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7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AF8"/>
    <a:srgbClr val="44546A"/>
    <a:srgbClr val="70AD47"/>
    <a:srgbClr val="C55A11"/>
    <a:srgbClr val="FF0000"/>
    <a:srgbClr val="4472C4"/>
    <a:srgbClr val="00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71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89023-5FD8-806C-549F-AF26A431BC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D4D008-3C90-F514-9B09-CA1166E561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DB026-BCB0-B211-72BD-74CC68EF0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CB565-0769-490D-99D0-C9567E5B9474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ED7ED-5469-0423-B1B5-C70E83FEB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D40B4-CC07-5815-7779-B35907973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5ED3-ABBF-4018-BB16-73A3BC400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27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293FC-4664-A717-42C0-5A693B41D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724897-0996-DA5F-DB10-7D82D67D4A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DBE551-E6E7-2286-FA5B-2EB0EC61E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CB565-0769-490D-99D0-C9567E5B9474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AA271-393E-32BA-D204-21C20FD99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28469-E999-3B63-9398-88E33D27D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5ED3-ABBF-4018-BB16-73A3BC400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461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67A112-C324-97D7-4E7F-91A638791E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4C16F2-A4CD-6715-73BA-C7F70EAD04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DBB03B-1A7B-B21C-1A96-CD801270B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CB565-0769-490D-99D0-C9567E5B9474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2FBCDD-C582-34EE-6BB0-856DF973A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6DB4A-B3B0-514E-9DAA-C6FB174FC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5ED3-ABBF-4018-BB16-73A3BC400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90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D9DD4-3B68-CCD4-DEC9-195D3944C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611D1-57B0-32AB-EFE5-3FF1220B0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A57CC8-5606-680A-A893-678BD97AE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CB565-0769-490D-99D0-C9567E5B9474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356EA8-C939-9D6C-E692-97918F11E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FD2A96-989A-8F89-932D-EA3477306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5ED3-ABBF-4018-BB16-73A3BC400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07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76E24-BED0-4546-8C8E-AD71B3871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CCE1EC-2EE2-41A4-0300-9A04AC542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01AB1-7068-9811-980D-9B8BEB2A3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CB565-0769-490D-99D0-C9567E5B9474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7898F-A731-87F3-8FBD-6DBCA8FD5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0B7B3-72CD-7F76-793D-1CE88BBEE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5ED3-ABBF-4018-BB16-73A3BC400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20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1B7B8-9311-BF0D-A198-3AF194DBB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4697A-6ED3-B9A5-DC0B-A44D1AA9E2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4D9D0D-B8C0-2AF9-7662-1E001A5E02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B04628-3887-9CC0-E84E-EF091E4C7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CB565-0769-490D-99D0-C9567E5B9474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9E50B2-D464-8E18-91DF-B12EC4012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C7097E-9916-DACC-A6CA-0794C887F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5ED3-ABBF-4018-BB16-73A3BC400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368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2AF25-3E62-1460-31A0-6596BDC7E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ED1591-6A68-9DBE-3E11-56103ABFE4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7BDD44-7233-694D-C92D-9DCFB92503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9D2FAD-0AD5-D75B-794F-C5FB9FA29E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91F708-5DEF-55F8-0CD0-61A3729993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422443-B306-2876-ED70-371B54692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CB565-0769-490D-99D0-C9567E5B9474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E52663-95FC-B58E-B049-7C507ACE0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44F242-BF4C-B964-C373-1323244D9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5ED3-ABBF-4018-BB16-73A3BC400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67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9510E-3530-70EF-05B7-5850B7BE5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70968A-A029-F4EB-1E83-10A5AE60F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CB565-0769-490D-99D0-C9567E5B9474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660C51-7F4C-657B-4482-634A1C626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7291B9-E575-34CF-EEB1-A76548A12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5ED3-ABBF-4018-BB16-73A3BC400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09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407120-4874-C40E-CE61-FFF5BFADB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CB565-0769-490D-99D0-C9567E5B9474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6E9B9A-1837-BA97-35D2-6C29DAFCF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B3C18E-6633-64E3-13E9-60C0E22DF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5ED3-ABBF-4018-BB16-73A3BC400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2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F61D3-3DE4-7AC2-38BE-7BDD6C5B2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57C0B-ECB9-BD70-3E00-707F778A7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1D5B88-9245-4A04-6431-9450116EFE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D62A46-3F7C-E7F9-8E96-5E93407EE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CB565-0769-490D-99D0-C9567E5B9474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72E54B-5ABD-70B3-2F8F-BF93FBDF8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54D219-5BB4-6115-5688-FCD1B9279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5ED3-ABBF-4018-BB16-73A3BC400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65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EC19A-C841-AD29-0F3D-D5D857C7F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F44965-7D22-179E-83DD-AFE1F3915F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FF4E01-C86B-ADA8-9856-C5F1CDC20A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E93DCC-F79A-F3A3-37B3-32D59A4B2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CB565-0769-490D-99D0-C9567E5B9474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514963-FE8D-2B33-B70F-6271A9279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0B0918-18BD-B53B-FC78-303E7D661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5ED3-ABBF-4018-BB16-73A3BC400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033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A36F0B-AED3-DE03-9C9D-935D058B0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AD0565-7ECF-A576-D7B3-F3D1A27784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1FA0C-227A-6186-4637-E6D127BE6B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CB565-0769-490D-99D0-C9567E5B9474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3A1D4-0A89-5CD1-A015-2CA3947A4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C1DE4-9A75-8A87-E415-8F2E9FE984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75ED3-ABBF-4018-BB16-73A3BC400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265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image" Target="../media/image3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41" Type="http://schemas.openxmlformats.org/officeDocument/2006/relationships/tags" Target="../tags/tag41.xml"/><Relationship Id="rId54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image" Target="../media/image4.png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3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802AFD38-384A-7AA6-3598-B46D3B0EF35C}"/>
              </a:ext>
            </a:extLst>
          </p:cNvPr>
          <p:cNvSpPr/>
          <p:nvPr/>
        </p:nvSpPr>
        <p:spPr>
          <a:xfrm>
            <a:off x="933365" y="1419033"/>
            <a:ext cx="10325270" cy="358730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4454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OTLSHAPE_M_faf1e4b70a9f409889b94d8bf1fbdca8_Connector1">
            <a:extLst>
              <a:ext uri="{FF2B5EF4-FFF2-40B4-BE49-F238E27FC236}">
                <a16:creationId xmlns:a16="http://schemas.microsoft.com/office/drawing/2014/main" id="{F924A543-ECEA-7040-74DC-7B2E5FF411BA}"/>
              </a:ext>
            </a:extLst>
          </p:cNvPr>
          <p:cNvCxnSpPr/>
          <p:nvPr>
            <p:custDataLst>
              <p:tags r:id="rId2"/>
            </p:custDataLst>
          </p:nvPr>
        </p:nvCxnSpPr>
        <p:spPr>
          <a:xfrm>
            <a:off x="9750282" y="5450840"/>
            <a:ext cx="0" cy="582630"/>
          </a:xfrm>
          <a:prstGeom prst="line">
            <a:avLst/>
          </a:prstGeom>
          <a:ln w="9525" cap="flat" cmpd="sng" algn="ctr">
            <a:solidFill>
              <a:srgbClr val="5F65C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B6F93975-E120-1199-8CD9-CDD981297B3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933365" y="5006340"/>
            <a:ext cx="10337800" cy="3810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TLSHAPE_TB_00000000000000000000000000000000_ElapsedTime">
            <a:extLst>
              <a:ext uri="{FF2B5EF4-FFF2-40B4-BE49-F238E27FC236}">
                <a16:creationId xmlns:a16="http://schemas.microsoft.com/office/drawing/2014/main" id="{0CC6013A-AAA7-5E50-114A-90C2BACEDAE0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933365" y="5006340"/>
            <a:ext cx="8826500" cy="381000"/>
          </a:xfrm>
          <a:prstGeom prst="rect">
            <a:avLst/>
          </a:prstGeom>
          <a:solidFill>
            <a:schemeClr val="dk1">
              <a:alpha val="3019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TLSHAPE_TB_00000000000000000000000000000000_TodayMarkerShape">
            <a:extLst>
              <a:ext uri="{FF2B5EF4-FFF2-40B4-BE49-F238E27FC236}">
                <a16:creationId xmlns:a16="http://schemas.microsoft.com/office/drawing/2014/main" id="{34C4B5C9-F532-E63C-1B64-61509EB418AA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 flipV="1">
            <a:off x="9696043" y="4879340"/>
            <a:ext cx="114300" cy="127000"/>
          </a:xfrm>
          <a:prstGeom prst="triangle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TLSHAPE_TB_00000000000000000000000000000000_TodayMarkerText">
            <a:extLst>
              <a:ext uri="{FF2B5EF4-FFF2-40B4-BE49-F238E27FC236}">
                <a16:creationId xmlns:a16="http://schemas.microsoft.com/office/drawing/2014/main" id="{33207D22-66B3-C20E-17DF-14E28DFCCD95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9570343" y="4693285"/>
            <a:ext cx="36336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pc="-12" dirty="0">
                <a:solidFill>
                  <a:schemeClr val="dk1"/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Today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F4E4B560-6E23-DFD4-66BE-73CDA9F21675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996865" y="5110375"/>
            <a:ext cx="294953" cy="17293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6">
                <a:solidFill>
                  <a:schemeClr val="lt1"/>
                </a:solidFill>
                <a:latin typeface="Open Sans" panose="020B0606030504020204" pitchFamily="34" charset="0"/>
              </a:rPr>
              <a:t>1800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4BFF8BCC-8A21-5837-75C6-10BEF8B93A34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2144105" y="5110375"/>
            <a:ext cx="294953" cy="17293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6">
                <a:solidFill>
                  <a:schemeClr val="lt1"/>
                </a:solidFill>
                <a:latin typeface="Open Sans" panose="020B0606030504020204" pitchFamily="34" charset="0"/>
              </a:rPr>
              <a:t>1829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1486187E-BF59-BD85-35B1-A37AA3FBE700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3291346" y="5110375"/>
            <a:ext cx="294953" cy="17293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6">
                <a:solidFill>
                  <a:schemeClr val="lt1"/>
                </a:solidFill>
                <a:latin typeface="Open Sans" panose="020B0606030504020204" pitchFamily="34" charset="0"/>
              </a:rPr>
              <a:t>1858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F6887C1C-09F7-4BDC-A966-E984B97895E5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4438586" y="5110375"/>
            <a:ext cx="294953" cy="17293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6">
                <a:solidFill>
                  <a:schemeClr val="lt1"/>
                </a:solidFill>
                <a:latin typeface="Open Sans" panose="020B0606030504020204" pitchFamily="34" charset="0"/>
              </a:rPr>
              <a:t>1887</a:t>
            </a: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224CC85C-88B2-B873-4492-B6904AE47DE7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5585718" y="5110375"/>
            <a:ext cx="294953" cy="17293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6">
                <a:solidFill>
                  <a:schemeClr val="lt1"/>
                </a:solidFill>
                <a:latin typeface="Open Sans" panose="020B0606030504020204" pitchFamily="34" charset="0"/>
              </a:rPr>
              <a:t>1916</a:t>
            </a:r>
          </a:p>
        </p:txBody>
      </p:sp>
      <p:sp>
        <p:nvSpPr>
          <p:cNvPr id="13" name="OTLSHAPE_TB_00000000000000000000000000000000_TimescaleInterval6">
            <a:extLst>
              <a:ext uri="{FF2B5EF4-FFF2-40B4-BE49-F238E27FC236}">
                <a16:creationId xmlns:a16="http://schemas.microsoft.com/office/drawing/2014/main" id="{6C8C9DBB-FB90-0175-3A4E-AE0F8D6DD8EE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6733066" y="5110375"/>
            <a:ext cx="294953" cy="17293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6">
                <a:solidFill>
                  <a:schemeClr val="lt1"/>
                </a:solidFill>
                <a:latin typeface="Open Sans" panose="020B0606030504020204" pitchFamily="34" charset="0"/>
              </a:rPr>
              <a:t>1945</a:t>
            </a:r>
          </a:p>
        </p:txBody>
      </p:sp>
      <p:sp>
        <p:nvSpPr>
          <p:cNvPr id="14" name="OTLSHAPE_TB_00000000000000000000000000000000_TimescaleInterval7">
            <a:extLst>
              <a:ext uri="{FF2B5EF4-FFF2-40B4-BE49-F238E27FC236}">
                <a16:creationId xmlns:a16="http://schemas.microsoft.com/office/drawing/2014/main" id="{C38513ED-F023-6818-6C01-C1B0C8C390CF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7880306" y="5110375"/>
            <a:ext cx="294953" cy="17293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6">
                <a:solidFill>
                  <a:schemeClr val="lt1"/>
                </a:solidFill>
                <a:latin typeface="Open Sans" panose="020B0606030504020204" pitchFamily="34" charset="0"/>
              </a:rPr>
              <a:t>1974</a:t>
            </a:r>
          </a:p>
        </p:txBody>
      </p:sp>
      <p:sp>
        <p:nvSpPr>
          <p:cNvPr id="15" name="OTLSHAPE_TB_00000000000000000000000000000000_TimescaleInterval8">
            <a:extLst>
              <a:ext uri="{FF2B5EF4-FFF2-40B4-BE49-F238E27FC236}">
                <a16:creationId xmlns:a16="http://schemas.microsoft.com/office/drawing/2014/main" id="{AE1BCD71-11C0-073F-FA25-56F0D5B55DB7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9027546" y="5110375"/>
            <a:ext cx="294953" cy="17293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6">
                <a:solidFill>
                  <a:schemeClr val="lt1"/>
                </a:solidFill>
                <a:latin typeface="Open Sans" panose="020B0606030504020204" pitchFamily="34" charset="0"/>
              </a:rPr>
              <a:t>2003</a:t>
            </a:r>
          </a:p>
        </p:txBody>
      </p:sp>
      <p:sp>
        <p:nvSpPr>
          <p:cNvPr id="27" name="OTLSHAPE_TB_00000000000000000000000000000000_TimescaleInterval9">
            <a:extLst>
              <a:ext uri="{FF2B5EF4-FFF2-40B4-BE49-F238E27FC236}">
                <a16:creationId xmlns:a16="http://schemas.microsoft.com/office/drawing/2014/main" id="{BBB427A0-13C1-57F3-80E8-BEA743955966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10174786" y="5110375"/>
            <a:ext cx="294953" cy="17293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6">
                <a:solidFill>
                  <a:schemeClr val="lt1"/>
                </a:solidFill>
                <a:latin typeface="Open Sans" panose="020B0606030504020204" pitchFamily="34" charset="0"/>
              </a:rPr>
              <a:t>2032</a:t>
            </a:r>
            <a:endParaRPr lang="en-US" sz="1000" spc="-16" dirty="0">
              <a:solidFill>
                <a:schemeClr val="lt1"/>
              </a:solidFill>
              <a:latin typeface="Open Sans" panose="020B0606030504020204" pitchFamily="34" charset="0"/>
            </a:endParaRPr>
          </a:p>
        </p:txBody>
      </p:sp>
      <p:cxnSp>
        <p:nvCxnSpPr>
          <p:cNvPr id="49" name="OTLSHAPE_TB_00000000000000000000000000000000_Separator1">
            <a:extLst>
              <a:ext uri="{FF2B5EF4-FFF2-40B4-BE49-F238E27FC236}">
                <a16:creationId xmlns:a16="http://schemas.microsoft.com/office/drawing/2014/main" id="{95D0016B-3AA8-FEA1-6318-B77DF97F68CE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2080605" y="506984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OTLSHAPE_TB_00000000000000000000000000000000_Separator2">
            <a:extLst>
              <a:ext uri="{FF2B5EF4-FFF2-40B4-BE49-F238E27FC236}">
                <a16:creationId xmlns:a16="http://schemas.microsoft.com/office/drawing/2014/main" id="{278AA5D4-16AE-3CE1-E55B-C8CAB026DFA9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3227846" y="506984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OTLSHAPE_TB_00000000000000000000000000000000_Separator3">
            <a:extLst>
              <a:ext uri="{FF2B5EF4-FFF2-40B4-BE49-F238E27FC236}">
                <a16:creationId xmlns:a16="http://schemas.microsoft.com/office/drawing/2014/main" id="{B0B4B591-800F-9C5A-7CEB-A0E2659EB7E3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4375086" y="506984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OTLSHAPE_TB_00000000000000000000000000000000_Separator4">
            <a:extLst>
              <a:ext uri="{FF2B5EF4-FFF2-40B4-BE49-F238E27FC236}">
                <a16:creationId xmlns:a16="http://schemas.microsoft.com/office/drawing/2014/main" id="{EE794209-1665-BF9F-490F-48F9DC928D80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5522218" y="506984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OTLSHAPE_TB_00000000000000000000000000000000_Separator5">
            <a:extLst>
              <a:ext uri="{FF2B5EF4-FFF2-40B4-BE49-F238E27FC236}">
                <a16:creationId xmlns:a16="http://schemas.microsoft.com/office/drawing/2014/main" id="{786A31FA-A1C5-4E15-65E0-6F156281B772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6669566" y="506984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OTLSHAPE_TB_00000000000000000000000000000000_Separator6">
            <a:extLst>
              <a:ext uri="{FF2B5EF4-FFF2-40B4-BE49-F238E27FC236}">
                <a16:creationId xmlns:a16="http://schemas.microsoft.com/office/drawing/2014/main" id="{7CF3BD30-C6BB-0FA8-62C4-B2C47EAD6ECA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7816806" y="506984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OTLSHAPE_TB_00000000000000000000000000000000_Separator7">
            <a:extLst>
              <a:ext uri="{FF2B5EF4-FFF2-40B4-BE49-F238E27FC236}">
                <a16:creationId xmlns:a16="http://schemas.microsoft.com/office/drawing/2014/main" id="{DB1A4BA7-F5F3-7113-EE64-93680BAAACAF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8964046" y="506984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OTLSHAPE_TB_00000000000000000000000000000000_Separator8">
            <a:extLst>
              <a:ext uri="{FF2B5EF4-FFF2-40B4-BE49-F238E27FC236}">
                <a16:creationId xmlns:a16="http://schemas.microsoft.com/office/drawing/2014/main" id="{FEB4099B-B615-B1C0-63C4-EB55E3ACA99D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10111286" y="506984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TLSHAPE_M_d1731645c4514f84bc1d64b7c5340f85_Shape">
            <a:extLst>
              <a:ext uri="{FF2B5EF4-FFF2-40B4-BE49-F238E27FC236}">
                <a16:creationId xmlns:a16="http://schemas.microsoft.com/office/drawing/2014/main" id="{AAF8F0F0-850C-E2F1-72F2-AFBD64443F0E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997022" y="5323840"/>
            <a:ext cx="228600" cy="254000"/>
          </a:xfrm>
          <a:prstGeom prst="diamond">
            <a:avLst/>
          </a:prstGeom>
          <a:solidFill>
            <a:srgbClr val="5F65C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TLSHAPE_M_bfde5f0dca7e41718008e5f7835bc58d_Shape">
            <a:extLst>
              <a:ext uri="{FF2B5EF4-FFF2-40B4-BE49-F238E27FC236}">
                <a16:creationId xmlns:a16="http://schemas.microsoft.com/office/drawing/2014/main" id="{FDF00905-2E13-DCAA-36DD-B6276A124F27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5862827" y="5323840"/>
            <a:ext cx="228600" cy="254000"/>
          </a:xfrm>
          <a:prstGeom prst="diamond">
            <a:avLst/>
          </a:prstGeom>
          <a:solidFill>
            <a:srgbClr val="5F65C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TLSHAPE_M_a508ab54ecad45f188d1d0e91726f887_Shape">
            <a:extLst>
              <a:ext uri="{FF2B5EF4-FFF2-40B4-BE49-F238E27FC236}">
                <a16:creationId xmlns:a16="http://schemas.microsoft.com/office/drawing/2014/main" id="{05F85385-B63E-3668-20A4-5F5E26165624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7168420" y="5323840"/>
            <a:ext cx="228600" cy="254000"/>
          </a:xfrm>
          <a:prstGeom prst="diamond">
            <a:avLst/>
          </a:prstGeom>
          <a:solidFill>
            <a:srgbClr val="5F65C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TLSHAPE_M_729b1416bed943f396728c3ef1862fbd_Shape">
            <a:extLst>
              <a:ext uri="{FF2B5EF4-FFF2-40B4-BE49-F238E27FC236}">
                <a16:creationId xmlns:a16="http://schemas.microsoft.com/office/drawing/2014/main" id="{13719985-4100-7D41-AFDF-4ECB90B7A31D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7722219" y="5323840"/>
            <a:ext cx="228600" cy="254000"/>
          </a:xfrm>
          <a:prstGeom prst="diamond">
            <a:avLst/>
          </a:prstGeom>
          <a:solidFill>
            <a:srgbClr val="5F65C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TLSHAPE_M_9662585868ac4f5abe70f0730c2c675d_Shape">
            <a:extLst>
              <a:ext uri="{FF2B5EF4-FFF2-40B4-BE49-F238E27FC236}">
                <a16:creationId xmlns:a16="http://schemas.microsoft.com/office/drawing/2014/main" id="{FAC841A5-E23A-1B14-1463-11968BB55A41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8236484" y="5323840"/>
            <a:ext cx="228600" cy="254000"/>
          </a:xfrm>
          <a:prstGeom prst="diamond">
            <a:avLst/>
          </a:prstGeom>
          <a:solidFill>
            <a:srgbClr val="5F65C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TLSHAPE_M_d2fa428a5ba34ddb9c411df5ac29f681_Shape">
            <a:extLst>
              <a:ext uri="{FF2B5EF4-FFF2-40B4-BE49-F238E27FC236}">
                <a16:creationId xmlns:a16="http://schemas.microsoft.com/office/drawing/2014/main" id="{0398362F-F7AF-4D81-75A9-5477A78D3E71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8711215" y="5323840"/>
            <a:ext cx="228600" cy="254000"/>
          </a:xfrm>
          <a:prstGeom prst="diamond">
            <a:avLst/>
          </a:prstGeom>
          <a:solidFill>
            <a:srgbClr val="5F65C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TLSHAPE_M_a205f86df840446d82544cc25e9293da_Shape">
            <a:extLst>
              <a:ext uri="{FF2B5EF4-FFF2-40B4-BE49-F238E27FC236}">
                <a16:creationId xmlns:a16="http://schemas.microsoft.com/office/drawing/2014/main" id="{317CAE24-93A3-32C7-9908-837B5A42B078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9199160" y="5323840"/>
            <a:ext cx="228600" cy="254000"/>
          </a:xfrm>
          <a:prstGeom prst="diamond">
            <a:avLst/>
          </a:prstGeom>
          <a:solidFill>
            <a:srgbClr val="5F65C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TLSHAPE_M_faf1e4b70a9f409889b94d8bf1fbdca8_Shape">
            <a:extLst>
              <a:ext uri="{FF2B5EF4-FFF2-40B4-BE49-F238E27FC236}">
                <a16:creationId xmlns:a16="http://schemas.microsoft.com/office/drawing/2014/main" id="{B10F0C88-E0EE-AE5F-94F3-49F5564A56C4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9635982" y="5323840"/>
            <a:ext cx="228600" cy="254000"/>
          </a:xfrm>
          <a:prstGeom prst="diamond">
            <a:avLst/>
          </a:prstGeom>
          <a:solidFill>
            <a:srgbClr val="5F65C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TLSHAPE_M_aaf38b2190eb42d089c0c56166eeaadc_Shape">
            <a:extLst>
              <a:ext uri="{FF2B5EF4-FFF2-40B4-BE49-F238E27FC236}">
                <a16:creationId xmlns:a16="http://schemas.microsoft.com/office/drawing/2014/main" id="{09F97C45-2608-60F2-2FD3-9253CF6904A0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10214585" y="5323840"/>
            <a:ext cx="228600" cy="254000"/>
          </a:xfrm>
          <a:prstGeom prst="diamon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TLSHAPE_M_fef6732d3f1745dd86f77c8961346826_Shape">
            <a:extLst>
              <a:ext uri="{FF2B5EF4-FFF2-40B4-BE49-F238E27FC236}">
                <a16:creationId xmlns:a16="http://schemas.microsoft.com/office/drawing/2014/main" id="{5A7FEF70-9029-8A6A-BF21-AA76B3B4B517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11084871" y="5323840"/>
            <a:ext cx="228600" cy="254000"/>
          </a:xfrm>
          <a:prstGeom prst="diamon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TLSHAPE_M_d1731645c4514f84bc1d64b7c5340f85_Title">
            <a:extLst>
              <a:ext uri="{FF2B5EF4-FFF2-40B4-BE49-F238E27FC236}">
                <a16:creationId xmlns:a16="http://schemas.microsoft.com/office/drawing/2014/main" id="{7A65D668-60F3-D2D6-2564-EB3CD8DA3A51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976681" y="5754286"/>
            <a:ext cx="2794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16" dirty="0">
                <a:solidFill>
                  <a:schemeClr val="dk1"/>
                </a:solidFill>
                <a:latin typeface="Open Sans" panose="020B0606030504020204" pitchFamily="34" charset="0"/>
              </a:rPr>
              <a:t>1 bn</a:t>
            </a:r>
          </a:p>
        </p:txBody>
      </p:sp>
      <p:sp>
        <p:nvSpPr>
          <p:cNvPr id="17" name="OTLSHAPE_M_d1731645c4514f84bc1d64b7c5340f85_Date">
            <a:extLst>
              <a:ext uri="{FF2B5EF4-FFF2-40B4-BE49-F238E27FC236}">
                <a16:creationId xmlns:a16="http://schemas.microsoft.com/office/drawing/2014/main" id="{40B45179-492A-7448-1219-E1E36EBC77C3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995159" y="5603240"/>
            <a:ext cx="2413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>
                <a:solidFill>
                  <a:schemeClr val="dk2"/>
                </a:solidFill>
                <a:latin typeface="Open Sans" panose="020B0606030504020204" pitchFamily="34" charset="0"/>
              </a:rPr>
              <a:t>1804</a:t>
            </a:r>
            <a:endParaRPr lang="en-US" sz="800" spc="-8" dirty="0">
              <a:solidFill>
                <a:schemeClr val="dk2"/>
              </a:solidFill>
              <a:latin typeface="Open Sans" panose="020B0606030504020204" pitchFamily="34" charset="0"/>
            </a:endParaRPr>
          </a:p>
        </p:txBody>
      </p:sp>
      <p:sp>
        <p:nvSpPr>
          <p:cNvPr id="19" name="OTLSHAPE_M_bfde5f0dca7e41718008e5f7835bc58d_Title">
            <a:extLst>
              <a:ext uri="{FF2B5EF4-FFF2-40B4-BE49-F238E27FC236}">
                <a16:creationId xmlns:a16="http://schemas.microsoft.com/office/drawing/2014/main" id="{CC475771-D990-8802-2C15-727923571D23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5842486" y="5754286"/>
            <a:ext cx="2794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16">
                <a:solidFill>
                  <a:schemeClr val="dk1"/>
                </a:solidFill>
                <a:latin typeface="Open Sans" panose="020B0606030504020204" pitchFamily="34" charset="0"/>
              </a:rPr>
              <a:t>2 bn</a:t>
            </a:r>
          </a:p>
        </p:txBody>
      </p:sp>
      <p:sp>
        <p:nvSpPr>
          <p:cNvPr id="20" name="OTLSHAPE_M_bfde5f0dca7e41718008e5f7835bc58d_Date">
            <a:extLst>
              <a:ext uri="{FF2B5EF4-FFF2-40B4-BE49-F238E27FC236}">
                <a16:creationId xmlns:a16="http://schemas.microsoft.com/office/drawing/2014/main" id="{986340C7-C28A-7ABD-C0A9-E75FBF97BC14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5860965" y="5603240"/>
            <a:ext cx="2413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 dirty="0">
                <a:solidFill>
                  <a:schemeClr val="dk2"/>
                </a:solidFill>
                <a:latin typeface="Open Sans" panose="020B0606030504020204" pitchFamily="34" charset="0"/>
              </a:rPr>
              <a:t>1927</a:t>
            </a:r>
          </a:p>
        </p:txBody>
      </p:sp>
      <p:sp>
        <p:nvSpPr>
          <p:cNvPr id="22" name="OTLSHAPE_M_a508ab54ecad45f188d1d0e91726f887_Title">
            <a:extLst>
              <a:ext uri="{FF2B5EF4-FFF2-40B4-BE49-F238E27FC236}">
                <a16:creationId xmlns:a16="http://schemas.microsoft.com/office/drawing/2014/main" id="{4A95BCE1-AF75-802A-1C67-64743EC959DC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7148078" y="5754286"/>
            <a:ext cx="2794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16">
                <a:solidFill>
                  <a:schemeClr val="dk1"/>
                </a:solidFill>
                <a:latin typeface="Open Sans" panose="020B0606030504020204" pitchFamily="34" charset="0"/>
              </a:rPr>
              <a:t>3 bn</a:t>
            </a:r>
          </a:p>
        </p:txBody>
      </p:sp>
      <p:sp>
        <p:nvSpPr>
          <p:cNvPr id="23" name="OTLSHAPE_M_a508ab54ecad45f188d1d0e91726f887_Date">
            <a:extLst>
              <a:ext uri="{FF2B5EF4-FFF2-40B4-BE49-F238E27FC236}">
                <a16:creationId xmlns:a16="http://schemas.microsoft.com/office/drawing/2014/main" id="{AB692CA6-1B05-8C47-3FF1-24A444C7682A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7166557" y="5603240"/>
            <a:ext cx="2413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>
                <a:solidFill>
                  <a:schemeClr val="dk2"/>
                </a:solidFill>
                <a:latin typeface="Open Sans" panose="020B0606030504020204" pitchFamily="34" charset="0"/>
              </a:rPr>
              <a:t>1960</a:t>
            </a:r>
          </a:p>
        </p:txBody>
      </p:sp>
      <p:sp>
        <p:nvSpPr>
          <p:cNvPr id="25" name="OTLSHAPE_M_729b1416bed943f396728c3ef1862fbd_Title">
            <a:extLst>
              <a:ext uri="{FF2B5EF4-FFF2-40B4-BE49-F238E27FC236}">
                <a16:creationId xmlns:a16="http://schemas.microsoft.com/office/drawing/2014/main" id="{E6C7D465-271D-1696-F41E-D7693B5D1A20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7701877" y="5754286"/>
            <a:ext cx="2794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16">
                <a:solidFill>
                  <a:schemeClr val="dk1"/>
                </a:solidFill>
                <a:latin typeface="Open Sans" panose="020B0606030504020204" pitchFamily="34" charset="0"/>
              </a:rPr>
              <a:t>4 bn</a:t>
            </a:r>
          </a:p>
        </p:txBody>
      </p:sp>
      <p:sp>
        <p:nvSpPr>
          <p:cNvPr id="26" name="OTLSHAPE_M_729b1416bed943f396728c3ef1862fbd_Date">
            <a:extLst>
              <a:ext uri="{FF2B5EF4-FFF2-40B4-BE49-F238E27FC236}">
                <a16:creationId xmlns:a16="http://schemas.microsoft.com/office/drawing/2014/main" id="{A3F1CA61-76B7-4044-2D64-1F9355FFDFA0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7720356" y="5603240"/>
            <a:ext cx="2413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>
                <a:solidFill>
                  <a:schemeClr val="dk2"/>
                </a:solidFill>
                <a:latin typeface="Open Sans" panose="020B0606030504020204" pitchFamily="34" charset="0"/>
              </a:rPr>
              <a:t>1974</a:t>
            </a:r>
          </a:p>
        </p:txBody>
      </p:sp>
      <p:sp>
        <p:nvSpPr>
          <p:cNvPr id="28" name="OTLSHAPE_M_9662585868ac4f5abe70f0730c2c675d_Title">
            <a:extLst>
              <a:ext uri="{FF2B5EF4-FFF2-40B4-BE49-F238E27FC236}">
                <a16:creationId xmlns:a16="http://schemas.microsoft.com/office/drawing/2014/main" id="{EFF91F95-F3EE-F4EC-143B-BE2EDC7B2804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8216143" y="5754286"/>
            <a:ext cx="2794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16">
                <a:solidFill>
                  <a:schemeClr val="dk1"/>
                </a:solidFill>
                <a:latin typeface="Open Sans" panose="020B0606030504020204" pitchFamily="34" charset="0"/>
              </a:rPr>
              <a:t>5 bn</a:t>
            </a:r>
          </a:p>
        </p:txBody>
      </p:sp>
      <p:sp>
        <p:nvSpPr>
          <p:cNvPr id="29" name="OTLSHAPE_M_9662585868ac4f5abe70f0730c2c675d_Date">
            <a:extLst>
              <a:ext uri="{FF2B5EF4-FFF2-40B4-BE49-F238E27FC236}">
                <a16:creationId xmlns:a16="http://schemas.microsoft.com/office/drawing/2014/main" id="{7806656A-229F-8CD9-B1EF-5E0D469AC61E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8234621" y="5603240"/>
            <a:ext cx="2413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>
                <a:solidFill>
                  <a:schemeClr val="dk2"/>
                </a:solidFill>
                <a:latin typeface="Open Sans" panose="020B0606030504020204" pitchFamily="34" charset="0"/>
              </a:rPr>
              <a:t>1987</a:t>
            </a:r>
          </a:p>
        </p:txBody>
      </p:sp>
      <p:sp>
        <p:nvSpPr>
          <p:cNvPr id="31" name="OTLSHAPE_M_d2fa428a5ba34ddb9c411df5ac29f681_Title">
            <a:extLst>
              <a:ext uri="{FF2B5EF4-FFF2-40B4-BE49-F238E27FC236}">
                <a16:creationId xmlns:a16="http://schemas.microsoft.com/office/drawing/2014/main" id="{E1FF0091-8FA3-08B4-47A5-9765710949D8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8690874" y="5754286"/>
            <a:ext cx="2794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6">
                <a:solidFill>
                  <a:schemeClr val="dk1"/>
                </a:solidFill>
                <a:latin typeface="Open Sans" panose="020B0606030504020204" pitchFamily="34" charset="0"/>
              </a:rPr>
              <a:t>6 bn</a:t>
            </a:r>
          </a:p>
        </p:txBody>
      </p:sp>
      <p:sp>
        <p:nvSpPr>
          <p:cNvPr id="32" name="OTLSHAPE_M_d2fa428a5ba34ddb9c411df5ac29f681_Date">
            <a:extLst>
              <a:ext uri="{FF2B5EF4-FFF2-40B4-BE49-F238E27FC236}">
                <a16:creationId xmlns:a16="http://schemas.microsoft.com/office/drawing/2014/main" id="{9F3A81CB-2A01-9B78-C68E-6F055B5C5205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8709352" y="5603240"/>
            <a:ext cx="2413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>
                <a:solidFill>
                  <a:schemeClr val="dk2"/>
                </a:solidFill>
                <a:latin typeface="Open Sans" panose="020B0606030504020204" pitchFamily="34" charset="0"/>
              </a:rPr>
              <a:t>1999</a:t>
            </a:r>
          </a:p>
        </p:txBody>
      </p:sp>
      <p:sp>
        <p:nvSpPr>
          <p:cNvPr id="34" name="OTLSHAPE_M_a205f86df840446d82544cc25e9293da_Title">
            <a:extLst>
              <a:ext uri="{FF2B5EF4-FFF2-40B4-BE49-F238E27FC236}">
                <a16:creationId xmlns:a16="http://schemas.microsoft.com/office/drawing/2014/main" id="{BC7290DB-F5B6-6292-132F-A8D73FC656EF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9178820" y="5754286"/>
            <a:ext cx="2794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16">
                <a:solidFill>
                  <a:schemeClr val="dk1"/>
                </a:solidFill>
                <a:latin typeface="Open Sans" panose="020B0606030504020204" pitchFamily="34" charset="0"/>
              </a:rPr>
              <a:t>7 bn</a:t>
            </a:r>
          </a:p>
        </p:txBody>
      </p:sp>
      <p:sp>
        <p:nvSpPr>
          <p:cNvPr id="35" name="OTLSHAPE_M_a205f86df840446d82544cc25e9293da_Date">
            <a:extLst>
              <a:ext uri="{FF2B5EF4-FFF2-40B4-BE49-F238E27FC236}">
                <a16:creationId xmlns:a16="http://schemas.microsoft.com/office/drawing/2014/main" id="{CC8B0D05-50D1-5E3F-42FE-E3C9B7D9BCAF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9197298" y="5603240"/>
            <a:ext cx="2413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 dirty="0">
                <a:solidFill>
                  <a:schemeClr val="dk2"/>
                </a:solidFill>
                <a:latin typeface="Open Sans" panose="020B0606030504020204" pitchFamily="34" charset="0"/>
              </a:rPr>
              <a:t>2011</a:t>
            </a:r>
          </a:p>
        </p:txBody>
      </p:sp>
      <p:sp>
        <p:nvSpPr>
          <p:cNvPr id="37" name="OTLSHAPE_M_faf1e4b70a9f409889b94d8bf1fbdca8_Title">
            <a:extLst>
              <a:ext uri="{FF2B5EF4-FFF2-40B4-BE49-F238E27FC236}">
                <a16:creationId xmlns:a16="http://schemas.microsoft.com/office/drawing/2014/main" id="{4D743221-87DE-821A-44FD-B8ED34D89CAF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9615641" y="6209915"/>
            <a:ext cx="2794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16">
                <a:solidFill>
                  <a:schemeClr val="dk1"/>
                </a:solidFill>
                <a:latin typeface="Open Sans" panose="020B0606030504020204" pitchFamily="34" charset="0"/>
              </a:rPr>
              <a:t>8 bn</a:t>
            </a:r>
          </a:p>
        </p:txBody>
      </p:sp>
      <p:sp>
        <p:nvSpPr>
          <p:cNvPr id="38" name="OTLSHAPE_M_faf1e4b70a9f409889b94d8bf1fbdca8_Date">
            <a:extLst>
              <a:ext uri="{FF2B5EF4-FFF2-40B4-BE49-F238E27FC236}">
                <a16:creationId xmlns:a16="http://schemas.microsoft.com/office/drawing/2014/main" id="{5D94257B-3A50-8DE8-7776-D5F17AC83A4A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9442794" y="6058870"/>
            <a:ext cx="6223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 dirty="0">
                <a:solidFill>
                  <a:schemeClr val="dk2"/>
                </a:solidFill>
                <a:latin typeface="Open Sans" panose="020B0606030504020204" pitchFamily="34" charset="0"/>
              </a:rPr>
              <a:t>Nov 15, 2022</a:t>
            </a:r>
          </a:p>
        </p:txBody>
      </p:sp>
      <p:sp>
        <p:nvSpPr>
          <p:cNvPr id="40" name="OTLSHAPE_M_aaf38b2190eb42d089c0c56166eeaadc_Title">
            <a:extLst>
              <a:ext uri="{FF2B5EF4-FFF2-40B4-BE49-F238E27FC236}">
                <a16:creationId xmlns:a16="http://schemas.microsoft.com/office/drawing/2014/main" id="{F4B5D7A0-373E-6F0E-0A56-E285E40557DB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10194244" y="5754286"/>
            <a:ext cx="2794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6" dirty="0">
                <a:solidFill>
                  <a:srgbClr val="A6A6A6"/>
                </a:solidFill>
                <a:latin typeface="Open Sans" panose="020B0606030504020204" pitchFamily="34" charset="0"/>
              </a:rPr>
              <a:t>9 bn</a:t>
            </a:r>
          </a:p>
        </p:txBody>
      </p:sp>
      <p:sp>
        <p:nvSpPr>
          <p:cNvPr id="41" name="OTLSHAPE_M_aaf38b2190eb42d089c0c56166eeaadc_Date">
            <a:extLst>
              <a:ext uri="{FF2B5EF4-FFF2-40B4-BE49-F238E27FC236}">
                <a16:creationId xmlns:a16="http://schemas.microsoft.com/office/drawing/2014/main" id="{B52864F4-7405-182F-D878-009D2CCB5AA7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10212722" y="5603240"/>
            <a:ext cx="2413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 dirty="0">
                <a:solidFill>
                  <a:srgbClr val="A6A6A6"/>
                </a:solidFill>
                <a:latin typeface="Open Sans" panose="020B0606030504020204" pitchFamily="34" charset="0"/>
              </a:rPr>
              <a:t>2037</a:t>
            </a:r>
          </a:p>
        </p:txBody>
      </p:sp>
      <p:sp>
        <p:nvSpPr>
          <p:cNvPr id="43" name="OTLSHAPE_M_fef6732d3f1745dd86f77c8961346826_Title">
            <a:extLst>
              <a:ext uri="{FF2B5EF4-FFF2-40B4-BE49-F238E27FC236}">
                <a16:creationId xmlns:a16="http://schemas.microsoft.com/office/drawing/2014/main" id="{466B5111-F0E9-3204-D1A8-C51C763EC2F2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11028293" y="5754286"/>
            <a:ext cx="3429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4" dirty="0">
                <a:solidFill>
                  <a:srgbClr val="A6A6A6"/>
                </a:solidFill>
                <a:latin typeface="Open Sans" panose="020B0606030504020204" pitchFamily="34" charset="0"/>
              </a:rPr>
              <a:t>10 bn</a:t>
            </a:r>
          </a:p>
        </p:txBody>
      </p:sp>
      <p:sp>
        <p:nvSpPr>
          <p:cNvPr id="44" name="OTLSHAPE_M_fef6732d3f1745dd86f77c8961346826_Date">
            <a:extLst>
              <a:ext uri="{FF2B5EF4-FFF2-40B4-BE49-F238E27FC236}">
                <a16:creationId xmlns:a16="http://schemas.microsoft.com/office/drawing/2014/main" id="{30BA0DD5-08A9-B8CE-794A-2B33B562C58A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11083009" y="5603240"/>
            <a:ext cx="2413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>
                <a:solidFill>
                  <a:srgbClr val="A6A6A6"/>
                </a:solidFill>
                <a:latin typeface="Open Sans" panose="020B0606030504020204" pitchFamily="34" charset="0"/>
              </a:rPr>
              <a:t>2059</a:t>
            </a:r>
            <a:endParaRPr lang="en-US" sz="800" spc="-8" dirty="0">
              <a:solidFill>
                <a:srgbClr val="A6A6A6"/>
              </a:solidFill>
              <a:latin typeface="Open Sans" panose="020B0606030504020204" pitchFamily="34" charset="0"/>
            </a:endParaRPr>
          </a:p>
        </p:txBody>
      </p:sp>
      <p:pic>
        <p:nvPicPr>
          <p:cNvPr id="1027" name="Picture 1026" descr="Icon&#10;&#10;Description automatically generated">
            <a:extLst>
              <a:ext uri="{FF2B5EF4-FFF2-40B4-BE49-F238E27FC236}">
                <a16:creationId xmlns:a16="http://schemas.microsoft.com/office/drawing/2014/main" id="{EFB3EE8A-D01C-6288-C185-C3E4D52017DB}"/>
              </a:ext>
            </a:extLst>
          </p:cNvPr>
          <p:cNvPicPr>
            <a:picLocks noChangeAspect="1"/>
          </p:cNvPicPr>
          <p:nvPr/>
        </p:nvPicPr>
        <p:blipFill>
          <a:blip r:embed="rId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673" y="4739622"/>
            <a:ext cx="1857505" cy="255904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E29FC0F2-0A72-E3C1-5415-7445C554C1EA}"/>
              </a:ext>
            </a:extLst>
          </p:cNvPr>
          <p:cNvPicPr>
            <a:picLocks noChangeAspect="1"/>
          </p:cNvPicPr>
          <p:nvPr/>
        </p:nvPicPr>
        <p:blipFill>
          <a:blip r:embed="rId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75742" y="1425714"/>
            <a:ext cx="7040516" cy="3573943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id="{F8325D37-9851-5B1A-A435-D91090CA266B}"/>
              </a:ext>
            </a:extLst>
          </p:cNvPr>
          <p:cNvSpPr txBox="1"/>
          <p:nvPr/>
        </p:nvSpPr>
        <p:spPr>
          <a:xfrm>
            <a:off x="933365" y="711148"/>
            <a:ext cx="10325270" cy="707886"/>
          </a:xfrm>
          <a:prstGeom prst="rect">
            <a:avLst/>
          </a:prstGeom>
          <a:solidFill>
            <a:srgbClr val="44546A"/>
          </a:solidFill>
          <a:ln w="12700">
            <a:solidFill>
              <a:srgbClr val="44546A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4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World population milestones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75885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zLjcuMiIsIk9yaWdpbmFsQXNzZW1ibHlWZXJzaW9uIjoiNy4wMC4wMS4wMCIsIkVkaXRpb24iOm51bGwsIkxhc3RTYXZlZEVkaXRpb24iOjMsIklzUGx1c0VkaXRpb24iOmZhbHNlLCJJc1Byb0VkaXRpb24iOmZhbHNlfSwiRWZmZWN0IjowLCJTdHlsZSI6eyIkaWQiOiIzIiwiRGVmYXVsdERlcGVuZGVuY3lTdHlsZSI6eyIkaWQiOiI0IiwiTGluZVN0eWxlIjp7IiRpZCI6IjUiLCJMaW5lQ29sb3IiOnsiJGlkIjoiNiIsIiR0eXBlIjoiTkxSRS5Db21tb24uRG9tLlNvbGlkQ29sb3JCcnVzaCwgTkxSRS5Db21tb24iLCJDb2xvciI6eyIkaWQiOiI3IiwiQSI6MjU1LCJSIjowLCJHIjowLCJCIjowfX0sIkxpbmVXZWlnaHQiOjEuMCwiTGluZVR5cGUiOjAsIlBhcmVudFN0eWxlIjpudWxsfSwiRW5kQXJyb3doZWFkTGluZVN0eWxlIjp7IiRpZCI6IjgiLCJLaW5kIjoxLCJXaWR0aCI6MSwiTGVuZ3RoIjowLCJQYXJlbnRTdHlsZSI6bnVsbH0sIkJyaW5nVG9Gcm9udCI6dHJ1ZSwiRWxib3dSYWRpdXMiOjAuMCwiTWFyZ2luIjp7IiRpZCI6IjkiLCJUb3AiOjAuMCwiTGVmdCI6MC4wLCJSaWdodCI6MC4wLCJCb3R0b20iOjAuMH0sIlBhZGRpbmciOnsiJGlkIjoiMTAiLCJUb3AiOjAuMCwiTGVmdCI6MC4wLCJSaWdodCI6MC4wLCJCb3R0b20iOjAuMH0sIkJhY2tncm91bmQiOm51bGwsIklzVmlzaWJsZSI6dHJ1ZSwiV2lkdGgiOjAuMCwiSGVpZ2h0IjowLjAsIkJvcmRlclN0eWxlIjpudWxsLCJQYXJlbnRTdHlsZSI6bnVsbH0sIkNyaXRpY2FsUGF0aFN0eWxlIjp7IiRpZCI6IjExIiwiQ3JpdGljYWxQYXRoU3R5bGVPcHRpb25zIjoxMSwiTGluZVN0eWxlIjp7IiRpZCI6IjEyIiwiTGluZUNvbG9yIjp7IiRpZCI6IjEzIiwiJHR5cGUiOiJOTFJFLkNvbW1vbi5Eb20uU29saWRDb2xvckJydXNoLCBOTFJFLkNvbW1vbiIsIkNvbG9yIjp7IiRpZCI6IjE0IiwiQSI6MjU1LCJSIjoyMjIsIkciOjUwLCJCIjo1MH19LCJMaW5lV2VpZ2h0IjoxLjAsIkxpbmVUeXBlIjowLCJQYXJlbnRTdHlsZSI6bnVsbH0sIlRpdGxlRm9yZWdyb3VuZCI6eyIkaWQiOiIxNSIsIkNvbG9yIjp7IiRpZCI6IjE2IiwiQSI6MjU1LCJSIjoxNzYsIkciOjE5LCJCIjoyNX19LCJTaGFwZXNCYWNrZ3JvdW5kIjp7IiRpZCI6IjE3IiwiQ29sb3IiOnsiJGlkIjoiMTgiLCJBIjoyNTUsIlIiOjI1MywiRyI6MjAzLCJCIjoyMDh9fSwiU2hhcGVzQm9yZGVyU3R5bGUiOnsiJGlkIjoiMTkiLCJMaW5lQ29sb3IiOnsiJGlkIjoiMjAiLCIkdHlwZSI6Ik5MUkUuQ29tbW9uLkRvbS5Tb2xpZENvbG9yQnJ1c2gsIE5MUkUuQ29tbW9uIiwiQ29sb3IiOnsiJGlkIjoiMjEiLCJBIjoyNTUsIlIiOjIyMiwiRyI6NTAsIkIiOjUwfX0sIkxpbmVXZWlnaHQiOjEuNSwiTGluZVR5cGUiOjAsIlBhcmVudFN0eWxlIjpudWxsfSwiTWFyZ2luIjp7IiRpZCI6IjIyIiwiVG9wIjowLjAsIkxlZnQiOjAuMCwiUmlnaHQiOjAuMCwiQm90dG9tIjowLjB9LCJQYWRkaW5nIjp7IiRpZCI6IjIzIiwiVG9wIjowLjAsIkxlZnQiOjAuMCwiUmlnaHQiOjAuMCwiQm90dG9tIjowLjB9LCJCYWNrZ3JvdW5kIjpudWxsLCJJc1Zpc2libGUiOmZhbHNlLCJXaWR0aCI6MC4wLCJIZWlnaHQiOjAuMCwiQm9yZGVyU3R5bGUiOm51bGwsIlBhcmVudFN0eWxlIjpudWxsfSwiVGltZWJhbmRTdHlsZSI6eyIkaWQiOiIyNCIsIlNjYWxlTWFya2luZyI6MCwiU2hhcGUiOjAsIlNoYXBlU3R5bGUiOnsiJGlkIjoiMjUiLCJNYXJnaW4iOnsiJGlkIjoiMjYiLCJUb3AiOjAuMCwiTGVmdCI6MTIuMCwiUmlnaHQiOjEyLjAsIkJvdHRvbSI6MC4wfSwiUGFkZGluZyI6eyIkaWQiOiIyNyIsIlRvcCI6NS4wLCJMZWZ0IjowLjAsIlJpZ2h0IjowLjAsIkJvdHRvbSI6NS4wfSwiQmFja2dyb3VuZCI6eyIkaWQiOiIyOCIsIkNvbG9yIjp7IiRpZCI6IjI5IiwiQSI6MjU1LCJSIjo2OCwiRyI6ODQsIkIiOjEwNn19LCJJc1Zpc2libGUiOnRydWUsIldpZHRoIjo4NTguMCwiSGVpZ2h0IjozMC4wLCJCb3JkZXJTdHlsZSI6eyIkaWQiOiIzMCIsIkxpbmVDb2xvciI6eyIkaWQiOiIzMSIsIiR0eXBlIjoiTkxSRS5Db21tb24uRG9tLlNvbGlkQ29sb3JCcnVzaCwgTkxSRS5Db21tb24iLCJDb2xvciI6eyIkaWQiOiIzMiIsIkEiOjI1NSwiUiI6MjU1LCJHIjowLCJCIjowfX0sIkxpbmVXZWlnaHQiOjAuMCwiTGluZVR5cGUiOjAsIlBhcmVudFN0eWxlIjpudWxsfSwiUGFyZW50U3R5bGUiOm51bGx9LCJNaWRkbGVUaWVyU2hhcGVTdHlsZSI6eyIkaWQiOiIzMyIsIk1hcmdpbiI6eyIkaWQiOiIzNCIsIlRvcCI6MC4wLCJMZWZ0IjoxMi4wLCJSaWdodCI6MTIuMCwiQm90dG9tIjowLjB9LCJQYWRkaW5nIjp7IiRpZCI6IjM1IiwiVG9wIjo1LjAsIkxlZnQiOjAuMCwiUmlnaHQiOjAuMCwiQm90dG9tIjo1LjB9LCJCYWNrZ3JvdW5kIjp7IiRpZCI6IjM2IiwiQ29sb3IiOnsiJGlkIjoiMzciLCJBIjoyNTUsIlIiOjY4LCJHIjo4NCwiQiI6MTA2fX0sIklzVmlzaWJsZSI6dHJ1ZSwiV2lkdGgiOjg1OC4wLCJIZWlnaHQiOjMwLjAsIkJvcmRlclN0eWxlIjp7IiRpZCI6IjM4IiwiTGluZUNvbG9yIjp7IiRpZCI6IjM5IiwiJHR5cGUiOiJOTFJFLkNvbW1vbi5Eb20uU29saWRDb2xvckJydXNoLCBOTFJFLkNvbW1vbiIsIkNvbG9yIjp7IiRpZCI6IjQwIiwiQSI6MjU1LCJSIjoyNTUsIkciOjAsIkIiOjB9fSwiTGluZVdlaWdodCI6MC4wLCJMaW5lVHlwZSI6MCwiUGFyZW50U3R5bGUiOm51bGx9LCJQYXJlbnRTdHlsZSI6bnVsbH0sIkJvdHRvbVRpZXJTaGFwZVN0eWxlIjp7IiRpZCI6IjQxIiwiTWFyZ2luIjp7IiRpZCI6IjQyIiwiVG9wIjowLjAsIkxlZnQiOjEyLjAsIlJpZ2h0IjoxMi4wLCJCb3R0b20iOjAuMH0sIlBhZGRpbmciOnsiJGlkIjoiNDMiLCJUb3AiOjUuMCwiTGVmdCI6MC4wLCJSaWdodCI6MC4wLCJCb3R0b20iOjUuMH0sIkJhY2tncm91bmQiOnsiJGlkIjoiNDQiLCJDb2xvciI6eyIkaWQiOiI0NSIsIkEiOjI1NSwiUiI6NjgsIkciOjg0LCJCIjoxMDZ9fSwiSXNWaXNpYmxlIjp0cnVlLCJXaWR0aCI6ODU4LjAsIkhlaWdodCI6MzAuMCwiQm9yZGVyU3R5bGUiOnsiJGlkIjoiNDYiLCJMaW5lQ29sb3IiOnsiJGlkIjoiNDciLCIkdHlwZSI6Ik5MUkUuQ29tbW9uLkRvbS5Tb2xpZENvbG9yQnJ1c2gsIE5MUkUuQ29tbW9uIiwiQ29sb3IiOnsiJGlkIjoiNDgiLCJBIjoyNTUsIlIiOjI1NSwiRyI6MCwiQiI6MH19LCJMaW5lV2VpZ2h0IjowLjAsIkxpbmVUeXBlIjowLCJQYXJlbnRTdHlsZSI6bnVsbH0sIlBhcmVudFN0eWxlIjpudWxsfSwiUmlnaHRFbmRDYXBzU3R5bGUiOnsiJGlkIjoiNDkiLCJGb250U2V0dGluZ3MiOnsiJGlkIjoiNTAiLCJGb250U2l6ZSI6MTgsIkZvbnROYW1lIjoiQ2FsaWJyaSIsIklzQm9sZCI6dHJ1ZSwiSXNJdGFsaWMiOmZhbHNlLCJJc1VuZGVybGluZWQiOmZhbHNlLCJQYXJlbnRTdHlsZSI6bnVsbH0sIkF1dG9TaXplIjowLCJGb3JlZ3JvdW5kIjp7IiRpZCI6IjUxIiwiQ29sb3IiOnsiJGlkIjoiNTI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UzIiwiVG9wIjowLjAsIkxlZnQiOjAuMCwiUmlnaHQiOjI1LjAsIkJvdHRvbSI6MC4wfSwiUGFkZGluZyI6eyIkaWQiOiI1NCIsIlRvcCI6MC4wLCJMZWZ0IjowLjAsIlJpZ2h0IjowLjAsIkJvdHRvbSI6MC4wfSwiQmFja2dyb3VuZCI6eyIkaWQiOiI1NSIsIkNvbG9yIjp7IiRpZCI6IjU2IiwiQSI6ODksIlIiOjAsIkciOjAsIkIiOjB9fSwiSXNWaXNpYmxlIjpmYWxzZSwiV2lkdGgiOjAuMCwiSGVpZ2h0IjowLjAsIkJvcmRlclN0eWxlIjpudWxsLCJQYXJlbnRTdHlsZSI6bnVsbH0sIkxlZnRFbmRDYXBzU3R5bGUiOnsiJGlkIjoiNTciLCJGb250U2V0dGluZ3MiOnsiJGlkIjoiNTgiLCJGb250U2l6ZSI6MTgsIkZvbnROYW1lIjoiQ2FsaWJyaSIsIklzQm9sZCI6dHJ1ZSwiSXNJdGFsaWMiOmZhbHNlLCJJc1VuZGVybGluZWQiOmZhbHNlLCJQYXJlbnRTdHlsZSI6bnVsbH0sIkF1dG9TaXplIjowLCJGb3JlZ3JvdW5kIjp7IiRpZCI6IjU5IiwiQ29sb3IiOnsiJGlkIjoiNjAiLCJBIjoyNTUsIlIiOjE2NiwiRyI6MTgzLCJCIjozOX19LCJNYXhXaWR0aCI6IkluZmluaXR5IiwiTWF4SGVpZ2h0IjoiSW5maW5pdHkiLCJTbWFydEZvcmVncm91bmRJc0FjdGl2ZSI6ZmFsc2UsIkhvcml6b250YWxBbGlnbm1lbnQiOjAsIlZlcnRpY2FsQWxpZ25tZW50IjowLCJTbWFydEZvcmVncm91bmQiOm51bGwsIkJhY2tncm91bmRGaWxsVHlwZSI6MCwiTWFyZ2luIjp7IiRpZCI6IjYxIiwiVG9wIjowLjAsIkxlZnQiOjI1LjAsIlJpZ2h0IjowLjAsIkJvdHRvbSI6MC4wfSwiUGFkZGluZyI6eyIkaWQiOiI2MiIsIlRvcCI6MC4wLCJMZWZ0IjowLjAsIlJpZ2h0IjowLjAsIkJvdHRvbSI6MC4wfSwiQmFja2dyb3VuZCI6eyIkaWQiOiI2MyIsIkNvbG9yIjp7IiRpZCI6IjY0IiwiQSI6ODksIlIiOjAsIkciOjAsIkIiOjB9fSwiSXNWaXNpYmxlIjpmYWxzZSwiV2lkdGgiOjAuMCwiSGVpZ2h0IjowLjAsIkJvcmRlclN0eWxlIjpudWxsLCJQYXJlbnRTdHlsZSI6bnVsbH0sIlRvZGF5VGV4dFN0eWxlIjp7IiRpZCI6IjY1IiwiRm9udFNldHRpbmdzIjp7IiRpZCI6IjY2IiwiRm9udFNpemUiOjEyLCJGb250TmFtZSI6IkNhbGlicmkiLCJJc0JvbGQiOmZhbHNlLCJJc0l0YWxpYyI6ZmFsc2UsIklzVW5kZXJsaW5lZCI6ZmFsc2UsIlBhcmVudFN0eWxlIjpudWxsfSwiQXV0b1NpemUiOjAsIkZvcmVncm91bmQiOnsiJGlkIjoiNjciLCJDb2xvciI6eyIkaWQiOiI2O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2OSIsIlRvcCI6MC4wLCJMZWZ0IjowLjAsIlJpZ2h0IjowLjAsIkJvdHRvbSI6MC4wfSwiUGFkZGluZyI6eyIkaWQiOiI3MCIsIlRvcCI6MC4wLCJMZWZ0IjowLjAsIlJpZ2h0IjowLjAsIkJvdHRvbSI6MC4wfSwiQmFja2dyb3VuZCI6eyIkaWQiOiI3MSIsIkNvbG9yIjp7IiRpZCI6IjcyIiwiQSI6ODksIlIiOjAsIkciOjAsIkIiOjB9fSwiSXNWaXNpYmxlIjpmYWxzZSwiV2lkdGgiOjAuMCwiSGVpZ2h0IjowLjAsIkJvcmRlclN0eWxlIjpudWxsLCJQYXJlbnRTdHlsZSI6bnVsbH0sIlRvZGF5TWFya2VyU3R5bGUiOnsiJGlkIjoiNzMiLCJNYXJnaW4iOnsiJGlkIjoiNzQiLCJUb3AiOjAuMCwiTGVmdCI6MC4wLCJSaWdodCI6MC4wLCJCb3R0b20iOjAuMH0sIlBhZGRpbmciOnsiJGlkIjoiNzUiLCJUb3AiOjAuMCwiTGVmdCI6MC4wLCJSaWdodCI6MC4wLCJCb3R0b20iOjAuMH0sIkJhY2tncm91bmQiOnsiJGlkIjoiNzYiLCJDb2xvciI6eyIkaWQiOiI3NyIsIkEiOjI1NSwiUiI6MTE1LCJHIjoxMTUsIkIiOjExNX19LCJJc1Zpc2libGUiOnRydWUsIldpZHRoIjowLjAsIkhlaWdodCI6MC4wLCJCb3JkZXJTdHlsZSI6bnVsbCwiUGFyZW50U3R5bGUiOm51bGx9LCJTY2FsZVN0eWxlIjp7IiRpZCI6Ijc4IiwiU2hhcGUiOjAsIlNob3dTZWdtZW50U2VwYXJhdG9ycyI6dHJ1ZSwiU2VnbWVudFNlcGFyYXRvck9wYWNpdHkiOjMwLCJIYXNCZWVuVmlzaWJsZUJlZm9yZSI6dHJ1ZSwiRm9udFNldHRpbmdzIjp7IiRpZCI6Ijc5IiwiRm9udFNpemUiOjEwLCJGb250TmFtZSI6Ik9wZW4gU2FucyIsIklzQm9sZCI6ZmFsc2UsIklzSXRhbGljIjpmYWxzZSwiSXNVbmRlcmxpbmVkIjpmYWxzZSwiUGFyZW50U3R5bGUiOm51bGx9LCJBdXRvU2l6ZSI6MCwiRm9yZWdyb3VuZCI6eyIkaWQiOiI4MCIsIkNvbG9yIjp7IiRpZCI6Ijgx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gyIiwiVG9wIjowLjAsIkxlZnQiOjUuMCwiUmlnaHQiOjAuMCwiQm90dG9tIjowLjB9LCJQYWRkaW5nIjp7IiRpZCI6IjgzIiwiVG9wIjowLjAsIkxlZnQiOjAuMCwiUmlnaHQiOjAuMCwiQm90dG9tIjowLjB9LCJCYWNrZ3JvdW5kIjp7IiRpZCI6Ijg0IiwiQ29sb3IiOnsiJGlkIjoiODUiLCJBIjo4OSwiUiI6MCwiRyI6MCwiQiI6MH19LCJJc1Zpc2libGUiOnRydWUsIldpZHRoIjowLjAsIkhlaWdodCI6MC4wLCJCb3JkZXJTdHlsZSI6bnVsbCwiUGFyZW50U3R5bGUiOm51bGx9LCJTaW5nbGVTY2FsZVNoYXBlU3R5bGUiOnsiJGlkIjoiODYiLCJTaGFwZSI6MCwiSGVpZ2h0IjozMC4wfSwiTWlkZGxlVGllclNjYWxlU3R5bGUiOnsiJGlkIjoiODciLCJTaGFwZSI6MCwiU2hvd1NlZ21lbnRTZXBhcmF0b3JzIjp0cnVlLCJTZWdtZW50U2VwYXJhdG9yT3BhY2l0eSI6MzAsIkhhc0JlZW5WaXNpYmxlQmVmb3JlIjpmYWxzZSwiRm9udFNldHRpbmdzIjp7IiRpZCI6Ijg4IiwiRm9udFNpemUiOjEwLCJGb250TmFtZSI6IkNhbGlicmkiLCJJc0JvbGQiOmZhbHNlLCJJc0l0YWxpYyI6ZmFsc2UsIklzVW5kZXJsaW5lZCI6ZmFsc2UsIlBhcmVudFN0eWxlIjpudWxsfSwiQXV0b1NpemUiOjAsIkZvcmVncm91bmQiOnsiJGlkIjoiODkiLCJDb2xvciI6eyIkaWQiOiI5MC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5MSIsIlRvcCI6MC4wLCJMZWZ0Ijo1LjAsIlJpZ2h0IjowLjAsIkJvdHRvbSI6MC4wfSwiUGFkZGluZyI6eyIkaWQiOiI5MiIsIlRvcCI6MC4wLCJMZWZ0IjowLjAsIlJpZ2h0IjowLjAsIkJvdHRvbSI6MC4wfSwiQmFja2dyb3VuZCI6eyIkaWQiOiI5MyIsIkNvbG9yIjp7IiRpZCI6Ijk0IiwiQSI6ODksIlIiOjAsIkciOjAsIkIiOjB9fSwiSXNWaXNpYmxlIjpmYWxzZSwiV2lkdGgiOjAuMCwiSGVpZ2h0IjowLjAsIkJvcmRlclN0eWxlIjpudWxsLCJQYXJlbnRTdHlsZSI6bnVsbH0sIkJvdHRvbVRpZXJTY2FsZVN0eWxlIjp7IiRpZCI6Ijk1IiwiU2hhcGUiOjAsIlNob3dTZWdtZW50U2VwYXJhdG9ycyI6dHJ1ZSwiU2VnbWVudFNlcGFyYXRvck9wYWNpdHkiOjMwLCJIYXNCZWVuVmlzaWJsZUJlZm9yZSI6ZmFsc2UsIkZvbnRTZXR0aW5ncyI6eyIkaWQiOiI5NiIsIkZvbnRTaXplIjoxMCwiRm9udE5hbWUiOiJDYWxpYnJpIiwiSXNCb2xkIjpmYWxzZSwiSXNJdGFsaWMiOmZhbHNlLCJJc1VuZGVybGluZWQiOmZhbHNlLCJQYXJlbnRTdHlsZSI6bnVsbH0sIkF1dG9TaXplIjowLCJGb3JlZ3JvdW5kIjp7IiRpZCI6Ijk3IiwiQ29sb3IiOnsiJGlkIjoiOTg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OTkiLCJUb3AiOjAuMCwiTGVmdCI6NS4wLCJSaWdodCI6MC4wLCJCb3R0b20iOjAuMH0sIlBhZGRpbmciOnsiJGlkIjoiMTAwIiwiVG9wIjowLjAsIkxlZnQiOjAuMCwiUmlnaHQiOjAuMCwiQm90dG9tIjowLjB9LCJCYWNrZ3JvdW5kIjp7IiRpZCI6IjEwMSIsIkNvbG9yIjp7IiRpZCI6IjEwMiIsIkEiOjg5LCJSIjowLCJHIjowLCJCIjowfX0sIklzVmlzaWJsZSI6ZmFsc2UsIldpZHRoIjowLjAsIkhlaWdodCI6MC4wLCJCb3JkZXJTdHlsZSI6bnVsbCwiUGFyZW50U3R5bGUiOm51bGx9LCJFbGFwc2VkVGltZUJhY2tncm91bmQiOnsiJGlkIjoiMTAzIiwiQ29sb3IiOnsiJGlkIjoiMTA0IiwiQSI6NzcsIlIiOjAsIkciOjAsIkIiOjB9fSwiQXBwZW5kWWVhck9uWWVhckNoYW5nZSI6dHJ1ZSwiRWxhcHNlZFRpbWVGb3JtYXQiOjEsIlRvZGF5TWFya2VyUG9zaXRpb24iOjMsIlF1aWNrUG9zaXRpb24iOjMsIkFic29sdXRlUG9zaXRpb24iOjM5NC4yLCJNYXJnaW4iOnsiJGlkIjoiMTA1IiwiVG9wIjowLjAsIkxlZnQiOjEwLjAsIlJpZ2h0IjoxMC4wLCJCb3R0b20iOjAuMH0sIlBhZGRpbmciOnsiJGlkIjoiMTA2IiwiVG9wIjowLjAsIkxlZnQiOjAuMCwiUmlnaHQiOjAuMCwiQm90dG9tIjowLjB9LCJCYWNrZ3JvdW5kIjp7IiRpZCI6IjEwNyIsIkNvbG9yIjp7IiRpZCI6IjEwOCIsIkEiOjI1NSwiUiI6MzEsIkciOjczLCJCIjoxMjV9fSwiSXNWaXNpYmxlIjp0cnVlLCJXaWR0aCI6MC4wLCJIZWlnaHQiOjAuMCwiQm9yZGVyU3R5bGUiOm51bGwsIlBhcmVudFN0eWxlIjpudWxsfSwiRGVmYXVsdE1pbGVzdG9uZVN0eWxlIjp7IiRpZCI6IjEwOSIsIlNoYXBlIjowLCJDb25uZWN0b3JNYXJnaW4iOnsiJGlkIjoiMTEwIiwiVG9wIjowLjAsIkxlZnQiOjIuMCwiUmlnaHQiOjIuMCwiQm90dG9tIjowLjB9LCJDb25uZWN0b3JTdHlsZSI6eyIkaWQiOiIxMTEiLCJMaW5lQ29sb3IiOnsiJGlkIjoiMTEyIiwiJHR5cGUiOiJOTFJFLkNvbW1vbi5Eb20uU29saWRDb2xvckJydXNoLCBOTFJFLkNvbW1vbiIsIkNvbG9yIjp7IiRpZCI6IjExMyIsIkEiOjI1NSwiUiI6MTE1LCJHIjoxMTUsIkIiOjExNX19LCJMaW5lV2VpZ2h0IjoxLjAsIkxpbmVUeXBlIjowLCJQYXJlbnRTdHlsZSI6bnVsbH0sIklzQmVsb3dUaW1lYmFuZCI6ZmFsc2UsIlBvc2l0aW9uT25UYXNrIjowLCJIaWRlRGF0ZSI6ZmFsc2UsIlNoYXBlU2l6ZSI6MSwiU3BhY2luZyI6MS4wLCJQYWRkaW5nIjp7IiRpZCI6IjExNCIsIlRvcCI6Ny4wLCJMZWZ0IjozLjAsIlJpZ2h0IjowLjAsIkJvdHRvbSI6Mi4wfSwiU2hhcGVTdHlsZSI6eyIkaWQiOiIxMTUiLCJNYXJnaW4iOnsiJGlkIjoiMTE2IiwiVG9wIjowLjAsIkxlZnQiOjAuMCwiUmlnaHQiOjAuMCwiQm90dG9tIjowLjB9LCJQYWRkaW5nIjp7IiRpZCI6IjExNyIsIlRvcCI6MC4wLCJMZWZ0IjowLjAsIlJpZ2h0IjowLjAsIkJvdHRvbSI6MC4wfSwiQmFja2dyb3VuZCI6eyIkaWQiOiIxMTgiLCJDb2xvciI6eyIkaWQiOiIxMTkiLCJBIjoyNTUsIlIiOjAsIkciOjExNCwiQiI6MTg4fX0sIklzVmlzaWJsZSI6dHJ1ZSwiV2lkdGgiOjE4LjAsIkhlaWdodCI6MjAuMCwiQm9yZGVyU3R5bGUiOnsiJGlkIjoiMTIwIiwiTGluZUNvbG9yIjp7IiRpZCI6IjEyMSIsIiR0eXBlIjoiTkxSRS5Db21tb24uRG9tLlNvbGlkQ29sb3JCcnVzaCwgTkxSRS5Db21tb24iLCJDb2xvciI6eyIkaWQiOiIxMjIiLCJBIjoyNTUsIlIiOjI1NSwiRyI6MCwiQiI6MH19LCJMaW5lV2VpZ2h0IjowLjAsIkxpbmVUeXBlIjowLCJQYXJlbnRTdHlsZSI6bnVsbH0sIlBhcmVudFN0eWxlIjpudWxsfSwiVGl0bGVTdHlsZSI6eyIkaWQiOiIxMjMiLCJGb250U2V0dGluZ3MiOnsiJGlkIjoiMTI0IiwiRm9udFNpemUiOjEwLCJGb250TmFtZSI6IkNhbGlicmkiLCJJc0JvbGQiOnRydWUsIklzSXRhbGljIjpmYWxzZSwiSXNVbmRlcmxpbmVkIjpmYWxzZSwiUGFyZW50U3R5bGUiOm51bGx9LCJBdXRvU2l6ZSI6MCwiRm9yZWdyb3VuZCI6eyIkaWQiOiIxMjUiLCJDb2xvciI6eyIkaWQiOiIxMj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I3IiwiVG9wIjowLjAsIkxlZnQiOjAuMCwiUmlnaHQiOjAuMCwiQm90dG9tIjowLjB9LCJQYWRkaW5nIjp7IiRpZCI6IjEyOCIsIlRvcCI6MC4wLCJMZWZ0IjowLjAsIlJpZ2h0IjowLjAsIkJvdHRvbSI6MC4wfSwiQmFja2dyb3VuZCI6eyIkaWQiOiIxMjkiLCJDb2xvciI6eyIkaWQiOiIxMzAiLCJBIjo4OSwiUiI6MCwiRyI6MCwiQiI6MH19LCJJc1Zpc2libGUiOnRydWUsIldpZHRoIjowLjAsIkhlaWdodCI6MC4wLCJCb3JkZXJTdHlsZSI6bnVsbCwiUGFyZW50U3R5bGUiOm51bGx9LCJEYXRlU3R5bGUiOnsiJGlkIjoiMTMxIiwiRm9udFNldHRpbmdzIjp7IiRpZCI6IjEzMiIsIkZvbnRTaXplIjo4LCJGb250TmFtZSI6Ik9wZW4gU2FucyIsIklzQm9sZCI6ZmFsc2UsIklzSXRhbGljIjpmYWxzZSwiSXNVbmRlcmxpbmVkIjpmYWxzZSwiUGFyZW50U3R5bGUiOm51bGx9LCJBdXRvU2l6ZSI6MCwiRm9yZWdyb3VuZCI6eyIkaWQiOiIxMzMiLCJDb2xvciI6eyIkaWQiOiIxMz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zNSIsIlRvcCI6MC4wLCJMZWZ0IjowLjAsIlJpZ2h0IjowLjAsIkJvdHRvbSI6MC4wfSwiUGFkZGluZyI6eyIkaWQiOiIxMzYiLCJUb3AiOjAuMCwiTGVmdCI6MC4wLCJSaWdodCI6MC4wLCJCb3R0b20iOjAuMH0sIkJhY2tncm91bmQiOnsiJGlkIjoiMTM3IiwiQ29sb3IiOnsiJGlkIjoiMTM4IiwiQSI6ODksIlIiOjAsIkciOjAsIkIiOjB9fSwiSXNWaXNpYmxlIjp0cnVlLCJXaWR0aCI6MC4wLCJIZWlnaHQiOjAuMCwiQm9yZGVyU3R5bGUiOm51bGwsIlBhcmVudFN0eWxlIjpudWxsfSwiRGF0ZUZvcm1hdCI6eyIkaWQiOiIxMzk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NDAiLCJEYXRlUGFydElzVmlzaWJsZSI6ZmFsc2UsIlRpbWVQYXJ0SXNWaXNpYmxlIjpmYWxzZX19LCJXZWVrTnVtYmVyaW5nIjp7IiRpZCI6IjE0MSIsIkZvcm1hdCI6MCwiSXNWaXNpYmxlIjpmYWxzZSwiTGFzdEtub3duVmlzaWJpbGl0eVN0YXRlIjpmYWxzZX0sIklzVmlzaWJsZSI6dHJ1ZSwiUGFyZW50U3R5bGUiOm51bGx9LCJEZWZhdWx0VGFza1N0eWxlIjp7IiRpZCI6IjE0MiIsIlNoYXBlIjowLCJTaGFwZVRoaWNrbmVzcyI6MSwiRHVyYXRpb25Gb3JtYXQiOjAsIkluY2x1ZGVOb25Xb3JraW5nRGF5c0luRHVyYXRpb24iOmZhbHNlLCJQZXJjZW50YWdlQ29tcGxldGVTdHlsZSI6eyIkaWQiOiIxNDMiLCJGb250U2V0dGluZ3MiOnsiJGlkIjoiMTQ0IiwiRm9udFNpemUiOjksIkZvbnROYW1lIjoiQ2FsaWJyaSIsIklzQm9sZCI6ZmFsc2UsIklzSXRhbGljIjpmYWxzZSwiSXNVbmRlcmxpbmVkIjpmYWxzZSwiUGFyZW50U3R5bGUiOm51bGx9LCJBdXRvU2l6ZSI6MCwiRm9yZWdyb3VuZCI6eyIkaWQiOiIxNDUiLCJDb2xvciI6eyIkaWQiOiIxNDY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Q3IiwiVG9wIjowLjAsIkxlZnQiOjAuMCwiUmlnaHQiOjAuMCwiQm90dG9tIjowLjB9LCJQYWRkaW5nIjp7IiRpZCI6IjE0OCIsIlRvcCI6MC4wLCJMZWZ0IjowLjAsIlJpZ2h0IjowLjAsIkJvdHRvbSI6MC4wfSwiQmFja2dyb3VuZCI6eyIkaWQiOiIxNDkiLCJDb2xvciI6eyIkaWQiOiIxNTAiLCJBIjo4OSwiUiI6MCwiRyI6MCwiQiI6MH19LCJJc1Zpc2libGUiOnRydWUsIldpZHRoIjowLjAsIkhlaWdodCI6MC4wLCJCb3JkZXJTdHlsZSI6bnVsbCwiUGFyZW50U3R5bGUiOm51bGx9LCJEdXJhdGlvblN0eWxlIjp7IiRpZCI6IjE1MSIsIkZvbnRTZXR0aW5ncyI6eyIkaWQiOiIxNTIiLCJGb250U2l6ZSI6MTAsIkZvbnROYW1lIjoiQ2FsaWJyaSIsIklzQm9sZCI6ZmFsc2UsIklzSXRhbGljIjpmYWxzZSwiSXNVbmRlcmxpbmVkIjpmYWxzZSwiUGFyZW50U3R5bGUiOm51bGx9LCJBdXRvU2l6ZSI6MCwiRm9yZWdyb3VuZCI6eyIkaWQiOiIxNTMiLCJDb2xvciI6eyIkaWQiOiIxNT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TUiLCJUb3AiOjAuMCwiTGVmdCI6MC4wLCJSaWdodCI6MC4wLCJCb3R0b20iOjAuMH0sIlBhZGRpbmciOnsiJGlkIjoiMTU2IiwiVG9wIjowLjAsIkxlZnQiOjAuMCwiUmlnaHQiOjAuMCwiQm90dG9tIjowLjB9LCJCYWNrZ3JvdW5kIjp7IiRpZCI6IjE1NyIsIkNvbG9yIjp7IiRpZCI6IjE1OCIsIkEiOjg5LCJSIjowLCJHIjowLCJCIjowfX0sIklzVmlzaWJsZSI6dHJ1ZSwiV2lkdGgiOjAuMCwiSGVpZ2h0IjowLjAsIkJvcmRlclN0eWxlIjpudWxsLCJQYXJlbnRTdHlsZSI6bnVsbH0sIkhvcml6b250YWxDb25uZWN0b3JTdHlsZSI6eyIkaWQiOiIxNTkiLCJMaW5lQ29sb3IiOnsiJGlkIjoiMTYwIiwiJHR5cGUiOiJOTFJFLkNvbW1vbi5Eb20uU29saWRDb2xvckJydXNoLCBOTFJFLkNvbW1vbiIsIkNvbG9yIjp7IiRpZCI6IjE2MSIsIkEiOjI1NSwiUiI6MjA0LCJHIjoyMDQsIkIiOjIwNH19LCJMaW5lV2VpZ2h0IjowLjAsIkxpbmVUeXBlIjowLCJQYXJlbnRTdHlsZSI6bnVsbH0sIlZlcnRpY2FsQ29ubmVjdG9yU3R5bGUiOnsiJGlkIjoiMTYyIiwiTGluZUNvbG9yIjp7IiRpZCI6IjE2MyIsIiR0eXBlIjoiTkxSRS5Db21tb24uRG9tLlNvbGlkQ29sb3JCcnVzaCwgTkxSRS5Db21tb24iLCJDb2xvciI6eyIkaWQiOiIxNjQiLCJBIjoyNTUsIlIiOjIwNCwiRyI6MjA0LCJCIjoyMDR9fSwiTGluZVdlaWdodCI6MC4wLCJMaW5lVHlwZSI6MCwiUGFyZW50U3R5bGUiOm51bGx9LCJNYXJnaW4iOm51bGwsIlN0YXJ0RGF0ZVBvc2l0aW9uIjo0LCJFbmREYXRlUG9zaXRpb24iOjQsIkRhdGVJc1Zpc2libGUiOnRydWUsIlRpdGxlUG9zaXRpb24iOjMsIkR1cmF0aW9uUG9zaXRpb24iOjYsIlBlcmNlbnRhZ2VDb21wbGV0ZWRQb3NpdGlvbiI6MiwiU3BhY2luZyI6NSwiSXNCZWxvd1RpbWViYW5kIjp0cnVlLCJQZXJjZW50YWdlQ29tcGxldGVTaGFwZU9wYWNpdHkiOjM1LCJTaGFwZVN0eWxlIjp7IiRpZCI6IjE2NSIsIk1hcmdpbiI6eyIkaWQiOiIxNjYiLCJUb3AiOjAuMCwiTGVmdCI6NC4wLCJSaWdodCI6NC4wLCJCb3R0b20iOjAuMH0sIlBhZGRpbmciOnsiJGlkIjoiMTY3IiwiVG9wIjowLjAsIkxlZnQiOjAuMCwiUmlnaHQiOjAuMCwiQm90dG9tIjowLjB9LCJCYWNrZ3JvdW5kIjp7IiRpZCI6IjE2OCIsIkNvbG9yIjp7IiRpZCI6IjE2OSIsIkEiOjI1NSwiUiI6MCwiRyI6MTE0LCJCIjoxODh9fSwiSXNWaXNpYmxlIjp0cnVlLCJXaWR0aCI6MC4wLCJIZWlnaHQiOjE2LjAsIkJvcmRlclN0eWxlIjp7IiRpZCI6IjE3MCIsIkxpbmVDb2xvciI6eyIkaWQiOiIxNzEiLCIkdHlwZSI6Ik5MUkUuQ29tbW9uLkRvbS5Tb2xpZENvbG9yQnJ1c2gsIE5MUkUuQ29tbW9uIiwiQ29sb3IiOnsiJGlkIjoiMTcyIiwiQSI6MjU1LCJSIjoyNTUsIkciOjAsIkIiOjB9fSwiTGluZVdlaWdodCI6MC4wLCJMaW5lVHlwZSI6MCwiUGFyZW50U3R5bGUiOm51bGx9LCJQYXJlbnRTdHlsZSI6bnVsbH0sIlRpdGxlU3R5bGUiOnsiJGlkIjoiMTczIiwiRm9udFNldHRpbmdzIjp7IiRpZCI6IjE3NCIsIkZvbnRTaXplIjoxMCwiRm9udE5hbWUiOiJDYWxpYnJpIiwiSXNCb2xkIjp0cnVlLCJJc0l0YWxpYyI6ZmFsc2UsIklzVW5kZXJsaW5lZCI6ZmFsc2UsIlBhcmVudFN0eWxlIjpudWxsfSwiQXV0b1NpemUiOjAsIkZvcmVncm91bmQiOnsiJGlkIjoiMTc1IiwiQ29sb3IiOnsiJGlkIjoiMTc2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E3NyIsIlRvcCI6MC4wLCJMZWZ0IjowLjAsIlJpZ2h0IjowLjAsIkJvdHRvbSI6MC4wfSwiUGFkZGluZyI6eyIkaWQiOiIxNzgiLCJUb3AiOjAuMCwiTGVmdCI6MC4wLCJSaWdodCI6MC4wLCJCb3R0b20iOjAuMH0sIkJhY2tncm91bmQiOnsiJGlkIjoiMTc5IiwiQ29sb3IiOnsiJGlkIjoiMTgwIiwiQSI6ODksIlIiOjAsIkciOjAsIkIiOjB9fSwiSXNWaXNpYmxlIjp0cnVlLCJXaWR0aCI6MC4wLCJIZWlnaHQiOjAuMCwiQm9yZGVyU3R5bGUiOm51bGwsIlBhcmVudFN0eWxlIjpudWxsfSwiRGF0ZVN0eWxlIjp7IiRpZCI6IjE4MSIsIkZvbnRTZXR0aW5ncyI6eyIkaWQiOiIxODIiLCJGb250U2l6ZSI6OSwiRm9udE5hbWUiOiJDYWxpYnJpIiwiSXNCb2xkIjpmYWxzZSwiSXNJdGFsaWMiOmZhbHNlLCJJc1VuZGVybGluZWQiOmZhbHNlLCJQYXJlbnRTdHlsZSI6bnVsbH0sIkF1dG9TaXplIjowLCJGb3JlZ3JvdW5kIjp7IiRpZCI6IjE4MyIsIkNvbG9yIjp7IiRpZCI6IjE4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g1IiwiVG9wIjowLjAsIkxlZnQiOjAuMCwiUmlnaHQiOjAuMCwiQm90dG9tIjowLjB9LCJQYWRkaW5nIjp7IiRpZCI6IjE4NiIsIlRvcCI6MC4wLCJMZWZ0IjowLjAsIlJpZ2h0IjowLjAsIkJvdHRvbSI6MC4wfSwiQmFja2dyb3VuZCI6eyIkaWQiOiIxODciLCJDb2xvciI6eyIkaWQiOiIxODgiLCJBIjo4OSwiUiI6MCwiRyI6MCwiQiI6MH19LCJJc1Zpc2libGUiOnRydWUsIldpZHRoIjowLjAsIkhlaWdodCI6MC4wLCJCb3JkZXJTdHlsZSI6bnVsbCwiUGFyZW50U3R5bGUiOm51bGx9LCJEYXRlRm9ybWF0Ijp7IiRpZCI6IjE4O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5MCIsIkRhdGVQYXJ0SXNWaXNpYmxlIjpmYWxzZSwiVGltZVBhcnRJc1Zpc2libGUiOmZhbHNlfX0sIldlZWtOdW1iZXJpbmciOnsiJGlkIjoiMTkxIiwiRm9ybWF0IjowLCJJc1Zpc2libGUiOmZhbHNlLCJMYXN0S25vd25WaXNpYmlsaXR5U3RhdGUiOmZhbHNlfSwiSXNWaXNpYmxlIjp0cnVlLCJQYXJlbnRTdHlsZSI6bnVsbCwiX2V4cGxpY2l0bHlTZXQiOnsiJGlkIjoiMTky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xOTMiLCJHcmlkbGluZVN0eWxlIjp7IiRpZCI6IjE5NCIsIkxpbmVDb2xvciI6eyIkaWQiOiIxOTUiLCIkdHlwZSI6Ik5MUkUuQ29tbW9uLkRvbS5Tb2xpZENvbG9yQnJ1c2gsIE5MUkUuQ29tbW9uIiwiQ29sb3IiOnsiJGlkIjoiMTk2IiwiQSI6MzgsIlIiOjkxLCJHIjoxNTUsIkIiOjIxM319LCJMaW5lV2VpZ2h0IjoxLjAsIkxpbmVUeXBlIjowLCJQYXJlbnRTdHlsZSI6bnVsbH0sIk1hcmdpbiI6eyIkaWQiOiIxOTciLCJUb3AiOjAuMCwiTGVmdCI6MC4wLCJSaWdodCI6MC4wLCJCb3R0b20iOjAuMH0sIlBhZGRpbmciOnsiJGlkIjoiMTk4IiwiVG9wIjowLjAsIkxlZnQiOjAuMCwiUmlnaHQiOjAuMCwiQm90dG9tIjowLjB9LCJCYWNrZ3JvdW5kIjpudWxsLCJJc1Zpc2libGUiOnRydWUsIldpZHRoIjowLjAsIkhlaWdodCI6MC4wLCJCb3JkZXJTdHlsZSI6eyIkaWQiOiIxOTkiLCJMaW5lQ29sb3IiOm51bGwsIkxpbmVXZWlnaHQiOjAuMCwiTGluZVR5cGUiOjAsIlBhcmVudFN0eWxlIjpudWxsfSwiUGFyZW50U3R5bGUiOm51bGx9LCJBY3Rpdml0eUxpbmVQYW5lbFN0eWxlIjp7IiRpZCI6IjIwMCIsIkFjdGl2aXR5TGluZVN0eWxlIjp7IiRpZCI6IjIwMSIsIkxpbmVDb2xvciI6eyIkaWQiOiIyMDIiLCIkdHlwZSI6Ik5MUkUuQ29tbW9uLkRvbS5Tb2xpZENvbG9yQnJ1c2gsIE5MUkUuQ29tbW9uIiwiQ29sb3IiOnsiJGlkIjoiMjAzIiwiQSI6MzgsIlIiOjkxLCJHIjoxNTUsIkIiOjIxM319LCJMaW5lV2VpZ2h0IjoxLjAsIkxpbmVUeXBlIjowLCJQYXJlbnRTdHlsZSI6bnVsbH0sIk1hcmdpbiI6eyIkaWQiOiIyMDQiLCJUb3AiOjAuMCwiTGVmdCI6MC4wLCJSaWdodCI6MC4wLCJCb3R0b20iOjAuMH0sIlBhZGRpbmciOnsiJGlkIjoiMjA1IiwiVG9wIjowLjAsIkxlZnQiOjAuMCwiUmlnaHQiOjAuMCwiQm90dG9tIjowLjB9LCJCYWNrZ3JvdW5kIjpudWxsLCJJc1Zpc2libGUiOnRydWUsIldpZHRoIjowLjAsIkhlaWdodCI6MC4wLCJCb3JkZXJTdHlsZSI6eyIkaWQiOiIyMDYiLCJMaW5lQ29sb3IiOm51bGwsIkxpbmVXZWlnaHQiOjAuMCwiTGluZVR5cGUiOjAsIlBhcmVudFN0eWxlIjpudWxsfSwiUGFyZW50U3R5bGUiOm51bGx9LCJTaG93RWxhcHNlZFRpbWVHcmFkaWVudFN0eWxlIjpmYWxzZSwiVGltZWJhbmRSZXNlcnZlZExlZnRBcmVhU3R5bGUiOnsiJGlkIjoiMjA3IiwiQWN0aXZpdHlIZWFkZXJXaWR0aCI6MC4wLCJJc1NldCI6ZmFsc2V9LCJEZWZhdWx0U3dpbWxhbmVTdHlsZSI6bnVsbH0sIlNjYWxlIjpudWxsLCJTY2FsZVYyIjp7IiRpZCI6IjIwOCIsIlN0YXJ0RGF0ZSI6IjE4MDAtMDctMDFUMjM6NTk6MDAiLCJFbmREYXRlIjoiMjA2MC0xMC0wMVQyMzo1OTowMCIsIkF1dG9EYXRlUmFuZ2UiOmZhbHNlLCJXb3JraW5nRGF5cyI6MzEsIkZpc2NhbFllYXIiOnsiJGlkIjoiMjA5IiwiU3RhcnRNb250aCI6MSwiVXNlU3RhcnRpbmdZZWFyRm9yTnVtYmVyaW5nIjp0cnVlLCJTaG93RmlzY2FsWWVhckxhYmVsIjp0cnVlfSwiVG9kYXlNYXJrZXJUZXh0IjoiVG9kYXkiLCJBdXRvU2NhbGVUeXBlIjp0cnVlLCJUaW1lYmFuZFNjYWxlcyI6eyIkaWQiOiIyMTAiLCJUb3BTY2FsZUxheWVyIjp7IiRpZCI6IjIxMSIsIkZvcm1hdCI6Ik1NTSIsIlR5cGUiOjR9LCJNaWRkbGVTY2FsZUxheWVyIjp7IiRpZCI6IjIxMiIsIkZvcm1hdCI6bnVsbCwiVHlwZSI6MH0sIkJvdHRvbVNjYWxlTGF5ZXIiOnsiJGlkIjoiMjEzIiwiRm9ybWF0IjpudWxsLCJUeXBlIjowfX19LCJNaWxlc3RvbmVzIjpbeyIkaWQiOiIyMTQiLCJEYXRlIjoiMTgwNC0wNy0wMVQyMzo1OTowMCIsIlN0eWxlIjp7IiRpZCI6IjIxNSIsIlNoYXBlIjoxLCJDb25uZWN0b3JNYXJnaW4iOnsiJGlkIjoiMjE2IiwiVG9wIjowLjAsIkxlZnQiOjIuMCwiUmlnaHQiOjIuMCwiQm90dG9tIjowLjB9LCJDb25uZWN0b3JTdHlsZSI6eyIkaWQiOiIyMTciLCJMaW5lQ29sb3IiOnsiJGlkIjoiMjE4IiwiJHR5cGUiOiJOTFJFLkNvbW1vbi5Eb20uU29saWRDb2xvckJydXNoLCBOTFJFLkNvbW1vbiIsIkNvbG9yIjp7IiRpZCI6IjIxOSIsIkEiOjI1NSwiUiI6MTE1LCJHIjoxMTUsIkIiOjExNX19LCJMaW5lV2VpZ2h0IjoxLjAsIkxpbmVUeXBlIjowLCJQYXJlbnRTdHlsZSI6bnVsbH0sIklzQmVsb3dUaW1lYmFuZCI6dHJ1ZSwiUG9zaXRpb25PblRhc2siOjAsIkhpZGVEYXRlIjpmYWxzZSwiU2hhcGVTaXplIjoxLCJTcGFjaW5nIjoxLjAsIlBhZGRpbmciOnsiJGlkIjoiMjIwIiwiVG9wIjo3LjAsIkxlZnQiOjMuMCwiUmlnaHQiOjAuMCwiQm90dG9tIjoyLjB9LCJTaGFwZVN0eWxlIjp7IiRpZCI6IjIyMSIsIk1hcmdpbiI6eyIkaWQiOiIyMjIiLCJUb3AiOjAuMCwiTGVmdCI6MC4wLCJSaWdodCI6MC4wLCJCb3R0b20iOjAuMH0sIlBhZGRpbmciOnsiJGlkIjoiMjIzIiwiVG9wIjowLjAsIkxlZnQiOjAuMCwiUmlnaHQiOjAuMCwiQm90dG9tIjowLjB9LCJCYWNrZ3JvdW5kIjp7IiRpZCI6IjIyNCIsIkNvbG9yIjp7IiRpZCI6IjIyNSIsIkEiOjI1NSwiUiI6OTUsIkciOjEwMSwiQiI6MjAwfX0sIklzVmlzaWJsZSI6dHJ1ZSwiV2lkdGgiOjE4LjAsIkhlaWdodCI6MjAuMCwiQm9yZGVyU3R5bGUiOnsiJGlkIjoiMjI2IiwiTGluZUNvbG9yIjp7IiRyZWYiOiIxMjEifSwiTGluZVdlaWdodCI6MC4wLCJMaW5lVHlwZSI6MCwiUGFyZW50U3R5bGUiOm51bGx9LCJQYXJlbnRTdHlsZSI6bnVsbH0sIlRpdGxlU3R5bGUiOnsiJGlkIjoiMjI3IiwiRm9udFNldHRpbmdzIjp7IiRpZCI6IjIyOCIsIkZvbnRTaXplIjoxMCwiRm9udE5hbWUiOiJPcGVuIFNhbnMiLCJJc0JvbGQiOnRydWUsIklzSXRhbGljIjpmYWxzZSwiSXNVbmRlcmxpbmVkIjpmYWxzZSwiUGFyZW50U3R5bGUiOm51bGx9LCJBdXRvU2l6ZSI6MiwiRm9yZWdyb3VuZCI6eyIkaWQiOiIyMjkiLCJDb2xvciI6eyIkaWQiOiIyMzAiLCJBIjoyNTUsIlIiOjAsIkciOjAsIkIiOjB9fSwiTWF4V2lkdGgiOjkyLjg1MTU3Nzc1ODc4OTA2MiwiTWF4SGVpZ2h0IjoiSW5maW5pdHkiLCJTbWFydEZvcmVncm91bmRJc0FjdGl2ZSI6ZmFsc2UsIkhvcml6b250YWxBbGlnbm1lbnQiOjEsIlZlcnRpY2FsQWxpZ25tZW50IjowLCJTbWFydEZvcmVncm91bmQiOm51bGwsIkJhY2tncm91bmRGaWxsVHlwZSI6MCwiTWFyZ2luIjp7IiRpZCI6IjIzMSIsIlRvcCI6MC4wLCJMZWZ0IjowLjAsIlJpZ2h0IjowLjAsIkJvdHRvbSI6MC4wfSwiUGFkZGluZyI6eyIkaWQiOiIyMzIiLCJUb3AiOjAuMCwiTGVmdCI6MC4wLCJSaWdodCI6MC4wLCJCb3R0b20iOjAuMH0sIkJhY2tncm91bmQiOnsiJGlkIjoiMjMzIiwiQ29sb3IiOnsiJGlkIjoiMjM0IiwiQSI6MCwiUiI6MjU1LCJHIjoyNTUsIkIiOjI1NX19LCJJc1Zpc2libGUiOnRydWUsIldpZHRoIjowLjAsIkhlaWdodCI6MC4wLCJCb3JkZXJTdHlsZSI6eyIkaWQiOiIyMzUiLCJMaW5lQ29sb3IiOm51bGwsIkxpbmVXZWlnaHQiOjAuMCwiTGluZVR5cGUiOjAsIlBhcmVudFN0eWxlIjpudWxsfSwiUGFyZW50U3R5bGUiOm51bGx9LCJEYXRlU3R5bGUiOnsiJGlkIjoiMjM2IiwiRm9udFNldHRpbmdzIjp7IiRpZCI6IjIzNyIsIkZvbnRTaXplIjo4LCJGb250TmFtZSI6Ik9wZW4gU2FucyIsIklzQm9sZCI6ZmFsc2UsIklzSXRhbGljIjpmYWxzZSwiSXNVbmRlcmxpbmVkIjpmYWxzZSwiUGFyZW50U3R5bGUiOm51bGx9LCJBdXRvU2l6ZSI6MCwiRm9yZWdyb3VuZCI6eyIkaWQiOiIyMzgiLCJDb2xvciI6eyIkaWQiOiIyMz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I0MCIsIlRvcCI6MC4wLCJMZWZ0IjowLjAsIlJpZ2h0IjowLjAsIkJvdHRvbSI6MC4wfSwiUGFkZGluZyI6eyIkaWQiOiIyNDEiLCJUb3AiOjAuMCwiTGVmdCI6MC4wLCJSaWdodCI6MC4wLCJCb3R0b20iOjAuMH0sIkJhY2tncm91bmQiOnsiJGlkIjoiMjQyIiwiQ29sb3IiOnsiJGlkIjoiMjQzIiwiQSI6MCwiUiI6MjU1LCJHIjoyNTUsIkIiOjI1NX19LCJJc1Zpc2libGUiOnRydWUsIldpZHRoIjowLjAsIkhlaWdodCI6MC4wLCJCb3JkZXJTdHlsZSI6eyIkaWQiOiIyNDQiLCJMaW5lQ29sb3IiOm51bGwsIkxpbmVXZWlnaHQiOjAuMCwiTGluZVR5cGUiOjAsIlBhcmVudFN0eWxlIjpudWxsfSwiUGFyZW50U3R5bGUiOm51bGx9LCJEYXRlRm9ybWF0Ijp7IiRpZCI6IjI0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Q2IiwiRGF0ZVBhcnRJc1Zpc2libGUiOnRydWUsIlRpbWVQYXJ0SXNWaXNpYmxlIjpmYWxzZX19LCJXZWVrTnVtYmVyaW5nIjp7IiRpZCI6IjI0NyIsIkZvcm1hdCI6MCwiSXNWaXNpYmxlIjpmYWxzZSwiTGFzdEtub3duVmlzaWJpbGl0eVN0YXRlIjpmYWxzZX0sIklzVmlzaWJsZSI6dHJ1ZSwiUGFyZW50U3R5bGUiOm51bGx9LCJJbmRleCI6MCwiUGVyY2VudGFnZUNvbXBsZXRlIjpudWxsLCJQb3NpdGlvbiI6eyJSYXRpbyI6MC4wLCJJc0N1c3RvbSI6ZmFsc2V9LCJEYXRlRm9ybWF0Ijp7IiRyZWYiOiIyNDUifSwiV2Vla051bWJlcmluZyI6eyIkaWQiOiIyNDgiLCJGb3JtYXQiOjAsIklzVmlzaWJsZSI6ZmFsc2UsIkxhc3RLbm93blZpc2liaWxpdHlTdGF0ZSI6ZmFsc2V9LCJSZWxhdGVkVGFza0lkIjoiMDAwMDAwMDAtMDAwMC0wMDAwLTAwMDAtMDAwMDAwMDAwMDAwIiwiSWQiOiJkMTczMTY0NS1jNDUxLTRmODQtYmMxZC02NGI3YzUzNDBmODUiLCJJbXBvcnRJZCI6bnVsbCwiVGl0bGUiOiIxIGJuIiwiTm90ZSI6bnVsbCwiSHlwZXJsaW5rIjp7IiRpZCI6IjI0OSIsIkFkZHJlc3MiOm51bGwsIlN1YkFkZHJlc3MiOm51bGx9LCJJc0NoYW5nZWQiOmZhbHNlLCJJc05ldyI6ZmFsc2V9LHsiJGlkIjoiMjUwIiwiRGF0ZSI6IjE5MjctMDctMDFUMjM6NTk6MDAiLCJTdHlsZSI6eyIkaWQiOiIyNTEiLCJTaGFwZSI6MSwiQ29ubmVjdG9yTWFyZ2luIjp7IiRpZCI6IjI1MiIsIlRvcCI6MC4wLCJMZWZ0IjoyLjAsIlJpZ2h0IjoyLjAsIkJvdHRvbSI6MC4wfSwiQ29ubmVjdG9yU3R5bGUiOnsiJGlkIjoiMjUzIiwiTGluZUNvbG9yIjp7IiRpZCI6IjI1NCIsIiR0eXBlIjoiTkxSRS5Db21tb24uRG9tLlNvbGlkQ29sb3JCcnVzaCwgTkxSRS5Db21tb24iLCJDb2xvciI6eyIkaWQiOiIyNTUiLCJBIjoyNTUsIlIiOjExNSwiRyI6MTE1LCJCIjoxMTV9fSwiTGluZVdlaWdodCI6MS4wLCJMaW5lVHlwZSI6MCwiUGFyZW50U3R5bGUiOm51bGx9LCJJc0JlbG93VGltZWJhbmQiOnRydWUsIlBvc2l0aW9uT25UYXNrIjowLCJIaWRlRGF0ZSI6ZmFsc2UsIlNoYXBlU2l6ZSI6MSwiU3BhY2luZyI6MS4wLCJQYWRkaW5nIjp7IiRpZCI6IjI1NiIsIlRvcCI6Ny4wLCJMZWZ0IjozLjAsIlJpZ2h0IjowLjAsIkJvdHRvbSI6Mi4wfSwiU2hhcGVTdHlsZSI6eyIkaWQiOiIyNTciLCJNYXJnaW4iOnsiJGlkIjoiMjU4IiwiVG9wIjowLjAsIkxlZnQiOjAuMCwiUmlnaHQiOjAuMCwiQm90dG9tIjowLjB9LCJQYWRkaW5nIjp7IiRpZCI6IjI1OSIsIlRvcCI6MC4wLCJMZWZ0IjowLjAsIlJpZ2h0IjowLjAsIkJvdHRvbSI6MC4wfSwiQmFja2dyb3VuZCI6eyIkaWQiOiIyNjAiLCJDb2xvciI6eyIkaWQiOiIyNjEiLCJBIjoyNTUsIlIiOjk1LCJHIjoxMDEsIkIiOjIwMH19LCJJc1Zpc2libGUiOnRydWUsIldpZHRoIjoxOC4wLCJIZWlnaHQiOjIwLjAsIkJvcmRlclN0eWxlIjp7IiRpZCI6IjI2MiIsIkxpbmVDb2xvciI6eyIkcmVmIjoiMTIxIn0sIkxpbmVXZWlnaHQiOjAuMCwiTGluZVR5cGUiOjAsIlBhcmVudFN0eWxlIjpudWxsfSwiUGFyZW50U3R5bGUiOm51bGx9LCJUaXRsZVN0eWxlIjp7IiRpZCI6IjI2MyIsIkZvbnRTZXR0aW5ncyI6eyIkaWQiOiIyNjQiLCJGb250U2l6ZSI6MTAsIkZvbnROYW1lIjoiT3BlbiBTYW5zIiwiSXNCb2xkIjp0cnVlLCJJc0l0YWxpYyI6ZmFsc2UsIklzVW5kZXJsaW5lZCI6ZmFsc2UsIlBhcmVudFN0eWxlIjpudWxsfSwiQXV0b1NpemUiOjIsIkZvcmVncm91bmQiOnsiJGlkIjoiMjY1IiwiQ29sb3IiOnsiJGlkIjoiMjY2IiwiQSI6MjU1LCJSIjowLCJHIjowLCJCIjowfX0sIk1heFdpZHRoIjoxMTAuNjIxODEwOTEzMDg1OTQsIk1heEhlaWdodCI6IkluZmluaXR5IiwiU21hcnRGb3JlZ3JvdW5kSXNBY3RpdmUiOmZhbHNlLCJIb3Jpem9udGFsQWxpZ25tZW50IjoxLCJWZXJ0aWNhbEFsaWdubWVudCI6MCwiU21hcnRGb3JlZ3JvdW5kIjpudWxsLCJCYWNrZ3JvdW5kRmlsbFR5cGUiOjAsIk1hcmdpbiI6eyIkaWQiOiIyNjciLCJUb3AiOjAuMCwiTGVmdCI6MC4wLCJSaWdodCI6MC4wLCJCb3R0b20iOjAuMH0sIlBhZGRpbmciOnsiJGlkIjoiMjY4IiwiVG9wIjowLjAsIkxlZnQiOjAuMCwiUmlnaHQiOjAuMCwiQm90dG9tIjowLjB9LCJCYWNrZ3JvdW5kIjp7IiRpZCI6IjI2OSIsIkNvbG9yIjp7IiRpZCI6IjI3MCIsIkEiOjAsIlIiOjI1NSwiRyI6MjU1LCJCIjoyNTV9fSwiSXNWaXNpYmxlIjp0cnVlLCJXaWR0aCI6MC4wLCJIZWlnaHQiOjAuMCwiQm9yZGVyU3R5bGUiOnsiJGlkIjoiMjcxIiwiTGluZUNvbG9yIjpudWxsLCJMaW5lV2VpZ2h0IjowLjAsIkxpbmVUeXBlIjowLCJQYXJlbnRTdHlsZSI6bnVsbH0sIlBhcmVudFN0eWxlIjpudWxsfSwiRGF0ZVN0eWxlIjp7IiRpZCI6IjI3MiIsIkZvbnRTZXR0aW5ncyI6eyIkaWQiOiIyNzMiLCJGb250U2l6ZSI6OCwiRm9udE5hbWUiOiJPcGVuIFNhbnMiLCJJc0JvbGQiOmZhbHNlLCJJc0l0YWxpYyI6ZmFsc2UsIklzVW5kZXJsaW5lZCI6ZmFsc2UsIlBhcmVudFN0eWxlIjpudWxsfSwiQXV0b1NpemUiOjAsIkZvcmVncm91bmQiOnsiJGlkIjoiMjc0IiwiQ29sb3IiOnsiJGlkIjoiMjc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NzYiLCJUb3AiOjAuMCwiTGVmdCI6MC4wLCJSaWdodCI6MC4wLCJCb3R0b20iOjAuMH0sIlBhZGRpbmciOnsiJGlkIjoiMjc3IiwiVG9wIjowLjAsIkxlZnQiOjAuMCwiUmlnaHQiOjAuMCwiQm90dG9tIjowLjB9LCJCYWNrZ3JvdW5kIjp7IiRpZCI6IjI3OCIsIkNvbG9yIjp7IiRpZCI6IjI3OSIsIkEiOjAsIlIiOjI1NSwiRyI6MjU1LCJCIjoyNTV9fSwiSXNWaXNpYmxlIjp0cnVlLCJXaWR0aCI6MC4wLCJIZWlnaHQiOjAuMCwiQm9yZGVyU3R5bGUiOnsiJGlkIjoiMjgwIiwiTGluZUNvbG9yIjpudWxsLCJMaW5lV2VpZ2h0IjowLjAsIkxpbmVUeXBlIjowLCJQYXJlbnRTdHlsZSI6bnVsbH0sIlBhcmVudFN0eWxlIjpudWxsfSwiRGF0ZUZvcm1hdCI6eyIkaWQiOiIyOD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4MiIsIkRhdGVQYXJ0SXNWaXNpYmxlIjp0cnVlLCJUaW1lUGFydElzVmlzaWJsZSI6ZmFsc2V9fSwiV2Vla051bWJlcmluZyI6eyIkaWQiOiIyODMiLCJGb3JtYXQiOjAsIklzVmlzaWJsZSI6ZmFsc2UsIkxhc3RLbm93blZpc2liaWxpdHlTdGF0ZSI6ZmFsc2V9LCJJc1Zpc2libGUiOnRydWUsIlBhcmVudFN0eWxlIjpudWxsfSwiSW5kZXgiOjEsIlBlcmNlbnRhZ2VDb21wbGV0ZSI6bnVsbCwiUG9zaXRpb24iOnsiUmF0aW8iOjAuMCwiSXNDdXN0b20iOmZhbHNlfSwiRGF0ZUZvcm1hdCI6eyIkcmVmIjoiMjgxIn0sIldlZWtOdW1iZXJpbmciOnsiJGlkIjoiMjg0IiwiRm9ybWF0IjowLCJJc1Zpc2libGUiOmZhbHNlLCJMYXN0S25vd25WaXNpYmlsaXR5U3RhdGUiOmZhbHNlfSwiUmVsYXRlZFRhc2tJZCI6IjAwMDAwMDAwLTAwMDAtMDAwMC0wMDAwLTAwMDAwMDAwMDAwMCIsIklkIjoiYmZkZTVmMGQtY2E3ZS00MTcxLTgwMDgtZTVmNzgzNWJjNThkIiwiSW1wb3J0SWQiOm51bGwsIlRpdGxlIjoiMiBibiIsIk5vdGUiOm51bGwsIkh5cGVybGluayI6eyIkaWQiOiIyODUiLCJBZGRyZXNzIjpudWxsLCJTdWJBZGRyZXNzIjpudWxsfSwiSXNDaGFuZ2VkIjpmYWxzZSwiSXNOZXciOmZhbHNlfSx7IiRpZCI6IjI4NiIsIkRhdGUiOiIxOTYwLTA3LTAxVDIzOjU5OjAwIiwiU3R5bGUiOnsiJGlkIjoiMjg3IiwiU2hhcGUiOjEsIkNvbm5lY3Rvck1hcmdpbiI6eyIkaWQiOiIyODgiLCJUb3AiOjAuMCwiTGVmdCI6Mi4wLCJSaWdodCI6Mi4wLCJCb3R0b20iOjAuMH0sIkNvbm5lY3RvclN0eWxlIjp7IiRpZCI6IjI4OSIsIkxpbmVDb2xvciI6eyIkaWQiOiIyOTAiLCIkdHlwZSI6Ik5MUkUuQ29tbW9uLkRvbS5Tb2xpZENvbG9yQnJ1c2gsIE5MUkUuQ29tbW9uIiwiQ29sb3IiOnsiJGlkIjoiMjkxIiwiQSI6MjU1LCJSIjoxMTUsIkciOjExNSwiQiI6MTE1fX0sIkxpbmVXZWlnaHQiOjEuMCwiTGluZVR5cGUiOjAsIlBhcmVudFN0eWxlIjpudWxsfSwiSXNCZWxvd1RpbWViYW5kIjp0cnVlLCJQb3NpdGlvbk9uVGFzayI6MCwiSGlkZURhdGUiOmZhbHNlLCJTaGFwZVNpemUiOjEsIlNwYWNpbmciOjEuMCwiUGFkZGluZyI6eyIkaWQiOiIyOTIiLCJUb3AiOjcuMCwiTGVmdCI6My4wLCJSaWdodCI6MC4wLCJCb3R0b20iOjIuMH0sIlNoYXBlU3R5bGUiOnsiJGlkIjoiMjkzIiwiTWFyZ2luIjp7IiRpZCI6IjI5NCIsIlRvcCI6MC4wLCJMZWZ0IjowLjAsIlJpZ2h0IjowLjAsIkJvdHRvbSI6MC4wfSwiUGFkZGluZyI6eyIkaWQiOiIyOTUiLCJUb3AiOjAuMCwiTGVmdCI6MC4wLCJSaWdodCI6MC4wLCJCb3R0b20iOjAuMH0sIkJhY2tncm91bmQiOnsiJGlkIjoiMjk2IiwiQ29sb3IiOnsiJGlkIjoiMjk3IiwiQSI6MjU1LCJSIjo5NSwiRyI6MTAxLCJCIjoyMDB9fSwiSXNWaXNpYmxlIjp0cnVlLCJXaWR0aCI6MTguMCwiSGVpZ2h0IjoyMC4wLCJCb3JkZXJTdHlsZSI6eyIkaWQiOiIyOTgiLCJMaW5lQ29sb3IiOnsiJHJlZiI6IjEyMSJ9LCJMaW5lV2VpZ2h0IjowLjAsIkxpbmVUeXBlIjowLCJQYXJlbnRTdHlsZSI6bnVsbH0sIlBhcmVudFN0eWxlIjpudWxsfSwiVGl0bGVTdHlsZSI6eyIkaWQiOiIyOTkiLCJGb250U2V0dGluZ3MiOnsiJGlkIjoiMzAwIiwiRm9udFNpemUiOjEwLCJGb250TmFtZSI6Ik9wZW4gU2FucyIsIklzQm9sZCI6dHJ1ZSwiSXNJdGFsaWMiOmZhbHNlLCJJc1VuZGVybGluZWQiOmZhbHNlLCJQYXJlbnRTdHlsZSI6bnVsbH0sIkF1dG9TaXplIjoyLCJGb3JlZ3JvdW5kIjp7IiRpZCI6IjMwMSIsIkNvbG9yIjp7IiRpZCI6IjMwMiIsIkEiOjI1NSwiUiI6MCwiRyI6MCwiQiI6MH19LCJNYXhXaWR0aCI6MTEwLjYyMTgxMDkxMzA4NTk0LCJNYXhIZWlnaHQiOiJJbmZpbml0eSIsIlNtYXJ0Rm9yZWdyb3VuZElzQWN0aXZlIjpmYWxzZSwiSG9yaXpvbnRhbEFsaWdubWVudCI6MSwiVmVydGljYWxBbGlnbm1lbnQiOjAsIlNtYXJ0Rm9yZWdyb3VuZCI6bnVsbCwiQmFja2dyb3VuZEZpbGxUeXBlIjowLCJNYXJnaW4iOnsiJGlkIjoiMzAzIiwiVG9wIjowLjAsIkxlZnQiOjAuMCwiUmlnaHQiOjAuMCwiQm90dG9tIjowLjB9LCJQYWRkaW5nIjp7IiRpZCI6IjMwNCIsIlRvcCI6MC4wLCJMZWZ0IjowLjAsIlJpZ2h0IjowLjAsIkJvdHRvbSI6MC4wfSwiQmFja2dyb3VuZCI6eyIkaWQiOiIzMDUiLCJDb2xvciI6eyIkaWQiOiIzMDYiLCJBIjowLCJSIjoyNTUsIkciOjI1NSwiQiI6MjU1fX0sIklzVmlzaWJsZSI6dHJ1ZSwiV2lkdGgiOjAuMCwiSGVpZ2h0IjowLjAsIkJvcmRlclN0eWxlIjp7IiRpZCI6IjMwNyIsIkxpbmVDb2xvciI6bnVsbCwiTGluZVdlaWdodCI6MC4wLCJMaW5lVHlwZSI6MCwiUGFyZW50U3R5bGUiOm51bGx9LCJQYXJlbnRTdHlsZSI6bnVsbH0sIkRhdGVTdHlsZSI6eyIkaWQiOiIzMDgiLCJGb250U2V0dGluZ3MiOnsiJGlkIjoiMzA5IiwiRm9udFNpemUiOjgsIkZvbnROYW1lIjoiT3BlbiBTYW5zIiwiSXNCb2xkIjpmYWxzZSwiSXNJdGFsaWMiOmZhbHNlLCJJc1VuZGVybGluZWQiOmZhbHNlLCJQYXJlbnRTdHlsZSI6bnVsbH0sIkF1dG9TaXplIjowLCJGb3JlZ3JvdW5kIjp7IiRpZCI6IjMxMCIsIkNvbG9yIjp7IiRpZCI6IjMxM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EyIiwiVG9wIjowLjAsIkxlZnQiOjAuMCwiUmlnaHQiOjAuMCwiQm90dG9tIjowLjB9LCJQYWRkaW5nIjp7IiRpZCI6IjMxMyIsIlRvcCI6MC4wLCJMZWZ0IjowLjAsIlJpZ2h0IjowLjAsIkJvdHRvbSI6MC4wfSwiQmFja2dyb3VuZCI6eyIkaWQiOiIzMTQiLCJDb2xvciI6eyIkaWQiOiIzMTUiLCJBIjowLCJSIjoyNTUsIkciOjI1NSwiQiI6MjU1fX0sIklzVmlzaWJsZSI6dHJ1ZSwiV2lkdGgiOjAuMCwiSGVpZ2h0IjowLjAsIkJvcmRlclN0eWxlIjp7IiRpZCI6IjMxNiIsIkxpbmVDb2xvciI6bnVsbCwiTGluZVdlaWdodCI6MC4wLCJMaW5lVHlwZSI6MCwiUGFyZW50U3R5bGUiOm51bGx9LCJQYXJlbnRTdHlsZSI6bnVsbH0sIkRhdGVGb3JtYXQiOnsiJGlkIjoiMzE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TgiLCJEYXRlUGFydElzVmlzaWJsZSI6dHJ1ZSwiVGltZVBhcnRJc1Zpc2libGUiOmZhbHNlfX0sIldlZWtOdW1iZXJpbmciOnsiJGlkIjoiMzE5IiwiRm9ybWF0IjowLCJJc1Zpc2libGUiOmZhbHNlLCJMYXN0S25vd25WaXNpYmlsaXR5U3RhdGUiOmZhbHNlfSwiSXNWaXNpYmxlIjp0cnVlLCJQYXJlbnRTdHlsZSI6bnVsbH0sIkluZGV4IjoyLCJQZXJjZW50YWdlQ29tcGxldGUiOm51bGwsIlBvc2l0aW9uIjp7IlJhdGlvIjowLjAsIklzQ3VzdG9tIjpmYWxzZX0sIkRhdGVGb3JtYXQiOnsiJHJlZiI6IjMxNyJ9LCJXZWVrTnVtYmVyaW5nIjp7IiRpZCI6IjMyMCIsIkZvcm1hdCI6MCwiSXNWaXNpYmxlIjpmYWxzZSwiTGFzdEtub3duVmlzaWJpbGl0eVN0YXRlIjpmYWxzZX0sIlJlbGF0ZWRUYXNrSWQiOiIwMDAwMDAwMC0wMDAwLTAwMDAtMDAwMC0wMDAwMDAwMDAwMDAiLCJJZCI6ImE1MDhhYjU0LWVjYWQtNDVmMS04OGQxLWQwZTkxNzI2Zjg4NyIsIkltcG9ydElkIjpudWxsLCJUaXRsZSI6IjMgYm4iLCJOb3RlIjpudWxsLCJIeXBlcmxpbmsiOnsiJGlkIjoiMzIxIiwiQWRkcmVzcyI6bnVsbCwiU3ViQWRkcmVzcyI6bnVsbH0sIklzQ2hhbmdlZCI6ZmFsc2UsIklzTmV3IjpmYWxzZX0seyIkaWQiOiIzMjIiLCJEYXRlIjoiMTk3NC0wNy0wMVQyMzo1OTowMCIsIlN0eWxlIjp7IiRpZCI6IjMyMyIsIlNoYXBlIjoxLCJDb25uZWN0b3JNYXJnaW4iOnsiJGlkIjoiMzI0IiwiVG9wIjowLjAsIkxlZnQiOjIuMCwiUmlnaHQiOjIuMCwiQm90dG9tIjowLjB9LCJDb25uZWN0b3JTdHlsZSI6eyIkaWQiOiIzMjUiLCJMaW5lQ29sb3IiOnsiJGlkIjoiMzI2IiwiJHR5cGUiOiJOTFJFLkNvbW1vbi5Eb20uU29saWRDb2xvckJydXNoLCBOTFJFLkNvbW1vbiIsIkNvbG9yIjp7IiRpZCI6IjMyNyIsIkEiOjI1NSwiUiI6MTE1LCJHIjoxMTUsIkIiOjExNX19LCJMaW5lV2VpZ2h0IjoxLjAsIkxpbmVUeXBlIjowLCJQYXJlbnRTdHlsZSI6bnVsbH0sIklzQmVsb3dUaW1lYmFuZCI6dHJ1ZSwiUG9zaXRpb25PblRhc2siOjAsIkhpZGVEYXRlIjpmYWxzZSwiU2hhcGVTaXplIjoxLCJTcGFjaW5nIjoxLjAsIlBhZGRpbmciOnsiJGlkIjoiMzI4IiwiVG9wIjo3LjAsIkxlZnQiOjMuMCwiUmlnaHQiOjAuMCwiQm90dG9tIjoyLjB9LCJTaGFwZVN0eWxlIjp7IiRpZCI6IjMyOSIsIk1hcmdpbiI6eyIkaWQiOiIzMzAiLCJUb3AiOjAuMCwiTGVmdCI6MC4wLCJSaWdodCI6MC4wLCJCb3R0b20iOjAuMH0sIlBhZGRpbmciOnsiJGlkIjoiMzMxIiwiVG9wIjowLjAsIkxlZnQiOjAuMCwiUmlnaHQiOjAuMCwiQm90dG9tIjowLjB9LCJCYWNrZ3JvdW5kIjp7IiRpZCI6IjMzMiIsIkNvbG9yIjp7IiRpZCI6IjMzMyIsIkEiOjI1NSwiUiI6OTUsIkciOjEwMSwiQiI6MjAwfX0sIklzVmlzaWJsZSI6dHJ1ZSwiV2lkdGgiOjE4LjAsIkhlaWdodCI6MjAuMCwiQm9yZGVyU3R5bGUiOnsiJGlkIjoiMzM0IiwiTGluZUNvbG9yIjp7IiRyZWYiOiIxMjEifSwiTGluZVdlaWdodCI6MC4wLCJMaW5lVHlwZSI6MCwiUGFyZW50U3R5bGUiOm51bGx9LCJQYXJlbnRTdHlsZSI6bnVsbH0sIlRpdGxlU3R5bGUiOnsiJGlkIjoiMzM1IiwiRm9udFNldHRpbmdzIjp7IiRpZCI6IjMzNiIsIkZvbnRTaXplIjoxMCwiRm9udE5hbWUiOiJPcGVuIFNhbnMiLCJJc0JvbGQiOnRydWUsIklzSXRhbGljIjpmYWxzZSwiSXNVbmRlcmxpbmVkIjpmYWxzZSwiUGFyZW50U3R5bGUiOm51bGx9LCJBdXRvU2l6ZSI6MiwiRm9yZWdyb3VuZCI6eyIkaWQiOiIzMzciLCJDb2xvciI6eyIkaWQiOiIzMzgiLCJBIjoyNTUsIlIiOjAsIkciOjAsIkIiOjB9fSwiTWF4V2lkdGgiOjExMy4zMTk5MjM0MDA4Nzg5MSwiTWF4SGVpZ2h0IjoiSW5maW5pdHkiLCJTbWFydEZvcmVncm91bmRJc0FjdGl2ZSI6ZmFsc2UsIkhvcml6b250YWxBbGlnbm1lbnQiOjEsIlZlcnRpY2FsQWxpZ25tZW50IjowLCJTbWFydEZvcmVncm91bmQiOm51bGwsIkJhY2tncm91bmRGaWxsVHlwZSI6MCwiTWFyZ2luIjp7IiRpZCI6IjMzOSIsIlRvcCI6MC4wLCJMZWZ0IjowLjAsIlJpZ2h0IjowLjAsIkJvdHRvbSI6MC4wfSwiUGFkZGluZyI6eyIkaWQiOiIzNDAiLCJUb3AiOjAuMCwiTGVmdCI6MC4wLCJSaWdodCI6MC4wLCJCb3R0b20iOjAuMH0sIkJhY2tncm91bmQiOnsiJGlkIjoiMzQxIiwiQ29sb3IiOnsiJGlkIjoiMzQyIiwiQSI6MCwiUiI6MjU1LCJHIjoyNTUsIkIiOjI1NX19LCJJc1Zpc2libGUiOnRydWUsIldpZHRoIjowLjAsIkhlaWdodCI6MC4wLCJCb3JkZXJTdHlsZSI6eyIkaWQiOiIzNDMiLCJMaW5lQ29sb3IiOm51bGwsIkxpbmVXZWlnaHQiOjAuMCwiTGluZVR5cGUiOjAsIlBhcmVudFN0eWxlIjpudWxsfSwiUGFyZW50U3R5bGUiOm51bGx9LCJEYXRlU3R5bGUiOnsiJGlkIjoiMzQ0IiwiRm9udFNldHRpbmdzIjp7IiRpZCI6IjM0NSIsIkZvbnRTaXplIjo4LCJGb250TmFtZSI6Ik9wZW4gU2FucyIsIklzQm9sZCI6ZmFsc2UsIklzSXRhbGljIjpmYWxzZSwiSXNVbmRlcmxpbmVkIjpmYWxzZSwiUGFyZW50U3R5bGUiOm51bGx9LCJBdXRvU2l6ZSI6MCwiRm9yZWdyb3VuZCI6eyIkaWQiOiIzNDYiLCJDb2xvciI6eyIkaWQiOiIzNDc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M0OCIsIlRvcCI6MC4wLCJMZWZ0IjowLjAsIlJpZ2h0IjowLjAsIkJvdHRvbSI6MC4wfSwiUGFkZGluZyI6eyIkaWQiOiIzNDkiLCJUb3AiOjAuMCwiTGVmdCI6MC4wLCJSaWdodCI6MC4wLCJCb3R0b20iOjAuMH0sIkJhY2tncm91bmQiOnsiJGlkIjoiMzUwIiwiQ29sb3IiOnsiJGlkIjoiMzUxIiwiQSI6MCwiUiI6MjU1LCJHIjoyNTUsIkIiOjI1NX19LCJJc1Zpc2libGUiOnRydWUsIldpZHRoIjowLjAsIkhlaWdodCI6MC4wLCJCb3JkZXJTdHlsZSI6eyIkaWQiOiIzNTIiLCJMaW5lQ29sb3IiOm51bGwsIkxpbmVXZWlnaHQiOjAuMCwiTGluZVR5cGUiOjAsIlBhcmVudFN0eWxlIjpudWxsfSwiUGFyZW50U3R5bGUiOm51bGx9LCJEYXRlRm9ybWF0Ijp7IiRpZCI6IjM1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U0IiwiRGF0ZVBhcnRJc1Zpc2libGUiOnRydWUsIlRpbWVQYXJ0SXNWaXNpYmxlIjpmYWxzZX19LCJXZWVrTnVtYmVyaW5nIjp7IiRpZCI6IjM1NSIsIkZvcm1hdCI6MCwiSXNWaXNpYmxlIjpmYWxzZSwiTGFzdEtub3duVmlzaWJpbGl0eVN0YXRlIjpmYWxzZX0sIklzVmlzaWJsZSI6dHJ1ZSwiUGFyZW50U3R5bGUiOm51bGx9LCJJbmRleCI6MywiUGVyY2VudGFnZUNvbXBsZXRlIjpudWxsLCJQb3NpdGlvbiI6eyJSYXRpbyI6MC4wLCJJc0N1c3RvbSI6ZmFsc2V9LCJEYXRlRm9ybWF0Ijp7IiRyZWYiOiIzNTMifSwiV2Vla051bWJlcmluZyI6eyIkaWQiOiIzNTYiLCJGb3JtYXQiOjAsIklzVmlzaWJsZSI6ZmFsc2UsIkxhc3RLbm93blZpc2liaWxpdHlTdGF0ZSI6ZmFsc2V9LCJSZWxhdGVkVGFza0lkIjoiMDAwMDAwMDAtMDAwMC0wMDAwLTAwMDAtMDAwMDAwMDAwMDAwIiwiSWQiOiI3MjliMTQxNi1iZWQ5LTQzZjMtOTY3Mi04YzNlZjE4NjJmYmQiLCJJbXBvcnRJZCI6bnVsbCwiVGl0bGUiOiI0IGJuIiwiTm90ZSI6bnVsbCwiSHlwZXJsaW5rIjp7IiRpZCI6IjM1NyIsIkFkZHJlc3MiOm51bGwsIlN1YkFkZHJlc3MiOm51bGx9LCJJc0NoYW5nZWQiOmZhbHNlLCJJc05ldyI6ZmFsc2V9LHsiJGlkIjoiMzU4IiwiRGF0ZSI6IjE5ODctMDctMDFUMjM6NTk6MDAiLCJTdHlsZSI6eyIkaWQiOiIzNTkiLCJTaGFwZSI6MSwiQ29ubmVjdG9yTWFyZ2luIjp7IiRpZCI6IjM2MCIsIlRvcCI6MC4wLCJMZWZ0IjoyLjAsIlJpZ2h0IjoyLjAsIkJvdHRvbSI6MC4wfSwiQ29ubmVjdG9yU3R5bGUiOnsiJGlkIjoiMzYxIiwiTGluZUNvbG9yIjp7IiRpZCI6IjM2MiIsIiR0eXBlIjoiTkxSRS5Db21tb24uRG9tLlNvbGlkQ29sb3JCcnVzaCwgTkxSRS5Db21tb24iLCJDb2xvciI6eyIkaWQiOiIzNjMiLCJBIjoyNTUsIlIiOjExNSwiRyI6MTE1LCJCIjoxMTV9fSwiTGluZVdlaWdodCI6MS4wLCJMaW5lVHlwZSI6MCwiUGFyZW50U3R5bGUiOm51bGx9LCJJc0JlbG93VGltZWJhbmQiOnRydWUsIlBvc2l0aW9uT25UYXNrIjowLCJIaWRlRGF0ZSI6ZmFsc2UsIlNoYXBlU2l6ZSI6MSwiU3BhY2luZyI6MS4wLCJQYWRkaW5nIjp7IiRpZCI6IjM2NCIsIlRvcCI6Ny4wLCJMZWZ0IjozLjAsIlJpZ2h0IjowLjAsIkJvdHRvbSI6Mi4wfSwiU2hhcGVTdHlsZSI6eyIkaWQiOiIzNjUiLCJNYXJnaW4iOnsiJGlkIjoiMzY2IiwiVG9wIjowLjAsIkxlZnQiOjAuMCwiUmlnaHQiOjAuMCwiQm90dG9tIjowLjB9LCJQYWRkaW5nIjp7IiRpZCI6IjM2NyIsIlRvcCI6MC4wLCJMZWZ0IjowLjAsIlJpZ2h0IjowLjAsIkJvdHRvbSI6MC4wfSwiQmFja2dyb3VuZCI6eyIkaWQiOiIzNjgiLCJDb2xvciI6eyIkaWQiOiIzNjkiLCJBIjoyNTUsIlIiOjk1LCJHIjoxMDEsIkIiOjIwMH19LCJJc1Zpc2libGUiOnRydWUsIldpZHRoIjoxOC4wLCJIZWlnaHQiOjIwLjAsIkJvcmRlclN0eWxlIjp7IiRpZCI6IjM3MCIsIkxpbmVDb2xvciI6eyIkcmVmIjoiMTIxIn0sIkxpbmVXZWlnaHQiOjAuMCwiTGluZVR5cGUiOjAsIlBhcmVudFN0eWxlIjpudWxsfSwiUGFyZW50U3R5bGUiOm51bGx9LCJUaXRsZVN0eWxlIjp7IiRpZCI6IjM3MSIsIkZvbnRTZXR0aW5ncyI6eyIkaWQiOiIzNzIiLCJGb250U2l6ZSI6MTAsIkZvbnROYW1lIjoiT3BlbiBTYW5zIiwiSXNCb2xkIjp0cnVlLCJJc0l0YWxpYyI6ZmFsc2UsIklzVW5kZXJsaW5lZCI6ZmFsc2UsIlBhcmVudFN0eWxlIjpudWxsfSwiQXV0b1NpemUiOjIsIkZvcmVncm91bmQiOnsiJGlkIjoiMzczIiwiQ29sb3IiOnsiJGlkIjoiMzc0IiwiQSI6MjU1LCJSIjowLCJHIjowLCJCIjowfX0sIk1heFdpZHRoIjoxMTAuNjIxODEwOTEzMDg1OTQsIk1heEhlaWdodCI6IkluZmluaXR5IiwiU21hcnRGb3JlZ3JvdW5kSXNBY3RpdmUiOmZhbHNlLCJIb3Jpem9udGFsQWxpZ25tZW50IjoxLCJWZXJ0aWNhbEFsaWdubWVudCI6MCwiU21hcnRGb3JlZ3JvdW5kIjpudWxsLCJCYWNrZ3JvdW5kRmlsbFR5cGUiOjAsIk1hcmdpbiI6eyIkaWQiOiIzNzUiLCJUb3AiOjAuMCwiTGVmdCI6MC4wLCJSaWdodCI6MC4wLCJCb3R0b20iOjAuMH0sIlBhZGRpbmciOnsiJGlkIjoiMzc2IiwiVG9wIjowLjAsIkxlZnQiOjAuMCwiUmlnaHQiOjAuMCwiQm90dG9tIjowLjB9LCJCYWNrZ3JvdW5kIjp7IiRpZCI6IjM3NyIsIkNvbG9yIjp7IiRpZCI6IjM3OCIsIkEiOjAsIlIiOjI1NSwiRyI6MjU1LCJCIjoyNTV9fSwiSXNWaXNpYmxlIjp0cnVlLCJXaWR0aCI6MC4wLCJIZWlnaHQiOjAuMCwiQm9yZGVyU3R5bGUiOnsiJGlkIjoiMzc5IiwiTGluZUNvbG9yIjpudWxsLCJMaW5lV2VpZ2h0IjowLjAsIkxpbmVUeXBlIjowLCJQYXJlbnRTdHlsZSI6bnVsbH0sIlBhcmVudFN0eWxlIjpudWxsfSwiRGF0ZVN0eWxlIjp7IiRpZCI6IjM4MCIsIkZvbnRTZXR0aW5ncyI6eyIkaWQiOiIzODEiLCJGb250U2l6ZSI6OCwiRm9udE5hbWUiOiJPcGVuIFNhbnMiLCJJc0JvbGQiOmZhbHNlLCJJc0l0YWxpYyI6ZmFsc2UsIklzVW5kZXJsaW5lZCI6ZmFsc2UsIlBhcmVudFN0eWxlIjpudWxsfSwiQXV0b1NpemUiOjAsIkZvcmVncm91bmQiOnsiJGlkIjoiMzgyIiwiQ29sb3IiOnsiJGlkIjoiMzgz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ODQiLCJUb3AiOjAuMCwiTGVmdCI6MC4wLCJSaWdodCI6MC4wLCJCb3R0b20iOjAuMH0sIlBhZGRpbmciOnsiJGlkIjoiMzg1IiwiVG9wIjowLjAsIkxlZnQiOjAuMCwiUmlnaHQiOjAuMCwiQm90dG9tIjowLjB9LCJCYWNrZ3JvdW5kIjp7IiRpZCI6IjM4NiIsIkNvbG9yIjp7IiRpZCI6IjM4NyIsIkEiOjAsIlIiOjI1NSwiRyI6MjU1LCJCIjoyNTV9fSwiSXNWaXNpYmxlIjp0cnVlLCJXaWR0aCI6MC4wLCJIZWlnaHQiOjAuMCwiQm9yZGVyU3R5bGUiOnsiJGlkIjoiMzg4IiwiTGluZUNvbG9yIjpudWxsLCJMaW5lV2VpZ2h0IjowLjAsIkxpbmVUeXBlIjowLCJQYXJlbnRTdHlsZSI6bnVsbH0sIlBhcmVudFN0eWxlIjpudWxsfSwiRGF0ZUZvcm1hdCI6eyIkaWQiOiIzODk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5MCIsIkRhdGVQYXJ0SXNWaXNpYmxlIjp0cnVlLCJUaW1lUGFydElzVmlzaWJsZSI6ZmFsc2V9fSwiV2Vla051bWJlcmluZyI6eyIkaWQiOiIzOTEiLCJGb3JtYXQiOjAsIklzVmlzaWJsZSI6ZmFsc2UsIkxhc3RLbm93blZpc2liaWxpdHlTdGF0ZSI6ZmFsc2V9LCJJc1Zpc2libGUiOnRydWUsIlBhcmVudFN0eWxlIjpudWxsfSwiSW5kZXgiOjQsIlBlcmNlbnRhZ2VDb21wbGV0ZSI6bnVsbCwiUG9zaXRpb24iOnsiUmF0aW8iOjAuMCwiSXNDdXN0b20iOmZhbHNlfSwiRGF0ZUZvcm1hdCI6eyIkcmVmIjoiMzg5In0sIldlZWtOdW1iZXJpbmciOnsiJGlkIjoiMzkyIiwiRm9ybWF0IjowLCJJc1Zpc2libGUiOmZhbHNlLCJMYXN0S25vd25WaXNpYmlsaXR5U3RhdGUiOmZhbHNlfSwiUmVsYXRlZFRhc2tJZCI6IjAwMDAwMDAwLTAwMDAtMDAwMC0wMDAwLTAwMDAwMDAwMDAwMCIsIklkIjoiOTY2MjU4NTgtNjhhYy00ZjVhLWJlNzAtZjA3MzBjMmM2NzVkIiwiSW1wb3J0SWQiOm51bGwsIlRpdGxlIjoiNSBibiIsIk5vdGUiOm51bGwsIkh5cGVybGluayI6eyIkaWQiOiIzOTMiLCJBZGRyZXNzIjpudWxsLCJTdWJBZGRyZXNzIjpudWxsfSwiSXNDaGFuZ2VkIjpmYWxzZSwiSXNOZXciOmZhbHNlfSx7IiRpZCI6IjM5NCIsIkRhdGUiOiIxOTk5LTA3LTAxVDIzOjU5OjAwIiwiU3R5bGUiOnsiJGlkIjoiMzk1IiwiU2hhcGUiOjEsIkNvbm5lY3Rvck1hcmdpbiI6eyIkaWQiOiIzOTYiLCJUb3AiOjAuMCwiTGVmdCI6Mi4wLCJSaWdodCI6Mi4wLCJCb3R0b20iOjAuMH0sIkNvbm5lY3RvclN0eWxlIjp7IiRpZCI6IjM5NyIsIkxpbmVDb2xvciI6eyIkaWQiOiIzOTgiLCIkdHlwZSI6Ik5MUkUuQ29tbW9uLkRvbS5Tb2xpZENvbG9yQnJ1c2gsIE5MUkUuQ29tbW9uIiwiQ29sb3IiOnsiJGlkIjoiMzk5IiwiQSI6MjU1LCJSIjoxMTUsIkciOjExNSwiQiI6MTE1fX0sIkxpbmVXZWlnaHQiOjEuMCwiTGluZVR5cGUiOjAsIlBhcmVudFN0eWxlIjpudWxsfSwiSXNCZWxvd1RpbWViYW5kIjp0cnVlLCJQb3NpdGlvbk9uVGFzayI6MCwiSGlkZURhdGUiOmZhbHNlLCJTaGFwZVNpemUiOjEsIlNwYWNpbmciOjEuMCwiUGFkZGluZyI6eyIkaWQiOiI0MDAiLCJUb3AiOjcuMCwiTGVmdCI6My4wLCJSaWdodCI6MC4wLCJCb3R0b20iOjIuMH0sIlNoYXBlU3R5bGUiOnsiJGlkIjoiNDAxIiwiTWFyZ2luIjp7IiRpZCI6IjQwMiIsIlRvcCI6MC4wLCJMZWZ0IjowLjAsIlJpZ2h0IjowLjAsIkJvdHRvbSI6MC4wfSwiUGFkZGluZyI6eyIkaWQiOiI0MDMiLCJUb3AiOjAuMCwiTGVmdCI6MC4wLCJSaWdodCI6MC4wLCJCb3R0b20iOjAuMH0sIkJhY2tncm91bmQiOnsiJGlkIjoiNDA0IiwiQ29sb3IiOnsiJGlkIjoiNDA1IiwiQSI6MjU1LCJSIjo5NSwiRyI6MTAxLCJCIjoyMDB9fSwiSXNWaXNpYmxlIjp0cnVlLCJXaWR0aCI6MTguMCwiSGVpZ2h0IjoyMC4wLCJCb3JkZXJTdHlsZSI6eyIkaWQiOiI0MDYiLCJMaW5lQ29sb3IiOnsiJHJlZiI6IjEyMSJ9LCJMaW5lV2VpZ2h0IjowLjAsIkxpbmVUeXBlIjowLCJQYXJlbnRTdHlsZSI6bnVsbH0sIlBhcmVudFN0eWxlIjpudWxsfSwiVGl0bGVTdHlsZSI6eyIkaWQiOiI0MDciLCJGb250U2V0dGluZ3MiOnsiJGlkIjoiNDA4IiwiRm9udFNpemUiOjEwLCJGb250TmFtZSI6Ik9wZW4gU2FucyIsIklzQm9sZCI6dHJ1ZSwiSXNJdGFsaWMiOmZhbHNlLCJJc1VuZGVybGluZWQiOmZhbHNlLCJQYXJlbnRTdHlsZSI6bnVsbH0sIkF1dG9TaXplIjowLCJGb3JlZ3JvdW5kIjp7IiRpZCI6IjQwOSIsIkNvbG9yIjp7IiRpZCI6IjQx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0MTEiLCJUb3AiOjAuMCwiTGVmdCI6MC4wLCJSaWdodCI6MC4wLCJCb3R0b20iOjAuMH0sIlBhZGRpbmciOnsiJGlkIjoiNDEyIiwiVG9wIjowLjAsIkxlZnQiOjAuMCwiUmlnaHQiOjAuMCwiQm90dG9tIjowLjB9LCJCYWNrZ3JvdW5kIjp7IiRpZCI6IjQxMyIsIkNvbG9yIjp7IiRpZCI6IjQxNCIsIkEiOjAsIlIiOjI1NSwiRyI6MjU1LCJCIjoyNTV9fSwiSXNWaXNpYmxlIjp0cnVlLCJXaWR0aCI6MC4wLCJIZWlnaHQiOjAuMCwiQm9yZGVyU3R5bGUiOnsiJGlkIjoiNDE1IiwiTGluZUNvbG9yIjpudWxsLCJMaW5lV2VpZ2h0IjowLjAsIkxpbmVUeXBlIjowLCJQYXJlbnRTdHlsZSI6bnVsbH0sIlBhcmVudFN0eWxlIjpudWxsfSwiRGF0ZVN0eWxlIjp7IiRpZCI6IjQxNiIsIkZvbnRTZXR0aW5ncyI6eyIkaWQiOiI0MTciLCJGb250U2l6ZSI6OCwiRm9udE5hbWUiOiJPcGVuIFNhbnMiLCJJc0JvbGQiOmZhbHNlLCJJc0l0YWxpYyI6ZmFsc2UsIklzVW5kZXJsaW5lZCI6ZmFsc2UsIlBhcmVudFN0eWxlIjpudWxsfSwiQXV0b1NpemUiOjAsIkZvcmVncm91bmQiOnsiJGlkIjoiNDE4IiwiQ29sb3IiOnsiJGlkIjoiNDE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0MjAiLCJUb3AiOjAuMCwiTGVmdCI6MC4wLCJSaWdodCI6MC4wLCJCb3R0b20iOjAuMH0sIlBhZGRpbmciOnsiJGlkIjoiNDIxIiwiVG9wIjowLjAsIkxlZnQiOjAuMCwiUmlnaHQiOjAuMCwiQm90dG9tIjowLjB9LCJCYWNrZ3JvdW5kIjp7IiRpZCI6IjQyMiIsIkNvbG9yIjp7IiRpZCI6IjQyMyIsIkEiOjAsIlIiOjI1NSwiRyI6MjU1LCJCIjoyNTV9fSwiSXNWaXNpYmxlIjp0cnVlLCJXaWR0aCI6MC4wLCJIZWlnaHQiOjAuMCwiQm9yZGVyU3R5bGUiOnsiJGlkIjoiNDI0IiwiTGluZUNvbG9yIjpudWxsLCJMaW5lV2VpZ2h0IjowLjAsIkxpbmVUeXBlIjowLCJQYXJlbnRTdHlsZSI6bnVsbH0sIlBhcmVudFN0eWxlIjpudWxsfSwiRGF0ZUZvcm1hdCI6eyIkaWQiOiI0Mj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yNiIsIkRhdGVQYXJ0SXNWaXNpYmxlIjp0cnVlLCJUaW1lUGFydElzVmlzaWJsZSI6ZmFsc2V9fSwiV2Vla051bWJlcmluZyI6eyIkaWQiOiI0MjciLCJGb3JtYXQiOjAsIklzVmlzaWJsZSI6ZmFsc2UsIkxhc3RLbm93blZpc2liaWxpdHlTdGF0ZSI6ZmFsc2V9LCJJc1Zpc2libGUiOnRydWUsIlBhcmVudFN0eWxlIjpudWxsfSwiSW5kZXgiOjUsIlBlcmNlbnRhZ2VDb21wbGV0ZSI6bnVsbCwiUG9zaXRpb24iOnsiUmF0aW8iOjAuMCwiSXNDdXN0b20iOmZhbHNlfSwiRGF0ZUZvcm1hdCI6eyIkcmVmIjoiNDI1In0sIldlZWtOdW1iZXJpbmciOnsiJGlkIjoiNDI4IiwiRm9ybWF0IjowLCJJc1Zpc2libGUiOmZhbHNlLCJMYXN0S25vd25WaXNpYmlsaXR5U3RhdGUiOmZhbHNlfSwiUmVsYXRlZFRhc2tJZCI6IjAwMDAwMDAwLTAwMDAtMDAwMC0wMDAwLTAwMDAwMDAwMDAwMCIsIklkIjoiZDJmYTQyOGEtNWJhMy00ZGRiLTljNDEtMWRmNWFjMjlmNjgxIiwiSW1wb3J0SWQiOm51bGwsIlRpdGxlIjoiNiBibiIsIk5vdGUiOm51bGwsIkh5cGVybGluayI6eyIkaWQiOiI0MjkiLCJBZGRyZXNzIjpudWxsLCJTdWJBZGRyZXNzIjpudWxsfSwiSXNDaGFuZ2VkIjpmYWxzZSwiSXNOZXciOmZhbHNlfSx7IiRpZCI6IjQzMCIsIkRhdGUiOiIyMDExLTEwLTMxVDIzOjU5OjAwIiwiU3R5bGUiOnsiJGlkIjoiNDMxIiwiU2hhcGUiOjEsIkNvbm5lY3Rvck1hcmdpbiI6eyIkaWQiOiI0MzIiLCJUb3AiOjAuMCwiTGVmdCI6Mi4wLCJSaWdodCI6Mi4wLCJCb3R0b20iOjAuMH0sIkNvbm5lY3RvclN0eWxlIjp7IiRpZCI6IjQzMyIsIkxpbmVDb2xvciI6eyIkaWQiOiI0MzQiLCIkdHlwZSI6Ik5MUkUuQ29tbW9uLkRvbS5Tb2xpZENvbG9yQnJ1c2gsIE5MUkUuQ29tbW9uIiwiQ29sb3IiOnsiJGlkIjoiNDM1IiwiQSI6MjU1LCJSIjoxMTUsIkciOjExNSwiQiI6MTE1fX0sIkxpbmVXZWlnaHQiOjEuMCwiTGluZVR5cGUiOjAsIlBhcmVudFN0eWxlIjpudWxsfSwiSXNCZWxvd1RpbWViYW5kIjp0cnVlLCJQb3NpdGlvbk9uVGFzayI6MCwiSGlkZURhdGUiOmZhbHNlLCJTaGFwZVNpemUiOjEsIlNwYWNpbmciOjEuMCwiUGFkZGluZyI6eyIkaWQiOiI0MzYiLCJUb3AiOjcuMCwiTGVmdCI6My4wLCJSaWdodCI6MC4wLCJCb3R0b20iOjIuMH0sIlNoYXBlU3R5bGUiOnsiJGlkIjoiNDM3IiwiTWFyZ2luIjp7IiRpZCI6IjQzOCIsIlRvcCI6MC4wLCJMZWZ0IjowLjAsIlJpZ2h0IjowLjAsIkJvdHRvbSI6MC4wfSwiUGFkZGluZyI6eyIkaWQiOiI0MzkiLCJUb3AiOjAuMCwiTGVmdCI6MC4wLCJSaWdodCI6MC4wLCJCb3R0b20iOjAuMH0sIkJhY2tncm91bmQiOnsiJGlkIjoiNDQwIiwiQ29sb3IiOnsiJGlkIjoiNDQxIiwiQSI6MjU1LCJSIjo5NSwiRyI6MTAxLCJCIjoyMDB9fSwiSXNWaXNpYmxlIjp0cnVlLCJXaWR0aCI6MTguMCwiSGVpZ2h0IjoyMC4wLCJCb3JkZXJTdHlsZSI6eyIkaWQiOiI0NDIiLCJMaW5lQ29sb3IiOnsiJHJlZiI6IjEyMSJ9LCJMaW5lV2VpZ2h0IjowLjAsIkxpbmVUeXBlIjowLCJQYXJlbnRTdHlsZSI6bnVsbH0sIlBhcmVudFN0eWxlIjpudWxsfSwiVGl0bGVTdHlsZSI6eyIkaWQiOiI0NDMiLCJGb250U2V0dGluZ3MiOnsiJGlkIjoiNDQ0IiwiRm9udFNpemUiOjEwLCJGb250TmFtZSI6Ik9wZW4gU2FucyIsIklzQm9sZCI6dHJ1ZSwiSXNJdGFsaWMiOmZhbHNlLCJJc1VuZGVybGluZWQiOmZhbHNlLCJQYXJlbnRTdHlsZSI6bnVsbH0sIkF1dG9TaXplIjoyLCJGb3JlZ3JvdW5kIjp7IiRpZCI6IjQ0NSIsIkNvbG9yIjp7IiRpZCI6IjQ0NiIsIkEiOjI1NSwiUiI6MCwiRyI6MCwiQiI6MH19LCJNYXhXaWR0aCI6MTEzLjMxOTkyMzQwMDg3ODkxLCJNYXhIZWlnaHQiOiJJbmZpbml0eSIsIlNtYXJ0Rm9yZWdyb3VuZElzQWN0aXZlIjpmYWxzZSwiSG9yaXpvbnRhbEFsaWdubWVudCI6MSwiVmVydGljYWxBbGlnbm1lbnQiOjAsIlNtYXJ0Rm9yZWdyb3VuZCI6bnVsbCwiQmFja2dyb3VuZEZpbGxUeXBlIjowLCJNYXJnaW4iOnsiJGlkIjoiNDQ3IiwiVG9wIjowLjAsIkxlZnQiOjAuMCwiUmlnaHQiOjAuMCwiQm90dG9tIjowLjB9LCJQYWRkaW5nIjp7IiRpZCI6IjQ0OCIsIlRvcCI6MC4wLCJMZWZ0IjowLjAsIlJpZ2h0IjowLjAsIkJvdHRvbSI6MC4wfSwiQmFja2dyb3VuZCI6eyIkaWQiOiI0NDkiLCJDb2xvciI6eyIkaWQiOiI0NTAiLCJBIjowLCJSIjoyNTUsIkciOjI1NSwiQiI6MjU1fX0sIklzVmlzaWJsZSI6dHJ1ZSwiV2lkdGgiOjAuMCwiSGVpZ2h0IjowLjAsIkJvcmRlclN0eWxlIjp7IiRpZCI6IjQ1MSIsIkxpbmVDb2xvciI6bnVsbCwiTGluZVdlaWdodCI6MC4wLCJMaW5lVHlwZSI6MCwiUGFyZW50U3R5bGUiOm51bGx9LCJQYXJlbnRTdHlsZSI6bnVsbH0sIkRhdGVTdHlsZSI6eyIkaWQiOiI0NTIiLCJGb250U2V0dGluZ3MiOnsiJGlkIjoiNDUzIiwiRm9udFNpemUiOjgsIkZvbnROYW1lIjoiT3BlbiBTYW5zIiwiSXNCb2xkIjpmYWxzZSwiSXNJdGFsaWMiOmZhbHNlLCJJc1VuZGVybGluZWQiOmZhbHNlLCJQYXJlbnRTdHlsZSI6bnVsbH0sIkF1dG9TaXplIjowLCJGb3JlZ3JvdW5kIjp7IiRpZCI6IjQ1NCIsIkNvbG9yIjp7IiRpZCI6IjQ1N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DU2IiwiVG9wIjowLjAsIkxlZnQiOjAuMCwiUmlnaHQiOjAuMCwiQm90dG9tIjowLjB9LCJQYWRkaW5nIjp7IiRpZCI6IjQ1NyIsIlRvcCI6MC4wLCJMZWZ0IjowLjAsIlJpZ2h0IjowLjAsIkJvdHRvbSI6MC4wfSwiQmFja2dyb3VuZCI6eyIkaWQiOiI0NTgiLCJDb2xvciI6eyIkaWQiOiI0NTkiLCJBIjowLCJSIjoyNTUsIkciOjI1NSwiQiI6MjU1fX0sIklzVmlzaWJsZSI6dHJ1ZSwiV2lkdGgiOjAuMCwiSGVpZ2h0IjowLjAsIkJvcmRlclN0eWxlIjp7IiRpZCI6IjQ2MCIsIkxpbmVDb2xvciI6bnVsbCwiTGluZVdlaWdodCI6MC4wLCJMaW5lVHlwZSI6MCwiUGFyZW50U3R5bGUiOm51bGx9LCJQYXJlbnRTdHlsZSI6bnVsbH0sIkRhdGVGb3JtYXQiOnsiJGlkIjoiNDY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NjIiLCJEYXRlUGFydElzVmlzaWJsZSI6dHJ1ZSwiVGltZVBhcnRJc1Zpc2libGUiOmZhbHNlfX0sIldlZWtOdW1iZXJpbmciOnsiJGlkIjoiNDYzIiwiRm9ybWF0IjowLCJJc1Zpc2libGUiOmZhbHNlLCJMYXN0S25vd25WaXNpYmlsaXR5U3RhdGUiOmZhbHNlfSwiSXNWaXNpYmxlIjp0cnVlLCJQYXJlbnRTdHlsZSI6bnVsbH0sIkluZGV4Ijo2LCJQZXJjZW50YWdlQ29tcGxldGUiOm51bGwsIlBvc2l0aW9uIjp7IlJhdGlvIjowLjAsIklzQ3VzdG9tIjpmYWxzZX0sIkRhdGVGb3JtYXQiOnsiJHJlZiI6IjQ2MSJ9LCJXZWVrTnVtYmVyaW5nIjp7IiRpZCI6IjQ2NCIsIkZvcm1hdCI6MCwiSXNWaXNpYmxlIjpmYWxzZSwiTGFzdEtub3duVmlzaWJpbGl0eVN0YXRlIjpmYWxzZX0sIlJlbGF0ZWRUYXNrSWQiOiIwMDAwMDAwMC0wMDAwLTAwMDAtMDAwMC0wMDAwMDAwMDAwMDAiLCJJZCI6ImEyMDVmODZkLWY4NDAtNDQ2ZC04MjU0LTRjYzI1ZTkyOTNkYSIsIkltcG9ydElkIjpudWxsLCJUaXRsZSI6IjcgYm4iLCJOb3RlIjpudWxsLCJIeXBlcmxpbmsiOnsiJGlkIjoiNDY1IiwiQWRkcmVzcyI6bnVsbCwiU3ViQWRkcmVzcyI6bnVsbH0sIklzQ2hhbmdlZCI6ZmFsc2UsIklzTmV3IjpmYWxzZX0seyIkaWQiOiI0NjYiLCJEYXRlIjoiMjAyMi0xMS0xNVQyMzo1OTowMCIsIlN0eWxlIjp7IiRpZCI6IjQ2NyIsIlNoYXBlIjoxLCJDb25uZWN0b3JNYXJnaW4iOnsiJGlkIjoiNDY4IiwiVG9wIjowLjAsIkxlZnQiOjIuMCwiUmlnaHQiOjIuMCwiQm90dG9tIjowLjB9LCJDb25uZWN0b3JTdHlsZSI6eyIkaWQiOiI0NjkiLCJMaW5lQ29sb3IiOnsiJGlkIjoiNDcwIiwiJHR5cGUiOiJOTFJFLkNvbW1vbi5Eb20uU29saWRDb2xvckJydXNoLCBOTFJFLkNvbW1vbiIsIkNvbG9yIjp7IiRpZCI6IjQ3MSIsIkEiOjI1NSwiUiI6OTUsIkciOjEwMSwiQiI6MjAwfX0sIkxpbmVXZWlnaHQiOjEuMCwiTGluZVR5cGUiOjAsIlBhcmVudFN0eWxlIjpudWxsfSwiSXNCZWxvd1RpbWViYW5kIjp0cnVlLCJQb3NpdGlvbk9uVGFzayI6MCwiSGlkZURhdGUiOmZhbHNlLCJTaGFwZVNpemUiOjEsIlNwYWNpbmciOjEuMCwiUGFkZGluZyI6eyIkaWQiOiI0NzIiLCJUb3AiOjcuMCwiTGVmdCI6My4wLCJSaWdodCI6MC4wLCJCb3R0b20iOjIuMH0sIlNoYXBlU3R5bGUiOnsiJGlkIjoiNDczIiwiTWFyZ2luIjp7IiRpZCI6IjQ3NCIsIlRvcCI6MC4wLCJMZWZ0IjowLjAsIlJpZ2h0IjowLjAsIkJvdHRvbSI6MC4wfSwiUGFkZGluZyI6eyIkaWQiOiI0NzUiLCJUb3AiOjAuMCwiTGVmdCI6MC4wLCJSaWdodCI6MC4wLCJCb3R0b20iOjAuMH0sIkJhY2tncm91bmQiOnsiJGlkIjoiNDc2IiwiQ29sb3IiOnsiJGlkIjoiNDc3IiwiQSI6MjU1LCJSIjo5NSwiRyI6MTAxLCJCIjoyMDB9fSwiSXNWaXNpYmxlIjp0cnVlLCJXaWR0aCI6MTguMCwiSGVpZ2h0IjoyMC4wLCJCb3JkZXJTdHlsZSI6eyIkaWQiOiI0NzgiLCJMaW5lQ29sb3IiOnsiJHJlZiI6IjEyMSJ9LCJMaW5lV2VpZ2h0IjowLjAsIkxpbmVUeXBlIjowLCJQYXJlbnRTdHlsZSI6bnVsbH0sIlBhcmVudFN0eWxlIjpudWxsfSwiVGl0bGVTdHlsZSI6eyIkaWQiOiI0NzkiLCJGb250U2V0dGluZ3MiOnsiJGlkIjoiNDgwIiwiRm9udFNpemUiOjEwLCJGb250TmFtZSI6Ik9wZW4gU2FucyIsIklzQm9sZCI6dHJ1ZSwiSXNJdGFsaWMiOmZhbHNlLCJJc1VuZGVybGluZWQiOmZhbHNlLCJQYXJlbnRTdHlsZSI6bnVsbH0sIkF1dG9TaXplIjoyLCJGb3JlZ3JvdW5kIjp7IiRpZCI6IjQ4MSIsIkNvbG9yIjp7IiRpZCI6IjQ4MiIsIkEiOjI1NSwiUiI6MCwiRyI6MCwiQiI6MH19LCJNYXhXaWR0aCI6NTkuMzU4MDMyMjI2NTYyNSwiTWF4SGVpZ2h0IjoiSW5maW5pdHkiLCJTbWFydEZvcmVncm91bmRJc0FjdGl2ZSI6ZmFsc2UsIkhvcml6b250YWxBbGlnbm1lbnQiOjEsIlZlcnRpY2FsQWxpZ25tZW50IjowLCJTbWFydEZvcmVncm91bmQiOm51bGwsIkJhY2tncm91bmRGaWxsVHlwZSI6MCwiTWFyZ2luIjp7IiRpZCI6IjQ4MyIsIlRvcCI6MC4wLCJMZWZ0IjowLjAsIlJpZ2h0IjowLjAsIkJvdHRvbSI6MC4wfSwiUGFkZGluZyI6eyIkaWQiOiI0ODQiLCJUb3AiOjAuMCwiTGVmdCI6MC4wLCJSaWdodCI6MC4wLCJCb3R0b20iOjAuMH0sIkJhY2tncm91bmQiOnsiJGlkIjoiNDg1IiwiQ29sb3IiOnsiJGlkIjoiNDg2IiwiQSI6MCwiUiI6MjU1LCJHIjoyNTUsIkIiOjI1NX19LCJJc1Zpc2libGUiOnRydWUsIldpZHRoIjowLjAsIkhlaWdodCI6MC4wLCJCb3JkZXJTdHlsZSI6eyIkaWQiOiI0ODciLCJMaW5lQ29sb3IiOm51bGwsIkxpbmVXZWlnaHQiOjAuMCwiTGluZVR5cGUiOjAsIlBhcmVudFN0eWxlIjpudWxsfSwiUGFyZW50U3R5bGUiOm51bGx9LCJEYXRlU3R5bGUiOnsiJGlkIjoiNDg4IiwiRm9udFNldHRpbmdzIjp7IiRpZCI6IjQ4OSIsIkZvbnRTaXplIjo4LCJGb250TmFtZSI6Ik9wZW4gU2FucyIsIklzQm9sZCI6ZmFsc2UsIklzSXRhbGljIjpmYWxzZSwiSXNVbmRlcmxpbmVkIjpmYWxzZSwiUGFyZW50U3R5bGUiOm51bGx9LCJBdXRvU2l6ZSI6MCwiRm9yZWdyb3VuZCI6eyIkaWQiOiI0OTAiLCJDb2xvciI6eyIkaWQiOiI0OTE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Q5MiIsIlRvcCI6MC4wLCJMZWZ0IjowLjAsIlJpZ2h0IjowLjAsIkJvdHRvbSI6MC4wfSwiUGFkZGluZyI6eyIkaWQiOiI0OTMiLCJUb3AiOjAuMCwiTGVmdCI6MC4wLCJSaWdodCI6MC4wLCJCb3R0b20iOjAuMH0sIkJhY2tncm91bmQiOnsiJGlkIjoiNDk0IiwiQ29sb3IiOnsiJGlkIjoiNDk1IiwiQSI6MCwiUiI6MjU1LCJHIjoyNTUsIkIiOjI1NX19LCJJc1Zpc2libGUiOnRydWUsIldpZHRoIjowLjAsIkhlaWdodCI6MC4wLCJCb3JkZXJTdHlsZSI6eyIkaWQiOiI0OTYiLCJMaW5lQ29sb3IiOm51bGwsIkxpbmVXZWlnaHQiOjAuMCwiTGluZVR5cGUiOjAsIlBhcmVudFN0eWxlIjpudWxsfSwiUGFyZW50U3R5bGUiOm51bGx9LCJEYXRlRm9ybWF0Ijp7IiRpZCI6IjQ5Ny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Q5OCIsIkRhdGVQYXJ0SXNWaXNpYmxlIjp0cnVlLCJUaW1lUGFydElzVmlzaWJsZSI6ZmFsc2V9fSwiV2Vla051bWJlcmluZyI6eyIkaWQiOiI0OTkiLCJGb3JtYXQiOjAsIklzVmlzaWJsZSI6ZmFsc2UsIkxhc3RLbm93blZpc2liaWxpdHlTdGF0ZSI6ZmFsc2V9LCJJc1Zpc2libGUiOnRydWUsIlBhcmVudFN0eWxlIjpudWxsfSwiSW5kZXgiOjcsIlBlcmNlbnRhZ2VDb21wbGV0ZSI6bnVsbCwiUG9zaXRpb24iOnsiUmF0aW8iOjAuMTU0NDE5MTgwOTQyNTU3ODMsIklzQ3VzdG9tIjp0cnVlfSwiRGF0ZUZvcm1hdCI6eyIkcmVmIjoiNDk3In0sIldlZWtOdW1iZXJpbmciOnsiJGlkIjoiNTAwIiwiRm9ybWF0IjowLCJJc1Zpc2libGUiOmZhbHNlLCJMYXN0S25vd25WaXNpYmlsaXR5U3RhdGUiOmZhbHNlfSwiUmVsYXRlZFRhc2tJZCI6IjAwMDAwMDAwLTAwMDAtMDAwMC0wMDAwLTAwMDAwMDAwMDAwMCIsIklkIjoiZmFmMWU0YjctMGE5Zi00MDk4LTg5YjktNGQ4YmYxZmJkY2E4IiwiSW1wb3J0SWQiOm51bGwsIlRpdGxlIjoiOCBibiIsIk5vdGUiOm51bGwsIkh5cGVybGluayI6eyIkaWQiOiI1MDEiLCJBZGRyZXNzIjpudWxsLCJTdWJBZGRyZXNzIjpudWxsfSwiSXNDaGFuZ2VkIjpmYWxzZSwiSXNOZXciOmZhbHNlfSx7IiRpZCI6IjUwMiIsIkRhdGUiOiIyMDM3LTA3LTAxVDIzOjU5OjAwIiwiU3R5bGUiOnsiJGlkIjoiNTAzIiwiU2hhcGUiOjEsIkNvbm5lY3Rvck1hcmdpbiI6eyIkaWQiOiI1MDQiLCJUb3AiOjAuMCwiTGVmdCI6Mi4wLCJSaWdodCI6Mi4wLCJCb3R0b20iOjAuMH0sIkNvbm5lY3RvclN0eWxlIjp7IiRpZCI6IjUwNSIsIkxpbmVDb2xvciI6eyIkaWQiOiI1MDYiLCIkdHlwZSI6Ik5MUkUuQ29tbW9uLkRvbS5Tb2xpZENvbG9yQnJ1c2gsIE5MUkUuQ29tbW9uIiwiQ29sb3IiOnsiJGlkIjoiNTA3IiwiQSI6MjU1LCJSIjoxMTUsIkciOjExNSwiQiI6MTE1fX0sIkxpbmVXZWlnaHQiOjEuMCwiTGluZVR5cGUiOjAsIlBhcmVudFN0eWxlIjpudWxsfSwiSXNCZWxvd1RpbWViYW5kIjp0cnVlLCJQb3NpdGlvbk9uVGFzayI6MCwiSGlkZURhdGUiOmZhbHNlLCJTaGFwZVNpemUiOjEsIlNwYWNpbmciOjEuMCwiUGFkZGluZyI6eyIkaWQiOiI1MDgiLCJUb3AiOjcuMCwiTGVmdCI6My4wLCJSaWdodCI6MC4wLCJCb3R0b20iOjIuMH0sIlNoYXBlU3R5bGUiOnsiJGlkIjoiNTA5IiwiTWFyZ2luIjp7IiRpZCI6IjUxMCIsIlRvcCI6MC4wLCJMZWZ0IjowLjAsIlJpZ2h0IjowLjAsIkJvdHRvbSI6MC4wfSwiUGFkZGluZyI6eyIkaWQiOiI1MTEiLCJUb3AiOjAuMCwiTGVmdCI6MC4wLCJSaWdodCI6MC4wLCJCb3R0b20iOjAuMH0sIkJhY2tncm91bmQiOnsiJGlkIjoiNTEyIiwiQ29sb3IiOnsiJGlkIjoiNTEzIiwiQSI6MjU1LCJSIjoxNjYsIkciOjE2NiwiQiI6MTY2fX0sIklzVmlzaWJsZSI6dHJ1ZSwiV2lkdGgiOjE4LjAsIkhlaWdodCI6MjAuMCwiQm9yZGVyU3R5bGUiOnsiJGlkIjoiNTE0IiwiTGluZUNvbG9yIjp7IiRpZCI6IjUxNSIsIiR0eXBlIjoiTkxSRS5Db21tb24uRG9tLlNvbGlkQ29sb3JCcnVzaCwgTkxSRS5Db21tb24iLCJDb2xvciI6eyIkaWQiOiI1MTYiLCJBIjoyNTUsIlIiOjI1NSwiRyI6MjU1LCJCIjoyNTV9fSwiTGluZVdlaWdodCI6MC4wLCJMaW5lVHlwZSI6MCwiUGFyZW50U3R5bGUiOm51bGx9LCJQYXJlbnRTdHlsZSI6bnVsbH0sIlRpdGxlU3R5bGUiOnsiJGlkIjoiNTE3IiwiRm9udFNldHRpbmdzIjp7IiRpZCI6IjUxOCIsIkZvbnRTaXplIjoxMCwiRm9udE5hbWUiOiJPcGVuIFNhbnMiLCJJc0JvbGQiOnRydWUsIklzSXRhbGljIjpmYWxzZSwiSXNVbmRlcmxpbmVkIjpmYWxzZSwiUGFyZW50U3R5bGUiOm51bGx9LCJBdXRvU2l6ZSI6MCwiRm9yZWdyb3VuZCI6eyIkaWQiOiI1MTkiLCJDb2xvciI6eyIkaWQiOiI1MjAiLCJBIjoyNTUsIlIiOjE2NiwiRyI6MTY2LCJCIjoxNjZ9fSwiTWF4V2lkdGgiOjIwMC4wLCJNYXhIZWlnaHQiOiJJbmZpbml0eSIsIlNtYXJ0Rm9yZWdyb3VuZElzQWN0aXZlIjpmYWxzZSwiSG9yaXpvbnRhbEFsaWdubWVudCI6MSwiVmVydGljYWxBbGlnbm1lbnQiOjAsIlNtYXJ0Rm9yZWdyb3VuZCI6bnVsbCwiQmFja2dyb3VuZEZpbGxUeXBlIjowLCJNYXJnaW4iOnsiJGlkIjoiNTIxIiwiVG9wIjowLjAsIkxlZnQiOjAuMCwiUmlnaHQiOjAuMCwiQm90dG9tIjowLjB9LCJQYWRkaW5nIjp7IiRpZCI6IjUyMiIsIlRvcCI6MC4wLCJMZWZ0IjowLjAsIlJpZ2h0IjowLjAsIkJvdHRvbSI6MC4wfSwiQmFja2dyb3VuZCI6eyIkaWQiOiI1MjMiLCJDb2xvciI6eyIkaWQiOiI1MjQiLCJBIjowLCJSIjoyNTUsIkciOjI1NSwiQiI6MjU1fX0sIklzVmlzaWJsZSI6dHJ1ZSwiV2lkdGgiOjAuMCwiSGVpZ2h0IjowLjAsIkJvcmRlclN0eWxlIjp7IiRpZCI6IjUyNSIsIkxpbmVDb2xvciI6bnVsbCwiTGluZVdlaWdodCI6MC4wLCJMaW5lVHlwZSI6MCwiUGFyZW50U3R5bGUiOm51bGx9LCJQYXJlbnRTdHlsZSI6bnVsbH0sIkRhdGVTdHlsZSI6eyIkaWQiOiI1MjYiLCJGb250U2V0dGluZ3MiOnsiJGlkIjoiNTI3IiwiRm9udFNpemUiOjgsIkZvbnROYW1lIjoiT3BlbiBTYW5zIiwiSXNCb2xkIjpmYWxzZSwiSXNJdGFsaWMiOmZhbHNlLCJJc1VuZGVybGluZWQiOmZhbHNlLCJQYXJlbnRTdHlsZSI6bnVsbH0sIkF1dG9TaXplIjowLCJGb3JlZ3JvdW5kIjp7IiRpZCI6IjUyOCIsIkNvbG9yIjp7IiRpZCI6IjUyOSIsIkEiOjI1NSwiUiI6MTY2LCJHIjoxNjYsIkIiOjE2Nn19LCJNYXhXaWR0aCI6MjAwLjAsIk1heEhlaWdodCI6IkluZmluaXR5IiwiU21hcnRGb3JlZ3JvdW5kSXNBY3RpdmUiOmZhbHNlLCJIb3Jpem9udGFsQWxpZ25tZW50IjoxLCJWZXJ0aWNhbEFsaWdubWVudCI6MCwiU21hcnRGb3JlZ3JvdW5kIjpudWxsLCJCYWNrZ3JvdW5kRmlsbFR5cGUiOjAsIk1hcmdpbiI6eyIkaWQiOiI1MzAiLCJUb3AiOjAuMCwiTGVmdCI6MC4wLCJSaWdodCI6MC4wLCJCb3R0b20iOjAuMH0sIlBhZGRpbmciOnsiJGlkIjoiNTMxIiwiVG9wIjowLjAsIkxlZnQiOjAuMCwiUmlnaHQiOjAuMCwiQm90dG9tIjowLjB9LCJCYWNrZ3JvdW5kIjp7IiRpZCI6IjUzMiIsIkNvbG9yIjp7IiRpZCI6IjUzMyIsIkEiOjAsIlIiOjI1NSwiRyI6MjU1LCJCIjoyNTV9fSwiSXNWaXNpYmxlIjp0cnVlLCJXaWR0aCI6MC4wLCJIZWlnaHQiOjAuMCwiQm9yZGVyU3R5bGUiOnsiJGlkIjoiNTM0IiwiTGluZUNvbG9yIjpudWxsLCJMaW5lV2VpZ2h0IjowLjAsIkxpbmVUeXBlIjowLCJQYXJlbnRTdHlsZSI6bnVsbH0sIlBhcmVudFN0eWxlIjpudWxsfSwiRGF0ZUZvcm1hdCI6eyIkaWQiOiI1Mz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zNiIsIkRhdGVQYXJ0SXNWaXNpYmxlIjp0cnVlLCJUaW1lUGFydElzVmlzaWJsZSI6ZmFsc2V9fSwiV2Vla051bWJlcmluZyI6eyIkaWQiOiI1MzciLCJGb3JtYXQiOjAsIklzVmlzaWJsZSI6ZmFsc2UsIkxhc3RLbm93blZpc2liaWxpdHlTdGF0ZSI6ZmFsc2V9LCJJc1Zpc2libGUiOnRydWUsIlBhcmVudFN0eWxlIjpudWxsfSwiSW5kZXgiOjgsIlBlcmNlbnRhZ2VDb21wbGV0ZSI6bnVsbCwiUG9zaXRpb24iOnsiUmF0aW8iOjAuMCwiSXNDdXN0b20iOmZhbHNlfSwiRGF0ZUZvcm1hdCI6eyIkcmVmIjoiNTM1In0sIldlZWtOdW1iZXJpbmciOnsiJGlkIjoiNTM4IiwiRm9ybWF0IjowLCJJc1Zpc2libGUiOmZhbHNlLCJMYXN0S25vd25WaXNpYmlsaXR5U3RhdGUiOmZhbHNlfSwiUmVsYXRlZFRhc2tJZCI6IjAwMDAwMDAwLTAwMDAtMDAwMC0wMDAwLTAwMDAwMDAwMDAwMCIsIklkIjoiYWFmMzhiMjEtOTBlYi00MmQwLTg5YzAtYzU2MTY2ZWVhYWRjIiwiSW1wb3J0SWQiOm51bGwsIlRpdGxlIjoiOSBibiIsIk5vdGUiOm51bGwsIkh5cGVybGluayI6eyIkaWQiOiI1MzkiLCJBZGRyZXNzIjpudWxsLCJTdWJBZGRyZXNzIjpudWxsfSwiSXNDaGFuZ2VkIjpmYWxzZSwiSXNOZXciOmZhbHNlfSx7IiRpZCI6IjU0MCIsIkRhdGUiOiIyMDU5LTA3LTAxVDIzOjU5OjAwIiwiU3R5bGUiOnsiJGlkIjoiNTQxIiwiU2hhcGUiOjEsIkNvbm5lY3Rvck1hcmdpbiI6eyIkaWQiOiI1NDIiLCJUb3AiOjAuMCwiTGVmdCI6Mi4wLCJSaWdodCI6Mi4wLCJCb3R0b20iOjAuMH0sIkNvbm5lY3RvclN0eWxlIjp7IiRpZCI6IjU0MyIsIkxpbmVDb2xvciI6eyIkaWQiOiI1NDQiLCIkdHlwZSI6Ik5MUkUuQ29tbW9uLkRvbS5Tb2xpZENvbG9yQnJ1c2gsIE5MUkUuQ29tbW9uIiwiQ29sb3IiOnsiJGlkIjoiNTQ1IiwiQSI6MjU1LCJSIjoxMTUsIkciOjExNSwiQiI6MTE1fX0sIkxpbmVXZWlnaHQiOjEuMCwiTGluZVR5cGUiOjAsIlBhcmVudFN0eWxlIjpudWxsfSwiSXNCZWxvd1RpbWViYW5kIjp0cnVlLCJQb3NpdGlvbk9uVGFzayI6MCwiSGlkZURhdGUiOmZhbHNlLCJTaGFwZVNpemUiOjEsIlNwYWNpbmciOjEuMCwiUGFkZGluZyI6eyIkaWQiOiI1NDYiLCJUb3AiOjcuMCwiTGVmdCI6My4wLCJSaWdodCI6MC4wLCJCb3R0b20iOjIuMH0sIlNoYXBlU3R5bGUiOnsiJGlkIjoiNTQ3IiwiTWFyZ2luIjp7IiRpZCI6IjU0OCIsIlRvcCI6MC4wLCJMZWZ0IjowLjAsIlJpZ2h0IjowLjAsIkJvdHRvbSI6MC4wfSwiUGFkZGluZyI6eyIkaWQiOiI1NDkiLCJUb3AiOjAuMCwiTGVmdCI6MC4wLCJSaWdodCI6MC4wLCJCb3R0b20iOjAuMH0sIkJhY2tncm91bmQiOnsiJGlkIjoiNTUwIiwiQ29sb3IiOnsiJGlkIjoiNTUxIiwiQSI6MjU1LCJSIjoxNjYsIkciOjE2NiwiQiI6MTY2fX0sIklzVmlzaWJsZSI6dHJ1ZSwiV2lkdGgiOjE4LjAsIkhlaWdodCI6MjAuMCwiQm9yZGVyU3R5bGUiOnsiJGlkIjoiNTUyIiwiTGluZUNvbG9yIjp7IiRpZCI6IjU1MyIsIiR0eXBlIjoiTkxSRS5Db21tb24uRG9tLlNvbGlkQ29sb3JCcnVzaCwgTkxSRS5Db21tb24iLCJDb2xvciI6eyIkaWQiOiI1NTQiLCJBIjoyNTUsIlIiOjI1NSwiRyI6MjU1LCJCIjoyNTV9fSwiTGluZVdlaWdodCI6MC4wLCJMaW5lVHlwZSI6MCwiUGFyZW50U3R5bGUiOm51bGx9LCJQYXJlbnRTdHlsZSI6bnVsbH0sIlRpdGxlU3R5bGUiOnsiJGlkIjoiNTU1IiwiRm9udFNldHRpbmdzIjp7IiRpZCI6IjU1NiIsIkZvbnRTaXplIjoxMCwiRm9udE5hbWUiOiJPcGVuIFNhbnMiLCJJc0JvbGQiOnRydWUsIklzSXRhbGljIjpmYWxzZSwiSXNVbmRlcmxpbmVkIjpmYWxzZSwiUGFyZW50U3R5bGUiOm51bGx9LCJBdXRvU2l6ZSI6MCwiRm9yZWdyb3VuZCI6eyIkaWQiOiI1NTciLCJDb2xvciI6eyIkaWQiOiI1NTgiLCJBIjoyNTUsIlIiOjE2NiwiRyI6MTY2LCJCIjoxNjZ9fSwiTWF4V2lkdGgiOjIwMC4wLCJNYXhIZWlnaHQiOiJJbmZpbml0eSIsIlNtYXJ0Rm9yZWdyb3VuZElzQWN0aXZlIjpmYWxzZSwiSG9yaXpvbnRhbEFsaWdubWVudCI6MSwiVmVydGljYWxBbGlnbm1lbnQiOjAsIlNtYXJ0Rm9yZWdyb3VuZCI6bnVsbCwiQmFja2dyb3VuZEZpbGxUeXBlIjowLCJNYXJnaW4iOnsiJGlkIjoiNTU5IiwiVG9wIjowLjAsIkxlZnQiOjAuMCwiUmlnaHQiOjAuMCwiQm90dG9tIjowLjB9LCJQYWRkaW5nIjp7IiRpZCI6IjU2MCIsIlRvcCI6MC4wLCJMZWZ0IjowLjAsIlJpZ2h0IjowLjAsIkJvdHRvbSI6MC4wfSwiQmFja2dyb3VuZCI6eyIkaWQiOiI1NjEiLCJDb2xvciI6eyIkaWQiOiI1NjIiLCJBIjowLCJSIjoyNTUsIkciOjI1NSwiQiI6MjU1fX0sIklzVmlzaWJsZSI6dHJ1ZSwiV2lkdGgiOjAuMCwiSGVpZ2h0IjowLjAsIkJvcmRlclN0eWxlIjp7IiRpZCI6IjU2MyIsIkxpbmVDb2xvciI6bnVsbCwiTGluZVdlaWdodCI6MC4wLCJMaW5lVHlwZSI6MCwiUGFyZW50U3R5bGUiOm51bGx9LCJQYXJlbnRTdHlsZSI6bnVsbH0sIkRhdGVTdHlsZSI6eyIkaWQiOiI1NjQiLCJGb250U2V0dGluZ3MiOnsiJGlkIjoiNTY1IiwiRm9udFNpemUiOjgsIkZvbnROYW1lIjoiT3BlbiBTYW5zIiwiSXNCb2xkIjpmYWxzZSwiSXNJdGFsaWMiOmZhbHNlLCJJc1VuZGVybGluZWQiOmZhbHNlLCJQYXJlbnRTdHlsZSI6bnVsbH0sIkF1dG9TaXplIjowLCJGb3JlZ3JvdW5kIjp7IiRpZCI6IjU2NiIsIkNvbG9yIjp7IiRpZCI6IjU2NyIsIkEiOjI1NSwiUiI6MTY2LCJHIjoxNjYsIkIiOjE2Nn19LCJNYXhXaWR0aCI6MjAwLjAsIk1heEhlaWdodCI6IkluZmluaXR5IiwiU21hcnRGb3JlZ3JvdW5kSXNBY3RpdmUiOmZhbHNlLCJIb3Jpem9udGFsQWxpZ25tZW50IjoxLCJWZXJ0aWNhbEFsaWdubWVudCI6MCwiU21hcnRGb3JlZ3JvdW5kIjpudWxsLCJCYWNrZ3JvdW5kRmlsbFR5cGUiOjAsIk1hcmdpbiI6eyIkaWQiOiI1NjgiLCJUb3AiOjAuMCwiTGVmdCI6MC4wLCJSaWdodCI6MC4wLCJCb3R0b20iOjAuMH0sIlBhZGRpbmciOnsiJGlkIjoiNTY5IiwiVG9wIjowLjAsIkxlZnQiOjAuMCwiUmlnaHQiOjAuMCwiQm90dG9tIjowLjB9LCJCYWNrZ3JvdW5kIjp7IiRpZCI6IjU3MCIsIkNvbG9yIjp7IiRpZCI6IjU3MSIsIkEiOjAsIlIiOjI1NSwiRyI6MjU1LCJCIjoyNTV9fSwiSXNWaXNpYmxlIjp0cnVlLCJXaWR0aCI6MC4wLCJIZWlnaHQiOjAuMCwiQm9yZGVyU3R5bGUiOnsiJGlkIjoiNTcyIiwiTGluZUNvbG9yIjpudWxsLCJMaW5lV2VpZ2h0IjowLjAsIkxpbmVUeXBlIjowLCJQYXJlbnRTdHlsZSI6bnVsbH0sIlBhcmVudFN0eWxlIjpudWxsfSwiRGF0ZUZvcm1hdCI6eyIkaWQiOiI1Nz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3NCIsIkRhdGVQYXJ0SXNWaXNpYmxlIjp0cnVlLCJUaW1lUGFydElzVmlzaWJsZSI6ZmFsc2V9fSwiV2Vla051bWJlcmluZyI6eyIkaWQiOiI1NzUiLCJGb3JtYXQiOjAsIklzVmlzaWJsZSI6ZmFsc2UsIkxhc3RLbm93blZpc2liaWxpdHlTdGF0ZSI6ZmFsc2V9LCJJc1Zpc2libGUiOnRydWUsIlBhcmVudFN0eWxlIjpudWxsfSwiSW5kZXgiOjksIlBlcmNlbnRhZ2VDb21wbGV0ZSI6bnVsbCwiUG9zaXRpb24iOnsiUmF0aW8iOjAuMCwiSXNDdXN0b20iOmZhbHNlfSwiRGF0ZUZvcm1hdCI6eyIkcmVmIjoiNTczIn0sIldlZWtOdW1iZXJpbmciOnsiJGlkIjoiNTc2IiwiRm9ybWF0IjowLCJJc1Zpc2libGUiOmZhbHNlLCJMYXN0S25vd25WaXNpYmlsaXR5U3RhdGUiOmZhbHNlfSwiUmVsYXRlZFRhc2tJZCI6IjAwMDAwMDAwLTAwMDAtMDAwMC0wMDAwLTAwMDAwMDAwMDAwMCIsIklkIjoiZmVmNjczMmQtM2YxNy00NWRkLTg2ZjctN2M4OTYxMzQ2ODI2IiwiSW1wb3J0SWQiOm51bGwsIlRpdGxlIjoiMTAgYm4iLCJOb3RlIjpudWxsLCJIeXBlcmxpbmsiOnsiJGlkIjoiNTc3IiwiQWRkcmVzcyI6bnVsbCwiU3ViQWRkcmVzcyI6bnVsbH0sIklzQ2hhbmdlZCI6ZmFsc2UsIklzTmV3IjpmYWxzZX1dLCJUYXNrcyI6W10sIlN3aW1sYW5lcyI6W10sIk1zUHJvamVjdEl0ZW1zVHJlZSI6eyIkaWQiOiI1NzgiLCJSb290Ijp7IkltcG9ydElkIjpudWxsLCJJc0ltcG9ydGVkIjpmYWxzZSwiQ2hpbGRyZW4iOltdfX0sIk1ldGFkYXRhIjp7IiRpZCI6IjU3OSIsIlJlY2VudENvbG9yc0NvbGxlY3Rpb24iOiJbXSIsIlNvdXJjZVRlbXBsYXRlIjoie1wiJGlkXCI6XCIxXCIsXCJJZFwiOlwiY2MyNmY4NjMtMjdjZS00ODBlLWE1ODktYjNmMTJmMmQ2ZWIwXCIsXCJDdWx0dXJlSW5mb05hbWVcIjpcImVuLVVTXCIsXCJWZXJzaW9uXCI6e1wiJGlkXCI6XCIyXCIsXCJUZW1wbGF0ZURvbVZlcnNpb25cIjpcIjEuMy4xXCJ9LFwiRWZmZWN0XCI6MSxcIlN0eWxlXCI6e1wiJGlkXCI6XCIzXCIsXCJUaW1lYmFuZFN0eWxlXCI6e1wiJGlkXCI6XCI0XCIsXCJTY2FsZU1hcmtpbmdcIjoxLFwiU2hhcGVcIjoxMCxcIlNoYXBlU3R5bGVcIjp7XCIkaWRcIjpcIjVcIixcIk1hcmdpblwiOntcIiRpZFwiOlwiNlwiLFwiVG9wXCI6MC4wLFwiTGVmdFwiOjEwLjAsXCJSaWdodFwiOjEwLjAsXCJCb3R0b21cIjowLjB9LFwiUGFkZGluZ1wiOntcIiRpZFwiOlwiN1wiLFwiVG9wXCI6My4wLFwiTGVmdFwiOjAuMCxcIlJpZ2h0XCI6MC4wLFwiQm90dG9tXCI6My4wfSxcIkJhY2tncm91bmRcIjp7XCIkaWRcIjpcIjhcIixcIkNvbG9yXCI6e1wiJGlkXCI6XCI5XCIsXCJBXCI6MjU1LFwiUlwiOjY4LFwiR1wiOjg0LFwiQlwiOjEwNn19LFwiSXNWaXNpYmxlXCI6dHJ1ZSxcIldpZHRoXCI6ODU4LjAsXCJIZWlnaHRcIjoyMC4wLFwiQm9yZGVyU3R5bGVcIjp7XCIkaWRcIjpcIjEwXCIsXCJMaW5lQ29sb3JcIjp7XCIkaWRcIjpcIjExXCIsXCIkdHlwZVwiOlwiTkxSRS5Db21tb24uRG9tLlNvbGlkQ29sb3JCcnVzaCwgTkxSRS5Db21tb25cIixcIkNvbG9yXCI6e1wiJGlkXCI6XCIxMlwiLFwiQVwiOjI1NSxcIlJcIjoyNTUsXCJHXCI6MCxcIkJcIjowfX0sXCJMaW5lV2VpZ2h0XCI6MC4wLFwiTGluZVR5cGVcIjowfX0sXCJNaWRkbGVUaWVyU2hhcGVTdHlsZVwiOntcIiRpZFwiOlwiMTNcIixcIk1hcmdpblwiOntcIiRpZFwiOlwiMTRcIixcIlRvcFwiOjAuMCxcIkxlZnRcIjoxMC4wLFwiUmlnaHRcIjoxMC4wLFwiQm90dG9tXCI6MC4wfSxcIlBhZGRpbmdcIjp7XCIkaWRcIjpcIjE1XCIsXCJUb3BcIjozLjAsXCJMZWZ0XCI6MC4wLFwiUmlnaHRcIjowLjAsXCJCb3R0b21cIjozLjB9LFwiQmFja2dyb3VuZFwiOntcIiRpZFwiOlwiMTZcIixcIkNvbG9yXCI6e1wiJGlkXCI6XCIxN1wiLFwiQVwiOjI1NSxcIlJcIjo2OCxcIkdcIjo4NCxcIkJcIjoxMDZ9fSxcIklzVmlzaWJsZVwiOnRydWUsXCJXaWR0aFwiOjg1OC4wLFwiSGVpZ2h0XCI6MjAuMCxcIkJvcmRlclN0eWxlXCI6e1wiJGlkXCI6XCIxOFwiLFwiTGluZUNvbG9yXCI6e1wiJGlkXCI6XCIxOVwiLFwiJHR5cGVcIjpcIk5MUkUuQ29tbW9uLkRvbS5Tb2xpZENvbG9yQnJ1c2gsIE5MUkUuQ29tbW9uXCIsXCJDb2xvclwiOntcIiRpZFwiOlwiMjBcIixcIkFcIjoyNTUsXCJSXCI6MjU1LFwiR1wiOjAsXCJCXCI6MH19LFwiTGluZVdlaWdodFwiOjAuMCxcIkxpbmVUeXBlXCI6MH19LFwiQm90dG9tVGllclNoYXBlU3R5bGVcIjp7XCIkaWRcIjpcIjIxXCIsXCJNYXJnaW5cIjp7XCIkaWRcIjpcIjIyXCIsXCJUb3BcIjowLjAsXCJMZWZ0XCI6MTAuMCxcIlJpZ2h0XCI6MTAuMCxcIkJvdHRvbVwiOjAuMH0sXCJQYWRkaW5nXCI6e1wiJGlkXCI6XCIyM1wiLFwiVG9wXCI6My4wLFwiTGVmdFwiOjAuMCxcIlJpZ2h0XCI6MC4wLFwiQm90dG9tXCI6My4wfSxcIkJhY2tncm91bmRcIjp7XCIkaWRcIjpcIjI0XCIsXCJDb2xvclwiOntcIiRpZFwiOlwiMjVcIixcIkFcIjoyNTUsXCJSXCI6NjgsXCJHXCI6ODQsXCJCXCI6MTA2fX0sXCJJc1Zpc2libGVcIjp0cnVlLFwiV2lkdGhcIjo4NTguMCxcIkhlaWdodFwiOjIwLjAsXCJCb3JkZXJTdHlsZVwiOntcIiRpZFwiOlwiMjZcIixcIkxpbmVDb2xvclwiOntcIiRpZFwiOlwiMjdcIixcIiR0eXBlXCI6XCJOTFJFLkNvbW1vbi5Eb20uU29saWRDb2xvckJydXNoLCBOTFJFLkNvbW1vblwiLFwiQ29sb3JcIjp7XCIkaWRcIjpcIjI4XCIsXCJBXCI6MjU1LFwiUlwiOjI1NSxcIkdcIjowLFwiQlwiOjB9fSxcIkxpbmVXZWlnaHRcIjowLjAsXCJMaW5lVHlwZVwiOjB9fSxcIlJpZ2h0RW5kQ2Fwc1N0eWxlXCI6e1wiJGlkXCI6XCIyOVwiLFwiRm9udFNldHRpbmdzXCI6e1wiJGlkXCI6XCIzMFwiLFwiRm9udFNpemVcIjoxOCxcIkZvbnROYW1lXCI6XCJDYWxpYnJpXCIsXCJJc0JvbGRcIjp0cnVlLFwiSXNJdGFsaWNcIjpmYWxzZSxcIklzVW5kZXJsaW5lZFwiOmZhbHNlfSxcIkF1dG9TaXplXCI6MCxcIkZvcmVncm91bmRcIjp7XCIkaWRcIjpcIjMxXCIsXCJDb2xvclwiOntcIiRpZFwiOlwiMzJ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MzNcIixcIlRvcFwiOjAuMCxcIkxlZnRcIjowLjAsXCJSaWdodFwiOjIwLjAsXCJCb3R0b21cIjowLjB9LFwiUGFkZGluZ1wiOntcIiRpZFwiOlwiMzRcIixcIlRvcFwiOjAuMCxcIkxlZnRcIjowLjAsXCJSaWdodFwiOjAuMCxcIkJvdHRvbVwiOjAuMH0sXCJCYWNrZ3JvdW5kXCI6e1wiJGlkXCI6XCIzNVwiLFwiQ29sb3JcIjp7XCIkaWRcIjpcIjM2XCIsXCJBXCI6MCxcIlJcIjowLFwiR1wiOjAsXCJCXCI6MH19LFwiSXNWaXNpYmxlXCI6dHJ1ZSxcIldpZHRoXCI6MC4wLFwiSGVpZ2h0XCI6MC4wLFwiQm9yZGVyU3R5bGVcIjpudWxsfSxcIkxlZnRFbmRDYXBzU3R5bGVcIjp7XCIkaWRcIjpcIjM3XCIsXCJGb250U2V0dGluZ3NcIjp7XCIkaWRcIjpcIjM4XCIsXCJGb250U2l6ZVwiOjE4LFwiRm9udE5hbWVcIjpcIkNhbGlicmlcIixcIklzQm9sZFwiOnRydWUsXCJJc0l0YWxpY1wiOmZhbHNlLFwiSXNVbmRlcmxpbmVkXCI6ZmFsc2V9LFwiQXV0b1NpemVcIjowLFwiRm9yZWdyb3VuZFwiOntcIiRpZFwiOlwiMzlcIixcIkNvbG9yXCI6e1wiJGlkXCI6XCI0MF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0MVwiLFwiVG9wXCI6MC4wLFwiTGVmdFwiOjIwLjAsXCJSaWdodFwiOjAuMCxcIkJvdHRvbVwiOjAuMH0sXCJQYWRkaW5nXCI6e1wiJGlkXCI6XCI0MlwiLFwiVG9wXCI6MC4wLFwiTGVmdFwiOjAuMCxcIlJpZ2h0XCI6MC4wLFwiQm90dG9tXCI6MC4wfSxcIkJhY2tncm91bmRcIjp7XCIkaWRcIjpcIjQzXCIsXCJDb2xvclwiOntcIiRyZWZcIjpcIjM2XCJ9fSxcIklzVmlzaWJsZVwiOmZhbHNlLFwiV2lkdGhcIjowLjAsXCJIZWlnaHRcIjowLjAsXCJCb3JkZXJTdHlsZVwiOm51bGx9LFwiVG9kYXlUZXh0U3R5bGVcIjp7XCIkaWRcIjpcIjQ0XCIsXCJGb250U2V0dGluZ3NcIjp7XCIkaWRcIjpcIjQ1XCIsXCJGb250U2l6ZVwiOjEyLFwiRm9udE5hbWVcIjpcIkNhbGlicmlcIixcIklzQm9sZFwiOmZhbHNlLFwiSXNJdGFsaWNcIjpmYWxzZSxcIklzVW5kZXJsaW5lZFwiOmZhbHNlfSxcIkF1dG9TaXplXCI6MCxcIkZvcmVncm91bmRcIjp7XCIkaWRcIjpcIjQ2XCIsXCJDb2xvclwiOntcIiRpZFwiOlwiND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hcIixcIlRvcFwiOjAuMCxcIkxlZnRcIjowLjAsXCJSaWdodFwiOjAuMCxcIkJvdHRvbVwiOjAuMH0sXCJQYWRkaW5nXCI6e1wiJGlkXCI6XCI0OVwiLFwiVG9wXCI6MC4wLFwiTGVmdFwiOjAuMCxcIlJpZ2h0XCI6MC4wLFwiQm90dG9tXCI6MC4wfSxcIkJhY2tncm91bmRcIjp7XCIkaWRcIjpcIjUwXCIsXCJDb2xvclwiOntcIiRyZWZcIjpcIjM2XCJ9fSxcIklzVmlzaWJsZVwiOnRydWUsXCJXaWR0aFwiOjAuMCxcIkhlaWdodFwiOjAuMCxcIkJvcmRlclN0eWxlXCI6bnVsbH0sXCJUb2RheU1hcmtlclN0eWxlXCI6e1wiJGlkXCI6XCI1MVwiLFwiTWFyZ2luXCI6e1wiJGlkXCI6XCI1MlwiLFwiVG9wXCI6MC4wLFwiTGVmdFwiOjAuMCxcIlJpZ2h0XCI6MC4wLFwiQm90dG9tXCI6MC4wfSxcIlBhZGRpbmdcIjp7XCIkaWRcIjpcIjUzXCIsXCJUb3BcIjowLjAsXCJMZWZ0XCI6MC4wLFwiUmlnaHRcIjowLjAsXCJCb3R0b21cIjowLjB9LFwiQmFja2dyb3VuZFwiOntcIiRpZFwiOlwiNTRcIixcIkNvbG9yXCI6e1wiJGlkXCI6XCI1NVwiLFwiQVwiOjI1NSxcIlJcIjoyNTUsXCJHXCI6MCxcIkJcIjowfX0sXCJJc1Zpc2libGVcIjp0cnVlLFwiV2lkdGhcIjowLjAsXCJIZWlnaHRcIjowLjAsXCJCb3JkZXJTdHlsZVwiOm51bGx9LFwiU2NhbGVTdHlsZVwiOntcIiRpZFwiOlwiNTZcIixcIlNob3dTZWdtZW50U2VwYXJhdG9yc1wiOmZhbHNlLFwiU2VnbWVudFNlcGFyYXRvck9wYWNpdHlcIjozMCxcIlNoYXBlXCI6MyxcIkhhc0JlZW5WaXNpYmxlQmVmb3JlXCI6dHJ1ZSxcIkZvbnRTZXR0aW5nc1wiOntcIiRpZFwiOlwiNTdcIixcIkZvbnRTaXplXCI6MTIsXCJGb250TmFtZVwiOlwiQ2FsaWJyaVwiLFwiSXNCb2xkXCI6ZmFsc2UsXCJJc0l0YWxpY1wiOmZhbHNlLFwiSXNVbmRlcmxpbmVkXCI6ZmFsc2V9LFwiQXV0b1NpemVcIjowLFwiRm9yZWdyb3VuZFwiOntcIiRpZFwiOlwiNThcIixcIkNvbG9yXCI6e1wiJGlkXCI6XCI1OV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MFwiLFwiVG9wXCI6MC4wLFwiTGVmdFwiOjUuMCxcIlJpZ2h0XCI6MC4wLFwiQm90dG9tXCI6MC4wfSxcIlBhZGRpbmdcIjp7XCIkaWRcIjpcIjYxXCIsXCJUb3BcIjowLjAsXCJMZWZ0XCI6MC4wLFwiUmlnaHRcIjowLjAsXCJCb3R0b21cIjowLjB9LFwiQmFja2dyb3VuZFwiOntcIiRpZFwiOlwiNjJcIixcIkNvbG9yXCI6e1wiJHJlZlwiOlwiMzZcIn19LFwiSXNWaXNpYmxlXCI6dHJ1ZSxcIldpZHRoXCI6MC4wLFwiSGVpZ2h0XCI6MC4wLFwiQm9yZGVyU3R5bGVcIjpudWxsfSxcIk1pZGRsZVRpZXJTY2FsZVN0eWxlXCI6e1wiJGlkXCI6XCI2M1wiLFwiU2hvd1NlZ21lbnRTZXBhcmF0b3JzXCI6ZmFsc2UsXCJTZWdtZW50U2VwYXJhdG9yT3BhY2l0eVwiOjMwLFwiU2hhcGVcIjozLFwiSGFzQmVlblZpc2libGVCZWZvcmVcIjpmYWxzZSxcIkZvbnRTZXR0aW5nc1wiOntcIiRpZFwiOlwiNjRcIixcIkZvbnRTaXplXCI6MTIsXCJGb250TmFtZVwiOlwiQ2FsaWJyaVwiLFwiSXNCb2xkXCI6ZmFsc2UsXCJJc0l0YWxpY1wiOmZhbHNlLFwiSXNVbmRlcmxpbmVkXCI6ZmFsc2V9LFwiQXV0b1NpemVcIjowLFwiRm9yZWdyb3VuZFwiOntcIiRpZFwiOlwiNjVcIixcIkNvbG9yXCI6e1wiJGlkXCI6XCI2Nl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N1wiLFwiVG9wXCI6MC4wLFwiTGVmdFwiOjUuMCxcIlJpZ2h0XCI6MC4wLFwiQm90dG9tXCI6MC4wfSxcIlBhZGRpbmdcIjp7XCIkaWRcIjpcIjY4XCIsXCJUb3BcIjowLjAsXCJMZWZ0XCI6MC4wLFwiUmlnaHRcIjowLjAsXCJCb3R0b21cIjowLjB9LFwiQmFja2dyb3VuZFwiOntcIiRpZFwiOlwiNjlcIixcIkNvbG9yXCI6e1wiJGlkXCI6XCI3MFwiLFwiQVwiOjAsXCJSXCI6MCxcIkdcIjowLFwiQlwiOjB9fSxcIklzVmlzaWJsZVwiOmZhbHNlLFwiV2lkdGhcIjowLjAsXCJIZWlnaHRcIjowLjAsXCJCb3JkZXJTdHlsZVwiOm51bGx9LFwiQm90dG9tVGllclNjYWxlU3R5bGVcIjp7XCIkaWRcIjpcIjcxXCIsXCJTaG93U2VnbWVudFNlcGFyYXRvcnNcIjpmYWxzZSxcIlNlZ21lbnRTZXBhcmF0b3JPcGFjaXR5XCI6MzAsXCJTaGFwZVwiOjMsXCJIYXNCZWVuVmlzaWJsZUJlZm9yZVwiOmZhbHNlLFwiRm9udFNldHRpbmdzXCI6e1wiJGlkXCI6XCI3MlwiLFwiRm9udFNpemVcIjoxMixcIkZvbnROYW1lXCI6XCJDYWxpYnJpXCIsXCJJc0JvbGRcIjpmYWxzZSxcIklzSXRhbGljXCI6ZmFsc2UsXCJJc1VuZGVybGluZWRcIjpmYWxzZX0sXCJBdXRvU2l6ZVwiOjAsXCJGb3JlZ3JvdW5kXCI6e1wiJGlkXCI6XCI3M1wiLFwiQ29sb3JcIjp7XCIkaWRcIjpcIjc0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c1XCIsXCJUb3BcIjowLjAsXCJMZWZ0XCI6NS4wLFwiUmlnaHRcIjowLjAsXCJCb3R0b21cIjowLjB9LFwiUGFkZGluZ1wiOntcIiRpZFwiOlwiNzZcIixcIlRvcFwiOjAuMCxcIkxlZnRcIjowLjAsXCJSaWdodFwiOjAuMCxcIkJvdHRvbVwiOjAuMH0sXCJCYWNrZ3JvdW5kXCI6e1wiJGlkXCI6XCI3N1wiLFwiQ29sb3JcIjp7XCIkaWRcIjpcIjc4XCIsXCJBXCI6MCxcIlJcIjowLFwiR1wiOjAsXCJCXCI6MH19LFwiSXNWaXNpYmxlXCI6ZmFsc2UsXCJXaWR0aFwiOjAuMCxcIkhlaWdodFwiOjAuMCxcIkJvcmRlclN0eWxlXCI6bnVsbH0sXCJTaW5nbGVTY2FsZVNoYXBlU3R5bGVcIjpudWxsLFwiRWxhcHNlZFRpbWVCYWNrZ3JvdW5kXCI6e1wiJGlkXCI6XCI3OVwiLFwiQ29sb3JcIjp7XCIkaWRcIjpcIjgwXCIsXCJBXCI6MTkxLFwiUlwiOjI1NSxcIkdcIjowLFwiQlwiOjB9fSxcIkFwcGVuZFllYXJPblllYXJDaGFuZ2VcIjpmYWxzZSxcIkVsYXBzZWRUaW1lRm9ybWF0XCI6MixcIlRvZGF5TWFya2VyUG9zaXRpb25cIjozLFwiUXVpY2tQb3NpdGlvblwiOjIsXCJBYnNvbHV0ZVBvc2l0aW9uXCI6NDA1LjAsXCJNYXJnaW5cIjp7XCIkaWRcIjpcIjgxXCIsXCJUb3BcIjowLjAsXCJMZWZ0XCI6MTAuMCxcIlJpZ2h0XCI6MTAuMCxcIkJvdHRvbVwiOjAuMH0sXCJQYWRkaW5nXCI6e1wiJGlkXCI6XCI4MlwiLFwiVG9wXCI6MC4wLFwiTGVmdFwiOjAuMCxcIlJpZ2h0XCI6MC4wLFwiQm90dG9tXCI6MC4wfSxcIkJhY2tncm91bmRcIjp7XCIkaWRcIjpcIjgzXCIsXCJDb2xvclwiOntcIiRpZFwiOlwiODRcIixcIkFcIjoyNTUsXCJSXCI6NDcsXCJHXCI6NTQsXCJCXCI6MTUzfX0sXCJJc1Zpc2libGVcIjp0cnVlLFwiV2lkdGhcIjowLjAsXCJIZWlnaHRcIjowLjAsXCJCb3JkZXJTdHlsZVwiOm51bGx9LFwiRGVmYXVsdE1pbGVzdG9uZVN0eWxlXCI6e1wiJGlkXCI6XCI4NVwiLFwiU2hhcGVcIjoyLFwiQ29ubmVjdG9yTWFyZ2luXCI6e1wiJGlkXCI6XCI4NlwiLFwiVG9wXCI6MC4wLFwiTGVmdFwiOjIuMCxcIlJpZ2h0XCI6Mi4wLFwiQm90dG9tXCI6MC4wfSxcIkNvbm5lY3RvclN0eWxlXCI6e1wiJGlkXCI6XCI4N1wiLFwiTGluZUNvbG9yXCI6e1wiJGlkXCI6XCI4OFwiLFwiJHR5cGVcIjpcIk5MUkUuQ29tbW9uLkRvbS5Tb2xpZENvbG9yQnJ1c2gsIE5MUkUuQ29tbW9uXCIsXCJDb2xvclwiOntcIiRpZFwiOlwiODlcIixcIkFcIjoxMjcsXCJSXCI6NzksXCJHXCI6MTI5LFwiQlwiOjE4OX19LFwiTGluZVdlaWdodFwiOjEuMCxcIkxpbmVUeXBlXCI6MH0sXCJJc0JlbG93VGltZWJhbmRcIjpmYWxzZSxcIkhpZGVEYXRlXCI6ZmFsc2UsXCJTaGFwZVNpemVcIjoxLFwiU3BhY2luZ1wiOjIuMCxcIlBhZGRpbmdcIjp7XCIkaWRcIjpcIjkwXCIsXCJUb3BcIjo3LjAsXCJMZWZ0XCI6My4wLFwiUmlnaHRcIjowLjAsXCJCb3R0b21cIjoyLjB9LFwiUG9zaXRpb25cIjpudWxsLFwiUG9zaXRpb25PblRhc2tcIjowLFwiU2hhcGVTdHlsZVwiOntcIiRpZFwiOlwiOTFcIixcIk1hcmdpblwiOntcIiRpZFwiOlwiOTJcIixcIlRvcFwiOjAuMCxcIkxlZnRcIjowLjAsXCJSaWdodFwiOjAuMCxcIkJvdHRvbVwiOjAuMH0sXCJQYWRkaW5nXCI6e1wiJGlkXCI6XCI5M1wiLFwiVG9wXCI6MC4wLFwiTGVmdFwiOjAuMCxcIlJpZ2h0XCI6MC4wLFwiQm90dG9tXCI6MC4wfSxcIkJhY2tncm91bmRcIjp7XCIkaWRcIjpcIjk0XCIsXCJDb2xvclwiOntcIiRpZFwiOlwiOTVcIixcIkFcIjoyNTUsXCJSXCI6MCxcIkdcIjoxMTQsXCJCXCI6MTg4fX0sXCJJc1Zpc2libGVcIjp0cnVlLFwiV2lkdGhcIjoxMy4wLFwiSGVpZ2h0XCI6MTMuMCxcIkJvcmRlclN0eWxlXCI6e1wiJGlkXCI6XCI5NlwiLFwiTGluZUNvbG9yXCI6e1wiJGlkXCI6XCI5N1wiLFwiJHR5cGVcIjpcIk5MUkUuQ29tbW9uLkRvbS5Tb2xpZENvbG9yQnJ1c2gsIE5MUkUuQ29tbW9uXCIsXCJDb2xvclwiOntcIiRpZFwiOlwiOThcIixcIkFcIjoyNTUsXCJSXCI6MjU1LFwiR1wiOjAsXCJCXCI6MH19LFwiTGluZVdlaWdodFwiOjAuMCxcIkxpbmVUeXBlXCI6MH19LFwiVGl0bGVTdHlsZVwiOntcIiRpZFwiOlwiOTlcIixcIkZvbnRTZXR0aW5nc1wiOntcIiRpZFwiOlwiMTAwXCIsXCJGb250U2l6ZVwiOjExLFwiRm9udE5hbWVcIjpcIkNhbGlicmlcIixcIklzQm9sZFwiOnRydWUsXCJJc0l0YWxpY1wiOmZhbHNlLFwiSXNVbmRlcmxpbmVkXCI6ZmFsc2V9LFwiQXV0b1NpemVcIjowLFwiRm9yZWdyb3VuZFwiOntcIiRpZFwiOlwiMTAxXCIsXCJDb2xvclwiOntcIiRpZFwiOlwiMTAy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EwM1wiLFwiVG9wXCI6MC4wLFwiTGVmdFwiOjAuMCxcIlJpZ2h0XCI6MC4wLFwiQm90dG9tXCI6MC4wfSxcIlBhZGRpbmdcIjp7XCIkaWRcIjpcIjEwNFwiLFwiVG9wXCI6MC4wLFwiTGVmdFwiOjAuMCxcIlJpZ2h0XCI6MC4wLFwiQm90dG9tXCI6MC4wfSxcIkJhY2tncm91bmRcIjp7XCIkaWRcIjpcIjEwNVwiLFwiQ29sb3JcIjp7XCIkcmVmXCI6XCIzNlwifX0sXCJJc1Zpc2libGVcIjp0cnVlLFwiV2lkdGhcIjowLjAsXCJIZWlnaHRcIjowLjAsXCJCb3JkZXJTdHlsZVwiOm51bGx9LFwiRGF0ZVN0eWxlXCI6e1wiJGlkXCI6XCIxMDZcIixcIkZvbnRTZXR0aW5nc1wiOntcIiRpZFwiOlwiMTA3XCIsXCJGb250U2l6ZVwiOjEwLFwiRm9udE5hbWVcIjpcIkNhbGlicmlcIixcIklzQm9sZFwiOmZhbHNlLFwiSXNJdGFsaWNcIjpmYWxzZSxcIklzVW5kZXJsaW5lZFwiOmZhbHNlfSxcIkF1dG9TaXplXCI6MCxcIkZvcmVncm91bmRcIjp7XCIkaWRcIjpcIjEwOFwiLFwiQ29sb3JcIjp7XCIkaWRcIjpcIjEwO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EwXCIsXCJUb3BcIjowLjAsXCJMZWZ0XCI6MC4wLFwiUmlnaHRcIjowLjAsXCJCb3R0b21cIjowLjB9LFwiUGFkZGluZ1wiOntcIiRpZFwiOlwiMTExXCIsXCJUb3BcIjowLjAsXCJMZWZ0XCI6MC4wLFwiUmlnaHRcIjowLjAsXCJCb3R0b21cIjowLjB9LFwiQmFja2dyb3VuZFwiOntcIiRpZFwiOlwiMTEyXCIsXCJDb2xvclwiOntcIiRyZWZcIjpcIjM2XCJ9fSxcIklzVmlzaWJsZVwiOnRydWUsXCJXaWR0aFwiOjAuMCxcIkhlaWdodFwiOjAuMCxcIkJvcmRlclN0eWxlXCI6bnVsbH0sXCJEYXRlRm9ybWF0XCI6e1wiJGlkXCI6XCIxMTN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RGVmYXVsdFRhc2tTdHlsZVwiOntcIiRpZFwiOlwiMTE0XCIsXCJTaGFwZVwiOjEsXCJTaGFwZVRoaWNrbmVzc1wiOjAsXCJEdXJhdGlvbkZvcm1hdFwiOjAsXCJQZXJjZW50YWdlQ29tcGxldGVTdHlsZVwiOntcIiRpZFwiOlwiMTE1XCIsXCJGb250U2V0dGluZ3NcIjp7XCIkaWRcIjpcIjExNlwiLFwiRm9udFNpemVcIjoxMCxcIkZvbnROYW1lXCI6XCJDYWxpYnJpXCIsXCJJc0JvbGRcIjpmYWxzZSxcIklzSXRhbGljXCI6ZmFsc2UsXCJJc1VuZGVybGluZWRcIjpmYWxzZX0sXCJBdXRvU2l6ZVwiOjAsXCJGb3JlZ3JvdW5kXCI6e1wiJGlkXCI6XCIxMTdcIixcIkNvbG9yXCI6e1wiJGlkXCI6XCIxMTh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TlcIixcIlRvcFwiOjAuMCxcIkxlZnRcIjowLjAsXCJSaWdodFwiOjAuMCxcIkJvdHRvbVwiOjAuMH0sXCJQYWRkaW5nXCI6e1wiJGlkXCI6XCIxMjBcIixcIlRvcFwiOjAuMCxcIkxlZnRcIjowLjAsXCJSaWdodFwiOjAuMCxcIkJvdHRvbVwiOjAuMH0sXCJCYWNrZ3JvdW5kXCI6e1wiJGlkXCI6XCIxMjFcIixcIkNvbG9yXCI6e1wiJHJlZlwiOlwiMzZcIn19LFwiSXNWaXNpYmxlXCI6dHJ1ZSxcIldpZHRoXCI6MC4wLFwiSGVpZ2h0XCI6MC4wLFwiQm9yZGVyU3R5bGVcIjpudWxsfSxcIkR1cmF0aW9uU3R5bGVcIjp7XCIkaWRcIjpcIjEyMlwiLFwiRm9udFNldHRpbmdzXCI6e1wiJGlkXCI6XCIxMjNcIixcIkZvbnRTaXplXCI6MTAsXCJGb250TmFtZVwiOlwiQ2FsaWJyaVwiLFwiSXNCb2xkXCI6ZmFsc2UsXCJJc0l0YWxpY1wiOmZhbHNlLFwiSXNVbmRlcmxpbmVkXCI6ZmFsc2V9LFwiQXV0b1NpemVcIjowLFwiRm9yZWdyb3VuZFwiOntcIiRpZFwiOlwiMTI0XCIsXCJDb2xvclwiOntcIiRpZFwiOlwiMTI1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I2XCIsXCJUb3BcIjowLjAsXCJMZWZ0XCI6MC4wLFwiUmlnaHRcIjowLjAsXCJCb3R0b21cIjowLjB9LFwiUGFkZGluZ1wiOntcIiRpZFwiOlwiMTI3XCIsXCJUb3BcIjowLjAsXCJMZWZ0XCI6MC4wLFwiUmlnaHRcIjowLjAsXCJCb3R0b21cIjowLjB9LFwiQmFja2dyb3VuZFwiOntcIiRpZFwiOlwiMTI4XCIsXCJDb2xvclwiOntcIiRyZWZcIjpcIjM2XCJ9fSxcIklzVmlzaWJsZVwiOnRydWUsXCJXaWR0aFwiOjAuMCxcIkhlaWdodFwiOjAuMCxcIkJvcmRlclN0eWxlXCI6bnVsbH0sXCJIb3Jpem9udGFsQ29ubmVjdG9yU3R5bGVcIjp7XCIkaWRcIjpcIjEyOVwiLFwiTGluZUNvbG9yXCI6e1wiJGlkXCI6XCIxMzBcIixcIiR0eXBlXCI6XCJOTFJFLkNvbW1vbi5Eb20uU29saWRDb2xvckJydXNoLCBOTFJFLkNvbW1vblwiLFwiQ29sb3JcIjp7XCIkaWRcIjpcIjEzMVwiLFwiQVwiOjI1NSxcIlJcIjoyMDQsXCJHXCI6MjA0LFwiQlwiOjIwNH19LFwiTGluZVdlaWdodFwiOjEuMCxcIkxpbmVUeXBlXCI6MH0sXCJWZXJ0aWNhbENvbm5lY3RvclN0eWxlXCI6e1wiJGlkXCI6XCIxMzJcIixcIkxpbmVDb2xvclwiOntcIiRpZFwiOlwiMTMzXCIsXCIkdHlwZVwiOlwiTkxSRS5Db21tb24uRG9tLlNvbGlkQ29sb3JCcnVzaCwgTkxSRS5Db21tb25cIixcIkNvbG9yXCI6e1wiJGlkXCI6XCIxMzRcIixcIkFcIjoyNTUsXCJSXCI6MjA0LFwiR1wiOjIwNCxcIkJcIjoyMDR9fSxcIkxpbmVXZWlnaHRcIjowLjAsXCJMaW5lVHlwZVwiOjB9LFwiTWFyZ2luXCI6bnVsbCxcIlN0YXJ0RGF0ZVBvc2l0aW9uXCI6MyxcIkVuZERhdGVQb3NpdGlvblwiOjMsXCJUaXRsZVBvc2l0aW9uXCI6NCxcIkR1cmF0aW9uUG9zaXRpb25cIjo2LFwiUGVyY2VudGFnZUNvbXBsZXRlZFBvc2l0aW9uXCI6NixcIlNwYWNpbmdcIjo1LFwiSXNCZWxvd1RpbWViYW5kXCI6ZmFsc2UsXCJQZXJjZW50YWdlQ29tcGxldGVTaGFwZU9wYWNpdHlcIjozNSxcIkdyb3VwTmFtZVwiOm51bGwsXCJBdHRhY2hlZE1pbGVzdG9uZXNTdHlsZXNcIjpudWxsLFwiU2hhcGVTdHlsZVwiOntcIiRpZFwiOlwiMTM1XCIsXCJNYXJnaW5cIjp7XCIkaWRcIjpcIjEzNlwiLFwiVG9wXCI6MC4wLFwiTGVmdFwiOjQuMCxcIlJpZ2h0XCI6NC4wLFwiQm90dG9tXCI6MC4wfSxcIlBhZGRpbmdcIjp7XCIkaWRcIjpcIjEzN1wiLFwiVG9wXCI6MC4wLFwiTGVmdFwiOjAuMCxcIlJpZ2h0XCI6MC4wLFwiQm90dG9tXCI6MC4wfSxcIkJhY2tncm91bmRcIjp7XCIkaWRcIjpcIjEzOFwiLFwiQ29sb3JcIjp7XCIkaWRcIjpcIjEzOVwiLFwiQVwiOjI1NSxcIlJcIjowLFwiR1wiOjExNCxcIkJcIjoxODh9fSxcIklzVmlzaWJsZVwiOnRydWUsXCJXaWR0aFwiOjAuMCxcIkhlaWdodFwiOjEwLjAsXCJCb3JkZXJTdHlsZVwiOntcIiRpZFwiOlwiMTQwXCIsXCJMaW5lQ29sb3JcIjp7XCIkaWRcIjpcIjE0MVwiLFwiJHR5cGVcIjpcIk5MUkUuQ29tbW9uLkRvbS5Tb2xpZENvbG9yQnJ1c2gsIE5MUkUuQ29tbW9uXCIsXCJDb2xvclwiOntcIiRpZFwiOlwiMTQyXCIsXCJBXCI6MjU1LFwiUlwiOjI1NSxcIkdcIjowLFwiQlwiOjB9fSxcIkxpbmVXZWlnaHRcIjowLjAsXCJMaW5lVHlwZVwiOjB9fSxcIlRpdGxlU3R5bGVcIjp7XCIkaWRcIjpcIjE0M1wiLFwiRm9udFNldHRpbmdzXCI6e1wiJGlkXCI6XCIxNDRcIixcIkZvbnRTaXplXCI6MTEsXCJGb250TmFtZVwiOlwiQ2FsaWJyaVwiLFwiSXNCb2xkXCI6dHJ1ZSxcIklzSXRhbGljXCI6ZmFsc2UsXCJJc1VuZGVybGluZWRcIjpmYWxzZX0sXCJBdXRvU2l6ZVwiOjAsXCJGb3JlZ3JvdW5kXCI6e1wiJGlkXCI6XCIxNDVcIixcIkNvbG9yXCI6e1wiJGlkXCI6XCIxNDZcIixcIkFcIjoyNTUsXCJSXCI6MCxcIkdcIjowLFwiQlwiOjB9fSxcIkJhY2tncm91bmRGaWxsVHlwZVwiOjAsXCJNYXhXaWR0aFwiOjk2MC4wLFwiTWF4SGVpZ2h0XCI6XCJJbmZpbml0eVwiLFwiU21hcnRGb3JlZ3JvdW5kSXNBY3RpdmVcIjpmYWxzZSxcIkhvcml6b250YWxBbGlnbm1lbnRcIjowLFwiVmVydGljYWxBbGlnbm1lbnRcIjowLFwiU21hcnRGb3JlZ3JvdW5kXCI6bnVsbCxcIk1hcmdpblwiOntcIiRpZFwiOlwiMTQ3XCIsXCJUb3BcIjowLjAsXCJMZWZ0XCI6MC4wLFwiUmlnaHRcIjowLjAsXCJCb3R0b21cIjowLjB9LFwiUGFkZGluZ1wiOntcIiRpZFwiOlwiMTQ4XCIsXCJUb3BcIjowLjAsXCJMZWZ0XCI6MC4wLFwiUmlnaHRcIjowLjAsXCJCb3R0b21cIjowLjB9LFwiQmFja2dyb3VuZFwiOntcIiRpZFwiOlwiMTQ5XCIsXCJDb2xvclwiOntcIiRyZWZcIjpcIjM2XCJ9fSxcIklzVmlzaWJsZVwiOnRydWUsXCJXaWR0aFwiOjAuMCxcIkhlaWdodFwiOjAuMCxcIkJvcmRlclN0eWxlXCI6bnVsbH0sXCJEYXRlU3R5bGVcIjp7XCIkaWRcIjpcIjE1MFwiLFwiRm9udFNldHRpbmdzXCI6e1wiJGlkXCI6XCIxNTFcIixcIkZvbnRTaXplXCI6MTAsXCJGb250TmFtZVwiOlwiQ2FsaWJyaVwiLFwiSXNCb2xkXCI6ZmFsc2UsXCJJc0l0YWxpY1wiOmZhbHNlLFwiSXNVbmRlcmxpbmVkXCI6ZmFsc2V9LFwiQXV0b1NpemVcIjowLFwiRm9yZWdyb3VuZFwiOntcIiRpZFwiOlwiMTUyXCIsXCJDb2xvclwiOntcIiRpZFwiOlwiMTUz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xNTRcIixcIlRvcFwiOjAuMCxcIkxlZnRcIjowLjAsXCJSaWdodFwiOjAuMCxcIkJvdHRvbVwiOjAuMH0sXCJQYWRkaW5nXCI6e1wiJGlkXCI6XCIxNTVcIixcIlRvcFwiOjAuMCxcIkxlZnRcIjowLjAsXCJSaWdodFwiOjAuMCxcIkJvdHRvbVwiOjAuMH0sXCJCYWNrZ3JvdW5kXCI6e1wiJGlkXCI6XCIxNTZcIixcIkNvbG9yXCI6e1wiJHJlZlwiOlwiMzZcIn19LFwiSXNWaXNpYmxlXCI6dHJ1ZSxcIldpZHRoXCI6MC4wLFwiSGVpZ2h0XCI6MC4wLFwiQm9yZGVyU3R5bGVcIjpudWxsfSxcIkRhdGVGb3JtYXRcIjp7XCIkaWRcIjpcIjE1N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TaG93RWxhcHNlZFRpbWVHcmFkaWVudFN0eWxlXCI6ZmFsc2UsXCJUaW1lYmFuZFJlc2VydmVkTGVmdEFyZWFTdHlsZVwiOm51bGwsXCJEZWZhdWx0U3dpbWxhbmVTdHlsZVwiOntcIiRpZFwiOlwiMTU4XCIsXCJIZWFkZXJTdHlsZVwiOntcIiRpZFwiOlwiMTU5XCIsXCJUZXh0U3R5bGVcIjp7XCIkaWRcIjpcIjE2MFwiLFwiRm9udFNldHRpbmdzXCI6e1wiJGlkXCI6XCIxNjFcIixcIkZvbnRTaXplXCI6MTIsXCJGb250TmFtZVwiOlwiQ2FsaWJyaVwiLFwiSXNCb2xkXCI6ZmFsc2UsXCJJc0l0YWxpY1wiOmZhbHNlLFwiSXNVbmRlcmxpbmVkXCI6ZmFsc2V9LFwiQXV0b1NpemVcIjowLFwiRm9yZWdyb3VuZFwiOntcIiRpZFwiOlwiMTYyXCIsXCJDb2xvclwiOntcIiRpZFwiOlwiMTYzXCIsXCJBXCI6MjU1LFwiUlwiOjMyLFwiR1wiOjU2LFwiQlwiOjEwMH19LFwiQmFja2dyb3VuZEZpbGxUeXBlXCI6MCxcIk1heFdpZHRoXCI6MC4wLFwiTWF4SGVpZ2h0XCI6MC4wLFwiU21hcnRGb3JlZ3JvdW5kSXNBY3RpdmVcIjpmYWxzZSxcIkhvcml6b250YWxBbGlnbm1lbnRcIjowLFwiVmVydGljYWxBbGlnbm1lbnRcIjowLFwiU21hcnRGb3JlZ3JvdW5kXCI6bnVsbCxcIk1hcmdpblwiOntcIiRpZFwiOlwiMTY0XCIsXCJUb3BcIjowLjAsXCJMZWZ0XCI6MC4wLFwiUmlnaHRcIjowLjAsXCJCb3R0b21cIjowLjB9LFwiUGFkZGluZ1wiOntcIiRpZFwiOlwiMTY1XCIsXCJUb3BcIjowLjAsXCJMZWZ0XCI6MC4wLFwiUmlnaHRcIjowLjAsXCJCb3R0b21cIjowLjB9LFwiQmFja2dyb3VuZFwiOm51bGwsXCJJc1Zpc2libGVcIjpmYWxzZSxcIldpZHRoXCI6MC4wLFwiSGVpZ2h0XCI6MC4wLFwiQm9yZGVyU3R5bGVcIjpudWxsfSxcIlJlY3RhbmdsZVN0eWxlXCI6e1wiJGlkXCI6XCIxNjZcIixcIk1hcmdpblwiOntcIiRpZFwiOlwiMTY3XCIsXCJUb3BcIjowLjAsXCJMZWZ0XCI6MC4wLFwiUmlnaHRcIjowLjAsXCJCb3R0b21cIjowLjB9LFwiUGFkZGluZ1wiOntcIiRpZFwiOlwiMTY4XCIsXCJUb3BcIjowLjAsXCJMZWZ0XCI6MC4wLFwiUmlnaHRcIjowLjAsXCJCb3R0b21cIjowLjB9LFwiQmFja2dyb3VuZFwiOntcIiRpZFwiOlwiMTY5XCIsXCJDb2xvclwiOntcIiRpZFwiOlwiMTcwXCIsXCJBXCI6MTI3LFwiUlwiOjkxLFwiR1wiOjE1NSxcIkJcIjoyMTN9fSxcIklzVmlzaWJsZVwiOmZhbHNlLFwiV2lkdGhcIjowLjAsXCJIZWlnaHRcIjowLjAsXCJCb3JkZXJTdHlsZVwiOntcIiRpZFwiOlwiMTcxXCIsXCJMaW5lQ29sb3JcIjp7XCIkaWRcIjpcIjE3MlwiLFwiJHR5cGVcIjpcIk5MUkUuQ29tbW9uLkRvbS5Tb2xpZENvbG9yQnJ1c2gsIE5MUkUuQ29tbW9uXCIsXCJDb2xvclwiOntcIiRpZFwiOlwiMTczXCIsXCJBXCI6MjU1LFwiUlwiOjI1NSxcIkdcIjowLFwiQlwiOjB9fSxcIkxpbmVXZWlnaHRcIjowLjAsXCJMaW5lVHlwZVwiOjB9fSxcIlRleHRJc1ZlcnRpY2FsXCI6ZmFsc2V9LFwiQmFja2dyb3VuZFN0eWxlXCI6e1wiJGlkXCI6XCIxNzRcIixcIk1hcmdpblwiOntcIiRpZFwiOlwiMTc1XCIsXCJUb3BcIjowLjAsXCJMZWZ0XCI6MC4wLFwiUmlnaHRcIjowLjAsXCJCb3R0b21cIjowLjB9LFwiUGFkZGluZ1wiOntcIiRpZFwiOlwiMTc2XCIsXCJUb3BcIjowLjAsXCJMZWZ0XCI6MC4wLFwiUmlnaHRcIjowLjAsXCJCb3R0b21cIjowLjB9LFwiQmFja2dyb3VuZFwiOntcIiRpZFwiOlwiMTc3XCIsXCJDb2xvclwiOntcIiRpZFwiOlwiMTc4XCIsXCJBXCI6MzgsXCJSXCI6OTEsXCJHXCI6MTU1LFwiQlwiOjIxM319LFwiSXNWaXNpYmxlXCI6dHJ1ZSxcIldpZHRoXCI6MC4wLFwiSGVpZ2h0XCI6MC4wLFwiQm9yZGVyU3R5bGVcIjp7XCIkaWRcIjpcIjE3OVwiLFwiTGluZUNvbG9yXCI6e1wiJGlkXCI6XCIxODBcIixcIiR0eXBlXCI6XCJOTFJFLkNvbW1vbi5Eb20uU29saWRDb2xvckJydXNoLCBOTFJFLkNvbW1vblwiLFwiQ29sb3JcIjp7XCIkaWRcIjpcIjE4MVwiLFwiQVwiOjI1NSxcIlJcIjoyNTUsXCJHXCI6MCxcIkJcIjowfX0sXCJMaW5lV2VpZ2h0XCI6MC4wLFwiTGluZVR5cGVcIjowfX0sXCJJc0Fib3ZlVGltZWJhbmRcIjpmYWxzZX0sXCJDdXN0b21NaWxlc3RvbmVTdHlsZUxpc3RcIjpbXSxcIkN1c3RvbVRhc2tTdHlsZUxpc3RcIjpbXSxcIkN1c3RvbVN3aW1sYW5lRGVmaW5pdGlvblN0eWxlTGlzdFwiOltdLFwiQ3VzdG9tU3dpbWxhbmVWMlN0eWxlTGlzdFwiOltdLFwiR3JpZGxpbmVQYW5lbFN0eWxlXCI6e1wiJGlkXCI6XCIxODJcIixcIkdyaWRsaW5lU3R5bGVcIjp7XCIkaWRcIjpcIjE4M1wiLFwiTGluZUNvbG9yXCI6e1wiJGlkXCI6XCIxODRcIixcIiR0eXBlXCI6XCJOTFJFLkNvbW1vbi5Eb20uU29saWRDb2xvckJydXNoLCBOTFJFLkNvbW1vblwiLFwiQ29sb3JcIjp7XCIkaWRcIjpcIjE4NVwiLFwiQVwiOjM4LFwiUlwiOjkxLFwiR1wiOjE1NSxcIkJcIjoyMTN9fSxcIkxpbmVXZWlnaHRcIjoxLjAsXCJMaW5lVHlwZVwiOjB9LFwiSXNWaXNpYmxlXCI6dHJ1ZX0sXCJBY3Rpdml0eUxpbmVQYW5lbFN0eWxlXCI6e1wiJGlkXCI6XCIxODZcIixcIkFjdGl2aXR5TGluZVN0eWxlXCI6e1wiJGlkXCI6XCIxODdcIixcIkxpbmVDb2xvclwiOntcIiRpZFwiOlwiMTg4XCIsXCIkdHlwZVwiOlwiTkxSRS5Db21tb24uRG9tLlNvbGlkQ29sb3JCcnVzaCwgTkxSRS5Db21tb25cIixcIkNvbG9yXCI6e1wiJGlkXCI6XCIxODlcIixcIkFcIjozOCxcIlJcIjo2OCxcIkdcIjoxMTQsXCJCXCI6MTk2fX0sXCJMaW5lV2VpZ2h0XCI6MS4wLFwiTGluZVR5cGVcIjowfSxcIklzVmlzaWJsZVwiOnRydWV9LFwiRGVmYXVsdERlcGVuZGVuY3lTdHlsZVwiOntcIiRpZFwiOlwiMTkwXCIsXCJMaW5lU3R5bGVcIjp7XCIkaWRcIjpcIjE5MVwiLFwiTGluZUNvbG9yXCI6e1wiJGlkXCI6XCIxOTJcIixcIiR0eXBlXCI6XCJOTFJFLkNvbW1vbi5Eb20uU29saWRDb2xvckJydXNoLCBOTFJFLkNvbW1vblwiLFwiQ29sb3JcIjp7XCIkaWRcIjpcIjE5M1wiLFwiQVwiOjI1NSxcIlJcIjowLFwiR1wiOjAsXCJCXCI6MH19LFwiTGluZVdlaWdodFwiOjEuMCxcIkxpbmVUeXBlXCI6MH0sXCJFbmRBcnJvd2hlYWRMaW5lU3R5bGVcIjp7XCIkaWRcIjpcIjE5NFwiLFwiS2luZFwiOjEsXCJXaWR0aFwiOjEsXCJMZW5ndGhcIjowLFwiUGFyZW50U3R5bGVcIjpudWxsfSxcIkJyaW5nVG9Gcm9udFwiOnRydWUsXCJJc1Zpc2libGVcIjp0cnVlfSxcIkNyaXRpY2FsUGF0aFN0eWxlXCI6e1wiJGlkXCI6XCIxOTVcIixcIkNyaXRpY2FsUGF0aFN0eWxlT3B0aW9uc1wiOjExLFwiTGluZVN0eWxlXCI6e1wiJGlkXCI6XCIxOTZcIixcIkxpbmVDb2xvclwiOntcIiRpZFwiOlwiMTk3XCIsXCIkdHlwZVwiOlwiTkxSRS5Db21tb24uRG9tLlNvbGlkQ29sb3JCcnVzaCwgTkxSRS5Db21tb25cIixcIkNvbG9yXCI6e1wiJGlkXCI6XCIxOThcIixcIkFcIjoyNTUsXCJSXCI6MjIyLFwiR1wiOjUwLFwiQlwiOjUwfX0sXCJMaW5lV2VpZ2h0XCI6MS4wLFwiTGluZVR5cGVcIjowfSxcIlRpdGxlRm9yZWdyb3VuZFwiOntcIiRpZFwiOlwiMTk5XCIsXCJDb2xvclwiOntcIiRpZFwiOlwiMjAwXCIsXCJBXCI6MjU1LFwiUlwiOjE3NixcIkdcIjoxOSxcIkJcIjoyNX19LFwiU2hhcGVzQmFja2dyb3VuZFwiOntcIiRpZFwiOlwiMjAxXCIsXCJDb2xvclwiOntcIiRpZFwiOlwiMjAyXCIsXCJBXCI6MjU1LFwiUlwiOjI1MyxcIkdcIjoyMDMsXCJCXCI6MjA4fX0sXCJTaGFwZXNCb3JkZXJTdHlsZVwiOntcIiRpZFwiOlwiMjAzXCIsXCJMaW5lQ29sb3JcIjp7XCIkaWRcIjpcIjIwNFwiLFwiJHR5cGVcIjpcIk5MUkUuQ29tbW9uLkRvbS5Tb2xpZENvbG9yQnJ1c2gsIE5MUkUuQ29tbW9uXCIsXCJDb2xvclwiOntcIiRpZFwiOlwiMjA1XCIsXCJBXCI6MjU1LFwiUlwiOjIyMixcIkdcIjo1MCxcIkJcIjo1MH19LFwiTGluZVdlaWdodFwiOjEuNSxcIkxpbmVUeXBlXCI6MH0sXCJJc1Zpc2libGVcIjpmYWxzZX19LFwiU2NhbGVcIjp7XCIkaWRcIjpcIjIwNl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jA3XCIsXCJTdGFydERhdGVcIjpcIjAwMDEtMDEtMDFUMDA6MDA6MDBcIixcIkVuZERhdGVcIjpcIjAwMDEtMDEtMDFUMDA6MDA6MDBcIixcIkF1dG9EYXRlUmFuZ2VcIjp0cnVlLFwiV29ya2luZ0RheXNcIjozMSxcIlRvZGF5TWFya2VyVGV4dFwiOlwiVG9kYXlcIixcIkF1dG9TY2FsZVR5cGVcIjp0cnVlLFwiVGltZWJhbmRTY2FsZXNcIjp7XCIkaWRcIjpcIjIwOFwiLFwiVG9wU2NhbGVMYXllclwiOntcIiRpZFwiOlwiMjA5XCIsXCJGb3JtYXRcIjpcIndcIixcIlR5cGVcIjoxfSxcIk1pZGRsZVNjYWxlTGF5ZXJcIjp7XCIkaWRcIjpcIjIxMFwiLFwiRm9ybWF0XCI6bnVsbCxcIlR5cGVcIjowfSxcIkJvdHRvbVNjYWxlTGF5ZXJcIjp7XCIkaWRcIjpcIjIxMVwiLFwiRm9ybWF0XCI6bnVsbCxcIlR5cGVcIjowfX19LFwiTWlsZXN0b25lc1wiOltdLFwiVGFza3NcIjpbXSxcIlN3aW1sYW5lc1wiOltdLFwiU3dpbWxhbmVzVjJcIjpbXSxcIkRlcGVuZGVuY2llc1wiOltdLFwiRGVwZW5kZW5jeVNldHRpbmdzXCI6e1wiJGlkXCI6XCIyMTJcIixcIkRlcGVuZGVuY3lNb2R1bGVFbmFibGVkXCI6ZmFsc2UsXCJTY2hlZHVsaW5nU2V0dGluZ3NcIjp7XCIkaWRcIjpcIjIxM1wiLFwiRGVwZW5kZW5jaWVzU2NoZWR1bGluZ01vZGVTZXR0aW5nXCI6MSxcIkRlcGVuZGVuY2llc1ByZXZpb3VzU2NoZWR1bGluZ01vZGVcIjoxLFwiT25CcmVha2luZ0ZsZXhpYmxlU2NoZWR1bGluZ01vZGVTZXR0aW5nXCI6MCxcIk9uQnJlYWtpbmdTdHJpY3RTY2hlZHVsaW5nTW9kZVNldHRpbmdcIjowfX0sXCJTZXR0aW5nc1wiOntcIiRpZFwiOlwiMjE0XCIsXCJJbXBhT3B0aW9uc1wiOntcIiRpZFwiOlwiMjE1XCIsXCJMZWZ0VG9SaWdodFwiOmZhbHNlLFwiUGF5bG9hZE9wdGlvbnNcIjoyfX0sXCJUaW1lQ29uZmlndXJhdGlvblwiOntcIiRpZFwiOlwiMjE2XCIsXCJVc2VUaW1lXCI6ZmFsc2UsXCJXb3JrRGF5U3RhcnRcIjpcIjAwOjAwOjAwXCIsXCJXb3JrRGF5RW5kXCI6XCIyMzo1OTowMFwifX0ifSwiU2V0dGluZ3MiOnsiJGlkIjoiNTgwIiwiSW1wYU9wdGlvbnMiOm51bGw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NTgxIiwiVXNlVGltZSI6ZmFsc2UsIldvcmtEYXlTdGFydCI6IjAwOjAwOjAwIiwiV29ya0RheUVuZCI6IjIzOjU5OjAwIn0sIkxhc3RVc2VkVGVtcGxhdGVJZCI6ImM4ZGQ5NjM3LTg5Y2MtNGRjOS05NTQwLWVhNGNmMmM5NTY5OCIsIkZpcnN0V2Vla09mWWVhciI6MCwiUGxhY2VNaWxlc3RvbmVBdFRoZUJlZ2lubmluZ09mVGhlRGF5IjpmYWxzZSwiRGVwZW5kZW5jeVNjaGVkdWxpbmdTZXR0aW5ncyI6eyIkaWQiOiI1ODIiLCJEZXBlbmRlbmNpZXNTY2hlZHVsaW5nTW9kZVNldHRpbmciOiJGbGV4aWJsZSIsIkRlcGVuZGVuY2llc1ByZXZpb3VzU2NoZWR1bGluZ01vZGUiOiJGbGV4aWJsZSIsIk9uQnJlYWtpbmdGbGV4aWJsZVNjaGVkdWxpbmdNb2RlU2V0dGluZyI6IkFza0V2ZXJ5dGltZSIsIk9uQnJlYWtpbmdTdHJpY3RTY2hlZHVsaW5nTW9kZVNldHRpbmciOiJBc2tFdmVyeXRpbWUifSwiRGVwZW5kZW5jeU1vZHVsZUVuYWJsZWQiOmZhbHNlLCJEZXBlbmRlbmNpZXMiOnsiX2RlcGVuZGVuY2llcyI6W119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1 bn"/>
  <p:tag name="OTLDATE" val="1804-07-01T23:59:00.0000000"/>
  <p:tag name="OTLPOSITIONONTASK" val="None"/>
  <p:tag name="OTLRELATEDTASKID" val="00000000-0000-0000-0000-00000000000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2 bn"/>
  <p:tag name="OTLDATE" val="1927-07-01T23:59:00.0000000"/>
  <p:tag name="OTLPOSITIONONTASK" val="None"/>
  <p:tag name="OTLRELATEDTASKID" val="00000000-0000-0000-0000-00000000000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3 bn"/>
  <p:tag name="OTLDATE" val="1960-07-01T23:59:00.0000000"/>
  <p:tag name="OTLPOSITIONONTASK" val="None"/>
  <p:tag name="OTLRELATEDTASKID" val="00000000-0000-0000-0000-00000000000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4 bn"/>
  <p:tag name="OTLDATE" val="1974-07-01T23:59:00.0000000"/>
  <p:tag name="OTLPOSITIONONTASK" val="None"/>
  <p:tag name="OTLRELATEDTASKID" val="00000000-0000-0000-0000-00000000000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5 bn"/>
  <p:tag name="OTLDATE" val="1987-07-01T23:59:00.0000000"/>
  <p:tag name="OTLPOSITIONONTASK" val="None"/>
  <p:tag name="OTLRELATEDTASKID" val="00000000-0000-0000-0000-00000000000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6 bn"/>
  <p:tag name="OTLDATE" val="1999-07-01T23:59:00.0000000"/>
  <p:tag name="OTLPOSITIONONTASK" val="None"/>
  <p:tag name="OTLRELATEDTASKID" val="00000000-0000-0000-0000-00000000000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Years"/>
  <p:tag name="OTLTIMEBANDSCALEFORMAT" val="MMM"/>
  <p:tag name="OTLTIMEBANDSHAPETYPE" val="RectangleTimeband"/>
  <p:tag name="OTLTIMEBANDSHAPEHEIGHT" val="30"/>
  <p:tag name="OTLTIMEBANDSHAPEPADDINGLEFT" val="0"/>
  <p:tag name="OTLTIMEBANDCULTUREINFO" val="en-US"/>
  <p:tag name="OTLTIMEBANDQUICKPOSITION" val="Custom"/>
  <p:tag name="OTLTIMEBANDTHREEDEFFECTS" val="None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AUTODATERANGE" val="False"/>
  <p:tag name="OTLTIMEBANDSTARTDATE" val="1800-07-01T23:59:00.0000000"/>
  <p:tag name="OTLTIMEBANDENDDATE" val="2060-10-01T23:59:00.000000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7 bn"/>
  <p:tag name="OTLDATE" val="2011-10-31T23:59:00.0000000"/>
  <p:tag name="OTLPOSITIONONTASK" val="None"/>
  <p:tag name="OTLRELATEDTASKID" val="00000000-0000-0000-0000-00000000000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8 bn"/>
  <p:tag name="OTLDATE" val="2022-11-15T23:59:00.0000000"/>
  <p:tag name="OTLPOSITIONONTASK" val="None"/>
  <p:tag name="OTLRELATEDTASKID" val="00000000-0000-0000-0000-00000000000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9 bn"/>
  <p:tag name="OTLDATE" val="2037-07-01T23:59:00.0000000"/>
  <p:tag name="OTLPOSITIONONTASK" val="None"/>
  <p:tag name="OTLRELATEDTASKID" val="00000000-0000-0000-0000-00000000000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10 bn"/>
  <p:tag name="OTLPOSITIONONTASK" val="None"/>
  <p:tag name="OTLRELATEDTASKID" val="00000000-0000-0000-0000-000000000000"/>
  <p:tag name="OTLDATE" val="2059-07-01T23:59:00.000000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Thick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Auto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Widescreen</PresentationFormat>
  <Paragraphs>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2022-11-16T13:23:39Z</dcterms:created>
  <dcterms:modified xsi:type="dcterms:W3CDTF">2022-11-23T15:25:37Z</dcterms:modified>
</cp:coreProperties>
</file>