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sldIdLst>
    <p:sldId id="274" r:id="rId3"/>
    <p:sldId id="275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993C2-BBA6-4457-9E21-2B7DA431A4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0246C9-5C7A-49C7-8BD1-4ACC06018B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6AAC6C-58C3-4F39-9ABE-D985FFB19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92B42-1134-492F-ADBC-C1C79C780640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D0F62-A1F8-4441-8E62-7B8F1E68E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CD72E-BBD0-44BE-8913-6B5F022FB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7B045-E664-41A3-AF18-A6D54062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9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85CE9-3061-4779-942E-5CD2398E0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AC74C5-D824-4CB8-BFA1-CAB134210B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5732F0-3BB4-4A87-BDD1-88634AE2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92B42-1134-492F-ADBC-C1C79C780640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6F892-A775-457A-892A-DD2B7A6FE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A6A5A-7EEE-4C68-91D1-1F1F5E836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7B045-E664-41A3-AF18-A6D54062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290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3794D7-4D20-416E-A19C-1364327DE0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F8F685-C348-4CC1-8D6B-343C3BF44B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966DF-D81C-4AF5-9955-F4C2B8FF5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92B42-1134-492F-ADBC-C1C79C780640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B2BD9-D55C-4E76-BE6F-FF09D2E4A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37F5D7-60FF-4C9C-9D59-40263AD62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7B045-E664-41A3-AF18-A6D54062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25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166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243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70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0543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993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6645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4590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20864-E74A-4497-9125-6079B5B54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28A6B-C144-4C0A-BEDD-2B5341C09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B603B-4FF6-4BA0-A13E-A0A821EAA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92B42-1134-492F-ADBC-C1C79C780640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3D772D-56E3-4ADE-9DF7-E20F9605D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AC7A2-A75C-4289-9864-65D57A2A6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7B045-E664-41A3-AF18-A6D54062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1753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7869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7330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683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69F27-8E82-45D0-A18E-90B35CFAC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6E409D-9BEE-4BB7-8402-727BC4E51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BA33F-6384-487D-A8BC-05B593E9B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92B42-1134-492F-ADBC-C1C79C780640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44D44-CDE3-4023-84E5-0097EBA81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C9232-2C87-4060-8818-C2DF397B9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7B045-E664-41A3-AF18-A6D54062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203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DB004-349B-44F4-B12C-CFA07D595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5C755-CE41-4D39-8587-F7D37211DA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5A3605-3808-487C-BBF8-DE7CB1FCDA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82CE54-79B0-48B6-BBAF-3EE057711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92B42-1134-492F-ADBC-C1C79C780640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FA81C8-1901-44CA-9ADB-836310A74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FC0CE0-747B-4D66-89CD-96FC7AE47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7B045-E664-41A3-AF18-A6D54062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043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7E090-64CA-441A-B4BC-CBDC175B5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52504B-851B-4420-9B77-BA0B96B51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FDC5B4-EE1B-4FF7-BEC0-BD8D7C672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444D1B-4CFF-494A-B483-7610A6EC86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EC8FAB-C7DB-4EB1-B447-428D9F67B6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EEFB11-8119-4C03-B496-D14A51D70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92B42-1134-492F-ADBC-C1C79C780640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77B2AE-8B94-472C-A4B5-D6635F645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4D57D1-34BC-4D2E-8304-C689D1F78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7B045-E664-41A3-AF18-A6D54062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591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A3ED0-00FD-45CD-98D4-1FE5AA214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59DBF1-D2AA-4698-ACA3-71F438FF5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92B42-1134-492F-ADBC-C1C79C780640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8DC102-6E04-417E-B1EA-BA3B0BD82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47317C-4D17-40A5-B276-81C55139C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7B045-E664-41A3-AF18-A6D54062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19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AF2CBF-CA25-4CE4-A4AC-E5D2B7BF8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92B42-1134-492F-ADBC-C1C79C780640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277348-E25B-4901-AE10-85FD71C7D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F37451-493F-4B53-AA21-FF41C9095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7B045-E664-41A3-AF18-A6D54062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19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26085-D715-47EB-97E4-41EF087AA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AFA30-1B20-42BE-997B-11CC9B6CE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1AEF53-D135-46CC-AF9A-D34484AE33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2CB1BA-A248-4A5A-8C3D-2C03A9C8F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92B42-1134-492F-ADBC-C1C79C780640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09D9FC-F439-4AAA-A8D2-AC71DCB3A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FED3E-FB2A-45D5-930A-307D331BB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7B045-E664-41A3-AF18-A6D54062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78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42724-5B19-40BB-82C2-4AC223649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4D490B-96F6-4F17-8348-1F85CA9270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8EF7FA-8F74-4EFE-9E68-2690A79DC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0663FF-4A33-4620-871D-9C98B7369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92B42-1134-492F-ADBC-C1C79C780640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69E025-248B-48F3-A0A0-B44643FBA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195DA8-8F3E-447A-90D4-C545AEF40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7B045-E664-41A3-AF18-A6D54062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491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E66277-7456-4D1E-ADFF-CBF128E16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03A7DF-BABF-4E2D-B9E5-E69E72276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7C2AB-DCAF-4CA1-B2E1-216C092AB1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92B42-1134-492F-ADBC-C1C79C780640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BF2F1F-6786-4E57-9F85-31981FE250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D293E-531C-4049-B68A-39604236C1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7B045-E664-41A3-AF18-A6D54062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49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241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ficetimeline.com/14-days-tria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microsoft.com/office/2007/relationships/hdphoto" Target="../media/hdphoto1.wdp"/><Relationship Id="rId7" Type="http://schemas.openxmlformats.org/officeDocument/2006/relationships/tags" Target="../tags/tag7.xml"/><Relationship Id="rId71" Type="http://schemas.openxmlformats.org/officeDocument/2006/relationships/image" Target="../media/image4.png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slideLayout" Target="../slideLayouts/slideLayout7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61" Type="http://schemas.openxmlformats.org/officeDocument/2006/relationships/tags" Target="../tags/tag61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image" Target="../media/image3.png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image" Target="../media/image2.png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tags" Target="../tags/tag78.xml"/><Relationship Id="rId18" Type="http://schemas.openxmlformats.org/officeDocument/2006/relationships/tags" Target="../tags/tag83.xml"/><Relationship Id="rId26" Type="http://schemas.openxmlformats.org/officeDocument/2006/relationships/tags" Target="../tags/tag91.xml"/><Relationship Id="rId39" Type="http://schemas.openxmlformats.org/officeDocument/2006/relationships/tags" Target="../tags/tag104.xml"/><Relationship Id="rId21" Type="http://schemas.openxmlformats.org/officeDocument/2006/relationships/tags" Target="../tags/tag86.xml"/><Relationship Id="rId34" Type="http://schemas.openxmlformats.org/officeDocument/2006/relationships/tags" Target="../tags/tag99.xml"/><Relationship Id="rId42" Type="http://schemas.openxmlformats.org/officeDocument/2006/relationships/tags" Target="../tags/tag107.xml"/><Relationship Id="rId47" Type="http://schemas.openxmlformats.org/officeDocument/2006/relationships/tags" Target="../tags/tag112.xml"/><Relationship Id="rId50" Type="http://schemas.openxmlformats.org/officeDocument/2006/relationships/tags" Target="../tags/tag115.xml"/><Relationship Id="rId55" Type="http://schemas.openxmlformats.org/officeDocument/2006/relationships/tags" Target="../tags/tag120.xml"/><Relationship Id="rId7" Type="http://schemas.openxmlformats.org/officeDocument/2006/relationships/tags" Target="../tags/tag72.xml"/><Relationship Id="rId12" Type="http://schemas.openxmlformats.org/officeDocument/2006/relationships/tags" Target="../tags/tag77.xml"/><Relationship Id="rId17" Type="http://schemas.openxmlformats.org/officeDocument/2006/relationships/tags" Target="../tags/tag82.xml"/><Relationship Id="rId25" Type="http://schemas.openxmlformats.org/officeDocument/2006/relationships/tags" Target="../tags/tag90.xml"/><Relationship Id="rId33" Type="http://schemas.openxmlformats.org/officeDocument/2006/relationships/tags" Target="../tags/tag98.xml"/><Relationship Id="rId38" Type="http://schemas.openxmlformats.org/officeDocument/2006/relationships/tags" Target="../tags/tag103.xml"/><Relationship Id="rId46" Type="http://schemas.openxmlformats.org/officeDocument/2006/relationships/tags" Target="../tags/tag111.xml"/><Relationship Id="rId59" Type="http://schemas.openxmlformats.org/officeDocument/2006/relationships/image" Target="../media/image6.png"/><Relationship Id="rId2" Type="http://schemas.openxmlformats.org/officeDocument/2006/relationships/tags" Target="../tags/tag67.xml"/><Relationship Id="rId16" Type="http://schemas.openxmlformats.org/officeDocument/2006/relationships/tags" Target="../tags/tag81.xml"/><Relationship Id="rId20" Type="http://schemas.openxmlformats.org/officeDocument/2006/relationships/tags" Target="../tags/tag85.xml"/><Relationship Id="rId29" Type="http://schemas.openxmlformats.org/officeDocument/2006/relationships/tags" Target="../tags/tag94.xml"/><Relationship Id="rId41" Type="http://schemas.openxmlformats.org/officeDocument/2006/relationships/tags" Target="../tags/tag106.xml"/><Relationship Id="rId54" Type="http://schemas.openxmlformats.org/officeDocument/2006/relationships/tags" Target="../tags/tag119.xml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11" Type="http://schemas.openxmlformats.org/officeDocument/2006/relationships/tags" Target="../tags/tag76.xml"/><Relationship Id="rId24" Type="http://schemas.openxmlformats.org/officeDocument/2006/relationships/tags" Target="../tags/tag89.xml"/><Relationship Id="rId32" Type="http://schemas.openxmlformats.org/officeDocument/2006/relationships/tags" Target="../tags/tag97.xml"/><Relationship Id="rId37" Type="http://schemas.openxmlformats.org/officeDocument/2006/relationships/tags" Target="../tags/tag102.xml"/><Relationship Id="rId40" Type="http://schemas.openxmlformats.org/officeDocument/2006/relationships/tags" Target="../tags/tag105.xml"/><Relationship Id="rId45" Type="http://schemas.openxmlformats.org/officeDocument/2006/relationships/tags" Target="../tags/tag110.xml"/><Relationship Id="rId53" Type="http://schemas.openxmlformats.org/officeDocument/2006/relationships/tags" Target="../tags/tag118.xml"/><Relationship Id="rId58" Type="http://schemas.microsoft.com/office/2007/relationships/hdphoto" Target="../media/hdphoto3.wdp"/><Relationship Id="rId5" Type="http://schemas.openxmlformats.org/officeDocument/2006/relationships/tags" Target="../tags/tag70.xml"/><Relationship Id="rId15" Type="http://schemas.openxmlformats.org/officeDocument/2006/relationships/tags" Target="../tags/tag80.xml"/><Relationship Id="rId23" Type="http://schemas.openxmlformats.org/officeDocument/2006/relationships/tags" Target="../tags/tag88.xml"/><Relationship Id="rId28" Type="http://schemas.openxmlformats.org/officeDocument/2006/relationships/tags" Target="../tags/tag93.xml"/><Relationship Id="rId36" Type="http://schemas.openxmlformats.org/officeDocument/2006/relationships/tags" Target="../tags/tag101.xml"/><Relationship Id="rId49" Type="http://schemas.openxmlformats.org/officeDocument/2006/relationships/tags" Target="../tags/tag114.xml"/><Relationship Id="rId57" Type="http://schemas.openxmlformats.org/officeDocument/2006/relationships/image" Target="../media/image5.png"/><Relationship Id="rId10" Type="http://schemas.openxmlformats.org/officeDocument/2006/relationships/tags" Target="../tags/tag75.xml"/><Relationship Id="rId19" Type="http://schemas.openxmlformats.org/officeDocument/2006/relationships/tags" Target="../tags/tag84.xml"/><Relationship Id="rId31" Type="http://schemas.openxmlformats.org/officeDocument/2006/relationships/tags" Target="../tags/tag96.xml"/><Relationship Id="rId44" Type="http://schemas.openxmlformats.org/officeDocument/2006/relationships/tags" Target="../tags/tag109.xml"/><Relationship Id="rId52" Type="http://schemas.openxmlformats.org/officeDocument/2006/relationships/tags" Target="../tags/tag117.xml"/><Relationship Id="rId4" Type="http://schemas.openxmlformats.org/officeDocument/2006/relationships/tags" Target="../tags/tag69.xml"/><Relationship Id="rId9" Type="http://schemas.openxmlformats.org/officeDocument/2006/relationships/tags" Target="../tags/tag74.xml"/><Relationship Id="rId14" Type="http://schemas.openxmlformats.org/officeDocument/2006/relationships/tags" Target="../tags/tag79.xml"/><Relationship Id="rId22" Type="http://schemas.openxmlformats.org/officeDocument/2006/relationships/tags" Target="../tags/tag87.xml"/><Relationship Id="rId27" Type="http://schemas.openxmlformats.org/officeDocument/2006/relationships/tags" Target="../tags/tag92.xml"/><Relationship Id="rId30" Type="http://schemas.openxmlformats.org/officeDocument/2006/relationships/tags" Target="../tags/tag95.xml"/><Relationship Id="rId35" Type="http://schemas.openxmlformats.org/officeDocument/2006/relationships/tags" Target="../tags/tag100.xml"/><Relationship Id="rId43" Type="http://schemas.openxmlformats.org/officeDocument/2006/relationships/tags" Target="../tags/tag108.xml"/><Relationship Id="rId48" Type="http://schemas.openxmlformats.org/officeDocument/2006/relationships/tags" Target="../tags/tag113.xml"/><Relationship Id="rId56" Type="http://schemas.openxmlformats.org/officeDocument/2006/relationships/slideLayout" Target="../slideLayouts/slideLayout7.xml"/><Relationship Id="rId8" Type="http://schemas.openxmlformats.org/officeDocument/2006/relationships/tags" Target="../tags/tag73.xml"/><Relationship Id="rId51" Type="http://schemas.openxmlformats.org/officeDocument/2006/relationships/tags" Target="../tags/tag116.xml"/><Relationship Id="rId3" Type="http://schemas.openxmlformats.org/officeDocument/2006/relationships/tags" Target="../tags/tag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86778E-D52C-403D-A7CF-6291FC99A4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" y="0"/>
            <a:ext cx="12178441" cy="6858000"/>
          </a:xfrm>
          <a:prstGeom prst="rect">
            <a:avLst/>
          </a:prstGeom>
        </p:spPr>
      </p:pic>
      <p:sp>
        <p:nvSpPr>
          <p:cNvPr id="6" name="TextBox 1">
            <a:extLst>
              <a:ext uri="{FF2B5EF4-FFF2-40B4-BE49-F238E27FC236}">
                <a16:creationId xmlns:a16="http://schemas.microsoft.com/office/drawing/2014/main" id="{25408889-A457-4570-AAC5-9A204D51EAED}"/>
              </a:ext>
            </a:extLst>
          </p:cNvPr>
          <p:cNvSpPr txBox="1"/>
          <p:nvPr/>
        </p:nvSpPr>
        <p:spPr>
          <a:xfrm>
            <a:off x="8763168" y="962215"/>
            <a:ext cx="34288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"/>
                <a:ea typeface="+mn-ea"/>
                <a:cs typeface="Segoe UI Semibold" panose="020B07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https://www.officetimeline.com/14-days-trial</a:t>
            </a:r>
            <a:endParaRPr kumimoji="0" lang="en-US" sz="1100" b="0" i="0" u="sng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"/>
              <a:ea typeface="+mn-ea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316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2" name="OTLSHAPE_M_28e29932d1244f8eb2c99a042e9e471f_Connector1">
            <a:extLst>
              <a:ext uri="{FF2B5EF4-FFF2-40B4-BE49-F238E27FC236}">
                <a16:creationId xmlns:a16="http://schemas.microsoft.com/office/drawing/2014/main" id="{C1291EFE-94E8-46F3-8F9C-A74D16533843}"/>
              </a:ext>
            </a:extLst>
          </p:cNvPr>
          <p:cNvCxnSpPr/>
          <p:nvPr>
            <p:custDataLst>
              <p:tags r:id="rId2"/>
            </p:custDataLst>
          </p:nvPr>
        </p:nvCxnSpPr>
        <p:spPr>
          <a:xfrm>
            <a:off x="1193298" y="3908512"/>
            <a:ext cx="0" cy="1036181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OTLSHAPE_M_28e29932d1244f8eb2c99a042e9e471f_Connector2">
            <a:extLst>
              <a:ext uri="{FF2B5EF4-FFF2-40B4-BE49-F238E27FC236}">
                <a16:creationId xmlns:a16="http://schemas.microsoft.com/office/drawing/2014/main" id="{3640A807-3658-414E-BAA3-BAD7C931A1AC}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>
            <a:off x="1193298" y="5097094"/>
            <a:ext cx="0" cy="142325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OTLSHAPE_TB_00000000000000000000000000000000_ScaleContainer">
            <a:extLst>
              <a:ext uri="{FF2B5EF4-FFF2-40B4-BE49-F238E27FC236}">
                <a16:creationId xmlns:a16="http://schemas.microsoft.com/office/drawing/2014/main" id="{1FC4AC17-9284-4362-AFDC-6243F694CCC5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844465" y="5239418"/>
            <a:ext cx="10515600" cy="182880"/>
          </a:xfrm>
          <a:prstGeom prst="round2SameRect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1200000"/>
            </a:lightRig>
          </a:scene3d>
          <a:sp3d contourW="2540" prstMaterial="legacyMatte">
            <a:bevelT w="127000" h="38100"/>
            <a:contourClr>
              <a:srgbClr val="E1E1E1"/>
            </a:contourClr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0" name="OTLSHAPE_TB_00000000000000000000000000000000_MiddleScaleContainer">
            <a:extLst>
              <a:ext uri="{FF2B5EF4-FFF2-40B4-BE49-F238E27FC236}">
                <a16:creationId xmlns:a16="http://schemas.microsoft.com/office/drawing/2014/main" id="{D4AAEBEB-59EB-458D-B781-A3DDCBCBA4C0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844465" y="5431442"/>
            <a:ext cx="10515600" cy="18288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1200000"/>
            </a:lightRig>
          </a:scene3d>
          <a:sp3d contourW="2540" prstMaterial="legacyMatte">
            <a:bevelT w="127000" h="38100"/>
            <a:contourClr>
              <a:srgbClr val="E1E1E1"/>
            </a:contourClr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1" name="OTLSHAPE_TB_00000000000000000000000000000000_BottomScaleContainer">
            <a:extLst>
              <a:ext uri="{FF2B5EF4-FFF2-40B4-BE49-F238E27FC236}">
                <a16:creationId xmlns:a16="http://schemas.microsoft.com/office/drawing/2014/main" id="{8F623345-02E7-4B2F-8EC0-9F24BB814126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844465" y="5623466"/>
            <a:ext cx="10515600" cy="182880"/>
          </a:xfrm>
          <a:prstGeom prst="round2SameRect">
            <a:avLst>
              <a:gd name="adj1" fmla="val 0"/>
              <a:gd name="adj2" fmla="val 16667"/>
            </a:avLst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1200000"/>
            </a:lightRig>
          </a:scene3d>
          <a:sp3d contourW="2540" prstMaterial="legacyMatte">
            <a:bevelT w="127000" h="38100"/>
            <a:contourClr>
              <a:srgbClr val="E1E1E1"/>
            </a:contourClr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D4D7942E-05CD-40F9-A66F-CBA63021DDBA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907965" y="5254658"/>
            <a:ext cx="304800" cy="1524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2021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7CEAD0F2-AAB6-46A2-BAAC-C6039D6E43B2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2138397" y="5254658"/>
            <a:ext cx="304800" cy="1524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2022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268EF3D6-5438-43C3-BF07-BB3E073A944A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6768374" y="5254658"/>
            <a:ext cx="304800" cy="1524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2023</a:t>
            </a:r>
          </a:p>
        </p:txBody>
      </p:sp>
      <p:sp>
        <p:nvSpPr>
          <p:cNvPr id="152" name="OTLSHAPE_TB_00000000000000000000000000000000_MiddleTimescaleInterval1">
            <a:extLst>
              <a:ext uri="{FF2B5EF4-FFF2-40B4-BE49-F238E27FC236}">
                <a16:creationId xmlns:a16="http://schemas.microsoft.com/office/drawing/2014/main" id="{2F54C401-1AE9-44CD-9966-ED9A7A560087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907965" y="5431442"/>
            <a:ext cx="254000" cy="1828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Sep</a:t>
            </a:r>
          </a:p>
        </p:txBody>
      </p:sp>
      <p:sp>
        <p:nvSpPr>
          <p:cNvPr id="153" name="OTLSHAPE_TB_00000000000000000000000000000000_MiddleTimescaleInterval2">
            <a:extLst>
              <a:ext uri="{FF2B5EF4-FFF2-40B4-BE49-F238E27FC236}">
                <a16:creationId xmlns:a16="http://schemas.microsoft.com/office/drawing/2014/main" id="{F1AF42D8-4E07-4624-B302-2FFC7179D4EF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1745167" y="5431442"/>
            <a:ext cx="272510" cy="1828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Dec</a:t>
            </a:r>
          </a:p>
        </p:txBody>
      </p:sp>
      <p:sp>
        <p:nvSpPr>
          <p:cNvPr id="154" name="OTLSHAPE_TB_00000000000000000000000000000000_MiddleTimescaleInterval3">
            <a:extLst>
              <a:ext uri="{FF2B5EF4-FFF2-40B4-BE49-F238E27FC236}">
                <a16:creationId xmlns:a16="http://schemas.microsoft.com/office/drawing/2014/main" id="{8B9E3F54-D833-4281-A6B1-05E962E0C50E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2886805" y="5431442"/>
            <a:ext cx="292100" cy="1828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2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Mar</a:t>
            </a:r>
          </a:p>
        </p:txBody>
      </p:sp>
      <p:sp>
        <p:nvSpPr>
          <p:cNvPr id="155" name="OTLSHAPE_TB_00000000000000000000000000000000_MiddleTimescaleInterval4">
            <a:extLst>
              <a:ext uri="{FF2B5EF4-FFF2-40B4-BE49-F238E27FC236}">
                <a16:creationId xmlns:a16="http://schemas.microsoft.com/office/drawing/2014/main" id="{13C038A0-B93C-498F-8CF3-8B12AED44C84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4053812" y="5431442"/>
            <a:ext cx="243721" cy="1828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2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Jun</a:t>
            </a:r>
          </a:p>
        </p:txBody>
      </p:sp>
      <p:sp>
        <p:nvSpPr>
          <p:cNvPr id="156" name="OTLSHAPE_TB_00000000000000000000000000000000_MiddleTimescaleInterval5">
            <a:extLst>
              <a:ext uri="{FF2B5EF4-FFF2-40B4-BE49-F238E27FC236}">
                <a16:creationId xmlns:a16="http://schemas.microsoft.com/office/drawing/2014/main" id="{4D0E92FC-96AC-4C42-98E5-BCD21BA9E980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5220820" y="5431442"/>
            <a:ext cx="254000" cy="1828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Sep</a:t>
            </a:r>
          </a:p>
        </p:txBody>
      </p:sp>
      <p:sp>
        <p:nvSpPr>
          <p:cNvPr id="157" name="OTLSHAPE_TB_00000000000000000000000000000000_MiddleTimescaleInterval6">
            <a:extLst>
              <a:ext uri="{FF2B5EF4-FFF2-40B4-BE49-F238E27FC236}">
                <a16:creationId xmlns:a16="http://schemas.microsoft.com/office/drawing/2014/main" id="{94838543-7BF9-4A14-8858-7F4F17967217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6375143" y="5431442"/>
            <a:ext cx="272510" cy="1828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Dec</a:t>
            </a:r>
          </a:p>
        </p:txBody>
      </p:sp>
      <p:sp>
        <p:nvSpPr>
          <p:cNvPr id="158" name="OTLSHAPE_TB_00000000000000000000000000000000_MiddleTimescaleInterval7">
            <a:extLst>
              <a:ext uri="{FF2B5EF4-FFF2-40B4-BE49-F238E27FC236}">
                <a16:creationId xmlns:a16="http://schemas.microsoft.com/office/drawing/2014/main" id="{32E38BD0-B8AA-4B95-843F-100EBCEFD998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7516781" y="5431442"/>
            <a:ext cx="292100" cy="1828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2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Mar</a:t>
            </a:r>
          </a:p>
        </p:txBody>
      </p:sp>
      <p:sp>
        <p:nvSpPr>
          <p:cNvPr id="162" name="OTLSHAPE_TB_00000000000000000000000000000000_BottomTimescaleInterval1">
            <a:extLst>
              <a:ext uri="{FF2B5EF4-FFF2-40B4-BE49-F238E27FC236}">
                <a16:creationId xmlns:a16="http://schemas.microsoft.com/office/drawing/2014/main" id="{336FAB19-C2B1-4CC3-BDA5-8C9B97850EBA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907965" y="5638706"/>
            <a:ext cx="355600" cy="1524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09/26</a:t>
            </a:r>
          </a:p>
        </p:txBody>
      </p:sp>
      <p:sp>
        <p:nvSpPr>
          <p:cNvPr id="163" name="OTLSHAPE_TB_00000000000000000000000000000000_BottomTimescaleInterval2">
            <a:extLst>
              <a:ext uri="{FF2B5EF4-FFF2-40B4-BE49-F238E27FC236}">
                <a16:creationId xmlns:a16="http://schemas.microsoft.com/office/drawing/2014/main" id="{310769D8-198E-4350-A782-08259ACA831E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1783221" y="5638706"/>
            <a:ext cx="355600" cy="1524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12/04</a:t>
            </a:r>
          </a:p>
        </p:txBody>
      </p:sp>
      <p:sp>
        <p:nvSpPr>
          <p:cNvPr id="164" name="OTLSHAPE_TB_00000000000000000000000000000000_BottomTimescaleInterval3">
            <a:extLst>
              <a:ext uri="{FF2B5EF4-FFF2-40B4-BE49-F238E27FC236}">
                <a16:creationId xmlns:a16="http://schemas.microsoft.com/office/drawing/2014/main" id="{3C1240EC-3BE0-4B2F-A26C-364DA1E35772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2658477" y="5638706"/>
            <a:ext cx="355600" cy="1524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02/11</a:t>
            </a:r>
          </a:p>
        </p:txBody>
      </p:sp>
      <p:sp>
        <p:nvSpPr>
          <p:cNvPr id="165" name="OTLSHAPE_TB_00000000000000000000000000000000_BottomTimescaleInterval4">
            <a:extLst>
              <a:ext uri="{FF2B5EF4-FFF2-40B4-BE49-F238E27FC236}">
                <a16:creationId xmlns:a16="http://schemas.microsoft.com/office/drawing/2014/main" id="{B0FC5542-5C7F-4590-9A38-01EDE38F09C2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3533733" y="5638706"/>
            <a:ext cx="355600" cy="1524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04/21</a:t>
            </a:r>
          </a:p>
        </p:txBody>
      </p:sp>
      <p:sp>
        <p:nvSpPr>
          <p:cNvPr id="166" name="OTLSHAPE_TB_00000000000000000000000000000000_BottomTimescaleInterval5">
            <a:extLst>
              <a:ext uri="{FF2B5EF4-FFF2-40B4-BE49-F238E27FC236}">
                <a16:creationId xmlns:a16="http://schemas.microsoft.com/office/drawing/2014/main" id="{6091ADE4-1CAD-48BC-9B68-F83E2A8CBC41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4408989" y="5638706"/>
            <a:ext cx="355600" cy="1524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06/29</a:t>
            </a:r>
          </a:p>
        </p:txBody>
      </p:sp>
      <p:sp>
        <p:nvSpPr>
          <p:cNvPr id="167" name="OTLSHAPE_TB_00000000000000000000000000000000_BottomTimescaleInterval6">
            <a:extLst>
              <a:ext uri="{FF2B5EF4-FFF2-40B4-BE49-F238E27FC236}">
                <a16:creationId xmlns:a16="http://schemas.microsoft.com/office/drawing/2014/main" id="{B91A50CD-7D9E-48FF-83D2-03B3DBC6734A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5284244" y="5638706"/>
            <a:ext cx="355600" cy="1524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09/06</a:t>
            </a:r>
          </a:p>
        </p:txBody>
      </p:sp>
      <p:sp>
        <p:nvSpPr>
          <p:cNvPr id="168" name="OTLSHAPE_TB_00000000000000000000000000000000_BottomTimescaleInterval7">
            <a:extLst>
              <a:ext uri="{FF2B5EF4-FFF2-40B4-BE49-F238E27FC236}">
                <a16:creationId xmlns:a16="http://schemas.microsoft.com/office/drawing/2014/main" id="{34E412DC-3DEE-43B7-B5BB-7FCE5A02F3B6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6159500" y="5638706"/>
            <a:ext cx="355600" cy="1524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11/14</a:t>
            </a:r>
          </a:p>
        </p:txBody>
      </p:sp>
      <p:sp>
        <p:nvSpPr>
          <p:cNvPr id="170" name="OTLSHAPE_TB_00000000000000000000000000000000_MiddleTimescaleInterval8">
            <a:extLst>
              <a:ext uri="{FF2B5EF4-FFF2-40B4-BE49-F238E27FC236}">
                <a16:creationId xmlns:a16="http://schemas.microsoft.com/office/drawing/2014/main" id="{E7378ED8-7777-4719-B70E-FF7165286ED3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8683789" y="5431442"/>
            <a:ext cx="243721" cy="1828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2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Jun</a:t>
            </a:r>
          </a:p>
        </p:txBody>
      </p:sp>
      <p:sp>
        <p:nvSpPr>
          <p:cNvPr id="171" name="OTLSHAPE_TB_00000000000000000000000000000000_MiddleTimescaleInterval9">
            <a:extLst>
              <a:ext uri="{FF2B5EF4-FFF2-40B4-BE49-F238E27FC236}">
                <a16:creationId xmlns:a16="http://schemas.microsoft.com/office/drawing/2014/main" id="{3E863FF6-7430-43B6-AC2E-66C7451C6738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9850796" y="5431442"/>
            <a:ext cx="254000" cy="1828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Sep</a:t>
            </a:r>
          </a:p>
        </p:txBody>
      </p:sp>
      <p:sp>
        <p:nvSpPr>
          <p:cNvPr id="172" name="OTLSHAPE_TB_00000000000000000000000000000000_MiddleTimescaleInterval10">
            <a:extLst>
              <a:ext uri="{FF2B5EF4-FFF2-40B4-BE49-F238E27FC236}">
                <a16:creationId xmlns:a16="http://schemas.microsoft.com/office/drawing/2014/main" id="{F61509A7-6D94-441F-B969-F7493E209BE2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11005119" y="5431442"/>
            <a:ext cx="272510" cy="1828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Dec</a:t>
            </a:r>
          </a:p>
        </p:txBody>
      </p:sp>
      <p:sp>
        <p:nvSpPr>
          <p:cNvPr id="173" name="OTLSHAPE_TB_00000000000000000000000000000000_BottomTimescaleInterval8">
            <a:extLst>
              <a:ext uri="{FF2B5EF4-FFF2-40B4-BE49-F238E27FC236}">
                <a16:creationId xmlns:a16="http://schemas.microsoft.com/office/drawing/2014/main" id="{9F0125E1-0461-4E66-9F4C-2C930D0BE8A5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7034756" y="5638706"/>
            <a:ext cx="355600" cy="1524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01/22</a:t>
            </a:r>
          </a:p>
        </p:txBody>
      </p:sp>
      <p:sp>
        <p:nvSpPr>
          <p:cNvPr id="174" name="OTLSHAPE_TB_00000000000000000000000000000000_BottomTimescaleInterval9">
            <a:extLst>
              <a:ext uri="{FF2B5EF4-FFF2-40B4-BE49-F238E27FC236}">
                <a16:creationId xmlns:a16="http://schemas.microsoft.com/office/drawing/2014/main" id="{A9D6EE5E-EDAE-405B-873F-EC7497342CAA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7910012" y="5638706"/>
            <a:ext cx="355600" cy="1524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04/01</a:t>
            </a:r>
          </a:p>
        </p:txBody>
      </p:sp>
      <p:sp>
        <p:nvSpPr>
          <p:cNvPr id="175" name="OTLSHAPE_TB_00000000000000000000000000000000_BottomTimescaleInterval10">
            <a:extLst>
              <a:ext uri="{FF2B5EF4-FFF2-40B4-BE49-F238E27FC236}">
                <a16:creationId xmlns:a16="http://schemas.microsoft.com/office/drawing/2014/main" id="{DDA2851F-9624-4699-8B15-7546CA38A1B2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8785268" y="5638706"/>
            <a:ext cx="355600" cy="1524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06/09</a:t>
            </a:r>
          </a:p>
        </p:txBody>
      </p:sp>
      <p:sp>
        <p:nvSpPr>
          <p:cNvPr id="176" name="OTLSHAPE_TB_00000000000000000000000000000000_BottomTimescaleInterval11">
            <a:extLst>
              <a:ext uri="{FF2B5EF4-FFF2-40B4-BE49-F238E27FC236}">
                <a16:creationId xmlns:a16="http://schemas.microsoft.com/office/drawing/2014/main" id="{864F0F0A-362A-4813-AFD0-CDB98D4D5FFD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9660524" y="5638706"/>
            <a:ext cx="355600" cy="1524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08/17</a:t>
            </a:r>
          </a:p>
        </p:txBody>
      </p:sp>
      <p:sp>
        <p:nvSpPr>
          <p:cNvPr id="177" name="OTLSHAPE_TB_00000000000000000000000000000000_BottomTimescaleInterval12">
            <a:extLst>
              <a:ext uri="{FF2B5EF4-FFF2-40B4-BE49-F238E27FC236}">
                <a16:creationId xmlns:a16="http://schemas.microsoft.com/office/drawing/2014/main" id="{32C282B6-DFBA-4948-A9C1-EEE2E411F6F9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10535779" y="5638706"/>
            <a:ext cx="355600" cy="1524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10/25</a:t>
            </a:r>
          </a:p>
        </p:txBody>
      </p:sp>
      <p:sp>
        <p:nvSpPr>
          <p:cNvPr id="202" name="OTLSHAPE_M_7b79e34806a242898cbb04f9a77724ec_Shape">
            <a:extLst>
              <a:ext uri="{FF2B5EF4-FFF2-40B4-BE49-F238E27FC236}">
                <a16:creationId xmlns:a16="http://schemas.microsoft.com/office/drawing/2014/main" id="{6E91AE41-37B9-470C-8753-6973A85F96AC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 flipV="1">
            <a:off x="7009211" y="5125118"/>
            <a:ext cx="152400" cy="177800"/>
          </a:xfrm>
          <a:prstGeom prst="triangle">
            <a:avLst/>
          </a:prstGeom>
          <a:solidFill>
            <a:srgbClr val="EE9B0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4" name="OTLSHAPE_M_602662164bd145c4ba96c60478071c7e_Shape">
            <a:extLst>
              <a:ext uri="{FF2B5EF4-FFF2-40B4-BE49-F238E27FC236}">
                <a16:creationId xmlns:a16="http://schemas.microsoft.com/office/drawing/2014/main" id="{F01826E8-2CEE-4E94-A269-DB4880AE36A9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 flipV="1">
            <a:off x="1554718" y="5125118"/>
            <a:ext cx="152400" cy="177800"/>
          </a:xfrm>
          <a:prstGeom prst="triangle">
            <a:avLst/>
          </a:prstGeom>
          <a:solidFill>
            <a:srgbClr val="EE9B0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5" name="OTLSHAPE_M_90510e1851e449238c4be88955c388ff_Shape">
            <a:extLst>
              <a:ext uri="{FF2B5EF4-FFF2-40B4-BE49-F238E27FC236}">
                <a16:creationId xmlns:a16="http://schemas.microsoft.com/office/drawing/2014/main" id="{1183711C-8F7B-456E-8823-C98E9FE21293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 flipV="1">
            <a:off x="3470133" y="5125118"/>
            <a:ext cx="152400" cy="177800"/>
          </a:xfrm>
          <a:prstGeom prst="triangle">
            <a:avLst/>
          </a:prstGeom>
          <a:solidFill>
            <a:srgbClr val="EE9B0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6" name="OTLSHAPE_M_a48e316d189947cdb784ec5dacffd97d_Shape">
            <a:extLst>
              <a:ext uri="{FF2B5EF4-FFF2-40B4-BE49-F238E27FC236}">
                <a16:creationId xmlns:a16="http://schemas.microsoft.com/office/drawing/2014/main" id="{36E14B0C-9D63-402A-B451-5C89838A20C7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 flipV="1">
            <a:off x="5791464" y="5125118"/>
            <a:ext cx="152400" cy="177800"/>
          </a:xfrm>
          <a:prstGeom prst="triangle">
            <a:avLst/>
          </a:prstGeom>
          <a:solidFill>
            <a:srgbClr val="EE9B0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7" name="OTLSHAPE_M_61ac5b4634214f9783ddcf7f4542c621_Shape">
            <a:extLst>
              <a:ext uri="{FF2B5EF4-FFF2-40B4-BE49-F238E27FC236}">
                <a16:creationId xmlns:a16="http://schemas.microsoft.com/office/drawing/2014/main" id="{B7263874-4919-4EF1-841E-712CFEB5866B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 flipV="1">
            <a:off x="8100109" y="5125118"/>
            <a:ext cx="152400" cy="177800"/>
          </a:xfrm>
          <a:prstGeom prst="triangle">
            <a:avLst/>
          </a:prstGeom>
          <a:solidFill>
            <a:srgbClr val="EE9B0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8" name="OTLSHAPE_M_9eee826f38a14128a341e9b6da75816a_Shape">
            <a:extLst>
              <a:ext uri="{FF2B5EF4-FFF2-40B4-BE49-F238E27FC236}">
                <a16:creationId xmlns:a16="http://schemas.microsoft.com/office/drawing/2014/main" id="{90424552-E849-41D1-992D-5428C402889B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 flipV="1">
            <a:off x="10040894" y="5125118"/>
            <a:ext cx="152400" cy="177800"/>
          </a:xfrm>
          <a:prstGeom prst="triangle">
            <a:avLst/>
          </a:prstGeom>
          <a:solidFill>
            <a:srgbClr val="EE9B0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9" name="OTLSHAPE_M_eb972a54101045beb7b91037c82ef088_Shape">
            <a:extLst>
              <a:ext uri="{FF2B5EF4-FFF2-40B4-BE49-F238E27FC236}">
                <a16:creationId xmlns:a16="http://schemas.microsoft.com/office/drawing/2014/main" id="{3A61276B-987C-45E3-8E45-EE08495BD4C4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1935264" y="5742846"/>
            <a:ext cx="152400" cy="177800"/>
          </a:xfrm>
          <a:prstGeom prst="triangle">
            <a:avLst/>
          </a:prstGeom>
          <a:solidFill>
            <a:srgbClr val="EE9B0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0" name="OTLSHAPE_M_56b6fa9378194bc3b5df730f0f484bda_Shape">
            <a:extLst>
              <a:ext uri="{FF2B5EF4-FFF2-40B4-BE49-F238E27FC236}">
                <a16:creationId xmlns:a16="http://schemas.microsoft.com/office/drawing/2014/main" id="{9E882519-5E3A-4502-BFBA-CD09027CD673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5791464" y="5742846"/>
            <a:ext cx="152400" cy="177800"/>
          </a:xfrm>
          <a:prstGeom prst="triangle">
            <a:avLst/>
          </a:prstGeom>
          <a:solidFill>
            <a:srgbClr val="EE9B0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1" name="OTLSHAPE_M_a17a6e7f395b4f98b7efc40792a5d761_Shape">
            <a:extLst>
              <a:ext uri="{FF2B5EF4-FFF2-40B4-BE49-F238E27FC236}">
                <a16:creationId xmlns:a16="http://schemas.microsoft.com/office/drawing/2014/main" id="{4BEAC947-3DC0-4FB0-9162-D7666F4FAF24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7021895" y="5742846"/>
            <a:ext cx="152400" cy="177800"/>
          </a:xfrm>
          <a:prstGeom prst="triangle">
            <a:avLst/>
          </a:prstGeom>
          <a:solidFill>
            <a:srgbClr val="EE9B0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2" name="OTLSHAPE_M_23da1b68dc784c67a19865c33c893825_Shape">
            <a:extLst>
              <a:ext uri="{FF2B5EF4-FFF2-40B4-BE49-F238E27FC236}">
                <a16:creationId xmlns:a16="http://schemas.microsoft.com/office/drawing/2014/main" id="{562A6EF2-2F41-414D-9DC1-509DCD544A80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8480655" y="5742846"/>
            <a:ext cx="152400" cy="177800"/>
          </a:xfrm>
          <a:prstGeom prst="triangle">
            <a:avLst/>
          </a:prstGeom>
          <a:solidFill>
            <a:srgbClr val="EE9B0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3" name="OTLSHAPE_M_f22c911dd4bb44069ff24fe95d827ded_Shape">
            <a:extLst>
              <a:ext uri="{FF2B5EF4-FFF2-40B4-BE49-F238E27FC236}">
                <a16:creationId xmlns:a16="http://schemas.microsoft.com/office/drawing/2014/main" id="{89437B9E-4D3B-48DA-86AB-672F64F3B647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10814671" y="5742846"/>
            <a:ext cx="152400" cy="177800"/>
          </a:xfrm>
          <a:prstGeom prst="triangle">
            <a:avLst/>
          </a:prstGeom>
          <a:solidFill>
            <a:srgbClr val="EE9B0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OTLSHAPE_M_28e29932d1244f8eb2c99a042e9e471f_Title">
            <a:extLst>
              <a:ext uri="{FF2B5EF4-FFF2-40B4-BE49-F238E27FC236}">
                <a16:creationId xmlns:a16="http://schemas.microsoft.com/office/drawing/2014/main" id="{157F86A7-D768-48EE-8D96-1F2D87C5FF96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1237748" y="3908512"/>
            <a:ext cx="558800" cy="3048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-5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Birth</a:t>
            </a:r>
          </a:p>
        </p:txBody>
      </p:sp>
      <p:sp>
        <p:nvSpPr>
          <p:cNvPr id="92" name="OTLSHAPE_M_602662164bd145c4ba96c60478071c7e_Title">
            <a:extLst>
              <a:ext uri="{FF2B5EF4-FFF2-40B4-BE49-F238E27FC236}">
                <a16:creationId xmlns:a16="http://schemas.microsoft.com/office/drawing/2014/main" id="{B1CA55A7-61E3-4868-AF4D-A7B944231619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1246299" y="4492573"/>
            <a:ext cx="774700" cy="4267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22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HepB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22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(1 Month)</a:t>
            </a:r>
            <a:endParaRPr kumimoji="0" lang="en-US" sz="1400" b="1" i="0" u="none" strike="noStrike" kern="1200" cap="none" spc="-22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Lato Semibold" panose="020F0502020204030203" pitchFamily="34" charset="0"/>
              <a:ea typeface="+mn-ea"/>
              <a:cs typeface="+mn-cs"/>
            </a:endParaRPr>
          </a:p>
        </p:txBody>
      </p:sp>
      <p:sp>
        <p:nvSpPr>
          <p:cNvPr id="93" name="OTLSHAPE_M_602662164bd145c4ba96c60478071c7e_Date">
            <a:extLst>
              <a:ext uri="{FF2B5EF4-FFF2-40B4-BE49-F238E27FC236}">
                <a16:creationId xmlns:a16="http://schemas.microsoft.com/office/drawing/2014/main" id="{B5AC9E4E-AB7A-4B95-BA15-630740893ADB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1174438" y="4944694"/>
            <a:ext cx="914400" cy="1524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 dirty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November 2021</a:t>
            </a:r>
          </a:p>
        </p:txBody>
      </p:sp>
      <p:sp>
        <p:nvSpPr>
          <p:cNvPr id="95" name="OTLSHAPE_M_eb972a54101045beb7b91037c82ef088_Title">
            <a:extLst>
              <a:ext uri="{FF2B5EF4-FFF2-40B4-BE49-F238E27FC236}">
                <a16:creationId xmlns:a16="http://schemas.microsoft.com/office/drawing/2014/main" id="{1C86355C-1CDA-4D4B-90A9-155988D76EF3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1588448" y="6139086"/>
            <a:ext cx="850900" cy="4267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2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RV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2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(2 Months)</a:t>
            </a:r>
            <a:endParaRPr kumimoji="0" lang="en-US" sz="1400" b="1" i="0" u="none" strike="noStrike" kern="1200" cap="none" spc="-2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Lato Semibold" panose="020F0502020204030203" pitchFamily="34" charset="0"/>
              <a:ea typeface="+mn-ea"/>
              <a:cs typeface="+mn-cs"/>
            </a:endParaRPr>
          </a:p>
        </p:txBody>
      </p:sp>
      <p:sp>
        <p:nvSpPr>
          <p:cNvPr id="96" name="OTLSHAPE_M_eb972a54101045beb7b91037c82ef088_Date">
            <a:extLst>
              <a:ext uri="{FF2B5EF4-FFF2-40B4-BE49-F238E27FC236}">
                <a16:creationId xmlns:a16="http://schemas.microsoft.com/office/drawing/2014/main" id="{79C45E74-911A-4B7C-ADE7-8BF3C48028FF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1513497" y="5946046"/>
            <a:ext cx="1003300" cy="1676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0" normalizeH="0" baseline="0" noProof="0" dirty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December 2021</a:t>
            </a:r>
          </a:p>
        </p:txBody>
      </p:sp>
      <p:sp>
        <p:nvSpPr>
          <p:cNvPr id="98" name="OTLSHAPE_M_a48e316d189947cdb784ec5dacffd97d_Title">
            <a:extLst>
              <a:ext uri="{FF2B5EF4-FFF2-40B4-BE49-F238E27FC236}">
                <a16:creationId xmlns:a16="http://schemas.microsoft.com/office/drawing/2014/main" id="{F687C311-CE91-4CB1-97FD-B3AD9211D319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5393086" y="4479958"/>
            <a:ext cx="952500" cy="4267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1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HiB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1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(12 Months)</a:t>
            </a:r>
          </a:p>
        </p:txBody>
      </p:sp>
      <p:sp>
        <p:nvSpPr>
          <p:cNvPr id="99" name="OTLSHAPE_M_a48e316d189947cdb784ec5dacffd97d_Date">
            <a:extLst>
              <a:ext uri="{FF2B5EF4-FFF2-40B4-BE49-F238E27FC236}">
                <a16:creationId xmlns:a16="http://schemas.microsoft.com/office/drawing/2014/main" id="{E504DEB1-54D0-4803-A299-160453FCFFB6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5432964" y="4932078"/>
            <a:ext cx="876300" cy="1676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0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October 2022</a:t>
            </a:r>
          </a:p>
        </p:txBody>
      </p:sp>
      <p:sp>
        <p:nvSpPr>
          <p:cNvPr id="101" name="OTLSHAPE_M_56b6fa9378194bc3b5df730f0f484bda_Title">
            <a:extLst>
              <a:ext uri="{FF2B5EF4-FFF2-40B4-BE49-F238E27FC236}">
                <a16:creationId xmlns:a16="http://schemas.microsoft.com/office/drawing/2014/main" id="{390C0AE0-CDBA-4344-B29E-76DF0E99D020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5393086" y="6139086"/>
            <a:ext cx="952500" cy="4267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1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Varicella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1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(12 Months)</a:t>
            </a:r>
          </a:p>
        </p:txBody>
      </p:sp>
      <p:sp>
        <p:nvSpPr>
          <p:cNvPr id="102" name="OTLSHAPE_M_56b6fa9378194bc3b5df730f0f484bda_Date">
            <a:extLst>
              <a:ext uri="{FF2B5EF4-FFF2-40B4-BE49-F238E27FC236}">
                <a16:creationId xmlns:a16="http://schemas.microsoft.com/office/drawing/2014/main" id="{AAF3E95B-A03A-4C96-B852-3BB781BF8A23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5432964" y="5946046"/>
            <a:ext cx="876300" cy="1676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0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October 2022</a:t>
            </a:r>
          </a:p>
        </p:txBody>
      </p:sp>
      <p:sp>
        <p:nvSpPr>
          <p:cNvPr id="104" name="OTLSHAPE_M_a17a6e7f395b4f98b7efc40792a5d761_Title">
            <a:extLst>
              <a:ext uri="{FF2B5EF4-FFF2-40B4-BE49-F238E27FC236}">
                <a16:creationId xmlns:a16="http://schemas.microsoft.com/office/drawing/2014/main" id="{676B82B1-48CD-4CDF-AC0C-97500AC1D952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6623518" y="6139086"/>
            <a:ext cx="952500" cy="4267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1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PCV13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1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(15 Months)</a:t>
            </a:r>
          </a:p>
        </p:txBody>
      </p:sp>
      <p:sp>
        <p:nvSpPr>
          <p:cNvPr id="105" name="OTLSHAPE_M_a17a6e7f395b4f98b7efc40792a5d761_Date">
            <a:extLst>
              <a:ext uri="{FF2B5EF4-FFF2-40B4-BE49-F238E27FC236}">
                <a16:creationId xmlns:a16="http://schemas.microsoft.com/office/drawing/2014/main" id="{678EB9AE-CDA9-4755-8C85-0CA330843B32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6681133" y="5946046"/>
            <a:ext cx="838200" cy="1676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8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January 2023</a:t>
            </a:r>
          </a:p>
        </p:txBody>
      </p:sp>
      <p:sp>
        <p:nvSpPr>
          <p:cNvPr id="107" name="OTLSHAPE_M_7b79e34806a242898cbb04f9a77724ec_Title">
            <a:extLst>
              <a:ext uri="{FF2B5EF4-FFF2-40B4-BE49-F238E27FC236}">
                <a16:creationId xmlns:a16="http://schemas.microsoft.com/office/drawing/2014/main" id="{B1389B7B-3DAC-4EA3-888D-DBE9641DF4E6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6610833" y="4479958"/>
            <a:ext cx="952500" cy="4267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1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MMR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1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(15 Months)</a:t>
            </a:r>
            <a:endParaRPr kumimoji="0" lang="en-US" sz="1400" b="1" i="0" u="none" strike="noStrike" kern="1200" cap="none" spc="-18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Lato Semibold" panose="020F0502020204030203" pitchFamily="34" charset="0"/>
              <a:ea typeface="+mn-ea"/>
              <a:cs typeface="+mn-cs"/>
            </a:endParaRPr>
          </a:p>
        </p:txBody>
      </p:sp>
      <p:sp>
        <p:nvSpPr>
          <p:cNvPr id="108" name="OTLSHAPE_M_7b79e34806a242898cbb04f9a77724ec_Date">
            <a:extLst>
              <a:ext uri="{FF2B5EF4-FFF2-40B4-BE49-F238E27FC236}">
                <a16:creationId xmlns:a16="http://schemas.microsoft.com/office/drawing/2014/main" id="{C82C2879-83D8-4EC2-8622-8E512921C04F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6668449" y="4932078"/>
            <a:ext cx="838200" cy="1676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8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January 2023</a:t>
            </a:r>
          </a:p>
        </p:txBody>
      </p:sp>
      <p:sp>
        <p:nvSpPr>
          <p:cNvPr id="110" name="OTLSHAPE_M_61ac5b4634214f9783ddcf7f4542c621_Title">
            <a:extLst>
              <a:ext uri="{FF2B5EF4-FFF2-40B4-BE49-F238E27FC236}">
                <a16:creationId xmlns:a16="http://schemas.microsoft.com/office/drawing/2014/main" id="{EED9A1BA-0228-4E92-85F7-E7FE5D817F4F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7701731" y="4479958"/>
            <a:ext cx="952500" cy="4267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1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DTaP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1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(18 Months)</a:t>
            </a:r>
            <a:endParaRPr kumimoji="0" lang="en-US" sz="1400" b="1" i="0" u="none" strike="noStrike" kern="1200" cap="none" spc="-18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Lato Semibold" panose="020F0502020204030203" pitchFamily="34" charset="0"/>
              <a:ea typeface="+mn-ea"/>
              <a:cs typeface="+mn-cs"/>
            </a:endParaRPr>
          </a:p>
        </p:txBody>
      </p:sp>
      <p:sp>
        <p:nvSpPr>
          <p:cNvPr id="111" name="OTLSHAPE_M_61ac5b4634214f9783ddcf7f4542c621_Date">
            <a:extLst>
              <a:ext uri="{FF2B5EF4-FFF2-40B4-BE49-F238E27FC236}">
                <a16:creationId xmlns:a16="http://schemas.microsoft.com/office/drawing/2014/main" id="{01C11B8D-0370-4AF2-A121-FDF31F94F85C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7849475" y="4932078"/>
            <a:ext cx="660400" cy="1676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April 2023</a:t>
            </a:r>
          </a:p>
        </p:txBody>
      </p:sp>
      <p:sp>
        <p:nvSpPr>
          <p:cNvPr id="113" name="OTLSHAPE_M_23da1b68dc784c67a19865c33c893825_Title">
            <a:extLst>
              <a:ext uri="{FF2B5EF4-FFF2-40B4-BE49-F238E27FC236}">
                <a16:creationId xmlns:a16="http://schemas.microsoft.com/office/drawing/2014/main" id="{FCE735A2-90D6-496A-B672-368B006DDAF1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7942747" y="6139086"/>
            <a:ext cx="1231900" cy="4267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HepA 1st Dose (19 Months)</a:t>
            </a:r>
          </a:p>
        </p:txBody>
      </p:sp>
      <p:sp>
        <p:nvSpPr>
          <p:cNvPr id="114" name="OTLSHAPE_M_23da1b68dc784c67a19865c33c893825_Date">
            <a:extLst>
              <a:ext uri="{FF2B5EF4-FFF2-40B4-BE49-F238E27FC236}">
                <a16:creationId xmlns:a16="http://schemas.microsoft.com/office/drawing/2014/main" id="{52B3356B-AD7B-4470-A68A-E74169315827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8243081" y="5946046"/>
            <a:ext cx="635000" cy="1676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4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May 2023</a:t>
            </a:r>
          </a:p>
        </p:txBody>
      </p:sp>
      <p:sp>
        <p:nvSpPr>
          <p:cNvPr id="116" name="OTLSHAPE_M_f22c911dd4bb44069ff24fe95d827ded_Title">
            <a:extLst>
              <a:ext uri="{FF2B5EF4-FFF2-40B4-BE49-F238E27FC236}">
                <a16:creationId xmlns:a16="http://schemas.microsoft.com/office/drawing/2014/main" id="{1FE85966-B5EC-46A2-AFE9-37AACF7184CC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10248039" y="6139086"/>
            <a:ext cx="1295400" cy="4267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HepA 2nd Dose (25 Months)</a:t>
            </a:r>
          </a:p>
        </p:txBody>
      </p:sp>
      <p:sp>
        <p:nvSpPr>
          <p:cNvPr id="117" name="OTLSHAPE_M_f22c911dd4bb44069ff24fe95d827ded_Date">
            <a:extLst>
              <a:ext uri="{FF2B5EF4-FFF2-40B4-BE49-F238E27FC236}">
                <a16:creationId xmlns:a16="http://schemas.microsoft.com/office/drawing/2014/main" id="{210CA96F-E5C3-42C1-8995-1117FC9A045C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10388713" y="5946046"/>
            <a:ext cx="1016000" cy="1676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2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November 2023</a:t>
            </a:r>
          </a:p>
        </p:txBody>
      </p:sp>
      <p:sp>
        <p:nvSpPr>
          <p:cNvPr id="119" name="OTLSHAPE_M_9eee826f38a14128a341e9b6da75816a_Title">
            <a:extLst>
              <a:ext uri="{FF2B5EF4-FFF2-40B4-BE49-F238E27FC236}">
                <a16:creationId xmlns:a16="http://schemas.microsoft.com/office/drawing/2014/main" id="{1AE770D1-D272-4AC3-963E-68AEE9CB7A6F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9642516" y="4479958"/>
            <a:ext cx="952500" cy="4267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1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Influenza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1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(23 Months)</a:t>
            </a:r>
          </a:p>
        </p:txBody>
      </p:sp>
      <p:sp>
        <p:nvSpPr>
          <p:cNvPr id="120" name="OTLSHAPE_M_9eee826f38a14128a341e9b6da75816a_Date">
            <a:extLst>
              <a:ext uri="{FF2B5EF4-FFF2-40B4-BE49-F238E27FC236}">
                <a16:creationId xmlns:a16="http://schemas.microsoft.com/office/drawing/2014/main" id="{0DDE3482-0BA2-4A4B-828B-759693D50390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9602469" y="4932078"/>
            <a:ext cx="1041400" cy="1676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0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September 2023</a:t>
            </a:r>
          </a:p>
        </p:txBody>
      </p:sp>
      <p:sp>
        <p:nvSpPr>
          <p:cNvPr id="124" name="OTLSHAPE_M_90510e1851e449238c4be88955c388ff_Title">
            <a:extLst>
              <a:ext uri="{FF2B5EF4-FFF2-40B4-BE49-F238E27FC236}">
                <a16:creationId xmlns:a16="http://schemas.microsoft.com/office/drawing/2014/main" id="{178CC4C1-01E1-4370-907A-31B7243DB575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3123317" y="4479958"/>
            <a:ext cx="850900" cy="4267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2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IPV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2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(6 Months)</a:t>
            </a:r>
          </a:p>
        </p:txBody>
      </p:sp>
      <p:sp>
        <p:nvSpPr>
          <p:cNvPr id="125" name="OTLSHAPE_M_90510e1851e449238c4be88955c388ff_Date">
            <a:extLst>
              <a:ext uri="{FF2B5EF4-FFF2-40B4-BE49-F238E27FC236}">
                <a16:creationId xmlns:a16="http://schemas.microsoft.com/office/drawing/2014/main" id="{B69F211A-BD35-4672-8687-3059C21946B4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3219499" y="4932078"/>
            <a:ext cx="660400" cy="1676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April 2022</a:t>
            </a:r>
          </a:p>
        </p:txBody>
      </p:sp>
      <p:graphicFrame>
        <p:nvGraphicFramePr>
          <p:cNvPr id="221" name="Table 221">
            <a:extLst>
              <a:ext uri="{FF2B5EF4-FFF2-40B4-BE49-F238E27FC236}">
                <a16:creationId xmlns:a16="http://schemas.microsoft.com/office/drawing/2014/main" id="{9C5B966E-28C6-4681-AD93-36D3D3FE9521}"/>
              </a:ext>
            </a:extLst>
          </p:cNvPr>
          <p:cNvGraphicFramePr>
            <a:graphicFrameLocks noGrp="1"/>
          </p:cNvGraphicFramePr>
          <p:nvPr/>
        </p:nvGraphicFramePr>
        <p:xfrm>
          <a:off x="8261824" y="127322"/>
          <a:ext cx="3810318" cy="4090670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3810318">
                  <a:extLst>
                    <a:ext uri="{9D8B030D-6E8A-4147-A177-3AD203B41FA5}">
                      <a16:colId xmlns:a16="http://schemas.microsoft.com/office/drawing/2014/main" val="180264636"/>
                    </a:ext>
                  </a:extLst>
                </a:gridCol>
              </a:tblGrid>
              <a:tr h="40906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dirty="0">
                          <a:latin typeface="Lato Black" panose="020F0A02020204030203" pitchFamily="34" charset="0"/>
                          <a:cs typeface="Lato Semibold" panose="020F0502020204030203" pitchFamily="34" charset="0"/>
                        </a:rPr>
                        <a:t>Vaccines and the diseases they prevent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2375965"/>
                  </a:ext>
                </a:extLst>
              </a:tr>
              <a:tr h="40906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400" dirty="0">
                          <a:latin typeface="Lato Black" panose="020F0A02020204030203" pitchFamily="34" charset="0"/>
                          <a:cs typeface="Lato Semibold" panose="020F0502020204030203" pitchFamily="34" charset="0"/>
                        </a:rPr>
                        <a:t>HepB</a:t>
                      </a:r>
                      <a:r>
                        <a:rPr lang="en-US" sz="1400" dirty="0">
                          <a:latin typeface="Lato Semibold" panose="020F0502020204030203" pitchFamily="34" charset="0"/>
                          <a:cs typeface="Lato Semibold" panose="020F0502020204030203" pitchFamily="34" charset="0"/>
                        </a:rPr>
                        <a:t> -</a:t>
                      </a:r>
                      <a:r>
                        <a:rPr lang="en-US" sz="1100" dirty="0">
                          <a:latin typeface="Lato Semibold" panose="020F0502020204030203" pitchFamily="34" charset="0"/>
                          <a:cs typeface="Lato Semibold" panose="020F0502020204030203" pitchFamily="34" charset="0"/>
                        </a:rPr>
                        <a:t> Hepatitis 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043132"/>
                  </a:ext>
                </a:extLst>
              </a:tr>
              <a:tr h="40906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400" dirty="0">
                          <a:latin typeface="Lato Black" panose="020F0A02020204030203" pitchFamily="34" charset="0"/>
                          <a:cs typeface="Lato Semibold" panose="020F0502020204030203" pitchFamily="34" charset="0"/>
                        </a:rPr>
                        <a:t>RV</a:t>
                      </a:r>
                      <a:r>
                        <a:rPr lang="en-US" sz="1100" dirty="0">
                          <a:latin typeface="Lato Semibold" panose="020F0502020204030203" pitchFamily="34" charset="0"/>
                          <a:cs typeface="Lato Semibold" panose="020F0502020204030203" pitchFamily="34" charset="0"/>
                        </a:rPr>
                        <a:t> – Rotavirus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9755410"/>
                  </a:ext>
                </a:extLst>
              </a:tr>
              <a:tr h="40906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400" dirty="0">
                          <a:latin typeface="Lato Black" panose="020F0A02020204030203" pitchFamily="34" charset="0"/>
                          <a:cs typeface="Lato Semibold" panose="020F0502020204030203" pitchFamily="34" charset="0"/>
                        </a:rPr>
                        <a:t>DTaP</a:t>
                      </a:r>
                      <a:r>
                        <a:rPr lang="en-US" sz="1100" dirty="0">
                          <a:latin typeface="Lato Semibold" panose="020F0502020204030203" pitchFamily="34" charset="0"/>
                          <a:cs typeface="Lato Semibold" panose="020F0502020204030203" pitchFamily="34" charset="0"/>
                        </a:rPr>
                        <a:t> – Diphtheria, Pertussis (whooping cough), Tetanus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6839009"/>
                  </a:ext>
                </a:extLst>
              </a:tr>
              <a:tr h="40906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400" dirty="0">
                          <a:latin typeface="Lato Black" panose="020F0A02020204030203" pitchFamily="34" charset="0"/>
                          <a:cs typeface="Lato Semibold" panose="020F0502020204030203" pitchFamily="34" charset="0"/>
                        </a:rPr>
                        <a:t>MMR</a:t>
                      </a:r>
                      <a:r>
                        <a:rPr lang="en-US" sz="1100" dirty="0">
                          <a:latin typeface="Lato Semibold" panose="020F0502020204030203" pitchFamily="34" charset="0"/>
                          <a:cs typeface="Lato Semibold" panose="020F0502020204030203" pitchFamily="34" charset="0"/>
                        </a:rPr>
                        <a:t> – Measles, Mumps, Rubella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5801432"/>
                  </a:ext>
                </a:extLst>
              </a:tr>
              <a:tr h="40906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400" dirty="0">
                          <a:latin typeface="Lato Black" panose="020F0A02020204030203" pitchFamily="34" charset="0"/>
                          <a:cs typeface="Lato Semibold" panose="020F0502020204030203" pitchFamily="34" charset="0"/>
                        </a:rPr>
                        <a:t>HiB</a:t>
                      </a:r>
                      <a:r>
                        <a:rPr lang="en-US" sz="1100" dirty="0">
                          <a:latin typeface="Lato Semibold" panose="020F0502020204030203" pitchFamily="34" charset="0"/>
                          <a:cs typeface="Lato Semibold" panose="020F0502020204030203" pitchFamily="34" charset="0"/>
                        </a:rPr>
                        <a:t> – Haemophilus influenzae type 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3108578"/>
                  </a:ext>
                </a:extLst>
              </a:tr>
              <a:tr h="40906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400" dirty="0">
                          <a:latin typeface="Lato Black" panose="020F0A02020204030203" pitchFamily="34" charset="0"/>
                          <a:cs typeface="Lato Semibold" panose="020F0502020204030203" pitchFamily="34" charset="0"/>
                        </a:rPr>
                        <a:t>PCV13</a:t>
                      </a:r>
                      <a:r>
                        <a:rPr lang="en-US" sz="1100" dirty="0">
                          <a:latin typeface="Lato Semibold" panose="020F0502020204030203" pitchFamily="34" charset="0"/>
                          <a:cs typeface="Lato Semibold" panose="020F0502020204030203" pitchFamily="34" charset="0"/>
                        </a:rPr>
                        <a:t> – Pneumococcus (bacteremia, meningitis)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9856811"/>
                  </a:ext>
                </a:extLst>
              </a:tr>
              <a:tr h="40906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400" dirty="0">
                          <a:latin typeface="Lato Black" panose="020F0A02020204030203" pitchFamily="34" charset="0"/>
                          <a:cs typeface="Lato Semibold" panose="020F0502020204030203" pitchFamily="34" charset="0"/>
                        </a:rPr>
                        <a:t>IPV</a:t>
                      </a:r>
                      <a:r>
                        <a:rPr lang="en-US" sz="1100" dirty="0">
                          <a:latin typeface="Lato Semibold" panose="020F0502020204030203" pitchFamily="34" charset="0"/>
                          <a:cs typeface="Lato Semibold" panose="020F0502020204030203" pitchFamily="34" charset="0"/>
                        </a:rPr>
                        <a:t> – Polio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6620432"/>
                  </a:ext>
                </a:extLst>
              </a:tr>
              <a:tr h="40906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400" dirty="0">
                          <a:latin typeface="Lato Black" panose="020F0A02020204030203" pitchFamily="34" charset="0"/>
                          <a:cs typeface="Lato Semibold" panose="020F0502020204030203" pitchFamily="34" charset="0"/>
                        </a:rPr>
                        <a:t>Influenza</a:t>
                      </a:r>
                      <a:r>
                        <a:rPr lang="en-US" sz="1100" dirty="0">
                          <a:latin typeface="Lato Semibold" panose="020F0502020204030203" pitchFamily="34" charset="0"/>
                          <a:cs typeface="Lato Semibold" panose="020F0502020204030203" pitchFamily="34" charset="0"/>
                        </a:rPr>
                        <a:t> – Flu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7581497"/>
                  </a:ext>
                </a:extLst>
              </a:tr>
              <a:tr h="40906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400" dirty="0">
                          <a:latin typeface="Lato Black" panose="020F0A02020204030203" pitchFamily="34" charset="0"/>
                          <a:cs typeface="Lato Semibold" panose="020F0502020204030203" pitchFamily="34" charset="0"/>
                        </a:rPr>
                        <a:t>HepA</a:t>
                      </a:r>
                      <a:r>
                        <a:rPr lang="en-US" sz="1100" dirty="0">
                          <a:latin typeface="Lato Semibold" panose="020F0502020204030203" pitchFamily="34" charset="0"/>
                          <a:cs typeface="Lato Semibold" panose="020F0502020204030203" pitchFamily="34" charset="0"/>
                        </a:rPr>
                        <a:t> – Hepatitis 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8690448"/>
                  </a:ext>
                </a:extLst>
              </a:tr>
            </a:tbl>
          </a:graphicData>
        </a:graphic>
      </p:graphicFrame>
      <p:sp>
        <p:nvSpPr>
          <p:cNvPr id="81" name="TextBox 80">
            <a:extLst>
              <a:ext uri="{FF2B5EF4-FFF2-40B4-BE49-F238E27FC236}">
                <a16:creationId xmlns:a16="http://schemas.microsoft.com/office/drawing/2014/main" id="{A7A7871D-E3E7-477A-BEE0-5B96C53C55C8}"/>
              </a:ext>
            </a:extLst>
          </p:cNvPr>
          <p:cNvSpPr txBox="1"/>
          <p:nvPr/>
        </p:nvSpPr>
        <p:spPr>
          <a:xfrm>
            <a:off x="946052" y="1063433"/>
            <a:ext cx="3906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0 – 25 months old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59F7219-09A9-430C-8A65-10DF1888D4EB}"/>
              </a:ext>
            </a:extLst>
          </p:cNvPr>
          <p:cNvGrpSpPr/>
          <p:nvPr/>
        </p:nvGrpSpPr>
        <p:grpSpPr>
          <a:xfrm>
            <a:off x="1071945" y="1549075"/>
            <a:ext cx="3538155" cy="1703621"/>
            <a:chOff x="1071945" y="1549075"/>
            <a:chExt cx="3538155" cy="1703621"/>
          </a:xfrm>
        </p:grpSpPr>
        <p:pic>
          <p:nvPicPr>
            <p:cNvPr id="12" name="Picture 11" descr="Shape&#10;&#10;Description automatically generated with medium confidence">
              <a:extLst>
                <a:ext uri="{FF2B5EF4-FFF2-40B4-BE49-F238E27FC236}">
                  <a16:creationId xmlns:a16="http://schemas.microsoft.com/office/drawing/2014/main" id="{A9C1D6E0-D039-4698-8977-2D1EC5D7B44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7">
              <a:grayscl/>
              <a:extLst>
                <a:ext uri="{BEBA8EAE-BF5A-486C-A8C5-ECC9F3942E4B}">
                  <a14:imgProps xmlns:a14="http://schemas.microsoft.com/office/drawing/2010/main">
                    <a14:imgLayer r:embed="rId68">
                      <a14:imgEffect>
                        <a14:artisticCrisscrossEtching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071945" y="1549075"/>
              <a:ext cx="2649155" cy="1703621"/>
            </a:xfrm>
            <a:prstGeom prst="rect">
              <a:avLst/>
            </a:prstGeom>
          </p:spPr>
        </p:pic>
        <p:pic>
          <p:nvPicPr>
            <p:cNvPr id="77" name="Picture 76" descr="Shape&#10;&#10;Description automatically generated with medium confidence">
              <a:extLst>
                <a:ext uri="{FF2B5EF4-FFF2-40B4-BE49-F238E27FC236}">
                  <a16:creationId xmlns:a16="http://schemas.microsoft.com/office/drawing/2014/main" id="{5D677D61-6694-4BC7-836A-B8DCAEB43E8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9">
              <a:grayscl/>
              <a:extLst>
                <a:ext uri="{BEBA8EAE-BF5A-486C-A8C5-ECC9F3942E4B}">
                  <a14:imgProps xmlns:a14="http://schemas.microsoft.com/office/drawing/2010/main">
                    <a14:imgLayer r:embed="rId70">
                      <a14:imgEffect>
                        <a14:artisticCrisscrossEtching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548790" y="1564250"/>
              <a:ext cx="1061310" cy="1673270"/>
            </a:xfrm>
            <a:prstGeom prst="rect">
              <a:avLst/>
            </a:prstGeom>
          </p:spPr>
        </p:pic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229717A0-A7B6-40E1-9BD3-198365DF3278}"/>
              </a:ext>
            </a:extLst>
          </p:cNvPr>
          <p:cNvPicPr>
            <a:picLocks noChangeAspect="1"/>
          </p:cNvPicPr>
          <p:nvPr/>
        </p:nvPicPr>
        <p:blipFill>
          <a:blip r:embed="rId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822066" y="5416552"/>
            <a:ext cx="2018990" cy="2286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75138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84E77"/>
            </a:gs>
            <a:gs pos="46000">
              <a:srgbClr val="184E77"/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OTLSHAPE_M_28907da3b5dc41479779954f5b9be29c_Connector1">
            <a:extLst>
              <a:ext uri="{FF2B5EF4-FFF2-40B4-BE49-F238E27FC236}">
                <a16:creationId xmlns:a16="http://schemas.microsoft.com/office/drawing/2014/main" id="{57ABE763-CB58-4077-AA97-F4B90C96AC93}"/>
              </a:ext>
            </a:extLst>
          </p:cNvPr>
          <p:cNvCxnSpPr/>
          <p:nvPr>
            <p:custDataLst>
              <p:tags r:id="rId2"/>
            </p:custDataLst>
          </p:nvPr>
        </p:nvCxnSpPr>
        <p:spPr>
          <a:xfrm>
            <a:off x="1467071" y="3776023"/>
            <a:ext cx="0" cy="795748"/>
          </a:xfrm>
          <a:prstGeom prst="line">
            <a:avLst/>
          </a:prstGeom>
          <a:ln w="9525" cap="flat" cmpd="sng" algn="ctr">
            <a:solidFill>
              <a:schemeClr val="l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M_045f418b089b4567b20cb121dbaca56d_Connector1">
            <a:extLst>
              <a:ext uri="{FF2B5EF4-FFF2-40B4-BE49-F238E27FC236}">
                <a16:creationId xmlns:a16="http://schemas.microsoft.com/office/drawing/2014/main" id="{D190602D-6C10-4B7C-83CF-874C71AEF815}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>
            <a:off x="8695575" y="5417592"/>
            <a:ext cx="0" cy="805413"/>
          </a:xfrm>
          <a:prstGeom prst="line">
            <a:avLst/>
          </a:prstGeom>
          <a:ln w="25400" cap="flat" cmpd="sng" algn="ctr">
            <a:solidFill>
              <a:srgbClr val="EE9B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M_2d0fb98681094983b68424ea0aeeaf31_Connector1">
            <a:extLst>
              <a:ext uri="{FF2B5EF4-FFF2-40B4-BE49-F238E27FC236}">
                <a16:creationId xmlns:a16="http://schemas.microsoft.com/office/drawing/2014/main" id="{B0C4F9C0-59E0-4D31-A920-94CBED3FAF95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4843970" y="5417592"/>
            <a:ext cx="0" cy="805413"/>
          </a:xfrm>
          <a:prstGeom prst="line">
            <a:avLst/>
          </a:prstGeom>
          <a:ln w="25400" cap="flat" cmpd="sng" algn="ctr">
            <a:solidFill>
              <a:srgbClr val="EE9B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OTLSHAPE_M_7579172b1e6b442b8a32bb2ffc65e6ee_Connector1">
            <a:extLst>
              <a:ext uri="{FF2B5EF4-FFF2-40B4-BE49-F238E27FC236}">
                <a16:creationId xmlns:a16="http://schemas.microsoft.com/office/drawing/2014/main" id="{FF6DC608-C984-4D19-87F9-19582DB2F3DE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4683744" y="3974412"/>
            <a:ext cx="0" cy="176740"/>
          </a:xfrm>
          <a:prstGeom prst="line">
            <a:avLst/>
          </a:prstGeom>
          <a:ln w="25400" cap="flat" cmpd="sng" algn="ctr">
            <a:solidFill>
              <a:srgbClr val="EE9B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OTLSHAPE_M_d7834003b8b1415082990f0772aef230_Connector1">
            <a:extLst>
              <a:ext uri="{FF2B5EF4-FFF2-40B4-BE49-F238E27FC236}">
                <a16:creationId xmlns:a16="http://schemas.microsoft.com/office/drawing/2014/main" id="{EB5BB588-B8D8-4A2E-9D1F-9D2D163027B8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5047335" y="4481352"/>
            <a:ext cx="0" cy="631440"/>
          </a:xfrm>
          <a:prstGeom prst="line">
            <a:avLst/>
          </a:prstGeom>
          <a:ln w="25400" cap="flat" cmpd="sng" algn="ctr">
            <a:solidFill>
              <a:srgbClr val="EE9B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OTLSHAPE_M_7579172b1e6b442b8a32bb2ffc65e6ee_Connector2">
            <a:extLst>
              <a:ext uri="{FF2B5EF4-FFF2-40B4-BE49-F238E27FC236}">
                <a16:creationId xmlns:a16="http://schemas.microsoft.com/office/drawing/2014/main" id="{41C34119-3EA4-4E10-B480-65542D75F526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4683744" y="4455952"/>
            <a:ext cx="0" cy="115820"/>
          </a:xfrm>
          <a:prstGeom prst="line">
            <a:avLst/>
          </a:prstGeom>
          <a:ln w="25400" cap="flat" cmpd="sng" algn="ctr">
            <a:solidFill>
              <a:srgbClr val="EE9B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OTLSHAPE_M_28907da3b5dc41479779954f5b9be29c_Connector2">
            <a:extLst>
              <a:ext uri="{FF2B5EF4-FFF2-40B4-BE49-F238E27FC236}">
                <a16:creationId xmlns:a16="http://schemas.microsoft.com/office/drawing/2014/main" id="{8146E877-7740-4EBA-B91C-47615D6983C6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1467071" y="4998492"/>
            <a:ext cx="0" cy="139700"/>
          </a:xfrm>
          <a:prstGeom prst="line">
            <a:avLst/>
          </a:prstGeom>
          <a:ln w="9525" cap="flat" cmpd="sng" algn="ctr">
            <a:solidFill>
              <a:schemeClr val="l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OTLSHAPE_M_7579172b1e6b442b8a32bb2ffc65e6ee_Connector3">
            <a:extLst>
              <a:ext uri="{FF2B5EF4-FFF2-40B4-BE49-F238E27FC236}">
                <a16:creationId xmlns:a16="http://schemas.microsoft.com/office/drawing/2014/main" id="{90232BBA-9B86-4295-A7A9-134A8EE30B97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4683744" y="4998492"/>
            <a:ext cx="0" cy="114300"/>
          </a:xfrm>
          <a:prstGeom prst="line">
            <a:avLst/>
          </a:prstGeom>
          <a:ln w="25400" cap="flat" cmpd="sng" algn="ctr">
            <a:solidFill>
              <a:srgbClr val="EE9B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OTLSHAPE_TB_00000000000000000000000000000000_ScaleContainer">
            <a:extLst>
              <a:ext uri="{FF2B5EF4-FFF2-40B4-BE49-F238E27FC236}">
                <a16:creationId xmlns:a16="http://schemas.microsoft.com/office/drawing/2014/main" id="{D8DA8345-D771-4B5A-A50B-BEC3110FD828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844465" y="5138192"/>
            <a:ext cx="10515600" cy="254000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07AE1FB5-21B5-42BD-B377-1C1AB8214BFC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907965" y="5150892"/>
            <a:ext cx="448841" cy="2286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-22" normalizeH="0" baseline="0" noProof="0" dirty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2021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8EAC3E74-7DFB-49F2-81AF-3E787391828F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2407523" y="5150892"/>
            <a:ext cx="448841" cy="2286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-22" normalizeH="0" baseline="0" noProof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2023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F71CADDB-8007-4234-ADC9-B778F1613BE0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3909136" y="5150892"/>
            <a:ext cx="448841" cy="2286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-22" normalizeH="0" baseline="0" noProof="0" dirty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2025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F540FDF7-DE50-47C4-B3AB-A7DA16A70EE5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5408694" y="5150892"/>
            <a:ext cx="448841" cy="2286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-22" normalizeH="0" baseline="0" noProof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2027</a:t>
            </a: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CB43751D-7FF6-4F06-B6D5-B1E646607412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6910306" y="5150892"/>
            <a:ext cx="448841" cy="2286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-22" normalizeH="0" baseline="0" noProof="0" dirty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2029</a:t>
            </a:r>
          </a:p>
        </p:txBody>
      </p:sp>
      <p:sp>
        <p:nvSpPr>
          <p:cNvPr id="13" name="OTLSHAPE_TB_00000000000000000000000000000000_TimescaleInterval6">
            <a:extLst>
              <a:ext uri="{FF2B5EF4-FFF2-40B4-BE49-F238E27FC236}">
                <a16:creationId xmlns:a16="http://schemas.microsoft.com/office/drawing/2014/main" id="{53F584E2-1A3D-4DAD-BE5D-505E9379B616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8409864" y="5150892"/>
            <a:ext cx="448841" cy="2286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-22" normalizeH="0" baseline="0" noProof="0" dirty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2031</a:t>
            </a:r>
          </a:p>
        </p:txBody>
      </p:sp>
      <p:sp>
        <p:nvSpPr>
          <p:cNvPr id="14" name="OTLSHAPE_TB_00000000000000000000000000000000_TimescaleInterval7">
            <a:extLst>
              <a:ext uri="{FF2B5EF4-FFF2-40B4-BE49-F238E27FC236}">
                <a16:creationId xmlns:a16="http://schemas.microsoft.com/office/drawing/2014/main" id="{A04F9E40-B47C-40B9-BD49-CDEF365022D6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9911476" y="5150892"/>
            <a:ext cx="448841" cy="2286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-22" normalizeH="0" baseline="0" noProof="0" dirty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2033</a:t>
            </a:r>
          </a:p>
        </p:txBody>
      </p:sp>
      <p:sp>
        <p:nvSpPr>
          <p:cNvPr id="149" name="OTLSHAPE_M_f2b9d362f89849f2b44660a26e9035f3_Shape">
            <a:extLst>
              <a:ext uri="{FF2B5EF4-FFF2-40B4-BE49-F238E27FC236}">
                <a16:creationId xmlns:a16="http://schemas.microsoft.com/office/drawing/2014/main" id="{90790555-15E2-46F8-82EC-C9BD2A4E222F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2144571" y="5328692"/>
            <a:ext cx="152400" cy="177800"/>
          </a:xfrm>
          <a:prstGeom prst="chevron">
            <a:avLst>
              <a:gd name="adj" fmla="val 30000"/>
            </a:avLst>
          </a:prstGeom>
          <a:solidFill>
            <a:srgbClr val="95D5B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0" name="OTLSHAPE_M_6c8077412b9a4bb3a331ef6f73e3ea50_Shape">
            <a:extLst>
              <a:ext uri="{FF2B5EF4-FFF2-40B4-BE49-F238E27FC236}">
                <a16:creationId xmlns:a16="http://schemas.microsoft.com/office/drawing/2014/main" id="{C7B55296-9DA0-4EE8-85DC-CE4FA0D2CC6F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2894350" y="5023892"/>
            <a:ext cx="152400" cy="177800"/>
          </a:xfrm>
          <a:prstGeom prst="chevron">
            <a:avLst>
              <a:gd name="adj" fmla="val 30000"/>
            </a:avLst>
          </a:prstGeom>
          <a:solidFill>
            <a:srgbClr val="95D5B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1" name="OTLSHAPE_M_93273336a63e4d66998dcbd17ef76777_Shape">
            <a:extLst>
              <a:ext uri="{FF2B5EF4-FFF2-40B4-BE49-F238E27FC236}">
                <a16:creationId xmlns:a16="http://schemas.microsoft.com/office/drawing/2014/main" id="{F7CBBB84-B0C5-422D-8706-A24ED9B01D2F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3650292" y="5328692"/>
            <a:ext cx="152400" cy="177800"/>
          </a:xfrm>
          <a:prstGeom prst="chevron">
            <a:avLst>
              <a:gd name="adj" fmla="val 30000"/>
            </a:avLst>
          </a:prstGeom>
          <a:solidFill>
            <a:srgbClr val="95D5B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2" name="OTLSHAPE_M_442a3859090b4b1783d19f722babbe4a_Shape">
            <a:extLst>
              <a:ext uri="{FF2B5EF4-FFF2-40B4-BE49-F238E27FC236}">
                <a16:creationId xmlns:a16="http://schemas.microsoft.com/office/drawing/2014/main" id="{FA79877D-D76C-46B0-8FBF-238E2EBEA8EC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4395962" y="5023892"/>
            <a:ext cx="152400" cy="177800"/>
          </a:xfrm>
          <a:prstGeom prst="chevron">
            <a:avLst>
              <a:gd name="adj" fmla="val 30000"/>
            </a:avLst>
          </a:prstGeom>
          <a:solidFill>
            <a:srgbClr val="95D5B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3" name="OTLSHAPE_M_c2bfa81a153d460dbc3e5a15091901a6_Shape">
            <a:extLst>
              <a:ext uri="{FF2B5EF4-FFF2-40B4-BE49-F238E27FC236}">
                <a16:creationId xmlns:a16="http://schemas.microsoft.com/office/drawing/2014/main" id="{D1E02C87-6F29-4EE4-8EEB-06D16B55439E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5145741" y="5328692"/>
            <a:ext cx="152400" cy="177800"/>
          </a:xfrm>
          <a:prstGeom prst="chevron">
            <a:avLst>
              <a:gd name="adj" fmla="val 30000"/>
            </a:avLst>
          </a:prstGeom>
          <a:solidFill>
            <a:srgbClr val="95D5B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4" name="OTLSHAPE_M_32fc1839ddbe498c87e96d0540a788b9_Shape">
            <a:extLst>
              <a:ext uri="{FF2B5EF4-FFF2-40B4-BE49-F238E27FC236}">
                <a16:creationId xmlns:a16="http://schemas.microsoft.com/office/drawing/2014/main" id="{1728F909-C10F-4424-830E-977E38875DB0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5895520" y="5023892"/>
            <a:ext cx="152400" cy="177800"/>
          </a:xfrm>
          <a:prstGeom prst="chevron">
            <a:avLst>
              <a:gd name="adj" fmla="val 30000"/>
            </a:avLst>
          </a:prstGeom>
          <a:solidFill>
            <a:srgbClr val="95D5B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5" name="OTLSHAPE_M_8e6dba81ccc04a0fa9ef1a61000cdcf8_Shape">
            <a:extLst>
              <a:ext uri="{FF2B5EF4-FFF2-40B4-BE49-F238E27FC236}">
                <a16:creationId xmlns:a16="http://schemas.microsoft.com/office/drawing/2014/main" id="{3DBF6E02-10FE-48DB-AF0D-395579F6E11E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6649407" y="5328692"/>
            <a:ext cx="152400" cy="177800"/>
          </a:xfrm>
          <a:prstGeom prst="chevron">
            <a:avLst>
              <a:gd name="adj" fmla="val 30000"/>
            </a:avLst>
          </a:prstGeom>
          <a:solidFill>
            <a:srgbClr val="95D5B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6" name="OTLSHAPE_M_f0eeee218af04247ac0cb0ed1b5ca66f_Shape">
            <a:extLst>
              <a:ext uri="{FF2B5EF4-FFF2-40B4-BE49-F238E27FC236}">
                <a16:creationId xmlns:a16="http://schemas.microsoft.com/office/drawing/2014/main" id="{CFC850A1-8094-4354-88BC-5F707B39F9D5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7405350" y="5023892"/>
            <a:ext cx="152400" cy="177800"/>
          </a:xfrm>
          <a:prstGeom prst="chevron">
            <a:avLst>
              <a:gd name="adj" fmla="val 30000"/>
            </a:avLst>
          </a:prstGeom>
          <a:solidFill>
            <a:srgbClr val="95D5B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7" name="OTLSHAPE_M_f52f31f93dc1417e9b670e5051e164c4_Shape">
            <a:extLst>
              <a:ext uri="{FF2B5EF4-FFF2-40B4-BE49-F238E27FC236}">
                <a16:creationId xmlns:a16="http://schemas.microsoft.com/office/drawing/2014/main" id="{067F95C7-92E1-43EE-A4EB-308BB47D2F3F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8157183" y="5328692"/>
            <a:ext cx="152400" cy="177800"/>
          </a:xfrm>
          <a:prstGeom prst="chevron">
            <a:avLst>
              <a:gd name="adj" fmla="val 30000"/>
            </a:avLst>
          </a:prstGeom>
          <a:solidFill>
            <a:srgbClr val="95D5B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8" name="OTLSHAPE_M_f0688641443d4ec4910fc60c7108bbc0_Shape">
            <a:extLst>
              <a:ext uri="{FF2B5EF4-FFF2-40B4-BE49-F238E27FC236}">
                <a16:creationId xmlns:a16="http://schemas.microsoft.com/office/drawing/2014/main" id="{D120E96D-D79A-4D4B-A57D-F0B373B5307D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8896690" y="5023892"/>
            <a:ext cx="152400" cy="177800"/>
          </a:xfrm>
          <a:prstGeom prst="chevron">
            <a:avLst>
              <a:gd name="adj" fmla="val 30000"/>
            </a:avLst>
          </a:prstGeom>
          <a:solidFill>
            <a:srgbClr val="95D5B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9" name="OTLSHAPE_M_7c6160467daa4bf9ad6302d13d895cdb_Shape">
            <a:extLst>
              <a:ext uri="{FF2B5EF4-FFF2-40B4-BE49-F238E27FC236}">
                <a16:creationId xmlns:a16="http://schemas.microsoft.com/office/drawing/2014/main" id="{1B43A0BD-3459-467F-AC24-EA46B5D2C766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9648523" y="5328692"/>
            <a:ext cx="152400" cy="177800"/>
          </a:xfrm>
          <a:prstGeom prst="chevron">
            <a:avLst>
              <a:gd name="adj" fmla="val 30000"/>
            </a:avLst>
          </a:prstGeom>
          <a:solidFill>
            <a:srgbClr val="95D5B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2" name="OTLSHAPE_M_7abb8b6fc9fe45379ae5789710392416_Shape">
            <a:extLst>
              <a:ext uri="{FF2B5EF4-FFF2-40B4-BE49-F238E27FC236}">
                <a16:creationId xmlns:a16="http://schemas.microsoft.com/office/drawing/2014/main" id="{174C8B66-9AEF-4386-8BA9-8F24057130F0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1394792" y="5023892"/>
            <a:ext cx="152400" cy="177800"/>
          </a:xfrm>
          <a:prstGeom prst="chevron">
            <a:avLst>
              <a:gd name="adj" fmla="val 30000"/>
            </a:avLst>
          </a:prstGeom>
          <a:solidFill>
            <a:srgbClr val="95D5B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4" name="OTLSHAPE_M_542aec2f5de844cbbe8dd720b5e70d75_Shape">
            <a:extLst>
              <a:ext uri="{FF2B5EF4-FFF2-40B4-BE49-F238E27FC236}">
                <a16:creationId xmlns:a16="http://schemas.microsoft.com/office/drawing/2014/main" id="{B8BC18D7-70C9-4693-BE1C-F2AF81A9D905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10398303" y="5023892"/>
            <a:ext cx="152400" cy="177800"/>
          </a:xfrm>
          <a:prstGeom prst="chevron">
            <a:avLst>
              <a:gd name="adj" fmla="val 30000"/>
            </a:avLst>
          </a:prstGeom>
          <a:solidFill>
            <a:srgbClr val="95D5B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1" name="OTLSHAPE_M_28907da3b5dc41479779954f5b9be29c_Shape">
            <a:extLst>
              <a:ext uri="{FF2B5EF4-FFF2-40B4-BE49-F238E27FC236}">
                <a16:creationId xmlns:a16="http://schemas.microsoft.com/office/drawing/2014/main" id="{410432AE-EC49-48FA-88DD-347299DAD792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 rot="16200000">
            <a:off x="1492471" y="3776023"/>
            <a:ext cx="101600" cy="101600"/>
          </a:xfrm>
          <a:prstGeom prst="flowChartMerg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6" name="OTLSHAPE_M_7579172b1e6b442b8a32bb2ffc65e6ee_Shape">
            <a:extLst>
              <a:ext uri="{FF2B5EF4-FFF2-40B4-BE49-F238E27FC236}">
                <a16:creationId xmlns:a16="http://schemas.microsoft.com/office/drawing/2014/main" id="{347191F8-D316-41CB-B171-B3A166DC52E2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4607544" y="5023892"/>
            <a:ext cx="152400" cy="177800"/>
          </a:xfrm>
          <a:prstGeom prst="diamond">
            <a:avLst/>
          </a:prstGeom>
          <a:solidFill>
            <a:srgbClr val="EE9B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7" name="OTLSHAPE_M_d7834003b8b1415082990f0772aef230_Shape">
            <a:extLst>
              <a:ext uri="{FF2B5EF4-FFF2-40B4-BE49-F238E27FC236}">
                <a16:creationId xmlns:a16="http://schemas.microsoft.com/office/drawing/2014/main" id="{F444919B-E2E6-4E72-A079-9FE8F6CE4C17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4971135" y="5023892"/>
            <a:ext cx="152400" cy="177800"/>
          </a:xfrm>
          <a:prstGeom prst="diamond">
            <a:avLst/>
          </a:prstGeom>
          <a:solidFill>
            <a:srgbClr val="EE9B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TLSHAPE_M_2a08cee541b44dc7ac2cd48f588f6f33_Shape">
            <a:extLst>
              <a:ext uri="{FF2B5EF4-FFF2-40B4-BE49-F238E27FC236}">
                <a16:creationId xmlns:a16="http://schemas.microsoft.com/office/drawing/2014/main" id="{7F8273F1-D24E-42A1-9A69-5D620A042D60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11148082" y="5328692"/>
            <a:ext cx="152400" cy="177800"/>
          </a:xfrm>
          <a:prstGeom prst="chevron">
            <a:avLst>
              <a:gd name="adj" fmla="val 30000"/>
            </a:avLst>
          </a:prstGeom>
          <a:solidFill>
            <a:srgbClr val="95D5B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TLSHAPE_M_2d0fb98681094983b68424ea0aeeaf31_Shape">
            <a:extLst>
              <a:ext uri="{FF2B5EF4-FFF2-40B4-BE49-F238E27FC236}">
                <a16:creationId xmlns:a16="http://schemas.microsoft.com/office/drawing/2014/main" id="{7AC9CFC5-807D-44F8-9876-E90D0F7B5CD3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4767770" y="5328692"/>
            <a:ext cx="152400" cy="177800"/>
          </a:xfrm>
          <a:prstGeom prst="diamond">
            <a:avLst/>
          </a:prstGeom>
          <a:solidFill>
            <a:srgbClr val="EE9B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TLSHAPE_M_045f418b089b4567b20cb121dbaca56d_Shape">
            <a:extLst>
              <a:ext uri="{FF2B5EF4-FFF2-40B4-BE49-F238E27FC236}">
                <a16:creationId xmlns:a16="http://schemas.microsoft.com/office/drawing/2014/main" id="{942A0732-C3B9-420E-9CD7-B690D6F26C63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8619375" y="5328692"/>
            <a:ext cx="152400" cy="177800"/>
          </a:xfrm>
          <a:prstGeom prst="diamond">
            <a:avLst/>
          </a:prstGeom>
          <a:solidFill>
            <a:srgbClr val="EE9B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OTLSHAPE_M_28907da3b5dc41479779954f5b9be29c_Title">
            <a:extLst>
              <a:ext uri="{FF2B5EF4-FFF2-40B4-BE49-F238E27FC236}">
                <a16:creationId xmlns:a16="http://schemas.microsoft.com/office/drawing/2014/main" id="{2048BF3E-0B4C-4084-BA70-DADD562C2920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1625821" y="3626164"/>
            <a:ext cx="1676400" cy="3505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1" i="0" u="none" strike="noStrike" kern="1200" cap="none" spc="-22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7th Birthday</a:t>
            </a:r>
          </a:p>
        </p:txBody>
      </p:sp>
      <p:sp>
        <p:nvSpPr>
          <p:cNvPr id="43" name="OTLSHAPE_M_045f418b089b4567b20cb121dbaca56d_Title">
            <a:extLst>
              <a:ext uri="{FF2B5EF4-FFF2-40B4-BE49-F238E27FC236}">
                <a16:creationId xmlns:a16="http://schemas.microsoft.com/office/drawing/2014/main" id="{EB4F2F63-6641-4485-9BAC-29EAFA6CDDB6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8013839" y="6248405"/>
            <a:ext cx="1371600" cy="3048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-20" normalizeH="0" baseline="0" noProof="0" dirty="0">
                <a:ln>
                  <a:noFill/>
                </a:ln>
                <a:solidFill>
                  <a:srgbClr val="EE9B00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MenACWY </a:t>
            </a:r>
          </a:p>
        </p:txBody>
      </p:sp>
      <p:sp>
        <p:nvSpPr>
          <p:cNvPr id="46" name="OTLSHAPE_M_2d0fb98681094983b68424ea0aeeaf31_Title">
            <a:extLst>
              <a:ext uri="{FF2B5EF4-FFF2-40B4-BE49-F238E27FC236}">
                <a16:creationId xmlns:a16="http://schemas.microsoft.com/office/drawing/2014/main" id="{DE6B6812-F09B-492E-A455-702FCE6E9470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3872801" y="6248405"/>
            <a:ext cx="1943100" cy="3048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-14" normalizeH="0" baseline="0" noProof="0" dirty="0">
                <a:ln>
                  <a:noFill/>
                </a:ln>
                <a:solidFill>
                  <a:srgbClr val="EE9B00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Tdap Single Dose</a:t>
            </a:r>
          </a:p>
        </p:txBody>
      </p:sp>
      <p:sp>
        <p:nvSpPr>
          <p:cNvPr id="49" name="OTLSHAPE_M_7abb8b6fc9fe45379ae5789710392416_Title">
            <a:extLst>
              <a:ext uri="{FF2B5EF4-FFF2-40B4-BE49-F238E27FC236}">
                <a16:creationId xmlns:a16="http://schemas.microsoft.com/office/drawing/2014/main" id="{DF5EE45D-078A-491A-A9A2-7B2083806C2D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1122821" y="4571772"/>
            <a:ext cx="698500" cy="4267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20" normalizeH="0" baseline="0" noProof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Flu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20" normalizeH="0" baseline="0" noProof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 (7 years)</a:t>
            </a:r>
            <a:endParaRPr kumimoji="0" lang="en-US" sz="1400" b="1" i="0" u="none" strike="noStrike" kern="1200" cap="none" spc="-20" normalizeH="0" baseline="0" noProof="0" dirty="0">
              <a:ln>
                <a:noFill/>
              </a:ln>
              <a:solidFill>
                <a:srgbClr val="CBF3F0"/>
              </a:solidFill>
              <a:effectLst/>
              <a:uLnTx/>
              <a:uFillTx/>
              <a:latin typeface="Lato Semibold" panose="020F0502020204030203" pitchFamily="34" charset="0"/>
              <a:ea typeface="+mn-ea"/>
              <a:cs typeface="+mn-cs"/>
            </a:endParaRPr>
          </a:p>
        </p:txBody>
      </p:sp>
      <p:sp>
        <p:nvSpPr>
          <p:cNvPr id="52" name="OTLSHAPE_M_f2b9d362f89849f2b44660a26e9035f3_Title">
            <a:extLst>
              <a:ext uri="{FF2B5EF4-FFF2-40B4-BE49-F238E27FC236}">
                <a16:creationId xmlns:a16="http://schemas.microsoft.com/office/drawing/2014/main" id="{0CDEF4BF-3B66-4EAC-B7F0-AB2DB8B8B4F8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1872325" y="5531892"/>
            <a:ext cx="698500" cy="4267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36" normalizeH="0" baseline="0" noProof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Flu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36" normalizeH="0" baseline="0" noProof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 (8 Years)</a:t>
            </a:r>
            <a:endParaRPr kumimoji="0" lang="en-US" sz="1400" b="1" i="0" u="none" strike="noStrike" kern="1200" cap="none" spc="-36" normalizeH="0" baseline="0" noProof="0" dirty="0">
              <a:ln>
                <a:noFill/>
              </a:ln>
              <a:solidFill>
                <a:srgbClr val="CBF3F0"/>
              </a:solidFill>
              <a:effectLst/>
              <a:uLnTx/>
              <a:uFillTx/>
              <a:latin typeface="Lato Semibold" panose="020F0502020204030203" pitchFamily="34" charset="0"/>
              <a:ea typeface="+mn-ea"/>
              <a:cs typeface="+mn-cs"/>
            </a:endParaRPr>
          </a:p>
        </p:txBody>
      </p:sp>
      <p:sp>
        <p:nvSpPr>
          <p:cNvPr id="55" name="OTLSHAPE_M_6c8077412b9a4bb3a331ef6f73e3ea50_Title">
            <a:extLst>
              <a:ext uri="{FF2B5EF4-FFF2-40B4-BE49-F238E27FC236}">
                <a16:creationId xmlns:a16="http://schemas.microsoft.com/office/drawing/2014/main" id="{63243345-4D01-43CF-8211-78A85256F88C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2622104" y="4571772"/>
            <a:ext cx="698500" cy="4267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36" normalizeH="0" baseline="0" noProof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Flu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36" normalizeH="0" baseline="0" noProof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 (9 Years)</a:t>
            </a:r>
            <a:endParaRPr kumimoji="0" lang="en-US" sz="1400" b="1" i="0" u="none" strike="noStrike" kern="1200" cap="none" spc="-36" normalizeH="0" baseline="0" noProof="0" dirty="0">
              <a:ln>
                <a:noFill/>
              </a:ln>
              <a:solidFill>
                <a:srgbClr val="CBF3F0"/>
              </a:solidFill>
              <a:effectLst/>
              <a:uLnTx/>
              <a:uFillTx/>
              <a:latin typeface="Lato Semibold" panose="020F0502020204030203" pitchFamily="34" charset="0"/>
              <a:ea typeface="+mn-ea"/>
              <a:cs typeface="+mn-cs"/>
            </a:endParaRPr>
          </a:p>
        </p:txBody>
      </p:sp>
      <p:sp>
        <p:nvSpPr>
          <p:cNvPr id="58" name="OTLSHAPE_M_93273336a63e4d66998dcbd17ef76777_Title">
            <a:extLst>
              <a:ext uri="{FF2B5EF4-FFF2-40B4-BE49-F238E27FC236}">
                <a16:creationId xmlns:a16="http://schemas.microsoft.com/office/drawing/2014/main" id="{E861DC0F-61E3-459C-AEDB-F059D33032E7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3348624" y="5531892"/>
            <a:ext cx="762000" cy="4267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36" normalizeH="0" baseline="0" noProof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Flu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36" normalizeH="0" baseline="0" noProof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(10 Years)</a:t>
            </a:r>
            <a:endParaRPr kumimoji="0" lang="en-US" sz="1400" b="1" i="0" u="none" strike="noStrike" kern="1200" cap="none" spc="-36" normalizeH="0" baseline="0" noProof="0" dirty="0">
              <a:ln>
                <a:noFill/>
              </a:ln>
              <a:solidFill>
                <a:srgbClr val="CBF3F0"/>
              </a:solidFill>
              <a:effectLst/>
              <a:uLnTx/>
              <a:uFillTx/>
              <a:latin typeface="Lato Semibold" panose="020F0502020204030203" pitchFamily="34" charset="0"/>
              <a:ea typeface="+mn-ea"/>
              <a:cs typeface="+mn-cs"/>
            </a:endParaRPr>
          </a:p>
        </p:txBody>
      </p:sp>
      <p:sp>
        <p:nvSpPr>
          <p:cNvPr id="61" name="OTLSHAPE_M_442a3859090b4b1783d19f722babbe4a_Title">
            <a:extLst>
              <a:ext uri="{FF2B5EF4-FFF2-40B4-BE49-F238E27FC236}">
                <a16:creationId xmlns:a16="http://schemas.microsoft.com/office/drawing/2014/main" id="{6A535C13-1C13-41A2-B6F6-72BA2BF97C87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4072430" y="4571772"/>
            <a:ext cx="800100" cy="4267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20" normalizeH="0" baseline="0" noProof="0" dirty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 Flu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20" normalizeH="0" baseline="0" noProof="0" dirty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 (11 years)</a:t>
            </a:r>
          </a:p>
        </p:txBody>
      </p:sp>
      <p:sp>
        <p:nvSpPr>
          <p:cNvPr id="64" name="OTLSHAPE_M_c2bfa81a153d460dbc3e5a15091901a6_Title">
            <a:extLst>
              <a:ext uri="{FF2B5EF4-FFF2-40B4-BE49-F238E27FC236}">
                <a16:creationId xmlns:a16="http://schemas.microsoft.com/office/drawing/2014/main" id="{9F166CC9-42B0-48A5-831D-C7B9E283C1BA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4844074" y="5531892"/>
            <a:ext cx="762000" cy="4267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36" normalizeH="0" baseline="0" noProof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Flu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36" normalizeH="0" baseline="0" noProof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(12 Years)</a:t>
            </a:r>
            <a:endParaRPr kumimoji="0" lang="en-US" sz="1400" b="1" i="0" u="none" strike="noStrike" kern="1200" cap="none" spc="-36" normalizeH="0" baseline="0" noProof="0" dirty="0">
              <a:ln>
                <a:noFill/>
              </a:ln>
              <a:solidFill>
                <a:srgbClr val="CBF3F0"/>
              </a:solidFill>
              <a:effectLst/>
              <a:uLnTx/>
              <a:uFillTx/>
              <a:latin typeface="Lato Semibold" panose="020F0502020204030203" pitchFamily="34" charset="0"/>
              <a:ea typeface="+mn-ea"/>
              <a:cs typeface="+mn-cs"/>
            </a:endParaRPr>
          </a:p>
        </p:txBody>
      </p:sp>
      <p:sp>
        <p:nvSpPr>
          <p:cNvPr id="67" name="OTLSHAPE_M_32fc1839ddbe498c87e96d0540a788b9_Title">
            <a:extLst>
              <a:ext uri="{FF2B5EF4-FFF2-40B4-BE49-F238E27FC236}">
                <a16:creationId xmlns:a16="http://schemas.microsoft.com/office/drawing/2014/main" id="{62BA27EA-C3A6-44E4-B56C-7039E98666A8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5593853" y="4571772"/>
            <a:ext cx="762000" cy="4267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36" normalizeH="0" baseline="0" noProof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Flu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36" normalizeH="0" baseline="0" noProof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(13 Years)</a:t>
            </a:r>
            <a:endParaRPr kumimoji="0" lang="en-US" sz="1400" b="1" i="0" u="none" strike="noStrike" kern="1200" cap="none" spc="-36" normalizeH="0" baseline="0" noProof="0" dirty="0">
              <a:ln>
                <a:noFill/>
              </a:ln>
              <a:solidFill>
                <a:srgbClr val="CBF3F0"/>
              </a:solidFill>
              <a:effectLst/>
              <a:uLnTx/>
              <a:uFillTx/>
              <a:latin typeface="Lato Semibold" panose="020F0502020204030203" pitchFamily="34" charset="0"/>
              <a:ea typeface="+mn-ea"/>
              <a:cs typeface="+mn-cs"/>
            </a:endParaRPr>
          </a:p>
        </p:txBody>
      </p:sp>
      <p:sp>
        <p:nvSpPr>
          <p:cNvPr id="70" name="OTLSHAPE_M_8e6dba81ccc04a0fa9ef1a61000cdcf8_Title">
            <a:extLst>
              <a:ext uri="{FF2B5EF4-FFF2-40B4-BE49-F238E27FC236}">
                <a16:creationId xmlns:a16="http://schemas.microsoft.com/office/drawing/2014/main" id="{8A13F5B9-8878-4BB8-A7B6-AD8A54EC3E74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6347740" y="5531892"/>
            <a:ext cx="762000" cy="4267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36" normalizeH="0" baseline="0" noProof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Flu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36" normalizeH="0" baseline="0" noProof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(14 Years)</a:t>
            </a:r>
            <a:endParaRPr kumimoji="0" lang="en-US" sz="1400" b="1" i="0" u="none" strike="noStrike" kern="1200" cap="none" spc="-36" normalizeH="0" baseline="0" noProof="0" dirty="0">
              <a:ln>
                <a:noFill/>
              </a:ln>
              <a:solidFill>
                <a:srgbClr val="CBF3F0"/>
              </a:solidFill>
              <a:effectLst/>
              <a:uLnTx/>
              <a:uFillTx/>
              <a:latin typeface="Lato Semibold" panose="020F0502020204030203" pitchFamily="34" charset="0"/>
              <a:ea typeface="+mn-ea"/>
              <a:cs typeface="+mn-cs"/>
            </a:endParaRPr>
          </a:p>
        </p:txBody>
      </p:sp>
      <p:sp>
        <p:nvSpPr>
          <p:cNvPr id="73" name="OTLSHAPE_M_f0eeee218af04247ac0cb0ed1b5ca66f_Title">
            <a:extLst>
              <a:ext uri="{FF2B5EF4-FFF2-40B4-BE49-F238E27FC236}">
                <a16:creationId xmlns:a16="http://schemas.microsoft.com/office/drawing/2014/main" id="{09628F71-3457-475E-84DF-8E22D326F822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7103682" y="4571772"/>
            <a:ext cx="762000" cy="4267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36" normalizeH="0" baseline="0" noProof="0" dirty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Flu </a:t>
            </a:r>
            <a:br>
              <a:rPr kumimoji="0" lang="en-US" sz="1400" b="1" i="0" u="none" strike="noStrike" kern="1200" cap="none" spc="-36" normalizeH="0" baseline="0" noProof="0" dirty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</a:br>
            <a:r>
              <a:rPr kumimoji="0" lang="en-US" sz="1400" b="1" i="0" u="none" strike="noStrike" kern="1200" cap="none" spc="-36" normalizeH="0" baseline="0" noProof="0" dirty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(15 Years)</a:t>
            </a:r>
          </a:p>
        </p:txBody>
      </p:sp>
      <p:sp>
        <p:nvSpPr>
          <p:cNvPr id="76" name="OTLSHAPE_M_f52f31f93dc1417e9b670e5051e164c4_Title">
            <a:extLst>
              <a:ext uri="{FF2B5EF4-FFF2-40B4-BE49-F238E27FC236}">
                <a16:creationId xmlns:a16="http://schemas.microsoft.com/office/drawing/2014/main" id="{A0A8CC2C-1344-4B94-89CF-C6222E2E8756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7833650" y="5531892"/>
            <a:ext cx="800100" cy="4267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20" normalizeH="0" baseline="0" noProof="0" dirty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Flu</a:t>
            </a:r>
            <a:br>
              <a:rPr kumimoji="0" lang="en-US" sz="1400" b="1" i="0" u="none" strike="noStrike" kern="1200" cap="none" spc="-20" normalizeH="0" baseline="0" noProof="0" dirty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</a:br>
            <a:r>
              <a:rPr kumimoji="0" lang="en-US" sz="1400" b="1" i="0" u="none" strike="noStrike" kern="1200" cap="none" spc="-20" normalizeH="0" baseline="0" noProof="0" dirty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 (16 years)</a:t>
            </a:r>
          </a:p>
        </p:txBody>
      </p:sp>
      <p:sp>
        <p:nvSpPr>
          <p:cNvPr id="79" name="OTLSHAPE_M_f0688641443d4ec4910fc60c7108bbc0_Title">
            <a:extLst>
              <a:ext uri="{FF2B5EF4-FFF2-40B4-BE49-F238E27FC236}">
                <a16:creationId xmlns:a16="http://schemas.microsoft.com/office/drawing/2014/main" id="{A002DB35-1772-4D26-AE2D-A34E7D904093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8595299" y="4571772"/>
            <a:ext cx="762000" cy="4267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20" normalizeH="0" baseline="0" noProof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Flu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20" normalizeH="0" baseline="0" noProof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(17 years)</a:t>
            </a:r>
            <a:endParaRPr kumimoji="0" lang="en-US" sz="1400" b="1" i="0" u="none" strike="noStrike" kern="1200" cap="none" spc="-20" normalizeH="0" baseline="0" noProof="0" dirty="0">
              <a:ln>
                <a:noFill/>
              </a:ln>
              <a:solidFill>
                <a:srgbClr val="CBF3F0"/>
              </a:solidFill>
              <a:effectLst/>
              <a:uLnTx/>
              <a:uFillTx/>
              <a:latin typeface="Lato Semibold" panose="020F0502020204030203" pitchFamily="34" charset="0"/>
              <a:ea typeface="+mn-ea"/>
              <a:cs typeface="+mn-cs"/>
            </a:endParaRPr>
          </a:p>
        </p:txBody>
      </p:sp>
      <p:sp>
        <p:nvSpPr>
          <p:cNvPr id="82" name="OTLSHAPE_M_7c6160467daa4bf9ad6302d13d895cdb_Title">
            <a:extLst>
              <a:ext uri="{FF2B5EF4-FFF2-40B4-BE49-F238E27FC236}">
                <a16:creationId xmlns:a16="http://schemas.microsoft.com/office/drawing/2014/main" id="{09504E28-272B-40CD-8E78-23CD40F2D9CB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9347132" y="5531892"/>
            <a:ext cx="762000" cy="4267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20" normalizeH="0" baseline="0" noProof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Flu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20" normalizeH="0" baseline="0" noProof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(18 years)</a:t>
            </a:r>
            <a:endParaRPr kumimoji="0" lang="en-US" sz="1400" b="1" i="0" u="none" strike="noStrike" kern="1200" cap="none" spc="-20" normalizeH="0" baseline="0" noProof="0" dirty="0">
              <a:ln>
                <a:noFill/>
              </a:ln>
              <a:solidFill>
                <a:srgbClr val="CBF3F0"/>
              </a:solidFill>
              <a:effectLst/>
              <a:uLnTx/>
              <a:uFillTx/>
              <a:latin typeface="Lato Semibold" panose="020F0502020204030203" pitchFamily="34" charset="0"/>
              <a:ea typeface="+mn-ea"/>
              <a:cs typeface="+mn-cs"/>
            </a:endParaRPr>
          </a:p>
        </p:txBody>
      </p:sp>
      <p:sp>
        <p:nvSpPr>
          <p:cNvPr id="85" name="OTLSHAPE_M_7579172b1e6b442b8a32bb2ffc65e6ee_Title">
            <a:extLst>
              <a:ext uri="{FF2B5EF4-FFF2-40B4-BE49-F238E27FC236}">
                <a16:creationId xmlns:a16="http://schemas.microsoft.com/office/drawing/2014/main" id="{65F36535-DBC0-490A-A077-89F9C6D171A3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3866371" y="3644212"/>
            <a:ext cx="1638300" cy="3048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strike="noStrike" kern="1200" cap="none" spc="-14" normalizeH="0" baseline="0" noProof="0" dirty="0">
                <a:ln>
                  <a:noFill/>
                </a:ln>
                <a:solidFill>
                  <a:srgbClr val="EE9B00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HPV 1</a:t>
            </a:r>
            <a:r>
              <a:rPr kumimoji="0" lang="en-US" sz="2000" b="1" strike="noStrike" kern="1200" cap="none" spc="-14" normalizeH="0" baseline="30000" noProof="0" dirty="0">
                <a:ln>
                  <a:noFill/>
                </a:ln>
                <a:solidFill>
                  <a:srgbClr val="EE9B00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st</a:t>
            </a:r>
            <a:r>
              <a:rPr kumimoji="0" lang="en-US" sz="2000" b="1" strike="noStrike" kern="1200" cap="none" spc="-14" normalizeH="0" baseline="0" noProof="0" dirty="0">
                <a:ln>
                  <a:noFill/>
                </a:ln>
                <a:solidFill>
                  <a:srgbClr val="EE9B00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  Dose</a:t>
            </a:r>
          </a:p>
        </p:txBody>
      </p:sp>
      <p:sp>
        <p:nvSpPr>
          <p:cNvPr id="88" name="OTLSHAPE_M_d7834003b8b1415082990f0772aef230_Title">
            <a:extLst>
              <a:ext uri="{FF2B5EF4-FFF2-40B4-BE49-F238E27FC236}">
                <a16:creationId xmlns:a16="http://schemas.microsoft.com/office/drawing/2014/main" id="{C63D0973-5798-45F9-99EB-7C2DC5C5EE97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4213834" y="4151152"/>
            <a:ext cx="1676400" cy="3048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strike="noStrike" kern="1200" cap="none" spc="-16" normalizeH="0" baseline="0" noProof="0" dirty="0">
                <a:ln>
                  <a:noFill/>
                </a:ln>
                <a:solidFill>
                  <a:srgbClr val="EE9B00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HPV 2</a:t>
            </a:r>
            <a:r>
              <a:rPr kumimoji="0" lang="en-US" sz="2000" b="1" strike="noStrike" kern="1200" cap="none" spc="-16" normalizeH="0" baseline="30000" noProof="0" dirty="0">
                <a:ln>
                  <a:noFill/>
                </a:ln>
                <a:solidFill>
                  <a:srgbClr val="EE9B00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nd</a:t>
            </a:r>
            <a:r>
              <a:rPr kumimoji="0" lang="en-US" sz="2000" b="1" strike="noStrike" kern="1200" cap="none" spc="-16" normalizeH="0" baseline="0" noProof="0" dirty="0">
                <a:ln>
                  <a:noFill/>
                </a:ln>
                <a:solidFill>
                  <a:srgbClr val="EE9B00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 Dose</a:t>
            </a:r>
          </a:p>
        </p:txBody>
      </p:sp>
      <p:sp>
        <p:nvSpPr>
          <p:cNvPr id="192" name="OTLSHAPE_M_542aec2f5de844cbbe8dd720b5e70d75_Title">
            <a:extLst>
              <a:ext uri="{FF2B5EF4-FFF2-40B4-BE49-F238E27FC236}">
                <a16:creationId xmlns:a16="http://schemas.microsoft.com/office/drawing/2014/main" id="{436C9654-DEC1-4D0A-BBE2-A567F1E43B59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10096911" y="4571772"/>
            <a:ext cx="762000" cy="4267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20" normalizeH="0" baseline="0" noProof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Flu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20" normalizeH="0" baseline="0" noProof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(19 years)</a:t>
            </a:r>
            <a:endParaRPr kumimoji="0" lang="en-US" sz="1400" b="1" i="0" u="none" strike="noStrike" kern="1200" cap="none" spc="-20" normalizeH="0" baseline="0" noProof="0" dirty="0">
              <a:ln>
                <a:noFill/>
              </a:ln>
              <a:solidFill>
                <a:srgbClr val="CBF3F0"/>
              </a:solidFill>
              <a:effectLst/>
              <a:uLnTx/>
              <a:uFillTx/>
              <a:latin typeface="Lato Semibold" panose="020F0502020204030203" pitchFamily="34" charset="0"/>
              <a:ea typeface="+mn-ea"/>
              <a:cs typeface="+mn-cs"/>
            </a:endParaRPr>
          </a:p>
        </p:txBody>
      </p:sp>
      <p:sp>
        <p:nvSpPr>
          <p:cNvPr id="19" name="OTLSHAPE_M_2a08cee541b44dc7ac2cd48f588f6f33_Title">
            <a:extLst>
              <a:ext uri="{FF2B5EF4-FFF2-40B4-BE49-F238E27FC236}">
                <a16:creationId xmlns:a16="http://schemas.microsoft.com/office/drawing/2014/main" id="{540EEEA7-F59D-40EF-835B-4E249A6A1B9A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10846690" y="5531892"/>
            <a:ext cx="762000" cy="4267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20" normalizeH="0" baseline="0" noProof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Flu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20" normalizeH="0" baseline="0" noProof="0">
                <a:ln>
                  <a:noFill/>
                </a:ln>
                <a:solidFill>
                  <a:srgbClr val="CBF3F0"/>
                </a:solidFill>
                <a:effectLst/>
                <a:uLnTx/>
                <a:uFillTx/>
                <a:latin typeface="Lato Semibold" panose="020F0502020204030203" pitchFamily="34" charset="0"/>
                <a:ea typeface="+mn-ea"/>
                <a:cs typeface="+mn-cs"/>
              </a:rPr>
              <a:t>(20 years)</a:t>
            </a:r>
            <a:endParaRPr kumimoji="0" lang="en-US" sz="1400" b="1" i="0" u="none" strike="noStrike" kern="1200" cap="none" spc="-20" normalizeH="0" baseline="0" noProof="0" dirty="0">
              <a:ln>
                <a:noFill/>
              </a:ln>
              <a:solidFill>
                <a:srgbClr val="CBF3F0"/>
              </a:solidFill>
              <a:effectLst/>
              <a:uLnTx/>
              <a:uFillTx/>
              <a:latin typeface="Lato Semibold" panose="020F0502020204030203" pitchFamily="34" charset="0"/>
              <a:ea typeface="+mn-ea"/>
              <a:cs typeface="+mn-cs"/>
            </a:endParaRPr>
          </a:p>
        </p:txBody>
      </p:sp>
      <p:graphicFrame>
        <p:nvGraphicFramePr>
          <p:cNvPr id="161" name="Table 221">
            <a:extLst>
              <a:ext uri="{FF2B5EF4-FFF2-40B4-BE49-F238E27FC236}">
                <a16:creationId xmlns:a16="http://schemas.microsoft.com/office/drawing/2014/main" id="{32A5564D-DB54-4C22-861E-2105895EA7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402810"/>
              </p:ext>
            </p:extLst>
          </p:nvPr>
        </p:nvGraphicFramePr>
        <p:xfrm>
          <a:off x="8585593" y="197364"/>
          <a:ext cx="3377022" cy="2569846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3377022">
                  <a:extLst>
                    <a:ext uri="{9D8B030D-6E8A-4147-A177-3AD203B41FA5}">
                      <a16:colId xmlns:a16="http://schemas.microsoft.com/office/drawing/2014/main" val="1802646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dirty="0">
                          <a:latin typeface="Lato Black" panose="020F0A02020204030203" pitchFamily="34" charset="0"/>
                          <a:cs typeface="Lato Semibold" panose="020F0502020204030203" pitchFamily="34" charset="0"/>
                        </a:rPr>
                        <a:t>Vaccines and the </a:t>
                      </a:r>
                      <a:br>
                        <a:rPr lang="en-US" sz="1600" dirty="0">
                          <a:latin typeface="Lato Black" panose="020F0A02020204030203" pitchFamily="34" charset="0"/>
                          <a:cs typeface="Lato Semibold" panose="020F0502020204030203" pitchFamily="34" charset="0"/>
                        </a:rPr>
                      </a:br>
                      <a:r>
                        <a:rPr lang="en-US" sz="1600" dirty="0">
                          <a:latin typeface="Lato Black" panose="020F0A02020204030203" pitchFamily="34" charset="0"/>
                          <a:cs typeface="Lato Semibold" panose="020F0502020204030203" pitchFamily="34" charset="0"/>
                        </a:rPr>
                        <a:t>diseases they prevent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23759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dirty="0">
                          <a:latin typeface="Lato Black" panose="020F0A02020204030203" pitchFamily="34" charset="0"/>
                          <a:cs typeface="Lato Semibold" panose="020F0502020204030203" pitchFamily="34" charset="0"/>
                        </a:rPr>
                        <a:t>Flu</a:t>
                      </a:r>
                      <a:r>
                        <a:rPr lang="en-US" sz="1050" dirty="0">
                          <a:latin typeface="Lato Black" panose="020F0A02020204030203" pitchFamily="34" charset="0"/>
                          <a:cs typeface="Lato Semibold" panose="020F0502020204030203" pitchFamily="34" charset="0"/>
                        </a:rPr>
                        <a:t> </a:t>
                      </a:r>
                      <a:r>
                        <a:rPr lang="en-US" sz="1400" i="1" dirty="0">
                          <a:latin typeface="Lato Black" panose="020F0A02020204030203" pitchFamily="34" charset="0"/>
                          <a:cs typeface="Lato Semibold" panose="020F0502020204030203" pitchFamily="34" charset="0"/>
                        </a:rPr>
                        <a:t>– </a:t>
                      </a:r>
                      <a:r>
                        <a:rPr lang="en-US" sz="1400" b="0" i="0" dirty="0">
                          <a:latin typeface="Lato Semibold" panose="020F0502020204030203" pitchFamily="34" charset="0"/>
                          <a:ea typeface="Lato Semibold" panose="020F0502020204030203" pitchFamily="34" charset="0"/>
                          <a:cs typeface="Lato Semibold" panose="020F0502020204030203" pitchFamily="34" charset="0"/>
                        </a:rPr>
                        <a:t>Influenza</a:t>
                      </a:r>
                      <a:endParaRPr lang="en-US" sz="900" b="0" i="0" dirty="0">
                        <a:latin typeface="Lato Semibold" panose="020F0502020204030203" pitchFamily="34" charset="0"/>
                        <a:ea typeface="Lato Semibold" panose="020F0502020204030203" pitchFamily="34" charset="0"/>
                        <a:cs typeface="Lato Semibold" panose="020F050202020403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0431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Lato Black" panose="020F0A02020204030203" pitchFamily="34" charset="0"/>
                          <a:cs typeface="Lato Semibold" panose="020F0502020204030203" pitchFamily="34" charset="0"/>
                        </a:rPr>
                        <a:t>HPV</a:t>
                      </a:r>
                      <a:r>
                        <a:rPr lang="en-US" sz="1050" dirty="0">
                          <a:latin typeface="Lato Black" panose="020F0A02020204030203" pitchFamily="34" charset="0"/>
                          <a:cs typeface="Lato Semibold" panose="020F0502020204030203" pitchFamily="34" charset="0"/>
                        </a:rPr>
                        <a:t> </a:t>
                      </a:r>
                      <a:r>
                        <a:rPr lang="en-US" sz="1400" b="1" dirty="0">
                          <a:latin typeface="Lato Black" panose="020F0A02020204030203" pitchFamily="34" charset="0"/>
                          <a:cs typeface="Lato Semibold" panose="020F0502020204030203" pitchFamily="34" charset="0"/>
                        </a:rPr>
                        <a:t>-</a:t>
                      </a:r>
                      <a:r>
                        <a:rPr lang="en-US" sz="1800" b="1" dirty="0">
                          <a:latin typeface="Lato Black" panose="020F0A02020204030203" pitchFamily="34" charset="0"/>
                          <a:cs typeface="Lato Semibold" panose="020F0502020204030203" pitchFamily="34" charset="0"/>
                        </a:rPr>
                        <a:t> </a:t>
                      </a:r>
                      <a:r>
                        <a:rPr lang="en-US" sz="1400" b="1" i="0" dirty="0">
                          <a:latin typeface="Lato Semibold" panose="020F0502020204030203" pitchFamily="34" charset="0"/>
                          <a:ea typeface="Lato Semibold" panose="020F0502020204030203" pitchFamily="34" charset="0"/>
                          <a:cs typeface="Lato Semibold" panose="020F0502020204030203" pitchFamily="34" charset="0"/>
                        </a:rPr>
                        <a:t>Human Papillomavirus </a:t>
                      </a:r>
                      <a:endParaRPr lang="en-US" sz="900" b="1" i="0" dirty="0">
                        <a:latin typeface="Lato Semibold" panose="020F0502020204030203" pitchFamily="34" charset="0"/>
                        <a:ea typeface="Lato Semibold" panose="020F0502020204030203" pitchFamily="34" charset="0"/>
                        <a:cs typeface="Lato Semibold" panose="020F050202020403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97554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Lato Black" panose="020F0A02020204030203" pitchFamily="34" charset="0"/>
                          <a:cs typeface="Lato Semibold" panose="020F0502020204030203" pitchFamily="34" charset="0"/>
                        </a:rPr>
                        <a:t>Tdap </a:t>
                      </a:r>
                      <a:r>
                        <a:rPr lang="en-US" sz="1400" dirty="0">
                          <a:latin typeface="Lato Black" panose="020F0A02020204030203" pitchFamily="34" charset="0"/>
                          <a:cs typeface="Lato Semibold" panose="020F0502020204030203" pitchFamily="34" charset="0"/>
                        </a:rPr>
                        <a:t>-</a:t>
                      </a:r>
                      <a:r>
                        <a:rPr lang="en-US" sz="1200" dirty="0">
                          <a:latin typeface="Lato Black" panose="020F0A02020204030203" pitchFamily="34" charset="0"/>
                          <a:cs typeface="Lato Semibold" panose="020F0502020204030203" pitchFamily="34" charset="0"/>
                        </a:rPr>
                        <a:t> </a:t>
                      </a:r>
                      <a:r>
                        <a:rPr lang="en-US" sz="1400" i="0" dirty="0">
                          <a:latin typeface="Lato Semibold" panose="020F0502020204030203" pitchFamily="34" charset="0"/>
                          <a:ea typeface="Lato Semibold" panose="020F0502020204030203" pitchFamily="34" charset="0"/>
                          <a:cs typeface="Lato Semibold" panose="020F0502020204030203" pitchFamily="34" charset="0"/>
                        </a:rPr>
                        <a:t>Tetanus, Diphtheria, Pertussis</a:t>
                      </a:r>
                      <a:endParaRPr lang="en-US" sz="1600" i="0" dirty="0">
                        <a:latin typeface="Lato Semibold" panose="020F0502020204030203" pitchFamily="34" charset="0"/>
                        <a:ea typeface="Lato Semibold" panose="020F0502020204030203" pitchFamily="34" charset="0"/>
                        <a:cs typeface="Lato Semibold" panose="020F050202020403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6839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Lato Black" panose="020F0A02020204030203" pitchFamily="34" charset="0"/>
                          <a:cs typeface="Lato Semibold" panose="020F0502020204030203" pitchFamily="34" charset="0"/>
                        </a:rPr>
                        <a:t>MenACWY </a:t>
                      </a:r>
                      <a:r>
                        <a:rPr lang="en-US" sz="1400" b="1" i="1" dirty="0">
                          <a:latin typeface="Lato Black" panose="020F0A02020204030203" pitchFamily="34" charset="0"/>
                          <a:cs typeface="Lato Semibold" panose="020F0502020204030203" pitchFamily="34" charset="0"/>
                        </a:rPr>
                        <a:t>-</a:t>
                      </a:r>
                      <a:r>
                        <a:rPr lang="en-US" sz="1100" b="1" i="1" dirty="0">
                          <a:latin typeface="Lato Black" panose="020F0A02020204030203" pitchFamily="34" charset="0"/>
                          <a:cs typeface="Lato Semibold" panose="020F0502020204030203" pitchFamily="34" charset="0"/>
                        </a:rPr>
                        <a:t>  </a:t>
                      </a:r>
                      <a:r>
                        <a:rPr lang="en-US" sz="1400" b="1" i="0" dirty="0">
                          <a:latin typeface="Lato Semibold" panose="020F0502020204030203" pitchFamily="34" charset="0"/>
                          <a:ea typeface="Lato Semibold" panose="020F0502020204030203" pitchFamily="34" charset="0"/>
                          <a:cs typeface="Lato Semibold" panose="020F0502020204030203" pitchFamily="34" charset="0"/>
                        </a:rPr>
                        <a:t>Meningococcal</a:t>
                      </a:r>
                      <a:r>
                        <a:rPr lang="en-US" sz="1800" b="1" i="0" dirty="0">
                          <a:latin typeface="Lato Semibold" panose="020F0502020204030203" pitchFamily="34" charset="0"/>
                          <a:ea typeface="Lato Semibold" panose="020F0502020204030203" pitchFamily="34" charset="0"/>
                          <a:cs typeface="Lato Semibold" panose="020F0502020204030203" pitchFamily="34" charset="0"/>
                        </a:rPr>
                        <a:t> </a:t>
                      </a:r>
                      <a:r>
                        <a:rPr lang="en-US" sz="1400" b="1" i="0" dirty="0">
                          <a:latin typeface="Lato Semibold" panose="020F0502020204030203" pitchFamily="34" charset="0"/>
                          <a:ea typeface="Lato Semibold" panose="020F0502020204030203" pitchFamily="34" charset="0"/>
                          <a:cs typeface="Lato Semibold" panose="020F0502020204030203" pitchFamily="34" charset="0"/>
                        </a:rPr>
                        <a:t>Disease</a:t>
                      </a:r>
                      <a:endParaRPr lang="en-US" sz="500" b="1" i="0" dirty="0">
                        <a:latin typeface="Lato Semibold" panose="020F0502020204030203" pitchFamily="34" charset="0"/>
                        <a:ea typeface="Lato Semibold" panose="020F0502020204030203" pitchFamily="34" charset="0"/>
                        <a:cs typeface="Lato Semibold" panose="020F050202020403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5801432"/>
                  </a:ext>
                </a:extLst>
              </a:tr>
            </a:tbl>
          </a:graphicData>
        </a:graphic>
      </p:graphicFrame>
      <p:pic>
        <p:nvPicPr>
          <p:cNvPr id="17" name="Picture 16">
            <a:extLst>
              <a:ext uri="{FF2B5EF4-FFF2-40B4-BE49-F238E27FC236}">
                <a16:creationId xmlns:a16="http://schemas.microsoft.com/office/drawing/2014/main" id="{C5688465-054C-4551-BA1F-B59AFCA1AA77}"/>
              </a:ext>
            </a:extLst>
          </p:cNvPr>
          <p:cNvPicPr>
            <a:picLocks noChangeAspect="1"/>
          </p:cNvPicPr>
          <p:nvPr/>
        </p:nvPicPr>
        <p:blipFill rotWithShape="1">
          <a:blip r:embed="rId57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8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-337"/>
          <a:stretch/>
        </p:blipFill>
        <p:spPr>
          <a:xfrm>
            <a:off x="1126881" y="546376"/>
            <a:ext cx="4974378" cy="2558873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5EEDB7F9-848F-44C1-8BD1-4816E93740D9}"/>
              </a:ext>
            </a:extLst>
          </p:cNvPr>
          <p:cNvSpPr txBox="1"/>
          <p:nvPr/>
        </p:nvSpPr>
        <p:spPr>
          <a:xfrm>
            <a:off x="1184956" y="253057"/>
            <a:ext cx="3723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E3E3E3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7 – 20 years old 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9C265CE-DD4C-4FC0-898A-D9AD9EACB204}"/>
              </a:ext>
            </a:extLst>
          </p:cNvPr>
          <p:cNvPicPr>
            <a:picLocks noChangeAspect="1"/>
          </p:cNvPicPr>
          <p:nvPr/>
        </p:nvPicPr>
        <p:blipFill>
          <a:blip r:embed="rId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830121" y="5384843"/>
            <a:ext cx="2015669" cy="2286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712749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zLjYuMCIsIk9yaWdpbmFsQXNzZW1ibHlWZXJzaW9uIjoiNi4wMy4wMC4wMCIsIkVkaXRpb24iOm51bGwsIkxhc3RTYXZlZEVkaXRpb24iOjMsIklzUGx1c0VkaXRpb24iOmZhbHNlLCJJc1Byb0VkaXRpb24iOmZhbHNlfSwiRWZmZWN0IjoxLCJTdHlsZSI6eyIkaWQiOiIzIiwiVGltZWJhbmRTdHlsZSI6eyIkaWQiOiI0IiwiU2NhbGVNYXJraW5nIjoxLCJTaGFwZSI6MCwiU2hhcGVTdHlsZSI6eyIkaWQiOiI1IiwiTWFyZ2luIjp7IiRpZCI6IjYiLCJUb3AiOjAuMCwiTGVmdCI6MTAuMCwiUmlnaHQiOjEwLjAsIkJvdHRvbSI6MC4wfSwiUGFkZGluZyI6eyIkaWQiOiI3IiwiVG9wIjozLjAsIkxlZnQiOjAuMCwiUmlnaHQiOjAuMCwiQm90dG9tIjozLjB9LCJCYWNrZ3JvdW5kIjp7IiRpZCI6IjgiLCJDb2xvciI6eyIkaWQiOiI5IiwiQSI6MjU1LCJSIjowLCJHIjowLCJCIjowfX0sIklzVmlzaWJsZSI6dHJ1ZSwiV2lkdGgiOjg1OC4wLCJIZWlnaHQiOjE0LjM5OTk5OTYxODUzMDI3My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TWlkZGxlVGllclNoYXBlU3R5bGUiOnsiJGlkIjoiMTMiLCJNYXJnaW4iOnsiJGlkIjoiMTQiLCJUb3AiOjAuMCwiTGVmdCI6MTAuMCwiUmlnaHQiOjEwLjAsIkJvdHRvbSI6MC4wfSwiUGFkZGluZyI6eyIkaWQiOiIxNSIsIlRvcCI6My4wLCJMZWZ0IjowLjAsIlJpZ2h0IjowLjAsIkJvdHRvbSI6My4wfSwiQmFja2dyb3VuZCI6eyIkaWQiOiIxNiIsIkNvbG9yIjp7IiRpZCI6IjE3IiwiQSI6MjU1LCJSIjoxNjUsIkciOjE2NSwiQiI6MTY1fX0sIklzVmlzaWJsZSI6dHJ1ZSwiV2lkdGgiOjg1OC4wLCJIZWlnaHQiOjE0LjM5OTk5OTYxODUzMDI3MywiQm9yZGVyU3R5bGUiOnsiJGlkIjoiMTgiLCJMaW5lQ29sb3IiOnsiJGlkIjoiMTkiLCIkdHlwZSI6Ik5MUkUuQ29tbW9uLkRvbS5Tb2xpZENvbG9yQnJ1c2gsIE5MUkUuQ29tbW9uIiwiQ29sb3IiOnsiJGlkIjoiMjAiLCJBIjoyNTUsIlIiOjI1NSwiRyI6MCwiQiI6MH19LCJMaW5lV2VpZ2h0IjowLjAsIkxpbmVUeXBlIjowLCJQYXJlbnRTdHlsZSI6bnVsbH0sIlBhcmVudFN0eWxlIjpudWxsfSwiQm90dG9tVGllclNoYXBlU3R5bGUiOnsiJGlkIjoiMjEiLCJNYXJnaW4iOnsiJGlkIjoiMjIiLCJUb3AiOjAuMCwiTGVmdCI6MTAuMCwiUmlnaHQiOjEwLjAsIkJvdHRvbSI6MC4wfSwiUGFkZGluZyI6eyIkaWQiOiIyMyIsIlRvcCI6My4wLCJMZWZ0IjowLjAsIlJpZ2h0IjowLjAsIkJvdHRvbSI6My4wfSwiQmFja2dyb3VuZCI6eyIkaWQiOiIyNCIsIkNvbG9yIjp7IiRpZCI6IjI1IiwiQSI6MjU1LCJSIjowLCJHIjowLCJCIjowfX0sIklzVmlzaWJsZSI6dHJ1ZSwiV2lkdGgiOjg1OC4wLCJIZWlnaHQiOjE0LjM5OTk5OTYxODUzMDI3MywiQm9yZGVyU3R5bGUiOnsiJGlkIjoiMjYiLCJMaW5lQ29sb3IiOnsiJGlkIjoiMjciLCIkdHlwZSI6Ik5MUkUuQ29tbW9uLkRvbS5Tb2xpZENvbG9yQnJ1c2gsIE5MUkUuQ29tbW9uIiwiQ29sb3IiOnsiJGlkIjoiMjgiLCJBIjoyNTUsIlIiOjI1NSwiRyI6MCwiQiI6MH19LCJMaW5lV2VpZ2h0IjowLjAsIkxpbmVUeXBlIjowLCJQYXJlbnRTdHlsZSI6bnVsbH0sIlBhcmVudFN0eWxlIjpudWxsfSwiUmlnaHRFbmRDYXBzU3R5bGUiOnsiJGlkIjoiMjkiLCJGb250U2V0dGluZ3MiOnsiJGlkIjoiMzAiLCJGb250U2l6ZSI6MTgsIkZvbnROYW1lIjoiQ2FsaWJyaSIsIklzQm9sZCI6dHJ1ZSwiSXNJdGFsaWMiOmZhbHNlLCJJc1VuZGVybGluZWQiOmZhbHNlLCJQYXJlbnRTdHlsZSI6bnVsbH0sIkF1dG9TaXplIjowLCJGb3JlZ3JvdW5kIjp7IiRpZCI6IjMxIiwiQ29sb3IiOnsiJGlkIjoiMzI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MzIiwiVG9wIjowLjAsIkxlZnQiOjAuMCwiUmlnaHQiOjIwLjAsIkJvdHRvbSI6MC4wfSwiUGFkZGluZyI6eyIkaWQiOiIzNCIsIlRvcCI6MC4wLCJMZWZ0IjowLjAsIlJpZ2h0IjowLjAsIkJvdHRvbSI6MC4wfSwiQmFja2dyb3VuZCI6eyIkaWQiOiIzNSIsIkNvbG9yIjp7IiRpZCI6IjM2IiwiQSI6MCwiUiI6MCwiRyI6MCwiQiI6MH19LCJJc1Zpc2libGUiOmZhbHNlLCJXaWR0aCI6MC4wLCJIZWlnaHQiOjAuMCwiQm9yZGVyU3R5bGUiOm51bGwsIlBhcmVudFN0eWxlIjpudWxsfSwiTGVmdEVuZENhcHNTdHlsZSI6eyIkaWQiOiIzNyIsIkZvbnRTZXR0aW5ncyI6eyIkaWQiOiIzOCIsIkZvbnRTaXplIjoxOCwiRm9udE5hbWUiOiJDYWxpYnJpIiwiSXNCb2xkIjp0cnVlLCJJc0l0YWxpYyI6ZmFsc2UsIklzVW5kZXJsaW5lZCI6ZmFsc2UsIlBhcmVudFN0eWxlIjpudWxsfSwiQXV0b1NpemUiOjAsIkZvcmVncm91bmQiOnsiJGlkIjoiMzkiLCJDb2xvciI6eyIkaWQiOiI0M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NDEiLCJUb3AiOjAuMCwiTGVmdCI6MjAuMCwiUmlnaHQiOjAuMCwiQm90dG9tIjowLjB9LCJQYWRkaW5nIjp7IiRpZCI6IjQyIiwiVG9wIjowLjAsIkxlZnQiOjAuMCwiUmlnaHQiOjAuMCwiQm90dG9tIjowLjB9LCJCYWNrZ3JvdW5kIjp7IiRpZCI6IjQzIiwiQ29sb3IiOnsiJHJlZiI6IjM2In19LCJJc1Zpc2libGUiOmZhbHNlLCJXaWR0aCI6MC4wLCJIZWlnaHQiOjAuMCwiQm9yZGVyU3R5bGUiOm51bGwsIlBhcmVudFN0eWxlIjpudWxsfSwiVG9kYXlUZXh0U3R5bGUiOnsiJGlkIjoiNDQiLCJGb250U2V0dGluZ3MiOnsiJGlkIjoiNDUiLCJGb250U2l6ZSI6MTIsIkZvbnROYW1lIjoiQ2FsaWJyaSIsIklzQm9sZCI6ZmFsc2UsIklzSXRhbGljIjpmYWxzZSwiSXNVbmRlcmxpbmVkIjpmYWxzZSwiUGFyZW50U3R5bGUiOm51bGx9LCJBdXRvU2l6ZSI6MCwiRm9yZWdyb3VuZCI6eyIkaWQiOiI0NiIsIkNvbG9yIjp7IiRpZCI6IjQ3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Q4IiwiVG9wIjowLjAsIkxlZnQiOjAuMCwiUmlnaHQiOjAuMCwiQm90dG9tIjowLjB9LCJQYWRkaW5nIjp7IiRpZCI6IjQ5IiwiVG9wIjowLjAsIkxlZnQiOjAuMCwiUmlnaHQiOjAuMCwiQm90dG9tIjowLjB9LCJCYWNrZ3JvdW5kIjp7IiRpZCI6IjUwIiwiQ29sb3IiOnsiJHJlZiI6IjM2In19LCJJc1Zpc2libGUiOnRydWUsIldpZHRoIjowLjAsIkhlaWdodCI6MC4wLCJCb3JkZXJTdHlsZSI6bnVsbCwiUGFyZW50U3R5bGUiOm51bGx9LCJUb2RheU1hcmtlclN0eWxlIjp7IiRpZCI6IjUxIiwiTWFyZ2luIjp7IiRpZCI6IjUyIiwiVG9wIjowLjAsIkxlZnQiOjAuMCwiUmlnaHQiOjAuMCwiQm90dG9tIjowLjB9LCJQYWRkaW5nIjp7IiRpZCI6IjUzIiwiVG9wIjowLjAsIkxlZnQiOjAuMCwiUmlnaHQiOjAuMCwiQm90dG9tIjowLjB9LCJCYWNrZ3JvdW5kIjp7IiRpZCI6IjU0IiwiQ29sb3IiOnsiJGlkIjoiNTUiLCJBIjoyNTUsIlIiOjI1NSwiRyI6MCwiQiI6MH19LCJJc1Zpc2libGUiOnRydWUsIldpZHRoIjowLjAsIkhlaWdodCI6MC4wLCJCb3JkZXJTdHlsZSI6bnVsbCwiUGFyZW50U3R5bGUiOm51bGx9LCJTY2FsZVN0eWxlIjp7IiRpZCI6IjU2IiwiU2hhcGUiOjAsIlNob3dTZWdtZW50U2VwYXJhdG9ycyI6ZmFsc2UsIlNlZ21lbnRTZXBhcmF0b3JPcGFjaXR5IjozMCwiSGFzQmVlblZpc2libGVCZWZvcmUiOnRydWUsIkZvbnRTZXR0aW5ncyI6eyIkaWQiOiI1NyIsIkZvbnRTaXplIjoxMCwiRm9udE5hbWUiOiJMYXRvIEJsYWNrIiwiSXNCb2xkIjpmYWxzZSwiSXNJdGFsaWMiOmZhbHNlLCJJc1VuZGVybGluZWQiOmZhbHNlLCJQYXJlbnRTdHlsZSI6bnVsbH0sIkF1dG9TaXplIjowLCJGb3JlZ3JvdW5kIjp7IiRpZCI6IjU4IiwiQ29sb3IiOnsiJGlkIjoiNTk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NjAiLCJUb3AiOjAuMCwiTGVmdCI6NS4wLCJSaWdodCI6MC4wLCJCb3R0b20iOjAuMH0sIlBhZGRpbmciOnsiJGlkIjoiNjEiLCJUb3AiOjAuMCwiTGVmdCI6MC4wLCJSaWdodCI6MC4wLCJCb3R0b20iOjAuMH0sIkJhY2tncm91bmQiOnsiJGlkIjoiNjIiLCJDb2xvciI6eyIkcmVmIjoiMzYifX0sIklzVmlzaWJsZSI6dHJ1ZSwiV2lkdGgiOjAuMCwiSGVpZ2h0IjowLjAsIkJvcmRlclN0eWxlIjpudWxsLCJQYXJlbnRTdHlsZSI6bnVsbH0sIlNpbmdsZVNjYWxlU2hhcGVTdHlsZSI6eyIkaWQiOiI2MyIsIlNoYXBlIjozLCJIZWlnaHQiOjIwLjB9LCJNaWRkbGVUaWVyU2NhbGVTdHlsZSI6eyIkaWQiOiI2NCIsIlNoYXBlIjowLCJTaG93U2VnbWVudFNlcGFyYXRvcnMiOmZhbHNlLCJTZWdtZW50U2VwYXJhdG9yT3BhY2l0eSI6MzAsIkhhc0JlZW5WaXNpYmxlQmVmb3JlIjp0cnVlLCJGb250U2V0dGluZ3MiOnsiJGlkIjoiNjUiLCJGb250U2l6ZSI6MTIsIkZvbnROYW1lIjoiTGF0byBCbGFjayIsIklzQm9sZCI6ZmFsc2UsIklzSXRhbGljIjpmYWxzZSwiSXNVbmRlcmxpbmVkIjpmYWxzZSwiUGFyZW50U3R5bGUiOm51bGx9LCJBdXRvU2l6ZSI6MCwiRm9yZWdyb3VuZCI6eyIkaWQiOiI2NiIsIkNvbG9yIjp7IiRpZCI6IjY3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Y4IiwiVG9wIjowLjAsIkxlZnQiOjUuMCwiUmlnaHQiOjAuMCwiQm90dG9tIjowLjB9LCJQYWRkaW5nIjp7IiRpZCI6IjY5IiwiVG9wIjowLjAsIkxlZnQiOjAuMCwiUmlnaHQiOjAuMCwiQm90dG9tIjowLjB9LCJCYWNrZ3JvdW5kIjp7IiRpZCI6IjcwIiwiQ29sb3IiOnsiJGlkIjoiNzEiLCJBIjowLCJSIjowLCJHIjowLCJCIjowfX0sIklzVmlzaWJsZSI6dHJ1ZSwiV2lkdGgiOjAuMCwiSGVpZ2h0IjowLjAsIkJvcmRlclN0eWxlIjpudWxsLCJQYXJlbnRTdHlsZSI6bnVsbH0sIkJvdHRvbVRpZXJTY2FsZVN0eWxlIjp7IiRpZCI6IjcyIiwiU2hhcGUiOjAsIlNob3dTZWdtZW50U2VwYXJhdG9ycyI6ZmFsc2UsIlNlZ21lbnRTZXBhcmF0b3JPcGFjaXR5IjozMCwiSGFzQmVlblZpc2libGVCZWZvcmUiOnRydWUsIkZvbnRTZXR0aW5ncyI6eyIkaWQiOiI3MyIsIkZvbnRTaXplIjoxMCwiRm9udE5hbWUiOiJMYXRvIEJsYWNrIiwiSXNCb2xkIjpmYWxzZSwiSXNJdGFsaWMiOmZhbHNlLCJJc1VuZGVybGluZWQiOmZhbHNlLCJQYXJlbnRTdHlsZSI6bnVsbH0sIkF1dG9TaXplIjowLCJGb3JlZ3JvdW5kIjp7IiRpZCI6Ijc0IiwiQ29sb3IiOnsiJGlkIjoiNzUiLCJBIjoyNTUsIlIiOjIzMSwiRyI6MjMwLCJCIjoyMzB9fSwiTWF4V2lkdGgiOjIwMC4wLCJNYXhIZWlnaHQiOiJJbmZpbml0eSIsIlNtYXJ0Rm9yZWdyb3VuZElzQWN0aXZlIjpmYWxzZSwiSG9yaXpvbnRhbEFsaWdubWVudCI6MCwiVmVydGljYWxBbGlnbm1lbnQiOjEsIlNtYXJ0Rm9yZWdyb3VuZCI6bnVsbCwiQmFja2dyb3VuZEZpbGxUeXBlIjowLCJNYXJnaW4iOnsiJGlkIjoiNzYiLCJUb3AiOjAuMCwiTGVmdCI6NS4wLCJSaWdodCI6MC4wLCJCb3R0b20iOjAuMH0sIlBhZGRpbmciOnsiJGlkIjoiNzciLCJUb3AiOjAuMCwiTGVmdCI6MC4wLCJSaWdodCI6MC4wLCJCb3R0b20iOjAuMH0sIkJhY2tncm91bmQiOnsiJGlkIjoiNzgiLCJDb2xvciI6eyIkaWQiOiI3OSIsIkEiOjAsIlIiOjAsIkciOjAsIkIiOjB9fSwiSXNWaXNpYmxlIjp0cnVlLCJXaWR0aCI6MC4wLCJIZWlnaHQiOjAuMCwiQm9yZGVyU3R5bGUiOm51bGwsIlBhcmVudFN0eWxlIjpudWxsfSwiRWxhcHNlZFRpbWVCYWNrZ3JvdW5kIjp7IiRpZCI6IjgwIiwiQ29sb3IiOnsiJGlkIjoiODEiLCJBIjoxOTEsIlIiOjI1NSwiRyI6MCwiQiI6MH19LCJBcHBlbmRZZWFyT25ZZWFyQ2hhbmdlIjpmYWxzZSwiRWxhcHNlZFRpbWVGb3JtYXQiOjAsIlRvZGF5TWFya2VyUG9zaXRpb24iOjAsIlF1aWNrUG9zaXRpb24iOjMsIkFic29sdXRlUG9zaXRpb24iOjQxMi41NTI2LCJNYXJnaW4iOnsiJGlkIjoiODIiLCJUb3AiOjAuMCwiTGVmdCI6MTAuMCwiUmlnaHQiOjEwLjAsIkJvdHRvbSI6MC4wfSwiUGFkZGluZyI6eyIkaWQiOiI4MyIsIlRvcCI6MC4wLCJMZWZ0IjowLjAsIlJpZ2h0IjowLjAsIkJvdHRvbSI6MC4wfSwiQmFja2dyb3VuZCI6eyIkaWQiOiI4NCIsIkNvbG9yIjp7IiRpZCI6Ijg1IiwiQSI6MjU1LCJSIjo0NywiRyI6NTQsIkIiOjE1M319LCJJc1Zpc2libGUiOnRydWUsIldpZHRoIjowLjAsIkhlaWdodCI6MC4wLCJCb3JkZXJTdHlsZSI6bnVsbCwiUGFyZW50U3R5bGUiOm51bGx9LCJEZWZhdWx0TWlsZXN0b25lU3R5bGUiOnsiJGlkIjoiODYiLCJTaGFwZSI6MCwiQ29ubmVjdG9yTWFyZ2luIjp7IiRpZCI6Ijg3IiwiVG9wIjowLjAsIkxlZnQiOjIuMCwiUmlnaHQiOjIuMCwiQm90dG9tIjowLjB9LCJDb25uZWN0b3JTdHlsZSI6eyIkaWQiOiI4OCIsIkxpbmVDb2xvciI6eyIkaWQiOiI4OSIsIiR0eXBlIjoiTkxSRS5Db21tb24uRG9tLlNvbGlkQ29sb3JCcnVzaCwgTkxSRS5Db21tb24iLCJDb2xvciI6eyIkaWQiOiI5MCIsIkEiOjEyNywiUiI6NzksIkciOjEyOSwiQiI6MTg5fX0sIkxpbmVXZWlnaHQiOjEuMCwiTGluZVR5cGUiOjAsIlBhcmVudFN0eWxlIjpudWxsfSwiSXNCZWxvd1RpbWViYW5kIjpmYWxzZSwiUG9zaXRpb25PblRhc2siOjAsIkhpZGVEYXRlIjpmYWxzZSwiU2hhcGVTaXplIjowLCJTcGFjaW5nIjoyLjAsIlBhZGRpbmciOnsiJGlkIjoiOTEiLCJUb3AiOjcuMCwiTGVmdCI6My4wLCJSaWdodCI6MC4wLCJCb3R0b20iOjIuMH0sIlNoYXBlU3R5bGUiOnsiJGlkIjoiOTIiLCJNYXJnaW4iOnsiJGlkIjoiOTMiLCJUb3AiOjAuMCwiTGVmdCI6MC4wLCJSaWdodCI6MC4wLCJCb3R0b20iOjAuMH0sIlBhZGRpbmciOnsiJGlkIjoiOTQiLCJUb3AiOjAuMCwiTGVmdCI6MC4wLCJSaWdodCI6MC4wLCJCb3R0b20iOjAuMH0sIkJhY2tncm91bmQiOnsiJGlkIjoiOTUiLCJDb2xvciI6eyIkaWQiOiI5NiIsIkEiOjI1NSwiUiI6MjM4LCJHIjoxNTUsIkIiOjB9fSwiSXNWaXNpYmxlIjp0cnVlLCJXaWR0aCI6MTIuMCwiSGVpZ2h0IjoxNC4wLCJCb3JkZXJTdHlsZSI6eyIkaWQiOiI5NyIsIkxpbmVDb2xvciI6eyIkaWQiOiI5OCIsIiR0eXBlIjoiTkxSRS5Db21tb24uRG9tLlNvbGlkQ29sb3JCcnVzaCwgTkxSRS5Db21tb24iLCJDb2xvciI6eyIkaWQiOiI5OSIsIkEiOjI1NSwiUiI6MjU1LCJHIjowLCJCIjowfX0sIkxpbmVXZWlnaHQiOjAuMCwiTGluZVR5cGUiOjAsIlBhcmVudFN0eWxlIjpudWxsfSwiUGFyZW50U3R5bGUiOm51bGx9LCJUaXRsZVN0eWxlIjp7IiRpZCI6IjEwMCIsIkZvbnRTZXR0aW5ncyI6eyIkaWQiOiIxMDEiLCJGb250U2l6ZSI6MTQsIkZvbnROYW1lIjoiTGF0byBTZW1pYm9sZCIsIklzQm9sZCI6dHJ1ZSwiSXNJdGFsaWMiOmZhbHNlLCJJc1VuZGVybGluZWQiOmZhbHNlLCJQYXJlbnRTdHlsZSI6bnVsbH0sIkF1dG9TaXplIjowLCJGb3JlZ3JvdW5kIjp7IiRpZCI6IjEwMiIsIkNvbG9yIjp7IiRpZCI6IjEwMy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DQiLCJUb3AiOjAuMCwiTGVmdCI6MC4wLCJSaWdodCI6MC4wLCJCb3R0b20iOjAuMH0sIlBhZGRpbmciOnsiJGlkIjoiMTA1IiwiVG9wIjowLjAsIkxlZnQiOjAuMCwiUmlnaHQiOjAuMCwiQm90dG9tIjowLjB9LCJCYWNrZ3JvdW5kIjp7IiRpZCI6IjEwNiIsIkNvbG9yIjp7IiRyZWYiOiIzNiJ9fSwiSXNWaXNpYmxlIjp0cnVlLCJXaWR0aCI6MC4wLCJIZWlnaHQiOjAuMCwiQm9yZGVyU3R5bGUiOm51bGwsIlBhcmVudFN0eWxlIjpudWxsfSwiRGF0ZVN0eWxlIjp7IiRpZCI6IjEwNyIsIkZvbnRTZXR0aW5ncyI6eyIkaWQiOiIxMDgiLCJGb250U2l6ZSI6MTEsIkZvbnROYW1lIjoiTGF0byBTZW1pYm9sZCIsIklzQm9sZCI6ZmFsc2UsIklzSXRhbGljIjpmYWxzZSwiSXNVbmRlcmxpbmVkIjpmYWxzZSwiUGFyZW50U3R5bGUiOm51bGx9LCJBdXRvU2l6ZSI6MCwiRm9yZWdyb3VuZCI6eyIkaWQiOiIxMDkiLCJDb2xvciI6eyIkaWQiOiIxMT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xMSIsIlRvcCI6MC4wLCJMZWZ0IjowLjAsIlJpZ2h0IjowLjAsIkJvdHRvbSI6MC4wfSwiUGFkZGluZyI6eyIkaWQiOiIxMTIiLCJUb3AiOjAuMCwiTGVmdCI6MC4wLCJSaWdodCI6MC4wLCJCb3R0b20iOjAuMH0sIkJhY2tncm91bmQiOnsiJGlkIjoiMTEzIiwiQ29sb3IiOnsiJHJlZiI6IjM2In19LCJJc1Zpc2libGUiOnRydWUsIldpZHRoIjowLjAsIkhlaWdodCI6MC4wLCJCb3JkZXJTdHlsZSI6bnVsbCwiUGFyZW50U3R5bGUiOm51bGx9LCJEYXRlRm9ybWF0Ijp7IiRpZCI6IjExNCIsIkZvcm1hdFN0cmluZyI6Ik1NTU0geXl5eSIsIlNlcGFyYXRvciI6Ii8iLCJVc2VJbnRlcm5hdGlvbmFsRGF0ZUZvcm1hdCI6ZmFsc2UsIkRhdGVJc1Zpc2libGUiOnRydWUsIlRpbWVJc1Zpc2libGUiOmZhbHNlLCJIb3VyRGlnaXRzIjoxLCJBbVBtRGVzaWduYXRvciI6MiwiVHJpbTAwTWludXRlcyI6ZmFsc2UsIkxhc3RLbm93blZpc2liaWxpdHlTdGF0ZSI6eyIkaWQiOiIxMTUiLCJEYXRlUGFydElzVmlzaWJsZSI6dHJ1ZSwiVGltZVBhcnRJc1Zpc2libGUiOmZhbHNlfX0sIldlZWtOdW1iZXJpbmciOnsiJGlkIjoiMTE2IiwiRm9ybWF0IjowLCJJc1Zpc2libGUiOmZhbHNlLCJMYXN0S25vd25WaXNpYmlsaXR5U3RhdGUiOmZhbHNlfSwiSXNWaXNpYmxlIjp0cnVlLCJQYXJlbnRTdHlsZSI6bnVsbH0sIkRlZmF1bHRUYXNrU3R5bGUiOnsiJGlkIjoiMTE3IiwiU2hhcGUiOjEsIlNoYXBlVGhpY2tuZXNzIjowLCJEdXJhdGlvbkZvcm1hdCI6MCwiSW5jbHVkZU5vbldvcmtpbmdEYXlzSW5EdXJhdGlvbiI6ZmFsc2UsIlBlcmNlbnRhZ2VDb21wbGV0ZVN0eWxlIjp7IiRpZCI6IjExOCIsIkZvbnRTZXR0aW5ncyI6eyIkaWQiOiIxMTkiLCJGb250U2l6ZSI6MTAsIkZvbnROYW1lIjoiQ2FsaWJyaSIsIklzQm9sZCI6ZmFsc2UsIklzSXRhbGljIjpmYWxzZSwiSXNVbmRlcmxpbmVkIjpmYWxzZSwiUGFyZW50U3R5bGUiOm51bGx9LCJBdXRvU2l6ZSI6MCwiRm9yZWdyb3VuZCI6eyIkaWQiOiIxMjAiLCJDb2xvciI6eyIkaWQiOiIxMj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jIiLCJUb3AiOjAuMCwiTGVmdCI6MC4wLCJSaWdodCI6MC4wLCJCb3R0b20iOjAuMH0sIlBhZGRpbmciOnsiJGlkIjoiMTIzIiwiVG9wIjowLjAsIkxlZnQiOjAuMCwiUmlnaHQiOjAuMCwiQm90dG9tIjowLjB9LCJCYWNrZ3JvdW5kIjp7IiRpZCI6IjEyNCIsIkNvbG9yIjp7IiRyZWYiOiIzNiJ9fSwiSXNWaXNpYmxlIjp0cnVlLCJXaWR0aCI6MC4wLCJIZWlnaHQiOjAuMCwiQm9yZGVyU3R5bGUiOm51bGwsIlBhcmVudFN0eWxlIjpudWxsfSwiRHVyYXRpb25TdHlsZSI6eyIkaWQiOiIxMjUiLCJGb250U2V0dGluZ3MiOnsiJGlkIjoiMTI2IiwiRm9udFNpemUiOjEwLCJGb250TmFtZSI6IkNhbGlicmkiLCJJc0JvbGQiOmZhbHNlLCJJc0l0YWxpYyI6ZmFsc2UsIklzVW5kZXJsaW5lZCI6ZmFsc2UsIlBhcmVudFN0eWxlIjpudWxsfSwiQXV0b1NpemUiOjAsIkZvcmVncm91bmQiOnsiJGlkIjoiMTI3IiwiQ29sb3IiOnsiJGlkIjoiMTI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I5IiwiVG9wIjowLjAsIkxlZnQiOjAuMCwiUmlnaHQiOjAuMCwiQm90dG9tIjowLjB9LCJQYWRkaW5nIjp7IiRpZCI6IjEzMCIsIlRvcCI6MC4wLCJMZWZ0IjowLjAsIlJpZ2h0IjowLjAsIkJvdHRvbSI6MC4wfSwiQmFja2dyb3VuZCI6eyIkaWQiOiIxMzEiLCJDb2xvciI6eyIkcmVmIjoiMzYifX0sIklzVmlzaWJsZSI6dHJ1ZSwiV2lkdGgiOjAuMCwiSGVpZ2h0IjowLjAsIkJvcmRlclN0eWxlIjpudWxsLCJQYXJlbnRTdHlsZSI6bnVsbH0sIkhvcml6b250YWxDb25uZWN0b3JTdHlsZSI6eyIkaWQiOiIxMzIiLCJMaW5lQ29sb3IiOnsiJGlkIjoiMTMzIiwiJHR5cGUiOiJOTFJFLkNvbW1vbi5Eb20uU29saWRDb2xvckJydXNoLCBOTFJFLkNvbW1vbiIsIkNvbG9yIjp7IiRpZCI6IjEzNCIsIkEiOjI1NSwiUiI6MjA0LCJHIjoyMDQsIkIiOjIwNH19LCJMaW5lV2VpZ2h0IjoxLjAsIkxpbmVUeXBlIjowLCJQYXJlbnRTdHlsZSI6bnVsbH0sIlZlcnRpY2FsQ29ubmVjdG9yU3R5bGUiOnsiJGlkIjoiMTM1IiwiTGluZUNvbG9yIjp7IiRpZCI6IjEzNiIsIiR0eXBlIjoiTkxSRS5Db21tb24uRG9tLlNvbGlkQ29sb3JCcnVzaCwgTkxSRS5Db21tb24iLCJDb2xvciI6eyIkaWQiOiIxMzc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NSwiSXNCZWxvd1RpbWViYW5kIjpmYWxzZSwiUGVyY2VudGFnZUNvbXBsZXRlU2hhcGVPcGFjaXR5IjozNSwiU2hhcGVTdHlsZSI6eyIkaWQiOiIxMzgiLCJNYXJnaW4iOnsiJGlkIjoiMTM5IiwiVG9wIjowLjAsIkxlZnQiOjQuMCwiUmlnaHQiOjQuMCwiQm90dG9tIjowLjB9LCJQYWRkaW5nIjp7IiRpZCI6IjE0MCIsIlRvcCI6MC4wLCJMZWZ0IjowLjAsIlJpZ2h0IjowLjAsIkJvdHRvbSI6MC4wfSwiQmFja2dyb3VuZCI6eyIkaWQiOiIxNDEiLCJDb2xvciI6eyIkaWQiOiIxNDIiLCJBIjoyNTUsIlIiOjAsIkciOjExNCwiQiI6MTg4fX0sIklzVmlzaWJsZSI6dHJ1ZSwiV2lkdGgiOjAuMCwiSGVpZ2h0IjoxMC4wLCJCb3JkZXJTdHlsZSI6eyIkaWQiOiIxNDMiLCJMaW5lQ29sb3IiOnsiJGlkIjoiMTQ0IiwiJHR5cGUiOiJOTFJFLkNvbW1vbi5Eb20uU29saWRDb2xvckJydXNoLCBOTFJFLkNvbW1vbiIsIkNvbG9yIjp7IiRpZCI6IjE0NSIsIkEiOjI1NSwiUiI6MjU1LCJHIjowLCJCIjowfX0sIkxpbmVXZWlnaHQiOjAuMCwiTGluZVR5cGUiOjAsIlBhcmVudFN0eWxlIjpudWxsfSwiUGFyZW50U3R5bGUiOm51bGx9LCJUaXRsZVN0eWxlIjp7IiRpZCI6IjE0NiIsIkZvbnRTZXR0aW5ncyI6eyIkaWQiOiIxNDciLCJGb250U2l6ZSI6MTEsIkZvbnROYW1lIjoiQ2FsaWJyaSIsIklzQm9sZCI6dHJ1ZSwiSXNJdGFsaWMiOmZhbHNlLCJJc1VuZGVybGluZWQiOmZhbHNlLCJQYXJlbnRTdHlsZSI6bnVsbH0sIkF1dG9TaXplIjowLCJGb3JlZ3JvdW5kIjp7IiRpZCI6IjE0OCIsIkNvbG9yIjp7IiRpZCI6IjE0OS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xNTAiLCJUb3AiOjAuMCwiTGVmdCI6MC4wLCJSaWdodCI6MC4wLCJCb3R0b20iOjAuMH0sIlBhZGRpbmciOnsiJGlkIjoiMTUxIiwiVG9wIjowLjAsIkxlZnQiOjAuMCwiUmlnaHQiOjAuMCwiQm90dG9tIjowLjB9LCJCYWNrZ3JvdW5kIjp7IiRpZCI6IjE1MiIsIkNvbG9yIjp7IiRyZWYiOiIzNiJ9fSwiSXNWaXNpYmxlIjp0cnVlLCJXaWR0aCI6MC4wLCJIZWlnaHQiOjAuMCwiQm9yZGVyU3R5bGUiOm51bGwsIlBhcmVudFN0eWxlIjpudWxsfSwiRGF0ZVN0eWxlIjp7IiRpZCI6IjE1MyIsIkZvbnRTZXR0aW5ncyI6eyIkaWQiOiIxNTQiLCJGb250U2l6ZSI6MTAsIkZvbnROYW1lIjoiQ2FsaWJyaSIsIklzQm9sZCI6ZmFsc2UsIklzSXRhbGljIjpmYWxzZSwiSXNVbmRlcmxpbmVkIjpmYWxzZSwiUGFyZW50U3R5bGUiOm51bGx9LCJBdXRvU2l6ZSI6MCwiRm9yZWdyb3VuZCI6eyIkaWQiOiIxNTUiLCJDb2xvciI6eyIkaWQiOiIxNTY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E1NyIsIlRvcCI6MC4wLCJMZWZ0IjowLjAsIlJpZ2h0IjowLjAsIkJvdHRvbSI6MC4wfSwiUGFkZGluZyI6eyIkaWQiOiIxNTgiLCJUb3AiOjAuMCwiTGVmdCI6MC4wLCJSaWdodCI6MC4wLCJCb3R0b20iOjAuMH0sIkJhY2tncm91bmQiOnsiJGlkIjoiMTU5IiwiQ29sb3IiOnsiJHJlZiI6IjM2In19LCJJc1Zpc2libGUiOnRydWUsIldpZHRoIjowLjAsIkhlaWdodCI6MC4wLCJCb3JkZXJTdHlsZSI6bnVsbCwiUGFyZW50U3R5bGUiOm51bGx9LCJEYXRlRm9ybWF0Ijp7IiRpZCI6IjE2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jEiLCJGb3JtYXQiOjAsIklzVmlzaWJsZSI6ZmFsc2UsIkxhc3RLbm93blZpc2liaWxpdHlTdGF0ZSI6ZmFsc2V9LCJJc1Zpc2libGUiOnRydWUsIlBhcmVudFN0eWxlIjpudWxsLCJfZXhwbGljaXRseVNldCI6eyIkaWQiOiIxNjI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2MyIsIkdyaWRsaW5lU3R5bGUiOnsiJGlkIjoiMTY0IiwiTGluZUNvbG9yIjp7IiRpZCI6IjE2NSIsIiR0eXBlIjoiTkxSRS5Db21tb24uRG9tLlNvbGlkQ29sb3JCcnVzaCwgTkxSRS5Db21tb24iLCJDb2xvciI6eyIkaWQiOiIxNjYiLCJBIjozOCwiUiI6OTEsIkciOjE1NSwiQiI6MjEzfX0sIkxpbmVXZWlnaHQiOjEuMCwiTGluZVR5cGUiOjAsIlBhcmVudFN0eWxlIjpudWxsfSwiTWFyZ2luIjp7IiRpZCI6IjE2NyIsIlRvcCI6MC4wLCJMZWZ0IjowLjAsIlJpZ2h0IjowLjAsIkJvdHRvbSI6MC4wfSwiUGFkZGluZyI6eyIkaWQiOiIxNjgiLCJUb3AiOjAuMCwiTGVmdCI6MC4wLCJSaWdodCI6MC4wLCJCb3R0b20iOjAuMH0sIkJhY2tncm91bmQiOm51bGwsIklzVmlzaWJsZSI6dHJ1ZSwiV2lkdGgiOjAuMCwiSGVpZ2h0IjowLjAsIkJvcmRlclN0eWxlIjp7IiRpZCI6IjE2OSIsIkxpbmVDb2xvciI6bnVsbCwiTGluZVdlaWdodCI6MC4wLCJMaW5lVHlwZSI6MCwiUGFyZW50U3R5bGUiOm51bGx9LCJQYXJlbnRTdHlsZSI6bnVsbH0sIkFjdGl2aXR5TGluZVBhbmVsU3R5bGUiOnsiJGlkIjoiMTcwIiwiQWN0aXZpdHlMaW5lU3R5bGUiOnsiJGlkIjoiMTcxIiwiTGluZUNvbG9yIjp7IiRpZCI6IjE3MiIsIiR0eXBlIjoiTkxSRS5Db21tb24uRG9tLlNvbGlkQ29sb3JCcnVzaCwgTkxSRS5Db21tb24iLCJDb2xvciI6eyIkaWQiOiIxNzMiLCJBIjozOCwiUiI6NjgsIkciOjExNCwiQiI6MTk2fX0sIkxpbmVXZWlnaHQiOjEuMCwiTGluZVR5cGUiOjAsIlBhcmVudFN0eWxlIjpudWxsfSwiTWFyZ2luIjp7IiRpZCI6IjE3NCIsIlRvcCI6MC4wLCJMZWZ0IjowLjAsIlJpZ2h0IjowLjAsIkJvdHRvbSI6MC4wfSwiUGFkZGluZyI6eyIkaWQiOiIxNzUiLCJUb3AiOjAuMCwiTGVmdCI6MC4wLCJSaWdodCI6MC4wLCJCb3R0b20iOjAuMH0sIkJhY2tncm91bmQiOm51bGwsIklzVmlzaWJsZSI6dHJ1ZSwiV2lkdGgiOjAuMCwiSGVpZ2h0IjowLjAsIkJvcmRlclN0eWxlIjp7IiRpZCI6IjE3NiIsIkxpbmVDb2xvciI6bnVsbCwiTGluZVdlaWdodCI6MC4wLCJMaW5lVHlwZSI6MCwiUGFyZW50U3R5bGUiOm51bGx9LCJQYXJlbnRTdHlsZSI6bnVsbH0sIlNob3dFbGFwc2VkVGltZUdyYWRpZW50U3R5bGUiOmZhbHNlLCJUaW1lYmFuZFJlc2VydmVkTGVmdEFyZWFTdHlsZSI6eyIkaWQiOiIxNzciLCJBY3Rpdml0eUhlYWRlcldpZHRoIjowLjAsIklzU2V0IjpmYWxzZX0sIkRlZmF1bHRTd2ltbGFuZVN0eWxlIjpudWxsfSwiU2NhbGUiOm51bGwsIlNjYWxlVjIiOnsiJGlkIjoiMTc4IiwiU3RhcnREYXRlIjoiMjAyMS0wOS0yNlQyMzo1OTowMCIsIkVuZERhdGUiOiIyMDIzLTEyLTMxVDIzOjU5OjAwIiwiQXV0b0RhdGVSYW5nZSI6ZmFsc2UsIldvcmtpbmdEYXlzIjozMSwiRmlzY2FsWWVhciI6eyIkaWQiOiIxNzkiLCJTdGFydE1vbnRoIjoxLCJVc2VTdGFydGluZ1llYXJGb3JOdW1iZXJpbmciOnRydWUsIlNob3dGaXNjYWxZZWFyTGFiZWwiOnRydWV9LCJUb2RheU1hcmtlclRleHQiOiJUb2RheSIsIkF1dG9TY2FsZVR5cGUiOmZhbHNlLCJUaW1lYmFuZFNjYWxlcyI6eyIkaWQiOiIxODAiLCJUb3BTY2FsZUxheWVyIjp7IiRpZCI6IjE4MSIsIkZvcm1hdCI6Ik1NTSIsIlR5cGUiOjR9LCJNaWRkbGVTY2FsZUxheWVyIjp7IiRpZCI6IjE4MiIsIkZvcm1hdCI6Ik1NTSIsIlR5cGUiOjJ9LCJCb3R0b21TY2FsZUxheWVyIjp7IiRpZCI6IjE4MyIsIkZvcm1hdCI6Ik1NL2RkIiwiVHlwZSI6MH19fSwiTWlsZXN0b25lcyI6W3siJGlkIjoiMTg0IiwiRGF0ZSI6IjIwMjEtMTAtMjJUMjM6NTk6MDAiLCJTdHlsZSI6eyIkaWQiOiIxODUiLCJTaGFwZSI6MTYsIkNvbm5lY3Rvck1hcmdpbiI6eyIkaWQiOiIxODYiLCJUb3AiOjAuMCwiTGVmdCI6Mi4wLCJSaWdodCI6Mi4wLCJCb3R0b20iOjAuMH0sIkNvbm5lY3RvclN0eWxlIjp7IiRpZCI6IjE4NyIsIkxpbmVDb2xvciI6eyIkaWQiOiIxODgiLCIkdHlwZSI6Ik5MUkUuQ29tbW9uLkRvbS5Tb2xpZENvbG9yQnJ1c2gsIE5MUkUuQ29tbW9uIiwiQ29sb3IiOnsiJGlkIjoiMTg5IiwiQSI6MTI3LCJSIjo3OSwiRyI6MTI5LCJCIjoxODl9fSwiTGluZVdlaWdodCI6MS4wLCJMaW5lVHlwZSI6MCwiUGFyZW50U3R5bGUiOm51bGx9LCJJc0JlbG93VGltZWJhbmQiOmZhbHNlLCJQb3NpdGlvbk9uVGFzayI6MCwiSGlkZURhdGUiOmZhbHNlLCJTaGFwZVNpemUiOjAsIlNwYWNpbmciOjIuMCwiUGFkZGluZyI6eyIkaWQiOiIxOTAiLCJUb3AiOjcuMCwiTGVmdCI6My4wLCJSaWdodCI6MC4wLCJCb3R0b20iOjIuMH0sIlNoYXBlU3R5bGUiOnsiJGlkIjoiMTkxIiwiTWFyZ2luIjp7IiRpZCI6IjE5MiIsIlRvcCI6MC4wLCJMZWZ0IjowLjAsIlJpZ2h0IjowLjAsIkJvdHRvbSI6MC4wfSwiUGFkZGluZyI6eyIkaWQiOiIxOTMiLCJUb3AiOjAuMCwiTGVmdCI6MC4wLCJSaWdodCI6MC4wLCJCb3R0b20iOjAuMH0sIkJhY2tncm91bmQiOnsiJGlkIjoiMTk0IiwiQ29sb3IiOnsiJGlkIjoiMTk1IiwiQSI6MjU1LCJSIjoyMzgsIkciOjE1NSwiQiI6MH19LCJJc1Zpc2libGUiOnRydWUsIldpZHRoIjowLjAsIkhlaWdodCI6MC4wLCJCb3JkZXJTdHlsZSI6eyIkaWQiOiIxOTYiLCJMaW5lQ29sb3IiOnsiJGlkIjoiMTk3IiwiJHR5cGUiOiJOTFJFLkNvbW1vbi5Eb20uU29saWRDb2xvckJydXNoLCBOTFJFLkNvbW1vbiIsIkNvbG9yIjp7IiRpZCI6IjE5OCIsIkEiOjI1NSwiUiI6MjU1LCJHIjowLCJCIjowfX0sIkxpbmVXZWlnaHQiOjAuMCwiTGluZVR5cGUiOjAsIlBhcmVudFN0eWxlIjpudWxsfSwiUGFyZW50U3R5bGUiOm51bGx9LCJUaXRsZVN0eWxlIjp7IiRpZCI6IjE5OSIsIkZvbnRTZXR0aW5ncyI6eyIkaWQiOiIyMDAiLCJGb250U2l6ZSI6MjAsIkZvbnROYW1lIjoiTGF0byBTZW1pYm9sZCIsIklzQm9sZCI6dHJ1ZSwiSXNJdGFsaWMiOmZhbHNlLCJJc1VuZGVybGluZWQiOmZhbHNlLCJQYXJlbnRTdHlsZSI6bnVsbH0sIkF1dG9TaXplIjowLCJGb3JlZ3JvdW5kIjp7IiRpZCI6IjIwMSIsIkNvbG9yIjp7IiRpZCI6IjIwM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yMDMiLCJUb3AiOjAuMCwiTGVmdCI6MC4wLCJSaWdodCI6MC4wLCJCb3R0b20iOjAuMH0sIlBhZGRpbmciOnsiJGlkIjoiMjA0IiwiVG9wIjowLjAsIkxlZnQiOjAuMCwiUmlnaHQiOjAuMCwiQm90dG9tIjowLjB9LCJCYWNrZ3JvdW5kIjp7IiRpZCI6IjIwNSIsIkNvbG9yIjp7IiRpZCI6IjIwNiIsIkEiOjAsIlIiOjI1NSwiRyI6MjU1LCJCIjoyNTV9fSwiSXNWaXNpYmxlIjp0cnVlLCJXaWR0aCI6MC4wLCJIZWlnaHQiOjAuMCwiQm9yZGVyU3R5bGUiOnsiJGlkIjoiMjA3IiwiTGluZUNvbG9yIjpudWxsLCJMaW5lV2VpZ2h0IjowLjAsIkxpbmVUeXBlIjowLCJQYXJlbnRTdHlsZSI6bnVsbH0sIlBhcmVudFN0eWxlIjpudWxsfSwiRGF0ZVN0eWxlIjp7IiRpZCI6IjIwOCIsIkZvbnRTZXR0aW5ncyI6eyIkaWQiOiIyMDkiLCJGb250U2l6ZSI6MTEsIkZvbnROYW1lIjoiTGF0byBTZW1pYm9sZCIsIklzQm9sZCI6ZmFsc2UsIklzSXRhbGljIjpmYWxzZSwiSXNVbmRlcmxpbmVkIjpmYWxzZSwiUGFyZW50U3R5bGUiOm51bGx9LCJBdXRvU2l6ZSI6MCwiRm9yZWdyb3VuZCI6eyIkaWQiOiIyMTAiLCJDb2xvciI6eyIkaWQiOiIyMT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xMiIsIlRvcCI6MC4wLCJMZWZ0IjowLjAsIlJpZ2h0IjowLjAsIkJvdHRvbSI6MC4wfSwiUGFkZGluZyI6eyIkaWQiOiIyMTMiLCJUb3AiOjAuMCwiTGVmdCI6MC4wLCJSaWdodCI6MC4wLCJCb3R0b20iOjAuMH0sIkJhY2tncm91bmQiOnsiJGlkIjoiMjE0IiwiQ29sb3IiOnsiJGlkIjoiMjE1IiwiQSI6MCwiUiI6MjU1LCJHIjoyNTUsIkIiOjI1NX19LCJJc1Zpc2libGUiOmZhbHNlLCJXaWR0aCI6MC4wLCJIZWlnaHQiOjAuMCwiQm9yZGVyU3R5bGUiOnsiJGlkIjoiMjE2IiwiTGluZUNvbG9yIjpudWxsLCJMaW5lV2VpZ2h0IjowLjAsIkxpbmVUeXBlIjowLCJQYXJlbnRTdHlsZSI6bnVsbH0sIlBhcmVudFN0eWxlIjpudWxsfSwiRGF0ZUZvcm1hdCI6eyIkaWQiOiIyMTciLCJGb3JtYXRTdHJpbmciOiJNTU1NIHl5eXkiLCJTZXBhcmF0b3IiOiIvIiwiVXNlSW50ZXJuYXRpb25hbERhdGVGb3JtYXQiOmZhbHNlLCJEYXRlSXNWaXNpYmxlIjp0cnVlLCJUaW1lSXNWaXNpYmxlIjpmYWxzZSwiSG91ckRpZ2l0cyI6MSwiQW1QbURlc2lnbmF0b3IiOjIsIlRyaW0wME1pbnV0ZXMiOmZhbHNlLCJMYXN0S25vd25WaXNpYmlsaXR5U3RhdGUiOnsiJGlkIjoiMjE4IiwiRGF0ZVBhcnRJc1Zpc2libGUiOnRydWUsIlRpbWVQYXJ0SXNWaXNpYmxlIjpmYWxzZX19LCJXZWVrTnVtYmVyaW5nIjp7IiRpZCI6IjIxOSIsIkZvcm1hdCI6MCwiSXNWaXNpYmxlIjpmYWxzZSwiTGFzdEtub3duVmlzaWJpbGl0eVN0YXRlIjpmYWxzZX0sIklzVmlzaWJsZSI6dHJ1ZSwiUGFyZW50U3R5bGUiOm51bGx9LCJJbmRleCI6MCwiUGVyY2VudGFnZUNvbXBsZXRlIjpudWxsLCJQb3NpdGlvbiI6eyJSYXRpbyI6MC4yMDMzMjU0NTU0ODE3ODc3NywiSXNDdXN0b20iOnRydWV9LCJEYXRlRm9ybWF0Ijp7IiRyZWYiOiIyMTcifSwiV2Vla051bWJlcmluZyI6eyIkaWQiOiIyMjAiLCJGb3JtYXQiOjAsIklzVmlzaWJsZSI6ZmFsc2UsIkxhc3RLbm93blZpc2liaWxpdHlTdGF0ZSI6ZmFsc2V9LCJSZWxhdGVkVGFza0lkIjoiMDAwMDAwMDAtMDAwMC0wMDAwLTAwMDAtMDAwMDAwMDAwMDAwIiwiSWQiOiIyOGUyOTkzMi1kMTI0LTRmOGUtYjJjOS05YTA0MmU5ZTQ3MWYiLCJJbXBvcnRJZCI6bnVsbCwiVGl0bGUiOiJCaXJ0aCIsIk5vdGUiOm51bGwsIkh5cGVybGluayI6eyIkaWQiOiIyMjEiLCJBZGRyZXNzIjoiIiwiU3ViQWRkcmVzcyI6IiJ9LCJJc0NoYW5nZWQiOmZhbHNlLCJJc05ldyI6ZmFsc2V9LHsiJGlkIjoiMjIyIiwiRGF0ZSI6IjIwMjEtMTEtMjZUMjM6NTk6MDAiLCJTdHlsZSI6eyIkaWQiOiIyMjMiLCJTaGFwZSI6MCwiQ29ubmVjdG9yTWFyZ2luIjp7IiRyZWYiOiI4NyJ9LCJDb25uZWN0b3JTdHlsZSI6eyIkaWQiOiIyMjQiLCJMaW5lQ29sb3IiOnsiJHJlZiI6Ijg5In0sIkxpbmVXZWlnaHQiOjEuMCwiTGluZVR5cGUiOjAsIlBhcmVudFN0eWxlIjpudWxsfSwiSXNCZWxvd1RpbWViYW5kIjpmYWxzZSwiUG9zaXRpb25PblRhc2siOjAsIkhpZGVEYXRlIjpmYWxzZSwiU2hhcGVTaXplIjowLCJTcGFjaW5nIjoyLjAsIlBhZGRpbmciOnsiJHJlZiI6IjkxIn0sIlNoYXBlU3R5bGUiOnsiJGlkIjoiMjI1IiwiTWFyZ2luIjp7IiRyZWYiOiI5MyJ9LCJQYWRkaW5nIjp7IiRyZWYiOiI5NCJ9LCJCYWNrZ3JvdW5kIjp7IiRpZCI6IjIyNiIsIkNvbG9yIjp7IiRpZCI6IjIyNyIsIkEiOjI1NSwiUiI6MjM4LCJHIjoxNTUsIkIiOjB9fSwiSXNWaXNpYmxlIjp0cnVlLCJXaWR0aCI6MTIuMCwiSGVpZ2h0IjoxNC4wLCJCb3JkZXJTdHlsZSI6eyIkaWQiOiIyMjgiLCJMaW5lQ29sb3IiOnsiJHJlZiI6Ijk4In0sIkxpbmVXZWlnaHQiOjAuMCwiTGluZVR5cGUiOjAsIlBhcmVudFN0eWxlIjpudWxsfSwiUGFyZW50U3R5bGUiOm51bGx9LCJUaXRsZVN0eWxlIjp7IiRpZCI6IjIyOSIsIkZvbnRTZXR0aW5ncyI6eyIkaWQiOiIyMzAiLCJGb250U2l6ZSI6MTQsIkZvbnROYW1lIjoiTGF0byBTZW1pYm9sZCIsIklzQm9sZCI6dHJ1ZSwiSXNJdGFsaWMiOmZhbHNlLCJJc1VuZGVybGluZWQiOmZhbHNlLCJQYXJlbnRTdHlsZSI6bnVsbH0sIkF1dG9TaXplIjowLCJGb3JlZ3JvdW5kIjp7IiRpZCI6IjIzMSIsIkNvbG9yIjp7IiRpZCI6IjIzMi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A0In0sIlBhZGRpbmciOnsiJHJlZiI6IjEwNSJ9LCJCYWNrZ3JvdW5kIjp7IiRpZCI6IjIzMyIsIkNvbG9yIjp7IiRpZCI6IjIzNCIsIkEiOjAsIlIiOjI1NSwiRyI6MjU1LCJCIjoyNTV9fSwiSXNWaXNpYmxlIjp0cnVlLCJXaWR0aCI6MC4wLCJIZWlnaHQiOjAuMCwiQm9yZGVyU3R5bGUiOnsiJGlkIjoiMjM1IiwiTGluZUNvbG9yIjpudWxsLCJMaW5lV2VpZ2h0IjowLjAsIkxpbmVUeXBlIjowLCJQYXJlbnRTdHlsZSI6bnVsbH0sIlBhcmVudFN0eWxlIjpudWxsfSwiRGF0ZVN0eWxlIjp7IiRpZCI6IjIzNiIsIkZvbnRTZXR0aW5ncyI6eyIkaWQiOiIyMzciLCJGb250U2l6ZSI6MTAsIkZvbnROYW1lIjoiTGF0byBTZW1pYm9sZCIsIklzQm9sZCI6ZmFsc2UsIklzSXRhbGljIjpmYWxzZSwiSXNVbmRlcmxpbmVkIjpmYWxzZSwiUGFyZW50U3R5bGUiOm51bGx9LCJBdXRvU2l6ZSI6MCwiRm9yZWdyb3VuZCI6eyIkaWQiOiIyMzgiLCJDb2xvciI6eyIkaWQiOiIyMz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xMTEifSwiUGFkZGluZyI6eyIkcmVmIjoiMTEyIn0sIkJhY2tncm91bmQiOnsiJGlkIjoiMjQwIiwiQ29sb3IiOnsiJGlkIjoiMjQxIiwiQSI6MCwiUiI6MjU1LCJHIjoyNTUsIkIiOjI1NX19LCJJc1Zpc2libGUiOnRydWUsIldpZHRoIjowLjAsIkhlaWdodCI6MC4wLCJCb3JkZXJTdHlsZSI6eyIkaWQiOiIyNDIiLCJMaW5lQ29sb3IiOm51bGwsIkxpbmVXZWlnaHQiOjAuMCwiTGluZVR5cGUiOjAsIlBhcmVudFN0eWxlIjpudWxsfSwiUGFyZW50U3R5bGUiOm51bGx9LCJEYXRlRm9ybWF0Ijp7IiRpZCI6IjI0MyIsIkZvcm1hdFN0cmluZyI6Ik1NTU0geXl5eSIsIlNlcGFyYXRvciI6Ii8iLCJVc2VJbnRlcm5hdGlvbmFsRGF0ZUZvcm1hdCI6ZmFsc2UsIkRhdGVJc1Zpc2libGUiOnRydWUsIlRpbWVJc1Zpc2libGUiOmZhbHNlLCJIb3VyRGlnaXRzIjoxLCJBbVBtRGVzaWduYXRvciI6MiwiVHJpbTAwTWludXRlcyI6ZmFsc2UsIkxhc3RLbm93blZpc2liaWxpdHlTdGF0ZSI6eyIkaWQiOiIyNDQiLCJEYXRlUGFydElzVmlzaWJsZSI6dHJ1ZSwiVGltZVBhcnRJc1Zpc2libGUiOmZhbHNlfX0sIldlZWtOdW1iZXJpbmciOnsiJGlkIjoiMjQ1IiwiRm9ybWF0IjowLCJJc1Zpc2libGUiOmZhbHNlLCJMYXN0S25vd25WaXNpYmlsaXR5U3RhdGUiOmZhbHNlfSwiSXNWaXNpYmxlIjp0cnVlLCJQYXJlbnRTdHlsZSI6bnVsbH0sIkluZGV4IjoxLCJQZXJjZW50YWdlQ29tcGxldGUiOm51bGwsIlBvc2l0aW9uIjp7IlJhdGlvIjowLjExODE2MDQ5MzgyNzE2MDUsIklzQ3VzdG9tIjp0cnVlfSwiRGF0ZUZvcm1hdCI6eyIkcmVmIjoiMjQzIn0sIldlZWtOdW1iZXJpbmciOnsiJGlkIjoiMjQ2IiwiRm9ybWF0IjowLCJJc1Zpc2libGUiOmZhbHNlLCJMYXN0S25vd25WaXNpYmlsaXR5U3RhdGUiOmZhbHNlfSwiUmVsYXRlZFRhc2tJZCI6IjAwMDAwMDAwLTAwMDAtMDAwMC0wMDAwLTAwMDAwMDAwMDAwMCIsIklkIjoiNjAyNjYyMTYtNGJkMS00NWM0LWJhOTYtYzYwNDc4MDcxYzdlIiwiSW1wb3J0SWQiOm51bGwsIlRpdGxlIjoiSGVwQiBcclxuKDEgTW9udGgpIiwiTm90ZSI6bnVsbCwiSHlwZXJsaW5rIjp7IiRpZCI6IjI0NyIsIkFkZHJlc3MiOiIiLCJTdWJBZGRyZXNzIjoiIn0sIklzQ2hhbmdlZCI6ZmFsc2UsIklzTmV3IjpmYWxzZX0seyIkaWQiOiIyNDgiLCJEYXRlIjoiMjAyMS0xMi0yNlQyMzo1OTowMCIsIlN0eWxlIjp7IiRpZCI6IjI0OSIsIlNoYXBlIjowLCJDb25uZWN0b3JNYXJnaW4iOnsiJHJlZiI6Ijg3In0sIkNvbm5lY3RvclN0eWxlIjp7IiRpZCI6IjI1MCIsIkxpbmVDb2xvciI6eyIkcmVmIjoiODkifSwiTGluZVdlaWdodCI6MS4wLCJMaW5lVHlwZSI6MCwiUGFyZW50U3R5bGUiOm51bGx9LCJJc0JlbG93VGltZWJhbmQiOnRydWUsIlBvc2l0aW9uT25UYXNrIjowLCJIaWRlRGF0ZSI6ZmFsc2UsIlNoYXBlU2l6ZSI6MCwiU3BhY2luZyI6Mi4wLCJQYWRkaW5nIjp7IiRyZWYiOiI5MSJ9LCJTaGFwZVN0eWxlIjp7IiRpZCI6IjI1MSIsIk1hcmdpbiI6eyIkcmVmIjoiOTMifSwiUGFkZGluZyI6eyIkcmVmIjoiOTQifSwiQmFja2dyb3VuZCI6eyIkaWQiOiIyNTIiLCJDb2xvciI6eyIkaWQiOiIyNTMiLCJBIjoyNTUsIlIiOjIzOCwiRyI6MTU1LCJCIjowfX0sIklzVmlzaWJsZSI6dHJ1ZSwiV2lkdGgiOjEyLjAsIkhlaWdodCI6MTQuMCwiQm9yZGVyU3R5bGUiOnsiJGlkIjoiMjU0IiwiTGluZUNvbG9yIjp7IiRyZWYiOiI5OCJ9LCJMaW5lV2VpZ2h0IjowLjAsIkxpbmVUeXBlIjowLCJQYXJlbnRTdHlsZSI6bnVsbH0sIlBhcmVudFN0eWxlIjpudWxsfSwiVGl0bGVTdHlsZSI6eyIkaWQiOiIyNTUiLCJGb250U2V0dGluZ3MiOnsiJGlkIjoiMjU2IiwiRm9udFNpemUiOjE0LCJGb250TmFtZSI6IkxhdG8gU2VtaWJvbGQiLCJJc0JvbGQiOnRydWUsIklzSXRhbGljIjpmYWxzZSwiSXNVbmRlcmxpbmVkIjpmYWxzZSwiUGFyZW50U3R5bGUiOm51bGx9LCJBdXRvU2l6ZSI6MCwiRm9yZWdyb3VuZCI6eyIkaWQiOiIyNTciLCJDb2xvciI6eyIkaWQiOiIyNTg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wNCJ9LCJQYWRkaW5nIjp7IiRyZWYiOiIxMDUifSwiQmFja2dyb3VuZCI6eyIkaWQiOiIyNTkiLCJDb2xvciI6eyIkaWQiOiIyNjAiLCJBIjowLCJSIjoyNTUsIkciOjI1NSwiQiI6MjU1fX0sIklzVmlzaWJsZSI6dHJ1ZSwiV2lkdGgiOjAuMCwiSGVpZ2h0IjowLjAsIkJvcmRlclN0eWxlIjp7IiRpZCI6IjI2MSIsIkxpbmVDb2xvciI6bnVsbCwiTGluZVdlaWdodCI6MC4wLCJMaW5lVHlwZSI6MCwiUGFyZW50U3R5bGUiOm51bGx9LCJQYXJlbnRTdHlsZSI6bnVsbH0sIkRhdGVTdHlsZSI6eyIkaWQiOiIyNjIiLCJGb250U2V0dGluZ3MiOnsiJGlkIjoiMjYzIiwiRm9udFNpemUiOjExLCJGb250TmFtZSI6IkxhdG8gU2VtaWJvbGQiLCJJc0JvbGQiOmZhbHNlLCJJc0l0YWxpYyI6ZmFsc2UsIklzVW5kZXJsaW5lZCI6ZmFsc2UsIlBhcmVudFN0eWxlIjpudWxsfSwiQXV0b1NpemUiOjAsIkZvcmVncm91bmQiOnsiJGlkIjoiMjY0IiwiQ29sb3IiOnsiJGlkIjoiMjY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TExIn0sIlBhZGRpbmciOnsiJHJlZiI6IjExMiJ9LCJCYWNrZ3JvdW5kIjp7IiRpZCI6IjI2NiIsIkNvbG9yIjp7IiRpZCI6IjI2NyIsIkEiOjAsIlIiOjI1NSwiRyI6MjU1LCJCIjoyNTV9fSwiSXNWaXNpYmxlIjp0cnVlLCJXaWR0aCI6MC4wLCJIZWlnaHQiOjAuMCwiQm9yZGVyU3R5bGUiOnsiJGlkIjoiMjY4IiwiTGluZUNvbG9yIjpudWxsLCJMaW5lV2VpZ2h0IjowLjAsIkxpbmVUeXBlIjowLCJQYXJlbnRTdHlsZSI6bnVsbH0sIlBhcmVudFN0eWxlIjpudWxsfSwiRGF0ZUZvcm1hdCI6eyIkaWQiOiIyNjkiLCJGb3JtYXRTdHJpbmciOiJNTU1NIHl5eXkiLCJTZXBhcmF0b3IiOiIvIiwiVXNlSW50ZXJuYXRpb25hbERhdGVGb3JtYXQiOmZhbHNlLCJEYXRlSXNWaXNpYmxlIjp0cnVlLCJUaW1lSXNWaXNpYmxlIjpmYWxzZSwiSG91ckRpZ2l0cyI6MSwiQW1QbURlc2lnbmF0b3IiOjIsIlRyaW0wME1pbnV0ZXMiOmZhbHNlLCJMYXN0S25vd25WaXNpYmlsaXR5U3RhdGUiOnsiJGlkIjoiMjcwIiwiRGF0ZVBhcnRJc1Zpc2libGUiOnRydWUsIlRpbWVQYXJ0SXNWaXNpYmxlIjpmYWxzZX19LCJXZWVrTnVtYmVyaW5nIjp7IiRpZCI6IjI3MSIsIkZvcm1hdCI6MCwiSXNWaXNpYmxlIjpmYWxzZSwiTGFzdEtub3duVmlzaWJpbGl0eVN0YXRlIjpmYWxzZX0sIklzVmlzaWJsZSI6dHJ1ZSwiUGFyZW50U3R5bGUiOm51bGx9LCJJbmRleCI6MiwiUGVyY2VudGFnZUNvbXBsZXRlIjpudWxsLCJQb3NpdGlvbiI6eyJSYXRpbyI6MC4xMjAwMDAwMDAwMDAwMDAwMiwiSXNDdXN0b20iOnRydWV9LCJEYXRlRm9ybWF0Ijp7IiRyZWYiOiIyNjkifSwiV2Vla051bWJlcmluZyI6eyIkaWQiOiIyNzIiLCJGb3JtYXQiOjAsIklzVmlzaWJsZSI6ZmFsc2UsIkxhc3RLbm93blZpc2liaWxpdHlTdGF0ZSI6ZmFsc2V9LCJSZWxhdGVkVGFza0lkIjoiMDAwMDAwMDAtMDAwMC0wMDAwLTAwMDAtMDAwMDAwMDAwMDAwIiwiSWQiOiJlYjk3MmE1NC0xMDEwLTQ1YmUtYjdiOS0xMDM3YzgyZWYwODgiLCJJbXBvcnRJZCI6bnVsbCwiVGl0bGUiOiJSViBcclxuKDIgTW9udGhzKSIsIk5vdGUiOm51bGwsIkh5cGVybGluayI6eyIkaWQiOiIyNzMiLCJBZGRyZXNzIjoiIiwiU3ViQWRkcmVzcyI6IiJ9LCJJc0NoYW5nZWQiOmZhbHNlLCJJc05ldyI6ZmFsc2V9LHsiJGlkIjoiMjc0IiwiRGF0ZSI6IjIwMjItMDQtMjZUMjM6NTk6MDAiLCJTdHlsZSI6eyIkaWQiOiIyNzUiLCJTaGFwZSI6MCwiQ29ubmVjdG9yTWFyZ2luIjp7IiRyZWYiOiI4NyJ9LCJDb25uZWN0b3JTdHlsZSI6eyIkaWQiOiIyNzYiLCJMaW5lQ29sb3IiOnsiJHJlZiI6Ijg5In0sIkxpbmVXZWlnaHQiOjEuMCwiTGluZVR5cGUiOjAsIlBhcmVudFN0eWxlIjpudWxsfSwiSXNCZWxvd1RpbWViYW5kIjpmYWxzZSwiUG9zaXRpb25PblRhc2siOjAsIkhpZGVEYXRlIjpmYWxzZSwiU2hhcGVTaXplIjowLCJTcGFjaW5nIjoyLjAsIlBhZGRpbmciOnsiJHJlZiI6IjkxIn0sIlNoYXBlU3R5bGUiOnsiJGlkIjoiMjc3IiwiTWFyZ2luIjp7IiRyZWYiOiI5MyJ9LCJQYWRkaW5nIjp7IiRyZWYiOiI5NCJ9LCJCYWNrZ3JvdW5kIjp7IiRpZCI6IjI3OCIsIkNvbG9yIjp7IiRpZCI6IjI3OSIsIkEiOjI1NSwiUiI6MjM4LCJHIjoxNTUsIkIiOjB9fSwiSXNWaXNpYmxlIjp0cnVlLCJXaWR0aCI6MTIuMCwiSGVpZ2h0IjoxNC4wLCJCb3JkZXJTdHlsZSI6eyIkaWQiOiIyODAiLCJMaW5lQ29sb3IiOnsiJHJlZiI6Ijk4In0sIkxpbmVXZWlnaHQiOjAuMCwiTGluZVR5cGUiOjAsIlBhcmVudFN0eWxlIjpudWxsfSwiUGFyZW50U3R5bGUiOm51bGx9LCJUaXRsZVN0eWxlIjp7IiRpZCI6IjI4MSIsIkZvbnRTZXR0aW5ncyI6eyIkaWQiOiIyODIiLCJGb250U2l6ZSI6MTQsIkZvbnROYW1lIjoiTGF0byBTZW1pYm9sZCIsIklzQm9sZCI6dHJ1ZSwiSXNJdGFsaWMiOmZhbHNlLCJJc1VuZGVybGluZWQiOmZhbHNlLCJQYXJlbnRTdHlsZSI6bnVsbH0sIkF1dG9TaXplIjowLCJGb3JlZ3JvdW5kIjp7IiRpZCI6IjI4MyIsIkNvbG9yIjp7IiRpZCI6IjI4N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A0In0sIlBhZGRpbmciOnsiJHJlZiI6IjEwNSJ9LCJCYWNrZ3JvdW5kIjp7IiRpZCI6IjI4NSIsIkNvbG9yIjp7IiRpZCI6IjI4NiIsIkEiOjAsIlIiOjI1NSwiRyI6MjU1LCJCIjoyNTV9fSwiSXNWaXNpYmxlIjp0cnVlLCJXaWR0aCI6MC4wLCJIZWlnaHQiOjAuMCwiQm9yZGVyU3R5bGUiOnsiJGlkIjoiMjg3IiwiTGluZUNvbG9yIjpudWxsLCJMaW5lV2VpZ2h0IjowLjAsIkxpbmVUeXBlIjowLCJQYXJlbnRTdHlsZSI6bnVsbH0sIlBhcmVudFN0eWxlIjpudWxsfSwiRGF0ZVN0eWxlIjp7IiRpZCI6IjI4OCIsIkZvbnRTZXR0aW5ncyI6eyIkaWQiOiIyODkiLCJGb250U2l6ZSI6MTEsIkZvbnROYW1lIjoiTGF0byBTZW1pYm9sZCIsIklzQm9sZCI6ZmFsc2UsIklzSXRhbGljIjpmYWxzZSwiSXNVbmRlcmxpbmVkIjpmYWxzZSwiUGFyZW50U3R5bGUiOm51bGx9LCJBdXRvU2l6ZSI6MCwiRm9yZWdyb3VuZCI6eyIkaWQiOiIyOTAiLCJDb2xvciI6eyIkaWQiOiIyOTE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xMTEifSwiUGFkZGluZyI6eyIkcmVmIjoiMTEyIn0sIkJhY2tncm91bmQiOnsiJGlkIjoiMjkyIiwiQ29sb3IiOnsiJGlkIjoiMjkzIiwiQSI6MCwiUiI6MjU1LCJHIjoyNTUsIkIiOjI1NX19LCJJc1Zpc2libGUiOnRydWUsIldpZHRoIjowLjAsIkhlaWdodCI6MC4wLCJCb3JkZXJTdHlsZSI6eyIkaWQiOiIyOTQiLCJMaW5lQ29sb3IiOm51bGwsIkxpbmVXZWlnaHQiOjAuMCwiTGluZVR5cGUiOjAsIlBhcmVudFN0eWxlIjpudWxsfSwiUGFyZW50U3R5bGUiOm51bGx9LCJEYXRlRm9ybWF0Ijp7IiRpZCI6IjI5NSIsIkZvcm1hdFN0cmluZyI6Ik1NTU0geXl5eSIsIlNlcGFyYXRvciI6Ii8iLCJVc2VJbnRlcm5hdGlvbmFsRGF0ZUZvcm1hdCI6ZmFsc2UsIkRhdGVJc1Zpc2libGUiOnRydWUsIlRpbWVJc1Zpc2libGUiOmZhbHNlLCJIb3VyRGlnaXRzIjoxLCJBbVBtRGVzaWduYXRvciI6MiwiVHJpbTAwTWludXRlcyI6ZmFsc2UsIkxhc3RLbm93blZpc2liaWxpdHlTdGF0ZSI6eyIkaWQiOiIyOTYiLCJEYXRlUGFydElzVmlzaWJsZSI6dHJ1ZSwiVGltZVBhcnRJc1Zpc2libGUiOmZhbHNlfX0sIldlZWtOdW1iZXJpbmciOnsiJGlkIjoiMjk3IiwiRm9ybWF0IjowLCJJc1Zpc2libGUiOmZhbHNlLCJMYXN0S25vd25WaXNpYmlsaXR5U3RhdGUiOmZhbHNlfSwiSXNWaXNpYmxlIjp0cnVlLCJQYXJlbnRTdHlsZSI6bnVsbH0sIkluZGV4IjozLCJQZXJjZW50YWdlQ29tcGxldGUiOm51bGwsIlBvc2l0aW9uIjp7IlJhdGlvIjowLjEyMDAwMDAwMDAwMDAwMDAyLCJJc0N1c3RvbSI6dHJ1ZX0sIkRhdGVGb3JtYXQiOnsiJHJlZiI6IjI5NSJ9LCJXZWVrTnVtYmVyaW5nIjp7IiRpZCI6IjI5OCIsIkZvcm1hdCI6MCwiSXNWaXNpYmxlIjpmYWxzZSwiTGFzdEtub3duVmlzaWJpbGl0eVN0YXRlIjpmYWxzZX0sIlJlbGF0ZWRUYXNrSWQiOiIwMDAwMDAwMC0wMDAwLTAwMDAtMDAwMC0wMDAwMDAwMDAwMDAiLCJJZCI6IjkwNTEwZTE4LTUxZTQtNDkyMy04YzRiLWU4ODk1NWMzODhmZiIsIkltcG9ydElkIjpudWxsLCJUaXRsZSI6IklQViBcclxuKDYgTW9udGhzKSIsIk5vdGUiOm51bGwsIkh5cGVybGluayI6eyIkaWQiOiIyOTkiLCJBZGRyZXNzIjoiIiwiU3ViQWRkcmVzcyI6IiJ9LCJJc0NoYW5nZWQiOmZhbHNlLCJJc05ldyI6ZmFsc2V9LHsiJGlkIjoiMzAwIiwiRGF0ZSI6IjIwMjItMTAtMjZUMjM6NTk6MDAiLCJTdHlsZSI6eyIkaWQiOiIzMDEiLCJTaGFwZSI6MCwiQ29ubmVjdG9yTWFyZ2luIjp7IiRyZWYiOiI4NyJ9LCJDb25uZWN0b3JTdHlsZSI6eyIkaWQiOiIzMDIiLCJMaW5lQ29sb3IiOnsiJHJlZiI6Ijg5In0sIkxpbmVXZWlnaHQiOjEuMCwiTGluZVR5cGUiOjAsIlBhcmVudFN0eWxlIjpudWxsfSwiSXNCZWxvd1RpbWViYW5kIjpmYWxzZSwiUG9zaXRpb25PblRhc2siOjAsIkhpZGVEYXRlIjpmYWxzZSwiU2hhcGVTaXplIjowLCJTcGFjaW5nIjoyLjAsIlBhZGRpbmciOnsiJHJlZiI6IjkxIn0sIlNoYXBlU3R5bGUiOnsiJGlkIjoiMzAzIiwiTWFyZ2luIjp7IiRyZWYiOiI5MyJ9LCJQYWRkaW5nIjp7IiRyZWYiOiI5NCJ9LCJCYWNrZ3JvdW5kIjp7IiRpZCI6IjMwNCIsIkNvbG9yIjp7IiRpZCI6IjMwNSIsIkEiOjI1NSwiUiI6MjM4LCJHIjoxNTUsIkIiOjB9fSwiSXNWaXNpYmxlIjp0cnVlLCJXaWR0aCI6MTIuMCwiSGVpZ2h0IjoxNC4wLCJCb3JkZXJTdHlsZSI6eyIkaWQiOiIzMDYiLCJMaW5lQ29sb3IiOnsiJHJlZiI6Ijk4In0sIkxpbmVXZWlnaHQiOjAuMCwiTGluZVR5cGUiOjAsIlBhcmVudFN0eWxlIjpudWxsfSwiUGFyZW50U3R5bGUiOm51bGx9LCJUaXRsZVN0eWxlIjp7IiRpZCI6IjMwNyIsIkZvbnRTZXR0aW5ncyI6eyIkaWQiOiIzMDgiLCJGb250U2l6ZSI6MTQsIkZvbnROYW1lIjoiTGF0byBTZW1pYm9sZCIsIklzQm9sZCI6dHJ1ZSwiSXNJdGFsaWMiOmZhbHNlLCJJc1VuZGVybGluZWQiOmZhbHNlLCJQYXJlbnRTdHlsZSI6bnVsbH0sIkF1dG9TaXplIjoyLCJGb3JlZ3JvdW5kIjp7IiRpZCI6IjMwOSIsIkNvbG9yIjp7IiRpZCI6IjMxMCIsIkEiOjI1NSwiUiI6MCwiRyI6MCwiQiI6MH19LCJNYXhXaWR0aCI6NzQuNzM2NjY2NjY2NjY2NjY1LCJNYXhIZWlnaHQiOiJJbmZpbml0eSIsIlNtYXJ0Rm9yZWdyb3VuZElzQWN0aXZlIjpmYWxzZSwiSG9yaXpvbnRhbEFsaWdubWVudCI6MSwiVmVydGljYWxBbGlnbm1lbnQiOjAsIlNtYXJ0Rm9yZWdyb3VuZCI6bnVsbCwiQmFja2dyb3VuZEZpbGxUeXBlIjowLCJNYXJnaW4iOnsiJHJlZiI6IjEwNCJ9LCJQYWRkaW5nIjp7IiRyZWYiOiIxMDUifSwiQmFja2dyb3VuZCI6eyIkaWQiOiIzMTEiLCJDb2xvciI6eyIkaWQiOiIzMTIiLCJBIjowLCJSIjoyNTUsIkciOjI1NSwiQiI6MjU1fX0sIklzVmlzaWJsZSI6dHJ1ZSwiV2lkdGgiOjAuMCwiSGVpZ2h0IjowLjAsIkJvcmRlclN0eWxlIjp7IiRpZCI6IjMxMyIsIkxpbmVDb2xvciI6bnVsbCwiTGluZVdlaWdodCI6MC4wLCJMaW5lVHlwZSI6MCwiUGFyZW50U3R5bGUiOm51bGx9LCJQYXJlbnRTdHlsZSI6bnVsbH0sIkRhdGVTdHlsZSI6eyIkaWQiOiIzMTQiLCJGb250U2V0dGluZ3MiOnsiJGlkIjoiMzE1IiwiRm9udFNpemUiOjExLCJGb250TmFtZSI6IkxhdG8gU2VtaWJvbGQiLCJJc0JvbGQiOmZhbHNlLCJJc0l0YWxpYyI6ZmFsc2UsIklzVW5kZXJsaW5lZCI6ZmFsc2UsIlBhcmVudFN0eWxlIjpudWxsfSwiQXV0b1NpemUiOjAsIkZvcmVncm91bmQiOnsiJGlkIjoiMzE2IiwiQ29sb3IiOnsiJGlkIjoiMzE3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TExIn0sIlBhZGRpbmciOnsiJHJlZiI6IjExMiJ9LCJCYWNrZ3JvdW5kIjp7IiRpZCI6IjMxOCIsIkNvbG9yIjp7IiRpZCI6IjMxOSIsIkEiOjAsIlIiOjI1NSwiRyI6MjU1LCJCIjoyNTV9fSwiSXNWaXNpYmxlIjp0cnVlLCJXaWR0aCI6MC4wLCJIZWlnaHQiOjAuMCwiQm9yZGVyU3R5bGUiOnsiJGlkIjoiMzIwIiwiTGluZUNvbG9yIjpudWxsLCJMaW5lV2VpZ2h0IjowLjAsIkxpbmVUeXBlIjowLCJQYXJlbnRTdHlsZSI6bnVsbH0sIlBhcmVudFN0eWxlIjpudWxsfSwiRGF0ZUZvcm1hdCI6eyIkaWQiOiIzMjEiLCJGb3JtYXRTdHJpbmciOiJNTU1NIHl5eXkiLCJTZXBhcmF0b3IiOiIvIiwiVXNlSW50ZXJuYXRpb25hbERhdGVGb3JtYXQiOmZhbHNlLCJEYXRlSXNWaXNpYmxlIjp0cnVlLCJUaW1lSXNWaXNpYmxlIjpmYWxzZSwiSG91ckRpZ2l0cyI6MSwiQW1QbURlc2lnbmF0b3IiOjIsIlRyaW0wME1pbnV0ZXMiOmZhbHNlLCJMYXN0S25vd25WaXNpYmlsaXR5U3RhdGUiOnsiJGlkIjoiMzIyIiwiRGF0ZVBhcnRJc1Zpc2libGUiOnRydWUsIlRpbWVQYXJ0SXNWaXNpYmxlIjpmYWxzZX19LCJXZWVrTnVtYmVyaW5nIjp7IiRpZCI6IjMyMyIsIkZvcm1hdCI6MCwiSXNWaXNpYmxlIjpmYWxzZSwiTGFzdEtub3duVmlzaWJpbGl0eVN0YXRlIjpmYWxzZX0sIklzVmlzaWJsZSI6dHJ1ZSwiUGFyZW50U3R5bGUiOm51bGx9LCJJbmRleCI6NCwiUGVyY2VudGFnZUNvbXBsZXRlIjpudWxsLCJQb3NpdGlvbiI6eyJSYXRpbyI6MC4xMjAwMDAwMDAwMDAwMDAwMiwiSXNDdXN0b20iOnRydWV9LCJEYXRlRm9ybWF0Ijp7IiRyZWYiOiIzMjEifSwiV2Vla051bWJlcmluZyI6eyIkaWQiOiIzMjQiLCJGb3JtYXQiOjAsIklzVmlzaWJsZSI6ZmFsc2UsIkxhc3RLbm93blZpc2liaWxpdHlTdGF0ZSI6ZmFsc2V9LCJSZWxhdGVkVGFza0lkIjoiMDAwMDAwMDAtMDAwMC0wMDAwLTAwMDAtMDAwMDAwMDAwMDAwIiwiSWQiOiJhNDhlMzE2ZC0xODk5LTQ3Y2QtYjc4NC1lYzVkYWNmZmQ5N2QiLCJJbXBvcnRJZCI6bnVsbCwiVGl0bGUiOiJIaUIgXHJcbigxMiBNb250aHMpIiwiTm90ZSI6bnVsbCwiSHlwZXJsaW5rIjp7IiRpZCI6IjMyNSIsIkFkZHJlc3MiOiIiLCJTdWJBZGRyZXNzIjoiIn0sIklzQ2hhbmdlZCI6ZmFsc2UsIklzTmV3IjpmYWxzZX0seyIkaWQiOiIzMjYiLCJEYXRlIjoiMjAyMi0xMC0yNlQyMzo1OTowMCIsIlN0eWxlIjp7IiRpZCI6IjMyNyIsIlNoYXBlIjowLCJDb25uZWN0b3JNYXJnaW4iOnsiJHJlZiI6Ijg3In0sIkNvbm5lY3RvclN0eWxlIjp7IiRpZCI6IjMyOCIsIkxpbmVDb2xvciI6eyIkcmVmIjoiODkifSwiTGluZVdlaWdodCI6MS4wLCJMaW5lVHlwZSI6MCwiUGFyZW50U3R5bGUiOm51bGx9LCJJc0JlbG93VGltZWJhbmQiOnRydWUsIlBvc2l0aW9uT25UYXNrIjowLCJIaWRlRGF0ZSI6ZmFsc2UsIlNoYXBlU2l6ZSI6MCwiU3BhY2luZyI6Mi4wLCJQYWRkaW5nIjp7IiRyZWYiOiI5MSJ9LCJTaGFwZVN0eWxlIjp7IiRpZCI6IjMyOSIsIk1hcmdpbiI6eyIkcmVmIjoiOTMifSwiUGFkZGluZyI6eyIkcmVmIjoiOTQifSwiQmFja2dyb3VuZCI6eyIkaWQiOiIzMzAiLCJDb2xvciI6eyIkaWQiOiIzMzEiLCJBIjoyNTUsIlIiOjIzOCwiRyI6MTU1LCJCIjowfX0sIklzVmlzaWJsZSI6dHJ1ZSwiV2lkdGgiOjEyLjAsIkhlaWdodCI6MTQuMCwiQm9yZGVyU3R5bGUiOnsiJGlkIjoiMzMyIiwiTGluZUNvbG9yIjp7IiRyZWYiOiI5OCJ9LCJMaW5lV2VpZ2h0IjowLjAsIkxpbmVUeXBlIjowLCJQYXJlbnRTdHlsZSI6bnVsbH0sIlBhcmVudFN0eWxlIjpudWxsfSwiVGl0bGVTdHlsZSI6eyIkaWQiOiIzMzMiLCJGb250U2V0dGluZ3MiOnsiJGlkIjoiMzM0IiwiRm9udFNpemUiOjE0LCJGb250TmFtZSI6IkxhdG8gU2VtaWJvbGQiLCJJc0JvbGQiOnRydWUsIklzSXRhbGljIjpmYWxzZSwiSXNVbmRlcmxpbmVkIjpmYWxzZSwiUGFyZW50U3R5bGUiOm51bGx9LCJBdXRvU2l6ZSI6MCwiRm9yZWdyb3VuZCI6eyIkaWQiOiIzMzUiLCJDb2xvciI6eyIkaWQiOiIzMzY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wNCJ9LCJQYWRkaW5nIjp7IiRyZWYiOiIxMDUifSwiQmFja2dyb3VuZCI6eyIkaWQiOiIzMzciLCJDb2xvciI6eyIkaWQiOiIzMzgiLCJBIjowLCJSIjoyNTUsIkciOjI1NSwiQiI6MjU1fX0sIklzVmlzaWJsZSI6dHJ1ZSwiV2lkdGgiOjAuMCwiSGVpZ2h0IjowLjAsIkJvcmRlclN0eWxlIjp7IiRpZCI6IjMzOSIsIkxpbmVDb2xvciI6bnVsbCwiTGluZVdlaWdodCI6MC4wLCJMaW5lVHlwZSI6MCwiUGFyZW50U3R5bGUiOm51bGx9LCJQYXJlbnRTdHlsZSI6bnVsbH0sIkRhdGVTdHlsZSI6eyIkaWQiOiIzNDAiLCJGb250U2V0dGluZ3MiOnsiJGlkIjoiMzQxIiwiRm9udFNpemUiOjExLCJGb250TmFtZSI6IkxhdG8gU2VtaWJvbGQiLCJJc0JvbGQiOmZhbHNlLCJJc0l0YWxpYyI6ZmFsc2UsIklzVW5kZXJsaW5lZCI6ZmFsc2UsIlBhcmVudFN0eWxlIjpudWxsfSwiQXV0b1NpemUiOjAsIkZvcmVncm91bmQiOnsiJGlkIjoiMzQyIiwiQ29sb3IiOnsiJGlkIjoiMzQz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TExIn0sIlBhZGRpbmciOnsiJHJlZiI6IjExMiJ9LCJCYWNrZ3JvdW5kIjp7IiRpZCI6IjM0NCIsIkNvbG9yIjp7IiRpZCI6IjM0NSIsIkEiOjAsIlIiOjI1NSwiRyI6MjU1LCJCIjoyNTV9fSwiSXNWaXNpYmxlIjp0cnVlLCJXaWR0aCI6MC4wLCJIZWlnaHQiOjAuMCwiQm9yZGVyU3R5bGUiOnsiJGlkIjoiMzQ2IiwiTGluZUNvbG9yIjpudWxsLCJMaW5lV2VpZ2h0IjowLjAsIkxpbmVUeXBlIjowLCJQYXJlbnRTdHlsZSI6bnVsbH0sIlBhcmVudFN0eWxlIjpudWxsfSwiRGF0ZUZvcm1hdCI6eyIkaWQiOiIzNDciLCJGb3JtYXRTdHJpbmciOiJNTU1NIHl5eXkiLCJTZXBhcmF0b3IiOiIvIiwiVXNlSW50ZXJuYXRpb25hbERhdGVGb3JtYXQiOmZhbHNlLCJEYXRlSXNWaXNpYmxlIjp0cnVlLCJUaW1lSXNWaXNpYmxlIjpmYWxzZSwiSG91ckRpZ2l0cyI6MSwiQW1QbURlc2lnbmF0b3IiOjIsIlRyaW0wME1pbnV0ZXMiOmZhbHNlLCJMYXN0S25vd25WaXNpYmlsaXR5U3RhdGUiOnsiJGlkIjoiMzQ4IiwiRGF0ZVBhcnRJc1Zpc2libGUiOnRydWUsIlRpbWVQYXJ0SXNWaXNpYmxlIjpmYWxzZX19LCJXZWVrTnVtYmVyaW5nIjp7IiRpZCI6IjM0OSIsIkZvcm1hdCI6MCwiSXNWaXNpYmxlIjpmYWxzZSwiTGFzdEtub3duVmlzaWJpbGl0eVN0YXRlIjpmYWxzZX0sIklzVmlzaWJsZSI6dHJ1ZSwiUGFyZW50U3R5bGUiOm51bGx9LCJJbmRleCI6NSwiUGVyY2VudGFnZUNvbXBsZXRlIjpudWxsLCJQb3NpdGlvbiI6eyJSYXRpbyI6MC4xMjAwMDAwMDAwMDAwMDAwMiwiSXNDdXN0b20iOnRydWV9LCJEYXRlRm9ybWF0Ijp7IiRyZWYiOiIzNDcifSwiV2Vla051bWJlcmluZyI6eyIkaWQiOiIzNTAiLCJGb3JtYXQiOjAsIklzVmlzaWJsZSI6ZmFsc2UsIkxhc3RLbm93blZpc2liaWxpdHlTdGF0ZSI6ZmFsc2V9LCJSZWxhdGVkVGFza0lkIjoiMDAwMDAwMDAtMDAwMC0wMDAwLTAwMDAtMDAwMDAwMDAwMDAwIiwiSWQiOiI1NmI2ZmE5My03ODE5LTRiYzMtYjVkZi03MzBmMGY0ODRiZGEiLCJJbXBvcnRJZCI6bnVsbCwiVGl0bGUiOiJWYXJpY2VsbGEgXHJcbigxMiBNb250aHMpIiwiTm90ZSI6bnVsbCwiSHlwZXJsaW5rIjp7IiRpZCI6IjM1MSIsIkFkZHJlc3MiOiIiLCJTdWJBZGRyZXNzIjoiIn0sIklzQ2hhbmdlZCI6ZmFsc2UsIklzTmV3IjpmYWxzZX0seyIkaWQiOiIzNTIiLCJEYXRlIjoiMjAyMy0wMS0zMVQyMzo1OTowMCIsIlN0eWxlIjp7IiRpZCI6IjM1MyIsIlNoYXBlIjowLCJDb25uZWN0b3JNYXJnaW4iOnsiJHJlZiI6Ijg3In0sIkNvbm5lY3RvclN0eWxlIjp7IiRpZCI6IjM1NCIsIkxpbmVDb2xvciI6eyIkcmVmIjoiODkifSwiTGluZVdlaWdodCI6MS4wLCJMaW5lVHlwZSI6MCwiUGFyZW50U3R5bGUiOm51bGx9LCJJc0JlbG93VGltZWJhbmQiOnRydWUsIlBvc2l0aW9uT25UYXNrIjowLCJIaWRlRGF0ZSI6ZmFsc2UsIlNoYXBlU2l6ZSI6MCwiU3BhY2luZyI6Mi4wLCJQYWRkaW5nIjp7IiRyZWYiOiI5MSJ9LCJTaGFwZVN0eWxlIjp7IiRpZCI6IjM1NSIsIk1hcmdpbiI6eyIkcmVmIjoiOTMifSwiUGFkZGluZyI6eyIkcmVmIjoiOTQifSwiQmFja2dyb3VuZCI6eyIkaWQiOiIzNTYiLCJDb2xvciI6eyIkaWQiOiIzNTciLCJBIjoyNTUsIlIiOjIzOCwiRyI6MTU1LCJCIjowfX0sIklzVmlzaWJsZSI6dHJ1ZSwiV2lkdGgiOjEyLjAsIkhlaWdodCI6MTQuMCwiQm9yZGVyU3R5bGUiOnsiJGlkIjoiMzU4IiwiTGluZUNvbG9yIjp7IiRyZWYiOiI5OCJ9LCJMaW5lV2VpZ2h0IjowLjAsIkxpbmVUeXBlIjowLCJQYXJlbnRTdHlsZSI6bnVsbH0sIlBhcmVudFN0eWxlIjpudWxsfSwiVGl0bGVTdHlsZSI6eyIkaWQiOiIzNTkiLCJGb250U2V0dGluZ3MiOnsiJGlkIjoiMzYwIiwiRm9udFNpemUiOjE0LCJGb250TmFtZSI6IkxhdG8gU2VtaWJvbGQiLCJJc0JvbGQiOnRydWUsIklzSXRhbGljIjpmYWxzZSwiSXNVbmRlcmxpbmVkIjpmYWxzZSwiUGFyZW50U3R5bGUiOm51bGx9LCJBdXRvU2l6ZSI6MCwiRm9yZWdyb3VuZCI6eyIkaWQiOiIzNjEiLCJDb2xvciI6eyIkaWQiOiIzNjI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wNCJ9LCJQYWRkaW5nIjp7IiRyZWYiOiIxMDUifSwiQmFja2dyb3VuZCI6eyIkaWQiOiIzNjMiLCJDb2xvciI6eyIkaWQiOiIzNjQiLCJBIjowLCJSIjoyNTUsIkciOjI1NSwiQiI6MjU1fX0sIklzVmlzaWJsZSI6dHJ1ZSwiV2lkdGgiOjAuMCwiSGVpZ2h0IjowLjAsIkJvcmRlclN0eWxlIjp7IiRpZCI6IjM2NSIsIkxpbmVDb2xvciI6bnVsbCwiTGluZVdlaWdodCI6MC4wLCJMaW5lVHlwZSI6MCwiUGFyZW50U3R5bGUiOm51bGx9LCJQYXJlbnRTdHlsZSI6bnVsbH0sIkRhdGVTdHlsZSI6eyIkaWQiOiIzNjYiLCJGb250U2V0dGluZ3MiOnsiJGlkIjoiMzY3IiwiRm9udFNpemUiOjExLCJGb250TmFtZSI6IkxhdG8gU2VtaWJvbGQiLCJJc0JvbGQiOmZhbHNlLCJJc0l0YWxpYyI6ZmFsc2UsIklzVW5kZXJsaW5lZCI6ZmFsc2UsIlBhcmVudFN0eWxlIjpudWxsfSwiQXV0b1NpemUiOjAsIkZvcmVncm91bmQiOnsiJGlkIjoiMzY4IiwiQ29sb3IiOnsiJGlkIjoiMzY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TExIn0sIlBhZGRpbmciOnsiJHJlZiI6IjExMiJ9LCJCYWNrZ3JvdW5kIjp7IiRpZCI6IjM3MCIsIkNvbG9yIjp7IiRpZCI6IjM3MSIsIkEiOjAsIlIiOjI1NSwiRyI6MjU1LCJCIjoyNTV9fSwiSXNWaXNpYmxlIjp0cnVlLCJXaWR0aCI6MC4wLCJIZWlnaHQiOjAuMCwiQm9yZGVyU3R5bGUiOnsiJGlkIjoiMzcyIiwiTGluZUNvbG9yIjpudWxsLCJMaW5lV2VpZ2h0IjowLjAsIkxpbmVUeXBlIjowLCJQYXJlbnRTdHlsZSI6bnVsbH0sIlBhcmVudFN0eWxlIjpudWxsfSwiRGF0ZUZvcm1hdCI6eyIkaWQiOiIzNzMiLCJGb3JtYXRTdHJpbmciOiJNTU1NIHl5eXkiLCJTZXBhcmF0b3IiOiIvIiwiVXNlSW50ZXJuYXRpb25hbERhdGVGb3JtYXQiOmZhbHNlLCJEYXRlSXNWaXNpYmxlIjp0cnVlLCJUaW1lSXNWaXNpYmxlIjpmYWxzZSwiSG91ckRpZ2l0cyI6MSwiQW1QbURlc2lnbmF0b3IiOjIsIlRyaW0wME1pbnV0ZXMiOmZhbHNlLCJMYXN0S25vd25WaXNpYmlsaXR5U3RhdGUiOnsiJGlkIjoiMzc0IiwiRGF0ZVBhcnRJc1Zpc2libGUiOnRydWUsIlRpbWVQYXJ0SXNWaXNpYmxlIjpmYWxzZX19LCJXZWVrTnVtYmVyaW5nIjp7IiRpZCI6IjM3NSIsIkZvcm1hdCI6MCwiSXNWaXNpYmxlIjpmYWxzZSwiTGFzdEtub3duVmlzaWJpbGl0eVN0YXRlIjpmYWxzZX0sIklzVmlzaWJsZSI6dHJ1ZSwiUGFyZW50U3R5bGUiOm51bGx9LCJJbmRleCI6NiwiUGVyY2VudGFnZUNvbXBsZXRlIjpudWxsLCJQb3NpdGlvbiI6eyJSYXRpbyI6MC4xMjAwMDAwMDAwMDAwMDAwMiwiSXNDdXN0b20iOnRydWV9LCJEYXRlRm9ybWF0Ijp7IiRyZWYiOiIzNzMifSwiV2Vla051bWJlcmluZyI6eyIkaWQiOiIzNzYiLCJGb3JtYXQiOjAsIklzVmlzaWJsZSI6ZmFsc2UsIkxhc3RLbm93blZpc2liaWxpdHlTdGF0ZSI6ZmFsc2V9LCJSZWxhdGVkVGFza0lkIjoiMDAwMDAwMDAtMDAwMC0wMDAwLTAwMDAtMDAwMDAwMDAwMDAwIiwiSWQiOiJhMTdhNmU3Zi0zOTViLTRmOTgtYjdlZi1jNDA3OTJhNWQ3NjEiLCJJbXBvcnRJZCI6bnVsbCwiVGl0bGUiOiJQQ1YxMyBcclxuKDE1IE1vbnRocykiLCJOb3RlIjpudWxsLCJIeXBlcmxpbmsiOnsiJGlkIjoiMzc3IiwiQWRkcmVzcyI6IiIsIlN1YkFkZHJlc3MiOiIifSwiSXNDaGFuZ2VkIjpmYWxzZSwiSXNOZXciOmZhbHNlfSx7IiRpZCI6IjM3OCIsIkRhdGUiOiIyMDIxLTExLTI2VDIzOjU5OjAwIiwiU3R5bGUiOnsiJGlkIjoiMzc5IiwiU2hhcGUiOjAsIkNvbm5lY3Rvck1hcmdpbiI6eyIkaWQiOiIzODAiLCJUb3AiOjAuMCwiTGVmdCI6Mi4wLCJSaWdodCI6Mi4wLCJCb3R0b20iOjAuMH0sIkNvbm5lY3RvclN0eWxlIjp7IiRpZCI6IjM4MSIsIkxpbmVDb2xvciI6eyIkaWQiOiIzODIiLCIkdHlwZSI6Ik5MUkUuQ29tbW9uLkRvbS5Tb2xpZENvbG9yQnJ1c2gsIE5MUkUuQ29tbW9uIiwiQ29sb3IiOnsiJGlkIjoiMzgzIiwiQSI6MTI3LCJSIjo3OSwiRyI6MTI5LCJCIjoxODl9fSwiTGluZVdlaWdodCI6MS4wLCJMaW5lVHlwZSI6MCwiUGFyZW50U3R5bGUiOm51bGx9LCJJc0JlbG93VGltZWJhbmQiOmZhbHNlLCJQb3NpdGlvbk9uVGFzayI6MCwiSGlkZURhdGUiOmZhbHNlLCJTaGFwZVNpemUiOjAsIlNwYWNpbmciOjIuMCwiUGFkZGluZyI6eyIkaWQiOiIzODQiLCJUb3AiOjcuMCwiTGVmdCI6My4wLCJSaWdodCI6MC4wLCJCb3R0b20iOjIuMH0sIlNoYXBlU3R5bGUiOnsiJGlkIjoiMzg1IiwiTWFyZ2luIjp7IiRpZCI6IjM4NiIsIlRvcCI6MC4wLCJMZWZ0IjowLjAsIlJpZ2h0IjowLjAsIkJvdHRvbSI6MC4wfSwiUGFkZGluZyI6eyIkaWQiOiIzODciLCJUb3AiOjAuMCwiTGVmdCI6MC4wLCJSaWdodCI6MC4wLCJCb3R0b20iOjAuMH0sIkJhY2tncm91bmQiOnsiJGlkIjoiMzg4IiwiQ29sb3IiOnsiJGlkIjoiMzg5IiwiQSI6MjU1LCJSIjoyMzgsIkciOjE1NSwiQiI6MH19LCJJc1Zpc2libGUiOnRydWUsIldpZHRoIjoxMi4wLCJIZWlnaHQiOjE0LjAsIkJvcmRlclN0eWxlIjp7IiRpZCI6IjM5MCIsIkxpbmVDb2xvciI6eyIkaWQiOiIzOTEiLCIkdHlwZSI6Ik5MUkUuQ29tbW9uLkRvbS5Tb2xpZENvbG9yQnJ1c2gsIE5MUkUuQ29tbW9uIiwiQ29sb3IiOnsiJGlkIjoiMzkyIiwiQSI6MjU1LCJSIjoyNTUsIkciOjAsIkIiOjB9fSwiTGluZVdlaWdodCI6MC4wLCJMaW5lVHlwZSI6MCwiUGFyZW50U3R5bGUiOm51bGx9LCJQYXJlbnRTdHlsZSI6bnVsbH0sIlRpdGxlU3R5bGUiOnsiJGlkIjoiMzkzIiwiRm9udFNldHRpbmdzIjp7IiRpZCI6IjM5NCIsIkZvbnRTaXplIjoxNCwiRm9udE5hbWUiOiJMYXRvIFNlbWlib2xkIiwiSXNCb2xkIjp0cnVlLCJJc0l0YWxpYyI6ZmFsc2UsIklzVW5kZXJsaW5lZCI6ZmFsc2UsIlBhcmVudFN0eWxlIjpudWxsfSwiQXV0b1NpemUiOjAsIkZvcmVncm91bmQiOnsiJHJlZiI6IjEwMiJ9LCJNYXhXaWR0aCI6MjAwLjAsIk1heEhlaWdodCI6IkluZmluaXR5IiwiU21hcnRGb3JlZ3JvdW5kSXNBY3RpdmUiOmZhbHNlLCJIb3Jpem9udGFsQWxpZ25tZW50IjoxLCJWZXJ0aWNhbEFsaWdubWVudCI6MCwiU21hcnRGb3JlZ3JvdW5kIjpudWxsLCJCYWNrZ3JvdW5kRmlsbFR5cGUiOjAsIk1hcmdpbiI6eyIkaWQiOiIzOTUiLCJUb3AiOjAuMCwiTGVmdCI6MC4wLCJSaWdodCI6MC4wLCJCb3R0b20iOjAuMH0sIlBhZGRpbmciOnsiJGlkIjoiMzk2IiwiVG9wIjowLjAsIkxlZnQiOjAuMCwiUmlnaHQiOjAuMCwiQm90dG9tIjowLjB9LCJCYWNrZ3JvdW5kIjp7IiRpZCI6IjM5NyIsIkNvbG9yIjp7IiRpZCI6IjM5OCIsIkEiOjAsIlIiOjI1NSwiRyI6MjU1LCJCIjoyNTV9fSwiSXNWaXNpYmxlIjp0cnVlLCJXaWR0aCI6MC4wLCJIZWlnaHQiOjAuMCwiQm9yZGVyU3R5bGUiOnsiJGlkIjoiMzk5IiwiTGluZUNvbG9yIjpudWxsLCJMaW5lV2VpZ2h0IjowLjAsIkxpbmVUeXBlIjowLCJQYXJlbnRTdHlsZSI6bnVsbH0sIlBhcmVudFN0eWxlIjpudWxsfSwiRGF0ZVN0eWxlIjp7IiRpZCI6IjQwMCIsIkZvbnRTZXR0aW5ncyI6eyIkaWQiOiI0MDEiLCJGb250U2l6ZSI6MTEsIkZvbnROYW1lIjoiTGF0byBTZW1pYm9sZCIsIklzQm9sZCI6ZmFsc2UsIklzSXRhbGljIjpmYWxzZSwiSXNVbmRlcmxpbmVkIjpmYWxzZSwiUGFyZW50U3R5bGUiOm51bGx9LCJBdXRvU2l6ZSI6MCwiRm9yZWdyb3VuZCI6eyIkcmVmIjoiMTA5In0sIk1heFdpZHRoIjoyMDAuMCwiTWF4SGVpZ2h0IjoiSW5maW5pdHkiLCJTbWFydEZvcmVncm91bmRJc0FjdGl2ZSI6ZmFsc2UsIkhvcml6b250YWxBbGlnbm1lbnQiOjEsIlZlcnRpY2FsQWxpZ25tZW50IjowLCJTbWFydEZvcmVncm91bmQiOm51bGwsIkJhY2tncm91bmRGaWxsVHlwZSI6MCwiTWFyZ2luIjp7IiRpZCI6IjQwMiIsIlRvcCI6MC4wLCJMZWZ0IjowLjAsIlJpZ2h0IjowLjAsIkJvdHRvbSI6MC4wfSwiUGFkZGluZyI6eyIkaWQiOiI0MDMiLCJUb3AiOjAuMCwiTGVmdCI6MC4wLCJSaWdodCI6MC4wLCJCb3R0b20iOjAuMH0sIkJhY2tncm91bmQiOnsiJGlkIjoiNDA0IiwiQ29sb3IiOnsiJGlkIjoiNDA1IiwiQSI6MCwiUiI6MjU1LCJHIjoyNTUsIkIiOjI1NX19LCJJc1Zpc2libGUiOnRydWUsIldpZHRoIjowLjAsIkhlaWdodCI6MC4wLCJCb3JkZXJTdHlsZSI6eyIkaWQiOiI0MDYiLCJMaW5lQ29sb3IiOm51bGwsIkxpbmVXZWlnaHQiOjAuMCwiTGluZVR5cGUiOjAsIlBhcmVudFN0eWxlIjpudWxsfSwiUGFyZW50U3R5bGUiOm51bGx9LCJEYXRlRm9ybWF0Ijp7IiRpZCI6IjQwNyIsIkZvcm1hdFN0cmluZyI6Ik1NTU0geXl5eSIsIlNlcGFyYXRvciI6Ii8iLCJVc2VJbnRlcm5hdGlvbmFsRGF0ZUZvcm1hdCI6ZmFsc2UsIkRhdGVJc1Zpc2libGUiOnRydWUsIlRpbWVJc1Zpc2libGUiOmZhbHNlLCJIb3VyRGlnaXRzIjoxLCJBbVBtRGVzaWduYXRvciI6MiwiVHJpbTAwTWludXRlcyI6ZmFsc2UsIkxhc3RLbm93blZpc2liaWxpdHlTdGF0ZSI6eyIkaWQiOiI0MDgiLCJEYXRlUGFydElzVmlzaWJsZSI6dHJ1ZSwiVGltZVBhcnRJc1Zpc2libGUiOmZhbHNlfX0sIldlZWtOdW1iZXJpbmciOnsiJGlkIjoiNDA5IiwiRm9ybWF0IjowLCJJc1Zpc2libGUiOmZhbHNlLCJMYXN0S25vd25WaXNpYmlsaXR5U3RhdGUiOmZhbHNlfSwiSXNWaXNpYmxlIjpmYWxzZSwiUGFyZW50U3R5bGUiOm51bGx9LCJJbmRleCI6NiwiUGVyY2VudGFnZUNvbXBsZXRlIjpudWxsLCJQb3NpdGlvbiI6eyJSYXRpbyI6MC4wOTE5MTM1ODAyNDY5MTM2MjMsIklzQ3VzdG9tIjp0cnVlfSwiRGF0ZUZvcm1hdCI6eyIkcmVmIjoiNDA3In0sIldlZWtOdW1iZXJpbmciOnsiJGlkIjoiNDEwIiwiRm9ybWF0IjowLCJJc1Zpc2libGUiOmZhbHNlLCJMYXN0S25vd25WaXNpYmlsaXR5U3RhdGUiOmZhbHNlfSwiUmVsYXRlZFRhc2tJZCI6IjAwMDAwMDAwLTAwMDAtMDAwMC0wMDAwLTAwMDAwMDAwMDAwMCIsIklkIjoiY2YzZDZjOGUtMGJjNy00NGRmLWEzYTktMjQ2NDAxYTkyNThlIiwiSW1wb3J0SWQiOm51bGwsIlRpdGxlIjoiMSBNb250aCIsIk5vdGUiOm51bGwsIkh5cGVybGluayI6eyIkaWQiOiI0MTEiLCJBZGRyZXNzIjoiIiwiU3ViQWRkcmVzcyI6IiJ9LCJJc0NoYW5nZWQiOmZhbHNlLCJJc05ldyI6ZmFsc2V9LHsiJGlkIjoiNDEyIiwiRGF0ZSI6IjIwMjMtMDEtMzBUMjM6NTk6MDAiLCJTdHlsZSI6eyIkaWQiOiI0MTMiLCJTaGFwZSI6MCwiQ29ubmVjdG9yTWFyZ2luIjp7IiRyZWYiOiI4NyJ9LCJDb25uZWN0b3JTdHlsZSI6eyIkaWQiOiI0MTQiLCJMaW5lQ29sb3IiOnsiJHJlZiI6Ijg5In0sIkxpbmVXZWlnaHQiOjEuMCwiTGluZVR5cGUiOjAsIlBhcmVudFN0eWxlIjpudWxsfSwiSXNCZWxvd1RpbWViYW5kIjpmYWxzZSwiUG9zaXRpb25PblRhc2siOjAsIkhpZGVEYXRlIjpmYWxzZSwiU2hhcGVTaXplIjowLCJTcGFjaW5nIjoyLjAsIlBhZGRpbmciOnsiJHJlZiI6IjkxIn0sIlNoYXBlU3R5bGUiOnsiJGlkIjoiNDE1IiwiTWFyZ2luIjp7IiRyZWYiOiI5MyJ9LCJQYWRkaW5nIjp7IiRyZWYiOiI5NCJ9LCJCYWNrZ3JvdW5kIjp7IiRpZCI6IjQxNiIsIkNvbG9yIjp7IiRpZCI6IjQxNyIsIkEiOjI1NSwiUiI6MjM4LCJHIjoxNTUsIkIiOjB9fSwiSXNWaXNpYmxlIjp0cnVlLCJXaWR0aCI6MTIuMCwiSGVpZ2h0IjoxNC4wLCJCb3JkZXJTdHlsZSI6eyIkaWQiOiI0MTgiLCJMaW5lQ29sb3IiOnsiJHJlZiI6Ijk4In0sIkxpbmVXZWlnaHQiOjAuMCwiTGluZVR5cGUiOjAsIlBhcmVudFN0eWxlIjpudWxsfSwiUGFyZW50U3R5bGUiOm51bGx9LCJUaXRsZVN0eWxlIjp7IiRpZCI6IjQxOSIsIkZvbnRTZXR0aW5ncyI6eyIkaWQiOiI0MjAiLCJGb250U2l6ZSI6MTQsIkZvbnROYW1lIjoiTGF0byBTZW1pYm9sZCIsIklzQm9sZCI6dHJ1ZSwiSXNJdGFsaWMiOmZhbHNlLCJJc1VuZGVybGluZWQiOmZhbHNlLCJQYXJlbnRTdHlsZSI6bnVsbH0sIkF1dG9TaXplIjoyLCJGb3JlZ3JvdW5kIjp7IiRpZCI6IjQyMSIsIkNvbG9yIjp7IiRpZCI6IjQyMiIsIkEiOjI1NSwiUiI6MCwiRyI6MCwiQiI6MH19LCJNYXhXaWR0aCI6NzQuNzM2NjY2NjY2NjY2NjY1LCJNYXhIZWlnaHQiOiJJbmZpbml0eSIsIlNtYXJ0Rm9yZWdyb3VuZElzQWN0aXZlIjpmYWxzZSwiSG9yaXpvbnRhbEFsaWdubWVudCI6MSwiVmVydGljYWxBbGlnbm1lbnQiOjAsIlNtYXJ0Rm9yZWdyb3VuZCI6bnVsbCwiQmFja2dyb3VuZEZpbGxUeXBlIjowLCJNYXJnaW4iOnsiJHJlZiI6IjEwNCJ9LCJQYWRkaW5nIjp7IiRyZWYiOiIxMDUifSwiQmFja2dyb3VuZCI6eyIkaWQiOiI0MjMiLCJDb2xvciI6eyIkaWQiOiI0MjQiLCJBIjowLCJSIjoyNTUsIkciOjI1NSwiQiI6MjU1fX0sIklzVmlzaWJsZSI6dHJ1ZSwiV2lkdGgiOjAuMCwiSGVpZ2h0IjowLjAsIkJvcmRlclN0eWxlIjp7IiRpZCI6IjQyNSIsIkxpbmVDb2xvciI6bnVsbCwiTGluZVdlaWdodCI6MC4wLCJMaW5lVHlwZSI6MCwiUGFyZW50U3R5bGUiOm51bGx9LCJQYXJlbnRTdHlsZSI6bnVsbH0sIkRhdGVTdHlsZSI6eyIkaWQiOiI0MjYiLCJGb250U2V0dGluZ3MiOnsiJGlkIjoiNDI3IiwiRm9udFNpemUiOjExLCJGb250TmFtZSI6IkxhdG8gU2VtaWJvbGQiLCJJc0JvbGQiOmZhbHNlLCJJc0l0YWxpYyI6ZmFsc2UsIklzVW5kZXJsaW5lZCI6ZmFsc2UsIlBhcmVudFN0eWxlIjpudWxsfSwiQXV0b1NpemUiOjAsIkZvcmVncm91bmQiOnsiJGlkIjoiNDI4IiwiQ29sb3IiOnsiJGlkIjoiNDI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TExIn0sIlBhZGRpbmciOnsiJHJlZiI6IjExMiJ9LCJCYWNrZ3JvdW5kIjp7IiRpZCI6IjQzMCIsIkNvbG9yIjp7IiRpZCI6IjQzMSIsIkEiOjAsIlIiOjI1NSwiRyI6MjU1LCJCIjoyNTV9fSwiSXNWaXNpYmxlIjp0cnVlLCJXaWR0aCI6MC4wLCJIZWlnaHQiOjAuMCwiQm9yZGVyU3R5bGUiOnsiJGlkIjoiNDMyIiwiTGluZUNvbG9yIjpudWxsLCJMaW5lV2VpZ2h0IjowLjAsIkxpbmVUeXBlIjowLCJQYXJlbnRTdHlsZSI6bnVsbH0sIlBhcmVudFN0eWxlIjpudWxsfSwiRGF0ZUZvcm1hdCI6eyIkaWQiOiI0MzMiLCJGb3JtYXRTdHJpbmciOiJNTU1NIHl5eXkiLCJTZXBhcmF0b3IiOiIvIiwiVXNlSW50ZXJuYXRpb25hbERhdGVGb3JtYXQiOmZhbHNlLCJEYXRlSXNWaXNpYmxlIjp0cnVlLCJUaW1lSXNWaXNpYmxlIjpmYWxzZSwiSG91ckRpZ2l0cyI6MSwiQW1QbURlc2lnbmF0b3IiOjIsIlRyaW0wME1pbnV0ZXMiOmZhbHNlLCJMYXN0S25vd25WaXNpYmlsaXR5U3RhdGUiOnsiJGlkIjoiNDM0IiwiRGF0ZVBhcnRJc1Zpc2libGUiOnRydWUsIlRpbWVQYXJ0SXNWaXNpYmxlIjpmYWxzZX19LCJXZWVrTnVtYmVyaW5nIjp7IiRpZCI6IjQzNSIsIkZvcm1hdCI6MCwiSXNWaXNpYmxlIjpmYWxzZSwiTGFzdEtub3duVmlzaWJpbGl0eVN0YXRlIjpmYWxzZX0sIklzVmlzaWJsZSI6dHJ1ZSwiUGFyZW50U3R5bGUiOm51bGx9LCJJbmRleCI6NywiUGVyY2VudGFnZUNvbXBsZXRlIjpudWxsLCJQb3NpdGlvbiI6eyJSYXRpbyI6MC4xMjAwMDAwMDAwMDAwMDAwMiwiSXNDdXN0b20iOnRydWV9LCJEYXRlRm9ybWF0Ijp7IiRyZWYiOiI0MzMifSwiV2Vla051bWJlcmluZyI6eyIkaWQiOiI0MzYiLCJGb3JtYXQiOjAsIklzVmlzaWJsZSI6ZmFsc2UsIkxhc3RLbm93blZpc2liaWxpdHlTdGF0ZSI6ZmFsc2V9LCJSZWxhdGVkVGFza0lkIjoiMDAwMDAwMDAtMDAwMC0wMDAwLTAwMDAtMDAwMDAwMDAwMDAwIiwiSWQiOiI3Yjc5ZTM0OC0wNmEyLTQyODktOGNiYi0wNGY5YTc3NzI0ZWMiLCJJbXBvcnRJZCI6bnVsbCwiVGl0bGUiOiJNTVIgXHJcbigxNSBNb250aHMpIiwiTm90ZSI6bnVsbCwiSHlwZXJsaW5rIjp7IiRpZCI6IjQzNyIsIkFkZHJlc3MiOiIiLCJTdWJBZGRyZXNzIjoiIn0sIklzQ2hhbmdlZCI6ZmFsc2UsIklzTmV3IjpmYWxzZX0seyIkaWQiOiI0MzgiLCJEYXRlIjoiMjAyMy0wNC0yNlQyMzo1OTowMCIsIlN0eWxlIjp7IiRpZCI6IjQzOSIsIlNoYXBlIjowLCJDb25uZWN0b3JNYXJnaW4iOnsiJHJlZiI6Ijg3In0sIkNvbm5lY3RvclN0eWxlIjp7IiRpZCI6IjQ0MCIsIkxpbmVDb2xvciI6eyIkcmVmIjoiODkifSwiTGluZVdlaWdodCI6MS4wLCJMaW5lVHlwZSI6MCwiUGFyZW50U3R5bGUiOm51bGx9LCJJc0JlbG93VGltZWJhbmQiOmZhbHNlLCJQb3NpdGlvbk9uVGFzayI6MCwiSGlkZURhdGUiOmZhbHNlLCJTaGFwZVNpemUiOjAsIlNwYWNpbmciOjIuMCwiUGFkZGluZyI6eyIkcmVmIjoiOTEifSwiU2hhcGVTdHlsZSI6eyIkaWQiOiI0NDEiLCJNYXJnaW4iOnsiJHJlZiI6IjkzIn0sIlBhZGRpbmciOnsiJHJlZiI6Ijk0In0sIkJhY2tncm91bmQiOnsiJGlkIjoiNDQyIiwiQ29sb3IiOnsiJGlkIjoiNDQzIiwiQSI6MjU1LCJSIjoyMzgsIkciOjE1NSwiQiI6MH19LCJJc1Zpc2libGUiOnRydWUsIldpZHRoIjoxMi4wLCJIZWlnaHQiOjE0LjAsIkJvcmRlclN0eWxlIjp7IiRpZCI6IjQ0NCIsIkxpbmVDb2xvciI6eyIkcmVmIjoiOTgifSwiTGluZVdlaWdodCI6MC4wLCJMaW5lVHlwZSI6MCwiUGFyZW50U3R5bGUiOm51bGx9LCJQYXJlbnRTdHlsZSI6bnVsbH0sIlRpdGxlU3R5bGUiOnsiJGlkIjoiNDQ1IiwiRm9udFNldHRpbmdzIjp7IiRpZCI6IjQ0NiIsIkZvbnRTaXplIjoxNCwiRm9udE5hbWUiOiJMYXRvIFNlbWlib2xkIiwiSXNCb2xkIjp0cnVlLCJJc0l0YWxpYyI6ZmFsc2UsIklzVW5kZXJsaW5lZCI6ZmFsc2UsIlBhcmVudFN0eWxlIjpudWxsfSwiQXV0b1NpemUiOjIsIkZvcmVncm91bmQiOnsiJGlkIjoiNDQ3IiwiQ29sb3IiOnsiJGlkIjoiNDQ4IiwiQSI6MjU1LCJSIjowLCJHIjowLCJCIjowfX0sIk1heFdpZHRoIjoxMDcuMzMwMDAwMDAwMDAwMDEsIk1heEhlaWdodCI6IkluZmluaXR5IiwiU21hcnRGb3JlZ3JvdW5kSXNBY3RpdmUiOmZhbHNlLCJIb3Jpem9udGFsQWxpZ25tZW50IjoxLCJWZXJ0aWNhbEFsaWdubWVudCI6MCwiU21hcnRGb3JlZ3JvdW5kIjpudWxsLCJCYWNrZ3JvdW5kRmlsbFR5cGUiOjAsIk1hcmdpbiI6eyIkcmVmIjoiMTA0In0sIlBhZGRpbmciOnsiJHJlZiI6IjEwNSJ9LCJCYWNrZ3JvdW5kIjp7IiRpZCI6IjQ0OSIsIkNvbG9yIjp7IiRpZCI6IjQ1MCIsIkEiOjAsIlIiOjI1NSwiRyI6MjU1LCJCIjoyNTV9fSwiSXNWaXNpYmxlIjp0cnVlLCJXaWR0aCI6MC4wLCJIZWlnaHQiOjAuMCwiQm9yZGVyU3R5bGUiOnsiJGlkIjoiNDUxIiwiTGluZUNvbG9yIjpudWxsLCJMaW5lV2VpZ2h0IjowLjAsIkxpbmVUeXBlIjowLCJQYXJlbnRTdHlsZSI6bnVsbH0sIlBhcmVudFN0eWxlIjpudWxsfSwiRGF0ZVN0eWxlIjp7IiRpZCI6IjQ1MiIsIkZvbnRTZXR0aW5ncyI6eyIkaWQiOiI0NTMiLCJGb250U2l6ZSI6MTEsIkZvbnROYW1lIjoiTGF0byBTZW1pYm9sZCIsIklzQm9sZCI6ZmFsc2UsIklzSXRhbGljIjpmYWxzZSwiSXNVbmRlcmxpbmVkIjpmYWxzZSwiUGFyZW50U3R5bGUiOm51bGx9LCJBdXRvU2l6ZSI6MCwiRm9yZWdyb3VuZCI6eyIkaWQiOiI0NTQiLCJDb2xvciI6eyIkaWQiOiI0N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xMTEifSwiUGFkZGluZyI6eyIkcmVmIjoiMTEyIn0sIkJhY2tncm91bmQiOnsiJGlkIjoiNDU2IiwiQ29sb3IiOnsiJGlkIjoiNDU3IiwiQSI6MCwiUiI6MjU1LCJHIjoyNTUsIkIiOjI1NX19LCJJc1Zpc2libGUiOnRydWUsIldpZHRoIjowLjAsIkhlaWdodCI6MC4wLCJCb3JkZXJTdHlsZSI6eyIkaWQiOiI0NTgiLCJMaW5lQ29sb3IiOm51bGwsIkxpbmVXZWlnaHQiOjAuMCwiTGluZVR5cGUiOjAsIlBhcmVudFN0eWxlIjpudWxsfSwiUGFyZW50U3R5bGUiOm51bGx9LCJEYXRlRm9ybWF0Ijp7IiRpZCI6IjQ1OSIsIkZvcm1hdFN0cmluZyI6Ik1NTU0geXl5eSIsIlNlcGFyYXRvciI6Ii8iLCJVc2VJbnRlcm5hdGlvbmFsRGF0ZUZvcm1hdCI6ZmFsc2UsIkRhdGVJc1Zpc2libGUiOnRydWUsIlRpbWVJc1Zpc2libGUiOmZhbHNlLCJIb3VyRGlnaXRzIjoxLCJBbVBtRGVzaWduYXRvciI6MiwiVHJpbTAwTWludXRlcyI6ZmFsc2UsIkxhc3RLbm93blZpc2liaWxpdHlTdGF0ZSI6eyIkaWQiOiI0NjAiLCJEYXRlUGFydElzVmlzaWJsZSI6dHJ1ZSwiVGltZVBhcnRJc1Zpc2libGUiOmZhbHNlfX0sIldlZWtOdW1iZXJpbmciOnsiJGlkIjoiNDYxIiwiRm9ybWF0IjowLCJJc1Zpc2libGUiOmZhbHNlLCJMYXN0S25vd25WaXNpYmlsaXR5U3RhdGUiOmZhbHNlfSwiSXNWaXNpYmxlIjp0cnVlLCJQYXJlbnRTdHlsZSI6bnVsbH0sIkluZGV4Ijo4LCJQZXJjZW50YWdlQ29tcGxldGUiOm51bGwsIlBvc2l0aW9uIjp7IlJhdGlvIjowLjEyMDAwMDAwMDAwMDAwMDAyLCJJc0N1c3RvbSI6dHJ1ZX0sIkRhdGVGb3JtYXQiOnsiJHJlZiI6IjQ1OSJ9LCJXZWVrTnVtYmVyaW5nIjp7IiRpZCI6IjQ2MiIsIkZvcm1hdCI6MCwiSXNWaXNpYmxlIjpmYWxzZSwiTGFzdEtub3duVmlzaWJpbGl0eVN0YXRlIjpmYWxzZX0sIlJlbGF0ZWRUYXNrSWQiOiIwMDAwMDAwMC0wMDAwLTAwMDAtMDAwMC0wMDAwMDAwMDAwMDAiLCJJZCI6IjYxYWM1YjQ2LTM0MjEtNGY5Ny04M2RkLWNmN2Y0NTQyYzYyMSIsIkltcG9ydElkIjpudWxsLCJUaXRsZSI6IkRUYVBcclxuKDE4IE1vbnRocykiLCJOb3RlIjpudWxsLCJIeXBlcmxpbmsiOnsiJGlkIjoiNDYzIiwiQWRkcmVzcyI6IiIsIlN1YkFkZHJlc3MiOiIifSwiSXNDaGFuZ2VkIjpmYWxzZSwiSXNOZXciOmZhbHNlfSx7IiRpZCI6IjQ2NCIsIkRhdGUiOiIyMDIzLTA1LTI2VDIzOjU5OjAwIiwiU3R5bGUiOnsiJGlkIjoiNDY1IiwiU2hhcGUiOjAsIkNvbm5lY3Rvck1hcmdpbiI6eyIkcmVmIjoiODcifSwiQ29ubmVjdG9yU3R5bGUiOnsiJGlkIjoiNDY2IiwiTGluZUNvbG9yIjp7IiRyZWYiOiI4OSJ9LCJMaW5lV2VpZ2h0IjoxLjAsIkxpbmVUeXBlIjowLCJQYXJlbnRTdHlsZSI6bnVsbH0sIklzQmVsb3dUaW1lYmFuZCI6dHJ1ZSwiUG9zaXRpb25PblRhc2siOjAsIkhpZGVEYXRlIjpmYWxzZSwiU2hhcGVTaXplIjowLCJTcGFjaW5nIjoyLjAsIlBhZGRpbmciOnsiJHJlZiI6IjkxIn0sIlNoYXBlU3R5bGUiOnsiJGlkIjoiNDY3IiwiTWFyZ2luIjp7IiRyZWYiOiI5MyJ9LCJQYWRkaW5nIjp7IiRyZWYiOiI5NCJ9LCJCYWNrZ3JvdW5kIjp7IiRpZCI6IjQ2OCIsIkNvbG9yIjp7IiRpZCI6IjQ2OSIsIkEiOjI1NSwiUiI6MjM4LCJHIjoxNTUsIkIiOjB9fSwiSXNWaXNpYmxlIjp0cnVlLCJXaWR0aCI6MTIuMCwiSGVpZ2h0IjoxNC4wLCJCb3JkZXJTdHlsZSI6eyIkaWQiOiI0NzAiLCJMaW5lQ29sb3IiOnsiJHJlZiI6Ijk4In0sIkxpbmVXZWlnaHQiOjAuMCwiTGluZVR5cGUiOjAsIlBhcmVudFN0eWxlIjpudWxsfSwiUGFyZW50U3R5bGUiOm51bGx9LCJUaXRsZVN0eWxlIjp7IiRpZCI6IjQ3MSIsIkZvbnRTZXR0aW5ncyI6eyIkaWQiOiI0NzIiLCJGb250U2l6ZSI6MTQsIkZvbnROYW1lIjoiTGF0byBTZW1pYm9sZCIsIklzQm9sZCI6dHJ1ZSwiSXNJdGFsaWMiOmZhbHNlLCJJc1VuZGVybGluZWQiOmZhbHNlLCJQYXJlbnRTdHlsZSI6bnVsbH0sIkF1dG9TaXplIjoyLCJGb3JlZ3JvdW5kIjp7IiRpZCI6IjQ3MyIsIkNvbG9yIjp7IiRpZCI6IjQ3NCIsIkEiOjI1NSwiUiI6MCwiRyI6MCwiQiI6MH19LCJNYXhXaWR0aCI6MTA1LjY5Njk0NDk3MjgwNjM0LCJNYXhIZWlnaHQiOiJJbmZpbml0eSIsIlNtYXJ0Rm9yZWdyb3VuZElzQWN0aXZlIjpmYWxzZSwiSG9yaXpvbnRhbEFsaWdubWVudCI6MSwiVmVydGljYWxBbGlnbm1lbnQiOjAsIlNtYXJ0Rm9yZWdyb3VuZCI6bnVsbCwiQmFja2dyb3VuZEZpbGxUeXBlIjowLCJNYXJnaW4iOnsiJHJlZiI6IjEwNCJ9LCJQYWRkaW5nIjp7IiRyZWYiOiIxMDUifSwiQmFja2dyb3VuZCI6eyIkaWQiOiI0NzUiLCJDb2xvciI6eyIkaWQiOiI0NzYiLCJBIjowLCJSIjoyNTUsIkciOjI1NSwiQiI6MjU1fX0sIklzVmlzaWJsZSI6dHJ1ZSwiV2lkdGgiOjAuMCwiSGVpZ2h0IjowLjAsIkJvcmRlclN0eWxlIjp7IiRpZCI6IjQ3NyIsIkxpbmVDb2xvciI6bnVsbCwiTGluZVdlaWdodCI6MC4wLCJMaW5lVHlwZSI6MCwiUGFyZW50U3R5bGUiOm51bGx9LCJQYXJlbnRTdHlsZSI6bnVsbH0sIkRhdGVTdHlsZSI6eyIkaWQiOiI0NzgiLCJGb250U2V0dGluZ3MiOnsiJGlkIjoiNDc5IiwiRm9udFNpemUiOjExLCJGb250TmFtZSI6IkxhdG8gU2VtaWJvbGQiLCJJc0JvbGQiOmZhbHNlLCJJc0l0YWxpYyI6ZmFsc2UsIklzVW5kZXJsaW5lZCI6ZmFsc2UsIlBhcmVudFN0eWxlIjpudWxsfSwiQXV0b1NpemUiOjAsIkZvcmVncm91bmQiOnsiJGlkIjoiNDgwIiwiQ29sb3IiOnsiJGlkIjoiNDg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TExIn0sIlBhZGRpbmciOnsiJHJlZiI6IjExMiJ9LCJCYWNrZ3JvdW5kIjp7IiRpZCI6IjQ4MiIsIkNvbG9yIjp7IiRpZCI6IjQ4MyIsIkEiOjAsIlIiOjI1NSwiRyI6MjU1LCJCIjoyNTV9fSwiSXNWaXNpYmxlIjp0cnVlLCJXaWR0aCI6MC4wLCJIZWlnaHQiOjAuMCwiQm9yZGVyU3R5bGUiOnsiJGlkIjoiNDg0IiwiTGluZUNvbG9yIjpudWxsLCJMaW5lV2VpZ2h0IjowLjAsIkxpbmVUeXBlIjowLCJQYXJlbnRTdHlsZSI6bnVsbH0sIlBhcmVudFN0eWxlIjpudWxsfSwiRGF0ZUZvcm1hdCI6eyIkaWQiOiI0ODUiLCJGb3JtYXRTdHJpbmciOiJNTU1NIHl5eXkiLCJTZXBhcmF0b3IiOiIvIiwiVXNlSW50ZXJuYXRpb25hbERhdGVGb3JtYXQiOmZhbHNlLCJEYXRlSXNWaXNpYmxlIjp0cnVlLCJUaW1lSXNWaXNpYmxlIjpmYWxzZSwiSG91ckRpZ2l0cyI6MSwiQW1QbURlc2lnbmF0b3IiOjIsIlRyaW0wME1pbnV0ZXMiOmZhbHNlLCJMYXN0S25vd25WaXNpYmlsaXR5U3RhdGUiOnsiJGlkIjoiNDg2IiwiRGF0ZVBhcnRJc1Zpc2libGUiOnRydWUsIlRpbWVQYXJ0SXNWaXNpYmxlIjpmYWxzZX19LCJXZWVrTnVtYmVyaW5nIjp7IiRpZCI6IjQ4NyIsIkZvcm1hdCI6MCwiSXNWaXNpYmxlIjpmYWxzZSwiTGFzdEtub3duVmlzaWJpbGl0eVN0YXRlIjpmYWxzZX0sIklzVmlzaWJsZSI6dHJ1ZSwiUGFyZW50U3R5bGUiOm51bGx9LCJJbmRleCI6OSwiUGVyY2VudGFnZUNvbXBsZXRlIjpudWxsLCJQb3NpdGlvbiI6eyJSYXRpbyI6MC4xMjAwMDAwMDAwMDAwMDAwMiwiSXNDdXN0b20iOnRydWV9LCJEYXRlRm9ybWF0Ijp7IiRyZWYiOiI0ODUifSwiV2Vla051bWJlcmluZyI6eyIkaWQiOiI0ODgiLCJGb3JtYXQiOjAsIklzVmlzaWJsZSI6ZmFsc2UsIkxhc3RLbm93blZpc2liaWxpdHlTdGF0ZSI6ZmFsc2V9LCJSZWxhdGVkVGFza0lkIjoiMDAwMDAwMDAtMDAwMC0wMDAwLTAwMDAtMDAwMDAwMDAwMDAwIiwiSWQiOiIyM2RhMWI2OC1kYzc4LTRjNjctYTE5OC02NWMzM2M4OTM4MjUiLCJJbXBvcnRJZCI6bnVsbCwiVGl0bGUiOiJIZXBBIDFzdCBEb3NlICgxOSBNb250aHMpIiwiTm90ZSI6bnVsbCwiSHlwZXJsaW5rIjp7IiRpZCI6IjQ4OSIsIkFkZHJlc3MiOiIiLCJTdWJBZGRyZXNzIjoiIn0sIklzQ2hhbmdlZCI6ZmFsc2UsIklzTmV3IjpmYWxzZX0seyIkaWQiOiI0OTAiLCJEYXRlIjoiMjAyMy0wOS0yNlQyMzo1OTowMCIsIlN0eWxlIjp7IiRpZCI6IjQ5MSIsIlNoYXBlIjowLCJDb25uZWN0b3JNYXJnaW4iOnsiJHJlZiI6Ijg3In0sIkNvbm5lY3RvclN0eWxlIjp7IiRpZCI6IjQ5MiIsIkxpbmVDb2xvciI6eyIkcmVmIjoiODkifSwiTGluZVdlaWdodCI6MS4wLCJMaW5lVHlwZSI6MCwiUGFyZW50U3R5bGUiOm51bGx9LCJJc0JlbG93VGltZWJhbmQiOmZhbHNlLCJQb3NpdGlvbk9uVGFzayI6MCwiSGlkZURhdGUiOmZhbHNlLCJTaGFwZVNpemUiOjAsIlNwYWNpbmciOjIuMCwiUGFkZGluZyI6eyIkcmVmIjoiOTEifSwiU2hhcGVTdHlsZSI6eyIkaWQiOiI0OTMiLCJNYXJnaW4iOnsiJHJlZiI6IjkzIn0sIlBhZGRpbmciOnsiJHJlZiI6Ijk0In0sIkJhY2tncm91bmQiOnsiJGlkIjoiNDk0IiwiQ29sb3IiOnsiJGlkIjoiNDk1IiwiQSI6MjU1LCJSIjoyMzgsIkciOjE1NSwiQiI6MH19LCJJc1Zpc2libGUiOnRydWUsIldpZHRoIjoxMi4wLCJIZWlnaHQiOjE0LjAsIkJvcmRlclN0eWxlIjp7IiRpZCI6IjQ5NiIsIkxpbmVDb2xvciI6eyIkcmVmIjoiOTgifSwiTGluZVdlaWdodCI6MC4wLCJMaW5lVHlwZSI6MCwiUGFyZW50U3R5bGUiOm51bGx9LCJQYXJlbnRTdHlsZSI6bnVsbH0sIlRpdGxlU3R5bGUiOnsiJGlkIjoiNDk3IiwiRm9udFNldHRpbmdzIjp7IiRpZCI6IjQ5OCIsIkZvbnRTaXplIjoxNCwiRm9udE5hbWUiOiJMYXRvIFNlbWlib2xkIiwiSXNCb2xkIjp0cnVlLCJJc0l0YWxpYyI6ZmFsc2UsIklzVW5kZXJsaW5lZCI6ZmFsc2UsIlBhcmVudFN0eWxlIjpudWxsfSwiQXV0b1NpemUiOjAsIkZvcmVncm91bmQiOnsiJGlkIjoiNDk5IiwiQ29sb3IiOnsiJGlkIjoiNTAw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MDQifSwiUGFkZGluZyI6eyIkcmVmIjoiMTA1In0sIkJhY2tncm91bmQiOnsiJGlkIjoiNTAxIiwiQ29sb3IiOnsiJGlkIjoiNTAyIiwiQSI6MCwiUiI6MjU1LCJHIjoyNTUsIkIiOjI1NX19LCJJc1Zpc2libGUiOnRydWUsIldpZHRoIjowLjAsIkhlaWdodCI6MC4wLCJCb3JkZXJTdHlsZSI6eyIkaWQiOiI1MDMiLCJMaW5lQ29sb3IiOm51bGwsIkxpbmVXZWlnaHQiOjAuMCwiTGluZVR5cGUiOjAsIlBhcmVudFN0eWxlIjpudWxsfSwiUGFyZW50U3R5bGUiOm51bGx9LCJEYXRlU3R5bGUiOnsiJGlkIjoiNTA0IiwiRm9udFNldHRpbmdzIjp7IiRpZCI6IjUwNSIsIkZvbnRTaXplIjoxMSwiRm9udE5hbWUiOiJMYXRvIFNlbWlib2xkIiwiSXNCb2xkIjpmYWxzZSwiSXNJdGFsaWMiOmZhbHNlLCJJc1VuZGVybGluZWQiOmZhbHNlLCJQYXJlbnRTdHlsZSI6bnVsbH0sIkF1dG9TaXplIjowLCJGb3JlZ3JvdW5kIjp7IiRpZCI6IjUwNiIsIkNvbG9yIjp7IiRpZCI6IjUwN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ExMSJ9LCJQYWRkaW5nIjp7IiRyZWYiOiIxMTIifSwiQmFja2dyb3VuZCI6eyIkaWQiOiI1MDgiLCJDb2xvciI6eyIkaWQiOiI1MDkiLCJBIjowLCJSIjoyNTUsIkciOjI1NSwiQiI6MjU1fX0sIklzVmlzaWJsZSI6dHJ1ZSwiV2lkdGgiOjAuMCwiSGVpZ2h0IjowLjAsIkJvcmRlclN0eWxlIjp7IiRpZCI6IjUxMCIsIkxpbmVDb2xvciI6bnVsbCwiTGluZVdlaWdodCI6MC4wLCJMaW5lVHlwZSI6MCwiUGFyZW50U3R5bGUiOm51bGx9LCJQYXJlbnRTdHlsZSI6bnVsbH0sIkRhdGVGb3JtYXQiOnsiJGlkIjoiNTExIiwiRm9ybWF0U3RyaW5nIjoiTU1NTSB5eXl5IiwiU2VwYXJhdG9yIjoiLyIsIlVzZUludGVybmF0aW9uYWxEYXRlRm9ybWF0IjpmYWxzZSwiRGF0ZUlzVmlzaWJsZSI6dHJ1ZSwiVGltZUlzVmlzaWJsZSI6ZmFsc2UsIkhvdXJEaWdpdHMiOjEsIkFtUG1EZXNpZ25hdG9yIjoyLCJUcmltMDBNaW51dGVzIjpmYWxzZSwiTGFzdEtub3duVmlzaWJpbGl0eVN0YXRlIjp7IiRpZCI6IjUxMiIsIkRhdGVQYXJ0SXNWaXNpYmxlIjp0cnVlLCJUaW1lUGFydElzVmlzaWJsZSI6ZmFsc2V9fSwiV2Vla051bWJlcmluZyI6eyIkaWQiOiI1MTMiLCJGb3JtYXQiOjAsIklzVmlzaWJsZSI6ZmFsc2UsIkxhc3RLbm93blZpc2liaWxpdHlTdGF0ZSI6ZmFsc2V9LCJJc1Zpc2libGUiOnRydWUsIlBhcmVudFN0eWxlIjpudWxsfSwiSW5kZXgiOjEwLCJQZXJjZW50YWdlQ29tcGxldGUiOm51bGwsIlBvc2l0aW9uIjp7IlJhdGlvIjowLjEyMDAwMDAwMDAwMDAwMDAyLCJJc0N1c3RvbSI6dHJ1ZX0sIkRhdGVGb3JtYXQiOnsiJHJlZiI6IjUxMSJ9LCJXZWVrTnVtYmVyaW5nIjp7IiRpZCI6IjUxNCIsIkZvcm1hdCI6MCwiSXNWaXNpYmxlIjpmYWxzZSwiTGFzdEtub3duVmlzaWJpbGl0eVN0YXRlIjpmYWxzZX0sIlJlbGF0ZWRUYXNrSWQiOiIwMDAwMDAwMC0wMDAwLTAwMDAtMDAwMC0wMDAwMDAwMDAwMDAiLCJJZCI6IjllZWU4MjZmLTM4YTEtNDEyOC1hMzQxLWU5YjZkYTc1ODE2YSIsIkltcG9ydElkIjpudWxsLCJUaXRsZSI6IkluZmx1ZW56YSBcclxuKDIzIE1vbnRocykiLCJOb3RlIjpudWxsLCJIeXBlcmxpbmsiOnsiJGlkIjoiNTE1IiwiQWRkcmVzcyI6IiIsIlN1YkFkZHJlc3MiOiIifSwiSXNDaGFuZ2VkIjpmYWxzZSwiSXNOZXciOmZhbHNlfSx7IiRpZCI6IjUxNiIsIkRhdGUiOiIyMDIzLTExLTI2VDIzOjU5OjAwIiwiU3R5bGUiOnsiJGlkIjoiNTE3IiwiU2hhcGUiOjAsIkNvbm5lY3Rvck1hcmdpbiI6eyIkcmVmIjoiODcifSwiQ29ubmVjdG9yU3R5bGUiOnsiJGlkIjoiNTE4IiwiTGluZUNvbG9yIjp7IiRyZWYiOiI4OSJ9LCJMaW5lV2VpZ2h0IjoxLjAsIkxpbmVUeXBlIjowLCJQYXJlbnRTdHlsZSI6bnVsbH0sIklzQmVsb3dUaW1lYmFuZCI6dHJ1ZSwiUG9zaXRpb25PblRhc2siOjAsIkhpZGVEYXRlIjpmYWxzZSwiU2hhcGVTaXplIjowLCJTcGFjaW5nIjoyLjAsIlBhZGRpbmciOnsiJHJlZiI6IjkxIn0sIlNoYXBlU3R5bGUiOnsiJGlkIjoiNTE5IiwiTWFyZ2luIjp7IiRyZWYiOiI5MyJ9LCJQYWRkaW5nIjp7IiRyZWYiOiI5NCJ9LCJCYWNrZ3JvdW5kIjp7IiRpZCI6IjUyMCIsIkNvbG9yIjp7IiRpZCI6IjUyMSIsIkEiOjI1NSwiUiI6MjM4LCJHIjoxNTUsIkIiOjB9fSwiSXNWaXNpYmxlIjp0cnVlLCJXaWR0aCI6MTIuMCwiSGVpZ2h0IjoxNC4wLCJCb3JkZXJTdHlsZSI6eyIkaWQiOiI1MjIiLCJMaW5lQ29sb3IiOnsiJHJlZiI6Ijk4In0sIkxpbmVXZWlnaHQiOjAuMCwiTGluZVR5cGUiOjAsIlBhcmVudFN0eWxlIjpudWxsfSwiUGFyZW50U3R5bGUiOm51bGx9LCJUaXRsZVN0eWxlIjp7IiRpZCI6IjUyMyIsIkZvbnRTZXR0aW5ncyI6eyIkaWQiOiI1MjQiLCJGb250U2l6ZSI6MTQsIkZvbnROYW1lIjoiTGF0byBTZW1pYm9sZCIsIklzQm9sZCI6dHJ1ZSwiSXNJdGFsaWMiOmZhbHNlLCJJc1VuZGVybGluZWQiOmZhbHNlLCJQYXJlbnRTdHlsZSI6bnVsbH0sIkF1dG9TaXplIjoyLCJGb3JlZ3JvdW5kIjp7IiRpZCI6IjUyNSIsIkNvbG9yIjp7IiRpZCI6IjUyNiIsIkEiOjI1NSwiUiI6MCwiRyI6MCwiQiI6MH19LCJNYXhXaWR0aCI6MTEwLjQxMTY0NzQ4NjU3MjA0LCJNYXhIZWlnaHQiOiJJbmZpbml0eSIsIlNtYXJ0Rm9yZWdyb3VuZElzQWN0aXZlIjpmYWxzZSwiSG9yaXpvbnRhbEFsaWdubWVudCI6MSwiVmVydGljYWxBbGlnbm1lbnQiOjAsIlNtYXJ0Rm9yZWdyb3VuZCI6bnVsbCwiQmFja2dyb3VuZEZpbGxUeXBlIjowLCJNYXJnaW4iOnsiJHJlZiI6IjEwNCJ9LCJQYWRkaW5nIjp7IiRyZWYiOiIxMDUifSwiQmFja2dyb3VuZCI6eyIkaWQiOiI1MjciLCJDb2xvciI6eyIkaWQiOiI1MjgiLCJBIjowLCJSIjoyNTUsIkciOjI1NSwiQiI6MjU1fX0sIklzVmlzaWJsZSI6dHJ1ZSwiV2lkdGgiOjAuMCwiSGVpZ2h0IjowLjAsIkJvcmRlclN0eWxlIjp7IiRpZCI6IjUyOSIsIkxpbmVDb2xvciI6bnVsbCwiTGluZVdlaWdodCI6MC4wLCJMaW5lVHlwZSI6MCwiUGFyZW50U3R5bGUiOm51bGx9LCJQYXJlbnRTdHlsZSI6bnVsbH0sIkRhdGVTdHlsZSI6eyIkaWQiOiI1MzAiLCJGb250U2V0dGluZ3MiOnsiJGlkIjoiNTMxIiwiRm9udFNpemUiOjExLCJGb250TmFtZSI6IkxhdG8gU2VtaWJvbGQiLCJJc0JvbGQiOmZhbHNlLCJJc0l0YWxpYyI6ZmFsc2UsIklzVW5kZXJsaW5lZCI6ZmFsc2UsIlBhcmVudFN0eWxlIjpudWxsfSwiQXV0b1NpemUiOjAsIkZvcmVncm91bmQiOnsiJGlkIjoiNTMyIiwiQ29sb3IiOnsiJGlkIjoiNTMz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TExIn0sIlBhZGRpbmciOnsiJHJlZiI6IjExMiJ9LCJCYWNrZ3JvdW5kIjp7IiRpZCI6IjUzNCIsIkNvbG9yIjp7IiRpZCI6IjUzNSIsIkEiOjAsIlIiOjI1NSwiRyI6MjU1LCJCIjoyNTV9fSwiSXNWaXNpYmxlIjp0cnVlLCJXaWR0aCI6MC4wLCJIZWlnaHQiOjAuMCwiQm9yZGVyU3R5bGUiOnsiJGlkIjoiNTM2IiwiTGluZUNvbG9yIjpudWxsLCJMaW5lV2VpZ2h0IjowLjAsIkxpbmVUeXBlIjowLCJQYXJlbnRTdHlsZSI6bnVsbH0sIlBhcmVudFN0eWxlIjpudWxsfSwiRGF0ZUZvcm1hdCI6eyIkaWQiOiI1MzciLCJGb3JtYXRTdHJpbmciOiJNTU1NIHl5eXkiLCJTZXBhcmF0b3IiOiIvIiwiVXNlSW50ZXJuYXRpb25hbERhdGVGb3JtYXQiOmZhbHNlLCJEYXRlSXNWaXNpYmxlIjp0cnVlLCJUaW1lSXNWaXNpYmxlIjpmYWxzZSwiSG91ckRpZ2l0cyI6MSwiQW1QbURlc2lnbmF0b3IiOjIsIlRyaW0wME1pbnV0ZXMiOmZhbHNlLCJMYXN0S25vd25WaXNpYmlsaXR5U3RhdGUiOnsiJGlkIjoiNTM4IiwiRGF0ZVBhcnRJc1Zpc2libGUiOnRydWUsIlRpbWVQYXJ0SXNWaXNpYmxlIjpmYWxzZX19LCJXZWVrTnVtYmVyaW5nIjp7IiRpZCI6IjUzOSIsIkZvcm1hdCI6MCwiSXNWaXNpYmxlIjpmYWxzZSwiTGFzdEtub3duVmlzaWJpbGl0eVN0YXRlIjpmYWxzZX0sIklzVmlzaWJsZSI6dHJ1ZSwiUGFyZW50U3R5bGUiOm51bGx9LCJJbmRleCI6MTEsIlBlcmNlbnRhZ2VDb21wbGV0ZSI6bnVsbCwiUG9zaXRpb24iOnsiUmF0aW8iOjAuMTIwMDAwMDAwMDAwMDAwMDIsIklzQ3VzdG9tIjp0cnVlfSwiRGF0ZUZvcm1hdCI6eyIkcmVmIjoiNTM3In0sIldlZWtOdW1iZXJpbmciOnsiJGlkIjoiNTQwIiwiRm9ybWF0IjowLCJJc1Zpc2libGUiOmZhbHNlLCJMYXN0S25vd25WaXNpYmlsaXR5U3RhdGUiOmZhbHNlfSwiUmVsYXRlZFRhc2tJZCI6IjAwMDAwMDAwLTAwMDAtMDAwMC0wMDAwLTAwMDAwMDAwMDAwMCIsIklkIjoiZjIyYzkxMWQtZDRiYi00NDA2LTlmZjItNGZlOTVkODI3ZGVkIiwiSW1wb3J0SWQiOm51bGwsIlRpdGxlIjoiSGVwQSAybmQgRG9zZSAoMjUgTW9udGhzKSIsIk5vdGUiOm51bGwsIkh5cGVybGluayI6eyIkaWQiOiI1NDEiLCJBZGRyZXNzIjoiIiwiU3ViQWRkcmVzcyI6IiJ9LCJJc0NoYW5nZWQiOmZhbHNlLCJJc05ldyI6ZmFsc2V9LHsiJGlkIjoiNTQyIiwiRGF0ZSI6IjIwMjEtMTItMjZUMjM6NTk6MDAiLCJTdHlsZSI6eyIkaWQiOiI1NDMiLCJTaGFwZSI6MCwiQ29ubmVjdG9yTWFyZ2luIjp7IiRpZCI6IjU0NCIsIlRvcCI6MC4wLCJMZWZ0IjoyLjAsIlJpZ2h0IjoyLjAsIkJvdHRvbSI6MC4wfSwiQ29ubmVjdG9yU3R5bGUiOnsiJGlkIjoiNTQ1IiwiTGluZUNvbG9yIjp7IiRpZCI6IjU0NiIsIiR0eXBlIjoiTkxSRS5Db21tb24uRG9tLlNvbGlkQ29sb3JCcnVzaCwgTkxSRS5Db21tb24iLCJDb2xvciI6eyIkaWQiOiI1NDciLCJBIjoxMjcsIlIiOjc5LCJHIjoxMjksIkIiOjE4OX19LCJMaW5lV2VpZ2h0IjoxLjAsIkxpbmVUeXBlIjowLCJQYXJlbnRTdHlsZSI6bnVsbH0sIklzQmVsb3dUaW1lYmFuZCI6ZmFsc2UsIlBvc2l0aW9uT25UYXNrIjowLCJIaWRlRGF0ZSI6ZmFsc2UsIlNoYXBlU2l6ZSI6MCwiU3BhY2luZyI6Mi4wLCJQYWRkaW5nIjp7IiRpZCI6IjU0OCIsIlRvcCI6Ny4wLCJMZWZ0IjozLjAsIlJpZ2h0IjowLjAsIkJvdHRvbSI6Mi4wfSwiU2hhcGVTdHlsZSI6eyIkaWQiOiI1NDkiLCJNYXJnaW4iOnsiJGlkIjoiNTUwIiwiVG9wIjowLjAsIkxlZnQiOjAuMCwiUmlnaHQiOjAuMCwiQm90dG9tIjowLjB9LCJQYWRkaW5nIjp7IiRpZCI6IjU1MSIsIlRvcCI6MC4wLCJMZWZ0IjowLjAsIlJpZ2h0IjowLjAsIkJvdHRvbSI6MC4wfSwiQmFja2dyb3VuZCI6eyIkaWQiOiI1NTIiLCJDb2xvciI6eyIkaWQiOiI1NTMiLCJBIjoyNTUsIlIiOjIzOCwiRyI6MTU1LCJCIjowfX0sIklzVmlzaWJsZSI6dHJ1ZSwiV2lkdGgiOjEyLjAsIkhlaWdodCI6MTQuMCwiQm9yZGVyU3R5bGUiOnsiJGlkIjoiNTU0IiwiTGluZUNvbG9yIjp7IiRpZCI6IjU1NSIsIiR0eXBlIjoiTkxSRS5Db21tb24uRG9tLlNvbGlkQ29sb3JCcnVzaCwgTkxSRS5Db21tb24iLCJDb2xvciI6eyIkaWQiOiI1NTYiLCJBIjoyNTUsIlIiOjI1NSwiRyI6MCwiQiI6MH19LCJMaW5lV2VpZ2h0IjowLjAsIkxpbmVUeXBlIjowLCJQYXJlbnRTdHlsZSI6bnVsbH0sIlBhcmVudFN0eWxlIjpudWxsfSwiVGl0bGVTdHlsZSI6eyIkaWQiOiI1NTciLCJGb250U2V0dGluZ3MiOnsiJGlkIjoiNTU4IiwiRm9udFNpemUiOjE0LCJGb250TmFtZSI6IkxhdG8gU2VtaWJvbGQiLCJJc0JvbGQiOnRydWUsIklzSXRhbGljIjpmYWxzZSwiSXNVbmRlcmxpbmVkIjpmYWxzZSwiUGFyZW50U3R5bGUiOm51bGx9LCJBdXRvU2l6ZSI6MCwiRm9yZWdyb3VuZCI6eyIkcmVmIjoiMTAyIn0sIk1heFdpZHRoIjoyMDAuMCwiTWF4SGVpZ2h0IjoiSW5maW5pdHkiLCJTbWFydEZvcmVncm91bmRJc0FjdGl2ZSI6ZmFsc2UsIkhvcml6b250YWxBbGlnbm1lbnQiOjEsIlZlcnRpY2FsQWxpZ25tZW50IjowLCJTbWFydEZvcmVncm91bmQiOm51bGwsIkJhY2tncm91bmRGaWxsVHlwZSI6MCwiTWFyZ2luIjp7IiRpZCI6IjU1OSIsIlRvcCI6MC4wLCJMZWZ0IjowLjAsIlJpZ2h0IjowLjAsIkJvdHRvbSI6MC4wfSwiUGFkZGluZyI6eyIkaWQiOiI1NjAiLCJUb3AiOjAuMCwiTGVmdCI6MC4wLCJSaWdodCI6MC4wLCJCb3R0b20iOjAuMH0sIkJhY2tncm91bmQiOnsiJGlkIjoiNTYxIiwiQ29sb3IiOnsiJGlkIjoiNTYyIiwiQSI6MCwiUiI6MjU1LCJHIjoyNTUsIkIiOjI1NX19LCJJc1Zpc2libGUiOnRydWUsIldpZHRoIjowLjAsIkhlaWdodCI6MC4wLCJCb3JkZXJTdHlsZSI6eyIkaWQiOiI1NjMiLCJMaW5lQ29sb3IiOm51bGwsIkxpbmVXZWlnaHQiOjAuMCwiTGluZVR5cGUiOjAsIlBhcmVudFN0eWxlIjpudWxsfSwiUGFyZW50U3R5bGUiOm51bGx9LCJEYXRlU3R5bGUiOnsiJGlkIjoiNTY0IiwiRm9udFNldHRpbmdzIjp7IiRpZCI6IjU2NSIsIkZvbnRTaXplIjoxMSwiRm9udE5hbWUiOiJMYXRvIFNlbWlib2xkIiwiSXNCb2xkIjpmYWxzZSwiSXNJdGFsaWMiOmZhbHNlLCJJc1VuZGVybGluZWQiOmZhbHNlLCJQYXJlbnRTdHlsZSI6bnVsbH0sIkF1dG9TaXplIjowLCJGb3JlZ3JvdW5kIjp7IiRyZWYiOiIxMDkifSwiTWF4V2lkdGgiOjIwMC4wLCJNYXhIZWlnaHQiOiJJbmZpbml0eSIsIlNtYXJ0Rm9yZWdyb3VuZElzQWN0aXZlIjpmYWxzZSwiSG9yaXpvbnRhbEFsaWdubWVudCI6MSwiVmVydGljYWxBbGlnbm1lbnQiOjAsIlNtYXJ0Rm9yZWdyb3VuZCI6bnVsbCwiQmFja2dyb3VuZEZpbGxUeXBlIjowLCJNYXJnaW4iOnsiJGlkIjoiNTY2IiwiVG9wIjowLjAsIkxlZnQiOjAuMCwiUmlnaHQiOjAuMCwiQm90dG9tIjowLjB9LCJQYWRkaW5nIjp7IiRpZCI6IjU2NyIsIlRvcCI6MC4wLCJMZWZ0IjowLjAsIlJpZ2h0IjowLjAsIkJvdHRvbSI6MC4wfSwiQmFja2dyb3VuZCI6eyIkaWQiOiI1NjgiLCJDb2xvciI6eyIkaWQiOiI1NjkiLCJBIjowLCJSIjoyNTUsIkciOjI1NSwiQiI6MjU1fX0sIklzVmlzaWJsZSI6dHJ1ZSwiV2lkdGgiOjAuMCwiSGVpZ2h0IjowLjAsIkJvcmRlclN0eWxlIjp7IiRpZCI6IjU3MCIsIkxpbmVDb2xvciI6bnVsbCwiTGluZVdlaWdodCI6MC4wLCJMaW5lVHlwZSI6MCwiUGFyZW50U3R5bGUiOm51bGx9LCJQYXJlbnRTdHlsZSI6bnVsbH0sIkRhdGVGb3JtYXQiOnsiJGlkIjoiNTcxIiwiRm9ybWF0U3RyaW5nIjoiTU1NTSB5eXl5IiwiU2VwYXJhdG9yIjoiLyIsIlVzZUludGVybmF0aW9uYWxEYXRlRm9ybWF0IjpmYWxzZSwiRGF0ZUlzVmlzaWJsZSI6dHJ1ZSwiVGltZUlzVmlzaWJsZSI6ZmFsc2UsIkhvdXJEaWdpdHMiOjEsIkFtUG1EZXNpZ25hdG9yIjoyLCJUcmltMDBNaW51dGVzIjpmYWxzZSwiTGFzdEtub3duVmlzaWJpbGl0eVN0YXRlIjp7IiRpZCI6IjU3MiIsIkRhdGVQYXJ0SXNWaXNpYmxlIjp0cnVlLCJUaW1lUGFydElzVmlzaWJsZSI6ZmFsc2V9fSwiV2Vla051bWJlcmluZyI6eyIkaWQiOiI1NzMiLCJGb3JtYXQiOjAsIklzVmlzaWJsZSI6ZmFsc2UsIkxhc3RLbm93blZpc2liaWxpdHlTdGF0ZSI6ZmFsc2V9LCJJc1Zpc2libGUiOmZhbHNlLCJQYXJlbnRTdHlsZSI6bnVsbH0sIkluZGV4IjoxMywiUGVyY2VudGFnZUNvbXBsZXRlIjpudWxsLCJQb3NpdGlvbiI6eyJSYXRpbyI6MC4xNDMzOTQ4NTI5NTE0MTA2OSwiSXNDdXN0b20iOnRydWV9LCJEYXRlRm9ybWF0Ijp7IiRyZWYiOiI1NzEifSwiV2Vla051bWJlcmluZyI6eyIkaWQiOiI1NzQiLCJGb3JtYXQiOjAsIklzVmlzaWJsZSI6ZmFsc2UsIkxhc3RLbm93blZpc2liaWxpdHlTdGF0ZSI6ZmFsc2V9LCJSZWxhdGVkVGFza0lkIjoiMDAwMDAwMDAtMDAwMC0wMDAwLTAwMDAtMDAwMDAwMDAwMDAwIiwiSWQiOiI3MzE2NGZhOC0zYTJlLTQ1MDAtYjcyMi0yNDMxYWU5NjUxOTkiLCJJbXBvcnRJZCI6bnVsbCwiVGl0bGUiOiIyIE1vbnRocyIsIk5vdGUiOm51bGwsIkh5cGVybGluayI6eyIkaWQiOiI1NzUiLCJBZGRyZXNzIjoiIiwiU3ViQWRkcmVzcyI6IiJ9LCJJc0NoYW5nZWQiOmZhbHNlLCJJc05ldyI6ZmFsc2V9LHsiJGlkIjoiNTc2IiwiRGF0ZSI6IjIwMjItMDItMjZUMjM6NTk6MDAiLCJTdHlsZSI6eyIkaWQiOiI1NzciLCJTaGFwZSI6MCwiQ29ubmVjdG9yTWFyZ2luIjp7IiRpZCI6IjU3OCIsIlRvcCI6MC4wLCJMZWZ0IjoyLjAsIlJpZ2h0IjoyLjAsIkJvdHRvbSI6MC4wfSwiQ29ubmVjdG9yU3R5bGUiOnsiJGlkIjoiNTc5IiwiTGluZUNvbG9yIjp7IiRpZCI6IjU4MCIsIiR0eXBlIjoiTkxSRS5Db21tb24uRG9tLlNvbGlkQ29sb3JCcnVzaCwgTkxSRS5Db21tb24iLCJDb2xvciI6eyIkaWQiOiI1ODEiLCJBIjoxMjcsIlIiOjc5LCJHIjoxMjksIkIiOjE4OX19LCJMaW5lV2VpZ2h0IjoxLjAsIkxpbmVUeXBlIjowLCJQYXJlbnRTdHlsZSI6bnVsbH0sIklzQmVsb3dUaW1lYmFuZCI6ZmFsc2UsIlBvc2l0aW9uT25UYXNrIjowLCJIaWRlRGF0ZSI6ZmFsc2UsIlNoYXBlU2l6ZSI6MCwiU3BhY2luZyI6Mi4wLCJQYWRkaW5nIjp7IiRpZCI6IjU4MiIsIlRvcCI6Ny4wLCJMZWZ0IjozLjAsIlJpZ2h0IjowLjAsIkJvdHRvbSI6Mi4wfSwiU2hhcGVTdHlsZSI6eyIkaWQiOiI1ODMiLCJNYXJnaW4iOnsiJGlkIjoiNTg0IiwiVG9wIjowLjAsIkxlZnQiOjAuMCwiUmlnaHQiOjAuMCwiQm90dG9tIjowLjB9LCJQYWRkaW5nIjp7IiRpZCI6IjU4NSIsIlRvcCI6MC4wLCJMZWZ0IjowLjAsIlJpZ2h0IjowLjAsIkJvdHRvbSI6MC4wfSwiQmFja2dyb3VuZCI6eyIkaWQiOiI1ODYiLCJDb2xvciI6eyIkaWQiOiI1ODciLCJBIjoyNTUsIlIiOjIzOCwiRyI6MTU1LCJCIjowfX0sIklzVmlzaWJsZSI6dHJ1ZSwiV2lkdGgiOjEyLjAsIkhlaWdodCI6MTQuMCwiQm9yZGVyU3R5bGUiOnsiJGlkIjoiNTg4IiwiTGluZUNvbG9yIjp7IiRpZCI6IjU4OSIsIiR0eXBlIjoiTkxSRS5Db21tb24uRG9tLlNvbGlkQ29sb3JCcnVzaCwgTkxSRS5Db21tb24iLCJDb2xvciI6eyIkaWQiOiI1OTAiLCJBIjoyNTUsIlIiOjI1NSwiRyI6MCwiQiI6MH19LCJMaW5lV2VpZ2h0IjowLjAsIkxpbmVUeXBlIjowLCJQYXJlbnRTdHlsZSI6bnVsbH0sIlBhcmVudFN0eWxlIjpudWxsfSwiVGl0bGVTdHlsZSI6eyIkaWQiOiI1OTEiLCJGb250U2V0dGluZ3MiOnsiJGlkIjoiNTkyIiwiRm9udFNpemUiOjE0LCJGb250TmFtZSI6IkxhdG8gU2VtaWJvbGQiLCJJc0JvbGQiOnRydWUsIklzSXRhbGljIjpmYWxzZSwiSXNVbmRlcmxpbmVkIjpmYWxzZSwiUGFyZW50U3R5bGUiOm51bGx9LCJBdXRvU2l6ZSI6MCwiRm9yZWdyb3VuZCI6eyIkcmVmIjoiMTAyIn0sIk1heFdpZHRoIjoyMDAuMCwiTWF4SGVpZ2h0IjoiSW5maW5pdHkiLCJTbWFydEZvcmVncm91bmRJc0FjdGl2ZSI6ZmFsc2UsIkhvcml6b250YWxBbGlnbm1lbnQiOjEsIlZlcnRpY2FsQWxpZ25tZW50IjowLCJTbWFydEZvcmVncm91bmQiOm51bGwsIkJhY2tncm91bmRGaWxsVHlwZSI6MCwiTWFyZ2luIjp7IiRpZCI6IjU5MyIsIlRvcCI6MC4wLCJMZWZ0IjowLjAsIlJpZ2h0IjowLjAsIkJvdHRvbSI6MC4wfSwiUGFkZGluZyI6eyIkaWQiOiI1OTQiLCJUb3AiOjAuMCwiTGVmdCI6MC4wLCJSaWdodCI6MC4wLCJCb3R0b20iOjAuMH0sIkJhY2tncm91bmQiOnsiJGlkIjoiNTk1IiwiQ29sb3IiOnsiJGlkIjoiNTk2IiwiQSI6MCwiUiI6MjU1LCJHIjoyNTUsIkIiOjI1NX19LCJJc1Zpc2libGUiOnRydWUsIldpZHRoIjowLjAsIkhlaWdodCI6MC4wLCJCb3JkZXJTdHlsZSI6eyIkaWQiOiI1OTciLCJMaW5lQ29sb3IiOm51bGwsIkxpbmVXZWlnaHQiOjAuMCwiTGluZVR5cGUiOjAsIlBhcmVudFN0eWxlIjpudWxsfSwiUGFyZW50U3R5bGUiOm51bGx9LCJEYXRlU3R5bGUiOnsiJGlkIjoiNTk4IiwiRm9udFNldHRpbmdzIjp7IiRpZCI6IjU5OSIsIkZvbnRTaXplIjoxMSwiRm9udE5hbWUiOiJMYXRvIFNlbWlib2xkIiwiSXNCb2xkIjpmYWxzZSwiSXNJdGFsaWMiOmZhbHNlLCJJc1VuZGVybGluZWQiOmZhbHNlLCJQYXJlbnRTdHlsZSI6bnVsbH0sIkF1dG9TaXplIjowLCJGb3JlZ3JvdW5kIjp7IiRyZWYiOiIxMDkifSwiTWF4V2lkdGgiOjIwMC4wLCJNYXhIZWlnaHQiOiJJbmZpbml0eSIsIlNtYXJ0Rm9yZWdyb3VuZElzQWN0aXZlIjpmYWxzZSwiSG9yaXpvbnRhbEFsaWdubWVudCI6MSwiVmVydGljYWxBbGlnbm1lbnQiOjAsIlNtYXJ0Rm9yZWdyb3VuZCI6bnVsbCwiQmFja2dyb3VuZEZpbGxUeXBlIjowLCJNYXJnaW4iOnsiJGlkIjoiNjAwIiwiVG9wIjowLjAsIkxlZnQiOjAuMCwiUmlnaHQiOjAuMCwiQm90dG9tIjowLjB9LCJQYWRkaW5nIjp7IiRpZCI6IjYwMSIsIlRvcCI6MC4wLCJMZWZ0IjowLjAsIlJpZ2h0IjowLjAsIkJvdHRvbSI6MC4wfSwiQmFja2dyb3VuZCI6eyIkaWQiOiI2MDIiLCJDb2xvciI6eyIkaWQiOiI2MDMiLCJBIjowLCJSIjoyNTUsIkciOjI1NSwiQiI6MjU1fX0sIklzVmlzaWJsZSI6dHJ1ZSwiV2lkdGgiOjAuMCwiSGVpZ2h0IjowLjAsIkJvcmRlclN0eWxlIjp7IiRpZCI6IjYwNCIsIkxpbmVDb2xvciI6bnVsbCwiTGluZVdlaWdodCI6MC4wLCJMaW5lVHlwZSI6MCwiUGFyZW50U3R5bGUiOm51bGx9LCJQYXJlbnRTdHlsZSI6bnVsbH0sIkRhdGVGb3JtYXQiOnsiJGlkIjoiNjA1IiwiRm9ybWF0U3RyaW5nIjoiTU1NTSB5eXl5IiwiU2VwYXJhdG9yIjoiLyIsIlVzZUludGVybmF0aW9uYWxEYXRlRm9ybWF0IjpmYWxzZSwiRGF0ZUlzVmlzaWJsZSI6dHJ1ZSwiVGltZUlzVmlzaWJsZSI6ZmFsc2UsIkhvdXJEaWdpdHMiOjEsIkFtUG1EZXNpZ25hdG9yIjoyLCJUcmltMDBNaW51dGVzIjpmYWxzZSwiTGFzdEtub3duVmlzaWJpbGl0eVN0YXRlIjp7IiRpZCI6IjYwNiIsIkRhdGVQYXJ0SXNWaXNpYmxlIjp0cnVlLCJUaW1lUGFydElzVmlzaWJsZSI6ZmFsc2V9fSwiV2Vla051bWJlcmluZyI6eyIkaWQiOiI2MDciLCJGb3JtYXQiOjAsIklzVmlzaWJsZSI6ZmFsc2UsIkxhc3RLbm93blZpc2liaWxpdHlTdGF0ZSI6ZmFsc2V9LCJJc1Zpc2libGUiOmZhbHNlLCJQYXJlbnRTdHlsZSI6bnVsbH0sIkluZGV4IjoxNCwiUGVyY2VudGFnZUNvbXBsZXRlIjpudWxsLCJQb3NpdGlvbiI6eyJSYXRpbyI6MC4wOTE5MTM1ODAyNDY5MTM2MjMsIklzQ3VzdG9tIjp0cnVlfSwiRGF0ZUZvcm1hdCI6eyIkcmVmIjoiNjA1In0sIldlZWtOdW1iZXJpbmciOnsiJGlkIjoiNjA4IiwiRm9ybWF0IjowLCJJc1Zpc2libGUiOmZhbHNlLCJMYXN0S25vd25WaXNpYmlsaXR5U3RhdGUiOmZhbHNlfSwiUmVsYXRlZFRhc2tJZCI6IjAwMDAwMDAwLTAwMDAtMDAwMC0wMDAwLTAwMDAwMDAwMDAwMCIsIklkIjoiOWRhN2RiNTgtNjJhYi00NWJhLTg2MTItMTk2MTFmNjM3YTVlIiwiSW1wb3J0SWQiOm51bGwsIlRpdGxlIjoiNCBNb250aHMiLCJOb3RlIjpudWxsLCJIeXBlcmxpbmsiOnsiJGlkIjoiNjA5IiwiQWRkcmVzcyI6IiIsIlN1YkFkZHJlc3MiOiIifSwiSXNDaGFuZ2VkIjpmYWxzZSwiSXNOZXciOmZhbHNlfSx7IiRpZCI6IjYxMCIsIkRhdGUiOiIyMDIyLTA0LTI2VDIzOjU5OjAwIiwiU3R5bGUiOnsiJGlkIjoiNjExIiwiU2hhcGUiOjAsIkNvbm5lY3Rvck1hcmdpbiI6eyIkaWQiOiI2MTIiLCJUb3AiOjAuMCwiTGVmdCI6Mi4wLCJSaWdodCI6Mi4wLCJCb3R0b20iOjAuMH0sIkNvbm5lY3RvclN0eWxlIjp7IiRpZCI6IjYxMyIsIkxpbmVDb2xvciI6eyIkaWQiOiI2MTQiLCIkdHlwZSI6Ik5MUkUuQ29tbW9uLkRvbS5Tb2xpZENvbG9yQnJ1c2gsIE5MUkUuQ29tbW9uIiwiQ29sb3IiOnsiJGlkIjoiNjE1IiwiQSI6MTI3LCJSIjo3OSwiRyI6MTI5LCJCIjoxODl9fSwiTGluZVdlaWdodCI6MS4wLCJMaW5lVHlwZSI6MCwiUGFyZW50U3R5bGUiOm51bGx9LCJJc0JlbG93VGltZWJhbmQiOmZhbHNlLCJQb3NpdGlvbk9uVGFzayI6MCwiSGlkZURhdGUiOmZhbHNlLCJTaGFwZVNpemUiOjAsIlNwYWNpbmciOjIuMCwiUGFkZGluZyI6eyIkaWQiOiI2MTYiLCJUb3AiOjcuMCwiTGVmdCI6My4wLCJSaWdodCI6MC4wLCJCb3R0b20iOjIuMH0sIlNoYXBlU3R5bGUiOnsiJGlkIjoiNjE3IiwiTWFyZ2luIjp7IiRpZCI6IjYxOCIsIlRvcCI6MC4wLCJMZWZ0IjowLjAsIlJpZ2h0IjowLjAsIkJvdHRvbSI6MC4wfSwiUGFkZGluZyI6eyIkaWQiOiI2MTkiLCJUb3AiOjAuMCwiTGVmdCI6MC4wLCJSaWdodCI6MC4wLCJCb3R0b20iOjAuMH0sIkJhY2tncm91bmQiOnsiJGlkIjoiNjIwIiwiQ29sb3IiOnsiJGlkIjoiNjIxIiwiQSI6MjU1LCJSIjoyMzgsIkciOjE1NSwiQiI6MH19LCJJc1Zpc2libGUiOnRydWUsIldpZHRoIjoxMi4wLCJIZWlnaHQiOjE0LjAsIkJvcmRlclN0eWxlIjp7IiRpZCI6IjYyMiIsIkxpbmVDb2xvciI6eyIkaWQiOiI2MjMiLCIkdHlwZSI6Ik5MUkUuQ29tbW9uLkRvbS5Tb2xpZENvbG9yQnJ1c2gsIE5MUkUuQ29tbW9uIiwiQ29sb3IiOnsiJGlkIjoiNjI0IiwiQSI6MjU1LCJSIjoyNTUsIkciOjAsIkIiOjB9fSwiTGluZVdlaWdodCI6MC4wLCJMaW5lVHlwZSI6MCwiUGFyZW50U3R5bGUiOm51bGx9LCJQYXJlbnRTdHlsZSI6bnVsbH0sIlRpdGxlU3R5bGUiOnsiJGlkIjoiNjI1IiwiRm9udFNldHRpbmdzIjp7IiRpZCI6IjYyNiIsIkZvbnRTaXplIjoxNCwiRm9udE5hbWUiOiJMYXRvIFNlbWlib2xkIiwiSXNCb2xkIjp0cnVlLCJJc0l0YWxpYyI6ZmFsc2UsIklzVW5kZXJsaW5lZCI6ZmFsc2UsIlBhcmVudFN0eWxlIjpudWxsfSwiQXV0b1NpemUiOjAsIkZvcmVncm91bmQiOnsiJHJlZiI6IjEwMiJ9LCJNYXhXaWR0aCI6MjAwLjAsIk1heEhlaWdodCI6IkluZmluaXR5IiwiU21hcnRGb3JlZ3JvdW5kSXNBY3RpdmUiOmZhbHNlLCJIb3Jpem9udGFsQWxpZ25tZW50IjoxLCJWZXJ0aWNhbEFsaWdubWVudCI6MCwiU21hcnRGb3JlZ3JvdW5kIjpudWxsLCJCYWNrZ3JvdW5kRmlsbFR5cGUiOjAsIk1hcmdpbiI6eyIkaWQiOiI2MjciLCJUb3AiOjAuMCwiTGVmdCI6MC4wLCJSaWdodCI6MC4wLCJCb3R0b20iOjAuMH0sIlBhZGRpbmciOnsiJGlkIjoiNjI4IiwiVG9wIjowLjAsIkxlZnQiOjAuMCwiUmlnaHQiOjAuMCwiQm90dG9tIjowLjB9LCJCYWNrZ3JvdW5kIjp7IiRpZCI6IjYyOSIsIkNvbG9yIjp7IiRpZCI6IjYzMCIsIkEiOjAsIlIiOjI1NSwiRyI6MjU1LCJCIjoyNTV9fSwiSXNWaXNpYmxlIjp0cnVlLCJXaWR0aCI6MC4wLCJIZWlnaHQiOjAuMCwiQm9yZGVyU3R5bGUiOnsiJGlkIjoiNjMxIiwiTGluZUNvbG9yIjpudWxsLCJMaW5lV2VpZ2h0IjowLjAsIkxpbmVUeXBlIjowLCJQYXJlbnRTdHlsZSI6bnVsbH0sIlBhcmVudFN0eWxlIjpudWxsfSwiRGF0ZVN0eWxlIjp7IiRpZCI6IjYzMiIsIkZvbnRTZXR0aW5ncyI6eyIkaWQiOiI2MzMiLCJGb250U2l6ZSI6MTEsIkZvbnROYW1lIjoiTGF0byBTZW1pYm9sZCIsIklzQm9sZCI6ZmFsc2UsIklzSXRhbGljIjpmYWxzZSwiSXNVbmRlcmxpbmVkIjpmYWxzZSwiUGFyZW50U3R5bGUiOm51bGx9LCJBdXRvU2l6ZSI6MCwiRm9yZWdyb3VuZCI6eyIkcmVmIjoiMTA5In0sIk1heFdpZHRoIjoyMDAuMCwiTWF4SGVpZ2h0IjoiSW5maW5pdHkiLCJTbWFydEZvcmVncm91bmRJc0FjdGl2ZSI6ZmFsc2UsIkhvcml6b250YWxBbGlnbm1lbnQiOjEsIlZlcnRpY2FsQWxpZ25tZW50IjowLCJTbWFydEZvcmVncm91bmQiOm51bGwsIkJhY2tncm91bmRGaWxsVHlwZSI6MCwiTWFyZ2luIjp7IiRpZCI6IjYzNCIsIlRvcCI6MC4wLCJMZWZ0IjowLjAsIlJpZ2h0IjowLjAsIkJvdHRvbSI6MC4wfSwiUGFkZGluZyI6eyIkaWQiOiI2MzUiLCJUb3AiOjAuMCwiTGVmdCI6MC4wLCJSaWdodCI6MC4wLCJCb3R0b20iOjAuMH0sIkJhY2tncm91bmQiOnsiJGlkIjoiNjM2IiwiQ29sb3IiOnsiJGlkIjoiNjM3IiwiQSI6MCwiUiI6MjU1LCJHIjoyNTUsIkIiOjI1NX19LCJJc1Zpc2libGUiOnRydWUsIldpZHRoIjowLjAsIkhlaWdodCI6MC4wLCJCb3JkZXJTdHlsZSI6eyIkaWQiOiI2MzgiLCJMaW5lQ29sb3IiOm51bGwsIkxpbmVXZWlnaHQiOjAuMCwiTGluZVR5cGUiOjAsIlBhcmVudFN0eWxlIjpudWxsfSwiUGFyZW50U3R5bGUiOm51bGx9LCJEYXRlRm9ybWF0Ijp7IiRpZCI6IjYzOSIsIkZvcm1hdFN0cmluZyI6Ik1NTU0geXl5eSIsIlNlcGFyYXRvciI6Ii8iLCJVc2VJbnRlcm5hdGlvbmFsRGF0ZUZvcm1hdCI6ZmFsc2UsIkRhdGVJc1Zpc2libGUiOnRydWUsIlRpbWVJc1Zpc2libGUiOmZhbHNlLCJIb3VyRGlnaXRzIjoxLCJBbVBtRGVzaWduYXRvciI6MiwiVHJpbTAwTWludXRlcyI6ZmFsc2UsIkxhc3RLbm93blZpc2liaWxpdHlTdGF0ZSI6eyIkaWQiOiI2NDAiLCJEYXRlUGFydElzVmlzaWJsZSI6dHJ1ZSwiVGltZVBhcnRJc1Zpc2libGUiOmZhbHNlfX0sIldlZWtOdW1iZXJpbmciOnsiJGlkIjoiNjQxIiwiRm9ybWF0IjowLCJJc1Zpc2libGUiOmZhbHNlLCJMYXN0S25vd25WaXNpYmlsaXR5U3RhdGUiOmZhbHNlfSwiSXNWaXNpYmxlIjpmYWxzZSwiUGFyZW50U3R5bGUiOm51bGx9LCJJbmRleCI6MTUsIlBlcmNlbnRhZ2VDb21wbGV0ZSI6bnVsbCwiUG9zaXRpb24iOnsiUmF0aW8iOjAuMDkxOTEzNTgwMjQ2OTEzNjIzLCJJc0N1c3RvbSI6dHJ1ZX0sIkRhdGVGb3JtYXQiOnsiJHJlZiI6IjYzOSJ9LCJXZWVrTnVtYmVyaW5nIjp7IiRpZCI6IjY0MiIsIkZvcm1hdCI6MCwiSXNWaXNpYmxlIjpmYWxzZSwiTGFzdEtub3duVmlzaWJpbGl0eVN0YXRlIjpmYWxzZX0sIlJlbGF0ZWRUYXNrSWQiOiIwMDAwMDAwMC0wMDAwLTAwMDAtMDAwMC0wMDAwMDAwMDAwMDAiLCJJZCI6ImE3YTkxNTEzLTkxMzctNDM1MC04YWE1LWI4M2FkYzQyNTFhOSIsIkltcG9ydElkIjpudWxsLCJUaXRsZSI6IjYgTW9udGhzIiwiTm90ZSI6bnVsbCwiSHlwZXJsaW5rIjp7IiRpZCI6IjY0MyIsIkFkZHJlc3MiOiIiLCJTdWJBZGRyZXNzIjoiIn0sIklzQ2hhbmdlZCI6ZmFsc2UsIklzTmV3IjpmYWxzZX0seyIkaWQiOiI2NDQiLCJEYXRlIjoiMjAyMi0xMC0yNlQyMzo1OTowMCIsIlN0eWxlIjp7IiRpZCI6IjY0NSIsIlNoYXBlIjowLCJDb25uZWN0b3JNYXJnaW4iOnsiJGlkIjoiNjQ2IiwiVG9wIjowLjAsIkxlZnQiOjIuMCwiUmlnaHQiOjIuMCwiQm90dG9tIjowLjB9LCJDb25uZWN0b3JTdHlsZSI6eyIkaWQiOiI2NDciLCJMaW5lQ29sb3IiOnsiJGlkIjoiNjQ4IiwiJHR5cGUiOiJOTFJFLkNvbW1vbi5Eb20uU29saWRDb2xvckJydXNoLCBOTFJFLkNvbW1vbiIsIkNvbG9yIjp7IiRpZCI6IjY0OSIsIkEiOjEyNywiUiI6NzksIkciOjEyOSwiQiI6MTg5fX0sIkxpbmVXZWlnaHQiOjEuMCwiTGluZVR5cGUiOjAsIlBhcmVudFN0eWxlIjpudWxsfSwiSXNCZWxvd1RpbWViYW5kIjpmYWxzZSwiUG9zaXRpb25PblRhc2siOjAsIkhpZGVEYXRlIjpmYWxzZSwiU2hhcGVTaXplIjowLCJTcGFjaW5nIjoyLjAsIlBhZGRpbmciOnsiJGlkIjoiNjUwIiwiVG9wIjo3LjAsIkxlZnQiOjMuMCwiUmlnaHQiOjAuMCwiQm90dG9tIjoyLjB9LCJTaGFwZVN0eWxlIjp7IiRpZCI6IjY1MSIsIk1hcmdpbiI6eyIkaWQiOiI2NTIiLCJUb3AiOjAuMCwiTGVmdCI6MC4wLCJSaWdodCI6MC4wLCJCb3R0b20iOjAuMH0sIlBhZGRpbmciOnsiJGlkIjoiNjUzIiwiVG9wIjowLjAsIkxlZnQiOjAuMCwiUmlnaHQiOjAuMCwiQm90dG9tIjowLjB9LCJCYWNrZ3JvdW5kIjp7IiRpZCI6IjY1NCIsIkNvbG9yIjp7IiRpZCI6IjY1NSIsIkEiOjI1NSwiUiI6MjM4LCJHIjoxNTUsIkIiOjB9fSwiSXNWaXNpYmxlIjp0cnVlLCJXaWR0aCI6MTIuMCwiSGVpZ2h0IjoxNC4wLCJCb3JkZXJTdHlsZSI6eyIkaWQiOiI2NTYiLCJMaW5lQ29sb3IiOnsiJGlkIjoiNjU3IiwiJHR5cGUiOiJOTFJFLkNvbW1vbi5Eb20uU29saWRDb2xvckJydXNoLCBOTFJFLkNvbW1vbiIsIkNvbG9yIjp7IiRpZCI6IjY1OCIsIkEiOjI1NSwiUiI6MjU1LCJHIjowLCJCIjowfX0sIkxpbmVXZWlnaHQiOjAuMCwiTGluZVR5cGUiOjAsIlBhcmVudFN0eWxlIjpudWxsfSwiUGFyZW50U3R5bGUiOm51bGx9LCJUaXRsZVN0eWxlIjp7IiRpZCI6IjY1OSIsIkZvbnRTZXR0aW5ncyI6eyIkaWQiOiI2NjAiLCJGb250U2l6ZSI6MTQsIkZvbnROYW1lIjoiTGF0byBTZW1pYm9sZCIsIklzQm9sZCI6dHJ1ZSwiSXNJdGFsaWMiOmZhbHNlLCJJc1VuZGVybGluZWQiOmZhbHNlLCJQYXJlbnRTdHlsZSI6bnVsbH0sIkF1dG9TaXplIjowLCJGb3JlZ3JvdW5kIjp7IiRyZWYiOiIxMDIifSwiTWF4V2lkdGgiOjIwMC4wLCJNYXhIZWlnaHQiOiJJbmZpbml0eSIsIlNtYXJ0Rm9yZWdyb3VuZElzQWN0aXZlIjpmYWxzZSwiSG9yaXpvbnRhbEFsaWdubWVudCI6MSwiVmVydGljYWxBbGlnbm1lbnQiOjAsIlNtYXJ0Rm9yZWdyb3VuZCI6bnVsbCwiQmFja2dyb3VuZEZpbGxUeXBlIjowLCJNYXJnaW4iOnsiJGlkIjoiNjYxIiwiVG9wIjowLjAsIkxlZnQiOjAuMCwiUmlnaHQiOjAuMCwiQm90dG9tIjowLjB9LCJQYWRkaW5nIjp7IiRpZCI6IjY2MiIsIlRvcCI6MC4wLCJMZWZ0IjowLjAsIlJpZ2h0IjowLjAsIkJvdHRvbSI6MC4wfSwiQmFja2dyb3VuZCI6eyIkaWQiOiI2NjMiLCJDb2xvciI6eyIkaWQiOiI2NjQiLCJBIjowLCJSIjoyNTUsIkciOjI1NSwiQiI6MjU1fX0sIklzVmlzaWJsZSI6dHJ1ZSwiV2lkdGgiOjAuMCwiSGVpZ2h0IjowLjAsIkJvcmRlclN0eWxlIjp7IiRpZCI6IjY2NSIsIkxpbmVDb2xvciI6bnVsbCwiTGluZVdlaWdodCI6MC4wLCJMaW5lVHlwZSI6MCwiUGFyZW50U3R5bGUiOm51bGx9LCJQYXJlbnRTdHlsZSI6bnVsbH0sIkRhdGVTdHlsZSI6eyIkaWQiOiI2NjYiLCJGb250U2V0dGluZ3MiOnsiJGlkIjoiNjY3IiwiRm9udFNpemUiOjExLCJGb250TmFtZSI6IkxhdG8gU2VtaWJvbGQiLCJJc0JvbGQiOmZhbHNlLCJJc0l0YWxpYyI6ZmFsc2UsIklzVW5kZXJsaW5lZCI6ZmFsc2UsIlBhcmVudFN0eWxlIjpudWxsfSwiQXV0b1NpemUiOjAsIkZvcmVncm91bmQiOnsiJHJlZiI6IjEwOSJ9LCJNYXhXaWR0aCI6MjAwLjAsIk1heEhlaWdodCI6IkluZmluaXR5IiwiU21hcnRGb3JlZ3JvdW5kSXNBY3RpdmUiOmZhbHNlLCJIb3Jpem9udGFsQWxpZ25tZW50IjoxLCJWZXJ0aWNhbEFsaWdubWVudCI6MCwiU21hcnRGb3JlZ3JvdW5kIjpudWxsLCJCYWNrZ3JvdW5kRmlsbFR5cGUiOjAsIk1hcmdpbiI6eyIkaWQiOiI2NjgiLCJUb3AiOjAuMCwiTGVmdCI6MC4wLCJSaWdodCI6MC4wLCJCb3R0b20iOjAuMH0sIlBhZGRpbmciOnsiJGlkIjoiNjY5IiwiVG9wIjowLjAsIkxlZnQiOjAuMCwiUmlnaHQiOjAuMCwiQm90dG9tIjowLjB9LCJCYWNrZ3JvdW5kIjp7IiRpZCI6IjY3MCIsIkNvbG9yIjp7IiRpZCI6IjY3MSIsIkEiOjAsIlIiOjI1NSwiRyI6MjU1LCJCIjoyNTV9fSwiSXNWaXNpYmxlIjp0cnVlLCJXaWR0aCI6MC4wLCJIZWlnaHQiOjAuMCwiQm9yZGVyU3R5bGUiOnsiJGlkIjoiNjcyIiwiTGluZUNvbG9yIjpudWxsLCJMaW5lV2VpZ2h0IjowLjAsIkxpbmVUeXBlIjowLCJQYXJlbnRTdHlsZSI6bnVsbH0sIlBhcmVudFN0eWxlIjpudWxsfSwiRGF0ZUZvcm1hdCI6eyIkaWQiOiI2NzMiLCJGb3JtYXRTdHJpbmciOiJNTU1NIHl5eXkiLCJTZXBhcmF0b3IiOiIvIiwiVXNlSW50ZXJuYXRpb25hbERhdGVGb3JtYXQiOmZhbHNlLCJEYXRlSXNWaXNpYmxlIjp0cnVlLCJUaW1lSXNWaXNpYmxlIjpmYWxzZSwiSG91ckRpZ2l0cyI6MSwiQW1QbURlc2lnbmF0b3IiOjIsIlRyaW0wME1pbnV0ZXMiOmZhbHNlLCJMYXN0S25vd25WaXNpYmlsaXR5U3RhdGUiOnsiJGlkIjoiNjc0IiwiRGF0ZVBhcnRJc1Zpc2libGUiOnRydWUsIlRpbWVQYXJ0SXNWaXNpYmxlIjpmYWxzZX19LCJXZWVrTnVtYmVyaW5nIjp7IiRpZCI6IjY3NSIsIkZvcm1hdCI6MCwiSXNWaXNpYmxlIjpmYWxzZSwiTGFzdEtub3duVmlzaWJpbGl0eVN0YXRlIjpmYWxzZX0sIklzVmlzaWJsZSI6ZmFsc2UsIlBhcmVudFN0eWxlIjpudWxsfSwiSW5kZXgiOjE2LCJQZXJjZW50YWdlQ29tcGxldGUiOm51bGwsIlBvc2l0aW9uIjp7IlJhdGlvIjowLjA5MTkxMzU4MDI0NjkxMzYyMywiSXNDdXN0b20iOnRydWV9LCJEYXRlRm9ybWF0Ijp7IiRyZWYiOiI2NzMifSwiV2Vla051bWJlcmluZyI6eyIkaWQiOiI2NzYiLCJGb3JtYXQiOjAsIklzVmlzaWJsZSI6ZmFsc2UsIkxhc3RLbm93blZpc2liaWxpdHlTdGF0ZSI6ZmFsc2V9LCJSZWxhdGVkVGFza0lkIjoiMDAwMDAwMDAtMDAwMC0wMDAwLTAwMDAtMDAwMDAwMDAwMDAwIiwiSWQiOiJhYWEyMmI2ZC01OGFhLTQzZGMtYThmNy0wMTEyNDVlYmZmNGQiLCJJbXBvcnRJZCI6bnVsbCwiVGl0bGUiOiIxMiBNb250aHMiLCJOb3RlIjpudWxsLCJIeXBlcmxpbmsiOnsiJGlkIjoiNjc3IiwiQWRkcmVzcyI6IiIsIlN1YkFkZHJlc3MiOiIifSwiSXNDaGFuZ2VkIjpmYWxzZSwiSXNOZXciOmZhbHNlfSx7IiRpZCI6IjY3OCIsIkRhdGUiOiIyMDIzLTAxLTI2VDIzOjU5OjAwIiwiU3R5bGUiOnsiJGlkIjoiNjc5IiwiU2hhcGUiOjAsIkNvbm5lY3Rvck1hcmdpbiI6eyIkaWQiOiI2ODAiLCJUb3AiOjAuMCwiTGVmdCI6Mi4wLCJSaWdodCI6Mi4wLCJCb3R0b20iOjAuMH0sIkNvbm5lY3RvclN0eWxlIjp7IiRpZCI6IjY4MSIsIkxpbmVDb2xvciI6eyIkaWQiOiI2ODIiLCIkdHlwZSI6Ik5MUkUuQ29tbW9uLkRvbS5Tb2xpZENvbG9yQnJ1c2gsIE5MUkUuQ29tbW9uIiwiQ29sb3IiOnsiJGlkIjoiNjgzIiwiQSI6MTI3LCJSIjo3OSwiRyI6MTI5LCJCIjoxODl9fSwiTGluZVdlaWdodCI6MS4wLCJMaW5lVHlwZSI6MCwiUGFyZW50U3R5bGUiOm51bGx9LCJJc0JlbG93VGltZWJhbmQiOmZhbHNlLCJQb3NpdGlvbk9uVGFzayI6MCwiSGlkZURhdGUiOmZhbHNlLCJTaGFwZVNpemUiOjAsIlNwYWNpbmciOjIuMCwiUGFkZGluZyI6eyIkaWQiOiI2ODQiLCJUb3AiOjcuMCwiTGVmdCI6My4wLCJSaWdodCI6MC4wLCJCb3R0b20iOjIuMH0sIlNoYXBlU3R5bGUiOnsiJGlkIjoiNjg1IiwiTWFyZ2luIjp7IiRpZCI6IjY4NiIsIlRvcCI6MC4wLCJMZWZ0IjowLjAsIlJpZ2h0IjowLjAsIkJvdHRvbSI6MC4wfSwiUGFkZGluZyI6eyIkaWQiOiI2ODciLCJUb3AiOjAuMCwiTGVmdCI6MC4wLCJSaWdodCI6MC4wLCJCb3R0b20iOjAuMH0sIkJhY2tncm91bmQiOnsiJGlkIjoiNjg4IiwiQ29sb3IiOnsiJGlkIjoiNjg5IiwiQSI6MjU1LCJSIjoyMzgsIkciOjE1NSwiQiI6MH19LCJJc1Zpc2libGUiOnRydWUsIldpZHRoIjoxMi4wLCJIZWlnaHQiOjE0LjAsIkJvcmRlclN0eWxlIjp7IiRpZCI6IjY5MCIsIkxpbmVDb2xvciI6eyIkaWQiOiI2OTEiLCIkdHlwZSI6Ik5MUkUuQ29tbW9uLkRvbS5Tb2xpZENvbG9yQnJ1c2gsIE5MUkUuQ29tbW9uIiwiQ29sb3IiOnsiJGlkIjoiNjkyIiwiQSI6MjU1LCJSIjoyNTUsIkciOjAsIkIiOjB9fSwiTGluZVdlaWdodCI6MC4wLCJMaW5lVHlwZSI6MCwiUGFyZW50U3R5bGUiOm51bGx9LCJQYXJlbnRTdHlsZSI6bnVsbH0sIlRpdGxlU3R5bGUiOnsiJGlkIjoiNjkzIiwiRm9udFNldHRpbmdzIjp7IiRpZCI6IjY5NCIsIkZvbnRTaXplIjoxNCwiRm9udE5hbWUiOiJMYXRvIFNlbWlib2xkIiwiSXNCb2xkIjp0cnVlLCJJc0l0YWxpYyI6ZmFsc2UsIklzVW5kZXJsaW5lZCI6ZmFsc2UsIlBhcmVudFN0eWxlIjpudWxsfSwiQXV0b1NpemUiOjAsIkZvcmVncm91bmQiOnsiJHJlZiI6IjEwMiJ9LCJNYXhXaWR0aCI6MjAwLjAsIk1heEhlaWdodCI6IkluZmluaXR5IiwiU21hcnRGb3JlZ3JvdW5kSXNBY3RpdmUiOmZhbHNlLCJIb3Jpem9udGFsQWxpZ25tZW50IjoxLCJWZXJ0aWNhbEFsaWdubWVudCI6MCwiU21hcnRGb3JlZ3JvdW5kIjpudWxsLCJCYWNrZ3JvdW5kRmlsbFR5cGUiOjAsIk1hcmdpbiI6eyIkaWQiOiI2OTUiLCJUb3AiOjAuMCwiTGVmdCI6MC4wLCJSaWdodCI6MC4wLCJCb3R0b20iOjAuMH0sIlBhZGRpbmciOnsiJGlkIjoiNjk2IiwiVG9wIjowLjAsIkxlZnQiOjAuMCwiUmlnaHQiOjAuMCwiQm90dG9tIjowLjB9LCJCYWNrZ3JvdW5kIjp7IiRpZCI6IjY5NyIsIkNvbG9yIjp7IiRpZCI6IjY5OCIsIkEiOjAsIlIiOjI1NSwiRyI6MjU1LCJCIjoyNTV9fSwiSXNWaXNpYmxlIjp0cnVlLCJXaWR0aCI6MC4wLCJIZWlnaHQiOjAuMCwiQm9yZGVyU3R5bGUiOnsiJGlkIjoiNjk5IiwiTGluZUNvbG9yIjpudWxsLCJMaW5lV2VpZ2h0IjowLjAsIkxpbmVUeXBlIjowLCJQYXJlbnRTdHlsZSI6bnVsbH0sIlBhcmVudFN0eWxlIjpudWxsfSwiRGF0ZVN0eWxlIjp7IiRpZCI6IjcwMCIsIkZvbnRTZXR0aW5ncyI6eyIkaWQiOiI3MDEiLCJGb250U2l6ZSI6MTEsIkZvbnROYW1lIjoiTGF0byBTZW1pYm9sZCIsIklzQm9sZCI6ZmFsc2UsIklzSXRhbGljIjpmYWxzZSwiSXNVbmRlcmxpbmVkIjpmYWxzZSwiUGFyZW50U3R5bGUiOm51bGx9LCJBdXRvU2l6ZSI6MCwiRm9yZWdyb3VuZCI6eyIkcmVmIjoiMTA5In0sIk1heFdpZHRoIjoyMDAuMCwiTWF4SGVpZ2h0IjoiSW5maW5pdHkiLCJTbWFydEZvcmVncm91bmRJc0FjdGl2ZSI6ZmFsc2UsIkhvcml6b250YWxBbGlnbm1lbnQiOjEsIlZlcnRpY2FsQWxpZ25tZW50IjowLCJTbWFydEZvcmVncm91bmQiOm51bGwsIkJhY2tncm91bmRGaWxsVHlwZSI6MCwiTWFyZ2luIjp7IiRpZCI6IjcwMiIsIlRvcCI6MC4wLCJMZWZ0IjowLjAsIlJpZ2h0IjowLjAsIkJvdHRvbSI6MC4wfSwiUGFkZGluZyI6eyIkaWQiOiI3MDMiLCJUb3AiOjAuMCwiTGVmdCI6MC4wLCJSaWdodCI6MC4wLCJCb3R0b20iOjAuMH0sIkJhY2tncm91bmQiOnsiJGlkIjoiNzA0IiwiQ29sb3IiOnsiJGlkIjoiNzA1IiwiQSI6MCwiUiI6MjU1LCJHIjoyNTUsIkIiOjI1NX19LCJJc1Zpc2libGUiOnRydWUsIldpZHRoIjowLjAsIkhlaWdodCI6MC4wLCJCb3JkZXJTdHlsZSI6eyIkaWQiOiI3MDYiLCJMaW5lQ29sb3IiOm51bGwsIkxpbmVXZWlnaHQiOjAuMCwiTGluZVR5cGUiOjAsIlBhcmVudFN0eWxlIjpudWxsfSwiUGFyZW50U3R5bGUiOm51bGx9LCJEYXRlRm9ybWF0Ijp7IiRpZCI6IjcwNyIsIkZvcm1hdFN0cmluZyI6Ik1NTU0geXl5eSIsIlNlcGFyYXRvciI6Ii8iLCJVc2VJbnRlcm5hdGlvbmFsRGF0ZUZvcm1hdCI6ZmFsc2UsIkRhdGVJc1Zpc2libGUiOnRydWUsIlRpbWVJc1Zpc2libGUiOmZhbHNlLCJIb3VyRGlnaXRzIjoxLCJBbVBtRGVzaWduYXRvciI6MiwiVHJpbTAwTWludXRlcyI6ZmFsc2UsIkxhc3RLbm93blZpc2liaWxpdHlTdGF0ZSI6eyIkaWQiOiI3MDgiLCJEYXRlUGFydElzVmlzaWJsZSI6dHJ1ZSwiVGltZVBhcnRJc1Zpc2libGUiOmZhbHNlfX0sIldlZWtOdW1iZXJpbmciOnsiJGlkIjoiNzA5IiwiRm9ybWF0IjowLCJJc1Zpc2libGUiOmZhbHNlLCJMYXN0S25vd25WaXNpYmlsaXR5U3RhdGUiOmZhbHNlfSwiSXNWaXNpYmxlIjpmYWxzZSwiUGFyZW50U3R5bGUiOm51bGx9LCJJbmRleCI6MTcsIlBlcmNlbnRhZ2VDb21wbGV0ZSI6bnVsbCwiUG9zaXRpb24iOnsiUmF0aW8iOjAuMDkxOTEzNTgwMjQ2OTEzNTY4LCJJc0N1c3RvbSI6dHJ1ZX0sIkRhdGVGb3JtYXQiOnsiJHJlZiI6IjcwNyJ9LCJXZWVrTnVtYmVyaW5nIjp7IiRpZCI6IjcxMCIsIkZvcm1hdCI6MCwiSXNWaXNpYmxlIjpmYWxzZSwiTGFzdEtub3duVmlzaWJpbGl0eVN0YXRlIjpmYWxzZX0sIlJlbGF0ZWRUYXNrSWQiOiIwMDAwMDAwMC0wMDAwLTAwMDAtMDAwMC0wMDAwMDAwMDAwMDAiLCJJZCI6IjI0YzNhMTI5LWNhM2UtNDI1MC1hOWRlLWI3ZTNjMTQwYTY4NCIsIkltcG9ydElkIjpudWxsLCJUaXRsZSI6IjE1IE1vbnRocyIsIk5vdGUiOm51bGwsIkh5cGVybGluayI6eyIkaWQiOiI3MTEiLCJBZGRyZXNzIjoiIiwiU3ViQWRkcmVzcyI6IiJ9LCJJc0NoYW5nZWQiOmZhbHNlLCJJc05ldyI6ZmFsc2V9LHsiJGlkIjoiNzEyIiwiRGF0ZSI6IjIwMjMtMDQtMjZUMjM6NTk6MDAiLCJTdHlsZSI6eyIkaWQiOiI3MTMiLCJTaGFwZSI6MCwiQ29ubmVjdG9yTWFyZ2luIjp7IiRpZCI6IjcxNCIsIlRvcCI6MC4wLCJMZWZ0IjoyLjAsIlJpZ2h0IjoyLjAsIkJvdHRvbSI6MC4wfSwiQ29ubmVjdG9yU3R5bGUiOnsiJGlkIjoiNzE1IiwiTGluZUNvbG9yIjp7IiRpZCI6IjcxNiIsIiR0eXBlIjoiTkxSRS5Db21tb24uRG9tLlNvbGlkQ29sb3JCcnVzaCwgTkxSRS5Db21tb24iLCJDb2xvciI6eyIkaWQiOiI3MTciLCJBIjoxMjcsIlIiOjc5LCJHIjoxMjksIkIiOjE4OX19LCJMaW5lV2VpZ2h0IjoxLjAsIkxpbmVUeXBlIjowLCJQYXJlbnRTdHlsZSI6bnVsbH0sIklzQmVsb3dUaW1lYmFuZCI6ZmFsc2UsIlBvc2l0aW9uT25UYXNrIjowLCJIaWRlRGF0ZSI6ZmFsc2UsIlNoYXBlU2l6ZSI6MCwiU3BhY2luZyI6Mi4wLCJQYWRkaW5nIjp7IiRpZCI6IjcxOCIsIlRvcCI6Ny4wLCJMZWZ0IjozLjAsIlJpZ2h0IjowLjAsIkJvdHRvbSI6Mi4wfSwiU2hhcGVTdHlsZSI6eyIkaWQiOiI3MTkiLCJNYXJnaW4iOnsiJGlkIjoiNzIwIiwiVG9wIjowLjAsIkxlZnQiOjAuMCwiUmlnaHQiOjAuMCwiQm90dG9tIjowLjB9LCJQYWRkaW5nIjp7IiRpZCI6IjcyMSIsIlRvcCI6MC4wLCJMZWZ0IjowLjAsIlJpZ2h0IjowLjAsIkJvdHRvbSI6MC4wfSwiQmFja2dyb3VuZCI6eyIkaWQiOiI3MjIiLCJDb2xvciI6eyIkaWQiOiI3MjMiLCJBIjoyNTUsIlIiOjIzOCwiRyI6MTU1LCJCIjowfX0sIklzVmlzaWJsZSI6dHJ1ZSwiV2lkdGgiOjEyLjAsIkhlaWdodCI6MTQuMCwiQm9yZGVyU3R5bGUiOnsiJGlkIjoiNzI0IiwiTGluZUNvbG9yIjp7IiRpZCI6IjcyNSIsIiR0eXBlIjoiTkxSRS5Db21tb24uRG9tLlNvbGlkQ29sb3JCcnVzaCwgTkxSRS5Db21tb24iLCJDb2xvciI6eyIkaWQiOiI3MjYiLCJBIjoyNTUsIlIiOjI1NSwiRyI6MCwiQiI6MH19LCJMaW5lV2VpZ2h0IjowLjAsIkxpbmVUeXBlIjowLCJQYXJlbnRTdHlsZSI6bnVsbH0sIlBhcmVudFN0eWxlIjpudWxsfSwiVGl0bGVTdHlsZSI6eyIkaWQiOiI3MjciLCJGb250U2V0dGluZ3MiOnsiJGlkIjoiNzI4IiwiRm9udFNpemUiOjE0LCJGb250TmFtZSI6IkxhdG8gU2VtaWJvbGQiLCJJc0JvbGQiOnRydWUsIklzSXRhbGljIjpmYWxzZSwiSXNVbmRlcmxpbmVkIjpmYWxzZSwiUGFyZW50U3R5bGUiOm51bGx9LCJBdXRvU2l6ZSI6MCwiRm9yZWdyb3VuZCI6eyIkcmVmIjoiMTAyIn0sIk1heFdpZHRoIjoyMDAuMCwiTWF4SGVpZ2h0IjoiSW5maW5pdHkiLCJTbWFydEZvcmVncm91bmRJc0FjdGl2ZSI6ZmFsc2UsIkhvcml6b250YWxBbGlnbm1lbnQiOjEsIlZlcnRpY2FsQWxpZ25tZW50IjowLCJTbWFydEZvcmVncm91bmQiOm51bGwsIkJhY2tncm91bmRGaWxsVHlwZSI6MCwiTWFyZ2luIjp7IiRpZCI6IjcyOSIsIlRvcCI6MC4wLCJMZWZ0IjowLjAsIlJpZ2h0IjowLjAsIkJvdHRvbSI6MC4wfSwiUGFkZGluZyI6eyIkaWQiOiI3MzAiLCJUb3AiOjAuMCwiTGVmdCI6MC4wLCJSaWdodCI6MC4wLCJCb3R0b20iOjAuMH0sIkJhY2tncm91bmQiOnsiJGlkIjoiNzMxIiwiQ29sb3IiOnsiJGlkIjoiNzMyIiwiQSI6MCwiUiI6MjU1LCJHIjoyNTUsIkIiOjI1NX19LCJJc1Zpc2libGUiOnRydWUsIldpZHRoIjowLjAsIkhlaWdodCI6MC4wLCJCb3JkZXJTdHlsZSI6eyIkaWQiOiI3MzMiLCJMaW5lQ29sb3IiOm51bGwsIkxpbmVXZWlnaHQiOjAuMCwiTGluZVR5cGUiOjAsIlBhcmVudFN0eWxlIjpudWxsfSwiUGFyZW50U3R5bGUiOm51bGx9LCJEYXRlU3R5bGUiOnsiJGlkIjoiNzM0IiwiRm9udFNldHRpbmdzIjp7IiRpZCI6IjczNSIsIkZvbnRTaXplIjoxMSwiRm9udE5hbWUiOiJMYXRvIFNlbWlib2xkIiwiSXNCb2xkIjpmYWxzZSwiSXNJdGFsaWMiOmZhbHNlLCJJc1VuZGVybGluZWQiOmZhbHNlLCJQYXJlbnRTdHlsZSI6bnVsbH0sIkF1dG9TaXplIjowLCJGb3JlZ3JvdW5kIjp7IiRyZWYiOiIxMDkifSwiTWF4V2lkdGgiOjIwMC4wLCJNYXhIZWlnaHQiOiJJbmZpbml0eSIsIlNtYXJ0Rm9yZWdyb3VuZElzQWN0aXZlIjpmYWxzZSwiSG9yaXpvbnRhbEFsaWdubWVudCI6MSwiVmVydGljYWxBbGlnbm1lbnQiOjAsIlNtYXJ0Rm9yZWdyb3VuZCI6bnVsbCwiQmFja2dyb3VuZEZpbGxUeXBlIjowLCJNYXJnaW4iOnsiJGlkIjoiNzM2IiwiVG9wIjowLjAsIkxlZnQiOjAuMCwiUmlnaHQiOjAuMCwiQm90dG9tIjowLjB9LCJQYWRkaW5nIjp7IiRpZCI6IjczNyIsIlRvcCI6MC4wLCJMZWZ0IjowLjAsIlJpZ2h0IjowLjAsIkJvdHRvbSI6MC4wfSwiQmFja2dyb3VuZCI6eyIkaWQiOiI3MzgiLCJDb2xvciI6eyIkaWQiOiI3MzkiLCJBIjowLCJSIjoyNTUsIkciOjI1NSwiQiI6MjU1fX0sIklzVmlzaWJsZSI6dHJ1ZSwiV2lkdGgiOjAuMCwiSGVpZ2h0IjowLjAsIkJvcmRlclN0eWxlIjp7IiRpZCI6Ijc0MCIsIkxpbmVDb2xvciI6bnVsbCwiTGluZVdlaWdodCI6MC4wLCJMaW5lVHlwZSI6MCwiUGFyZW50U3R5bGUiOm51bGx9LCJQYXJlbnRTdHlsZSI6bnVsbH0sIkRhdGVGb3JtYXQiOnsiJGlkIjoiNzQxIiwiRm9ybWF0U3RyaW5nIjoiTU1NTSB5eXl5IiwiU2VwYXJhdG9yIjoiLyIsIlVzZUludGVybmF0aW9uYWxEYXRlRm9ybWF0IjpmYWxzZSwiRGF0ZUlzVmlzaWJsZSI6dHJ1ZSwiVGltZUlzVmlzaWJsZSI6ZmFsc2UsIkhvdXJEaWdpdHMiOjEsIkFtUG1EZXNpZ25hdG9yIjoyLCJUcmltMDBNaW51dGVzIjpmYWxzZSwiTGFzdEtub3duVmlzaWJpbGl0eVN0YXRlIjp7IiRpZCI6Ijc0MiIsIkRhdGVQYXJ0SXNWaXNpYmxlIjp0cnVlLCJUaW1lUGFydElzVmlzaWJsZSI6ZmFsc2V9fSwiV2Vla051bWJlcmluZyI6eyIkaWQiOiI3NDMiLCJGb3JtYXQiOjAsIklzVmlzaWJsZSI6ZmFsc2UsIkxhc3RLbm93blZpc2liaWxpdHlTdGF0ZSI6ZmFsc2V9LCJJc1Zpc2libGUiOmZhbHNlLCJQYXJlbnRTdHlsZSI6bnVsbH0sIkluZGV4IjoxOCwiUGVyY2VudGFnZUNvbXBsZXRlIjpudWxsLCJQb3NpdGlvbiI6eyJSYXRpbyI6MC4xNDAzMDQ2MDU2MjAyNzYzOSwiSXNDdXN0b20iOnRydWV9LCJEYXRlRm9ybWF0Ijp7IiRyZWYiOiI3NDEifSwiV2Vla051bWJlcmluZyI6eyIkaWQiOiI3NDQiLCJGb3JtYXQiOjAsIklzVmlzaWJsZSI6ZmFsc2UsIkxhc3RLbm93blZpc2liaWxpdHlTdGF0ZSI6ZmFsc2V9LCJSZWxhdGVkVGFza0lkIjoiMDAwMDAwMDAtMDAwMC0wMDAwLTAwMDAtMDAwMDAwMDAwMDAwIiwiSWQiOiI0M2RkMzk1Mi04NTgyLTQ1OGUtYWZhNC04YzczNjYzMGZmYmIiLCJJbXBvcnRJZCI6bnVsbCwiVGl0bGUiOiIxOCBNb250aHMiLCJOb3RlIjpudWxsLCJIeXBlcmxpbmsiOnsiJGlkIjoiNzQ1IiwiQWRkcmVzcyI6IiIsIlN1YkFkZHJlc3MiOiIifSwiSXNDaGFuZ2VkIjpmYWxzZSwiSXNOZXciOmZhbHNlfSx7IiRpZCI6Ijc0NiIsIkRhdGUiOiIyMDIzLTA1LTI2VDIzOjU5OjAwIiwiU3R5bGUiOnsiJGlkIjoiNzQ3IiwiU2hhcGUiOjAsIkNvbm5lY3Rvck1hcmdpbiI6eyIkaWQiOiI3NDgiLCJUb3AiOjAuMCwiTGVmdCI6Mi4wLCJSaWdodCI6Mi4wLCJCb3R0b20iOjAuMH0sIkNvbm5lY3RvclN0eWxlIjp7IiRpZCI6Ijc0OSIsIkxpbmVDb2xvciI6eyIkaWQiOiI3NTAiLCIkdHlwZSI6Ik5MUkUuQ29tbW9uLkRvbS5Tb2xpZENvbG9yQnJ1c2gsIE5MUkUuQ29tbW9uIiwiQ29sb3IiOnsiJGlkIjoiNzUxIiwiQSI6MTI3LCJSIjo3OSwiRyI6MTI5LCJCIjoxODl9fSwiTGluZVdlaWdodCI6MS4wLCJMaW5lVHlwZSI6MCwiUGFyZW50U3R5bGUiOm51bGx9LCJJc0JlbG93VGltZWJhbmQiOmZhbHNlLCJQb3NpdGlvbk9uVGFzayI6MCwiSGlkZURhdGUiOmZhbHNlLCJTaGFwZVNpemUiOjAsIlNwYWNpbmciOjIuMCwiUGFkZGluZyI6eyIkaWQiOiI3NTIiLCJUb3AiOjcuMCwiTGVmdCI6My4wLCJSaWdodCI6MC4wLCJCb3R0b20iOjIuMH0sIlNoYXBlU3R5bGUiOnsiJGlkIjoiNzUzIiwiTWFyZ2luIjp7IiRpZCI6Ijc1NCIsIlRvcCI6MC4wLCJMZWZ0IjowLjAsIlJpZ2h0IjowLjAsIkJvdHRvbSI6MC4wfSwiUGFkZGluZyI6eyIkaWQiOiI3NTUiLCJUb3AiOjAuMCwiTGVmdCI6MC4wLCJSaWdodCI6MC4wLCJCb3R0b20iOjAuMH0sIkJhY2tncm91bmQiOnsiJGlkIjoiNzU2IiwiQ29sb3IiOnsiJGlkIjoiNzU3IiwiQSI6MjU1LCJSIjoyMzgsIkciOjE1NSwiQiI6MH19LCJJc1Zpc2libGUiOnRydWUsIldpZHRoIjoxMi4wLCJIZWlnaHQiOjE0LjAsIkJvcmRlclN0eWxlIjp7IiRpZCI6Ijc1OCIsIkxpbmVDb2xvciI6eyIkaWQiOiI3NTkiLCIkdHlwZSI6Ik5MUkUuQ29tbW9uLkRvbS5Tb2xpZENvbG9yQnJ1c2gsIE5MUkUuQ29tbW9uIiwiQ29sb3IiOnsiJGlkIjoiNzYwIiwiQSI6MjU1LCJSIjoyNTUsIkciOjAsIkIiOjB9fSwiTGluZVdlaWdodCI6MC4wLCJMaW5lVHlwZSI6MCwiUGFyZW50U3R5bGUiOm51bGx9LCJQYXJlbnRTdHlsZSI6bnVsbH0sIlRpdGxlU3R5bGUiOnsiJGlkIjoiNzYxIiwiRm9udFNldHRpbmdzIjp7IiRpZCI6Ijc2MiIsIkZvbnRTaXplIjoxNCwiRm9udE5hbWUiOiJMYXRvIFNlbWlib2xkIiwiSXNCb2xkIjp0cnVlLCJJc0l0YWxpYyI6ZmFsc2UsIklzVW5kZXJsaW5lZCI6ZmFsc2UsIlBhcmVudFN0eWxlIjpudWxsfSwiQXV0b1NpemUiOjAsIkZvcmVncm91bmQiOnsiJHJlZiI6IjEwMiJ9LCJNYXhXaWR0aCI6MjAwLjAsIk1heEhlaWdodCI6IkluZmluaXR5IiwiU21hcnRGb3JlZ3JvdW5kSXNBY3RpdmUiOmZhbHNlLCJIb3Jpem9udGFsQWxpZ25tZW50IjoxLCJWZXJ0aWNhbEFsaWdubWVudCI6MCwiU21hcnRGb3JlZ3JvdW5kIjpudWxsLCJCYWNrZ3JvdW5kRmlsbFR5cGUiOjAsIk1hcmdpbiI6eyIkaWQiOiI3NjMiLCJUb3AiOjAuMCwiTGVmdCI6MC4wLCJSaWdodCI6MC4wLCJCb3R0b20iOjAuMH0sIlBhZGRpbmciOnsiJGlkIjoiNzY0IiwiVG9wIjowLjAsIkxlZnQiOjAuMCwiUmlnaHQiOjAuMCwiQm90dG9tIjowLjB9LCJCYWNrZ3JvdW5kIjp7IiRpZCI6Ijc2NSIsIkNvbG9yIjp7IiRpZCI6Ijc2NiIsIkEiOjAsIlIiOjI1NSwiRyI6MjU1LCJCIjoyNTV9fSwiSXNWaXNpYmxlIjp0cnVlLCJXaWR0aCI6MC4wLCJIZWlnaHQiOjAuMCwiQm9yZGVyU3R5bGUiOnsiJGlkIjoiNzY3IiwiTGluZUNvbG9yIjpudWxsLCJMaW5lV2VpZ2h0IjowLjAsIkxpbmVUeXBlIjowLCJQYXJlbnRTdHlsZSI6bnVsbH0sIlBhcmVudFN0eWxlIjpudWxsfSwiRGF0ZVN0eWxlIjp7IiRpZCI6Ijc2OCIsIkZvbnRTZXR0aW5ncyI6eyIkaWQiOiI3NjkiLCJGb250U2l6ZSI6MTEsIkZvbnROYW1lIjoiTGF0byBTZW1pYm9sZCIsIklzQm9sZCI6ZmFsc2UsIklzSXRhbGljIjpmYWxzZSwiSXNVbmRlcmxpbmVkIjpmYWxzZSwiUGFyZW50U3R5bGUiOm51bGx9LCJBdXRvU2l6ZSI6MCwiRm9yZWdyb3VuZCI6eyIkcmVmIjoiMTA5In0sIk1heFdpZHRoIjoyMDAuMCwiTWF4SGVpZ2h0IjoiSW5maW5pdHkiLCJTbWFydEZvcmVncm91bmRJc0FjdGl2ZSI6ZmFsc2UsIkhvcml6b250YWxBbGlnbm1lbnQiOjEsIlZlcnRpY2FsQWxpZ25tZW50IjowLCJTbWFydEZvcmVncm91bmQiOm51bGwsIkJhY2tncm91bmRGaWxsVHlwZSI6MCwiTWFyZ2luIjp7IiRpZCI6Ijc3MCIsIlRvcCI6MC4wLCJMZWZ0IjowLjAsIlJpZ2h0IjowLjAsIkJvdHRvbSI6MC4wfSwiUGFkZGluZyI6eyIkaWQiOiI3NzEiLCJUb3AiOjAuMCwiTGVmdCI6MC4wLCJSaWdodCI6MC4wLCJCb3R0b20iOjAuMH0sIkJhY2tncm91bmQiOnsiJGlkIjoiNzcyIiwiQ29sb3IiOnsiJGlkIjoiNzczIiwiQSI6MCwiUiI6MjU1LCJHIjoyNTUsIkIiOjI1NX19LCJJc1Zpc2libGUiOnRydWUsIldpZHRoIjowLjAsIkhlaWdodCI6MC4wLCJCb3JkZXJTdHlsZSI6eyIkaWQiOiI3NzQiLCJMaW5lQ29sb3IiOm51bGwsIkxpbmVXZWlnaHQiOjAuMCwiTGluZVR5cGUiOjAsIlBhcmVudFN0eWxlIjpudWxsfSwiUGFyZW50U3R5bGUiOm51bGx9LCJEYXRlRm9ybWF0Ijp7IiRpZCI6Ijc3NSIsIkZvcm1hdFN0cmluZyI6Ik1NTU0geXl5eSIsIlNlcGFyYXRvciI6Ii8iLCJVc2VJbnRlcm5hdGlvbmFsRGF0ZUZvcm1hdCI6ZmFsc2UsIkRhdGVJc1Zpc2libGUiOnRydWUsIlRpbWVJc1Zpc2libGUiOmZhbHNlLCJIb3VyRGlnaXRzIjoxLCJBbVBtRGVzaWduYXRvciI6MiwiVHJpbTAwTWludXRlcyI6ZmFsc2UsIkxhc3RLbm93blZpc2liaWxpdHlTdGF0ZSI6eyIkaWQiOiI3NzYiLCJEYXRlUGFydElzVmlzaWJsZSI6dHJ1ZSwiVGltZVBhcnRJc1Zpc2libGUiOmZhbHNlfX0sIldlZWtOdW1iZXJpbmciOnsiJGlkIjoiNzc3IiwiRm9ybWF0IjowLCJJc1Zpc2libGUiOmZhbHNlLCJMYXN0S25vd25WaXNpYmlsaXR5U3RhdGUiOmZhbHNlfSwiSXNWaXNpYmxlIjpmYWxzZSwiUGFyZW50U3R5bGUiOm51bGx9LCJJbmRleCI6MTksIlBlcmNlbnRhZ2VDb21wbGV0ZSI6bnVsbCwiUG9zaXRpb24iOnsiUmF0aW8iOjAuMDkxOTEzNTgwMjQ2OTEzNjIzLCJJc0N1c3RvbSI6dHJ1ZX0sIkRhdGVGb3JtYXQiOnsiJHJlZiI6Ijc3NSJ9LCJXZWVrTnVtYmVyaW5nIjp7IiRpZCI6Ijc3OCIsIkZvcm1hdCI6MCwiSXNWaXNpYmxlIjpmYWxzZSwiTGFzdEtub3duVmlzaWJpbGl0eVN0YXRlIjpmYWxzZX0sIlJlbGF0ZWRUYXNrSWQiOiIwMDAwMDAwMC0wMDAwLTAwMDAtMDAwMC0wMDAwMDAwMDAwMDAiLCJJZCI6ImY2ZjVhMTMyLTU4YTctNDdiOC1hYjhkLTBkYzc5OWViZGQ5ZCIsIkltcG9ydElkIjpudWxsLCJUaXRsZSI6IjE5IE1vbnRocyIsIk5vdGUiOm51bGwsIkh5cGVybGluayI6eyIkaWQiOiI3NzkiLCJBZGRyZXNzIjoiIiwiU3ViQWRkcmVzcyI6IiJ9LCJJc0NoYW5nZWQiOmZhbHNlLCJJc05ldyI6ZmFsc2V9LHsiJGlkIjoiNzgwIiwiRGF0ZSI6IjIwMjMtMDktMjZUMjM6NTk6MDAiLCJTdHlsZSI6eyIkaWQiOiI3ODEiLCJTaGFwZSI6MCwiQ29ubmVjdG9yTWFyZ2luIjp7IiRpZCI6Ijc4MiIsIlRvcCI6MC4wLCJMZWZ0IjoyLjAsIlJpZ2h0IjoyLjAsIkJvdHRvbSI6MC4wfSwiQ29ubmVjdG9yU3R5bGUiOnsiJGlkIjoiNzgzIiwiTGluZUNvbG9yIjp7IiRpZCI6Ijc4NCIsIiR0eXBlIjoiTkxSRS5Db21tb24uRG9tLlNvbGlkQ29sb3JCcnVzaCwgTkxSRS5Db21tb24iLCJDb2xvciI6eyIkaWQiOiI3ODUiLCJBIjoxMjcsIlIiOjc5LCJHIjoxMjksIkIiOjE4OX19LCJMaW5lV2VpZ2h0IjoxLjAsIkxpbmVUeXBlIjowLCJQYXJlbnRTdHlsZSI6bnVsbH0sIklzQmVsb3dUaW1lYmFuZCI6ZmFsc2UsIlBvc2l0aW9uT25UYXNrIjowLCJIaWRlRGF0ZSI6ZmFsc2UsIlNoYXBlU2l6ZSI6MCwiU3BhY2luZyI6Mi4wLCJQYWRkaW5nIjp7IiRpZCI6Ijc4NiIsIlRvcCI6Ny4wLCJMZWZ0IjozLjAsIlJpZ2h0IjowLjAsIkJvdHRvbSI6Mi4wfSwiU2hhcGVTdHlsZSI6eyIkaWQiOiI3ODciLCJNYXJnaW4iOnsiJGlkIjoiNzg4IiwiVG9wIjowLjAsIkxlZnQiOjAuMCwiUmlnaHQiOjAuMCwiQm90dG9tIjowLjB9LCJQYWRkaW5nIjp7IiRpZCI6Ijc4OSIsIlRvcCI6MC4wLCJMZWZ0IjowLjAsIlJpZ2h0IjowLjAsIkJvdHRvbSI6MC4wfSwiQmFja2dyb3VuZCI6eyIkaWQiOiI3OTAiLCJDb2xvciI6eyIkaWQiOiI3OTEiLCJBIjoyNTUsIlIiOjIzOCwiRyI6MTU1LCJCIjowfX0sIklzVmlzaWJsZSI6dHJ1ZSwiV2lkdGgiOjEyLjAsIkhlaWdodCI6MTQuMCwiQm9yZGVyU3R5bGUiOnsiJGlkIjoiNzkyIiwiTGluZUNvbG9yIjp7IiRpZCI6Ijc5MyIsIiR0eXBlIjoiTkxSRS5Db21tb24uRG9tLlNvbGlkQ29sb3JCcnVzaCwgTkxSRS5Db21tb24iLCJDb2xvciI6eyIkaWQiOiI3OTQiLCJBIjoyNTUsIlIiOjI1NSwiRyI6MCwiQiI6MH19LCJMaW5lV2VpZ2h0IjowLjAsIkxpbmVUeXBlIjowLCJQYXJlbnRTdHlsZSI6bnVsbH0sIlBhcmVudFN0eWxlIjpudWxsfSwiVGl0bGVTdHlsZSI6eyIkaWQiOiI3OTUiLCJGb250U2V0dGluZ3MiOnsiJGlkIjoiNzk2IiwiRm9udFNpemUiOjE0LCJGb250TmFtZSI6IkxhdG8gU2VtaWJvbGQiLCJJc0JvbGQiOnRydWUsIklzSXRhbGljIjpmYWxzZSwiSXNVbmRlcmxpbmVkIjpmYWxzZSwiUGFyZW50U3R5bGUiOm51bGx9LCJBdXRvU2l6ZSI6MiwiRm9yZWdyb3VuZCI6eyIkcmVmIjoiMTAyIn0sIk1heFdpZHRoIjo0OS4wNywiTWF4SGVpZ2h0IjoiSW5maW5pdHkiLCJTbWFydEZvcmVncm91bmRJc0FjdGl2ZSI6ZmFsc2UsIkhvcml6b250YWxBbGlnbm1lbnQiOjEsIlZlcnRpY2FsQWxpZ25tZW50IjowLCJTbWFydEZvcmVncm91bmQiOm51bGwsIkJhY2tncm91bmRGaWxsVHlwZSI6MCwiTWFyZ2luIjp7IiRpZCI6Ijc5NyIsIlRvcCI6MC4wLCJMZWZ0IjowLjAsIlJpZ2h0IjowLjAsIkJvdHRvbSI6MC4wfSwiUGFkZGluZyI6eyIkaWQiOiI3OTgiLCJUb3AiOjAuMCwiTGVmdCI6MC4wLCJSaWdodCI6MC4wLCJCb3R0b20iOjAuMH0sIkJhY2tncm91bmQiOnsiJGlkIjoiNzk5IiwiQ29sb3IiOnsiJGlkIjoiODAwIiwiQSI6MCwiUiI6MjU1LCJHIjoyNTUsIkIiOjI1NX19LCJJc1Zpc2libGUiOnRydWUsIldpZHRoIjowLjAsIkhlaWdodCI6MC4wLCJCb3JkZXJTdHlsZSI6eyIkaWQiOiI4MDEiLCJMaW5lQ29sb3IiOm51bGwsIkxpbmVXZWlnaHQiOjAuMCwiTGluZVR5cGUiOjAsIlBhcmVudFN0eWxlIjpudWxsfSwiUGFyZW50U3R5bGUiOm51bGx9LCJEYXRlU3R5bGUiOnsiJGlkIjoiODAyIiwiRm9udFNldHRpbmdzIjp7IiRpZCI6IjgwMyIsIkZvbnRTaXplIjoxMSwiRm9udE5hbWUiOiJMYXRvIFNlbWlib2xkIiwiSXNCb2xkIjpmYWxzZSwiSXNJdGFsaWMiOmZhbHNlLCJJc1VuZGVybGluZWQiOmZhbHNlLCJQYXJlbnRTdHlsZSI6bnVsbH0sIkF1dG9TaXplIjowLCJGb3JlZ3JvdW5kIjp7IiRyZWYiOiIxMDkifSwiTWF4V2lkdGgiOjIwMC4wLCJNYXhIZWlnaHQiOiJJbmZpbml0eSIsIlNtYXJ0Rm9yZWdyb3VuZElzQWN0aXZlIjpmYWxzZSwiSG9yaXpvbnRhbEFsaWdubWVudCI6MSwiVmVydGljYWxBbGlnbm1lbnQiOjAsIlNtYXJ0Rm9yZWdyb3VuZCI6bnVsbCwiQmFja2dyb3VuZEZpbGxUeXBlIjowLCJNYXJnaW4iOnsiJGlkIjoiODA0IiwiVG9wIjowLjAsIkxlZnQiOjAuMCwiUmlnaHQiOjAuMCwiQm90dG9tIjowLjB9LCJQYWRkaW5nIjp7IiRpZCI6IjgwNSIsIlRvcCI6MC4wLCJMZWZ0IjowLjAsIlJpZ2h0IjowLjAsIkJvdHRvbSI6MC4wfSwiQmFja2dyb3VuZCI6eyIkaWQiOiI4MDYiLCJDb2xvciI6eyIkaWQiOiI4MDciLCJBIjowLCJSIjoyNTUsIkciOjI1NSwiQiI6MjU1fX0sIklzVmlzaWJsZSI6dHJ1ZSwiV2lkdGgiOjAuMCwiSGVpZ2h0IjowLjAsIkJvcmRlclN0eWxlIjp7IiRpZCI6IjgwOCIsIkxpbmVDb2xvciI6bnVsbCwiTGluZVdlaWdodCI6MC4wLCJMaW5lVHlwZSI6MCwiUGFyZW50U3R5bGUiOm51bGx9LCJQYXJlbnRTdHlsZSI6bnVsbH0sIkRhdGVGb3JtYXQiOnsiJGlkIjoiODA5IiwiRm9ybWF0U3RyaW5nIjoiTU1NTSB5eXl5IiwiU2VwYXJhdG9yIjoiLyIsIlVzZUludGVybmF0aW9uYWxEYXRlRm9ybWF0IjpmYWxzZSwiRGF0ZUlzVmlzaWJsZSI6dHJ1ZSwiVGltZUlzVmlzaWJsZSI6ZmFsc2UsIkhvdXJEaWdpdHMiOjEsIkFtUG1EZXNpZ25hdG9yIjoyLCJUcmltMDBNaW51dGVzIjpmYWxzZSwiTGFzdEtub3duVmlzaWJpbGl0eVN0YXRlIjp7IiRpZCI6IjgxMCIsIkRhdGVQYXJ0SXNWaXNpYmxlIjp0cnVlLCJUaW1lUGFydElzVmlzaWJsZSI6ZmFsc2V9fSwiV2Vla051bWJlcmluZyI6eyIkaWQiOiI4MTEiLCJGb3JtYXQiOjAsIklzVmlzaWJsZSI6ZmFsc2UsIkxhc3RLbm93blZpc2liaWxpdHlTdGF0ZSI6ZmFsc2V9LCJJc1Zpc2libGUiOmZhbHNlLCJQYXJlbnRTdHlsZSI6bnVsbH0sIkluZGV4IjoyMCwiUGVyY2VudGFnZUNvbXBsZXRlIjpudWxsLCJQb3NpdGlvbiI6eyJSYXRpbyI6MC4wOTE5MTM1ODAyNDY5MTM2MjMsIklzQ3VzdG9tIjp0cnVlfSwiRGF0ZUZvcm1hdCI6eyIkcmVmIjoiODA5In0sIldlZWtOdW1iZXJpbmciOnsiJGlkIjoiODEyIiwiRm9ybWF0IjowLCJJc1Zpc2libGUiOmZhbHNlLCJMYXN0S25vd25WaXNpYmlsaXR5U3RhdGUiOmZhbHNlfSwiUmVsYXRlZFRhc2tJZCI6IjAwMDAwMDAwLTAwMDAtMDAwMC0wMDAwLTAwMDAwMDAwMDAwMCIsIklkIjoiZjJlZGUwMmEtZjkwMS00NDU5LThmMDUtYzg2MzVjMTY2YmE0IiwiSW1wb3J0SWQiOm51bGwsIlRpdGxlIjoiMjMgTW9udGhzIiwiTm90ZSI6bnVsbCwiSHlwZXJsaW5rIjp7IiRpZCI6IjgxMyIsIkFkZHJlc3MiOiIiLCJTdWJBZGRyZXNzIjoiIn0sIklzQ2hhbmdlZCI6ZmFsc2UsIklzTmV3IjpmYWxzZX0seyIkaWQiOiI4MTQiLCJEYXRlIjoiMjAyMy0xMS0xMFQyMzo1OTowMCIsIlN0eWxlIjp7IiRpZCI6IjgxNSIsIlNoYXBlIjowLCJDb25uZWN0b3JNYXJnaW4iOnsiJHJlZiI6Ijg3In0sIkNvbm5lY3RvclN0eWxlIjp7IiRpZCI6IjgxNiIsIkxpbmVDb2xvciI6eyIkcmVmIjoiODkifSwiTGluZVdlaWdodCI6MS4wLCJMaW5lVHlwZSI6MCwiUGFyZW50U3R5bGUiOm51bGx9LCJJc0JlbG93VGltZWJhbmQiOmZhbHNlLCJQb3NpdGlvbk9uVGFzayI6MCwiSGlkZURhdGUiOmZhbHNlLCJTaGFwZVNpemUiOjAsIlNwYWNpbmciOjIuMCwiUGFkZGluZyI6eyIkcmVmIjoiOTEifSwiU2hhcGVTdHlsZSI6eyIkaWQiOiI4MTciLCJNYXJnaW4iOnsiJHJlZiI6IjkzIn0sIlBhZGRpbmciOnsiJHJlZiI6Ijk0In0sIkJhY2tncm91bmQiOnsiJGlkIjoiODE4IiwiQ29sb3IiOnsiJGlkIjoiODE5IiwiQSI6MjU1LCJSIjoyMzgsIkciOjE1NSwiQiI6MH19LCJJc1Zpc2libGUiOnRydWUsIldpZHRoIjoxMi4wLCJIZWlnaHQiOjE0LjAsIkJvcmRlclN0eWxlIjp7IiRpZCI6IjgyMCIsIkxpbmVDb2xvciI6eyIkcmVmIjoiOTgifSwiTGluZVdlaWdodCI6MC4wLCJMaW5lVHlwZSI6MCwiUGFyZW50U3R5bGUiOm51bGx9LCJQYXJlbnRTdHlsZSI6bnVsbH0sIlRpdGxlU3R5bGUiOnsiJGlkIjoiODIxIiwiRm9udFNldHRpbmdzIjp7IiRpZCI6IjgyMiIsIkZvbnRTaXplIjoxNCwiRm9udE5hbWUiOiJMYXRvIFNlbWlib2xkIiwiSXNCb2xkIjp0cnVlLCJJc0l0YWxpYyI6ZmFsc2UsIklzVW5kZXJsaW5lZCI6ZmFsc2UsIlBhcmVudFN0eWxlIjpudWxsfSwiQXV0b1NpemUiOjAsIkZvcmVncm91bmQiOnsiJHJlZiI6IjEwMiJ9LCJNYXhXaWR0aCI6MjAwLjAsIk1heEhlaWdodCI6IkluZmluaXR5IiwiU21hcnRGb3JlZ3JvdW5kSXNBY3RpdmUiOmZhbHNlLCJIb3Jpem9udGFsQWxpZ25tZW50IjoxLCJWZXJ0aWNhbEFsaWdubWVudCI6MCwiU21hcnRGb3JlZ3JvdW5kIjpudWxsLCJCYWNrZ3JvdW5kRmlsbFR5cGUiOjAsIk1hcmdpbiI6eyIkcmVmIjoiMTA0In0sIlBhZGRpbmciOnsiJHJlZiI6IjEwNSJ9LCJCYWNrZ3JvdW5kIjp7IiRpZCI6IjgyMyIsIkNvbG9yIjp7IiRpZCI6IjgyNCIsIkEiOjAsIlIiOjI1NSwiRyI6MjU1LCJCIjoyNTV9fSwiSXNWaXNpYmxlIjp0cnVlLCJXaWR0aCI6MC4wLCJIZWlnaHQiOjAuMCwiQm9yZGVyU3R5bGUiOnsiJGlkIjoiODI1IiwiTGluZUNvbG9yIjpudWxsLCJMaW5lV2VpZ2h0IjowLjAsIkxpbmVUeXBlIjowLCJQYXJlbnRTdHlsZSI6bnVsbH0sIlBhcmVudFN0eWxlIjpudWxsfSwiRGF0ZVN0eWxlIjp7IiRpZCI6IjgyNiIsIkZvbnRTZXR0aW5ncyI6eyIkaWQiOiI4MjciLCJGb250U2l6ZSI6MTEsIkZvbnROYW1lIjoiTGF0byBTZW1pYm9sZCIsIklzQm9sZCI6ZmFsc2UsIklzSXRhbGljIjpmYWxzZSwiSXNVbmRlcmxpbmVkIjpmYWxzZSwiUGFyZW50U3R5bGUiOm51bGx9LCJBdXRvU2l6ZSI6MCwiRm9yZWdyb3VuZCI6eyIkcmVmIjoiMTA5In0sIk1heFdpZHRoIjoyMDAuMCwiTWF4SGVpZ2h0IjoiSW5maW5pdHkiLCJTbWFydEZvcmVncm91bmRJc0FjdGl2ZSI6ZmFsc2UsIkhvcml6b250YWxBbGlnbm1lbnQiOjEsIlZlcnRpY2FsQWxpZ25tZW50IjowLCJTbWFydEZvcmVncm91bmQiOm51bGwsIkJhY2tncm91bmRGaWxsVHlwZSI6MCwiTWFyZ2luIjp7IiRyZWYiOiIxMTEifSwiUGFkZGluZyI6eyIkcmVmIjoiMTEyIn0sIkJhY2tncm91bmQiOnsiJGlkIjoiODI4IiwiQ29sb3IiOnsiJGlkIjoiODI5IiwiQSI6MCwiUiI6MjU1LCJHIjoyNTUsIkIiOjI1NX19LCJJc1Zpc2libGUiOnRydWUsIldpZHRoIjowLjAsIkhlaWdodCI6MC4wLCJCb3JkZXJTdHlsZSI6eyIkaWQiOiI4MzAiLCJMaW5lQ29sb3IiOm51bGwsIkxpbmVXZWlnaHQiOjAuMCwiTGluZVR5cGUiOjAsIlBhcmVudFN0eWxlIjpudWxsfSwiUGFyZW50U3R5bGUiOm51bGx9LCJEYXRlRm9ybWF0Ijp7IiRpZCI6IjgzMSIsIkZvcm1hdFN0cmluZyI6Ik1NTU0geXl5eSIsIlNlcGFyYXRvciI6Ii8iLCJVc2VJbnRlcm5hdGlvbmFsRGF0ZUZvcm1hdCI6ZmFsc2UsIkRhdGVJc1Zpc2libGUiOnRydWUsIlRpbWVJc1Zpc2libGUiOmZhbHNlLCJIb3VyRGlnaXRzIjoxLCJBbVBtRGVzaWduYXRvciI6MiwiVHJpbTAwTWludXRlcyI6ZmFsc2UsIkxhc3RLbm93blZpc2liaWxpdHlTdGF0ZSI6eyIkaWQiOiI4MzIiLCJEYXRlUGFydElzVmlzaWJsZSI6dHJ1ZSwiVGltZVBhcnRJc1Zpc2libGUiOmZhbHNlfX0sIldlZWtOdW1iZXJpbmciOnsiJGlkIjoiODMzIiwiRm9ybWF0IjowLCJJc1Zpc2libGUiOmZhbHNlLCJMYXN0S25vd25WaXNpYmlsaXR5U3RhdGUiOmZhbHNlfSwiSXNWaXNpYmxlIjpmYWxzZSwiUGFyZW50U3R5bGUiOm51bGx9LCJJbmRleCI6MjEsIlBlcmNlbnRhZ2VDb21wbGV0ZSI6bnVsbCwiUG9zaXRpb24iOnsiUmF0aW8iOjAuMTM3Njc0NzExNTM5OCwiSXNDdXN0b20iOnRydWV9LCJEYXRlRm9ybWF0Ijp7IiRyZWYiOiI4MzEifSwiV2Vla051bWJlcmluZyI6eyIkaWQiOiI4MzQiLCJGb3JtYXQiOjAsIklzVmlzaWJsZSI6ZmFsc2UsIkxhc3RLbm93blZpc2liaWxpdHlTdGF0ZSI6ZmFsc2V9LCJSZWxhdGVkVGFza0lkIjoiMDAwMDAwMDAtMDAwMC0wMDAwLTAwMDAtMDAwMDAwMDAwMDAwIiwiSWQiOiI5YjUxZGM0Ni1jODc1LTQyNDUtYWVmZC0zNjRhMTk2ZTZlOTUiLCJJbXBvcnRJZCI6bnVsbCwiVGl0bGUiOiIyNSBNb250aHMiLCJOb3RlIjpudWxsLCJIeXBlcmxpbmsiOnsiJGlkIjoiODM1IiwiQWRkcmVzcyI6IiIsIlN1YkFkZHJlc3MiOiIifSwiSXNDaGFuZ2VkIjpmYWxzZSwiSXNOZXciOmZhbHNlfV0sIlRhc2tzIjpbXSwiU3dpbWxhbmVzIjpbXSwiTXNQcm9qZWN0SXRlbXNUcmVlIjp7IiRpZCI6IjgzNiIsIlJvb3QiOnsiSW1wb3J0SWQiOm51bGwsIklzSW1wb3J0ZWQiOmZhbHNlLCJDaGlsZHJlbiI6W119fSwiTWV0YWRhdGEiOnsiJGlkIjoiODM3IiwiUmVjZW50Q29sb3JzQ29sbGVjdGlvbiI6Iltd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J9LCJTZXR0aW5ncyI6eyIkaWQiOiI4MzgiLCJJbXBhT3B0aW9ucyI6eyIkaWQiOiI4Mzk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4NDAiLCJVc2VUaW1lIjpmYWxzZSwiV29ya0RheVN0YXJ0IjoiMDA6MDA6MDAiLCJXb3JrRGF5RW5kIjoiMjM6NTk6MDAifSwiTGFzdFVzZWRUZW1wbGF0ZUlkIjoiY2MyNmY4NjMtMjdjZS00ODBlLWE1ODktYjNmMTJmMmQ2ZWIwIiwiRmlyc3RXZWVrT2ZZZWFyIjowLCJQbGFjZU1pbGVzdG9uZUF0VGhlQmVnaW5uaW5nT2ZUaGVEYXkiOmZhbHNl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dap Single Dose"/>
  <p:tag name="OTLDATE" val="2026-05-01T23:59:00.0000000"/>
  <p:tag name="OTLPOSITIONONTASK" val="None"/>
  <p:tag name="OTLRELATEDTASKID" val="00000000-0000-0000-0000-000000000000"/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enACWY "/>
  <p:tag name="OTLDATE" val="2031-06-19T23:59:00.0000000"/>
  <p:tag name="OTLPOSITIONONTASK" val="None"/>
  <p:tag name="OTLRELATEDTASKID" val="00000000-0000-0000-0000-000000000000"/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None"/>
  <p:tag name="OTLRELATEDTASKID" val="00000000-0000-0000-0000-000000000000"/>
  <p:tag name="OTLDATEFORMATSTRING" val="MMMM yyyy"/>
  <p:tag name="OTLDATE" val="2023-01-30T23:59:00.0000000"/>
  <p:tag name="OTLMTITLE" val="MMR &#10;(15 Months)"/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11-26T23:59:00.0000000"/>
  <p:tag name="OTLPOSITIONONTASK" val="None"/>
  <p:tag name="OTLRELATEDTASKID" val="00000000-0000-0000-0000-000000000000"/>
  <p:tag name="OTLDATEFORMATSTRING" val="MMMM yyyy"/>
  <p:tag name="OTLMTITLE" val="HepB &#10;(1 Month)"/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4-26T23:59:00.0000000"/>
  <p:tag name="OTLPOSITIONONTASK" val="None"/>
  <p:tag name="OTLRELATEDTASKID" val="00000000-0000-0000-0000-000000000000"/>
  <p:tag name="OTLDATEFORMATSTRING" val="MMMM yyyy"/>
  <p:tag name="OTLMTITLE" val="IPV &#10;(6 Months)"/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10-26T23:59:00.0000000"/>
  <p:tag name="OTLPOSITIONONTASK" val="None"/>
  <p:tag name="OTLRELATEDTASKID" val="00000000-0000-0000-0000-000000000000"/>
  <p:tag name="OTLDATEFORMATSTRING" val="MMMM yyyy"/>
  <p:tag name="OTLMTITLE" val="HiB &#10;(12 Months)"/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4-26T23:59:00.0000000"/>
  <p:tag name="OTLPOSITIONONTASK" val="None"/>
  <p:tag name="OTLRELATEDTASKID" val="00000000-0000-0000-0000-000000000000"/>
  <p:tag name="OTLDATEFORMATSTRING" val="MMMM yyyy"/>
  <p:tag name="OTLMTITLE" val="DTaP&#10;(18 Months)"/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9-26T23:59:00.0000000"/>
  <p:tag name="OTLPOSITIONONTASK" val="None"/>
  <p:tag name="OTLRELATEDTASKID" val="00000000-0000-0000-0000-000000000000"/>
  <p:tag name="OTLDATEFORMATSTRING" val="MMMM yyyy"/>
  <p:tag name="OTLMTITLE" val="Influenza &#10;(23 Months)"/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12-26T23:59:00.0000000"/>
  <p:tag name="OTLPOSITIONONTASK" val="None"/>
  <p:tag name="OTLRELATEDTASKID" val="00000000-0000-0000-0000-000000000000"/>
  <p:tag name="OTLDATEFORMATSTRING" val="MMMM yyyy"/>
  <p:tag name="OTLMTITLE" val="RV &#10;(2 Months)"/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10-26T23:59:00.0000000"/>
  <p:tag name="OTLPOSITIONONTASK" val="None"/>
  <p:tag name="OTLRELATEDTASKID" val="00000000-0000-0000-0000-000000000000"/>
  <p:tag name="OTLDATEFORMATSTRING" val="MMMM yyyy"/>
  <p:tag name="OTLMTITLE" val="Varicella &#10;(12 Months)"/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Yea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Gel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AUTODATERANGE" val="False"/>
  <p:tag name="OTLTIMEBANDENDDATE" val="2023-12-31T23:59:00.0000000"/>
  <p:tag name="OTLTIMEBANDSTARTDATE" val="2021-09-26T23:59:00.0000000"/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None"/>
  <p:tag name="OTLRELATEDTASKID" val="00000000-0000-0000-0000-000000000000"/>
  <p:tag name="OTLDATEFORMATSTRING" val="MMMM yyyy"/>
  <p:tag name="OTLDATE" val="2023-01-31T23:59:00.0000000"/>
  <p:tag name="OTLMTITLE" val="PCV13 &#10;(15 Months)"/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HepA 1st Dose (19 Months)"/>
  <p:tag name="OTLDATE" val="2023-05-26T23:59:00.0000000"/>
  <p:tag name="OTLPOSITIONONTASK" val="None"/>
  <p:tag name="OTLRELATEDTASKID" val="00000000-0000-0000-0000-000000000000"/>
  <p:tag name="OTLDATEFORMATSTRING" val="MMMM yyyy"/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HepA 2nd Dose (25 Months)"/>
  <p:tag name="OTLPOSITIONONTASK" val="None"/>
  <p:tag name="OTLRELATEDTASKID" val="00000000-0000-0000-0000-000000000000"/>
  <p:tag name="OTLDATE" val="2023-11-26T23:59:00.0000000"/>
  <p:tag name="OTLDATEFORMATSTRING" val="MMMM yyyy"/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Month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Gel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AUTODATERANGE" val="False"/>
  <p:tag name="OTLTIMEBANDENDDATE" val="2023-12-31T23:59:00.0000000"/>
  <p:tag name="OTLTIMEBANDSTARTDATE" val="2021-09-26T23:59:00.0000000"/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Days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Gel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SCALEFORMAT" val="MM/dd"/>
  <p:tag name="OTLTIMEBANDAUTODATERANGE" val="False"/>
  <p:tag name="OTLTIMEBANDENDDATE" val="2023-12-31T23:59:00.0000000"/>
  <p:tag name="OTLTIMEBANDSTARTDATE" val="2021-09-26T23:59:00.0000000"/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zLjYuMCIsIk9yaWdpbmFsQXNzZW1ibHlWZXJzaW9uIjoiNi4wMy4wMC4wMCIsIkVkaXRpb24iOm51bGwsIkxhc3RTYXZlZEVkaXRpb24iOjMsIklzUGx1c0VkaXRpb24iOmZhbHNlLCJJc1Byb0VkaXRpb24iOmZhbHNlfSwiRWZmZWN0IjowLCJTdHlsZSI6eyIkaWQiOiIzIiwiVGltZWJhbmRTdHlsZSI6eyIkaWQiOiI0IiwiU2NhbGVNYXJraW5nIjoxLCJTaGFwZSI6MCwiU2hhcGVTdHlsZSI6eyIkaWQiOiI1IiwiTWFyZ2luIjp7IiRpZCI6IjYiLCJUb3AiOjAuMCwiTGVmdCI6MTAuMCwiUmlnaHQiOjEwLjAsIkJvdHRvbSI6MC4wfSwiUGFkZGluZyI6eyIkaWQiOiI3IiwiVG9wIjozLjAsIkxlZnQiOjAuMCwiUmlnaHQiOjAuMCwiQm90dG9tIjozLjB9LCJCYWNrZ3JvdW5kIjp7IiRpZCI6IjgiLCJDb2xvciI6eyIkaWQiOiI5IiwiQSI6MjU1LCJSIjo2OCwiRyI6MTE0LCJCIjoxOTZ9fSwiSXNWaXNpYmxlIjp0cnVlLCJXaWR0aCI6ODU4LjAsIkhlaWdodCI6Mj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TWlkZGxlVGllclNoYXBlU3R5bGUiOnsiJGlkIjoiMTMiLCJNYXJnaW4iOnsiJGlkIjoiMTQiLCJUb3AiOjAuMCwiTGVmdCI6MTAuMCwiUmlnaHQiOjEwLjAsIkJvdHRvbSI6MC4wfSwiUGFkZGluZyI6eyIkaWQiOiIxNSIsIlRvcCI6My4wLCJMZWZ0IjowLjAsIlJpZ2h0IjowLjAsIkJvdHRvbSI6My4wfSwiQmFja2dyb3VuZCI6eyIkaWQiOiIxNiIsIkNvbG9yIjp7IiRpZCI6IjE3IiwiQSI6MjU1LCJSIjoxMDYsIkciOjQsIkIiOjE1fX0sIklzVmlzaWJsZSI6dHJ1ZSwiV2lkdGgiOjg1OC4wLCJIZWlnaHQiOjIwLjAsIkJvcmRlclN0eWxlIjp7IiRpZCI6IjE4IiwiTGluZUNvbG9yIjp7IiRpZCI6IjE5IiwiJHR5cGUiOiJOTFJFLkNvbW1vbi5Eb20uU29saWRDb2xvckJydXNoLCBOTFJFLkNvbW1vbiIsIkNvbG9yIjp7IiRpZCI6IjIwIiwiQSI6MjU1LCJSIjoyNTUsIkciOjAsIkIiOjB9fSwiTGluZVdlaWdodCI6MC4wLCJMaW5lVHlwZSI6MCwiUGFyZW50U3R5bGUiOm51bGx9LCJQYXJlbnRTdHlsZSI6bnVsbH0sIkJvdHRvbVRpZXJTaGFwZVN0eWxlIjp7IiRpZCI6IjIxIiwiTWFyZ2luIjp7IiRpZCI6IjIyIiwiVG9wIjowLjAsIkxlZnQiOjEwLjAsIlJpZ2h0IjoxMC4wLCJCb3R0b20iOjAuMH0sIlBhZGRpbmciOnsiJGlkIjoiMjMiLCJUb3AiOjMuMCwiTGVmdCI6MC4wLCJSaWdodCI6MC4wLCJCb3R0b20iOjMuMH0sIkJhY2tncm91bmQiOnsiJGlkIjoiMjQiLCJDb2xvciI6eyIkaWQiOiIyNSIsIkEiOjI1NSwiUiI6NTUsIkciOjYsIkIiOjIzfX0sIklzVmlzaWJsZSI6dHJ1ZSwiV2lkdGgiOjg1OC4wLCJIZWlnaHQiOjIwLjAsIkJvcmRlclN0eWxlIjp7IiRpZCI6IjI2IiwiTGluZUNvbG9yIjp7IiRpZCI6IjI3IiwiJHR5cGUiOiJOTFJFLkNvbW1vbi5Eb20uU29saWRDb2xvckJydXNoLCBOTFJFLkNvbW1vbiIsIkNvbG9yIjp7IiRpZCI6IjI4IiwiQSI6MjU1LCJSIjoyNTUsIkciOjAsIkIiOjB9fSwiTGluZVdlaWdodCI6MC4wLCJMaW5lVHlwZSI6MCwiUGFyZW50U3R5bGUiOm51bGx9LCJQYXJlbnRTdHlsZSI6bnVsbH0sIlJpZ2h0RW5kQ2Fwc1N0eWxlIjp7IiRpZCI6IjI5IiwiRm9udFNldHRpbmdzIjp7IiRpZCI6IjMwIiwiRm9udFNpemUiOjE4LCJGb250TmFtZSI6IkNhbGlicmkiLCJJc0JvbGQiOnRydWUsIklzSXRhbGljIjpmYWxzZSwiSXNVbmRlcmxpbmVkIjpmYWxzZSwiUGFyZW50U3R5bGUiOm51bGx9LCJBdXRvU2l6ZSI6MCwiRm9yZWdyb3VuZCI6eyIkaWQiOiIzMSIsIkNvbG9yIjp7IiRpZCI6IjMy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zMyIsIlRvcCI6MC4wLCJMZWZ0IjowLjAsIlJpZ2h0IjoyMC4wMDAwMDAwMDAwMDAwNTcsIkJvdHRvbSI6MC4wfSwiUGFkZGluZyI6eyIkaWQiOiIzNCIsIlRvcCI6MC4wLCJMZWZ0IjowLjAsIlJpZ2h0IjowLjAsIkJvdHRvbSI6MC4wfSwiQmFja2dyb3VuZCI6eyIkaWQiOiIzNSIsIkNvbG9yIjp7IiRpZCI6IjM2IiwiQSI6MCwiUiI6MCwiRyI6MCwiQiI6MH19LCJJc1Zpc2libGUiOmZhbHNlLCJXaWR0aCI6MC4wLCJIZWlnaHQiOjAuMCwiQm9yZGVyU3R5bGUiOm51bGwsIlBhcmVudFN0eWxlIjpudWxsfSwiTGVmdEVuZENhcHNTdHlsZSI6eyIkaWQiOiIzNyIsIkZvbnRTZXR0aW5ncyI6eyIkaWQiOiIzOCIsIkZvbnRTaXplIjoxOCwiRm9udE5hbWUiOiJDYWxpYnJpIiwiSXNCb2xkIjp0cnVlLCJJc0l0YWxpYyI6ZmFsc2UsIklzVW5kZXJsaW5lZCI6ZmFsc2UsIlBhcmVudFN0eWxlIjpudWxsfSwiQXV0b1NpemUiOjAsIkZvcmVncm91bmQiOnsiJGlkIjoiMzkiLCJDb2xvciI6eyIkaWQiOiI0M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NDEiLCJUb3AiOjAuMCwiTGVmdCI6MjAuMCwiUmlnaHQiOjAuMCwiQm90dG9tIjowLjB9LCJQYWRkaW5nIjp7IiRpZCI6IjQyIiwiVG9wIjowLjAsIkxlZnQiOjAuMCwiUmlnaHQiOjAuMCwiQm90dG9tIjowLjB9LCJCYWNrZ3JvdW5kIjp7IiRpZCI6IjQzIiwiQ29sb3IiOnsiJHJlZiI6IjM2In19LCJJc1Zpc2libGUiOmZhbHNlLCJXaWR0aCI6MC4wLCJIZWlnaHQiOjAuMCwiQm9yZGVyU3R5bGUiOm51bGwsIlBhcmVudFN0eWxlIjpudWxsfSwiVG9kYXlUZXh0U3R5bGUiOnsiJGlkIjoiNDQiLCJGb250U2V0dGluZ3MiOnsiJGlkIjoiNDUiLCJGb250U2l6ZSI6MTIsIkZvbnROYW1lIjoiQ2FsaWJyaSIsIklzQm9sZCI6ZmFsc2UsIklzSXRhbGljIjpmYWxzZSwiSXNVbmRlcmxpbmVkIjpmYWxzZSwiUGFyZW50U3R5bGUiOm51bGx9LCJBdXRvU2l6ZSI6MCwiRm9yZWdyb3VuZCI6eyIkaWQiOiI0NiIsIkNvbG9yIjp7IiRpZCI6IjQ3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Q4IiwiVG9wIjowLjAsIkxlZnQiOjAuMCwiUmlnaHQiOjAuMCwiQm90dG9tIjowLjB9LCJQYWRkaW5nIjp7IiRpZCI6IjQ5IiwiVG9wIjowLjAsIkxlZnQiOjAuMCwiUmlnaHQiOjAuMCwiQm90dG9tIjowLjB9LCJCYWNrZ3JvdW5kIjp7IiRpZCI6IjUwIiwiQ29sb3IiOnsiJHJlZiI6IjM2In19LCJJc1Zpc2libGUiOnRydWUsIldpZHRoIjowLjAsIkhlaWdodCI6MC4wLCJCb3JkZXJTdHlsZSI6bnVsbCwiUGFyZW50U3R5bGUiOm51bGx9LCJUb2RheU1hcmtlclN0eWxlIjp7IiRpZCI6IjUxIiwiTWFyZ2luIjp7IiRpZCI6IjUyIiwiVG9wIjowLjAsIkxlZnQiOjAuMCwiUmlnaHQiOjAuMCwiQm90dG9tIjowLjB9LCJQYWRkaW5nIjp7IiRpZCI6IjUzIiwiVG9wIjowLjAsIkxlZnQiOjAuMCwiUmlnaHQiOjAuMCwiQm90dG9tIjowLjB9LCJCYWNrZ3JvdW5kIjp7IiRpZCI6IjU0IiwiQ29sb3IiOnsiJGlkIjoiNTUiLCJBIjoyNTUsIlIiOjI1NSwiRyI6MCwiQiI6MH19LCJJc1Zpc2libGUiOnRydWUsIldpZHRoIjowLjAsIkhlaWdodCI6MC4wLCJCb3JkZXJTdHlsZSI6bnVsbCwiUGFyZW50U3R5bGUiOm51bGx9LCJTY2FsZVN0eWxlIjp7IiRpZCI6IjU2IiwiU2hhcGUiOjMsIlNob3dTZWdtZW50U2VwYXJhdG9ycyI6ZmFsc2UsIlNlZ21lbnRTZXBhcmF0b3JPcGFjaXR5IjozMCwiSGFzQmVlblZpc2libGVCZWZvcmUiOnRydWUsIkZvbnRTZXR0aW5ncyI6eyIkaWQiOiI1NyIsIkZvbnRTaXplIjoxNSwiRm9udE5hbWUiOiJMYXRvIEJsYWNrIiwiSXNCb2xkIjpmYWxzZSwiSXNJdGFsaWMiOmZhbHNlLCJJc1VuZGVybGluZWQiOmZhbHNlLCJQYXJlbnRTdHlsZSI6bnVsbH0sIkF1dG9TaXplIjowLCJGb3JlZ3JvdW5kIjp7IiRpZCI6IjU4IiwiQ29sb3IiOnsiJGlkIjoiNTkiLCJBIjoyNTUsIlIiOjIwMywiRyI6MjQzLCJCIjoyNDB9fSwiTWF4V2lkdGgiOjIwMC4wLCJNYXhIZWlnaHQiOiJJbmZpbml0eSIsIlNtYXJ0Rm9yZWdyb3VuZElzQWN0aXZlIjpmYWxzZSwiSG9yaXpvbnRhbEFsaWdubWVudCI6MCwiVmVydGljYWxBbGlnbm1lbnQiOjEsIlNtYXJ0Rm9yZWdyb3VuZCI6bnVsbCwiQmFja2dyb3VuZEZpbGxUeXBlIjowLCJNYXJnaW4iOnsiJGlkIjoiNjAiLCJUb3AiOjAuMCwiTGVmdCI6NS4wLCJSaWdodCI6MC4wLCJCb3R0b20iOjAuMH0sIlBhZGRpbmciOnsiJGlkIjoiNjEiLCJUb3AiOjAuMCwiTGVmdCI6MC4wLCJSaWdodCI6MC4wLCJCb3R0b20iOjAuMH0sIkJhY2tncm91bmQiOnsiJGlkIjoiNjIiLCJDb2xvciI6eyIkcmVmIjoiMzYifX0sIklzVmlzaWJsZSI6dHJ1ZSwiV2lkdGgiOjAuMCwiSGVpZ2h0IjowLjAsIkJvcmRlclN0eWxlIjpudWxsLCJQYXJlbnRTdHlsZSI6bnVsbH0sIlNpbmdsZVNjYWxlU2hhcGVTdHlsZSI6eyIkaWQiOiI2MyIsIlNoYXBlIjozLCJIZWlnaHQiOjIwLjB9LCJNaWRkbGVUaWVyU2NhbGVTdHlsZSI6eyIkaWQiOiI2NCIsIlNoYXBlIjozLCJTaG93U2VnbWVudFNlcGFyYXRvcnMiOnRydWUsIlNlZ21lbnRTZXBhcmF0b3JPcGFjaXR5IjozMCwiSGFzQmVlblZpc2libGVCZWZvcmUiOnRydWUsIkZvbnRTZXR0aW5ncyI6eyIkaWQiOiI2NSIsIkZvbnRTaXplIjoxMywiRm9udE5hbWUiOiJMYXRvIEJsYWNrIiwiSXNCb2xkIjpmYWxzZSwiSXNJdGFsaWMiOmZhbHNlLCJJc1VuZGVybGluZWQiOmZhbHNlLCJQYXJlbnRTdHlsZSI6bnVsbH0sIkF1dG9TaXplIjowLCJGb3JlZ3JvdW5kIjp7IiRpZCI6IjY2IiwiQ29sb3IiOnsiJGlkIjoiNjciLCJBIjoyNTUsIlIiOjI1NSwiRyI6MTg2LCJCIjo4fX0sIk1heFdpZHRoIjoyMDAuMCwiTWF4SGVpZ2h0IjoiSW5maW5pdHkiLCJTbWFydEZvcmVncm91bmRJc0FjdGl2ZSI6ZmFsc2UsIkhvcml6b250YWxBbGlnbm1lbnQiOjAsIlZlcnRpY2FsQWxpZ25tZW50IjoxLCJTbWFydEZvcmVncm91bmQiOm51bGwsIkJhY2tncm91bmRGaWxsVHlwZSI6MCwiTWFyZ2luIjp7IiRpZCI6IjY4IiwiVG9wIjowLjAsIkxlZnQiOjUuMCwiUmlnaHQiOjAuMCwiQm90dG9tIjowLjB9LCJQYWRkaW5nIjp7IiRpZCI6IjY5IiwiVG9wIjowLjAsIkxlZnQiOjAuMCwiUmlnaHQiOjAuMCwiQm90dG9tIjowLjB9LCJCYWNrZ3JvdW5kIjp7IiRpZCI6IjcwIiwiQ29sb3IiOnsiJGlkIjoiNzEiLCJBIjowLCJSIjowLCJHIjowLCJCIjowfX0sIklzVmlzaWJsZSI6ZmFsc2UsIldpZHRoIjowLjAsIkhlaWdodCI6MC4wLCJCb3JkZXJTdHlsZSI6bnVsbCwiUGFyZW50U3R5bGUiOm51bGx9LCJCb3R0b21UaWVyU2NhbGVTdHlsZSI6eyIkaWQiOiI3MiIsIlNoYXBlIjozLCJTaG93U2VnbWVudFNlcGFyYXRvcnMiOnRydWUsIlNlZ21lbnRTZXBhcmF0b3JPcGFjaXR5IjozMCwiSGFzQmVlblZpc2libGVCZWZvcmUiOnRydWUsIkZvbnRTZXR0aW5ncyI6eyIkaWQiOiI3MyIsIkZvbnRTaXplIjoxNSwiRm9udE5hbWUiOiJMYXRvIEJsYWNrIiwiSXNCb2xkIjpmYWxzZSwiSXNJdGFsaWMiOmZhbHNlLCJJc1VuZGVybGluZWQiOmZhbHNlLCJQYXJlbnRTdHlsZSI6bnVsbH0sIkF1dG9TaXplIjowLCJGb3JlZ3JvdW5kIjp7IiRyZWYiOiI2NiJ9LCJNYXhXaWR0aCI6MjAwLjAsIk1heEhlaWdodCI6IkluZmluaXR5IiwiU21hcnRGb3JlZ3JvdW5kSXNBY3RpdmUiOmZhbHNlLCJIb3Jpem9udGFsQWxpZ25tZW50IjowLCJWZXJ0aWNhbEFsaWdubWVudCI6MSwiU21hcnRGb3JlZ3JvdW5kIjpudWxsLCJCYWNrZ3JvdW5kRmlsbFR5cGUiOjAsIk1hcmdpbiI6eyIkaWQiOiI3NCIsIlRvcCI6MC4wLCJMZWZ0Ijo1LjAsIlJpZ2h0IjowLjAsIkJvdHRvbSI6MC4wfSwiUGFkZGluZyI6eyIkaWQiOiI3NSIsIlRvcCI6MC4wLCJMZWZ0IjowLjAsIlJpZ2h0IjowLjAsIkJvdHRvbSI6MC4wfSwiQmFja2dyb3VuZCI6eyIkaWQiOiI3NiIsIkNvbG9yIjp7IiRpZCI6Ijc3IiwiQSI6MCwiUiI6MCwiRyI6MCwiQiI6MH19LCJJc1Zpc2libGUiOmZhbHNlLCJXaWR0aCI6MC4wLCJIZWlnaHQiOjAuMCwiQm9yZGVyU3R5bGUiOm51bGwsIlBhcmVudFN0eWxlIjpudWxsfSwiRWxhcHNlZFRpbWVCYWNrZ3JvdW5kIjp7IiRpZCI6Ijc4IiwiQ29sb3IiOnsiJGlkIjoiNzkiLCJBIjoxOTEsIlIiOjI1NSwiRyI6MCwiQiI6MH19LCJBcHBlbmRZZWFyT25ZZWFyQ2hhbmdlIjpmYWxzZSwiRWxhcHNlZFRpbWVGb3JtYXQiOjAsIlRvZGF5TWFya2VyUG9zaXRpb24iOjAsIlF1aWNrUG9zaXRpb24iOjMsIkFic29sdXRlUG9zaXRpb24iOjQwNC41ODIwMzEsIk1hcmdpbiI6eyIkaWQiOiI4MCIsIlRvcCI6MC4wLCJMZWZ0IjoxMC4wLCJSaWdodCI6MTAuMCwiQm90dG9tIjowLjB9LCJQYWRkaW5nIjp7IiRpZCI6IjgxIiwiVG9wIjowLjAsIkxlZnQiOjAuMCwiUmlnaHQiOjAuMCwiQm90dG9tIjowLjB9LCJCYWNrZ3JvdW5kIjp7IiRpZCI6IjgyIiwiQ29sb3IiOnsiJGlkIjoiODMiLCJBIjoyNTUsIlIiOjQ3LCJHIjo1NCwiQiI6MTUzfX0sIklzVmlzaWJsZSI6dHJ1ZSwiV2lkdGgiOjAuMCwiSGVpZ2h0IjowLjAsIkJvcmRlclN0eWxlIjpudWxsLCJQYXJlbnRTdHlsZSI6bnVsbH0sIkRlZmF1bHRNaWxlc3RvbmVTdHlsZSI6eyIkaWQiOiI4NCIsIlNoYXBlIjo3LCJDb25uZWN0b3JNYXJnaW4iOnsiJGlkIjoiODUiLCJUb3AiOjAuMCwiTGVmdCI6Mi4wLCJSaWdodCI6Mi4wLCJCb3R0b20iOjAuMH0sIkNvbm5lY3RvclN0eWxlIjp7IiRpZCI6Ijg2IiwiTGluZUNvbG9yIjp7IiRpZCI6Ijg3IiwiJHR5cGUiOiJOTFJFLkNvbW1vbi5Eb20uU29saWRDb2xvckJydXNoLCBOTFJFLkNvbW1vbiIsIkNvbG9yIjp7IiRpZCI6Ijg4IiwiQSI6MTI3LCJSIjo3OSwiRyI6MTI5LCJCIjoxODl9fSwiTGluZVdlaWdodCI6MS4wLCJMaW5lVHlwZSI6MCwiUGFyZW50U3R5bGUiOm51bGx9LCJJc0JlbG93VGltZWJhbmQiOmZhbHNlLCJQb3NpdGlvbk9uVGFzayI6MCwiSGlkZURhdGUiOmZhbHNlLCJTaGFwZVNpemUiOjAsIlNwYWNpbmciOjIuMCwiUGFkZGluZyI6eyIkaWQiOiI4OSIsIlRvcCI6Ny4wLCJMZWZ0IjozLjAsIlJpZ2h0IjowLjAsIkJvdHRvbSI6Mi4wfSwiU2hhcGVTdHlsZSI6eyIkaWQiOiI5MCIsIk1hcmdpbiI6eyIkaWQiOiI5MSIsIlRvcCI6MC4wLCJMZWZ0IjowLjAsIlJpZ2h0IjowLjAsIkJvdHRvbSI6MC4wfSwiUGFkZGluZyI6eyIkaWQiOiI5MiIsIlRvcCI6MC4wLCJMZWZ0IjowLjAsIlJpZ2h0IjowLjAsIkJvdHRvbSI6MC4wfSwiQmFja2dyb3VuZCI6eyIkaWQiOiI5MyIsIkNvbG9yIjp7IiRpZCI6Ijk0IiwiQSI6MjU1LCJSIjoyNiwiRyI6MTcwLCJCIjo2Nn19LCJJc1Zpc2libGUiOnRydWUsIldpZHRoIjoxMi4wLCJIZWlnaHQiOjE0LjAsIkJvcmRlclN0eWxlIjp7IiRpZCI6Ijk1IiwiTGluZUNvbG9yIjp7IiRpZCI6Ijk2IiwiJHR5cGUiOiJOTFJFLkNvbW1vbi5Eb20uU29saWRDb2xvckJydXNoLCBOTFJFLkNvbW1vbiIsIkNvbG9yIjp7IiRpZCI6Ijk3IiwiQSI6MjU1LCJSIjoyNTUsIkciOjAsIkIiOjB9fSwiTGluZVdlaWdodCI6MC4wLCJMaW5lVHlwZSI6MCwiUGFyZW50U3R5bGUiOm51bGx9LCJQYXJlbnRTdHlsZSI6bnVsbH0sIlRpdGxlU3R5bGUiOnsiJGlkIjoiOTgiLCJGb250U2V0dGluZ3MiOnsiJGlkIjoiOTkiLCJGb250U2l6ZSI6MTQsIkZvbnROYW1lIjoiTGF0byBTZW1pYm9sZCIsIklzQm9sZCI6dHJ1ZSwiSXNJdGFsaWMiOmZhbHNlLCJJc1VuZGVybGluZWQiOmZhbHNlLCJQYXJlbnRTdHlsZSI6bnVsbH0sIkF1dG9TaXplIjowLCJGb3JlZ3JvdW5kIjp7IiRpZCI6IjEwMCIsIkNvbG9yIjp7IiRpZCI6IjEwMSIsIkEiOjI1NSwiUiI6MjAzLCJHIjoyNDMsIkIiOjI0MH19LCJNYXhXaWR0aCI6MjAwLjAsIk1heEhlaWdodCI6IkluZmluaXR5IiwiU21hcnRGb3JlZ3JvdW5kSXNBY3RpdmUiOmZhbHNlLCJIb3Jpem9udGFsQWxpZ25tZW50IjowLCJWZXJ0aWNhbEFsaWdubWVudCI6MCwiU21hcnRGb3JlZ3JvdW5kIjpudWxsLCJCYWNrZ3JvdW5kRmlsbFR5cGUiOjAsIk1hcmdpbiI6eyIkaWQiOiIxMDIiLCJUb3AiOjAuMCwiTGVmdCI6MC4wLCJSaWdodCI6MC4wLCJCb3R0b20iOjAuMH0sIlBhZGRpbmciOnsiJGlkIjoiMTAzIiwiVG9wIjowLjAsIkxlZnQiOjAuMCwiUmlnaHQiOjAuMCwiQm90dG9tIjowLjB9LCJCYWNrZ3JvdW5kIjp7IiRpZCI6IjEwNCIsIkNvbG9yIjp7IiRyZWYiOiIzNiJ9fSwiSXNWaXNpYmxlIjp0cnVlLCJXaWR0aCI6MC4wLCJIZWlnaHQiOjAuMCwiQm9yZGVyU3R5bGUiOm51bGwsIlBhcmVudFN0eWxlIjpudWxsfSwiRGF0ZVN0eWxlIjp7IiRpZCI6IjEwNSIsIkZvbnRTZXR0aW5ncyI6eyIkaWQiOiIxMDYiLCJGb250U2l6ZSI6MTAsIkZvbnROYW1lIjoiQ2FsaWJyaSIsIklzQm9sZCI6ZmFsc2UsIklzSXRhbGljIjpmYWxzZSwiSXNVbmRlcmxpbmVkIjpmYWxzZSwiUGFyZW50U3R5bGUiOm51bGx9LCJBdXRvU2l6ZSI6MCwiRm9yZWdyb3VuZCI6eyIkaWQiOiIxMDciLCJDb2xvciI6eyIkaWQiOiIxMD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wOSIsIlRvcCI6MC4wLCJMZWZ0IjowLjAsIlJpZ2h0IjowLjAsIkJvdHRvbSI6MC4wfSwiUGFkZGluZyI6eyIkaWQiOiIxMTAiLCJUb3AiOjAuMCwiTGVmdCI6MC4wLCJSaWdodCI6MC4wLCJCb3R0b20iOjAuMH0sIkJhY2tncm91bmQiOnsiJGlkIjoiMTExIiwiQ29sb3IiOnsiJHJlZiI6IjM2In19LCJJc1Zpc2libGUiOmZhbHNlLCJXaWR0aCI6MC4wLCJIZWlnaHQiOjAuMCwiQm9yZGVyU3R5bGUiOm51bGwsIlBhcmVudFN0eWxlIjpudWxsfSwiRGF0ZUZvcm1hdCI6eyIkaWQiOiIxMT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EzIiwiRm9ybWF0IjowLCJJc1Zpc2libGUiOmZhbHNlLCJMYXN0S25vd25WaXNpYmlsaXR5U3RhdGUiOmZhbHNlfSwiSXNWaXNpYmxlIjp0cnVlLCJQYXJlbnRTdHlsZSI6bnVsbH0sIkRlZmF1bHRUYXNrU3R5bGUiOnsiJGlkIjoiMTE0IiwiU2hhcGUiOjEsIlNoYXBlVGhpY2tuZXNzIjowLCJEdXJhdGlvbkZvcm1hdCI6MCwiSW5jbHVkZU5vbldvcmtpbmdEYXlzSW5EdXJhdGlvbiI6ZmFsc2UsIlBlcmNlbnRhZ2VDb21wbGV0ZVN0eWxlIjp7IiRpZCI6IjExNSIsIkZvbnRTZXR0aW5ncyI6eyIkaWQiOiIxMTYiLCJGb250U2l6ZSI6MTAsIkZvbnROYW1lIjoiQ2FsaWJyaSIsIklzQm9sZCI6ZmFsc2UsIklzSXRhbGljIjpmYWxzZSwiSXNVbmRlcmxpbmVkIjpmYWxzZSwiUGFyZW50U3R5bGUiOm51bGx9LCJBdXRvU2l6ZSI6MCwiRm9yZWdyb3VuZCI6eyIkaWQiOiIxMTciLCJDb2xvciI6eyIkaWQiOiIxMTg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TkiLCJUb3AiOjAuMCwiTGVmdCI6MC4wLCJSaWdodCI6MC4wLCJCb3R0b20iOjAuMH0sIlBhZGRpbmciOnsiJGlkIjoiMTIwIiwiVG9wIjowLjAsIkxlZnQiOjAuMCwiUmlnaHQiOjAuMCwiQm90dG9tIjowLjB9LCJCYWNrZ3JvdW5kIjp7IiRpZCI6IjEyMSIsIkNvbG9yIjp7IiRyZWYiOiIzNiJ9fSwiSXNWaXNpYmxlIjp0cnVlLCJXaWR0aCI6MC4wLCJIZWlnaHQiOjAuMCwiQm9yZGVyU3R5bGUiOm51bGwsIlBhcmVudFN0eWxlIjpudWxsfSwiRHVyYXRpb25TdHlsZSI6eyIkaWQiOiIxMjIiLCJGb250U2V0dGluZ3MiOnsiJGlkIjoiMTIzIiwiRm9udFNpemUiOjEwLCJGb250TmFtZSI6IkNhbGlicmkiLCJJc0JvbGQiOmZhbHNlLCJJc0l0YWxpYyI6ZmFsc2UsIklzVW5kZXJsaW5lZCI6ZmFsc2UsIlBhcmVudFN0eWxlIjpudWxsfSwiQXV0b1NpemUiOjAsIkZvcmVncm91bmQiOnsiJGlkIjoiMTI0IiwiQ29sb3IiOnsiJGlkIjoiMTI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I2IiwiVG9wIjowLjAsIkxlZnQiOjAuMCwiUmlnaHQiOjAuMCwiQm90dG9tIjowLjB9LCJQYWRkaW5nIjp7IiRpZCI6IjEyNyIsIlRvcCI6MC4wLCJMZWZ0IjowLjAsIlJpZ2h0IjowLjAsIkJvdHRvbSI6MC4wfSwiQmFja2dyb3VuZCI6eyIkaWQiOiIxMjgiLCJDb2xvciI6eyIkcmVmIjoiMzYifX0sIklzVmlzaWJsZSI6dHJ1ZSwiV2lkdGgiOjAuMCwiSGVpZ2h0IjowLjAsIkJvcmRlclN0eWxlIjpudWxsLCJQYXJlbnRTdHlsZSI6bnVsbH0sIkhvcml6b250YWxDb25uZWN0b3JTdHlsZSI6eyIkaWQiOiIxMjkiLCJMaW5lQ29sb3IiOnsiJGlkIjoiMTMwIiwiJHR5cGUiOiJOTFJFLkNvbW1vbi5Eb20uU29saWRDb2xvckJydXNoLCBOTFJFLkNvbW1vbiIsIkNvbG9yIjp7IiRpZCI6IjEzMSIsIkEiOjI1NSwiUiI6MjA0LCJHIjoyMDQsIkIiOjIwNH19LCJMaW5lV2VpZ2h0IjoxLjAsIkxpbmVUeXBlIjowLCJQYXJlbnRTdHlsZSI6bnVsbH0sIlZlcnRpY2FsQ29ubmVjdG9yU3R5bGUiOnsiJGlkIjoiMTMyIiwiTGluZUNvbG9yIjp7IiRpZCI6IjEzMyIsIiR0eXBlIjoiTkxSRS5Db21tb24uRG9tLlNvbGlkQ29sb3JCcnVzaCwgTkxSRS5Db21tb24iLCJDb2xvciI6eyIkaWQiOiIxMzQ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NSwiSXNCZWxvd1RpbWViYW5kIjpmYWxzZSwiUGVyY2VudGFnZUNvbXBsZXRlU2hhcGVPcGFjaXR5IjozNSwiU2hhcGVTdHlsZSI6eyIkaWQiOiIxMzUiLCJNYXJnaW4iOnsiJGlkIjoiMTM2IiwiVG9wIjowLjAsIkxlZnQiOjQuMCwiUmlnaHQiOjQuMCwiQm90dG9tIjowLjB9LCJQYWRkaW5nIjp7IiRpZCI6IjEzNyIsIlRvcCI6MC4wLCJMZWZ0IjowLjAsIlJpZ2h0IjowLjAsIkJvdHRvbSI6MC4wfSwiQmFja2dyb3VuZCI6eyIkaWQiOiIxMzgiLCJDb2xvciI6eyIkaWQiOiIxMzkiLCJBIjoyNTUsIlIiOjAsIkciOjExNCwiQiI6MTg4fX0sIklzVmlzaWJsZSI6dHJ1ZSwiV2lkdGgiOjAuMCwiSGVpZ2h0IjoxMC4wLCJCb3JkZXJTdHlsZSI6eyIkaWQiOiIxNDAiLCJMaW5lQ29sb3IiOnsiJGlkIjoiMTQxIiwiJHR5cGUiOiJOTFJFLkNvbW1vbi5Eb20uU29saWRDb2xvckJydXNoLCBOTFJFLkNvbW1vbiIsIkNvbG9yIjp7IiRpZCI6IjE0MiIsIkEiOjI1NSwiUiI6MjU1LCJHIjowLCJCIjowfX0sIkxpbmVXZWlnaHQiOjAuMCwiTGluZVR5cGUiOjAsIlBhcmVudFN0eWxlIjpudWxsfSwiUGFyZW50U3R5bGUiOm51bGx9LCJUaXRsZVN0eWxlIjp7IiRpZCI6IjE0MyIsIkZvbnRTZXR0aW5ncyI6eyIkaWQiOiIxNDQiLCJGb250U2l6ZSI6MTEsIkZvbnROYW1lIjoiQ2FsaWJyaSIsIklzQm9sZCI6dHJ1ZSwiSXNJdGFsaWMiOmZhbHNlLCJJc1VuZGVybGluZWQiOmZhbHNlLCJQYXJlbnRTdHlsZSI6bnVsbH0sIkF1dG9TaXplIjowLCJGb3JlZ3JvdW5kIjp7IiRpZCI6IjE0NSIsIkNvbG9yIjp7IiRpZCI6IjE0Ni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xNDciLCJUb3AiOjAuMCwiTGVmdCI6MC4wLCJSaWdodCI6MC4wLCJCb3R0b20iOjAuMH0sIlBhZGRpbmciOnsiJGlkIjoiMTQ4IiwiVG9wIjowLjAsIkxlZnQiOjAuMCwiUmlnaHQiOjAuMCwiQm90dG9tIjowLjB9LCJCYWNrZ3JvdW5kIjp7IiRpZCI6IjE0OSIsIkNvbG9yIjp7IiRyZWYiOiIzNiJ9fSwiSXNWaXNpYmxlIjp0cnVlLCJXaWR0aCI6MC4wLCJIZWlnaHQiOjAuMCwiQm9yZGVyU3R5bGUiOm51bGwsIlBhcmVudFN0eWxlIjpudWxsfSwiRGF0ZVN0eWxlIjp7IiRpZCI6IjE1MCIsIkZvbnRTZXR0aW5ncyI6eyIkaWQiOiIxNTEiLCJGb250U2l6ZSI6MTAsIkZvbnROYW1lIjoiQ2FsaWJyaSIsIklzQm9sZCI6ZmFsc2UsIklzSXRhbGljIjpmYWxzZSwiSXNVbmRlcmxpbmVkIjpmYWxzZSwiUGFyZW50U3R5bGUiOm51bGx9LCJBdXRvU2l6ZSI6MCwiRm9yZWdyb3VuZCI6eyIkaWQiOiIxNTIiLCJDb2xvciI6eyIkaWQiOiIxNTM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E1NCIsIlRvcCI6MC4wLCJMZWZ0IjowLjAsIlJpZ2h0IjowLjAsIkJvdHRvbSI6MC4wfSwiUGFkZGluZyI6eyIkaWQiOiIxNTUiLCJUb3AiOjAuMCwiTGVmdCI6MC4wLCJSaWdodCI6MC4wLCJCb3R0b20iOjAuMH0sIkJhY2tncm91bmQiOnsiJGlkIjoiMTU2IiwiQ29sb3IiOnsiJHJlZiI6IjM2In19LCJJc1Zpc2libGUiOnRydWUsIldpZHRoIjowLjAsIkhlaWdodCI6MC4wLCJCb3JkZXJTdHlsZSI6bnVsbCwiUGFyZW50U3R5bGUiOm51bGx9LCJEYXRlRm9ybWF0Ijp7IiRpZCI6IjE1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TgiLCJGb3JtYXQiOjAsIklzVmlzaWJsZSI6ZmFsc2UsIkxhc3RLbm93blZpc2liaWxpdHlTdGF0ZSI6ZmFsc2V9LCJJc1Zpc2libGUiOnRydWUsIlBhcmVudFN0eWxlIjpudWxsLCJfZXhwbGljaXRseVNldCI6eyIkaWQiOiIxNT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2MCIsIkdyaWRsaW5lU3R5bGUiOnsiJGlkIjoiMTYxIiwiTGluZUNvbG9yIjp7IiRpZCI6IjE2MiIsIiR0eXBlIjoiTkxSRS5Db21tb24uRG9tLlNvbGlkQ29sb3JCcnVzaCwgTkxSRS5Db21tb24iLCJDb2xvciI6eyIkaWQiOiIxNjMiLCJBIjozOCwiUiI6OTEsIkciOjE1NSwiQiI6MjEzfX0sIkxpbmVXZWlnaHQiOjEuMCwiTGluZVR5cGUiOjAsIlBhcmVudFN0eWxlIjpudWxsfSwiTWFyZ2luIjp7IiRpZCI6IjE2NCIsIlRvcCI6MC4wLCJMZWZ0IjowLjAsIlJpZ2h0IjowLjAsIkJvdHRvbSI6MC4wfSwiUGFkZGluZyI6eyIkaWQiOiIxNjUiLCJUb3AiOjAuMCwiTGVmdCI6MC4wLCJSaWdodCI6MC4wLCJCb3R0b20iOjAuMH0sIkJhY2tncm91bmQiOm51bGwsIklzVmlzaWJsZSI6dHJ1ZSwiV2lkdGgiOjAuMCwiSGVpZ2h0IjowLjAsIkJvcmRlclN0eWxlIjp7IiRpZCI6IjE2NiIsIkxpbmVDb2xvciI6bnVsbCwiTGluZVdlaWdodCI6MC4wLCJMaW5lVHlwZSI6MCwiUGFyZW50U3R5bGUiOm51bGx9LCJQYXJlbnRTdHlsZSI6bnVsbH0sIkFjdGl2aXR5TGluZVBhbmVsU3R5bGUiOnsiJGlkIjoiMTY3IiwiQWN0aXZpdHlMaW5lU3R5bGUiOnsiJGlkIjoiMTY4IiwiTGluZUNvbG9yIjp7IiRpZCI6IjE2OSIsIiR0eXBlIjoiTkxSRS5Db21tb24uRG9tLlNvbGlkQ29sb3JCcnVzaCwgTkxSRS5Db21tb24iLCJDb2xvciI6eyIkaWQiOiIxNzAiLCJBIjozOCwiUiI6NjgsIkciOjExNCwiQiI6MTk2fX0sIkxpbmVXZWlnaHQiOjEuMCwiTGluZVR5cGUiOjAsIlBhcmVudFN0eWxlIjpudWxsfSwiTWFyZ2luIjp7IiRpZCI6IjE3MSIsIlRvcCI6MC4wLCJMZWZ0IjowLjAsIlJpZ2h0IjowLjAsIkJvdHRvbSI6MC4wfSwiUGFkZGluZyI6eyIkaWQiOiIxNzIiLCJUb3AiOjAuMCwiTGVmdCI6MC4wLCJSaWdodCI6MC4wLCJCb3R0b20iOjAuMH0sIkJhY2tncm91bmQiOm51bGwsIklzVmlzaWJsZSI6dHJ1ZSwiV2lkdGgiOjAuMCwiSGVpZ2h0IjowLjAsIkJvcmRlclN0eWxlIjp7IiRpZCI6IjE3MyIsIkxpbmVDb2xvciI6bnVsbCwiTGluZVdlaWdodCI6MC4wLCJMaW5lVHlwZSI6MCwiUGFyZW50U3R5bGUiOm51bGx9LCJQYXJlbnRTdHlsZSI6bnVsbH0sIlNob3dFbGFwc2VkVGltZUdyYWRpZW50U3R5bGUiOmZhbHNlLCJUaW1lYmFuZFJlc2VydmVkTGVmdEFyZWFTdHlsZSI6eyIkaWQiOiIxNzQiLCJBY3Rpdml0eUhlYWRlcldpZHRoIjowLjAsIklzU2V0IjpmYWxzZX0sIkRlZmF1bHRTd2ltbGFuZVN0eWxlIjpudWxsfSwiU2NhbGUiOm51bGwsIlNjYWxlVjIiOnsiJGlkIjoiMTc1IiwiU3RhcnREYXRlIjoiMjAyMS0xMC0yN1QyMzo1OTowMCIsIkVuZERhdGUiOiIyMDM0LTExLTAxVDIzOjU5OjAwIiwiQXV0b0RhdGVSYW5nZSI6ZmFsc2UsIldvcmtpbmdEYXlzIjozMSwiRmlzY2FsWWVhciI6eyIkaWQiOiIxNzYiLCJTdGFydE1vbnRoIjoxLCJVc2VTdGFydGluZ1llYXJGb3JOdW1iZXJpbmciOnRydWUsIlNob3dGaXNjYWxZZWFyTGFiZWwiOnRydWV9LCJUb2RheU1hcmtlclRleHQiOiJUb2RheSIsIkF1dG9TY2FsZVR5cGUiOmZhbHNlLCJUaW1lYmFuZFNjYWxlcyI6eyIkaWQiOiIxNzciLCJUb3BTY2FsZUxheWVyIjp7IiRpZCI6IjE3OCIsIkZvcm1hdCI6Ik1NTSIsIlR5cGUiOjR9LCJNaWRkbGVTY2FsZUxheWVyIjp7IiRpZCI6IjE3OSIsIkZvcm1hdCI6Ik1NTSIsIlR5cGUiOjN9LCJCb3R0b21TY2FsZUxheWVyIjp7IiRpZCI6IjE4MCIsIkZvcm1hdCI6Ik1NTSIsIlR5cGUiOjR9fX0sIk1pbGVzdG9uZXMiOlt7IiRpZCI6IjE4MSIsIkRhdGUiOiIyMDIxLTEwLTI3VDIzOjU5OjAwIiwiU3R5bGUiOnsiJGlkIjoiMTgyIiwiU2hhcGUiOjIsIkNvbm5lY3Rvck1hcmdpbiI6eyIkaWQiOiIxODMiLCJUb3AiOjAuMCwiTGVmdCI6Mi4wLCJSaWdodCI6Mi4wLCJCb3R0b20iOjAuMH0sIkNvbm5lY3RvclN0eWxlIjp7IiRpZCI6IjE4NCIsIkxpbmVDb2xvciI6eyIkaWQiOiIxODUiLCIkdHlwZSI6Ik5MUkUuQ29tbW9uLkRvbS5Tb2xpZENvbG9yQnJ1c2gsIE5MUkUuQ29tbW9uIiwiQ29sb3IiOnsiJGlkIjoiMTg2IiwiQSI6MTI3LCJSIjoyNTUsIkciOjI1NSwiQiI6MjU1fX0sIkxpbmVXZWlnaHQiOjEuMCwiTGluZVR5cGUiOjAsIlBhcmVudFN0eWxlIjpudWxsfSwiSXNCZWxvd1RpbWViYW5kIjpmYWxzZSwiUG9zaXRpb25PblRhc2siOjAsIkhpZGVEYXRlIjpmYWxzZSwiU2hhcGVTaXplIjowLCJTcGFjaW5nIjoyLjAsIlBhZGRpbmciOnsiJGlkIjoiMTg3IiwiVG9wIjo3LjAsIkxlZnQiOjMuMCwiUmlnaHQiOjAuMCwiQm90dG9tIjoyLjB9LCJTaGFwZVN0eWxlIjp7IiRpZCI6IjE4OCIsIk1hcmdpbiI6eyIkaWQiOiIxODkiLCJUb3AiOjAuMCwiTGVmdCI6MC4wLCJSaWdodCI6MC4wLCJCb3R0b20iOjAuMH0sIlBhZGRpbmciOnsiJGlkIjoiMTkwIiwiVG9wIjowLjAsIkxlZnQiOjAuMCwiUmlnaHQiOjAuMCwiQm90dG9tIjowLjB9LCJCYWNrZ3JvdW5kIjp7IiRpZCI6IjE5MSIsIkNvbG9yIjp7IiRpZCI6IjE5MiIsIkEiOjI1NSwiUiI6MjU1LCJHIjoyNTUsIkIiOjI1NX19LCJJc1Zpc2libGUiOnRydWUsIldpZHRoIjo4LjAsIkhlaWdodCI6OC4wLCJCb3JkZXJTdHlsZSI6eyIkaWQiOiIxOTMiLCJMaW5lQ29sb3IiOnsiJGlkIjoiMTk0IiwiJHR5cGUiOiJOTFJFLkNvbW1vbi5Eb20uU29saWRDb2xvckJydXNoLCBOTFJFLkNvbW1vbiIsIkNvbG9yIjp7IiRpZCI6IjE5NSIsIkEiOjI1NSwiUiI6MjU1LCJHIjowLCJCIjowfX0sIkxpbmVXZWlnaHQiOjAuMCwiTGluZVR5cGUiOjAsIlBhcmVudFN0eWxlIjpudWxsfSwiUGFyZW50U3R5bGUiOm51bGx9LCJUaXRsZVN0eWxlIjp7IiRpZCI6IjE5NiIsIkZvbnRTZXR0aW5ncyI6eyIkaWQiOiIxOTciLCJGb250U2l6ZSI6MjMsIkZvbnROYW1lIjoiTGF0byBCbGFjayIsIklzQm9sZCI6dHJ1ZSwiSXNJdGFsaWMiOmZhbHNlLCJJc1VuZGVybGluZWQiOmZhbHNlLCJQYXJlbnRTdHlsZSI6bnVsbH0sIkF1dG9TaXplIjoyLCJGb3JlZ3JvdW5kIjp7IiRpZCI6IjE5OCIsIkNvbG9yIjp7IiRpZCI6IjE5OSIsIkEiOjI1NSwiUiI6MjU1LCJHIjoyNTUsIkIiOjI1NX19LCJNYXhXaWR0aCI6MTMxLjk5NjY2NjY2NjY2NjY3LCJNYXhIZWlnaHQiOiJJbmZpbml0eSIsIlNtYXJ0Rm9yZWdyb3VuZElzQWN0aXZlIjpmYWxzZSwiSG9yaXpvbnRhbEFsaWdubWVudCI6MCwiVmVydGljYWxBbGlnbm1lbnQiOjAsIlNtYXJ0Rm9yZWdyb3VuZCI6bnVsbCwiQmFja2dyb3VuZEZpbGxUeXBlIjowLCJNYXJnaW4iOnsiJGlkIjoiMjAwIiwiVG9wIjowLjAsIkxlZnQiOjAuMCwiUmlnaHQiOjAuMCwiQm90dG9tIjowLjB9LCJQYWRkaW5nIjp7IiRpZCI6IjIwMSIsIlRvcCI6MC4wLCJMZWZ0IjowLjAsIlJpZ2h0IjowLjAsIkJvdHRvbSI6MC4wfSwiQmFja2dyb3VuZCI6eyIkaWQiOiIyMDIiLCJDb2xvciI6eyIkaWQiOiIyMDMiLCJBIjowLCJSIjoyNTUsIkciOjI1NSwiQiI6MjU1fX0sIklzVmlzaWJsZSI6dHJ1ZSwiV2lkdGgiOjAuMCwiSGVpZ2h0IjowLjAsIkJvcmRlclN0eWxlIjp7IiRpZCI6IjIwNCIsIkxpbmVDb2xvciI6bnVsbCwiTGluZVdlaWdodCI6MC4wLCJMaW5lVHlwZSI6MCwiUGFyZW50U3R5bGUiOm51bGx9LCJQYXJlbnRTdHlsZSI6bnVsbH0sIkRhdGVTdHlsZSI6eyIkaWQiOiIyMDUiLCJGb250U2V0dGluZ3MiOnsiJGlkIjoiMjA2IiwiRm9udFNpemUiOjEwLCJGb250TmFtZSI6IkNhbGlicmkiLCJJc0JvbGQiOmZhbHNlLCJJc0l0YWxpYyI6ZmFsc2UsIklzVW5kZXJsaW5lZCI6ZmFsc2UsIlBhcmVudFN0eWxlIjpudWxsfSwiQXV0b1NpemUiOjAsIkZvcmVncm91bmQiOnsiJGlkIjoiMjA3IiwiQ29sb3IiOnsiJGlkIjoiMjA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MDkiLCJUb3AiOjAuMCwiTGVmdCI6MC4wLCJSaWdodCI6MC4wLCJCb3R0b20iOjAuMH0sIlBhZGRpbmciOnsiJGlkIjoiMjEwIiwiVG9wIjowLjAsIkxlZnQiOjAuMCwiUmlnaHQiOjAuMCwiQm90dG9tIjowLjB9LCJCYWNrZ3JvdW5kIjp7IiRpZCI6IjIxMSIsIkNvbG9yIjp7IiRpZCI6IjIxMiIsIkEiOjAsIlIiOjI1NSwiRyI6MjU1LCJCIjoyNTV9fSwiSXNWaXNpYmxlIjpmYWxzZSwiV2lkdGgiOjAuMCwiSGVpZ2h0IjowLjAsIkJvcmRlclN0eWxlIjp7IiRpZCI6IjIxMyIsIkxpbmVDb2xvciI6bnVsbCwiTGluZVdlaWdodCI6MC4wLCJMaW5lVHlwZSI6MCwiUGFyZW50U3R5bGUiOm51bGx9LCJQYXJlbnRTdHlsZSI6bnVsbH0sIkRhdGVGb3JtYXQiOnsiJGlkIjoiMjE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xNSIsIkZvcm1hdCI6MCwiSXNWaXNpYmxlIjpmYWxzZSwiTGFzdEtub3duVmlzaWJpbGl0eVN0YXRlIjpmYWxzZX0sIklzVmlzaWJsZSI6dHJ1ZSwiUGFyZW50U3R5bGUiOm51bGx9LCJJbmRleCI6MCwiUGVyY2VudGFnZUNvbXBsZXRlIjpudWxsLCJQb3NpdGlvbiI6eyJSYXRpbyI6MC4yMjk3MzU4MTQyNDU5OTkwNywiSXNDdXN0b20iOnRydWV9LCJEYXRlRm9ybWF0Ijp7IiRyZWYiOiIyMTQifSwiV2Vla051bWJlcmluZyI6eyIkaWQiOiIyMTYiLCJGb3JtYXQiOjAsIklzVmlzaWJsZSI6ZmFsc2UsIkxhc3RLbm93blZpc2liaWxpdHlTdGF0ZSI6ZmFsc2V9LCJSZWxhdGVkVGFza0lkIjoiMDAwMDAwMDAtMDAwMC0wMDAwLTAwMDAtMDAwMDAwMDAwMDAwIiwiSWQiOiIyODkwN2RhMy1iNWRjLTQxNDctOTc3OS05NTRmNWI5YmUyOWMiLCJJbXBvcnRJZCI6bnVsbCwiVGl0bGUiOiI3dGggQmlydGhkYXkiLCJOb3RlIjpudWxsLCJIeXBlcmxpbmsiOnsiJGlkIjoiMjE3IiwiQWRkcmVzcyI6bnVsbCwiU3ViQWRkcmVzcyI6bnVsbH0sIklzQ2hhbmdlZCI6ZmFsc2UsIklzTmV3IjpmYWxzZX0seyIkaWQiOiIyMTgiLCJEYXRlIjoiMjAzMS0wNi0xOVQyMzo1OTowMCIsIlN0eWxlIjp7IiRpZCI6IjIxOSIsIlNoYXBlIjoxLCJDb25uZWN0b3JNYXJnaW4iOnsiJHJlZiI6Ijg1In0sIkNvbm5lY3RvclN0eWxlIjp7IiRpZCI6IjIyMCIsIkxpbmVDb2xvciI6eyIkaWQiOiIyMjEiLCIkdHlwZSI6Ik5MUkUuQ29tbW9uLkRvbS5Tb2xpZENvbG9yQnJ1c2gsIE5MUkUuQ29tbW9uIiwiQ29sb3IiOnsiJGlkIjoiMjIyIiwiQSI6MjU1LCJSIjoyMzgsIkciOjE1NSwiQiI6MH19LCJMaW5lV2VpZ2h0IjoyLjY2NjY2Njc1LCJMaW5lVHlwZSI6MCwiUGFyZW50U3R5bGUiOm51bGx9LCJJc0JlbG93VGltZWJhbmQiOnRydWUsIlBvc2l0aW9uT25UYXNrIjowLCJIaWRlRGF0ZSI6ZmFsc2UsIlNoYXBlU2l6ZSI6MCwiU3BhY2luZyI6Mi4wLCJQYWRkaW5nIjp7IiRyZWYiOiI4OSJ9LCJTaGFwZVN0eWxlIjp7IiRpZCI6IjIyMyIsIk1hcmdpbiI6eyIkcmVmIjoiOTEifSwiUGFkZGluZyI6eyIkcmVmIjoiOTIifSwiQmFja2dyb3VuZCI6eyIkaWQiOiIyMjQiLCJDb2xvciI6eyIkaWQiOiIyMjUiLCJBIjoyNTUsIlIiOjIzOCwiRyI6MTU1LCJCIjowfX0sIklzVmlzaWJsZSI6dHJ1ZSwiV2lkdGgiOjEyLjAsIkhlaWdodCI6MTQuMCwiQm9yZGVyU3R5bGUiOnsiJGlkIjoiMjI2IiwiTGluZUNvbG9yIjp7IiRpZCI6IjIyNyIsIiR0eXBlIjoiTkxSRS5Db21tb24uRG9tLlNvbGlkQ29sb3JCcnVzaCwgTkxSRS5Db21tb24iLCJDb2xvciI6eyIkaWQiOiIyMjgiLCJBIjoyNTUsIlIiOjI1NSwiRyI6MjU1LCJCIjoyNTV9fSwiTGluZVdlaWdodCI6MC4wLCJMaW5lVHlwZSI6MCwiUGFyZW50U3R5bGUiOm51bGx9LCJQYXJlbnRTdHlsZSI6bnVsbH0sIlRpdGxlU3R5bGUiOnsiJGlkIjoiMjI5IiwiRm9udFNldHRpbmdzIjp7IiRpZCI6IjIzMCIsIkZvbnRTaXplIjoyMCwiRm9udE5hbWUiOiJMYXRvIEJsYWNrIiwiSXNCb2xkIjp0cnVlLCJJc0l0YWxpYyI6ZmFsc2UsIklzVW5kZXJsaW5lZCI6ZmFsc2UsIlBhcmVudFN0eWxlIjpudWxsfSwiQXV0b1NpemUiOjIsIkZvcmVncm91bmQiOnsiJGlkIjoiMjMxIiwiQ29sb3IiOnsiJGlkIjoiMjMyIiwiQSI6MjU1LCJSIjoyMzgsIkciOjE1NSwiQiI6MH19LCJNYXhXaWR0aCI6MTUxLjA1NDgwOTU3MDMxMjUsIk1heEhlaWdodCI6IkluZmluaXR5IiwiU21hcnRGb3JlZ3JvdW5kSXNBY3RpdmUiOmZhbHNlLCJIb3Jpem9udGFsQWxpZ25tZW50IjoxLCJWZXJ0aWNhbEFsaWdubWVudCI6MCwiU21hcnRGb3JlZ3JvdW5kIjpudWxsLCJCYWNrZ3JvdW5kRmlsbFR5cGUiOjAsIk1hcmdpbiI6eyIkcmVmIjoiMTAyIn0sIlBhZGRpbmciOnsiJHJlZiI6IjEwMyJ9LCJCYWNrZ3JvdW5kIjp7IiRpZCI6IjIzMyIsIkNvbG9yIjp7IiRpZCI6IjIzNCIsIkEiOjAsIlIiOjI1NSwiRyI6MjU1LCJCIjoyNTV9fSwiSXNWaXNpYmxlIjp0cnVlLCJXaWR0aCI6MC4wLCJIZWlnaHQiOjAuMCwiQm9yZGVyU3R5bGUiOnsiJGlkIjoiMjM1IiwiTGluZUNvbG9yIjpudWxsLCJMaW5lV2VpZ2h0IjowLjAsIkxpbmVUeXBlIjowLCJQYXJlbnRTdHlsZSI6bnVsbH0sIlBhcmVudFN0eWxlIjpudWxsfSwiRGF0ZVN0eWxlIjp7IiRpZCI6IjIzNiIsIkZvbnRTZXR0aW5ncyI6eyIkaWQiOiIyMzciLCJGb250U2l6ZSI6MTAsIkZvbnROYW1lIjoiQ2FsaWJyaSIsIklzQm9sZCI6ZmFsc2UsIklzSXRhbGljIjpmYWxzZSwiSXNVbmRlcmxpbmVkIjpmYWxzZSwiUGFyZW50U3R5bGUiOm51bGx9LCJBdXRvU2l6ZSI6MCwiRm9yZWdyb3VuZCI6eyIkaWQiOiIyMzgiLCJDb2xvciI6eyIkaWQiOiIyMz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xMDkifSwiUGFkZGluZyI6eyIkcmVmIjoiMTEwIn0sIkJhY2tncm91bmQiOnsiJGlkIjoiMjQwIiwiQ29sb3IiOnsiJGlkIjoiMjQxIiwiQSI6MCwiUiI6MjU1LCJHIjoyNTUsIkIiOjI1NX19LCJJc1Zpc2libGUiOmZhbHNlLCJXaWR0aCI6MC4wLCJIZWlnaHQiOjAuMCwiQm9yZGVyU3R5bGUiOnsiJGlkIjoiMjQyIiwiTGluZUNvbG9yIjpudWxsLCJMaW5lV2VpZ2h0IjowLjAsIkxpbmVUeXBlIjowLCJQYXJlbnRTdHlsZSI6bnVsbH0sIlBhcmVudFN0eWxlIjpudWxsfSwiRGF0ZUZvcm1hdCI6eyIkaWQiOiIyND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Q0IiwiRm9ybWF0IjowLCJJc1Zpc2libGUiOmZhbHNlLCJMYXN0S25vd25WaXNpYmlsaXR5U3RhdGUiOmZhbHNlfSwiSXNWaXNpYmxlIjp0cnVlLCJQYXJlbnRTdHlsZSI6bnVsbH0sIkluZGV4IjoxLCJQZXJjZW50YWdlQ29tcGxldGUiOm51bGwsIlBvc2l0aW9uIjp7IlJhdGlvIjowLjE3ODU1MjQ3MjE0OTg4NDI2LCJJc0N1c3RvbSI6dHJ1ZX0sIkRhdGVGb3JtYXQiOnsiJHJlZiI6IjI0MyJ9LCJXZWVrTnVtYmVyaW5nIjp7IiRpZCI6IjI0NSIsIkZvcm1hdCI6MCwiSXNWaXNpYmxlIjpmYWxzZSwiTGFzdEtub3duVmlzaWJpbGl0eVN0YXRlIjpmYWxzZX0sIlJlbGF0ZWRUYXNrSWQiOiIwMDAwMDAwMC0wMDAwLTAwMDAtMDAwMC0wMDAwMDAwMDAwMDAiLCJJZCI6IjA0NWY0MThiLTA4OWItNDU2Ny1iMjBjLWIxMjFkYmFjYTU2ZCIsIkltcG9ydElkIjpudWxsLCJUaXRsZSI6Ik1lbkFDV1kgIiwiTm90ZSI6bnVsbCwiSHlwZXJsaW5rIjp7IiRpZCI6IjI0NiIsIkFkZHJlc3MiOm51bGwsIlN1YkFkZHJlc3MiOm51bGx9LCJJc0NoYW5nZWQiOmZhbHNlLCJJc05ldyI6ZmFsc2V9LHsiJGlkIjoiMjQ3IiwiRGF0ZSI6IjIwMzQtMTAtMjdUMjM6NTk6MDAiLCJTdHlsZSI6eyIkaWQiOiIyNDgiLCJTaGFwZSI6MTgsIkNvbm5lY3Rvck1hcmdpbiI6eyIkcmVmIjoiODUifSwiQ29ubmVjdG9yU3R5bGUiOnsiJGlkIjoiMjQ5IiwiTGluZUNvbG9yIjp7IiRyZWYiOiI4NyJ9LCJMaW5lV2VpZ2h0IjoxLjAsIkxpbmVUeXBlIjowLCJQYXJlbnRTdHlsZSI6bnVsbH0sIklzQmVsb3dUaW1lYmFuZCI6ZmFsc2UsIlBvc2l0aW9uT25UYXNrIjowLCJIaWRlRGF0ZSI6ZmFsc2UsIlNoYXBlU2l6ZSI6MCwiU3BhY2luZyI6Mi4wLCJQYWRkaW5nIjp7IiRyZWYiOiI4OSJ9LCJTaGFwZVN0eWxlIjp7IiRpZCI6IjI1MCIsIk1hcmdpbiI6eyIkcmVmIjoiOTEifSwiUGFkZGluZyI6eyIkcmVmIjoiOTIifSwiQmFja2dyb3VuZCI6eyIkaWQiOiIyNTEiLCJDb2xvciI6eyIkaWQiOiIyNTIiLCJBIjoyNTUsIlIiOjI1NSwiRyI6MjU1LCJCIjoyNTV9fSwiSXNWaXNpYmxlIjp0cnVlLCJXaWR0aCI6OC4wLCJIZWlnaHQiOjguMCwiQm9yZGVyU3R5bGUiOnsiJGlkIjoiMjUzIiwiTGluZUNvbG9yIjp7IiRyZWYiOiI5NiJ9LCJMaW5lV2VpZ2h0IjowLjAsIkxpbmVUeXBlIjowLCJQYXJlbnRTdHlsZSI6bnVsbH0sIlBhcmVudFN0eWxlIjpudWxsfSwiVGl0bGVTdHlsZSI6eyIkaWQiOiIyNTQiLCJGb250U2V0dGluZ3MiOnsiJGlkIjoiMjU1IiwiRm9udFNpemUiOjIwLCJGb250TmFtZSI6IkxhdG8gQmxhY2siLCJJc0JvbGQiOnRydWUsIklzSXRhbGljIjpmYWxzZSwiSXNVbmRlcmxpbmVkIjpmYWxzZSwiUGFyZW50U3R5bGUiOm51bGx9LCJBdXRvU2l6ZSI6MiwiRm9yZWdyb3VuZCI6eyIkcmVmIjoiMTAwIn0sIk1heFdpZHRoIjoxMjYuMzgwMDAwMDAwMDAwMDEsIk1heEhlaWdodCI6IkluZmluaXR5IiwiU21hcnRGb3JlZ3JvdW5kSXNBY3RpdmUiOmZhbHNlLCJIb3Jpem9udGFsQWxpZ25tZW50IjoyLCJWZXJ0aWNhbEFsaWdubWVudCI6MCwiU21hcnRGb3JlZ3JvdW5kIjpudWxsLCJCYWNrZ3JvdW5kRmlsbFR5cGUiOjAsIk1hcmdpbiI6eyIkcmVmIjoiMTAyIn0sIlBhZGRpbmciOnsiJHJlZiI6IjEwMyJ9LCJCYWNrZ3JvdW5kIjp7IiRpZCI6IjI1NiIsIkNvbG9yIjp7IiRpZCI6IjI1NyIsIkEiOjAsIlIiOjI1NSwiRyI6MjU1LCJCIjoyNTV9fSwiSXNWaXNpYmxlIjp0cnVlLCJXaWR0aCI6MC4wLCJIZWlnaHQiOjAuMCwiQm9yZGVyU3R5bGUiOnsiJGlkIjoiMjU4IiwiTGluZUNvbG9yIjpudWxsLCJMaW5lV2VpZ2h0IjowLjAsIkxpbmVUeXBlIjowLCJQYXJlbnRTdHlsZSI6bnVsbH0sIlBhcmVudFN0eWxlIjpudWxsfSwiRGF0ZVN0eWxlIjp7IiRpZCI6IjI1OSIsIkZvbnRTZXR0aW5ncyI6eyIkaWQiOiIyNjAiLCJGb250U2l6ZSI6MTAsIkZvbnROYW1lIjoiQ2FsaWJyaSIsIklzQm9sZCI6ZmFsc2UsIklzSXRhbGljIjpmYWxzZSwiSXNVbmRlcmxpbmVkIjpmYWxzZSwiUGFyZW50U3R5bGUiOm51bGx9LCJBdXRvU2l6ZSI6MCwiRm9yZWdyb3VuZCI6eyIkaWQiOiIyNjEiLCJDb2xvciI6eyIkaWQiOiIyNjI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xMDkifSwiUGFkZGluZyI6eyIkcmVmIjoiMTEwIn0sIkJhY2tncm91bmQiOnsiJGlkIjoiMjYzIiwiQ29sb3IiOnsiJGlkIjoiMjY0IiwiQSI6MCwiUiI6MjU1LCJHIjoyNTUsIkIiOjI1NX19LCJJc1Zpc2libGUiOmZhbHNlLCJXaWR0aCI6MC4wLCJIZWlnaHQiOjAuMCwiQm9yZGVyU3R5bGUiOnsiJGlkIjoiMjY1IiwiTGluZUNvbG9yIjpudWxsLCJMaW5lV2VpZ2h0IjowLjAsIkxpbmVUeXBlIjowLCJQYXJlbnRTdHlsZSI6bnVsbH0sIlBhcmVudFN0eWxlIjpudWxsfSwiRGF0ZUZvcm1hdCI6eyIkaWQiOiIyNj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Y3IiwiRm9ybWF0IjowLCJJc1Zpc2libGUiOmZhbHNlLCJMYXN0S25vd25WaXNpYmlsaXR5U3RhdGUiOmZhbHNlfSwiSXNWaXNpYmxlIjpmYWxzZSwiUGFyZW50U3R5bGUiOm51bGx9LCJJbmRleCI6MSwiUGVyY2VudGFnZUNvbXBsZXRlIjpudWxsLCJQb3NpdGlvbiI6eyJSYXRpbyI6MC4yNDI4ODA5MTM2MTc1ODY5LCJJc0N1c3RvbSI6dHJ1ZX0sIkRhdGVGb3JtYXQiOnsiJHJlZiI6IjI2NiJ9LCJXZWVrTnVtYmVyaW5nIjp7IiRpZCI6IjI2OCIsIkZvcm1hdCI6MCwiSXNWaXNpYmxlIjpmYWxzZSwiTGFzdEtub3duVmlzaWJpbGl0eVN0YXRlIjpmYWxzZX0sIlJlbGF0ZWRUYXNrSWQiOiIwMDAwMDAwMC0wMDAwLTAwMDAtMDAwMC0wMDAwMDAwMDAwMDAiLCJJZCI6ImMxYmZiZTUxLWY4MzAtNDBiMy1iOTE0LTVmOTg1ZDYyNmY2YSIsIkltcG9ydElkIjpudWxsLCJUaXRsZSI6IjIwdGggQmlydGhkYXkiLCJOb3RlIjpudWxsLCJIeXBlcmxpbmsiOnsiJGlkIjoiMjY5IiwiQWRkcmVzcyI6bnVsbCwiU3ViQWRkcmVzcyI6bnVsbH0sIklzQ2hhbmdlZCI6ZmFsc2UsIklzTmV3IjpmYWxzZX0seyIkaWQiOiIyNzAiLCJEYXRlIjoiMjAyNi0wNS0wMVQyMzo1OTowMCIsIlN0eWxlIjp7IiRpZCI6IjI3MSIsIlNoYXBlIjoxLCJDb25uZWN0b3JNYXJnaW4iOnsiJHJlZiI6Ijg1In0sIkNvbm5lY3RvclN0eWxlIjp7IiRpZCI6IjI3MiIsIkxpbmVDb2xvciI6eyIkaWQiOiIyNzMiLCIkdHlwZSI6Ik5MUkUuQ29tbW9uLkRvbS5Tb2xpZENvbG9yQnJ1c2gsIE5MUkUuQ29tbW9uIiwiQ29sb3IiOnsiJGlkIjoiMjc0IiwiQSI6MjU1LCJSIjoyMzgsIkciOjE1NSwiQiI6MH19LCJMaW5lV2VpZ2h0IjoyLjY2NjY2Njc1LCJMaW5lVHlwZSI6MCwiUGFyZW50U3R5bGUiOm51bGx9LCJJc0JlbG93VGltZWJhbmQiOnRydWUsIlBvc2l0aW9uT25UYXNrIjowLCJIaWRlRGF0ZSI6ZmFsc2UsIlNoYXBlU2l6ZSI6MCwiU3BhY2luZyI6Mi4wLCJQYWRkaW5nIjp7IiRyZWYiOiI4OSJ9LCJTaGFwZVN0eWxlIjp7IiRpZCI6IjI3NSIsIk1hcmdpbiI6eyIkcmVmIjoiOTEifSwiUGFkZGluZyI6eyIkcmVmIjoiOTIifSwiQmFja2dyb3VuZCI6eyIkaWQiOiIyNzYiLCJDb2xvciI6eyIkaWQiOiIyNzciLCJBIjoyNTUsIlIiOjIzOCwiRyI6MTU1LCJCIjowfX0sIklzVmlzaWJsZSI6dHJ1ZSwiV2lkdGgiOjEyLjAsIkhlaWdodCI6MTQuMCwiQm9yZGVyU3R5bGUiOnsiJGlkIjoiMjc4IiwiTGluZUNvbG9yIjp7IiRpZCI6IjI3OSIsIiR0eXBlIjoiTkxSRS5Db21tb24uRG9tLlNvbGlkQ29sb3JCcnVzaCwgTkxSRS5Db21tb24iLCJDb2xvciI6eyIkaWQiOiIyODAiLCJBIjoyNTUsIlIiOjI1NSwiRyI6MjU1LCJCIjoyNTV9fSwiTGluZVdlaWdodCI6MC4wLCJMaW5lVHlwZSI6MCwiUGFyZW50U3R5bGUiOm51bGx9LCJQYXJlbnRTdHlsZSI6bnVsbH0sIlRpdGxlU3R5bGUiOnsiJGlkIjoiMjgxIiwiRm9udFNldHRpbmdzIjp7IiRpZCI6IjI4MiIsIkZvbnRTaXplIjoyMCwiRm9udE5hbWUiOiJMYXRvIEJsYWNrIiwiSXNCb2xkIjp0cnVlLCJJc0l0YWxpYyI6ZmFsc2UsIklzVW5kZXJsaW5lZCI6ZmFsc2UsIlBhcmVudFN0eWxlIjpudWxsfSwiQXV0b1NpemUiOjIsIkZvcmVncm91bmQiOnsiJGlkIjoiMjgzIiwiQ29sb3IiOnsiJGlkIjoiMjg0IiwiQSI6MjU1LCJSIjoyMzgsIkciOjE1NSwiQiI6MH19LCJNYXhXaWR0aCI6MTk4Ljg0LCJNYXhIZWlnaHQiOiJJbmZpbml0eSIsIlNtYXJ0Rm9yZWdyb3VuZElzQWN0aXZlIjpmYWxzZSwiSG9yaXpvbnRhbEFsaWdubWVudCI6MSwiVmVydGljYWxBbGlnbm1lbnQiOjAsIlNtYXJ0Rm9yZWdyb3VuZCI6bnVsbCwiQmFja2dyb3VuZEZpbGxUeXBlIjowLCJNYXJnaW4iOnsiJHJlZiI6IjEwMiJ9LCJQYWRkaW5nIjp7IiRyZWYiOiIxMDMifSwiQmFja2dyb3VuZCI6eyIkaWQiOiIyODUiLCJDb2xvciI6eyIkaWQiOiIyODYiLCJBIjowLCJSIjoyNTUsIkciOjI1NSwiQiI6MjU1fX0sIklzVmlzaWJsZSI6dHJ1ZSwiV2lkdGgiOjAuMCwiSGVpZ2h0IjowLjAsIkJvcmRlclN0eWxlIjp7IiRpZCI6IjI4NyIsIkxpbmVDb2xvciI6bnVsbCwiTGluZVdlaWdodCI6MC4wLCJMaW5lVHlwZSI6MCwiUGFyZW50U3R5bGUiOm51bGx9LCJQYXJlbnRTdHlsZSI6bnVsbH0sIkRhdGVTdHlsZSI6eyIkaWQiOiIyODgiLCJGb250U2V0dGluZ3MiOnsiJGlkIjoiMjg5IiwiRm9udFNpemUiOjEwLCJGb250TmFtZSI6IkNhbGlicmkiLCJJc0JvbGQiOmZhbHNlLCJJc0l0YWxpYyI6ZmFsc2UsIklzVW5kZXJsaW5lZCI6ZmFsc2UsIlBhcmVudFN0eWxlIjpudWxsfSwiQXV0b1NpemUiOjAsIkZvcmVncm91bmQiOnsiJGlkIjoiMjkwIiwiQ29sb3IiOnsiJGlkIjoiMjk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TA5In0sIlBhZGRpbmciOnsiJHJlZiI6IjExMCJ9LCJCYWNrZ3JvdW5kIjp7IiRpZCI6IjI5MiIsIkNvbG9yIjp7IiRpZCI6IjI5MyIsIkEiOjAsIlIiOjI1NSwiRyI6MjU1LCJCIjoyNTV9fSwiSXNWaXNpYmxlIjpmYWxzZSwiV2lkdGgiOjAuMCwiSGVpZ2h0IjowLjAsIkJvcmRlclN0eWxlIjp7IiRpZCI6IjI5NCIsIkxpbmVDb2xvciI6bnVsbCwiTGluZVdlaWdodCI6MC4wLCJMaW5lVHlwZSI6MCwiUGFyZW50U3R5bGUiOm51bGx9LCJQYXJlbnRTdHlsZSI6bnVsbH0sIkRhdGVGb3JtYXQiOnsiJHJlZiI6IjI0MyJ9LCJXZWVrTnVtYmVyaW5nIjp7IiRpZCI6IjI5NSIsIkZvcm1hdCI6MCwiSXNWaXNpYmxlIjpmYWxzZSwiTGFzdEtub3duVmlzaWJpbGl0eVN0YXRlIjpmYWxzZX0sIklzVmlzaWJsZSI6dHJ1ZSwiUGFyZW50U3R5bGUiOm51bGx9LCJJbmRleCI6MiwiUGVyY2VudGFnZUNvbXBsZXRlIjpudWxsLCJQb3NpdGlvbiI6eyJSYXRpbyI6MC4xNzg1NTI0NzIxNDk4ODQyNiwiSXNDdXN0b20iOnRydWV9LCJEYXRlRm9ybWF0Ijp7IiRyZWYiOiIyNDMifSwiV2Vla051bWJlcmluZyI6eyIkaWQiOiIyOTYiLCJGb3JtYXQiOjAsIklzVmlzaWJsZSI6ZmFsc2UsIkxhc3RLbm93blZpc2liaWxpdHlTdGF0ZSI6ZmFsc2V9LCJSZWxhdGVkVGFza0lkIjoiMDAwMDAwMDAtMDAwMC0wMDAwLTAwMDAtMDAwMDAwMDAwMDAwIiwiSWQiOiIyZDBmYjk4Ni04MTA5LTQ5ODMtYjY4NC0yNGVhMGFlZWFmMzEiLCJJbXBvcnRJZCI6bnVsbCwiVGl0bGUiOiJUZGFwIFNpbmdsZSBEb3NlIiwiTm90ZSI6bnVsbCwiSHlwZXJsaW5rIjp7IiRpZCI6IjI5NyIsIkFkZHJlc3MiOm51bGwsIlN1YkFkZHJlc3MiOm51bGx9LCJJc0NoYW5nZWQiOmZhbHNlLCJJc05ldyI6ZmFsc2V9LHsiJGlkIjoiMjk4IiwiRGF0ZSI6IjIwMjYtMDItMTJUMjM6NTk6MDAiLCJTdHlsZSI6eyIkaWQiOiIyOTkiLCJTaGFwZSI6MSwiQ29ubmVjdG9yTWFyZ2luIjp7IiRyZWYiOiI4NSJ9LCJDb25uZWN0b3JTdHlsZSI6eyIkaWQiOiIzMDAiLCJMaW5lQ29sb3IiOnsiJGlkIjoiMzAxIiwiJHR5cGUiOiJOTFJFLkNvbW1vbi5Eb20uU29saWRDb2xvckJydXNoLCBOTFJFLkNvbW1vbiIsIkNvbG9yIjp7IiRpZCI6IjMwMiIsIkEiOjI1NSwiUiI6MjM4LCJHIjoxNTUsIkIiOjB9fSwiTGluZVdlaWdodCI6Mi42NjY2NjY3NSwiTGluZVR5cGUiOjAsIlBhcmVudFN0eWxlIjpudWxsfSwiSXNCZWxvd1RpbWViYW5kIjpmYWxzZSwiUG9zaXRpb25PblRhc2siOjAsIkhpZGVEYXRlIjpmYWxzZSwiU2hhcGVTaXplIjowLCJTcGFjaW5nIjoyLjAsIlBhZGRpbmciOnsiJHJlZiI6Ijg5In0sIlNoYXBlU3R5bGUiOnsiJGlkIjoiMzAzIiwiTWFyZ2luIjp7IiRyZWYiOiI5MSJ9LCJQYWRkaW5nIjp7IiRyZWYiOiI5MiJ9LCJCYWNrZ3JvdW5kIjp7IiRpZCI6IjMwNCIsIkNvbG9yIjp7IiRpZCI6IjMwNSIsIkEiOjI1NSwiUiI6MjM4LCJHIjoxNTUsIkIiOjB9fSwiSXNWaXNpYmxlIjp0cnVlLCJXaWR0aCI6MTIuMCwiSGVpZ2h0IjoxNC4wLCJCb3JkZXJTdHlsZSI6eyIkaWQiOiIzMDYiLCJMaW5lQ29sb3IiOnsiJGlkIjoiMzA3IiwiJHR5cGUiOiJOTFJFLkNvbW1vbi5Eb20uU29saWRDb2xvckJydXNoLCBOTFJFLkNvbW1vbiIsIkNvbG9yIjp7IiRpZCI6IjMwOCIsIkEiOjI1NSwiUiI6MjU1LCJHIjoyNTUsIkIiOjI1NX19LCJMaW5lV2VpZ2h0IjowLjAsIkxpbmVUeXBlIjowLCJQYXJlbnRTdHlsZSI6bnVsbH0sIlBhcmVudFN0eWxlIjpudWxsfSwiVGl0bGVTdHlsZSI6eyIkaWQiOiIzMDkiLCJGb250U2V0dGluZ3MiOnsiJGlkIjoiMzEwIiwiRm9udFNpemUiOjIwLCJGb250TmFtZSI6IkxhdG8gQmxhY2siLCJJc0JvbGQiOnRydWUsIklzSXRhbGljIjpmYWxzZSwiSXNVbmRlcmxpbmVkIjpmYWxzZSwiUGFyZW50U3R5bGUiOm51bGx9LCJBdXRvU2l6ZSI6MiwiRm9yZWdyb3VuZCI6eyIkaWQiOiIzMTEiLCJDb2xvciI6eyIkaWQiOiIzMTIiLCJBIjoyNTUsIlIiOjIzOCwiRyI6MTU1LCJCIjowfX0sIk1heFdpZHRoIjoyMzQuMzY4ODIwMTkwNDI5NjksIk1heEhlaWdodCI6IkluZmluaXR5IiwiU21hcnRGb3JlZ3JvdW5kSXNBY3RpdmUiOmZhbHNlLCJIb3Jpem9udGFsQWxpZ25tZW50IjoxLCJWZXJ0aWNhbEFsaWdubWVudCI6MCwiU21hcnRGb3JlZ3JvdW5kIjpudWxsLCJCYWNrZ3JvdW5kRmlsbFR5cGUiOjAsIk1hcmdpbiI6eyIkcmVmIjoiMTAyIn0sIlBhZGRpbmciOnsiJHJlZiI6IjEwMyJ9LCJCYWNrZ3JvdW5kIjp7IiRpZCI6IjMxMyIsIkNvbG9yIjp7IiRpZCI6IjMxNCIsIkEiOjAsIlIiOjI1NSwiRyI6MjU1LCJCIjoyNTV9fSwiSXNWaXNpYmxlIjp0cnVlLCJXaWR0aCI6MC4wLCJIZWlnaHQiOjAuMCwiQm9yZGVyU3R5bGUiOnsiJGlkIjoiMzE1IiwiTGluZUNvbG9yIjpudWxsLCJMaW5lV2VpZ2h0IjowLjAsIkxpbmVUeXBlIjowLCJQYXJlbnRTdHlsZSI6bnVsbH0sIlBhcmVudFN0eWxlIjpudWxsfSwiRGF0ZVN0eWxlIjp7IiRpZCI6IjMxNiIsIkZvbnRTZXR0aW5ncyI6eyIkaWQiOiIzMTciLCJGb250U2l6ZSI6MTAsIkZvbnROYW1lIjoiQ2FsaWJyaSIsIklzQm9sZCI6ZmFsc2UsIklzSXRhbGljIjpmYWxzZSwiSXNVbmRlcmxpbmVkIjpmYWxzZSwiUGFyZW50U3R5bGUiOm51bGx9LCJBdXRvU2l6ZSI6MCwiRm9yZWdyb3VuZCI6eyIkaWQiOiIzMTgiLCJDb2xvciI6eyIkaWQiOiIzM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xMDkifSwiUGFkZGluZyI6eyIkcmVmIjoiMTEwIn0sIkJhY2tncm91bmQiOnsiJGlkIjoiMzIwIiwiQ29sb3IiOnsiJGlkIjoiMzIxIiwiQSI6MCwiUiI6MjU1LCJHIjoyNTUsIkIiOjI1NX19LCJJc1Zpc2libGUiOmZhbHNlLCJXaWR0aCI6MC4wLCJIZWlnaHQiOjAuMCwiQm9yZGVyU3R5bGUiOnsiJGlkIjoiMzIyIiwiTGluZUNvbG9yIjpudWxsLCJMaW5lV2VpZ2h0IjowLjAsIkxpbmVUeXBlIjowLCJQYXJlbnRTdHlsZSI6bnVsbH0sIlBhcmVudFN0eWxlIjpudWxsfSwiRGF0ZUZvcm1hdCI6eyIkcmVmIjoiMjQzIn0sIldlZWtOdW1iZXJpbmciOnsiJGlkIjoiMzIzIiwiRm9ybWF0IjowLCJJc1Zpc2libGUiOmZhbHNlLCJMYXN0S25vd25WaXNpYmlsaXR5U3RhdGUiOmZhbHNlfSwiSXNWaXNpYmxlIjp0cnVlLCJQYXJlbnRTdHlsZSI6bnVsbH0sIkluZGV4IjozLCJQZXJjZW50YWdlQ29tcGxldGUiOm51bGwsIlBvc2l0aW9uIjp7IlJhdGlvIjowLjIyNzEwNDExMDYxOTAxNzI4LCJJc0N1c3RvbSI6dHJ1ZX0sIkRhdGVGb3JtYXQiOnsiJHJlZiI6IjI0MyJ9LCJXZWVrTnVtYmVyaW5nIjp7IiRpZCI6IjMyNCIsIkZvcm1hdCI6MCwiSXNWaXNpYmxlIjpmYWxzZSwiTGFzdEtub3duVmlzaWJpbGl0eVN0YXRlIjpmYWxzZX0sIlJlbGF0ZWRUYXNrSWQiOiIwMDAwMDAwMC0wMDAwLTAwMDAtMDAwMC0wMDAwMDAwMDAwMDAiLCJJZCI6Ijc1NzkxNzJiLTFlNmItNDQyYi04YTMyLWJiMmZmYzY1ZTZlZSIsIkltcG9ydElkIjpudWxsLCJUaXRsZSI6IkhQViAxc3QgIERvc2UiLCJOb3RlIjpudWxsLCJIeXBlcmxpbmsiOnsiJGlkIjoiMzI1IiwiQWRkcmVzcyI6bnVsbCwiU3ViQWRkcmVzcyI6bnVsbH0sIklzQ2hhbmdlZCI6ZmFsc2UsIklzTmV3IjpmYWxzZX0seyIkaWQiOiIzMjYiLCJEYXRlIjoiMjAyNi0wOC0wOFQyMzo1OTowMCIsIlN0eWxlIjp7IiRpZCI6IjMyNyIsIlNoYXBlIjoxLCJDb25uZWN0b3JNYXJnaW4iOnsiJHJlZiI6Ijg1In0sIkNvbm5lY3RvclN0eWxlIjp7IiRpZCI6IjMyOCIsIkxpbmVDb2xvciI6eyIkaWQiOiIzMjkiLCIkdHlwZSI6Ik5MUkUuQ29tbW9uLkRvbS5Tb2xpZENvbG9yQnJ1c2gsIE5MUkUuQ29tbW9uIiwiQ29sb3IiOnsiJGlkIjoiMzMwIiwiQSI6MjU1LCJSIjoyMzgsIkciOjE1NSwiQiI6MH19LCJMaW5lV2VpZ2h0IjoyLjY2NjY2Njc1LCJMaW5lVHlwZSI6MCwiUGFyZW50U3R5bGUiOm51bGx9LCJJc0JlbG93VGltZWJhbmQiOmZhbHNlLCJQb3NpdGlvbk9uVGFzayI6MCwiSGlkZURhdGUiOmZhbHNlLCJTaGFwZVNpemUiOjAsIlNwYWNpbmciOjIuMCwiUGFkZGluZyI6eyIkcmVmIjoiODkifSwiU2hhcGVTdHlsZSI6eyIkaWQiOiIzMzEiLCJNYXJnaW4iOnsiJHJlZiI6IjkxIn0sIlBhZGRpbmciOnsiJHJlZiI6IjkyIn0sIkJhY2tncm91bmQiOnsiJGlkIjoiMzMyIiwiQ29sb3IiOnsiJGlkIjoiMzMzIiwiQSI6MjU1LCJSIjoyMzgsIkciOjE1NSwiQiI6MH19LCJJc1Zpc2libGUiOnRydWUsIldpZHRoIjoxMi4wLCJIZWlnaHQiOjE0LjAsIkJvcmRlclN0eWxlIjp7IiRpZCI6IjMzNCIsIkxpbmVDb2xvciI6eyIkaWQiOiIzMzUiLCIkdHlwZSI6Ik5MUkUuQ29tbW9uLkRvbS5Tb2xpZENvbG9yQnJ1c2gsIE5MUkUuQ29tbW9uIiwiQ29sb3IiOnsiJGlkIjoiMzM2IiwiQSI6MjU1LCJSIjoyNTUsIkciOjI1NSwiQiI6MjU1fX0sIkxpbmVXZWlnaHQiOjAuMCwiTGluZVR5cGUiOjAsIlBhcmVudFN0eWxlIjpudWxsfSwiUGFyZW50U3R5bGUiOm51bGx9LCJUaXRsZVN0eWxlIjp7IiRpZCI6IjMzNyIsIkZvbnRTZXR0aW5ncyI6eyIkaWQiOiIzMzgiLCJGb250U2l6ZSI6MjAsIkZvbnROYW1lIjoiTGF0byBCbGFjayIsIklzQm9sZCI6dHJ1ZSwiSXNJdGFsaWMiOmZhbHNlLCJJc1VuZGVybGluZWQiOmZhbHNlLCJQYXJlbnRTdHlsZSI6bnVsbH0sIkF1dG9TaXplIjoyLCJGb3JlZ3JvdW5kIjp7IiRpZCI6IjMzOSIsIkNvbG9yIjp7IiRpZCI6IjM0MCIsIkEiOjI1NSwiUiI6MjM4LCJHIjoxNTUsIkIiOjB9fSwiTWF4V2lkdGgiOjE3NS4xMiwiTWF4SGVpZ2h0IjoiSW5maW5pdHkiLCJTbWFydEZvcmVncm91bmRJc0FjdGl2ZSI6ZmFsc2UsIkhvcml6b250YWxBbGlnbm1lbnQiOjEsIlZlcnRpY2FsQWxpZ25tZW50IjowLCJTbWFydEZvcmVncm91bmQiOm51bGwsIkJhY2tncm91bmRGaWxsVHlwZSI6MCwiTWFyZ2luIjp7IiRyZWYiOiIxMDIifSwiUGFkZGluZyI6eyIkcmVmIjoiMTAzIn0sIkJhY2tncm91bmQiOnsiJGlkIjoiMzQxIiwiQ29sb3IiOnsiJGlkIjoiMzQyIiwiQSI6MCwiUiI6MjU1LCJHIjoyNTUsIkIiOjI1NX19LCJJc1Zpc2libGUiOnRydWUsIldpZHRoIjowLjAsIkhlaWdodCI6MC4wLCJCb3JkZXJTdHlsZSI6eyIkaWQiOiIzNDMiLCJMaW5lQ29sb3IiOm51bGwsIkxpbmVXZWlnaHQiOjAuMCwiTGluZVR5cGUiOjAsIlBhcmVudFN0eWxlIjpudWxsfSwiUGFyZW50U3R5bGUiOm51bGx9LCJEYXRlU3R5bGUiOnsiJGlkIjoiMzQ0IiwiRm9udFNldHRpbmdzIjp7IiRpZCI6IjM0NSIsIkZvbnRTaXplIjoxMCwiRm9udE5hbWUiOiJDYWxpYnJpIiwiSXNCb2xkIjpmYWxzZSwiSXNJdGFsaWMiOmZhbHNlLCJJc1VuZGVybGluZWQiOmZhbHNlLCJQYXJlbnRTdHlsZSI6bnVsbH0sIkF1dG9TaXplIjowLCJGb3JlZ3JvdW5kIjp7IiRpZCI6IjM0NiIsIkNvbG9yIjp7IiRpZCI6IjM0N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EwOSJ9LCJQYWRkaW5nIjp7IiRyZWYiOiIxMTAifSwiQmFja2dyb3VuZCI6eyIkaWQiOiIzNDgiLCJDb2xvciI6eyIkaWQiOiIzNDkiLCJBIjowLCJSIjoyNTUsIkciOjI1NSwiQiI6MjU1fX0sIklzVmlzaWJsZSI6ZmFsc2UsIldpZHRoIjowLjAsIkhlaWdodCI6MC4wLCJCb3JkZXJTdHlsZSI6eyIkaWQiOiIzNTAiLCJMaW5lQ29sb3IiOm51bGwsIkxpbmVXZWlnaHQiOjAuMCwiTGluZVR5cGUiOjAsIlBhcmVudFN0eWxlIjpudWxsfSwiUGFyZW50U3R5bGUiOm51bGx9LCJEYXRlRm9ybWF0Ijp7IiRyZWYiOiIyNDMifSwiV2Vla051bWJlcmluZyI6eyIkaWQiOiIzNTEiLCJGb3JtYXQiOjAsIklzVmlzaWJsZSI6ZmFsc2UsIkxhc3RLbm93blZpc2liaWxpdHlTdGF0ZSI6ZmFsc2V9LCJJc1Zpc2libGUiOnRydWUsIlBhcmVudFN0eWxlIjpudWxsfSwiSW5kZXgiOjQsIlBlcmNlbnRhZ2VDb21wbGV0ZSI6bnVsbCwiUG9zaXRpb24iOnsiUmF0aW8iOjAuMTUzMTg0NTc1NzMwNzExMzEsIklzQ3VzdG9tIjp0cnVlfSwiRGF0ZUZvcm1hdCI6eyIkcmVmIjoiMjQzIn0sIldlZWtOdW1iZXJpbmciOnsiJGlkIjoiMzUyIiwiRm9ybWF0IjowLCJJc1Zpc2libGUiOmZhbHNlLCJMYXN0S25vd25WaXNpYmlsaXR5U3RhdGUiOmZhbHNlfSwiUmVsYXRlZFRhc2tJZCI6IjAwMDAwMDAwLTAwMDAtMDAwMC0wMDAwLTAwMDAwMDAwMDAwMCIsIklkIjoiZDc4MzQwMDMtYjhiMS00MTUwLTgyOTktMGYwNzcyYWVmMjMwIiwiSW1wb3J0SWQiOm51bGwsIlRpdGxlIjoiSFBWIDJuZCBEb3NlIiwiTm90ZSI6bnVsbCwiSHlwZXJsaW5rIjp7IiRpZCI6IjM1MyIsIkFkZHJlc3MiOm51bGwsIlN1YkFkZHJlc3MiOm51bGx9LCJJc0NoYW5nZWQiOmZhbHNlLCJJc05ldyI6ZmFsc2V9LHsiJGlkIjoiMzU0IiwiRGF0ZSI6IjIwMjEtMTEtMDFUMjM6NTk6MDAiLCJTdHlsZSI6eyIkaWQiOiIzNTUiLCJTaGFwZSI6NywiQ29ubmVjdG9yTWFyZ2luIjp7IiRpZCI6IjM1NiIsIlRvcCI6MC4wLCJMZWZ0IjoyLjAsIlJpZ2h0IjoyLjAsIkJvdHRvbSI6MC4wfSwiQ29ubmVjdG9yU3R5bGUiOnsiJGlkIjoiMzU3IiwiTGluZUNvbG9yIjp7IiRpZCI6IjM1OCIsIiR0eXBlIjoiTkxSRS5Db21tb24uRG9tLlNvbGlkQ29sb3JCcnVzaCwgTkxSRS5Db21tb24iLCJDb2xvciI6eyIkaWQiOiIzNTkiLCJBIjoxMjcsIlIiOjc5LCJHIjoxMjksIkIiOjE4OX19LCJMaW5lV2VpZ2h0IjoxLjAsIkxpbmVUeXBlIjowLCJQYXJlbnRTdHlsZSI6bnVsbH0sIklzQmVsb3dUaW1lYmFuZCI6ZmFsc2UsIlBvc2l0aW9uT25UYXNrIjowLCJIaWRlRGF0ZSI6ZmFsc2UsIlNoYXBlU2l6ZSI6MCwiU3BhY2luZyI6Mi4wLCJQYWRkaW5nIjp7IiRpZCI6IjM2MCIsIlRvcCI6Ny4wLCJMZWZ0IjozLjAsIlJpZ2h0IjowLjAsIkJvdHRvbSI6Mi4wfSwiU2hhcGVTdHlsZSI6eyIkaWQiOiIzNjEiLCJNYXJnaW4iOnsiJGlkIjoiMzYyIiwiVG9wIjowLjAsIkxlZnQiOjAuMCwiUmlnaHQiOjAuMCwiQm90dG9tIjowLjB9LCJQYWRkaW5nIjp7IiRpZCI6IjM2MyIsIlRvcCI6MC4wLCJMZWZ0IjowLjAsIlJpZ2h0IjowLjAsIkJvdHRvbSI6MC4wfSwiQmFja2dyb3VuZCI6eyIkaWQiOiIzNjQiLCJDb2xvciI6eyIkaWQiOiIzNjUiLCJBIjoyNTUsIlIiOjE0OSwiRyI6MjEzLCJCIjoxNzh9fSwiSXNWaXNpYmxlIjp0cnVlLCJXaWR0aCI6MTIuMCwiSGVpZ2h0IjoxNC4wLCJCb3JkZXJTdHlsZSI6eyIkaWQiOiIzNjYiLCJMaW5lQ29sb3IiOnsiJGlkIjoiMzY3IiwiJHR5cGUiOiJOTFJFLkNvbW1vbi5Eb20uU29saWRDb2xvckJydXNoLCBOTFJFLkNvbW1vbiIsIkNvbG9yIjp7IiRpZCI6IjM2OCIsIkEiOjI1NSwiUiI6MjU1LCJHIjowLCJCIjowfX0sIkxpbmVXZWlnaHQiOjAuMCwiTGluZVR5cGUiOjAsIlBhcmVudFN0eWxlIjpudWxsfSwiUGFyZW50U3R5bGUiOm51bGx9LCJUaXRsZVN0eWxlIjp7IiRpZCI6IjM2OSIsIkZvbnRTZXR0aW5ncyI6eyIkaWQiOiIzNzAiLCJGb250U2l6ZSI6MTQsIkZvbnROYW1lIjoiTGF0byBTZW1pYm9sZCIsIklzQm9sZCI6dHJ1ZSwiSXNJdGFsaWMiOmZhbHNlLCJJc1VuZGVybGluZWQiOmZhbHNlLCJQYXJlbnRTdHlsZSI6bnVsbH0sIkF1dG9TaXplIjoyLCJGb3JlZ3JvdW5kIjp7IiRpZCI6IjM3MSIsIkNvbG9yIjp7IiRpZCI6IjM3MiIsIkEiOjI1NSwiUiI6MjAzLCJHIjoyNDMsIkIiOjI0MH19LCJNYXhXaWR0aCI6NzMuODc2NjY2NjY2NjY2NjY1LCJNYXhIZWlnaHQiOiJJbmZpbml0eSIsIlNtYXJ0Rm9yZWdyb3VuZElzQWN0aXZlIjpmYWxzZSwiSG9yaXpvbnRhbEFsaWdubWVudCI6MSwiVmVydGljYWxBbGlnbm1lbnQiOjAsIlNtYXJ0Rm9yZWdyb3VuZCI6bnVsbCwiQmFja2dyb3VuZEZpbGxUeXBlIjowLCJNYXJnaW4iOnsiJGlkIjoiMzczIiwiVG9wIjowLjAsIkxlZnQiOjAuMCwiUmlnaHQiOjAuMCwiQm90dG9tIjowLjB9LCJQYWRkaW5nIjp7IiRpZCI6IjM3NCIsIlRvcCI6MC4wLCJMZWZ0IjowLjAsIlJpZ2h0IjowLjAsIkJvdHRvbSI6MC4wfSwiQmFja2dyb3VuZCI6eyIkaWQiOiIzNzUiLCJDb2xvciI6eyIkaWQiOiIzNzYiLCJBIjowLCJSIjoyNTUsIkciOjI1NSwiQiI6MjU1fX0sIklzVmlzaWJsZSI6dHJ1ZSwiV2lkdGgiOjAuMCwiSGVpZ2h0IjowLjAsIkJvcmRlclN0eWxlIjp7IiRpZCI6IjM3NyIsIkxpbmVDb2xvciI6bnVsbCwiTGluZVdlaWdodCI6MC4wLCJMaW5lVHlwZSI6MCwiUGFyZW50U3R5bGUiOm51bGx9LCJQYXJlbnRTdHlsZSI6bnVsbH0sIkRhdGVTdHlsZSI6eyIkaWQiOiIzNzgiLCJGb250U2V0dGluZ3MiOnsiJGlkIjoiMzc5IiwiRm9udFNpemUiOjEwLCJGb250TmFtZSI6IkNhbGlicmkiLCJJc0JvbGQiOmZhbHNlLCJJc0l0YWxpYyI6ZmFsc2UsIklzVW5kZXJsaW5lZCI6ZmFsc2UsIlBhcmVudFN0eWxlIjpudWxsfSwiQXV0b1NpemUiOjAsIkZvcmVncm91bmQiOnsiJGlkIjoiMzgwIiwiQ29sb3IiOnsiJGlkIjoiMzg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ODIiLCJUb3AiOjAuMCwiTGVmdCI6MC4wLCJSaWdodCI6MC4wLCJCb3R0b20iOjAuMH0sIlBhZGRpbmciOnsiJGlkIjoiMzgzIiwiVG9wIjowLjAsIkxlZnQiOjAuMCwiUmlnaHQiOjAuMCwiQm90dG9tIjowLjB9LCJCYWNrZ3JvdW5kIjp7IiRpZCI6IjM4NCIsIkNvbG9yIjp7IiRpZCI6IjM4NSIsIkEiOjAsIlIiOjI1NSwiRyI6MjU1LCJCIjoyNTV9fSwiSXNWaXNpYmxlIjpmYWxzZSwiV2lkdGgiOjAuMCwiSGVpZ2h0IjowLjAsIkJvcmRlclN0eWxlIjp7IiRpZCI6IjM4NiIsIkxpbmVDb2xvciI6bnVsbCwiTGluZVdlaWdodCI6MC4wLCJMaW5lVHlwZSI6MCwiUGFyZW50U3R5bGUiOm51bGx9LCJQYXJlbnRTdHlsZSI6bnVsbH0sIkRhdGVGb3JtYXQiOnsiJHJlZiI6IjI0MyJ9LCJXZWVrTnVtYmVyaW5nIjp7IiRpZCI6IjM4NyIsIkZvcm1hdCI6MCwiSXNWaXNpYmxlIjpmYWxzZSwiTGFzdEtub3duVmlzaWJpbGl0eVN0YXRlIjpmYWxzZX0sIklzVmlzaWJsZSI6dHJ1ZSwiUGFyZW50U3R5bGUiOm51bGx9LCJJbmRleCI6NSwiUGVyY2VudGFnZUNvbXBsZXRlIjpudWxsLCJQb3NpdGlvbiI6eyJSYXRpbyI6MC4wOTE4NTE4NTE4NTE4NTE4OTMsIklzQ3VzdG9tIjp0cnVlfSwiRGF0ZUZvcm1hdCI6eyIkcmVmIjoiMjQzIn0sIldlZWtOdW1iZXJpbmciOnsiJGlkIjoiMzg4IiwiRm9ybWF0IjowLCJJc1Zpc2libGUiOmZhbHNlLCJMYXN0S25vd25WaXNpYmlsaXR5U3RhdGUiOmZhbHNlfSwiUmVsYXRlZFRhc2tJZCI6IjAwMDAwMDAwLTAwMDAtMDAwMC0wMDAwLTAwMDAwMDAwMDAwMCIsIklkIjoiN2FiYjhiNmYtYzlmZS00NTM3LTlhZTUtNzg5NzEwMzkyNDE2IiwiSW1wb3J0SWQiOm51bGwsIlRpdGxlIjoiRmx1XHJcbiAoNyB5ZWFycykiLCJOb3RlIjpudWxsLCJIeXBlcmxpbmsiOnsiJGlkIjoiMzg5IiwiQWRkcmVzcyI6bnVsbCwiU3ViQWRkcmVzcyI6bnVsbH0sIklzQ2hhbmdlZCI6ZmFsc2UsIklzTmV3IjpmYWxzZX0seyIkaWQiOiIzOTAiLCJEYXRlIjoiMjAyMi0xMS0wMVQyMzo1OTowMCIsIlN0eWxlIjp7IiRpZCI6IjM5MSIsIlNoYXBlIjo3LCJDb25uZWN0b3JNYXJnaW4iOnsiJGlkIjoiMzkyIiwiVG9wIjowLjAsIkxlZnQiOjIuMCwiUmlnaHQiOjIuMCwiQm90dG9tIjowLjB9LCJDb25uZWN0b3JTdHlsZSI6eyIkaWQiOiIzOTMiLCJMaW5lQ29sb3IiOnsiJGlkIjoiMzk0IiwiJHR5cGUiOiJOTFJFLkNvbW1vbi5Eb20uU29saWRDb2xvckJydXNoLCBOTFJFLkNvbW1vbiIsIkNvbG9yIjp7IiRpZCI6IjM5NSIsIkEiOjEyNywiUiI6NzksIkciOjEyOSwiQiI6MTg5fX0sIkxpbmVXZWlnaHQiOjEuMCwiTGluZVR5cGUiOjAsIlBhcmVudFN0eWxlIjpudWxsfSwiSXNCZWxvd1RpbWViYW5kIjp0cnVlLCJQb3NpdGlvbk9uVGFzayI6MCwiSGlkZURhdGUiOmZhbHNlLCJTaGFwZVNpemUiOjAsIlNwYWNpbmciOjIuMCwiUGFkZGluZyI6eyIkaWQiOiIzOTYiLCJUb3AiOjcuMCwiTGVmdCI6My4wLCJSaWdodCI6MC4wLCJCb3R0b20iOjIuMH0sIlNoYXBlU3R5bGUiOnsiJGlkIjoiMzk3IiwiTWFyZ2luIjp7IiRpZCI6IjM5OCIsIlRvcCI6MC4wLCJMZWZ0IjowLjAsIlJpZ2h0IjowLjAsIkJvdHRvbSI6MC4wfSwiUGFkZGluZyI6eyIkaWQiOiIzOTkiLCJUb3AiOjAuMCwiTGVmdCI6MC4wLCJSaWdodCI6MC4wLCJCb3R0b20iOjAuMH0sIkJhY2tncm91bmQiOnsiJGlkIjoiNDAwIiwiQ29sb3IiOnsiJGlkIjoiNDAxIiwiQSI6MjU1LCJSIjoxNDksIkciOjIxMywiQiI6MTc4fX0sIklzVmlzaWJsZSI6dHJ1ZSwiV2lkdGgiOjEyLjAsIkhlaWdodCI6MTQuMCwiQm9yZGVyU3R5bGUiOnsiJGlkIjoiNDAyIiwiTGluZUNvbG9yIjp7IiRpZCI6IjQwMyIsIiR0eXBlIjoiTkxSRS5Db21tb24uRG9tLlNvbGlkQ29sb3JCcnVzaCwgTkxSRS5Db21tb24iLCJDb2xvciI6eyIkaWQiOiI0MDQiLCJBIjoyNTUsIlIiOjI1NSwiRyI6MCwiQiI6MH19LCJMaW5lV2VpZ2h0IjowLjAsIkxpbmVUeXBlIjowLCJQYXJlbnRTdHlsZSI6bnVsbH0sIlBhcmVudFN0eWxlIjpudWxsfSwiVGl0bGVTdHlsZSI6eyIkaWQiOiI0MDUiLCJGb250U2V0dGluZ3MiOnsiJGlkIjoiNDA2IiwiRm9udFNpemUiOjE0LCJGb250TmFtZSI6IkxhdG8gU2VtaWJvbGQiLCJJc0JvbGQiOnRydWUsIklzSXRhbGljIjpmYWxzZSwiSXNVbmRlcmxpbmVkIjpmYWxzZSwiUGFyZW50U3R5bGUiOm51bGx9LCJBdXRvU2l6ZSI6MCwiRm9yZWdyb3VuZCI6eyIkaWQiOiI0MDciLCJDb2xvciI6eyIkaWQiOiI0MDgiLCJBIjoyNTUsIlIiOjIwMywiRyI6MjQzLCJCIjoyNDB9fSwiTWF4V2lkdGgiOjIwMC4wLCJNYXhIZWlnaHQiOiJJbmZpbml0eSIsIlNtYXJ0Rm9yZWdyb3VuZElzQWN0aXZlIjpmYWxzZSwiSG9yaXpvbnRhbEFsaWdubWVudCI6MSwiVmVydGljYWxBbGlnbm1lbnQiOjAsIlNtYXJ0Rm9yZWdyb3VuZCI6bnVsbCwiQmFja2dyb3VuZEZpbGxUeXBlIjowLCJNYXJnaW4iOnsiJGlkIjoiNDA5IiwiVG9wIjowLjAsIkxlZnQiOjAuMCwiUmlnaHQiOjAuMCwiQm90dG9tIjowLjB9LCJQYWRkaW5nIjp7IiRpZCI6IjQxMCIsIlRvcCI6MC4wLCJMZWZ0IjowLjAsIlJpZ2h0IjowLjAsIkJvdHRvbSI6MC4wfSwiQmFja2dyb3VuZCI6eyIkaWQiOiI0MTEiLCJDb2xvciI6eyIkaWQiOiI0MTIiLCJBIjowLCJSIjoyNTUsIkciOjI1NSwiQiI6MjU1fX0sIklzVmlzaWJsZSI6dHJ1ZSwiV2lkdGgiOjAuMCwiSGVpZ2h0IjowLjAsIkJvcmRlclN0eWxlIjp7IiRpZCI6IjQxMyIsIkxpbmVDb2xvciI6bnVsbCwiTGluZVdlaWdodCI6MC4wLCJMaW5lVHlwZSI6MCwiUGFyZW50U3R5bGUiOm51bGx9LCJQYXJlbnRTdHlsZSI6bnVsbH0sIkRhdGVTdHlsZSI6eyIkaWQiOiI0MTQiLCJGb250U2V0dGluZ3MiOnsiJGlkIjoiNDE1IiwiRm9udFNpemUiOjEwLCJGb250TmFtZSI6IkNhbGlicmkiLCJJc0JvbGQiOmZhbHNlLCJJc0l0YWxpYyI6ZmFsc2UsIklzVW5kZXJsaW5lZCI6ZmFsc2UsIlBhcmVudFN0eWxlIjpudWxsfSwiQXV0b1NpemUiOjAsIkZvcmVncm91bmQiOnsiJGlkIjoiNDE2IiwiQ29sb3IiOnsiJGlkIjoiNDE3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0MTgiLCJUb3AiOjAuMCwiTGVmdCI6MC4wLCJSaWdodCI6MC4wLCJCb3R0b20iOjAuMH0sIlBhZGRpbmciOnsiJGlkIjoiNDE5IiwiVG9wIjowLjAsIkxlZnQiOjAuMCwiUmlnaHQiOjAuMCwiQm90dG9tIjowLjB9LCJCYWNrZ3JvdW5kIjp7IiRpZCI6IjQyMCIsIkNvbG9yIjp7IiRpZCI6IjQyMSIsIkEiOjAsIlIiOjI1NSwiRyI6MjU1LCJCIjoyNTV9fSwiSXNWaXNpYmxlIjpmYWxzZSwiV2lkdGgiOjAuMCwiSGVpZ2h0IjowLjAsIkJvcmRlclN0eWxlIjp7IiRpZCI6IjQyMiIsIkxpbmVDb2xvciI6bnVsbCwiTGluZVdlaWdodCI6MC4wLCJMaW5lVHlwZSI6MCwiUGFyZW50U3R5bGUiOm51bGx9LCJQYXJlbnRTdHlsZSI6bnVsbH0sIkRhdGVGb3JtYXQiOnsiJGlkIjoiNDI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yNCIsIkZvcm1hdCI6MCwiSXNWaXNpYmxlIjpmYWxzZSwiTGFzdEtub3duVmlzaWJpbGl0eVN0YXRlIjpmYWxzZX0sIklzVmlzaWJsZSI6dHJ1ZSwiUGFyZW50U3R5bGUiOm51bGx9LCJJbmRleCI6NiwiUGVyY2VudGFnZUNvbXBsZXRlIjpudWxsLCJQb3NpdGlvbiI6eyJSYXRpbyI6MC4xMDIyMjIyMjAxMDI5NDU5NiwiSXNDdXN0b20iOmZhbHNlfSwiRGF0ZUZvcm1hdCI6eyIkcmVmIjoiNDIzIn0sIldlZWtOdW1iZXJpbmciOnsiJGlkIjoiNDI1IiwiRm9ybWF0IjowLCJJc1Zpc2libGUiOmZhbHNlLCJMYXN0S25vd25WaXNpYmlsaXR5U3RhdGUiOmZhbHNlfSwiUmVsYXRlZFRhc2tJZCI6IjAwMDAwMDAwLTAwMDAtMDAwMC0wMDAwLTAwMDAwMDAwMDAwMCIsIklkIjoiZjJiOWQzNjItZjg5OC00OWYyLWI0NDYtNjBhMjZlOTAzNWYzIiwiSW1wb3J0SWQiOm51bGwsIlRpdGxlIjoiRmx1XHJcbiAoOCBZZWFycykiLCJOb3RlIjpudWxsLCJIeXBlcmxpbmsiOnsiJGlkIjoiNDI2IiwiQWRkcmVzcyI6bnVsbCwiU3ViQWRkcmVzcyI6bnVsbH0sIklzQ2hhbmdlZCI6ZmFsc2UsIklzTmV3IjpmYWxzZX0seyIkaWQiOiI0MjciLCJEYXRlIjoiMjAyMy0xMS0wMVQyMzo1OTowMCIsIlN0eWxlIjp7IiRpZCI6IjQyOCIsIlNoYXBlIjo3LCJDb25uZWN0b3JNYXJnaW4iOnsiJGlkIjoiNDI5IiwiVG9wIjowLjAsIkxlZnQiOjIuMCwiUmlnaHQiOjIuMCwiQm90dG9tIjowLjB9LCJDb25uZWN0b3JTdHlsZSI6eyIkaWQiOiI0MzAiLCJMaW5lQ29sb3IiOnsiJGlkIjoiNDMxIiwiJHR5cGUiOiJOTFJFLkNvbW1vbi5Eb20uU29saWRDb2xvckJydXNoLCBOTFJFLkNvbW1vbiIsIkNvbG9yIjp7IiRpZCI6IjQzMiIsIkEiOjEyNywiUiI6NzksIkciOjEyOSwiQiI6MTg5fX0sIkxpbmVXZWlnaHQiOjEuMCwiTGluZVR5cGUiOjAsIlBhcmVudFN0eWxlIjpudWxsfSwiSXNCZWxvd1RpbWViYW5kIjpmYWxzZSwiUG9zaXRpb25PblRhc2siOjAsIkhpZGVEYXRlIjpmYWxzZSwiU2hhcGVTaXplIjowLCJTcGFjaW5nIjoyLjAsIlBhZGRpbmciOnsiJGlkIjoiNDMzIiwiVG9wIjo3LjAsIkxlZnQiOjMuMCwiUmlnaHQiOjAuMCwiQm90dG9tIjoyLjB9LCJTaGFwZVN0eWxlIjp7IiRpZCI6IjQzNCIsIk1hcmdpbiI6eyIkaWQiOiI0MzUiLCJUb3AiOjAuMCwiTGVmdCI6MC4wLCJSaWdodCI6MC4wLCJCb3R0b20iOjAuMH0sIlBhZGRpbmciOnsiJGlkIjoiNDM2IiwiVG9wIjowLjAsIkxlZnQiOjAuMCwiUmlnaHQiOjAuMCwiQm90dG9tIjowLjB9LCJCYWNrZ3JvdW5kIjp7IiRpZCI6IjQzNyIsIkNvbG9yIjp7IiRpZCI6IjQzOCIsIkEiOjI1NSwiUiI6MTQ5LCJHIjoyMTMsIkIiOjE3OH19LCJJc1Zpc2libGUiOnRydWUsIldpZHRoIjoxMi4wLCJIZWlnaHQiOjE0LjAsIkJvcmRlclN0eWxlIjp7IiRpZCI6IjQzOSIsIkxpbmVDb2xvciI6eyIkaWQiOiI0NDAiLCIkdHlwZSI6Ik5MUkUuQ29tbW9uLkRvbS5Tb2xpZENvbG9yQnJ1c2gsIE5MUkUuQ29tbW9uIiwiQ29sb3IiOnsiJGlkIjoiNDQxIiwiQSI6MjU1LCJSIjoyNTUsIkciOjAsIkIiOjB9fSwiTGluZVdlaWdodCI6MC4wLCJMaW5lVHlwZSI6MCwiUGFyZW50U3R5bGUiOm51bGx9LCJQYXJlbnRTdHlsZSI6bnVsbH0sIlRpdGxlU3R5bGUiOnsiJGlkIjoiNDQyIiwiRm9udFNldHRpbmdzIjp7IiRpZCI6IjQ0MyIsIkZvbnRTaXplIjoxNCwiRm9udE5hbWUiOiJMYXRvIFNlbWlib2xkIiwiSXNCb2xkIjp0cnVlLCJJc0l0YWxpYyI6ZmFsc2UsIklzVW5kZXJsaW5lZCI6ZmFsc2UsIlBhcmVudFN0eWxlIjpudWxsfSwiQXV0b1NpemUiOjAsIkZvcmVncm91bmQiOnsiJGlkIjoiNDQ0IiwiQ29sb3IiOnsiJGlkIjoiNDQ1IiwiQSI6MjU1LCJSIjoyMDMsIkciOjI0MywiQiI6MjQwfX0sIk1heFdpZHRoIjoyMDAuMCwiTWF4SGVpZ2h0IjoiSW5maW5pdHkiLCJTbWFydEZvcmVncm91bmRJc0FjdGl2ZSI6ZmFsc2UsIkhvcml6b250YWxBbGlnbm1lbnQiOjEsIlZlcnRpY2FsQWxpZ25tZW50IjowLCJTbWFydEZvcmVncm91bmQiOm51bGwsIkJhY2tncm91bmRGaWxsVHlwZSI6MCwiTWFyZ2luIjp7IiRpZCI6IjQ0NiIsIlRvcCI6MC4wLCJMZWZ0IjowLjAsIlJpZ2h0IjowLjAsIkJvdHRvbSI6MC4wfSwiUGFkZGluZyI6eyIkaWQiOiI0NDciLCJUb3AiOjAuMCwiTGVmdCI6MC4wLCJSaWdodCI6MC4wLCJCb3R0b20iOjAuMH0sIkJhY2tncm91bmQiOnsiJGlkIjoiNDQ4IiwiQ29sb3IiOnsiJGlkIjoiNDQ5IiwiQSI6MCwiUiI6MjU1LCJHIjoyNTUsIkIiOjI1NX19LCJJc1Zpc2libGUiOnRydWUsIldpZHRoIjowLjAsIkhlaWdodCI6MC4wLCJCb3JkZXJTdHlsZSI6eyIkaWQiOiI0NTAiLCJMaW5lQ29sb3IiOm51bGwsIkxpbmVXZWlnaHQiOjAuMCwiTGluZVR5cGUiOjAsIlBhcmVudFN0eWxlIjpudWxsfSwiUGFyZW50U3R5bGUiOm51bGx9LCJEYXRlU3R5bGUiOnsiJGlkIjoiNDUxIiwiRm9udFNldHRpbmdzIjp7IiRpZCI6IjQ1MiIsIkZvbnRTaXplIjoxMCwiRm9udE5hbWUiOiJDYWxpYnJpIiwiSXNCb2xkIjpmYWxzZSwiSXNJdGFsaWMiOmZhbHNlLCJJc1VuZGVybGluZWQiOmZhbHNlLCJQYXJlbnRTdHlsZSI6bnVsbH0sIkF1dG9TaXplIjowLCJGb3JlZ3JvdW5kIjp7IiRpZCI6IjQ1MyIsIkNvbG9yIjp7IiRpZCI6IjQ1N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DU1IiwiVG9wIjowLjAsIkxlZnQiOjAuMCwiUmlnaHQiOjAuMCwiQm90dG9tIjowLjB9LCJQYWRkaW5nIjp7IiRpZCI6IjQ1NiIsIlRvcCI6MC4wLCJMZWZ0IjowLjAsIlJpZ2h0IjowLjAsIkJvdHRvbSI6MC4wfSwiQmFja2dyb3VuZCI6eyIkaWQiOiI0NTciLCJDb2xvciI6eyIkaWQiOiI0NTgiLCJBIjowLCJSIjoyNTUsIkciOjI1NSwiQiI6MjU1fX0sIklzVmlzaWJsZSI6ZmFsc2UsIldpZHRoIjowLjAsIkhlaWdodCI6MC4wLCJCb3JkZXJTdHlsZSI6eyIkaWQiOiI0NTkiLCJMaW5lQ29sb3IiOm51bGwsIkxpbmVXZWlnaHQiOjAuMCwiTGluZVR5cGUiOjAsIlBhcmVudFN0eWxlIjpudWxsfSwiUGFyZW50U3R5bGUiOm51bGx9LCJEYXRlRm9ybWF0Ijp7IiRpZCI6IjQ2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NjEiLCJGb3JtYXQiOjAsIklzVmlzaWJsZSI6ZmFsc2UsIkxhc3RLbm93blZpc2liaWxpdHlTdGF0ZSI6ZmFsc2V9LCJJc1Zpc2libGUiOnRydWUsIlBhcmVudFN0eWxlIjpudWxsfSwiSW5kZXgiOjcsIlBlcmNlbnRhZ2VDb21wbGV0ZSI6bnVsbCwiUG9zaXRpb24iOnsiUmF0aW8iOjAuMDc5MzU4MDI0NjkxMzU4MDY3LCJJc0N1c3RvbSI6ZmFsc2V9LCJEYXRlRm9ybWF0Ijp7IiRyZWYiOiI0NjAifSwiV2Vla051bWJlcmluZyI6eyIkaWQiOiI0NjIiLCJGb3JtYXQiOjAsIklzVmlzaWJsZSI6ZmFsc2UsIkxhc3RLbm93blZpc2liaWxpdHlTdGF0ZSI6ZmFsc2V9LCJSZWxhdGVkVGFza0lkIjoiMDAwMDAwMDAtMDAwMC0wMDAwLTAwMDAtMDAwMDAwMDAwMDAwIiwiSWQiOiI2YzgwNzc0MS0yYjlhLTRiYjMtYTMzMS1lZjZmNzNlM2VhNTAiLCJJbXBvcnRJZCI6bnVsbCwiVGl0bGUiOiJGbHUgXHJcbiAoOSBZZWFycykiLCJOb3RlIjpudWxsLCJIeXBlcmxpbmsiOnsiJGlkIjoiNDYzIiwiQWRkcmVzcyI6bnVsbCwiU3ViQWRkcmVzcyI6bnVsbH0sIklzQ2hhbmdlZCI6ZmFsc2UsIklzTmV3IjpmYWxzZX0seyIkaWQiOiI0NjQiLCJEYXRlIjoiMjAyNC0xMS0wM1QyMzo1OTowMCIsIlN0eWxlIjp7IiRpZCI6IjQ2NSIsIlNoYXBlIjo3LCJDb25uZWN0b3JNYXJnaW4iOnsiJHJlZiI6Ijg1In0sIkNvbm5lY3RvclN0eWxlIjp7IiRpZCI6IjQ2NiIsIkxpbmVDb2xvciI6eyIkcmVmIjoiODcifSwiTGluZVdlaWdodCI6MS4wLCJMaW5lVHlwZSI6MCwiUGFyZW50U3R5bGUiOm51bGx9LCJJc0JlbG93VGltZWJhbmQiOnRydWUsIlBvc2l0aW9uT25UYXNrIjowLCJIaWRlRGF0ZSI6ZmFsc2UsIlNoYXBlU2l6ZSI6MCwiU3BhY2luZyI6Mi4wLCJQYWRkaW5nIjp7IiRyZWYiOiI4OSJ9LCJTaGFwZVN0eWxlIjp7IiRpZCI6IjQ2NyIsIk1hcmdpbiI6eyIkcmVmIjoiOTEifSwiUGFkZGluZyI6eyIkcmVmIjoiOTIifSwiQmFja2dyb3VuZCI6eyIkaWQiOiI0NjgiLCJDb2xvciI6eyIkaWQiOiI0NjkiLCJBIjoyNTUsIlIiOjE0OSwiRyI6MjEzLCJCIjoxNzh9fSwiSXNWaXNpYmxlIjp0cnVlLCJXaWR0aCI6MTIuMCwiSGVpZ2h0IjoxNC4wLCJCb3JkZXJTdHlsZSI6eyIkaWQiOiI0NzAiLCJMaW5lQ29sb3IiOnsiJHJlZiI6Ijk2In0sIkxpbmVXZWlnaHQiOjAuMCwiTGluZVR5cGUiOjAsIlBhcmVudFN0eWxlIjpudWxsfSwiUGFyZW50U3R5bGUiOm51bGx9LCJUaXRsZVN0eWxlIjp7IiRpZCI6IjQ3MSIsIkZvbnRTZXR0aW5ncyI6eyIkaWQiOiI0NzIiLCJGb250U2l6ZSI6MTQsIkZvbnROYW1lIjoiTGF0byBTZW1pYm9sZCIsIklzQm9sZCI6dHJ1ZSwiSXNJdGFsaWMiOmZhbHNlLCJJc1VuZGVybGluZWQiOmZhbHNlLCJQYXJlbnRTdHlsZSI6bnVsbH0sIkF1dG9TaXplIjowLCJGb3JlZ3JvdW5kIjp7IiRpZCI6IjQ3MyIsIkNvbG9yIjp7IiRpZCI6IjQ3NCIsIkEiOjI1NSwiUiI6MjAzLCJHIjoyNDMsIkIiOjI0MH19LCJNYXhXaWR0aCI6MjAwLjAsIk1heEhlaWdodCI6IkluZmluaXR5IiwiU21hcnRGb3JlZ3JvdW5kSXNBY3RpdmUiOmZhbHNlLCJIb3Jpem9udGFsQWxpZ25tZW50IjoxLCJWZXJ0aWNhbEFsaWdubWVudCI6MCwiU21hcnRGb3JlZ3JvdW5kIjpudWxsLCJCYWNrZ3JvdW5kRmlsbFR5cGUiOjAsIk1hcmdpbiI6eyIkcmVmIjoiMTAyIn0sIlBhZGRpbmciOnsiJHJlZiI6IjEwMyJ9LCJCYWNrZ3JvdW5kIjp7IiRpZCI6IjQ3NSIsIkNvbG9yIjp7IiRpZCI6IjQ3NiIsIkEiOjAsIlIiOjI1NSwiRyI6MjU1LCJCIjoyNTV9fSwiSXNWaXNpYmxlIjp0cnVlLCJXaWR0aCI6MC4wLCJIZWlnaHQiOjAuMCwiQm9yZGVyU3R5bGUiOnsiJGlkIjoiNDc3IiwiTGluZUNvbG9yIjpudWxsLCJMaW5lV2VpZ2h0IjowLjAsIkxpbmVUeXBlIjowLCJQYXJlbnRTdHlsZSI6bnVsbH0sIlBhcmVudFN0eWxlIjpudWxsfSwiRGF0ZVN0eWxlIjp7IiRpZCI6IjQ3OCIsIkZvbnRTZXR0aW5ncyI6eyIkaWQiOiI0NzkiLCJGb250U2l6ZSI6MTAsIkZvbnROYW1lIjoiQ2FsaWJyaSIsIklzQm9sZCI6ZmFsc2UsIklzSXRhbGljIjpmYWxzZSwiSXNVbmRlcmxpbmVkIjpmYWxzZSwiUGFyZW50U3R5bGUiOm51bGx9LCJBdXRvU2l6ZSI6MCwiRm9yZWdyb3VuZCI6eyIkaWQiOiI0ODAiLCJDb2xvciI6eyIkaWQiOiI0ODE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xMDkifSwiUGFkZGluZyI6eyIkcmVmIjoiMTEwIn0sIkJhY2tncm91bmQiOnsiJGlkIjoiNDgyIiwiQ29sb3IiOnsiJGlkIjoiNDgzIiwiQSI6MCwiUiI6MjU1LCJHIjoyNTUsIkIiOjI1NX19LCJJc1Zpc2libGUiOmZhbHNlLCJXaWR0aCI6MC4wLCJIZWlnaHQiOjAuMCwiQm9yZGVyU3R5bGUiOnsiJGlkIjoiNDg0IiwiTGluZUNvbG9yIjpudWxsLCJMaW5lV2VpZ2h0IjowLjAsIkxpbmVUeXBlIjowLCJQYXJlbnRTdHlsZSI6bnVsbH0sIlBhcmVudFN0eWxlIjpudWxsfSwiRGF0ZUZvcm1hdCI6eyIkaWQiOiI0OD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g2IiwiRm9ybWF0IjowLCJJc1Zpc2libGUiOmZhbHNlLCJMYXN0S25vd25WaXNpYmlsaXR5U3RhdGUiOmZhbHNlfSwiSXNWaXNpYmxlIjp0cnVlLCJQYXJlbnRTdHlsZSI6bnVsbH0sIkluZGV4Ijo4LCJQZXJjZW50YWdlQ29tcGxldGUiOm51bGwsIlBvc2l0aW9uIjp7IlJhdGlvIjowLjA5MTg1MTg1MTg1MTg1MTg5MywiSXNDdXN0b20iOnRydWV9LCJEYXRlRm9ybWF0Ijp7IiRyZWYiOiI0ODUifSwiV2Vla051bWJlcmluZyI6eyIkaWQiOiI0ODciLCJGb3JtYXQiOjAsIklzVmlzaWJsZSI6ZmFsc2UsIkxhc3RLbm93blZpc2liaWxpdHlTdGF0ZSI6ZmFsc2V9LCJSZWxhdGVkVGFza0lkIjoiMDAwMDAwMDAtMDAwMC0wMDAwLTAwMDAtMDAwMDAwMDAwMDAwIiwiSWQiOiI5MzI3MzMzNi1hNjNlLTRkNjYtOTk4ZC1jYmQxN2VmNzY3NzciLCJJbXBvcnRJZCI6bnVsbCwiVGl0bGUiOiJGbHUgXHJcbigxMCBZZWFycykiLCJOb3RlIjpudWxsLCJIeXBlcmxpbmsiOnsiJGlkIjoiNDg4IiwiQWRkcmVzcyI6bnVsbCwiU3ViQWRkcmVzcyI6bnVsbH0sIklzQ2hhbmdlZCI6ZmFsc2UsIklzTmV3IjpmYWxzZX0seyIkaWQiOiI0ODkiLCJEYXRlIjoiMjAyNS0xMS0wMVQyMzo1OTowMCIsIlN0eWxlIjp7IiRpZCI6IjQ5MCIsIlNoYXBlIjo3LCJDb25uZWN0b3JNYXJnaW4iOnsiJGlkIjoiNDkxIiwiVG9wIjowLjAsIkxlZnQiOjIuMCwiUmlnaHQiOjIuMCwiQm90dG9tIjowLjB9LCJDb25uZWN0b3JTdHlsZSI6eyIkaWQiOiI0OTIiLCJMaW5lQ29sb3IiOnsiJGlkIjoiNDkzIiwiJHR5cGUiOiJOTFJFLkNvbW1vbi5Eb20uU29saWRDb2xvckJydXNoLCBOTFJFLkNvbW1vbiIsIkNvbG9yIjp7IiRpZCI6IjQ5NCIsIkEiOjEyNywiUiI6NzksIkciOjEyOSwiQiI6MTg5fX0sIkxpbmVXZWlnaHQiOjEuMCwiTGluZVR5cGUiOjAsIlBhcmVudFN0eWxlIjpudWxsfSwiSXNCZWxvd1RpbWViYW5kIjpmYWxzZSwiUG9zaXRpb25PblRhc2siOjAsIkhpZGVEYXRlIjpmYWxzZSwiU2hhcGVTaXplIjowLCJTcGFjaW5nIjoyLjAsIlBhZGRpbmciOnsiJGlkIjoiNDk1IiwiVG9wIjo3LjAsIkxlZnQiOjMuMCwiUmlnaHQiOjAuMCwiQm90dG9tIjoyLjB9LCJTaGFwZVN0eWxlIjp7IiRpZCI6IjQ5NiIsIk1hcmdpbiI6eyIkaWQiOiI0OTciLCJUb3AiOjAuMCwiTGVmdCI6MC4wLCJSaWdodCI6MC4wLCJCb3R0b20iOjAuMH0sIlBhZGRpbmciOnsiJGlkIjoiNDk4IiwiVG9wIjowLjAsIkxlZnQiOjAuMCwiUmlnaHQiOjAuMCwiQm90dG9tIjowLjB9LCJCYWNrZ3JvdW5kIjp7IiRpZCI6IjQ5OSIsIkNvbG9yIjp7IiRpZCI6IjUwMCIsIkEiOjI1NSwiUiI6MTQ5LCJHIjoyMTMsIkIiOjE3OH19LCJJc1Zpc2libGUiOnRydWUsIldpZHRoIjoxMi4wLCJIZWlnaHQiOjE0LjAsIkJvcmRlclN0eWxlIjp7IiRpZCI6IjUwMSIsIkxpbmVDb2xvciI6eyIkaWQiOiI1MDIiLCIkdHlwZSI6Ik5MUkUuQ29tbW9uLkRvbS5Tb2xpZENvbG9yQnJ1c2gsIE5MUkUuQ29tbW9uIiwiQ29sb3IiOnsiJGlkIjoiNTAzIiwiQSI6MjU1LCJSIjoyNTUsIkciOjAsIkIiOjB9fSwiTGluZVdlaWdodCI6MC4wLCJMaW5lVHlwZSI6MCwiUGFyZW50U3R5bGUiOm51bGx9LCJQYXJlbnRTdHlsZSI6bnVsbH0sIlRpdGxlU3R5bGUiOnsiJGlkIjoiNTA0IiwiRm9udFNldHRpbmdzIjp7IiRpZCI6IjUwNSIsIkZvbnRTaXplIjoxNCwiRm9udE5hbWUiOiJMYXRvIFNlbWlib2xkIiwiSXNCb2xkIjp0cnVlLCJJc0l0YWxpYyI6ZmFsc2UsIklzVW5kZXJsaW5lZCI6ZmFsc2UsIlBhcmVudFN0eWxlIjpudWxsfSwiQXV0b1NpemUiOjAsIkZvcmVncm91bmQiOnsiJGlkIjoiNTA2IiwiQ29sb3IiOnsiJGlkIjoiNTA3IiwiQSI6MjU1LCJSIjoyMDMsIkciOjI0MywiQiI6MjQwfX0sIk1heFdpZHRoIjoyMDAuMCwiTWF4SGVpZ2h0IjoiSW5maW5pdHkiLCJTbWFydEZvcmVncm91bmRJc0FjdGl2ZSI6ZmFsc2UsIkhvcml6b250YWxBbGlnbm1lbnQiOjEsIlZlcnRpY2FsQWxpZ25tZW50IjowLCJTbWFydEZvcmVncm91bmQiOm51bGwsIkJhY2tncm91bmRGaWxsVHlwZSI6MCwiTWFyZ2luIjp7IiRpZCI6IjUwOCIsIlRvcCI6MC4wLCJMZWZ0IjowLjAsIlJpZ2h0IjowLjAsIkJvdHRvbSI6MC4wfSwiUGFkZGluZyI6eyIkaWQiOiI1MDkiLCJUb3AiOjAuMCwiTGVmdCI6MC4wLCJSaWdodCI6MC4wLCJCb3R0b20iOjAuMH0sIkJhY2tncm91bmQiOnsiJGlkIjoiNTEwIiwiQ29sb3IiOnsiJGlkIjoiNTExIiwiQSI6MCwiUiI6MjU1LCJHIjoyNTUsIkIiOjI1NX19LCJJc1Zpc2libGUiOnRydWUsIldpZHRoIjowLjAsIkhlaWdodCI6MC4wLCJCb3JkZXJTdHlsZSI6eyIkaWQiOiI1MTIiLCJMaW5lQ29sb3IiOm51bGwsIkxpbmVXZWlnaHQiOjAuMCwiTGluZVR5cGUiOjAsIlBhcmVudFN0eWxlIjpudWxsfSwiUGFyZW50U3R5bGUiOm51bGx9LCJEYXRlU3R5bGUiOnsiJGlkIjoiNTEzIiwiRm9udFNldHRpbmdzIjp7IiRpZCI6IjUxNCIsIkZvbnRTaXplIjoxMCwiRm9udE5hbWUiOiJDYWxpYnJpIiwiSXNCb2xkIjpmYWxzZSwiSXNJdGFsaWMiOmZhbHNlLCJJc1VuZGVybGluZWQiOmZhbHNlLCJQYXJlbnRTdHlsZSI6bnVsbH0sIkF1dG9TaXplIjowLCJGb3JlZ3JvdW5kIjp7IiRpZCI6IjUxNSIsIkNvbG9yIjp7IiRpZCI6IjUxNi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TE3IiwiVG9wIjowLjAsIkxlZnQiOjAuMCwiUmlnaHQiOjAuMCwiQm90dG9tIjowLjB9LCJQYWRkaW5nIjp7IiRpZCI6IjUxOCIsIlRvcCI6MC4wLCJMZWZ0IjowLjAsIlJpZ2h0IjowLjAsIkJvdHRvbSI6MC4wfSwiQmFja2dyb3VuZCI6eyIkaWQiOiI1MTkiLCJDb2xvciI6eyIkaWQiOiI1MjAiLCJBIjowLCJSIjoyNTUsIkciOjI1NSwiQiI6MjU1fX0sIklzVmlzaWJsZSI6ZmFsc2UsIldpZHRoIjowLjAsIkhlaWdodCI6MC4wLCJCb3JkZXJTdHlsZSI6eyIkaWQiOiI1MjEiLCJMaW5lQ29sb3IiOm51bGwsIkxpbmVXZWlnaHQiOjAuMCwiTGluZVR5cGUiOjAsIlBhcmVudFN0eWxlIjpudWxsfSwiUGFyZW50U3R5bGUiOm51bGx9LCJEYXRlRm9ybWF0Ijp7IiRpZCI6IjUy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MjMiLCJGb3JtYXQiOjAsIklzVmlzaWJsZSI6ZmFsc2UsIkxhc3RLbm93blZpc2liaWxpdHlTdGF0ZSI6ZmFsc2V9LCJJc1Zpc2libGUiOnRydWUsIlBhcmVudFN0eWxlIjpudWxsfSwiSW5kZXgiOjksIlBlcmNlbnRhZ2VDb21wbGV0ZSI6bnVsbCwiUG9zaXRpb24iOnsiUmF0aW8iOjAuMDkxODUxODUxODUxODUxODkzLCJJc0N1c3RvbSI6ZmFsc2V9LCJEYXRlRm9ybWF0Ijp7IiRyZWYiOiI1MjIifSwiV2Vla051bWJlcmluZyI6eyIkaWQiOiI1MjQiLCJGb3JtYXQiOjAsIklzVmlzaWJsZSI6ZmFsc2UsIkxhc3RLbm93blZpc2liaWxpdHlTdGF0ZSI6ZmFsc2V9LCJSZWxhdGVkVGFza0lkIjoiMDAwMDAwMDAtMDAwMC0wMDAwLTAwMDAtMDAwMDAwMDAwMDAwIiwiSWQiOiI0NDJhMzg1OS0wOTBiLTRiMTctODNkMS05ZjcyMmJhYmJlNGEiLCJJbXBvcnRJZCI6bnVsbCwiVGl0bGUiOiIgRmx1IFxyICgxMSB5ZWFycykiLCJOb3RlIjpudWxsLCJIeXBlcmxpbmsiOnsiJGlkIjoiNTI1IiwiQWRkcmVzcyI6bnVsbCwiU3ViQWRkcmVzcyI6bnVsbH0sIklzQ2hhbmdlZCI6ZmFsc2UsIklzTmV3IjpmYWxzZX0seyIkaWQiOiI1MjYiLCJEYXRlIjoiMjAyNi0xMS0wMVQyMzo1OTowMCIsIlN0eWxlIjp7IiRpZCI6IjUyNyIsIlNoYXBlIjo3LCJDb25uZWN0b3JNYXJnaW4iOnsiJGlkIjoiNTI4IiwiVG9wIjowLjAsIkxlZnQiOjIuMCwiUmlnaHQiOjIuMCwiQm90dG9tIjowLjB9LCJDb25uZWN0b3JTdHlsZSI6eyIkaWQiOiI1MjkiLCJMaW5lQ29sb3IiOnsiJGlkIjoiNTMwIiwiJHR5cGUiOiJOTFJFLkNvbW1vbi5Eb20uU29saWRDb2xvckJydXNoLCBOTFJFLkNvbW1vbiIsIkNvbG9yIjp7IiRpZCI6IjUzMSIsIkEiOjEyNywiUiI6NzksIkciOjEyOSwiQiI6MTg5fX0sIkxpbmVXZWlnaHQiOjEuMCwiTGluZVR5cGUiOjAsIlBhcmVudFN0eWxlIjpudWxsfSwiSXNCZWxvd1RpbWViYW5kIjp0cnVlLCJQb3NpdGlvbk9uVGFzayI6MCwiSGlkZURhdGUiOmZhbHNlLCJTaGFwZVNpemUiOjAsIlNwYWNpbmciOjIuMCwiUGFkZGluZyI6eyIkaWQiOiI1MzIiLCJUb3AiOjcuMCwiTGVmdCI6My4wLCJSaWdodCI6MC4wLCJCb3R0b20iOjIuMH0sIlNoYXBlU3R5bGUiOnsiJGlkIjoiNTMzIiwiTWFyZ2luIjp7IiRpZCI6IjUzNCIsIlRvcCI6MC4wLCJMZWZ0IjowLjAsIlJpZ2h0IjowLjAsIkJvdHRvbSI6MC4wfSwiUGFkZGluZyI6eyIkaWQiOiI1MzUiLCJUb3AiOjAuMCwiTGVmdCI6MC4wLCJSaWdodCI6MC4wLCJCb3R0b20iOjAuMH0sIkJhY2tncm91bmQiOnsiJGlkIjoiNTM2IiwiQ29sb3IiOnsiJGlkIjoiNTM3IiwiQSI6MjU1LCJSIjoxNDksIkciOjIxMywiQiI6MTc4fX0sIklzVmlzaWJsZSI6dHJ1ZSwiV2lkdGgiOjEyLjAsIkhlaWdodCI6MTQuMCwiQm9yZGVyU3R5bGUiOnsiJGlkIjoiNTM4IiwiTGluZUNvbG9yIjp7IiRpZCI6IjUzOSIsIiR0eXBlIjoiTkxSRS5Db21tb24uRG9tLlNvbGlkQ29sb3JCcnVzaCwgTkxSRS5Db21tb24iLCJDb2xvciI6eyIkaWQiOiI1NDAiLCJBIjoyNTUsIlIiOjI1NSwiRyI6MCwiQiI6MH19LCJMaW5lV2VpZ2h0IjowLjAsIkxpbmVUeXBlIjowLCJQYXJlbnRTdHlsZSI6bnVsbH0sIlBhcmVudFN0eWxlIjpudWxsfSwiVGl0bGVTdHlsZSI6eyIkaWQiOiI1NDEiLCJGb250U2V0dGluZ3MiOnsiJGlkIjoiNTQyIiwiRm9udFNpemUiOjE0LCJGb250TmFtZSI6IkxhdG8gU2VtaWJvbGQiLCJJc0JvbGQiOnRydWUsIklzSXRhbGljIjpmYWxzZSwiSXNVbmRlcmxpbmVkIjpmYWxzZSwiUGFyZW50U3R5bGUiOm51bGx9LCJBdXRvU2l6ZSI6MCwiRm9yZWdyb3VuZCI6eyIkaWQiOiI1NDMiLCJDb2xvciI6eyIkaWQiOiI1NDQiLCJBIjoyNTUsIlIiOjIwMywiRyI6MjQzLCJCIjoyNDB9fSwiTWF4V2lkdGgiOjIwMC4wLCJNYXhIZWlnaHQiOiJJbmZpbml0eSIsIlNtYXJ0Rm9yZWdyb3VuZElzQWN0aXZlIjpmYWxzZSwiSG9yaXpvbnRhbEFsaWdubWVudCI6MSwiVmVydGljYWxBbGlnbm1lbnQiOjAsIlNtYXJ0Rm9yZWdyb3VuZCI6bnVsbCwiQmFja2dyb3VuZEZpbGxUeXBlIjowLCJNYXJnaW4iOnsiJGlkIjoiNTQ1IiwiVG9wIjowLjAsIkxlZnQiOjAuMCwiUmlnaHQiOjAuMCwiQm90dG9tIjowLjB9LCJQYWRkaW5nIjp7IiRpZCI6IjU0NiIsIlRvcCI6MC4wLCJMZWZ0IjowLjAsIlJpZ2h0IjowLjAsIkJvdHRvbSI6MC4wfSwiQmFja2dyb3VuZCI6eyIkaWQiOiI1NDciLCJDb2xvciI6eyIkaWQiOiI1NDgiLCJBIjowLCJSIjoyNTUsIkciOjI1NSwiQiI6MjU1fX0sIklzVmlzaWJsZSI6dHJ1ZSwiV2lkdGgiOjAuMCwiSGVpZ2h0IjowLjAsIkJvcmRlclN0eWxlIjp7IiRpZCI6IjU0OSIsIkxpbmVDb2xvciI6bnVsbCwiTGluZVdlaWdodCI6MC4wLCJMaW5lVHlwZSI6MCwiUGFyZW50U3R5bGUiOm51bGx9LCJQYXJlbnRTdHlsZSI6bnVsbH0sIkRhdGVTdHlsZSI6eyIkaWQiOiI1NTAiLCJGb250U2V0dGluZ3MiOnsiJGlkIjoiNTUxIiwiRm9udFNpemUiOjEwLCJGb250TmFtZSI6IkNhbGlicmkiLCJJc0JvbGQiOmZhbHNlLCJJc0l0YWxpYyI6ZmFsc2UsIklzVW5kZXJsaW5lZCI6ZmFsc2UsIlBhcmVudFN0eWxlIjpudWxsfSwiQXV0b1NpemUiOjAsIkZvcmVncm91bmQiOnsiJGlkIjoiNTUyIiwiQ29sb3IiOnsiJGlkIjoiNTUz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NTQiLCJUb3AiOjAuMCwiTGVmdCI6MC4wLCJSaWdodCI6MC4wLCJCb3R0b20iOjAuMH0sIlBhZGRpbmciOnsiJGlkIjoiNTU1IiwiVG9wIjowLjAsIkxlZnQiOjAuMCwiUmlnaHQiOjAuMCwiQm90dG9tIjowLjB9LCJCYWNrZ3JvdW5kIjp7IiRpZCI6IjU1NiIsIkNvbG9yIjp7IiRpZCI6IjU1NyIsIkEiOjAsIlIiOjI1NSwiRyI6MjU1LCJCIjoyNTV9fSwiSXNWaXNpYmxlIjpmYWxzZSwiV2lkdGgiOjAuMCwiSGVpZ2h0IjowLjAsIkJvcmRlclN0eWxlIjp7IiRpZCI6IjU1OCIsIkxpbmVDb2xvciI6bnVsbCwiTGluZVdlaWdodCI6MC4wLCJMaW5lVHlwZSI6MCwiUGFyZW50U3R5bGUiOm51bGx9LCJQYXJlbnRTdHlsZSI6bnVsbH0sIkRhdGVGb3JtYXQiOnsiJGlkIjoiNTU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2MCIsIkZvcm1hdCI6MCwiSXNWaXNpYmxlIjpmYWxzZSwiTGFzdEtub3duVmlzaWJpbGl0eVN0YXRlIjpmYWxzZX0sIklzVmlzaWJsZSI6dHJ1ZSwiUGFyZW50U3R5bGUiOm51bGx9LCJJbmRleCI6MTAsIlBlcmNlbnRhZ2VDb21wbGV0ZSI6bnVsbCwiUG9zaXRpb24iOnsiUmF0aW8iOjAuMDkxODUxODUxODUxODUxODkzLCJJc0N1c3RvbSI6dHJ1ZX0sIkRhdGVGb3JtYXQiOnsiJHJlZiI6IjU1OSJ9LCJXZWVrTnVtYmVyaW5nIjp7IiRpZCI6IjU2MSIsIkZvcm1hdCI6MCwiSXNWaXNpYmxlIjpmYWxzZSwiTGFzdEtub3duVmlzaWJpbGl0eVN0YXRlIjpmYWxzZX0sIlJlbGF0ZWRUYXNrSWQiOiIwMDAwMDAwMC0wMDAwLTAwMDAtMDAwMC0wMDAwMDAwMDAwMDAiLCJJZCI6ImMyYmZhODFhLTE1M2QtNDYwZC1iYzNlLTVhMTUwOTE5MDFhNiIsIkltcG9ydElkIjpudWxsLCJUaXRsZSI6IkZsdSBcclxuKDEyIFllYXJzKSIsIk5vdGUiOm51bGwsIkh5cGVybGluayI6eyIkaWQiOiI1NjIiLCJBZGRyZXNzIjpudWxsLCJTdWJBZGRyZXNzIjpudWxsfSwiSXNDaGFuZ2VkIjpmYWxzZSwiSXNOZXciOmZhbHNlfSx7IiRpZCI6IjU2MyIsIkRhdGUiOiIyMDI3LTExLTAxVDIzOjU5OjAwIiwiU3R5bGUiOnsiJGlkIjoiNTY0IiwiU2hhcGUiOjcsIkNvbm5lY3Rvck1hcmdpbiI6eyIkaWQiOiI1NjUiLCJUb3AiOjAuMCwiTGVmdCI6Mi4wLCJSaWdodCI6Mi4wLCJCb3R0b20iOjAuMH0sIkNvbm5lY3RvclN0eWxlIjp7IiRpZCI6IjU2NiIsIkxpbmVDb2xvciI6eyIkaWQiOiI1NjciLCIkdHlwZSI6Ik5MUkUuQ29tbW9uLkRvbS5Tb2xpZENvbG9yQnJ1c2gsIE5MUkUuQ29tbW9uIiwiQ29sb3IiOnsiJGlkIjoiNTY4IiwiQSI6MTI3LCJSIjo3OSwiRyI6MTI5LCJCIjoxODl9fSwiTGluZVdlaWdodCI6MS4wLCJMaW5lVHlwZSI6MCwiUGFyZW50U3R5bGUiOm51bGx9LCJJc0JlbG93VGltZWJhbmQiOmZhbHNlLCJQb3NpdGlvbk9uVGFzayI6MCwiSGlkZURhdGUiOmZhbHNlLCJTaGFwZVNpemUiOjAsIlNwYWNpbmciOjIuMCwiUGFkZGluZyI6eyIkaWQiOiI1NjkiLCJUb3AiOjcuMCwiTGVmdCI6My4wLCJSaWdodCI6MC4wLCJCb3R0b20iOjIuMH0sIlNoYXBlU3R5bGUiOnsiJGlkIjoiNTcwIiwiTWFyZ2luIjp7IiRpZCI6IjU3MSIsIlRvcCI6MC4wLCJMZWZ0IjowLjAsIlJpZ2h0IjowLjAsIkJvdHRvbSI6MC4wfSwiUGFkZGluZyI6eyIkaWQiOiI1NzIiLCJUb3AiOjAuMCwiTGVmdCI6MC4wLCJSaWdodCI6MC4wLCJCb3R0b20iOjAuMH0sIkJhY2tncm91bmQiOnsiJGlkIjoiNTczIiwiQ29sb3IiOnsiJGlkIjoiNTc0IiwiQSI6MjU1LCJSIjoxNDksIkciOjIxMywiQiI6MTc4fX0sIklzVmlzaWJsZSI6dHJ1ZSwiV2lkdGgiOjEyLjAsIkhlaWdodCI6MTQuMCwiQm9yZGVyU3R5bGUiOnsiJGlkIjoiNTc1IiwiTGluZUNvbG9yIjp7IiRpZCI6IjU3NiIsIiR0eXBlIjoiTkxSRS5Db21tb24uRG9tLlNvbGlkQ29sb3JCcnVzaCwgTkxSRS5Db21tb24iLCJDb2xvciI6eyIkaWQiOiI1NzciLCJBIjoyNTUsIlIiOjI1NSwiRyI6MCwiQiI6MH19LCJMaW5lV2VpZ2h0IjowLjAsIkxpbmVUeXBlIjowLCJQYXJlbnRTdHlsZSI6bnVsbH0sIlBhcmVudFN0eWxlIjpudWxsfSwiVGl0bGVTdHlsZSI6eyIkaWQiOiI1NzgiLCJGb250U2V0dGluZ3MiOnsiJGlkIjoiNTc5IiwiRm9udFNpemUiOjE0LCJGb250TmFtZSI6IkxhdG8gU2VtaWJvbGQiLCJJc0JvbGQiOnRydWUsIklzSXRhbGljIjpmYWxzZSwiSXNVbmRlcmxpbmVkIjpmYWxzZSwiUGFyZW50U3R5bGUiOm51bGx9LCJBdXRvU2l6ZSI6MCwiRm9yZWdyb3VuZCI6eyIkaWQiOiI1ODAiLCJDb2xvciI6eyIkaWQiOiI1ODEiLCJBIjoyNTUsIlIiOjIwMywiRyI6MjQzLCJCIjoyNDB9fSwiTWF4V2lkdGgiOjIwMC4wLCJNYXhIZWlnaHQiOiJJbmZpbml0eSIsIlNtYXJ0Rm9yZWdyb3VuZElzQWN0aXZlIjpmYWxzZSwiSG9yaXpvbnRhbEFsaWdubWVudCI6MSwiVmVydGljYWxBbGlnbm1lbnQiOjAsIlNtYXJ0Rm9yZWdyb3VuZCI6bnVsbCwiQmFja2dyb3VuZEZpbGxUeXBlIjowLCJNYXJnaW4iOnsiJGlkIjoiNTgyIiwiVG9wIjowLjAsIkxlZnQiOjAuMCwiUmlnaHQiOjAuMCwiQm90dG9tIjowLjB9LCJQYWRkaW5nIjp7IiRpZCI6IjU4MyIsIlRvcCI6MC4wLCJMZWZ0IjowLjAsIlJpZ2h0IjowLjAsIkJvdHRvbSI6MC4wfSwiQmFja2dyb3VuZCI6eyIkaWQiOiI1ODQiLCJDb2xvciI6eyIkaWQiOiI1ODUiLCJBIjowLCJSIjoyNTUsIkciOjI1NSwiQiI6MjU1fX0sIklzVmlzaWJsZSI6dHJ1ZSwiV2lkdGgiOjAuMCwiSGVpZ2h0IjowLjAsIkJvcmRlclN0eWxlIjp7IiRpZCI6IjU4NiIsIkxpbmVDb2xvciI6bnVsbCwiTGluZVdlaWdodCI6MC4wLCJMaW5lVHlwZSI6MCwiUGFyZW50U3R5bGUiOm51bGx9LCJQYXJlbnRTdHlsZSI6bnVsbH0sIkRhdGVTdHlsZSI6eyIkaWQiOiI1ODciLCJGb250U2V0dGluZ3MiOnsiJGlkIjoiNTg4IiwiRm9udFNpemUiOjEwLCJGb250TmFtZSI6IkNhbGlicmkiLCJJc0JvbGQiOmZhbHNlLCJJc0l0YWxpYyI6ZmFsc2UsIklzVW5kZXJsaW5lZCI6ZmFsc2UsIlBhcmVudFN0eWxlIjpudWxsfSwiQXV0b1NpemUiOjAsIkZvcmVncm91bmQiOnsiJGlkIjoiNTg5IiwiQ29sb3IiOnsiJGlkIjoiNTkw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OTEiLCJUb3AiOjAuMCwiTGVmdCI6MC4wLCJSaWdodCI6MC4wLCJCb3R0b20iOjAuMH0sIlBhZGRpbmciOnsiJGlkIjoiNTkyIiwiVG9wIjowLjAsIkxlZnQiOjAuMCwiUmlnaHQiOjAuMCwiQm90dG9tIjowLjB9LCJCYWNrZ3JvdW5kIjp7IiRpZCI6IjU5MyIsIkNvbG9yIjp7IiRpZCI6IjU5NCIsIkEiOjAsIlIiOjI1NSwiRyI6MjU1LCJCIjoyNTV9fSwiSXNWaXNpYmxlIjpmYWxzZSwiV2lkdGgiOjAuMCwiSGVpZ2h0IjowLjAsIkJvcmRlclN0eWxlIjp7IiRpZCI6IjU5NSIsIkxpbmVDb2xvciI6bnVsbCwiTGluZVdlaWdodCI6MC4wLCJMaW5lVHlwZSI6MCwiUGFyZW50U3R5bGUiOm51bGx9LCJQYXJlbnRTdHlsZSI6bnVsbH0sIkRhdGVGb3JtYXQiOnsiJGlkIjoiNTk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5NyIsIkZvcm1hdCI6MCwiSXNWaXNpYmxlIjpmYWxzZSwiTGFzdEtub3duVmlzaWJpbGl0eVN0YXRlIjpmYWxzZX0sIklzVmlzaWJsZSI6dHJ1ZSwiUGFyZW50U3R5bGUiOm51bGx9LCJJbmRleCI6MTEsIlBlcmNlbnRhZ2VDb21wbGV0ZSI6bnVsbCwiUG9zaXRpb24iOnsiUmF0aW8iOjAuMDkxODUxODUxODUxODUxODkzLCJJc0N1c3RvbSI6ZmFsc2V9LCJEYXRlRm9ybWF0Ijp7IiRyZWYiOiI1OTYifSwiV2Vla051bWJlcmluZyI6eyIkaWQiOiI1OTgiLCJGb3JtYXQiOjAsIklzVmlzaWJsZSI6ZmFsc2UsIkxhc3RLbm93blZpc2liaWxpdHlTdGF0ZSI6ZmFsc2V9LCJSZWxhdGVkVGFza0lkIjoiMDAwMDAwMDAtMDAwMC0wMDAwLTAwMDAtMDAwMDAwMDAwMDAwIiwiSWQiOiIzMmZjMTgzOS1kZGJlLTQ5OGMtODdlOS02ZDA1NDBhNzg4YjkiLCJJbXBvcnRJZCI6bnVsbCwiVGl0bGUiOiJGbHUgXHJcbigxMyBZZWFycykiLCJOb3RlIjpudWxsLCJIeXBlcmxpbmsiOnsiJGlkIjoiNTk5IiwiQWRkcmVzcyI6bnVsbCwiU3ViQWRkcmVzcyI6bnVsbH0sIklzQ2hhbmdlZCI6ZmFsc2UsIklzTmV3IjpmYWxzZX0seyIkaWQiOiI2MDAiLCJEYXRlIjoiMjAyOC0xMS0wMlQyMzo1OTowMCIsIlN0eWxlIjp7IiRpZCI6IjYwMSIsIlNoYXBlIjo3LCJDb25uZWN0b3JNYXJnaW4iOnsiJHJlZiI6Ijg1In0sIkNvbm5lY3RvclN0eWxlIjp7IiRpZCI6IjYwMiIsIkxpbmVDb2xvciI6eyIkcmVmIjoiODcifSwiTGluZVdlaWdodCI6MS4wLCJMaW5lVHlwZSI6MCwiUGFyZW50U3R5bGUiOm51bGx9LCJJc0JlbG93VGltZWJhbmQiOnRydWUsIlBvc2l0aW9uT25UYXNrIjowLCJIaWRlRGF0ZSI6ZmFsc2UsIlNoYXBlU2l6ZSI6MCwiU3BhY2luZyI6Mi4wLCJQYWRkaW5nIjp7IiRyZWYiOiI4OSJ9LCJTaGFwZVN0eWxlIjp7IiRpZCI6IjYwMyIsIk1hcmdpbiI6eyIkcmVmIjoiOTEifSwiUGFkZGluZyI6eyIkcmVmIjoiOTIifSwiQmFja2dyb3VuZCI6eyIkaWQiOiI2MDQiLCJDb2xvciI6eyIkaWQiOiI2MDUiLCJBIjoyNTUsIlIiOjE0OSwiRyI6MjEzLCJCIjoxNzh9fSwiSXNWaXNpYmxlIjp0cnVlLCJXaWR0aCI6MTIuMCwiSGVpZ2h0IjoxNC4wLCJCb3JkZXJTdHlsZSI6eyIkaWQiOiI2MDYiLCJMaW5lQ29sb3IiOnsiJHJlZiI6Ijk2In0sIkxpbmVXZWlnaHQiOjAuMCwiTGluZVR5cGUiOjAsIlBhcmVudFN0eWxlIjpudWxsfSwiUGFyZW50U3R5bGUiOm51bGx9LCJUaXRsZVN0eWxlIjp7IiRpZCI6IjYwNyIsIkZvbnRTZXR0aW5ncyI6eyIkaWQiOiI2MDgiLCJGb250U2l6ZSI6MTQsIkZvbnROYW1lIjoiTGF0byBTZW1pYm9sZCIsIklzQm9sZCI6dHJ1ZSwiSXNJdGFsaWMiOmZhbHNlLCJJc1VuZGVybGluZWQiOmZhbHNlLCJQYXJlbnRTdHlsZSI6bnVsbH0sIkF1dG9TaXplIjowLCJGb3JlZ3JvdW5kIjp7IiRpZCI6IjYwOSIsIkNvbG9yIjp7IiRpZCI6IjYxMCIsIkEiOjI1NSwiUiI6MjAzLCJHIjoyNDMsIkIiOjI0MH19LCJNYXhXaWR0aCI6MjAwLjAsIk1heEhlaWdodCI6IkluZmluaXR5IiwiU21hcnRGb3JlZ3JvdW5kSXNBY3RpdmUiOmZhbHNlLCJIb3Jpem9udGFsQWxpZ25tZW50IjoxLCJWZXJ0aWNhbEFsaWdubWVudCI6MCwiU21hcnRGb3JlZ3JvdW5kIjpudWxsLCJCYWNrZ3JvdW5kRmlsbFR5cGUiOjAsIk1hcmdpbiI6eyIkcmVmIjoiMTAyIn0sIlBhZGRpbmciOnsiJHJlZiI6IjEwMyJ9LCJCYWNrZ3JvdW5kIjp7IiRpZCI6IjYxMSIsIkNvbG9yIjp7IiRpZCI6IjYxMiIsIkEiOjAsIlIiOjI1NSwiRyI6MjU1LCJCIjoyNTV9fSwiSXNWaXNpYmxlIjp0cnVlLCJXaWR0aCI6MC4wLCJIZWlnaHQiOjAuMCwiQm9yZGVyU3R5bGUiOnsiJGlkIjoiNjEzIiwiTGluZUNvbG9yIjpudWxsLCJMaW5lV2VpZ2h0IjowLjAsIkxpbmVUeXBlIjowLCJQYXJlbnRTdHlsZSI6bnVsbH0sIlBhcmVudFN0eWxlIjpudWxsfSwiRGF0ZVN0eWxlIjp7IiRpZCI6IjYxNCIsIkZvbnRTZXR0aW5ncyI6eyIkaWQiOiI2MTUiLCJGb250U2l6ZSI6MTAsIkZvbnROYW1lIjoiQ2FsaWJyaSIsIklzQm9sZCI6ZmFsc2UsIklzSXRhbGljIjpmYWxzZSwiSXNVbmRlcmxpbmVkIjpmYWxzZSwiUGFyZW50U3R5bGUiOm51bGx9LCJBdXRvU2l6ZSI6MCwiRm9yZWdyb3VuZCI6eyIkaWQiOiI2MTYiLCJDb2xvciI6eyIkaWQiOiI2MTc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xMDkifSwiUGFkZGluZyI6eyIkcmVmIjoiMTEwIn0sIkJhY2tncm91bmQiOnsiJGlkIjoiNjE4IiwiQ29sb3IiOnsiJGlkIjoiNjE5IiwiQSI6MCwiUiI6MjU1LCJHIjoyNTUsIkIiOjI1NX19LCJJc1Zpc2libGUiOmZhbHNlLCJXaWR0aCI6MC4wLCJIZWlnaHQiOjAuMCwiQm9yZGVyU3R5bGUiOnsiJGlkIjoiNjIwIiwiTGluZUNvbG9yIjpudWxsLCJMaW5lV2VpZ2h0IjowLjAsIkxpbmVUeXBlIjowLCJQYXJlbnRTdHlsZSI6bnVsbH0sIlBhcmVudFN0eWxlIjpudWxsfSwiRGF0ZUZvcm1hdCI6eyIkaWQiOiI2M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IyIiwiRm9ybWF0IjowLCJJc1Zpc2libGUiOmZhbHNlLCJMYXN0S25vd25WaXNpYmlsaXR5U3RhdGUiOmZhbHNlfSwiSXNWaXNpYmxlIjp0cnVlLCJQYXJlbnRTdHlsZSI6bnVsbH0sIkluZGV4IjoxMiwiUGVyY2VudGFnZUNvbXBsZXRlIjpudWxsLCJQb3NpdGlvbiI6eyJSYXRpbyI6MC4xMDIyMjIyMjAxMDI5NDU5NiwiSXNDdXN0b20iOmZhbHNlfSwiRGF0ZUZvcm1hdCI6eyIkcmVmIjoiNjIxIn0sIldlZWtOdW1iZXJpbmciOnsiJGlkIjoiNjIzIiwiRm9ybWF0IjowLCJJc1Zpc2libGUiOmZhbHNlLCJMYXN0S25vd25WaXNpYmlsaXR5U3RhdGUiOmZhbHNlfSwiUmVsYXRlZFRhc2tJZCI6IjAwMDAwMDAwLTAwMDAtMDAwMC0wMDAwLTAwMDAwMDAwMDAwMCIsIklkIjoiOGU2ZGJhODEtY2NjMC00YTBmLWE5ZWYtMWE2MTAwMGNkY2Y4IiwiSW1wb3J0SWQiOm51bGwsIlRpdGxlIjoiRmx1IFxyXG4oMTQgWWVhcnMpIiwiTm90ZSI6bnVsbCwiSHlwZXJsaW5rIjp7IiRpZCI6IjYyNCIsIkFkZHJlc3MiOm51bGwsIlN1YkFkZHJlc3MiOm51bGx9LCJJc0NoYW5nZWQiOmZhbHNlLCJJc05ldyI6ZmFsc2V9LHsiJGlkIjoiNjI1IiwiRGF0ZSI6IjIwMjktMTEtMDVUMjM6NTk6MDAiLCJTdHlsZSI6eyIkaWQiOiI2MjYiLCJTaGFwZSI6NywiQ29ubmVjdG9yTWFyZ2luIjp7IiRyZWYiOiI4NSJ9LCJDb25uZWN0b3JTdHlsZSI6eyIkaWQiOiI2MjciLCJMaW5lQ29sb3IiOnsiJHJlZiI6Ijg3In0sIkxpbmVXZWlnaHQiOjEuMCwiTGluZVR5cGUiOjAsIlBhcmVudFN0eWxlIjpudWxsfSwiSXNCZWxvd1RpbWViYW5kIjpmYWxzZSwiUG9zaXRpb25PblRhc2siOjAsIkhpZGVEYXRlIjpmYWxzZSwiU2hhcGVTaXplIjowLCJTcGFjaW5nIjoyLjAsIlBhZGRpbmciOnsiJHJlZiI6Ijg5In0sIlNoYXBlU3R5bGUiOnsiJGlkIjoiNjI4IiwiTWFyZ2luIjp7IiRyZWYiOiI5MSJ9LCJQYWRkaW5nIjp7IiRyZWYiOiI5MiJ9LCJCYWNrZ3JvdW5kIjp7IiRpZCI6IjYyOSIsIkNvbG9yIjp7IiRpZCI6IjYzMCIsIkEiOjI1NSwiUiI6MTQ5LCJHIjoyMTMsIkIiOjE3OH19LCJJc1Zpc2libGUiOnRydWUsIldpZHRoIjoxMi4wLCJIZWlnaHQiOjE0LjAsIkJvcmRlclN0eWxlIjp7IiRpZCI6IjYzMSIsIkxpbmVDb2xvciI6eyIkcmVmIjoiOTYifSwiTGluZVdlaWdodCI6MC4wLCJMaW5lVHlwZSI6MCwiUGFyZW50U3R5bGUiOm51bGx9LCJQYXJlbnRTdHlsZSI6bnVsbH0sIlRpdGxlU3R5bGUiOnsiJGlkIjoiNjMyIiwiRm9udFNldHRpbmdzIjp7IiRpZCI6IjYzMyIsIkZvbnRTaXplIjoxNCwiRm9udE5hbWUiOiJMYXRvIFNlbWlib2xkIiwiSXNCb2xkIjp0cnVlLCJJc0l0YWxpYyI6ZmFsc2UsIklzVW5kZXJsaW5lZCI6ZmFsc2UsIlBhcmVudFN0eWxlIjpudWxsfSwiQXV0b1NpemUiOjIsIkZvcmVncm91bmQiOnsiJGlkIjoiNjM0IiwiQ29sb3IiOnsiJGlkIjoiNjM1IiwiQSI6MjU1LCJSIjoyMDMsIkciOjI0MywiQiI6MjQwfX0sIk1heFdpZHRoIjo3MC4xMzYzNzU0MjcyNDYxLCJNYXhIZWlnaHQiOiJJbmZpbml0eSIsIlNtYXJ0Rm9yZWdyb3VuZElzQWN0aXZlIjpmYWxzZSwiSG9yaXpvbnRhbEFsaWdubWVudCI6MSwiVmVydGljYWxBbGlnbm1lbnQiOjAsIlNtYXJ0Rm9yZWdyb3VuZCI6bnVsbCwiQmFja2dyb3VuZEZpbGxUeXBlIjowLCJNYXJnaW4iOnsiJHJlZiI6IjEwMiJ9LCJQYWRkaW5nIjp7IiRyZWYiOiIxMDMifSwiQmFja2dyb3VuZCI6eyIkaWQiOiI2MzYiLCJDb2xvciI6eyIkaWQiOiI2MzciLCJBIjowLCJSIjoyNTUsIkciOjI1NSwiQiI6MjU1fX0sIklzVmlzaWJsZSI6dHJ1ZSwiV2lkdGgiOjAuMCwiSGVpZ2h0IjowLjAsIkJvcmRlclN0eWxlIjp7IiRpZCI6IjYzOCIsIkxpbmVDb2xvciI6bnVsbCwiTGluZVdlaWdodCI6MC4wLCJMaW5lVHlwZSI6MCwiUGFyZW50U3R5bGUiOm51bGx9LCJQYXJlbnRTdHlsZSI6bnVsbH0sIkRhdGVTdHlsZSI6eyIkaWQiOiI2MzkiLCJGb250U2V0dGluZ3MiOnsiJGlkIjoiNjQwIiwiRm9udFNpemUiOjEwLCJGb250TmFtZSI6IkNhbGlicmkiLCJJc0JvbGQiOmZhbHNlLCJJc0l0YWxpYyI6ZmFsc2UsIklzVW5kZXJsaW5lZCI6ZmFsc2UsIlBhcmVudFN0eWxlIjpudWxsfSwiQXV0b1NpemUiOjAsIkZvcmVncm91bmQiOnsiJGlkIjoiNjQxIiwiQ29sb3IiOnsiJGlkIjoiNjQy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TA5In0sIlBhZGRpbmciOnsiJHJlZiI6IjExMCJ9LCJCYWNrZ3JvdW5kIjp7IiRpZCI6IjY0MyIsIkNvbG9yIjp7IiRpZCI6IjY0NCIsIkEiOjAsIlIiOjI1NSwiRyI6MjU1LCJCIjoyNTV9fSwiSXNWaXNpYmxlIjpmYWxzZSwiV2lkdGgiOjAuMCwiSGVpZ2h0IjowLjAsIkJvcmRlclN0eWxlIjp7IiRpZCI6IjY0NSIsIkxpbmVDb2xvciI6bnVsbCwiTGluZVdlaWdodCI6MC4wLCJMaW5lVHlwZSI6MCwiUGFyZW50U3R5bGUiOm51bGx9LCJQYXJlbnRTdHlsZSI6bnVsbH0sIkRhdGVGb3JtYXQiOnsiJHJlZiI6IjQ4NSJ9LCJXZWVrTnVtYmVyaW5nIjp7IiRpZCI6IjY0NiIsIkZvcm1hdCI6MCwiSXNWaXNpYmxlIjpmYWxzZSwiTGFzdEtub3duVmlzaWJpbGl0eVN0YXRlIjpmYWxzZX0sIklzVmlzaWJsZSI6dHJ1ZSwiUGFyZW50U3R5bGUiOm51bGx9LCJJbmRleCI6MTMsIlBlcmNlbnRhZ2VDb21wbGV0ZSI6bnVsbCwiUG9zaXRpb24iOnsiUmF0aW8iOjAuMCwiSXNDdXN0b20iOmZhbHNlfSwiRGF0ZUZvcm1hdCI6eyIkcmVmIjoiNDg1In0sIldlZWtOdW1iZXJpbmciOnsiJGlkIjoiNjQ3IiwiRm9ybWF0IjowLCJJc1Zpc2libGUiOmZhbHNlLCJMYXN0S25vd25WaXNpYmlsaXR5U3RhdGUiOmZhbHNlfSwiUmVsYXRlZFRhc2tJZCI6IjAwMDAwMDAwLTAwMDAtMDAwMC0wMDAwLTAwMDAwMDAwMDAwMCIsIklkIjoiZjBlZWVlMjEtOGFmMC00MjQ3LWFjMGMtYjBlZDFiNWNhNjZmIiwiSW1wb3J0SWQiOm51bGwsIlRpdGxlIjoiRmx1IFx1MDAwYigxNSBZZWFycykiLCJOb3RlIjpudWxsLCJIeXBlcmxpbmsiOnsiJGlkIjoiNjQ4IiwiQWRkcmVzcyI6bnVsbCwiU3ViQWRkcmVzcyI6bnVsbH0sIklzQ2hhbmdlZCI6ZmFsc2UsIklzTmV3IjpmYWxzZX0seyIkaWQiOiI2NDkiLCJEYXRlIjoiMjAzMC0xMS0wNlQyMzo1OTowMCIsIlN0eWxlIjp7IiRpZCI6IjY1MCIsIlNoYXBlIjo3LCJDb25uZWN0b3JNYXJnaW4iOnsiJHJlZiI6Ijg1In0sIkNvbm5lY3RvclN0eWxlIjp7IiRpZCI6IjY1MSIsIkxpbmVDb2xvciI6eyIkcmVmIjoiODcifSwiTGluZVdlaWdodCI6MS4wLCJMaW5lVHlwZSI6MCwiUGFyZW50U3R5bGUiOm51bGx9LCJJc0JlbG93VGltZWJhbmQiOnRydWUsIlBvc2l0aW9uT25UYXNrIjowLCJIaWRlRGF0ZSI6ZmFsc2UsIlNoYXBlU2l6ZSI6MCwiU3BhY2luZyI6Mi4wLCJQYWRkaW5nIjp7IiRyZWYiOiI4OSJ9LCJTaGFwZVN0eWxlIjp7IiRpZCI6IjY1MiIsIk1hcmdpbiI6eyIkcmVmIjoiOTEifSwiUGFkZGluZyI6eyIkcmVmIjoiOTIifSwiQmFja2dyb3VuZCI6eyIkaWQiOiI2NTMiLCJDb2xvciI6eyIkaWQiOiI2NTQiLCJBIjoyNTUsIlIiOjE0OSwiRyI6MjEzLCJCIjoxNzh9fSwiSXNWaXNpYmxlIjp0cnVlLCJXaWR0aCI6MTIuMCwiSGVpZ2h0IjoxNC4wLCJCb3JkZXJTdHlsZSI6eyIkaWQiOiI2NTUiLCJMaW5lQ29sb3IiOnsiJHJlZiI6Ijk2In0sIkxpbmVXZWlnaHQiOjAuMCwiTGluZVR5cGUiOjAsIlBhcmVudFN0eWxlIjpudWxsfSwiUGFyZW50U3R5bGUiOm51bGx9LCJUaXRsZVN0eWxlIjp7IiRpZCI6IjY1NiIsIkZvbnRTZXR0aW5ncyI6eyIkaWQiOiI2NTciLCJGb250U2l6ZSI6MTQsIkZvbnROYW1lIjoiTGF0byBTZW1pYm9sZCIsIklzQm9sZCI6dHJ1ZSwiSXNJdGFsaWMiOmZhbHNlLCJJc1VuZGVybGluZWQiOmZhbHNlLCJQYXJlbnRTdHlsZSI6bnVsbH0sIkF1dG9TaXplIjoyLCJGb3JlZ3JvdW5kIjp7IiRpZCI6IjY1OCIsIkNvbG9yIjp7IiRpZCI6IjY1OSIsIkEiOjI1NSwiUiI6MjAzLCJHIjoyNDMsIkIiOjI0MH19LCJNYXhXaWR0aCI6NjIuOTUsIk1heEhlaWdodCI6IkluZmluaXR5IiwiU21hcnRGb3JlZ3JvdW5kSXNBY3RpdmUiOmZhbHNlLCJIb3Jpem9udGFsQWxpZ25tZW50IjoxLCJWZXJ0aWNhbEFsaWdubWVudCI6MCwiU21hcnRGb3JlZ3JvdW5kIjpudWxsLCJCYWNrZ3JvdW5kRmlsbFR5cGUiOjAsIk1hcmdpbiI6eyIkcmVmIjoiMTAyIn0sIlBhZGRpbmciOnsiJHJlZiI6IjEwMyJ9LCJCYWNrZ3JvdW5kIjp7IiRpZCI6IjY2MCIsIkNvbG9yIjp7IiRpZCI6IjY2MSIsIkEiOjAsIlIiOjI1NSwiRyI6MjU1LCJCIjoyNTV9fSwiSXNWaXNpYmxlIjp0cnVlLCJXaWR0aCI6MC4wLCJIZWlnaHQiOjAuMCwiQm9yZGVyU3R5bGUiOnsiJGlkIjoiNjYyIiwiTGluZUNvbG9yIjpudWxsLCJMaW5lV2VpZ2h0IjowLjAsIkxpbmVUeXBlIjowLCJQYXJlbnRTdHlsZSI6bnVsbH0sIlBhcmVudFN0eWxlIjpudWxsfSwiRGF0ZVN0eWxlIjp7IiRpZCI6IjY2MyIsIkZvbnRTZXR0aW5ncyI6eyIkaWQiOiI2NjQiLCJGb250U2l6ZSI6MTAsIkZvbnROYW1lIjoiQ2FsaWJyaSIsIklzQm9sZCI6ZmFsc2UsIklzSXRhbGljIjpmYWxzZSwiSXNVbmRlcmxpbmVkIjpmYWxzZSwiUGFyZW50U3R5bGUiOm51bGx9LCJBdXRvU2l6ZSI6MCwiRm9yZWdyb3VuZCI6eyIkaWQiOiI2NjUiLCJDb2xvciI6eyIkaWQiOiI2NjY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xMDkifSwiUGFkZGluZyI6eyIkcmVmIjoiMTEwIn0sIkJhY2tncm91bmQiOnsiJGlkIjoiNjY3IiwiQ29sb3IiOnsiJGlkIjoiNjY4IiwiQSI6MCwiUiI6MjU1LCJHIjoyNTUsIkIiOjI1NX19LCJJc1Zpc2libGUiOmZhbHNlLCJXaWR0aCI6MC4wLCJIZWlnaHQiOjAuMCwiQm9yZGVyU3R5bGUiOnsiJGlkIjoiNjY5IiwiTGluZUNvbG9yIjpudWxsLCJMaW5lV2VpZ2h0IjowLjAsIkxpbmVUeXBlIjowLCJQYXJlbnRTdHlsZSI6bnVsbH0sIlBhcmVudFN0eWxlIjpudWxsfSwiRGF0ZUZvcm1hdCI6eyIkcmVmIjoiNDg1In0sIldlZWtOdW1iZXJpbmciOnsiJGlkIjoiNjcwIiwiRm9ybWF0IjowLCJJc1Zpc2libGUiOmZhbHNlLCJMYXN0S25vd25WaXNpYmlsaXR5U3RhdGUiOmZhbHNlfSwiSXNWaXNpYmxlIjp0cnVlLCJQYXJlbnRTdHlsZSI6bnVsbH0sIkluZGV4IjoxNCwiUGVyY2VudGFnZUNvbXBsZXRlIjpudWxsLCJQb3NpdGlvbiI6eyJSYXRpbyI6MC4wOTE4NTE4NTE4NTE4NTE4OTMsIklzQ3VzdG9tIjp0cnVlfSwiRGF0ZUZvcm1hdCI6eyIkcmVmIjoiNDg1In0sIldlZWtOdW1iZXJpbmciOnsiJGlkIjoiNjcxIiwiRm9ybWF0IjowLCJJc1Zpc2libGUiOmZhbHNlLCJMYXN0S25vd25WaXNpYmlsaXR5U3RhdGUiOmZhbHNlfSwiUmVsYXRlZFRhc2tJZCI6IjAwMDAwMDAwLTAwMDAtMDAwMC0wMDAwLTAwMDAwMDAwMDAwMCIsIklkIjoiZjUyZjMxZjktM2RjMS00MTdlLTliNjctMGU1MDUxZTE2NGM0IiwiSW1wb3J0SWQiOm51bGwsIlRpdGxlIjoiRmx1XHUwMDBiICgxNiB5ZWFycykiLCJOb3RlIjpudWxsLCJIeXBlcmxpbmsiOnsiJGlkIjoiNjcyIiwiQWRkcmVzcyI6bnVsbCwiU3ViQWRkcmVzcyI6bnVsbH0sIklzQ2hhbmdlZCI6ZmFsc2UsIklzTmV3IjpmYWxzZX0seyIkaWQiOiI2NzMiLCJEYXRlIjoiMjAzMS0xMS0wMVQyMzo1OTowMCIsIlN0eWxlIjp7IiRpZCI6IjY3NCIsIlNoYXBlIjo3LCJDb25uZWN0b3JNYXJnaW4iOnsiJHJlZiI6Ijg1In0sIkNvbm5lY3RvclN0eWxlIjp7IiRpZCI6IjY3NSIsIkxpbmVDb2xvciI6eyIkcmVmIjoiODcifSwiTGluZVdlaWdodCI6MS4wLCJMaW5lVHlwZSI6MCwiUGFyZW50U3R5bGUiOm51bGx9LCJJc0JlbG93VGltZWJhbmQiOmZhbHNlLCJQb3NpdGlvbk9uVGFzayI6MCwiSGlkZURhdGUiOmZhbHNlLCJTaGFwZVNpemUiOjAsIlNwYWNpbmciOjIuMCwiUGFkZGluZyI6eyIkcmVmIjoiODkifSwiU2hhcGVTdHlsZSI6eyIkaWQiOiI2NzYiLCJNYXJnaW4iOnsiJHJlZiI6IjkxIn0sIlBhZGRpbmciOnsiJHJlZiI6IjkyIn0sIkJhY2tncm91bmQiOnsiJGlkIjoiNjc3IiwiQ29sb3IiOnsiJGlkIjoiNjc4IiwiQSI6MjU1LCJSIjoxNDksIkciOjIxMywiQiI6MTc4fX0sIklzVmlzaWJsZSI6dHJ1ZSwiV2lkdGgiOjEyLjAsIkhlaWdodCI6MTQuMCwiQm9yZGVyU3R5bGUiOnsiJGlkIjoiNjc5IiwiTGluZUNvbG9yIjp7IiRyZWYiOiI5NiJ9LCJMaW5lV2VpZ2h0IjowLjAsIkxpbmVUeXBlIjowLCJQYXJlbnRTdHlsZSI6bnVsbH0sIlBhcmVudFN0eWxlIjpudWxsfSwiVGl0bGVTdHlsZSI6eyIkaWQiOiI2ODAiLCJGb250U2V0dGluZ3MiOnsiJGlkIjoiNjgxIiwiRm9udFNpemUiOjE0LCJGb250TmFtZSI6IkxhdG8gU2VtaWJvbGQiLCJJc0JvbGQiOnRydWUsIklzSXRhbGljIjpmYWxzZSwiSXNVbmRlcmxpbmVkIjpmYWxzZSwiUGFyZW50U3R5bGUiOm51bGx9LCJBdXRvU2l6ZSI6MCwiRm9yZWdyb3VuZCI6eyIkaWQiOiI2ODIiLCJDb2xvciI6eyIkaWQiOiI2ODMiLCJBIjoyNTUsIlIiOjIwMywiRyI6MjQzLCJCIjoyNDB9fSwiTWF4V2lkdGgiOjIwMC4wLCJNYXhIZWlnaHQiOiJJbmZpbml0eSIsIlNtYXJ0Rm9yZWdyb3VuZElzQWN0aXZlIjpmYWxzZSwiSG9yaXpvbnRhbEFsaWdubWVudCI6MSwiVmVydGljYWxBbGlnbm1lbnQiOjAsIlNtYXJ0Rm9yZWdyb3VuZCI6bnVsbCwiQmFja2dyb3VuZEZpbGxUeXBlIjowLCJNYXJnaW4iOnsiJHJlZiI6IjEwMiJ9LCJQYWRkaW5nIjp7IiRyZWYiOiIxMDMifSwiQmFja2dyb3VuZCI6eyIkaWQiOiI2ODQiLCJDb2xvciI6eyIkaWQiOiI2ODUiLCJBIjowLCJSIjoyNTUsIkciOjI1NSwiQiI6MjU1fX0sIklzVmlzaWJsZSI6dHJ1ZSwiV2lkdGgiOjAuMCwiSGVpZ2h0IjowLjAsIkJvcmRlclN0eWxlIjp7IiRpZCI6IjY4NiIsIkxpbmVDb2xvciI6bnVsbCwiTGluZVdlaWdodCI6MC4wLCJMaW5lVHlwZSI6MCwiUGFyZW50U3R5bGUiOm51bGx9LCJQYXJlbnRTdHlsZSI6bnVsbH0sIkRhdGVTdHlsZSI6eyIkaWQiOiI2ODciLCJGb250U2V0dGluZ3MiOnsiJGlkIjoiNjg4IiwiRm9udFNpemUiOjEwLCJGb250TmFtZSI6IkNhbGlicmkiLCJJc0JvbGQiOmZhbHNlLCJJc0l0YWxpYyI6ZmFsc2UsIklzVW5kZXJsaW5lZCI6ZmFsc2UsIlBhcmVudFN0eWxlIjpudWxsfSwiQXV0b1NpemUiOjAsIkZvcmVncm91bmQiOnsiJGlkIjoiNjg5IiwiQ29sb3IiOnsiJGlkIjoiNjkw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TA5In0sIlBhZGRpbmciOnsiJHJlZiI6IjExMCJ9LCJCYWNrZ3JvdW5kIjp7IiRpZCI6IjY5MSIsIkNvbG9yIjp7IiRpZCI6IjY5MiIsIkEiOjAsIlIiOjI1NSwiRyI6MjU1LCJCIjoyNTV9fSwiSXNWaXNpYmxlIjpmYWxzZSwiV2lkdGgiOjAuMCwiSGVpZ2h0IjowLjAsIkJvcmRlclN0eWxlIjp7IiRpZCI6IjY5MyIsIkxpbmVDb2xvciI6bnVsbCwiTGluZVdlaWdodCI6MC4wLCJMaW5lVHlwZSI6MCwiUGFyZW50U3R5bGUiOm51bGx9LCJQYXJlbnRTdHlsZSI6bnVsbH0sIkRhdGVGb3JtYXQiOnsiJGlkIjoiNjk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5NSIsIkZvcm1hdCI6MCwiSXNWaXNpYmxlIjpmYWxzZSwiTGFzdEtub3duVmlzaWJpbGl0eVN0YXRlIjpmYWxzZX0sIklzVmlzaWJsZSI6dHJ1ZSwiUGFyZW50U3R5bGUiOm51bGx9LCJJbmRleCI6MTUsIlBlcmNlbnRhZ2VDb21wbGV0ZSI6bnVsbCwiUG9zaXRpb24iOnsiUmF0aW8iOjAuMDkxODUxODUxODUxODUxODkzLCJJc0N1c3RvbSI6ZmFsc2V9LCJEYXRlRm9ybWF0Ijp7IiRyZWYiOiI2OTQifSwiV2Vla051bWJlcmluZyI6eyIkaWQiOiI2OTYiLCJGb3JtYXQiOjAsIklzVmlzaWJsZSI6ZmFsc2UsIkxhc3RLbm93blZpc2liaWxpdHlTdGF0ZSI6ZmFsc2V9LCJSZWxhdGVkVGFza0lkIjoiMDAwMDAwMDAtMDAwMC0wMDAwLTAwMDAtMDAwMDAwMDAwMDAwIiwiSWQiOiJmMDY4ODY0MS00NDNkLTRlYzQtOTEwZi1jNjBjNzEwOGJiYzAiLCJJbXBvcnRJZCI6bnVsbCwiVGl0bGUiOiJGbHUgXHJcbigxNyB5ZWFycykiLCJOb3RlIjpudWxsLCJIeXBlcmxpbmsiOnsiJGlkIjoiNjk3IiwiQWRkcmVzcyI6bnVsbCwiU3ViQWRkcmVzcyI6bnVsbH0sIklzQ2hhbmdlZCI6ZmFsc2UsIklzTmV3IjpmYWxzZX0seyIkaWQiOiI2OTgiLCJEYXRlIjoiMjAzMi0xMS0wMVQyMzo1OTowMCIsIlN0eWxlIjp7IiRpZCI6IjY5OSIsIlNoYXBlIjo3LCJDb25uZWN0b3JNYXJnaW4iOnsiJHJlZiI6Ijg1In0sIkNvbm5lY3RvclN0eWxlIjp7IiRpZCI6IjcwMCIsIkxpbmVDb2xvciI6eyIkcmVmIjoiODcifSwiTGluZVdlaWdodCI6MS4wLCJMaW5lVHlwZSI6MCwiUGFyZW50U3R5bGUiOm51bGx9LCJJc0JlbG93VGltZWJhbmQiOnRydWUsIlBvc2l0aW9uT25UYXNrIjowLCJIaWRlRGF0ZSI6ZmFsc2UsIlNoYXBlU2l6ZSI6MCwiU3BhY2luZyI6Mi4wLCJQYWRkaW5nIjp7IiRyZWYiOiI4OSJ9LCJTaGFwZVN0eWxlIjp7IiRpZCI6IjcwMSIsIk1hcmdpbiI6eyIkcmVmIjoiOTEifSwiUGFkZGluZyI6eyIkcmVmIjoiOTIifSwiQmFja2dyb3VuZCI6eyIkaWQiOiI3MDIiLCJDb2xvciI6eyIkaWQiOiI3MDMiLCJBIjoyNTUsIlIiOjE0OSwiRyI6MjEzLCJCIjoxNzh9fSwiSXNWaXNpYmxlIjp0cnVlLCJXaWR0aCI6MTIuMCwiSGVpZ2h0IjoxNC4wLCJCb3JkZXJTdHlsZSI6eyIkaWQiOiI3MDQiLCJMaW5lQ29sb3IiOnsiJHJlZiI6Ijk2In0sIkxpbmVXZWlnaHQiOjAuMCwiTGluZVR5cGUiOjAsIlBhcmVudFN0eWxlIjpudWxsfSwiUGFyZW50U3R5bGUiOm51bGx9LCJUaXRsZVN0eWxlIjp7IiRpZCI6IjcwNSIsIkZvbnRTZXR0aW5ncyI6eyIkaWQiOiI3MDYiLCJGb250U2l6ZSI6MTQsIkZvbnROYW1lIjoiTGF0byBTZW1pYm9sZCIsIklzQm9sZCI6dHJ1ZSwiSXNJdGFsaWMiOmZhbHNlLCJJc1VuZGVybGluZWQiOmZhbHNlLCJQYXJlbnRTdHlsZSI6bnVsbH0sIkF1dG9TaXplIjowLCJGb3JlZ3JvdW5kIjp7IiRpZCI6IjcwNyIsIkNvbG9yIjp7IiRpZCI6IjcwOCIsIkEiOjI1NSwiUiI6MjAzLCJHIjoyNDMsIkIiOjI0MH19LCJNYXhXaWR0aCI6MjAwLjAsIk1heEhlaWdodCI6IkluZmluaXR5IiwiU21hcnRGb3JlZ3JvdW5kSXNBY3RpdmUiOmZhbHNlLCJIb3Jpem9udGFsQWxpZ25tZW50IjoxLCJWZXJ0aWNhbEFsaWdubWVudCI6MCwiU21hcnRGb3JlZ3JvdW5kIjpudWxsLCJCYWNrZ3JvdW5kRmlsbFR5cGUiOjAsIk1hcmdpbiI6eyIkcmVmIjoiMTAyIn0sIlBhZGRpbmciOnsiJHJlZiI6IjEwMyJ9LCJCYWNrZ3JvdW5kIjp7IiRpZCI6IjcwOSIsIkNvbG9yIjp7IiRpZCI6IjcxMCIsIkEiOjAsIlIiOjI1NSwiRyI6MjU1LCJCIjoyNTV9fSwiSXNWaXNpYmxlIjp0cnVlLCJXaWR0aCI6MC4wLCJIZWlnaHQiOjAuMCwiQm9yZGVyU3R5bGUiOnsiJGlkIjoiNzExIiwiTGluZUNvbG9yIjpudWxsLCJMaW5lV2VpZ2h0IjowLjAsIkxpbmVUeXBlIjowLCJQYXJlbnRTdHlsZSI6bnVsbH0sIlBhcmVudFN0eWxlIjpudWxsfSwiRGF0ZVN0eWxlIjp7IiRpZCI6IjcxMiIsIkZvbnRTZXR0aW5ncyI6eyIkaWQiOiI3MTMiLCJGb250U2l6ZSI6MTAsIkZvbnROYW1lIjoiQ2FsaWJyaSIsIklzQm9sZCI6ZmFsc2UsIklzSXRhbGljIjpmYWxzZSwiSXNVbmRlcmxpbmVkIjpmYWxzZSwiUGFyZW50U3R5bGUiOm51bGx9LCJBdXRvU2l6ZSI6MCwiRm9yZWdyb3VuZCI6eyIkaWQiOiI3MTQiLCJDb2xvciI6eyIkaWQiOiI3M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xMDkifSwiUGFkZGluZyI6eyIkcmVmIjoiMTEwIn0sIkJhY2tncm91bmQiOnsiJGlkIjoiNzE2IiwiQ29sb3IiOnsiJGlkIjoiNzE3IiwiQSI6MCwiUiI6MjU1LCJHIjoyNTUsIkIiOjI1NX19LCJJc1Zpc2libGUiOmZhbHNlLCJXaWR0aCI6MC4wLCJIZWlnaHQiOjAuMCwiQm9yZGVyU3R5bGUiOnsiJGlkIjoiNzE4IiwiTGluZUNvbG9yIjpudWxsLCJMaW5lV2VpZ2h0IjowLjAsIkxpbmVUeXBlIjowLCJQYXJlbnRTdHlsZSI6bnVsbH0sIlBhcmVudFN0eWxlIjpudWxsfSwiRGF0ZUZvcm1hdCI6eyIkcmVmIjoiNjk0In0sIldlZWtOdW1iZXJpbmciOnsiJGlkIjoiNzE5IiwiRm9ybWF0IjowLCJJc1Zpc2libGUiOmZhbHNlLCJMYXN0S25vd25WaXNpYmlsaXR5U3RhdGUiOmZhbHNlfSwiSXNWaXNpYmxlIjp0cnVlLCJQYXJlbnRTdHlsZSI6bnVsbH0sIkluZGV4IjoxNiwiUGVyY2VudGFnZUNvbXBsZXRlIjpudWxsLCJQb3NpdGlvbiI6eyJSYXRpbyI6MC4xMDIyMjIyMjAxMDI5NDU5NiwiSXNDdXN0b20iOmZhbHNlfSwiRGF0ZUZvcm1hdCI6eyIkcmVmIjoiNjk0In0sIldlZWtOdW1iZXJpbmciOnsiJGlkIjoiNzIwIiwiRm9ybWF0IjowLCJJc1Zpc2libGUiOmZhbHNlLCJMYXN0S25vd25WaXNpYmlsaXR5U3RhdGUiOmZhbHNlfSwiUmVsYXRlZFRhc2tJZCI6IjAwMDAwMDAwLTAwMDAtMDAwMC0wMDAwLTAwMDAwMDAwMDAwMCIsIklkIjoiN2M2MTYwNDYtN2RhYS00YmY5LWFkNjMtMDJkMTNkODk1Y2RiIiwiSW1wb3J0SWQiOm51bGwsIlRpdGxlIjoiRmx1IFxyXG4oMTggeWVhcnMpIiwiTm90ZSI6bnVsbCwiSHlwZXJsaW5rIjp7IiRpZCI6IjcyMSIsIkFkZHJlc3MiOm51bGwsIlN1YkFkZHJlc3MiOm51bGx9LCJJc0NoYW5nZWQiOmZhbHNlLCJJc05ldyI6ZmFsc2V9LHsiJGlkIjoiNzIyIiwiRGF0ZSI6IjIwMzMtMTEtMDFUMjM6NTk6MDAiLCJTdHlsZSI6eyIkaWQiOiI3MjMiLCJTaGFwZSI6NywiQ29ubmVjdG9yTWFyZ2luIjp7IiRyZWYiOiI4NSJ9LCJDb25uZWN0b3JTdHlsZSI6eyIkaWQiOiI3MjQiLCJMaW5lQ29sb3IiOnsiJHJlZiI6Ijg3In0sIkxpbmVXZWlnaHQiOjEuMCwiTGluZVR5cGUiOjAsIlBhcmVudFN0eWxlIjpudWxsfSwiSXNCZWxvd1RpbWViYW5kIjpmYWxzZSwiUG9zaXRpb25PblRhc2siOjAsIkhpZGVEYXRlIjpmYWxzZSwiU2hhcGVTaXplIjowLCJTcGFjaW5nIjoyLjAsIlBhZGRpbmciOnsiJHJlZiI6Ijg5In0sIlNoYXBlU3R5bGUiOnsiJGlkIjoiNzI1IiwiTWFyZ2luIjp7IiRyZWYiOiI5MSJ9LCJQYWRkaW5nIjp7IiRyZWYiOiI5MiJ9LCJCYWNrZ3JvdW5kIjp7IiRpZCI6IjcyNiIsIkNvbG9yIjp7IiRpZCI6IjcyNyIsIkEiOjI1NSwiUiI6MTQ5LCJHIjoyMTMsIkIiOjE3OH19LCJJc1Zpc2libGUiOnRydWUsIldpZHRoIjoxMi4wLCJIZWlnaHQiOjE0LjAsIkJvcmRlclN0eWxlIjp7IiRpZCI6IjcyOCIsIkxpbmVDb2xvciI6eyIkcmVmIjoiOTYifSwiTGluZVdlaWdodCI6MC4wLCJMaW5lVHlwZSI6MCwiUGFyZW50U3R5bGUiOm51bGx9LCJQYXJlbnRTdHlsZSI6bnVsbH0sIlRpdGxlU3R5bGUiOnsiJGlkIjoiNzI5IiwiRm9udFNldHRpbmdzIjp7IiRpZCI6IjczMCIsIkZvbnRTaXplIjoxNCwiRm9udE5hbWUiOiJMYXRvIFNlbWlib2xkIiwiSXNCb2xkIjp0cnVlLCJJc0l0YWxpYyI6ZmFsc2UsIklzVW5kZXJsaW5lZCI6ZmFsc2UsIlBhcmVudFN0eWxlIjpudWxsfSwiQXV0b1NpemUiOjIsIkZvcmVncm91bmQiOnsiJGlkIjoiNzMxIiwiQ29sb3IiOnsiJGlkIjoiNzMyIiwiQSI6MjU1LCJSIjoyMDMsIkciOjI0MywiQiI6MjQwfX0sIk1heFdpZHRoIjo3NC42OTEyMDc3NDEzMDA2NzMsIk1heEhlaWdodCI6IkluZmluaXR5IiwiU21hcnRGb3JlZ3JvdW5kSXNBY3RpdmUiOmZhbHNlLCJIb3Jpem9udGFsQWxpZ25tZW50IjoxLCJWZXJ0aWNhbEFsaWdubWVudCI6MCwiU21hcnRGb3JlZ3JvdW5kIjpudWxsLCJCYWNrZ3JvdW5kRmlsbFR5cGUiOjAsIk1hcmdpbiI6eyIkcmVmIjoiMTAyIn0sIlBhZGRpbmciOnsiJHJlZiI6IjEwMyJ9LCJCYWNrZ3JvdW5kIjp7IiRpZCI6IjczMyIsIkNvbG9yIjp7IiRpZCI6IjczNCIsIkEiOjAsIlIiOjI1NSwiRyI6MjU1LCJCIjoyNTV9fSwiSXNWaXNpYmxlIjp0cnVlLCJXaWR0aCI6MC4wLCJIZWlnaHQiOjAuMCwiQm9yZGVyU3R5bGUiOnsiJGlkIjoiNzM1IiwiTGluZUNvbG9yIjpudWxsLCJMaW5lV2VpZ2h0IjowLjAsIkxpbmVUeXBlIjowLCJQYXJlbnRTdHlsZSI6bnVsbH0sIlBhcmVudFN0eWxlIjpudWxsfSwiRGF0ZVN0eWxlIjp7IiRpZCI6IjczNiIsIkZvbnRTZXR0aW5ncyI6eyIkaWQiOiI3MzciLCJGb250U2l6ZSI6MTAsIkZvbnROYW1lIjoiQ2FsaWJyaSIsIklzQm9sZCI6ZmFsc2UsIklzSXRhbGljIjpmYWxzZSwiSXNVbmRlcmxpbmVkIjpmYWxzZSwiUGFyZW50U3R5bGUiOm51bGx9LCJBdXRvU2l6ZSI6MCwiRm9yZWdyb3VuZCI6eyIkaWQiOiI3MzgiLCJDb2xvciI6eyIkaWQiOiI3Mz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xMDkifSwiUGFkZGluZyI6eyIkcmVmIjoiMTEwIn0sIkJhY2tncm91bmQiOnsiJGlkIjoiNzQwIiwiQ29sb3IiOnsiJGlkIjoiNzQxIiwiQSI6MCwiUiI6MjU1LCJHIjoyNTUsIkIiOjI1NX19LCJJc1Zpc2libGUiOmZhbHNlLCJXaWR0aCI6MC4wLCJIZWlnaHQiOjAuMCwiQm9yZGVyU3R5bGUiOnsiJGlkIjoiNzQyIiwiTGluZUNvbG9yIjpudWxsLCJMaW5lV2VpZ2h0IjowLjAsIkxpbmVUeXBlIjowLCJQYXJlbnRTdHlsZSI6bnVsbH0sIlBhcmVudFN0eWxlIjpudWxsfSwiRGF0ZUZvcm1hdCI6eyIkaWQiOiI3ND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Q0IiwiRm9ybWF0IjowLCJJc1Zpc2libGUiOmZhbHNlLCJMYXN0S25vd25WaXNpYmlsaXR5U3RhdGUiOmZhbHNlfSwiSXNWaXNpYmxlIjp0cnVlLCJQYXJlbnRTdHlsZSI6bnVsbH0sIkluZGV4IjoxNywiUGVyY2VudGFnZUNvbXBsZXRlIjpudWxsLCJQb3NpdGlvbiI6eyJSYXRpbyI6MC4wODI5NjI5NjI5NjI5NjI5ODgsIklzQ3VzdG9tIjpmYWxzZX0sIkRhdGVGb3JtYXQiOnsiJHJlZiI6Ijc0MyJ9LCJXZWVrTnVtYmVyaW5nIjp7IiRpZCI6Ijc0NSIsIkZvcm1hdCI6MCwiSXNWaXNpYmxlIjpmYWxzZSwiTGFzdEtub3duVmlzaWJpbGl0eVN0YXRlIjpmYWxzZX0sIlJlbGF0ZWRUYXNrSWQiOiIwMDAwMDAwMC0wMDAwLTAwMDAtMDAwMC0wMDAwMDAwMDAwMDAiLCJJZCI6IjU0MmFlYzJmLTVkZTgtNDRjYi1iZThkLWQ3MjBiNWU3MGQ3NSIsIkltcG9ydElkIjpudWxsLCJUaXRsZSI6IkZsdSBcclxuKDE5IHllYXJzKSIsIk5vdGUiOm51bGwsIkh5cGVybGluayI6eyIkaWQiOiI3NDYiLCJBZGRyZXNzIjpudWxsLCJTdWJBZGRyZXNzIjpudWxsfSwiSXNDaGFuZ2VkIjpmYWxzZSwiSXNOZXciOmZhbHNlfSx7IiRpZCI6Ijc0NyIsIkRhdGUiOiIyMDM0LTExLTAxVDIzOjU5OjAwIiwiU3R5bGUiOnsiJGlkIjoiNzQ4IiwiU2hhcGUiOjcsIkNvbm5lY3Rvck1hcmdpbiI6eyIkcmVmIjoiODUifSwiQ29ubmVjdG9yU3R5bGUiOnsiJGlkIjoiNzQ5IiwiTGluZUNvbG9yIjp7IiRyZWYiOiI4NyJ9LCJMaW5lV2VpZ2h0IjoxLjAsIkxpbmVUeXBlIjowLCJQYXJlbnRTdHlsZSI6bnVsbH0sIklzQmVsb3dUaW1lYmFuZCI6dHJ1ZSwiUG9zaXRpb25PblRhc2siOjAsIkhpZGVEYXRlIjpmYWxzZSwiU2hhcGVTaXplIjowLCJTcGFjaW5nIjoyLjAsIlBhZGRpbmciOnsiJHJlZiI6Ijg5In0sIlNoYXBlU3R5bGUiOnsiJGlkIjoiNzUwIiwiTWFyZ2luIjp7IiRyZWYiOiI5MSJ9LCJQYWRkaW5nIjp7IiRyZWYiOiI5MiJ9LCJCYWNrZ3JvdW5kIjp7IiRpZCI6Ijc1MSIsIkNvbG9yIjp7IiRpZCI6Ijc1MiIsIkEiOjI1NSwiUiI6MTQ5LCJHIjoyMTMsIkIiOjE3OH19LCJJc1Zpc2libGUiOnRydWUsIldpZHRoIjoxMi4wLCJIZWlnaHQiOjE0LjAsIkJvcmRlclN0eWxlIjp7IiRpZCI6Ijc1MyIsIkxpbmVDb2xvciI6eyIkcmVmIjoiOTYifSwiTGluZVdlaWdodCI6MC4wLCJMaW5lVHlwZSI6MCwiUGFyZW50U3R5bGUiOm51bGx9LCJQYXJlbnRTdHlsZSI6bnVsbH0sIlRpdGxlU3R5bGUiOnsiJGlkIjoiNzU0IiwiRm9udFNldHRpbmdzIjp7IiRpZCI6Ijc1NSIsIkZvbnRTaXplIjoxNCwiRm9udE5hbWUiOiJMYXRvIFNlbWlib2xkIiwiSXNCb2xkIjp0cnVlLCJJc0l0YWxpYyI6ZmFsc2UsIklzVW5kZXJsaW5lZCI6ZmFsc2UsIlBhcmVudFN0eWxlIjpudWxsfSwiQXV0b1NpemUiOjIsIkZvcmVncm91bmQiOnsiJGlkIjoiNzU2IiwiQ29sb3IiOnsiJGlkIjoiNzU3IiwiQSI6MjU1LCJSIjoyMDMsIkciOjI0MywiQiI6MjQwfX0sIk1heFdpZHRoIjo4MC43NzY1MTA3ODY1Njk4MTYsIk1heEhlaWdodCI6IkluZmluaXR5IiwiU21hcnRGb3JlZ3JvdW5kSXNBY3RpdmUiOmZhbHNlLCJIb3Jpem9udGFsQWxpZ25tZW50IjoxLCJWZXJ0aWNhbEFsaWdubWVudCI6MCwiU21hcnRGb3JlZ3JvdW5kIjpudWxsLCJCYWNrZ3JvdW5kRmlsbFR5cGUiOjAsIk1hcmdpbiI6eyIkcmVmIjoiMTAyIn0sIlBhZGRpbmciOnsiJHJlZiI6IjEwMyJ9LCJCYWNrZ3JvdW5kIjp7IiRpZCI6Ijc1OCIsIkNvbG9yIjp7IiRpZCI6Ijc1OSIsIkEiOjAsIlIiOjI1NSwiRyI6MjU1LCJCIjoyNTV9fSwiSXNWaXNpYmxlIjp0cnVlLCJXaWR0aCI6MC4wLCJIZWlnaHQiOjAuMCwiQm9yZGVyU3R5bGUiOnsiJGlkIjoiNzYwIiwiTGluZUNvbG9yIjpudWxsLCJMaW5lV2VpZ2h0IjowLjAsIkxpbmVUeXBlIjowLCJQYXJlbnRTdHlsZSI6bnVsbH0sIlBhcmVudFN0eWxlIjpudWxsfSwiRGF0ZVN0eWxlIjp7IiRpZCI6Ijc2MSIsIkZvbnRTZXR0aW5ncyI6eyIkaWQiOiI3NjIiLCJGb250U2l6ZSI6MTAsIkZvbnROYW1lIjoiQ2FsaWJyaSIsIklzQm9sZCI6ZmFsc2UsIklzSXRhbGljIjpmYWxzZSwiSXNVbmRlcmxpbmVkIjpmYWxzZSwiUGFyZW50U3R5bGUiOm51bGx9LCJBdXRvU2l6ZSI6MCwiRm9yZWdyb3VuZCI6eyIkaWQiOiI3NjMiLCJDb2xvciI6eyIkaWQiOiI3Nj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xMDkifSwiUGFkZGluZyI6eyIkcmVmIjoiMTEwIn0sIkJhY2tncm91bmQiOnsiJGlkIjoiNzY1IiwiQ29sb3IiOnsiJGlkIjoiNzY2IiwiQSI6MCwiUiI6MjU1LCJHIjoyNTUsIkIiOjI1NX19LCJJc1Zpc2libGUiOmZhbHNlLCJXaWR0aCI6MC4wLCJIZWlnaHQiOjAuMCwiQm9yZGVyU3R5bGUiOnsiJGlkIjoiNzY3IiwiTGluZUNvbG9yIjpudWxsLCJMaW5lV2VpZ2h0IjowLjAsIkxpbmVUeXBlIjowLCJQYXJlbnRTdHlsZSI6bnVsbH0sIlBhcmVudFN0eWxlIjpudWxsfSwiRGF0ZUZvcm1hdCI6eyIkaWQiOiI3Nj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Y5IiwiRm9ybWF0IjowLCJJc1Zpc2libGUiOmZhbHNlLCJMYXN0S25vd25WaXNpYmlsaXR5U3RhdGUiOmZhbHNlfSwiSXNWaXNpYmxlIjp0cnVlLCJQYXJlbnRTdHlsZSI6bnVsbH0sIkluZGV4IjoxOCwiUGVyY2VudGFnZUNvbXBsZXRlIjpudWxsLCJQb3NpdGlvbiI6eyJSYXRpbyI6MC4xMDIyMjIyMjAxMDI5NDU5NiwiSXNDdXN0b20iOmZhbHNlfSwiRGF0ZUZvcm1hdCI6eyIkcmVmIjoiNzY4In0sIldlZWtOdW1iZXJpbmciOnsiJGlkIjoiNzcwIiwiRm9ybWF0IjowLCJJc1Zpc2libGUiOmZhbHNlLCJMYXN0S25vd25WaXNpYmlsaXR5U3RhdGUiOmZhbHNlfSwiUmVsYXRlZFRhc2tJZCI6IjAwMDAwMDAwLTAwMDAtMDAwMC0wMDAwLTAwMDAwMDAwMDAwMCIsIklkIjoiMmEwOGNlZTUtNDFiNC00ZGM3LWFjMmMtZDQ4ZjU4OGY2ZjMzIiwiSW1wb3J0SWQiOm51bGwsIlRpdGxlIjoiRmx1IFxyXG4oMjAgeWVhcnMpIiwiTm90ZSI6bnVsbCwiSHlwZXJsaW5rIjp7IiRpZCI6Ijc3MSIsIkFkZHJlc3MiOm51bGwsIlN1YkFkZHJlc3MiOm51bGx9LCJJc0NoYW5nZWQiOmZhbHNlLCJJc05ldyI6ZmFsc2V9XSwiVGFza3MiOltdLCJTd2ltbGFuZXMiOltdLCJNc1Byb2plY3RJdGVtc1RyZWUiOnsiJGlkIjoiNzcyIiwiUm9vdCI6eyJJbXBvcnRJZCI6bnVsbCwiSXNJbXBvcnRlZCI6ZmFsc2UsIkNoaWxkcmVuIjpbXX19LCJNZXRhZGF0YSI6eyIkaWQiOiI3NzMiLCJSZWNlbnRDb2xvcnNDb2xsZWN0aW9uIjoiW10iLCJTb3VyY2VUZW1wbGF0ZSI6IntcIiRpZFwiOlwiMVwiLFwiSWRcIjpcImNjMjZmODYzLTI3Y2UtNDgwZS1hNTg5LWIzZjEyZjJkNmViMFwiLFwiQ3VsdHVyZUluZm9OYW1lXCI6XCJlbi1VU1wiLFwiVmVyc2lvblwiOntcIiRpZFwiOlwiMlwiLFwiVGVtcGxhdGVEb21WZXJzaW9uXCI6XCIxLjIuMFwifSxcIkVmZmVjdFwiOjEsXCJTdHlsZVwiOntcIiRpZFwiOlwiM1wiLFwiVGltZWJhbmRTdHlsZVwiOntcIiRpZFwiOlwiNFwiLFwiU2NhbGVNYXJraW5nXCI6MSxcIlNoYXBlXCI6MTAsXCJTaGFwZVN0eWxlXCI6e1wiJGlkXCI6XCI1XCIsXCJNYXJnaW5cIjp7XCIkaWRcIjpcIjZcIixcIlRvcFwiOjAuMCxcIkxlZnRcIjoxMC4wLFwiUmlnaHRcIjoxMC4wLFwiQm90dG9tXCI6MC4wfSxcIlBhZGRpbmdcIjp7XCIkaWRcIjpcIjdcIixcIlRvcFwiOjMuMCxcIkxlZnRcIjowLjAsXCJSaWdodFwiOjAuMCxcIkJvdHRvbVwiOjMuMH0sXCJCYWNrZ3JvdW5kXCI6e1wiJGlkXCI6XCI4XCIsXCJDb2xvclwiOntcIiRpZFwiOlwiOVwiLFwiQVwiOjI1NSxcIlJcIjo2OCxcIkdcIjo4NCxcIkJcIjoxMDZ9fSxcIklzVmlzaWJsZVwiOnRydWUsXCJXaWR0aFwiOjg1OC4wLFwiSGVpZ2h0XCI6MjAuMCxcIkJvcmRlclN0eWxlXCI6e1wiJGlkXCI6XCIxMFwiLFwiTGluZUNvbG9yXCI6e1wiJGlkXCI6XCIxMVwiLFwiJHR5cGVcIjpcIk5MUkUuQ29tbW9uLkRvbS5Tb2xpZENvbG9yQnJ1c2gsIE5MUkUuQ29tbW9uXCIsXCJDb2xvclwiOntcIiRpZFwiOlwiMTJcIixcIkFcIjoyNTUsXCJSXCI6MjU1LFwiR1wiOjAsXCJCXCI6MH19LFwiTGluZVdlaWdodFwiOjAuMCxcIkxpbmVUeXBlXCI6MH19LFwiTWlkZGxlVGllclNoYXBlU3R5bGVcIjp7XCIkaWRcIjpcIjEzXCIsXCJNYXJnaW5cIjp7XCIkaWRcIjpcIjE0XCIsXCJUb3BcIjowLjAsXCJMZWZ0XCI6MTAuMCxcIlJpZ2h0XCI6MTAuMCxcIkJvdHRvbVwiOjAuMH0sXCJQYWRkaW5nXCI6e1wiJGlkXCI6XCIxNVwiLFwiVG9wXCI6My4wLFwiTGVmdFwiOjAuMCxcIlJpZ2h0XCI6MC4wLFwiQm90dG9tXCI6My4wfSxcIkJhY2tncm91bmRcIjp7XCIkaWRcIjpcIjE2XCIsXCJDb2xvclwiOntcIiRpZFwiOlwiMTdcIixcIkFcIjoyNTUsXCJSXCI6NjgsXCJHXCI6ODQsXCJCXCI6MTA2fX0sXCJJc1Zpc2libGVcIjp0cnVlLFwiV2lkdGhcIjo4NTguMCxcIkhlaWdodFwiOjIwLjAsXCJCb3JkZXJTdHlsZVwiOntcIiRpZFwiOlwiMThcIixcIkxpbmVDb2xvclwiOntcIiRpZFwiOlwiMTlcIixcIiR0eXBlXCI6XCJOTFJFLkNvbW1vbi5Eb20uU29saWRDb2xvckJydXNoLCBOTFJFLkNvbW1vblwiLFwiQ29sb3JcIjp7XCIkaWRcIjpcIjIwXCIsXCJBXCI6MjU1LFwiUlwiOjI1NSxcIkdcIjowLFwiQlwiOjB9fSxcIkxpbmVXZWlnaHRcIjowLjAsXCJMaW5lVHlwZVwiOjB9fSxcIkJvdHRvbVRpZXJTaGFwZVN0eWxlXCI6e1wiJGlkXCI6XCIyMVwiLFwiTWFyZ2luXCI6e1wiJGlkXCI6XCIyMlwiLFwiVG9wXCI6MC4wLFwiTGVmdFwiOjEwLjAsXCJSaWdodFwiOjEwLjAsXCJCb3R0b21cIjowLjB9LFwiUGFkZGluZ1wiOntcIiRpZFwiOlwiMjNcIixcIlRvcFwiOjMuMCxcIkxlZnRcIjowLjAsXCJSaWdodFwiOjAuMCxcIkJvdHRvbVwiOjMuMH0sXCJCYWNrZ3JvdW5kXCI6e1wiJGlkXCI6XCIyNFwiLFwiQ29sb3JcIjp7XCIkaWRcIjpcIjI1XCIsXCJBXCI6MjU1LFwiUlwiOjY4LFwiR1wiOjg0LFwiQlwiOjEwNn19LFwiSXNWaXNpYmxlXCI6dHJ1ZSxcIldpZHRoXCI6ODU4LjAsXCJIZWlnaHRcIjoyMC4wLFwiQm9yZGVyU3R5bGVcIjp7XCIkaWRcIjpcIjI2XCIsXCJMaW5lQ29sb3JcIjp7XCIkaWRcIjpcIjI3XCIsXCIkdHlwZVwiOlwiTkxSRS5Db21tb24uRG9tLlNvbGlkQ29sb3JCcnVzaCwgTkxSRS5Db21tb25cIixcIkNvbG9yXCI6e1wiJGlkXCI6XCIyOFwiLFwiQVwiOjI1NSxcIlJcIjoyNTUsXCJHXCI6MCxcIkJcIjowfX0sXCJMaW5lV2VpZ2h0XCI6MC4wLFwiTGluZVR5cGVcIjowfX0sXCJSaWdodEVuZENhcHNTdHlsZVwiOntcIiRpZFwiOlwiMjlcIixcIkZvbnRTZXR0aW5nc1wiOntcIiRpZFwiOlwiMzBcIixcIkZvbnRTaXplXCI6MTgsXCJGb250TmFtZVwiOlwiQ2FsaWJyaVwiLFwiSXNCb2xkXCI6dHJ1ZSxcIklzSXRhbGljXCI6ZmFsc2UsXCJJc1VuZGVybGluZWRcIjpmYWxzZX0sXCJBdXRvU2l6ZVwiOjAsXCJGb3JlZ3JvdW5kXCI6e1wiJGlkXCI6XCIzMVwiLFwiQ29sb3JcIjp7XCIkaWRcIjpcIjMy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MzXCIsXCJUb3BcIjowLjAsXCJMZWZ0XCI6MC4wLFwiUmlnaHRcIjoyMC4wLFwiQm90dG9tXCI6MC4wfSxcIlBhZGRpbmdcIjp7XCIkaWRcIjpcIjM0XCIsXCJUb3BcIjowLjAsXCJMZWZ0XCI6MC4wLFwiUmlnaHRcIjowLjAsXCJCb3R0b21cIjowLjB9LFwiQmFja2dyb3VuZFwiOntcIiRpZFwiOlwiMzVcIixcIkNvbG9yXCI6e1wiJGlkXCI6XCIzNlwiLFwiQVwiOjAsXCJSXCI6MCxcIkdcIjowLFwiQlwiOjB9fSxcIklzVmlzaWJsZVwiOnRydWUsXCJXaWR0aFwiOjAuMCxcIkhlaWdodFwiOjAuMCxcIkJvcmRlclN0eWxlXCI6bnVsbH0sXCJMZWZ0RW5kQ2Fwc1N0eWxlXCI6e1wiJGlkXCI6XCIzN1wiLFwiRm9udFNldHRpbmdzXCI6e1wiJGlkXCI6XCIzOFwiLFwiRm9udFNpemVcIjoxOCxcIkZvbnROYW1lXCI6XCJDYWxpYnJpXCIsXCJJc0JvbGRcIjp0cnVlLFwiSXNJdGFsaWNcIjpmYWxzZSxcIklzVW5kZXJsaW5lZFwiOmZhbHNlfSxcIkF1dG9TaXplXCI6MCxcIkZvcmVncm91bmRcIjp7XCIkaWRcIjpcIjM5XCIsXCJDb2xvclwiOntcIiRpZFwiOlwiNDB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NDFcIixcIlRvcFwiOjAuMCxcIkxlZnRcIjoyMC4wLFwiUmlnaHRcIjowLjAsXCJCb3R0b21cIjowLjB9LFwiUGFkZGluZ1wiOntcIiRpZFwiOlwiNDJcIixcIlRvcFwiOjAuMCxcIkxlZnRcIjowLjAsXCJSaWdodFwiOjAuMCxcIkJvdHRvbVwiOjAuMH0sXCJCYWNrZ3JvdW5kXCI6e1wiJGlkXCI6XCI0M1wiLFwiQ29sb3JcIjp7XCIkcmVmXCI6XCIzNlwifX0sXCJJc1Zpc2libGVcIjpmYWxzZSxcIldpZHRoXCI6MC4wLFwiSGVpZ2h0XCI6MC4wLFwiQm9yZGVyU3R5bGVcIjpudWxsfSxcIlRvZGF5VGV4dFN0eWxlXCI6e1wiJGlkXCI6XCI0NFwiLFwiRm9udFNldHRpbmdzXCI6e1wiJGlkXCI6XCI0NVwiLFwiRm9udFNpemVcIjoxMixcIkZvbnROYW1lXCI6XCJDYWxpYnJpXCIsXCJJc0JvbGRcIjpmYWxzZSxcIklzSXRhbGljXCI6ZmFsc2UsXCJJc1VuZGVybGluZWRcIjpmYWxzZX0sXCJBdXRvU2l6ZVwiOjAsXCJGb3JlZ3JvdW5kXCI6e1wiJGlkXCI6XCI0NlwiLFwiQ29sb3JcIjp7XCIkaWRcIjpcIjQ3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4XCIsXCJUb3BcIjowLjAsXCJMZWZ0XCI6MC4wLFwiUmlnaHRcIjowLjAsXCJCb3R0b21cIjowLjB9LFwiUGFkZGluZ1wiOntcIiRpZFwiOlwiNDlcIixcIlRvcFwiOjAuMCxcIkxlZnRcIjowLjAsXCJSaWdodFwiOjAuMCxcIkJvdHRvbVwiOjAuMH0sXCJCYWNrZ3JvdW5kXCI6e1wiJGlkXCI6XCI1MFwiLFwiQ29sb3JcIjp7XCIkcmVmXCI6XCIzNlwifX0sXCJJc1Zpc2libGVcIjp0cnVlLFwiV2lkdGhcIjowLjAsXCJIZWlnaHRcIjowLjAsXCJCb3JkZXJTdHlsZVwiOm51bGx9LFwiVG9kYXlNYXJrZXJTdHlsZVwiOntcIiRpZFwiOlwiNTFcIixcIk1hcmdpblwiOntcIiRpZFwiOlwiNTJcIixcIlRvcFwiOjAuMCxcIkxlZnRcIjowLjAsXCJSaWdodFwiOjAuMCxcIkJvdHRvbVwiOjAuMH0sXCJQYWRkaW5nXCI6e1wiJGlkXCI6XCI1M1wiLFwiVG9wXCI6MC4wLFwiTGVmdFwiOjAuMCxcIlJpZ2h0XCI6MC4wLFwiQm90dG9tXCI6MC4wfSxcIkJhY2tncm91bmRcIjp7XCIkaWRcIjpcIjU0XCIsXCJDb2xvclwiOntcIiRpZFwiOlwiNTVcIixcIkFcIjoyNTUsXCJSXCI6MjU1LFwiR1wiOjAsXCJCXCI6MH19LFwiSXNWaXNpYmxlXCI6dHJ1ZSxcIldpZHRoXCI6MC4wLFwiSGVpZ2h0XCI6MC4wLFwiQm9yZGVyU3R5bGVcIjpudWxsfSxcIlNjYWxlU3R5bGVcIjp7XCIkaWRcIjpcIjU2XCIsXCJTaG93U2VnbWVudFNlcGFyYXRvcnNcIjpmYWxzZSxcIlNlZ21lbnRTZXBhcmF0b3JPcGFjaXR5XCI6MzAsXCJTaGFwZVwiOjMsXCJIYXNCZWVuVmlzaWJsZUJlZm9yZVwiOnRydWUsXCJGb250U2V0dGluZ3NcIjp7XCIkaWRcIjpcIjU3XCIsXCJGb250U2l6ZVwiOjEyLFwiRm9udE5hbWVcIjpcIkNhbGlicmlcIixcIklzQm9sZFwiOmZhbHNlLFwiSXNJdGFsaWNcIjpmYWxzZSxcIklzVW5kZXJsaW5lZFwiOmZhbHNlfSxcIkF1dG9TaXplXCI6MCxcIkZvcmVncm91bmRcIjp7XCIkaWRcIjpcIjU4XCIsXCJDb2xvclwiOntcIiRpZFwiOlwiNTl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BcIixcIlRvcFwiOjAuMCxcIkxlZnRcIjo1LjAsXCJSaWdodFwiOjAuMCxcIkJvdHRvbVwiOjAuMH0sXCJQYWRkaW5nXCI6e1wiJGlkXCI6XCI2MVwiLFwiVG9wXCI6MC4wLFwiTGVmdFwiOjAuMCxcIlJpZ2h0XCI6MC4wLFwiQm90dG9tXCI6MC4wfSxcIkJhY2tncm91bmRcIjp7XCIkaWRcIjpcIjYyXCIsXCJDb2xvclwiOntcIiRyZWZcIjpcIjM2XCJ9fSxcIklzVmlzaWJsZVwiOnRydWUsXCJXaWR0aFwiOjAuMCxcIkhlaWdodFwiOjAuMCxcIkJvcmRlclN0eWxlXCI6bnVsbH0sXCJNaWRkbGVUaWVyU2NhbGVTdHlsZVwiOntcIiRpZFwiOlwiNjNcIixcIlNob3dTZWdtZW50U2VwYXJhdG9yc1wiOmZhbHNlLFwiU2VnbWVudFNlcGFyYXRvck9wYWNpdHlcIjozMCxcIlNoYXBlXCI6MyxcIkhhc0JlZW5WaXNpYmxlQmVmb3JlXCI6ZmFsc2UsXCJGb250U2V0dGluZ3NcIjp7XCIkaWRcIjpcIjY0XCIsXCJGb250U2l6ZVwiOjEyLFwiRm9udE5hbWVcIjpcIkNhbGlicmlcIixcIklzQm9sZFwiOmZhbHNlLFwiSXNJdGFsaWNcIjpmYWxzZSxcIklzVW5kZXJsaW5lZFwiOmZhbHNlfSxcIkF1dG9TaXplXCI6MCxcIkZvcmVncm91bmRcIjp7XCIkaWRcIjpcIjY1XCIsXCJDb2xvclwiOntcIiRpZFwiOlwiNjZ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dcIixcIlRvcFwiOjAuMCxcIkxlZnRcIjo1LjAsXCJSaWdodFwiOjAuMCxcIkJvdHRvbVwiOjAuMH0sXCJQYWRkaW5nXCI6e1wiJGlkXCI6XCI2OFwiLFwiVG9wXCI6MC4wLFwiTGVmdFwiOjAuMCxcIlJpZ2h0XCI6MC4wLFwiQm90dG9tXCI6MC4wfSxcIkJhY2tncm91bmRcIjp7XCIkaWRcIjpcIjY5XCIsXCJDb2xvclwiOntcIiRpZFwiOlwiNzBcIixcIkFcIjowLFwiUlwiOjAsXCJHXCI6MCxcIkJcIjowfX0sXCJJc1Zpc2libGVcIjpmYWxzZSxcIldpZHRoXCI6MC4wLFwiSGVpZ2h0XCI6MC4wLFwiQm9yZGVyU3R5bGVcIjpudWxsfSxcIkJvdHRvbVRpZXJTY2FsZVN0eWxlXCI6e1wiJGlkXCI6XCI3MVwiLFwiU2hvd1NlZ21lbnRTZXBhcmF0b3JzXCI6ZmFsc2UsXCJTZWdtZW50U2VwYXJhdG9yT3BhY2l0eVwiOjMwLFwiU2hhcGVcIjozLFwiSGFzQmVlblZpc2libGVCZWZvcmVcIjpmYWxzZSxcIkZvbnRTZXR0aW5nc1wiOntcIiRpZFwiOlwiNzJcIixcIkZvbnRTaXplXCI6MTIsXCJGb250TmFtZVwiOlwiQ2FsaWJyaVwiLFwiSXNCb2xkXCI6ZmFsc2UsXCJJc0l0YWxpY1wiOmZhbHNlLFwiSXNVbmRlcmxpbmVkXCI6ZmFsc2V9LFwiQXV0b1NpemVcIjowLFwiRm9yZWdyb3VuZFwiOntcIiRpZFwiOlwiNzNcIixcIkNvbG9yXCI6e1wiJGlkXCI6XCI3NF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3NVwiLFwiVG9wXCI6MC4wLFwiTGVmdFwiOjUuMCxcIlJpZ2h0XCI6MC4wLFwiQm90dG9tXCI6MC4wfSxcIlBhZGRpbmdcIjp7XCIkaWRcIjpcIjc2XCIsXCJUb3BcIjowLjAsXCJMZWZ0XCI6MC4wLFwiUmlnaHRcIjowLjAsXCJCb3R0b21cIjowLjB9LFwiQmFja2dyb3VuZFwiOntcIiRpZFwiOlwiNzdcIixcIkNvbG9yXCI6e1wiJGlkXCI6XCI3OFwiLFwiQVwiOjAsXCJSXCI6MCxcIkdcIjowLFwiQlwiOjB9fSxcIklzVmlzaWJsZVwiOmZhbHNlLFwiV2lkdGhcIjowLjAsXCJIZWlnaHRcIjowLjAsXCJCb3JkZXJTdHlsZVwiOm51bGx9LFwiU2luZ2xlU2NhbGVTaGFwZVN0eWxlXCI6bnVsbCxcIkVsYXBzZWRUaW1lQmFja2dyb3VuZFwiOntcIiRpZFwiOlwiNzlcIixcIkNvbG9yXCI6e1wiJGlkXCI6XCI4MFwiLFwiQVwiOjE5MSxcIlJcIjoyNTUsXCJHXCI6MCxcIkJcIjowfX0sXCJBcHBlbmRZZWFyT25ZZWFyQ2hhbmdlXCI6ZmFsc2UsXCJFbGFwc2VkVGltZUZvcm1hdFwiOjIsXCJUb2RheU1hcmtlclBvc2l0aW9uXCI6MyxcIlF1aWNrUG9zaXRpb25cIjoyLFwiQWJzb2x1dGVQb3NpdGlvblwiOjQwNS4wLFwiTWFyZ2luXCI6e1wiJGlkXCI6XCI4MVwiLFwiVG9wXCI6MC4wLFwiTGVmdFwiOjEwLjAsXCJSaWdodFwiOjEwLjAsXCJCb3R0b21cIjowLjB9LFwiUGFkZGluZ1wiOntcIiRpZFwiOlwiODJcIixcIlRvcFwiOjAuMCxcIkxlZnRcIjowLjAsXCJSaWdodFwiOjAuMCxcIkJvdHRvbVwiOjAuMH0sXCJCYWNrZ3JvdW5kXCI6e1wiJGlkXCI6XCI4M1wiLFwiQ29sb3JcIjp7XCIkaWRcIjpcIjg0XCIsXCJBXCI6MjU1LFwiUlwiOjQ3LFwiR1wiOjU0LFwiQlwiOjE1M319LFwiSXNWaXNpYmxlXCI6dHJ1ZSxcIldpZHRoXCI6MC4wLFwiSGVpZ2h0XCI6MC4wLFwiQm9yZGVyU3R5bGVcIjpudWxsfSxcIkRlZmF1bHRNaWxlc3RvbmVTdHlsZVwiOntcIiRpZFwiOlwiODVcIixcIlNoYXBlXCI6MixcIkNvbm5lY3Rvck1hcmdpblwiOntcIiRpZFwiOlwiODZcIixcIlRvcFwiOjAuMCxcIkxlZnRcIjoyLjAsXCJSaWdodFwiOjIuMCxcIkJvdHRvbVwiOjAuMH0sXCJDb25uZWN0b3JTdHlsZVwiOntcIiRpZFwiOlwiODdcIixcIkxpbmVDb2xvclwiOntcIiRpZFwiOlwiODhcIixcIiR0eXBlXCI6XCJOTFJFLkNvbW1vbi5Eb20uU29saWRDb2xvckJydXNoLCBOTFJFLkNvbW1vblwiLFwiQ29sb3JcIjp7XCIkaWRcIjpcIjg5XCIsXCJBXCI6MTI3LFwiUlwiOjc5LFwiR1wiOjEyOSxcIkJcIjoxODl9fSxcIkxpbmVXZWlnaHRcIjoxLjAsXCJMaW5lVHlwZVwiOjB9LFwiSXNCZWxvd1RpbWViYW5kXCI6ZmFsc2UsXCJIaWRlRGF0ZVwiOmZhbHNlLFwiU2hhcGVTaXplXCI6MSxcIlNwYWNpbmdcIjoyLjAsXCJQYWRkaW5nXCI6e1wiJGlkXCI6XCI5MFwiLFwiVG9wXCI6Ny4wLFwiTGVmdFwiOjMuMCxcIlJpZ2h0XCI6MC4wLFwiQm90dG9tXCI6Mi4wfSxcIlBvc2l0aW9uXCI6bnVsbCxcIlBvc2l0aW9uT25UYXNrXCI6MCxcIlNoYXBlU3R5bGVcIjp7XCIkaWRcIjpcIjkxXCIsXCJNYXJnaW5cIjp7XCIkaWRcIjpcIjkyXCIsXCJUb3BcIjowLjAsXCJMZWZ0XCI6MC4wLFwiUmlnaHRcIjowLjAsXCJCb3R0b21cIjowLjB9LFwiUGFkZGluZ1wiOntcIiRpZFwiOlwiOTNcIixcIlRvcFwiOjAuMCxcIkxlZnRcIjowLjAsXCJSaWdodFwiOjAuMCxcIkJvdHRvbVwiOjAuMH0sXCJCYWNrZ3JvdW5kXCI6e1wiJGlkXCI6XCI5NFwiLFwiQ29sb3JcIjp7XCIkaWRcIjpcIjk1XCIsXCJBXCI6MjU1LFwiUlwiOjAsXCJHXCI6MTE0LFwiQlwiOjE4OH19LFwiSXNWaXNpYmxlXCI6dHJ1ZSxcIldpZHRoXCI6MTMuMCxcIkhlaWdodFwiOjEzLjAsXCJCb3JkZXJTdHlsZVwiOntcIiRpZFwiOlwiOTZcIixcIkxpbmVDb2xvclwiOntcIiRpZFwiOlwiOTdcIixcIiR0eXBlXCI6XCJOTFJFLkNvbW1vbi5Eb20uU29saWRDb2xvckJydXNoLCBOTFJFLkNvbW1vblwiLFwiQ29sb3JcIjp7XCIkaWRcIjpcIjk4XCIsXCJBXCI6MjU1LFwiUlwiOjI1NSxcIkdcIjowLFwiQlwiOjB9fSxcIkxpbmVXZWlnaHRcIjowLjAsXCJMaW5lVHlwZVwiOjB9fSxcIlRpdGxlU3R5bGVcIjp7XCIkaWRcIjpcIjk5XCIsXCJGb250U2V0dGluZ3NcIjp7XCIkaWRcIjpcIjEwMFwiLFwiRm9udFNpemVcIjoxMSxcIkZvbnROYW1lXCI6XCJDYWxpYnJpXCIsXCJJc0JvbGRcIjp0cnVlLFwiSXNJdGFsaWNcIjpmYWxzZSxcIklzVW5kZXJsaW5lZFwiOmZhbHNlfSxcIkF1dG9TaXplXCI6MCxcIkZvcmVncm91bmRcIjp7XCIkaWRcIjpcIjEwMVwiLFwiQ29sb3JcIjp7XCIkaWRcIjpcIjEwMl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xMDNcIixcIlRvcFwiOjAuMCxcIkxlZnRcIjowLjAsXCJSaWdodFwiOjAuMCxcIkJvdHRvbVwiOjAuMH0sXCJQYWRkaW5nXCI6e1wiJGlkXCI6XCIxMDRcIixcIlRvcFwiOjAuMCxcIkxlZnRcIjowLjAsXCJSaWdodFwiOjAuMCxcIkJvdHRvbVwiOjAuMH0sXCJCYWNrZ3JvdW5kXCI6e1wiJGlkXCI6XCIxMDVcIixcIkNvbG9yXCI6e1wiJHJlZlwiOlwiMzZcIn19LFwiSXNWaXNpYmxlXCI6dHJ1ZSxcIldpZHRoXCI6MC4wLFwiSGVpZ2h0XCI6MC4wLFwiQm9yZGVyU3R5bGVcIjpudWxsfSxcIkRhdGVTdHlsZVwiOntcIiRpZFwiOlwiMTA2XCIsXCJGb250U2V0dGluZ3NcIjp7XCIkaWRcIjpcIjEwN1wiLFwiRm9udFNpemVcIjoxMCxcIkZvbnROYW1lXCI6XCJDYWxpYnJpXCIsXCJJc0JvbGRcIjpmYWxzZSxcIklzSXRhbGljXCI6ZmFsc2UsXCJJc1VuZGVybGluZWRcIjpmYWxzZX0sXCJBdXRvU2l6ZVwiOjAsXCJGb3JlZ3JvdW5kXCI6e1wiJGlkXCI6XCIxMDhcIixcIkNvbG9yXCI6e1wiJGlkXCI6XCIxMDl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xMFwiLFwiVG9wXCI6MC4wLFwiTGVmdFwiOjAuMCxcIlJpZ2h0XCI6MC4wLFwiQm90dG9tXCI6MC4wfSxcIlBhZGRpbmdcIjp7XCIkaWRcIjpcIjExMVwiLFwiVG9wXCI6MC4wLFwiTGVmdFwiOjAuMCxcIlJpZ2h0XCI6MC4wLFwiQm90dG9tXCI6MC4wfSxcIkJhY2tncm91bmRcIjp7XCIkaWRcIjpcIjExMlwiLFwiQ29sb3JcIjp7XCIkcmVmXCI6XCIzNlwifX0sXCJJc1Zpc2libGVcIjp0cnVlLFwiV2lkdGhcIjowLjAsXCJIZWlnaHRcIjowLjAsXCJCb3JkZXJTdHlsZVwiOm51bGx9LFwiRGF0ZUZvcm1hdFwiOntcIiRpZFwiOlwiMTE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RlZmF1bHRUYXNrU3R5bGVcIjp7XCIkaWRcIjpcIjExNFwiLFwiU2hhcGVcIjoxLFwiU2hhcGVUaGlja25lc3NcIjowLFwiRHVyYXRpb25Gb3JtYXRcIjowLFwiUGVyY2VudGFnZUNvbXBsZXRlU3R5bGVcIjp7XCIkaWRcIjpcIjExNVwiLFwiRm9udFNldHRpbmdzXCI6e1wiJGlkXCI6XCIxMTZcIixcIkZvbnRTaXplXCI6MTAsXCJGb250TmFtZVwiOlwiQ2FsaWJyaVwiLFwiSXNCb2xkXCI6ZmFsc2UsXCJJc0l0YWxpY1wiOmZhbHNlLFwiSXNVbmRlcmxpbmVkXCI6ZmFsc2V9LFwiQXV0b1NpemVcIjowLFwiRm9yZWdyb3VuZFwiOntcIiRpZFwiOlwiMTE3XCIsXCJDb2xvclwiOntcIiRpZFwiOlwiMTE4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E5XCIsXCJUb3BcIjowLjAsXCJMZWZ0XCI6MC4wLFwiUmlnaHRcIjowLjAsXCJCb3R0b21cIjowLjB9LFwiUGFkZGluZ1wiOntcIiRpZFwiOlwiMTIwXCIsXCJUb3BcIjowLjAsXCJMZWZ0XCI6MC4wLFwiUmlnaHRcIjowLjAsXCJCb3R0b21cIjowLjB9LFwiQmFja2dyb3VuZFwiOntcIiRpZFwiOlwiMTIxXCIsXCJDb2xvclwiOntcIiRyZWZcIjpcIjM2XCJ9fSxcIklzVmlzaWJsZVwiOnRydWUsXCJXaWR0aFwiOjAuMCxcIkhlaWdodFwiOjAuMCxcIkJvcmRlclN0eWxlXCI6bnVsbH0sXCJEdXJhdGlvblN0eWxlXCI6e1wiJGlkXCI6XCIxMjJcIixcIkZvbnRTZXR0aW5nc1wiOntcIiRpZFwiOlwiMTIzXCIsXCJGb250U2l6ZVwiOjEwLFwiRm9udE5hbWVcIjpcIkNhbGlicmlcIixcIklzQm9sZFwiOmZhbHNlLFwiSXNJdGFsaWNcIjpmYWxzZSxcIklzVW5kZXJsaW5lZFwiOmZhbHNlfSxcIkF1dG9TaXplXCI6MCxcIkZvcmVncm91bmRcIjp7XCIkaWRcIjpcIjEyNFwiLFwiQ29sb3JcIjp7XCIkaWRcIjpcIjEyNV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yNlwiLFwiVG9wXCI6MC4wLFwiTGVmdFwiOjAuMCxcIlJpZ2h0XCI6MC4wLFwiQm90dG9tXCI6MC4wfSxcIlBhZGRpbmdcIjp7XCIkaWRcIjpcIjEyN1wiLFwiVG9wXCI6MC4wLFwiTGVmdFwiOjAuMCxcIlJpZ2h0XCI6MC4wLFwiQm90dG9tXCI6MC4wfSxcIkJhY2tncm91bmRcIjp7XCIkaWRcIjpcIjEyOFwiLFwiQ29sb3JcIjp7XCIkcmVmXCI6XCIzNlwifX0sXCJJc1Zpc2libGVcIjp0cnVlLFwiV2lkdGhcIjowLjAsXCJIZWlnaHRcIjowLjAsXCJCb3JkZXJTdHlsZVwiOm51bGx9LFwiSG9yaXpvbnRhbENvbm5lY3RvclN0eWxlXCI6e1wiJGlkXCI6XCIxMjlcIixcIkxpbmVDb2xvclwiOntcIiRpZFwiOlwiMTMwXCIsXCIkdHlwZVwiOlwiTkxSRS5Db21tb24uRG9tLlNvbGlkQ29sb3JCcnVzaCwgTkxSRS5Db21tb25cIixcIkNvbG9yXCI6e1wiJGlkXCI6XCIxMzFcIixcIkFcIjoyNTUsXCJSXCI6MjA0LFwiR1wiOjIwNCxcIkJcIjoyMDR9fSxcIkxpbmVXZWlnaHRcIjoxLjAsXCJMaW5lVHlwZVwiOjB9LFwiVmVydGljYWxDb25uZWN0b3JTdHlsZVwiOntcIiRpZFwiOlwiMTMyXCIsXCJMaW5lQ29sb3JcIjp7XCIkaWRcIjpcIjEzM1wiLFwiJHR5cGVcIjpcIk5MUkUuQ29tbW9uLkRvbS5Tb2xpZENvbG9yQnJ1c2gsIE5MUkUuQ29tbW9uXCIsXCJDb2xvclwiOntcIiRpZFwiOlwiMTM0XCIsXCJBXCI6MjU1LFwiUlwiOjIwNCxcIkdcIjoyMDQsXCJCXCI6MjA0fX0sXCJMaW5lV2VpZ2h0XCI6MC4wLFwiTGluZVR5cGVcIjowfSxcIk1hcmdpblwiOm51bGwsXCJTdGFydERhdGVQb3NpdGlvblwiOjMsXCJFbmREYXRlUG9zaXRpb25cIjozLFwiVGl0bGVQb3NpdGlvblwiOjQsXCJEdXJhdGlvblBvc2l0aW9uXCI6NixcIlBlcmNlbnRhZ2VDb21wbGV0ZWRQb3NpdGlvblwiOjYsXCJTcGFjaW5nXCI6NSxcIklzQmVsb3dUaW1lYmFuZFwiOmZhbHNlLFwiUGVyY2VudGFnZUNvbXBsZXRlU2hhcGVPcGFjaXR5XCI6MzUsXCJHcm91cE5hbWVcIjpudWxsLFwiQXR0YWNoZWRNaWxlc3RvbmVzU3R5bGVzXCI6bnVsbCxcIlNoYXBlU3R5bGVcIjp7XCIkaWRcIjpcIjEzNVwiLFwiTWFyZ2luXCI6e1wiJGlkXCI6XCIxMzZcIixcIlRvcFwiOjAuMCxcIkxlZnRcIjo0LjAsXCJSaWdodFwiOjQuMCxcIkJvdHRvbVwiOjAuMH0sXCJQYWRkaW5nXCI6e1wiJGlkXCI6XCIxMzdcIixcIlRvcFwiOjAuMCxcIkxlZnRcIjowLjAsXCJSaWdodFwiOjAuMCxcIkJvdHRvbVwiOjAuMH0sXCJCYWNrZ3JvdW5kXCI6e1wiJGlkXCI6XCIxMzhcIixcIkNvbG9yXCI6e1wiJGlkXCI6XCIxMzlcIixcIkFcIjoyNTUsXCJSXCI6MCxcIkdcIjoxMTQsXCJCXCI6MTg4fX0sXCJJc1Zpc2libGVcIjp0cnVlLFwiV2lkdGhcIjowLjAsXCJIZWlnaHRcIjoxMC4wLFwiQm9yZGVyU3R5bGVcIjp7XCIkaWRcIjpcIjE0MFwiLFwiTGluZUNvbG9yXCI6e1wiJGlkXCI6XCIxNDFcIixcIiR0eXBlXCI6XCJOTFJFLkNvbW1vbi5Eb20uU29saWRDb2xvckJydXNoLCBOTFJFLkNvbW1vblwiLFwiQ29sb3JcIjp7XCIkaWRcIjpcIjE0MlwiLFwiQVwiOjI1NSxcIlJcIjoyNTUsXCJHXCI6MCxcIkJcIjowfX0sXCJMaW5lV2VpZ2h0XCI6MC4wLFwiTGluZVR5cGVcIjowfX0sXCJUaXRsZVN0eWxlXCI6e1wiJGlkXCI6XCIxNDNcIixcIkZvbnRTZXR0aW5nc1wiOntcIiRpZFwiOlwiMTQ0XCIsXCJGb250U2l6ZVwiOjExLFwiRm9udE5hbWVcIjpcIkNhbGlicmlcIixcIklzQm9sZFwiOnRydWUsXCJJc0l0YWxpY1wiOmZhbHNlLFwiSXNVbmRlcmxpbmVkXCI6ZmFsc2V9LFwiQXV0b1NpemVcIjowLFwiRm9yZWdyb3VuZFwiOntcIiRpZFwiOlwiMTQ1XCIsXCJDb2xvclwiOntcIiRpZFwiOlwiMTQ2XCIsXCJBXCI6MjU1LFwiUlwiOjAsXCJHXCI6MCxcIkJcIjowfX0sXCJCYWNrZ3JvdW5kRmlsbFR5cGVcIjowLFwiTWF4V2lkdGhcIjo5NjAuMCxcIk1heEhlaWdodFwiOlwiSW5maW5pdHlcIixcIlNtYXJ0Rm9yZWdyb3VuZElzQWN0aXZlXCI6ZmFsc2UsXCJIb3Jpem9udGFsQWxpZ25tZW50XCI6MCxcIlZlcnRpY2FsQWxpZ25tZW50XCI6MCxcIlNtYXJ0Rm9yZWdyb3VuZFwiOm51bGwsXCJNYXJnaW5cIjp7XCIkaWRcIjpcIjE0N1wiLFwiVG9wXCI6MC4wLFwiTGVmdFwiOjAuMCxcIlJpZ2h0XCI6MC4wLFwiQm90dG9tXCI6MC4wfSxcIlBhZGRpbmdcIjp7XCIkaWRcIjpcIjE0OFwiLFwiVG9wXCI6MC4wLFwiTGVmdFwiOjAuMCxcIlJpZ2h0XCI6MC4wLFwiQm90dG9tXCI6MC4wfSxcIkJhY2tncm91bmRcIjp7XCIkaWRcIjpcIjE0OVwiLFwiQ29sb3JcIjp7XCIkcmVmXCI6XCIzNlwifX0sXCJJc1Zpc2libGVcIjp0cnVlLFwiV2lkdGhcIjowLjAsXCJIZWlnaHRcIjowLjAsXCJCb3JkZXJTdHlsZVwiOm51bGx9LFwiRGF0ZVN0eWxlXCI6e1wiJGlkXCI6XCIxNTBcIixcIkZvbnRTZXR0aW5nc1wiOntcIiRpZFwiOlwiMTUxXCIsXCJGb250U2l6ZVwiOjEwLFwiRm9udE5hbWVcIjpcIkNhbGlicmlcIixcIklzQm9sZFwiOmZhbHNlLFwiSXNJdGFsaWNcIjpmYWxzZSxcIklzVW5kZXJsaW5lZFwiOmZhbHNlfSxcIkF1dG9TaXplXCI6MCxcIkZvcmVncm91bmRcIjp7XCIkaWRcIjpcIjE1MlwiLFwiQ29sb3JcIjp7XCIkaWRcIjpcIjE1M1wiLFwiQVwiOjI1NSxcIlJcIjo2OCxcIkdcIjo4NCxcIkJcIjoxMDZ9fSxcIkJhY2tncm91bmRGaWxsVHlwZVwiOjAsXCJNYXhXaWR0aFwiOjIwMC4wLFwiTWF4SGVpZ2h0XCI6XCJJbmZpbml0eVwiLFwiU21hcnRGb3JlZ3JvdW5kSXNBY3RpdmVcIjpmYWxzZSxcIkhvcml6b250YWxBbGlnbm1lbnRcIjoyLFwiVmVydGljYWxBbGlnbm1lbnRcIjowLFwiU21hcnRGb3JlZ3JvdW5kXCI6bnVsbCxcIk1hcmdpblwiOntcIiRpZFwiOlwiMTU0XCIsXCJUb3BcIjowLjAsXCJMZWZ0XCI6MC4wLFwiUmlnaHRcIjowLjAsXCJCb3R0b21cIjowLjB9LFwiUGFkZGluZ1wiOntcIiRpZFwiOlwiMTU1XCIsXCJUb3BcIjowLjAsXCJMZWZ0XCI6MC4wLFwiUmlnaHRcIjowLjAsXCJCb3R0b21cIjowLjB9LFwiQmFja2dyb3VuZFwiOntcIiRpZFwiOlwiMTU2XCIsXCJDb2xvclwiOntcIiRyZWZcIjpcIjM2XCJ9fSxcIklzVmlzaWJsZVwiOnRydWUsXCJXaWR0aFwiOjAuMCxcIkhlaWdodFwiOjAuMCxcIkJvcmRlclN0eWxlXCI6bnVsbH0sXCJEYXRlRm9ybWF0XCI6e1wiJGlkXCI6XCIxNT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U2hvd0VsYXBzZWRUaW1lR3JhZGllbnRTdHlsZVwiOmZhbHNlLFwiVGltZWJhbmRSZXNlcnZlZExlZnRBcmVhU3R5bGVcIjpudWxsLFwiRGVmYXVsdFN3aW1sYW5lU3R5bGVcIjp7XCIkaWRcIjpcIjE1OFwiLFwiSGVhZGVyU3R5bGVcIjp7XCIkaWRcIjpcIjE1OVwiLFwiVGV4dFN0eWxlXCI6e1wiJGlkXCI6XCIxNjBcIixcIkZvbnRTZXR0aW5nc1wiOntcIiRpZFwiOlwiMTYxXCIsXCJGb250U2l6ZVwiOjEyLFwiRm9udE5hbWVcIjpcIkNhbGlicmlcIixcIklzQm9sZFwiOmZhbHNlLFwiSXNJdGFsaWNcIjpmYWxzZSxcIklzVW5kZXJsaW5lZFwiOmZhbHNlfSxcIkF1dG9TaXplXCI6MCxcIkZvcmVncm91bmRcIjp7XCIkaWRcIjpcIjE2MlwiLFwiQ29sb3JcIjp7XCIkaWRcIjpcIjE2M1wiLFwiQVwiOjI1NSxcIlJcIjozMixcIkdcIjo1NixcIkJcIjoxMDB9fSxcIkJhY2tncm91bmRGaWxsVHlwZVwiOjAsXCJNYXhXaWR0aFwiOjAuMCxcIk1heEhlaWdodFwiOjAuMCxcIlNtYXJ0Rm9yZWdyb3VuZElzQWN0aXZlXCI6ZmFsc2UsXCJIb3Jpem9udGFsQWxpZ25tZW50XCI6MCxcIlZlcnRpY2FsQWxpZ25tZW50XCI6MCxcIlNtYXJ0Rm9yZWdyb3VuZFwiOm51bGwsXCJNYXJnaW5cIjp7XCIkaWRcIjpcIjE2NFwiLFwiVG9wXCI6MC4wLFwiTGVmdFwiOjAuMCxcIlJpZ2h0XCI6MC4wLFwiQm90dG9tXCI6MC4wfSxcIlBhZGRpbmdcIjp7XCIkaWRcIjpcIjE2NVwiLFwiVG9wXCI6MC4wLFwiTGVmdFwiOjAuMCxcIlJpZ2h0XCI6MC4wLFwiQm90dG9tXCI6MC4wfSxcIkJhY2tncm91bmRcIjpudWxsLFwiSXNWaXNpYmxlXCI6ZmFsc2UsXCJXaWR0aFwiOjAuMCxcIkhlaWdodFwiOjAuMCxcIkJvcmRlclN0eWxlXCI6bnVsbH0sXCJSZWN0YW5nbGVTdHlsZVwiOntcIiRpZFwiOlwiMTY2XCIsXCJNYXJnaW5cIjp7XCIkaWRcIjpcIjE2N1wiLFwiVG9wXCI6MC4wLFwiTGVmdFwiOjAuMCxcIlJpZ2h0XCI6MC4wLFwiQm90dG9tXCI6MC4wfSxcIlBhZGRpbmdcIjp7XCIkaWRcIjpcIjE2OFwiLFwiVG9wXCI6MC4wLFwiTGVmdFwiOjAuMCxcIlJpZ2h0XCI6MC4wLFwiQm90dG9tXCI6MC4wfSxcIkJhY2tncm91bmRcIjp7XCIkaWRcIjpcIjE2OVwiLFwiQ29sb3JcIjp7XCIkaWRcIjpcIjE3MFwiLFwiQVwiOjEyNyxcIlJcIjo5MSxcIkdcIjoxNTUsXCJCXCI6MjEzfX0sXCJJc1Zpc2libGVcIjpmYWxzZSxcIldpZHRoXCI6MC4wLFwiSGVpZ2h0XCI6MC4wLFwiQm9yZGVyU3R5bGVcIjp7XCIkaWRcIjpcIjE3MVwiLFwiTGluZUNvbG9yXCI6e1wiJGlkXCI6XCIxNzJcIixcIiR0eXBlXCI6XCJOTFJFLkNvbW1vbi5Eb20uU29saWRDb2xvckJydXNoLCBOTFJFLkNvbW1vblwiLFwiQ29sb3JcIjp7XCIkaWRcIjpcIjE3M1wiLFwiQVwiOjI1NSxcIlJcIjoyNTUsXCJHXCI6MCxcIkJcIjowfX0sXCJMaW5lV2VpZ2h0XCI6MC4wLFwiTGluZVR5cGVcIjowfX0sXCJUZXh0SXNWZXJ0aWNhbFwiOmZhbHNlfSxcIkJhY2tncm91bmRTdHlsZVwiOntcIiRpZFwiOlwiMTc0XCIsXCJNYXJnaW5cIjp7XCIkaWRcIjpcIjE3NVwiLFwiVG9wXCI6MC4wLFwiTGVmdFwiOjAuMCxcIlJpZ2h0XCI6MC4wLFwiQm90dG9tXCI6MC4wfSxcIlBhZGRpbmdcIjp7XCIkaWRcIjpcIjE3NlwiLFwiVG9wXCI6MC4wLFwiTGVmdFwiOjAuMCxcIlJpZ2h0XCI6MC4wLFwiQm90dG9tXCI6MC4wfSxcIkJhY2tncm91bmRcIjp7XCIkaWRcIjpcIjE3N1wiLFwiQ29sb3JcIjp7XCIkaWRcIjpcIjE3OFwiLFwiQVwiOjM4LFwiUlwiOjkxLFwiR1wiOjE1NSxcIkJcIjoyMTN9fSxcIklzVmlzaWJsZVwiOnRydWUsXCJXaWR0aFwiOjAuMCxcIkhlaWdodFwiOjAuMCxcIkJvcmRlclN0eWxlXCI6e1wiJGlkXCI6XCIxNzlcIixcIkxpbmVDb2xvclwiOntcIiRpZFwiOlwiMTgwXCIsXCIkdHlwZVwiOlwiTkxSRS5Db21tb24uRG9tLlNvbGlkQ29sb3JCcnVzaCwgTkxSRS5Db21tb25cIixcIkNvbG9yXCI6e1wiJGlkXCI6XCIxODFcIixcIkFcIjoyNTUsXCJSXCI6MjU1LFwiR1wiOjAsXCJCXCI6MH19LFwiTGluZVdlaWdodFwiOjAuMCxcIkxpbmVUeXBlXCI6MH19LFwiSXNBYm92ZVRpbWViYW5kXCI6ZmFsc2V9LFwiQ3VzdG9tTWlsZXN0b25lU3R5bGVMaXN0XCI6W10sXCJDdXN0b21UYXNrU3R5bGVMaXN0XCI6W10sXCJDdXN0b21Td2ltbGFuZURlZmluaXRpb25TdHlsZUxpc3RcIjpbXSxcIkN1c3RvbVN3aW1sYW5lVjJTdHlsZUxpc3RcIjpbXSxcIkdyaWRsaW5lUGFuZWxTdHlsZVwiOntcIiRpZFwiOlwiMTgyXCIsXCJHcmlkbGluZVN0eWxlXCI6e1wiJGlkXCI6XCIxODNcIixcIkxpbmVDb2xvclwiOntcIiRpZFwiOlwiMTg0XCIsXCIkdHlwZVwiOlwiTkxSRS5Db21tb24uRG9tLlNvbGlkQ29sb3JCcnVzaCwgTkxSRS5Db21tb25cIixcIkNvbG9yXCI6e1wiJGlkXCI6XCIxODVcIixcIkFcIjozOCxcIlJcIjo5MSxcIkdcIjoxNTUsXCJCXCI6MjEzfX0sXCJMaW5lV2VpZ2h0XCI6MS4wLFwiTGluZVR5cGVcIjowfSxcIklzVmlzaWJsZVwiOnRydWV9LFwiQWN0aXZpdHlMaW5lUGFuZWxTdHlsZVwiOntcIiRpZFwiOlwiMTg2XCIsXCJBY3Rpdml0eUxpbmVTdHlsZVwiOntcIiRpZFwiOlwiMTg3XCIsXCJMaW5lQ29sb3JcIjp7XCIkaWRcIjpcIjE4OFwiLFwiJHR5cGVcIjpcIk5MUkUuQ29tbW9uLkRvbS5Tb2xpZENvbG9yQnJ1c2gsIE5MUkUuQ29tbW9uXCIsXCJDb2xvclwiOntcIiRpZFwiOlwiMTg5XCIsXCJBXCI6MzgsXCJSXCI6NjgsXCJHXCI6MTE0LFwiQlwiOjE5Nn19LFwiTGluZVdlaWdodFwiOjEuMCxcIkxpbmVUeXBlXCI6MH0sXCJJc1Zpc2libGVcIjp0cnVlfX0sXCJTY2FsZVwiOntcIiRpZFwiOlwiMTkwXCIsXCJTdGFydERhdGVcIjpcIjAwMDEtMDEtMDFUMDA6MDA6MDBcIixcIkVuZERhdGVcIjpcIjAwMDEtMDEtMDFUMDA6MDA6MDBcIixcIkZvcm1hdFwiOlwid1wiLFwiVHlwZVwiOjEsXCJBdXRvRGF0ZVJhbmdlXCI6dHJ1ZSxcIldvcmtpbmdEYXlzXCI6MzEsXCJUb2RheU1hcmtlclRleHRcIjpcIlRvZGF5XCIsXCJBdXRvU2NhbGVUeXBlXCI6dHJ1ZX0sXCJTY2FsZVYyXCI6e1wiJGlkXCI6XCIxOTFcIixcIlN0YXJ0RGF0ZVwiOlwiMDAwMS0wMS0wMVQwMDowMDowMFwiLFwiRW5kRGF0ZVwiOlwiMDAwMS0wMS0wMVQwMDowMDowMFwiLFwiQXV0b0RhdGVSYW5nZVwiOnRydWUsXCJXb3JraW5nRGF5c1wiOjMxLFwiVG9kYXlNYXJrZXJUZXh0XCI6XCJUb2RheVwiLFwiQXV0b1NjYWxlVHlwZVwiOnRydWUsXCJUaW1lYmFuZFNjYWxlc1wiOntcIiRpZFwiOlwiMTkyXCIsXCJUb3BTY2FsZUxheWVyXCI6e1wiJGlkXCI6XCIxOTNcIixcIkZvcm1hdFwiOlwid1wiLFwiVHlwZVwiOjF9LFwiTWlkZGxlU2NhbGVMYXllclwiOntcIiRpZFwiOlwiMTk0XCIsXCJGb3JtYXRcIjpudWxsLFwiVHlwZVwiOjB9LFwiQm90dG9tU2NhbGVMYXllclwiOntcIiRpZFwiOlwiMTk1XCIsXCJGb3JtYXRcIjpudWxsLFwiVHlwZVwiOjB9fX0sXCJNaWxlc3RvbmVzXCI6W10sXCJUYXNrc1wiOltdLFwiU3dpbWxhbmVzXCI6W10sXCJTd2ltbGFuZXNWMlwiOltdLFwiU2V0dGluZ3NcIjp7XCIkaWRcIjpcIjE5NlwiLFwiSW1wYU9wdGlvbnNcIjp7XCIkaWRcIjpcIjE5N1wiLFwiTGVmdFRvUmlnaHRcIjpmYWxzZSxcIlBheWxvYWRPcHRpb25zXCI6Mn19LFwiVGltZUNvbmZpZ3VyYXRpb25cIjp7XCIkaWRcIjpcIjE5OFwiLFwiVXNlVGltZVwiOmZhbHNlLFwiV29ya0RheVN0YXJ0XCI6XCIwMDowMDowMFwiLFwiV29ya0RheUVuZFwiOlwiMjM6NTk6MDBcIn19In0sIlNldHRpbmdzIjp7IiRpZCI6Ijc3NCIsIkltcGFPcHRpb25zIjp7IiRpZCI6Ijc3NS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c3NiIsIlVzZVRpbWUiOmZhbHNlLCJXb3JrRGF5U3RhcnQiOiIwMDowMDowMCIsIldvcmtEYXlFbmQiOiIyMzo1OTowMCJ9LCJMYXN0VXNlZFRlbXBsYXRlSWQiOiJjYzI2Zjg2My0yN2NlLTQ4MGUtYTU4OS1iM2YxMmYyZDZlYjAiLCJGaXJzdFdlZWtPZlllYXIiOjAsIlBsYWNlTWlsZXN0b25lQXRUaGVCZWdpbm5pbmdPZlRoZURheSI6ZmFsc2V9"/>
  <p:tag name="__MASTER" val="__part_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Years"/>
  <p:tag name="OTLTIMEBANDSCALEFORMAT" val="MMM"/>
  <p:tag name="OTLTIMEBANDSHAPETYPE" val="RoundedCornerRectangleTimeband"/>
  <p:tag name="OTLTIMEBANDSHAPEHEIGHT" val="20"/>
  <p:tag name="OTLTIMEBANDSHAPEPADDINGLEFT" val="0"/>
  <p:tag name="OTLTIMEBANDCULTUREINFO" val="en-US"/>
  <p:tag name="OTLTIMEBANDQUICKPOSITION" val="Custom"/>
  <p:tag name="OTLTIMEBANDAUTODATERANGE" val="False"/>
  <p:tag name="OTLTIMEBANDSTARTDATE" val="2021-10-27T23:59:00.0000000"/>
  <p:tag name="OTLTIMEBANDENDDATE" val="2034-11-01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.0000000000001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THREEDEFFECTS" val="None"/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11-01T23:59:00.0000000"/>
  <p:tag name="OTLPOSITIONONTASK" val="None"/>
  <p:tag name="OTLRELATEDTASKID" val="00000000-0000-0000-0000-000000000000"/>
  <p:tag name="OTLMTITLE" val="Flu&#10; (8 Years)"/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11-01T23:59:00.0000000"/>
  <p:tag name="OTLPOSITIONONTASK" val="None"/>
  <p:tag name="OTLRELATEDTASKID" val="00000000-0000-0000-0000-000000000000"/>
  <p:tag name="OTLMTITLE" val="Flu &#10; (9 Years)"/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11-03T23:59:00.0000000"/>
  <p:tag name="OTLPOSITIONONTASK" val="None"/>
  <p:tag name="OTLRELATEDTASKID" val="00000000-0000-0000-0000-000000000000"/>
  <p:tag name="OTLMTITLE" val="Flu &#10;(10 Years)"/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11-01T23:59:00.0000000"/>
  <p:tag name="OTLPOSITIONONTASK" val="None"/>
  <p:tag name="OTLRELATEDTASKID" val="00000000-0000-0000-0000-000000000000"/>
  <p:tag name="OTLMTITLE" val=" Flu &#10; (11 years)"/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6-11-01T23:59:00.0000000"/>
  <p:tag name="OTLPOSITIONONTASK" val="None"/>
  <p:tag name="OTLRELATEDTASKID" val="00000000-0000-0000-0000-000000000000"/>
  <p:tag name="OTLMTITLE" val="Flu &#10;(12 Years)"/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7-11-01T23:59:00.0000000"/>
  <p:tag name="OTLPOSITIONONTASK" val="None"/>
  <p:tag name="OTLRELATEDTASKID" val="00000000-0000-0000-0000-000000000000"/>
  <p:tag name="OTLMTITLE" val="Flu &#10;(13 Years)"/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8-11-02T23:59:00.0000000"/>
  <p:tag name="OTLPOSITIONONTASK" val="None"/>
  <p:tag name="OTLRELATEDTASKID" val="00000000-0000-0000-0000-000000000000"/>
  <p:tag name="OTLMTITLE" val="Flu &#10;(14 Years)"/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9-11-05T23:59:00.0000000"/>
  <p:tag name="OTLPOSITIONONTASK" val="None"/>
  <p:tag name="OTLRELATEDTASKID" val="00000000-0000-0000-0000-000000000000"/>
  <p:tag name="OTLMTITLE" val="Flu (15 Years)"/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30-11-06T23:59:00.0000000"/>
  <p:tag name="OTLPOSITIONONTASK" val="None"/>
  <p:tag name="OTLRELATEDTASKID" val="00000000-0000-0000-0000-000000000000"/>
  <p:tag name="OTLMTITLE" val="Flu (16 years)"/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31-11-01T23:59:00.0000000"/>
  <p:tag name="OTLPOSITIONONTASK" val="None"/>
  <p:tag name="OTLRELATEDTASKID" val="00000000-0000-0000-0000-000000000000"/>
  <p:tag name="OTLMTITLE" val="Flu &#10;(17 years)"/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32-11-01T23:59:00.0000000"/>
  <p:tag name="OTLPOSITIONONTASK" val="None"/>
  <p:tag name="OTLRELATEDTASKID" val="00000000-0000-0000-0000-000000000000"/>
  <p:tag name="OTLMTITLE" val="Flu &#10;(18 years)"/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11-01T23:59:00.0000000"/>
  <p:tag name="OTLPOSITIONONTASK" val="None"/>
  <p:tag name="OTLRELATEDTASKID" val="00000000-0000-0000-0000-000000000000"/>
  <p:tag name="OTLMTITLE" val="Flu&#10; (7 years)"/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None"/>
  <p:tag name="OTLRELATEDTASKID" val="00000000-0000-0000-0000-000000000000"/>
  <p:tag name="OTLDATE" val="2033-11-01T23:59:00.0000000"/>
  <p:tag name="OTLMTITLE" val="Flu &#10;(19 years)"/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7th Birthday"/>
  <p:tag name="OTLDATE" val="2021-10-27T23:59:00.0000000"/>
  <p:tag name="OTLPOSITIONONTASK" val="None"/>
  <p:tag name="OTLRELATEDTASKID" val="00000000-0000-0000-0000-000000000000"/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None"/>
  <p:tag name="OTLRELATEDTASKID" val="00000000-0000-0000-0000-000000000000"/>
  <p:tag name="OTLMTITLE" val="HPV 1st  Dose"/>
  <p:tag name="OTLDATE" val="2026-02-12T23:59:00.0000000"/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None"/>
  <p:tag name="OTLRELATEDTASKID" val="00000000-0000-0000-0000-000000000000"/>
  <p:tag name="OTLMTITLE" val="HPV 2nd Dose"/>
  <p:tag name="OTLDATE" val="2026-08-08T23:59:00.0000000"/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34-11-01T23:59:00.0000000"/>
  <p:tag name="OTLPOSITIONONTASK" val="None"/>
  <p:tag name="OTLRELATEDTASKID" val="00000000-0000-0000-0000-000000000000"/>
  <p:tag name="OTLMTITLE" val="Flu &#10;(20 years)"/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ustom 4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302</Words>
  <Application>Microsoft Office PowerPoint</Application>
  <PresentationFormat>Widescreen</PresentationFormat>
  <Paragraphs>113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Lato Black</vt:lpstr>
      <vt:lpstr>Lato Semibold</vt:lpstr>
      <vt:lpstr>Segoe UI </vt:lpstr>
      <vt:lpstr>Office Theme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2021-11-08T14:23:22Z</dcterms:created>
  <dcterms:modified xsi:type="dcterms:W3CDTF">2021-11-08T14:45:02Z</dcterms:modified>
</cp:coreProperties>
</file>