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7" r:id="rId2"/>
    <p:sldId id="275" r:id="rId3"/>
    <p:sldId id="27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8695-D41B-490D-88E9-FC74C272D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69102-A6C6-42C5-8CB3-1C1E427BB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E31D9-713C-496C-96ED-2F54F8DD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12031-625D-4CEC-81E0-886A1706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30E55-E81C-43D2-A27F-36A72DE5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9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FD9C-3F47-4EBF-8D12-F69037A3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BAA02-8775-4F72-B5C5-6BE312A2B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C49B8-71AA-4655-A3EA-F69E5ED1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BD83F-C59E-46BC-8F2D-FD3109AB2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3A335-DB9D-4E44-B1BE-B9964B44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7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D1E3F5-5389-48C0-A480-583970E0F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B5A99-8DD6-4957-9194-3E0655D6C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E7ADE-7D21-415F-AE89-DEEF7CE5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77C0C-87A0-457A-A0FB-E18C84F5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45376-F053-4227-88FF-12097F6B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4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AA057-22EB-4525-A60D-E9FCE0605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E93B5-8833-49E5-8EE9-643961D65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B724C-D8F2-4E11-8F67-8BD54A17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6560F-8F1E-49EE-8E34-0F2012827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19AEB-8B56-4879-AB68-E8E2A2ED3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0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2D07-4AEF-4DEA-8DA2-89B2D76F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4484B-3987-424A-A9BB-AE39127B7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E64CE-D126-48F6-82F8-1FE2E53E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EB690-8D7D-4AEA-A623-C9C07B90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9093A-9EB4-489A-935C-23276D32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0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F83C6-81C9-4EFB-BCA9-61A09716C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4BD7D-F0ED-46DD-8087-88E300969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C4E3A-6F0E-4041-8196-B04960311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7AA47-4DC4-4B37-84C9-932C4B79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F7150-02F0-4661-BD2D-7D5F72C87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5E218-DA2A-4968-9E9A-7C877808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3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B4697-7B25-4A60-97AD-D08B407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FA30CE-7326-43E6-918A-6DD0A34EA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DDAE8-B220-4F5E-824E-3A4CB4442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CBCE54-FE9D-465C-BB47-C006FC1A9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D169D1-D51F-4D6B-B540-A275E1488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803FD5-6930-4B0B-9F6E-9E6D0BBA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0CE2C7-2351-43D0-98C5-E64390EEC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8BDDA2-F149-4F15-AB83-562CECF1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6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871C6-0A0A-46C3-963B-2DE43CA5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4D5C1-BE44-4C19-9A11-44135358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791E6-46DF-4082-A1BD-78AF3FAA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48082-F6A9-40AF-9038-C9E55BB4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87F022-BAC3-4970-A4CE-7A8F6C7A9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BB027-62F0-4FB3-ACC6-AE705262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EFE62-A04B-4EE7-B02D-3856E6446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8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3612-4C3B-4AD6-8D11-E0E5DA540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CC91C-85C2-45B9-AFD1-CF8717B14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53C0C-5CFD-4420-A4CA-F21783D00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BCF50-5D55-4AD4-A49A-E0970BB8A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367ED-9E01-408B-8B55-4021C2A74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78835-A093-436A-A438-D10F180A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3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AE63-1C72-4B3A-9450-EF583EEE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8A0051-0D6B-4C5D-A70B-88B27F670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6BC50-BDD1-4EE8-A09F-CF8368DE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7A389-D174-4C1C-BF9C-AAD98FD2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4F466-DC88-462C-BCC9-DBD45D14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6FE7B-BAE0-41F5-9983-66F5B498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9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6182E6-6409-4C0C-8F59-CD34DADE3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20BDD-2481-4F3A-9728-2412A8D7E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CB0C-8997-4A74-AC39-EF31CCD99B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8E70-07B3-44F5-B49E-2B11F2DA57B7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9BBA-8FEA-42D5-9BE2-B5B4E8C1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765F2-D4A3-4321-8051-877F09EB75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12197-B940-45B5-9880-FD389FB32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4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image" Target="../media/image5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image" Target="../media/image3.png"/><Relationship Id="rId105" Type="http://schemas.openxmlformats.org/officeDocument/2006/relationships/image" Target="../media/image8.sv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image" Target="../media/image6.sv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image" Target="../media/image9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slideLayout" Target="../slideLayouts/slideLayout7.xml"/><Relationship Id="rId101" Type="http://schemas.openxmlformats.org/officeDocument/2006/relationships/image" Target="../media/image4.sv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11.xml"/><Relationship Id="rId18" Type="http://schemas.openxmlformats.org/officeDocument/2006/relationships/tags" Target="../tags/tag116.xml"/><Relationship Id="rId26" Type="http://schemas.openxmlformats.org/officeDocument/2006/relationships/tags" Target="../tags/tag124.xml"/><Relationship Id="rId39" Type="http://schemas.openxmlformats.org/officeDocument/2006/relationships/tags" Target="../tags/tag137.xml"/><Relationship Id="rId21" Type="http://schemas.openxmlformats.org/officeDocument/2006/relationships/tags" Target="../tags/tag119.xml"/><Relationship Id="rId34" Type="http://schemas.openxmlformats.org/officeDocument/2006/relationships/tags" Target="../tags/tag132.xml"/><Relationship Id="rId42" Type="http://schemas.openxmlformats.org/officeDocument/2006/relationships/tags" Target="../tags/tag140.xml"/><Relationship Id="rId47" Type="http://schemas.openxmlformats.org/officeDocument/2006/relationships/tags" Target="../tags/tag145.xml"/><Relationship Id="rId50" Type="http://schemas.openxmlformats.org/officeDocument/2006/relationships/tags" Target="../tags/tag148.xml"/><Relationship Id="rId55" Type="http://schemas.openxmlformats.org/officeDocument/2006/relationships/tags" Target="../tags/tag153.xml"/><Relationship Id="rId63" Type="http://schemas.openxmlformats.org/officeDocument/2006/relationships/tags" Target="../tags/tag161.xml"/><Relationship Id="rId68" Type="http://schemas.openxmlformats.org/officeDocument/2006/relationships/tags" Target="../tags/tag166.xml"/><Relationship Id="rId76" Type="http://schemas.openxmlformats.org/officeDocument/2006/relationships/tags" Target="../tags/tag174.xml"/><Relationship Id="rId84" Type="http://schemas.openxmlformats.org/officeDocument/2006/relationships/tags" Target="../tags/tag182.xml"/><Relationship Id="rId89" Type="http://schemas.openxmlformats.org/officeDocument/2006/relationships/tags" Target="../tags/tag187.xml"/><Relationship Id="rId7" Type="http://schemas.openxmlformats.org/officeDocument/2006/relationships/tags" Target="../tags/tag105.xml"/><Relationship Id="rId71" Type="http://schemas.openxmlformats.org/officeDocument/2006/relationships/tags" Target="../tags/tag169.xml"/><Relationship Id="rId92" Type="http://schemas.openxmlformats.org/officeDocument/2006/relationships/image" Target="../media/image11.svg"/><Relationship Id="rId2" Type="http://schemas.openxmlformats.org/officeDocument/2006/relationships/tags" Target="../tags/tag100.xml"/><Relationship Id="rId16" Type="http://schemas.openxmlformats.org/officeDocument/2006/relationships/tags" Target="../tags/tag114.xml"/><Relationship Id="rId29" Type="http://schemas.openxmlformats.org/officeDocument/2006/relationships/tags" Target="../tags/tag127.xml"/><Relationship Id="rId11" Type="http://schemas.openxmlformats.org/officeDocument/2006/relationships/tags" Target="../tags/tag109.xml"/><Relationship Id="rId24" Type="http://schemas.openxmlformats.org/officeDocument/2006/relationships/tags" Target="../tags/tag122.xml"/><Relationship Id="rId32" Type="http://schemas.openxmlformats.org/officeDocument/2006/relationships/tags" Target="../tags/tag130.xml"/><Relationship Id="rId37" Type="http://schemas.openxmlformats.org/officeDocument/2006/relationships/tags" Target="../tags/tag135.xml"/><Relationship Id="rId40" Type="http://schemas.openxmlformats.org/officeDocument/2006/relationships/tags" Target="../tags/tag138.xml"/><Relationship Id="rId45" Type="http://schemas.openxmlformats.org/officeDocument/2006/relationships/tags" Target="../tags/tag143.xml"/><Relationship Id="rId53" Type="http://schemas.openxmlformats.org/officeDocument/2006/relationships/tags" Target="../tags/tag151.xml"/><Relationship Id="rId58" Type="http://schemas.openxmlformats.org/officeDocument/2006/relationships/tags" Target="../tags/tag156.xml"/><Relationship Id="rId66" Type="http://schemas.openxmlformats.org/officeDocument/2006/relationships/tags" Target="../tags/tag164.xml"/><Relationship Id="rId74" Type="http://schemas.openxmlformats.org/officeDocument/2006/relationships/tags" Target="../tags/tag172.xml"/><Relationship Id="rId79" Type="http://schemas.openxmlformats.org/officeDocument/2006/relationships/tags" Target="../tags/tag177.xml"/><Relationship Id="rId87" Type="http://schemas.openxmlformats.org/officeDocument/2006/relationships/tags" Target="../tags/tag185.xml"/><Relationship Id="rId5" Type="http://schemas.openxmlformats.org/officeDocument/2006/relationships/tags" Target="../tags/tag103.xml"/><Relationship Id="rId61" Type="http://schemas.openxmlformats.org/officeDocument/2006/relationships/tags" Target="../tags/tag159.xml"/><Relationship Id="rId82" Type="http://schemas.openxmlformats.org/officeDocument/2006/relationships/tags" Target="../tags/tag180.xml"/><Relationship Id="rId90" Type="http://schemas.openxmlformats.org/officeDocument/2006/relationships/slideLayout" Target="../slideLayouts/slideLayout7.xml"/><Relationship Id="rId95" Type="http://schemas.openxmlformats.org/officeDocument/2006/relationships/image" Target="../media/image9.png"/><Relationship Id="rId19" Type="http://schemas.openxmlformats.org/officeDocument/2006/relationships/tags" Target="../tags/tag117.xml"/><Relationship Id="rId14" Type="http://schemas.openxmlformats.org/officeDocument/2006/relationships/tags" Target="../tags/tag112.xml"/><Relationship Id="rId22" Type="http://schemas.openxmlformats.org/officeDocument/2006/relationships/tags" Target="../tags/tag120.xml"/><Relationship Id="rId27" Type="http://schemas.openxmlformats.org/officeDocument/2006/relationships/tags" Target="../tags/tag125.xml"/><Relationship Id="rId30" Type="http://schemas.openxmlformats.org/officeDocument/2006/relationships/tags" Target="../tags/tag128.xml"/><Relationship Id="rId35" Type="http://schemas.openxmlformats.org/officeDocument/2006/relationships/tags" Target="../tags/tag133.xml"/><Relationship Id="rId43" Type="http://schemas.openxmlformats.org/officeDocument/2006/relationships/tags" Target="../tags/tag141.xml"/><Relationship Id="rId48" Type="http://schemas.openxmlformats.org/officeDocument/2006/relationships/tags" Target="../tags/tag146.xml"/><Relationship Id="rId56" Type="http://schemas.openxmlformats.org/officeDocument/2006/relationships/tags" Target="../tags/tag154.xml"/><Relationship Id="rId64" Type="http://schemas.openxmlformats.org/officeDocument/2006/relationships/tags" Target="../tags/tag162.xml"/><Relationship Id="rId69" Type="http://schemas.openxmlformats.org/officeDocument/2006/relationships/tags" Target="../tags/tag167.xml"/><Relationship Id="rId77" Type="http://schemas.openxmlformats.org/officeDocument/2006/relationships/tags" Target="../tags/tag175.xml"/><Relationship Id="rId8" Type="http://schemas.openxmlformats.org/officeDocument/2006/relationships/tags" Target="../tags/tag106.xml"/><Relationship Id="rId51" Type="http://schemas.openxmlformats.org/officeDocument/2006/relationships/tags" Target="../tags/tag149.xml"/><Relationship Id="rId72" Type="http://schemas.openxmlformats.org/officeDocument/2006/relationships/tags" Target="../tags/tag170.xml"/><Relationship Id="rId80" Type="http://schemas.openxmlformats.org/officeDocument/2006/relationships/tags" Target="../tags/tag178.xml"/><Relationship Id="rId85" Type="http://schemas.openxmlformats.org/officeDocument/2006/relationships/tags" Target="../tags/tag183.xml"/><Relationship Id="rId93" Type="http://schemas.openxmlformats.org/officeDocument/2006/relationships/image" Target="../media/image12.png"/><Relationship Id="rId3" Type="http://schemas.openxmlformats.org/officeDocument/2006/relationships/tags" Target="../tags/tag101.xml"/><Relationship Id="rId12" Type="http://schemas.openxmlformats.org/officeDocument/2006/relationships/tags" Target="../tags/tag110.xml"/><Relationship Id="rId17" Type="http://schemas.openxmlformats.org/officeDocument/2006/relationships/tags" Target="../tags/tag115.xml"/><Relationship Id="rId25" Type="http://schemas.openxmlformats.org/officeDocument/2006/relationships/tags" Target="../tags/tag123.xml"/><Relationship Id="rId33" Type="http://schemas.openxmlformats.org/officeDocument/2006/relationships/tags" Target="../tags/tag131.xml"/><Relationship Id="rId38" Type="http://schemas.openxmlformats.org/officeDocument/2006/relationships/tags" Target="../tags/tag136.xml"/><Relationship Id="rId46" Type="http://schemas.openxmlformats.org/officeDocument/2006/relationships/tags" Target="../tags/tag144.xml"/><Relationship Id="rId59" Type="http://schemas.openxmlformats.org/officeDocument/2006/relationships/tags" Target="../tags/tag157.xml"/><Relationship Id="rId67" Type="http://schemas.openxmlformats.org/officeDocument/2006/relationships/tags" Target="../tags/tag165.xml"/><Relationship Id="rId20" Type="http://schemas.openxmlformats.org/officeDocument/2006/relationships/tags" Target="../tags/tag118.xml"/><Relationship Id="rId41" Type="http://schemas.openxmlformats.org/officeDocument/2006/relationships/tags" Target="../tags/tag139.xml"/><Relationship Id="rId54" Type="http://schemas.openxmlformats.org/officeDocument/2006/relationships/tags" Target="../tags/tag152.xml"/><Relationship Id="rId62" Type="http://schemas.openxmlformats.org/officeDocument/2006/relationships/tags" Target="../tags/tag160.xml"/><Relationship Id="rId70" Type="http://schemas.openxmlformats.org/officeDocument/2006/relationships/tags" Target="../tags/tag168.xml"/><Relationship Id="rId75" Type="http://schemas.openxmlformats.org/officeDocument/2006/relationships/tags" Target="../tags/tag173.xml"/><Relationship Id="rId83" Type="http://schemas.openxmlformats.org/officeDocument/2006/relationships/tags" Target="../tags/tag181.xml"/><Relationship Id="rId88" Type="http://schemas.openxmlformats.org/officeDocument/2006/relationships/tags" Target="../tags/tag186.xml"/><Relationship Id="rId91" Type="http://schemas.openxmlformats.org/officeDocument/2006/relationships/image" Target="../media/image10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5" Type="http://schemas.openxmlformats.org/officeDocument/2006/relationships/tags" Target="../tags/tag113.xml"/><Relationship Id="rId23" Type="http://schemas.openxmlformats.org/officeDocument/2006/relationships/tags" Target="../tags/tag121.xml"/><Relationship Id="rId28" Type="http://schemas.openxmlformats.org/officeDocument/2006/relationships/tags" Target="../tags/tag126.xml"/><Relationship Id="rId36" Type="http://schemas.openxmlformats.org/officeDocument/2006/relationships/tags" Target="../tags/tag134.xml"/><Relationship Id="rId49" Type="http://schemas.openxmlformats.org/officeDocument/2006/relationships/tags" Target="../tags/tag147.xml"/><Relationship Id="rId57" Type="http://schemas.openxmlformats.org/officeDocument/2006/relationships/tags" Target="../tags/tag155.xml"/><Relationship Id="rId10" Type="http://schemas.openxmlformats.org/officeDocument/2006/relationships/tags" Target="../tags/tag108.xml"/><Relationship Id="rId31" Type="http://schemas.openxmlformats.org/officeDocument/2006/relationships/tags" Target="../tags/tag129.xml"/><Relationship Id="rId44" Type="http://schemas.openxmlformats.org/officeDocument/2006/relationships/tags" Target="../tags/tag142.xml"/><Relationship Id="rId52" Type="http://schemas.openxmlformats.org/officeDocument/2006/relationships/tags" Target="../tags/tag150.xml"/><Relationship Id="rId60" Type="http://schemas.openxmlformats.org/officeDocument/2006/relationships/tags" Target="../tags/tag158.xml"/><Relationship Id="rId65" Type="http://schemas.openxmlformats.org/officeDocument/2006/relationships/tags" Target="../tags/tag163.xml"/><Relationship Id="rId73" Type="http://schemas.openxmlformats.org/officeDocument/2006/relationships/tags" Target="../tags/tag171.xml"/><Relationship Id="rId78" Type="http://schemas.openxmlformats.org/officeDocument/2006/relationships/tags" Target="../tags/tag176.xml"/><Relationship Id="rId81" Type="http://schemas.openxmlformats.org/officeDocument/2006/relationships/tags" Target="../tags/tag179.xml"/><Relationship Id="rId86" Type="http://schemas.openxmlformats.org/officeDocument/2006/relationships/tags" Target="../tags/tag184.xml"/><Relationship Id="rId94" Type="http://schemas.openxmlformats.org/officeDocument/2006/relationships/image" Target="../media/image13.svg"/><Relationship Id="rId4" Type="http://schemas.openxmlformats.org/officeDocument/2006/relationships/tags" Target="../tags/tag102.xml"/><Relationship Id="rId9" Type="http://schemas.openxmlformats.org/officeDocument/2006/relationships/tags" Target="../tags/tag10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152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raphic 126" descr="Fireworks outline">
            <a:extLst>
              <a:ext uri="{FF2B5EF4-FFF2-40B4-BE49-F238E27FC236}">
                <a16:creationId xmlns:a16="http://schemas.microsoft.com/office/drawing/2014/main" id="{4BBCCAC9-5634-5235-8AC4-5D9D5768396A}"/>
              </a:ext>
            </a:extLst>
          </p:cNvPr>
          <p:cNvPicPr>
            <a:picLocks noChangeAspect="1"/>
          </p:cNvPicPr>
          <p:nvPr/>
        </p:nvPicPr>
        <p:blipFill>
          <a:blip r:embed="rId10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1"/>
              </a:ext>
            </a:extLst>
          </a:blip>
          <a:stretch>
            <a:fillRect/>
          </a:stretch>
        </p:blipFill>
        <p:spPr>
          <a:xfrm>
            <a:off x="10967993" y="5636986"/>
            <a:ext cx="1167792" cy="1167792"/>
          </a:xfrm>
          <a:prstGeom prst="rect">
            <a:avLst/>
          </a:prstGeom>
        </p:spPr>
      </p:pic>
      <p:pic>
        <p:nvPicPr>
          <p:cNvPr id="128" name="Graphic 127" descr="Fireworks outline">
            <a:extLst>
              <a:ext uri="{FF2B5EF4-FFF2-40B4-BE49-F238E27FC236}">
                <a16:creationId xmlns:a16="http://schemas.microsoft.com/office/drawing/2014/main" id="{09CB075D-EDDE-DBC7-816B-A6EE94DA3BBB}"/>
              </a:ext>
            </a:extLst>
          </p:cNvPr>
          <p:cNvPicPr>
            <a:picLocks noChangeAspect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3"/>
              </a:ext>
            </a:extLst>
          </a:blip>
          <a:stretch>
            <a:fillRect/>
          </a:stretch>
        </p:blipFill>
        <p:spPr>
          <a:xfrm>
            <a:off x="10639162" y="4627157"/>
            <a:ext cx="1347479" cy="1347479"/>
          </a:xfrm>
          <a:prstGeom prst="rect">
            <a:avLst/>
          </a:prstGeom>
        </p:spPr>
      </p:pic>
      <p:pic>
        <p:nvPicPr>
          <p:cNvPr id="131" name="Graphic 130" descr="Fireworks outline">
            <a:extLst>
              <a:ext uri="{FF2B5EF4-FFF2-40B4-BE49-F238E27FC236}">
                <a16:creationId xmlns:a16="http://schemas.microsoft.com/office/drawing/2014/main" id="{D841D6C0-213D-8F38-AAAD-10541A88A7FB}"/>
              </a:ext>
            </a:extLst>
          </p:cNvPr>
          <p:cNvPicPr>
            <a:picLocks noChangeAspect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5"/>
              </a:ext>
            </a:extLst>
          </a:blip>
          <a:stretch>
            <a:fillRect/>
          </a:stretch>
        </p:blipFill>
        <p:spPr>
          <a:xfrm>
            <a:off x="10164419" y="5609801"/>
            <a:ext cx="1000403" cy="1000403"/>
          </a:xfrm>
          <a:prstGeom prst="rect">
            <a:avLst/>
          </a:prstGeom>
        </p:spPr>
      </p:pic>
      <p:pic>
        <p:nvPicPr>
          <p:cNvPr id="254" name="Graphic 253" descr="Fireworks outline">
            <a:extLst>
              <a:ext uri="{FF2B5EF4-FFF2-40B4-BE49-F238E27FC236}">
                <a16:creationId xmlns:a16="http://schemas.microsoft.com/office/drawing/2014/main" id="{F81DF1B2-A289-F4A5-C792-AC16A7E38128}"/>
              </a:ext>
            </a:extLst>
          </p:cNvPr>
          <p:cNvPicPr>
            <a:picLocks noChangeAspect="1"/>
          </p:cNvPicPr>
          <p:nvPr/>
        </p:nvPicPr>
        <p:blipFill>
          <a:blip r:embed="rId10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1"/>
              </a:ext>
            </a:extLst>
          </a:blip>
          <a:stretch>
            <a:fillRect/>
          </a:stretch>
        </p:blipFill>
        <p:spPr>
          <a:xfrm>
            <a:off x="812217" y="169210"/>
            <a:ext cx="859564" cy="859564"/>
          </a:xfrm>
          <a:prstGeom prst="rect">
            <a:avLst/>
          </a:prstGeom>
        </p:spPr>
      </p:pic>
      <p:sp>
        <p:nvSpPr>
          <p:cNvPr id="30" name="OTLSHAPE_SL_5a85b6c7277e45caa544bccd5248c426_BackgroundRectangle">
            <a:extLst>
              <a:ext uri="{FF2B5EF4-FFF2-40B4-BE49-F238E27FC236}">
                <a16:creationId xmlns:a16="http://schemas.microsoft.com/office/drawing/2014/main" id="{B0A6B693-CF1B-4C8D-ADDE-2C57569A20B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392845"/>
            <a:ext cx="11290300" cy="1938528"/>
          </a:xfrm>
          <a:prstGeom prst="rect">
            <a:avLst/>
          </a:prstGeom>
          <a:solidFill>
            <a:schemeClr val="lt1">
              <a:alpha val="1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EA161E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a731ee38c780417486b263e3049835ea_BackgroundRectangle">
            <a:extLst>
              <a:ext uri="{FF2B5EF4-FFF2-40B4-BE49-F238E27FC236}">
                <a16:creationId xmlns:a16="http://schemas.microsoft.com/office/drawing/2014/main" id="{4A66308B-2E98-4638-A734-F6D591CF11A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1955800"/>
            <a:ext cx="11290300" cy="2373545"/>
          </a:xfrm>
          <a:prstGeom prst="rect">
            <a:avLst/>
          </a:prstGeom>
          <a:solidFill>
            <a:schemeClr val="lt1">
              <a:alpha val="1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EA161E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TB_00000000000000000000000000000000_ScaleContainer">
            <a:extLst>
              <a:ext uri="{FF2B5EF4-FFF2-40B4-BE49-F238E27FC236}">
                <a16:creationId xmlns:a16="http://schemas.microsoft.com/office/drawing/2014/main" id="{5436EBE8-BCD4-48A6-A2B4-8F108AF3B68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367555" y="1371600"/>
            <a:ext cx="99822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E7E6E6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_5a85b6c7277e45caa544bccd5248c426_HeaderRectangle">
            <a:extLst>
              <a:ext uri="{FF2B5EF4-FFF2-40B4-BE49-F238E27FC236}">
                <a16:creationId xmlns:a16="http://schemas.microsoft.com/office/drawing/2014/main" id="{718A6285-EAE7-46AF-8C09-9E1E613AED9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392845"/>
            <a:ext cx="1181100" cy="1938528"/>
          </a:xfrm>
          <a:prstGeom prst="rect">
            <a:avLst/>
          </a:prstGeom>
          <a:solidFill>
            <a:schemeClr val="lt1">
              <a:alpha val="39608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_a731ee38c780417486b263e3049835ea_HeaderRectangle">
            <a:extLst>
              <a:ext uri="{FF2B5EF4-FFF2-40B4-BE49-F238E27FC236}">
                <a16:creationId xmlns:a16="http://schemas.microsoft.com/office/drawing/2014/main" id="{E563EDC2-91D3-48FA-AD8F-C0DF6715975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955800"/>
            <a:ext cx="1181100" cy="2373545"/>
          </a:xfrm>
          <a:prstGeom prst="rect">
            <a:avLst/>
          </a:prstGeom>
          <a:solidFill>
            <a:schemeClr val="lt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T_133593e3180943059439835ad07992d9_Shape">
            <a:extLst>
              <a:ext uri="{FF2B5EF4-FFF2-40B4-BE49-F238E27FC236}">
                <a16:creationId xmlns:a16="http://schemas.microsoft.com/office/drawing/2014/main" id="{DA8C5286-BBBD-45A2-BF0E-F16F290A087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383385" y="5081101"/>
            <a:ext cx="50800" cy="127000"/>
          </a:xfrm>
          <a:prstGeom prst="chevron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TLSHAPE_SLM_f32d42f0d9cf47cdb163ccee9fd232c2_Shape">
            <a:extLst>
              <a:ext uri="{FF2B5EF4-FFF2-40B4-BE49-F238E27FC236}">
                <a16:creationId xmlns:a16="http://schemas.microsoft.com/office/drawing/2014/main" id="{8940A197-7745-48A2-A9E6-F5C2CB7CD20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850970" y="45278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TLSHAPE_SLM_cfdb3095f8c94fbc9658c618668926b8_Shape">
            <a:extLst>
              <a:ext uri="{FF2B5EF4-FFF2-40B4-BE49-F238E27FC236}">
                <a16:creationId xmlns:a16="http://schemas.microsoft.com/office/drawing/2014/main" id="{89368CA3-5FE9-4035-B4A4-74D9C161B8B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482435" y="55835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TLSHAPE_SLM_2d73aa5ccf094e98a9988ee4a5533753_Shape">
            <a:extLst>
              <a:ext uri="{FF2B5EF4-FFF2-40B4-BE49-F238E27FC236}">
                <a16:creationId xmlns:a16="http://schemas.microsoft.com/office/drawing/2014/main" id="{04605F59-0900-435B-ABA3-085E3BC23FB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467546" y="45278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SLM_6c5e53c0e3104e99b5bde1d2caa5cd24_Shape">
            <a:extLst>
              <a:ext uri="{FF2B5EF4-FFF2-40B4-BE49-F238E27FC236}">
                <a16:creationId xmlns:a16="http://schemas.microsoft.com/office/drawing/2014/main" id="{CB2594AA-140F-4D37-B928-878DFF4E1479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600834" y="601861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TLSHAPE_SLM_67bd7362ec19463a8793dec8c5827558_Shape">
            <a:extLst>
              <a:ext uri="{FF2B5EF4-FFF2-40B4-BE49-F238E27FC236}">
                <a16:creationId xmlns:a16="http://schemas.microsoft.com/office/drawing/2014/main" id="{3E9B96B1-DB17-459C-97E0-DE99E46EB9C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2971213" y="55835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TLSHAPE_SLM_f749a294adff4dd1a280a11f8b92be68_Shape">
            <a:extLst>
              <a:ext uri="{FF2B5EF4-FFF2-40B4-BE49-F238E27FC236}">
                <a16:creationId xmlns:a16="http://schemas.microsoft.com/office/drawing/2014/main" id="{9C61CC5F-634A-47FC-992C-C65CB1B860B5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561838" y="55835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TLSHAPE_SLM_385cbfccac654f9596ef1c682d31c33d_Shape">
            <a:extLst>
              <a:ext uri="{FF2B5EF4-FFF2-40B4-BE49-F238E27FC236}">
                <a16:creationId xmlns:a16="http://schemas.microsoft.com/office/drawing/2014/main" id="{CA5EDB7A-F997-4A0E-9FC3-517873FDB60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977755" y="452780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TLSHAPE_SLM_f71a61b114864580bc542778662d0b8d_Shape">
            <a:extLst>
              <a:ext uri="{FF2B5EF4-FFF2-40B4-BE49-F238E27FC236}">
                <a16:creationId xmlns:a16="http://schemas.microsoft.com/office/drawing/2014/main" id="{819AFD2D-FFE0-4D39-92CD-10E6FED488A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933229" y="5055701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TLSHAPE_SLM_63c37ae14b2544c9ab88ab575be77a2f_Shape">
            <a:extLst>
              <a:ext uri="{FF2B5EF4-FFF2-40B4-BE49-F238E27FC236}">
                <a16:creationId xmlns:a16="http://schemas.microsoft.com/office/drawing/2014/main" id="{A092B035-5808-419E-A8A7-830159F1972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651723" y="55835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TLSHAPE_SLM_f7e74e33559b49889b300d2b7028eb55_Shape">
            <a:extLst>
              <a:ext uri="{FF2B5EF4-FFF2-40B4-BE49-F238E27FC236}">
                <a16:creationId xmlns:a16="http://schemas.microsoft.com/office/drawing/2014/main" id="{D18B8012-514F-4FFD-9704-F6EC59B7D81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375096" y="5055701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TLSHAPE_SLM_e550b7a5bd2b4d3fa6c789c4b7a65c5e_Shape">
            <a:extLst>
              <a:ext uri="{FF2B5EF4-FFF2-40B4-BE49-F238E27FC236}">
                <a16:creationId xmlns:a16="http://schemas.microsoft.com/office/drawing/2014/main" id="{16EFA39A-41DD-4F68-BCE4-695673F2261A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313076" y="2183638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M_36ed754f5b894af0801e7a0793e08b9c_Shape">
            <a:extLst>
              <a:ext uri="{FF2B5EF4-FFF2-40B4-BE49-F238E27FC236}">
                <a16:creationId xmlns:a16="http://schemas.microsoft.com/office/drawing/2014/main" id="{5EBDE246-CFDC-4DFB-A973-E95851A0572C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5701489" y="3146552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SLM_792aef82288c4a3c9b5f7dd190e8f47b_Shape">
            <a:extLst>
              <a:ext uri="{FF2B5EF4-FFF2-40B4-BE49-F238E27FC236}">
                <a16:creationId xmlns:a16="http://schemas.microsoft.com/office/drawing/2014/main" id="{3DDC227E-48DE-4D0F-8904-6AE490E88E3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179136" y="271153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SLM_514404fd87c740719af919e3241e893a_Shape">
            <a:extLst>
              <a:ext uri="{FF2B5EF4-FFF2-40B4-BE49-F238E27FC236}">
                <a16:creationId xmlns:a16="http://schemas.microsoft.com/office/drawing/2014/main" id="{28990FB1-AB90-40D4-AC85-50186FF00F75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205447" y="3581569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TLSHAPE_SLM_e153aad5070e4a9aa7d6e4f328e83f8d_Shape">
            <a:extLst>
              <a:ext uri="{FF2B5EF4-FFF2-40B4-BE49-F238E27FC236}">
                <a16:creationId xmlns:a16="http://schemas.microsoft.com/office/drawing/2014/main" id="{819C59F8-70BA-4971-9E3E-8FF1DFA462EC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266165" y="401658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TLSHAPE_SLM_cbc2c19a9c52479794f2110b03b8104f_Shape">
            <a:extLst>
              <a:ext uri="{FF2B5EF4-FFF2-40B4-BE49-F238E27FC236}">
                <a16:creationId xmlns:a16="http://schemas.microsoft.com/office/drawing/2014/main" id="{E9103ABA-39CC-4186-A5B6-C2426E2EB254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734704" y="3581569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TLSHAPE_SLM_cfcf5e2c6f1947ea83cf715d85b8a71b_Shape">
            <a:extLst>
              <a:ext uri="{FF2B5EF4-FFF2-40B4-BE49-F238E27FC236}">
                <a16:creationId xmlns:a16="http://schemas.microsoft.com/office/drawing/2014/main" id="{E294DDBE-BCC0-4AAC-9337-60E77F5EB63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829828" y="2183638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SLM_a8f386da2c194b55905fe2ca9ab47215_Shape">
            <a:extLst>
              <a:ext uri="{FF2B5EF4-FFF2-40B4-BE49-F238E27FC236}">
                <a16:creationId xmlns:a16="http://schemas.microsoft.com/office/drawing/2014/main" id="{30290A9B-3419-4D8D-8F37-A1CF9464FB3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091269" y="310845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TLSHAPE_SLM_45292cc8723d43d88b2a6ba78dedba9e_Shape">
            <a:extLst>
              <a:ext uri="{FF2B5EF4-FFF2-40B4-BE49-F238E27FC236}">
                <a16:creationId xmlns:a16="http://schemas.microsoft.com/office/drawing/2014/main" id="{814B7D75-8C41-43DC-AEF7-97CEBA796350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242709" y="271153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SLM_46d7c0c86118428fb41e0ab88f0ca8f8_Shape">
            <a:extLst>
              <a:ext uri="{FF2B5EF4-FFF2-40B4-BE49-F238E27FC236}">
                <a16:creationId xmlns:a16="http://schemas.microsoft.com/office/drawing/2014/main" id="{B37BD5ED-1116-4A0B-ABD4-7E4C5F112F9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200026" y="401658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TLSHAPE_SLM_e05cce383c7b4aa89dd931a6d511bb06_Shape">
            <a:extLst>
              <a:ext uri="{FF2B5EF4-FFF2-40B4-BE49-F238E27FC236}">
                <a16:creationId xmlns:a16="http://schemas.microsoft.com/office/drawing/2014/main" id="{AEAA7A25-24E5-43B9-889D-BE8BFF3118B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590644" y="2183638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_5a85b6c7277e45caa544bccd5248c426_Header">
            <a:extLst>
              <a:ext uri="{FF2B5EF4-FFF2-40B4-BE49-F238E27FC236}">
                <a16:creationId xmlns:a16="http://schemas.microsoft.com/office/drawing/2014/main" id="{4475E35A-D210-4045-94EA-DDB9908651F0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" y="5114417"/>
            <a:ext cx="1181100" cy="49538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2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Diplomatic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2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Events</a:t>
            </a:r>
          </a:p>
        </p:txBody>
      </p:sp>
      <p:sp>
        <p:nvSpPr>
          <p:cNvPr id="35" name="OTLSHAPE_SL_a731ee38c780417486b263e3049835ea_Header">
            <a:extLst>
              <a:ext uri="{FF2B5EF4-FFF2-40B4-BE49-F238E27FC236}">
                <a16:creationId xmlns:a16="http://schemas.microsoft.com/office/drawing/2014/main" id="{B9E009F3-F5CE-4483-9125-36FE40663FB5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2894880"/>
            <a:ext cx="1181100" cy="49538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Military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Events</a:t>
            </a:r>
            <a:endParaRPr kumimoji="0" lang="en-US" sz="16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A26BE88-95A2-42F8-940F-58279888CAE1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431055" y="1453727"/>
            <a:ext cx="370935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1762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9BD98A59-1476-4C26-A136-E5460943C3B3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2540166" y="1453727"/>
            <a:ext cx="369332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1765</a:t>
            </a:r>
            <a:endParaRPr kumimoji="0" lang="en-US" sz="1400" b="0" i="0" u="none" strike="noStrike" kern="1200" cap="none" spc="-38" normalizeH="0" baseline="0" noProof="0" dirty="0">
              <a:ln>
                <a:noFill/>
              </a:ln>
              <a:solidFill>
                <a:srgbClr val="0072BC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28C9F1E9-B3D0-4556-831D-8E6DA959C82C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648266" y="1453727"/>
            <a:ext cx="378950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1768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6DD28FD9-94FB-4A02-87AF-7977D4E86E28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4757377" y="1453727"/>
            <a:ext cx="326500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1771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35D7F394-62FE-43DE-AC6D-128818E0721F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5866489" y="1453727"/>
            <a:ext cx="359137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2" normalizeH="0" baseline="0" noProof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1774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ECE49AAD-2B8C-4CC9-923F-83616B852D1E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975601" y="1453727"/>
            <a:ext cx="357534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1777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8BBD025B-1E52-46D9-9782-7436D463553F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083700" y="1453727"/>
            <a:ext cx="390748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1780</a:t>
            </a:r>
          </a:p>
        </p:txBody>
      </p:sp>
      <p:sp>
        <p:nvSpPr>
          <p:cNvPr id="123" name="OTLSHAPE_SLM_f32d42f0d9cf47cdb163ccee9fd232c2_Title">
            <a:extLst>
              <a:ext uri="{FF2B5EF4-FFF2-40B4-BE49-F238E27FC236}">
                <a16:creationId xmlns:a16="http://schemas.microsoft.com/office/drawing/2014/main" id="{B872A3AB-A579-4B07-A1B5-E259EFFA6263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2054170" y="4430945"/>
            <a:ext cx="13589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The Proclamation</a:t>
            </a:r>
          </a:p>
        </p:txBody>
      </p:sp>
      <p:sp>
        <p:nvSpPr>
          <p:cNvPr id="124" name="OTLSHAPE_SLM_f32d42f0d9cf47cdb163ccee9fd232c2_Date">
            <a:extLst>
              <a:ext uri="{FF2B5EF4-FFF2-40B4-BE49-F238E27FC236}">
                <a16:creationId xmlns:a16="http://schemas.microsoft.com/office/drawing/2014/main" id="{D92863F0-4CCD-4458-A85A-82B6698E1FF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054170" y="4616704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1763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29" name="OTLSHAPE_SLM_cfdb3095f8c94fbc9658c618668926b8_Title">
            <a:extLst>
              <a:ext uri="{FF2B5EF4-FFF2-40B4-BE49-F238E27FC236}">
                <a16:creationId xmlns:a16="http://schemas.microsoft.com/office/drawing/2014/main" id="{DE623922-7D9C-4007-8854-D55AFA5A950D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621036" y="5486739"/>
            <a:ext cx="8255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1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Stamp Act</a:t>
            </a:r>
          </a:p>
        </p:txBody>
      </p:sp>
      <p:sp>
        <p:nvSpPr>
          <p:cNvPr id="130" name="OTLSHAPE_SLM_cfdb3095f8c94fbc9658c618668926b8_Date">
            <a:extLst>
              <a:ext uri="{FF2B5EF4-FFF2-40B4-BE49-F238E27FC236}">
                <a16:creationId xmlns:a16="http://schemas.microsoft.com/office/drawing/2014/main" id="{B44F9099-7162-4272-AC64-DA79F95081FC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104567" y="5672497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1765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36" name="OTLSHAPE_SLT_133593e3180943059439835ad07992d9_StartDate">
            <a:extLst>
              <a:ext uri="{FF2B5EF4-FFF2-40B4-BE49-F238E27FC236}">
                <a16:creationId xmlns:a16="http://schemas.microsoft.com/office/drawing/2014/main" id="{3742D244-A675-448E-ACB3-F38333388E8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360654" y="5051721"/>
            <a:ext cx="9779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June 15, 1767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37" name="OTLSHAPE_SLT_133593e3180943059439835ad07992d9_Title">
            <a:extLst>
              <a:ext uri="{FF2B5EF4-FFF2-40B4-BE49-F238E27FC236}">
                <a16:creationId xmlns:a16="http://schemas.microsoft.com/office/drawing/2014/main" id="{DAC40ED4-F863-43C1-92B1-70F87AA64E5E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383385" y="4865963"/>
            <a:ext cx="12827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1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Townshend Acts</a:t>
            </a:r>
          </a:p>
        </p:txBody>
      </p:sp>
      <p:sp>
        <p:nvSpPr>
          <p:cNvPr id="138" name="OTLSHAPE_SLT_133593e3180943059439835ad07992d9_EndDate">
            <a:extLst>
              <a:ext uri="{FF2B5EF4-FFF2-40B4-BE49-F238E27FC236}">
                <a16:creationId xmlns:a16="http://schemas.microsoft.com/office/drawing/2014/main" id="{FFC18F78-6957-4BDF-B13A-EABBD559447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3484985" y="5051721"/>
            <a:ext cx="965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July 02, 1767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40" name="OTLSHAPE_SLM_2d73aa5ccf094e98a9988ee4a5533753_Title">
            <a:extLst>
              <a:ext uri="{FF2B5EF4-FFF2-40B4-BE49-F238E27FC236}">
                <a16:creationId xmlns:a16="http://schemas.microsoft.com/office/drawing/2014/main" id="{D92A7A70-C93D-412B-9BEB-FF021000B70C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670746" y="4430945"/>
            <a:ext cx="3378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Common Sense published by Thomas Paine</a:t>
            </a:r>
          </a:p>
        </p:txBody>
      </p:sp>
      <p:sp>
        <p:nvSpPr>
          <p:cNvPr id="141" name="OTLSHAPE_SLM_2d73aa5ccf094e98a9988ee4a5533753_Date">
            <a:extLst>
              <a:ext uri="{FF2B5EF4-FFF2-40B4-BE49-F238E27FC236}">
                <a16:creationId xmlns:a16="http://schemas.microsoft.com/office/drawing/2014/main" id="{9071A8EE-C8F5-4119-8DA0-EE66FF22EA2A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670746" y="4616704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1776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43" name="OTLSHAPE_SLM_6c5e53c0e3104e99b5bde1d2caa5cd24_Title">
            <a:extLst>
              <a:ext uri="{FF2B5EF4-FFF2-40B4-BE49-F238E27FC236}">
                <a16:creationId xmlns:a16="http://schemas.microsoft.com/office/drawing/2014/main" id="{1E79BACE-B26E-4E2E-8806-8CD9359F8DD5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804034" y="5921756"/>
            <a:ext cx="11430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Quartering Act</a:t>
            </a:r>
          </a:p>
        </p:txBody>
      </p:sp>
      <p:sp>
        <p:nvSpPr>
          <p:cNvPr id="144" name="OTLSHAPE_SLM_6c5e53c0e3104e99b5bde1d2caa5cd24_Date">
            <a:extLst>
              <a:ext uri="{FF2B5EF4-FFF2-40B4-BE49-F238E27FC236}">
                <a16:creationId xmlns:a16="http://schemas.microsoft.com/office/drawing/2014/main" id="{2846E073-D5C5-4189-9517-49C7DECE30BC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804034" y="6107515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1765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46" name="OTLSHAPE_SLM_67bd7362ec19463a8793dec8c5827558_Title">
            <a:extLst>
              <a:ext uri="{FF2B5EF4-FFF2-40B4-BE49-F238E27FC236}">
                <a16:creationId xmlns:a16="http://schemas.microsoft.com/office/drawing/2014/main" id="{653DD9AC-5EF0-4874-8851-37DFA5DA781F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3174413" y="5486739"/>
            <a:ext cx="12065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Declaratory Act</a:t>
            </a:r>
          </a:p>
        </p:txBody>
      </p:sp>
      <p:sp>
        <p:nvSpPr>
          <p:cNvPr id="147" name="OTLSHAPE_SLM_67bd7362ec19463a8793dec8c5827558_Date">
            <a:extLst>
              <a:ext uri="{FF2B5EF4-FFF2-40B4-BE49-F238E27FC236}">
                <a16:creationId xmlns:a16="http://schemas.microsoft.com/office/drawing/2014/main" id="{0B144DCA-0AD9-4E35-BE2A-BD02DEE37E7C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174413" y="5672497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1766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49" name="OTLSHAPE_SLM_f749a294adff4dd1a280a11f8b92be68_Title">
            <a:extLst>
              <a:ext uri="{FF2B5EF4-FFF2-40B4-BE49-F238E27FC236}">
                <a16:creationId xmlns:a16="http://schemas.microsoft.com/office/drawing/2014/main" id="{13477DF2-2BD1-40B0-A8EE-925D9E350DAB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929040" y="5486739"/>
            <a:ext cx="5969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1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Tea Act</a:t>
            </a:r>
          </a:p>
        </p:txBody>
      </p:sp>
      <p:sp>
        <p:nvSpPr>
          <p:cNvPr id="150" name="OTLSHAPE_SLM_f749a294adff4dd1a280a11f8b92be68_Date">
            <a:extLst>
              <a:ext uri="{FF2B5EF4-FFF2-40B4-BE49-F238E27FC236}">
                <a16:creationId xmlns:a16="http://schemas.microsoft.com/office/drawing/2014/main" id="{05D3E69F-75DB-443D-8AC5-93A35C07EDD4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192311" y="5672497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1773</a:t>
            </a:r>
          </a:p>
        </p:txBody>
      </p:sp>
      <p:sp>
        <p:nvSpPr>
          <p:cNvPr id="152" name="OTLSHAPE_SLM_385cbfccac654f9596ef1c682d31c33d_Title">
            <a:extLst>
              <a:ext uri="{FF2B5EF4-FFF2-40B4-BE49-F238E27FC236}">
                <a16:creationId xmlns:a16="http://schemas.microsoft.com/office/drawing/2014/main" id="{87648B7C-D1C5-447E-8D52-8DFEE093DA0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031226" y="4430945"/>
            <a:ext cx="19050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1st Continental Congress</a:t>
            </a:r>
          </a:p>
        </p:txBody>
      </p:sp>
      <p:sp>
        <p:nvSpPr>
          <p:cNvPr id="153" name="OTLSHAPE_SLM_385cbfccac654f9596ef1c682d31c33d_Date">
            <a:extLst>
              <a:ext uri="{FF2B5EF4-FFF2-40B4-BE49-F238E27FC236}">
                <a16:creationId xmlns:a16="http://schemas.microsoft.com/office/drawing/2014/main" id="{E3D9A372-045F-4DF1-B84A-F2340F941C91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5612207" y="4616704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1774</a:t>
            </a:r>
            <a:endParaRPr kumimoji="0" lang="en-US" sz="1200" b="0" i="0" u="none" strike="noStrike" kern="1200" cap="none" spc="-30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55" name="OTLSHAPE_SLM_f71a61b114864580bc542778662d0b8d_Title">
            <a:extLst>
              <a:ext uri="{FF2B5EF4-FFF2-40B4-BE49-F238E27FC236}">
                <a16:creationId xmlns:a16="http://schemas.microsoft.com/office/drawing/2014/main" id="{EB406382-2BC6-4504-9B06-4A65A581ECE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136429" y="4865963"/>
            <a:ext cx="1892300" cy="3715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Intolerable (or Coercive) Acts</a:t>
            </a:r>
          </a:p>
        </p:txBody>
      </p:sp>
      <p:sp>
        <p:nvSpPr>
          <p:cNvPr id="156" name="OTLSHAPE_SLM_f71a61b114864580bc542778662d0b8d_Date">
            <a:extLst>
              <a:ext uri="{FF2B5EF4-FFF2-40B4-BE49-F238E27FC236}">
                <a16:creationId xmlns:a16="http://schemas.microsoft.com/office/drawing/2014/main" id="{045D83D1-EAE4-45B1-B687-159FB80FC624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136429" y="5237480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1774</a:t>
            </a:r>
            <a:endParaRPr kumimoji="0" lang="en-US" sz="1200" b="0" i="0" u="none" strike="noStrike" kern="1200" cap="none" spc="-30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58" name="OTLSHAPE_SLM_63c37ae14b2544c9ab88ab575be77a2f_Title">
            <a:extLst>
              <a:ext uri="{FF2B5EF4-FFF2-40B4-BE49-F238E27FC236}">
                <a16:creationId xmlns:a16="http://schemas.microsoft.com/office/drawing/2014/main" id="{BCF5FF6D-E5A9-4C66-9296-362E8137E70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854923" y="5486739"/>
            <a:ext cx="28575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Declaration of Independence drafted</a:t>
            </a:r>
          </a:p>
        </p:txBody>
      </p:sp>
      <p:sp>
        <p:nvSpPr>
          <p:cNvPr id="159" name="OTLSHAPE_SLM_63c37ae14b2544c9ab88ab575be77a2f_Date">
            <a:extLst>
              <a:ext uri="{FF2B5EF4-FFF2-40B4-BE49-F238E27FC236}">
                <a16:creationId xmlns:a16="http://schemas.microsoft.com/office/drawing/2014/main" id="{6EC8CA58-E02D-4A59-A2DF-F9EC38AE7615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854923" y="5672497"/>
            <a:ext cx="8636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July 2, 1776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64" name="OTLSHAPE_SLM_f7e74e33559b49889b300d2b7028eb55_Title">
            <a:extLst>
              <a:ext uri="{FF2B5EF4-FFF2-40B4-BE49-F238E27FC236}">
                <a16:creationId xmlns:a16="http://schemas.microsoft.com/office/drawing/2014/main" id="{C0BCE6B9-61A4-4322-A9DF-C3456E7FD3B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8578296" y="4958842"/>
            <a:ext cx="19304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Articles of Confederation</a:t>
            </a:r>
          </a:p>
        </p:txBody>
      </p:sp>
      <p:sp>
        <p:nvSpPr>
          <p:cNvPr id="165" name="OTLSHAPE_SLM_f7e74e33559b49889b300d2b7028eb55_Date">
            <a:extLst>
              <a:ext uri="{FF2B5EF4-FFF2-40B4-BE49-F238E27FC236}">
                <a16:creationId xmlns:a16="http://schemas.microsoft.com/office/drawing/2014/main" id="{7B73F778-F4EF-4B2B-8CB0-505CE45836C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578296" y="5144601"/>
            <a:ext cx="3048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1781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198" name="OTLSHAPE_SLM_e550b7a5bd2b4d3fa6c789c4b7a65c5e_Title">
            <a:extLst>
              <a:ext uri="{FF2B5EF4-FFF2-40B4-BE49-F238E27FC236}">
                <a16:creationId xmlns:a16="http://schemas.microsoft.com/office/drawing/2014/main" id="{D5617104-9604-465C-A527-0B02B0DEDBED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950070" y="2086779"/>
            <a:ext cx="13335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Boston Massacre</a:t>
            </a:r>
          </a:p>
        </p:txBody>
      </p:sp>
      <p:sp>
        <p:nvSpPr>
          <p:cNvPr id="199" name="OTLSHAPE_SLM_e550b7a5bd2b4d3fa6c789c4b7a65c5e_Date">
            <a:extLst>
              <a:ext uri="{FF2B5EF4-FFF2-40B4-BE49-F238E27FC236}">
                <a16:creationId xmlns:a16="http://schemas.microsoft.com/office/drawing/2014/main" id="{891B0164-1D35-41C0-9EDF-4B586981D6D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926784" y="2272538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1770</a:t>
            </a:r>
          </a:p>
        </p:txBody>
      </p:sp>
      <p:sp>
        <p:nvSpPr>
          <p:cNvPr id="209" name="OTLSHAPE_SLM_36ed754f5b894af0801e7a0793e08b9c_Title">
            <a:extLst>
              <a:ext uri="{FF2B5EF4-FFF2-40B4-BE49-F238E27FC236}">
                <a16:creationId xmlns:a16="http://schemas.microsoft.com/office/drawing/2014/main" id="{68665B66-87F2-4A95-BB4D-1E129AF37FD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342716" y="3049693"/>
            <a:ext cx="13081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Boston Tea Party</a:t>
            </a:r>
          </a:p>
        </p:txBody>
      </p:sp>
      <p:sp>
        <p:nvSpPr>
          <p:cNvPr id="210" name="OTLSHAPE_SLM_36ed754f5b894af0801e7a0793e08b9c_Date">
            <a:extLst>
              <a:ext uri="{FF2B5EF4-FFF2-40B4-BE49-F238E27FC236}">
                <a16:creationId xmlns:a16="http://schemas.microsoft.com/office/drawing/2014/main" id="{7AD65BEC-F7CB-460A-9384-F830954819C1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331962" y="3235452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1773</a:t>
            </a:r>
            <a:endParaRPr kumimoji="0" lang="en-US" sz="1200" b="0" i="0" u="none" strike="noStrike" kern="1200" cap="none" spc="-24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12" name="OTLSHAPE_TB_00000000000000000000000000000000_TimescaleInterval8">
            <a:extLst>
              <a:ext uri="{FF2B5EF4-FFF2-40B4-BE49-F238E27FC236}">
                <a16:creationId xmlns:a16="http://schemas.microsoft.com/office/drawing/2014/main" id="{01FC0F6B-F458-4FCD-AF74-4901A7082DE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192812" y="1453727"/>
            <a:ext cx="372538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1783</a:t>
            </a:r>
          </a:p>
        </p:txBody>
      </p:sp>
      <p:sp>
        <p:nvSpPr>
          <p:cNvPr id="214" name="OTLSHAPE_TB_00000000000000000000000000000000_TimescaleInterval9">
            <a:extLst>
              <a:ext uri="{FF2B5EF4-FFF2-40B4-BE49-F238E27FC236}">
                <a16:creationId xmlns:a16="http://schemas.microsoft.com/office/drawing/2014/main" id="{CA89973A-DF06-44FB-99E9-6248B14EC20F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0301923" y="1453727"/>
            <a:ext cx="378950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 dirty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1786</a:t>
            </a:r>
          </a:p>
        </p:txBody>
      </p:sp>
      <p:sp>
        <p:nvSpPr>
          <p:cNvPr id="224" name="OTLSHAPE_SLM_792aef82288c4a3c9b5f7dd190e8f47b_Title">
            <a:extLst>
              <a:ext uri="{FF2B5EF4-FFF2-40B4-BE49-F238E27FC236}">
                <a16:creationId xmlns:a16="http://schemas.microsoft.com/office/drawing/2014/main" id="{01FCD303-B436-4C5B-B3A1-52C7A2F5DB47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385599" y="2614676"/>
            <a:ext cx="17526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Patrick Henry's speech</a:t>
            </a:r>
          </a:p>
        </p:txBody>
      </p:sp>
      <p:sp>
        <p:nvSpPr>
          <p:cNvPr id="225" name="OTLSHAPE_SLM_792aef82288c4a3c9b5f7dd190e8f47b_Date">
            <a:extLst>
              <a:ext uri="{FF2B5EF4-FFF2-40B4-BE49-F238E27FC236}">
                <a16:creationId xmlns:a16="http://schemas.microsoft.com/office/drawing/2014/main" id="{42F72589-67B5-4F17-8199-A4160FBDEF34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809481" y="2800435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1775</a:t>
            </a:r>
          </a:p>
        </p:txBody>
      </p:sp>
      <p:sp>
        <p:nvSpPr>
          <p:cNvPr id="227" name="OTLSHAPE_SLM_514404fd87c740719af919e3241e893a_Title">
            <a:extLst>
              <a:ext uri="{FF2B5EF4-FFF2-40B4-BE49-F238E27FC236}">
                <a16:creationId xmlns:a16="http://schemas.microsoft.com/office/drawing/2014/main" id="{C5DAAEA8-2506-40E3-A192-EF7117E82FEB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514361" y="3484711"/>
            <a:ext cx="36449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Lexington &amp; Concord Battles, Paul Revere's ride</a:t>
            </a:r>
          </a:p>
        </p:txBody>
      </p:sp>
      <p:sp>
        <p:nvSpPr>
          <p:cNvPr id="228" name="OTLSHAPE_SLM_514404fd87c740719af919e3241e893a_Date">
            <a:extLst>
              <a:ext uri="{FF2B5EF4-FFF2-40B4-BE49-F238E27FC236}">
                <a16:creationId xmlns:a16="http://schemas.microsoft.com/office/drawing/2014/main" id="{FA69E364-2867-4375-ABEB-226A6C7CCB3C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835792" y="3670469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1775</a:t>
            </a:r>
          </a:p>
        </p:txBody>
      </p:sp>
      <p:sp>
        <p:nvSpPr>
          <p:cNvPr id="230" name="OTLSHAPE_SLM_e153aad5070e4a9aa7d6e4f328e83f8d_Title">
            <a:extLst>
              <a:ext uri="{FF2B5EF4-FFF2-40B4-BE49-F238E27FC236}">
                <a16:creationId xmlns:a16="http://schemas.microsoft.com/office/drawing/2014/main" id="{BCAEED18-F9EE-460C-84DA-94734E47190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682221" y="3919728"/>
            <a:ext cx="15367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Battle of Bunker Hill</a:t>
            </a:r>
          </a:p>
        </p:txBody>
      </p:sp>
      <p:sp>
        <p:nvSpPr>
          <p:cNvPr id="231" name="OTLSHAPE_SLM_e153aad5070e4a9aa7d6e4f328e83f8d_Date">
            <a:extLst>
              <a:ext uri="{FF2B5EF4-FFF2-40B4-BE49-F238E27FC236}">
                <a16:creationId xmlns:a16="http://schemas.microsoft.com/office/drawing/2014/main" id="{3A8BA8A7-E663-46B2-BC14-93275D0E242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896510" y="4105487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1775</a:t>
            </a:r>
          </a:p>
        </p:txBody>
      </p:sp>
      <p:sp>
        <p:nvSpPr>
          <p:cNvPr id="233" name="OTLSHAPE_SLM_cbc2c19a9c52479794f2110b03b8104f_Title">
            <a:extLst>
              <a:ext uri="{FF2B5EF4-FFF2-40B4-BE49-F238E27FC236}">
                <a16:creationId xmlns:a16="http://schemas.microsoft.com/office/drawing/2014/main" id="{34C62043-7ABA-42AC-B5D1-AF7C6907AD01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937904" y="3484711"/>
            <a:ext cx="18796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Nathan Hale's execution</a:t>
            </a:r>
          </a:p>
        </p:txBody>
      </p:sp>
      <p:sp>
        <p:nvSpPr>
          <p:cNvPr id="234" name="OTLSHAPE_SLM_cbc2c19a9c52479794f2110b03b8104f_Date">
            <a:extLst>
              <a:ext uri="{FF2B5EF4-FFF2-40B4-BE49-F238E27FC236}">
                <a16:creationId xmlns:a16="http://schemas.microsoft.com/office/drawing/2014/main" id="{9DBEBE07-B36F-4D0E-A878-288404B034B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937904" y="3670469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1776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36" name="OTLSHAPE_SLM_cfcf5e2c6f1947ea83cf715d85b8a71b_Title">
            <a:extLst>
              <a:ext uri="{FF2B5EF4-FFF2-40B4-BE49-F238E27FC236}">
                <a16:creationId xmlns:a16="http://schemas.microsoft.com/office/drawing/2014/main" id="{1188E770-5B13-4A5C-AB62-7C7346C8704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203932" y="1993900"/>
            <a:ext cx="1587500" cy="3715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Washington crosses the Delaware</a:t>
            </a:r>
          </a:p>
        </p:txBody>
      </p:sp>
      <p:sp>
        <p:nvSpPr>
          <p:cNvPr id="237" name="OTLSHAPE_SLM_cfcf5e2c6f1947ea83cf715d85b8a71b_Date">
            <a:extLst>
              <a:ext uri="{FF2B5EF4-FFF2-40B4-BE49-F238E27FC236}">
                <a16:creationId xmlns:a16="http://schemas.microsoft.com/office/drawing/2014/main" id="{A4C1EBF6-66EA-4C8E-BD34-33325769E6F0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453908" y="2365417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1776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39" name="OTLSHAPE_SLM_a8f386da2c194b55905fe2ca9ab47215_Title">
            <a:extLst>
              <a:ext uri="{FF2B5EF4-FFF2-40B4-BE49-F238E27FC236}">
                <a16:creationId xmlns:a16="http://schemas.microsoft.com/office/drawing/2014/main" id="{B8E67CFD-2866-4747-8CC4-B22E9B7FED7E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370669" y="3049693"/>
            <a:ext cx="22098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British surrender at Saratoga</a:t>
            </a:r>
          </a:p>
        </p:txBody>
      </p:sp>
      <p:sp>
        <p:nvSpPr>
          <p:cNvPr id="240" name="OTLSHAPE_SLM_a8f386da2c194b55905fe2ca9ab47215_Date">
            <a:extLst>
              <a:ext uri="{FF2B5EF4-FFF2-40B4-BE49-F238E27FC236}">
                <a16:creationId xmlns:a16="http://schemas.microsoft.com/office/drawing/2014/main" id="{A707261B-4088-4EF5-9686-F01A92CEE8BD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370669" y="3235452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1777</a:t>
            </a:r>
            <a:endParaRPr kumimoji="0" lang="en-US" sz="1200" b="0" i="0" u="none" strike="noStrike" kern="1200" cap="none" spc="-24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42" name="OTLSHAPE_SLM_45292cc8723d43d88b2a6ba78dedba9e_Title">
            <a:extLst>
              <a:ext uri="{FF2B5EF4-FFF2-40B4-BE49-F238E27FC236}">
                <a16:creationId xmlns:a16="http://schemas.microsoft.com/office/drawing/2014/main" id="{5EF31AD9-CB23-4288-8958-C8D264CB6B8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445909" y="2614676"/>
            <a:ext cx="16637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France &amp; U.S. Alliance</a:t>
            </a:r>
          </a:p>
        </p:txBody>
      </p:sp>
      <p:sp>
        <p:nvSpPr>
          <p:cNvPr id="243" name="OTLSHAPE_SLM_45292cc8723d43d88b2a6ba78dedba9e_Date">
            <a:extLst>
              <a:ext uri="{FF2B5EF4-FFF2-40B4-BE49-F238E27FC236}">
                <a16:creationId xmlns:a16="http://schemas.microsoft.com/office/drawing/2014/main" id="{D9FDF89D-CB20-4F05-A7A5-0B03810C11CA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445909" y="2800435"/>
            <a:ext cx="3302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1778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45" name="OTLSHAPE_SLM_46d7c0c86118428fb41e0ab88f0ca8f8_Title">
            <a:extLst>
              <a:ext uri="{FF2B5EF4-FFF2-40B4-BE49-F238E27FC236}">
                <a16:creationId xmlns:a16="http://schemas.microsoft.com/office/drawing/2014/main" id="{4A0B1077-DDC5-4D09-BF97-A3495070C06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403226" y="3919728"/>
            <a:ext cx="22098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Benedict Arnold turns traitor</a:t>
            </a:r>
          </a:p>
        </p:txBody>
      </p:sp>
      <p:sp>
        <p:nvSpPr>
          <p:cNvPr id="246" name="OTLSHAPE_SLM_46d7c0c86118428fb41e0ab88f0ca8f8_Date">
            <a:extLst>
              <a:ext uri="{FF2B5EF4-FFF2-40B4-BE49-F238E27FC236}">
                <a16:creationId xmlns:a16="http://schemas.microsoft.com/office/drawing/2014/main" id="{B0AF0D75-0DAE-4D4F-9EEB-367F64A8380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8403226" y="4105487"/>
            <a:ext cx="3556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1780</a:t>
            </a:r>
            <a:endParaRPr kumimoji="0" lang="en-US" sz="1200" b="0" i="0" u="none" strike="noStrike" kern="1200" cap="none" spc="-2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48" name="OTLSHAPE_SLM_e05cce383c7b4aa89dd931a6d511bb06_Title">
            <a:extLst>
              <a:ext uri="{FF2B5EF4-FFF2-40B4-BE49-F238E27FC236}">
                <a16:creationId xmlns:a16="http://schemas.microsoft.com/office/drawing/2014/main" id="{7F36B5A9-99E1-445F-A4AF-CE931094F94B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793844" y="2086779"/>
            <a:ext cx="14224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1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Siege of Yorktown</a:t>
            </a:r>
          </a:p>
        </p:txBody>
      </p:sp>
      <p:sp>
        <p:nvSpPr>
          <p:cNvPr id="249" name="OTLSHAPE_SLM_e05cce383c7b4aa89dd931a6d511bb06_Date">
            <a:extLst>
              <a:ext uri="{FF2B5EF4-FFF2-40B4-BE49-F238E27FC236}">
                <a16:creationId xmlns:a16="http://schemas.microsoft.com/office/drawing/2014/main" id="{C374D87F-8D1D-4041-A8B6-9290D985796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793844" y="2272538"/>
            <a:ext cx="3048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8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1781</a:t>
            </a:r>
            <a:endParaRPr kumimoji="0" lang="en-US" sz="1200" b="0" i="0" u="none" strike="noStrike" kern="1200" cap="none" spc="-28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0E88871E-1A98-44D4-AFBE-023858A47530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2476666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626A9D37-B84A-484E-A1A8-BC1ED7B7BA95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3584766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4B2856EF-E512-4E2C-9A27-7ABE9CBDCDF5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4693877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2DA5FC36-3636-4A97-B6EE-9C0BCF26DDF7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5802989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7E02256A-890F-4366-9265-06B00E8D76DC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6912101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E0B3B0E7-0DAB-40E2-A28E-A38F0612903A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8020200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OTLSHAPE_TB_00000000000000000000000000000000_Separator7">
            <a:extLst>
              <a:ext uri="{FF2B5EF4-FFF2-40B4-BE49-F238E27FC236}">
                <a16:creationId xmlns:a16="http://schemas.microsoft.com/office/drawing/2014/main" id="{95C61271-5E1C-4A0E-AB3D-7CDAD280FAE3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9129312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TB_00000000000000000000000000000000_Separator8">
            <a:extLst>
              <a:ext uri="{FF2B5EF4-FFF2-40B4-BE49-F238E27FC236}">
                <a16:creationId xmlns:a16="http://schemas.microsoft.com/office/drawing/2014/main" id="{9A4011C3-A0F0-4FD1-8D39-03CEEE82A19A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10238423" y="1435100"/>
            <a:ext cx="0" cy="254000"/>
          </a:xfrm>
          <a:prstGeom prst="line">
            <a:avLst/>
          </a:prstGeom>
          <a:ln w="9525" cap="flat" cmpd="sng" algn="ctr">
            <a:solidFill>
              <a:srgbClr val="0072BC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TLSHAPE_M_22fea224df67428aa53b7a266c276b54_Shape">
            <a:extLst>
              <a:ext uri="{FF2B5EF4-FFF2-40B4-BE49-F238E27FC236}">
                <a16:creationId xmlns:a16="http://schemas.microsoft.com/office/drawing/2014/main" id="{3F40CD07-4F22-4B45-91A3-02215F42B349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9302054" y="1257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TLSHAPE_M_cd8fc43bf2f14d5680413d257f50c60f_Shape">
            <a:extLst>
              <a:ext uri="{FF2B5EF4-FFF2-40B4-BE49-F238E27FC236}">
                <a16:creationId xmlns:a16="http://schemas.microsoft.com/office/drawing/2014/main" id="{96F4AD35-4432-4FE9-8259-532BA41B2FB3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6577547" y="1104900"/>
            <a:ext cx="304800" cy="330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M_22fea224df67428aa53b7a266c276b54_Title">
            <a:extLst>
              <a:ext uri="{FF2B5EF4-FFF2-40B4-BE49-F238E27FC236}">
                <a16:creationId xmlns:a16="http://schemas.microsoft.com/office/drawing/2014/main" id="{256D9FCA-0643-4457-A52D-8EA324E0F3C0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336452" y="847683"/>
            <a:ext cx="20955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Treaty of Paris (End of War)</a:t>
            </a:r>
          </a:p>
        </p:txBody>
      </p:sp>
      <p:sp>
        <p:nvSpPr>
          <p:cNvPr id="22" name="OTLSHAPE_M_22fea224df67428aa53b7a266c276b54_Date">
            <a:extLst>
              <a:ext uri="{FF2B5EF4-FFF2-40B4-BE49-F238E27FC236}">
                <a16:creationId xmlns:a16="http://schemas.microsoft.com/office/drawing/2014/main" id="{A1025762-2EF3-4C4A-9DE8-D6AE4D4459C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8675288" y="1046141"/>
            <a:ext cx="14097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September 3, 1783</a:t>
            </a:r>
            <a:endParaRPr kumimoji="0" lang="en-US" sz="1200" b="0" i="0" u="none" strike="noStrike" kern="1200" cap="none" spc="-6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4" name="OTLSHAPE_M_cd8fc43bf2f14d5680413d257f50c60f_Title">
            <a:extLst>
              <a:ext uri="{FF2B5EF4-FFF2-40B4-BE49-F238E27FC236}">
                <a16:creationId xmlns:a16="http://schemas.microsoft.com/office/drawing/2014/main" id="{5557EDA1-02F9-426E-B84F-DAF698A70884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424302" y="447548"/>
            <a:ext cx="26162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Declaration of Independence</a:t>
            </a:r>
            <a:br>
              <a:rPr kumimoji="0" lang="en-US" sz="14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</a:br>
            <a:r>
              <a:rPr kumimoji="0" lang="en-US" sz="1400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adopted</a:t>
            </a:r>
          </a:p>
        </p:txBody>
      </p:sp>
      <p:sp>
        <p:nvSpPr>
          <p:cNvPr id="25" name="OTLSHAPE_M_cd8fc43bf2f14d5680413d257f50c60f_Date">
            <a:extLst>
              <a:ext uri="{FF2B5EF4-FFF2-40B4-BE49-F238E27FC236}">
                <a16:creationId xmlns:a16="http://schemas.microsoft.com/office/drawing/2014/main" id="{A41E0D9A-B04E-4153-B96C-7314B9F3158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305280" y="893741"/>
            <a:ext cx="850900" cy="1857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rgbClr val="6DB8F9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July 4, 1776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rgbClr val="6DB8F9"/>
              </a:solidFill>
              <a:effectLst/>
              <a:uLnTx/>
              <a:uFillTx/>
              <a:latin typeface="Montserrat" panose="02000505000000020004" pitchFamily="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BA7810-9D2B-C069-72D6-0E507D1B00AD}"/>
              </a:ext>
            </a:extLst>
          </p:cNvPr>
          <p:cNvSpPr txBox="1"/>
          <p:nvPr/>
        </p:nvSpPr>
        <p:spPr>
          <a:xfrm>
            <a:off x="1301565" y="390856"/>
            <a:ext cx="4056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Montserrat" panose="02000505000000020004" pitchFamily="2" charset="0"/>
              </a:rPr>
              <a:t>US INDEPENDENCE DAY </a:t>
            </a:r>
            <a:br>
              <a:rPr lang="en-US" sz="2400" b="1" dirty="0">
                <a:solidFill>
                  <a:srgbClr val="FF0000"/>
                </a:solidFill>
                <a:latin typeface="Montserrat" panose="02000505000000020004" pitchFamily="2" charset="0"/>
              </a:rPr>
            </a:br>
            <a:r>
              <a:rPr lang="en-US" sz="2400" b="1" dirty="0">
                <a:solidFill>
                  <a:srgbClr val="FF0000"/>
                </a:solidFill>
                <a:latin typeface="Montserrat" panose="02000505000000020004" pitchFamily="2" charset="0"/>
              </a:rPr>
              <a:t>HISTORY TIMELINE</a:t>
            </a:r>
          </a:p>
        </p:txBody>
      </p:sp>
      <p:pic>
        <p:nvPicPr>
          <p:cNvPr id="125" name="Graphic 124" descr="Fireworks outline">
            <a:extLst>
              <a:ext uri="{FF2B5EF4-FFF2-40B4-BE49-F238E27FC236}">
                <a16:creationId xmlns:a16="http://schemas.microsoft.com/office/drawing/2014/main" id="{AE335203-70B3-8962-6708-DA1223B3D36C}"/>
              </a:ext>
            </a:extLst>
          </p:cNvPr>
          <p:cNvPicPr>
            <a:picLocks noChangeAspect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3"/>
              </a:ext>
            </a:extLst>
          </a:blip>
          <a:stretch>
            <a:fillRect/>
          </a:stretch>
        </p:blipFill>
        <p:spPr>
          <a:xfrm>
            <a:off x="90328" y="684622"/>
            <a:ext cx="1309277" cy="1309277"/>
          </a:xfrm>
          <a:prstGeom prst="rect">
            <a:avLst/>
          </a:prstGeom>
        </p:spPr>
      </p:pic>
      <p:pic>
        <p:nvPicPr>
          <p:cNvPr id="126" name="Graphic 125" descr="Fireworks outline">
            <a:extLst>
              <a:ext uri="{FF2B5EF4-FFF2-40B4-BE49-F238E27FC236}">
                <a16:creationId xmlns:a16="http://schemas.microsoft.com/office/drawing/2014/main" id="{71793FE3-32FD-2E24-5682-0198F2E6D4E0}"/>
              </a:ext>
            </a:extLst>
          </p:cNvPr>
          <p:cNvPicPr>
            <a:picLocks noChangeAspect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5"/>
              </a:ext>
            </a:extLst>
          </a:blip>
          <a:stretch>
            <a:fillRect/>
          </a:stretch>
        </p:blipFill>
        <p:spPr>
          <a:xfrm>
            <a:off x="0" y="11477"/>
            <a:ext cx="1005615" cy="1005615"/>
          </a:xfrm>
          <a:prstGeom prst="rect">
            <a:avLst/>
          </a:prstGeom>
        </p:spPr>
      </p:pic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0C15A86-43D1-E00E-899A-5645E5D64656}"/>
              </a:ext>
            </a:extLst>
          </p:cNvPr>
          <p:cNvGrpSpPr/>
          <p:nvPr/>
        </p:nvGrpSpPr>
        <p:grpSpPr>
          <a:xfrm>
            <a:off x="11426041" y="2051156"/>
            <a:ext cx="276999" cy="2318956"/>
            <a:chOff x="11446297" y="4113594"/>
            <a:chExt cx="276999" cy="2318956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6ABCC199-B3FE-F473-C639-2CB23E90B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6200000">
              <a:off x="10893371" y="4701894"/>
              <a:ext cx="1382850" cy="206249"/>
            </a:xfrm>
            <a:prstGeom prst="rect">
              <a:avLst/>
            </a:prstGeom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F28BF5CB-0391-BEE2-6A3C-C732B9B45E66}"/>
                </a:ext>
              </a:extLst>
            </p:cNvPr>
            <p:cNvSpPr txBox="1"/>
            <p:nvPr/>
          </p:nvSpPr>
          <p:spPr>
            <a:xfrm rot="16200000">
              <a:off x="11072540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8504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OTLSHAPE_M_db5dbea1ed5f4fd5bc2d4a6f5080229d_Connector1">
            <a:extLst>
              <a:ext uri="{FF2B5EF4-FFF2-40B4-BE49-F238E27FC236}">
                <a16:creationId xmlns:a16="http://schemas.microsoft.com/office/drawing/2014/main" id="{FC2807A6-69D1-4599-B9A9-C0FCCBB2647F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6843102" y="3229228"/>
            <a:ext cx="0" cy="1263988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M_95e86f76e5634768a9d5fc320d76cd2c_Connector1">
            <a:extLst>
              <a:ext uri="{FF2B5EF4-FFF2-40B4-BE49-F238E27FC236}">
                <a16:creationId xmlns:a16="http://schemas.microsoft.com/office/drawing/2014/main" id="{E4AD6A2B-2B69-4660-AF28-B091E2425FD5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4076745" y="3229228"/>
            <a:ext cx="0" cy="847779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OTLSHAPE_M_a48a521d438d4926ab03d94fb5f5f9f9_Connector1">
            <a:extLst>
              <a:ext uri="{FF2B5EF4-FFF2-40B4-BE49-F238E27FC236}">
                <a16:creationId xmlns:a16="http://schemas.microsoft.com/office/drawing/2014/main" id="{AB867E05-5377-4B1F-9234-371186349794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7126881" y="1946415"/>
            <a:ext cx="0" cy="774812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OTLSHAPE_M_453f5a6b6a23472ca3ef57cb128b3c95_Connector1">
            <a:extLst>
              <a:ext uri="{FF2B5EF4-FFF2-40B4-BE49-F238E27FC236}">
                <a16:creationId xmlns:a16="http://schemas.microsoft.com/office/drawing/2014/main" id="{762B9FFC-2B09-4520-A957-0CB30090AA95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814260" y="2417412"/>
            <a:ext cx="0" cy="303814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OTLSHAPE_M_dcbcd45702054cc797538a3cb32c45be_Connector1">
            <a:extLst>
              <a:ext uri="{FF2B5EF4-FFF2-40B4-BE49-F238E27FC236}">
                <a16:creationId xmlns:a16="http://schemas.microsoft.com/office/drawing/2014/main" id="{F11409E1-2111-4C6F-B40A-C4E4E05877FB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2374267" y="2233852"/>
            <a:ext cx="0" cy="487374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OTLSHAPE_M_9333193c701b4d4b8df63732a0535a63_Connector1">
            <a:extLst>
              <a:ext uri="{FF2B5EF4-FFF2-40B4-BE49-F238E27FC236}">
                <a16:creationId xmlns:a16="http://schemas.microsoft.com/office/drawing/2014/main" id="{8876EAF8-EA0F-44BE-B273-BEB1250A7E6E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6417240" y="2436665"/>
            <a:ext cx="0" cy="284562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M_00e05f2d2ccf41c5b17dc105d73e51d9_Connector1">
            <a:extLst>
              <a:ext uri="{FF2B5EF4-FFF2-40B4-BE49-F238E27FC236}">
                <a16:creationId xmlns:a16="http://schemas.microsoft.com/office/drawing/2014/main" id="{D4DCB7A7-F164-4594-BE14-64802295E81C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289676" y="2492133"/>
            <a:ext cx="0" cy="22909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OTLSHAPE_M_0b87343528bf4831a53126677fef933d_Connector1">
            <a:extLst>
              <a:ext uri="{FF2B5EF4-FFF2-40B4-BE49-F238E27FC236}">
                <a16:creationId xmlns:a16="http://schemas.microsoft.com/office/drawing/2014/main" id="{63B843D7-D1CB-4958-8A7B-7DB66D5EBF4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9254251" y="3229228"/>
            <a:ext cx="0" cy="1361236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OTLSHAPE_M_9b31b882866b48b3877154985969d513_Connector1">
            <a:extLst>
              <a:ext uri="{FF2B5EF4-FFF2-40B4-BE49-F238E27FC236}">
                <a16:creationId xmlns:a16="http://schemas.microsoft.com/office/drawing/2014/main" id="{EB522B5C-1997-4D02-9422-1E9E94B8CA9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7694245" y="3229228"/>
            <a:ext cx="0" cy="47972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OTLSHAPE_M_20b49be862b14ecd9bbf944f3675d0e8_Connector1">
            <a:extLst>
              <a:ext uri="{FF2B5EF4-FFF2-40B4-BE49-F238E27FC236}">
                <a16:creationId xmlns:a16="http://schemas.microsoft.com/office/drawing/2014/main" id="{D4F49FB6-6AB3-4485-A08C-D03963A107C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4644303" y="3229228"/>
            <a:ext cx="0" cy="57320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OTLSHAPE_M_064b75e582754afa86fee69e0fa9739a_Connector1">
            <a:extLst>
              <a:ext uri="{FF2B5EF4-FFF2-40B4-BE49-F238E27FC236}">
                <a16:creationId xmlns:a16="http://schemas.microsoft.com/office/drawing/2014/main" id="{30D5DD3D-E0F7-4451-9BBD-7F60784BDBF5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296257" y="3229228"/>
            <a:ext cx="0" cy="660917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OTLSHAPE_M_a34342538f354a598e3fec6bc3e6e019_Connector1">
            <a:extLst>
              <a:ext uri="{FF2B5EF4-FFF2-40B4-BE49-F238E27FC236}">
                <a16:creationId xmlns:a16="http://schemas.microsoft.com/office/drawing/2014/main" id="{03F1CC7C-88D9-4253-93F7-B8D7C9375388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956149" y="3229228"/>
            <a:ext cx="0" cy="245982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M_95e86f76e5634768a9d5fc320d76cd2c_Connector2">
            <a:extLst>
              <a:ext uri="{FF2B5EF4-FFF2-40B4-BE49-F238E27FC236}">
                <a16:creationId xmlns:a16="http://schemas.microsoft.com/office/drawing/2014/main" id="{11998DCD-5316-4A42-B25B-62459C5A652A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076745" y="4293753"/>
            <a:ext cx="0" cy="33637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OTLSHAPE_M_db5dbea1ed5f4fd5bc2d4a6f5080229d_Connector2">
            <a:extLst>
              <a:ext uri="{FF2B5EF4-FFF2-40B4-BE49-F238E27FC236}">
                <a16:creationId xmlns:a16="http://schemas.microsoft.com/office/drawing/2014/main" id="{1D47D62B-C446-4156-AE0C-C75552C0C648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843102" y="4926709"/>
            <a:ext cx="0" cy="379616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M_18df04d9b28645adae3425e1053dbea5_Connector1">
            <a:extLst>
              <a:ext uri="{FF2B5EF4-FFF2-40B4-BE49-F238E27FC236}">
                <a16:creationId xmlns:a16="http://schemas.microsoft.com/office/drawing/2014/main" id="{3A32CD93-B8FA-41E6-A474-8984765403EB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417046" y="3229228"/>
            <a:ext cx="0" cy="98941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M_55ac91f6f2024c5bb5c56874eb832a11_Connector1">
            <a:extLst>
              <a:ext uri="{FF2B5EF4-FFF2-40B4-BE49-F238E27FC236}">
                <a16:creationId xmlns:a16="http://schemas.microsoft.com/office/drawing/2014/main" id="{6744B1AB-A0F2-4D81-BFD3-95E9E8E906C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1027190" y="3229227"/>
            <a:ext cx="0" cy="90498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32d72e5bfd9e42da8528f432b1497eb5_Connector1">
            <a:extLst>
              <a:ext uri="{FF2B5EF4-FFF2-40B4-BE49-F238E27FC236}">
                <a16:creationId xmlns:a16="http://schemas.microsoft.com/office/drawing/2014/main" id="{2835EEC2-84D8-4780-B304-8C2935197B2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580035" y="1653632"/>
            <a:ext cx="0" cy="1067595"/>
          </a:xfrm>
          <a:prstGeom prst="line">
            <a:avLst/>
          </a:prstGeom>
          <a:ln w="9525" cap="flat" cmpd="sng" algn="ctr">
            <a:solidFill>
              <a:schemeClr val="l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4B46B26F-C468-4777-9CA8-EBA026A6339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778933" y="2784728"/>
            <a:ext cx="10642600" cy="381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8C378857-A0A2-4147-84D1-E7C99951A15B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42433" y="2866854"/>
            <a:ext cx="375744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1585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3A531DCA-909A-464B-B984-FC9060D40837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1905730" y="2866854"/>
            <a:ext cx="409984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1600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4A4C99D7-58AF-4069-8534-9954BCD5E879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2969221" y="2866854"/>
            <a:ext cx="338298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1615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4FC3B9A8-2FEF-4BBD-92A0-95685CA949E0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4032712" y="2866854"/>
            <a:ext cx="390748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1630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CF964AFC-A04E-4598-850F-6E5F6D84F3CD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096203" y="2866854"/>
            <a:ext cx="370935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1645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34F72849-10FE-46AD-9574-39791D973977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159500" y="2866854"/>
            <a:ext cx="397160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1660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D4872B3E-EB29-45CF-9903-BB4BF1367E34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7222991" y="2866854"/>
            <a:ext cx="369332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1675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19F33E34-46BE-442A-9A49-F9E278D4A786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8286482" y="2866854"/>
            <a:ext cx="397160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1690</a:t>
            </a:r>
          </a:p>
        </p:txBody>
      </p:sp>
      <p:sp>
        <p:nvSpPr>
          <p:cNvPr id="24" name="OTLSHAPE_TB_00000000000000000000000000000000_TimescaleInterval9">
            <a:extLst>
              <a:ext uri="{FF2B5EF4-FFF2-40B4-BE49-F238E27FC236}">
                <a16:creationId xmlns:a16="http://schemas.microsoft.com/office/drawing/2014/main" id="{1E6B1D0D-3557-43BE-BC73-645E4C65D0EE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9349779" y="2866854"/>
            <a:ext cx="382156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1705</a:t>
            </a:r>
          </a:p>
        </p:txBody>
      </p:sp>
      <p:sp>
        <p:nvSpPr>
          <p:cNvPr id="26" name="OTLSHAPE_TB_00000000000000000000000000000000_TimescaleInterval10">
            <a:extLst>
              <a:ext uri="{FF2B5EF4-FFF2-40B4-BE49-F238E27FC236}">
                <a16:creationId xmlns:a16="http://schemas.microsoft.com/office/drawing/2014/main" id="{809875A7-3F54-4389-92B8-E7C4A387C7F0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10413076" y="2866854"/>
            <a:ext cx="383759" cy="21674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1720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69E3B1E2-0796-4475-8F4D-90B0DCDB5A55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1842230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AAEE971A-E459-4959-B530-A46E90747129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2905721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335B43B6-6B94-49CA-9935-37B01EF8EBFD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3969212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251EF42D-B706-4F1B-AB4C-5B01345B9F25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5032703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AED8CEFC-593A-42D7-B2C4-B4411C85D84A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6096000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C2E68D88-16F5-4F23-8810-75441D9C5C0A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7159491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44FB3646-5DCE-4B40-A3E7-7CA0992D1AAC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8222982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8">
            <a:extLst>
              <a:ext uri="{FF2B5EF4-FFF2-40B4-BE49-F238E27FC236}">
                <a16:creationId xmlns:a16="http://schemas.microsoft.com/office/drawing/2014/main" id="{A9078317-B24F-48CE-8DE1-9AA8172E3023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9286279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9">
            <a:extLst>
              <a:ext uri="{FF2B5EF4-FFF2-40B4-BE49-F238E27FC236}">
                <a16:creationId xmlns:a16="http://schemas.microsoft.com/office/drawing/2014/main" id="{524AE3C3-75B2-4D23-B40A-BE51DA4C74FE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10349576" y="2848228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TLSHAPE_M_0b87343528bf4831a53126677fef933d_Shape">
            <a:extLst>
              <a:ext uri="{FF2B5EF4-FFF2-40B4-BE49-F238E27FC236}">
                <a16:creationId xmlns:a16="http://schemas.microsoft.com/office/drawing/2014/main" id="{5C3D9049-192F-4028-BC47-EF0E4006D90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9139951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OTLSHAPE_M_453f5a6b6a23472ca3ef57cb128b3c95_Shape">
            <a:extLst>
              <a:ext uri="{FF2B5EF4-FFF2-40B4-BE49-F238E27FC236}">
                <a16:creationId xmlns:a16="http://schemas.microsoft.com/office/drawing/2014/main" id="{44BF9095-738B-482B-AAE8-6207A46F108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99960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TLSHAPE_M_dcbcd45702054cc797538a3cb32c45be_Shape">
            <a:extLst>
              <a:ext uri="{FF2B5EF4-FFF2-40B4-BE49-F238E27FC236}">
                <a16:creationId xmlns:a16="http://schemas.microsoft.com/office/drawing/2014/main" id="{3EE93CCA-DEB9-48EA-96C0-9C223B33F4E3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259967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M_32d72e5bfd9e42da8528f432b1497eb5_Shape">
            <a:extLst>
              <a:ext uri="{FF2B5EF4-FFF2-40B4-BE49-F238E27FC236}">
                <a16:creationId xmlns:a16="http://schemas.microsoft.com/office/drawing/2014/main" id="{33A844CF-BD2A-4689-AEEA-804779727B77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465735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OTLSHAPE_M_9333193c701b4d4b8df63732a0535a63_Shape">
            <a:extLst>
              <a:ext uri="{FF2B5EF4-FFF2-40B4-BE49-F238E27FC236}">
                <a16:creationId xmlns:a16="http://schemas.microsoft.com/office/drawing/2014/main" id="{8C2D3A95-E370-4258-BA5D-E4B6471DDA6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302940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0" name="OTLSHAPE_M_55ac91f6f2024c5bb5c56874eb832a11_Shape">
            <a:extLst>
              <a:ext uri="{FF2B5EF4-FFF2-40B4-BE49-F238E27FC236}">
                <a16:creationId xmlns:a16="http://schemas.microsoft.com/office/drawing/2014/main" id="{BFBC3F03-58F2-4E17-8A65-8D1A91068DB1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912890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1" name="OTLSHAPE_M_759c36641c724e3987adcb7d79b39699_Shape">
            <a:extLst>
              <a:ext uri="{FF2B5EF4-FFF2-40B4-BE49-F238E27FC236}">
                <a16:creationId xmlns:a16="http://schemas.microsoft.com/office/drawing/2014/main" id="{1A51C066-4F9B-40AF-8193-BC35BBA89A7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289198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OTLSHAPE_M_a48a521d438d4926ab03d94fb5f5f9f9_Shape">
            <a:extLst>
              <a:ext uri="{FF2B5EF4-FFF2-40B4-BE49-F238E27FC236}">
                <a16:creationId xmlns:a16="http://schemas.microsoft.com/office/drawing/2014/main" id="{A9B1DE70-0B6C-49E7-8AFB-07D9C7265B4D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012581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OTLSHAPE_M_00e05f2d2ccf41c5b17dc105d73e51d9_Shape">
            <a:extLst>
              <a:ext uri="{FF2B5EF4-FFF2-40B4-BE49-F238E27FC236}">
                <a16:creationId xmlns:a16="http://schemas.microsoft.com/office/drawing/2014/main" id="{68CF469A-1D61-4BC4-AD75-A358C525A7B3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175376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OTLSHAPE_M_18df04d9b28645adae3425e1053dbea5_Shape">
            <a:extLst>
              <a:ext uri="{FF2B5EF4-FFF2-40B4-BE49-F238E27FC236}">
                <a16:creationId xmlns:a16="http://schemas.microsoft.com/office/drawing/2014/main" id="{35413A04-D1F6-4E97-AE77-EB5DDA046B0D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302746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" name="OTLSHAPE_M_18f7e2b0a15f4ee188e6661d5c4d887d_Shape">
            <a:extLst>
              <a:ext uri="{FF2B5EF4-FFF2-40B4-BE49-F238E27FC236}">
                <a16:creationId xmlns:a16="http://schemas.microsoft.com/office/drawing/2014/main" id="{14F8D504-411F-429D-9AC6-B0E802197579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1126209" y="2594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OTLSHAPE_M_9b31b882866b48b3877154985969d513_Shape">
            <a:extLst>
              <a:ext uri="{FF2B5EF4-FFF2-40B4-BE49-F238E27FC236}">
                <a16:creationId xmlns:a16="http://schemas.microsoft.com/office/drawing/2014/main" id="{2292B1A7-42E3-4A23-97A5-8F9985698656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579945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OTLSHAPE_M_20b49be862b14ecd9bbf944f3675d0e8_Shape">
            <a:extLst>
              <a:ext uri="{FF2B5EF4-FFF2-40B4-BE49-F238E27FC236}">
                <a16:creationId xmlns:a16="http://schemas.microsoft.com/office/drawing/2014/main" id="{4B8F3B86-4864-4407-B208-48DF56528F32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4530003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OTLSHAPE_M_95e86f76e5634768a9d5fc320d76cd2c_Shape">
            <a:extLst>
              <a:ext uri="{FF2B5EF4-FFF2-40B4-BE49-F238E27FC236}">
                <a16:creationId xmlns:a16="http://schemas.microsoft.com/office/drawing/2014/main" id="{F42A4636-57FA-4A16-8F05-3B77EE0A97EE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3962445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9" name="OTLSHAPE_M_064b75e582754afa86fee69e0fa9739a_Shape">
            <a:extLst>
              <a:ext uri="{FF2B5EF4-FFF2-40B4-BE49-F238E27FC236}">
                <a16:creationId xmlns:a16="http://schemas.microsoft.com/office/drawing/2014/main" id="{682EC236-FAED-464F-801C-91A2AC48FC9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181957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" name="OTLSHAPE_M_a34342538f354a598e3fec6bc3e6e019_Shape">
            <a:extLst>
              <a:ext uri="{FF2B5EF4-FFF2-40B4-BE49-F238E27FC236}">
                <a16:creationId xmlns:a16="http://schemas.microsoft.com/office/drawing/2014/main" id="{6BCC0E4B-55BE-48C3-828B-65893BFB91D8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841849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" name="OTLSHAPE_M_db5dbea1ed5f4fd5bc2d4a6f5080229d_Shape">
            <a:extLst>
              <a:ext uri="{FF2B5EF4-FFF2-40B4-BE49-F238E27FC236}">
                <a16:creationId xmlns:a16="http://schemas.microsoft.com/office/drawing/2014/main" id="{37AE8F66-29AC-4ADB-A862-AA7A08401E34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6728802" y="3102228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OTLSHAPE_M_453f5a6b6a23472ca3ef57cb128b3c95_Title">
            <a:extLst>
              <a:ext uri="{FF2B5EF4-FFF2-40B4-BE49-F238E27FC236}">
                <a16:creationId xmlns:a16="http://schemas.microsoft.com/office/drawing/2014/main" id="{6B28B4DF-4C62-4BE1-AC98-57A1D593CFD5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59469" y="1926093"/>
            <a:ext cx="13208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North Carolina</a:t>
            </a:r>
          </a:p>
        </p:txBody>
      </p:sp>
      <p:sp>
        <p:nvSpPr>
          <p:cNvPr id="121" name="OTLSHAPE_M_453f5a6b6a23472ca3ef57cb128b3c95_Date">
            <a:extLst>
              <a:ext uri="{FF2B5EF4-FFF2-40B4-BE49-F238E27FC236}">
                <a16:creationId xmlns:a16="http://schemas.microsoft.com/office/drawing/2014/main" id="{CB56E6A0-1C82-4CE8-AA12-16C08DFFFE3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22575" y="2155539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1585</a:t>
            </a:r>
          </a:p>
        </p:txBody>
      </p:sp>
      <p:sp>
        <p:nvSpPr>
          <p:cNvPr id="123" name="OTLSHAPE_M_32d72e5bfd9e42da8528f432b1497eb5_Title">
            <a:extLst>
              <a:ext uri="{FF2B5EF4-FFF2-40B4-BE49-F238E27FC236}">
                <a16:creationId xmlns:a16="http://schemas.microsoft.com/office/drawing/2014/main" id="{868AEB65-F1A2-4586-9A19-32FE34F570D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792932" y="1162312"/>
            <a:ext cx="15748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New Netherlands</a:t>
            </a:r>
          </a:p>
        </p:txBody>
      </p:sp>
      <p:sp>
        <p:nvSpPr>
          <p:cNvPr id="124" name="OTLSHAPE_M_32d72e5bfd9e42da8528f432b1497eb5_Date">
            <a:extLst>
              <a:ext uri="{FF2B5EF4-FFF2-40B4-BE49-F238E27FC236}">
                <a16:creationId xmlns:a16="http://schemas.microsoft.com/office/drawing/2014/main" id="{4E083E2C-96A6-41D4-89C9-C315266EB4B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388350" y="1391758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1624</a:t>
            </a:r>
          </a:p>
        </p:txBody>
      </p:sp>
      <p:sp>
        <p:nvSpPr>
          <p:cNvPr id="126" name="OTLSHAPE_M_0b87343528bf4831a53126677fef933d_Title">
            <a:extLst>
              <a:ext uri="{FF2B5EF4-FFF2-40B4-BE49-F238E27FC236}">
                <a16:creationId xmlns:a16="http://schemas.microsoft.com/office/drawing/2014/main" id="{6F1E54C2-5BEB-4164-8060-C1816079B0A2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366861" y="4865037"/>
            <a:ext cx="17780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Delaware gets own assembly</a:t>
            </a:r>
          </a:p>
        </p:txBody>
      </p:sp>
      <p:sp>
        <p:nvSpPr>
          <p:cNvPr id="127" name="OTLSHAPE_M_0b87343528bf4831a53126677fef933d_Date">
            <a:extLst>
              <a:ext uri="{FF2B5EF4-FFF2-40B4-BE49-F238E27FC236}">
                <a16:creationId xmlns:a16="http://schemas.microsoft.com/office/drawing/2014/main" id="{24EFC973-B75F-4008-9686-B5AB08B9C3A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062566" y="4615863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1704</a:t>
            </a:r>
          </a:p>
        </p:txBody>
      </p:sp>
      <p:sp>
        <p:nvSpPr>
          <p:cNvPr id="129" name="OTLSHAPE_M_20b49be862b14ecd9bbf944f3675d0e8_Title">
            <a:extLst>
              <a:ext uri="{FF2B5EF4-FFF2-40B4-BE49-F238E27FC236}">
                <a16:creationId xmlns:a16="http://schemas.microsoft.com/office/drawing/2014/main" id="{C9B47212-6134-44C4-AF58-7FFC1D2E650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921482" y="4077007"/>
            <a:ext cx="14478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New Hampshire</a:t>
            </a:r>
          </a:p>
        </p:txBody>
      </p:sp>
      <p:sp>
        <p:nvSpPr>
          <p:cNvPr id="130" name="OTLSHAPE_M_20b49be862b14ecd9bbf944f3675d0e8_Date">
            <a:extLst>
              <a:ext uri="{FF2B5EF4-FFF2-40B4-BE49-F238E27FC236}">
                <a16:creationId xmlns:a16="http://schemas.microsoft.com/office/drawing/2014/main" id="{8B3BDBAA-6868-4C61-9F76-C198243C5B1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452617" y="3827833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1639</a:t>
            </a:r>
          </a:p>
        </p:txBody>
      </p:sp>
      <p:sp>
        <p:nvSpPr>
          <p:cNvPr id="132" name="OTLSHAPE_M_9333193c701b4d4b8df63732a0535a63_Title">
            <a:extLst>
              <a:ext uri="{FF2B5EF4-FFF2-40B4-BE49-F238E27FC236}">
                <a16:creationId xmlns:a16="http://schemas.microsoft.com/office/drawing/2014/main" id="{CCE5CBF5-949E-40A8-98FC-468A99736B8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866865" y="1945345"/>
            <a:ext cx="11049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Connecticut</a:t>
            </a:r>
          </a:p>
        </p:txBody>
      </p:sp>
      <p:sp>
        <p:nvSpPr>
          <p:cNvPr id="133" name="OTLSHAPE_M_9333193c701b4d4b8df63732a0535a63_Date">
            <a:extLst>
              <a:ext uri="{FF2B5EF4-FFF2-40B4-BE49-F238E27FC236}">
                <a16:creationId xmlns:a16="http://schemas.microsoft.com/office/drawing/2014/main" id="{7A1D21CD-EF2B-4662-8647-3EC73975025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225555" y="2174792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1664</a:t>
            </a:r>
          </a:p>
        </p:txBody>
      </p:sp>
      <p:sp>
        <p:nvSpPr>
          <p:cNvPr id="135" name="OTLSHAPE_M_55ac91f6f2024c5bb5c56874eb832a11_Title">
            <a:extLst>
              <a:ext uri="{FF2B5EF4-FFF2-40B4-BE49-F238E27FC236}">
                <a16:creationId xmlns:a16="http://schemas.microsoft.com/office/drawing/2014/main" id="{48C50463-9EEB-493A-A23E-45D72974EA09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971629" y="4408786"/>
            <a:ext cx="21209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North &amp; South Carolina separation</a:t>
            </a:r>
          </a:p>
        </p:txBody>
      </p:sp>
      <p:sp>
        <p:nvSpPr>
          <p:cNvPr id="136" name="OTLSHAPE_M_55ac91f6f2024c5bb5c56874eb832a11_Date">
            <a:extLst>
              <a:ext uri="{FF2B5EF4-FFF2-40B4-BE49-F238E27FC236}">
                <a16:creationId xmlns:a16="http://schemas.microsoft.com/office/drawing/2014/main" id="{84E6C331-11B0-40B5-B869-CB742D49385C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835505" y="4159612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1729</a:t>
            </a:r>
          </a:p>
        </p:txBody>
      </p:sp>
      <p:sp>
        <p:nvSpPr>
          <p:cNvPr id="138" name="OTLSHAPE_M_db5dbea1ed5f4fd5bc2d4a6f5080229d_Title">
            <a:extLst>
              <a:ext uri="{FF2B5EF4-FFF2-40B4-BE49-F238E27FC236}">
                <a16:creationId xmlns:a16="http://schemas.microsoft.com/office/drawing/2014/main" id="{16736868-B9EA-4C39-A9CE-F4AD510A559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616706" y="5580900"/>
            <a:ext cx="24638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Charleston (South Carolina)</a:t>
            </a:r>
          </a:p>
        </p:txBody>
      </p:sp>
      <p:sp>
        <p:nvSpPr>
          <p:cNvPr id="139" name="OTLSHAPE_M_db5dbea1ed5f4fd5bc2d4a6f5080229d_Date">
            <a:extLst>
              <a:ext uri="{FF2B5EF4-FFF2-40B4-BE49-F238E27FC236}">
                <a16:creationId xmlns:a16="http://schemas.microsoft.com/office/drawing/2014/main" id="{B4C464A1-D992-4A10-A537-D4ECABF648E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651417" y="5331726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1670</a:t>
            </a:r>
          </a:p>
        </p:txBody>
      </p:sp>
      <p:sp>
        <p:nvSpPr>
          <p:cNvPr id="141" name="OTLSHAPE_M_a48a521d438d4926ab03d94fb5f5f9f9_Title">
            <a:extLst>
              <a:ext uri="{FF2B5EF4-FFF2-40B4-BE49-F238E27FC236}">
                <a16:creationId xmlns:a16="http://schemas.microsoft.com/office/drawing/2014/main" id="{15AD6AE5-4127-4148-9A70-A47290B0B75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520224" y="1021601"/>
            <a:ext cx="1219200" cy="6502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New York reclaimed by British </a:t>
            </a:r>
          </a:p>
        </p:txBody>
      </p:sp>
      <p:sp>
        <p:nvSpPr>
          <p:cNvPr id="142" name="OTLSHAPE_M_a48a521d438d4926ab03d94fb5f5f9f9_Date">
            <a:extLst>
              <a:ext uri="{FF2B5EF4-FFF2-40B4-BE49-F238E27FC236}">
                <a16:creationId xmlns:a16="http://schemas.microsoft.com/office/drawing/2014/main" id="{875E8A8B-4091-41E8-9E88-E2B7649A7FC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935196" y="1684541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1674</a:t>
            </a:r>
          </a:p>
        </p:txBody>
      </p:sp>
      <p:sp>
        <p:nvSpPr>
          <p:cNvPr id="144" name="OTLSHAPE_M_dcbcd45702054cc797538a3cb32c45be_Title">
            <a:extLst>
              <a:ext uri="{FF2B5EF4-FFF2-40B4-BE49-F238E27FC236}">
                <a16:creationId xmlns:a16="http://schemas.microsoft.com/office/drawing/2014/main" id="{3B15D9DD-9D28-456C-969B-3F0E7ABD27FD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851006" y="1742532"/>
            <a:ext cx="10541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Jamestown</a:t>
            </a:r>
          </a:p>
        </p:txBody>
      </p:sp>
      <p:sp>
        <p:nvSpPr>
          <p:cNvPr id="145" name="OTLSHAPE_M_dcbcd45702054cc797538a3cb32c45be_Date">
            <a:extLst>
              <a:ext uri="{FF2B5EF4-FFF2-40B4-BE49-F238E27FC236}">
                <a16:creationId xmlns:a16="http://schemas.microsoft.com/office/drawing/2014/main" id="{36F7DE2D-AB6A-42E8-9BD2-6A8CD5030D2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182581" y="1971979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1607</a:t>
            </a:r>
          </a:p>
        </p:txBody>
      </p:sp>
      <p:sp>
        <p:nvSpPr>
          <p:cNvPr id="147" name="OTLSHAPE_M_18df04d9b28645adae3425e1053dbea5_Title">
            <a:extLst>
              <a:ext uri="{FF2B5EF4-FFF2-40B4-BE49-F238E27FC236}">
                <a16:creationId xmlns:a16="http://schemas.microsoft.com/office/drawing/2014/main" id="{3CD42858-45CF-4346-B630-049146A99C55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735205" y="4493216"/>
            <a:ext cx="13716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Grant to found New Jersey</a:t>
            </a:r>
          </a:p>
        </p:txBody>
      </p:sp>
      <p:sp>
        <p:nvSpPr>
          <p:cNvPr id="148" name="OTLSHAPE_M_18df04d9b28645adae3425e1053dbea5_Date">
            <a:extLst>
              <a:ext uri="{FF2B5EF4-FFF2-40B4-BE49-F238E27FC236}">
                <a16:creationId xmlns:a16="http://schemas.microsoft.com/office/drawing/2014/main" id="{9EC2484C-17A5-4B18-B3C1-97B8DEBF39D2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225361" y="4244042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1664</a:t>
            </a:r>
          </a:p>
        </p:txBody>
      </p:sp>
      <p:sp>
        <p:nvSpPr>
          <p:cNvPr id="150" name="OTLSHAPE_M_18f7e2b0a15f4ee188e6661d5c4d887d_Title">
            <a:extLst>
              <a:ext uri="{FF2B5EF4-FFF2-40B4-BE49-F238E27FC236}">
                <a16:creationId xmlns:a16="http://schemas.microsoft.com/office/drawing/2014/main" id="{44245319-7EF8-4349-8CA5-AC497DCCC977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0890348" y="2102907"/>
            <a:ext cx="7112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Georgia</a:t>
            </a:r>
          </a:p>
        </p:txBody>
      </p:sp>
      <p:sp>
        <p:nvSpPr>
          <p:cNvPr id="151" name="OTLSHAPE_M_18f7e2b0a15f4ee188e6661d5c4d887d_Date">
            <a:extLst>
              <a:ext uri="{FF2B5EF4-FFF2-40B4-BE49-F238E27FC236}">
                <a16:creationId xmlns:a16="http://schemas.microsoft.com/office/drawing/2014/main" id="{3A1E0E82-6A86-4993-8F4E-8BD9CA98C1B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1048823" y="2332354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1732</a:t>
            </a:r>
          </a:p>
        </p:txBody>
      </p:sp>
      <p:sp>
        <p:nvSpPr>
          <p:cNvPr id="153" name="OTLSHAPE_M_9b31b882866b48b3877154985969d513_Title">
            <a:extLst>
              <a:ext uri="{FF2B5EF4-FFF2-40B4-BE49-F238E27FC236}">
                <a16:creationId xmlns:a16="http://schemas.microsoft.com/office/drawing/2014/main" id="{13681198-45DA-4F2F-A9E2-5BC380B6FE4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106891" y="3983527"/>
            <a:ext cx="11811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Pennsylvania</a:t>
            </a:r>
          </a:p>
        </p:txBody>
      </p:sp>
      <p:sp>
        <p:nvSpPr>
          <p:cNvPr id="154" name="OTLSHAPE_M_9b31b882866b48b3877154985969d513_Date">
            <a:extLst>
              <a:ext uri="{FF2B5EF4-FFF2-40B4-BE49-F238E27FC236}">
                <a16:creationId xmlns:a16="http://schemas.microsoft.com/office/drawing/2014/main" id="{89C9A580-287E-4B6E-B2A9-C874C82ACC8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502560" y="3734353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1682</a:t>
            </a:r>
          </a:p>
        </p:txBody>
      </p:sp>
      <p:sp>
        <p:nvSpPr>
          <p:cNvPr id="156" name="OTLSHAPE_M_95e86f76e5634768a9d5fc320d76cd2c_Title">
            <a:extLst>
              <a:ext uri="{FF2B5EF4-FFF2-40B4-BE49-F238E27FC236}">
                <a16:creationId xmlns:a16="http://schemas.microsoft.com/office/drawing/2014/main" id="{5276643E-5CE8-4F8E-A7C2-3A95381D8D4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653158" y="4904703"/>
            <a:ext cx="8509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Delaware</a:t>
            </a:r>
          </a:p>
        </p:txBody>
      </p:sp>
      <p:sp>
        <p:nvSpPr>
          <p:cNvPr id="157" name="OTLSHAPE_M_95e86f76e5634768a9d5fc320d76cd2c_Date">
            <a:extLst>
              <a:ext uri="{FF2B5EF4-FFF2-40B4-BE49-F238E27FC236}">
                <a16:creationId xmlns:a16="http://schemas.microsoft.com/office/drawing/2014/main" id="{135F0CBB-010F-4F5D-BE2D-55123F88DCD1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885060" y="4655529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1631</a:t>
            </a:r>
          </a:p>
        </p:txBody>
      </p:sp>
      <p:sp>
        <p:nvSpPr>
          <p:cNvPr id="159" name="OTLSHAPE_M_064b75e582754afa86fee69e0fa9739a_Title">
            <a:extLst>
              <a:ext uri="{FF2B5EF4-FFF2-40B4-BE49-F238E27FC236}">
                <a16:creationId xmlns:a16="http://schemas.microsoft.com/office/drawing/2014/main" id="{B2E1B86D-84E5-4E0E-AC06-46B78EF6B9A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761438" y="4164719"/>
            <a:ext cx="10795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Plymouth (Mayflower)</a:t>
            </a:r>
          </a:p>
        </p:txBody>
      </p:sp>
      <p:sp>
        <p:nvSpPr>
          <p:cNvPr id="160" name="OTLSHAPE_M_064b75e582754afa86fee69e0fa9739a_Date">
            <a:extLst>
              <a:ext uri="{FF2B5EF4-FFF2-40B4-BE49-F238E27FC236}">
                <a16:creationId xmlns:a16="http://schemas.microsoft.com/office/drawing/2014/main" id="{657A1D5D-F64F-4591-AA81-54FFEA0D7F0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104571" y="3915545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1620</a:t>
            </a:r>
          </a:p>
        </p:txBody>
      </p:sp>
      <p:sp>
        <p:nvSpPr>
          <p:cNvPr id="162" name="OTLSHAPE_M_a34342538f354a598e3fec6bc3e6e019_Title">
            <a:extLst>
              <a:ext uri="{FF2B5EF4-FFF2-40B4-BE49-F238E27FC236}">
                <a16:creationId xmlns:a16="http://schemas.microsoft.com/office/drawing/2014/main" id="{87F38E8E-59B2-4FF8-9965-35D600C465A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13580" y="3749784"/>
            <a:ext cx="14859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Roanoke colony disappears</a:t>
            </a:r>
          </a:p>
        </p:txBody>
      </p:sp>
      <p:sp>
        <p:nvSpPr>
          <p:cNvPr id="163" name="OTLSHAPE_M_a34342538f354a598e3fec6bc3e6e019_Date">
            <a:extLst>
              <a:ext uri="{FF2B5EF4-FFF2-40B4-BE49-F238E27FC236}">
                <a16:creationId xmlns:a16="http://schemas.microsoft.com/office/drawing/2014/main" id="{0B429FF7-1297-4696-B935-84222C856F9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64464" y="3500610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1587</a:t>
            </a:r>
          </a:p>
        </p:txBody>
      </p:sp>
      <p:sp>
        <p:nvSpPr>
          <p:cNvPr id="165" name="OTLSHAPE_M_759c36641c724e3987adcb7d79b39699_Title">
            <a:extLst>
              <a:ext uri="{FF2B5EF4-FFF2-40B4-BE49-F238E27FC236}">
                <a16:creationId xmlns:a16="http://schemas.microsoft.com/office/drawing/2014/main" id="{CCEC51AB-44B9-41EF-A3A2-16290A4A212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656314" y="1842528"/>
            <a:ext cx="14986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New Hampshire separation</a:t>
            </a:r>
          </a:p>
        </p:txBody>
      </p:sp>
      <p:sp>
        <p:nvSpPr>
          <p:cNvPr id="166" name="OTLSHAPE_M_759c36641c724e3987adcb7d79b39699_Date">
            <a:extLst>
              <a:ext uri="{FF2B5EF4-FFF2-40B4-BE49-F238E27FC236}">
                <a16:creationId xmlns:a16="http://schemas.microsoft.com/office/drawing/2014/main" id="{A6083D30-79A5-4D01-9CE5-987B8C6A6DBF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211813" y="2288722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1692</a:t>
            </a:r>
          </a:p>
        </p:txBody>
      </p:sp>
      <p:sp>
        <p:nvSpPr>
          <p:cNvPr id="168" name="OTLSHAPE_M_00e05f2d2ccf41c5b17dc105d73e51d9_Title">
            <a:extLst>
              <a:ext uri="{FF2B5EF4-FFF2-40B4-BE49-F238E27FC236}">
                <a16:creationId xmlns:a16="http://schemas.microsoft.com/office/drawing/2014/main" id="{C72BA22B-96EE-47A7-B496-E3E7AF1C6D9E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870089" y="2000811"/>
            <a:ext cx="8509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-2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Maryland</a:t>
            </a:r>
          </a:p>
        </p:txBody>
      </p:sp>
      <p:sp>
        <p:nvSpPr>
          <p:cNvPr id="169" name="OTLSHAPE_M_00e05f2d2ccf41c5b17dc105d73e51d9_Date">
            <a:extLst>
              <a:ext uri="{FF2B5EF4-FFF2-40B4-BE49-F238E27FC236}">
                <a16:creationId xmlns:a16="http://schemas.microsoft.com/office/drawing/2014/main" id="{42F0AEB7-6FCB-40C0-A1B7-6883996B2914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097991" y="2230258"/>
            <a:ext cx="393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ymbol" panose="020B0502040204020203" pitchFamily="34" charset="0"/>
                <a:ea typeface="+mn-ea"/>
                <a:cs typeface="+mn-cs"/>
              </a:rPr>
              <a:t>1634</a:t>
            </a:r>
          </a:p>
        </p:txBody>
      </p:sp>
      <p:pic>
        <p:nvPicPr>
          <p:cNvPr id="100" name="Graphic 99" descr="Star with solid fill">
            <a:extLst>
              <a:ext uri="{FF2B5EF4-FFF2-40B4-BE49-F238E27FC236}">
                <a16:creationId xmlns:a16="http://schemas.microsoft.com/office/drawing/2014/main" id="{2E6B2EA4-233B-C064-7C79-F0E4926CA2A2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20952836">
            <a:off x="5074963" y="-19673"/>
            <a:ext cx="1263156" cy="1263156"/>
          </a:xfrm>
          <a:prstGeom prst="rect">
            <a:avLst/>
          </a:prstGeom>
        </p:spPr>
      </p:pic>
      <p:pic>
        <p:nvPicPr>
          <p:cNvPr id="101" name="Graphic 100" descr="Star with solid fill">
            <a:extLst>
              <a:ext uri="{FF2B5EF4-FFF2-40B4-BE49-F238E27FC236}">
                <a16:creationId xmlns:a16="http://schemas.microsoft.com/office/drawing/2014/main" id="{551889A9-32DB-D661-9C42-57AEBE0AB6C4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848456">
            <a:off x="8191231" y="-341641"/>
            <a:ext cx="1914670" cy="1914670"/>
          </a:xfrm>
          <a:prstGeom prst="rect">
            <a:avLst/>
          </a:prstGeom>
        </p:spPr>
      </p:pic>
      <p:pic>
        <p:nvPicPr>
          <p:cNvPr id="102" name="Graphic 101" descr="Star with solid fill">
            <a:extLst>
              <a:ext uri="{FF2B5EF4-FFF2-40B4-BE49-F238E27FC236}">
                <a16:creationId xmlns:a16="http://schemas.microsoft.com/office/drawing/2014/main" id="{F973ACCE-56E2-D300-F067-EAE8B8E5B29F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20952836">
            <a:off x="11333058" y="635162"/>
            <a:ext cx="1263156" cy="1263156"/>
          </a:xfrm>
          <a:prstGeom prst="rect">
            <a:avLst/>
          </a:prstGeom>
        </p:spPr>
      </p:pic>
      <p:pic>
        <p:nvPicPr>
          <p:cNvPr id="103" name="Graphic 102" descr="Star with solid fill">
            <a:extLst>
              <a:ext uri="{FF2B5EF4-FFF2-40B4-BE49-F238E27FC236}">
                <a16:creationId xmlns:a16="http://schemas.microsoft.com/office/drawing/2014/main" id="{9B4553AA-F50D-ABDB-6094-0B3A21A9F46A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456262">
            <a:off x="11359849" y="5066527"/>
            <a:ext cx="1263156" cy="1263156"/>
          </a:xfrm>
          <a:prstGeom prst="rect">
            <a:avLst/>
          </a:prstGeom>
        </p:spPr>
      </p:pic>
      <p:pic>
        <p:nvPicPr>
          <p:cNvPr id="104" name="Graphic 103" descr="Star with solid fill">
            <a:extLst>
              <a:ext uri="{FF2B5EF4-FFF2-40B4-BE49-F238E27FC236}">
                <a16:creationId xmlns:a16="http://schemas.microsoft.com/office/drawing/2014/main" id="{CC15BDEF-AA71-D34F-0AE8-122EA8A6B905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640937">
            <a:off x="1574387" y="5462013"/>
            <a:ext cx="2058424" cy="2058424"/>
          </a:xfrm>
          <a:prstGeom prst="rect">
            <a:avLst/>
          </a:prstGeom>
        </p:spPr>
      </p:pic>
      <p:pic>
        <p:nvPicPr>
          <p:cNvPr id="105" name="Graphic 104" descr="Star with solid fill">
            <a:extLst>
              <a:ext uri="{FF2B5EF4-FFF2-40B4-BE49-F238E27FC236}">
                <a16:creationId xmlns:a16="http://schemas.microsoft.com/office/drawing/2014/main" id="{DBCFB07E-344C-B432-9C72-4D64BF3E5205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1380958">
            <a:off x="-549271" y="4999101"/>
            <a:ext cx="1263156" cy="1263156"/>
          </a:xfrm>
          <a:prstGeom prst="rect">
            <a:avLst/>
          </a:prstGeom>
        </p:spPr>
      </p:pic>
      <p:pic>
        <p:nvPicPr>
          <p:cNvPr id="106" name="Graphic 105" descr="Star with solid fill">
            <a:extLst>
              <a:ext uri="{FF2B5EF4-FFF2-40B4-BE49-F238E27FC236}">
                <a16:creationId xmlns:a16="http://schemas.microsoft.com/office/drawing/2014/main" id="{6A48B377-5DE4-51A7-D1DC-EB4A8A7FC88C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 rot="20952836">
            <a:off x="8063674" y="6063617"/>
            <a:ext cx="581184" cy="581184"/>
          </a:xfrm>
          <a:prstGeom prst="rect">
            <a:avLst/>
          </a:prstGeom>
        </p:spPr>
      </p:pic>
      <p:pic>
        <p:nvPicPr>
          <p:cNvPr id="107" name="Graphic 106" descr="Star with solid fill">
            <a:extLst>
              <a:ext uri="{FF2B5EF4-FFF2-40B4-BE49-F238E27FC236}">
                <a16:creationId xmlns:a16="http://schemas.microsoft.com/office/drawing/2014/main" id="{2C75BA9C-777B-4BA2-89D4-EDEDE402DF66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>
            <a:off x="3933265" y="5773407"/>
            <a:ext cx="581184" cy="581184"/>
          </a:xfrm>
          <a:prstGeom prst="rect">
            <a:avLst/>
          </a:prstGeom>
        </p:spPr>
      </p:pic>
      <p:pic>
        <p:nvPicPr>
          <p:cNvPr id="109" name="Graphic 108" descr="Star with solid fill">
            <a:extLst>
              <a:ext uri="{FF2B5EF4-FFF2-40B4-BE49-F238E27FC236}">
                <a16:creationId xmlns:a16="http://schemas.microsoft.com/office/drawing/2014/main" id="{CB103BD0-21E6-F5A1-FBB1-CF3066C62D47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 rot="900000">
            <a:off x="5018022" y="5862912"/>
            <a:ext cx="1383205" cy="1383205"/>
          </a:xfrm>
          <a:prstGeom prst="rect">
            <a:avLst/>
          </a:prstGeom>
        </p:spPr>
      </p:pic>
      <p:pic>
        <p:nvPicPr>
          <p:cNvPr id="110" name="Graphic 109" descr="Star with solid fill">
            <a:extLst>
              <a:ext uri="{FF2B5EF4-FFF2-40B4-BE49-F238E27FC236}">
                <a16:creationId xmlns:a16="http://schemas.microsoft.com/office/drawing/2014/main" id="{21E727C9-095C-7A01-6856-41C08BD402D6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 rot="20206634">
            <a:off x="9121252" y="5599394"/>
            <a:ext cx="1733427" cy="1733427"/>
          </a:xfrm>
          <a:prstGeom prst="rect">
            <a:avLst/>
          </a:prstGeom>
        </p:spPr>
      </p:pic>
      <p:pic>
        <p:nvPicPr>
          <p:cNvPr id="111" name="Graphic 110" descr="Star with solid fill">
            <a:extLst>
              <a:ext uri="{FF2B5EF4-FFF2-40B4-BE49-F238E27FC236}">
                <a16:creationId xmlns:a16="http://schemas.microsoft.com/office/drawing/2014/main" id="{6F334739-BC46-AD47-3377-13102306A691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>
            <a:off x="356803" y="6285604"/>
            <a:ext cx="801361" cy="801361"/>
          </a:xfrm>
          <a:prstGeom prst="rect">
            <a:avLst/>
          </a:prstGeom>
        </p:spPr>
      </p:pic>
      <p:pic>
        <p:nvPicPr>
          <p:cNvPr id="112" name="Graphic 111" descr="Star with solid fill">
            <a:extLst>
              <a:ext uri="{FF2B5EF4-FFF2-40B4-BE49-F238E27FC236}">
                <a16:creationId xmlns:a16="http://schemas.microsoft.com/office/drawing/2014/main" id="{174EA673-23C2-7381-3A01-8D051EDDD56D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 rot="631694">
            <a:off x="1183461" y="5207051"/>
            <a:ext cx="581184" cy="581184"/>
          </a:xfrm>
          <a:prstGeom prst="rect">
            <a:avLst/>
          </a:prstGeom>
        </p:spPr>
      </p:pic>
      <p:pic>
        <p:nvPicPr>
          <p:cNvPr id="113" name="Graphic 112" descr="Star with solid fill">
            <a:extLst>
              <a:ext uri="{FF2B5EF4-FFF2-40B4-BE49-F238E27FC236}">
                <a16:creationId xmlns:a16="http://schemas.microsoft.com/office/drawing/2014/main" id="{1FE87499-270B-15FF-EC76-1D7B4DFC8B56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 rot="20693503">
            <a:off x="6855679" y="34521"/>
            <a:ext cx="581184" cy="581184"/>
          </a:xfrm>
          <a:prstGeom prst="rect">
            <a:avLst/>
          </a:prstGeom>
        </p:spPr>
      </p:pic>
      <p:pic>
        <p:nvPicPr>
          <p:cNvPr id="114" name="Graphic 113" descr="Star with solid fill">
            <a:extLst>
              <a:ext uri="{FF2B5EF4-FFF2-40B4-BE49-F238E27FC236}">
                <a16:creationId xmlns:a16="http://schemas.microsoft.com/office/drawing/2014/main" id="{84156446-D6D5-C466-757F-A5EF271F6379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 rot="20732707">
            <a:off x="10372940" y="210502"/>
            <a:ext cx="982197" cy="982197"/>
          </a:xfrm>
          <a:prstGeom prst="rect">
            <a:avLst/>
          </a:prstGeom>
        </p:spPr>
      </p:pic>
      <p:pic>
        <p:nvPicPr>
          <p:cNvPr id="117" name="Graphic 116" descr="Star with solid fill">
            <a:extLst>
              <a:ext uri="{FF2B5EF4-FFF2-40B4-BE49-F238E27FC236}">
                <a16:creationId xmlns:a16="http://schemas.microsoft.com/office/drawing/2014/main" id="{F57F4A0D-2D6B-E58A-593F-54608AFD913C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>
            <a:off x="4097180" y="29533"/>
            <a:ext cx="581184" cy="581184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911EF1E4-CE28-ECAF-6A5D-512736AFC96B}"/>
              </a:ext>
            </a:extLst>
          </p:cNvPr>
          <p:cNvSpPr txBox="1"/>
          <p:nvPr/>
        </p:nvSpPr>
        <p:spPr>
          <a:xfrm>
            <a:off x="699960" y="570029"/>
            <a:ext cx="318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FF0000"/>
                </a:solidFill>
                <a:effectLst/>
                <a:latin typeface="Montserrat" panose="02000505000000020004" pitchFamily="2" charset="0"/>
              </a:rPr>
              <a:t>SETTLING OF COLONIES: A TIMELINE</a:t>
            </a:r>
            <a:endParaRPr lang="en-US" dirty="0">
              <a:solidFill>
                <a:srgbClr val="FF0000"/>
              </a:solidFill>
              <a:latin typeface="Montserrat" panose="02000505000000020004" pitchFamily="2" charset="0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ECC6FCDB-D73A-3276-C942-DF50BCA4E5F3}"/>
              </a:ext>
            </a:extLst>
          </p:cNvPr>
          <p:cNvGrpSpPr/>
          <p:nvPr/>
        </p:nvGrpSpPr>
        <p:grpSpPr>
          <a:xfrm rot="5400000">
            <a:off x="10748680" y="5333230"/>
            <a:ext cx="276999" cy="2318956"/>
            <a:chOff x="11446297" y="4113594"/>
            <a:chExt cx="276999" cy="2318956"/>
          </a:xfrm>
        </p:grpSpPr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D20BB5F2-DFC3-CBE9-98C9-CCFC79EEB3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6200000">
              <a:off x="10893371" y="4701894"/>
              <a:ext cx="1382850" cy="206249"/>
            </a:xfrm>
            <a:prstGeom prst="rect">
              <a:avLst/>
            </a:prstGeom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6E6DA896-2175-A307-F517-BC8DA13DE387}"/>
                </a:ext>
              </a:extLst>
            </p:cNvPr>
            <p:cNvSpPr txBox="1"/>
            <p:nvPr/>
          </p:nvSpPr>
          <p:spPr>
            <a:xfrm rot="16200000">
              <a:off x="11072540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392491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lNTUwYjdhNS1iZDJiLTRkM2YtYTZjNy04OWM0YjdhNjVjNWUiLCJJbmRleCI6MiwiR3JvdXBJZCI6Ijg3NWYyMGJhLTJmZGEtNDNkMC04MDRjLTE4ZjY1OGIxYmMxMyIsIlRpdGxlIjoiQm9zdG9uIE1hc3NhY3JlIiwiRGF0ZVRpbWUiOiIxNzcwLTAzLTA1VDIzOjU5OjAwWiIsIlBlcmNlbnRhZ2VDb21wbGV0ZSI6bnVsbCwiTm90ZSI6bnVsbCwiU3R5bGUiOnsiJGlkIjoiNiIsIlRpdGxlUG9zaXRpb24iOiJMZWZ0IiwiRGF0ZVBvc2l0aW9uIjoiTGVmdCIsIlNoYXBlVHlwZSI6MTMsIlNoYXBlU2l6ZSI6MCwiU2hhcGVTdHlsZSI6eyIkaWQiOiI3IiwiTWFyZ2luIjp7IiRpZCI6IjgiLCJUb3AiOjUuMCwiTGVmdCI6MC4wLCJSaWdodCI6MC4wLCJCb3R0b20iOjAuMH0sIlBhZGRpbmciOnsiJGlkIjoiOSIsIlRvcCI6MC4wLCJMZWZ0IjowLjAsIlJpZ2h0IjowLjAsIkJvdHRvbSI6MC4wfSwiQmFja2dyb3VuZCI6eyIkaWQiOiIxMCIsIkNvbG9yIjp7IiRpZCI6IjExIiwiQSI6MjU1LCJSIjoyMzQsIkciOjIyLCJCIjozMH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IsIkZvbnROYW1lIjoiTW9udHNlcnJhdCIsIklzQm9sZCI6ZmFsc2UsIklzSXRhbGljIjpmYWxzZSwiSXNVbmRlcmxpbmVkIjpmYWxzZSwiUGFyZW50U3R5bGUiOm51bGx9LCJBdXRvU2l6ZSI6MiwiRm9yZWdyb3VuZCI6eyIkaWQiOiIxNyIsIkNvbG9yIjp7IiRpZCI6IjE4IiwiQSI6MjU1LCJSIjoyNTUsIkciOjI1NSwiQiI6MjU1fX0sIk1heFdpZHRoIjoxMDU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xMiwiRm9udE5hbWUiOiJNb250c2VycmF0IiwiSXNCb2xkIjpmYWxzZSwiSXNJdGFsaWMiOmZhbHNlLCJJc1VuZGVybGluZWQiOmZhbHNlLCJQYXJlbnRTdHlsZSI6bnVsbH0sIkF1dG9TaXplIjowLCJGb3JlZ3JvdW5kIjp7IiRpZCI6IjI1IiwiQ29sb3IiOnsiJGlkIjoiMjYiLCJBIjoyNTUsIlIiOjEwOSwiRyI6MTg0LCJCIjoyNDl9fSwiTWF4V2lkdGgiOjIwMC4wLCJNYXhIZWlnaHQiOiJJbmZpbml0eSIsIlNtYXJ0Rm9yZWdyb3VuZElzQWN0aXZlIjpmYWxzZSwiSG9yaXpvbnRhbEFsaWdubWVudCI6MiwiVmVydGljYWxBbGlnbm1lbnQiOjAsIlNtYXJ0Rm9yZWdyb3VuZCI6bnVsbCwiQmFja2dyb3VuZEZpbGxUeXBlIjowLCJNYXJnaW4iOnsiJGlkIjoiMjciLCJUb3AiOjAuMCwiTGVmdCI6MC4wLCJSaWdodCI6MC4wLCJCb3R0b20iOjAuMH0sIlBhZGRpbmciOnsiJGlkIjoiMjgiLCJUb3AiOjAuMCwiTGVmdCI6MC4wLCJSaWdodCI6MC4wLCJCb3R0b20iOjAuMH0sIkJhY2tncm91bmQiOnsiJGlkIjoiMjkiLCJDb2xvciI6eyIkaWQiOiIzMCIsIkEiOjAsIlIiOjI1NSwiRyI6MjU1LCJCIjoyNTV9fSwiSXNWaXNpYmxlIjp0cnVlLCJXaWR0aCI6MC4wLCJIZWlnaHQiOjAuMCwiQm9yZGVyU3R5bGUiOm51bGwsIlBhcmVudFN0eWxlIjpudWxsfSwiRGF0ZUZvcm1hdCI6eyIkaWQiOiIzM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IiwiRm9ybWF0IjowLCJJc1Zpc2libGUiOmZhbHNlLCJMYXN0S25vd25WaXNpYmlsaXR5U3RhdGUiOmZhbHNlfSwiSXNWaXNpYmxlIjp0cnVlLCJQYXJlbnRTdHlsZSI6bnVsbH0sIkh5cGVybGluayI6bnVsbCwiSW1wb3J0SWQiOiIifSx7IiRpZCI6IjMzIiwiSWQiOiJjZmNmNWUyYy02ZjE5LTQ3ZWEtODNjZi03MTVkODViOGE3MWIiLCJJbmRleCI6MywiR3JvdXBJZCI6Ijg3NWYyMGJhLTJmZGEtNDNkMC04MDRjLTE4ZjY1OGIxYmMxMyIsIlRpdGxlIjoiV2FzaGluZ3RvbiBjcm9zc2VzIHRoZSBEZWxhd2FyZSIsIkRhdGVUaW1lIjoiMTc3Ni0xMi0yNVQyMzo1OTowMFoiLCJQZXJjZW50YWdlQ29tcGxldGUiOm51bGwsIk5vdGUiOm51bGwsIlN0eWxlIjp7IiRpZCI6IjM0IiwiVGl0bGVQb3NpdGlvbiI6IkxlZnQiLCJEYXRlUG9zaXRpb24iOiJMZWZ0IiwiU2hhcGVUeXBlIjoxMywiU2hhcGVTaXplIjowLCJTaGFwZVN0eWxlIjp7IiRpZCI6IjM1IiwiTWFyZ2luIjp7IiRyZWYiOiI4In0sIlBhZGRpbmciOnsiJHJlZiI6IjkifSwiQmFja2dyb3VuZCI6eyIkaWQiOiIzNiIsIkNvbG9yIjp7IiRpZCI6IjM3IiwiQSI6MjU1LCJSIjoyMzQsIkciOjIyLCJCIjozMH19LCJJc1Zpc2libGUiOnRydWUsIldpZHRoIjoxMi4wLCJIZWlnaHQiOjE0LjAsIkJvcmRlclN0eWxlIjp7IiRpZCI6IjM4IiwiTGluZUNvbG9yIjp7IiRpZCI6IjM5IiwiJHR5cGUiOiJOTFJFLkNvbW1vbi5Eb20uU29saWRDb2xvckJydXNoLCBOTFJFLkNvbW1vbiIsIkNvbG9yIjp7IiRpZCI6IjQwIiwiQSI6MjU1LCJSIjoyNTUsIkciOjAsIkIiOjB9fSwiTGluZVdlaWdodCI6MC4wLCJMaW5lVHlwZSI6MCwiUGFyZW50U3R5bGUiOm51bGx9LCJQYXJlbnRTdHlsZSI6bnVsbH0sIlRpdGxlU3R5bGUiOnsiJGlkIjoiNDEiLCJGb250U2V0dGluZ3MiOnsiJGlkIjoiNDIiLCJGb250U2l6ZSI6MTIsIkZvbnROYW1lIjoiTW9udHNlcnJhdCIsIklzQm9sZCI6ZmFsc2UsIklzSXRhbGljIjpmYWxzZSwiSXNVbmRlcmxpbmVkIjpmYWxzZSwiUGFyZW50U3R5bGUiOm51bGx9LCJBdXRvU2l6ZSI6MiwiRm9yZWdyb3VuZCI6eyIkaWQiOiI0MyIsIkNvbG9yIjp7IiRpZCI6IjQ0IiwiQSI6MjU1LCJSIjoyNTUsIkciOjI1NSwiQiI6MjU1fX0sIk1heFdpZHRoIjoxMjU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1IiwiQ29sb3IiOnsiJGlkIjoiNDYiLCJBIjowLCJSIjoyNTUsIkciOjI1NSwiQiI6MjU1fX0sIklzVmlzaWJsZSI6dHJ1ZSwiV2lkdGgiOjAuMCwiSGVpZ2h0IjowLjAsIkJvcmRlclN0eWxlIjpudWxsLCJQYXJlbnRTdHlsZSI6bnVsbH0sIkRhdGVTdHlsZSI6eyIkaWQiOiI0NyIsIkZvbnRTZXR0aW5ncyI6eyIkaWQiOiI0OCIsIkZvbnRTaXplIjoxMiwiRm9udE5hbWUiOiJNb250c2VycmF0IiwiSXNCb2xkIjpmYWxzZSwiSXNJdGFsaWMiOmZhbHNlLCJJc1VuZGVybGluZWQiOmZhbHNlLCJQYXJlbnRTdHlsZSI6bnVsbH0sIkF1dG9TaXplIjowLCJGb3JlZ3JvdW5kIjp7IiRpZCI6IjQ5IiwiQ29sb3IiOnsiJGlkIjoiNTAiLCJBIjoyNTUsIlIiOjEwOSwiRyI6MTg0LCJCIjoyNDl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TEiLCJDb2xvciI6eyIkaWQiOiI1MiIsIkEiOjAsIlIiOjI1NSwiRyI6MjU1LCJCIjoyNTV9fSwiSXNWaXNpYmxlIjp0cnVlLCJXaWR0aCI6MC4wLCJIZWlnaHQiOjAuMCwiQm9yZGVyU3R5bGUiOm51bGwsIlBhcmVudFN0eWxlIjpudWxsfSwiRGF0ZUZvcm1hdCI6eyIkaWQiOiI1M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0IiwiRm9ybWF0IjowLCJJc1Zpc2libGUiOmZhbHNlLCJMYXN0S25vd25WaXNpYmlsaXR5U3RhdGUiOmZhbHNlfSwiSXNWaXNpYmxlIjp0cnVlLCJQYXJlbnRTdHlsZSI6bnVsbH0sIkh5cGVybGluayI6bnVsbCwiSW1wb3J0SWQiOiIifSx7IiRpZCI6IjU1IiwiSWQiOiJlMDVjY2UzOC0zYzdiLTRhYTgtOWRkOS0zMWE2ZDUxMWJiMDYiLCJJbmRleCI6NCwiR3JvdXBJZCI6Ijg3NWYyMGJhLTJmZGEtNDNkMC04MDRjLTE4ZjY1OGIxYmMxMyIsIlRpdGxlIjoiU2llZ2Ugb2YgWW9ya3Rvd24iLCJEYXRlVGltZSI6IjE3ODEtMDktMzBUMjM6NTk6MDBaIiwiUGVyY2VudGFnZUNvbXBsZXRlIjpudWxsLCJOb3RlIjpudWxsLCJTdHlsZSI6eyIkaWQiOiI1NiIsIlRpdGxlUG9zaXRpb24iOiJSaWdodCIsIkRhdGVQb3NpdGlvbiI6IlJpZ2h0IiwiU2hhcGVUeXBlIjoxMywiU2hhcGVTaXplIjowLCJTaGFwZVN0eWxlIjp7IiRpZCI6IjU3IiwiTWFyZ2luIjp7IiRyZWYiOiI4In0sIlBhZGRpbmciOnsiJHJlZiI6IjkifSwiQmFja2dyb3VuZCI6eyIkaWQiOiI1OCIsIkNvbG9yIjp7IiRpZCI6IjU5IiwiQSI6MjU1LCJSIjoyMzQsIkciOjIyLCJCIjozMH19LCJJc1Zpc2libGUiOnRydWUsIldpZHRoIjoxMi4wLCJIZWlnaHQiOjE0LjAsIkJvcmRlclN0eWxlIjp7IiRpZCI6IjYwIiwiTGluZUNvbG9yIjp7IiRpZCI6IjYxIiwiJHR5cGUiOiJOTFJFLkNvbW1vbi5Eb20uU29saWRDb2xvckJydXNoLCBOTFJFLkNvbW1vbiIsIkNvbG9yIjp7IiRpZCI6IjYyIiwiQSI6MjU1LCJSIjoyNTUsIkciOjAsIkIiOjB9fSwiTGluZVdlaWdodCI6MC4wLCJMaW5lVHlwZSI6MCwiUGFyZW50U3R5bGUiOm51bGx9LCJQYXJlbnRTdHlsZSI6bnVsbH0sIlRpdGxlU3R5bGUiOnsiJGlkIjoiNjMiLCJGb250U2V0dGluZ3MiOnsiJGlkIjoiNjQiLCJGb250U2l6ZSI6MTIsIkZvbnROYW1lIjoiTW9udHNlcnJhdCIsIklzQm9sZCI6ZmFsc2UsIklzSXRhbGljIjpmYWxzZSwiSXNVbmRlcmxpbmVkIjpmYWxzZSwiUGFyZW50U3R5bGUiOm51bGx9LCJBdXRvU2l6ZSI6MiwiRm9yZWdyb3VuZCI6eyIkaWQiOiI2NSIsIkNvbG9yIjp7IiRpZCI6IjY2IiwiQSI6MjU1LCJSIjoyNTUsIkciOjI1NSwiQiI6MjU1fX0sIk1heFdpZHRoIjoxMT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3IiwiQ29sb3IiOnsiJGlkIjoiNjgiLCJBIjowLCJSIjoyNTUsIkciOjI1NSwiQiI6MjU1fX0sIklzVmlzaWJsZSI6dHJ1ZSwiV2lkdGgiOjAuMCwiSGVpZ2h0IjowLjAsIkJvcmRlclN0eWxlIjpudWxsLCJQYXJlbnRTdHlsZSI6bnVsbH0sIkRhdGVTdHlsZSI6eyIkaWQiOiI2OSIsIkZvbnRTZXR0aW5ncyI6eyIkaWQiOiI3MCIsIkZvbnRTaXplIjoxMiwiRm9udE5hbWUiOiJNb250c2VycmF0IiwiSXNCb2xkIjpmYWxzZSwiSXNJdGFsaWMiOmZhbHNlLCJJc1VuZGVybGluZWQiOmZhbHNlLCJQYXJlbnRTdHlsZSI6bnVsbH0sIkF1dG9TaXplIjowLCJGb3JlZ3JvdW5kIjp7IiRpZCI6IjcxIiwiQ29sb3IiOnsiJGlkIjoiNzIiLCJBIjoyNTUsIlIiOjEwOSwiRyI6MTg0LCJCIjoyND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MiLCJDb2xvciI6eyIkaWQiOiI3NCIsIkEiOjAsIlIiOjI1NSwiRyI6MjU1LCJCIjoyNTV9fSwiSXNWaXNpYmxlIjp0cnVlLCJXaWR0aCI6MC4wLCJIZWlnaHQiOjAuMCwiQm9yZGVyU3R5bGUiOm51bGwsIlBhcmVudFN0eWxlIjpudWxsfSwiRGF0ZUZvcm1hdCI6eyIkaWQiOiI3N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2IiwiRm9ybWF0IjowLCJJc1Zpc2libGUiOmZhbHNlLCJMYXN0S25vd25WaXNpYmlsaXR5U3RhdGUiOmZhbHNlfSwiSXNWaXNpYmxlIjp0cnVlLCJQYXJlbnRTdHlsZSI6bnVsbH0sIkh5cGVybGluayI6bnVsbCwiSW1wb3J0SWQiOiIifV0sIklkIjoiODc1ZjIwYmEtMmZkYS00M2QwLTgwNGMtMThmNjU4YjFiYzEzIiwiSXNTaW5nbGVJdGVtUm93IjpmYWxzZX0seyIkaWQiOiI3NyIsIl90YXNrcyI6W10sIl9taWxlc3RvbmVzIjpbeyIkaWQiOiI3OCIsIklkIjoiNzkyYWVmODItMjg4Yy00YTNjLTliNWYtN2RkMTkwZThmNDdiIiwiSW5kZXgiOjUsIkdyb3VwSWQiOiI3MThmY2Q0Ny1jN2QwLTRiYmEtODFiOS0yYWJlZWFkYTdiN2IiLCJUaXRsZSI6IlBhdHJpY2sgSGVucnkncyBzcGVlY2giLCJEYXRlVGltZSI6IjE3NzUtMDMtMjNUMjM6NTk6MDBaIiwiUGVyY2VudGFnZUNvbXBsZXRlIjpudWxsLCJOb3RlIjpudWxsLCJTdHlsZSI6eyIkaWQiOiI3OSIsIlRpdGxlUG9zaXRpb24iOiJMZWZ0IiwiRGF0ZVBvc2l0aW9uIjoiTGVmdCIsIlNoYXBlVHlwZSI6MTMsIlNoYXBlU2l6ZSI6MCwiU2hhcGVTdHlsZSI6eyIkaWQiOiI4MCIsIk1hcmdpbiI6eyIkcmVmIjoiOCJ9LCJQYWRkaW5nIjp7IiRyZWYiOiI5In0sIkJhY2tncm91bmQiOnsiJGlkIjoiODEiLCJDb2xvciI6eyIkaWQiOiI4MiIsIkEiOjI1NSwiUiI6MjM0LCJHIjoyMiwiQiI6MzB9fSwiSXNWaXNpYmxlIjp0cnVlLCJXaWR0aCI6MTIuMCwiSGVpZ2h0IjoxNC4wLCJCb3JkZXJTdHlsZSI6eyIkaWQiOiI4MyIsIkxpbmVDb2xvciI6eyIkaWQiOiI4NCIsIiR0eXBlIjoiTkxSRS5Db21tb24uRG9tLlNvbGlkQ29sb3JCcnVzaCwgTkxSRS5Db21tb24iLCJDb2xvciI6eyIkaWQiOiI4NSIsIkEiOjI1NSwiUiI6MjU1LCJHIjowLCJCIjowfX0sIkxpbmVXZWlnaHQiOjAuMCwiTGluZVR5cGUiOjAsIlBhcmVudFN0eWxlIjpudWxsfSwiUGFyZW50U3R5bGUiOm51bGx9LCJUaXRsZVN0eWxlIjp7IiRpZCI6Ijg2IiwiRm9udFNldHRpbmdzIjp7IiRpZCI6Ijg3IiwiRm9udFNpemUiOjEyLCJGb250TmFtZSI6Ik1vbnRzZXJyYXQiLCJJc0JvbGQiOmZhbHNlLCJJc0l0YWxpYyI6ZmFsc2UsIklzVW5kZXJsaW5lZCI6ZmFsc2UsIlBhcmVudFN0eWxlIjpudWxsfSwiQXV0b1NpemUiOjIsIkZvcmVncm91bmQiOnsiJGlkIjoiODgiLCJDb2xvciI6eyIkaWQiOiI4OSIsIkEiOjI1NSwiUiI6MjU1LCJHIjoyNTUsIkIiOjI1NX19LCJNYXhXaWR0aCI6MTM4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5MCIsIkNvbG9yIjp7IiRpZCI6IjkxIiwiQSI6MCwiUiI6MjU1LCJHIjoyNTUsIkIiOjI1NX19LCJJc1Zpc2libGUiOnRydWUsIldpZHRoIjowLjAsIkhlaWdodCI6MC4wLCJCb3JkZXJTdHlsZSI6bnVsbCwiUGFyZW50U3R5bGUiOm51bGx9LCJEYXRlU3R5bGUiOnsiJGlkIjoiOTIiLCJGb250U2V0dGluZ3MiOnsiJGlkIjoiOTMiLCJGb250U2l6ZSI6MTIsIkZvbnROYW1lIjoiTW9udHNlcnJhdCIsIklzQm9sZCI6ZmFsc2UsIklzSXRhbGljIjpmYWxzZSwiSXNVbmRlcmxpbmVkIjpmYWxzZSwiUGFyZW50U3R5bGUiOm51bGx9LCJBdXRvU2l6ZSI6MCwiRm9yZWdyb3VuZCI6eyIkaWQiOiI5NCIsIkNvbG9yIjp7IiRpZCI6Ijk1IiwiQSI6MjU1LCJSIjoxMDksIkciOjE4NCwiQiI6MjQ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k2IiwiQ29sb3IiOnsiJGlkIjoiOTciLCJBIjowLCJSIjoyNTUsIkciOjI1NSwiQiI6MjU1fX0sIklzVmlzaWJsZSI6dHJ1ZSwiV2lkdGgiOjAuMCwiSGVpZ2h0IjowLjAsIkJvcmRlclN0eWxlIjpudWxsLCJQYXJlbnRTdHlsZSI6bnVsbH0sIkRhdGVGb3JtYXQiOnsiJGlkIjoiOTg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OSIsIkZvcm1hdCI6MCwiSXNWaXNpYmxlIjpmYWxzZSwiTGFzdEtub3duVmlzaWJpbGl0eVN0YXRlIjpmYWxzZX0sIklzVmlzaWJsZSI6dHJ1ZSwiUGFyZW50U3R5bGUiOm51bGx9LCJIeXBlcmxpbmsiOm51bGwsIkltcG9ydElkIjoiIn0seyIkaWQiOiIxMDAiLCJJZCI6IjQ1MjkyY2M4LTcyM2QtNDNkOC04YjJhLTZiYTc4ZGVkYmE5ZSIsIkluZGV4Ijo2LCJHcm91cElkIjoiNzE4ZmNkNDctYzdkMC00YmJhLTgxYjktMmFiZWVhZGE3YjdiIiwiVGl0bGUiOiJGcmFuY2UgJiBVLlMuIEFsbGlhbmNlIiwiRGF0ZVRpbWUiOiIxNzc4LTAyLTA2VDIzOjU5OjAwWiIsIlBlcmNlbnRhZ2VDb21wbGV0ZSI6bnVsbCwiTm90ZSI6bnVsbCwiU3R5bGUiOnsiJGlkIjoiMTAxIiwiVGl0bGVQb3NpdGlvbiI6IlJpZ2h0IiwiRGF0ZVBvc2l0aW9uIjoiUmlnaHQiLCJTaGFwZVR5cGUiOjEzLCJTaGFwZVNpemUiOjAsIlNoYXBlU3R5bGUiOnsiJGlkIjoiMTAyIiwiTWFyZ2luIjp7IiRyZWYiOiI4In0sIlBhZGRpbmciOnsiJHJlZiI6IjkifSwiQmFja2dyb3VuZCI6eyIkaWQiOiIxMDMiLCJDb2xvciI6eyIkaWQiOiIxMDQiLCJBIjoyNTUsIlIiOjIzNCwiRyI6MjIsIkIiOjMwfX0sIklzVmlzaWJsZSI6dHJ1ZSwiV2lkdGgiOjEyLjAsIkhlaWdodCI6MTQuMCwiQm9yZGVyU3R5bGUiOnsiJGlkIjoiMTA1IiwiTGluZUNvbG9yIjp7IiRpZCI6IjEwNiIsIiR0eXBlIjoiTkxSRS5Db21tb24uRG9tLlNvbGlkQ29sb3JCcnVzaCwgTkxSRS5Db21tb24iLCJDb2xvciI6eyIkaWQiOiIxMDciLCJBIjoyNTUsIlIiOjI1NSwiRyI6MCwiQiI6MH19LCJMaW5lV2VpZ2h0IjowLjAsIkxpbmVUeXBlIjowLCJQYXJlbnRTdHlsZSI6bnVsbH0sIlBhcmVudFN0eWxlIjpudWxsfSwiVGl0bGVTdHlsZSI6eyIkaWQiOiIxMDgiLCJGb250U2V0dGluZ3MiOnsiJGlkIjoiMTA5IiwiRm9udFNpemUiOjEyLCJGb250TmFtZSI6Ik1vbnRzZXJyYXQiLCJJc0JvbGQiOmZhbHNlLCJJc0l0YWxpYyI6ZmFsc2UsIklzVW5kZXJsaW5lZCI6ZmFsc2UsIlBhcmVudFN0eWxlIjpudWxsfSwiQXV0b1NpemUiOjIsIkZvcmVncm91bmQiOnsiJGlkIjoiMTEwIiwiQ29sb3IiOnsiJGlkIjoiMTExIiwiQSI6MjU1LCJSIjoyNTUsIkciOjI1NSwiQiI6MjU1fX0sIk1heFdpZHRoIjoxMzE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xMiIsIkNvbG9yIjp7IiRpZCI6IjExMyIsIkEiOjAsIlIiOjI1NSwiRyI6MjU1LCJCIjoyNTV9fSwiSXNWaXNpYmxlIjp0cnVlLCJXaWR0aCI6MC4wLCJIZWlnaHQiOjAuMCwiQm9yZGVyU3R5bGUiOm51bGwsIlBhcmVudFN0eWxlIjpudWxsfSwiRGF0ZVN0eWxlIjp7IiRpZCI6IjExNCIsIkZvbnRTZXR0aW5ncyI6eyIkaWQiOiIxMTUiLCJGb250U2l6ZSI6MTIsIkZvbnROYW1lIjoiTW9udHNlcnJhdCIsIklzQm9sZCI6ZmFsc2UsIklzSXRhbGljIjpmYWxzZSwiSXNVbmRlcmxpbmVkIjpmYWxzZSwiUGFyZW50U3R5bGUiOm51bGx9LCJBdXRvU2l6ZSI6MCwiRm9yZWdyb3VuZCI6eyIkaWQiOiIxMTYiLCJDb2xvciI6eyIkaWQiOiIxMTciLCJBIjoyNTUsIlIiOjEwOSwiRyI6MTg0LCJCIjoyND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E4IiwiQ29sb3IiOnsiJGlkIjoiMTE5IiwiQSI6MCwiUiI6MjU1LCJHIjoyNTUsIkIiOjI1NX19LCJJc1Zpc2libGUiOnRydWUsIldpZHRoIjowLjAsIkhlaWdodCI6MC4wLCJCb3JkZXJTdHlsZSI6bnVsbCwiUGFyZW50U3R5bGUiOm51bGx9LCJEYXRlRm9ybWF0Ijp7IiRpZCI6IjEyM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MSIsIkZvcm1hdCI6MCwiSXNWaXNpYmxlIjpmYWxzZSwiTGFzdEtub3duVmlzaWJpbGl0eVN0YXRlIjpmYWxzZX0sIklzVmlzaWJsZSI6dHJ1ZSwiUGFyZW50U3R5bGUiOm51bGx9LCJIeXBlcmxpbmsiOm51bGwsIkltcG9ydElkIjoiIn1dLCJJZCI6IjcxOGZjZDQ3LWM3ZDAtNGJiYS04MWI5LTJhYmVlYWRhN2I3YiIsIklzU2luZ2xlSXRlbVJvdyI6ZmFsc2V9LHsiJGlkIjoiMTIyIiwiX3Rhc2tzIjpbXSwiX21pbGVzdG9uZXMiOlt7IiRpZCI6IjEyMyIsIklkIjoiYThmMzg2ZGEtMmMxOS00YjU1LTkwNWYtZTJjYTlhYjQ3MjE1IiwiSW5kZXgiOjcsIkdyb3VwSWQiOiI0MDMwYjIyNi0zMGI4LTQyNDEtOGY5Mi01ZjE0ZmE2ZTIwMWMiLCJUaXRsZSI6IkJyaXRpc2ggc3VycmVuZGVyIGF0IFNhcmF0b2dhIiwiRGF0ZVRpbWUiOiIxNzc3LTEwLTE3VDIzOjU5OjAwWiIsIlBlcmNlbnRhZ2VDb21wbGV0ZSI6bnVsbCwiTm90ZSI6bnVsbCwiU3R5bGUiOnsiJGlkIjoiMTI0IiwiVGl0bGVQb3NpdGlvbiI6IlJpZ2h0IiwiRGF0ZVBvc2l0aW9uIjoiUmlnaHQiLCJTaGFwZVR5cGUiOjEzLCJTaGFwZVNpemUiOjEsIlNoYXBlU3R5bGUiOnsiJGlkIjoiMTI1IiwiTWFyZ2luIjp7IiRyZWYiOiI4In0sIlBhZGRpbmciOnsiJHJlZiI6IjkifSwiQmFja2dyb3VuZCI6eyIkaWQiOiIxMjYiLCJDb2xvciI6eyIkaWQiOiIxMjciLCJBIjoyNTUsIlIiOjIzNCwiRyI6MjIsIkIiOjMwfX0sIklzVmlzaWJsZSI6dHJ1ZSwiV2lkdGgiOjE4LjAsIkhlaWdodCI6MjAuMCwiQm9yZGVyU3R5bGUiOnsiJGlkIjoiMTI4IiwiTGluZUNvbG9yIjp7IiRpZCI6IjEyOSIsIiR0eXBlIjoiTkxSRS5Db21tb24uRG9tLlNvbGlkQ29sb3JCcnVzaCwgTkxSRS5Db21tb24iLCJDb2xvciI6eyIkaWQiOiIxMzAiLCJBIjoyNTUsIlIiOjI1NSwiRyI6MCwiQiI6MH19LCJMaW5lV2VpZ2h0IjowLjAsIkxpbmVUeXBlIjowLCJQYXJlbnRTdHlsZSI6bnVsbH0sIlBhcmVudFN0eWxlIjpudWxsfSwiVGl0bGVTdHlsZSI6eyIkaWQiOiIxMzEiLCJGb250U2V0dGluZ3MiOnsiJGlkIjoiMTMyIiwiRm9udFNpemUiOjEyLCJGb250TmFtZSI6Ik1vbnRzZXJyYXQiLCJJc0JvbGQiOmZhbHNlLCJJc0l0YWxpYyI6ZmFsc2UsIklzVW5kZXJsaW5lZCI6ZmFsc2UsIlBhcmVudFN0eWxlIjpudWxsfSwiQXV0b1NpemUiOjIsIkZvcmVncm91bmQiOnsiJGlkIjoiMTMzIiwiQ29sb3IiOnsiJGlkIjoiMTM0IiwiQSI6MjU1LCJSIjoyNTUsIkciOjI1NSwiQiI6MjU1fX0sIk1heFdpZHRoIjoxNzQ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zNSIsIkNvbG9yIjp7IiRpZCI6IjEzNiIsIkEiOjAsIlIiOjI1NSwiRyI6MjU1LCJCIjoyNTV9fSwiSXNWaXNpYmxlIjp0cnVlLCJXaWR0aCI6MC4wLCJIZWlnaHQiOjAuMCwiQm9yZGVyU3R5bGUiOm51bGwsIlBhcmVudFN0eWxlIjpudWxsfSwiRGF0ZVN0eWxlIjp7IiRpZCI6IjEzNyIsIkZvbnRTZXR0aW5ncyI6eyIkaWQiOiIxMzgiLCJGb250U2l6ZSI6MTIsIkZvbnROYW1lIjoiTW9udHNlcnJhdCIsIklzQm9sZCI6ZmFsc2UsIklzSXRhbGljIjpmYWxzZSwiSXNVbmRlcmxpbmVkIjpmYWxzZSwiUGFyZW50U3R5bGUiOm51bGx9LCJBdXRvU2l6ZSI6MCwiRm9yZWdyb3VuZCI6eyIkaWQiOiIxMzkiLCJDb2xvciI6eyIkaWQiOiIxNDAiLCJBIjoyNTUsIlIiOjEwOSwiRyI6MTg0LCJCIjoyND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QxIiwiQ29sb3IiOnsiJGlkIjoiMTQyIiwiQSI6MCwiUiI6MjU1LCJHIjoyNTUsIkIiOjI1NX19LCJJc1Zpc2libGUiOnRydWUsIldpZHRoIjowLjAsIkhlaWdodCI6MC4wLCJCb3JkZXJTdHlsZSI6bnVsbCwiUGFyZW50U3R5bGUiOm51bGx9LCJEYXRlRm9ybWF0Ijp7IiRpZCI6IjE0M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CIsIkZvcm1hdCI6MCwiSXNWaXNpYmxlIjpmYWxzZSwiTGFzdEtub3duVmlzaWJpbGl0eVN0YXRlIjpmYWxzZX0sIklzVmlzaWJsZSI6dHJ1ZSwiUGFyZW50U3R5bGUiOm51bGx9LCJIeXBlcmxpbmsiOm51bGwsIkltcG9ydElkIjoiIn0seyIkaWQiOiIxNDUiLCJJZCI6IjM2ZWQ3NTRmLTViODktNGFmMC04MDFlLTdhMDc5M2UwOGI5YyIsIkluZGV4Ijo4LCJHcm91cElkIjoiNDAzMGIyMjYtMzBiOC00MjQxLThmOTItNWYxNGZhNmUyMDFjIiwiVGl0bGUiOiJCb3N0b24gVGVhIFBhcnR5IiwiRGF0ZVRpbWUiOiIxNzczLTEyLTA2VDIzOjU5OjAwWiIsIlBlcmNlbnRhZ2VDb21wbGV0ZSI6bnVsbCwiTm90ZSI6bnVsbCwiU3R5bGUiOnsiJGlkIjoiMTQ2IiwiVGl0bGVQb3NpdGlvbiI6IkxlZnQiLCJEYXRlUG9zaXRpb24iOiJMZWZ0IiwiU2hhcGVUeXBlIjoxMywiU2hhcGVTaXplIjowLCJTaGFwZVN0eWxlIjp7IiRpZCI6IjE0NyIsIk1hcmdpbiI6eyIkcmVmIjoiOCJ9LCJQYWRkaW5nIjp7IiRyZWYiOiI5In0sIkJhY2tncm91bmQiOnsiJGlkIjoiMTQ4IiwiQ29sb3IiOnsiJGlkIjoiMTQ5IiwiQSI6MjU1LCJSIjoyMzQsIkciOjIyLCJCIjozMH19LCJJc1Zpc2libGUiOnRydWUsIldpZHRoIjoxMi4wLCJIZWlnaHQiOjE0LjAsIkJvcmRlclN0eWxlIjp7IiRpZCI6IjE1MCIsIkxpbmVDb2xvciI6eyIkaWQiOiIxNTEiLCIkdHlwZSI6Ik5MUkUuQ29tbW9uLkRvbS5Tb2xpZENvbG9yQnJ1c2gsIE5MUkUuQ29tbW9uIiwiQ29sb3IiOnsiJGlkIjoiMTUyIiwiQSI6MjU1LCJSIjoyNTUsIkciOjAsIkIiOjB9fSwiTGluZVdlaWdodCI6MC4wLCJMaW5lVHlwZSI6MCwiUGFyZW50U3R5bGUiOm51bGx9LCJQYXJlbnRTdHlsZSI6bnVsbH0sIlRpdGxlU3R5bGUiOnsiJGlkIjoiMTUzIiwiRm9udFNldHRpbmdzIjp7IiRpZCI6IjE1NCIsIkZvbnRTaXplIjoxMiwiRm9udE5hbWUiOiJNb250c2VycmF0IiwiSXNCb2xkIjpmYWxzZSwiSXNJdGFsaWMiOmZhbHNlLCJJc1VuZGVybGluZWQiOmZhbHNlLCJQYXJlbnRTdHlsZSI6bnVsbH0sIkF1dG9TaXplIjoyLCJGb3JlZ3JvdW5kIjp7IiRpZCI6IjE1NSIsIkNvbG9yIjp7IiRpZCI6IjE1NiIsIkEiOjI1NSwiUiI6MjU1LCJHIjoyNTUsIkIiOjI1NX19LCJNYXhXaWR0aCI6MTAz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NTciLCJDb2xvciI6eyIkaWQiOiIxNTgiLCJBIjowLCJSIjoyNTUsIkciOjI1NSwiQiI6MjU1fX0sIklzVmlzaWJsZSI6dHJ1ZSwiV2lkdGgiOjAuMCwiSGVpZ2h0IjowLjAsIkJvcmRlclN0eWxlIjpudWxsLCJQYXJlbnRTdHlsZSI6bnVsbH0sIkRhdGVTdHlsZSI6eyIkaWQiOiIxNTkiLCJGb250U2V0dGluZ3MiOnsiJGlkIjoiMTYwIiwiRm9udFNpemUiOjEyLCJGb250TmFtZSI6Ik1vbnRzZXJyYXQiLCJJc0JvbGQiOmZhbHNlLCJJc0l0YWxpYyI6ZmFsc2UsIklzVW5kZXJsaW5lZCI6ZmFsc2UsIlBhcmVudFN0eWxlIjpudWxsfSwiQXV0b1NpemUiOjAsIkZvcmVncm91bmQiOnsiJGlkIjoiMTYxIiwiQ29sb3IiOnsiJGlkIjoiMTYyIiwiQSI6MjU1LCJSIjoxMDksIkciOjE4NCwiQiI6MjQ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2MyIsIkNvbG9yIjp7IiRpZCI6IjE2NCIsIkEiOjAsIlIiOjI1NSwiRyI6MjU1LCJCIjoyNTV9fSwiSXNWaXNpYmxlIjp0cnVlLCJXaWR0aCI6MC4wLCJIZWlnaHQiOjAuMCwiQm9yZGVyU3R5bGUiOm51bGwsIlBhcmVudFN0eWxlIjpudWxsfSwiRGF0ZUZvcm1hdCI6eyIkaWQiOiIxNjU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YiLCJGb3JtYXQiOjAsIklzVmlzaWJsZSI6ZmFsc2UsIkxhc3RLbm93blZpc2liaWxpdHlTdGF0ZSI6ZmFsc2V9LCJJc1Zpc2libGUiOnRydWUsIlBhcmVudFN0eWxlIjpudWxsfSwiSHlwZXJsaW5rIjpudWxsLCJJbXBvcnRJZCI6IiJ9XSwiSWQiOiI0MDMwYjIyNi0zMGI4LTQyNDEtOGY5Mi01ZjE0ZmE2ZTIwMWMiLCJJc1NpbmdsZUl0ZW1Sb3ciOmZhbHNlfSx7IiRpZCI6IjE2NyIsIl90YXNrcyI6W10sIl9taWxlc3RvbmVzIjpbeyIkaWQiOiIxNjgiLCJJZCI6IjUxNDQwNGZkLTg3YzctNDA3MS05YWY5LTE5ZTMyNDFlODkzYSIsIkluZGV4Ijo5LCJHcm91cElkIjoiM2ExZTU5OGYtOWJiYi00ZjgzLWIzNjMtMmI5MzcyNjY4ZDA3IiwiVGl0bGUiOiJMZXhpbmd0b24gJiBDb25jb3JkIEJhdHRsZXMsIFBhdWwgUmV2ZXJlJ3MgcmlkZSIsIkRhdGVUaW1lIjoiMTc3NS0wNC0xOFQyMzo1OTowMFoiLCJQZXJjZW50YWdlQ29tcGxldGUiOm51bGwsIk5vdGUiOm51bGwsIlN0eWxlIjp7IiRpZCI6IjE2OSIsIlRpdGxlUG9zaXRpb24iOiJMZWZ0IiwiRGF0ZVBvc2l0aW9uIjoiTGVmdCIsIlNoYXBlVHlwZSI6MTMsIlNoYXBlU2l6ZSI6MCwiU2hhcGVTdHlsZSI6eyIkaWQiOiIxNzAiLCJNYXJnaW4iOnsiJHJlZiI6IjgifSwiUGFkZGluZyI6eyIkcmVmIjoiOSJ9LCJCYWNrZ3JvdW5kIjp7IiRpZCI6IjE3MSIsIkNvbG9yIjp7IiRpZCI6IjE3MiIsIkEiOjI1NSwiUiI6MjM0LCJHIjoyMiwiQiI6MzB9fSwiSXNWaXNpYmxlIjp0cnVlLCJXaWR0aCI6MTIuMCwiSGVpZ2h0IjoxNC4wLCJCb3JkZXJTdHlsZSI6eyIkaWQiOiIxNzMiLCJMaW5lQ29sb3IiOnsiJGlkIjoiMTc0IiwiJHR5cGUiOiJOTFJFLkNvbW1vbi5Eb20uU29saWRDb2xvckJydXNoLCBOTFJFLkNvbW1vbiIsIkNvbG9yIjp7IiRpZCI6IjE3NSIsIkEiOjI1NSwiUiI6MjU1LCJHIjowLCJCIjowfX0sIkxpbmVXZWlnaHQiOjAuMCwiTGluZVR5cGUiOjAsIlBhcmVudFN0eWxlIjpudWxsfSwiUGFyZW50U3R5bGUiOm51bGx9LCJUaXRsZVN0eWxlIjp7IiRpZCI6IjE3NiIsIkZvbnRTZXR0aW5ncyI6eyIkaWQiOiIxNzciLCJGb250U2l6ZSI6MTIsIkZvbnROYW1lIjoiTW9udHNlcnJhdCIsIklzQm9sZCI6ZmFsc2UsIklzSXRhbGljIjpmYWxzZSwiSXNVbmRlcmxpbmVkIjpmYWxzZSwiUGFyZW50U3R5bGUiOm51bGx9LCJBdXRvU2l6ZSI6MiwiRm9yZWdyb3VuZCI6eyIkaWQiOiIxNzgiLCJDb2xvciI6eyIkaWQiOiIxNzkiLCJBIjoyNTUsIlIiOjI1NSwiRyI6MjU1LCJCIjoyNTV9fSwiTWF4V2lkdGgiOjI4Ny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gwIiwiQ29sb3IiOnsiJGlkIjoiMTgxIiwiQSI6MCwiUiI6MjU1LCJHIjoyNTUsIkIiOjI1NX19LCJJc1Zpc2libGUiOnRydWUsIldpZHRoIjowLjAsIkhlaWdodCI6MC4wLCJCb3JkZXJTdHlsZSI6bnVsbCwiUGFyZW50U3R5bGUiOm51bGx9LCJEYXRlU3R5bGUiOnsiJGlkIjoiMTgyIiwiRm9udFNldHRpbmdzIjp7IiRpZCI6IjE4MyIsIkZvbnRTaXplIjoxMiwiRm9udE5hbWUiOiJNb250c2VycmF0IiwiSXNCb2xkIjpmYWxzZSwiSXNJdGFsaWMiOmZhbHNlLCJJc1VuZGVybGluZWQiOmZhbHNlLCJQYXJlbnRTdHlsZSI6bnVsbH0sIkF1dG9TaXplIjowLCJGb3JlZ3JvdW5kIjp7IiRpZCI6IjE4NCIsIkNvbG9yIjp7IiRpZCI6IjE4NSIsIkEiOjI1NSwiUiI6MTA5LCJHIjoxODQsIkIiOjI0O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ODYiLCJDb2xvciI6eyIkaWQiOiIxODciLCJBIjowLCJSIjoyNTUsIkciOjI1NSwiQiI6MjU1fX0sIklzVmlzaWJsZSI6dHJ1ZSwiV2lkdGgiOjAuMCwiSGVpZ2h0IjowLjAsIkJvcmRlclN0eWxlIjpudWxsLCJQYXJlbnRTdHlsZSI6bnVsbH0sIkRhdGVGb3JtYXQiOnsiJGlkIjoiMTg4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5IiwiRm9ybWF0IjowLCJJc1Zpc2libGUiOmZhbHNlLCJMYXN0S25vd25WaXNpYmlsaXR5U3RhdGUiOmZhbHNlfSwiSXNWaXNpYmxlIjp0cnVlLCJQYXJlbnRTdHlsZSI6bnVsbH0sIkh5cGVybGluayI6bnVsbCwiSW1wb3J0SWQiOiIifSx7IiRpZCI6IjE5MCIsIklkIjoiY2JjMmMxOWEtOWM1Mi00Nzk3LTk0ZjItMTEwYjAzYjgxMDRmIiwiSW5kZXgiOjEwLCJHcm91cElkIjoiM2ExZTU5OGYtOWJiYi00ZjgzLWIzNjMtMmI5MzcyNjY4ZDA3IiwiVGl0bGUiOiJOYXRoYW4gSGFsZSdzIGV4ZWN1dGlvbiIsIkRhdGVUaW1lIjoiMTc3Ni0wOS0yMlQyMzo1OTowMFoiLCJQZXJjZW50YWdlQ29tcGxldGUiOm51bGwsIk5vdGUiOm51bGwsIlN0eWxlIjp7IiRpZCI6IjE5MSIsIlRpdGxlUG9zaXRpb24iOiJSaWdodCIsIkRhdGVQb3NpdGlvbiI6IlJpZ2h0IiwiU2hhcGVUeXBlIjoxMywiU2hhcGVTaXplIjowLCJTaGFwZVN0eWxlIjp7IiRpZCI6IjE5MiIsIk1hcmdpbiI6eyIkcmVmIjoiOCJ9LCJQYWRkaW5nIjp7IiRyZWYiOiI5In0sIkJhY2tncm91bmQiOnsiJGlkIjoiMTkzIiwiQ29sb3IiOnsiJGlkIjoiMTk0IiwiQSI6MjU1LCJSIjoyMzQsIkciOjIyLCJCIjozMH19LCJJc1Zpc2libGUiOnRydWUsIldpZHRoIjoxMi4wLCJIZWlnaHQiOjE0LjAsIkJvcmRlclN0eWxlIjp7IiRpZCI6IjE5NSIsIkxpbmVDb2xvciI6eyIkaWQiOiIxOTYiLCIkdHlwZSI6Ik5MUkUuQ29tbW9uLkRvbS5Tb2xpZENvbG9yQnJ1c2gsIE5MUkUuQ29tbW9uIiwiQ29sb3IiOnsiJGlkIjoiMTk3IiwiQSI6MjU1LCJSIjoyNTUsIkciOjAsIkIiOjB9fSwiTGluZVdlaWdodCI6MC4wLCJMaW5lVHlwZSI6MCwiUGFyZW50U3R5bGUiOm51bGx9LCJQYXJlbnRTdHlsZSI6bnVsbH0sIlRpdGxlU3R5bGUiOnsiJGlkIjoiMTk4IiwiRm9udFNldHRpbmdzIjp7IiRpZCI6IjE5OSIsIkZvbnRTaXplIjoxMiwiRm9udE5hbWUiOiJNb250c2VycmF0IiwiSXNCb2xkIjpmYWxzZSwiSXNJdGFsaWMiOmZhbHNlLCJJc1VuZGVybGluZWQiOmZhbHNlLCJQYXJlbnRTdHlsZSI6bnVsbH0sIkF1dG9TaXplIjoyLCJGb3JlZ3JvdW5kIjp7IiRpZCI6IjIwMCIsIkNvbG9yIjp7IiRpZCI6IjIwMSIsIkEiOjI1NSwiUiI6MjU1LCJHIjoyNTUsIkIiOjI1NX19LCJNYXhXaWR0aCI6MTQ4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MDIiLCJDb2xvciI6eyIkaWQiOiIyMDMiLCJBIjowLCJSIjoyNTUsIkciOjI1NSwiQiI6MjU1fX0sIklzVmlzaWJsZSI6dHJ1ZSwiV2lkdGgiOjAuMCwiSGVpZ2h0IjowLjAsIkJvcmRlclN0eWxlIjpudWxsLCJQYXJlbnRTdHlsZSI6bnVsbH0sIkRhdGVTdHlsZSI6eyIkaWQiOiIyMDQiLCJGb250U2V0dGluZ3MiOnsiJGlkIjoiMjA1IiwiRm9udFNpemUiOjEyLCJGb250TmFtZSI6Ik1vbnRzZXJyYXQiLCJJc0JvbGQiOmZhbHNlLCJJc0l0YWxpYyI6ZmFsc2UsIklzVW5kZXJsaW5lZCI6ZmFsc2UsIlBhcmVudFN0eWxlIjpudWxsfSwiQXV0b1NpemUiOjAsIkZvcmVncm91bmQiOnsiJGlkIjoiMjA2IiwiQ29sb3IiOnsiJGlkIjoiMjA3IiwiQSI6MjU1LCJSIjoxMDksIkciOjE4NCwiQiI6MjQ5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IwOCIsIkNvbG9yIjp7IiRpZCI6IjIwOSIsIkEiOjAsIlIiOjI1NSwiRyI6MjU1LCJCIjoyNTV9fSwiSXNWaXNpYmxlIjp0cnVlLCJXaWR0aCI6MC4wLCJIZWlnaHQiOjAuMCwiQm9yZGVyU3R5bGUiOm51bGwsIlBhcmVudFN0eWxlIjpudWxsfSwiRGF0ZUZvcm1hdCI6eyIkaWQiOiIyMTA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EiLCJGb3JtYXQiOjAsIklzVmlzaWJsZSI6ZmFsc2UsIkxhc3RLbm93blZpc2liaWxpdHlTdGF0ZSI6ZmFsc2V9LCJJc1Zpc2libGUiOnRydWUsIlBhcmVudFN0eWxlIjpudWxsfSwiSHlwZXJsaW5rIjpudWxsLCJJbXBvcnRJZCI6IiJ9XSwiSWQiOiIzYTFlNTk4Zi05YmJiLTRmODMtYjM2My0yYjkzNzI2NjhkMDciLCJJc1NpbmdsZUl0ZW1Sb3ciOmZhbHNlfSx7IiRpZCI6IjIxMiIsIl90YXNrcyI6W10sIl9taWxlc3RvbmVzIjpbeyIkaWQiOiIyMTMiLCJJZCI6ImUxNTNhYWQ1LTA3MGUtNGE5YS1hN2Q2LWU0ZjMyOGU4M2Y4ZCIsIkluZGV4IjoxMSwiR3JvdXBJZCI6Ijc1MDFmZGM4LWU1M2MtNDM3Yi1iZjQxLTY4MDBmMmY3YjdlOSIsIlRpdGxlIjoiQmF0dGxlIG9mIEJ1bmtlciBIaWxsIiwiRGF0ZVRpbWUiOiIxNzc1LTA2LTE3VDIzOjU5OjAwWiIsIlBlcmNlbnRhZ2VDb21wbGV0ZSI6bnVsbCwiTm90ZSI6bnVsbCwiU3R5bGUiOnsiJGlkIjoiMjE0IiwiVGl0bGVQb3NpdGlvbiI6IkxlZnQiLCJEYXRlUG9zaXRpb24iOiJMZWZ0IiwiU2hhcGVUeXBlIjoxMywiU2hhcGVTaXplIjowLCJTaGFwZVN0eWxlIjp7IiRpZCI6IjIxNSIsIk1hcmdpbiI6eyIkcmVmIjoiOCJ9LCJQYWRkaW5nIjp7IiRyZWYiOiI5In0sIkJhY2tncm91bmQiOnsiJGlkIjoiMjE2IiwiQ29sb3IiOnsiJGlkIjoiMjE3IiwiQSI6MjU1LCJSIjoyMzQsIkciOjIyLCJCIjozMH19LCJJc1Zpc2libGUiOnRydWUsIldpZHRoIjoxMi4wLCJIZWlnaHQiOjE0LjAsIkJvcmRlclN0eWxlIjp7IiRpZCI6IjIxOCIsIkxpbmVDb2xvciI6eyIkaWQiOiIyMTkiLCIkdHlwZSI6Ik5MUkUuQ29tbW9uLkRvbS5Tb2xpZENvbG9yQnJ1c2gsIE5MUkUuQ29tbW9uIiwiQ29sb3IiOnsiJGlkIjoiMjIwIiwiQSI6MjU1LCJSIjoyNTUsIkciOjAsIkIiOjB9fSwiTGluZVdlaWdodCI6MC4wLCJMaW5lVHlwZSI6MCwiUGFyZW50U3R5bGUiOm51bGx9LCJQYXJlbnRTdHlsZSI6bnVsbH0sIlRpdGxlU3R5bGUiOnsiJGlkIjoiMjIxIiwiRm9udFNldHRpbmdzIjp7IiRpZCI6IjIyMiIsIkZvbnRTaXplIjoxMiwiRm9udE5hbWUiOiJNb250c2VycmF0IiwiSXNCb2xkIjpmYWxzZSwiSXNJdGFsaWMiOmZhbHNlLCJJc1VuZGVybGluZWQiOmZhbHNlLCJQYXJlbnRTdHlsZSI6bnVsbH0sIkF1dG9TaXplIjoyLCJGb3JlZ3JvdW5kIjp7IiRpZCI6IjIyMyIsIkNvbG9yIjp7IiRpZCI6IjIyNCIsIkEiOjI1NSwiUiI6MjU1LCJHIjoyNTUsIkIiOjI1NX19LCJNYXhXaWR0aCI6MTIx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yMjUiLCJDb2xvciI6eyIkaWQiOiIyMjYiLCJBIjowLCJSIjoyNTUsIkciOjI1NSwiQiI6MjU1fX0sIklzVmlzaWJsZSI6dHJ1ZSwiV2lkdGgiOjAuMCwiSGVpZ2h0IjowLjAsIkJvcmRlclN0eWxlIjpudWxsLCJQYXJlbnRTdHlsZSI6bnVsbH0sIkRhdGVTdHlsZSI6eyIkaWQiOiIyMjciLCJGb250U2V0dGluZ3MiOnsiJGlkIjoiMjI4IiwiRm9udFNpemUiOjEyLCJGb250TmFtZSI6Ik1vbnRzZXJyYXQiLCJJc0JvbGQiOmZhbHNlLCJJc0l0YWxpYyI6ZmFsc2UsIklzVW5kZXJsaW5lZCI6ZmFsc2UsIlBhcmVudFN0eWxlIjpudWxsfSwiQXV0b1NpemUiOjAsIkZvcmVncm91bmQiOnsiJGlkIjoiMjI5IiwiQ29sb3IiOnsiJGlkIjoiMjMwIiwiQSI6MjU1LCJSIjoxMDksIkciOjE4NCwiQiI6MjQ5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zMSIsIkNvbG9yIjp7IiRpZCI6IjIzMiIsIkEiOjAsIlIiOjI1NSwiRyI6MjU1LCJCIjoyNTV9fSwiSXNWaXNpYmxlIjp0cnVlLCJXaWR0aCI6MC4wLCJIZWlnaHQiOjAuMCwiQm9yZGVyU3R5bGUiOm51bGwsIlBhcmVudFN0eWxlIjpudWxsfSwiRGF0ZUZvcm1hdCI6eyIkaWQiOiIyMz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QiLCJGb3JtYXQiOjAsIklzVmlzaWJsZSI6ZmFsc2UsIkxhc3RLbm93blZpc2liaWxpdHlTdGF0ZSI6ZmFsc2V9LCJJc1Zpc2libGUiOnRydWUsIlBhcmVudFN0eWxlIjpudWxsfSwiSHlwZXJsaW5rIjpudWxsLCJJbXBvcnRJZCI6IiJ9LHsiJGlkIjoiMjM1IiwiSWQiOiI0NmQ3YzBjOC02MTE4LTQyOGYtYjQxZS0wYWI4OGYwY2E4ZjgiLCJJbmRleCI6MTIsIkdyb3VwSWQiOiI3NTAxZmRjOC1lNTNjLTQzN2ItYmY0MS02ODAwZjJmN2I3ZTkiLCJUaXRsZSI6IkJlbmVkaWN0IEFybm9sZCB0dXJucyB0cmFpdG9yIiwiRGF0ZVRpbWUiOiIxNzgwLTA5LTA5VDIzOjU5OjAwWiIsIlBlcmNlbnRhZ2VDb21wbGV0ZSI6bnVsbCwiTm90ZSI6bnVsbCwiU3R5bGUiOnsiJGlkIjoiMjM2IiwiVGl0bGVQb3NpdGlvbiI6IlJpZ2h0IiwiRGF0ZVBvc2l0aW9uIjoiUmlnaHQiLCJTaGFwZVR5cGUiOjEzLCJTaGFwZVNpemUiOjAsIlNoYXBlU3R5bGUiOnsiJGlkIjoiMjM3IiwiTWFyZ2luIjp7IiRyZWYiOiI4In0sIlBhZGRpbmciOnsiJHJlZiI6IjkifSwiQmFja2dyb3VuZCI6eyIkaWQiOiIyMzgiLCJDb2xvciI6eyIkaWQiOiIyMzkiLCJBIjoyNTUsIlIiOjIzNCwiRyI6MjIsIkIiOjMwfX0sIklzVmlzaWJsZSI6dHJ1ZSwiV2lkdGgiOjEyLjAsIkhlaWdodCI6MTQuMCwiQm9yZGVyU3R5bGUiOnsiJGlkIjoiMjQwIiwiTGluZUNvbG9yIjp7IiRpZCI6IjI0MSIsIiR0eXBlIjoiTkxSRS5Db21tb24uRG9tLlNvbGlkQ29sb3JCcnVzaCwgTkxSRS5Db21tb24iLCJDb2xvciI6eyIkaWQiOiIyNDIiLCJBIjoyNTUsIlIiOjI1NSwiRyI6MCwiQiI6MH19LCJMaW5lV2VpZ2h0IjowLjAsIkxpbmVUeXBlIjowLCJQYXJlbnRTdHlsZSI6bnVsbH0sIlBhcmVudFN0eWxlIjpudWxsfSwiVGl0bGVTdHlsZSI6eyIkaWQiOiIyNDMiLCJGb250U2V0dGluZ3MiOnsiJGlkIjoiMjQ0IiwiRm9udFNpemUiOjEyLCJGb250TmFtZSI6Ik1vbnRzZXJyYXQiLCJJc0JvbGQiOmZhbHNlLCJJc0l0YWxpYyI6ZmFsc2UsIklzVW5kZXJsaW5lZCI6ZmFsc2UsIlBhcmVudFN0eWxlIjpudWxsfSwiQXV0b1NpemUiOjIsIkZvcmVncm91bmQiOnsiJGlkIjoiMjQ1IiwiQ29sb3IiOnsiJGlkIjoiMjQ2IiwiQSI6MjU1LCJSIjoyNTUsIkciOjI1NSwiQiI6MjU1fX0sIk1heFdpZHRoIjoxNzQ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0NyIsIkNvbG9yIjp7IiRpZCI6IjI0OCIsIkEiOjAsIlIiOjI1NSwiRyI6MjU1LCJCIjoyNTV9fSwiSXNWaXNpYmxlIjp0cnVlLCJXaWR0aCI6MC4wLCJIZWlnaHQiOjAuMCwiQm9yZGVyU3R5bGUiOm51bGwsIlBhcmVudFN0eWxlIjpudWxsfSwiRGF0ZVN0eWxlIjp7IiRpZCI6IjI0OSIsIkZvbnRTZXR0aW5ncyI6eyIkaWQiOiIyNTAiLCJGb250U2l6ZSI6MTIsIkZvbnROYW1lIjoiTW9udHNlcnJhdCIsIklzQm9sZCI6ZmFsc2UsIklzSXRhbGljIjpmYWxzZSwiSXNVbmRlcmxpbmVkIjpmYWxzZSwiUGFyZW50U3R5bGUiOm51bGx9LCJBdXRvU2l6ZSI6MCwiRm9yZWdyb3VuZCI6eyIkaWQiOiIyNTEiLCJDb2xvciI6eyIkaWQiOiIyNTIiLCJBIjoyNTUsIlIiOjEwOSwiRyI6MTg0LCJCIjoyND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UzIiwiQ29sb3IiOnsiJGlkIjoiMjU0IiwiQSI6MCwiUiI6MjU1LCJHIjoyNTUsIkIiOjI1NX19LCJJc1Zpc2libGUiOnRydWUsIldpZHRoIjowLjAsIkhlaWdodCI6MC4wLCJCb3JkZXJTdHlsZSI6bnVsbCwiUGFyZW50U3R5bGUiOm51bGx9LCJEYXRlRm9ybWF0Ijp7IiRpZCI6IjI1N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NiIsIkZvcm1hdCI6MCwiSXNWaXNpYmxlIjpmYWxzZSwiTGFzdEtub3duVmlzaWJpbGl0eVN0YXRlIjpmYWxzZX0sIklzVmlzaWJsZSI6dHJ1ZSwiUGFyZW50U3R5bGUiOm51bGx9LCJIeXBlcmxpbmsiOm51bGwsIkltcG9ydElkIjoiIn1dLCJJZCI6Ijc1MDFmZGM4LWU1M2MtNDM3Yi1iZjQxLTY4MDBmMmY3YjdlOSIsIklzU2luZ2xlSXRlbVJvdyI6ZmFsc2V9LHsiJGlkIjoiMjU3IiwiX3Rhc2tzIjpbXSwiX21pbGVzdG9uZXMiOlt7IiRpZCI6IjI1OCIsIklkIjoiMDZhNTBmNWItNTMzOS00ZDNjLWE1NGQtMGQ4M2E5YzUwZmJjIiwiSW5kZXgiOjE0LCJHcm91cElkIjpudWxsLCJUaXRsZSI6bnVsbCwiRGF0ZVRpbWUiOiIxNzc3LTEwLTIzVDIzOjU5OjAwIiwiUGVyY2VudGFnZUNvbXBsZXRlIjpudWxsLCJOb3RlIjpudWxsLCJTdHlsZSI6eyIkaWQiOiIyNTkiLCJUaXRsZVBvc2l0aW9uIjoiTGVmdCIsIkRhdGVQb3NpdGlvbiI6IkxlZnQiLCJTaGFwZVR5cGUiOjAsIlNoYXBlU2l6ZSI6MSwiU2hhcGVTdHlsZSI6eyIkaWQiOiIyNjAiLCJNYXJnaW4iOnsiJHJlZiI6IjgifSwiUGFkZGluZyI6eyIkcmVmIjoiOSJ9LCJCYWNrZ3JvdW5kIjp7IiRpZCI6IjI2MSIsIkNvbG9yIjp7IiRpZCI6IjI2MiIsIkEiOjI1NSwiUiI6NjgsIkciOjg0LCJCIjoxMDZ9fSwiSXNWaXNpYmxlIjp0cnVlLCJXaWR0aCI6MTguMCwiSGVpZ2h0IjoyMC4wLCJCb3JkZXJTdHlsZSI6eyIkaWQiOiIyNjMiLCJMaW5lQ29sb3IiOnsiJGlkIjoiMjY0IiwiJHR5cGUiOiJOTFJFLkNvbW1vbi5Eb20uU29saWRDb2xvckJydXNoLCBOTFJFLkNvbW1vbiIsIkNvbG9yIjp7IiRpZCI6IjI2NSIsIkEiOjI1NSwiUiI6MjU1LCJHIjowLCJCIjowfX0sIkxpbmVXZWlnaHQiOjAuMCwiTGluZVR5cGUiOjAsIlBhcmVudFN0eWxlIjpudWxsfSwiUGFyZW50U3R5bGUiOm51bGx9LCJUaXRsZVN0eWxlIjp7IiRpZCI6IjI2NiIsIkZvbnRTZXR0aW5ncyI6eyIkaWQiOiIyNjciLCJGb250U2l6ZSI6MTEsIkZvbnROYW1lIjoiQ2FsaWJyaSIsIklzQm9sZCI6dHJ1ZSwiSXNJdGFsaWMiOmZhbHNlLCJJc1VuZGVybGluZWQiOmZhbHNlLCJQYXJlbnRTdHlsZSI6bnVsbH0sIkF1dG9TaXplIjowLCJGb3JlZ3JvdW5kIjp7IiRpZCI6IjI2OCIsIkNvbG9yIjp7IiRpZCI6IjI2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yNzAiLCJDb2xvciI6eyIkaWQiOiIyNzEiLCJBIjo4OSwiUiI6MCwiRyI6MCwiQiI6MH19LCJJc1Zpc2libGUiOnRydWUsIldpZHRoIjowLjAsIkhlaWdodCI6MC4wLCJCb3JkZXJTdHlsZSI6bnVsbCwiUGFyZW50U3R5bGUiOm51bGx9LCJEYXRlU3R5bGUiOnsiJGlkIjoiMjcyIiwiRm9udFNldHRpbmdzIjp7IiRpZCI6IjI3MyIsIkZvbnRTaXplIjoxMCwiRm9udE5hbWUiOiJDYWxpYnJpIiwiSXNCb2xkIjpmYWxzZSwiSXNJdGFsaWMiOmZhbHNlLCJJc1VuZGVybGluZWQiOmZhbHNlLCJQYXJlbnRTdHlsZSI6bnVsbH0sIkF1dG9TaXplIjowLCJGb3JlZ3JvdW5kIjp7IiRpZCI6IjI3NCIsIkNvbG9yIjp7IiRpZCI6IjI3NSIsIkEiOjI1NSwiUiI6OTEsIkciOjE1NSwiQiI6MjEz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I3NiIsIkNvbG9yIjp7IiRpZCI6IjI3NyIsIkEiOjg5LCJSIjowLCJHIjowLCJCIjowfX0sIklzVmlzaWJsZSI6dHJ1ZSwiV2lkdGgiOjAuMCwiSGVpZ2h0IjowLjAsIkJvcmRlclN0eWxlIjpudWxsLCJQYXJlbnRTdHlsZSI6bnVsbH0sIkRhdGVGb3JtYXQiOnsiJGlkIjoiMjc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3OSIsIkZvcm1hdCI6MCwiSXNWaXNpYmxlIjpmYWxzZSwiTGFzdEtub3duVmlzaWJpbGl0eVN0YXRlIjpmYWxzZX0sIklzVmlzaWJsZSI6dHJ1ZSwiUGFyZW50U3R5bGUiOm51bGx9LCJIeXBlcmxpbmsiOm51bGwsIkltcG9ydElkIjoiIn1dLCJJZCI6IjAwMDAwMDAwLTAwMDAtMDAwMC0wMDAwLTAwMDAwMDAwMDAwMCIsIklzU2luZ2xlSXRlbVJvdyI6dHJ1ZX1dLCJJbmRleCI6MCwiSWQiOiI0NzZhYzAwMy0wZTA5LTRjNGUtOWEwMi0zMGRkZTRkYWZhYjEiLCJIZWFkZXJUZXh0IjoiIiwiSXNEZWZhdWx0Ijp0cnVlLCJTdHlsZSI6eyIkaWQiOiIyODAiLCJIZWFkZXJTdHlsZSI6eyIkaWQiOiIyODEiLCJUZXh0U3R5bGUiOnsiJGlkIjoiMjgyIiwiRm9udFNldHRpbmdzIjp7IiRpZCI6IjI4MyIsIkZvbnRTaXplIjoxMSwiRm9udE5hbWUiOiJDYWxpYnJpIiwiSXNCb2xkIjpmYWxzZSwiSXNJdGFsaWMiOmZhbHNlLCJJc1VuZGVybGluZWQiOmZhbHNlLCJQYXJlbnRTdHlsZSI6bnVsbH0sIkF1dG9TaXplIjoyLCJGb3JlZ3JvdW5kIjp7IiRpZCI6IjI4NCIsIkNvbG9yIjp7IiRpZCI6IjI4N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g2IiwiVG9wIjowLjAsIkxlZnQiOjAuMCwiUmlnaHQiOjAuMCwiQm90dG9tIjowLjB9LCJQYWRkaW5nIjp7IiRpZCI6IjI4NyIsIlRvcCI6MC4wLCJMZWZ0IjowLjAsIlJpZ2h0IjowLjAsIkJvdHRvbSI6MC4wfSwiQmFja2dyb3VuZCI6bnVsbCwiSXNWaXNpYmxlIjp0cnVlLCJXaWR0aCI6MC4wLCJIZWlnaHQiOjAuMCwiQm9yZGVyU3R5bGUiOm51bGwsIlBhcmVudFN0eWxlIjpudWxsfSwiUmVjdGFuZ2xlU3R5bGUiOnsiJGlkIjoiMjg4IiwiTWFyZ2luIjp7IiRpZCI6IjI4OSIsIlRvcCI6MC4wLCJMZWZ0IjowLjAsIlJpZ2h0IjowLjAsIkJvdHRvbSI6MC4wfSwiUGFkZGluZyI6eyIkaWQiOiIyOTAiLCJUb3AiOjAuMCwiTGVmdCI6MC4wLCJSaWdodCI6MC4wLCJCb3R0b20iOjAuMH0sIkJhY2tncm91bmQiOnsiJGlkIjoiMjkxIiwiQ29sb3IiOnsiJGlkIjoiMjkyIiwiQSI6NjMsIlIiOjI1NSwiRyI6MjU1LCJCIjoyNTV9fSwiSXNWaXNpYmxlIjp0cnVlLCJXaWR0aCI6MC4wLCJIZWlnaHQiOjAuMCwiQm9yZGVyU3R5bGUiOnsiJGlkIjoiMjkzIiwiTGluZUNvbG9yIjp7IiRpZCI6IjI5NCIsIiR0eXBlIjoiTkxSRS5Db21tb24uRG9tLlNvbGlkQ29sb3JCcnVzaCwgTkxSRS5Db21tb24iLCJDb2xvciI6eyIkaWQiOiIyOTUiLCJBIjoyNTUsIlIiOjI1NSwiRyI6MCwiQiI6MH19LCJMaW5lV2VpZ2h0IjowLjAsIkxpbmVUeXBlIjowLCJQYXJlbnRTdHlsZSI6bnVsbH0sIlBhcmVudFN0eWxlIjpudWxsfSwiTWFyZ2luIjp7IiRpZCI6IjI5NiIsIlRvcCI6MC4wLCJMZWZ0IjowLjAsIlJpZ2h0IjowLjAsIkJvdHRvbSI6MC4wfSwiUGFkZGluZyI6eyIkaWQiOiIyOTciLCJUb3AiOjAuMCwiTGVmdCI6MC4wLCJSaWdodCI6MC4wLCJCb3R0b20iOjAuMH0sIkJhY2tncm91bmQiOm51bGwsIklzVmlzaWJsZSI6dHJ1ZSwiV2lkdGgiOjAuMCwiSGVpZ2h0IjowLjAsIkJvcmRlclN0eWxlIjpudWxsLCJQYXJlbnRTdHlsZSI6bnVsbH0sIkJhY2tncm91bmRTdHlsZSI6eyIkaWQiOiIyOTgiLCJNYXJnaW4iOnsiJGlkIjoiMjk5IiwiVG9wIjowLjAsIkxlZnQiOjAuMCwiUmlnaHQiOjAuMCwiQm90dG9tIjowLjB9LCJQYWRkaW5nIjp7IiRpZCI6IjMwMCIsIlRvcCI6MC4wLCJMZWZ0IjowLjAsIlJpZ2h0IjowLjAsIkJvdHRvbSI6MC4wfSwiQmFja2dyb3VuZCI6eyIkaWQiOiIzMDEiLCJDb2xvciI6eyIkaWQiOiIzMDIiLCJBIjo1MSwiUiI6MTY1LCJHIjoxNjUsIkIiOjE2NX19LCJJc1Zpc2libGUiOnRydWUsIldpZHRoIjowLjAsIkhlaWdodCI6MC4wLCJCb3JkZXJTdHlsZSI6eyIkaWQiOiIzMDMiLCJMaW5lQ29sb3IiOnsiJGlkIjoiMzA0IiwiJHR5cGUiOiJOTFJFLkNvbW1vbi5Eb20uU29saWRDb2xvckJydXNoLCBOTFJFLkNvbW1vbiIsIkNvbG9yIjp7IiRpZCI6IjMwNSIsIkEiOjI1NSwiUiI6MjU1LCJHIjowLCJCIjowfX0sIkxpbmVXZWlnaHQiOjAuMCwiTGluZVR5cGUiOjAsIlBhcmVudFN0eWxlIjpudWxsfSwiUGFyZW50U3R5bGUiOm51bGx9LCJNYXJnaW4iOnsiJGlkIjoiMzA2IiwiVG9wIjowLjAsIkxlZnQiOjAuMCwiUmlnaHQiOjAuMCwiQm90dG9tIjowLjB9LCJQYWRkaW5nIjp7IiRpZCI6IjMwNyIsIlRvcCI6MC4wLCJMZWZ0IjowLjAsIlJpZ2h0IjowLjAsIkJvdHRvbSI6MC4wfSwiSXNWaXNpYmxlIjp0cnVlLCJXaWR0aCI6MC4wLCJIZWlnaHQiOjAuMCwiQm9yZGVyU3R5bGUiOm51bGwsIlBhcmVudFN0eWxlIjpudWxsfX1dLCJJZCI6ImE3MzFlZTM4LWM3ODAtNDE3NC04NmIyLTYzZTMwNDk4MzVlYSIsIkluZGV4IjowLCJIZWFkZXJUZXh0IjoiTWlsaXRhcnkgXHJcbkV2ZW50cyIsIlN0eWxlIjp7IiRpZCI6IjMwOCIsIkhlYWRlclN0eWxlIjp7IiRpZCI6IjMwOSIsIlRleHRJc1ZlcnRpY2FsIjpmYWxzZSwiVGV4dFN0eWxlIjp7IiRpZCI6IjMxMCIsIkZvbnRTZXR0aW5ncyI6eyIkaWQiOiIzMTEiLCJGb250U2l6ZSI6MTYsIkZvbnROYW1lIjoiTW9udHNlcnJhdCIsIklzQm9sZCI6dHJ1ZSwiSXNJdGFsaWMiOmZhbHNlLCJJc1VuZGVybGluZWQiOmZhbHNlLCJQYXJlbnRTdHlsZSI6bnVsbH0sIkF1dG9TaXplIjowLCJGb3JlZ3JvdW5kIjp7IiRpZCI6IjMxMiIsIkNvbG9yIjp7IiRpZCI6IjMxMyIsIkEiOjI1NSwiUiI6MjU1LCJHIjoyNTUsIkIiOjI1NX19LCJNYXhXaWR0aCI6MC4wLCJNYXhIZWlnaHQiOjAuMCwiU21hcnRGb3JlZ3JvdW5kSXNBY3RpdmUiOmZhbHNlLCJIb3Jpem9udGFsQWxpZ25tZW50IjowLCJWZXJ0aWNhbEFsaWdubWVudCI6MCwiU21hcnRGb3JlZ3JvdW5kIjpudWxsLCJCYWNrZ3JvdW5kRmlsbFR5cGUiOjAsIk1hcmdpbiI6eyIkaWQiOiIzMTQiLCJUb3AiOjAuMCwiTGVmdCI6MC4wLCJSaWdodCI6MC4wLCJCb3R0b20iOjAuMH0sIlBhZGRpbmciOnsiJGlkIjoiMzE1IiwiVG9wIjowLjAsIkxlZnQiOjAuMCwiUmlnaHQiOjAuMCwiQm90dG9tIjowLjB9LCJCYWNrZ3JvdW5kIjpudWxsLCJJc1Zpc2libGUiOmZhbHNlLCJXaWR0aCI6MC4wLCJIZWlnaHQiOjAuMCwiQm9yZGVyU3R5bGUiOm51bGwsIlBhcmVudFN0eWxlIjpudWxsfSwiUmVjdGFuZ2xlU3R5bGUiOnsiJGlkIjoiMzE2IiwiTWFyZ2luIjp7IiRpZCI6IjMxNyIsIlRvcCI6MC4wLCJMZWZ0IjowLjAsIlJpZ2h0IjowLjAsIkJvdHRvbSI6MC4wfSwiUGFkZGluZyI6eyIkaWQiOiIzMTgiLCJUb3AiOjAuMCwiTGVmdCI6MC4wLCJSaWdodCI6MC4wLCJCb3R0b20iOjAuMH0sIkJhY2tncm91bmQiOnsiJGlkIjoiMzE5IiwiQ29sb3IiOnsiJGlkIjoiMzIwIiwiQSI6MTAxLCJSIjoyNTUsIkciOjI1NSwiQiI6MjU1fX0sIklzVmlzaWJsZSI6ZmFsc2UsIldpZHRoIjowLjAsIkhlaWdodCI6MC4wLCJCb3JkZXJTdHlsZSI6eyIkaWQiOiIzMjEiLCJMaW5lQ29sb3IiOnsiJGlkIjoiMzIyIiwiJHR5cGUiOiJOTFJFLkNvbW1vbi5Eb20uU29saWRDb2xvckJydXNoLCBOTFJFLkNvbW1vbiIsIkNvbG9yIjp7IiRpZCI6IjMyMyIsIkEiOjI1NSwiUiI6MjIsIkciOjI4LCJCIjozNX19LCJMaW5lV2VpZ2h0IjowLjAsIkxpbmVUeXBlIjowLCJQYXJlbnRTdHlsZSI6bnVsbH0sIlBhcmVudFN0eWxlIjpudWxsfSwiTWFyZ2luIjp7IiRpZCI6IjMyNCIsIlRvcCI6MC4wLCJMZWZ0IjowLjAsIlJpZ2h0IjowLjAsIkJvdHRvbSI6MC4wfSwiUGFkZGluZyI6eyIkaWQiOiIzMjUiLCJUb3AiOjAuMCwiTGVmdCI6MC4wLCJSaWdodCI6MC4wLCJCb3R0b20iOjAuMH0sIkJhY2tncm91bmQiOm51bGwsIklzVmlzaWJsZSI6dHJ1ZSwiV2lkdGgiOjAuMCwiSGVpZ2h0IjowLjAsIkJvcmRlclN0eWxlIjpudWxsLCJQYXJlbnRTdHlsZSI6bnVsbH0sIkJhY2tncm91bmRTdHlsZSI6eyIkaWQiOiIzMjYiLCJNYXJnaW4iOnsiJGlkIjoiMzI3IiwiVG9wIjowLjAsIkxlZnQiOjAuMCwiUmlnaHQiOjAuMCwiQm90dG9tIjowLjB9LCJQYWRkaW5nIjp7IiRpZCI6IjMyOCIsIlRvcCI6MC4wLCJMZWZ0IjowLjAsIlJpZ2h0IjowLjAsIkJvdHRvbSI6MC4wfSwiQmFja2dyb3VuZCI6eyIkaWQiOiIzMjkiLCJDb2xvciI6eyIkaWQiOiIzMzAiLCJBIjozOCwiUiI6MjU1LCJHIjoyNTUsIkIiOjI1NX19LCJJc1Zpc2libGUiOnRydWUsIldpZHRoIjowLjAsIkhlaWdodCI6MC4wLCJCb3JkZXJTdHlsZSI6eyIkaWQiOiIzMzEiLCJMaW5lQ29sb3IiOnsiJGlkIjoiMzMyIiwiJHR5cGUiOiJOTFJFLkNvbW1vbi5Eb20uU29saWRDb2xvckJydXNoLCBOTFJFLkNvbW1vbiIsIkNvbG9yIjp7IiRpZCI6IjMzMyIsIkEiOjI1NSwiUiI6MjIsIkciOjI4LCJCIjozNX19LCJMaW5lV2VpZ2h0IjowLjAsIkxpbmVUeXBlIjowLCJQYXJlbnRTdHlsZSI6bnVsbH0sIlBhcmVudFN0eWxlIjpudWxsfSwiSXNBYm92ZVRpbWViYW5kIjpmYWxzZSwiTWFyZ2luIjp7IiRpZCI6IjMzNCIsIlRvcCI6MC4wLCJMZWZ0IjowLjAsIlJpZ2h0IjowLjAsIkJvdHRvbSI6MC4wfSwiUGFkZGluZyI6eyIkaWQiOiIzMzUiLCJUb3AiOjAuMCwiTGVmdCI6MC4wLCJSaWdodCI6MC4wLCJCb3R0b20iOjAuMH0sIklzVmlzaWJsZSI6dHJ1ZSwiV2lkdGgiOjAuMCwiSGVpZ2h0IjowLjAsIkJvcmRlclN0eWxlIjp7IiRpZCI6IjMzNiIsIkxpbmVDb2xvciI6bnVsbCwiTGluZVdlaWdodCI6MC4wLCJMaW5lVHlwZSI6MCwiUGFyZW50U3R5bGUiOm51bGx9LCJQYXJlbnRTdHlsZSI6bnVsbH19LHsiJGlkIjoiMzM3IiwiX2FjdGl2aXRpZXMiOlt7IiRpZCI6IjMzOCIsIl9yb3dzIjpbeyIkaWQiOiIzMzkiLCJfdGFza3MiOltdLCJfbWlsZXN0b25lcyI6W3siJGlkIjoiMzQwIiwiSWQiOiJmMzJkNDJmMC1kOWNmLTQ3Y2QtYjE2My1jY2VlOWZkMjMyYzIiLCJJbmRleCI6MTMsIkdyb3VwSWQiOiIyODIyZGQ5YS1kODFlLTQxZmUtOGEyMi03NjI5OGFiODZiOTIiLCJUaXRsZSI6IlRoZSBQcm9jbGFtYXRpb24iLCJEYXRlVGltZSI6IjE3NjMtMDctMDdUMjM6NTk6MDBaIiwiUGVyY2VudGFnZUNvbXBsZXRlIjpudWxsLCJOb3RlIjpudWxsLCJTdHlsZSI6eyIkaWQiOiIzNDEiLCJUaXRsZVBvc2l0aW9uIjoiUmlnaHQiLCJEYXRlUG9zaXRpb24iOiJSaWdodCIsIlNoYXBlVHlwZSI6MTMsIlNoYXBlU2l6ZSI6MCwiU2hhcGVTdHlsZSI6eyIkaWQiOiIzNDIiLCJNYXJnaW4iOnsiJHJlZiI6IjgifSwiUGFkZGluZyI6eyIkcmVmIjoiOSJ9LCJCYWNrZ3JvdW5kIjp7IiRpZCI6IjM0MyIsIkNvbG9yIjp7IiRpZCI6IjM0NCIsIkEiOjI1NSwiUiI6MjM0LCJHIjoyMiwiQiI6MzB9fSwiSXNWaXNpYmxlIjp0cnVlLCJXaWR0aCI6MTIuMCwiSGVpZ2h0IjoxNC4wLCJCb3JkZXJTdHlsZSI6eyIkaWQiOiIzNDUiLCJMaW5lQ29sb3IiOnsiJGlkIjoiMzQ2IiwiJHR5cGUiOiJOTFJFLkNvbW1vbi5Eb20uU29saWRDb2xvckJydXNoLCBOTFJFLkNvbW1vbiIsIkNvbG9yIjp7IiRpZCI6IjM0NyIsIkEiOjI1NSwiUiI6MjU1LCJHIjowLCJCIjowfX0sIkxpbmVXZWlnaHQiOjAuMCwiTGluZVR5cGUiOjAsIlBhcmVudFN0eWxlIjpudWxsfSwiUGFyZW50U3R5bGUiOm51bGx9LCJUaXRsZVN0eWxlIjp7IiRpZCI6IjM0OCIsIkZvbnRTZXR0aW5ncyI6eyIkaWQiOiIzNDkiLCJGb250U2l6ZSI6MTIsIkZvbnROYW1lIjoiTW9udHNlcnJhdCIsIklzQm9sZCI6ZmFsc2UsIklzSXRhbGljIjpmYWxzZSwiSXNVbmRlcmxpbmVkIjpmYWxzZSwiUGFyZW50U3R5bGUiOm51bGx9LCJBdXRvU2l6ZSI6MiwiRm9yZWdyb3VuZCI6eyIkaWQiOiIzNTAiLCJDb2xvciI6eyIkaWQiOiIzNTEiLCJBIjoyNTUsIlIiOjI1NSwiRyI6MjU1LCJCIjoyNTV9fSwiTWF4V2lkdGgiOjEwNy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UyIiwiQ29sb3IiOnsiJGlkIjoiMzUzIiwiQSI6MCwiUiI6MjU1LCJHIjoyNTUsIkIiOjI1NX19LCJJc1Zpc2libGUiOnRydWUsIldpZHRoIjowLjAsIkhlaWdodCI6MC4wLCJCb3JkZXJTdHlsZSI6bnVsbCwiUGFyZW50U3R5bGUiOm51bGx9LCJEYXRlU3R5bGUiOnsiJGlkIjoiMzU0IiwiRm9udFNldHRpbmdzIjp7IiRpZCI6IjM1NSIsIkZvbnRTaXplIjoxMiwiRm9udE5hbWUiOiJNb250c2VycmF0IiwiSXNCb2xkIjpmYWxzZSwiSXNJdGFsaWMiOmZhbHNlLCJJc1VuZGVybGluZWQiOmZhbHNlLCJQYXJlbnRTdHlsZSI6bnVsbH0sIkF1dG9TaXplIjowLCJGb3JlZ3JvdW5kIjp7IiRpZCI6IjM1NiIsIkNvbG9yIjp7IiRpZCI6IjM1NyIsIkEiOjI1NSwiUiI6MTA5LCJHIjoxODQsIkIiOjI0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NTgiLCJDb2xvciI6eyIkaWQiOiIzNTkiLCJBIjowLCJSIjoyNTUsIkciOjI1NSwiQiI6MjU1fX0sIklzVmlzaWJsZSI6dHJ1ZSwiV2lkdGgiOjAuMCwiSGVpZ2h0IjowLjAsIkJvcmRlclN0eWxlIjpudWxsLCJQYXJlbnRTdHlsZSI6bnVsbH0sIkRhdGVGb3JtYXQiOnsiJGlkIjoiMzY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xIiwiRm9ybWF0IjowLCJJc1Zpc2libGUiOmZhbHNlLCJMYXN0S25vd25WaXNpYmlsaXR5U3RhdGUiOmZhbHNlfSwiSXNWaXNpYmxlIjp0cnVlLCJQYXJlbnRTdHlsZSI6bnVsbH0sIkh5cGVybGluayI6bnVsbCwiSW1wb3J0SWQiOiIifSx7IiRpZCI6IjM2MiIsIklkIjoiMzg1Y2JmY2MtYWM2NS00Zjk1LTk2ZWYtMWM2ODJkMzFjMzNkIiwiSW5kZXgiOjE0LCJHcm91cElkIjoiMjgyMmRkOWEtZDgxZS00MWZlLThhMjItNzYyOThhYjg2YjkyIiwiVGl0bGUiOiIxc3QgQ29udGluZW50YWwgQ29uZ3Jlc3MiLCJEYXRlVGltZSI6IjE3NzQtMDktMDVUMjM6NTk6MDBaIiwiUGVyY2VudGFnZUNvbXBsZXRlIjpudWxsLCJOb3RlIjpudWxsLCJTdHlsZSI6eyIkaWQiOiIzNjMiLCJUaXRsZVBvc2l0aW9uIjoiTGVmdCIsIkRhdGVQb3NpdGlvbiI6IkxlZnQiLCJTaGFwZVR5cGUiOjEzLCJTaGFwZVNpemUiOjAsIlNoYXBlU3R5bGUiOnsiJGlkIjoiMzY0IiwiTWFyZ2luIjp7IiRyZWYiOiI4In0sIlBhZGRpbmciOnsiJHJlZiI6IjkifSwiQmFja2dyb3VuZCI6eyIkaWQiOiIzNjUiLCJDb2xvciI6eyIkaWQiOiIzNjYiLCJBIjoyNTUsIlIiOjIzNCwiRyI6MjIsIkIiOjMwfX0sIklzVmlzaWJsZSI6dHJ1ZSwiV2lkdGgiOjEyLjAsIkhlaWdodCI6MTQuMCwiQm9yZGVyU3R5bGUiOnsiJGlkIjoiMzY3IiwiTGluZUNvbG9yIjp7IiRpZCI6IjM2OCIsIiR0eXBlIjoiTkxSRS5Db21tb24uRG9tLlNvbGlkQ29sb3JCcnVzaCwgTkxSRS5Db21tb24iLCJDb2xvciI6eyIkaWQiOiIzNjkiLCJBIjoyNTUsIlIiOjI1NSwiRyI6MCwiQiI6MH19LCJMaW5lV2VpZ2h0IjowLjAsIkxpbmVUeXBlIjowLCJQYXJlbnRTdHlsZSI6bnVsbH0sIlBhcmVudFN0eWxlIjpudWxsfSwiVGl0bGVTdHlsZSI6eyIkaWQiOiIzNzAiLCJGb250U2V0dGluZ3MiOnsiJGlkIjoiMzcxIiwiRm9udFNpemUiOjEyLCJGb250TmFtZSI6Ik1vbnRzZXJyYXQiLCJJc0JvbGQiOmZhbHNlLCJJc0l0YWxpYyI6ZmFsc2UsIklzVW5kZXJsaW5lZCI6ZmFsc2UsIlBhcmVudFN0eWxlIjpudWxsfSwiQXV0b1NpemUiOjIsIkZvcmVncm91bmQiOnsiJGlkIjoiMzcyIiwiQ29sb3IiOnsiJGlkIjoiMzczIiwiQSI6MjU1LCJSIjoyNTUsIkciOjI1NSwiQiI6MjU1fX0sIk1heFdpZHRoIjoxNT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3NCIsIkNvbG9yIjp7IiRpZCI6IjM3NSIsIkEiOjAsIlIiOjI1NSwiRyI6MjU1LCJCIjoyNTV9fSwiSXNWaXNpYmxlIjp0cnVlLCJXaWR0aCI6MC4wLCJIZWlnaHQiOjAuMCwiQm9yZGVyU3R5bGUiOm51bGwsIlBhcmVudFN0eWxlIjpudWxsfSwiRGF0ZVN0eWxlIjp7IiRpZCI6IjM3NiIsIkZvbnRTZXR0aW5ncyI6eyIkaWQiOiIzNzciLCJGb250U2l6ZSI6MTIsIkZvbnROYW1lIjoiTW9udHNlcnJhdCIsIklzQm9sZCI6ZmFsc2UsIklzSXRhbGljIjpmYWxzZSwiSXNVbmRlcmxpbmVkIjpmYWxzZSwiUGFyZW50U3R5bGUiOm51bGx9LCJBdXRvU2l6ZSI6MCwiRm9yZWdyb3VuZCI6eyIkaWQiOiIzNzgiLCJDb2xvciI6eyIkaWQiOiIzNzkiLCJBIjoyNTUsIlIiOjEwOSwiRyI6MTg0LCJCIjoyNDl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gwIiwiQ29sb3IiOnsiJGlkIjoiMzgxIiwiQSI6MCwiUiI6MjU1LCJHIjoyNTUsIkIiOjI1NX19LCJJc1Zpc2libGUiOnRydWUsIldpZHRoIjowLjAsIkhlaWdodCI6MC4wLCJCb3JkZXJTdHlsZSI6bnVsbCwiUGFyZW50U3R5bGUiOm51bGx9LCJEYXRlRm9ybWF0Ijp7IiRpZCI6IjM4M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4MyIsIkZvcm1hdCI6MCwiSXNWaXNpYmxlIjpmYWxzZSwiTGFzdEtub3duVmlzaWJpbGl0eVN0YXRlIjpmYWxzZX0sIklzVmlzaWJsZSI6dHJ1ZSwiUGFyZW50U3R5bGUiOm51bGx9LCJIeXBlcmxpbmsiOm51bGwsIkltcG9ydElkIjoiIn0seyIkaWQiOiIzODQiLCJJZCI6IjJkNzNhYTVjLWNmMDktNGU5OC1hOTk4LThlZTRhNTUzMzc1MyIsIkluZGV4IjoxNSwiR3JvdXBJZCI6IjI4MjJkZDlhLWQ4MWUtNDFmZS04YTIyLTc2Mjk4YWI4NmI5MiIsIlRpdGxlIjoiQ29tbW9uIFNlbnNlIHB1Ymxpc2hlZCBieSBUaG9tYXMgUGFpbmUiLCJEYXRlVGltZSI6IjE3NzYtMDEtMDJUMjM6NTk6MDBaIiwiUGVyY2VudGFnZUNvbXBsZXRlIjpudWxsLCJOb3RlIjpudWxsLCJTdHlsZSI6eyIkaWQiOiIzODUiLCJUaXRsZVBvc2l0aW9uIjoiUmlnaHQiLCJEYXRlUG9zaXRpb24iOiJSaWdodCIsIlNoYXBlVHlwZSI6MTMsIlNoYXBlU2l6ZSI6MCwiU2hhcGVTdHlsZSI6eyIkaWQiOiIzODYiLCJNYXJnaW4iOnsiJHJlZiI6IjgifSwiUGFkZGluZyI6eyIkcmVmIjoiOSJ9LCJCYWNrZ3JvdW5kIjp7IiRpZCI6IjM4NyIsIkNvbG9yIjp7IiRpZCI6IjM4OCIsIkEiOjI1NSwiUiI6MjM0LCJHIjoyMiwiQiI6MzB9fSwiSXNWaXNpYmxlIjp0cnVlLCJXaWR0aCI6MTIuMCwiSGVpZ2h0IjoxNC4wLCJCb3JkZXJTdHlsZSI6eyIkaWQiOiIzODkiLCJMaW5lQ29sb3IiOnsiJGlkIjoiMzkwIiwiJHR5cGUiOiJOTFJFLkNvbW1vbi5Eb20uU29saWRDb2xvckJydXNoLCBOTFJFLkNvbW1vbiIsIkNvbG9yIjp7IiRpZCI6IjM5MSIsIkEiOjI1NSwiUiI6MjU1LCJHIjowLCJCIjowfX0sIkxpbmVXZWlnaHQiOjAuMCwiTGluZVR5cGUiOjAsIlBhcmVudFN0eWxlIjpudWxsfSwiUGFyZW50U3R5bGUiOm51bGx9LCJUaXRsZVN0eWxlIjp7IiRpZCI6IjM5MiIsIkZvbnRTZXR0aW5ncyI6eyIkaWQiOiIzOTMiLCJGb250U2l6ZSI6MTIsIkZvbnROYW1lIjoiTW9udHNlcnJhdCIsIklzQm9sZCI6ZmFsc2UsIklzSXRhbGljIjpmYWxzZSwiSXNVbmRlcmxpbmVkIjpmYWxzZSwiUGFyZW50U3R5bGUiOm51bGx9LCJBdXRvU2l6ZSI6MiwiRm9yZWdyb3VuZCI6eyIkaWQiOiIzOTQiLCJDb2xvciI6eyIkaWQiOiIzOTUiLCJBIjoyNTUsIlIiOjI1NSwiRyI6MjU1LCJCIjoyNTV9fSwiTWF4V2lkdGgiOjI2Ni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k2IiwiQ29sb3IiOnsiJGlkIjoiMzk3IiwiQSI6MCwiUiI6MjU1LCJHIjoyNTUsIkIiOjI1NX19LCJJc1Zpc2libGUiOnRydWUsIldpZHRoIjowLjAsIkhlaWdodCI6MC4wLCJCb3JkZXJTdHlsZSI6bnVsbCwiUGFyZW50U3R5bGUiOm51bGx9LCJEYXRlU3R5bGUiOnsiJGlkIjoiMzk4IiwiRm9udFNldHRpbmdzIjp7IiRpZCI6IjM5OSIsIkZvbnRTaXplIjoxMiwiRm9udE5hbWUiOiJNb250c2VycmF0IiwiSXNCb2xkIjpmYWxzZSwiSXNJdGFsaWMiOmZhbHNlLCJJc1VuZGVybGluZWQiOmZhbHNlLCJQYXJlbnRTdHlsZSI6bnVsbH0sIkF1dG9TaXplIjowLCJGb3JlZ3JvdW5kIjp7IiRpZCI6IjQwMCIsIkNvbG9yIjp7IiRpZCI6IjQwMSIsIkEiOjI1NSwiUiI6MTA5LCJHIjoxODQsIkIiOjI0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MDIiLCJDb2xvciI6eyIkaWQiOiI0MDMiLCJBIjowLCJSIjoyNTUsIkciOjI1NSwiQiI6MjU1fX0sIklzVmlzaWJsZSI6dHJ1ZSwiV2lkdGgiOjAuMCwiSGVpZ2h0IjowLjAsIkJvcmRlclN0eWxlIjpudWxsLCJQYXJlbnRTdHlsZSI6bnVsbH0sIkRhdGVGb3JtYXQiOnsiJGlkIjoiNDA0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1IiwiRm9ybWF0IjowLCJJc1Zpc2libGUiOmZhbHNlLCJMYXN0S25vd25WaXNpYmlsaXR5U3RhdGUiOmZhbHNlfSwiSXNWaXNpYmxlIjp0cnVlLCJQYXJlbnRTdHlsZSI6bnVsbH0sIkh5cGVybGluayI6bnVsbCwiSW1wb3J0SWQiOiIifV0sIklkIjoiMjgyMmRkOWEtZDgxZS00MWZlLThhMjItNzYyOThhYjg2YjkyIiwiSXNTaW5nbGVJdGVtUm93IjpmYWxzZX0seyIkaWQiOiI0MDYiLCJfdGFza3MiOlt7IiRpZCI6IjQwNyIsIl9hdHRhY2hlZE1pbGVzdG9uZXMiOltdLCJUYXNrRGVmaW5pdGlvbiI6eyIkaWQiOiI0MDgiLCJHcm91cE5hbWUiOiI4NThhYTMzZC05OWE1LTQ3NDEtODZlYy1jZTZjMWFhMGI3N2YiLCJTdGFydERhdGUiOiIxNzY3LTA2LTE1VDIzOjU5OjAwWiIsIkVuZERhdGUiOiIxNzY3LTA3LTAyVDIzOjU5OjAwWiIsIlBlcmNlbnRhZ2VDb21wbGV0ZSI6bnVsbCwiU3R5bGUiOnsiJGlkIjoiNDA5IiwiU2hhcGUiOjQsIlNoYXBlVGhpY2tuZXNzIjowLCJEdXJhdGlvbkZvcm1hdCI6MCwiSW5jbHVkZU5vbldvcmtpbmdEYXlzSW5EdXJhdGlvbiI6ZmFsc2UsIlBlcmNlbnRhZ2VDb21wbGV0ZVN0eWxlIjp7IiRpZCI6IjQxMCIsIkZvbnRTZXR0aW5ncyI6eyIkaWQiOiI0MTEiLCJGb250U2l6ZSI6MTAsIkZvbnROYW1lIjoiQ2FsaWJyaSIsIklzQm9sZCI6ZmFsc2UsIklzSXRhbGljIjpmYWxzZSwiSXNVbmRlcmxpbmVkIjpmYWxzZSwiUGFyZW50U3R5bGUiOm51bGx9LCJBdXRvU2l6ZSI6MCwiRm9yZWdyb3VuZCI6eyIkaWQiOiI0MTIiLCJDb2xvciI6eyIkaWQiOiI0MT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DE0IiwiVG9wIjowLjAsIkxlZnQiOjAuMCwiUmlnaHQiOjAuMCwiQm90dG9tIjowLjB9LCJQYWRkaW5nIjp7IiRpZCI6IjQxNSIsIlRvcCI6MC4wLCJMZWZ0IjowLjAsIlJpZ2h0IjowLjAsIkJvdHRvbSI6MC4wfSwiQmFja2dyb3VuZCI6eyIkaWQiOiI0MTYiLCJDb2xvciI6eyIkaWQiOiI0MTciLCJBIjo4OSwiUiI6MCwiRyI6MCwiQiI6MH19LCJJc1Zpc2libGUiOnRydWUsIldpZHRoIjowLjAsIkhlaWdodCI6MC4wLCJCb3JkZXJTdHlsZSI6eyIkaWQiOiI0MTgiLCJMaW5lQ29sb3IiOm51bGwsIkxpbmVXZWlnaHQiOjAuMCwiTGluZVR5cGUiOjAsIlBhcmVudFN0eWxlIjpudWxsfSwiUGFyZW50U3R5bGUiOm51bGx9LCJEdXJhdGlvblN0eWxlIjp7IiRpZCI6IjQxOSIsIkZvbnRTZXR0aW5ncyI6eyIkaWQiOiI0MjAiLCJGb250U2l6ZSI6MTAsIkZvbnROYW1lIjoiQ2FsaWJyaSIsIklzQm9sZCI6ZmFsc2UsIklzSXRhbGljIjpmYWxzZSwiSXNVbmRlcmxpbmVkIjpmYWxzZSwiUGFyZW50U3R5bGUiOm51bGx9LCJBdXRvU2l6ZSI6MCwiRm9yZWdyb3VuZCI6eyIkaWQiOiI0MjEiLCJDb2xvciI6eyIkaWQiOiI0M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g5LCJSIjowLCJHIjowLCJCIjowfX0sIklzVmlzaWJsZSI6dHJ1ZSwiV2lkdGgiOjAuMCwiSGVpZ2h0IjowLjAsIkJvcmRlclN0eWxlIjp7IiRpZCI6IjQyNyIsIkxpbmVDb2xvciI6bnVsbCwiTGluZVdlaWdodCI6MC4wLCJMaW5lVHlwZSI6MCwiUGFyZW50U3R5bGUiOm51bGx9LCJQYXJlbnRTdHlsZSI6bnVsbH0sIkhvcml6b250YWxDb25uZWN0b3JTdHlsZSI6eyIkaWQiOiI0MjgiLCJMaW5lQ29sb3IiOnsiJGlkIjoiNDI5IiwiJHR5cGUiOiJOTFJFLkNvbW1vbi5Eb20uU29saWRDb2xvckJydXNoLCBOTFJFLkNvbW1vbiIsIkNvbG9yIjp7IiRpZCI6IjQzMCIsIkEiOjI1NSwiUiI6MjA0LCJHIjoyMDQsIkIiOjIwNH19LCJMaW5lV2VpZ2h0IjoxLjAsIkxpbmVUeXBlIjowLCJQYXJlbnRTdHlsZSI6bnVsbH0sIlZlcnRpY2FsQ29ubmVjdG9yU3R5bGUiOnsiJGlkIjoiNDMxIiwiTGluZUNvbG9yIjp7IiRpZCI6IjQzMiIsIiR0eXBlIjoiTkxSRS5Db21tb24uRG9tLlNvbGlkQ29sb3JCcnVzaCwgTkxSRS5Db21tb24iLCJDb2xvciI6eyIkaWQiOiI0MzMiLCJBIjoyNTUsIlIiOjIwNCwiRyI6MjA0LCJCIjoyMDR9fSwiTGluZVdlaWdodCI6MC4wLCJMaW5lVHlwZSI6MCwiUGFyZW50U3R5bGUiOm51bGx9LCJNYXJnaW4iOm51bGwsIlN0YXJ0RGF0ZVBvc2l0aW9uIjozLCJFbmREYXRlUG9zaXRpb24iOjQsIkRhdGVJc1Zpc2libGUiOnRydWUsIlRpdGxlUG9zaXRpb24iOjAsIkR1cmF0aW9uUG9zaXRpb24iOjYsIlBlcmNlbnRhZ2VDb21wbGV0ZWRQb3NpdGlvbiI6MiwiU3BhY2luZyI6MywiSXNCZWxvd1RpbWViYW5kIjp0cnVlLCJQZXJjZW50YWdlQ29tcGxldGVTaGFwZU9wYWNpdHkiOjM1LCJTaGFwZVN0eWxlIjp7IiRpZCI6IjQzNCIsIk1hcmdpbiI6eyIkaWQiOiI0MzUiLCJUb3AiOjAuMCwiTGVmdCI6NC4wLCJSaWdodCI6NC4wLCJCb3R0b20iOjAuMH0sIlBhZGRpbmciOnsiJGlkIjoiNDM2IiwiVG9wIjowLjAsIkxlZnQiOjAuMCwiUmlnaHQiOjAuMCwiQm90dG9tIjowLjB9LCJCYWNrZ3JvdW5kIjp7IiRpZCI6IjQzNyIsIkNvbG9yIjp7IiRpZCI6IjQzOCIsIkEiOjI1NSwiUiI6MjM0LCJHIjoyMiwiQiI6MzB9fSwiSXNWaXNpYmxlIjp0cnVlLCJXaWR0aCI6MC4wLCJIZWlnaHQiOjEwLjAsIkJvcmRlclN0eWxlIjp7IiRpZCI6IjQzOSIsIkxpbmVDb2xvciI6eyIkaWQiOiI0NDAiLCIkdHlwZSI6Ik5MUkUuQ29tbW9uLkRvbS5Tb2xpZENvbG9yQnJ1c2gsIE5MUkUuQ29tbW9uIiwiQ29sb3IiOnsiJGlkIjoiNDQxIiwiQSI6MjU1LCJSIjoyNTUsIkciOjAsIkIiOjB9fSwiTGluZVdlaWdodCI6MC4wLCJMaW5lVHlwZSI6MCwiUGFyZW50U3R5bGUiOm51bGx9LCJQYXJlbnRTdHlsZSI6bnVsbH0sIlRpdGxlU3R5bGUiOnsiJGlkIjoiNDQyIiwiRm9udFNldHRpbmdzIjp7IiRpZCI6IjQ0MyIsIkZvbnRTaXplIjoxMiwiRm9udE5hbWUiOiJNb250c2VycmF0IiwiSXNCb2xkIjpmYWxzZSwiSXNJdGFsaWMiOmZhbHNlLCJJc1VuZGVybGluZWQiOmZhbHNlLCJQYXJlbnRTdHlsZSI6bnVsbH0sIkF1dG9TaXplIjoyLCJGb3JlZ3JvdW5kIjp7IiRpZCI6IjQ0NCIsIkNvbG9yIjp7IiRpZCI6IjQ0NSIsIkEiOjI1NSwiUiI6MjU1LCJHIjoyNTUsIkIiOjI1NX19LCJNYXhXaWR0aCI6MTAxLjAsIk1heEhlaWdodCI6IkluZmluaXR5IiwiU21hcnRGb3JlZ3JvdW5kSXNBY3RpdmUiOmZhbHNlLCJIb3Jpem9udGFsQWxpZ25tZW50IjowLCJWZXJ0aWNhbEFsaWdubWVudCI6MCwiU21hcnRGb3JlZ3JvdW5kIjpudWxsLCJCYWNrZ3JvdW5kRmlsbFR5cGUiOjAsIk1hcmdpbiI6eyIkaWQiOiI0NDYiLCJUb3AiOjAuMCwiTGVmdCI6MC4wLCJSaWdodCI6MC4wLCJCb3R0b20iOjAuMH0sIlBhZGRpbmciOnsiJGlkIjoiNDQ3IiwiVG9wIjowLjAsIkxlZnQiOjAuMCwiUmlnaHQiOjAuMCwiQm90dG9tIjowLjB9LCJCYWNrZ3JvdW5kIjp7IiRpZCI6IjQ0OCIsIkNvbG9yIjp7IiRpZCI6IjQ0OSIsIkEiOjAsIlIiOjI1NSwiRyI6MjU1LCJCIjoyNTV9fSwiSXNWaXNpYmxlIjp0cnVlLCJXaWR0aCI6MC4wLCJIZWlnaHQiOjAuMCwiQm9yZGVyU3R5bGUiOnsiJGlkIjoiNDUwIiwiTGluZUNvbG9yIjpudWxsLCJMaW5lV2VpZ2h0IjowLjAsIkxpbmVUeXBlIjowLCJQYXJlbnRTdHlsZSI6bnVsbH0sIlBhcmVudFN0eWxlIjpudWxsfSwiRGF0ZVN0eWxlIjp7IiRpZCI6IjQ1MSIsIkZvbnRTZXR0aW5ncyI6eyIkaWQiOiI0NTIiLCJGb250U2l6ZSI6MTIsIkZvbnROYW1lIjoiTW9udHNlcnJhdCIsIklzQm9sZCI6ZmFsc2UsIklzSXRhbGljIjpmYWxzZSwiSXNVbmRlcmxpbmVkIjpmYWxzZSwiUGFyZW50U3R5bGUiOm51bGx9LCJBdXRvU2l6ZSI6MCwiRm9yZWdyb3VuZCI6eyIkaWQiOiI0NTMiLCJDb2xvciI6eyIkaWQiOiI0NTQiLCJBIjoyNTUsIlIiOjEwOSwiRyI6MTg0LCJCIjoyNDl9fSwiTWF4V2lkdGgiOjIwMC4wLCJNYXhIZWlnaHQiOiJJbmZpbml0eSIsIlNtYXJ0Rm9yZWdyb3VuZElzQWN0aXZlIjpmYWxzZSwiSG9yaXpvbnRhbEFsaWdubWVudCI6MSwiVmVydGljYWxBbGlnbm1lbnQiOjAsIlNtYXJ0Rm9yZWdyb3VuZCI6bnVsbCwiQmFja2dyb3VuZEZpbGxUeXBlIjowLCJNYXJnaW4iOnsiJGlkIjoiNDU1IiwiVG9wIjowLjAsIkxlZnQiOjAuMCwiUmlnaHQiOjAuMCwiQm90dG9tIjowLjB9LCJQYWRkaW5nIjp7IiRpZCI6IjQ1NiIsIlRvcCI6MC4wLCJMZWZ0IjowLjAsIlJpZ2h0IjowLjAsIkJvdHRvbSI6MC4wfSwiQmFja2dyb3VuZCI6eyIkaWQiOiI0NTciLCJDb2xvciI6eyIkaWQiOiI0NTgiLCJBIjowLCJSIjoyNTUsIkciOjI1NSwiQiI6MjU1fX0sIklzVmlzaWJsZSI6dHJ1ZSwiV2lkdGgiOjAuMCwiSGVpZ2h0IjowLjAsIkJvcmRlclN0eWxlIjp7IiRpZCI6IjQ1OSIsIkxpbmVDb2xvciI6bnVsbCwiTGluZVdlaWdodCI6MC4wLCJMaW5lVHlwZSI6MCwiUGFyZW50U3R5bGUiOm51bGx9LCJQYXJlbnRTdHlsZSI6bnVsbH0sIkRhdGVGb3JtYXQiOnsiJGlkIjoiNDYw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xIiwiRm9ybWF0IjowLCJJc1Zpc2libGUiOmZhbHNlLCJMYXN0S25vd25WaXNpYmlsaXR5U3RhdGUiOmZhbHNlfSwiSXNWaXNpYmxlIjp0cnVlLCJQYXJlbnRTdHlsZSI6bnVsbH0sIkluZGV4IjoxOCwiU21hcnREdXJhdGlvbkFjdGl2YXRlZCI6ZmFsc2UsIkRhdGVGb3JtYXQiOnsiJHJlZiI6IjQ2MCJ9LCJXZWVrTnVtYmVyaW5nIjp7IiRpZCI6IjQ2MiIsIkZvcm1hdCI6MCwiSXNWaXNpYmxlIjpmYWxzZSwiTGFzdEtub3duVmlzaWJpbGl0eVN0YXRlIjpmYWxzZX0sIklkIjoiMTMzNTkzZTMtMTgwOS00MzA1LTk0MzktODM1YWQwNzk5MmQ5IiwiSW1wb3J0SWQiOm51bGwsIlRpdGxlIjoiVG93bnNoZW5kIEFjdHMiLCJOb3RlIjpudWxsLCJIeXBlcmxpbmsiOnsiJGlkIjoiNDYzIiwiQWRkcmVzcyI6bnVsbCwiU3ViQWRkcmVzcyI6bnVsbH0sIklzQ2hhbmdlZCI6ZmFsc2UsIklzTmV3IjpmYWxzZX19XSwiX21pbGVzdG9uZXMiOlt7IiRpZCI6IjQ2NCIsIklkIjoiZjcxYTYxYjEtMTQ4Ni00NTgwLWJjNTQtMjc3ODY2MmQwYjhkIiwiSW5kZXgiOjE2LCJHcm91cElkIjoiODU4YWEzM2QtOTlhNS00NzQxLTg2ZWMtY2U2YzFhYTBiNzdmIiwiVGl0bGUiOiJJbnRvbGVyYWJsZSAob3IgQ29lcmNpdmUpIEFjdHMiLCJEYXRlVGltZSI6IjE3NzQtMDctMjNUMjM6NTk6MDBaIiwiUGVyY2VudGFnZUNvbXBsZXRlIjpudWxsLCJOb3RlIjpudWxsLCJTdHlsZSI6eyIkaWQiOiI0NjUiLCJUaXRsZVBvc2l0aW9uIjoiUmlnaHQiLCJEYXRlUG9zaXRpb24iOiJSaWdodCIsIlNoYXBlVHlwZSI6MTMsIlNoYXBlU2l6ZSI6MCwiU2hhcGVTdHlsZSI6eyIkaWQiOiI0NjYiLCJNYXJnaW4iOnsiJHJlZiI6IjgifSwiUGFkZGluZyI6eyIkcmVmIjoiOSJ9LCJCYWNrZ3JvdW5kIjp7IiRpZCI6IjQ2NyIsIkNvbG9yIjp7IiRpZCI6IjQ2OCIsIkEiOjI1NSwiUiI6MjM0LCJHIjoyMiwiQiI6MzB9fSwiSXNWaXNpYmxlIjp0cnVlLCJXaWR0aCI6MTIuMCwiSGVpZ2h0IjoxNC4wLCJCb3JkZXJTdHlsZSI6eyIkaWQiOiI0NjkiLCJMaW5lQ29sb3IiOnsiJGlkIjoiNDcwIiwiJHR5cGUiOiJOTFJFLkNvbW1vbi5Eb20uU29saWRDb2xvckJydXNoLCBOTFJFLkNvbW1vbiIsIkNvbG9yIjp7IiRpZCI6IjQ3MSIsIkEiOjI1NSwiUiI6MjU1LCJHIjowLCJCIjowfX0sIkxpbmVXZWlnaHQiOjAuMCwiTGluZVR5cGUiOjAsIlBhcmVudFN0eWxlIjpudWxsfSwiUGFyZW50U3R5bGUiOm51bGx9LCJUaXRsZVN0eWxlIjp7IiRpZCI6IjQ3MiIsIkZvbnRTZXR0aW5ncyI6eyIkaWQiOiI0NzMiLCJGb250U2l6ZSI6MTIsIkZvbnROYW1lIjoiTW9udHNlcnJhdCIsIklzQm9sZCI6ZmFsc2UsIklzSXRhbGljIjpmYWxzZSwiSXNVbmRlcmxpbmVkIjpmYWxzZSwiUGFyZW50U3R5bGUiOm51bGx9LCJBdXRvU2l6ZSI6MiwiRm9yZWdyb3VuZCI6eyIkaWQiOiI0NzQiLCJDb2xvciI6eyIkaWQiOiI0NzUiLCJBIjoyNTUsIlIiOjI1NSwiRyI6MjU1LCJCIjoyNTV9fSwiTWF4V2lkdGgiOjE0O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c2IiwiQ29sb3IiOnsiJGlkIjoiNDc3IiwiQSI6MCwiUiI6MjU1LCJHIjoyNTUsIkIiOjI1NX19LCJJc1Zpc2libGUiOnRydWUsIldpZHRoIjowLjAsIkhlaWdodCI6MC4wLCJCb3JkZXJTdHlsZSI6bnVsbCwiUGFyZW50U3R5bGUiOm51bGx9LCJEYXRlU3R5bGUiOnsiJGlkIjoiNDc4IiwiRm9udFNldHRpbmdzIjp7IiRpZCI6IjQ3OSIsIkZvbnRTaXplIjoxMiwiRm9udE5hbWUiOiJNb250c2VycmF0IiwiSXNCb2xkIjpmYWxzZSwiSXNJdGFsaWMiOmZhbHNlLCJJc1VuZGVybGluZWQiOmZhbHNlLCJQYXJlbnRTdHlsZSI6bnVsbH0sIkF1dG9TaXplIjowLCJGb3JlZ3JvdW5kIjp7IiRpZCI6IjQ4MCIsIkNvbG9yIjp7IiRpZCI6IjQ4MSIsIkEiOjI1NSwiUiI6MTA5LCJHIjoxODQsIkIiOjI0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ODIiLCJDb2xvciI6eyIkaWQiOiI0ODMiLCJBIjowLCJSIjoyNTUsIkciOjI1NSwiQiI6MjU1fX0sIklzVmlzaWJsZSI6dHJ1ZSwiV2lkdGgiOjAuMCwiSGVpZ2h0IjowLjAsIkJvcmRlclN0eWxlIjpudWxsLCJQYXJlbnRTdHlsZSI6bnVsbH0sIkRhdGVGb3JtYXQiOnsiJGlkIjoiNDg0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g1IiwiRm9ybWF0IjowLCJJc1Zpc2libGUiOmZhbHNlLCJMYXN0S25vd25WaXNpYmlsaXR5U3RhdGUiOmZhbHNlfSwiSXNWaXNpYmxlIjp0cnVlLCJQYXJlbnRTdHlsZSI6bnVsbH0sIkh5cGVybGluayI6bnVsbCwiSW1wb3J0SWQiOiIifSx7IiRpZCI6IjQ4NiIsIklkIjoiZjdlNzRlMzMtNTU5Yi00OTg4LTliMzAtMGQyYjcwMjhlYjU1IiwiSW5kZXgiOjE3LCJHcm91cElkIjoiODU4YWEzM2QtOTlhNS00NzQxLTg2ZWMtY2U2YzFhYTBiNzdmIiwiVGl0bGUiOiJBcnRpY2xlcyBvZiBDb25mZWRlcmF0aW9uIiwiRGF0ZVRpbWUiOiIxNzgxLTAzLTAxVDIzOjU5OjAwWiIsIlBlcmNlbnRhZ2VDb21wbGV0ZSI6bnVsbCwiTm90ZSI6bnVsbCwiU3R5bGUiOnsiJGlkIjoiNDg3IiwiVGl0bGVQb3NpdGlvbiI6IlJpZ2h0IiwiRGF0ZVBvc2l0aW9uIjoiUmlnaHQiLCJTaGFwZVR5cGUiOjEzLCJTaGFwZVNpemUiOjAsIlNoYXBlU3R5bGUiOnsiJGlkIjoiNDg4IiwiTWFyZ2luIjp7IiRyZWYiOiI4In0sIlBhZGRpbmciOnsiJHJlZiI6IjkifSwiQmFja2dyb3VuZCI6eyIkaWQiOiI0ODkiLCJDb2xvciI6eyIkaWQiOiI0OTAiLCJBIjoyNTUsIlIiOjIzNCwiRyI6MjIsIkIiOjMwfX0sIklzVmlzaWJsZSI6dHJ1ZSwiV2lkdGgiOjEyLjAsIkhlaWdodCI6MTQuMCwiQm9yZGVyU3R5bGUiOnsiJGlkIjoiNDkxIiwiTGluZUNvbG9yIjp7IiRpZCI6IjQ5MiIsIiR0eXBlIjoiTkxSRS5Db21tb24uRG9tLlNvbGlkQ29sb3JCcnVzaCwgTkxSRS5Db21tb24iLCJDb2xvciI6eyIkaWQiOiI0OTMiLCJBIjoyNTUsIlIiOjI1NSwiRyI6MCwiQiI6MH19LCJMaW5lV2VpZ2h0IjowLjAsIkxpbmVUeXBlIjowLCJQYXJlbnRTdHlsZSI6bnVsbH0sIlBhcmVudFN0eWxlIjpudWxsfSwiVGl0bGVTdHlsZSI6eyIkaWQiOiI0OTQiLCJGb250U2V0dGluZ3MiOnsiJGlkIjoiNDk1IiwiRm9udFNpemUiOjEyLCJGb250TmFtZSI6Ik1vbnRzZXJyYXQiLCJJc0JvbGQiOmZhbHNlLCJJc0l0YWxpYyI6ZmFsc2UsIklzVW5kZXJsaW5lZCI6ZmFsc2UsIlBhcmVudFN0eWxlIjpudWxsfSwiQXV0b1NpemUiOjIsIkZvcmVncm91bmQiOnsiJGlkIjoiNDk2IiwiQ29sb3IiOnsiJGlkIjoiNDk3IiwiQSI6MjU1LCJSIjoyNTUsIkciOjI1NSwiQiI6MjU1fX0sIk1heFdpZHRoIjoxNT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5OCIsIkNvbG9yIjp7IiRpZCI6IjQ5OSIsIkEiOjAsIlIiOjI1NSwiRyI6MjU1LCJCIjoyNTV9fSwiSXNWaXNpYmxlIjp0cnVlLCJXaWR0aCI6MC4wLCJIZWlnaHQiOjAuMCwiQm9yZGVyU3R5bGUiOm51bGwsIlBhcmVudFN0eWxlIjpudWxsfSwiRGF0ZVN0eWxlIjp7IiRpZCI6IjUwMCIsIkZvbnRTZXR0aW5ncyI6eyIkaWQiOiI1MDEiLCJGb250U2l6ZSI6MTIsIkZvbnROYW1lIjoiTW9udHNlcnJhdCIsIklzQm9sZCI6ZmFsc2UsIklzSXRhbGljIjpmYWxzZSwiSXNVbmRlcmxpbmVkIjpmYWxzZSwiUGFyZW50U3R5bGUiOm51bGx9LCJBdXRvU2l6ZSI6MCwiRm9yZWdyb3VuZCI6eyIkaWQiOiI1MDIiLCJDb2xvciI6eyIkaWQiOiI1MDMiLCJBIjoyNTUsIlIiOjEwOSwiRyI6MTg0LCJCIjoyNDl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A0IiwiQ29sb3IiOnsiJGlkIjoiNTA1IiwiQSI6MCwiUiI6MjU1LCJHIjoyNTUsIkIiOjI1NX19LCJJc1Zpc2libGUiOnRydWUsIldpZHRoIjowLjAsIkhlaWdodCI6MC4wLCJCb3JkZXJTdHlsZSI6bnVsbCwiUGFyZW50U3R5bGUiOm51bGx9LCJEYXRlRm9ybWF0Ijp7IiRpZCI6IjUwN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wNyIsIkZvcm1hdCI6MCwiSXNWaXNpYmxlIjpmYWxzZSwiTGFzdEtub3duVmlzaWJpbGl0eVN0YXRlIjpmYWxzZX0sIklzVmlzaWJsZSI6dHJ1ZSwiUGFyZW50U3R5bGUiOm51bGx9LCJIeXBlcmxpbmsiOm51bGwsIkltcG9ydElkIjoiIn1dLCJJZCI6Ijg1OGFhMzNkLTk5YTUtNDc0MS04NmVjLWNlNmMxYWEwYjc3ZiIsIklzU2luZ2xlSXRlbVJvdyI6ZmFsc2V9LHsiJGlkIjoiNTA4IiwiX3Rhc2tzIjpbXSwiX21pbGVzdG9uZXMiOlt7IiRpZCI6IjUwOSIsIklkIjoiY2ZkYjMwOTUtZjhjOS00ZmJjLTk2NTgtYzYxODY2ODkyNmI4IiwiSW5kZXgiOjE5LCJHcm91cElkIjoiMWUyMzZjNDAtNDUwNy00MTEyLThiNjctYzhiNTAzYTA2ZTI2IiwiVGl0bGUiOiJTdGFtcCBBY3QiLCJEYXRlVGltZSI6IjE3NjUtMDMtMjJUMjM6NTk6MDBaIiwiUGVyY2VudGFnZUNvbXBsZXRlIjpudWxsLCJOb3RlIjpudWxsLCJTdHlsZSI6eyIkaWQiOiI1MTAiLCJUaXRsZVBvc2l0aW9uIjoiTGVmdCIsIkRhdGVQb3NpdGlvbiI6IkxlZnQiLCJTaGFwZVR5cGUiOjEzLCJTaGFwZVNpemUiOjAsIlNoYXBlU3R5bGUiOnsiJGlkIjoiNTExIiwiTWFyZ2luIjp7IiRyZWYiOiI4In0sIlBhZGRpbmciOnsiJHJlZiI6IjkifSwiQmFja2dyb3VuZCI6eyIkaWQiOiI1MTIiLCJDb2xvciI6eyIkaWQiOiI1MTMiLCJBIjoyNTUsIlIiOjIzNCwiRyI6MjIsIkIiOjMwfX0sIklzVmlzaWJsZSI6dHJ1ZSwiV2lkdGgiOjEyLjAsIkhlaWdodCI6MTQuMCwiQm9yZGVyU3R5bGUiOnsiJGlkIjoiNTE0IiwiTGluZUNvbG9yIjp7IiRpZCI6IjUxNSIsIiR0eXBlIjoiTkxSRS5Db21tb24uRG9tLlNvbGlkQ29sb3JCcnVzaCwgTkxSRS5Db21tb24iLCJDb2xvciI6eyIkaWQiOiI1MTYiLCJBIjoyNTUsIlIiOjI1NSwiRyI6MCwiQiI6MH19LCJMaW5lV2VpZ2h0IjowLjAsIkxpbmVUeXBlIjowLCJQYXJlbnRTdHlsZSI6bnVsbH0sIlBhcmVudFN0eWxlIjpudWxsfSwiVGl0bGVTdHlsZSI6eyIkaWQiOiI1MTciLCJGb250U2V0dGluZ3MiOnsiJGlkIjoiNTE4IiwiRm9udFNpemUiOjEyLCJGb250TmFtZSI6Ik1vbnRzZXJyYXQiLCJJc0JvbGQiOmZhbHNlLCJJc0l0YWxpYyI6ZmFsc2UsIklzVW5kZXJsaW5lZCI6ZmFsc2UsIlBhcmVudFN0eWxlIjpudWxsfSwiQXV0b1NpemUiOjIsIkZvcmVncm91bmQiOnsiJGlkIjoiNTE5IiwiQ29sb3IiOnsiJGlkIjoiNTIwIiwiQSI6MjU1LCJSIjoyNTUsIkciOjI1NSwiQiI6MjU1fX0sIk1heFdpZHRoIjo2NS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IxIiwiQ29sb3IiOnsiJGlkIjoiNTIyIiwiQSI6MCwiUiI6MjU1LCJHIjoyNTUsIkIiOjI1NX19LCJJc1Zpc2libGUiOnRydWUsIldpZHRoIjowLjAsIkhlaWdodCI6MC4wLCJCb3JkZXJTdHlsZSI6bnVsbCwiUGFyZW50U3R5bGUiOm51bGx9LCJEYXRlU3R5bGUiOnsiJGlkIjoiNTIzIiwiRm9udFNldHRpbmdzIjp7IiRpZCI6IjUyNCIsIkZvbnRTaXplIjoxMiwiRm9udE5hbWUiOiJNb250c2VycmF0IiwiSXNCb2xkIjpmYWxzZSwiSXNJdGFsaWMiOmZhbHNlLCJJc1VuZGVybGluZWQiOmZhbHNlLCJQYXJlbnRTdHlsZSI6bnVsbH0sIkF1dG9TaXplIjowLCJGb3JlZ3JvdW5kIjp7IiRpZCI6IjUyNSIsIkNvbG9yIjp7IiRpZCI6IjUyNiIsIkEiOjI1NSwiUiI6MTA5LCJHIjoxODQsIkIiOjI0O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MjciLCJDb2xvciI6eyIkaWQiOiI1MjgiLCJBIjowLCJSIjoyNTUsIkciOjI1NSwiQiI6MjU1fX0sIklzVmlzaWJsZSI6dHJ1ZSwiV2lkdGgiOjAuMCwiSGVpZ2h0IjowLjAsIkJvcmRlclN0eWxlIjpudWxsLCJQYXJlbnRTdHlsZSI6bnVsbH0sIkRhdGVGb3JtYXQiOnsiJGlkIjoiNTI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MwIiwiRm9ybWF0IjowLCJJc1Zpc2libGUiOmZhbHNlLCJMYXN0S25vd25WaXNpYmlsaXR5U3RhdGUiOmZhbHNlfSwiSXNWaXNpYmxlIjp0cnVlLCJQYXJlbnRTdHlsZSI6bnVsbH0sIkh5cGVybGluayI6bnVsbCwiSW1wb3J0SWQiOiIifSx7IiRpZCI6IjUzMSIsIklkIjoiNjdiZDczNjItZWMxOS00NjNhLTg3OTMtZGVjOGM1ODI3NTU4IiwiSW5kZXgiOjIwLCJHcm91cElkIjoiMWUyMzZjNDAtNDUwNy00MTEyLThiNjctYzhiNTAzYTA2ZTI2IiwiVGl0bGUiOiJEZWNsYXJhdG9yeSBBY3QiLCJEYXRlVGltZSI6IjE3NjYtMDctMThUMjM6NTk6MDBaIiwiUGVyY2VudGFnZUNvbXBsZXRlIjpudWxsLCJOb3RlIjpudWxsLCJTdHlsZSI6eyIkaWQiOiI1MzIiLCJUaXRsZVBvc2l0aW9uIjoiUmlnaHQiLCJEYXRlUG9zaXRpb24iOiJSaWdodCIsIlNoYXBlVHlwZSI6MTMsIlNoYXBlU2l6ZSI6MCwiU2hhcGVTdHlsZSI6eyIkaWQiOiI1MzMiLCJNYXJnaW4iOnsiJHJlZiI6IjgifSwiUGFkZGluZyI6eyIkcmVmIjoiOSJ9LCJCYWNrZ3JvdW5kIjp7IiRpZCI6IjUzNCIsIkNvbG9yIjp7IiRpZCI6IjUzNSIsIkEiOjI1NSwiUiI6MjM0LCJHIjoyMiwiQiI6MzB9fSwiSXNWaXNpYmxlIjp0cnVlLCJXaWR0aCI6MTIuMCwiSGVpZ2h0IjoxNC4wLCJCb3JkZXJTdHlsZSI6eyIkaWQiOiI1MzYiLCJMaW5lQ29sb3IiOnsiJGlkIjoiNTM3IiwiJHR5cGUiOiJOTFJFLkNvbW1vbi5Eb20uU29saWRDb2xvckJydXNoLCBOTFJFLkNvbW1vbiIsIkNvbG9yIjp7IiRpZCI6IjUzOCIsIkEiOjI1NSwiUiI6MjU1LCJHIjowLCJCIjowfX0sIkxpbmVXZWlnaHQiOjAuMCwiTGluZVR5cGUiOjAsIlBhcmVudFN0eWxlIjpudWxsfSwiUGFyZW50U3R5bGUiOm51bGx9LCJUaXRsZVN0eWxlIjp7IiRpZCI6IjUzOSIsIkZvbnRTZXR0aW5ncyI6eyIkaWQiOiI1NDAiLCJGb250U2l6ZSI6MTIsIkZvbnROYW1lIjoiTW9udHNlcnJhdCIsIklzQm9sZCI6ZmFsc2UsIklzSXRhbGljIjpmYWxzZSwiSXNVbmRlcmxpbmVkIjpmYWxzZSwiUGFyZW50U3R5bGUiOm51bGx9LCJBdXRvU2l6ZSI6MiwiRm9yZWdyb3VuZCI6eyIkaWQiOiI1NDEiLCJDb2xvciI6eyIkaWQiOiI1NDIiLCJBIjoyNTUsIlIiOjI1NSwiRyI6MjU1LCJCIjoyNTV9fSwiTWF4V2lkdGgiOjk1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NDMiLCJDb2xvciI6eyIkaWQiOiI1NDQiLCJBIjowLCJSIjoyNTUsIkciOjI1NSwiQiI6MjU1fX0sIklzVmlzaWJsZSI6dHJ1ZSwiV2lkdGgiOjAuMCwiSGVpZ2h0IjowLjAsIkJvcmRlclN0eWxlIjpudWxsLCJQYXJlbnRTdHlsZSI6bnVsbH0sIkRhdGVTdHlsZSI6eyIkaWQiOiI1NDUiLCJGb250U2V0dGluZ3MiOnsiJGlkIjoiNTQ2IiwiRm9udFNpemUiOjEyLCJGb250TmFtZSI6Ik1vbnRzZXJyYXQiLCJJc0JvbGQiOmZhbHNlLCJJc0l0YWxpYyI6ZmFsc2UsIklzVW5kZXJsaW5lZCI6ZmFsc2UsIlBhcmVudFN0eWxlIjpudWxsfSwiQXV0b1NpemUiOjAsIkZvcmVncm91bmQiOnsiJGlkIjoiNTQ3IiwiQ29sb3IiOnsiJGlkIjoiNTQ4IiwiQSI6MjU1LCJSIjoxMDksIkciOjE4NCwiQiI6MjQ5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0OSIsIkNvbG9yIjp7IiRpZCI6IjU1MCIsIkEiOjAsIlIiOjI1NSwiRyI6MjU1LCJCIjoyNTV9fSwiSXNWaXNpYmxlIjp0cnVlLCJXaWR0aCI6MC4wLCJIZWlnaHQiOjAuMCwiQm9yZGVyU3R5bGUiOm51bGwsIlBhcmVudFN0eWxlIjpudWxsfSwiRGF0ZUZvcm1hdCI6eyIkaWQiOiI1NT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IiLCJGb3JtYXQiOjAsIklzVmlzaWJsZSI6ZmFsc2UsIkxhc3RLbm93blZpc2liaWxpdHlTdGF0ZSI6ZmFsc2V9LCJJc1Zpc2libGUiOnRydWUsIlBhcmVudFN0eWxlIjpudWxsfSwiSHlwZXJsaW5rIjpudWxsLCJJbXBvcnRJZCI6IiJ9LHsiJGlkIjoiNTUzIiwiSWQiOiJmNzQ5YTI5NC1hZGZmLTRkZDEtYTI4MC1hMTFmOGI5MmJlNjgiLCJJbmRleCI6MjEsIkdyb3VwSWQiOiIxZTIzNmM0MC00NTA3LTQxMTItOGI2Ny1jOGI1MDNhMDZlMjYiLCJUaXRsZSI6IlRlYSBBY3QiLCJEYXRlVGltZSI6IjE3NzMtMDctMjFUMjM6NTk6MDBaIiwiUGVyY2VudGFnZUNvbXBsZXRlIjpudWxsLCJOb3RlIjpudWxsLCJTdHlsZSI6eyIkaWQiOiI1NTQiLCJUaXRsZVBvc2l0aW9uIjoiTGVmdCIsIkRhdGVQb3NpdGlvbiI6IkxlZnQiLCJTaGFwZVR5cGUiOjEzLCJTaGFwZVNpemUiOjAsIlNoYXBlU3R5bGUiOnsiJGlkIjoiNTU1IiwiTWFyZ2luIjp7IiRyZWYiOiI4In0sIlBhZGRpbmciOnsiJHJlZiI6IjkifSwiQmFja2dyb3VuZCI6eyIkaWQiOiI1NTYiLCJDb2xvciI6eyIkaWQiOiI1NTciLCJBIjoyNTUsIlIiOjIzNCwiRyI6MjIsIkIiOjMwfX0sIklzVmlzaWJsZSI6dHJ1ZSwiV2lkdGgiOjEyLjAsIkhlaWdodCI6MTQuMCwiQm9yZGVyU3R5bGUiOnsiJGlkIjoiNTU4IiwiTGluZUNvbG9yIjp7IiRpZCI6IjU1OSIsIiR0eXBlIjoiTkxSRS5Db21tb24uRG9tLlNvbGlkQ29sb3JCcnVzaCwgTkxSRS5Db21tb24iLCJDb2xvciI6eyIkaWQiOiI1NjAiLCJBIjoyNTUsIlIiOjI1NSwiRyI6MCwiQiI6MH19LCJMaW5lV2VpZ2h0IjowLjAsIkxpbmVUeXBlIjowLCJQYXJlbnRTdHlsZSI6bnVsbH0sIlBhcmVudFN0eWxlIjpudWxsfSwiVGl0bGVTdHlsZSI6eyIkaWQiOiI1NjEiLCJGb250U2V0dGluZ3MiOnsiJGlkIjoiNTYyIiwiRm9udFNpemUiOjEyLCJGb250TmFtZSI6Ik1vbnRzZXJyYXQiLCJJc0JvbGQiOmZhbHNlLCJJc0l0YWxpYyI6ZmFsc2UsIklzVW5kZXJsaW5lZCI6ZmFsc2UsIlBhcmVudFN0eWxlIjpudWxsfSwiQXV0b1NpemUiOjIsIkZvcmVncm91bmQiOnsiJGlkIjoiNTYzIiwiQ29sb3IiOnsiJGlkIjoiNTY0IiwiQSI6MjU1LCJSIjoyNTUsIkciOjI1NSwiQiI6MjU1fX0sIk1heFdpZHRoIjo0Ny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Y1IiwiQ29sb3IiOnsiJGlkIjoiNTY2IiwiQSI6MCwiUiI6MjU1LCJHIjoyNTUsIkIiOjI1NX19LCJJc1Zpc2libGUiOnRydWUsIldpZHRoIjowLjAsIkhlaWdodCI6MC4wLCJCb3JkZXJTdHlsZSI6bnVsbCwiUGFyZW50U3R5bGUiOm51bGx9LCJEYXRlU3R5bGUiOnsiJGlkIjoiNTY3IiwiRm9udFNldHRpbmdzIjp7IiRpZCI6IjU2OCIsIkZvbnRTaXplIjoxMiwiRm9udE5hbWUiOiJNb250c2VycmF0IiwiSXNCb2xkIjpmYWxzZSwiSXNJdGFsaWMiOmZhbHNlLCJJc1VuZGVybGluZWQiOmZhbHNlLCJQYXJlbnRTdHlsZSI6bnVsbH0sIkF1dG9TaXplIjowLCJGb3JlZ3JvdW5kIjp7IiRpZCI6IjU2OSIsIkNvbG9yIjp7IiRpZCI6IjU3MCIsIkEiOjI1NSwiUiI6MTA5LCJHIjoxODQsIkIiOjI0O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NzEiLCJDb2xvciI6eyIkaWQiOiI1NzIiLCJBIjowLCJSIjoyNTUsIkciOjI1NSwiQiI6MjU1fX0sIklzVmlzaWJsZSI6dHJ1ZSwiV2lkdGgiOjAuMCwiSGVpZ2h0IjowLjAsIkJvcmRlclN0eWxlIjpudWxsLCJQYXJlbnRTdHlsZSI6bnVsbH0sIkRhdGVGb3JtYXQiOnsiJGlkIjoiNTcz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0IiwiRm9ybWF0IjowLCJJc1Zpc2libGUiOmZhbHNlLCJMYXN0S25vd25WaXNpYmlsaXR5U3RhdGUiOmZhbHNlfSwiSXNWaXNpYmxlIjp0cnVlLCJQYXJlbnRTdHlsZSI6bnVsbH0sIkh5cGVybGluayI6bnVsbCwiSW1wb3J0SWQiOiIifSx7IiRpZCI6IjU3NSIsIklkIjoiNjNjMzdhZTEtNGIyNS00NGM5LWFiODgtYWI1NzViZTc3YTJmIiwiSW5kZXgiOjIyLCJHcm91cElkIjoiMWUyMzZjNDAtNDUwNy00MTEyLThiNjctYzhiNTAzYTA2ZTI2IiwiVGl0bGUiOiJEZWNsYXJhdGlvbiBvZiBJbmRlcGVuZGVuY2UgZHJhZnRlZCIsIkRhdGVUaW1lIjoiMTc3Ni0wNy0wMlQyMzo1OTowMFoiLCJQZXJjZW50YWdlQ29tcGxldGUiOm51bGwsIk5vdGUiOm51bGwsIlN0eWxlIjp7IiRpZCI6IjU3NiIsIlRpdGxlUG9zaXRpb24iOiJSaWdodCIsIkRhdGVQb3NpdGlvbiI6IlJpZ2h0IiwiU2hhcGVUeXBlIjoxMywiU2hhcGVTaXplIjowLCJTaGFwZVN0eWxlIjp7IiRpZCI6IjU3NyIsIk1hcmdpbiI6eyIkcmVmIjoiOCJ9LCJQYWRkaW5nIjp7IiRyZWYiOiI5In0sIkJhY2tncm91bmQiOnsiJGlkIjoiNTc4IiwiQ29sb3IiOnsiJGlkIjoiNTc5IiwiQSI6MjU1LCJSIjoyMzQsIkciOjIyLCJCIjozMH19LCJJc1Zpc2libGUiOnRydWUsIldpZHRoIjoxMi4wLCJIZWlnaHQiOjE0LjAsIkJvcmRlclN0eWxlIjp7IiRpZCI6IjU4MCIsIkxpbmVDb2xvciI6eyIkaWQiOiI1ODEiLCIkdHlwZSI6Ik5MUkUuQ29tbW9uLkRvbS5Tb2xpZENvbG9yQnJ1c2gsIE5MUkUuQ29tbW9uIiwiQ29sb3IiOnsiJGlkIjoiNTgyIiwiQSI6MjU1LCJSIjoyNTUsIkciOjAsIkIiOjB9fSwiTGluZVdlaWdodCI6MC4wLCJMaW5lVHlwZSI6MCwiUGFyZW50U3R5bGUiOm51bGx9LCJQYXJlbnRTdHlsZSI6bnVsbH0sIlRpdGxlU3R5bGUiOnsiJGlkIjoiNTgzIiwiRm9udFNldHRpbmdzIjp7IiRpZCI6IjU4NCIsIkZvbnRTaXplIjoxMiwiRm9udE5hbWUiOiJNb250c2VycmF0IiwiSXNCb2xkIjpmYWxzZSwiSXNJdGFsaWMiOmZhbHNlLCJJc1VuZGVybGluZWQiOmZhbHNlLCJQYXJlbnRTdHlsZSI6bnVsbH0sIkF1dG9TaXplIjoyLCJGb3JlZ3JvdW5kIjp7IiRpZCI6IjU4NSIsIkNvbG9yIjp7IiRpZCI6IjU4NiIsIkEiOjI1NSwiUiI6MjU1LCJHIjoyNTUsIkIiOjI1NX19LCJNYXhXaWR0aCI6MjI1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ODciLCJDb2xvciI6eyIkaWQiOiI1ODgiLCJBIjowLCJSIjoyNTUsIkciOjI1NSwiQiI6MjU1fX0sIklzVmlzaWJsZSI6dHJ1ZSwiV2lkdGgiOjAuMCwiSGVpZ2h0IjowLjAsIkJvcmRlclN0eWxlIjpudWxsLCJQYXJlbnRTdHlsZSI6bnVsbH0sIkRhdGVTdHlsZSI6eyIkaWQiOiI1ODkiLCJGb250U2V0dGluZ3MiOnsiJGlkIjoiNTkwIiwiRm9udFNpemUiOjEyLCJGb250TmFtZSI6Ik1vbnRzZXJyYXQiLCJJc0JvbGQiOmZhbHNlLCJJc0l0YWxpYyI6ZmFsc2UsIklzVW5kZXJsaW5lZCI6ZmFsc2UsIlBhcmVudFN0eWxlIjpudWxsfSwiQXV0b1NpemUiOjAsIkZvcmVncm91bmQiOnsiJGlkIjoiNTkxIiwiQ29sb3IiOnsiJGlkIjoiNTkyIiwiQSI6MjU1LCJSIjoxMDksIkciOjE4NCwiQiI6MjQ5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5MyIsIkNvbG9yIjp7IiRpZCI6IjU5NCIsIkEiOjAsIlIiOjI1NSwiRyI6MjU1LCJCIjoyNTV9fSwiSXNWaXNpYmxlIjp0cnVlLCJXaWR0aCI6MC4wLCJIZWlnaHQiOjAuMCwiQm9yZGVyU3R5bGUiOm51bGwsIlBhcmVudFN0eWxlIjpudWxsfSwiRGF0ZUZvcm1hdCI6eyIkaWQiOiI1OTU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NiIsIkZvcm1hdCI6MCwiSXNWaXNpYmxlIjpmYWxzZSwiTGFzdEtub3duVmlzaWJpbGl0eVN0YXRlIjpmYWxzZX0sIklzVmlzaWJsZSI6dHJ1ZSwiUGFyZW50U3R5bGUiOm51bGx9LCJIeXBlcmxpbmsiOm51bGwsIkltcG9ydElkIjoiIn1dLCJJZCI6IjFlMjM2YzQwLTQ1MDctNDExMi04YjY3LWM4YjUwM2EwNmUyNiIsIklzU2luZ2xlSXRlbVJvdyI6ZmFsc2V9LHsiJGlkIjoiNTk3IiwiX3Rhc2tzIjpbXSwiX21pbGVzdG9uZXMiOlt7IiRpZCI6IjU5OCIsIklkIjoiNmM1ZTUzYzAtZTMxMC00ZTk5LWI1YmQtZTFkMmNhYTVjZDI0IiwiSW5kZXgiOjIzLCJHcm91cElkIjpudWxsLCJUaXRsZSI6IlF1YXJ0ZXJpbmcgQWN0IiwiRGF0ZVRpbWUiOiIxNzY1LTA3LTE3VDIzOjU5OjAwWiIsIlBlcmNlbnRhZ2VDb21wbGV0ZSI6bnVsbCwiTm90ZSI6bnVsbCwiU3R5bGUiOnsiJGlkIjoiNTk5IiwiVGl0bGVQb3NpdGlvbiI6IlJpZ2h0IiwiRGF0ZVBvc2l0aW9uIjoiUmlnaHQiLCJTaGFwZVR5cGUiOjEzLCJTaGFwZVNpemUiOjAsIlNoYXBlU3R5bGUiOnsiJGlkIjoiNjAwIiwiTWFyZ2luIjp7IiRyZWYiOiI4In0sIlBhZGRpbmciOnsiJHJlZiI6IjkifSwiQmFja2dyb3VuZCI6eyIkaWQiOiI2MDEiLCJDb2xvciI6eyIkaWQiOiI2MDIiLCJBIjoyNTUsIlIiOjIzNCwiRyI6MjIsIkIiOjMwfX0sIklzVmlzaWJsZSI6dHJ1ZSwiV2lkdGgiOjEyLjAsIkhlaWdodCI6MTQuMCwiQm9yZGVyU3R5bGUiOnsiJGlkIjoiNjAzIiwiTGluZUNvbG9yIjp7IiRpZCI6IjYwNCIsIiR0eXBlIjoiTkxSRS5Db21tb24uRG9tLlNvbGlkQ29sb3JCcnVzaCwgTkxSRS5Db21tb24iLCJDb2xvciI6eyIkaWQiOiI2MDUiLCJBIjoyNTUsIlIiOjI1NSwiRyI6MCwiQiI6MH19LCJMaW5lV2VpZ2h0IjowLjAsIkxpbmVUeXBlIjowLCJQYXJlbnRTdHlsZSI6bnVsbH0sIlBhcmVudFN0eWxlIjpudWxsfSwiVGl0bGVTdHlsZSI6eyIkaWQiOiI2MDYiLCJGb250U2V0dGluZ3MiOnsiJGlkIjoiNjA3IiwiRm9udFNpemUiOjEyLCJGb250TmFtZSI6Ik1vbnRzZXJyYXQiLCJJc0JvbGQiOmZhbHNlLCJJc0l0YWxpYyI6ZmFsc2UsIklzVW5kZXJsaW5lZCI6ZmFsc2UsIlBhcmVudFN0eWxlIjpudWxsfSwiQXV0b1NpemUiOjIsIkZvcmVncm91bmQiOnsiJGlkIjoiNjA4IiwiQ29sb3IiOnsiJGlkIjoiNjA5IiwiQSI6MjU1LCJSIjoyNTUsIkciOjI1NSwiQiI6MjU1fX0sIk1heFdpZHRoIjo5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EwIiwiQ29sb3IiOnsiJGlkIjoiNjExIiwiQSI6MCwiUiI6MjU1LCJHIjoyNTUsIkIiOjI1NX19LCJJc1Zpc2libGUiOnRydWUsIldpZHRoIjowLjAsIkhlaWdodCI6MC4wLCJCb3JkZXJTdHlsZSI6bnVsbCwiUGFyZW50U3R5bGUiOm51bGx9LCJEYXRlU3R5bGUiOnsiJGlkIjoiNjEyIiwiRm9udFNldHRpbmdzIjp7IiRpZCI6IjYxMyIsIkZvbnRTaXplIjoxMiwiRm9udE5hbWUiOiJNb250c2VycmF0IiwiSXNCb2xkIjpmYWxzZSwiSXNJdGFsaWMiOmZhbHNlLCJJc1VuZGVybGluZWQiOmZhbHNlLCJQYXJlbnRTdHlsZSI6bnVsbH0sIkF1dG9TaXplIjowLCJGb3JlZ3JvdW5kIjp7IiRpZCI6IjYxNCIsIkNvbG9yIjp7IiRpZCI6IjYxNSIsIkEiOjI1NSwiUiI6MTA5LCJHIjoxODQsIkIiOjI0O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2MTYiLCJDb2xvciI6eyIkaWQiOiI2MTciLCJBIjowLCJSIjoyNTUsIkciOjI1NSwiQiI6MjU1fX0sIklzVmlzaWJsZSI6dHJ1ZSwiV2lkdGgiOjAuMCwiSGVpZ2h0IjowLjAsIkJvcmRlclN0eWxlIjpudWxsLCJQYXJlbnRTdHlsZSI6bnVsbH0sIkRhdGVGb3JtYXQiOnsiJGlkIjoiNjE4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5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wLCJJZCI6ImUzNTMzYTNkLWVjYjQtNDRiMC04MDY3LTE1MWJmNjBmMDIwMiIsIkhlYWRlclRleHQiOiIiLCJJc0RlZmF1bHQiOnRydWUsIlN0eWxlIjp7IiRpZCI6IjYyMCIsIkhlYWRlclN0eWxlIjp7IiRpZCI6IjYyMSIsIlRleHRTdHlsZSI6eyIkaWQiOiI2MjIiLCJGb250U2V0dGluZ3MiOnsiJGlkIjoiNjIzIiwiRm9udFNpemUiOjExLCJGb250TmFtZSI6IkNhbGlicmkiLCJJc0JvbGQiOmZhbHNlLCJJc0l0YWxpYyI6ZmFsc2UsIklzVW5kZXJsaW5lZCI6ZmFsc2UsIlBhcmVudFN0eWxlIjpudWxsfSwiQXV0b1NpemUiOjIsIkZvcmVncm91bmQiOnsiJGlkIjoiNjI0IiwiQ29sb3IiOnsiJGlkIjoiNjI1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MjYiLCJUb3AiOjAuMCwiTGVmdCI6MC4wLCJSaWdodCI6MC4wLCJCb3R0b20iOjAuMH0sIlBhZGRpbmciOnsiJGlkIjoiNjI3IiwiVG9wIjowLjAsIkxlZnQiOjAuMCwiUmlnaHQiOjAuMCwiQm90dG9tIjowLjB9LCJCYWNrZ3JvdW5kIjpudWxsLCJJc1Zpc2libGUiOnRydWUsIldpZHRoIjowLjAsIkhlaWdodCI6MC4wLCJCb3JkZXJTdHlsZSI6bnVsbCwiUGFyZW50U3R5bGUiOm51bGx9LCJSZWN0YW5nbGVTdHlsZSI6eyIkaWQiOiI2MjgiLCJNYXJnaW4iOnsiJGlkIjoiNjI5IiwiVG9wIjowLjAsIkxlZnQiOjAuMCwiUmlnaHQiOjAuMCwiQm90dG9tIjowLjB9LCJQYWRkaW5nIjp7IiRpZCI6IjYzMCIsIlRvcCI6MC4wLCJMZWZ0IjowLjAsIlJpZ2h0IjowLjAsIkJvdHRvbSI6MC4wfSwiQmFja2dyb3VuZCI6eyIkaWQiOiI2MzEiLCJDb2xvciI6eyIkaWQiOiI2MzIiLCJBIjo2MywiUiI6MjU1LCJHIjoyNTUsIkIiOjI1NX19LCJJc1Zpc2libGUiOnRydWUsIldpZHRoIjowLjAsIkhlaWdodCI6MC4wLCJCb3JkZXJTdHlsZSI6eyIkaWQiOiI2MzMiLCJMaW5lQ29sb3IiOnsiJGlkIjoiNjM0IiwiJHR5cGUiOiJOTFJFLkNvbW1vbi5Eb20uU29saWRDb2xvckJydXNoLCBOTFJFLkNvbW1vbiIsIkNvbG9yIjp7IiRpZCI6IjYzNSIsIkEiOjI1NSwiUiI6MjU1LCJHIjowLCJCIjowfX0sIkxpbmVXZWlnaHQiOjAuMCwiTGluZVR5cGUiOjAsIlBhcmVudFN0eWxlIjpudWxsfSwiUGFyZW50U3R5bGUiOm51bGx9LCJNYXJnaW4iOnsiJGlkIjoiNjM2IiwiVG9wIjowLjAsIkxlZnQiOjAuMCwiUmlnaHQiOjAuMCwiQm90dG9tIjowLjB9LCJQYWRkaW5nIjp7IiRpZCI6IjYzNyIsIlRvcCI6MC4wLCJMZWZ0IjowLjAsIlJpZ2h0IjowLjAsIkJvdHRvbSI6MC4wfSwiQmFja2dyb3VuZCI6bnVsbCwiSXNWaXNpYmxlIjp0cnVlLCJXaWR0aCI6MC4wLCJIZWlnaHQiOjAuMCwiQm9yZGVyU3R5bGUiOm51bGwsIlBhcmVudFN0eWxlIjpudWxsfSwiQmFja2dyb3VuZFN0eWxlIjp7IiRpZCI6IjYzOCIsIk1hcmdpbiI6eyIkaWQiOiI2MzkiLCJUb3AiOjAuMCwiTGVmdCI6MC4wLCJSaWdodCI6MC4wLCJCb3R0b20iOjAuMH0sIlBhZGRpbmciOnsiJGlkIjoiNjQwIiwiVG9wIjowLjAsIkxlZnQiOjAuMCwiUmlnaHQiOjAuMCwiQm90dG9tIjowLjB9LCJCYWNrZ3JvdW5kIjp7IiRpZCI6IjY0MSIsIkNvbG9yIjp7IiRpZCI6IjY0MiIsIkEiOjUxLCJSIjoxNjUsIkciOjE2NSwiQiI6MTY1fX0sIklzVmlzaWJsZSI6dHJ1ZSwiV2lkdGgiOjAuMCwiSGVpZ2h0IjowLjAsIkJvcmRlclN0eWxlIjp7IiRpZCI6IjY0MyIsIkxpbmVDb2xvciI6eyIkaWQiOiI2NDQiLCIkdHlwZSI6Ik5MUkUuQ29tbW9uLkRvbS5Tb2xpZENvbG9yQnJ1c2gsIE5MUkUuQ29tbW9uIiwiQ29sb3IiOnsiJGlkIjoiNjQ1IiwiQSI6MjU1LCJSIjoyNTUsIkciOjAsIkIiOjB9fSwiTGluZVdlaWdodCI6MC4wLCJMaW5lVHlwZSI6MCwiUGFyZW50U3R5bGUiOm51bGx9LCJQYXJlbnRTdHlsZSI6bnVsbH0sIk1hcmdpbiI6eyIkaWQiOiI2NDYiLCJUb3AiOjAuMCwiTGVmdCI6MC4wLCJSaWdodCI6MC4wLCJCb3R0b20iOjAuMH0sIlBhZGRpbmciOnsiJGlkIjoiNjQ3IiwiVG9wIjowLjAsIkxlZnQiOjAuMCwiUmlnaHQiOjAuMCwiQm90dG9tIjowLjB9LCJJc1Zpc2libGUiOnRydWUsIldpZHRoIjowLjAsIkhlaWdodCI6MC4wLCJCb3JkZXJTdHlsZSI6bnVsbCwiUGFyZW50U3R5bGUiOm51bGx9fV0sIklkIjoiNWE4NWI2YzctMjc3ZS00NWNhLWE1NDQtYmNjZDUyNDhjNDI2IiwiSW5kZXgiOjEsIkhlYWRlclRleHQiOiJEaXBsb21hdGljIFxyRXZlbnRzIiwiU3R5bGUiOnsiJGlkIjoiNjQ4IiwiSGVhZGVyU3R5bGUiOnsiJGlkIjoiNjQ5IiwiVGV4dElzVmVydGljYWwiOmZhbHNlLCJUZXh0U3R5bGUiOnsiJGlkIjoiNjUwIiwiRm9udFNldHRpbmdzIjp7IiRpZCI6IjY1MSIsIkZvbnRTaXplIjoxNiwiRm9udE5hbWUiOiJNb250c2VycmF0IiwiSXNCb2xkIjp0cnVlLCJJc0l0YWxpYyI6ZmFsc2UsIklzVW5kZXJsaW5lZCI6ZmFsc2UsIlBhcmVudFN0eWxlIjpudWxsfSwiQXV0b1NpemUiOjAsIkZvcmVncm91bmQiOnsiJGlkIjoiNjUyIiwiQ29sb3IiOnsiJGlkIjoiNjUzIiwiQSI6MjU1LCJSIjoyNTUsIkciOjI1NSwiQiI6MjU1fX0sIk1heFdpZHRoIjowLjAsIk1heEhlaWdodCI6MC4wLCJTbWFydEZvcmVncm91bmRJc0FjdGl2ZSI6ZmFsc2UsIkhvcml6b250YWxBbGlnbm1lbnQiOjAsIlZlcnRpY2FsQWxpZ25tZW50IjowLCJTbWFydEZvcmVncm91bmQiOm51bGwsIkJhY2tncm91bmRGaWxsVHlwZSI6MCwiTWFyZ2luIjp7IiRyZWYiOiIzMTQifSwiUGFkZGluZyI6eyIkcmVmIjoiMzE1In0sIkJhY2tncm91bmQiOm51bGwsIklzVmlzaWJsZSI6ZmFsc2UsIldpZHRoIjowLjAsIkhlaWdodCI6MC4wLCJCb3JkZXJTdHlsZSI6bnVsbCwiUGFyZW50U3R5bGUiOm51bGx9LCJSZWN0YW5nbGVTdHlsZSI6eyIkaWQiOiI2NTQiLCJNYXJnaW4iOnsiJHJlZiI6IjMxNyJ9LCJQYWRkaW5nIjp7IiRyZWYiOiIzMTgifSwiQmFja2dyb3VuZCI6eyIkaWQiOiI2NTUiLCJDb2xvciI6eyIkaWQiOiI2NTYiLCJBIjoxMDEsIlIiOjI1NSwiRyI6MjU1LCJCIjoyNTV9fSwiSXNWaXNpYmxlIjpmYWxzZSwiV2lkdGgiOjAuMCwiSGVpZ2h0IjowLjAsIkJvcmRlclN0eWxlIjp7IiRpZCI6IjY1NyIsIkxpbmVDb2xvciI6eyIkaWQiOiI2NTgiLCIkdHlwZSI6Ik5MUkUuQ29tbW9uLkRvbS5Tb2xpZENvbG9yQnJ1c2gsIE5MUkUuQ29tbW9uIiwiQ29sb3IiOnsiJGlkIjoiNjU5IiwiQSI6MjU1LCJSIjoyMSwiRyI6NTIsIkIiOjgxfX0sIkxpbmVXZWlnaHQiOjAuMCwiTGluZVR5cGUiOjAsIlBhcmVudFN0eWxlIjpudWxsfSwiUGFyZW50U3R5bGUiOm51bGx9LCJNYXJnaW4iOnsiJHJlZiI6IjMyNCJ9LCJQYWRkaW5nIjp7IiRyZWYiOiIzMjUifSwiQmFja2dyb3VuZCI6bnVsbCwiSXNWaXNpYmxlIjp0cnVlLCJXaWR0aCI6MC4wLCJIZWlnaHQiOjAuMCwiQm9yZGVyU3R5bGUiOm51bGwsIlBhcmVudFN0eWxlIjpudWxsfSwiQmFja2dyb3VuZFN0eWxlIjp7IiRpZCI6IjY2MCIsIk1hcmdpbiI6eyIkcmVmIjoiMzI3In0sIlBhZGRpbmciOnsiJHJlZiI6IjMyOCJ9LCJCYWNrZ3JvdW5kIjp7IiRpZCI6IjY2MSIsIkNvbG9yIjp7IiRpZCI6IjY2MiIsIkEiOjM4LCJSIjoyNTUsIkciOjI1NSwiQiI6MjU1fX0sIklzVmlzaWJsZSI6dHJ1ZSwiV2lkdGgiOjAuMCwiSGVpZ2h0IjowLjAsIkJvcmRlclN0eWxlIjp7IiRpZCI6IjY2MyIsIkxpbmVDb2xvciI6eyIkaWQiOiI2NjQiLCIkdHlwZSI6Ik5MUkUuQ29tbW9uLkRvbS5Tb2xpZENvbG9yQnJ1c2gsIE5MUkUuQ29tbW9uIiwiQ29sb3IiOnsiJGlkIjoiNjY1IiwiQSI6MjU1LCJSIjoyMSwiRyI6NTIsIkIiOjgxfX0sIkxpbmVXZWlnaHQiOjAuMCwiTGluZVR5cGUiOjAsIlBhcmVudFN0eWxlIjpudWxsfSwiUGFyZW50U3R5bGUiOm51bGx9LCJJc0Fib3ZlVGltZWJhbmQiOmZhbHNlLCJNYXJnaW4iOnsiJGlkIjoiNjY2IiwiVG9wIjowLjAsIkxlZnQiOjAuMCwiUmlnaHQiOjAuMCwiQm90dG9tIjowLjB9LCJQYWRkaW5nIjp7IiRpZCI6IjY2NyIsIlRvcCI6MC4wLCJMZWZ0IjowLjAsIlJpZ2h0IjowLjAsIkJvdHRvbSI6MC4wfSwiSXNWaXNpYmxlIjp0cnVlLCJXaWR0aCI6MC4wLCJIZWlnaHQiOjAuMCwiQm9yZGVyU3R5bGUiOnsiJGlkIjoiNjY4IiwiTGluZUNvbG9yIjpudWxsLCJMaW5lV2VpZ2h0IjowLjAsIkxpbmVUeXBlIjowLCJQYXJlbnRTdHlsZSI6bnVsbH0sIlBhcmVudFN0eWxlIjpudWxsfX1dLCJDdWx0dXJlSW5mb05hbWUiOiJlbi1VUyIsIlN0eWxlTmFtZSI6bnVsbCwiVmVyc2lvbiI6eyIkaWQiOiI2NjkiLCJWZXJzaW9uIjoiMy42LjEiLCJPcmlnaW5hbEFzc2VtYmx5VmVyc2lvbiI6IjQuMDQuMDAuMDAiLCJFZGl0aW9uIjoiUHJvIiwiTGFzdFNhdmVkRWRpdGlvbiI6MywiSXNQbHVzRWRpdGlvbiI6dHJ1ZSwiSXNQcm9FZGl0aW9uIjp0cnVlfSwiRWZmZWN0IjowLCJTdHlsZSI6eyIkaWQiOiI2NzAiLCJUaW1lYmFuZFN0eWxlIjp7IiRpZCI6IjY3MSIsIlNjYWxlTWFya2luZyI6MCwiU2hhcGUiOjE3LCJTaGFwZVN0eWxlIjp7IiRpZCI6IjY3MiIsIk1hcmdpbiI6eyIkaWQiOiI2NzMiLCJUb3AiOjAuMCwiTGVmdCI6MTAuMCwiUmlnaHQiOjEwLjAsIkJvdHRvbSI6MC4wfSwiUGFkZGluZyI6eyIkaWQiOiI2NzQiLCJUb3AiOjUuMCwiTGVmdCI6MC4wLCJSaWdodCI6MC4wLCJCb3R0b20iOjUuMH0sIkJhY2tncm91bmQiOnsiJGlkIjoiNjc1IiwiQ29sb3IiOnsiJGlkIjoiNjc2IiwiQSI6MjA0LCJSIjoyMzEsIkciOjIzMCwiQiI6MjMwfX0sIklzVmlzaWJsZSI6dHJ1ZSwiV2lkdGgiOjg1OC4wLCJIZWlnaHQiOjMwLjAsIkJvcmRlclN0eWxlIjp7IiRpZCI6IjY3NyIsIkxpbmVDb2xvciI6eyIkaWQiOiI2NzgiLCIkdHlwZSI6Ik5MUkUuQ29tbW9uLkRvbS5Tb2xpZENvbG9yQnJ1c2gsIE5MUkUuQ29tbW9uIiwiQ29sb3IiOnsiJGlkIjoiNjc5IiwiQSI6MjU1LCJSIjoyNTUsIkciOjAsIkIiOjB9fSwiTGluZVdlaWdodCI6MC4wLCJMaW5lVHlwZSI6MCwiUGFyZW50U3R5bGUiOm51bGx9LCJQYXJlbnRTdHlsZSI6bnVsbH0sIk1pZGRsZVRpZXJTaGFwZVN0eWxlIjp7IiRpZCI6IjY4MCIsIk1hcmdpbiI6eyIkcmVmIjoiNjczIn0sIlBhZGRpbmciOnsiJHJlZiI6IjY3NCJ9LCJCYWNrZ3JvdW5kIjp7IiRyZWYiOiI2NzUifSwiSXNWaXNpYmxlIjp0cnVlLCJXaWR0aCI6ODU4LjAsIkhlaWdodCI6MzAuMCwiQm9yZGVyU3R5bGUiOm51bGwsIlBhcmVudFN0eWxlIjpudWxsfSwiQm90dG9tVGllclNoYXBlU3R5bGUiOnsiJGlkIjoiNjgxIiwiTWFyZ2luIjp7IiRyZWYiOiI2NzMifSwiUGFkZGluZyI6eyIkcmVmIjoiNjc0In0sIkJhY2tncm91bmQiOnsiJHJlZiI6IjY3NSJ9LCJJc1Zpc2libGUiOnRydWUsIldpZHRoIjo4NTguMCwiSGVpZ2h0IjozMC4wLCJCb3JkZXJTdHlsZSI6bnVsbCwiUGFyZW50U3R5bGUiOm51bGx9LCJSaWdodEVuZENhcHNTdHlsZSI6eyIkaWQiOiI2ODIiLCJGb250U2V0dGluZ3MiOnsiJGlkIjoiNjgzIiwiRm9udFNpemUiOjE4LCJGb250TmFtZSI6IkNhbGlicmkiLCJJc0JvbGQiOnRydWUsIklzSXRhbGljIjpmYWxzZSwiSXNVbmRlcmxpbmVkIjpmYWxzZSwiUGFyZW50U3R5bGUiOm51bGx9LCJBdXRvU2l6ZSI6MCwiRm9yZWdyb3VuZCI6eyIkaWQiOiI2ODQiLCJDb2xvciI6eyIkaWQiOiI2ODU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4NiIsIlRvcCI6MC4wLCJMZWZ0IjowLjAsIlJpZ2h0IjoyMC4wLCJCb3R0b20iOjAuMH0sIlBhZGRpbmciOnsiJGlkIjoiNjg3IiwiVG9wIjowLjAsIkxlZnQiOjAuMCwiUmlnaHQiOjAuMCwiQm90dG9tIjowLjB9LCJCYWNrZ3JvdW5kIjp7IiRpZCI6IjY4OCIsIkNvbG9yIjp7IiRpZCI6IjY4OSIsIkEiOjg5LCJSIjowLCJHIjowLCJCIjowfX0sIklzVmlzaWJsZSI6ZmFsc2UsIldpZHRoIjowLjAsIkhlaWdodCI6MC4wLCJCb3JkZXJTdHlsZSI6bnVsbCwiUGFyZW50U3R5bGUiOm51bGx9LCJMZWZ0RW5kQ2Fwc1N0eWxlIjp7IiRpZCI6IjY5MCIsIkZvbnRTZXR0aW5ncyI6eyIkaWQiOiI2OTEiLCJGb250U2l6ZSI6MTgsIkZvbnROYW1lIjoiQ2FsaWJyaSIsIklzQm9sZCI6dHJ1ZSwiSXNJdGFsaWMiOmZhbHNlLCJJc1VuZGVybGluZWQiOmZhbHNlLCJQYXJlbnRTdHlsZSI6bnVsbH0sIkF1dG9TaXplIjowLCJGb3JlZ3JvdW5kIjp7IiRpZCI6IjY5MiIsIkNvbG9yIjp7IiRpZCI6IjY5M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k0IiwiVG9wIjowLjAsIkxlZnQiOjYxLjE4ODE2Mzg4NDY3MzYyOCwiUmlnaHQiOjAuMCwiQm90dG9tIjowLjB9LCJQYWRkaW5nIjp7IiRpZCI6IjY5NSIsIlRvcCI6MC4wLCJMZWZ0IjowLjAsIlJpZ2h0IjowLjAsIkJvdHRvbSI6MC4wfSwiQmFja2dyb3VuZCI6eyIkaWQiOiI2OTYiLCJDb2xvciI6eyIkcmVmIjoiNjg5In19LCJJc1Zpc2libGUiOmZhbHNlLCJXaWR0aCI6MC4wLCJIZWlnaHQiOjAuMCwiQm9yZGVyU3R5bGUiOm51bGwsIlBhcmVudFN0eWxlIjpudWxsfSwiVG9kYXlUZXh0U3R5bGUiOnsiJGlkIjoiNjk3IiwiRm9udFNldHRpbmdzIjp7IiRpZCI6IjY5OCIsIkZvbnRTaXplIjoxMiwiRm9udE5hbWUiOiJDYWxpYnJpIiwiSXNCb2xkIjpmYWxzZSwiSXNJdGFsaWMiOmZhbHNlLCJJc1VuZGVybGluZWQiOmZhbHNlLCJQYXJlbnRTdHlsZSI6bnVsbH0sIkF1dG9TaXplIjowLCJGb3JlZ3JvdW5kIjp7IiRpZCI6IjY5OSIsIkNvbG9yIjp7IiRpZCI6Ijcw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DEiLCJUb3AiOjAuMCwiTGVmdCI6MC4wLCJSaWdodCI6MC4wLCJCb3R0b20iOjAuMH0sIlBhZGRpbmciOnsiJGlkIjoiNzAyIiwiVG9wIjowLjAsIkxlZnQiOjAuMCwiUmlnaHQiOjAuMCwiQm90dG9tIjowLjB9LCJCYWNrZ3JvdW5kIjp7IiRpZCI6IjcwMyIsIkNvbG9yIjp7IiRyZWYiOiI2ODkifX0sIklzVmlzaWJsZSI6ZmFsc2UsIldpZHRoIjowLjAsIkhlaWdodCI6MC4wLCJCb3JkZXJTdHlsZSI6bnVsbCwiUGFyZW50U3R5bGUiOm51bGx9LCJUb2RheU1hcmtlclN0eWxlIjp7IiRpZCI6IjcwNCIsIk1hcmdpbiI6eyIkaWQiOiI3MDUiLCJUb3AiOjAuMCwiTGVmdCI6MC4wLCJSaWdodCI6MC4wLCJCb3R0b20iOjAuMH0sIlBhZGRpbmciOnsiJGlkIjoiNzA2IiwiVG9wIjowLjAsIkxlZnQiOjAuMCwiUmlnaHQiOjAuMCwiQm90dG9tIjowLjB9LCJCYWNrZ3JvdW5kIjp7IiRpZCI6IjcwNyIsIkNvbG9yIjp7IiRpZCI6IjcwOCIsIkEiOjI1NSwiUiI6MjU1LCJHIjowLCJCIjowfX0sIklzVmlzaWJsZSI6dHJ1ZSwiV2lkdGgiOjAuMCwiSGVpZ2h0IjowLjAsIkJvcmRlclN0eWxlIjpudWxsLCJQYXJlbnRTdHlsZSI6bnVsbH0sIlNjYWxlU3R5bGUiOnsiJGlkIjoiNzA5IiwiU2hhcGUiOjUsIlNob3dTZWdtZW50U2VwYXJhdG9ycyI6dHJ1ZSwiU2VnbWVudFNlcGFyYXRvck9wYWNpdHkiOjMwLCJIYXNCZWVuVmlzaWJsZUJlZm9yZSI6dHJ1ZSwiRm9udFNldHRpbmdzIjp7IiRpZCI6IjcxMCIsIkZvbnRTaXplIjoxNCwiRm9udE5hbWUiOiJNb250c2VycmF0IiwiSXNCb2xkIjpmYWxzZSwiSXNJdGFsaWMiOmZhbHNlLCJJc1VuZGVybGluZWQiOmZhbHNlLCJQYXJlbnRTdHlsZSI6bnVsbH0sIkF1dG9TaXplIjowLCJGb3JlZ3JvdW5kIjp7IiRpZCI6IjcxMSIsIkNvbG9yIjp7IiRpZCI6IjcxMiIsIkEiOjI1NSwiUiI6MCwiRyI6MTE0LCJCIjoxODh9fSwiTWF4V2lkdGgiOjIwMC4wLCJNYXhIZWlnaHQiOiJJbmZpbml0eSIsIlNtYXJ0Rm9yZWdyb3VuZElzQWN0aXZlIjpmYWxzZSwiSG9yaXpvbnRhbEFsaWdubWVudCI6MCwiVmVydGljYWxBbGlnbm1lbnQiOjEsIlNtYXJ0Rm9yZWdyb3VuZCI6bnVsbCwiQmFja2dyb3VuZEZpbGxUeXBlIjowLCJNYXJnaW4iOnsiJGlkIjoiNzEzIiwiVG9wIjowLjAsIkxlZnQiOjUuMCwiUmlnaHQiOjAuMCwiQm90dG9tIjowLjB9LCJQYWRkaW5nIjp7IiRpZCI6IjcxNCIsIlRvcCI6MC4wLCJMZWZ0IjowLjAsIlJpZ2h0IjowLjAsIkJvdHRvbSI6MC4wfSwiQmFja2dyb3VuZCI6eyIkaWQiOiI3MTUiLCJDb2xvciI6eyIkcmVmIjoiNjg5In19LCJJc1Zpc2libGUiOnRydWUsIldpZHRoIjowLjAsIkhlaWdodCI6MC4wLCJCb3JkZXJTdHlsZSI6bnVsbCwiUGFyZW50U3R5bGUiOm51bGx9LCJTaW5nbGVTY2FsZVNoYXBlU3R5bGUiOnsiJGlkIjoiNzE2IiwiU2hhcGUiOjUsIkhlaWdodCI6MzAuMH0sIk1pZGRsZVRpZXJTY2FsZVN0eWxlIjp7IiRpZCI6IjcxNyIsIlNoYXBlIjo1LCJTaG93U2VnbWVudFNlcGFyYXRvcnMiOnRydWUsIlNlZ21lbnRTZXBhcmF0b3JPcGFjaXR5IjozMCwiSGFzQmVlblZpc2libGVCZWZvcmUiOmZhbHNlLCJGb250U2V0dGluZ3MiOnsiJGlkIjoiNzE4IiwiRm9udFNpemUiOjE4LCJGb250TmFtZSI6Ik1vbnRzZXJyYXQiLCJJc0JvbGQiOmZhbHNlLCJJc0l0YWxpYyI6ZmFsc2UsIklzVW5kZXJsaW5lZCI6ZmFsc2UsIlBhcmVudFN0eWxlIjpudWxsfSwiQXV0b1NpemUiOjAsIkZvcmVncm91bmQiOnsiJGlkIjoiNzE5IiwiQ29sb3IiOnsiJGlkIjoiNzIwIiwiQSI6MjU1LCJSIjoxMDksIkciOjE4NCwiQiI6MjQ5fX0sIk1heFdpZHRoIjoyMDAuMCwiTWF4SGVpZ2h0IjoiSW5maW5pdHkiLCJTbWFydEZvcmVncm91bmRJc0FjdGl2ZSI6ZmFsc2UsIkhvcml6b250YWxBbGlnbm1lbnQiOjAsIlZlcnRpY2FsQWxpZ25tZW50IjoxLCJTbWFydEZvcmVncm91bmQiOm51bGwsIkJhY2tncm91bmRGaWxsVHlwZSI6MCwiTWFyZ2luIjp7IiRyZWYiOiI3MTMifSwiUGFkZGluZyI6eyIkcmVmIjoiNzE0In0sIkJhY2tncm91bmQiOnsiJHJlZiI6IjcxNSJ9LCJJc1Zpc2libGUiOmZhbHNlLCJXaWR0aCI6MC4wLCJIZWlnaHQiOjAuMCwiQm9yZGVyU3R5bGUiOm51bGwsIlBhcmVudFN0eWxlIjpudWxsfSwiQm90dG9tVGllclNjYWxlU3R5bGUiOnsiJGlkIjoiNzIxIiwiU2hhcGUiOjUsIlNob3dTZWdtZW50U2VwYXJhdG9ycyI6dHJ1ZSwiU2VnbWVudFNlcGFyYXRvck9wYWNpdHkiOjMwLCJIYXNCZWVuVmlzaWJsZUJlZm9yZSI6ZmFsc2UsIkZvbnRTZXR0aW5ncyI6eyIkaWQiOiI3MjIiLCJGb250U2l6ZSI6MTgsIkZvbnROYW1lIjoiTW9udHNlcnJhdCIsIklzQm9sZCI6ZmFsc2UsIklzSXRhbGljIjpmYWxzZSwiSXNVbmRlcmxpbmVkIjpmYWxzZSwiUGFyZW50U3R5bGUiOm51bGx9LCJBdXRvU2l6ZSI6MCwiRm9yZWdyb3VuZCI6eyIkcmVmIjoiNzE5In0sIk1heFdpZHRoIjoyMDAuMCwiTWF4SGVpZ2h0IjoiSW5maW5pdHkiLCJTbWFydEZvcmVncm91bmRJc0FjdGl2ZSI6ZmFsc2UsIkhvcml6b250YWxBbGlnbm1lbnQiOjAsIlZlcnRpY2FsQWxpZ25tZW50IjoxLCJTbWFydEZvcmVncm91bmQiOm51bGwsIkJhY2tncm91bmRGaWxsVHlwZSI6MCwiTWFyZ2luIjp7IiRyZWYiOiI3MTMifSwiUGFkZGluZyI6eyIkcmVmIjoiNzE0In0sIkJhY2tncm91bmQiOnsiJHJlZiI6IjcxNSJ9LCJJc1Zpc2libGUiOmZhbHNlLCJXaWR0aCI6MC4wLCJIZWlnaHQiOjAuMCwiQm9yZGVyU3R5bGUiOm51bGwsIlBhcmVudFN0eWxlIjpudWxsfSwiRWxhcHNlZFRpbWVCYWNrZ3JvdW5kIjp7IiRpZCI6IjcyMyIsIkNvbG9yIjp7IiRpZCI6IjcyNCIsIkEiOjE5MSwiUiI6MjU1LCJHIjowLCJCIjowfX0sIkFwcGVuZFllYXJPblllYXJDaGFuZ2UiOnRydWUsIkVsYXBzZWRUaW1lRm9ybWF0IjowLCJUb2RheU1hcmtlclBvc2l0aW9uIjowLCJRdWlja1Bvc2l0aW9uIjozLCJBYnNvbHV0ZVBvc2l0aW9uIjoxMDguMCwiTWFyZ2luIjp7IiRpZCI6IjcyNSIsIlRvcCI6MC4wLCJMZWZ0IjoxMC4wLCJSaWdodCI6MTAuMCwiQm90dG9tIjowLjB9LCJQYWRkaW5nIjp7IiRpZCI6IjcyNiIsIlRvcCI6MC4wLCJMZWZ0IjowLjAsIlJpZ2h0IjowLjAsIkJvdHRvbSI6MC4wfSwiQmFja2dyb3VuZCI6eyIkaWQiOiI3MjciLCJDb2xvciI6eyIkaWQiOiI3MjgiLCJBIjoyNTUsIlIiOjMxLCJHIjo3MywiQiI6MTI1fX0sIklzVmlzaWJsZSI6dHJ1ZSwiV2lkdGgiOjAuMCwiSGVpZ2h0IjowLjAsIkJvcmRlclN0eWxlIjpudWxsLCJQYXJlbnRTdHlsZSI6bnVsbH0sIkRlZmF1bHRNaWxlc3RvbmVTdHlsZSI6eyIkaWQiOiI3MjkiLCJTaGFwZSI6MCwiQ29ubmVjdG9yTWFyZ2luIjp7IiRpZCI6IjczMCIsIlRvcCI6MC4wLCJMZWZ0IjoyLjAsIlJpZ2h0IjoyLjAsIkJvdHRvbSI6MC4wfSwiQ29ubmVjdG9yU3R5bGUiOnsiJGlkIjoiNzMxIiwiTGluZUNvbG9yIjp7IiRpZCI6IjczMiIsIiR0eXBlIjoiTkxSRS5Db21tb24uRG9tLlNvbGlkQ29sb3JCcnVzaCwgTkxSRS5Db21tb24iLCJDb2xvciI6eyIkaWQiOiI3MzMiLCJBIjoxMjcsIlIiOjE5MSwiRyI6MTkxLCJCIjoxOTF9fSwiTGluZVdlaWdodCI6MC44LCJMaW5lVHlwZSI6MCwiUGFyZW50U3R5bGUiOm51bGx9LCJJc0JlbG93VGltZWJhbmQiOmZhbHNlLCJQb3NpdGlvbk9uVGFzayI6MCwiSGlkZURhdGUiOmZhbHNlLCJTaGFwZVNpemUiOjEsIlNwYWNpbmciOjEuMCwiUGFkZGluZyI6eyIkaWQiOiI3MzQiLCJUb3AiOjcuMCwiTGVmdCI6My4wLCJSaWdodCI6MC4wLCJCb3R0b20iOjIuMH0sIlNoYXBlU3R5bGUiOnsiJGlkIjoiNzM1IiwiTWFyZ2luIjp7IiRyZWYiOiI4In0sIlBhZGRpbmciOnsiJHJlZiI6IjkifSwiQmFja2dyb3VuZCI6eyIkaWQiOiI3MzYiLCJDb2xvciI6eyIkaWQiOiI3MzciLCJBIjoyNTUsIlIiOjAsIkciOjExNCwiQiI6MTg4fX0sIklzVmlzaWJsZSI6dHJ1ZSwiV2lkdGgiOjE4LjAsIkhlaWdodCI6MjAuMCwiQm9yZGVyU3R5bGUiOnsiJGlkIjoiNzM4IiwiTGluZUNvbG9yIjp7IiRpZCI6IjczOSIsIiR0eXBlIjoiTkxSRS5Db21tb24uRG9tLlNvbGlkQ29sb3JCcnVzaCwgTkxSRS5Db21tb24iLCJDb2xvciI6eyIkaWQiOiI3NDAiLCJBIjoyNTUsIlIiOjI1NSwiRyI6MCwiQiI6MH19LCJMaW5lV2VpZ2h0IjowLjAsIkxpbmVUeXBlIjowLCJQYXJlbnRTdHlsZSI6bnVsbH0sIlBhcmVudFN0eWxlIjpudWxsfSwiVGl0bGVTdHlsZSI6eyIkaWQiOiI3NDEiLCJGb250U2V0dGluZ3MiOnsiJGlkIjoiNzQyIiwiRm9udFNpemUiOjExLCJGb250TmFtZSI6IkNhbGlicmkiLCJJc0JvbGQiOnRydWUsIklzSXRhbGljIjpmYWxzZSwiSXNVbmRlcmxpbmVkIjpmYWxzZSwiUGFyZW50U3R5bGUiOm51bGx9LCJBdXRvU2l6ZSI6MCwiRm9yZWdyb3VuZCI6eyIkaWQiOiI3NDMiLCJDb2xvciI6eyIkaWQiOiI3ND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zQ1IiwiQ29sb3IiOnsiJHJlZiI6IjY4OSJ9fSwiSXNWaXNpYmxlIjp0cnVlLCJXaWR0aCI6MC4wLCJIZWlnaHQiOjAuMCwiQm9yZGVyU3R5bGUiOm51bGwsIlBhcmVudFN0eWxlIjpudWxsfSwiRGF0ZVN0eWxlIjp7IiRpZCI6Ijc0NiIsIkZvbnRTZXR0aW5ncyI6eyIkaWQiOiI3NDciLCJGb250U2l6ZSI6MTAsIkZvbnROYW1lIjoiQ2FsaWJyaSIsIklzQm9sZCI6ZmFsc2UsIklzSXRhbGljIjpmYWxzZSwiSXNVbmRlcmxpbmVkIjpmYWxzZSwiUGFyZW50U3R5bGUiOm51bGx9LCJBdXRvU2l6ZSI6MCwiRm9yZWdyb3VuZCI6eyIkaWQiOiI3NDgiLCJDb2xvciI6eyIkaWQiOiI3NDkiLCJBIjoyNTUsIlIiOjkxLCJHIjoxNTUsIkIiOjIxM3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3NTAiLCJDb2xvciI6eyIkcmVmIjoiNjg5In19LCJJc1Zpc2libGUiOnRydWUsIldpZHRoIjowLjAsIkhlaWdodCI6MC4wLCJCb3JkZXJTdHlsZSI6bnVsbCwiUGFyZW50U3R5bGUiOm51bGx9LCJEYXRlRm9ybWF0Ijp7IiRpZCI6Ijc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TIiLCJGb3JtYXQiOjAsIklzVmlzaWJsZSI6ZmFsc2UsIkxhc3RLbm93blZpc2liaWxpdHlTdGF0ZSI6ZmFsc2V9LCJJc1Zpc2libGUiOnRydWUsIlBhcmVudFN0eWxlIjpudWxsfSwiRGVmYXVsdFRhc2tTdHlsZSI6eyIkaWQiOiI3NTMiLCJTaGFwZSI6MCwiU2hhcGVUaGlja25lc3MiOjEsIkR1cmF0aW9uRm9ybWF0IjowLCJJbmNsdWRlTm9uV29ya2luZ0RheXNJbkR1cmF0aW9uIjpmYWxzZSwiUGVyY2VudGFnZUNvbXBsZXRlU3R5bGUiOnsiJGlkIjoiNzU0IiwiRm9udFNldHRpbmdzIjp7IiRpZCI6Ijc1NSIsIkZvbnRTaXplIjoxMCwiRm9udE5hbWUiOiJDYWxpYnJpIiwiSXNCb2xkIjpmYWxzZSwiSXNJdGFsaWMiOmZhbHNlLCJJc1VuZGVybGluZWQiOmZhbHNlLCJQYXJlbnRTdHlsZSI6bnVsbH0sIkF1dG9TaXplIjowLCJGb3JlZ3JvdW5kIjp7IiRpZCI6Ijc1NiIsIkNvbG9yIjp7IiRpZCI6Ijc1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3NTgiLCJUb3AiOjAuMCwiTGVmdCI6MC4wLCJSaWdodCI6MC4wLCJCb3R0b20iOjAuMH0sIlBhZGRpbmciOnsiJGlkIjoiNzU5IiwiVG9wIjowLjAsIkxlZnQiOjAuMCwiUmlnaHQiOjAuMCwiQm90dG9tIjowLjB9LCJCYWNrZ3JvdW5kIjp7IiRpZCI6Ijc2MCIsIkNvbG9yIjp7IiRyZWYiOiI2ODkifX0sIklzVmlzaWJsZSI6dHJ1ZSwiV2lkdGgiOjAuMCwiSGVpZ2h0IjowLjAsIkJvcmRlclN0eWxlIjpudWxsLCJQYXJlbnRTdHlsZSI6bnVsbH0sIkR1cmF0aW9uU3R5bGUiOnsiJGlkIjoiNzYxIiwiRm9udFNldHRpbmdzIjp7IiRpZCI6Ijc2MiIsIkZvbnRTaXplIjoxMCwiRm9udE5hbWUiOiJDYWxpYnJpIiwiSXNCb2xkIjpmYWxzZSwiSXNJdGFsaWMiOmZhbHNlLCJJc1VuZGVybGluZWQiOmZhbHNlLCJQYXJlbnRTdHlsZSI6bnVsbH0sIkF1dG9TaXplIjowLCJGb3JlZ3JvdW5kIjp7IiRpZCI6Ijc2MyIsIkNvbG9yIjp7IiRpZCI6Ijc2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2NSIsIlRvcCI6MC4wLCJMZWZ0IjowLjAsIlJpZ2h0IjowLjAsIkJvdHRvbSI6MC4wfSwiUGFkZGluZyI6eyIkaWQiOiI3NjYiLCJUb3AiOjAuMCwiTGVmdCI6MC4wLCJSaWdodCI6MC4wLCJCb3R0b20iOjAuMH0sIkJhY2tncm91bmQiOnsiJGlkIjoiNzY3IiwiQ29sb3IiOnsiJHJlZiI6IjY4OSJ9fSwiSXNWaXNpYmxlIjp0cnVlLCJXaWR0aCI6MC4wLCJIZWlnaHQiOjAuMCwiQm9yZGVyU3R5bGUiOm51bGwsIlBhcmVudFN0eWxlIjpudWxsfSwiSG9yaXpvbnRhbENvbm5lY3RvclN0eWxlIjp7IiRpZCI6Ijc2OCIsIkxpbmVDb2xvciI6eyIkaWQiOiI3NjkiLCIkdHlwZSI6Ik5MUkUuQ29tbW9uLkRvbS5Tb2xpZENvbG9yQnJ1c2gsIE5MUkUuQ29tbW9uIiwiQ29sb3IiOnsiJGlkIjoiNzcwIiwiQSI6MjU1LCJSIjoyMDQsIkciOjIwNCwiQiI6MjA0fX0sIkxpbmVXZWlnaHQiOjEuMCwiTGluZVR5cGUiOjAsIlBhcmVudFN0eWxlIjpudWxsfSwiVmVydGljYWxDb25uZWN0b3JTdHlsZSI6eyIkaWQiOiI3NzEiLCJMaW5lQ29sb3IiOnsiJGlkIjoiNzcyIiwiJHR5cGUiOiJOTFJFLkNvbW1vbi5Eb20uU29saWRDb2xvckJydXNoLCBOTFJFLkNvbW1vbiIsIkNvbG9yIjp7IiRpZCI6Ijc3M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Nzc0IiwiTWFyZ2luIjp7IiRpZCI6Ijc3NSIsIlRvcCI6MC4wLCJMZWZ0Ijo0LjAsIlJpZ2h0Ijo0LjAsIkJvdHRvbSI6MC4wfSwiUGFkZGluZyI6eyIkaWQiOiI3NzYiLCJUb3AiOjAuMCwiTGVmdCI6MC4wLCJSaWdodCI6MC4wLCJCb3R0b20iOjAuMH0sIkJhY2tncm91bmQiOnsiJGlkIjoiNzc3IiwiQ29sb3IiOnsiJGlkIjoiNzc4IiwiQSI6MjU1LCJSIjowLCJHIjoxMTQsIkIiOjE4OH19LCJJc1Zpc2libGUiOnRydWUsIldpZHRoIjowLjAsIkhlaWdodCI6MTYuMCwiQm9yZGVyU3R5bGUiOnsiJGlkIjoiNzc5IiwiTGluZUNvbG9yIjp7IiRpZCI6Ijc4MCIsIiR0eXBlIjoiTkxSRS5Db21tb24uRG9tLlNvbGlkQ29sb3JCcnVzaCwgTkxSRS5Db21tb24iLCJDb2xvciI6eyIkaWQiOiI3ODEiLCJBIjoyNTUsIlIiOjI1NSwiRyI6MCwiQiI6MH19LCJMaW5lV2VpZ2h0IjowLjAsIkxpbmVUeXBlIjowLCJQYXJlbnRTdHlsZSI6bnVsbH0sIlBhcmVudFN0eWxlIjpudWxsfSwiVGl0bGVTdHlsZSI6eyIkaWQiOiI3ODIiLCJGb250U2V0dGluZ3MiOnsiJGlkIjoiNzgzIiwiRm9udFNpemUiOjEyLCJGb250TmFtZSI6IkNhbGlicmkiLCJJc0JvbGQiOnRydWUsIklzSXRhbGljIjpmYWxzZSwiSXNVbmRlcmxpbmVkIjpmYWxzZSwiUGFyZW50U3R5bGUiOm51bGx9LCJBdXRvU2l6ZSI6MCwiRm9yZWdyb3VuZCI6eyIkaWQiOiI3ODQiLCJDb2xvciI6eyIkaWQiOiI3ODU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GlkIjoiNzg2IiwiVG9wIjowLjAsIkxlZnQiOjAuMCwiUmlnaHQiOjAuMCwiQm90dG9tIjowLjB9LCJQYWRkaW5nIjp7IiRpZCI6Ijc4NyIsIlRvcCI6MC4wLCJMZWZ0IjowLjAsIlJpZ2h0IjowLjAsIkJvdHRvbSI6MC4wfSwiQmFja2dyb3VuZCI6eyIkaWQiOiI3ODgiLCJDb2xvciI6eyIkcmVmIjoiNjg5In19LCJJc1Zpc2libGUiOnRydWUsIldpZHRoIjowLjAsIkhlaWdodCI6MC4wLCJCb3JkZXJTdHlsZSI6bnVsbCwiUGFyZW50U3R5bGUiOm51bGx9LCJEYXRlU3R5bGUiOnsiJGlkIjoiNzg5IiwiRm9udFNldHRpbmdzIjp7IiRpZCI6Ijc5MCIsIkZvbnRTaXplIjoxMCwiRm9udE5hbWUiOiJDYWxpYnJpIiwiSXNCb2xkIjpmYWxzZSwiSXNJdGFsaWMiOmZhbHNlLCJJc1VuZGVybGluZWQiOmZhbHNlLCJQYXJlbnRTdHlsZSI6bnVsbH0sIkF1dG9TaXplIjowLCJGb3JlZ3JvdW5kIjp7IiRpZCI6Ijc5MSIsIkNvbG9yIjp7IiRpZCI6Ijc5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kzIiwiVG9wIjowLjAsIkxlZnQiOjAuMCwiUmlnaHQiOjAuMCwiQm90dG9tIjowLjB9LCJQYWRkaW5nIjp7IiRpZCI6Ijc5NCIsIlRvcCI6MC4wLCJMZWZ0IjowLjAsIlJpZ2h0IjowLjAsIkJvdHRvbSI6MC4wfSwiQmFja2dyb3VuZCI6eyIkaWQiOiI3OTUiLCJDb2xvciI6eyIkcmVmIjoiNjg5In19LCJJc1Zpc2libGUiOnRydWUsIldpZHRoIjowLjAsIkhlaWdodCI6MC4wLCJCb3JkZXJTdHlsZSI6bnVsbCwiUGFyZW50U3R5bGUiOm51bGx9LCJEYXRlRm9ybWF0Ijp7IiRpZCI6Ijc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OTciLCJGb3JtYXQiOjAsIklzVmlzaWJsZSI6ZmFsc2UsIkxhc3RLbm93blZpc2liaWxpdHlTdGF0ZSI6ZmFsc2V9LCJJc1Zpc2libGUiOnRydWUsIlBhcmVudFN0eWxlIjpudWxsLCJfZXhwbGljaXRseVNldCI6eyIkaWQiOiI3O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c5OSIsIkdyaWRsaW5lU3R5bGUiOnsiJGlkIjoiODAwIiwiTGluZUNvbG9yIjp7IiRpZCI6IjgwMSIsIiR0eXBlIjoiTkxSRS5Db21tb24uRG9tLlNvbGlkQ29sb3JCcnVzaCwgTkxSRS5Db21tb24iLCJDb2xvciI6eyIkaWQiOiI4MDIiLCJBIjozOCwiUiI6OTEsIkciOjE1NSwiQiI6MjEzfX0sIkxpbmVXZWlnaHQiOjAuMCwiTGluZVR5cGUiOjAsIlBhcmVudFN0eWxlIjpudWxsfSwiTWFyZ2luIjp7IiRpZCI6IjgwMyIsIlRvcCI6MC4wLCJMZWZ0IjowLjAsIlJpZ2h0IjowLjAsIkJvdHRvbSI6MC4wfSwiUGFkZGluZyI6eyIkaWQiOiI4MDQiLCJUb3AiOjAuMCwiTGVmdCI6MC4wLCJSaWdodCI6MC4wLCJCb3R0b20iOjAuMH0sIkJhY2tncm91bmQiOm51bGwsIklzVmlzaWJsZSI6ZmFsc2UsIldpZHRoIjowLjAsIkhlaWdodCI6MC4wLCJCb3JkZXJTdHlsZSI6eyIkaWQiOiI4MDUiLCJMaW5lQ29sb3IiOm51bGwsIkxpbmVXZWlnaHQiOjAuMCwiTGluZVR5cGUiOjAsIlBhcmVudFN0eWxlIjpudWxsfSwiUGFyZW50U3R5bGUiOm51bGx9LCJBY3Rpdml0eUxpbmVQYW5lbFN0eWxlIjp7IiRpZCI6IjgwNiIsIkFjdGl2aXR5TGluZVN0eWxlIjp7IiRpZCI6IjgwNyIsIkxpbmVDb2xvciI6eyIkaWQiOiI4MDgiLCIkdHlwZSI6Ik5MUkUuQ29tbW9uLkRvbS5Tb2xpZENvbG9yQnJ1c2gsIE5MUkUuQ29tbW9uIiwiQ29sb3IiOnsiJGlkIjoiODA5IiwiQSI6MzgsIlIiOjY4LCJHIjoxMTQsIkIiOjE5Nn19LCJMaW5lV2VpZ2h0IjoxLjAsIkxpbmVUeXBlIjowLCJQYXJlbnRTdHlsZSI6bnVsbH0sIk1hcmdpbiI6eyIkaWQiOiI4MTAiLCJUb3AiOjAuMCwiTGVmdCI6MC4wLCJSaWdodCI6MC4wLCJCb3R0b20iOjAuMH0sIlBhZGRpbmciOnsiJGlkIjoiODEx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ODEyIiwiQWN0aXZpdHlIZWFkZXJXaWR0aCI6MC4wLCJJc1NldCI6ZmFsc2V9LCJEZWZhdWx0U3dpbWxhbmVTdHlsZSI6eyIkaWQiOiI4MTMiLCJIZWFkZXJTdHlsZSI6eyIkaWQiOiI4MTQiLCJUZXh0U3R5bGUiOnsiJGlkIjoiODE1IiwiRm9udFNldHRpbmdzIjp7IiRpZCI6IjgxNiIsIkZvbnRTaXplIjoxMiwiRm9udE5hbWUiOiJDYWxpYnJpIiwiSXNCb2xkIjpmYWxzZSwiSXNJdGFsaWMiOmZhbHNlLCJJc1VuZGVybGluZWQiOmZhbHNlLCJQYXJlbnRTdHlsZSI6bnVsbH0sIkF1dG9TaXplIjowLCJGb3JlZ3JvdW5kIjp7IiRpZCI6IjgxNyIsIkNvbG9yIjp7IiRpZCI6IjgxOCIsIkEiOjI1NSwiUiI6MzIsIkciOjU2LCJCIjoxMDB9fSwiTWF4V2lkdGgiOjAuMCwiTWF4SGVpZ2h0IjowLjAsIlNtYXJ0Rm9yZWdyb3VuZElzQWN0aXZlIjpmYWxzZSwiSG9yaXpvbnRhbEFsaWdubWVudCI6MCwiVmVydGljYWxBbGlnbm1lbnQiOjAsIlNtYXJ0Rm9yZWdyb3VuZCI6bnVsbCwiQmFja2dyb3VuZEZpbGxUeXBlIjowLCJNYXJnaW4iOnsiJHJlZiI6IjMxNCJ9LCJQYWRkaW5nIjp7IiRyZWYiOiIzMTUifSwiQmFja2dyb3VuZCI6bnVsbCwiSXNWaXNpYmxlIjpmYWxzZSwiV2lkdGgiOjAuMCwiSGVpZ2h0IjowLjAsIkJvcmRlclN0eWxlIjpudWxsLCJQYXJlbnRTdHlsZSI6bnVsbH0sIlJlY3RhbmdsZVN0eWxlIjp7IiRpZCI6IjgxOSIsIk1hcmdpbiI6eyIkcmVmIjoiMzE3In0sIlBhZGRpbmciOnsiJHJlZiI6IjMxOCJ9LCJCYWNrZ3JvdW5kIjp7IiRpZCI6IjgyMCIsIkNvbG9yIjp7IiRpZCI6IjgyMSIsIkEiOjEyNywiUiI6OTEsIkciOjE1NSwiQiI6MjEzfX0sIklzVmlzaWJsZSI6ZmFsc2UsIldpZHRoIjowLjAsIkhlaWdodCI6MC4wLCJCb3JkZXJTdHlsZSI6eyIkaWQiOiI4MjIiLCJMaW5lQ29sb3IiOnsiJGlkIjoiODIzIiwiJHR5cGUiOiJOTFJFLkNvbW1vbi5Eb20uU29saWRDb2xvckJydXNoLCBOTFJFLkNvbW1vbiIsIkNvbG9yIjp7IiRpZCI6IjgyNCIsIkEiOjI1NSwiUiI6MjU1LCJHIjowLCJCIjowfX0sIkxpbmVXZWlnaHQiOjAuMCwiTGluZVR5cGUiOjAsIlBhcmVudFN0eWxlIjpudWxsfSwiUGFyZW50U3R5bGUiOm51bGx9LCJNYXJnaW4iOnsiJHJlZiI6IjMyNCJ9LCJQYWRkaW5nIjp7IiRyZWYiOiIzMjUifSwiQmFja2dyb3VuZCI6bnVsbCwiSXNWaXNpYmxlIjp0cnVlLCJXaWR0aCI6MC4wLCJIZWlnaHQiOjAuMCwiQm9yZGVyU3R5bGUiOm51bGwsIlBhcmVudFN0eWxlIjpudWxsfSwiQmFja2dyb3VuZFN0eWxlIjp7IiRpZCI6IjgyNSIsIk1hcmdpbiI6eyIkcmVmIjoiMzI3In0sIlBhZGRpbmciOnsiJHJlZiI6IjMyOCJ9LCJCYWNrZ3JvdW5kIjp7IiRpZCI6IjgyNiIsIkNvbG9yIjp7IiRpZCI6IjgyNyIsIkEiOjM4LCJSIjo5MSwiRyI6MTU1LCJCIjoyMTN9fSwiSXNWaXNpYmxlIjp0cnVlLCJXaWR0aCI6MC4wLCJIZWlnaHQiOjAuMCwiQm9yZGVyU3R5bGUiOnsiJGlkIjoiODI4IiwiTGluZUNvbG9yIjp7IiRpZCI6IjgyOSIsIiR0eXBlIjoiTkxSRS5Db21tb24uRG9tLlNvbGlkQ29sb3JCcnVzaCwgTkxSRS5Db21tb24iLCJDb2xvciI6eyIkaWQiOiI4MzAiLCJBIjoyNTUsIlIiOjI1NSwiRyI6MCwiQiI6MH19LCJMaW5lV2VpZ2h0IjowLjAsIkxpbmVUeXBlIjowLCJQYXJlbnRTdHlsZSI6bnVsbH0sIlBhcmVudFN0eWxlIjpudWxsfSwiSXNBYm92ZVRpbWViYW5kIjpmYWxzZSwiTWFyZ2luIjp7IiRpZCI6IjgzMSIsIlRvcCI6MC4wLCJMZWZ0IjowLjAsIlJpZ2h0IjowLjAsIkJvdHRvbSI6MC4wfSwiUGFkZGluZyI6eyIkaWQiOiI4MzIiLCJUb3AiOjAuMCwiTGVmdCI6MC4wLCJSaWdodCI6MC4wLCJCb3R0b20iOjAuMH0sIklzVmlzaWJsZSI6dHJ1ZSwiV2lkdGgiOjAuMCwiSGVpZ2h0IjowLjAsIkJvcmRlclN0eWxlIjpudWxsLCJQYXJlbnRTdHlsZSI6bnVsbH19LCJTY2FsZSI6eyIkaWQiOiI4MzMiLCJTdGFydERhdGUiOiIxNzYyLTA3LTI2VDIzOjU5OjAwIiwiRW5kRGF0ZSI6IjE3ODctMDctMDZUMjM6NTk6MDAiLCJGb3JtYXQiOiJNTU0iLCJUeXBlIjo0LCJBdXRvRGF0ZVJhbmdlIjpmYWxzZSwiV29ya2luZ0RheXMiOjMxLCJGaXNjYWxZZWFyIjp7IiRpZCI6IjgzNCIsIlN0YXJ0TW9udGgiOjEsIlVzZVN0YXJ0aW5nWWVhckZvck51bWJlcmluZyI6dHJ1ZSwiU2hvd0Zpc2NhbFllYXJMYWJlbCI6dHJ1ZX0sIlRvZGF5TWFya2VyVGV4dCI6IlRvZGF5IiwiQXV0b1NjYWxlVHlwZSI6ZmFsc2V9LCJTY2FsZVYyIjp7IiRpZCI6IjgzNSIsIlN0YXJ0RGF0ZSI6IjE3NjItMDctMjZUMjM6NTk6MDAiLCJFbmREYXRlIjoiMTc4Ny0wNy0wNlQyMzo1OTowMCIsIkF1dG9EYXRlUmFuZ2UiOmZhbHNlLCJXb3JraW5nRGF5cyI6MzEsIkZpc2NhbFllYXIiOnsiJHJlZiI6IjgzNCJ9LCJUb2RheU1hcmtlclRleHQiOiJUb2RheSIsIkF1dG9TY2FsZVR5cGUiOmZhbHNlLCJUaW1lYmFuZFNjYWxlcyI6eyIkaWQiOiI4MzYiLCJUb3BTY2FsZUxheWVyIjp7IiRpZCI6IjgzNyIsIkZvcm1hdCI6Ik1NTSIsIlR5cGUiOjR9LCJNaWRkbGVTY2FsZUxheWVyIjp7IiRpZCI6IjgzOCIsIkZvcm1hdCI6bnVsbCwiVHlwZSI6MH0sIkJvdHRvbVNjYWxlTGF5ZXIiOnsiJGlkIjoiODM5IiwiRm9ybWF0IjpudWxsLCJUeXBlIjowfX19LCJNaWxlc3RvbmVzIjpbeyIkaWQiOiI4NDAiLCJEYXRlIjoiMTc4My0wOS0wM1QyMzo1OTowMFoiLCJTdHlsZSI6eyIkaWQiOiI4NDEiLCJTaGFwZSI6MTMsIkNvbm5lY3Rvck1hcmdpbiI6eyIkaWQiOiI4NDIiLCJUb3AiOjAuMCwiTGVmdCI6Mi4wLCJSaWdodCI6Mi4wLCJCb3R0b20iOjAuMH0sIkNvbm5lY3RvclN0eWxlIjp7IiRpZCI6Ijg0MyIsIkxpbmVDb2xvciI6eyIkaWQiOiI4NDQiLCIkdHlwZSI6Ik5MUkUuQ29tbW9uLkRvbS5Tb2xpZENvbG9yQnJ1c2gsIE5MUkUuQ29tbW9uIiwiQ29sb3IiOnsiJGlkIjoiODQ1IiwiQSI6MTI3LCJSIjoxOTEsIkciOjE5MSwiQiI6MTkxfX0sIkxpbmVXZWlnaHQiOjAuOCwiTGluZVR5cGUiOjAsIlBhcmVudFN0eWxlIjpudWxsfSwiSXNCZWxvd1RpbWViYW5kIjpmYWxzZSwiUG9zaXRpb25PblRhc2siOjAsIkhpZGVEYXRlIjpmYWxzZSwiU2hhcGVTaXplIjowLCJTcGFjaW5nIjoxLjAsIlBhZGRpbmciOnsiJGlkIjoiODQ2IiwiVG9wIjo3LjAsIkxlZnQiOjMuMCwiUmlnaHQiOjAuMCwiQm90dG9tIjoyLjB9LCJTaGFwZVN0eWxlIjp7IiRpZCI6Ijg0NyIsIk1hcmdpbiI6eyIkaWQiOiI4NDgiLCJUb3AiOjUuMCwiTGVmdCI6MC4wLCJSaWdodCI6MC4wLCJCb3R0b20iOjAuMH0sIlBhZGRpbmciOnsiJGlkIjoiODQ5IiwiVG9wIjowLjAsIkxlZnQiOjAuMCwiUmlnaHQiOjAuMCwiQm90dG9tIjowLjB9LCJCYWNrZ3JvdW5kIjp7IiRpZCI6Ijg1MCIsIkNvbG9yIjp7IiRpZCI6Ijg1MSIsIkEiOjI1NSwiUiI6MjM0LCJHIjoyMiwiQiI6MzB9fSwiSXNWaXNpYmxlIjp0cnVlLCJXaWR0aCI6MTIuMCwiSGVpZ2h0IjoxNC4wLCJCb3JkZXJTdHlsZSI6eyIkaWQiOiI4NTIiLCJMaW5lQ29sb3IiOnsiJHJlZiI6IjczOSJ9LCJMaW5lV2VpZ2h0IjowLjAsIkxpbmVUeXBlIjowLCJQYXJlbnRTdHlsZSI6bnVsbH0sIlBhcmVudFN0eWxlIjpudWxsfSwiVGl0bGVTdHlsZSI6eyIkaWQiOiI4NTMiLCJGb250U2V0dGluZ3MiOnsiJGlkIjoiODU0IiwiRm9udFNpemUiOjEyLCJGb250TmFtZSI6Ik1vbnRzZXJyYXQiLCJJc0JvbGQiOmZhbHNlLCJJc0l0YWxpYyI6ZmFsc2UsIklzVW5kZXJsaW5lZCI6ZmFsc2UsIlBhcmVudFN0eWxlIjpudWxsfSwiQXV0b1NpemUiOjIsIkZvcmVncm91bmQiOnsiJGlkIjoiODU1IiwiQ29sb3IiOnsiJGlkIjoiODU2IiwiQSI6MjU1LCJSIjoyNTUsIkciOjI1NSwiQiI6MjU1fX0sIk1heFdpZHRoIjoxNjUuMCwiTWF4SGVpZ2h0IjoiSW5maW5pdHkiLCJTbWFydEZvcmVncm91bmRJc0FjdGl2ZSI6ZmFsc2UsIkhvcml6b250YWxBbGlnbm1lbnQiOjEsIlZlcnRpY2FsQWxpZ25tZW50IjowLCJTbWFydEZvcmVncm91bmQiOm51bGwsIkJhY2tncm91bmRGaWxsVHlwZSI6MCwiTWFyZ2luIjp7IiRpZCI6Ijg1NyIsIlRvcCI6MC4wLCJMZWZ0IjowLjAsIlJpZ2h0IjowLjAsIkJvdHRvbSI6MC4wfSwiUGFkZGluZyI6eyIkaWQiOiI4NTgiLCJUb3AiOjAuMCwiTGVmdCI6MC4wLCJSaWdodCI6MC4wLCJCb3R0b20iOjAuMH0sIkJhY2tncm91bmQiOnsiJGlkIjoiODU5IiwiQ29sb3IiOnsiJGlkIjoiODYwIiwiQSI6MCwiUiI6MjU1LCJHIjoyNTUsIkIiOjI1NX19LCJJc1Zpc2libGUiOnRydWUsIldpZHRoIjowLjAsIkhlaWdodCI6MC4wLCJCb3JkZXJTdHlsZSI6eyIkaWQiOiI4NjEiLCJMaW5lQ29sb3IiOm51bGwsIkxpbmVXZWlnaHQiOjAuMCwiTGluZVR5cGUiOjAsIlBhcmVudFN0eWxlIjpudWxsfSwiUGFyZW50U3R5bGUiOm51bGx9LCJEYXRlU3R5bGUiOnsiJGlkIjoiODYyIiwiRm9udFNldHRpbmdzIjp7IiRpZCI6Ijg2MyIsIkZvbnRTaXplIjoxMiwiRm9udE5hbWUiOiJNb250c2VycmF0IiwiSXNCb2xkIjpmYWxzZSwiSXNJdGFsaWMiOmZhbHNlLCJJc1VuZGVybGluZWQiOmZhbHNlLCJQYXJlbnRTdHlsZSI6bnVsbH0sIkF1dG9TaXplIjowLCJGb3JlZ3JvdW5kIjp7IiRpZCI6Ijg2NCIsIkNvbG9yIjp7IiRpZCI6Ijg2NSIsIkEiOjI1NSwiUiI6MTA5LCJHIjoxODQsIkIiOjI0OX19LCJNYXhXaWR0aCI6MjAwLjAsIk1heEhlaWdodCI6IkluZmluaXR5IiwiU21hcnRGb3JlZ3JvdW5kSXNBY3RpdmUiOmZhbHNlLCJIb3Jpem9udGFsQWxpZ25tZW50IjoxLCJWZXJ0aWNhbEFsaWdubWVudCI6MCwiU21hcnRGb3JlZ3JvdW5kIjpudWxsLCJCYWNrZ3JvdW5kRmlsbFR5cGUiOjAsIk1hcmdpbiI6eyIkaWQiOiI4NjYiLCJUb3AiOjAuMCwiTGVmdCI6MC4wLCJSaWdodCI6MC4wLCJCb3R0b20iOjAuMH0sIlBhZGRpbmciOnsiJGlkIjoiODY3IiwiVG9wIjowLjAsIkxlZnQiOjAuMCwiUmlnaHQiOjAuMCwiQm90dG9tIjowLjB9LCJCYWNrZ3JvdW5kIjp7IiRpZCI6Ijg2OCIsIkNvbG9yIjp7IiRpZCI6Ijg2OSIsIkEiOjAsIlIiOjI1NSwiRyI6MjU1LCJCIjoyNTV9fSwiSXNWaXNpYmxlIjp0cnVlLCJXaWR0aCI6MC4wLCJIZWlnaHQiOjAuMCwiQm9yZGVyU3R5bGUiOnsiJGlkIjoiODcwIiwiTGluZUNvbG9yIjpudWxsLCJMaW5lV2VpZ2h0IjowLjAsIkxpbmVUeXBlIjowLCJQYXJlbnRTdHlsZSI6bnVsbH0sIlBhcmVudFN0eWxlIjpudWxsfSwiRGF0ZUZvcm1hdCI6eyIkaWQiOiI4NzE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iIsIkZvcm1hdCI6MCwiSXNWaXNpYmxlIjpmYWxzZSwiTGFzdEtub3duVmlzaWJpbGl0eVN0YXRlIjpmYWxzZX0sIklzVmlzaWJsZSI6dHJ1ZSwiUGFyZW50U3R5bGUiOm51bGx9LCJJbmRleCI6MCwiUGVyY2VudGFnZUNvbXBsZXRlIjpudWxsLCJQb3NpdGlvbiI6eyJSYXRpbyI6MC4wODc1MDYyNTcxNjMxNTM3NTgsIklzQ3VzdG9tIjpmYWxzZX0sIkRhdGVGb3JtYXQiOnsiJHJlZiI6Ijg3MSJ9LCJXZWVrTnVtYmVyaW5nIjp7IiRpZCI6Ijg3MyIsIkZvcm1hdCI6MCwiSXNWaXNpYmxlIjpmYWxzZSwiTGFzdEtub3duVmlzaWJpbGl0eVN0YXRlIjpmYWxzZX0sIlJlbGF0ZWRUYXNrSWQiOiIwMDAwMDAwMC0wMDAwLTAwMDAtMDAwMC0wMDAwMDAwMDAwMDAiLCJJZCI6IjIyZmVhMjI0LWRmNjctNDI4YS1hNTNiLTdhMjY2YzI3NmI1NCIsIkltcG9ydElkIjoiIiwiVGl0bGUiOiJUcmVhdHkgb2YgUGFyaXMgKEVuZCBvZiBXYXIpIiwiTm90ZSI6bnVsbCwiSHlwZXJsaW5rIjp7IiRpZCI6Ijg3NCIsIkFkZHJlc3MiOm51bGwsIlN1YkFkZHJlc3MiOm51bGx9LCJJc0NoYW5nZWQiOmZhbHNlLCJJc05ldyI6ZmFsc2V9LHsiJGlkIjoiODc1IiwiRGF0ZSI6IjE3NzYtMDctMDRUMjM6NTk6MDBaIiwiU3R5bGUiOnsiJGlkIjoiODc2IiwiU2hhcGUiOjEzLCJDb25uZWN0b3JNYXJnaW4iOnsiJGlkIjoiODc3IiwiVG9wIjowLjAsIkxlZnQiOjIuMCwiUmlnaHQiOjIuMCwiQm90dG9tIjowLjB9LCJDb25uZWN0b3JTdHlsZSI6eyIkaWQiOiI4NzgiLCJMaW5lQ29sb3IiOnsiJGlkIjoiODc5IiwiJHR5cGUiOiJOTFJFLkNvbW1vbi5Eb20uU29saWRDb2xvckJydXNoLCBOTFJFLkNvbW1vbiIsIkNvbG9yIjp7IiRpZCI6Ijg4MCIsIkEiOjEyNywiUiI6MTkxLCJHIjoxOTEsIkIiOjE5MX19LCJMaW5lV2VpZ2h0IjowLjgsIkxpbmVUeXBlIjowLCJQYXJlbnRTdHlsZSI6bnVsbH0sIklzQmVsb3dUaW1lYmFuZCI6ZmFsc2UsIlBvc2l0aW9uT25UYXNrIjowLCJIaWRlRGF0ZSI6ZmFsc2UsIlNoYXBlU2l6ZSI6MiwiU3BhY2luZyI6MS4wLCJQYWRkaW5nIjp7IiRpZCI6Ijg4MSIsIlRvcCI6Ny4wLCJMZWZ0IjozLjAsIlJpZ2h0IjowLjAsIkJvdHRvbSI6Mi4wfSwiU2hhcGVTdHlsZSI6eyIkaWQiOiI4ODIiLCJNYXJnaW4iOnsiJGlkIjoiODgzIiwiVG9wIjo1LjAsIkxlZnQiOjAuMCwiUmlnaHQiOjAuMCwiQm90dG9tIjowLjB9LCJQYWRkaW5nIjp7IiRpZCI6Ijg4NCIsIlRvcCI6MC4wLCJMZWZ0IjowLjAsIlJpZ2h0IjowLjAsIkJvdHRvbSI6MC4wfSwiQmFja2dyb3VuZCI6eyIkaWQiOiI4ODUiLCJDb2xvciI6eyIkaWQiOiI4ODYiLCJBIjoyNTUsIlIiOjIzNCwiRyI6MjIsIkIiOjMwfX0sIklzVmlzaWJsZSI6dHJ1ZSwiV2lkdGgiOjI0LjAsIkhlaWdodCI6MjYuMCwiQm9yZGVyU3R5bGUiOnsiJGlkIjoiODg3IiwiTGluZUNvbG9yIjp7IiRyZWYiOiI3MzkifSwiTGluZVdlaWdodCI6MC4wLCJMaW5lVHlwZSI6MCwiUGFyZW50U3R5bGUiOm51bGx9LCJQYXJlbnRTdHlsZSI6bnVsbH0sIlRpdGxlU3R5bGUiOnsiJGlkIjoiODg4IiwiRm9udFNldHRpbmdzIjp7IiRpZCI6Ijg4OSIsIkZvbnRTaXplIjoxNCwiRm9udE5hbWUiOiJNb250c2VycmF0IiwiSXNCb2xkIjpmYWxzZSwiSXNJdGFsaWMiOmZhbHNlLCJJc1VuZGVybGluZWQiOmZhbHNlLCJQYXJlbnRTdHlsZSI6bnVsbH0sIkF1dG9TaXplIjoyLCJGb3JlZ3JvdW5kIjp7IiRpZCI6Ijg5MCIsIkNvbG9yIjp7IiRpZCI6Ijg5MSIsIkEiOjI1NSwiUiI6MjU1LCJHIjoyNTUsIkIiOjI1NX19LCJNYXhXaWR0aCI6MjcwLjAsIk1heEhlaWdodCI6IkluZmluaXR5IiwiU21hcnRGb3JlZ3JvdW5kSXNBY3RpdmUiOmZhbHNlLCJIb3Jpem9udGFsQWxpZ25tZW50IjoxLCJWZXJ0aWNhbEFsaWdubWVudCI6MCwiU21hcnRGb3JlZ3JvdW5kIjpudWxsLCJCYWNrZ3JvdW5kRmlsbFR5cGUiOjAsIk1hcmdpbiI6eyIkaWQiOiI4OTIiLCJUb3AiOjAuMCwiTGVmdCI6MC4wLCJSaWdodCI6MC4wLCJCb3R0b20iOjAuMH0sIlBhZGRpbmciOnsiJGlkIjoiODkzIiwiVG9wIjowLjAsIkxlZnQiOjAuMCwiUmlnaHQiOjAuMCwiQm90dG9tIjowLjB9LCJCYWNrZ3JvdW5kIjp7IiRpZCI6Ijg5NCIsIkNvbG9yIjp7IiRpZCI6Ijg5NSIsIkEiOjAsIlIiOjI1NSwiRyI6MjU1LCJCIjoyNTV9fSwiSXNWaXNpYmxlIjp0cnVlLCJXaWR0aCI6MC4wLCJIZWlnaHQiOjAuMCwiQm9yZGVyU3R5bGUiOnsiJGlkIjoiODk2IiwiTGluZUNvbG9yIjpudWxsLCJMaW5lV2VpZ2h0IjowLjAsIkxpbmVUeXBlIjowLCJQYXJlbnRTdHlsZSI6bnVsbH0sIlBhcmVudFN0eWxlIjpudWxsfSwiRGF0ZVN0eWxlIjp7IiRpZCI6Ijg5NyIsIkZvbnRTZXR0aW5ncyI6eyIkaWQiOiI4OTgiLCJGb250U2l6ZSI6MTIsIkZvbnROYW1lIjoiTW9udHNlcnJhdCIsIklzQm9sZCI6ZmFsc2UsIklzSXRhbGljIjpmYWxzZSwiSXNVbmRlcmxpbmVkIjpmYWxzZSwiUGFyZW50U3R5bGUiOm51bGx9LCJBdXRvU2l6ZSI6MCwiRm9yZWdyb3VuZCI6eyIkaWQiOiI4OTkiLCJDb2xvciI6eyIkaWQiOiI5MDAiLCJBIjoyNTUsIlIiOjEwOSwiRyI6MTg0LCJCIjoyNDl9fSwiTWF4V2lkdGgiOjIwMC4wLCJNYXhIZWlnaHQiOiJJbmZpbml0eSIsIlNtYXJ0Rm9yZWdyb3VuZElzQWN0aXZlIjpmYWxzZSwiSG9yaXpvbnRhbEFsaWdubWVudCI6MSwiVmVydGljYWxBbGlnbm1lbnQiOjAsIlNtYXJ0Rm9yZWdyb3VuZCI6bnVsbCwiQmFja2dyb3VuZEZpbGxUeXBlIjowLCJNYXJnaW4iOnsiJGlkIjoiOTAxIiwiVG9wIjowLjAsIkxlZnQiOjAuMCwiUmlnaHQiOjAuMCwiQm90dG9tIjowLjB9LCJQYWRkaW5nIjp7IiRpZCI6IjkwMiIsIlRvcCI6MC4wLCJMZWZ0IjowLjAsIlJpZ2h0IjowLjAsIkJvdHRvbSI6MC4wfSwiQmFja2dyb3VuZCI6eyIkaWQiOiI5MDMiLCJDb2xvciI6eyIkaWQiOiI5MDQiLCJBIjowLCJSIjoyNTUsIkciOjI1NSwiQiI6MjU1fX0sIklzVmlzaWJsZSI6dHJ1ZSwiV2lkdGgiOjAuMCwiSGVpZ2h0IjowLjAsIkJvcmRlclN0eWxlIjp7IiRpZCI6IjkwNSIsIkxpbmVDb2xvciI6bnVsbCwiTGluZVdlaWdodCI6MC4wLCJMaW5lVHlwZSI6MCwiUGFyZW50U3R5bGUiOm51bGx9LCJQYXJlbnRTdHlsZSI6bnVsbH0sIkRhdGVGb3JtYXQiOnsiJGlkIjoiOTA2IiwiRm9ybWF0U3RyaW5nIjoiTU1NTSBkLC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DciLCJGb3JtYXQiOjAsIklzVmlzaWJsZSI6ZmFsc2UsIkxhc3RLbm93blZpc2liaWxpdHlTdGF0ZSI6ZmFsc2V9LCJJc1Zpc2libGUiOnRydWUsIlBhcmVudFN0eWxlIjpudWxsfSwiSW5kZXgiOjEsIlBlcmNlbnRhZ2VDb21wbGV0ZSI6bnVsbCwiUG9zaXRpb24iOnsiUmF0aW8iOjAuMTQ0LCJJc0N1c3RvbSI6dHJ1ZX0sIkRhdGVGb3JtYXQiOnsiJHJlZiI6IjkwNiJ9LCJXZWVrTnVtYmVyaW5nIjp7IiRpZCI6IjkwOCIsIkZvcm1hdCI6MCwiSXNWaXNpYmxlIjpmYWxzZSwiTGFzdEtub3duVmlzaWJpbGl0eVN0YXRlIjpmYWxzZX0sIlJlbGF0ZWRUYXNrSWQiOiIwMDAwMDAwMC0wMDAwLTAwMDAtMDAwMC0wMDAwMDAwMDAwMDAiLCJJZCI6ImNkOGZjNDNiLWYyZjEtNGQ1Ni04MDQxLTNkMjU3ZjUwYzYwZiIsIkltcG9ydElkIjoiIiwiVGl0bGUiOiJEZWNsYXJhdGlvbiBvZiBJbmRlcGVuZGVuY2VcdTAwMGJhZG9wdGVkIiwiTm90ZSI6bnVsbCwiSHlwZXJsaW5rIjp7IiRpZCI6IjkwOSIsIkFkZHJlc3MiOm51bGwsIlN1YkFkZHJlc3MiOm51bGx9LCJJc0NoYW5nZWQiOmZhbHNlLCJJc05ldyI6ZmFsc2V9XSwiVGFza3MiOltdLCJTd2ltbGFuZXMiOltdLCJNc1Byb2plY3RJdGVtc1RyZWUiOm51bGwsIk1ldGFkYXRhIjp7IiRpZCI6IjkxMCIsIlJlY2VudENvbG9yc0NvbGxlY3Rpb24iOiJbXCIjRkY3MEFENDdcIixcIiNGRkZGQzAwMFwiLFwiI0ZGNUI5QkQ1XCIsXCIjRkZFRDdEMzFcIixcIiNGRkE1QTVBNV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kxMSIsIkltcGFPcHRpb25zIjp7IiRpZCI6IjkxM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kxMyIsIlVzZVRpbWUiOmZhbHNlLCJXb3JrRGF5U3RhcnQiOiIwMDowMDowMCIsIldvcmtEYXlFbmQiOiIyMzo1OTowMCJ9LCJMYXN0VXNlZFRlbXBsYXRlSWQiOiJhMDdhNzc2ZS1mNzQ1LTQyN2QtOWJhOC1hNjY0N2ZiODc4YTQ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mmon Sense published by Thomas Paine"/>
  <p:tag name="OTLDATE" val="1776-01-0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uartering Act"/>
  <p:tag name="OTLDATE" val="1765-07-1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5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1585-07-01T23:59:00.0000000"/>
  <p:tag name="OTLTIMEBANDENDDATE" val="2020-07-02T23:59:00.0000000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"/>
  <p:tag name="OTLTIMEBANDSCALETYPE" val="Years"/>
  <p:tag name="OTLTIMEBANDSHAPETYPE" val="RectangleTimeband"/>
  <p:tag name="OTLTIMEBANDSHAPEHEIGHT" val="30"/>
  <p:tag name="OTLTIMEBANDSHAPEPADDINGLEFT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claratory Act"/>
  <p:tag name="OTLDATE" val="1766-07-1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ea Act"/>
  <p:tag name="OTLDATE" val="1773-07-2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laware gets own assembly"/>
  <p:tag name="OTLDATE" val="1704-07-1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orth Carolina"/>
  <p:tag name="OTLDATE" val="1585-07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Jamestown"/>
  <p:tag name="OTLDATE" val="1607-07-03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st Continental Congress"/>
  <p:tag name="OTLDATE" val="1774-09-05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ew Netherlands"/>
  <p:tag name="OTLDATE" val="1624-07-05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nnecticut"/>
  <p:tag name="OTLDATE" val="1664-07-12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orth &amp; South Carolina separation"/>
  <p:tag name="OTLDATE" val="1729-07-22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ew Hampshire separation"/>
  <p:tag name="OTLDATE" val="1692-07-18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ew York reclaimed by British "/>
  <p:tag name="OTLDATE" val="1674-07-16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aryland"/>
  <p:tag name="OTLDATE" val="1634-07-0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rant to found New Jersey"/>
  <p:tag name="OTLDATE" val="1664-07-1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eorgia"/>
  <p:tag name="OTLDATE" val="1732-07-25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ennsylvania"/>
  <p:tag name="OTLDATE" val="1682-07-17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ew Hampshire"/>
  <p:tag name="OTLDATE" val="1639-07-1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ntolerable (or Coercive) Acts"/>
  <p:tag name="OTLDATE" val="1774-07-2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laware"/>
  <p:tag name="OTLDATE" val="1631-07-08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lymouth (Mayflower)"/>
  <p:tag name="OTLDATE" val="1620-07-04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oanoke colony disappears"/>
  <p:tag name="OTLDATE" val="1587-07-02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harleston (South Carolina)"/>
  <p:tag name="OTLDATE" val="1670-07-15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claration of Independence drafted"/>
  <p:tag name="OTLDATE" val="1776-07-0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rticles of Confederation"/>
  <p:tag name="OTLDATE" val="1781-03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oston Massacre"/>
  <p:tag name="OTLDATE" val="1770-03-05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oston Tea Party"/>
  <p:tag name="OTLDATE" val="1773-12-0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rick Henry's speech"/>
  <p:tag name="OTLDATE" val="1775-03-2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exington &amp; Concord Battles, Paul Revere's ride"/>
  <p:tag name="OTLDATE" val="1775-04-1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attle of Bunker Hill"/>
  <p:tag name="OTLDATE" val="1775-06-1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athan Hale's execution"/>
  <p:tag name="OTLDATE" val="1776-09-2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Washington crosses the Delaware"/>
  <p:tag name="OTLDATE" val="1776-12-25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ritish surrender at Saratoga"/>
  <p:tag name="OTLDATE" val="1777-10-1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rance &amp; U.S. Alliance"/>
  <p:tag name="OTLDATE" val="1778-02-0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enedict Arnold turns traitor"/>
  <p:tag name="OTLDATE" val="1780-09-0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iege of Yorktown"/>
  <p:tag name="OTLDATE" val="1781-09-3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PADDINGTOP" val="5"/>
  <p:tag name="OTLTIMEBANDCULTUREINFO" val="en-US"/>
  <p:tag name="OTLTIMEBANDQUICKPOSITION" val="Custom"/>
  <p:tag name="OTLTIMEBANDTHREEDEFFECTS" val="None"/>
  <p:tag name="OTLTIMEBANDAUTODATERANGE" val="False"/>
  <p:tag name="OTLTIMEBANDSTARTDATE" val="1762-07-26T23:59:00.0000000"/>
  <p:tag name="OTLTIMEBANDENDDATE" val="1787-07-06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LeafTimeband"/>
  <p:tag name="OTLTIMEBANDSHAPEHEIGHT" val="30"/>
  <p:tag name="OTLTIMEBANDSHAPEPADDINGLEFT" val="0"/>
  <p:tag name="OTLLEFTENDCAPSMARGINLEFT" val="61.188163884673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1767-06-15T23:59:00.0000000Z"/>
  <p:tag name="OTLENDDATE" val="1767-07-02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Proclamation"/>
  <p:tag name="OTLDATE" val="1763-07-0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mp Act"/>
  <p:tag name="OTLDATE" val="1765-03-2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reaty of Paris (End of War)"/>
  <p:tag name="OTLDATE" val="1783-09-0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776-07-04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Declaration of Independenceadopted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NC4wNC4wMC4wMCIsIkVkaXRpb24iOiJQcm8iLCJMYXN0U2F2ZWRFZGl0aW9uIjozLCJJc1BsdXNFZGl0aW9uIjp0cnVlLCJJc1Byb0VkaXRpb24iOnRydWV9LCJFZmZlY3QiOjAsIlN0eWxlIjp7IiRpZCI6IjMiLCJUaW1lYmFuZFN0eWxlIjp7IiRpZCI6IjQiLCJTY2FsZU1hcmtpbmciOjAsIlNoYXBlIjowLCJTaGFwZVN0eWxlIjp7IiRpZCI6IjUiLCJNYXJnaW4iOnsiJGlkIjoiNiIsIlRvcCI6MC4wLCJMZWZ0IjoxMi4wLCJSaWdodCI6MTIuMCwiQm90dG9tIjowLjB9LCJQYWRkaW5nIjp7IiRpZCI6IjciLCJUb3AiOjUuMCwiTGVmdCI6MC4wLCJSaWdodCI6MC4wLCJCb3R0b20iOjUuMH0sIkJhY2tncm91bmQiOnsiJGlkIjoiOCIsIkNvbG9yIjp7IiRpZCI6IjkiLCJBIjoyNTUsIlIiOjIzNCwiRyI6MjIsIkIiOjM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k1pZGRsZVRpZXJTaGFwZVN0eWxlIjp7IiRpZCI6IjEzIiwiTWFyZ2luIjp7IiRyZWYiOiI2In0sIlBhZGRpbmciOnsiJHJlZiI6IjcifSwiQmFja2dyb3VuZCI6eyIkaWQiOiIxNCIsIkNvbG9yIjp7IiRpZCI6IjE1IiwiQSI6MjU1LCJSIjo2OCwiRyI6MTE0LCJCIjoxOTZ9fSwiSXNWaXNpYmxlIjp0cnVlLCJXaWR0aCI6ODU4LjAsIkhlaWdodCI6MzAuMCwiQm9yZGVyU3R5bGUiOm51bGwsIlBhcmVudFN0eWxlIjpudWxsfSwiQm90dG9tVGllclNoYXBlU3R5bGUiOnsiJGlkIjoiMTYiLCJNYXJnaW4iOnsiJHJlZiI6IjYifSwiUGFkZGluZyI6eyIkcmVmIjoiNyJ9LCJCYWNrZ3JvdW5kIjp7IiRyZWYiOiIxNCJ9LCJJc1Zpc2libGUiOnRydWUsIldpZHRoIjo4NTguMCwiSGVpZ2h0IjozMC4wLCJCb3JkZXJTdHlsZSI6bnVsbCwiUGFyZW50U3R5bGUiOm51bGx9LCJSaWdodEVuZENhcHNTdHlsZSI6eyIkaWQiOiIxNyIsIkZvbnRTZXR0aW5ncyI6eyIkaWQiOiIxOCIsIkZvbnRTaXplIjoxMiwiRm9udE5hbWUiOiJDYWxpYnJpIiwiSXNCb2xkIjp0cnVlLCJJc0l0YWxpYyI6ZmFsc2UsIklzVW5kZXJsaW5lZCI6ZmFsc2UsIlBhcmVudFN0eWxlIjpudWxsfSwiQXV0b1NpemUiOjAsIkZvcmVncm91bmQiOnsiJGlkIjoiMTkiLCJDb2xvciI6eyIkaWQiOiIy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EiLCJUb3AiOjAuMCwiTGVmdCI6MC4wLCJSaWdodCI6MjUuMCwiQm90dG9tIjowLjB9LCJQYWRkaW5nIjp7IiRpZCI6IjIyIiwiVG9wIjowLjAsIkxlZnQiOjAuMCwiUmlnaHQiOjAuMCwiQm90dG9tIjowLjB9LCJCYWNrZ3JvdW5kIjp7IiRpZCI6IjIzIiwiQ29sb3IiOnsiJGlkIjoiMjQiLCJBIjo4OSwiUiI6MCwiRyI6MCwiQiI6MH19LCJJc1Zpc2libGUiOmZhbHNlLCJXaWR0aCI6MC4wLCJIZWlnaHQiOjAuMCwiQm9yZGVyU3R5bGUiOm51bGwsIlBhcmVudFN0eWxlIjpudWxsfSwiTGVmdEVuZENhcHNTdHlsZSI6eyIkaWQiOiIyNSIsIkZvbnRTZXR0aW5ncyI6eyIkaWQiOiIyNiIsIkZvbnRTaXplIjoxMiwiRm9udE5hbWUiOiJDYWxpYnJpIiwiSXNCb2xkIjp0cnVlLCJJc0l0YWxpYyI6ZmFsc2UsIklzVW5kZXJsaW5lZCI6ZmFsc2UsIlBhcmVudFN0eWxlIjpudWxsfSwiQXV0b1NpemUiOjAsIkZvcmVncm91bmQiOnsiJGlkIjoiMjciLCJDb2xvciI6eyIkaWQiOiIy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kiLCJUb3AiOjAuMCwiTGVmdCI6MjUuMCwiUmlnaHQiOjAuMCwiQm90dG9tIjowLjB9LCJQYWRkaW5nIjp7IiRpZCI6IjMwIiwiVG9wIjowLjAsIkxlZnQiOjAuMCwiUmlnaHQiOjAuMCwiQm90dG9tIjowLjB9LCJCYWNrZ3JvdW5kIjp7IiRpZCI6IjMxIiwiQ29sb3IiOnsiJHJlZiI6IjI0In19LCJJc1Zpc2libGUiOmZhbHNlLCJXaWR0aCI6MC4wLCJIZWlnaHQiOjAuMCwiQm9yZGVyU3R5bGUiOm51bGwsIlBhcmVudFN0eWxlIjpudWxsfSwiVG9kYXlUZXh0U3R5bGUiOnsiJGlkIjoiMzIiLCJGb250U2V0dGluZ3MiOnsiJGlkIjoiMzMiLCJGb250U2l6ZSI6MTIsIkZvbnROYW1lIjoiQ2FsaWJyaSIsIklzQm9sZCI6ZmFsc2UsIklzSXRhbGljIjpmYWxzZSwiSXNVbmRlcmxpbmVkIjpmYWxzZSwiUGFyZW50U3R5bGUiOm51bGx9LCJBdXRvU2l6ZSI6MCwiRm9yZWdyb3VuZCI6eyIkaWQiOiIzNCIsIkNvbG9yIjp7IiRpZCI6IjM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2IiwiVG9wIjowLjAsIkxlZnQiOjAuMCwiUmlnaHQiOjAuMCwiQm90dG9tIjowLjB9LCJQYWRkaW5nIjp7IiRpZCI6IjM3IiwiVG9wIjowLjAsIkxlZnQiOjAuMCwiUmlnaHQiOjAuMCwiQm90dG9tIjowLjB9LCJCYWNrZ3JvdW5kIjp7IiRpZCI6IjM4IiwiQ29sb3IiOnsiJHJlZiI6IjI0In19LCJJc1Zpc2libGUiOnRydWUsIldpZHRoIjowLjAsIkhlaWdodCI6MC4wLCJCb3JkZXJTdHlsZSI6bnVsbCwiUGFyZW50U3R5bGUiOm51bGx9LCJUb2RheU1hcmtlclN0eWxlIjp7IiRpZCI6IjM5IiwiTWFyZ2luIjp7IiRpZCI6IjQwIiwiVG9wIjowLjAsIkxlZnQiOjAuMCwiUmlnaHQiOjAuMCwiQm90dG9tIjowLjB9LCJQYWRkaW5nIjp7IiRpZCI6IjQxIiwiVG9wIjowLjAsIkxlZnQiOjAuMCwiUmlnaHQiOjAuMCwiQm90dG9tIjowLjB9LCJCYWNrZ3JvdW5kIjp7IiRpZCI6IjQyIiwiQ29sb3IiOnsiJGlkIjoiNDMiLCJBIjoyNTUsIlIiOjI1NSwiRyI6MCwiQiI6MH19LCJJc1Zpc2libGUiOnRydWUsIldpZHRoIjowLjAsIkhlaWdodCI6MC4wLCJCb3JkZXJTdHlsZSI6bnVsbCwiUGFyZW50U3R5bGUiOm51bGx9LCJTY2FsZVN0eWxlIjp7IiRpZCI6IjQ0IiwiU2hhcGUiOjAsIlNob3dTZWdtZW50U2VwYXJhdG9ycyI6dHJ1ZSwiU2VnbWVudFNlcGFyYXRvck9wYWNpdHkiOjMwLCJIYXNCZWVuVmlzaWJsZUJlZm9yZSI6dHJ1ZSwiRm9udFNldHRpbmdzIjp7IiRpZCI6IjQ1IiwiRm9udFNpemUiOjE0LCJGb250TmFtZSI6Ik1vbnRzZXJyYXQiLCJJc0JvbGQiOmZhbHNlLCJJc0l0YWxpYyI6ZmFsc2UsIklzVW5kZXJsaW5lZCI6ZmFsc2UsIlBhcmVudFN0eWxlIjpudWxsfSwiQXV0b1NpemUiOjAsIkZvcmVncm91bmQiOnsiJGlkIjoiNDYiLCJDb2xvciI6eyIkaWQiOiI0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OCIsIlRvcCI6MC4wLCJMZWZ0Ijo1LjAsIlJpZ2h0IjowLjAsIkJvdHRvbSI6MC4wfSwiUGFkZGluZyI6eyIkaWQiOiI0OSIsIlRvcCI6MC4wLCJMZWZ0IjowLjAsIlJpZ2h0IjowLjAsIkJvdHRvbSI6MC4wfSwiQmFja2dyb3VuZCI6eyIkaWQiOiI1MCIsIkNvbG9yIjp7IiRyZWYiOiIyNCJ9fSwiSXNWaXNpYmxlIjp0cnVlLCJXaWR0aCI6MC4wLCJIZWlnaHQiOjAuMCwiQm9yZGVyU3R5bGUiOm51bGwsIlBhcmVudFN0eWxlIjpudWxsfSwiU2luZ2xlU2NhbGVTaGFwZVN0eWxlIjp7IiRpZCI6IjUxIiwiU2hhcGUiOjAsIkhlaWdodCI6MzAuMH0sIk1pZGRsZVRpZXJTY2FsZVN0eWxlIjp7IiRpZCI6IjUyIiwiU2hhcGUiOjAsIlNob3dTZWdtZW50U2VwYXJhdG9ycyI6dHJ1ZSwiU2VnbWVudFNlcGFyYXRvck9wYWNpdHkiOjMwLCJIYXNCZWVuVmlzaWJsZUJlZm9yZSI6ZmFsc2UsIkZvbnRTZXR0aW5ncyI6eyIkaWQiOiI1MyIsIkZvbnRTaXplIjoxNCwiRm9udE5hbWUiOiJNb250c2VycmF0IiwiSXNCb2xkIjpmYWxzZSwiSXNJdGFsaWMiOmZhbHNlLCJJc1VuZGVybGluZWQiOmZhbHNlLCJQYXJlbnRTdHlsZSI6bnVsbH0sIkF1dG9TaXplIjowLCJGb3JlZ3JvdW5kIjp7IiRyZWYiOiI0NiJ9LCJNYXhXaWR0aCI6MjAwLjAsIk1heEhlaWdodCI6IkluZmluaXR5IiwiU21hcnRGb3JlZ3JvdW5kSXNBY3RpdmUiOmZhbHNlLCJIb3Jpem9udGFsQWxpZ25tZW50IjowLCJWZXJ0aWNhbEFsaWdubWVudCI6MSwiU21hcnRGb3JlZ3JvdW5kIjpudWxsLCJCYWNrZ3JvdW5kRmlsbFR5cGUiOjAsIk1hcmdpbiI6eyIkcmVmIjoiNDgifSwiUGFkZGluZyI6eyIkcmVmIjoiNDkifSwiQmFja2dyb3VuZCI6eyIkcmVmIjoiNTAifSwiSXNWaXNpYmxlIjpmYWxzZSwiV2lkdGgiOjAuMCwiSGVpZ2h0IjowLjAsIkJvcmRlclN0eWxlIjpudWxsLCJQYXJlbnRTdHlsZSI6bnVsbH0sIkJvdHRvbVRpZXJTY2FsZVN0eWxlIjp7IiRpZCI6IjU0IiwiU2hhcGUiOjAsIlNob3dTZWdtZW50U2VwYXJhdG9ycyI6dHJ1ZSwiU2VnbWVudFNlcGFyYXRvck9wYWNpdHkiOjMwLCJIYXNCZWVuVmlzaWJsZUJlZm9yZSI6ZmFsc2UsIkZvbnRTZXR0aW5ncyI6eyIkaWQiOiI1NSIsIkZvbnRTaXplIjoxNCwiRm9udE5hbWUiOiJNb250c2VycmF0IiwiSXNCb2xkIjpmYWxzZSwiSXNJdGFsaWMiOmZhbHNlLCJJc1VuZGVybGluZWQiOmZhbHNlLCJQYXJlbnRTdHlsZSI6bnVsbH0sIkF1dG9TaXplIjowLCJGb3JlZ3JvdW5kIjp7IiRyZWYiOiI0NiJ9LCJNYXhXaWR0aCI6MjAwLjAsIk1heEhlaWdodCI6IkluZmluaXR5IiwiU21hcnRGb3JlZ3JvdW5kSXNBY3RpdmUiOmZhbHNlLCJIb3Jpem9udGFsQWxpZ25tZW50IjowLCJWZXJ0aWNhbEFsaWdubWVudCI6MSwiU21hcnRGb3JlZ3JvdW5kIjpudWxsLCJCYWNrZ3JvdW5kRmlsbFR5cGUiOjAsIk1hcmdpbiI6eyIkcmVmIjoiNDgifSwiUGFkZGluZyI6eyIkcmVmIjoiNDkifSwiQmFja2dyb3VuZCI6eyIkcmVmIjoiNTAifSwiSXNWaXNpYmxlIjpmYWxzZSwiV2lkdGgiOjAuMCwiSGVpZ2h0IjowLjAsIkJvcmRlclN0eWxlIjpudWxsLCJQYXJlbnRTdHlsZSI6bnVsbH0sIkVsYXBzZWRUaW1lQmFja2dyb3VuZCI6eyIkaWQiOiI1NiIsIkNvbG9yIjp7IiRpZCI6IjU3IiwiQSI6MTkxLCJSIjoyNTUsIkciOjAsIkIiOjB9fSwiQXBwZW5kWWVhck9uWWVhckNoYW5nZSI6dHJ1ZSwiRWxhcHNlZFRpbWVGb3JtYXQiOjIsIlRvZGF5TWFya2VyUG9zaXRpb24iOjMsIlF1aWNrUG9zaXRpb24iOjMsIkFic29sdXRlUG9zaXRpb24iOjIxOS4yNjk4ODIsIk1hcmdpbiI6eyIkaWQiOiI1OCIsIlRvcCI6MC4wLCJMZWZ0IjoxMC4wLCJSaWdodCI6MTAuMCwiQm90dG9tIjowLjB9LCJQYWRkaW5nIjp7IiRpZCI6IjU5IiwiVG9wIjowLjAsIkxlZnQiOjAuMCwiUmlnaHQiOjAuMCwiQm90dG9tIjowLjB9LCJCYWNrZ3JvdW5kIjp7IiRpZCI6IjYwIiwiQ29sb3IiOnsiJGlkIjoiNjEiLCJBIjoyNTUsIlIiOjMxLCJHIjo3MywiQiI6MTI1fX0sIklzVmlzaWJsZSI6dHJ1ZSwiV2lkdGgiOjAuMCwiSGVpZ2h0IjowLjAsIkJvcmRlclN0eWxlIjpudWxsLCJQYXJlbnRTdHlsZSI6bnVsbH0sIkRlZmF1bHRNaWxlc3RvbmVTdHlsZSI6eyIkaWQiOiI2MiIsIlNoYXBlIjoxMywiQ29ubmVjdG9yTWFyZ2luIjp7IiRpZCI6IjYzIiwiVG9wIjowLjAsIkxlZnQiOjIuMCwiUmlnaHQiOjIuMCwiQm90dG9tIjowLjB9LCJDb25uZWN0b3JTdHlsZSI6eyIkaWQiOiI2NCIsIkxpbmVDb2xvciI6eyIkaWQiOiI2NSIsIiR0eXBlIjoiTkxSRS5Db21tb24uRG9tLlNvbGlkQ29sb3JCcnVzaCwgTkxSRS5Db21tb24iLCJDb2xvciI6eyIkaWQiOiI2NiIsIkEiOjEyNywiUiI6MjU1LCJHIjoyNTUsIkIiOjI1NX19LCJMaW5lV2VpZ2h0IjoxLjAsIkxpbmVUeXBlIjowLCJQYXJlbnRTdHlsZSI6bnVsbH0sIklzQmVsb3dUaW1lYmFuZCI6ZmFsc2UsIlBvc2l0aW9uT25UYXNrIjowLCJIaWRlRGF0ZSI6ZmFsc2UsIlNoYXBlU2l6ZSI6MSwiU3BhY2luZyI6MS4wLCJQYWRkaW5nIjp7IiRpZCI6IjY3IiwiVG9wIjo3LjAsIkxlZnQiOjMuMCwiUmlnaHQiOjAuMCwiQm90dG9tIjoyLjB9LCJTaGFwZVN0eWxlIjp7IiRpZCI6IjY4IiwiTWFyZ2luIjp7IiRpZCI6IjY5IiwiVG9wIjowLjAsIkxlZnQiOjAuMCwiUmlnaHQiOjAuMCwiQm90dG9tIjowLjB9LCJQYWRkaW5nIjp7IiRpZCI6IjcwIiwiVG9wIjowLjAsIkxlZnQiOjAuMCwiUmlnaHQiOjAuMCwiQm90dG9tIjowLjB9LCJCYWNrZ3JvdW5kIjp7IiRpZCI6IjcxIiwiQ29sb3IiOnsiJGlkIjoiNzIiLCJBIjoyNTUsIlIiOjI1NSwiRyI6MjU1LCJCIjoyNTV9fSwiSXNWaXNpYmxlIjp0cnVlLCJXaWR0aCI6MTguMCwiSGVpZ2h0IjoyMC4wLCJCb3JkZXJTdHlsZSI6eyIkaWQiOiI3MyIsIkxpbmVDb2xvciI6eyIkaWQiOiI3NCIsIiR0eXBlIjoiTkxSRS5Db21tb24uRG9tLlNvbGlkQ29sb3JCcnVzaCwgTkxSRS5Db21tb24iLCJDb2xvciI6eyIkaWQiOiI3NSIsIkEiOjI1NSwiUiI6MjU1LCJHIjowLCJCIjowfX0sIkxpbmVXZWlnaHQiOjAuMCwiTGluZVR5cGUiOjAsIlBhcmVudFN0eWxlIjpudWxsfSwiUGFyZW50U3R5bGUiOm51bGx9LCJUaXRsZVN0eWxlIjp7IiRpZCI6Ijc2IiwiRm9udFNldHRpbmdzIjp7IiRpZCI6Ijc3IiwiRm9udFNpemUiOjE0LCJGb250TmFtZSI6Ik1vbnRzZXJyYXQiLCJJc0JvbGQiOmZhbHNlLCJJc0l0YWxpYyI6ZmFsc2UsIklzVW5kZXJsaW5lZCI6ZmFsc2UsIlBhcmVudFN0eWxlIjpudWxsfSwiQXV0b1NpemUiOjAsIkZvcmVncm91bmQiOnsiJGlkIjoiNzgiLCJDb2xvciI6eyIkaWQiOiI3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4MCIsIlRvcCI6MC4wLCJMZWZ0IjowLjAsIlJpZ2h0IjowLjAsIkJvdHRvbSI6MC4wfSwiUGFkZGluZyI6eyIkaWQiOiI4MSIsIlRvcCI6MC4wLCJMZWZ0IjowLjAsIlJpZ2h0IjowLjAsIkJvdHRvbSI6MC4wfSwiQmFja2dyb3VuZCI6eyIkaWQiOiI4MiIsIkNvbG9yIjp7IiRyZWYiOiIyNCJ9fSwiSXNWaXNpYmxlIjp0cnVlLCJXaWR0aCI6MC4wLCJIZWlnaHQiOjAuMCwiQm9yZGVyU3R5bGUiOm51bGwsIlBhcmVudFN0eWxlIjpudWxsfSwiRGF0ZVN0eWxlIjp7IiRpZCI6IjgzIiwiRm9udFNldHRpbmdzIjp7IiRpZCI6Ijg0IiwiRm9udFNpemUiOjE0LCJGb250TmFtZSI6IlNlZ29lIFVJIFN5bWJvbCIsIklzQm9sZCI6ZmFsc2UsIklzSXRhbGljIjpmYWxzZSwiSXNVbmRlcmxpbmVkIjpmYWxzZSwiUGFyZW50U3R5bGUiOm51bGx9LCJBdXRvU2l6ZSI6MCwiRm9yZWdyb3VuZCI6eyIkaWQiOiI4NSIsIkNvbG9yIjp7IiRpZCI6Ijg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3IiwiVG9wIjowLjAsIkxlZnQiOjAuMCwiUmlnaHQiOjAuMCwiQm90dG9tIjowLjB9LCJQYWRkaW5nIjp7IiRpZCI6Ijg4IiwiVG9wIjowLjAsIkxlZnQiOjAuMCwiUmlnaHQiOjAuMCwiQm90dG9tIjowLjB9LCJCYWNrZ3JvdW5kIjp7IiRpZCI6Ijg5IiwiQ29sb3IiOnsiJHJlZiI6IjI0In19LCJJc1Zpc2libGUiOnRydWUsIldpZHRoIjowLjAsIkhlaWdodCI6MC4wLCJCb3JkZXJTdHlsZSI6bnVsbCwiUGFyZW50U3R5bGUiOm51bGx9LCJEYXRlRm9ybWF0Ijp7IiRpZCI6Ijk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iLCJGb3JtYXQiOjAsIklzVmlzaWJsZSI6ZmFsc2UsIkxhc3RLbm93blZpc2liaWxpdHlTdGF0ZSI6ZmFsc2V9LCJJc1Zpc2libGUiOnRydWUsIlBhcmVudFN0eWxlIjpudWxsfSwiRGVmYXVsdFRhc2tTdHlsZSI6eyIkaWQiOiI5MiIsIlNoYXBlIjowLCJTaGFwZVRoaWNrbmVzcyI6MCwiRHVyYXRpb25Gb3JtYXQiOjQsIkluY2x1ZGVOb25Xb3JraW5nRGF5c0luRHVyYXRpb24iOmZhbHNlLCJQZXJjZW50YWdlQ29tcGxldGV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3IiwiVG9wIjowLjAsIkxlZnQiOjAuMCwiUmlnaHQiOjAuMCwiQm90dG9tIjowLjB9LCJQYWRkaW5nIjp7IiRpZCI6Ijk4IiwiVG9wIjowLjAsIkxlZnQiOjAuMCwiUmlnaHQiOjAuMCwiQm90dG9tIjowLjB9LCJCYWNrZ3JvdW5kIjp7IiRpZCI6Ijk5IiwiQ29sb3IiOnsiJHJlZiI6IjI0In19LCJJc1Zpc2libGUiOnRydWUsIldpZHRoIjowLjAsIkhlaWdodCI6MC4wLCJCb3JkZXJTdHlsZSI6bnVsbCwiUGFyZW50U3R5bGUiOm51bGx9LCJEdXJhdGlvblN0eWxlIjp7IiRpZCI6IjEwMCIsIkZvbnRTZXR0aW5ncyI6eyIkaWQiOiIxMDEiLCJGb250U2l6ZSI6MTAsIkZvbnROYW1lIjoiQ2FsaWJyaSIsIklzQm9sZCI6ZmFsc2UsIklzSXRhbGljIjpmYWxzZSwiSXNVbmRlcmxpbmVkIjpmYWxzZSwiUGFyZW50U3R5bGUiOm51bGx9LCJBdXRvU2l6ZSI6MCwiRm9yZWdyb3VuZCI6eyIkaWQiOiIxMDIiLCJDb2xvciI6eyIkaWQiOiIx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QiLCJUb3AiOjAuMCwiTGVmdCI6MC4wLCJSaWdodCI6MC4wLCJCb3R0b20iOjAuMH0sIlBhZGRpbmciOnsiJGlkIjoiMTA1IiwiVG9wIjowLjAsIkxlZnQiOjAuMCwiUmlnaHQiOjAuMCwiQm90dG9tIjowLjB9LCJCYWNrZ3JvdW5kIjp7IiRpZCI6IjEwNiIsIkNvbG9yIjp7IiRyZWYiOiIyNCJ9fSwiSXNWaXNpYmxlIjp0cnVlLCJXaWR0aCI6MC4wLCJIZWlnaHQiOjAuMCwiQm9yZGVyU3R5bGUiOm51bGwsIlBhcmVudFN0eWxlIjpudWxsfSwiSG9yaXpvbnRhbENvbm5lY3RvclN0eWxlIjp7IiRpZCI6IjEwNyIsIkxpbmVDb2xvciI6eyIkaWQiOiIxMDgiLCIkdHlwZSI6Ik5MUkUuQ29tbW9uLkRvbS5Tb2xpZENvbG9yQnJ1c2gsIE5MUkUuQ29tbW9uIiwiQ29sb3IiOnsiJGlkIjoiMTA5IiwiQSI6MjU1LCJSIjoyMDQsIkciOjIwNCwiQiI6MjA0fX0sIkxpbmVXZWlnaHQiOjEuMCwiTGluZVR5cGUiOjAsIlBhcmVudFN0eWxlIjpudWxsfSwiVmVydGljYWxDb25uZWN0b3JTdHlsZSI6eyIkaWQiOiIxMTAiLCJMaW5lQ29sb3IiOnsiJGlkIjoiMTExIiwiJHR5cGUiOiJOTFJFLkNvbW1vbi5Eb20uU29saWRDb2xvckJydXNoLCBOTFJFLkNvbW1vbiIsIkNvbG9yIjp7IiRpZCI6IjExMi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MTEzIiwiTWFyZ2luIjp7IiRpZCI6IjExNCIsIlRvcCI6MC4wLCJMZWZ0Ijo0LjAsIlJpZ2h0Ijo0LjAsIkJvdHRvbSI6MC4wfSwiUGFkZGluZyI6eyIkaWQiOiIxMTUiLCJUb3AiOjAuMCwiTGVmdCI6MC4wLCJSaWdodCI6MC4wLCJCb3R0b20iOjAuMH0sIkJhY2tncm91bmQiOnsiJGlkIjoiMTE2IiwiQ29sb3IiOnsiJGlkIjoiMTE3IiwiQSI6MjU1LCJSIjowLCJHIjoxMTQsIkIiOjE4OH19LCJJc1Zpc2libGUiOnRydWUsIldpZHRoIjowLjAsIkhlaWdodCI6MTAuMCwiQm9yZGVyU3R5bGUiOnsiJGlkIjoiMTE4IiwiTGluZUNvbG9yIjp7IiRpZCI6IjExOSIsIiR0eXBlIjoiTkxSRS5Db21tb24uRG9tLlNvbGlkQ29sb3JCcnVzaCwgTkxSRS5Db21tb24iLCJDb2xvciI6eyIkaWQiOiIxMjAiLCJBIjoyNTUsIlIiOjI1NSwiRyI6MCwiQiI6MH19LCJMaW5lV2VpZ2h0IjowLjAsIkxpbmVUeXBlIjowLCJQYXJlbnRTdHlsZSI6bnVsbH0sIlBhcmVudFN0eWxlIjpudWxsfSwiVGl0bGVTdHlsZSI6eyIkaWQiOiIxMjEiLCJGb250U2V0dGluZ3MiOnsiJGlkIjoiMTIyIiwiRm9udFNpemUiOjksIkZvbnROYW1lIjoiQ2FsaWJyaSIsIklzQm9sZCI6dHJ1ZSwiSXNJdGFsaWMiOmZhbHNlLCJJc1VuZGVybGluZWQiOmZhbHNlLCJQYXJlbnRTdHlsZSI6bnVsbH0sIkF1dG9TaXplIjowLCJGb3JlZ3JvdW5kIjp7IiRpZCI6IjEyMyIsIkNvbG9yIjp7IiRpZCI6IjEyNC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MjUiLCJUb3AiOjAuMCwiTGVmdCI6MC4wLCJSaWdodCI6MC4wLCJCb3R0b20iOjAuMH0sIlBhZGRpbmciOnsiJGlkIjoiMTI2IiwiVG9wIjowLjAsIkxlZnQiOjAuMCwiUmlnaHQiOjAuMCwiQm90dG9tIjowLjB9LCJCYWNrZ3JvdW5kIjp7IiRpZCI6IjEyNyIsIkNvbG9yIjp7IiRyZWYiOiIyNCJ9fSwiSXNWaXNpYmxlIjp0cnVlLCJXaWR0aCI6MC4wLCJIZWlnaHQiOjAuMCwiQm9yZGVyU3R5bGUiOm51bGwsIlBhcmVudFN0eWxlIjpudWxsfSwiRGF0ZVN0eWxlIjp7IiRpZCI6IjEyOCIsIkZvbnRTZXR0aW5ncyI6eyIkaWQiOiIxMjkiLCJGb250U2l6ZSI6OSwiRm9udE5hbWUiOiJDYWxpYnJpIiwiSXNCb2xkIjpmYWxzZSwiSXNJdGFsaWMiOmZhbHNlLCJJc1VuZGVybGluZWQiOmZhbHNlLCJQYXJlbnRTdHlsZSI6bnVsbH0sIkF1dG9TaXplIjowLCJGb3JlZ3JvdW5kIjp7IiRpZCI6IjEzMCIsIkNvbG9yIjp7IiRpZCI6IjEzMSIsIkEiOjI1NSwiUiI6NzgsIkciOjEwMywiQiI6MjAwfX0sIk1heFdpZHRoIjoyMDAuMCwiTWF4SGVpZ2h0IjoiSW5maW5pdHkiLCJTbWFydEZvcmVncm91bmRJc0FjdGl2ZSI6ZmFsc2UsIkhvcml6b250YWxBbGlnbm1lbnQiOjAsIlZlcnRpY2FsQWxpZ25tZW50IjowLCJTbWFydEZvcmVncm91bmQiOm51bGwsIkJhY2tncm91bmRGaWxsVHlwZSI6MCwiTWFyZ2luIjp7IiRpZCI6IjEzMiIsIlRvcCI6MC4wLCJMZWZ0IjowLjAsIlJpZ2h0IjowLjAsIkJvdHRvbSI6MC4wfSwiUGFkZGluZyI6eyIkaWQiOiIxMzMiLCJUb3AiOjAuMCwiTGVmdCI6MC4wLCJSaWdodCI6MC4wLCJCb3R0b20iOjAuMH0sIkJhY2tncm91bmQiOnsiJGlkIjoiMTM0IiwiQ29sb3IiOnsiJHJlZiI6IjI0In19LCJJc1Zpc2libGUiOnRydWUsIldpZHRoIjowLjAsIkhlaWdodCI6MC4wLCJCb3JkZXJTdHlsZSI6bnVsbCwiUGFyZW50U3R5bGUiOm51bGx9LCJEYXRlRm9ybWF0Ijp7IiRpZCI6IjEzN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iIsIkZvcm1hdCI6MCwiSXNWaXNpYmxlIjpmYWxzZSwiTGFzdEtub3duVmlzaWJpbGl0eVN0YXRlIjpmYWxzZX0sIklzVmlzaWJsZSI6dHJ1ZSwiUGFyZW50U3R5bGUiOm51bGwsIl9leHBsaWNpdGx5U2V0Ijp7IiRpZCI6IjEz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M4IiwiR3JpZGxpbmVTdHlsZSI6eyIkaWQiOiIxMzkiLCJMaW5lQ29sb3IiOnsiJGlkIjoiMTQwIiwiJHR5cGUiOiJOTFJFLkNvbW1vbi5Eb20uU29saWRDb2xvckJydXNoLCBOTFJFLkNvbW1vbiIsIkNvbG9yIjp7IiRpZCI6IjE0MSIsIkEiOjM4LCJSIjo5MSwiRyI6MTU1LCJCIjoyMTN9fSwiTGluZVdlaWdodCI6MS4wLCJMaW5lVHlwZSI6MCwiUGFyZW50U3R5bGUiOm51bGx9LCJNYXJnaW4iOnsiJGlkIjoiMTQyIiwiVG9wIjowLjAsIkxlZnQiOjAuMCwiUmlnaHQiOjAuMCwiQm90dG9tIjowLjB9LCJQYWRkaW5nIjp7IiRpZCI6IjE0MyIsIlRvcCI6MC4wLCJMZWZ0IjowLjAsIlJpZ2h0IjowLjAsIkJvdHRvbSI6MC4wfSwiQmFja2dyb3VuZCI6bnVsbCwiSXNWaXNpYmxlIjp0cnVlLCJXaWR0aCI6MC4wLCJIZWlnaHQiOjAuMCwiQm9yZGVyU3R5bGUiOnsiJGlkIjoiMTQ0IiwiTGluZUNvbG9yIjpudWxsLCJMaW5lV2VpZ2h0IjowLjAsIkxpbmVUeXBlIjowLCJQYXJlbnRTdHlsZSI6bnVsbH0sIlBhcmVudFN0eWxlIjpudWxsfSwiQWN0aXZpdHlMaW5lUGFuZWxTdHlsZSI6eyIkaWQiOiIxNDUiLCJBY3Rpdml0eUxpbmVTdHlsZSI6eyIkaWQiOiIxNDYiLCJMaW5lQ29sb3IiOnsiJGlkIjoiMTQ3IiwiJHR5cGUiOiJOTFJFLkNvbW1vbi5Eb20uU29saWRDb2xvckJydXNoLCBOTFJFLkNvbW1vbiIsIkNvbG9yIjp7IiRpZCI6IjE0OCIsIkEiOjM4LCJSIjo2OCwiRyI6MTE0LCJCIjoxOTZ9fSwiTGluZVdlaWdodCI6MS4wLCJMaW5lVHlwZSI6MCwiUGFyZW50U3R5bGUiOm51bGx9LCJNYXJnaW4iOnsiJGlkIjoiMTQ5IiwiVG9wIjowLjAsIkxlZnQiOjAuMCwiUmlnaHQiOjAuMCwiQm90dG9tIjowLjB9LCJQYWRkaW5nIjp7IiRpZCI6IjE1MC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1MSIsIkFjdGl2aXR5SGVhZGVyV2lkdGgiOjAuMCwiSXNTZXQiOmZhbHNlfSwiRGVmYXVsdFN3aW1sYW5lU3R5bGUiOnsiJGlkIjoiMTUyIiwiSGVhZGVyU3R5bGUiOnsiJGlkIjoiMTUzIiwiVGV4dFN0eWxlIjp7IiRpZCI6IjE1NCIsIkZvbnRTZXR0aW5ncyI6eyIkaWQiOiIxNTUiLCJGb250U2l6ZSI6MTIsIkZvbnROYW1lIjoiQ2FsaWJyaSIsIklzQm9sZCI6ZmFsc2UsIklzSXRhbGljIjpmYWxzZSwiSXNVbmRlcmxpbmVkIjpmYWxzZSwiUGFyZW50U3R5bGUiOm51bGx9LCJBdXRvU2l6ZSI6MCwiRm9yZWdyb3VuZCI6eyIkaWQiOiIxNTYiLCJDb2xvciI6eyIkaWQiOiIxNTciLCJBIjoyNTUsIlIiOjMyLCJHIjo1NiwiQiI6MTAwfX0sIk1heFdpZHRoIjowLjAsIk1heEhlaWdodCI6MC4wLCJTbWFydEZvcmVncm91bmRJc0FjdGl2ZSI6ZmFsc2UsIkhvcml6b250YWxBbGlnbm1lbnQiOjAsIlZlcnRpY2FsQWxpZ25tZW50IjowLCJTbWFydEZvcmVncm91bmQiOm51bGwsIkJhY2tncm91bmRGaWxsVHlwZSI6MCwiTWFyZ2luIjp7IiRpZCI6IjE1OCIsIlRvcCI6MC4wLCJMZWZ0IjowLjAsIlJpZ2h0IjowLjAsIkJvdHRvbSI6MC4wfSwiUGFkZGluZyI6eyIkaWQiOiIxNTkiLCJUb3AiOjAuMCwiTGVmdCI6MC4wLCJSaWdodCI6MC4wLCJCb3R0b20iOjAuMH0sIkJhY2tncm91bmQiOm51bGwsIklzVmlzaWJsZSI6ZmFsc2UsIldpZHRoIjowLjAsIkhlaWdodCI6MC4wLCJCb3JkZXJTdHlsZSI6bnVsbCwiUGFyZW50U3R5bGUiOm51bGx9LCJSZWN0YW5nbGVTdHlsZSI6eyIkaWQiOiIxNjAiLCJNYXJnaW4iOnsiJGlkIjoiMTYxIiwiVG9wIjowLjAsIkxlZnQiOjAuMCwiUmlnaHQiOjAuMCwiQm90dG9tIjowLjB9LCJQYWRkaW5nIjp7IiRpZCI6IjE2MiIsIlRvcCI6MC4wLCJMZWZ0IjowLjAsIlJpZ2h0IjowLjAsIkJvdHRvbSI6MC4wfSwiQmFja2dyb3VuZCI6eyIkaWQiOiIxNjMiLCJDb2xvciI6eyIkaWQiOiIxNjQiLCJBIjoxMjcsIlIiOjkxLCJHIjoxNTUsIkIiOjIxM319LCJJc1Zpc2libGUiOmZhbHNlLCJXaWR0aCI6MC4wLCJIZWlnaHQiOjAuMCwiQm9yZGVyU3R5bGUiOnsiJGlkIjoiMTY1IiwiTGluZUNvbG9yIjp7IiRpZCI6IjE2NiIsIiR0eXBlIjoiTkxSRS5Db21tb24uRG9tLlNvbGlkQ29sb3JCcnVzaCwgTkxSRS5Db21tb24iLCJDb2xvciI6eyIkaWQiOiIxNjciLCJBIjoyNTUsIlIiOjI1NSwiRyI6MCwiQiI6MH19LCJMaW5lV2VpZ2h0IjowLjAsIkxpbmVUeXBlIjowLCJQYXJlbnRTdHlsZSI6bnVsbH0sIlBhcmVudFN0eWxlIjpudWxsfSwiTWFyZ2luIjp7IiRpZCI6IjE2OCIsIlRvcCI6MC4wLCJMZWZ0IjowLjAsIlJpZ2h0IjowLjAsIkJvdHRvbSI6MC4wfSwiUGFkZGluZyI6eyIkaWQiOiIxNjkiLCJUb3AiOjAuMCwiTGVmdCI6MC4wLCJSaWdodCI6MC4wLCJCb3R0b20iOjAuMH0sIkJhY2tncm91bmQiOm51bGwsIklzVmlzaWJsZSI6dHJ1ZSwiV2lkdGgiOjAuMCwiSGVpZ2h0IjowLjAsIkJvcmRlclN0eWxlIjpudWxsLCJQYXJlbnRTdHlsZSI6bnVsbH0sIkJhY2tncm91bmRTdHlsZSI6eyIkaWQiOiIxNzAiLCJNYXJnaW4iOnsiJGlkIjoiMTcxIiwiVG9wIjowLjAsIkxlZnQiOjAuMCwiUmlnaHQiOjAuMCwiQm90dG9tIjowLjB9LCJQYWRkaW5nIjp7IiRpZCI6IjE3MiIsIlRvcCI6MC4wLCJMZWZ0IjowLjAsIlJpZ2h0IjowLjAsIkJvdHRvbSI6MC4wfSwiQmFja2dyb3VuZCI6eyIkaWQiOiIxNzMiLCJDb2xvciI6eyIkaWQiOiIxNzQiLCJBIjozOCwiUiI6OTEsIkciOjE1NSwiQiI6MjEzfX0sIklzVmlzaWJsZSI6dHJ1ZSwiV2lkdGgiOjAuMCwiSGVpZ2h0IjowLjAsIkJvcmRlclN0eWxlIjp7IiRpZCI6IjE3NSIsIkxpbmVDb2xvciI6eyIkaWQiOiIxNzYiLCIkdHlwZSI6Ik5MUkUuQ29tbW9uLkRvbS5Tb2xpZENvbG9yQnJ1c2gsIE5MUkUuQ29tbW9uIiwiQ29sb3IiOnsiJGlkIjoiMTc3IiwiQSI6MjU1LCJSIjoyNTUsIkciOjAsIkIiOjB9fSwiTGluZVdlaWdodCI6MC4wLCJMaW5lVHlwZSI6MCwiUGFyZW50U3R5bGUiOm51bGx9LCJQYXJlbnRTdHlsZSI6bnVsbH0sIklzQWJvdmVUaW1lYmFuZCI6ZmFsc2UsIk1hcmdpbiI6eyIkaWQiOiIxNzgiLCJUb3AiOjAuMCwiTGVmdCI6MC4wLCJSaWdodCI6MC4wLCJCb3R0b20iOjAuMH0sIlBhZGRpbmciOnsiJGlkIjoiMTc5IiwiVG9wIjowLjAsIkxlZnQiOjAuMCwiUmlnaHQiOjAuMCwiQm90dG9tIjowLjB9LCJJc1Zpc2libGUiOnRydWUsIldpZHRoIjowLjAsIkhlaWdodCI6MC4wLCJCb3JkZXJTdHlsZSI6bnVsbCwiUGFyZW50U3R5bGUiOm51bGx9fSwiU2NhbGUiOnsiJGlkIjoiMTgwIiwiU3RhcnREYXRlIjoiMTU4NS0wNy0wMVQyMzo1OTowMCIsIkVuZERhdGUiOiIyMDIwLTA3LTAyVDIzOjU5OjAwIiwiRm9ybWF0IjoiTU0iLCJUeXBlIjo0LCJBdXRvRGF0ZVJhbmdlIjp0cnVlLCJXb3JraW5nRGF5cyI6MTI3LCJGaXNjYWxZZWFyIjp7IiRpZCI6IjE4MSIsIlN0YXJ0TW9udGgiOjEsIlVzZVN0YXJ0aW5nWWVhckZvck51bWJlcmluZyI6dHJ1ZSwiU2hvd0Zpc2NhbFllYXJMYWJlbCI6dHJ1ZX0sIlRvZGF5TWFya2VyVGV4dCI6IlRvZGF5IiwiQXV0b1NjYWxlVHlwZSI6dHJ1ZX0sIlNjYWxlVjIiOnsiJGlkIjoiMTgyIiwiU3RhcnREYXRlIjoiMTU4NS0wNy0wMVQyMzo1OTowMCIsIkVuZERhdGUiOiIyMDIwLTA3LTAyVDIzOjU5OjAwIiwiQXV0b0RhdGVSYW5nZSI6dHJ1ZSwiV29ya2luZ0RheXMiOjEyNywiRmlzY2FsWWVhciI6eyIkcmVmIjoiMTgxIn0sIlRvZGF5TWFya2VyVGV4dCI6IlRvZGF5IiwiQXV0b1NjYWxlVHlwZSI6dHJ1ZSwiVGltZWJhbmRTY2FsZXMiOnsiJGlkIjoiMTgzIiwiVG9wU2NhbGVMYXllciI6eyIkaWQiOiIxODQiLCJGb3JtYXQiOiJNTSIsIlR5cGUiOjR9LCJNaWRkbGVTY2FsZUxheWVyIjp7IiRpZCI6IjE4NSIsIkZvcm1hdCI6bnVsbCwiVHlwZSI6MH0sIkJvdHRvbVNjYWxlTGF5ZXIiOnsiJGlkIjoiMTg2IiwiRm9ybWF0IjpudWxsLCJUeXBlIjowfX19LCJNaWxlc3RvbmVzIjpbeyIkaWQiOiIxODciLCJEYXRlIjoiMTU4NS0wNy0wMVQyMzo1OTowMCIsIlN0eWxlIjp7IiRpZCI6IjE4OCIsIlNoYXBlIjoxMywiQ29ubmVjdG9yTWFyZ2luIjp7IiRpZCI6IjE4OSIsIlRvcCI6MC4wLCJMZWZ0IjoyLjAsIlJpZ2h0IjoyLjAsIkJvdHRvbSI6MC4wfSwiQ29ubmVjdG9yU3R5bGUiOnsiJGlkIjoiMTkwIiwiTGluZUNvbG9yIjp7IiRyZWYiOiI2NSJ9LCJMaW5lV2VpZ2h0IjoxLjAsIkxpbmVUeXBlIjowLCJQYXJlbnRTdHlsZSI6bnVsbH0sIklzQmVsb3dUaW1lYmFuZCI6ZmFsc2UsIlBvc2l0aW9uT25UYXNrIjowLCJIaWRlRGF0ZSI6ZmFsc2UsIlNoYXBlU2l6ZSI6MSwiU3BhY2luZyI6MS4wLCJQYWRkaW5nIjp7IiRpZCI6IjE5MSIsIlRvcCI6Ny4wLCJMZWZ0IjozLjAsIlJpZ2h0IjowLjAsIkJvdHRvbSI6Mi4wfSwiU2hhcGVTdHlsZSI6eyIkaWQiOiIxOTIiLCJNYXJnaW4iOnsiJHJlZiI6IjY5In0sIlBhZGRpbmciOnsiJHJlZiI6IjcwIn0sIkJhY2tncm91bmQiOnsiJGlkIjoiMTkzIiwiQ29sb3IiOnsiJGlkIjoiMTk0IiwiQSI6MjU1LCJSIjoyNTUsIkciOjI1NSwiQiI6MjU1fX0sIklzVmlzaWJsZSI6dHJ1ZSwiV2lkdGgiOjE4LjAsIkhlaWdodCI6MjAuMCwiQm9yZGVyU3R5bGUiOnsiJGlkIjoiMTk1IiwiTGluZUNvbG9yIjp7IiRpZCI6IjE5NiIsIiR0eXBlIjoiTkxSRS5Db21tb24uRG9tLlNvbGlkQ29sb3JCcnVzaCwgTkxSRS5Db21tb24iLCJDb2xvciI6eyIkaWQiOiIxOTciLCJBIjoyNTUsIlIiOjI1NSwiRyI6MCwiQiI6MH19LCJMaW5lV2VpZ2h0IjowLjAsIkxpbmVUeXBlIjowLCJQYXJlbnRTdHlsZSI6bnVsbH0sIlBhcmVudFN0eWxlIjpudWxsfSwiVGl0bGVTdHlsZSI6eyIkaWQiOiIxOTgiLCJGb250U2V0dGluZ3MiOnsiJGlkIjoiMTk5IiwiRm9udFNpemUiOjE0LCJGb250TmFtZSI6Ik1vbnRzZXJyYXQiLCJJc0JvbGQiOmZhbHNlLCJJc0l0YWxpYyI6ZmFsc2UsIklzVW5kZXJsaW5lZCI6ZmFsc2UsIlBhcmVudFN0eWxlIjpudWxsfSwiQXV0b1NpemUiOjAsIkZvcmVncm91bmQiOnsiJGlkIjoiMjAwIiwiQ29sb3IiOnsiJGlkIjoiMjA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MCJ9LCJQYWRkaW5nIjp7IiRyZWYiOiI4MSJ9LCJCYWNrZ3JvdW5kIjp7IiRpZCI6IjIwMiIsIkNvbG9yIjp7IiRpZCI6IjIwMyIsIkEiOjAsIlIiOjI1NSwiRyI6MjU1LCJCIjoyNTV9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QsIkZvbnROYW1lIjoiU2Vnb2UgVUkgU3ltYm9sIiwiSXNCb2xkIjpmYWxzZSwiSXNJdGFsaWMiOmZhbHNlLCJJc1VuZGVybGluZWQiOmZhbHNlLCJQYXJlbnRTdHlsZSI6bnVsbH0sIkF1dG9TaXplIjowLCJGb3JlZ3JvdW5kIjp7IiRpZCI6IjIwNyIsIkNvbG9yIjp7IiRpZCI6IjIw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cifSwiUGFkZGluZyI6eyIkcmVmIjoiODgifSwiQmFja2dyb3VuZCI6eyIkaWQiOiIyMDkiLCJDb2xvciI6eyIkaWQiOiIyMTAiLCJBIjowLCJSIjoyNTUsIkciOjI1NSwiQiI6MjU1fX0sIklzVmlzaWJsZSI6dHJ1ZSwiV2lkdGgiOjAuMCwiSGVpZ2h0IjowLjAsIkJvcmRlclN0eWxlIjp7IiRpZCI6IjIxMSIsIkxpbmVDb2xvciI6bnVsbCwiTGluZVdlaWdodCI6MC4wLCJMaW5lVHlwZSI6MCwiUGFyZW50U3R5bGUiOm51bGx9LCJQYXJlbnRTdHlsZSI6bnVsbH0sIkRhdGVGb3JtYXQiOnsiJGlkIjoiMjEy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zIiwiRm9ybWF0IjowLCJJc1Zpc2libGUiOmZhbHNlLCJMYXN0S25vd25WaXNpYmlsaXR5U3RhdGUiOmZhbHNlfSwiSXNWaXNpYmxlIjp0cnVlLCJQYXJlbnRTdHlsZSI6bnVsbH0sIkluZGV4IjowLCJQZXJjZW50YWdlQ29tcGxldGUiOm51bGwsIlBvc2l0aW9uIjp7IlJhdGlvIjowLjEzNDQ2MTIxMjE1ODIwMzExLCJJc0N1c3RvbSI6dHJ1ZX0sIkRhdGVGb3JtYXQiOnsiJHJlZiI6IjIxMiJ9LCJXZWVrTnVtYmVyaW5nIjp7IiRpZCI6IjIxNCIsIkZvcm1hdCI6MCwiSXNWaXNpYmxlIjpmYWxzZSwiTGFzdEtub3duVmlzaWJpbGl0eVN0YXRlIjpmYWxzZX0sIlJlbGF0ZWRUYXNrSWQiOiIwMDAwMDAwMC0wMDAwLTAwMDAtMDAwMC0wMDAwMDAwMDAwMDAiLCJJZCI6IjQ1M2Y1YTZiLTZhMjMtNDcyYy1hM2VmLTU3Y2IxMjhiM2M5NSIsIkltcG9ydElkIjoiIiwiVGl0bGUiOiJOb3J0aCBDYXJvbGluYSIsIk5vdGUiOm51bGwsIkh5cGVybGluayI6eyIkaWQiOiIyMTUiLCJBZGRyZXNzIjoiIiwiU3ViQWRkcmVzcyI6IiJ9LCJJc0NoYW5nZWQiOmZhbHNlLCJJc05ldyI6ZmFsc2V9LHsiJGlkIjoiMjE2IiwiRGF0ZSI6IjE2MDctMDctMDNUMjM6NTk6MDAiLCJTdHlsZSI6eyIkaWQiOiIyMTciLCJTaGFwZSI6MTMsIkNvbm5lY3Rvck1hcmdpbiI6eyIkaWQiOiIyMTgiLCJUb3AiOjAuMCwiTGVmdCI6Mi4wLCJSaWdodCI6Mi4wLCJCb3R0b20iOjAuMH0sIkNvbm5lY3RvclN0eWxlIjp7IiRpZCI6IjIxOSIsIkxpbmVDb2xvciI6eyIkcmVmIjoiNjUifSwiTGluZVdlaWdodCI6MS4wLCJMaW5lVHlwZSI6MCwiUGFyZW50U3R5bGUiOm51bGx9LCJJc0JlbG93VGltZWJhbmQiOmZhbHNlLCJQb3NpdGlvbk9uVGFzayI6MCwiSGlkZURhdGUiOmZhbHNlLCJTaGFwZVNpemUiOjEsIlNwYWNpbmciOjEuMCwiUGFkZGluZyI6eyIkcmVmIjoiMTkxIn0sIlNoYXBlU3R5bGUiOnsiJGlkIjoiMjIwIiwiTWFyZ2luIjp7IiRyZWYiOiI2OSJ9LCJQYWRkaW5nIjp7IiRyZWYiOiI3MCJ9LCJCYWNrZ3JvdW5kIjp7IiRpZCI6IjIyMSIsIkNvbG9yIjp7IiRpZCI6IjIyMiIsIkEiOjI1NSwiUiI6MjU1LCJHIjoyNTUsIkIiOjI1NX19LCJJc1Zpc2libGUiOnRydWUsIldpZHRoIjoxOC4wLCJIZWlnaHQiOjIwLjAsIkJvcmRlclN0eWxlIjp7IiRpZCI6IjIyMyIsIkxpbmVDb2xvciI6eyIkaWQiOiIyMjQiLCIkdHlwZSI6Ik5MUkUuQ29tbW9uLkRvbS5Tb2xpZENvbG9yQnJ1c2gsIE5MUkUuQ29tbW9uIiwiQ29sb3IiOnsiJGlkIjoiMjI1IiwiQSI6MjU1LCJSIjoyNTUsIkciOjAsIkIiOjB9fSwiTGluZVdlaWdodCI6MC4wLCJMaW5lVHlwZSI6MCwiUGFyZW50U3R5bGUiOm51bGx9LCJQYXJlbnRTdHlsZSI6bnVsbH0sIlRpdGxlU3R5bGUiOnsiJGlkIjoiMjI2IiwiRm9udFNldHRpbmdzIjp7IiRpZCI6IjIyNyIsIkZvbnRTaXplIjoxNCwiRm9udE5hbWUiOiJNb250c2VycmF0IiwiSXNCb2xkIjpmYWxzZSwiSXNJdGFsaWMiOmZhbHNlLCJJc1VuZGVybGluZWQiOmZhbHNlLCJQYXJlbnRTdHlsZSI6bnVsbH0sIkF1dG9TaXplIjowLCJGb3JlZ3JvdW5kIjp7IiRpZCI6IjIyOCIsIkNvbG9yIjp7IiRpZCI6IjIy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yMzAiLCJDb2xvciI6eyIkaWQiOiIyMzEiLCJBIjowLCJSIjoyNTUsIkciOjI1NSwiQiI6MjU1fX0sIklzVmlzaWJsZSI6dHJ1ZSwiV2lkdGgiOjAuMCwiSGVpZ2h0IjowLjAsIkJvcmRlclN0eWxlIjp7IiRpZCI6IjIzMiIsIkxpbmVDb2xvciI6bnVsbCwiTGluZVdlaWdodCI6MC4wLCJMaW5lVHlwZSI6MCwiUGFyZW50U3R5bGUiOm51bGx9LCJQYXJlbnRTdHlsZSI6bnVsbH0sIkRhdGVTdHlsZSI6eyIkaWQiOiIyMzMiLCJGb250U2V0dGluZ3MiOnsiJGlkIjoiMjM0IiwiRm9udFNpemUiOjE0LCJGb250TmFtZSI6IlNlZ29lIFVJIFN5bWJvbCIsIklzQm9sZCI6ZmFsc2UsIklzSXRhbGljIjpmYWxzZSwiSXNVbmRlcmxpbmVkIjpmYWxzZSwiUGFyZW50U3R5bGUiOm51bGx9LCJBdXRvU2l6ZSI6MCwiRm9yZWdyb3VuZCI6eyIkaWQiOiIyMzUiLCJDb2xvciI6eyIkaWQiOiIyMz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MjM3IiwiQ29sb3IiOnsiJGlkIjoiMjM4IiwiQSI6MCwiUiI6MjU1LCJHIjoyNTUsIkIiOjI1NX19LCJJc1Zpc2libGUiOnRydWUsIldpZHRoIjowLjAsIkhlaWdodCI6MC4wLCJCb3JkZXJTdHlsZSI6eyIkaWQiOiIyMzkiLCJMaW5lQ29sb3IiOm51bGwsIkxpbmVXZWlnaHQiOjAuMCwiTGluZVR5cGUiOjAsIlBhcmVudFN0eWxlIjpudWxsfSwiUGFyZW50U3R5bGUiOm51bGx9LCJEYXRlRm9ybWF0Ijp7IiRpZCI6IjI0M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MSIsIkZvcm1hdCI6MCwiSXNWaXNpYmxlIjpmYWxzZSwiTGFzdEtub3duVmlzaWJpbGl0eVN0YXRlIjpmYWxzZX0sIklzVmlzaWJsZSI6dHJ1ZSwiUGFyZW50U3R5bGUiOm51bGx9LCJJbmRleCI6MSwiUGVyY2VudGFnZUNvbXBsZXRlIjpudWxsLCJQb3NpdGlvbiI6eyJSYXRpbyI6MC4xNjEyMjcwNDk2NTA5NjkzMiwiSXNDdXN0b20iOnRydWV9LCJEYXRlRm9ybWF0Ijp7IiRyZWYiOiIyNDAifSwiV2Vla051bWJlcmluZyI6eyIkaWQiOiIyNDIiLCJGb3JtYXQiOjAsIklzVmlzaWJsZSI6ZmFsc2UsIkxhc3RLbm93blZpc2liaWxpdHlTdGF0ZSI6ZmFsc2V9LCJSZWxhdGVkVGFza0lkIjoiMDAwMDAwMDAtMDAwMC0wMDAwLTAwMDAtMDAwMDAwMDAwMDAwIiwiSWQiOiJkY2JjZDQ1Ny0wMjA1LTRjYzctOTc1My04YTNjYjMyYzQ1YmUiLCJJbXBvcnRJZCI6IiIsIlRpdGxlIjoiSmFtZXN0b3duIiwiTm90ZSI6bnVsbCwiSHlwZXJsaW5rIjp7IiRpZCI6IjI0MyIsIkFkZHJlc3MiOiIiLCJTdWJBZGRyZXNzIjoiIn0sIklzQ2hhbmdlZCI6ZmFsc2UsIklzTmV3IjpmYWxzZX0seyIkaWQiOiIyNDQiLCJEYXRlIjoiMTYyNC0wNy0wNVQyMzo1OTowMCIsIlN0eWxlIjp7IiRpZCI6IjI0NSIsIlNoYXBlIjoxMywiQ29ubmVjdG9yTWFyZ2luIjp7IiRpZCI6IjI0NiIsIlRvcCI6MC4wLCJMZWZ0IjoyLjAsIlJpZ2h0IjoyLjAsIkJvdHRvbSI6MC4wfSwiQ29ubmVjdG9yU3R5bGUiOnsiJGlkIjoiMjQ3IiwiTGluZUNvbG9yIjp7IiRyZWYiOiI2NSJ9LCJMaW5lV2VpZ2h0IjoxLjAsIkxpbmVUeXBlIjowLCJQYXJlbnRTdHlsZSI6bnVsbH0sIklzQmVsb3dUaW1lYmFuZCI6ZmFsc2UsIlBvc2l0aW9uT25UYXNrIjowLCJIaWRlRGF0ZSI6ZmFsc2UsIlNoYXBlU2l6ZSI6MSwiU3BhY2luZyI6MS4wLCJQYWRkaW5nIjp7IiRyZWYiOiIxOTEifSwiU2hhcGVTdHlsZSI6eyIkaWQiOiIyNDgiLCJNYXJnaW4iOnsiJHJlZiI6IjY5In0sIlBhZGRpbmciOnsiJHJlZiI6IjcwIn0sIkJhY2tncm91bmQiOnsiJGlkIjoiMjQ5IiwiQ29sb3IiOnsiJGlkIjoiMjUwIiwiQSI6MjU1LCJSIjoyNTUsIkciOjI1NSwiQiI6MjU1fX0sIklzVmlzaWJsZSI6dHJ1ZSwiV2lkdGgiOjE4LjAsIkhlaWdodCI6MjAuMCwiQm9yZGVyU3R5bGUiOnsiJGlkIjoiMjUxIiwiTGluZUNvbG9yIjp7IiRpZCI6IjI1MiIsIiR0eXBlIjoiTkxSRS5Db21tb24uRG9tLlNvbGlkQ29sb3JCcnVzaCwgTkxSRS5Db21tb24iLCJDb2xvciI6eyIkaWQiOiIyNTMiLCJBIjoyNTUsIlIiOjI1NSwiRyI6MCwiQiI6MH19LCJMaW5lV2VpZ2h0IjowLjAsIkxpbmVUeXBlIjowLCJQYXJlbnRTdHlsZSI6bnVsbH0sIlBhcmVudFN0eWxlIjpudWxsfSwiVGl0bGVTdHlsZSI6eyIkaWQiOiIyNTQiLCJGb250U2V0dGluZ3MiOnsiJGlkIjoiMjU1IiwiRm9udFNpemUiOjE0LCJGb250TmFtZSI6Ik1vbnRzZXJyYXQiLCJJc0JvbGQiOmZhbHNlLCJJc0l0YWxpYyI6ZmFsc2UsIklzVW5kZXJsaW5lZCI6ZmFsc2UsIlBhcmVudFN0eWxlIjpudWxsfSwiQXV0b1NpemUiOjAsIkZvcmVncm91bmQiOnsiJGlkIjoiMjU2IiwiQ29sb3IiOnsiJGlkIjoiMjU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MCJ9LCJQYWRkaW5nIjp7IiRyZWYiOiI4MSJ9LCJCYWNrZ3JvdW5kIjp7IiRpZCI6IjI1OCIsIkNvbG9yIjp7IiRpZCI6IjI1OSIsIkEiOjAsIlIiOjI1NSwiRyI6MjU1LCJCIjoyNTV9fSwiSXNWaXNpYmxlIjp0cnVlLCJXaWR0aCI6MC4wLCJIZWlnaHQiOjAuMCwiQm9yZGVyU3R5bGUiOnsiJGlkIjoiMjYwIiwiTGluZUNvbG9yIjpudWxsLCJMaW5lV2VpZ2h0IjowLjAsIkxpbmVUeXBlIjowLCJQYXJlbnRTdHlsZSI6bnVsbH0sIlBhcmVudFN0eWxlIjpudWxsfSwiRGF0ZVN0eWxlIjp7IiRpZCI6IjI2MSIsIkZvbnRTZXR0aW5ncyI6eyIkaWQiOiIyNjIiLCJGb250U2l6ZSI6MTQsIkZvbnROYW1lIjoiU2Vnb2UgVUkgU3ltYm9sIiwiSXNCb2xkIjpmYWxzZSwiSXNJdGFsaWMiOmZhbHNlLCJJc1VuZGVybGluZWQiOmZhbHNlLCJQYXJlbnRTdHlsZSI6bnVsbH0sIkF1dG9TaXplIjowLCJGb3JlZ3JvdW5kIjp7IiRpZCI6IjI2MyIsIkNvbG9yIjp7IiRpZCI6IjI2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cifSwiUGFkZGluZyI6eyIkcmVmIjoiODgifSwiQmFja2dyb3VuZCI6eyIkaWQiOiIyNjUiLCJDb2xvciI6eyIkaWQiOiIyNjYiLCJBIjowLCJSIjoyNTUsIkciOjI1NSwiQiI6MjU1fX0sIklzVmlzaWJsZSI6dHJ1ZSwiV2lkdGgiOjAuMCwiSGVpZ2h0IjowLjAsIkJvcmRlclN0eWxlIjp7IiRpZCI6IjI2NyIsIkxpbmVDb2xvciI6bnVsbCwiTGluZVdlaWdodCI6MC4wLCJMaW5lVHlwZSI6MCwiUGFyZW50U3R5bGUiOm51bGx9LCJQYXJlbnRTdHlsZSI6bnVsbH0sIkRhdGVGb3JtYXQiOnsiJGlkIjoiMjY4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5IiwiRm9ybWF0IjowLCJJc1Zpc2libGUiOmZhbHNlLCJMYXN0S25vd25WaXNpYmlsaXR5U3RhdGUiOmZhbHNlfSwiSXNWaXNpYmxlIjp0cnVlLCJQYXJlbnRTdHlsZSI6bnVsbH0sIkluZGV4IjoyLCJQZXJjZW50YWdlQ29tcGxldGUiOm51bGwsIlBvc2l0aW9uIjp7IlJhdGlvIjowLjI5Mzk0MDcwNDAyNDk2NjgsIklzQ3VzdG9tIjpmYWxzZX0sIkRhdGVGb3JtYXQiOnsiJHJlZiI6IjI2OCJ9LCJXZWVrTnVtYmVyaW5nIjp7IiRpZCI6IjI3MCIsIkZvcm1hdCI6MCwiSXNWaXNpYmxlIjpmYWxzZSwiTGFzdEtub3duVmlzaWJpbGl0eVN0YXRlIjpmYWxzZX0sIlJlbGF0ZWRUYXNrSWQiOiIwMDAwMDAwMC0wMDAwLTAwMDAtMDAwMC0wMDAwMDAwMDAwMDAiLCJJZCI6IjMyZDcyZTViLWZkOWUtNDJkYS04NTI4LWY0MzJiMTQ5N2ViNSIsIkltcG9ydElkIjoiIiwiVGl0bGUiOiJOZXcgTmV0aGVybGFuZHMiLCJOb3RlIjpudWxsLCJIeXBlcmxpbmsiOnsiJGlkIjoiMjcxIiwiQWRkcmVzcyI6IiIsIlN1YkFkZHJlc3MiOiIifSwiSXNDaGFuZ2VkIjpmYWxzZSwiSXNOZXciOmZhbHNlfSx7IiRpZCI6IjI3MiIsIkRhdGUiOiIxNjY0LTA3LTExVDIzOjU5OjAwIiwiU3R5bGUiOnsiJGlkIjoiMjczIiwiU2hhcGUiOjEzLCJDb25uZWN0b3JNYXJnaW4iOnsiJGlkIjoiMjc0IiwiVG9wIjowLjAsIkxlZnQiOjIuMCwiUmlnaHQiOjIuMCwiQm90dG9tIjowLjB9LCJDb25uZWN0b3JTdHlsZSI6eyIkaWQiOiIyNzUiLCJMaW5lQ29sb3IiOnsiJHJlZiI6IjY1In0sIkxpbmVXZWlnaHQiOjEuMCwiTGluZVR5cGUiOjAsIlBhcmVudFN0eWxlIjpudWxsfSwiSXNCZWxvd1RpbWViYW5kIjp0cnVlLCJQb3NpdGlvbk9uVGFzayI6MCwiSGlkZURhdGUiOmZhbHNlLCJTaGFwZVNpemUiOjEsIlNwYWNpbmciOjEuMCwiUGFkZGluZyI6eyIkcmVmIjoiMTkxIn0sIlNoYXBlU3R5bGUiOnsiJGlkIjoiMjc2IiwiTWFyZ2luIjp7IiRyZWYiOiI2OSJ9LCJQYWRkaW5nIjp7IiRyZWYiOiI3MCJ9LCJCYWNrZ3JvdW5kIjp7IiRpZCI6IjI3NyIsIkNvbG9yIjp7IiRpZCI6IjI3OCIsIkEiOjI1NSwiUiI6MjU1LCJHIjoyNTUsIkIiOjI1NX19LCJJc1Zpc2libGUiOnRydWUsIldpZHRoIjoxOC4wLCJIZWlnaHQiOjIwLjAsIkJvcmRlclN0eWxlIjp7IiRpZCI6IjI3OSIsIkxpbmVDb2xvciI6eyIkaWQiOiIyODAiLCIkdHlwZSI6Ik5MUkUuQ29tbW9uLkRvbS5Tb2xpZENvbG9yQnJ1c2gsIE5MUkUuQ29tbW9uIiwiQ29sb3IiOnsiJGlkIjoiMjgxIiwiQSI6MjU1LCJSIjoyNTUsIkciOjAsIkIiOjB9fSwiTGluZVdlaWdodCI6MC4wLCJMaW5lVHlwZSI6MCwiUGFyZW50U3R5bGUiOm51bGx9LCJQYXJlbnRTdHlsZSI6bnVsbH0sIlRpdGxlU3R5bGUiOnsiJGlkIjoiMjgyIiwiRm9udFNldHRpbmdzIjp7IiRpZCI6IjI4MyIsIkZvbnRTaXplIjoxNCwiRm9udE5hbWUiOiJNb250c2VycmF0IiwiSXNCb2xkIjpmYWxzZSwiSXNJdGFsaWMiOmZhbHNlLCJJc1VuZGVybGluZWQiOmZhbHNlLCJQYXJlbnRTdHlsZSI6bnVsbH0sIkF1dG9TaXplIjoyLCJGb3JlZ3JvdW5kIjp7IiRpZCI6IjI4NCIsIkNvbG9yIjp7IiRpZCI6IjI4NSIsIkEiOjI1NSwiUiI6MjU1LCJHIjoyNTUsIkIiOjI1NX19LCJNYXhXaWR0aCI6MTA3LjczNzQwMzg2OTYyODkxLCJNYXhIZWlnaHQiOiJJbmZpbml0eSIsIlNtYXJ0Rm9yZWdyb3VuZElzQWN0aXZlIjpmYWxzZSwiSG9yaXpvbnRhbEFsaWdubWVudCI6MSwiVmVydGljYWxBbGlnbm1lbnQiOjAsIlNtYXJ0Rm9yZWdyb3VuZCI6bnVsbCwiQmFja2dyb3VuZEZpbGxUeXBlIjowLCJNYXJnaW4iOnsiJHJlZiI6IjgwIn0sIlBhZGRpbmciOnsiJHJlZiI6IjgxIn0sIkJhY2tncm91bmQiOnsiJGlkIjoiMjg2IiwiQ29sb3IiOnsiJGlkIjoiMjg3IiwiQSI6MCwiUiI6MjU1LCJHIjoyNTUsIkIiOjI1NX19LCJJc1Zpc2libGUiOnRydWUsIldpZHRoIjowLjAsIkhlaWdodCI6MC4wLCJCb3JkZXJTdHlsZSI6eyIkaWQiOiIyODgiLCJMaW5lQ29sb3IiOm51bGwsIkxpbmVXZWlnaHQiOjAuMCwiTGluZVR5cGUiOjAsIlBhcmVudFN0eWxlIjpudWxsfSwiUGFyZW50U3R5bGUiOm51bGx9LCJEYXRlU3R5bGUiOnsiJGlkIjoiMjg5IiwiRm9udFNldHRpbmdzIjp7IiRpZCI6IjI5MCIsIkZvbnRTaXplIjoxNCwiRm9udE5hbWUiOiJTZWdvZSBVSSBTeW1ib2wiLCJJc0JvbGQiOmZhbHNlLCJJc0l0YWxpYyI6ZmFsc2UsIklzVW5kZXJsaW5lZCI6ZmFsc2UsIlBhcmVudFN0eWxlIjpudWxsfSwiQXV0b1NpemUiOjAsIkZvcmVncm91bmQiOnsiJGlkIjoiMjkxIiwiQ29sb3IiOnsiJGlkIjoiMjk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NyJ9LCJQYWRkaW5nIjp7IiRyZWYiOiI4OCJ9LCJCYWNrZ3JvdW5kIjp7IiRpZCI6IjI5MyIsIkNvbG9yIjp7IiRpZCI6IjI5NCIsIkEiOjAsIlIiOjI1NSwiRyI6MjU1LCJCIjoyNTV9fSwiSXNWaXNpYmxlIjp0cnVlLCJXaWR0aCI6MC4wLCJIZWlnaHQiOjAuMCwiQm9yZGVyU3R5bGUiOnsiJGlkIjoiMjk1IiwiTGluZUNvbG9yIjpudWxsLCJMaW5lV2VpZ2h0IjowLjAsIkxpbmVUeXBlIjowLCJQYXJlbnRTdHlsZSI6bnVsbH0sIlBhcmVudFN0eWxlIjpudWxsfSwiRGF0ZUZvcm1hdCI6eyIkaWQiOiIyOTY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ciLCJGb3JtYXQiOjAsIklzVmlzaWJsZSI6ZmFsc2UsIkxhc3RLbm93blZpc2liaWxpdHlTdGF0ZSI6ZmFsc2V9LCJJc1Zpc2libGUiOnRydWUsIlBhcmVudFN0eWxlIjpudWxsfSwiSW5kZXgiOjMsIlBlcmNlbnRhZ2VDb21wbGV0ZSI6bnVsbCwiUG9zaXRpb24iOnsiUmF0aW8iOjAuMjY2MDM3MDA4NDk3NDUwMSwiSXNDdXN0b20iOnRydWV9LCJEYXRlRm9ybWF0Ijp7IiRyZWYiOiIyOTYifSwiV2Vla051bWJlcmluZyI6eyIkaWQiOiIyOTgiLCJGb3JtYXQiOjAsIklzVmlzaWJsZSI6ZmFsc2UsIkxhc3RLbm93blZpc2liaWxpdHlTdGF0ZSI6ZmFsc2V9LCJSZWxhdGVkVGFza0lkIjoiMDAwMDAwMDAtMDAwMC0wMDAwLTAwMDAtMDAwMDAwMDAwMDAwIiwiSWQiOiIxOGRmMDRkOS1iMjg2LTQ1YWQtYWUzNC0yNWUxMDUzZGJlYTUiLCJJbXBvcnRJZCI6IiIsIlRpdGxlIjoiR3JhbnQgdG8gZm91bmQgTmV3IEplcnNleSIsIk5vdGUiOm51bGwsIkh5cGVybGluayI6eyIkaWQiOiIyOTkiLCJBZGRyZXNzIjoiIiwiU3ViQWRkcmVzcyI6IiJ9LCJJc0NoYW5nZWQiOmZhbHNlLCJJc05ldyI6ZmFsc2V9LHsiJGlkIjoiMzAwIiwiRGF0ZSI6IjE3MDQtMDctMTlUMjM6NTk6MDAiLCJTdHlsZSI6eyIkaWQiOiIzMDEiLCJTaGFwZSI6MTMsIkNvbm5lY3Rvck1hcmdpbiI6eyIkaWQiOiIzMDIiLCJUb3AiOjAuMCwiTGVmdCI6Mi4wLCJSaWdodCI6Mi4wLCJCb3R0b20iOjAuMH0sIkNvbm5lY3RvclN0eWxlIjp7IiRpZCI6IjMwMyIsIkxpbmVDb2xvciI6eyIkcmVmIjoiNjUifSwiTGluZVdlaWdodCI6MS4wLCJMaW5lVHlwZSI6MCwiUGFyZW50U3R5bGUiOm51bGx9LCJJc0JlbG93VGltZWJhbmQiOnRydWUsIlBvc2l0aW9uT25UYXNrIjowLCJIaWRlRGF0ZSI6ZmFsc2UsIlNoYXBlU2l6ZSI6MSwiU3BhY2luZyI6MS4wLCJQYWRkaW5nIjp7IiRyZWYiOiIxOTEifSwiU2hhcGVTdHlsZSI6eyIkaWQiOiIzMDQiLCJNYXJnaW4iOnsiJHJlZiI6IjY5In0sIlBhZGRpbmciOnsiJHJlZiI6IjcwIn0sIkJhY2tncm91bmQiOnsiJGlkIjoiMzA1IiwiQ29sb3IiOnsiJGlkIjoiMzA2IiwiQSI6MjU1LCJSIjoyNTUsIkciOjI1NSwiQiI6MjU1fX0sIklzVmlzaWJsZSI6dHJ1ZSwiV2lkdGgiOjE4LjAsIkhlaWdodCI6MjAuMCwiQm9yZGVyU3R5bGUiOnsiJGlkIjoiMzA3IiwiTGluZUNvbG9yIjp7IiRpZCI6IjMwOCIsIiR0eXBlIjoiTkxSRS5Db21tb24uRG9tLlNvbGlkQ29sb3JCcnVzaCwgTkxSRS5Db21tb24iLCJDb2xvciI6eyIkaWQiOiIzMDkiLCJBIjoyNTUsIlIiOjI1NSwiRyI6MCwiQiI6MH19LCJMaW5lV2VpZ2h0IjowLjAsIkxpbmVUeXBlIjowLCJQYXJlbnRTdHlsZSI6bnVsbH0sIlBhcmVudFN0eWxlIjpudWxsfSwiVGl0bGVTdHlsZSI6eyIkaWQiOiIzMTAiLCJGb250U2V0dGluZ3MiOnsiJGlkIjoiMzExIiwiRm9udFNpemUiOjE0LCJGb250TmFtZSI6Ik1vbnRzZXJyYXQiLCJJc0JvbGQiOmZhbHNlLCJJc0l0YWxpYyI6ZmFsc2UsIklzVW5kZXJsaW5lZCI6ZmFsc2UsIlBhcmVudFN0eWxlIjpudWxsfSwiQXV0b1NpemUiOjAsIkZvcmVncm91bmQiOnsiJGlkIjoiMzEyIiwiQ29sb3IiOnsiJGlkIjoiMzE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MCJ9LCJQYWRkaW5nIjp7IiRyZWYiOiI4MSJ9LCJCYWNrZ3JvdW5kIjp7IiRpZCI6IjMxNCIsIkNvbG9yIjp7IiRpZCI6IjMxNSIsIkEiOjAsIlIiOjI1NSwiRyI6MjU1LCJCIjoyNTV9fSwiSXNWaXNpYmxlIjp0cnVlLCJXaWR0aCI6MC4wLCJIZWlnaHQiOjAuMCwiQm9yZGVyU3R5bGUiOnsiJGlkIjoiMzE2IiwiTGluZUNvbG9yIjpudWxsLCJMaW5lV2VpZ2h0IjowLjAsIkxpbmVUeXBlIjowLCJQYXJlbnRTdHlsZSI6bnVsbH0sIlBhcmVudFN0eWxlIjpudWxsfSwiRGF0ZVN0eWxlIjp7IiRpZCI6IjMxNyIsIkZvbnRTZXR0aW5ncyI6eyIkaWQiOiIzMTgiLCJGb250U2l6ZSI6MTQsIkZvbnROYW1lIjoiU2Vnb2UgVUkgU3ltYm9sIiwiSXNCb2xkIjpmYWxzZSwiSXNJdGFsaWMiOmZhbHNlLCJJc1VuZGVybGluZWQiOmZhbHNlLCJQYXJlbnRTdHlsZSI6bnVsbH0sIkF1dG9TaXplIjowLCJGb3JlZ3JvdW5kIjp7IiRpZCI6IjMxOSIsIkNvbG9yIjp7IiRpZCI6IjMy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cifSwiUGFkZGluZyI6eyIkcmVmIjoiODgifSwiQmFja2dyb3VuZCI6eyIkaWQiOiIzMjEiLCJDb2xvciI6eyIkaWQiOiIzMjIiLCJBIjowLCJSIjoyNTUsIkciOjI1NSwiQiI6MjU1fX0sIklzVmlzaWJsZSI6dHJ1ZSwiV2lkdGgiOjAuMCwiSGVpZ2h0IjowLjAsIkJvcmRlclN0eWxlIjp7IiRpZCI6IjMyMyIsIkxpbmVDb2xvciI6bnVsbCwiTGluZVdlaWdodCI6MC4wLCJMaW5lVHlwZSI6MCwiUGFyZW50U3R5bGUiOm51bGx9LCJQYXJlbnRTdHlsZSI6bnVsbH0sIkRhdGVGb3JtYXQiOnsiJGlkIjoiMzI0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1IiwiRm9ybWF0IjowLCJJc1Zpc2libGUiOmZhbHNlLCJMYXN0S25vd25WaXNpYmlsaXR5U3RhdGUiOmZhbHNlfSwiSXNWaXNpYmxlIjp0cnVlLCJQYXJlbnRTdHlsZSI6bnVsbH0sIkluZGV4Ijo0LCJQZXJjZW50YWdlQ29tcGxldGUiOm51bGwsIlBvc2l0aW9uIjp7IlJhdGlvIjowLjMyMDI1NDEzMTU5OTcwODg0LCJJc0N1c3RvbSI6dHJ1ZX0sIkRhdGVGb3JtYXQiOnsiJHJlZiI6IjMyNCJ9LCJXZWVrTnVtYmVyaW5nIjp7IiRpZCI6IjMyNiIsIkZvcm1hdCI6MCwiSXNWaXNpYmxlIjpmYWxzZSwiTGFzdEtub3duVmlzaWJpbGl0eVN0YXRlIjpmYWxzZX0sIlJlbGF0ZWRUYXNrSWQiOiIwMDAwMDAwMC0wMDAwLTAwMDAtMDAwMC0wMDAwMDAwMDAwMDAiLCJJZCI6IjBiODczNDM1LTI4YmYtNDgzMS1hNTMxLTI2Njc3ZmVmOTMzZCIsIkltcG9ydElkIjoiIiwiVGl0bGUiOiJEZWxhd2FyZSBnZXRzIG93biBhc3NlbWJseSIsIk5vdGUiOm51bGwsIkh5cGVybGluayI6eyIkaWQiOiIzMjciLCJBZGRyZXNzIjoiIiwiU3ViQWRkcmVzcyI6IiJ9LCJJc0NoYW5nZWQiOmZhbHNlLCJJc05ldyI6ZmFsc2V9LHsiJGlkIjoiMzI4IiwiRGF0ZSI6IjE3MzItMDctMjVUMjM6NTk6MDAiLCJTdHlsZSI6eyIkaWQiOiIzMjkiLCJTaGFwZSI6MTMsIkNvbm5lY3Rvck1hcmdpbiI6eyIkaWQiOiIzMzAiLCJUb3AiOjAuMCwiTGVmdCI6Mi4wLCJSaWdodCI6Mi4wLCJCb3R0b20iOjAuMH0sIkNvbm5lY3RvclN0eWxlIjp7IiRpZCI6IjMzMSIsIkxpbmVDb2xvciI6eyIkcmVmIjoiNjUifSwiTGluZVdlaWdodCI6MS4wLCJMaW5lVHlwZSI6MCwiUGFyZW50U3R5bGUiOm51bGx9LCJJc0JlbG93VGltZWJhbmQiOmZhbHNlLCJQb3NpdGlvbk9uVGFzayI6MCwiSGlkZURhdGUiOmZhbHNlLCJTaGFwZVNpemUiOjEsIlNwYWNpbmciOjEuMCwiUGFkZGluZyI6eyIkcmVmIjoiMTkxIn0sIlNoYXBlU3R5bGUiOnsiJGlkIjoiMzMyIiwiTWFyZ2luIjp7IiRyZWYiOiI2OSJ9LCJQYWRkaW5nIjp7IiRyZWYiOiI3MCJ9LCJCYWNrZ3JvdW5kIjp7IiRpZCI6IjMzMyIsIkNvbG9yIjp7IiRpZCI6IjMzNCIsIkEiOjI1NSwiUiI6MjU1LCJHIjoyNTUsIkIiOjI1NX19LCJJc1Zpc2libGUiOnRydWUsIldpZHRoIjoxOC4wLCJIZWlnaHQiOjIwLjAsIkJvcmRlclN0eWxlIjp7IiRpZCI6IjMzNSIsIkxpbmVDb2xvciI6eyIkaWQiOiIzMzYiLCIkdHlwZSI6Ik5MUkUuQ29tbW9uLkRvbS5Tb2xpZENvbG9yQnJ1c2gsIE5MUkUuQ29tbW9uIiwiQ29sb3IiOnsiJGlkIjoiMzM3IiwiQSI6MjU1LCJSIjoyNTUsIkciOjAsIkIiOjB9fSwiTGluZVdlaWdodCI6MC4wLCJMaW5lVHlwZSI6MCwiUGFyZW50U3R5bGUiOm51bGx9LCJQYXJlbnRTdHlsZSI6bnVsbH0sIlRpdGxlU3R5bGUiOnsiJGlkIjoiMzM4IiwiRm9udFNldHRpbmdzIjp7IiRpZCI6IjMzOSIsIkZvbnRTaXplIjoxNCwiRm9udE5hbWUiOiJNb250c2VycmF0IiwiSXNCb2xkIjpmYWxzZSwiSXNJdGFsaWMiOmZhbHNlLCJJc1VuZGVybGluZWQiOmZhbHNlLCJQYXJlbnRTdHlsZSI6bnVsbH0sIkF1dG9TaXplIjowLCJGb3JlZ3JvdW5kIjp7IiRpZCI6IjM0MCIsIkNvbG9yIjp7IiRpZCI6IjM0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zNDIiLCJDb2xvciI6eyIkaWQiOiIzNDMiLCJBIjowLCJSIjoyNTUsIkciOjI1NSwiQiI6MjU1fX0sIklzVmlzaWJsZSI6dHJ1ZSwiV2lkdGgiOjAuMCwiSGVpZ2h0IjowLjAsIkJvcmRlclN0eWxlIjp7IiRpZCI6IjM0NCIsIkxpbmVDb2xvciI6bnVsbCwiTGluZVdlaWdodCI6MC4wLCJMaW5lVHlwZSI6MCwiUGFyZW50U3R5bGUiOm51bGx9LCJQYXJlbnRTdHlsZSI6bnVsbH0sIkRhdGVTdHlsZSI6eyIkaWQiOiIzNDUiLCJGb250U2V0dGluZ3MiOnsiJGlkIjoiMzQ2IiwiRm9udFNpemUiOjE0LCJGb250TmFtZSI6IlNlZ29lIFVJIFN5bWJvbCIsIklzQm9sZCI6ZmFsc2UsIklzSXRhbGljIjpmYWxzZSwiSXNVbmRlcmxpbmVkIjpmYWxzZSwiUGFyZW50U3R5bGUiOm51bGx9LCJBdXRvU2l6ZSI6MCwiRm9yZWdyb3VuZCI6eyIkaWQiOiIzNDciLCJDb2xvciI6eyIkaWQiOiIzND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MzQ5IiwiQ29sb3IiOnsiJGlkIjoiMzUwIiwiQSI6MCwiUiI6MjU1LCJHIjoyNTUsIkIiOjI1NX19LCJJc1Zpc2libGUiOnRydWUsIldpZHRoIjowLjAsIkhlaWdodCI6MC4wLCJCb3JkZXJTdHlsZSI6eyIkaWQiOiIzNTEiLCJMaW5lQ29sb3IiOm51bGwsIkxpbmVXZWlnaHQiOjAuMCwiTGluZVR5cGUiOjAsIlBhcmVudFN0eWxlIjpudWxsfSwiUGFyZW50U3R5bGUiOm51bGx9LCJEYXRlRm9ybWF0Ijp7IiRpZCI6IjM1M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1MyIsIkZvcm1hdCI6MCwiSXNWaXNpYmxlIjpmYWxzZSwiTGFzdEtub3duVmlzaWJpbGl0eVN0YXRlIjpmYWxzZX0sIklzVmlzaWJsZSI6dHJ1ZSwiUGFyZW50U3R5bGUiOm51bGx9LCJJbmRleCI6NSwiUGVyY2VudGFnZUNvbXBsZXRlIjpudWxsLCJQb3NpdGlvbiI6eyJSYXRpbyI6MC4xNjAxMTE3MDc3NDI0Mzg4OCwiSXNDdXN0b20iOmZhbHNlfSwiRGF0ZUZvcm1hdCI6eyIkcmVmIjoiMzUyIn0sIldlZWtOdW1iZXJpbmciOnsiJGlkIjoiMzU0IiwiRm9ybWF0IjowLCJJc1Zpc2libGUiOmZhbHNlLCJMYXN0S25vd25WaXNpYmlsaXR5U3RhdGUiOmZhbHNlfSwiUmVsYXRlZFRhc2tJZCI6IjAwMDAwMDAwLTAwMDAtMDAwMC0wMDAwLTAwMDAwMDAwMDAwMCIsIklkIjoiMThmN2UyYjAtYTE1Zi00ZWUxLTg4ZTYtNjYxZDVjNGQ4ODdkIiwiSW1wb3J0SWQiOiIiLCJUaXRsZSI6Ikdlb3JnaWEiLCJOb3RlIjpudWxsLCJIeXBlcmxpbmsiOnsiJGlkIjoiMzU1IiwiQWRkcmVzcyI6IiIsIlN1YkFkZHJlc3MiOiIifSwiSXNDaGFuZ2VkIjpmYWxzZSwiSXNOZXciOmZhbHNlfSx7IiRpZCI6IjM1NiIsIkRhdGUiOiIxNjgyLTA3LTE3VDIzOjU5OjAwIiwiU3R5bGUiOnsiJGlkIjoiMzU3IiwiU2hhcGUiOjEzLCJDb25uZWN0b3JNYXJnaW4iOnsiJGlkIjoiMzU4IiwiVG9wIjowLjAsIkxlZnQiOjIuMCwiUmlnaHQiOjIuMCwiQm90dG9tIjowLjB9LCJDb25uZWN0b3JTdHlsZSI6eyIkaWQiOiIzNTkiLCJMaW5lQ29sb3IiOnsiJHJlZiI6IjY1In0sIkxpbmVXZWlnaHQiOjEuMCwiTGluZVR5cGUiOjAsIlBhcmVudFN0eWxlIjpudWxsfSwiSXNCZWxvd1RpbWViYW5kIjp0cnVlLCJQb3NpdGlvbk9uVGFzayI6MCwiSGlkZURhdGUiOmZhbHNlLCJTaGFwZVNpemUiOjEsIlNwYWNpbmciOjEuMCwiUGFkZGluZyI6eyIkcmVmIjoiMTkxIn0sIlNoYXBlU3R5bGUiOnsiJGlkIjoiMzYwIiwiTWFyZ2luIjp7IiRyZWYiOiI2OSJ9LCJQYWRkaW5nIjp7IiRyZWYiOiI3MCJ9LCJCYWNrZ3JvdW5kIjp7IiRpZCI6IjM2MSIsIkNvbG9yIjp7IiRpZCI6IjM2MiIsIkEiOjI1NSwiUiI6MjU1LCJHIjoyNTUsIkIiOjI1NX19LCJJc1Zpc2libGUiOnRydWUsIldpZHRoIjoxOC4wLCJIZWlnaHQiOjIwLjAsIkJvcmRlclN0eWxlIjp7IiRpZCI6IjM2MyIsIkxpbmVDb2xvciI6eyIkaWQiOiIzNjQiLCIkdHlwZSI6Ik5MUkUuQ29tbW9uLkRvbS5Tb2xpZENvbG9yQnJ1c2gsIE5MUkUuQ29tbW9uIiwiQ29sb3IiOnsiJGlkIjoiMzY1IiwiQSI6MjU1LCJSIjoyNTUsIkciOjAsIkIiOjB9fSwiTGluZVdlaWdodCI6MC4wLCJMaW5lVHlwZSI6MCwiUGFyZW50U3R5bGUiOm51bGx9LCJQYXJlbnRTdHlsZSI6bnVsbH0sIlRpdGxlU3R5bGUiOnsiJGlkIjoiMzY2IiwiRm9udFNldHRpbmdzIjp7IiRpZCI6IjM2NyIsIkZvbnRTaXplIjoxNCwiRm9udE5hbWUiOiJNb250c2VycmF0IiwiSXNCb2xkIjpmYWxzZSwiSXNJdGFsaWMiOmZhbHNlLCJJc1VuZGVybGluZWQiOmZhbHNlLCJQYXJlbnRTdHlsZSI6bnVsbH0sIkF1dG9TaXplIjowLCJGb3JlZ3JvdW5kIjp7IiRpZCI6IjM2OCIsIkNvbG9yIjp7IiRpZCI6IjM2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zNzAiLCJDb2xvciI6eyIkaWQiOiIzNzEiLCJBIjowLCJSIjoyNTUsIkciOjI1NSwiQiI6MjU1fX0sIklzVmlzaWJsZSI6dHJ1ZSwiV2lkdGgiOjAuMCwiSGVpZ2h0IjowLjAsIkJvcmRlclN0eWxlIjp7IiRpZCI6IjM3MiIsIkxpbmVDb2xvciI6bnVsbCwiTGluZVdlaWdodCI6MC4wLCJMaW5lVHlwZSI6MCwiUGFyZW50U3R5bGUiOm51bGx9LCJQYXJlbnRTdHlsZSI6bnVsbH0sIkRhdGVTdHlsZSI6eyIkaWQiOiIzNzMiLCJGb250U2V0dGluZ3MiOnsiJGlkIjoiMzc0IiwiRm9udFNpemUiOjE0LCJGb250TmFtZSI6IlNlZ29lIFVJIFN5bWJvbCIsIklzQm9sZCI6ZmFsc2UsIklzSXRhbGljIjpmYWxzZSwiSXNVbmRlcmxpbmVkIjpmYWxzZSwiUGFyZW50U3R5bGUiOm51bGx9LCJBdXRvU2l6ZSI6MCwiRm9yZWdyb3VuZCI6eyIkaWQiOiIzNzUiLCJDb2xvciI6eyIkaWQiOiIzNz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Mzc3IiwiQ29sb3IiOnsiJGlkIjoiMzc4IiwiQSI6MCwiUiI6MjU1LCJHIjoyNTUsIkIiOjI1NX19LCJJc1Zpc2libGUiOnRydWUsIldpZHRoIjowLjAsIkhlaWdodCI6MC4wLCJCb3JkZXJTdHlsZSI6eyIkaWQiOiIzNzkiLCJMaW5lQ29sb3IiOm51bGwsIkxpbmVXZWlnaHQiOjAuMCwiTGluZVR5cGUiOjAsIlBhcmVudFN0eWxlIjpudWxsfSwiUGFyZW50U3R5bGUiOm51bGx9LCJEYXRlRm9ybWF0Ijp7IiRpZCI6IjM4M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4MSIsIkZvcm1hdCI6MCwiSXNWaXNpYmxlIjpmYWxzZSwiTGFzdEtub3duVmlzaWJpbGl0eVN0YXRlIjpmYWxzZX0sIklzVmlzaWJsZSI6dHJ1ZSwiUGFyZW50U3R5bGUiOm51bGx9LCJJbmRleCI6NiwiUGVyY2VudGFnZUNvbXBsZXRlIjpudWxsLCJQb3NpdGlvbiI6eyJSYXRpbyI6MC4xNjAxMTE3MDc3NDI0Mzg4OCwiSXNDdXN0b20iOnRydWV9LCJEYXRlRm9ybWF0Ijp7IiRyZWYiOiIzODAifSwiV2Vla051bWJlcmluZyI6eyIkaWQiOiIzODIiLCJGb3JtYXQiOjAsIklzVmlzaWJsZSI6ZmFsc2UsIkxhc3RLbm93blZpc2liaWxpdHlTdGF0ZSI6ZmFsc2V9LCJSZWxhdGVkVGFza0lkIjoiMDAwMDAwMDAtMDAwMC0wMDAwLTAwMDAtMDAwMDAwMDAwMDAwIiwiSWQiOiI5YjMxYjg4Mi04NjZiLTQ4YjMtODc3MS01NDk4NTk2OWQ1MTMiLCJJbXBvcnRJZCI6IiIsIlRpdGxlIjoiUGVubnN5bHZhbmlhIiwiTm90ZSI6bnVsbCwiSHlwZXJsaW5rIjp7IiRpZCI6IjM4MyIsIkFkZHJlc3MiOiIiLCJTdWJBZGRyZXNzIjoiIn0sIklzQ2hhbmdlZCI6ZmFsc2UsIklzTmV3IjpmYWxzZX0seyIkaWQiOiIzODQiLCJEYXRlIjoiMTYzOS0wNy0xMFQyMzo1OTowMCIsIlN0eWxlIjp7IiRpZCI6IjM4NSIsIlNoYXBlIjoxMywiQ29ubmVjdG9yTWFyZ2luIjp7IiRpZCI6IjM4NiIsIlRvcCI6MC4wLCJMZWZ0IjoyLjAsIlJpZ2h0IjoyLjAsIkJvdHRvbSI6MC4wfSwiQ29ubmVjdG9yU3R5bGUiOnsiJGlkIjoiMzg3IiwiTGluZUNvbG9yIjp7IiRpZCI6IjM4OCIsIiR0eXBlIjoiTkxSRS5Db21tb24uRG9tLlNvbGlkQ29sb3JCcnVzaCwgTkxSRS5Db21tb24iLCJDb2xvciI6eyIkaWQiOiIzODkiLCJBIjoxMjcsIlIiOjI1NSwiRyI6MjU1LCJCIjoyNTV9fSwiTGluZVdlaWdodCI6MS4wLCJMaW5lVHlwZSI6MCwiUGFyZW50U3R5bGUiOm51bGx9LCJJc0JlbG93VGltZWJhbmQiOnRydWUsIlBvc2l0aW9uT25UYXNrIjowLCJIaWRlRGF0ZSI6ZmFsc2UsIlNoYXBlU2l6ZSI6MSwiU3BhY2luZyI6MS4wLCJQYWRkaW5nIjp7IiRyZWYiOiIxOTEifSwiU2hhcGVTdHlsZSI6eyIkaWQiOiIzOTAiLCJNYXJnaW4iOnsiJHJlZiI6IjY5In0sIlBhZGRpbmciOnsiJHJlZiI6IjcwIn0sIkJhY2tncm91bmQiOnsiJGlkIjoiMzkxIiwiQ29sb3IiOnsiJGlkIjoiMzkyIiwiQSI6MjU1LCJSIjoyNTUsIkciOjI1NSwiQiI6MjU1fX0sIklzVmlzaWJsZSI6dHJ1ZSwiV2lkdGgiOjE4LjAsIkhlaWdodCI6MjAuMCwiQm9yZGVyU3R5bGUiOnsiJGlkIjoiMzkzIiwiTGluZUNvbG9yIjp7IiRpZCI6IjM5NCIsIiR0eXBlIjoiTkxSRS5Db21tb24uRG9tLlNvbGlkQ29sb3JCcnVzaCwgTkxSRS5Db21tb24iLCJDb2xvciI6eyIkaWQiOiIzOTUiLCJBIjoyNTUsIlIiOjI1NSwiRyI6MCwiQiI6MH19LCJMaW5lV2VpZ2h0IjowLjAsIkxpbmVUeXBlIjowLCJQYXJlbnRTdHlsZSI6bnVsbH0sIlBhcmVudFN0eWxlIjpudWxsfSwiVGl0bGVTdHlsZSI6eyIkaWQiOiIzOTYiLCJGb250U2V0dGluZ3MiOnsiJGlkIjoiMzk3IiwiRm9udFNpemUiOjE0LCJGb250TmFtZSI6Ik1vbnRzZXJyYXQiLCJJc0JvbGQiOmZhbHNlLCJJc0l0YWxpYyI6ZmFsc2UsIklzVW5kZXJsaW5lZCI6ZmFsc2UsIlBhcmVudFN0eWxlIjpudWxsfSwiQXV0b1NpemUiOjAsIkZvcmVncm91bmQiOnsiJGlkIjoiMzk4IiwiQ29sb3IiOnsiJGlkIjoiMzk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MCJ9LCJQYWRkaW5nIjp7IiRyZWYiOiI4MSJ9LCJCYWNrZ3JvdW5kIjp7IiRpZCI6IjQwMCIsIkNvbG9yIjp7IiRpZCI6IjQwMSIsIkEiOjAsIlIiOjI1NSwiRyI6MjU1LCJCIjoyNTV9fSwiSXNWaXNpYmxlIjp0cnVlLCJXaWR0aCI6MC4wLCJIZWlnaHQiOjAuMCwiQm9yZGVyU3R5bGUiOnsiJGlkIjoiNDAyIiwiTGluZUNvbG9yIjpudWxsLCJMaW5lV2VpZ2h0IjowLjAsIkxpbmVUeXBlIjowLCJQYXJlbnRTdHlsZSI6bnVsbH0sIlBhcmVudFN0eWxlIjpudWxsfSwiRGF0ZVN0eWxlIjp7IiRpZCI6IjQwMyIsIkZvbnRTZXR0aW5ncyI6eyIkaWQiOiI0MDQiLCJGb250U2l6ZSI6MTQsIkZvbnROYW1lIjoiU2Vnb2UgVUkgU3ltYm9sIiwiSXNCb2xkIjpmYWxzZSwiSXNJdGFsaWMiOmZhbHNlLCJJc1VuZGVybGluZWQiOmZhbHNlLCJQYXJlbnRTdHlsZSI6bnVsbH0sIkF1dG9TaXplIjowLCJGb3JlZ3JvdW5kIjp7IiRpZCI6IjQwNSIsIkNvbG9yIjp7IiRpZCI6IjQw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cifSwiUGFkZGluZyI6eyIkcmVmIjoiODgifSwiQmFja2dyb3VuZCI6eyIkaWQiOiI0MDciLCJDb2xvciI6eyIkaWQiOiI0MDgiLCJBIjowLCJSIjoyNTUsIkciOjI1NSwiQiI6MjU1fX0sIklzVmlzaWJsZSI6dHJ1ZSwiV2lkdGgiOjAuMCwiSGVpZ2h0IjowLjAsIkJvcmRlclN0eWxlIjp7IiRpZCI6IjQwOSIsIkxpbmVDb2xvciI6bnVsbCwiTGluZVdlaWdodCI6MC4wLCJMaW5lVHlwZSI6MCwiUGFyZW50U3R5bGUiOm51bGx9LCJQYXJlbnRTdHlsZSI6bnVsbH0sIkRhdGVGb3JtYXQiOnsiJGlkIjoiNDE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ExIiwiRm9ybWF0IjowLCJJc1Zpc2libGUiOmZhbHNlLCJMYXN0S25vd25WaXNpYmlsaXR5U3RhdGUiOmZhbHNlfSwiSXNWaXNpYmxlIjp0cnVlLCJQYXJlbnRTdHlsZSI6bnVsbH0sIkluZGV4Ijo3LCJQZXJjZW50YWdlQ29tcGxldGUiOm51bGwsIlBvc2l0aW9uIjp7IlJhdGlvIjowLjE3Mzc0MjQ3MDkxNzg3ODM0LCJJc0N1c3RvbSI6dHJ1ZX0sIkRhdGVGb3JtYXQiOnsiJHJlZiI6IjQxMCJ9LCJXZWVrTnVtYmVyaW5nIjp7IiRpZCI6IjQxMiIsIkZvcm1hdCI6MCwiSXNWaXNpYmxlIjpmYWxzZSwiTGFzdEtub3duVmlzaWJpbGl0eVN0YXRlIjpmYWxzZX0sIlJlbGF0ZWRUYXNrSWQiOiIwMDAwMDAwMC0wMDAwLTAwMDAtMDAwMC0wMDAwMDAwMDAwMDAiLCJJZCI6IjIwYjQ5YmU4LTYyYjEtNGVjZC05YmJmLTk0NGYzNjc1ZDBlOCIsIkltcG9ydElkIjoiIiwiVGl0bGUiOiJOZXcgSGFtcHNoaXJlIiwiTm90ZSI6bnVsbCwiSHlwZXJsaW5rIjp7IiRpZCI6IjQxMyIsIkFkZHJlc3MiOm51bGwsIlN1YkFkZHJlc3MiOm51bGx9LCJJc0NoYW5nZWQiOmZhbHNlLCJJc05ldyI6ZmFsc2V9LHsiJGlkIjoiNDE0IiwiRGF0ZSI6IjE2MzEtMDctMDhUMjM6NTk6MDAiLCJTdHlsZSI6eyIkaWQiOiI0MTUiLCJTaGFwZSI6MTMsIkNvbm5lY3Rvck1hcmdpbiI6eyIkaWQiOiI0MTYiLCJUb3AiOjAuMCwiTGVmdCI6Mi4wLCJSaWdodCI6Mi4wLCJCb3R0b20iOjAuMH0sIkNvbm5lY3RvclN0eWxlIjp7IiRpZCI6IjQxNyIsIkxpbmVDb2xvciI6eyIkcmVmIjoiNjUifSwiTGluZVdlaWdodCI6MS4wLCJMaW5lVHlwZSI6MCwiUGFyZW50U3R5bGUiOm51bGx9LCJJc0JlbG93VGltZWJhbmQiOnRydWUsIlBvc2l0aW9uT25UYXNrIjowLCJIaWRlRGF0ZSI6ZmFsc2UsIlNoYXBlU2l6ZSI6MSwiU3BhY2luZyI6MS4wLCJQYWRkaW5nIjp7IiRyZWYiOiIxOTEifSwiU2hhcGVTdHlsZSI6eyIkaWQiOiI0MTgiLCJNYXJnaW4iOnsiJHJlZiI6IjY5In0sIlBhZGRpbmciOnsiJHJlZiI6IjcwIn0sIkJhY2tncm91bmQiOnsiJGlkIjoiNDE5IiwiQ29sb3IiOnsiJGlkIjoiNDIwIiwiQSI6MjU1LCJSIjoyNTUsIkciOjI1NSwiQiI6MjU1fX0sIklzVmlzaWJsZSI6dHJ1ZSwiV2lkdGgiOjE4LjAsIkhlaWdodCI6MjAuMCwiQm9yZGVyU3R5bGUiOnsiJGlkIjoiNDIxIiwiTGluZUNvbG9yIjp7IiRpZCI6IjQyMiIsIiR0eXBlIjoiTkxSRS5Db21tb24uRG9tLlNvbGlkQ29sb3JCcnVzaCwgTkxSRS5Db21tb24iLCJDb2xvciI6eyIkaWQiOiI0MjMiLCJBIjoyNTUsIlIiOjI1NSwiRyI6MCwiQiI6MH19LCJMaW5lV2VpZ2h0IjowLjAsIkxpbmVUeXBlIjowLCJQYXJlbnRTdHlsZSI6bnVsbH0sIlBhcmVudFN0eWxlIjpudWxsfSwiVGl0bGVTdHlsZSI6eyIkaWQiOiI0MjQiLCJGb250U2V0dGluZ3MiOnsiJGlkIjoiNDI1IiwiRm9udFNpemUiOjE0LCJGb250TmFtZSI6Ik1vbnRzZXJyYXQiLCJJc0JvbGQiOmZhbHNlLCJJc0l0YWxpYyI6ZmFsc2UsIklzVW5kZXJsaW5lZCI6ZmFsc2UsIlBhcmVudFN0eWxlIjpudWxsfSwiQXV0b1NpemUiOjAsIkZvcmVncm91bmQiOnsiJGlkIjoiNDI2IiwiQ29sb3IiOnsiJGlkIjoiNDI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MCJ9LCJQYWRkaW5nIjp7IiRyZWYiOiI4MSJ9LCJCYWNrZ3JvdW5kIjp7IiRpZCI6IjQyOCIsIkNvbG9yIjp7IiRpZCI6IjQyOSIsIkEiOjAsIlIiOjI1NSwiRyI6MjU1LCJCIjoyNTV9fSwiSXNWaXNpYmxlIjp0cnVlLCJXaWR0aCI6MC4wLCJIZWlnaHQiOjAuMCwiQm9yZGVyU3R5bGUiOnsiJGlkIjoiNDMwIiwiTGluZUNvbG9yIjpudWxsLCJMaW5lV2VpZ2h0IjowLjAsIkxpbmVUeXBlIjowLCJQYXJlbnRTdHlsZSI6bnVsbH0sIlBhcmVudFN0eWxlIjpudWxsfSwiRGF0ZVN0eWxlIjp7IiRpZCI6IjQzMSIsIkZvbnRTZXR0aW5ncyI6eyIkaWQiOiI0MzIiLCJGb250U2l6ZSI6MTQsIkZvbnROYW1lIjoiU2Vnb2UgVUkgU3ltYm9sIiwiSXNCb2xkIjpmYWxzZSwiSXNJdGFsaWMiOmZhbHNlLCJJc1VuZGVybGluZWQiOmZhbHNlLCJQYXJlbnRTdHlsZSI6bnVsbH0sIkF1dG9TaXplIjowLCJGb3JlZ3JvdW5kIjp7IiRpZCI6IjQzMyIsIkNvbG9yIjp7IiRpZCI6IjQz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cifSwiUGFkZGluZyI6eyIkcmVmIjoiODgifSwiQmFja2dyb3VuZCI6eyIkaWQiOiI0MzUiLCJDb2xvciI6eyIkaWQiOiI0MzYiLCJBIjowLCJSIjoyNTUsIkciOjI1NSwiQiI6MjU1fX0sIklzVmlzaWJsZSI6dHJ1ZSwiV2lkdGgiOjAuMCwiSGVpZ2h0IjowLjAsIkJvcmRlclN0eWxlIjp7IiRpZCI6IjQzNyIsIkxpbmVDb2xvciI6bnVsbCwiTGluZVdlaWdodCI6MC4wLCJMaW5lVHlwZSI6MCwiUGFyZW50U3R5bGUiOm51bGx9LCJQYXJlbnRTdHlsZSI6bnVsbH0sIkRhdGVGb3JtYXQiOnsiJGlkIjoiNDM4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5IiwiRm9ybWF0IjowLCJJc1Zpc2libGUiOmZhbHNlLCJMYXN0S25vd25WaXNpYmlsaXR5U3RhdGUiOmZhbHNlfSwiSXNWaXNpYmxlIjp0cnVlLCJQYXJlbnRTdHlsZSI6bnVsbH0sIkluZGV4Ijo4LCJQZXJjZW50YWdlQ29tcGxldGUiOm51bGwsIlBvc2l0aW9uIjp7IlJhdGlvIjowLjI5NDQzMzAzOTIwNjA0NTYzLCJJc0N1c3RvbSI6dHJ1ZX0sIkRhdGVGb3JtYXQiOnsiJHJlZiI6IjQzOCJ9LCJXZWVrTnVtYmVyaW5nIjp7IiRpZCI6IjQ0MCIsIkZvcm1hdCI6MCwiSXNWaXNpYmxlIjpmYWxzZSwiTGFzdEtub3duVmlzaWJpbGl0eVN0YXRlIjpmYWxzZX0sIlJlbGF0ZWRUYXNrSWQiOiIwMDAwMDAwMC0wMDAwLTAwMDAtMDAwMC0wMDAwMDAwMDAwMDAiLCJJZCI6Ijk1ZTg2Zjc2LWU1NjMtNDc2OC1hOWQ1LWZjMzIwZDc2Y2QyYyIsIkltcG9ydElkIjoiIiwiVGl0bGUiOiJEZWxhd2FyZSIsIk5vdGUiOm51bGwsIkh5cGVybGluayI6eyIkaWQiOiI0NDEiLCJBZGRyZXNzIjoiIiwiU3ViQWRkcmVzcyI6IiJ9LCJJc0NoYW5nZWQiOmZhbHNlLCJJc05ldyI6ZmFsc2V9LHsiJGlkIjoiNDQyIiwiRGF0ZSI6IjE2MjAtMDctMDRUMjM6NTk6MDAiLCJTdHlsZSI6eyIkaWQiOiI0NDMiLCJTaGFwZSI6MTMsIkNvbm5lY3Rvck1hcmdpbiI6eyIkaWQiOiI0NDQiLCJUb3AiOjAuMCwiTGVmdCI6Mi4wLCJSaWdodCI6Mi4wLCJCb3R0b20iOjAuMH0sIkNvbm5lY3RvclN0eWxlIjp7IiRpZCI6IjQ0NSIsIkxpbmVDb2xvciI6eyIkcmVmIjoiNjUifSwiTGluZVdlaWdodCI6MS4wLCJMaW5lVHlwZSI6MCwiUGFyZW50U3R5bGUiOm51bGx9LCJJc0JlbG93VGltZWJhbmQiOnRydWUsIlBvc2l0aW9uT25UYXNrIjowLCJIaWRlRGF0ZSI6ZmFsc2UsIlNoYXBlU2l6ZSI6MSwiU3BhY2luZyI6MS4wLCJQYWRkaW5nIjp7IiRyZWYiOiIxOTEifSwiU2hhcGVTdHlsZSI6eyIkaWQiOiI0NDYiLCJNYXJnaW4iOnsiJHJlZiI6IjY5In0sIlBhZGRpbmciOnsiJHJlZiI6IjcwIn0sIkJhY2tncm91bmQiOnsiJGlkIjoiNDQ3IiwiQ29sb3IiOnsiJGlkIjoiNDQ4IiwiQSI6MjU1LCJSIjoyNTUsIkciOjI1NSwiQiI6MjU1fX0sIklzVmlzaWJsZSI6dHJ1ZSwiV2lkdGgiOjE4LjAsIkhlaWdodCI6MjAuMCwiQm9yZGVyU3R5bGUiOnsiJGlkIjoiNDQ5IiwiTGluZUNvbG9yIjp7IiRpZCI6IjQ1MCIsIiR0eXBlIjoiTkxSRS5Db21tb24uRG9tLlNvbGlkQ29sb3JCcnVzaCwgTkxSRS5Db21tb24iLCJDb2xvciI6eyIkaWQiOiI0NTEiLCJBIjoyNTUsIlIiOjI1NSwiRyI6MCwiQiI6MH19LCJMaW5lV2VpZ2h0IjowLjAsIkxpbmVUeXBlIjowLCJQYXJlbnRTdHlsZSI6bnVsbH0sIlBhcmVudFN0eWxlIjpudWxsfSwiVGl0bGVTdHlsZSI6eyIkaWQiOiI0NTIiLCJGb250U2V0dGluZ3MiOnsiJGlkIjoiNDUzIiwiRm9udFNpemUiOjE0LCJGb250TmFtZSI6Ik1vbnRzZXJyYXQiLCJJc0JvbGQiOmZhbHNlLCJJc0l0YWxpYyI6ZmFsc2UsIklzVW5kZXJsaW5lZCI6ZmFsc2UsIlBhcmVudFN0eWxlIjpudWxsfSwiQXV0b1NpemUiOjIsIkZvcmVncm91bmQiOnsiJGlkIjoiNDU0IiwiQ29sb3IiOnsiJGlkIjoiNDU1IiwiQSI6MjU1LCJSIjoyNTUsIkciOjI1NSwiQiI6MjU1fX0sIk1heFdpZHRoIjo5MC45MDI5Mjk5MzY4OTY5MjU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0NTYiLCJDb2xvciI6eyIkaWQiOiI0NTciLCJBIjowLCJSIjoyNTUsIkciOjI1NSwiQiI6MjU1fX0sIklzVmlzaWJsZSI6dHJ1ZSwiV2lkdGgiOjAuMCwiSGVpZ2h0IjowLjAsIkJvcmRlclN0eWxlIjp7IiRpZCI6IjQ1OCIsIkxpbmVDb2xvciI6bnVsbCwiTGluZVdlaWdodCI6MC4wLCJMaW5lVHlwZSI6MCwiUGFyZW50U3R5bGUiOm51bGx9LCJQYXJlbnRTdHlsZSI6bnVsbH0sIkRhdGVTdHlsZSI6eyIkaWQiOiI0NTkiLCJGb250U2V0dGluZ3MiOnsiJGlkIjoiNDYwIiwiRm9udFNpemUiOjE0LCJGb250TmFtZSI6IlNlZ29lIFVJIFN5bWJvbCIsIklzQm9sZCI6ZmFsc2UsIklzSXRhbGljIjpmYWxzZSwiSXNVbmRlcmxpbmVkIjpmYWxzZSwiUGFyZW50U3R5bGUiOm51bGx9LCJBdXRvU2l6ZSI6MCwiRm9yZWdyb3VuZCI6eyIkaWQiOiI0NjEiLCJDb2xvciI6eyIkaWQiOiI0Nj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NDYzIiwiQ29sb3IiOnsiJGlkIjoiNDY0IiwiQSI6MCwiUiI6MjU1LCJHIjoyNTUsIkIiOjI1NX19LCJJc1Zpc2libGUiOnRydWUsIldpZHRoIjowLjAsIkhlaWdodCI6MC4wLCJCb3JkZXJTdHlsZSI6eyIkaWQiOiI0NjUiLCJMaW5lQ29sb3IiOm51bGwsIkxpbmVXZWlnaHQiOjAuMCwiTGluZVR5cGUiOjAsIlBhcmVudFN0eWxlIjpudWxsfSwiUGFyZW50U3R5bGUiOm51bGx9LCJEYXRlRm9ybWF0Ijp7IiRpZCI6IjQ2N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2NyIsIkZvcm1hdCI6MCwiSXNWaXNpYmxlIjpmYWxzZSwiTGFzdEtub3duVmlzaWJpbGl0eVN0YXRlIjpmYWxzZX0sIklzVmlzaWJsZSI6dHJ1ZSwiUGFyZW50U3R5bGUiOm51bGx9LCJJbmRleCI6OSwiUGVyY2VudGFnZUNvbXBsZXRlIjpudWxsLCJQb3NpdGlvbiI6eyJSYXRpbyI6MC4yMTgxMzcxNzkzMTA2NjEzNCwiSXNDdXN0b20iOnRydWV9LCJEYXRlRm9ybWF0Ijp7IiRyZWYiOiI0NjYifSwiV2Vla051bWJlcmluZyI6eyIkaWQiOiI0NjgiLCJGb3JtYXQiOjAsIklzVmlzaWJsZSI6ZmFsc2UsIkxhc3RLbm93blZpc2liaWxpdHlTdGF0ZSI6ZmFsc2V9LCJSZWxhdGVkVGFza0lkIjoiMDAwMDAwMDAtMDAwMC0wMDAwLTAwMDAtMDAwMDAwMDAwMDAwIiwiSWQiOiIwNjRiNzVlNS04Mjc1LTRhZmEtODZmZS1lNjllMGZhOTczOWEiLCJJbXBvcnRJZCI6IiIsIlRpdGxlIjoiUGx5bW91dGggKE1heWZsb3dlcikiLCJOb3RlIjpudWxsLCJIeXBlcmxpbmsiOnsiJGlkIjoiNDY5IiwiQWRkcmVzcyI6IiIsIlN1YkFkZHJlc3MiOiIifSwiSXNDaGFuZ2VkIjpmYWxzZSwiSXNOZXciOmZhbHNlfSx7IiRpZCI6IjQ3MCIsIkRhdGUiOiIxNTg3LTA3LTAyVDIzOjU5OjAwIiwiU3R5bGUiOnsiJGlkIjoiNDcxIiwiU2hhcGUiOjEzLCJDb25uZWN0b3JNYXJnaW4iOnsiJGlkIjoiNDcyIiwiVG9wIjowLjAsIkxlZnQiOjIuMCwiUmlnaHQiOjIuMCwiQm90dG9tIjowLjB9LCJDb25uZWN0b3JTdHlsZSI6eyIkaWQiOiI0NzMiLCJMaW5lQ29sb3IiOnsiJHJlZiI6IjY1In0sIkxpbmVXZWlnaHQiOjEuMCwiTGluZVR5cGUiOjAsIlBhcmVudFN0eWxlIjpudWxsfSwiSXNCZWxvd1RpbWViYW5kIjp0cnVlLCJQb3NpdGlvbk9uVGFzayI6MCwiSGlkZURhdGUiOmZhbHNlLCJTaGFwZVNpemUiOjEsIlNwYWNpbmciOjEuMCwiUGFkZGluZyI6eyIkcmVmIjoiMTkxIn0sIlNoYXBlU3R5bGUiOnsiJGlkIjoiNDc0IiwiTWFyZ2luIjp7IiRyZWYiOiI2OSJ9LCJQYWRkaW5nIjp7IiRyZWYiOiI3MCJ9LCJCYWNrZ3JvdW5kIjp7IiRpZCI6IjQ3NSIsIkNvbG9yIjp7IiRpZCI6IjQ3NiIsIkEiOjI1NSwiUiI6MjU1LCJHIjoyNTUsIkIiOjI1NX19LCJJc1Zpc2libGUiOnRydWUsIldpZHRoIjoxOC4wLCJIZWlnaHQiOjIwLjAsIkJvcmRlclN0eWxlIjp7IiRpZCI6IjQ3NyIsIkxpbmVDb2xvciI6eyIkaWQiOiI0NzgiLCIkdHlwZSI6Ik5MUkUuQ29tbW9uLkRvbS5Tb2xpZENvbG9yQnJ1c2gsIE5MUkUuQ29tbW9uIiwiQ29sb3IiOnsiJGlkIjoiNDc5IiwiQSI6MjU1LCJSIjoyNTUsIkciOjAsIkIiOjB9fSwiTGluZVdlaWdodCI6MC4wLCJMaW5lVHlwZSI6MCwiUGFyZW50U3R5bGUiOm51bGx9LCJQYXJlbnRTdHlsZSI6bnVsbH0sIlRpdGxlU3R5bGUiOnsiJGlkIjoiNDgwIiwiRm9udFNldHRpbmdzIjp7IiRpZCI6IjQ4MSIsIkZvbnRTaXplIjoxNCwiRm9udE5hbWUiOiJNb250c2VycmF0IiwiSXNCb2xkIjpmYWxzZSwiSXNJdGFsaWMiOmZhbHNlLCJJc1VuZGVybGluZWQiOmZhbHNlLCJQYXJlbnRTdHlsZSI6bnVsbH0sIkF1dG9TaXplIjowLCJGb3JlZ3JvdW5kIjp7IiRpZCI6IjQ4MiIsIkNvbG9yIjp7IiRpZCI6IjQ4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0ODQiLCJDb2xvciI6eyIkaWQiOiI0ODUiLCJBIjowLCJSIjoyNTUsIkciOjI1NSwiQiI6MjU1fX0sIklzVmlzaWJsZSI6dHJ1ZSwiV2lkdGgiOjAuMCwiSGVpZ2h0IjowLjAsIkJvcmRlclN0eWxlIjp7IiRpZCI6IjQ4NiIsIkxpbmVDb2xvciI6bnVsbCwiTGluZVdlaWdodCI6MC4wLCJMaW5lVHlwZSI6MCwiUGFyZW50U3R5bGUiOm51bGx9LCJQYXJlbnRTdHlsZSI6bnVsbH0sIkRhdGVTdHlsZSI6eyIkaWQiOiI0ODciLCJGb250U2V0dGluZ3MiOnsiJGlkIjoiNDg4IiwiRm9udFNpemUiOjE0LCJGb250TmFtZSI6IlNlZ29lIFVJIFN5bWJvbCIsIklzQm9sZCI6ZmFsc2UsIklzSXRhbGljIjpmYWxzZSwiSXNVbmRlcmxpbmVkIjpmYWxzZSwiUGFyZW50U3R5bGUiOm51bGx9LCJBdXRvU2l6ZSI6MCwiRm9yZWdyb3VuZCI6eyIkaWQiOiI0ODkiLCJDb2xvciI6eyIkaWQiOiI0OT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NDkxIiwiQ29sb3IiOnsiJGlkIjoiNDkyIiwiQSI6MCwiUiI6MjU1LCJHIjoyNTUsIkIiOjI1NX19LCJJc1Zpc2libGUiOnRydWUsIldpZHRoIjowLjAsIkhlaWdodCI6MC4wLCJCb3JkZXJTdHlsZSI6eyIkaWQiOiI0OTMiLCJMaW5lQ29sb3IiOm51bGwsIkxpbmVXZWlnaHQiOjAuMCwiTGluZVR5cGUiOjAsIlBhcmVudFN0eWxlIjpudWxsfSwiUGFyZW50U3R5bGUiOm51bGx9LCJEYXRlRm9ybWF0Ijp7IiRpZCI6IjQ5N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5NSIsIkZvcm1hdCI6MCwiSXNWaXNpYmxlIjpmYWxzZSwiTGFzdEtub3duVmlzaWJpbGl0eVN0YXRlIjpmYWxzZX0sIklzVmlzaWJsZSI6dHJ1ZSwiUGFyZW50U3R5bGUiOm51bGx9LCJJbmRleCI6MTAsIlBlcmNlbnRhZ2VDb21wbGV0ZSI6bnVsbCwiUG9zaXRpb24iOnsiUmF0aW8iOjAuMTU3NjMzMzkyOTk2NDY2LCJJc0N1c3RvbSI6dHJ1ZX0sIkRhdGVGb3JtYXQiOnsiJHJlZiI6IjQ5NCJ9LCJXZWVrTnVtYmVyaW5nIjp7IiRpZCI6IjQ5NiIsIkZvcm1hdCI6MCwiSXNWaXNpYmxlIjpmYWxzZSwiTGFzdEtub3duVmlzaWJpbGl0eVN0YXRlIjpmYWxzZX0sIlJlbGF0ZWRUYXNrSWQiOiIwMDAwMDAwMC0wMDAwLTAwMDAtMDAwMC0wMDAwMDAwMDAwMDAiLCJJZCI6ImEzNDM0MjUzLThmMzUtNGE1OS04ZTNmLWVjNmJjM2U2ZTAxOSIsIkltcG9ydElkIjoiIiwiVGl0bGUiOiJSb2Fub2tlIGNvbG9ueSBkaXNhcHBlYXJzIiwiTm90ZSI6bnVsbCwiSHlwZXJsaW5rIjp7IiRpZCI6IjQ5NyIsIkFkZHJlc3MiOiIiLCJTdWJBZGRyZXNzIjoiIn0sIklzQ2hhbmdlZCI6ZmFsc2UsIklzTmV3IjpmYWxzZX0seyIkaWQiOiI0OTgiLCJEYXRlIjoiMTY2NC0wNy0xMlQyMzo1OTowMCIsIlN0eWxlIjp7IiRpZCI6IjQ5OSIsIlNoYXBlIjoxMywiQ29ubmVjdG9yTWFyZ2luIjp7IiRpZCI6IjUwMCIsIlRvcCI6MC4wLCJMZWZ0IjoyLjAsIlJpZ2h0IjoyLjAsIkJvdHRvbSI6MC4wfSwiQ29ubmVjdG9yU3R5bGUiOnsiJGlkIjoiNTAxIiwiTGluZUNvbG9yIjp7IiRyZWYiOiI2NSJ9LCJMaW5lV2VpZ2h0IjoxLjAsIkxpbmVUeXBlIjowLCJQYXJlbnRTdHlsZSI6bnVsbH0sIklzQmVsb3dUaW1lYmFuZCI6ZmFsc2UsIlBvc2l0aW9uT25UYXNrIjowLCJIaWRlRGF0ZSI6ZmFsc2UsIlNoYXBlU2l6ZSI6MSwiU3BhY2luZyI6MS4wLCJQYWRkaW5nIjp7IiRyZWYiOiIxOTEifSwiU2hhcGVTdHlsZSI6eyIkaWQiOiI1MDIiLCJNYXJnaW4iOnsiJHJlZiI6IjY5In0sIlBhZGRpbmciOnsiJHJlZiI6IjcwIn0sIkJhY2tncm91bmQiOnsiJGlkIjoiNTAzIiwiQ29sb3IiOnsiJGlkIjoiNTA0IiwiQSI6MjU1LCJSIjoyNTUsIkciOjI1NSwiQiI6MjU1fX0sIklzVmlzaWJsZSI6dHJ1ZSwiV2lkdGgiOjE4LjAsIkhlaWdodCI6MjAuMCwiQm9yZGVyU3R5bGUiOnsiJGlkIjoiNTA1IiwiTGluZUNvbG9yIjp7IiRpZCI6IjUwNiIsIiR0eXBlIjoiTkxSRS5Db21tb24uRG9tLlNvbGlkQ29sb3JCcnVzaCwgTkxSRS5Db21tb24iLCJDb2xvciI6eyIkaWQiOiI1MDciLCJBIjoyNTUsIlIiOjI1NSwiRyI6MCwiQiI6MH19LCJMaW5lV2VpZ2h0IjowLjAsIkxpbmVUeXBlIjowLCJQYXJlbnRTdHlsZSI6bnVsbH0sIlBhcmVudFN0eWxlIjpudWxsfSwiVGl0bGVTdHlsZSI6eyIkaWQiOiI1MDgiLCJGb250U2V0dGluZ3MiOnsiJGlkIjoiNTA5IiwiRm9udFNpemUiOjE0LCJGb250TmFtZSI6Ik1vbnRzZXJyYXQiLCJJc0JvbGQiOmZhbHNlLCJJc0l0YWxpYyI6ZmFsc2UsIklzVW5kZXJsaW5lZCI6ZmFsc2UsIlBhcmVudFN0eWxlIjpudWxsfSwiQXV0b1NpemUiOjAsIkZvcmVncm91bmQiOnsiJGlkIjoiNTEwIiwiQ29sb3IiOnsiJGlkIjoiNTE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MCJ9LCJQYWRkaW5nIjp7IiRyZWYiOiI4MSJ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VN0eWxlIjp7IiRpZCI6IjUxNSIsIkZvbnRTZXR0aW5ncyI6eyIkaWQiOiI1MTYiLCJGb250U2l6ZSI6MTQsIkZvbnROYW1lIjoiU2Vnb2UgVUkgU3ltYm9sIiwiSXNCb2xkIjpmYWxzZSwiSXNJdGFsaWMiOmZhbHNlLCJJc1VuZGVybGluZWQiOmZhbHNlLCJQYXJlbnRTdHlsZSI6bnVsbH0sIkF1dG9TaXplIjowLCJGb3JlZ3JvdW5kIjp7IiRpZCI6IjUxNyIsIkNvbG9yIjp7IiRpZCI6IjUx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cifSwiUGFkZGluZyI6eyIkcmVmIjoiODgifSwiQmFja2dyb3VuZCI6eyIkaWQiOiI1MTkiLCJDb2xvciI6eyIkaWQiOiI1MjAiLCJBIjowLCJSIjoyNTUsIkciOjI1NSwiQiI6MjU1fX0sIklzVmlzaWJsZSI6dHJ1ZSwiV2lkdGgiOjAuMCwiSGVpZ2h0IjowLjAsIkJvcmRlclN0eWxlIjp7IiRpZCI6IjUyMSIsIkxpbmVDb2xvciI6bnVsbCwiTGluZVdlaWdodCI6MC4wLCJMaW5lVHlwZSI6MCwiUGFyZW50U3R5bGUiOm51bGx9LCJQYXJlbnRTdHlsZSI6bnVsbH0sIkRhdGVGb3JtYXQiOnsiJGlkIjoiNTIy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IzIiwiRm9ybWF0IjowLCJJc1Zpc2libGUiOmZhbHNlLCJMYXN0S25vd25WaXNpYmlsaXR5U3RhdGUiOmZhbHNlfSwiSXNWaXNpYmxlIjp0cnVlLCJQYXJlbnRTdHlsZSI6bnVsbH0sIkluZGV4IjoxMSwiUGVyY2VudGFnZUNvbXBsZXRlIjpudWxsLCJQb3NpdGlvbiI6eyJSYXRpbyI6MC4xMzE2NTM5MTc2MDgxOTI5OCwiSXNDdXN0b20iOnRydWV9LCJEYXRlRm9ybWF0Ijp7IiRyZWYiOiI1MjIifSwiV2Vla051bWJlcmluZyI6eyIkaWQiOiI1MjQiLCJGb3JtYXQiOjAsIklzVmlzaWJsZSI6ZmFsc2UsIkxhc3RLbm93blZpc2liaWxpdHlTdGF0ZSI6ZmFsc2V9LCJSZWxhdGVkVGFza0lkIjoiMDAwMDAwMDAtMDAwMC0wMDAwLTAwMDAtMDAwMDAwMDAwMDAwIiwiSWQiOiI5MzMzMTkzYy03MDFiLTRkNGItOGRmNi0zNzMyYTA1MzVhNjMiLCJJbXBvcnRJZCI6IiIsIlRpdGxlIjoiQ29ubmVjdGljdXQiLCJOb3RlIjpudWxsLCJIeXBlcmxpbmsiOnsiJGlkIjoiNTI1IiwiQWRkcmVzcyI6IiIsIlN1YkFkZHJlc3MiOiIifSwiSXNDaGFuZ2VkIjpmYWxzZSwiSXNOZXciOmZhbHNlfSx7IiRpZCI6IjUyNiIsIkRhdGUiOiIxNzI5LTA3LTIyVDIzOjU5OjAwIiwiU3R5bGUiOnsiJGlkIjoiNTI3IiwiU2hhcGUiOjEzLCJDb25uZWN0b3JNYXJnaW4iOnsiJGlkIjoiNTI4IiwiVG9wIjowLjAsIkxlZnQiOjIuMCwiUmlnaHQiOjIuMCwiQm90dG9tIjowLjB9LCJDb25uZWN0b3JTdHlsZSI6eyIkaWQiOiI1MjkiLCJMaW5lQ29sb3IiOnsiJHJlZiI6IjY1In0sIkxpbmVXZWlnaHQiOjEuMCwiTGluZVR5cGUiOjAsIlBhcmVudFN0eWxlIjpudWxsfSwiSXNCZWxvd1RpbWViYW5kIjp0cnVlLCJQb3NpdGlvbk9uVGFzayI6MCwiSGlkZURhdGUiOmZhbHNlLCJTaGFwZVNpemUiOjEsIlNwYWNpbmciOjEuMCwiUGFkZGluZyI6eyIkcmVmIjoiMTkxIn0sIlNoYXBlU3R5bGUiOnsiJGlkIjoiNTMwIiwiTWFyZ2luIjp7IiRyZWYiOiI2OSJ9LCJQYWRkaW5nIjp7IiRyZWYiOiI3MCJ9LCJCYWNrZ3JvdW5kIjp7IiRpZCI6IjUzMSIsIkNvbG9yIjp7IiRpZCI6IjUzMiIsIkEiOjI1NSwiUiI6MjU1LCJHIjoyNTUsIkIiOjI1NX19LCJJc1Zpc2libGUiOnRydWUsIldpZHRoIjoxOC4wLCJIZWlnaHQiOjIwLjAsIkJvcmRlclN0eWxlIjp7IiRpZCI6IjUzMyIsIkxpbmVDb2xvciI6eyIkaWQiOiI1MzQiLCIkdHlwZSI6Ik5MUkUuQ29tbW9uLkRvbS5Tb2xpZENvbG9yQnJ1c2gsIE5MUkUuQ29tbW9uIiwiQ29sb3IiOnsiJGlkIjoiNTM1IiwiQSI6MjU1LCJSIjoyNTUsIkciOjAsIkIiOjB9fSwiTGluZVdlaWdodCI6MC4wLCJMaW5lVHlwZSI6MCwiUGFyZW50U3R5bGUiOm51bGx9LCJQYXJlbnRTdHlsZSI6bnVsbH0sIlRpdGxlU3R5bGUiOnsiJGlkIjoiNTM2IiwiRm9udFNldHRpbmdzIjp7IiRpZCI6IjUzNyIsIkZvbnRTaXplIjoxNCwiRm9udE5hbWUiOiJNb250c2VycmF0IiwiSXNCb2xkIjpmYWxzZSwiSXNJdGFsaWMiOmZhbHNlLCJJc1VuZGVybGluZWQiOmZhbHNlLCJQYXJlbnRTdHlsZSI6bnVsbH0sIkF1dG9TaXplIjowLCJGb3JlZ3JvdW5kIjp7IiRpZCI6IjUzOCIsIkNvbG9yIjp7IiRpZCI6IjUz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1NDAiLCJDb2xvciI6eyIkaWQiOiI1NDEiLCJBIjowLCJSIjoyNTUsIkciOjI1NSwiQiI6MjU1fX0sIklzVmlzaWJsZSI6dHJ1ZSwiV2lkdGgiOjAuMCwiSGVpZ2h0IjowLjAsIkJvcmRlclN0eWxlIjp7IiRpZCI6IjU0MiIsIkxpbmVDb2xvciI6bnVsbCwiTGluZVdlaWdodCI6MC4wLCJMaW5lVHlwZSI6MCwiUGFyZW50U3R5bGUiOm51bGx9LCJQYXJlbnRTdHlsZSI6bnVsbH0sIkRhdGVTdHlsZSI6eyIkaWQiOiI1NDMiLCJGb250U2V0dGluZ3MiOnsiJGlkIjoiNTQ0IiwiRm9udFNpemUiOjE0LCJGb250TmFtZSI6IlNlZ29lIFVJIFN5bWJvbCIsIklzQm9sZCI6ZmFsc2UsIklzSXRhbGljIjpmYWxzZSwiSXNVbmRlcmxpbmVkIjpmYWxzZSwiUGFyZW50U3R5bGUiOm51bGx9LCJBdXRvU2l6ZSI6MCwiRm9yZWdyb3VuZCI6eyIkaWQiOiI1NDUiLCJDb2xvciI6eyIkaWQiOiI1ND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NTQ3IiwiQ29sb3IiOnsiJGlkIjoiNTQ4IiwiQSI6MCwiUiI6MjU1LCJHIjoyNTUsIkIiOjI1NX19LCJJc1Zpc2libGUiOnRydWUsIldpZHRoIjowLjAsIkhlaWdodCI6MC4wLCJCb3JkZXJTdHlsZSI6eyIkaWQiOiI1NDkiLCJMaW5lQ29sb3IiOm51bGwsIkxpbmVXZWlnaHQiOjAuMCwiTGluZVR5cGUiOjAsIlBhcmVudFN0eWxlIjpudWxsfSwiUGFyZW50U3R5bGUiOm51bGx9LCJEYXRlRm9ybWF0Ijp7IiRpZCI6IjU1M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MSIsIkZvcm1hdCI6MCwiSXNWaXNpYmxlIjpmYWxzZSwiTGFzdEtub3duVmlzaWJpbGl0eVN0YXRlIjpmYWxzZX0sIklzVmlzaWJsZSI6dHJ1ZSwiUGFyZW50U3R5bGUiOm51bGx9LCJJbmRleCI6MTIsIlBlcmNlbnRhZ2VDb21wbGV0ZSI6bnVsbCwiUG9zaXRpb24iOnsiUmF0aW8iOjAuMjUzNzI1ODc4Mzk3NjIzNjcsIklzQ3VzdG9tIjp0cnVlfSwiRGF0ZUZvcm1hdCI6eyIkcmVmIjoiNTUwIn0sIldlZWtOdW1iZXJpbmciOnsiJGlkIjoiNTUyIiwiRm9ybWF0IjowLCJJc1Zpc2libGUiOmZhbHNlLCJMYXN0S25vd25WaXNpYmlsaXR5U3RhdGUiOmZhbHNlfSwiUmVsYXRlZFRhc2tJZCI6IjAwMDAwMDAwLTAwMDAtMDAwMC0wMDAwLTAwMDAwMDAwMDAwMCIsIklkIjoiNTVhYzkxZjYtZjIwMi00YzViLWI1YzUtNjg3NGViODMyYTExIiwiSW1wb3J0SWQiOiIiLCJUaXRsZSI6Ik5vcnRoICYgU291dGggQ2Fyb2xpbmEgc2VwYXJhdGlvbiIsIk5vdGUiOm51bGwsIkh5cGVybGluayI6eyIkaWQiOiI1NTMiLCJBZGRyZXNzIjoiIiwiU3ViQWRkcmVzcyI6IiJ9LCJJc0NoYW5nZWQiOmZhbHNlLCJJc05ldyI6ZmFsc2V9LHsiJGlkIjoiNTU0IiwiRGF0ZSI6IjE2OTItMDctMThUMjM6NTk6MDAiLCJTdHlsZSI6eyIkaWQiOiI1NTUiLCJTaGFwZSI6MTMsIkNvbm5lY3Rvck1hcmdpbiI6eyIkaWQiOiI1NTYiLCJUb3AiOjAuMCwiTGVmdCI6Mi4wLCJSaWdodCI6Mi4wLCJCb3R0b20iOjAuMH0sIkNvbm5lY3RvclN0eWxlIjp7IiRpZCI6IjU1NyIsIkxpbmVDb2xvciI6eyIkcmVmIjoiNjUifSwiTGluZVdlaWdodCI6MS4wLCJMaW5lVHlwZSI6MCwiUGFyZW50U3R5bGUiOm51bGx9LCJJc0JlbG93VGltZWJhbmQiOmZhbHNlLCJQb3NpdGlvbk9uVGFzayI6MCwiSGlkZURhdGUiOmZhbHNlLCJTaGFwZVNpemUiOjEsIlNwYWNpbmciOjEuMCwiUGFkZGluZyI6eyIkcmVmIjoiMTkxIn0sIlNoYXBlU3R5bGUiOnsiJGlkIjoiNTU4IiwiTWFyZ2luIjp7IiRyZWYiOiI2OSJ9LCJQYWRkaW5nIjp7IiRyZWYiOiI3MCJ9LCJCYWNrZ3JvdW5kIjp7IiRpZCI6IjU1OSIsIkNvbG9yIjp7IiRpZCI6IjU2MCIsIkEiOjI1NSwiUiI6MjU1LCJHIjoyNTUsIkIiOjI1NX19LCJJc1Zpc2libGUiOnRydWUsIldpZHRoIjoxOC4wLCJIZWlnaHQiOjIwLjAsIkJvcmRlclN0eWxlIjp7IiRpZCI6IjU2MSIsIkxpbmVDb2xvciI6eyIkaWQiOiI1NjIiLCIkdHlwZSI6Ik5MUkUuQ29tbW9uLkRvbS5Tb2xpZENvbG9yQnJ1c2gsIE5MUkUuQ29tbW9uIiwiQ29sb3IiOnsiJGlkIjoiNTYzIiwiQSI6MjU1LCJSIjoyNTUsIkciOjAsIkIiOjB9fSwiTGluZVdlaWdodCI6MC4wLCJMaW5lVHlwZSI6MCwiUGFyZW50U3R5bGUiOm51bGx9LCJQYXJlbnRTdHlsZSI6bnVsbH0sIlRpdGxlU3R5bGUiOnsiJGlkIjoiNTY0IiwiRm9udFNldHRpbmdzIjp7IiRpZCI6IjU2NSIsIkZvbnRTaXplIjoxNCwiRm9udE5hbWUiOiJNb250c2VycmF0IiwiSXNCb2xkIjpmYWxzZSwiSXNJdGFsaWMiOmZhbHNlLCJJc1VuZGVybGluZWQiOmZhbHNlLCJQYXJlbnRTdHlsZSI6bnVsbH0sIkF1dG9TaXplIjoyLCJGb3JlZ3JvdW5kIjp7IiRpZCI6IjU2NiIsIkNvbG9yIjp7IiRpZCI6IjU2NyIsIkEiOjI1NSwiUiI6MjU1LCJHIjoyNTUsIkIiOjI1NX19LCJNYXhXaWR0aCI6MTUxLjgwMzkzOTgxOTMzNTk0LCJNYXhIZWlnaHQiOiJJbmZpbml0eSIsIlNtYXJ0Rm9yZWdyb3VuZElzQWN0aXZlIjpmYWxzZSwiSG9yaXpvbnRhbEFsaWdubWVudCI6MSwiVmVydGljYWxBbGlnbm1lbnQiOjAsIlNtYXJ0Rm9yZWdyb3VuZCI6bnVsbCwiQmFja2dyb3VuZEZpbGxUeXBlIjowLCJNYXJnaW4iOnsiJHJlZiI6IjgwIn0sIlBhZGRpbmciOnsiJHJlZiI6IjgxIn0sIkJhY2tncm91bmQiOnsiJGlkIjoiNTY4IiwiQ29sb3IiOnsiJGlkIjoiNTY5IiwiQSI6MCwiUiI6MjU1LCJHIjoyNTUsIkIiOjI1NX19LCJJc1Zpc2libGUiOnRydWUsIldpZHRoIjowLjAsIkhlaWdodCI6MC4wLCJCb3JkZXJTdHlsZSI6eyIkaWQiOiI1NzAiLCJMaW5lQ29sb3IiOm51bGwsIkxpbmVXZWlnaHQiOjAuMCwiTGluZVR5cGUiOjAsIlBhcmVudFN0eWxlIjpudWxsfSwiUGFyZW50U3R5bGUiOm51bGx9LCJEYXRlU3R5bGUiOnsiJGlkIjoiNTcxIiwiRm9udFNldHRpbmdzIjp7IiRpZCI6IjU3MiIsIkZvbnRTaXplIjoxNCwiRm9udE5hbWUiOiJTZWdvZSBVSSBTeW1ib2wiLCJJc0JvbGQiOmZhbHNlLCJJc0l0YWxpYyI6ZmFsc2UsIklzVW5kZXJsaW5lZCI6ZmFsc2UsIlBhcmVudFN0eWxlIjpudWxsfSwiQXV0b1NpemUiOjAsIkZvcmVncm91bmQiOnsiJGlkIjoiNTczIiwiQ29sb3IiOnsiJGlkIjoiNTc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NyJ9LCJQYWRkaW5nIjp7IiRyZWYiOiI4OCJ9LCJCYWNrZ3JvdW5kIjp7IiRpZCI6IjU3NSIsIkNvbG9yIjp7IiRpZCI6IjU3NiIsIkEiOjAsIlIiOjI1NSwiRyI6MjU1LCJCIjoyNTV9fSwiSXNWaXNpYmxlIjp0cnVlLCJXaWR0aCI6MC4wLCJIZWlnaHQiOjAuMCwiQm9yZGVyU3R5bGUiOnsiJGlkIjoiNTc3IiwiTGluZUNvbG9yIjpudWxsLCJMaW5lV2VpZ2h0IjowLjAsIkxpbmVUeXBlIjowLCJQYXJlbnRTdHlsZSI6bnVsbH0sIlBhcmVudFN0eWxlIjpudWxsfSwiRGF0ZUZvcm1hdCI6eyIkaWQiOiI1Nzg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zkiLCJGb3JtYXQiOjAsIklzVmlzaWJsZSI6ZmFsc2UsIkxhc3RLbm93blZpc2liaWxpdHlTdGF0ZSI6ZmFsc2V9LCJJc1Zpc2libGUiOnRydWUsIlBhcmVudFN0eWxlIjpudWxsfSwiSW5kZXgiOjEzLCJQZXJjZW50YWdlQ29tcGxldGUiOm51bGwsIlBvc2l0aW9uIjp7IlJhdGlvIjowLjE0NjY0NjExODE2NDA2MjUxLCJJc0N1c3RvbSI6dHJ1ZX0sIkRhdGVGb3JtYXQiOnsiJHJlZiI6IjU3OCJ9LCJXZWVrTnVtYmVyaW5nIjp7IiRpZCI6IjU4MCIsIkZvcm1hdCI6MCwiSXNWaXNpYmxlIjpmYWxzZSwiTGFzdEtub3duVmlzaWJpbGl0eVN0YXRlIjpmYWxzZX0sIlJlbGF0ZWRUYXNrSWQiOiIwMDAwMDAwMC0wMDAwLTAwMDAtMDAwMC0wMDAwMDAwMDAwMDAiLCJJZCI6Ijc1OWMzNjY0LTFjNzItNGUzOS04N2FkLWNiN2Q3OWIzOTY5OSIsIkltcG9ydElkIjoiIiwiVGl0bGUiOiJOZXcgSGFtcHNoaXJlIHNlcGFyYXRpb24iLCJOb3RlIjpudWxsLCJIeXBlcmxpbmsiOnsiJGlkIjoiNTgxIiwiQWRkcmVzcyI6IiIsIlN1YkFkZHJlc3MiOiIifSwiSXNDaGFuZ2VkIjpmYWxzZSwiSXNOZXciOmZhbHNlfSx7IiRpZCI6IjU4MiIsIkRhdGUiOiIxNjcwLTA3LTE1VDIzOjU5OjAwIiwiU3R5bGUiOnsiJGlkIjoiNTgzIiwiU2hhcGUiOjEzLCJDb25uZWN0b3JNYXJnaW4iOnsiJGlkIjoiNTg0IiwiVG9wIjowLjAsIkxlZnQiOjIuMCwiUmlnaHQiOjIuMCwiQm90dG9tIjowLjB9LCJDb25uZWN0b3JTdHlsZSI6eyIkaWQiOiI1ODUiLCJMaW5lQ29sb3IiOnsiJHJlZiI6IjY1In0sIkxpbmVXZWlnaHQiOjEuMCwiTGluZVR5cGUiOjAsIlBhcmVudFN0eWxlIjpudWxsfSwiSXNCZWxvd1RpbWViYW5kIjp0cnVlLCJQb3NpdGlvbk9uVGFzayI6MCwiSGlkZURhdGUiOmZhbHNlLCJTaGFwZVNpemUiOjEsIlNwYWNpbmciOjEuMCwiUGFkZGluZyI6eyIkcmVmIjoiMTkxIn0sIlNoYXBlU3R5bGUiOnsiJGlkIjoiNTg2IiwiTWFyZ2luIjp7IiRyZWYiOiI2OSJ9LCJQYWRkaW5nIjp7IiRyZWYiOiI3MCJ9LCJCYWNrZ3JvdW5kIjp7IiRpZCI6IjU4NyIsIkNvbG9yIjp7IiRpZCI6IjU4OCIsIkEiOjI1NSwiUiI6MjU1LCJHIjoyNTUsIkIiOjI1NX19LCJJc1Zpc2libGUiOnRydWUsIldpZHRoIjoxOC4wLCJIZWlnaHQiOjIwLjAsIkJvcmRlclN0eWxlIjp7IiRpZCI6IjU4OSIsIkxpbmVDb2xvciI6eyIkaWQiOiI1OTAiLCIkdHlwZSI6Ik5MUkUuQ29tbW9uLkRvbS5Tb2xpZENvbG9yQnJ1c2gsIE5MUkUuQ29tbW9uIiwiQ29sb3IiOnsiJGlkIjoiNTkxIiwiQSI6MjU1LCJSIjoyNTUsIkciOjAsIkIiOjB9fSwiTGluZVdlaWdodCI6MC4wLCJMaW5lVHlwZSI6MCwiUGFyZW50U3R5bGUiOm51bGx9LCJQYXJlbnRTdHlsZSI6bnVsbH0sIlRpdGxlU3R5bGUiOnsiJGlkIjoiNTkyIiwiRm9udFNldHRpbmdzIjp7IiRpZCI6IjU5MyIsIkZvbnRTaXplIjoxNCwiRm9udE5hbWUiOiJNb250c2VycmF0IiwiSXNCb2xkIjpmYWxzZSwiSXNJdGFsaWMiOmZhbHNlLCJJc1VuZGVybGluZWQiOmZhbHNlLCJQYXJlbnRTdHlsZSI6bnVsbH0sIkF1dG9TaXplIjowLCJGb3JlZ3JvdW5kIjp7IiRpZCI6IjU5NCIsIkNvbG9yIjp7IiRpZCI6IjU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AifSwiUGFkZGluZyI6eyIkcmVmIjoiODEifSwiQmFja2dyb3VuZCI6eyIkaWQiOiI1OTYiLCJDb2xvciI6eyIkaWQiOiI1OTciLCJBIjowLCJSIjoyNTUsIkciOjI1NSwiQiI6MjU1fX0sIklzVmlzaWJsZSI6dHJ1ZSwiV2lkdGgiOjAuMCwiSGVpZ2h0IjowLjAsIkJvcmRlclN0eWxlIjp7IiRpZCI6IjU5OCIsIkxpbmVDb2xvciI6bnVsbCwiTGluZVdlaWdodCI6MC4wLCJMaW5lVHlwZSI6MCwiUGFyZW50U3R5bGUiOm51bGx9LCJQYXJlbnRTdHlsZSI6bnVsbH0sIkRhdGVTdHlsZSI6eyIkaWQiOiI1OTkiLCJGb250U2V0dGluZ3MiOnsiJGlkIjoiNjAwIiwiRm9udFNpemUiOjE0LCJGb250TmFtZSI6IlNlZ29lIFVJIFN5bWJvbCIsIklzQm9sZCI6ZmFsc2UsIklzSXRhbGljIjpmYWxzZSwiSXNVbmRlcmxpbmVkIjpmYWxzZSwiUGFyZW50U3R5bGUiOm51bGx9LCJBdXRvU2l6ZSI6MCwiRm9yZWdyb3VuZCI6eyIkaWQiOiI2MDEiLCJDb2xvciI6eyIkaWQiOiI2MD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3In0sIlBhZGRpbmciOnsiJHJlZiI6Ijg4In0sIkJhY2tncm91bmQiOnsiJGlkIjoiNjAzIiwiQ29sb3IiOnsiJGlkIjoiNjA0IiwiQSI6MCwiUiI6MjU1LCJHIjoyNTUsIkIiOjI1NX19LCJJc1Zpc2libGUiOnRydWUsIldpZHRoIjowLjAsIkhlaWdodCI6MC4wLCJCb3JkZXJTdHlsZSI6eyIkaWQiOiI2MDUiLCJMaW5lQ29sb3IiOm51bGwsIkxpbmVXZWlnaHQiOjAuMCwiTGluZVR5cGUiOjAsIlBhcmVudFN0eWxlIjpudWxsfSwiUGFyZW50U3R5bGUiOm51bGx9LCJEYXRlRm9ybWF0Ijp7IiRpZCI6IjYwNi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wNyIsIkZvcm1hdCI6MCwiSXNWaXNpYmxlIjpmYWxzZSwiTGFzdEtub3duVmlzaWJpbGl0eVN0YXRlIjpmYWxzZX0sIklzVmlzaWJsZSI6dHJ1ZSwiUGFyZW50U3R5bGUiOm51bGx9LCJJbmRleCI6MTQsIlBlcmNlbnRhZ2VDb21wbGV0ZSI6bnVsbCwiUG9zaXRpb24iOnsiUmF0aW8iOjAuMzkzMDMyNzkwOTk2NDEwMjUsIklzQ3VzdG9tIjp0cnVlfSwiRGF0ZUZvcm1hdCI6eyIkcmVmIjoiNjA2In0sIldlZWtOdW1iZXJpbmciOnsiJGlkIjoiNjA4IiwiRm9ybWF0IjowLCJJc1Zpc2libGUiOmZhbHNlLCJMYXN0S25vd25WaXNpYmlsaXR5U3RhdGUiOmZhbHNlfSwiUmVsYXRlZFRhc2tJZCI6IjAwMDAwMDAwLTAwMDAtMDAwMC0wMDAwLTAwMDAwMDAwMDAwMCIsIklkIjoiZGI1ZGJlYTEtZWQ1Zi00ZmQ1LWJjMmQtNGE2ZjUwODAyMjlkIiwiSW1wb3J0SWQiOiIiLCJUaXRsZSI6IkNoYXJsZXN0b24gKFNvdXRoIENhcm9saW5hKSIsIk5vdGUiOm51bGwsIkh5cGVybGluayI6eyIkaWQiOiI2MDkiLCJBZGRyZXNzIjoiIiwiU3ViQWRkcmVzcyI6IiJ9LCJJc0NoYW5nZWQiOmZhbHNlLCJJc05ldyI6ZmFsc2V9LHsiJGlkIjoiNjEwIiwiRGF0ZSI6IjE2NzQtMDctMTZUMjM6NTk6MDAiLCJTdHlsZSI6eyIkaWQiOiI2MTEiLCJTaGFwZSI6MTMsIkNvbm5lY3Rvck1hcmdpbiI6eyIkaWQiOiI2MTIiLCJUb3AiOjAuMCwiTGVmdCI6Mi4wLCJSaWdodCI6Mi4wLCJCb3R0b20iOjAuMH0sIkNvbm5lY3RvclN0eWxlIjp7IiRpZCI6IjYxMyIsIkxpbmVDb2xvciI6eyIkcmVmIjoiNjUifSwiTGluZVdlaWdodCI6MS4wLCJMaW5lVHlwZSI6MCwiUGFyZW50U3R5bGUiOm51bGx9LCJJc0JlbG93VGltZWJhbmQiOmZhbHNlLCJQb3NpdGlvbk9uVGFzayI6MCwiSGlkZURhdGUiOmZhbHNlLCJTaGFwZVNpemUiOjEsIlNwYWNpbmciOjEuMCwiUGFkZGluZyI6eyIkcmVmIjoiMTkxIn0sIlNoYXBlU3R5bGUiOnsiJGlkIjoiNjE0IiwiTWFyZ2luIjp7IiRyZWYiOiI2OSJ9LCJQYWRkaW5nIjp7IiRyZWYiOiI3MCJ9LCJCYWNrZ3JvdW5kIjp7IiRpZCI6IjYxNSIsIkNvbG9yIjp7IiRpZCI6IjYxNiIsIkEiOjI1NSwiUiI6MjU1LCJHIjoyNTUsIkIiOjI1NX19LCJJc1Zpc2libGUiOnRydWUsIldpZHRoIjoxOC4wLCJIZWlnaHQiOjIwLjAsIkJvcmRlclN0eWxlIjp7IiRpZCI6IjYxNyIsIkxpbmVDb2xvciI6eyIkaWQiOiI2MTgiLCIkdHlwZSI6Ik5MUkUuQ29tbW9uLkRvbS5Tb2xpZENvbG9yQnJ1c2gsIE5MUkUuQ29tbW9uIiwiQ29sb3IiOnsiJGlkIjoiNjE5IiwiQSI6MjU1LCJSIjoyNTUsIkciOjAsIkIiOjB9fSwiTGluZVdlaWdodCI6MC4wLCJMaW5lVHlwZSI6MCwiUGFyZW50U3R5bGUiOm51bGx9LCJQYXJlbnRTdHlsZSI6bnVsbH0sIlRpdGxlU3R5bGUiOnsiJGlkIjoiNjIwIiwiRm9udFNldHRpbmdzIjp7IiRpZCI6IjYyMSIsIkZvbnRTaXplIjoxNCwiRm9udE5hbWUiOiJNb250c2VycmF0IiwiSXNCb2xkIjpmYWxzZSwiSXNJdGFsaWMiOmZhbHNlLCJJc1VuZGVybGluZWQiOmZhbHNlLCJQYXJlbnRTdHlsZSI6bnVsbH0sIkF1dG9TaXplIjoyLCJGb3JlZ3JvdW5kIjp7IiRpZCI6IjYyMiIsIkNvbG9yIjp7IiRpZCI6IjYyMyIsIkEiOjI1NSwiUiI6MjU1LCJHIjoyNTUsIkIiOjI1NX19LCJNYXhXaWR0aCI6MTM3LjUwNjc3NDkwMjM0Mzc1LCJNYXhIZWlnaHQiOiJJbmZpbml0eSIsIlNtYXJ0Rm9yZWdyb3VuZElzQWN0aXZlIjpmYWxzZSwiSG9yaXpvbnRhbEFsaWdubWVudCI6MSwiVmVydGljYWxBbGlnbm1lbnQiOjAsIlNtYXJ0Rm9yZWdyb3VuZCI6bnVsbCwiQmFja2dyb3VuZEZpbGxUeXBlIjowLCJNYXJnaW4iOnsiJHJlZiI6IjgwIn0sIlBhZGRpbmciOnsiJHJlZiI6IjgxIn0sIkJhY2tncm91bmQiOnsiJGlkIjoiNjI0IiwiQ29sb3IiOnsiJGlkIjoiNjI1IiwiQSI6MCwiUiI6MjU1LCJHIjoyNTUsIkIiOjI1NX19LCJJc1Zpc2libGUiOnRydWUsIldpZHRoIjowLjAsIkhlaWdodCI6MC4wLCJCb3JkZXJTdHlsZSI6eyIkaWQiOiI2MjYiLCJMaW5lQ29sb3IiOm51bGwsIkxpbmVXZWlnaHQiOjAuMCwiTGluZVR5cGUiOjAsIlBhcmVudFN0eWxlIjpudWxsfSwiUGFyZW50U3R5bGUiOm51bGx9LCJEYXRlU3R5bGUiOnsiJGlkIjoiNjI3IiwiRm9udFNldHRpbmdzIjp7IiRpZCI6IjYyOCIsIkZvbnRTaXplIjoxNCwiRm9udE5hbWUiOiJTZWdvZSBVSSBTeW1ib2wiLCJJc0JvbGQiOmZhbHNlLCJJc0l0YWxpYyI6ZmFsc2UsIklzVW5kZXJsaW5lZCI6ZmFsc2UsIlBhcmVudFN0eWxlIjpudWxsfSwiQXV0b1NpemUiOjAsIkZvcmVncm91bmQiOnsiJGlkIjoiNjI5IiwiQ29sb3IiOnsiJGlkIjoiNjM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NyJ9LCJQYWRkaW5nIjp7IiRyZWYiOiI4OCJ9LCJCYWNrZ3JvdW5kIjp7IiRpZCI6IjYzMSIsIkNvbG9yIjp7IiRpZCI6IjYzMiIsIkEiOjAsIlIiOjI1NSwiRyI6MjU1LCJCIjoyNTV9fSwiSXNWaXNpYmxlIjp0cnVlLCJXaWR0aCI6MC4wLCJIZWlnaHQiOjAuMCwiQm9yZGVyU3R5bGUiOnsiJGlkIjoiNjMzIiwiTGluZUNvbG9yIjpudWxsLCJMaW5lV2VpZ2h0IjowLjAsIkxpbmVUeXBlIjowLCJQYXJlbnRTdHlsZSI6bnVsbH0sIlBhcmVudFN0eWxlIjpudWxsfSwiRGF0ZUZvcm1hdCI6eyIkaWQiOiI2MzQ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zUiLCJGb3JtYXQiOjAsIklzVmlzaWJsZSI6ZmFsc2UsIkxhc3RLbm93blZpc2liaWxpdHlTdGF0ZSI6ZmFsc2V9LCJJc1Zpc2libGUiOnRydWUsIlBhcmVudFN0eWxlIjpudWxsfSwiSW5kZXgiOjE1LCJQZXJjZW50YWdlQ29tcGxldGUiOm51bGwsIlBvc2l0aW9uIjp7IlJhdGlvIjowLjI2NjM0OTY3OTQ1MjQwMTYyLCJJc0N1c3RvbSI6dHJ1ZX0sIkRhdGVGb3JtYXQiOnsiJHJlZiI6IjYzNCJ9LCJXZWVrTnVtYmVyaW5nIjp7IiRpZCI6IjYzNiIsIkZvcm1hdCI6MCwiSXNWaXNpYmxlIjpmYWxzZSwiTGFzdEtub3duVmlzaWJpbGl0eVN0YXRlIjpmYWxzZX0sIlJlbGF0ZWRUYXNrSWQiOiIwMDAwMDAwMC0wMDAwLTAwMDAtMDAwMC0wMDAwMDAwMDAwMDAiLCJJZCI6ImE0OGE1MjFkLTQzOGQtNDkyNi1hYjAzLWQ5NGZiNWY1ZjlmOSIsIkltcG9ydElkIjoiIiwiVGl0bGUiOiJOZXcgWW9yayByZWNsYWltZWQgYnkgQnJpdGlzaCAiLCJOb3RlIjpudWxsLCJIeXBlcmxpbmsiOnsiJGlkIjoiNjM3IiwiQWRkcmVzcyI6IiIsIlN1YkFkZHJlc3MiOiIifSwiSXNDaGFuZ2VkIjpmYWxzZSwiSXNOZXciOmZhbHNlfSx7IiRpZCI6IjYzOCIsIkRhdGUiOiIxNjM0LTA3LTA5VDIzOjU5OjAwIiwiU3R5bGUiOnsiJGlkIjoiNjM5IiwiU2hhcGUiOjEzLCJDb25uZWN0b3JNYXJnaW4iOnsiJGlkIjoiNjQwIiwiVG9wIjowLjAsIkxlZnQiOjIuMCwiUmlnaHQiOjIuMCwiQm90dG9tIjowLjB9LCJDb25uZWN0b3JTdHlsZSI6eyIkaWQiOiI2NDEiLCJMaW5lQ29sb3IiOnsiJHJlZiI6IjY1In0sIkxpbmVXZWlnaHQiOjEuMCwiTGluZVR5cGUiOjAsIlBhcmVudFN0eWxlIjpudWxsfSwiSXNCZWxvd1RpbWViYW5kIjpmYWxzZSwiUG9zaXRpb25PblRhc2siOjAsIkhpZGVEYXRlIjpmYWxzZSwiU2hhcGVTaXplIjoxLCJTcGFjaW5nIjoxLjAsIlBhZGRpbmciOnsiJHJlZiI6IjE5MSJ9LCJTaGFwZVN0eWxlIjp7IiRpZCI6IjY0MiIsIk1hcmdpbiI6eyIkcmVmIjoiNjkifSwiUGFkZGluZyI6eyIkcmVmIjoiNzAifSwiQmFja2dyb3VuZCI6eyIkaWQiOiI2NDMiLCJDb2xvciI6eyIkaWQiOiI2NDQiLCJBIjoyNTUsIlIiOjI1NSwiRyI6MjU1LCJCIjoyNTV9fSwiSXNWaXNpYmxlIjp0cnVlLCJXaWR0aCI6MTguMCwiSGVpZ2h0IjoyMC4wLCJCb3JkZXJTdHlsZSI6eyIkaWQiOiI2NDUiLCJMaW5lQ29sb3IiOnsiJGlkIjoiNjQ2IiwiJHR5cGUiOiJOTFJFLkNvbW1vbi5Eb20uU29saWRDb2xvckJydXNoLCBOTFJFLkNvbW1vbiIsIkNvbG9yIjp7IiRpZCI6IjY0NyIsIkEiOjI1NSwiUiI6MjU1LCJHIjowLCJCIjowfX0sIkxpbmVXZWlnaHQiOjAuMCwiTGluZVR5cGUiOjAsIlBhcmVudFN0eWxlIjpudWxsfSwiUGFyZW50U3R5bGUiOm51bGx9LCJUaXRsZVN0eWxlIjp7IiRpZCI6IjY0OCIsIkZvbnRTZXR0aW5ncyI6eyIkaWQiOiI2NDkiLCJGb250U2l6ZSI6MTQsIkZvbnROYW1lIjoiTW9udHNlcnJhdCIsIklzQm9sZCI6ZmFsc2UsIklzSXRhbGljIjpmYWxzZSwiSXNVbmRlcmxpbmVkIjpmYWxzZSwiUGFyZW50U3R5bGUiOm51bGx9LCJBdXRvU2l6ZSI6MCwiRm9yZWdyb3VuZCI6eyIkaWQiOiI2NTAiLCJDb2xvciI6eyIkaWQiOiI2NT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gwIn0sIlBhZGRpbmciOnsiJHJlZiI6IjgxIn0sIkJhY2tncm91bmQiOnsiJGlkIjoiNjUyIiwiQ29sb3IiOnsiJGlkIjoiNjUzIiwiQSI6MCwiUiI6MjU1LCJHIjoyNTUsIkIiOjI1NX19LCJJc1Zpc2libGUiOnRydWUsIldpZHRoIjowLjAsIkhlaWdodCI6MC4wLCJCb3JkZXJTdHlsZSI6eyIkaWQiOiI2NTQiLCJMaW5lQ29sb3IiOm51bGwsIkxpbmVXZWlnaHQiOjAuMCwiTGluZVR5cGUiOjAsIlBhcmVudFN0eWxlIjpudWxsfSwiUGFyZW50U3R5bGUiOm51bGx9LCJEYXRlU3R5bGUiOnsiJGlkIjoiNjU1IiwiRm9udFNldHRpbmdzIjp7IiRpZCI6IjY1NiIsIkZvbnRTaXplIjoxNCwiRm9udE5hbWUiOiJTZWdvZSBVSSBTeW1ib2wiLCJJc0JvbGQiOmZhbHNlLCJJc0l0YWxpYyI6ZmFsc2UsIklzVW5kZXJsaW5lZCI6ZmFsc2UsIlBhcmVudFN0eWxlIjpudWxsfSwiQXV0b1NpemUiOjAsIkZvcmVncm91bmQiOnsiJGlkIjoiNjU3IiwiQ29sb3IiOnsiJGlkIjoiNjU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4NyJ9LCJQYWRkaW5nIjp7IiRyZWYiOiI4OCJ9LCJCYWNrZ3JvdW5kIjp7IiRpZCI6IjY1OSIsIkNvbG9yIjp7IiRpZCI6IjY2MCIsIkEiOjAsIlIiOjI1NSwiRyI6MjU1LCJCIjoyNTV9fSwiSXNWaXNpYmxlIjp0cnVlLCJXaWR0aCI6MC4wLCJIZWlnaHQiOjAuMCwiQm9yZGVyU3R5bGUiOnsiJGlkIjoiNjYxIiwiTGluZUNvbG9yIjpudWxsLCJMaW5lV2VpZ2h0IjowLjAsIkxpbmVUeXBlIjowLCJQYXJlbnRTdHlsZSI6bnVsbH0sIlBhcmVudFN0eWxlIjpudWxsfSwiRGF0ZUZvcm1hdCI6eyIkaWQiOiI2NjI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jMiLCJGb3JtYXQiOjAsIklzVmlzaWJsZSI6ZmFsc2UsIkxhc3RLbm93blZpc2liaWxpdHlTdGF0ZSI6ZmFsc2V9LCJJc1Zpc2libGUiOnRydWUsIlBhcmVudFN0eWxlIjpudWxsfSwiSW5kZXgiOjE2LCJQZXJjZW50YWdlQ29tcGxldGUiOm51bGwsIlBvc2l0aW9uIjp7IlJhdGlvIjowLjEyMzU2NjA2OTQyNjM1OTk1LCJJc0N1c3RvbSI6dHJ1ZX0sIkRhdGVGb3JtYXQiOnsiJHJlZiI6IjY2MiJ9LCJXZWVrTnVtYmVyaW5nIjp7IiRpZCI6IjY2NCIsIkZvcm1hdCI6MCwiSXNWaXNpYmxlIjpmYWxzZSwiTGFzdEtub3duVmlzaWJpbGl0eVN0YXRlIjpmYWxzZX0sIlJlbGF0ZWRUYXNrSWQiOiIwMDAwMDAwMC0wMDAwLTAwMDAtMDAwMC0wMDAwMDAwMDAwMDAiLCJJZCI6IjAwZTA1ZjJkLTJjY2YtNDFjNS1iMTdkLWMxMDVkNzNlNTFkOSIsIkltcG9ydElkIjoiIiwiVGl0bGUiOiJNYXJ5bGFuZCIsIk5vdGUiOm51bGwsIkh5cGVybGluayI6eyIkaWQiOiI2NjUiLCJBZGRyZXNzIjpudWxsLCJTdWJBZGRyZXNzIjpudWxsfSwiSXNDaGFuZ2VkIjpmYWxzZSwiSXNOZXciOmZhbHNlfV0sIlRhc2tzIjpbXSwiU3dpbWxhbmVzIjpbXSwiTXNQcm9qZWN0SXRlbXNUcmVlIjpudWxsLCJNZXRhZGF0YSI6eyIkaWQiOiI2NjYiLCJSZWNlbnRDb2xvcnNDb2xsZWN0aW9uIjoiW1wiI0ZGNDQ3MkM0XCIsXCIjRkZFRDdEMzF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J9LCJTZXR0aW5ncyI6eyIkaWQiOiI2NjciLCJJbXBhT3B0aW9ucyI6eyIkaWQiOiI2Nj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2NjkiLCJVc2VUaW1lIjpmYWxzZSwiV29ya0RheVN0YXJ0IjoiMDA6MDA6MDAiLCJXb3JrRGF5RW5kIjoiMjM6NTk6MDAifSwiTGFzdFVzZWRUZW1wbGF0ZUlkIjoiZWNiYzZhMmMtNGJhNy00OWJlLTg5YTMtNTU3ODMxY2I1ZTIwIiwiRmlyc3RXZWVrT2ZZZWFyIjowLCJQbGFjZU1pbGVzdG9uZUF0VGhlQmVnaW5uaW5nT2ZUaGVEYXkiOmZhbHNlfQ=="/>
  <p:tag name="__MASTER" val="__part_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Widescreen</PresentationFormat>
  <Paragraphs>119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Open Sans</vt:lpstr>
      <vt:lpstr>Segoe UI</vt:lpstr>
      <vt:lpstr>Segoe UI Light</vt:lpstr>
      <vt:lpstr>Segoe UI Semibold</vt:lpstr>
      <vt:lpstr>Segoe UI Symbol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2020-07-02T16:04:33Z</dcterms:created>
  <dcterms:modified xsi:type="dcterms:W3CDTF">2022-06-24T12:58:33Z</dcterms:modified>
</cp:coreProperties>
</file>