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6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5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0305"/>
    <a:srgbClr val="CD4A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8" y="624"/>
      </p:cViewPr>
      <p:guideLst>
        <p:guide orient="horz" pos="2160"/>
        <p:guide pos="5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AA477-6097-550F-3768-663DF33C7B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189FCF-6215-04AA-6C35-AD384697BE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6F51C9-9453-15FB-7C4B-3C5D66B0D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7DE4-ABD5-4366-907B-50F177850E68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04359-DE2C-19F1-8967-151178CBE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35A3BC-4CFC-8BD2-8618-BB0749DBA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8999-FB52-467B-B94F-7CC85A41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994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8E062-8EF2-7231-DE53-9EAB0959A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C9DBE9-9A52-A922-E5D7-BD43CEB46B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9EF603-45FF-3164-5EA7-42B01884B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7DE4-ABD5-4366-907B-50F177850E68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2F9D8B-04C0-3D32-4D5C-FBCBD6C8B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229723-EF88-6374-E9DD-D93CC7172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8999-FB52-467B-B94F-7CC85A41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349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B99D5F-46A7-12E0-2624-DE54F915C5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82B45B-8DED-7925-DD21-AAB5D63EC4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505D3A-305F-C72C-6432-CB1F2FEED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7DE4-ABD5-4366-907B-50F177850E68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E9322-8C38-AB5F-9949-88E197E7C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EBA773-2DE5-256B-F71F-BE30F2241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8999-FB52-467B-B94F-7CC85A41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066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96B4C-8122-76BC-F63E-B85F3CB9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03AF2-D9FD-CF36-6A64-19C3AB1A7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5671FA-0B1D-F97B-467A-7DCEDBEFD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7DE4-ABD5-4366-907B-50F177850E68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6B81D1-92D4-D903-6FFD-32EF90BBE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4FE4F7-E0B8-D86C-4441-3ED92A7F1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8999-FB52-467B-B94F-7CC85A41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683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494A2-1016-93D3-BB30-A87222593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AA869E-6BF4-A688-8A83-37A32244FA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74045-FEB3-CCED-1608-082609FCF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7DE4-ABD5-4366-907B-50F177850E68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95BC7F-142A-79E2-84DB-627090726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FD156D-FAD0-3AC9-BC70-A7CC4E987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8999-FB52-467B-B94F-7CC85A41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480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13297-BB44-29BE-0E4E-7D8990FF3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F81C3-F426-B14A-7825-655F0ED6B7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C804E7-5C39-4CD6-DD56-F6279579A7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308D28-BE3F-5606-4614-11AC690E2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7DE4-ABD5-4366-907B-50F177850E68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F33F71-D623-58A8-A55F-0DB92A4FC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B00991-5147-C0BA-BE8D-A14EA5EC2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8999-FB52-467B-B94F-7CC85A41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945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3847C-8DA7-DABB-075D-38F18B3A3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E0A041-2AA0-EBC3-D695-8FDBF2D24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9A2B19-6467-C5D6-2B2B-E42D0C32F4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65278F-7CF8-B1B5-AA92-F48E81D7D6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CB899C-EA5B-3BC7-BA44-ED47E7D101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A0BB8E-DBDA-244F-C01E-2BE0E7ED9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7DE4-ABD5-4366-907B-50F177850E68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9B3966-5E98-EA19-E1BC-46A15FC0B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C570D2-2347-8147-B7FC-333640684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8999-FB52-467B-B94F-7CC85A41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261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9D717-3C19-BA75-A0F0-BB28DB04A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4D9F7A-C0DC-F3D6-AD9E-FF283275F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7DE4-ABD5-4366-907B-50F177850E68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DACBEA-85B2-F87D-8E94-105B8784E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7B45DA-3256-575B-3748-1AA3FA8B5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8999-FB52-467B-B94F-7CC85A41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37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148DC7-EE93-43C8-8478-E744C07B4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7DE4-ABD5-4366-907B-50F177850E68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8582AC-64F9-BBB1-5603-6FABD023F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19E5C4-CCDB-D252-26AC-8929CC6EC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8999-FB52-467B-B94F-7CC85A41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281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823EA-6578-03C8-4EA1-BB1252685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B6BD3-4937-D3B9-F9AC-9BAADCD72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C91581-7F38-4641-A919-4C9ED08783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C8800-1334-27E9-CD41-DA660F32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7DE4-ABD5-4366-907B-50F177850E68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B36E2C-CACB-35E6-4CBD-4714918EF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5FB107-D6AF-E418-43AE-141077041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8999-FB52-467B-B94F-7CC85A41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02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68572-15EB-6D95-0112-D8D976764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E86808-0E9B-3DA5-2B10-80D6F17868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39C390-F931-76D7-8B85-CF7E0E9C97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3519F0-8571-C33C-ECF0-E41F05962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7DE4-ABD5-4366-907B-50F177850E68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886784-71B9-2DAA-F232-45990F8BF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73E085-ABC5-9093-12F6-EC7FF4B6B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8999-FB52-467B-B94F-7CC85A41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68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C14C5A-15EB-2CF9-C17E-C6B104C76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1F4BE7-777F-1CB7-89D2-1FDD39C73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B7C7C-EC32-58B8-B631-B1BDFA5FF6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67DE4-ABD5-4366-907B-50F177850E68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23731-24D6-F476-B1E3-F33E1B6AE9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D30BB0-7B57-4456-D1D3-615BCB38DA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98999-FB52-467B-B94F-7CC85A41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33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slideLayout" Target="../slideLayouts/slideLayout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87" Type="http://schemas.openxmlformats.org/officeDocument/2006/relationships/tags" Target="../tags/tag87.xml"/><Relationship Id="rId102" Type="http://schemas.openxmlformats.org/officeDocument/2006/relationships/tags" Target="../tags/tag102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13" Type="http://schemas.openxmlformats.org/officeDocument/2006/relationships/tags" Target="../tags/tag113.xml"/><Relationship Id="rId118" Type="http://schemas.openxmlformats.org/officeDocument/2006/relationships/image" Target="../media/image3.png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image" Target="../media/image4.png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0305">
            <a:alpha val="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ina Turner - Decals by vanmiklin | Community | Gran Turismo Sport">
            <a:extLst>
              <a:ext uri="{FF2B5EF4-FFF2-40B4-BE49-F238E27FC236}">
                <a16:creationId xmlns:a16="http://schemas.microsoft.com/office/drawing/2014/main" id="{98180F8A-0959-3E1F-2AFD-2729341466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 flipH="1">
            <a:off x="78967" y="3892132"/>
            <a:ext cx="3526545" cy="2954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TLSHAPE_TB_00000000000000000000000000000000_LeftEndCaps" hidden="1">
            <a:extLst>
              <a:ext uri="{FF2B5EF4-FFF2-40B4-BE49-F238E27FC236}">
                <a16:creationId xmlns:a16="http://schemas.microsoft.com/office/drawing/2014/main" id="{DD7CC4CE-D5EE-D3F4-9350-885D9E2EF6A6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>
                <a:solidFill>
                  <a:schemeClr val="accent2"/>
                </a:solidFill>
                <a:latin typeface="Calibri" panose="020F0502020204030204" pitchFamily="34" charset="0"/>
              </a:rPr>
              <a:t>1939</a:t>
            </a:r>
          </a:p>
        </p:txBody>
      </p:sp>
      <p:sp>
        <p:nvSpPr>
          <p:cNvPr id="3" name="OTLSHAPE_TB_00000000000000000000000000000000_RightEndCaps" hidden="1">
            <a:extLst>
              <a:ext uri="{FF2B5EF4-FFF2-40B4-BE49-F238E27FC236}">
                <a16:creationId xmlns:a16="http://schemas.microsoft.com/office/drawing/2014/main" id="{2303771D-2860-FA45-D507-D57D8C9DB314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>
                <a:solidFill>
                  <a:schemeClr val="accent2"/>
                </a:solidFill>
                <a:latin typeface="Calibri" panose="020F0502020204030204" pitchFamily="34" charset="0"/>
              </a:rPr>
              <a:t>2026</a:t>
            </a:r>
          </a:p>
        </p:txBody>
      </p:sp>
      <p:cxnSp>
        <p:nvCxnSpPr>
          <p:cNvPr id="17" name="OTLSHAPE_M_1021f6b4691545dc85d42a418e70fd73_Connector1">
            <a:extLst>
              <a:ext uri="{FF2B5EF4-FFF2-40B4-BE49-F238E27FC236}">
                <a16:creationId xmlns:a16="http://schemas.microsoft.com/office/drawing/2014/main" id="{6C9D43BD-96CB-B8F0-D57F-4A32AFEA012A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956830" y="2670372"/>
            <a:ext cx="0" cy="96841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OTLSHAPE_M_9b460390fe6646f8a24715e29d1dc1d2_Connector1">
            <a:extLst>
              <a:ext uri="{FF2B5EF4-FFF2-40B4-BE49-F238E27FC236}">
                <a16:creationId xmlns:a16="http://schemas.microsoft.com/office/drawing/2014/main" id="{70FC3504-96FF-5BEB-6C14-1B49E2013EC6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2832652" y="3892790"/>
            <a:ext cx="0" cy="8696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OTLSHAPE_M_2d34b4bc89a8497181d4a17a4ce43921_Connector1">
            <a:extLst>
              <a:ext uri="{FF2B5EF4-FFF2-40B4-BE49-F238E27FC236}">
                <a16:creationId xmlns:a16="http://schemas.microsoft.com/office/drawing/2014/main" id="{1C52178D-A389-026F-DD3A-FA9AFCFDFC7D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3274199" y="2713514"/>
            <a:ext cx="0" cy="92527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OTLSHAPE_M_8b3ddc09adba42ff93dd243c8bf72445_Connector1">
            <a:extLst>
              <a:ext uri="{FF2B5EF4-FFF2-40B4-BE49-F238E27FC236}">
                <a16:creationId xmlns:a16="http://schemas.microsoft.com/office/drawing/2014/main" id="{3C4BD595-1415-CFF5-38BD-4EA6DDB30FD0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3494973" y="3892790"/>
            <a:ext cx="0" cy="53592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OTLSHAPE_M_af10727eb930487fa48f6618f1a4df17_Connector1">
            <a:extLst>
              <a:ext uri="{FF2B5EF4-FFF2-40B4-BE49-F238E27FC236}">
                <a16:creationId xmlns:a16="http://schemas.microsoft.com/office/drawing/2014/main" id="{56096D2D-DE9E-022B-FE20-A0245E9E77D0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3936521" y="1980486"/>
            <a:ext cx="0" cy="71293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OTLSHAPE_M_872246282f5c4ab3b04436e66a7523ee_Connector1">
            <a:extLst>
              <a:ext uri="{FF2B5EF4-FFF2-40B4-BE49-F238E27FC236}">
                <a16:creationId xmlns:a16="http://schemas.microsoft.com/office/drawing/2014/main" id="{9E39E004-4A86-8F18-AFFF-E790AC3E75F6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4157596" y="3892790"/>
            <a:ext cx="0" cy="53592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OTLSHAPE_M_872246282f5c4ab3b04436e66a7523ee_Connector2">
            <a:extLst>
              <a:ext uri="{FF2B5EF4-FFF2-40B4-BE49-F238E27FC236}">
                <a16:creationId xmlns:a16="http://schemas.microsoft.com/office/drawing/2014/main" id="{81A18F22-1177-965D-8E3C-E0A060F8931C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4157596" y="4794476"/>
            <a:ext cx="0" cy="447491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OTLSHAPE_M_7d74c39eeea84d3f9e0a30ee705f62dc_Connector1">
            <a:extLst>
              <a:ext uri="{FF2B5EF4-FFF2-40B4-BE49-F238E27FC236}">
                <a16:creationId xmlns:a16="http://schemas.microsoft.com/office/drawing/2014/main" id="{712C5E05-904A-8028-4E13-98A8C85D72CD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4268738" y="1356327"/>
            <a:ext cx="0" cy="604068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OTLSHAPE_M_749e95f3a434452fb05a6fbe0de47b1f_Connector1">
            <a:extLst>
              <a:ext uri="{FF2B5EF4-FFF2-40B4-BE49-F238E27FC236}">
                <a16:creationId xmlns:a16="http://schemas.microsoft.com/office/drawing/2014/main" id="{FDE9C4BE-23B9-AB21-D6E9-DD333E0B6527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4930758" y="3892790"/>
            <a:ext cx="0" cy="81153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OTLSHAPE_M_30309e865ae144e99c62b7e3d7f05b07_Connector1">
            <a:extLst>
              <a:ext uri="{FF2B5EF4-FFF2-40B4-BE49-F238E27FC236}">
                <a16:creationId xmlns:a16="http://schemas.microsoft.com/office/drawing/2014/main" id="{8BE3BDA4-BBD4-F84D-6A76-52582AB70165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5042202" y="889899"/>
            <a:ext cx="0" cy="446336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OTLSHAPE_M_37b284194aba4ed6bc095088da4fa4fe_Connector1">
            <a:extLst>
              <a:ext uri="{FF2B5EF4-FFF2-40B4-BE49-F238E27FC236}">
                <a16:creationId xmlns:a16="http://schemas.microsoft.com/office/drawing/2014/main" id="{39532EAC-7283-47CF-E1FB-19FE166598DE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5924994" y="3892790"/>
            <a:ext cx="0" cy="477774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OTLSHAPE_M_37b284194aba4ed6bc095088da4fa4fe_Connector2">
            <a:extLst>
              <a:ext uri="{FF2B5EF4-FFF2-40B4-BE49-F238E27FC236}">
                <a16:creationId xmlns:a16="http://schemas.microsoft.com/office/drawing/2014/main" id="{514F5CFE-D008-9E1F-DF7C-193B88DD1D53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5924994" y="4736324"/>
            <a:ext cx="0" cy="80742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OTLSHAPE_M_8a065f2be4344e39b1e447fb9b7a8478_Connector1">
            <a:extLst>
              <a:ext uri="{FF2B5EF4-FFF2-40B4-BE49-F238E27FC236}">
                <a16:creationId xmlns:a16="http://schemas.microsoft.com/office/drawing/2014/main" id="{8A738309-9987-3F95-8878-00CA931DD101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6035532" y="2789075"/>
            <a:ext cx="0" cy="849715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OTLSHAPE_M_0f78b6ee4dab4c62b527c2ea45a94126_Connector1">
            <a:extLst>
              <a:ext uri="{FF2B5EF4-FFF2-40B4-BE49-F238E27FC236}">
                <a16:creationId xmlns:a16="http://schemas.microsoft.com/office/drawing/2014/main" id="{801CDE66-9795-0738-7C0A-58A905357D31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6697552" y="3892789"/>
            <a:ext cx="0" cy="13172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OTLSHAPE_M_f462dc9aa2e345eab772997d8a9b701c_Connector1">
            <a:extLst>
              <a:ext uri="{FF2B5EF4-FFF2-40B4-BE49-F238E27FC236}">
                <a16:creationId xmlns:a16="http://schemas.microsoft.com/office/drawing/2014/main" id="{3E7C4ABD-58EF-1DDE-20C0-A141718820D6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6918627" y="1780896"/>
            <a:ext cx="0" cy="9880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OTLSHAPE_M_a209ceb1606b43fa837506b5f73c4cf6_Connector1">
            <a:extLst>
              <a:ext uri="{FF2B5EF4-FFF2-40B4-BE49-F238E27FC236}">
                <a16:creationId xmlns:a16="http://schemas.microsoft.com/office/drawing/2014/main" id="{28A17781-C0C4-3F86-ED29-2570188D091E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8242665" y="909552"/>
            <a:ext cx="0" cy="851252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7" name="OTLSHAPE_M_4d6c6cc1bc074c9db9efc1f86ed40136_Connector1">
            <a:extLst>
              <a:ext uri="{FF2B5EF4-FFF2-40B4-BE49-F238E27FC236}">
                <a16:creationId xmlns:a16="http://schemas.microsoft.com/office/drawing/2014/main" id="{B7707CE5-7B2C-F29D-4247-667F2781CE01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8573977" y="3892790"/>
            <a:ext cx="0" cy="127742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OTLSHAPE_M_62552f96184b4a649d965d5efdc06f0b_Connector1">
            <a:extLst>
              <a:ext uri="{FF2B5EF4-FFF2-40B4-BE49-F238E27FC236}">
                <a16:creationId xmlns:a16="http://schemas.microsoft.com/office/drawing/2014/main" id="{7C06F85F-7BAE-A299-C350-C7BEF7341B95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8684515" y="2960786"/>
            <a:ext cx="0" cy="67800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OTLSHAPE_M_0622782fd7f848d2a98b62bb4b43afb2_Connector1">
            <a:extLst>
              <a:ext uri="{FF2B5EF4-FFF2-40B4-BE49-F238E27FC236}">
                <a16:creationId xmlns:a16="http://schemas.microsoft.com/office/drawing/2014/main" id="{D19FF2E8-9BE2-452C-0329-3AA72138D3FE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9126062" y="3892790"/>
            <a:ext cx="0" cy="94366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6" name="OTLSHAPE_M_96af20944e7b4581861b26f657c9427c_Connector1">
            <a:extLst>
              <a:ext uri="{FF2B5EF4-FFF2-40B4-BE49-F238E27FC236}">
                <a16:creationId xmlns:a16="http://schemas.microsoft.com/office/drawing/2014/main" id="{33D42F45-3A5F-139A-91AF-5D45BC92C1F8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9677846" y="2344218"/>
            <a:ext cx="0" cy="59647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8" name="OTLSHAPE_M_ca94204188884fab9486c34eeb4712e5_Connector1">
            <a:extLst>
              <a:ext uri="{FF2B5EF4-FFF2-40B4-BE49-F238E27FC236}">
                <a16:creationId xmlns:a16="http://schemas.microsoft.com/office/drawing/2014/main" id="{BD2B7802-1970-BE20-4CED-D32CDD0371EA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10009157" y="3892789"/>
            <a:ext cx="0" cy="81153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0" name="OTLSHAPE_M_9ba65000eada4488b1b5218c16f17efc_Connector1">
            <a:extLst>
              <a:ext uri="{FF2B5EF4-FFF2-40B4-BE49-F238E27FC236}">
                <a16:creationId xmlns:a16="http://schemas.microsoft.com/office/drawing/2014/main" id="{32551DDA-BF2C-04C8-93D2-B822AF971806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10166810" y="1437975"/>
            <a:ext cx="0" cy="886153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OTLSHAPE_M_a209ceb1606b43fa837506b5f73c4cf6_Connector2">
            <a:extLst>
              <a:ext uri="{FF2B5EF4-FFF2-40B4-BE49-F238E27FC236}">
                <a16:creationId xmlns:a16="http://schemas.microsoft.com/office/drawing/2014/main" id="{79E6353D-F26D-4BB7-D95C-BB22393BBD85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8242665" y="2126564"/>
            <a:ext cx="0" cy="151222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OTLSHAPE_M_7d74c39eeea84d3f9e0a30ee705f62dc_Connector2">
            <a:extLst>
              <a:ext uri="{FF2B5EF4-FFF2-40B4-BE49-F238E27FC236}">
                <a16:creationId xmlns:a16="http://schemas.microsoft.com/office/drawing/2014/main" id="{A1AA7499-7408-9F56-31E0-D3C99DDD60A7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4268738" y="2326155"/>
            <a:ext cx="0" cy="254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OTLSHAPE_M_7d74c39eeea84d3f9e0a30ee705f62dc_Connector3">
            <a:extLst>
              <a:ext uri="{FF2B5EF4-FFF2-40B4-BE49-F238E27FC236}">
                <a16:creationId xmlns:a16="http://schemas.microsoft.com/office/drawing/2014/main" id="{FA4F0E68-AE1E-A8EE-EFC5-388E75F57D79}"/>
              </a:ext>
            </a:extLst>
          </p:cNvPr>
          <p:cNvCxnSpPr/>
          <p:nvPr>
            <p:custDataLst>
              <p:tags r:id="rId28"/>
            </p:custDataLst>
          </p:nvPr>
        </p:nvCxnSpPr>
        <p:spPr>
          <a:xfrm>
            <a:off x="4268738" y="2588028"/>
            <a:ext cx="0" cy="105394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OTLSHAPE_M_7d74c39eeea84d3f9e0a30ee705f62dc_Connector4">
            <a:extLst>
              <a:ext uri="{FF2B5EF4-FFF2-40B4-BE49-F238E27FC236}">
                <a16:creationId xmlns:a16="http://schemas.microsoft.com/office/drawing/2014/main" id="{A471AB74-4B47-DCF9-7D9D-53A95FF94F57}"/>
              </a:ext>
            </a:extLst>
          </p:cNvPr>
          <p:cNvCxnSpPr/>
          <p:nvPr>
            <p:custDataLst>
              <p:tags r:id="rId29"/>
            </p:custDataLst>
          </p:nvPr>
        </p:nvCxnSpPr>
        <p:spPr>
          <a:xfrm>
            <a:off x="4268738" y="3059182"/>
            <a:ext cx="0" cy="579608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OTLSHAPE_M_30309e865ae144e99c62b7e3d7f05b07_Connector2">
            <a:extLst>
              <a:ext uri="{FF2B5EF4-FFF2-40B4-BE49-F238E27FC236}">
                <a16:creationId xmlns:a16="http://schemas.microsoft.com/office/drawing/2014/main" id="{15E28A5F-42EF-90F1-2A0A-730C6DA85FEA}"/>
              </a:ext>
            </a:extLst>
          </p:cNvPr>
          <p:cNvCxnSpPr/>
          <p:nvPr>
            <p:custDataLst>
              <p:tags r:id="rId30"/>
            </p:custDataLst>
          </p:nvPr>
        </p:nvCxnSpPr>
        <p:spPr>
          <a:xfrm>
            <a:off x="5042202" y="1519115"/>
            <a:ext cx="0" cy="44127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OTLSHAPE_M_30309e865ae144e99c62b7e3d7f05b07_Connector3">
            <a:extLst>
              <a:ext uri="{FF2B5EF4-FFF2-40B4-BE49-F238E27FC236}">
                <a16:creationId xmlns:a16="http://schemas.microsoft.com/office/drawing/2014/main" id="{2644F746-EA76-72A8-B5DC-DE16FA78E852}"/>
              </a:ext>
            </a:extLst>
          </p:cNvPr>
          <p:cNvCxnSpPr/>
          <p:nvPr>
            <p:custDataLst>
              <p:tags r:id="rId31"/>
            </p:custDataLst>
          </p:nvPr>
        </p:nvCxnSpPr>
        <p:spPr>
          <a:xfrm>
            <a:off x="5042202" y="2326155"/>
            <a:ext cx="0" cy="367268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OTLSHAPE_M_9ba65000eada4488b1b5218c16f17efc_Connector2">
            <a:extLst>
              <a:ext uri="{FF2B5EF4-FFF2-40B4-BE49-F238E27FC236}">
                <a16:creationId xmlns:a16="http://schemas.microsoft.com/office/drawing/2014/main" id="{9BEB7AD6-8EAA-0870-C5CB-7ECA23F43C02}"/>
              </a:ext>
            </a:extLst>
          </p:cNvPr>
          <p:cNvCxnSpPr/>
          <p:nvPr>
            <p:custDataLst>
              <p:tags r:id="rId32"/>
            </p:custDataLst>
          </p:nvPr>
        </p:nvCxnSpPr>
        <p:spPr>
          <a:xfrm>
            <a:off x="10166810" y="2507007"/>
            <a:ext cx="0" cy="43368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OTLSHAPE_M_9ba65000eada4488b1b5218c16f17efc_Connector3">
            <a:extLst>
              <a:ext uri="{FF2B5EF4-FFF2-40B4-BE49-F238E27FC236}">
                <a16:creationId xmlns:a16="http://schemas.microsoft.com/office/drawing/2014/main" id="{436E8C64-2373-DB5C-7526-14949C394D20}"/>
              </a:ext>
            </a:extLst>
          </p:cNvPr>
          <p:cNvCxnSpPr/>
          <p:nvPr>
            <p:custDataLst>
              <p:tags r:id="rId33"/>
            </p:custDataLst>
          </p:nvPr>
        </p:nvCxnSpPr>
        <p:spPr>
          <a:xfrm>
            <a:off x="10166810" y="3123574"/>
            <a:ext cx="0" cy="515216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M_af10727eb930487fa48f6618f1a4df17_Connector2">
            <a:extLst>
              <a:ext uri="{FF2B5EF4-FFF2-40B4-BE49-F238E27FC236}">
                <a16:creationId xmlns:a16="http://schemas.microsoft.com/office/drawing/2014/main" id="{9F186921-6C89-AC61-6E2C-405990A6BFD0}"/>
              </a:ext>
            </a:extLst>
          </p:cNvPr>
          <p:cNvCxnSpPr/>
          <p:nvPr>
            <p:custDataLst>
              <p:tags r:id="rId34"/>
            </p:custDataLst>
          </p:nvPr>
        </p:nvCxnSpPr>
        <p:spPr>
          <a:xfrm>
            <a:off x="3936521" y="3059182"/>
            <a:ext cx="0" cy="579607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OTLSHAPE_M_f462dc9aa2e345eab772997d8a9b701c_Connector2">
            <a:extLst>
              <a:ext uri="{FF2B5EF4-FFF2-40B4-BE49-F238E27FC236}">
                <a16:creationId xmlns:a16="http://schemas.microsoft.com/office/drawing/2014/main" id="{A1FAA0F5-D99A-114F-6C38-30F15A43EAA1}"/>
              </a:ext>
            </a:extLst>
          </p:cNvPr>
          <p:cNvCxnSpPr/>
          <p:nvPr>
            <p:custDataLst>
              <p:tags r:id="rId35"/>
            </p:custDataLst>
          </p:nvPr>
        </p:nvCxnSpPr>
        <p:spPr>
          <a:xfrm>
            <a:off x="6918627" y="3134743"/>
            <a:ext cx="0" cy="504047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OTLSHAPE_M_8b3ddc09adba42ff93dd243c8bf72445_Connector2">
            <a:extLst>
              <a:ext uri="{FF2B5EF4-FFF2-40B4-BE49-F238E27FC236}">
                <a16:creationId xmlns:a16="http://schemas.microsoft.com/office/drawing/2014/main" id="{A2BB15E2-39F2-2C6E-243C-104636765D46}"/>
              </a:ext>
            </a:extLst>
          </p:cNvPr>
          <p:cNvCxnSpPr/>
          <p:nvPr>
            <p:custDataLst>
              <p:tags r:id="rId36"/>
            </p:custDataLst>
          </p:nvPr>
        </p:nvCxnSpPr>
        <p:spPr>
          <a:xfrm>
            <a:off x="3494973" y="4794476"/>
            <a:ext cx="0" cy="781253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OTLSHAPE_M_0f78b6ee4dab4c62b527c2ea45a94126_Connector2">
            <a:extLst>
              <a:ext uri="{FF2B5EF4-FFF2-40B4-BE49-F238E27FC236}">
                <a16:creationId xmlns:a16="http://schemas.microsoft.com/office/drawing/2014/main" id="{48C542DD-4B5B-C355-4688-3157E03F36DF}"/>
              </a:ext>
            </a:extLst>
          </p:cNvPr>
          <p:cNvCxnSpPr/>
          <p:nvPr>
            <p:custDataLst>
              <p:tags r:id="rId37"/>
            </p:custDataLst>
          </p:nvPr>
        </p:nvCxnSpPr>
        <p:spPr>
          <a:xfrm>
            <a:off x="6697552" y="5575750"/>
            <a:ext cx="0" cy="802163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OTLSHAPE_M_0622782fd7f848d2a98b62bb4b43afb2_Connector2">
            <a:extLst>
              <a:ext uri="{FF2B5EF4-FFF2-40B4-BE49-F238E27FC236}">
                <a16:creationId xmlns:a16="http://schemas.microsoft.com/office/drawing/2014/main" id="{F03C72EE-D753-0C8D-3A7F-0B47BB5AD22D}"/>
              </a:ext>
            </a:extLst>
          </p:cNvPr>
          <p:cNvCxnSpPr/>
          <p:nvPr>
            <p:custDataLst>
              <p:tags r:id="rId38"/>
            </p:custDataLst>
          </p:nvPr>
        </p:nvCxnSpPr>
        <p:spPr>
          <a:xfrm>
            <a:off x="9126062" y="5202211"/>
            <a:ext cx="0" cy="669922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OTLSHAPE_M_96af20944e7b4581861b26f657c9427c_Connector2">
            <a:extLst>
              <a:ext uri="{FF2B5EF4-FFF2-40B4-BE49-F238E27FC236}">
                <a16:creationId xmlns:a16="http://schemas.microsoft.com/office/drawing/2014/main" id="{F41FAC24-15B7-C196-529E-7D1F2ED05D6B}"/>
              </a:ext>
            </a:extLst>
          </p:cNvPr>
          <p:cNvCxnSpPr/>
          <p:nvPr>
            <p:custDataLst>
              <p:tags r:id="rId39"/>
            </p:custDataLst>
          </p:nvPr>
        </p:nvCxnSpPr>
        <p:spPr>
          <a:xfrm>
            <a:off x="9677846" y="3123574"/>
            <a:ext cx="0" cy="515216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OTLSHAPE_M_872246282f5c4ab3b04436e66a7523ee_Connector3">
            <a:extLst>
              <a:ext uri="{FF2B5EF4-FFF2-40B4-BE49-F238E27FC236}">
                <a16:creationId xmlns:a16="http://schemas.microsoft.com/office/drawing/2014/main" id="{A639F94B-9AB2-C7B7-F7DC-826823A0E39C}"/>
              </a:ext>
            </a:extLst>
          </p:cNvPr>
          <p:cNvCxnSpPr/>
          <p:nvPr>
            <p:custDataLst>
              <p:tags r:id="rId40"/>
            </p:custDataLst>
          </p:nvPr>
        </p:nvCxnSpPr>
        <p:spPr>
          <a:xfrm>
            <a:off x="4157596" y="5607726"/>
            <a:ext cx="0" cy="788814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OTLSHAPE_M_30309e865ae144e99c62b7e3d7f05b07_Connector4">
            <a:extLst>
              <a:ext uri="{FF2B5EF4-FFF2-40B4-BE49-F238E27FC236}">
                <a16:creationId xmlns:a16="http://schemas.microsoft.com/office/drawing/2014/main" id="{3C6A451F-39FD-130D-B3A6-4760BDBBE37F}"/>
              </a:ext>
            </a:extLst>
          </p:cNvPr>
          <p:cNvCxnSpPr/>
          <p:nvPr>
            <p:custDataLst>
              <p:tags r:id="rId41"/>
            </p:custDataLst>
          </p:nvPr>
        </p:nvCxnSpPr>
        <p:spPr>
          <a:xfrm>
            <a:off x="5042202" y="3059182"/>
            <a:ext cx="0" cy="579608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E881E2F8-CC2A-632B-597B-5AE873F1CFCE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844465" y="3638790"/>
            <a:ext cx="9715500" cy="254000"/>
          </a:xfrm>
          <a:prstGeom prst="roundRect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905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TLSHAPE_TB_00000000000000000000000000000000_ElapsedTime" hidden="1">
            <a:extLst>
              <a:ext uri="{FF2B5EF4-FFF2-40B4-BE49-F238E27FC236}">
                <a16:creationId xmlns:a16="http://schemas.microsoft.com/office/drawing/2014/main" id="{322B4DF6-CB2C-4EA7-8C33-839A1F88FB17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844465" y="3638790"/>
            <a:ext cx="0" cy="0"/>
          </a:xfrm>
          <a:prstGeom prst="roundRect">
            <a:avLst/>
          </a:prstGeom>
          <a:solidFill>
            <a:srgbClr val="FF0000">
              <a:alpha val="7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TLSHAPE_TB_00000000000000000000000000000000_TodayMarkerShape" hidden="1">
            <a:extLst>
              <a:ext uri="{FF2B5EF4-FFF2-40B4-BE49-F238E27FC236}">
                <a16:creationId xmlns:a16="http://schemas.microsoft.com/office/drawing/2014/main" id="{740CB9E5-052B-A9EF-BD41-3071D05C7882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10123721" y="3892790"/>
            <a:ext cx="76200" cy="84667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38EBDC7F-73EB-31A2-7DB7-EF41485E1DAD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907965" y="3630662"/>
            <a:ext cx="408382" cy="27025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u="none" strike="noStrike" kern="1200" cap="none" spc="-4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1939</a:t>
            </a:r>
          </a:p>
        </p:txBody>
      </p:sp>
      <p:sp>
        <p:nvSpPr>
          <p:cNvPr id="12" name="OTLSHAPE_TB_00000000000000000000000000000000_TimescaleInterval2">
            <a:extLst>
              <a:ext uri="{FF2B5EF4-FFF2-40B4-BE49-F238E27FC236}">
                <a16:creationId xmlns:a16="http://schemas.microsoft.com/office/drawing/2014/main" id="{B33FEDA9-9BF6-F560-B9C8-9D2EC7B0431E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1790456" y="3630662"/>
            <a:ext cx="409984" cy="27025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u="none" strike="noStrike" kern="1200" cap="none" spc="-48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1947</a:t>
            </a:r>
          </a:p>
        </p:txBody>
      </p:sp>
      <p:sp>
        <p:nvSpPr>
          <p:cNvPr id="21" name="OTLSHAPE_TB_00000000000000000000000000000000_TimescaleInterval3">
            <a:extLst>
              <a:ext uri="{FF2B5EF4-FFF2-40B4-BE49-F238E27FC236}">
                <a16:creationId xmlns:a16="http://schemas.microsoft.com/office/drawing/2014/main" id="{D7F2148B-153C-E197-9002-679CD610AAF3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2672947" y="3630662"/>
            <a:ext cx="408382" cy="27025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u="none" strike="noStrike" kern="1200" cap="none" spc="-48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1955</a:t>
            </a:r>
          </a:p>
        </p:txBody>
      </p:sp>
      <p:sp>
        <p:nvSpPr>
          <p:cNvPr id="22" name="OTLSHAPE_TB_00000000000000000000000000000000_TimescaleInterval4">
            <a:extLst>
              <a:ext uri="{FF2B5EF4-FFF2-40B4-BE49-F238E27FC236}">
                <a16:creationId xmlns:a16="http://schemas.microsoft.com/office/drawing/2014/main" id="{B3F1F488-609D-3F3B-8562-CD53EE60B6E2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3555438" y="3630662"/>
            <a:ext cx="408382" cy="27025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u="none" strike="noStrike" kern="1200" cap="none" spc="-48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1963</a:t>
            </a:r>
          </a:p>
        </p:txBody>
      </p:sp>
      <p:sp>
        <p:nvSpPr>
          <p:cNvPr id="23" name="OTLSHAPE_TB_00000000000000000000000000000000_TimescaleInterval5">
            <a:extLst>
              <a:ext uri="{FF2B5EF4-FFF2-40B4-BE49-F238E27FC236}">
                <a16:creationId xmlns:a16="http://schemas.microsoft.com/office/drawing/2014/main" id="{425F650B-E7A5-FA82-5823-AB732DED7698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4437929" y="3630662"/>
            <a:ext cx="375744" cy="27025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u="none" strike="noStrike" kern="1200" cap="none" spc="-48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1971</a:t>
            </a:r>
          </a:p>
        </p:txBody>
      </p:sp>
      <p:sp>
        <p:nvSpPr>
          <p:cNvPr id="24" name="OTLSHAPE_TB_00000000000000000000000000000000_TimescaleInterval6">
            <a:extLst>
              <a:ext uri="{FF2B5EF4-FFF2-40B4-BE49-F238E27FC236}">
                <a16:creationId xmlns:a16="http://schemas.microsoft.com/office/drawing/2014/main" id="{48C58615-3FFF-98FE-965F-2655F58D5C36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5320420" y="3630662"/>
            <a:ext cx="405176" cy="27025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u="none" strike="noStrike" kern="1200" cap="none" spc="-48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1979</a:t>
            </a:r>
          </a:p>
        </p:txBody>
      </p:sp>
      <p:sp>
        <p:nvSpPr>
          <p:cNvPr id="25" name="OTLSHAPE_TB_00000000000000000000000000000000_TimescaleInterval7">
            <a:extLst>
              <a:ext uri="{FF2B5EF4-FFF2-40B4-BE49-F238E27FC236}">
                <a16:creationId xmlns:a16="http://schemas.microsoft.com/office/drawing/2014/main" id="{B5476963-5707-17A7-EFF3-B09CABA03FC4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6202911" y="3630662"/>
            <a:ext cx="405176" cy="27025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u="none" strike="noStrike" kern="1200" cap="none" spc="-48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1987</a:t>
            </a:r>
          </a:p>
        </p:txBody>
      </p:sp>
      <p:sp>
        <p:nvSpPr>
          <p:cNvPr id="10" name="OTLSHAPE_TB_00000000000000000000000000000000_TimescaleInterval8">
            <a:extLst>
              <a:ext uri="{FF2B5EF4-FFF2-40B4-BE49-F238E27FC236}">
                <a16:creationId xmlns:a16="http://schemas.microsoft.com/office/drawing/2014/main" id="{1CF77F42-7607-D183-B569-D9DBB09A34B9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7085402" y="3630662"/>
            <a:ext cx="408382" cy="27025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u="none" strike="noStrike" kern="1200" cap="none" spc="-48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1995</a:t>
            </a:r>
          </a:p>
        </p:txBody>
      </p:sp>
      <p:sp>
        <p:nvSpPr>
          <p:cNvPr id="13" name="OTLSHAPE_TB_00000000000000000000000000000000_TimescaleInterval9">
            <a:extLst>
              <a:ext uri="{FF2B5EF4-FFF2-40B4-BE49-F238E27FC236}">
                <a16:creationId xmlns:a16="http://schemas.microsoft.com/office/drawing/2014/main" id="{3F6EED6B-0618-185B-23B9-B18D3AB2960E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7967892" y="3630662"/>
            <a:ext cx="436786" cy="27025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u="none" strike="noStrike" kern="1200" cap="none" spc="-48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2003</a:t>
            </a:r>
          </a:p>
        </p:txBody>
      </p:sp>
      <p:sp>
        <p:nvSpPr>
          <p:cNvPr id="32" name="OTLSHAPE_TB_00000000000000000000000000000000_TimescaleInterval10">
            <a:extLst>
              <a:ext uri="{FF2B5EF4-FFF2-40B4-BE49-F238E27FC236}">
                <a16:creationId xmlns:a16="http://schemas.microsoft.com/office/drawing/2014/main" id="{E4A6A844-C88E-C689-56C9-6ABAB6951E4C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8850383" y="3630662"/>
            <a:ext cx="378950" cy="27025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u="none" strike="noStrike" kern="1200" cap="none" spc="-48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2011</a:t>
            </a:r>
          </a:p>
        </p:txBody>
      </p:sp>
      <p:sp>
        <p:nvSpPr>
          <p:cNvPr id="33" name="OTLSHAPE_TB_00000000000000000000000000000000_TimescaleInterval11">
            <a:extLst>
              <a:ext uri="{FF2B5EF4-FFF2-40B4-BE49-F238E27FC236}">
                <a16:creationId xmlns:a16="http://schemas.microsoft.com/office/drawing/2014/main" id="{B5DDF3CD-BFED-F312-D2FA-CBF714AB284B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9732874" y="3630662"/>
            <a:ext cx="408382" cy="27025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u="none" strike="noStrike" kern="1200" cap="none" spc="-48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2019</a:t>
            </a:r>
          </a:p>
        </p:txBody>
      </p:sp>
      <p:sp>
        <p:nvSpPr>
          <p:cNvPr id="7" name="OTLSHAPE_TB_00000000000000000000000000000000_TodayMarkerText" hidden="1">
            <a:extLst>
              <a:ext uri="{FF2B5EF4-FFF2-40B4-BE49-F238E27FC236}">
                <a16:creationId xmlns:a16="http://schemas.microsoft.com/office/drawing/2014/main" id="{E139762D-2D63-E91F-401D-758A088F5C49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-168984" y="58866"/>
            <a:ext cx="0" cy="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16" name="OTLSHAPE_M_1021f6b4691545dc85d42a418e70fd73_Shape" hidden="1">
            <a:extLst>
              <a:ext uri="{FF2B5EF4-FFF2-40B4-BE49-F238E27FC236}">
                <a16:creationId xmlns:a16="http://schemas.microsoft.com/office/drawing/2014/main" id="{EB1FCFFC-E068-3E6E-DAD9-BA3D954A5F47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969530" y="2989497"/>
            <a:ext cx="0" cy="0"/>
          </a:xfrm>
          <a:prstGeom prst="flowChartMerg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TLSHAPE_M_2d34b4bc89a8497181d4a17a4ce43921_Shape" hidden="1">
            <a:extLst>
              <a:ext uri="{FF2B5EF4-FFF2-40B4-BE49-F238E27FC236}">
                <a16:creationId xmlns:a16="http://schemas.microsoft.com/office/drawing/2014/main" id="{EAAC840E-2080-DDFF-E6CE-89D3CF60EE0E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3286899" y="3032639"/>
            <a:ext cx="0" cy="0"/>
          </a:xfrm>
          <a:prstGeom prst="flowChartMerg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TLSHAPE_M_af10727eb930487fa48f6618f1a4df17_Shape" hidden="1">
            <a:extLst>
              <a:ext uri="{FF2B5EF4-FFF2-40B4-BE49-F238E27FC236}">
                <a16:creationId xmlns:a16="http://schemas.microsoft.com/office/drawing/2014/main" id="{A3B94BE8-4CFB-59EF-F6C0-8D4618A7773A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3949221" y="2299612"/>
            <a:ext cx="0" cy="0"/>
          </a:xfrm>
          <a:prstGeom prst="flowChartMerg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TLSHAPE_M_7d74c39eeea84d3f9e0a30ee705f62dc_Shape" hidden="1">
            <a:extLst>
              <a:ext uri="{FF2B5EF4-FFF2-40B4-BE49-F238E27FC236}">
                <a16:creationId xmlns:a16="http://schemas.microsoft.com/office/drawing/2014/main" id="{188F4450-CA17-977C-DE6F-CC6EE4855CE9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4281438" y="1584012"/>
            <a:ext cx="0" cy="0"/>
          </a:xfrm>
          <a:prstGeom prst="flowChartMerg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TLSHAPE_M_30309e865ae144e99c62b7e3d7f05b07_Shape" hidden="1">
            <a:extLst>
              <a:ext uri="{FF2B5EF4-FFF2-40B4-BE49-F238E27FC236}">
                <a16:creationId xmlns:a16="http://schemas.microsoft.com/office/drawing/2014/main" id="{A99E31A1-F251-5EAF-C9F1-990BBB7EE38B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5054902" y="1117584"/>
            <a:ext cx="0" cy="0"/>
          </a:xfrm>
          <a:prstGeom prst="flowChartMerg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TLSHAPE_M_8a065f2be4344e39b1e447fb9b7a8478_Shape" hidden="1">
            <a:extLst>
              <a:ext uri="{FF2B5EF4-FFF2-40B4-BE49-F238E27FC236}">
                <a16:creationId xmlns:a16="http://schemas.microsoft.com/office/drawing/2014/main" id="{7137313F-7FE6-C12F-6E82-9E8365BF11D2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6048232" y="3108200"/>
            <a:ext cx="0" cy="0"/>
          </a:xfrm>
          <a:prstGeom prst="flowChartMerg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TLSHAPE_M_f462dc9aa2e345eab772997d8a9b701c_Shape" hidden="1">
            <a:extLst>
              <a:ext uri="{FF2B5EF4-FFF2-40B4-BE49-F238E27FC236}">
                <a16:creationId xmlns:a16="http://schemas.microsoft.com/office/drawing/2014/main" id="{1527975B-3936-A542-DE49-2BFF66082DB1}"/>
              </a:ext>
            </a:extLst>
          </p:cNvPr>
          <p:cNvSpPr/>
          <p:nvPr>
            <p:custDataLst>
              <p:tags r:id="rId63"/>
            </p:custDataLst>
          </p:nvPr>
        </p:nvSpPr>
        <p:spPr>
          <a:xfrm>
            <a:off x="6931327" y="2100021"/>
            <a:ext cx="0" cy="0"/>
          </a:xfrm>
          <a:prstGeom prst="flowChartMerg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TLSHAPE_M_a209ceb1606b43fa837506b5f73c4cf6_Shape" hidden="1">
            <a:extLst>
              <a:ext uri="{FF2B5EF4-FFF2-40B4-BE49-F238E27FC236}">
                <a16:creationId xmlns:a16="http://schemas.microsoft.com/office/drawing/2014/main" id="{025F6CC9-EFD1-10A3-C047-6EAE4AECCF0A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>
            <a:off x="8255365" y="1228677"/>
            <a:ext cx="0" cy="0"/>
          </a:xfrm>
          <a:prstGeom prst="flowChartMerg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TLSHAPE_M_62552f96184b4a649d965d5efdc06f0b_Shape" hidden="1">
            <a:extLst>
              <a:ext uri="{FF2B5EF4-FFF2-40B4-BE49-F238E27FC236}">
                <a16:creationId xmlns:a16="http://schemas.microsoft.com/office/drawing/2014/main" id="{19219E23-04D8-8D8A-FCEA-85B5EB701724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>
            <a:off x="8697215" y="3188471"/>
            <a:ext cx="0" cy="0"/>
          </a:xfrm>
          <a:prstGeom prst="flowChartMerg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TLSHAPE_M_96af20944e7b4581861b26f657c9427c_Shape" hidden="1">
            <a:extLst>
              <a:ext uri="{FF2B5EF4-FFF2-40B4-BE49-F238E27FC236}">
                <a16:creationId xmlns:a16="http://schemas.microsoft.com/office/drawing/2014/main" id="{8C2866A0-B470-5E23-4F35-EECF45904C1F}"/>
              </a:ext>
            </a:extLst>
          </p:cNvPr>
          <p:cNvSpPr/>
          <p:nvPr>
            <p:custDataLst>
              <p:tags r:id="rId66"/>
            </p:custDataLst>
          </p:nvPr>
        </p:nvSpPr>
        <p:spPr>
          <a:xfrm>
            <a:off x="9690546" y="2571904"/>
            <a:ext cx="0" cy="0"/>
          </a:xfrm>
          <a:prstGeom prst="flowChartMerg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TLSHAPE_M_9ba65000eada4488b1b5218c16f17efc_Shape" hidden="1">
            <a:extLst>
              <a:ext uri="{FF2B5EF4-FFF2-40B4-BE49-F238E27FC236}">
                <a16:creationId xmlns:a16="http://schemas.microsoft.com/office/drawing/2014/main" id="{D8E53728-10B6-5E5D-F883-622954CD17D3}"/>
              </a:ext>
            </a:extLst>
          </p:cNvPr>
          <p:cNvSpPr/>
          <p:nvPr>
            <p:custDataLst>
              <p:tags r:id="rId67"/>
            </p:custDataLst>
          </p:nvPr>
        </p:nvSpPr>
        <p:spPr>
          <a:xfrm>
            <a:off x="10179510" y="1757099"/>
            <a:ext cx="0" cy="0"/>
          </a:xfrm>
          <a:prstGeom prst="flowChartMerg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TLSHAPE_M_9b460390fe6646f8a24715e29d1dc1d2_Shape" hidden="1">
            <a:extLst>
              <a:ext uri="{FF2B5EF4-FFF2-40B4-BE49-F238E27FC236}">
                <a16:creationId xmlns:a16="http://schemas.microsoft.com/office/drawing/2014/main" id="{7109BF01-383C-5862-5F3A-6AE110E7DC7E}"/>
              </a:ext>
            </a:extLst>
          </p:cNvPr>
          <p:cNvSpPr/>
          <p:nvPr>
            <p:custDataLst>
              <p:tags r:id="rId68"/>
            </p:custDataLst>
          </p:nvPr>
        </p:nvSpPr>
        <p:spPr>
          <a:xfrm>
            <a:off x="2845352" y="4455259"/>
            <a:ext cx="0" cy="0"/>
          </a:xfrm>
          <a:prstGeom prst="flowChartMerg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TLSHAPE_M_8b3ddc09adba42ff93dd243c8bf72445_Shape" hidden="1">
            <a:extLst>
              <a:ext uri="{FF2B5EF4-FFF2-40B4-BE49-F238E27FC236}">
                <a16:creationId xmlns:a16="http://schemas.microsoft.com/office/drawing/2014/main" id="{4FE53E18-FA13-9CE6-73A9-3BFDF093981B}"/>
              </a:ext>
            </a:extLst>
          </p:cNvPr>
          <p:cNvSpPr/>
          <p:nvPr>
            <p:custDataLst>
              <p:tags r:id="rId69"/>
            </p:custDataLst>
          </p:nvPr>
        </p:nvSpPr>
        <p:spPr>
          <a:xfrm>
            <a:off x="3507673" y="5268510"/>
            <a:ext cx="0" cy="0"/>
          </a:xfrm>
          <a:prstGeom prst="flowChartMerg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TLSHAPE_M_872246282f5c4ab3b04436e66a7523ee_Shape" hidden="1">
            <a:extLst>
              <a:ext uri="{FF2B5EF4-FFF2-40B4-BE49-F238E27FC236}">
                <a16:creationId xmlns:a16="http://schemas.microsoft.com/office/drawing/2014/main" id="{C56C055C-5940-DF17-FBF2-7C55F1C99451}"/>
              </a:ext>
            </a:extLst>
          </p:cNvPr>
          <p:cNvSpPr/>
          <p:nvPr>
            <p:custDataLst>
              <p:tags r:id="rId70"/>
            </p:custDataLst>
          </p:nvPr>
        </p:nvSpPr>
        <p:spPr>
          <a:xfrm>
            <a:off x="4170296" y="6089322"/>
            <a:ext cx="0" cy="0"/>
          </a:xfrm>
          <a:prstGeom prst="flowChartMerg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TLSHAPE_M_749e95f3a434452fb05a6fbe0de47b1f_Shape" hidden="1">
            <a:extLst>
              <a:ext uri="{FF2B5EF4-FFF2-40B4-BE49-F238E27FC236}">
                <a16:creationId xmlns:a16="http://schemas.microsoft.com/office/drawing/2014/main" id="{36310116-3977-E940-2B3B-DFD3FB2202CE}"/>
              </a:ext>
            </a:extLst>
          </p:cNvPr>
          <p:cNvSpPr/>
          <p:nvPr>
            <p:custDataLst>
              <p:tags r:id="rId71"/>
            </p:custDataLst>
          </p:nvPr>
        </p:nvSpPr>
        <p:spPr>
          <a:xfrm>
            <a:off x="4943458" y="4397107"/>
            <a:ext cx="0" cy="0"/>
          </a:xfrm>
          <a:prstGeom prst="flowChartMerg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TLSHAPE_M_37b284194aba4ed6bc095088da4fa4fe_Shape" hidden="1">
            <a:extLst>
              <a:ext uri="{FF2B5EF4-FFF2-40B4-BE49-F238E27FC236}">
                <a16:creationId xmlns:a16="http://schemas.microsoft.com/office/drawing/2014/main" id="{B48DA2B9-60ED-498B-1961-47A1BB3ADC86}"/>
              </a:ext>
            </a:extLst>
          </p:cNvPr>
          <p:cNvSpPr/>
          <p:nvPr>
            <p:custDataLst>
              <p:tags r:id="rId72"/>
            </p:custDataLst>
          </p:nvPr>
        </p:nvSpPr>
        <p:spPr>
          <a:xfrm>
            <a:off x="5937694" y="5236532"/>
            <a:ext cx="0" cy="0"/>
          </a:xfrm>
          <a:prstGeom prst="flowChartMerg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TLSHAPE_M_0f78b6ee4dab4c62b527c2ea45a94126_Shape" hidden="1">
            <a:extLst>
              <a:ext uri="{FF2B5EF4-FFF2-40B4-BE49-F238E27FC236}">
                <a16:creationId xmlns:a16="http://schemas.microsoft.com/office/drawing/2014/main" id="{0C5C8E3F-9449-226A-6FD3-82971DA1DD3C}"/>
              </a:ext>
            </a:extLst>
          </p:cNvPr>
          <p:cNvSpPr/>
          <p:nvPr>
            <p:custDataLst>
              <p:tags r:id="rId73"/>
            </p:custDataLst>
          </p:nvPr>
        </p:nvSpPr>
        <p:spPr>
          <a:xfrm>
            <a:off x="6710252" y="6070694"/>
            <a:ext cx="0" cy="0"/>
          </a:xfrm>
          <a:prstGeom prst="flowChartMerg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TLSHAPE_M_4d6c6cc1bc074c9db9efc1f86ed40136_Shape" hidden="1">
            <a:extLst>
              <a:ext uri="{FF2B5EF4-FFF2-40B4-BE49-F238E27FC236}">
                <a16:creationId xmlns:a16="http://schemas.microsoft.com/office/drawing/2014/main" id="{723625EE-8EDC-CDA0-6111-AD7CB1AE1F6E}"/>
              </a:ext>
            </a:extLst>
          </p:cNvPr>
          <p:cNvSpPr/>
          <p:nvPr>
            <p:custDataLst>
              <p:tags r:id="rId74"/>
            </p:custDataLst>
          </p:nvPr>
        </p:nvSpPr>
        <p:spPr>
          <a:xfrm>
            <a:off x="8586677" y="4862995"/>
            <a:ext cx="0" cy="0"/>
          </a:xfrm>
          <a:prstGeom prst="flowChartMerg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TLSHAPE_M_0622782fd7f848d2a98b62bb4b43afb2_Shape" hidden="1">
            <a:extLst>
              <a:ext uri="{FF2B5EF4-FFF2-40B4-BE49-F238E27FC236}">
                <a16:creationId xmlns:a16="http://schemas.microsoft.com/office/drawing/2014/main" id="{FCEB3349-686D-5A44-E98E-0485EB787ADB}"/>
              </a:ext>
            </a:extLst>
          </p:cNvPr>
          <p:cNvSpPr/>
          <p:nvPr>
            <p:custDataLst>
              <p:tags r:id="rId75"/>
            </p:custDataLst>
          </p:nvPr>
        </p:nvSpPr>
        <p:spPr>
          <a:xfrm>
            <a:off x="9138762" y="5656355"/>
            <a:ext cx="0" cy="0"/>
          </a:xfrm>
          <a:prstGeom prst="flowChartMerg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TLSHAPE_M_ca94204188884fab9486c34eeb4712e5_Shape" hidden="1">
            <a:extLst>
              <a:ext uri="{FF2B5EF4-FFF2-40B4-BE49-F238E27FC236}">
                <a16:creationId xmlns:a16="http://schemas.microsoft.com/office/drawing/2014/main" id="{9BEAF7DD-42B7-0CC8-97FE-28BCBA503673}"/>
              </a:ext>
            </a:extLst>
          </p:cNvPr>
          <p:cNvSpPr/>
          <p:nvPr>
            <p:custDataLst>
              <p:tags r:id="rId76"/>
            </p:custDataLst>
          </p:nvPr>
        </p:nvSpPr>
        <p:spPr>
          <a:xfrm>
            <a:off x="10021857" y="4397107"/>
            <a:ext cx="0" cy="0"/>
          </a:xfrm>
          <a:prstGeom prst="flowChartMerg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TLSHAPE_M_1021f6b4691545dc85d42a418e70fd73_Title">
            <a:extLst>
              <a:ext uri="{FF2B5EF4-FFF2-40B4-BE49-F238E27FC236}">
                <a16:creationId xmlns:a16="http://schemas.microsoft.com/office/drawing/2014/main" id="{14D289B1-BC29-8A3D-2FFF-9F61CA42A9BE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994930" y="2650280"/>
            <a:ext cx="1752600" cy="365760"/>
          </a:xfrm>
          <a:prstGeom prst="rect">
            <a:avLst/>
          </a:prstGeom>
          <a:solidFill>
            <a:srgbClr val="C90305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Raleway SemiBold" pitchFamily="2" charset="0"/>
                <a:ea typeface="+mn-ea"/>
                <a:cs typeface="+mn-cs"/>
              </a:rPr>
              <a:t>Born Anna-Mae Bullock in </a:t>
            </a:r>
            <a:r>
              <a:rPr kumimoji="0" lang="en-US" sz="1200" b="1" strike="noStrike" kern="1200" cap="none" normalizeH="0" baseline="0" noProof="0" dirty="0" err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Raleway SemiBold" pitchFamily="2" charset="0"/>
                <a:ea typeface="+mn-ea"/>
                <a:cs typeface="+mn-cs"/>
              </a:rPr>
              <a:t>Nutbrush</a:t>
            </a:r>
            <a:r>
              <a:rPr lang="en-US" sz="1200" b="1" dirty="0">
                <a:solidFill>
                  <a:schemeClr val="lt1"/>
                </a:solidFill>
                <a:latin typeface="Raleway SemiBold" pitchFamily="2" charset="0"/>
              </a:rPr>
              <a:t>, </a:t>
            </a:r>
            <a:r>
              <a:rPr kumimoji="0" lang="en-US" sz="1200" b="1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Raleway SemiBold" pitchFamily="2" charset="0"/>
                <a:ea typeface="+mn-ea"/>
                <a:cs typeface="+mn-cs"/>
              </a:rPr>
              <a:t>Tennessee</a:t>
            </a:r>
          </a:p>
        </p:txBody>
      </p:sp>
      <p:sp>
        <p:nvSpPr>
          <p:cNvPr id="19" name="OTLSHAPE_M_1021f6b4691545dc85d42a418e70fd73_Date">
            <a:extLst>
              <a:ext uri="{FF2B5EF4-FFF2-40B4-BE49-F238E27FC236}">
                <a16:creationId xmlns:a16="http://schemas.microsoft.com/office/drawing/2014/main" id="{E812FA37-B77A-00DE-C520-82EACECDEE04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994930" y="3041440"/>
            <a:ext cx="1549400" cy="236474"/>
          </a:xfrm>
          <a:prstGeom prst="rect">
            <a:avLst/>
          </a:prstGeom>
          <a:solidFill>
            <a:srgbClr val="C90305">
              <a:alpha val="14902"/>
            </a:srgbClr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12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November 26, 1939</a:t>
            </a:r>
          </a:p>
        </p:txBody>
      </p:sp>
      <p:sp>
        <p:nvSpPr>
          <p:cNvPr id="82" name="OTLSHAPE_M_9b460390fe6646f8a24715e29d1dc1d2_Title">
            <a:extLst>
              <a:ext uri="{FF2B5EF4-FFF2-40B4-BE49-F238E27FC236}">
                <a16:creationId xmlns:a16="http://schemas.microsoft.com/office/drawing/2014/main" id="{D566A023-5E89-FA68-D422-C533E3279919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2870752" y="4428716"/>
            <a:ext cx="1397000" cy="365760"/>
          </a:xfrm>
          <a:prstGeom prst="rect">
            <a:avLst/>
          </a:prstGeom>
          <a:solidFill>
            <a:srgbClr val="C90305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Raleway SemiBold" pitchFamily="2" charset="0"/>
                <a:ea typeface="+mn-ea"/>
                <a:cs typeface="+mn-cs"/>
              </a:rPr>
              <a:t>Moves to St. Louis, meets Ike Turner</a:t>
            </a:r>
            <a:endParaRPr kumimoji="0" lang="en-US" sz="1200" b="1" i="0" u="none" strike="noStrike" kern="1200" cap="none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Raleway SemiBold" pitchFamily="2" charset="0"/>
              <a:ea typeface="+mn-ea"/>
              <a:cs typeface="+mn-cs"/>
            </a:endParaRPr>
          </a:p>
        </p:txBody>
      </p:sp>
      <p:sp>
        <p:nvSpPr>
          <p:cNvPr id="83" name="OTLSHAPE_M_9b460390fe6646f8a24715e29d1dc1d2_Date">
            <a:extLst>
              <a:ext uri="{FF2B5EF4-FFF2-40B4-BE49-F238E27FC236}">
                <a16:creationId xmlns:a16="http://schemas.microsoft.com/office/drawing/2014/main" id="{2F653AC8-11AA-F729-0122-510E8958F592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2870752" y="4166841"/>
            <a:ext cx="381000" cy="236474"/>
          </a:xfrm>
          <a:prstGeom prst="rect">
            <a:avLst/>
          </a:prstGeom>
          <a:solidFill>
            <a:srgbClr val="C90305">
              <a:alpha val="14902"/>
            </a:srgbClr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4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1956</a:t>
            </a:r>
          </a:p>
        </p:txBody>
      </p:sp>
      <p:sp>
        <p:nvSpPr>
          <p:cNvPr id="85" name="OTLSHAPE_M_2d34b4bc89a8497181d4a17a4ce43921_Title">
            <a:extLst>
              <a:ext uri="{FF2B5EF4-FFF2-40B4-BE49-F238E27FC236}">
                <a16:creationId xmlns:a16="http://schemas.microsoft.com/office/drawing/2014/main" id="{E77EFFBE-8A46-49C9-648C-F385D3AEC53F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3312299" y="2693422"/>
            <a:ext cx="2476500" cy="365760"/>
          </a:xfrm>
          <a:prstGeom prst="rect">
            <a:avLst/>
          </a:prstGeom>
          <a:solidFill>
            <a:srgbClr val="C90305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-1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Raleway SemiBold" pitchFamily="2" charset="0"/>
                <a:ea typeface="+mn-ea"/>
                <a:cs typeface="+mn-cs"/>
              </a:rPr>
              <a:t>Takes the stage name Tina Turner, start of Ike &amp; Tina Turner Revue</a:t>
            </a:r>
            <a:endParaRPr kumimoji="0" lang="en-US" sz="1200" b="1" i="0" u="none" strike="noStrike" kern="1200" cap="none" spc="-1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Raleway SemiBold" pitchFamily="2" charset="0"/>
              <a:ea typeface="+mn-ea"/>
              <a:cs typeface="+mn-cs"/>
            </a:endParaRPr>
          </a:p>
        </p:txBody>
      </p:sp>
      <p:sp>
        <p:nvSpPr>
          <p:cNvPr id="86" name="OTLSHAPE_M_2d34b4bc89a8497181d4a17a4ce43921_Date">
            <a:extLst>
              <a:ext uri="{FF2B5EF4-FFF2-40B4-BE49-F238E27FC236}">
                <a16:creationId xmlns:a16="http://schemas.microsoft.com/office/drawing/2014/main" id="{0F72A713-A186-33D3-0F7F-03197C9EA93F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3312299" y="3084582"/>
            <a:ext cx="381000" cy="236474"/>
          </a:xfrm>
          <a:prstGeom prst="rect">
            <a:avLst/>
          </a:prstGeom>
          <a:solidFill>
            <a:srgbClr val="C90305">
              <a:alpha val="14902"/>
            </a:srgbClr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4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1960</a:t>
            </a:r>
          </a:p>
        </p:txBody>
      </p:sp>
      <p:sp>
        <p:nvSpPr>
          <p:cNvPr id="88" name="OTLSHAPE_M_8b3ddc09adba42ff93dd243c8bf72445_Title">
            <a:extLst>
              <a:ext uri="{FF2B5EF4-FFF2-40B4-BE49-F238E27FC236}">
                <a16:creationId xmlns:a16="http://schemas.microsoft.com/office/drawing/2014/main" id="{9D621751-AA62-1088-7ECD-8A89C8F9FE06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3533073" y="5241967"/>
            <a:ext cx="1358900" cy="365760"/>
          </a:xfrm>
          <a:prstGeom prst="rect">
            <a:avLst/>
          </a:prstGeom>
          <a:solidFill>
            <a:srgbClr val="C90305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Raleway SemiBold" pitchFamily="2" charset="0"/>
                <a:ea typeface="+mn-ea"/>
                <a:cs typeface="+mn-cs"/>
              </a:rPr>
              <a:t>Marries Ike Turner in Tijuana, Mexico</a:t>
            </a:r>
            <a:endParaRPr kumimoji="0" lang="en-US" sz="1200" b="1" i="0" u="none" strike="noStrike" kern="1200" cap="none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Raleway SemiBold" pitchFamily="2" charset="0"/>
              <a:ea typeface="+mn-ea"/>
              <a:cs typeface="+mn-cs"/>
            </a:endParaRPr>
          </a:p>
        </p:txBody>
      </p:sp>
      <p:sp>
        <p:nvSpPr>
          <p:cNvPr id="89" name="OTLSHAPE_M_8b3ddc09adba42ff93dd243c8bf72445_Date">
            <a:extLst>
              <a:ext uri="{FF2B5EF4-FFF2-40B4-BE49-F238E27FC236}">
                <a16:creationId xmlns:a16="http://schemas.microsoft.com/office/drawing/2014/main" id="{C0E1C468-C75C-8266-18C8-38A57D109C62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3533073" y="4980093"/>
            <a:ext cx="381000" cy="236474"/>
          </a:xfrm>
          <a:prstGeom prst="rect">
            <a:avLst/>
          </a:prstGeom>
          <a:solidFill>
            <a:srgbClr val="C90305">
              <a:alpha val="14902"/>
            </a:srgbClr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4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1962</a:t>
            </a:r>
          </a:p>
        </p:txBody>
      </p:sp>
      <p:sp>
        <p:nvSpPr>
          <p:cNvPr id="91" name="OTLSHAPE_M_af10727eb930487fa48f6618f1a4df17_Title">
            <a:extLst>
              <a:ext uri="{FF2B5EF4-FFF2-40B4-BE49-F238E27FC236}">
                <a16:creationId xmlns:a16="http://schemas.microsoft.com/office/drawing/2014/main" id="{3BE1EBB3-6BB7-BCB1-D9A3-E0A237A836E3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3974621" y="1960394"/>
            <a:ext cx="1854200" cy="365760"/>
          </a:xfrm>
          <a:prstGeom prst="rect">
            <a:avLst/>
          </a:prstGeom>
          <a:solidFill>
            <a:srgbClr val="C90305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16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Raleway SemiBold" pitchFamily="2" charset="0"/>
                <a:ea typeface="+mn-ea"/>
                <a:cs typeface="+mn-cs"/>
              </a:rPr>
              <a:t>Ike &amp; Tina open for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16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Raleway SemiBold" pitchFamily="2" charset="0"/>
                <a:ea typeface="+mn-ea"/>
                <a:cs typeface="+mn-cs"/>
              </a:rPr>
              <a:t>Rolling Stones on UK tour </a:t>
            </a:r>
          </a:p>
        </p:txBody>
      </p:sp>
      <p:sp>
        <p:nvSpPr>
          <p:cNvPr id="92" name="OTLSHAPE_M_af10727eb930487fa48f6618f1a4df17_Date">
            <a:extLst>
              <a:ext uri="{FF2B5EF4-FFF2-40B4-BE49-F238E27FC236}">
                <a16:creationId xmlns:a16="http://schemas.microsoft.com/office/drawing/2014/main" id="{7055FC2A-B96A-A425-93F7-ED9BF56048C1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3974621" y="2351555"/>
            <a:ext cx="381000" cy="236474"/>
          </a:xfrm>
          <a:prstGeom prst="rect">
            <a:avLst/>
          </a:prstGeom>
          <a:solidFill>
            <a:srgbClr val="C90305">
              <a:alpha val="14902"/>
            </a:srgbClr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42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1966</a:t>
            </a:r>
          </a:p>
        </p:txBody>
      </p:sp>
      <p:sp>
        <p:nvSpPr>
          <p:cNvPr id="94" name="OTLSHAPE_M_872246282f5c4ab3b04436e66a7523ee_Title">
            <a:extLst>
              <a:ext uri="{FF2B5EF4-FFF2-40B4-BE49-F238E27FC236}">
                <a16:creationId xmlns:a16="http://schemas.microsoft.com/office/drawing/2014/main" id="{2C98444E-04A3-F7E3-8BC5-25161434F223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4195696" y="6062779"/>
            <a:ext cx="1638300" cy="365760"/>
          </a:xfrm>
          <a:prstGeom prst="rect">
            <a:avLst/>
          </a:prstGeom>
          <a:solidFill>
            <a:srgbClr val="C90305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Raleway SemiBold" pitchFamily="2" charset="0"/>
                <a:ea typeface="+mn-ea"/>
                <a:cs typeface="+mn-cs"/>
              </a:rPr>
              <a:t>Attempts suicide after years of abuse by Ike</a:t>
            </a:r>
            <a:endParaRPr kumimoji="0" lang="en-US" sz="1200" b="1" i="0" u="none" strike="noStrike" kern="1200" cap="none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Raleway SemiBold" pitchFamily="2" charset="0"/>
              <a:ea typeface="+mn-ea"/>
              <a:cs typeface="+mn-cs"/>
            </a:endParaRPr>
          </a:p>
        </p:txBody>
      </p:sp>
      <p:sp>
        <p:nvSpPr>
          <p:cNvPr id="95" name="OTLSHAPE_M_872246282f5c4ab3b04436e66a7523ee_Date">
            <a:extLst>
              <a:ext uri="{FF2B5EF4-FFF2-40B4-BE49-F238E27FC236}">
                <a16:creationId xmlns:a16="http://schemas.microsoft.com/office/drawing/2014/main" id="{7631946B-72D3-DD49-47E8-3A98D39984E3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4195696" y="5800905"/>
            <a:ext cx="381000" cy="236474"/>
          </a:xfrm>
          <a:prstGeom prst="rect">
            <a:avLst/>
          </a:prstGeom>
          <a:solidFill>
            <a:srgbClr val="C90305">
              <a:alpha val="14902"/>
            </a:srgbClr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4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1968</a:t>
            </a:r>
          </a:p>
        </p:txBody>
      </p:sp>
      <p:sp>
        <p:nvSpPr>
          <p:cNvPr id="97" name="OTLSHAPE_M_7d74c39eeea84d3f9e0a30ee705f62dc_Title">
            <a:extLst>
              <a:ext uri="{FF2B5EF4-FFF2-40B4-BE49-F238E27FC236}">
                <a16:creationId xmlns:a16="http://schemas.microsoft.com/office/drawing/2014/main" id="{FF29C380-A3ED-E9A4-315E-8C9402139BCC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4306838" y="1336235"/>
            <a:ext cx="2844800" cy="182880"/>
          </a:xfrm>
          <a:prstGeom prst="rect">
            <a:avLst/>
          </a:prstGeom>
          <a:solidFill>
            <a:srgbClr val="C90305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Raleway SemiBold" pitchFamily="2" charset="0"/>
                <a:ea typeface="+mn-ea"/>
                <a:cs typeface="+mn-cs"/>
              </a:rPr>
              <a:t>Earns Grammy Award for "Proud Mary"</a:t>
            </a:r>
            <a:endParaRPr kumimoji="0" lang="en-US" sz="1200" b="1" i="0" u="none" strike="noStrike" kern="1200" cap="none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Raleway SemiBold" pitchFamily="2" charset="0"/>
              <a:ea typeface="+mn-ea"/>
              <a:cs typeface="+mn-cs"/>
            </a:endParaRPr>
          </a:p>
        </p:txBody>
      </p:sp>
      <p:sp>
        <p:nvSpPr>
          <p:cNvPr id="98" name="OTLSHAPE_M_7d74c39eeea84d3f9e0a30ee705f62dc_Date">
            <a:extLst>
              <a:ext uri="{FF2B5EF4-FFF2-40B4-BE49-F238E27FC236}">
                <a16:creationId xmlns:a16="http://schemas.microsoft.com/office/drawing/2014/main" id="{F47DBC7B-C313-5A09-191A-195A362D1E8C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4306838" y="1544515"/>
            <a:ext cx="381000" cy="236474"/>
          </a:xfrm>
          <a:prstGeom prst="rect">
            <a:avLst/>
          </a:prstGeom>
          <a:solidFill>
            <a:srgbClr val="C90305">
              <a:alpha val="14902"/>
            </a:srgbClr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42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1969</a:t>
            </a:r>
          </a:p>
        </p:txBody>
      </p:sp>
      <p:sp>
        <p:nvSpPr>
          <p:cNvPr id="100" name="OTLSHAPE_M_749e95f3a434452fb05a6fbe0de47b1f_Title">
            <a:extLst>
              <a:ext uri="{FF2B5EF4-FFF2-40B4-BE49-F238E27FC236}">
                <a16:creationId xmlns:a16="http://schemas.microsoft.com/office/drawing/2014/main" id="{F1021C20-78C2-FF3B-E7E4-A0AC82B70358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4968858" y="4370564"/>
            <a:ext cx="1638300" cy="365760"/>
          </a:xfrm>
          <a:prstGeom prst="rect">
            <a:avLst/>
          </a:prstGeom>
          <a:solidFill>
            <a:srgbClr val="C90305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Raleway SemiBold" pitchFamily="2" charset="0"/>
                <a:ea typeface="+mn-ea"/>
                <a:cs typeface="+mn-cs"/>
              </a:rPr>
              <a:t>Stars in her first film, "Tommy" by </a:t>
            </a:r>
            <a:r>
              <a:rPr kumimoji="0" lang="en-GB" sz="1200" b="1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Raleway SemiBold" pitchFamily="2" charset="0"/>
                <a:ea typeface="+mn-ea"/>
                <a:cs typeface="+mn-cs"/>
              </a:rPr>
              <a:t>The Who </a:t>
            </a:r>
            <a:endParaRPr kumimoji="0" lang="en-US" sz="1200" b="1" i="0" u="none" strike="noStrike" kern="1200" cap="none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Raleway SemiBold" pitchFamily="2" charset="0"/>
              <a:ea typeface="+mn-ea"/>
              <a:cs typeface="+mn-cs"/>
            </a:endParaRPr>
          </a:p>
        </p:txBody>
      </p:sp>
      <p:sp>
        <p:nvSpPr>
          <p:cNvPr id="101" name="OTLSHAPE_M_749e95f3a434452fb05a6fbe0de47b1f_Date">
            <a:extLst>
              <a:ext uri="{FF2B5EF4-FFF2-40B4-BE49-F238E27FC236}">
                <a16:creationId xmlns:a16="http://schemas.microsoft.com/office/drawing/2014/main" id="{16C1330B-947A-2ECB-F779-1242FBD4F385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4968858" y="4108690"/>
            <a:ext cx="368300" cy="236474"/>
          </a:xfrm>
          <a:prstGeom prst="rect">
            <a:avLst/>
          </a:prstGeom>
          <a:solidFill>
            <a:srgbClr val="C90305">
              <a:alpha val="14902"/>
            </a:srgbClr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1975</a:t>
            </a:r>
          </a:p>
        </p:txBody>
      </p:sp>
      <p:sp>
        <p:nvSpPr>
          <p:cNvPr id="103" name="OTLSHAPE_M_30309e865ae144e99c62b7e3d7f05b07_Title">
            <a:extLst>
              <a:ext uri="{FF2B5EF4-FFF2-40B4-BE49-F238E27FC236}">
                <a16:creationId xmlns:a16="http://schemas.microsoft.com/office/drawing/2014/main" id="{98F13255-E8B1-257D-E676-ECB630FF0FAB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5080302" y="869807"/>
            <a:ext cx="1838325" cy="182880"/>
          </a:xfrm>
          <a:prstGeom prst="rect">
            <a:avLst/>
          </a:prstGeom>
          <a:solidFill>
            <a:srgbClr val="C90305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Raleway SemiBold" pitchFamily="2" charset="0"/>
                <a:ea typeface="+mn-ea"/>
                <a:cs typeface="+mn-cs"/>
              </a:rPr>
              <a:t>Files for divorce from Ike </a:t>
            </a:r>
            <a:endParaRPr kumimoji="0" lang="en-US" sz="1200" b="1" i="0" u="none" strike="noStrike" kern="1200" cap="none" spc="-4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Raleway SemiBold" pitchFamily="2" charset="0"/>
              <a:ea typeface="+mn-ea"/>
              <a:cs typeface="+mn-cs"/>
            </a:endParaRPr>
          </a:p>
        </p:txBody>
      </p:sp>
      <p:sp>
        <p:nvSpPr>
          <p:cNvPr id="104" name="OTLSHAPE_M_30309e865ae144e99c62b7e3d7f05b07_Date">
            <a:extLst>
              <a:ext uri="{FF2B5EF4-FFF2-40B4-BE49-F238E27FC236}">
                <a16:creationId xmlns:a16="http://schemas.microsoft.com/office/drawing/2014/main" id="{BEDB4D28-5D04-1B84-7C84-C3CA2854B885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5080302" y="1078087"/>
            <a:ext cx="368300" cy="236474"/>
          </a:xfrm>
          <a:prstGeom prst="rect">
            <a:avLst/>
          </a:prstGeom>
          <a:solidFill>
            <a:srgbClr val="C90305">
              <a:alpha val="14902"/>
            </a:srgbClr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4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1976</a:t>
            </a:r>
          </a:p>
        </p:txBody>
      </p:sp>
      <p:sp>
        <p:nvSpPr>
          <p:cNvPr id="106" name="OTLSHAPE_M_37b284194aba4ed6bc095088da4fa4fe_Title">
            <a:extLst>
              <a:ext uri="{FF2B5EF4-FFF2-40B4-BE49-F238E27FC236}">
                <a16:creationId xmlns:a16="http://schemas.microsoft.com/office/drawing/2014/main" id="{26912251-BCA6-C8C0-B0F3-5D90F0738C9F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5963094" y="5209989"/>
            <a:ext cx="1701800" cy="365760"/>
          </a:xfrm>
          <a:prstGeom prst="rect">
            <a:avLst/>
          </a:prstGeom>
          <a:solidFill>
            <a:srgbClr val="C90305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Raleway SemiBold" pitchFamily="2" charset="0"/>
                <a:ea typeface="+mn-ea"/>
                <a:cs typeface="+mn-cs"/>
              </a:rPr>
              <a:t>Releases comeback album "Private Dancer"</a:t>
            </a:r>
            <a:endParaRPr kumimoji="0" lang="en-US" sz="1200" b="1" i="0" u="none" strike="noStrike" kern="1200" cap="none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Raleway SemiBold" pitchFamily="2" charset="0"/>
              <a:ea typeface="+mn-ea"/>
              <a:cs typeface="+mn-cs"/>
            </a:endParaRPr>
          </a:p>
        </p:txBody>
      </p:sp>
      <p:sp>
        <p:nvSpPr>
          <p:cNvPr id="107" name="OTLSHAPE_M_37b284194aba4ed6bc095088da4fa4fe_Date">
            <a:extLst>
              <a:ext uri="{FF2B5EF4-FFF2-40B4-BE49-F238E27FC236}">
                <a16:creationId xmlns:a16="http://schemas.microsoft.com/office/drawing/2014/main" id="{D1657BFC-05AA-CBEA-F373-EEE940A08B77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5963094" y="4948115"/>
            <a:ext cx="381000" cy="236474"/>
          </a:xfrm>
          <a:prstGeom prst="rect">
            <a:avLst/>
          </a:prstGeom>
          <a:solidFill>
            <a:srgbClr val="C90305">
              <a:alpha val="14902"/>
            </a:srgbClr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4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1984</a:t>
            </a:r>
          </a:p>
        </p:txBody>
      </p:sp>
      <p:sp>
        <p:nvSpPr>
          <p:cNvPr id="109" name="OTLSHAPE_M_8a065f2be4344e39b1e447fb9b7a8478_Title">
            <a:extLst>
              <a:ext uri="{FF2B5EF4-FFF2-40B4-BE49-F238E27FC236}">
                <a16:creationId xmlns:a16="http://schemas.microsoft.com/office/drawing/2014/main" id="{026306EF-8248-9AA4-E4BE-0AE51AC51553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6073632" y="2768983"/>
            <a:ext cx="1955800" cy="365760"/>
          </a:xfrm>
          <a:prstGeom prst="rect">
            <a:avLst/>
          </a:prstGeom>
          <a:solidFill>
            <a:srgbClr val="C90305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Raleway SemiBold" pitchFamily="2" charset="0"/>
                <a:ea typeface="+mn-ea"/>
                <a:cs typeface="+mn-cs"/>
              </a:rPr>
              <a:t>Stars in "Mad Max Beyond Thunderdome"</a:t>
            </a:r>
            <a:endParaRPr kumimoji="0" lang="en-US" sz="1200" b="1" i="0" u="none" strike="noStrike" kern="1200" cap="none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Raleway SemiBold" pitchFamily="2" charset="0"/>
              <a:ea typeface="+mn-ea"/>
              <a:cs typeface="+mn-cs"/>
            </a:endParaRPr>
          </a:p>
        </p:txBody>
      </p:sp>
      <p:sp>
        <p:nvSpPr>
          <p:cNvPr id="110" name="OTLSHAPE_M_8a065f2be4344e39b1e447fb9b7a8478_Date">
            <a:extLst>
              <a:ext uri="{FF2B5EF4-FFF2-40B4-BE49-F238E27FC236}">
                <a16:creationId xmlns:a16="http://schemas.microsoft.com/office/drawing/2014/main" id="{FF90EA85-99D5-FA76-DB6B-0C69CF757068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6073632" y="3160143"/>
            <a:ext cx="368300" cy="236474"/>
          </a:xfrm>
          <a:prstGeom prst="rect">
            <a:avLst/>
          </a:prstGeom>
          <a:solidFill>
            <a:srgbClr val="C90305">
              <a:alpha val="14902"/>
            </a:srgbClr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1985</a:t>
            </a:r>
          </a:p>
        </p:txBody>
      </p:sp>
      <p:sp>
        <p:nvSpPr>
          <p:cNvPr id="112" name="OTLSHAPE_M_0f78b6ee4dab4c62b527c2ea45a94126_Title">
            <a:extLst>
              <a:ext uri="{FF2B5EF4-FFF2-40B4-BE49-F238E27FC236}">
                <a16:creationId xmlns:a16="http://schemas.microsoft.com/office/drawing/2014/main" id="{1E21D1E2-11B5-C945-923D-73B777E94D10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6735652" y="6044151"/>
            <a:ext cx="2349500" cy="365760"/>
          </a:xfrm>
          <a:prstGeom prst="rect">
            <a:avLst/>
          </a:prstGeom>
          <a:solidFill>
            <a:srgbClr val="C90305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Raleway SemiBold" pitchFamily="2" charset="0"/>
                <a:ea typeface="+mn-ea"/>
                <a:cs typeface="+mn-cs"/>
              </a:rPr>
              <a:t>Is inducted in Rock and Roll Hall of Fame as duo act with Ike</a:t>
            </a:r>
            <a:endParaRPr kumimoji="0" lang="en-US" sz="1200" b="1" i="0" u="none" strike="noStrike" kern="1200" cap="none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Raleway SemiBold" pitchFamily="2" charset="0"/>
              <a:ea typeface="+mn-ea"/>
              <a:cs typeface="+mn-cs"/>
            </a:endParaRPr>
          </a:p>
        </p:txBody>
      </p:sp>
      <p:sp>
        <p:nvSpPr>
          <p:cNvPr id="113" name="OTLSHAPE_M_0f78b6ee4dab4c62b527c2ea45a94126_Date">
            <a:extLst>
              <a:ext uri="{FF2B5EF4-FFF2-40B4-BE49-F238E27FC236}">
                <a16:creationId xmlns:a16="http://schemas.microsoft.com/office/drawing/2014/main" id="{7AABF0D7-A426-C703-8DC9-939CF4C8C4B8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6735652" y="5782277"/>
            <a:ext cx="342900" cy="236474"/>
          </a:xfrm>
          <a:prstGeom prst="rect">
            <a:avLst/>
          </a:prstGeom>
          <a:solidFill>
            <a:srgbClr val="C90305">
              <a:alpha val="14902"/>
            </a:srgbClr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4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1991</a:t>
            </a:r>
          </a:p>
        </p:txBody>
      </p:sp>
      <p:sp>
        <p:nvSpPr>
          <p:cNvPr id="115" name="OTLSHAPE_M_f462dc9aa2e345eab772997d8a9b701c_Title">
            <a:extLst>
              <a:ext uri="{FF2B5EF4-FFF2-40B4-BE49-F238E27FC236}">
                <a16:creationId xmlns:a16="http://schemas.microsoft.com/office/drawing/2014/main" id="{E711DDAA-AEF7-AA88-E31F-DBE56F39D3C0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6956727" y="1760804"/>
            <a:ext cx="2895600" cy="365760"/>
          </a:xfrm>
          <a:prstGeom prst="rect">
            <a:avLst/>
          </a:prstGeom>
          <a:solidFill>
            <a:srgbClr val="C90305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Raleway SemiBold" pitchFamily="2" charset="0"/>
                <a:ea typeface="+mn-ea"/>
                <a:cs typeface="+mn-cs"/>
              </a:rPr>
              <a:t>Played by Angela Basset in biographical film "What's love got to do with it?"</a:t>
            </a:r>
            <a:endParaRPr kumimoji="0" lang="en-US" sz="1200" b="1" i="0" u="none" strike="noStrike" kern="1200" cap="none" spc="-4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Raleway SemiBold" pitchFamily="2" charset="0"/>
              <a:ea typeface="+mn-ea"/>
              <a:cs typeface="+mn-cs"/>
            </a:endParaRPr>
          </a:p>
        </p:txBody>
      </p:sp>
      <p:sp>
        <p:nvSpPr>
          <p:cNvPr id="116" name="OTLSHAPE_M_f462dc9aa2e345eab772997d8a9b701c_Date">
            <a:extLst>
              <a:ext uri="{FF2B5EF4-FFF2-40B4-BE49-F238E27FC236}">
                <a16:creationId xmlns:a16="http://schemas.microsoft.com/office/drawing/2014/main" id="{5AC04169-3DFC-998A-61F9-3780AE5145A5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6956727" y="2151964"/>
            <a:ext cx="393700" cy="236474"/>
          </a:xfrm>
          <a:prstGeom prst="rect">
            <a:avLst/>
          </a:prstGeom>
          <a:solidFill>
            <a:srgbClr val="C90305">
              <a:alpha val="14902"/>
            </a:srgbClr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4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1993</a:t>
            </a:r>
          </a:p>
        </p:txBody>
      </p:sp>
      <p:sp>
        <p:nvSpPr>
          <p:cNvPr id="118" name="OTLSHAPE_M_a209ceb1606b43fa837506b5f73c4cf6_Title">
            <a:extLst>
              <a:ext uri="{FF2B5EF4-FFF2-40B4-BE49-F238E27FC236}">
                <a16:creationId xmlns:a16="http://schemas.microsoft.com/office/drawing/2014/main" id="{64CF4C01-B924-C7C2-E026-A7EE56B87B06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8280765" y="889460"/>
            <a:ext cx="1320800" cy="365760"/>
          </a:xfrm>
          <a:prstGeom prst="rect">
            <a:avLst/>
          </a:prstGeom>
          <a:solidFill>
            <a:srgbClr val="C90305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1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Raleway SemiBold" pitchFamily="2" charset="0"/>
                <a:ea typeface="+mn-ea"/>
                <a:cs typeface="+mn-cs"/>
              </a:rPr>
              <a:t>Receives Kennedy Center honors</a:t>
            </a:r>
          </a:p>
        </p:txBody>
      </p:sp>
      <p:sp>
        <p:nvSpPr>
          <p:cNvPr id="119" name="OTLSHAPE_M_a209ceb1606b43fa837506b5f73c4cf6_Date">
            <a:extLst>
              <a:ext uri="{FF2B5EF4-FFF2-40B4-BE49-F238E27FC236}">
                <a16:creationId xmlns:a16="http://schemas.microsoft.com/office/drawing/2014/main" id="{59B2B59D-1200-BB9F-4E60-4CE43E920420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8280765" y="1280620"/>
            <a:ext cx="406400" cy="236474"/>
          </a:xfrm>
          <a:prstGeom prst="rect">
            <a:avLst/>
          </a:prstGeom>
          <a:solidFill>
            <a:srgbClr val="C90305">
              <a:alpha val="14902"/>
            </a:srgbClr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2005</a:t>
            </a:r>
          </a:p>
        </p:txBody>
      </p:sp>
      <p:sp>
        <p:nvSpPr>
          <p:cNvPr id="121" name="OTLSHAPE_M_4d6c6cc1bc074c9db9efc1f86ed40136_Title">
            <a:extLst>
              <a:ext uri="{FF2B5EF4-FFF2-40B4-BE49-F238E27FC236}">
                <a16:creationId xmlns:a16="http://schemas.microsoft.com/office/drawing/2014/main" id="{98D85748-BDC0-E3F6-99E3-DCB8829D0B70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8612077" y="4836452"/>
            <a:ext cx="1257300" cy="365760"/>
          </a:xfrm>
          <a:prstGeom prst="rect">
            <a:avLst/>
          </a:prstGeom>
          <a:solidFill>
            <a:srgbClr val="C90305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-6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Raleway SemiBold" pitchFamily="2" charset="0"/>
                <a:ea typeface="+mn-ea"/>
                <a:cs typeface="+mn-cs"/>
              </a:rPr>
              <a:t>Embarks on 50th </a:t>
            </a:r>
            <a:r>
              <a:rPr kumimoji="0" lang="en-GB" sz="1200" b="1" i="0" u="none" strike="noStrike" kern="1200" cap="none" spc="-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Raleway SemiBold" pitchFamily="2" charset="0"/>
                <a:ea typeface="+mn-ea"/>
                <a:cs typeface="+mn-cs"/>
              </a:rPr>
              <a:t>Anniversary Tour </a:t>
            </a:r>
            <a:endParaRPr kumimoji="0" lang="en-US" sz="1200" b="1" i="0" u="none" strike="noStrike" kern="1200" cap="none" spc="-6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Raleway SemiBold" pitchFamily="2" charset="0"/>
              <a:ea typeface="+mn-ea"/>
              <a:cs typeface="+mn-cs"/>
            </a:endParaRPr>
          </a:p>
        </p:txBody>
      </p:sp>
      <p:sp>
        <p:nvSpPr>
          <p:cNvPr id="122" name="OTLSHAPE_M_4d6c6cc1bc074c9db9efc1f86ed40136_Date">
            <a:extLst>
              <a:ext uri="{FF2B5EF4-FFF2-40B4-BE49-F238E27FC236}">
                <a16:creationId xmlns:a16="http://schemas.microsoft.com/office/drawing/2014/main" id="{5A245C2E-C1A3-6859-9BEE-564F93308F0E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8612077" y="4574578"/>
            <a:ext cx="406400" cy="236474"/>
          </a:xfrm>
          <a:prstGeom prst="rect">
            <a:avLst/>
          </a:prstGeom>
          <a:solidFill>
            <a:srgbClr val="C90305">
              <a:alpha val="14902"/>
            </a:srgbClr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2008</a:t>
            </a:r>
          </a:p>
        </p:txBody>
      </p:sp>
      <p:sp>
        <p:nvSpPr>
          <p:cNvPr id="124" name="OTLSHAPE_M_62552f96184b4a649d965d5efdc06f0b_Title">
            <a:extLst>
              <a:ext uri="{FF2B5EF4-FFF2-40B4-BE49-F238E27FC236}">
                <a16:creationId xmlns:a16="http://schemas.microsoft.com/office/drawing/2014/main" id="{24DA608C-9296-2D10-E206-B9106DEDDD69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8722615" y="2940694"/>
            <a:ext cx="2413000" cy="182880"/>
          </a:xfrm>
          <a:prstGeom prst="rect">
            <a:avLst/>
          </a:prstGeom>
          <a:solidFill>
            <a:srgbClr val="C90305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8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Raleway SemiBold" pitchFamily="2" charset="0"/>
                <a:ea typeface="+mn-ea"/>
                <a:cs typeface="+mn-cs"/>
              </a:rPr>
              <a:t>Retires officially from performing </a:t>
            </a:r>
          </a:p>
        </p:txBody>
      </p:sp>
      <p:sp>
        <p:nvSpPr>
          <p:cNvPr id="125" name="OTLSHAPE_M_62552f96184b4a649d965d5efdc06f0b_Date">
            <a:extLst>
              <a:ext uri="{FF2B5EF4-FFF2-40B4-BE49-F238E27FC236}">
                <a16:creationId xmlns:a16="http://schemas.microsoft.com/office/drawing/2014/main" id="{468E1918-D2C0-5AD8-0CF1-DC1715EBC4F2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8722615" y="3148974"/>
            <a:ext cx="393700" cy="236474"/>
          </a:xfrm>
          <a:prstGeom prst="rect">
            <a:avLst/>
          </a:prstGeom>
          <a:solidFill>
            <a:srgbClr val="C90305">
              <a:alpha val="14902"/>
            </a:srgbClr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2009</a:t>
            </a:r>
          </a:p>
        </p:txBody>
      </p:sp>
      <p:sp>
        <p:nvSpPr>
          <p:cNvPr id="127" name="OTLSHAPE_M_0622782fd7f848d2a98b62bb4b43afb2_Title">
            <a:extLst>
              <a:ext uri="{FF2B5EF4-FFF2-40B4-BE49-F238E27FC236}">
                <a16:creationId xmlns:a16="http://schemas.microsoft.com/office/drawing/2014/main" id="{1DB47BB8-DFC0-71A2-A557-09E982AB2320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9164162" y="5721252"/>
            <a:ext cx="1739900" cy="182880"/>
          </a:xfrm>
          <a:prstGeom prst="rect">
            <a:avLst/>
          </a:prstGeom>
          <a:solidFill>
            <a:srgbClr val="C90305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22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Raleway SemiBold" pitchFamily="2" charset="0"/>
                <a:ea typeface="+mn-ea"/>
                <a:cs typeface="+mn-cs"/>
              </a:rPr>
              <a:t>Becomes a Swiss citizen </a:t>
            </a:r>
          </a:p>
        </p:txBody>
      </p:sp>
      <p:sp>
        <p:nvSpPr>
          <p:cNvPr id="128" name="OTLSHAPE_M_0622782fd7f848d2a98b62bb4b43afb2_Date">
            <a:extLst>
              <a:ext uri="{FF2B5EF4-FFF2-40B4-BE49-F238E27FC236}">
                <a16:creationId xmlns:a16="http://schemas.microsoft.com/office/drawing/2014/main" id="{55546FD7-B282-5DB0-7783-3794A85A41C5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9164162" y="5459378"/>
            <a:ext cx="368300" cy="236474"/>
          </a:xfrm>
          <a:prstGeom prst="rect">
            <a:avLst/>
          </a:prstGeom>
          <a:solidFill>
            <a:srgbClr val="C90305">
              <a:alpha val="14902"/>
            </a:srgbClr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2013</a:t>
            </a:r>
          </a:p>
        </p:txBody>
      </p:sp>
      <p:sp>
        <p:nvSpPr>
          <p:cNvPr id="130" name="OTLSHAPE_M_96af20944e7b4581861b26f657c9427c_Title">
            <a:extLst>
              <a:ext uri="{FF2B5EF4-FFF2-40B4-BE49-F238E27FC236}">
                <a16:creationId xmlns:a16="http://schemas.microsoft.com/office/drawing/2014/main" id="{F6FFCA49-C9A8-1A79-31CC-00511EE0A241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9715946" y="2324127"/>
            <a:ext cx="2336800" cy="182880"/>
          </a:xfrm>
          <a:prstGeom prst="rect">
            <a:avLst/>
          </a:prstGeom>
          <a:solidFill>
            <a:srgbClr val="C90305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Raleway SemiBold" pitchFamily="2" charset="0"/>
                <a:ea typeface="+mn-ea"/>
                <a:cs typeface="+mn-cs"/>
              </a:rPr>
              <a:t>"Tina" musical debuts in London</a:t>
            </a:r>
          </a:p>
        </p:txBody>
      </p:sp>
      <p:sp>
        <p:nvSpPr>
          <p:cNvPr id="131" name="OTLSHAPE_M_96af20944e7b4581861b26f657c9427c_Date">
            <a:extLst>
              <a:ext uri="{FF2B5EF4-FFF2-40B4-BE49-F238E27FC236}">
                <a16:creationId xmlns:a16="http://schemas.microsoft.com/office/drawing/2014/main" id="{8C9CDEFD-E958-4652-F539-9F3DAA3FCEEB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9715946" y="2532407"/>
            <a:ext cx="368300" cy="236474"/>
          </a:xfrm>
          <a:prstGeom prst="rect">
            <a:avLst/>
          </a:prstGeom>
          <a:solidFill>
            <a:srgbClr val="C90305">
              <a:alpha val="14902"/>
            </a:srgbClr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2018</a:t>
            </a:r>
          </a:p>
        </p:txBody>
      </p:sp>
      <p:sp>
        <p:nvSpPr>
          <p:cNvPr id="133" name="OTLSHAPE_M_ca94204188884fab9486c34eeb4712e5_Title">
            <a:extLst>
              <a:ext uri="{FF2B5EF4-FFF2-40B4-BE49-F238E27FC236}">
                <a16:creationId xmlns:a16="http://schemas.microsoft.com/office/drawing/2014/main" id="{BE8DA187-D1C5-4CF3-6E9D-B7DE39457D23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10047257" y="4370564"/>
            <a:ext cx="2032000" cy="365760"/>
          </a:xfrm>
          <a:prstGeom prst="rect">
            <a:avLst/>
          </a:prstGeom>
          <a:solidFill>
            <a:srgbClr val="C90305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Raleway SemiBold" pitchFamily="2" charset="0"/>
                <a:ea typeface="+mn-ea"/>
                <a:cs typeface="+mn-cs"/>
              </a:rPr>
              <a:t>Is inducted in Rock and Roll Hall of Fame as solo act</a:t>
            </a:r>
            <a:endParaRPr kumimoji="0" lang="en-US" sz="1200" b="1" i="0" u="none" strike="noStrike" kern="1200" cap="none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Raleway SemiBold" pitchFamily="2" charset="0"/>
              <a:ea typeface="+mn-ea"/>
              <a:cs typeface="+mn-cs"/>
            </a:endParaRPr>
          </a:p>
        </p:txBody>
      </p:sp>
      <p:sp>
        <p:nvSpPr>
          <p:cNvPr id="134" name="OTLSHAPE_M_ca94204188884fab9486c34eeb4712e5_Date">
            <a:extLst>
              <a:ext uri="{FF2B5EF4-FFF2-40B4-BE49-F238E27FC236}">
                <a16:creationId xmlns:a16="http://schemas.microsoft.com/office/drawing/2014/main" id="{59A2C96A-DA77-0C75-41EC-CA0D1737C751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10047257" y="4108690"/>
            <a:ext cx="368300" cy="236474"/>
          </a:xfrm>
          <a:prstGeom prst="rect">
            <a:avLst/>
          </a:prstGeom>
          <a:solidFill>
            <a:srgbClr val="C90305">
              <a:alpha val="14902"/>
            </a:srgbClr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2021</a:t>
            </a:r>
          </a:p>
        </p:txBody>
      </p:sp>
      <p:sp>
        <p:nvSpPr>
          <p:cNvPr id="136" name="OTLSHAPE_M_9ba65000eada4488b1b5218c16f17efc_Title">
            <a:extLst>
              <a:ext uri="{FF2B5EF4-FFF2-40B4-BE49-F238E27FC236}">
                <a16:creationId xmlns:a16="http://schemas.microsoft.com/office/drawing/2014/main" id="{C597D75A-34BA-9C5B-C42C-C0BFCFE7E291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10204910" y="1417882"/>
            <a:ext cx="1498600" cy="365760"/>
          </a:xfrm>
          <a:prstGeom prst="rect">
            <a:avLst/>
          </a:prstGeom>
          <a:solidFill>
            <a:srgbClr val="C90305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-12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Raleway SemiBold" pitchFamily="2" charset="0"/>
                <a:ea typeface="+mn-ea"/>
                <a:cs typeface="+mn-cs"/>
              </a:rPr>
              <a:t>Passes away in Switzerland, aged 83</a:t>
            </a:r>
            <a:endParaRPr kumimoji="0" lang="en-US" sz="1200" b="1" i="0" u="none" strike="noStrike" kern="1200" cap="none" spc="-12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Raleway SemiBold" pitchFamily="2" charset="0"/>
              <a:ea typeface="+mn-ea"/>
              <a:cs typeface="+mn-cs"/>
            </a:endParaRPr>
          </a:p>
        </p:txBody>
      </p:sp>
      <p:sp>
        <p:nvSpPr>
          <p:cNvPr id="137" name="OTLSHAPE_M_9ba65000eada4488b1b5218c16f17efc_Date">
            <a:extLst>
              <a:ext uri="{FF2B5EF4-FFF2-40B4-BE49-F238E27FC236}">
                <a16:creationId xmlns:a16="http://schemas.microsoft.com/office/drawing/2014/main" id="{83DCF4E2-A75F-1489-FE0C-9A3D4A4BEF15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10204910" y="1809042"/>
            <a:ext cx="1092200" cy="236474"/>
          </a:xfrm>
          <a:prstGeom prst="rect">
            <a:avLst/>
          </a:prstGeom>
          <a:solidFill>
            <a:srgbClr val="C90305">
              <a:alpha val="14902"/>
            </a:srgbClr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1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May 24, 2023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AD9F839-505D-C7B6-DD0E-0976EBA0933A}"/>
              </a:ext>
            </a:extLst>
          </p:cNvPr>
          <p:cNvSpPr txBox="1"/>
          <p:nvPr/>
        </p:nvSpPr>
        <p:spPr>
          <a:xfrm>
            <a:off x="752933" y="625559"/>
            <a:ext cx="43830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Raleway ExtraBold" panose="020B0604020202020204" pitchFamily="2" charset="0"/>
              </a:rPr>
              <a:t>Tina Turner </a:t>
            </a:r>
            <a:r>
              <a:rPr lang="en-US" sz="2800" dirty="0">
                <a:latin typeface="Raleway Medium" pitchFamily="2" charset="0"/>
              </a:rPr>
              <a:t>timeline</a:t>
            </a:r>
            <a:endParaRPr lang="en-US" sz="3200" dirty="0">
              <a:latin typeface="Raleway Medium" pitchFamily="2" charset="0"/>
            </a:endParaRPr>
          </a:p>
          <a:p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(1939-2023)</a:t>
            </a:r>
            <a:endParaRPr lang="en-U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3" name="Picture 42" descr="A picture containing font, screenshot, graphics, text&#10;&#10;Description automatically generated">
            <a:extLst>
              <a:ext uri="{FF2B5EF4-FFF2-40B4-BE49-F238E27FC236}">
                <a16:creationId xmlns:a16="http://schemas.microsoft.com/office/drawing/2014/main" id="{DC1A1CA9-8B59-E56D-78CE-B0E0683831F5}"/>
              </a:ext>
            </a:extLst>
          </p:cNvPr>
          <p:cNvPicPr>
            <a:picLocks noChangeAspect="1"/>
          </p:cNvPicPr>
          <p:nvPr/>
        </p:nvPicPr>
        <p:blipFill>
          <a:blip r:embed="rId1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740" y="1679085"/>
            <a:ext cx="2333128" cy="3214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2892655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XSwiQ3VsdHVyZUluZm9OYW1lIjoiZW4tVVMiLCJTdHlsZU5hbWUiOm51bGwsIlZlcnNpb24iOnsiJGlkIjoiMiIsIlZlcnNpb24iOiIzLjcuMyIsIk9yaWdpbmFsQXNzZW1ibHlWZXJzaW9uIjoiNy4wMC4wOC4wMCIsIkVkaXRpb24iOm51bGwsIkxhc3RTYXZlZEVkaXRpb24iOjMsIklzUGx1c0VkaXRpb24iOmZhbHNlLCJJc1Byb0VkaXRpb24iOmZhbHNlfSwiRWZmZWN0IjowLCJTdHlsZSI6eyIkaWQiOiIzIiwiRGVmYXVsdERlcGVuZGVuY3lTdHlsZSI6eyIkaWQiOiI0IiwiTGluZVN0eWxlIjp7IiRpZCI6IjUiLCJMaW5lQ29sb3IiOnsiJGlkIjoiNiIsIiR0eXBlIjoiTkxSRS5Db21tb24uRG9tLlNvbGlkQ29sb3JCcnVzaCwgTkxSRS5Db21tb24iLCJDb2xvciI6eyIkaWQiOiI3IiwiQSI6MjU1LCJSIjowLCJHIjowLCJCIjowfX0sIkxpbmVXZWlnaHQiOjEuMCwiTGluZVR5cGUiOjAsIlBhcmVudFN0eWxlIjpudWxsfSwiRW5kQXJyb3doZWFkTGluZVN0eWxlIjp7IiRpZCI6IjgiLCJLaW5kIjoxLCJXaWR0aCI6MSwiTGVuZ3RoIjowLCJQYXJlbnRTdHlsZSI6bnVsbH0sIkJyaW5nVG9Gcm9udCI6dHJ1ZSwiRWxib3dSYWRpdXMiOjAuMCwiTWFyZ2luIjp7IiRpZCI6IjkiLCJUb3AiOjAuMCwiTGVmdCI6MC4wLCJSaWdodCI6MC4wLCJCb3R0b20iOjAuMH0sIlBhZGRpbmciOnsiJGlkIjoiMTAiLCJUb3AiOjAuMCwiTGVmdCI6MC4wLCJSaWdodCI6MC4wLCJCb3R0b20iOjAuMH0sIkJhY2tncm91bmQiOm51bGwsIklzVmlzaWJsZSI6dHJ1ZSwiV2lkdGgiOjAuMCwiSGVpZ2h0IjowLjAsIkJvcmRlclN0eWxlIjpudWxsLCJQYXJlbnRTdHlsZSI6bnVsbH0sIkNyaXRpY2FsUGF0aFN0eWxlIjp7IiRpZCI6IjExIiwiQ3JpdGljYWxQYXRoU3R5bGVPcHRpb25zIjoxNSwiTGluZVN0eWxlIjp7IiRpZCI6IjEyIiwiTGluZUNvbG9yIjp7IiRpZCI6IjEzIiwiJHR5cGUiOiJOTFJFLkNvbW1vbi5Eb20uU29saWRDb2xvckJydXNoLCBOTFJFLkNvbW1vbiIsIkNvbG9yIjp7IiRpZCI6IjE0IiwiQSI6MjU1LCJSIjoyMjIsIkciOjUwLCJCIjo1MH19LCJMaW5lV2VpZ2h0IjoxLjAsIkxpbmVUeXBlIjowLCJQYXJlbnRTdHlsZSI6bnVsbH0sIlRpdGxlRm9yZWdyb3VuZCI6eyIkaWQiOiIxNSIsIkNvbG9yIjp7IiRpZCI6IjE2IiwiQSI6MjU1LCJSIjoxNzYsIkciOjE5LCJCIjoyNX19LCJTaGFwZXNCYWNrZ3JvdW5kIjp7IiRpZCI6IjE3IiwiQ29sb3IiOnsiJGlkIjoiMTgiLCJBIjoyNTUsIlIiOjI1MywiRyI6MjAzLCJCIjoyMDh9fSwiU2hhcGVzQm9yZGVyU3R5bGUiOnsiJGlkIjoiMTkiLCJMaW5lQ29sb3IiOnsiJGlkIjoiMjAiLCIkdHlwZSI6Ik5MUkUuQ29tbW9uLkRvbS5Tb2xpZENvbG9yQnJ1c2gsIE5MUkUuQ29tbW9uIiwiQ29sb3IiOnsiJGlkIjoiMjEiLCJBIjoyNTUsIlIiOjIyMiwiRyI6NTAsIkIiOjUwfX0sIkxpbmVXZWlnaHQiOjEuNSwiTGluZVR5cGUiOjAsIlBhcmVudFN0eWxlIjpudWxsfSwiTWFyZ2luIjp7IiRpZCI6IjIyIiwiVG9wIjowLjAsIkxlZnQiOjAuMCwiUmlnaHQiOjAuMCwiQm90dG9tIjowLjB9LCJQYWRkaW5nIjp7IiRpZCI6IjIzIiwiVG9wIjowLjAsIkxlZnQiOjAuMCwiUmlnaHQiOjAuMCwiQm90dG9tIjowLjB9LCJCYWNrZ3JvdW5kIjpudWxsLCJJc1Zpc2libGUiOmZhbHNlLCJXaWR0aCI6MC4wLCJIZWlnaHQiOjAuMCwiQm9yZGVyU3R5bGUiOm51bGwsIlBhcmVudFN0eWxlIjpudWxsfSwiVGltZWJhbmRTdHlsZSI6eyIkaWQiOiIyNCIsIlNjYWxlTWFya2luZyI6MSwiU2hhcGUiOjAsIlNoYXBlU3R5bGUiOnsiJGlkIjoiMjUiLCJNYXJnaW4iOnsiJGlkIjoiMjYiLCJUb3AiOjAuMCwiTGVmdCI6MTAuMCwiUmlnaHQiOjEwLjAsIkJvdHRvbSI6MC4wfSwiUGFkZGluZyI6eyIkaWQiOiIyNyIsIlRvcCI6My4wLCJMZWZ0IjowLjAsIlJpZ2h0IjowLjAsIkJvdHRvbSI6My4wfSwiQmFja2dyb3VuZCI6eyIkaWQiOiIyOCIsIkNvbG9yIjp7IiRpZCI6IjI5IiwiQSI6MjU1LCJSIjowLCJHIjowLCJCIjowfX0sIklzVmlzaWJsZSI6dHJ1ZSwiV2lkdGgiOjg1OC4wLCJIZWlnaHQiOjIwLjAsIkJvcmRlclN0eWxlIjp7IiRpZCI6IjMwIiwiTGluZUNvbG9yIjp7IiRpZCI6IjMxIiwiJHR5cGUiOiJOTFJFLkNvbW1vbi5Eb20uU29saWRDb2xvckJydXNoLCBOTFJFLkNvbW1vbiIsIkNvbG9yIjp7IiRpZCI6IjMyIiwiQSI6MjU1LCJSIjoyNTUsIkciOjAsIkIiOjB9fSwiTGluZVdlaWdodCI6MC4wLCJMaW5lVHlwZSI6MCwiUGFyZW50U3R5bGUiOm51bGx9LCJQYXJlbnRTdHlsZSI6bnVsbH0sIk1pZGRsZVRpZXJTaGFwZVN0eWxlIjp7IiRpZCI6IjMzIiwiTWFyZ2luIjp7IiRpZCI6IjM0IiwiVG9wIjowLjAsIkxlZnQiOjEwLjAsIlJpZ2h0IjoxMC4wLCJCb3R0b20iOjAuMH0sIlBhZGRpbmciOnsiJGlkIjoiMzUiLCJUb3AiOjMuMCwiTGVmdCI6MC4wLCJSaWdodCI6MC4wLCJCb3R0b20iOjMuMH0sIkJhY2tncm91bmQiOnsiJGlkIjoiMzYiLCJDb2xvciI6eyIkaWQiOiIzNyIsIkEiOjI1NSwiUiI6NjgsIkciOjg0LCJCIjoxMDZ9fSwiSXNWaXNpYmxlIjp0cnVlLCJXaWR0aCI6ODU4LjAsIkhlaWdodCI6MjAuMCwiQm9yZGVyU3R5bGUiOnsiJGlkIjoiMzgiLCJMaW5lQ29sb3IiOnsiJGlkIjoiMzkiLCIkdHlwZSI6Ik5MUkUuQ29tbW9uLkRvbS5Tb2xpZENvbG9yQnJ1c2gsIE5MUkUuQ29tbW9uIiwiQ29sb3IiOnsiJGlkIjoiNDAiLCJBIjoyNTUsIlIiOjI1NSwiRyI6MCwiQiI6MH19LCJMaW5lV2VpZ2h0IjowLjAsIkxpbmVUeXBlIjowLCJQYXJlbnRTdHlsZSI6bnVsbH0sIlBhcmVudFN0eWxlIjpudWxsfSwiQm90dG9tVGllclNoYXBlU3R5bGUiOnsiJGlkIjoiNDEiLCJNYXJnaW4iOnsiJGlkIjoiNDIiLCJUb3AiOjAuMCwiTGVmdCI6MTAuMCwiUmlnaHQiOjEwLjAsIkJvdHRvbSI6MC4wfSwiUGFkZGluZyI6eyIkaWQiOiI0MyIsIlRvcCI6My4wLCJMZWZ0IjowLjAsIlJpZ2h0IjowLjAsIkJvdHRvbSI6My4wfSwiQmFja2dyb3VuZCI6eyIkaWQiOiI0NCIsIkNvbG9yIjp7IiRpZCI6IjQ1IiwiQSI6MjU1LCJSIjo2OCwiRyI6ODQsIkIiOjEwNn19LCJJc1Zpc2libGUiOnRydWUsIldpZHRoIjo4NTguMCwiSGVpZ2h0IjoyMC4wLCJCb3JkZXJTdHlsZSI6eyIkaWQiOiI0NiIsIkxpbmVDb2xvciI6eyIkaWQiOiI0NyIsIiR0eXBlIjoiTkxSRS5Db21tb24uRG9tLlNvbGlkQ29sb3JCcnVzaCwgTkxSRS5Db21tb24iLCJDb2xvciI6eyIkaWQiOiI0OCIsIkEiOjI1NSwiUiI6MjU1LCJHIjowLCJCIjowfX0sIkxpbmVXZWlnaHQiOjAuMCwiTGluZVR5cGUiOjAsIlBhcmVudFN0eWxlIjpudWxsfSwiUGFyZW50U3R5bGUiOm51bGx9LCJSaWdodEVuZENhcHNTdHlsZSI6eyIkaWQiOiI0OSIsIkZvbnRTZXR0aW5ncyI6eyIkaWQiOiI1MCIsIkZvbnRTaXplIjoxOCwiRm9udE5hbWUiOiJDYWxpYnJpIiwiSXNCb2xkIjp0cnVlLCJJc0l0YWxpYyI6ZmFsc2UsIklzVW5kZXJsaW5lZCI6ZmFsc2UsIlBhcmVudFN0eWxlIjpudWxsfSwiQXV0b1NpemUiOjAsIkZvcmVncm91bmQiOnsiJGlkIjoiNTEiLCJDb2xvciI6eyIkaWQiOiI1Mi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NTMiLCJUb3AiOjAuMCwiTGVmdCI6MC4wLCJSaWdodCI6ODIuNjUxMTYyNzkwNjk1NzA3LCJCb3R0b20iOjAuMH0sIlBhZGRpbmciOnsiJGlkIjoiNTQiLCJUb3AiOjAuMCwiTGVmdCI6MC4wLCJSaWdodCI6MC4wLCJCb3R0b20iOjAuMH0sIkJhY2tncm91bmQiOnsiJGlkIjoiNTUiLCJDb2xvciI6eyIkaWQiOiI1NiIsIkEiOjAsIlIiOjAsIkciOjAsIkIiOjB9fSwiSXNWaXNpYmxlIjpmYWxzZSwiV2lkdGgiOjAuMCwiSGVpZ2h0IjowLjAsIkJvcmRlclN0eWxlIjpudWxsLCJQYXJlbnRTdHlsZSI6bnVsbH0sIkxlZnRFbmRDYXBzU3R5bGUiOnsiJGlkIjoiNTciLCJGb250U2V0dGluZ3MiOnsiJGlkIjoiNTgiLCJGb250U2l6ZSI6MTgsIkZvbnROYW1lIjoiQ2FsaWJyaSIsIklzQm9sZCI6dHJ1ZSwiSXNJdGFsaWMiOmZhbHNlLCJJc1VuZGVybGluZWQiOmZhbHNlLCJQYXJlbnRTdHlsZSI6bnVsbH0sIkF1dG9TaXplIjowLCJGb3JlZ3JvdW5kIjp7IiRpZCI6IjU5IiwiQ29sb3IiOnsiJGlkIjoiNjA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YxIiwiVG9wIjowLjAsIkxlZnQiOjIwLjAsIlJpZ2h0IjowLjAsIkJvdHRvbSI6MC4wfSwiUGFkZGluZyI6eyIkaWQiOiI2MiIsIlRvcCI6MC4wLCJMZWZ0IjowLjAsIlJpZ2h0IjowLjAsIkJvdHRvbSI6MC4wfSwiQmFja2dyb3VuZCI6eyIkaWQiOiI2MyIsIkNvbG9yIjp7IiRpZCI6IjY0IiwiQSI6MCwiUiI6MCwiRyI6MCwiQiI6MH19LCJJc1Zpc2libGUiOmZhbHNlLCJXaWR0aCI6MC4wLCJIZWlnaHQiOjAuMCwiQm9yZGVyU3R5bGUiOm51bGwsIlBhcmVudFN0eWxlIjpudWxsfSwiVG9kYXlUZXh0U3R5bGUiOnsiJGlkIjoiNjUiLCJGb250U2V0dGluZ3MiOnsiJGlkIjoiNjYiLCJGb250U2l6ZSI6MTIsIkZvbnROYW1lIjoiQ2FsaWJyaSIsIklzQm9sZCI6ZmFsc2UsIklzSXRhbGljIjpmYWxzZSwiSXNVbmRlcmxpbmVkIjpmYWxzZSwiUGFyZW50U3R5bGUiOm51bGx9LCJBdXRvU2l6ZSI6MCwiRm9yZWdyb3VuZCI6eyIkaWQiOiI2NyIsIkNvbG9yIjp7IiRpZCI6IjY4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Y5IiwiVG9wIjowLjAsIkxlZnQiOjAuMCwiUmlnaHQiOjAuMCwiQm90dG9tIjowLjB9LCJQYWRkaW5nIjp7IiRpZCI6IjcwIiwiVG9wIjowLjAsIkxlZnQiOjAuMCwiUmlnaHQiOjAuMCwiQm90dG9tIjowLjB9LCJCYWNrZ3JvdW5kIjp7IiRpZCI6IjcxIiwiQ29sb3IiOnsiJGlkIjoiNzIiLCJBIjowLCJSIjowLCJHIjowLCJCIjowfX0sIklzVmlzaWJsZSI6ZmFsc2UsIldpZHRoIjowLjAsIkhlaWdodCI6MC4wLCJCb3JkZXJTdHlsZSI6bnVsbCwiUGFyZW50U3R5bGUiOm51bGx9LCJUb2RheU1hcmtlclN0eWxlIjp7IiRpZCI6IjczIiwiTWFyZ2luIjp7IiRpZCI6Ijc0IiwiVG9wIjowLjAsIkxlZnQiOjAuMCwiUmlnaHQiOjAuMCwiQm90dG9tIjowLjB9LCJQYWRkaW5nIjp7IiRpZCI6Ijc1IiwiVG9wIjowLjAsIkxlZnQiOjAuMCwiUmlnaHQiOjAuMCwiQm90dG9tIjowLjB9LCJCYWNrZ3JvdW5kIjp7IiRpZCI6Ijc2IiwiQ29sb3IiOnsiJGlkIjoiNzciLCJBIjoyNTUsIlIiOjI1NSwiRyI6MCwiQiI6MH19LCJJc1Zpc2libGUiOnRydWUsIldpZHRoIjowLjAsIkhlaWdodCI6MC4wLCJCb3JkZXJTdHlsZSI6bnVsbCwiUGFyZW50U3R5bGUiOm51bGx9LCJTY2FsZVN0eWxlIjp7IiRpZCI6Ijc4IiwiU2hhcGUiOjMsIlNob3dTZWdtZW50U2VwYXJhdG9ycyI6ZmFsc2UsIlNlZ21lbnRTZXBhcmF0b3JPcGFjaXR5IjozMCwiSGFzQmVlblZpc2libGVCZWZvcmUiOnRydWUsIkZvbnRTZXR0aW5ncyI6eyIkaWQiOiI3OSIsIkZvbnRTaXplIjoxNiwiRm9udE5hbWUiOiJTZWdvZSBVSSBTZW1pYm9sZCIsIklzQm9sZCI6ZmFsc2UsIklzSXRhbGljIjpmYWxzZSwiSXNVbmRlcmxpbmVkIjpmYWxzZSwiUGFyZW50U3R5bGUiOm51bGx9LCJBdXRvU2l6ZSI6MCwiRm9yZWdyb3VuZCI6eyIkaWQiOiI4MCIsIkNvbG9yIjp7IiRpZCI6Ijgx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gyIiwiVG9wIjowLjAsIkxlZnQiOjUuMCwiUmlnaHQiOjAuMCwiQm90dG9tIjowLjB9LCJQYWRkaW5nIjp7IiRpZCI6IjgzIiwiVG9wIjowLjAsIkxlZnQiOjAuMCwiUmlnaHQiOjAuMCwiQm90dG9tIjowLjB9LCJCYWNrZ3JvdW5kIjp7IiRpZCI6Ijg0IiwiQ29sb3IiOnsiJGlkIjoiODUiLCJBIjoyNTUsIlIiOjIwMSwiRyI6MywiQiI6NX19LCJJc1Zpc2libGUiOnRydWUsIldpZHRoIjowLjAsIkhlaWdodCI6MC4wLCJCb3JkZXJTdHlsZSI6bnVsbCwiUGFyZW50U3R5bGUiOm51bGx9LCJTaW5nbGVTY2FsZVNoYXBlU3R5bGUiOnsiJGlkIjoiODYiLCJTaGFwZSI6MCwiSGVpZ2h0IjowLjB9LCJNaWRkbGVUaWVyU2NhbGVTdHlsZSI6eyIkaWQiOiI4NyIsIlNoYXBlIjozLCJTaG93U2VnbWVudFNlcGFyYXRvcnMiOmZhbHNlLCJTZWdtZW50U2VwYXJhdG9yT3BhY2l0eSI6MzAsIkhhc0JlZW5WaXNpYmxlQmVmb3JlIjpmYWxzZSwiRm9udFNldHRpbmdzIjp7IiRpZCI6Ijg4IiwiRm9udFNpemUiOjEyLCJGb250TmFtZSI6IkNhbGlicmkiLCJJc0JvbGQiOmZhbHNlLCJJc0l0YWxpYyI6ZmFsc2UsIklzVW5kZXJsaW5lZCI6ZmFsc2UsIlBhcmVudFN0eWxlIjpudWxsfSwiQXV0b1NpemUiOjAsIkZvcmVncm91bmQiOnsiJGlkIjoiODkiLCJDb2xvciI6eyIkaWQiOiI5MC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5MSIsIlRvcCI6MC4wLCJMZWZ0Ijo1LjAsIlJpZ2h0IjowLjAsIkJvdHRvbSI6MC4wfSwiUGFkZGluZyI6eyIkaWQiOiI5MiIsIlRvcCI6MC4wLCJMZWZ0IjowLjAsIlJpZ2h0IjowLjAsIkJvdHRvbSI6MC4wfSwiQmFja2dyb3VuZCI6eyIkaWQiOiI5MyIsIkNvbG9yIjp7IiRpZCI6Ijk0IiwiQSI6MCwiUiI6MCwiRyI6MCwiQiI6MH19LCJJc1Zpc2libGUiOmZhbHNlLCJXaWR0aCI6MC4wLCJIZWlnaHQiOjAuMCwiQm9yZGVyU3R5bGUiOm51bGwsIlBhcmVudFN0eWxlIjpudWxsfSwiQm90dG9tVGllclNjYWxlU3R5bGUiOnsiJGlkIjoiOTUiLCJTaGFwZSI6MywiU2hvd1NlZ21lbnRTZXBhcmF0b3JzIjpmYWxzZSwiU2VnbWVudFNlcGFyYXRvck9wYWNpdHkiOjMwLCJIYXNCZWVuVmlzaWJsZUJlZm9yZSI6ZmFsc2UsIkZvbnRTZXR0aW5ncyI6eyIkaWQiOiI5NiIsIkZvbnRTaXplIjoxMiwiRm9udE5hbWUiOiJDYWxpYnJpIiwiSXNCb2xkIjpmYWxzZSwiSXNJdGFsaWMiOmZhbHNlLCJJc1VuZGVybGluZWQiOmZhbHNlLCJQYXJlbnRTdHlsZSI6bnVsbH0sIkF1dG9TaXplIjowLCJGb3JlZ3JvdW5kIjp7IiRpZCI6Ijk3IiwiQ29sb3IiOnsiJGlkIjoiOTg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OTkiLCJUb3AiOjAuMCwiTGVmdCI6NS4wLCJSaWdodCI6MC4wLCJCb3R0b20iOjAuMH0sIlBhZGRpbmciOnsiJGlkIjoiMTAwIiwiVG9wIjowLjAsIkxlZnQiOjAuMCwiUmlnaHQiOjAuMCwiQm90dG9tIjowLjB9LCJCYWNrZ3JvdW5kIjp7IiRpZCI6IjEwMSIsIkNvbG9yIjp7IiRpZCI6IjEwMiIsIkEiOjAsIlIiOjAsIkciOjAsIkIiOjB9fSwiSXNWaXNpYmxlIjpmYWxzZSwiV2lkdGgiOjAuMCwiSGVpZ2h0IjowLjAsIkJvcmRlclN0eWxlIjpudWxsLCJQYXJlbnRTdHlsZSI6bnVsbH0sIkVsYXBzZWRUaW1lQmFja2dyb3VuZCI6eyIkaWQiOiIxMDMiLCJDb2xvciI6eyIkaWQiOiIxMDQiLCJBIjoxOTEsIlIiOjI1NSwiRyI6MCwiQiI6MH19LCJBcHBlbmRZZWFyT25ZZWFyQ2hhbmdlIjpmYWxzZSwiRWxhcHNlZFRpbWVGb3JtYXQiOjAsIlRvZGF5TWFya2VyUG9zaXRpb24iOjAsIlF1aWNrUG9zaXRpb24iOjMsIkFic29sdXRlUG9zaXRpb24iOjI4Ni41MTg5LCJNYXJnaW4iOnsiJGlkIjoiMTA1IiwiVG9wIjowLjAsIkxlZnQiOjEwLjAsIlJpZ2h0IjoxMC4wLCJCb3R0b20iOjAuMH0sIlBhZGRpbmciOnsiJGlkIjoiMTA2IiwiVG9wIjowLjAsIkxlZnQiOjAuMCwiUmlnaHQiOjAuMCwiQm90dG9tIjowLjB9LCJCYWNrZ3JvdW5kIjp7IiRpZCI6IjEwNyIsIkNvbG9yIjp7IiRpZCI6IjEwOCIsIkEiOjI1NSwiUiI6NDcsIkciOjU0LCJCIjoxNTN9fSwiSXNWaXNpYmxlIjp0cnVlLCJXaWR0aCI6MC4wLCJIZWlnaHQiOjAuMCwiQm9yZGVyU3R5bGUiOm51bGwsIlBhcmVudFN0eWxlIjpudWxsfSwiRGVmYXVsdE1pbGVzdG9uZVN0eWxlIjp7IiRpZCI6IjEwOSIsIlNoYXBlIjoxNiwiQ29ubmVjdG9yTWFyZ2luIjp7IiRpZCI6IjExMCIsIlRvcCI6MC4wLCJMZWZ0IjoyLjAsIlJpZ2h0IjoyLjAsIkJvdHRvbSI6MC4wfSwiQ29ubmVjdG9yU3R5bGUiOnsiJGlkIjoiMTExIiwiTGluZUNvbG9yIjp7IiRpZCI6IjExMiIsIiR0eXBlIjoiTkxSRS5Db21tb24uRG9tLlNvbGlkQ29sb3JCcnVzaCwgTkxSRS5Db21tb24iLCJDb2xvciI6eyIkaWQiOiIxMTMiLCJBIjoxMjcsIlIiOjc5LCJHIjoxMjksIkIiOjE4OX19LCJMaW5lV2VpZ2h0IjoxLjAsIkxpbmVUeXBlIjowLCJQYXJlbnRTdHlsZSI6bnVsbH0sIklzQmVsb3dUaW1lYmFuZCI6ZmFsc2UsIlBvc2l0aW9uT25UYXNrIjowLCJIaWRlRGF0ZSI6ZmFsc2UsIlNoYXBlU2l6ZSI6MSwiU3BhY2luZyI6Mi4wLCJQYWRkaW5nIjp7IiRpZCI6IjExNCIsIlRvcCI6Ny4wLCJMZWZ0IjozLjAsIlJpZ2h0IjowLjAsIkJvdHRvbSI6Mi4wfSwiU2hhcGVTdHlsZSI6eyIkaWQiOiIxMTUiLCJNYXJnaW4iOnsiJGlkIjoiMTE2IiwiVG9wIjowLjAsIkxlZnQiOjAuMCwiUmlnaHQiOjAuMCwiQm90dG9tIjowLjB9LCJQYWRkaW5nIjp7IiRpZCI6IjExNyIsIlRvcCI6MC4wLCJMZWZ0IjowLjAsIlJpZ2h0IjowLjAsIkJvdHRvbSI6MC4wfSwiQmFja2dyb3VuZCI6eyIkaWQiOiIxMTgiLCJDb2xvciI6eyIkaWQiOiIxMTkiLCJBIjoyNTUsIlIiOjAsIkciOjExNCwiQiI6MTg4fX0sIklzVmlzaWJsZSI6dHJ1ZSwiV2lkdGgiOjEzLjAsIkhlaWdodCI6MTMuMCwiQm9yZGVyU3R5bGUiOnsiJGlkIjoiMTIwIiwiTGluZUNvbG9yIjp7IiRpZCI6IjEyMSIsIiR0eXBlIjoiTkxSRS5Db21tb24uRG9tLlNvbGlkQ29sb3JCcnVzaCwgTkxSRS5Db21tb24iLCJDb2xvciI6eyIkaWQiOiIxMjIiLCJBIjoyNTUsIlIiOjI1NSwiRyI6MCwiQiI6MH19LCJMaW5lV2VpZ2h0IjowLjAsIkxpbmVUeXBlIjowLCJQYXJlbnRTdHlsZSI6bnVsbH0sIlBhcmVudFN0eWxlIjpudWxsfSwiVGl0bGVTdHlsZSI6eyIkaWQiOiIxMjMiLCJGb250U2V0dGluZ3MiOnsiJGlkIjoiMTI0IiwiRm9udFNpemUiOjEyLCJGb250TmFtZSI6IlJhbGV3YXkgU2VtaUJvbGQiLCJJc0JvbGQiOnRydWUsIklzSXRhbGljIjpmYWxzZSwiSXNVbmRlcmxpbmVkIjpmYWxzZSwiUGFyZW50U3R5bGUiOm51bGx9LCJBdXRvU2l6ZSI6MCwiRm9yZWdyb3VuZCI6eyIkaWQiOiIxMjUiLCJDb2xvciI6eyIkaWQiOiIxMjY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GlkIjoiMTI3IiwiVG9wIjowLjAsIkxlZnQiOjAuMCwiUmlnaHQiOjAuMCwiQm90dG9tIjowLjB9LCJQYWRkaW5nIjp7IiRpZCI6IjEyOCIsIlRvcCI6MC4wLCJMZWZ0IjowLjAsIlJpZ2h0IjowLjAsIkJvdHRvbSI6MC4wfSwiQmFja2dyb3VuZCI6eyIkaWQiOiIxMjkiLCJDb2xvciI6eyIkaWQiOiIxMzAiLCJBIjowLCJSIjowLCJHIjowLCJCIjowfX0sIklzVmlzaWJsZSI6dHJ1ZSwiV2lkdGgiOjAuMCwiSGVpZ2h0IjowLjAsIkJvcmRlclN0eWxlIjpudWxsLCJQYXJlbnRTdHlsZSI6bnVsbH0sIkRhdGVTdHlsZSI6eyIkaWQiOiIxMzEiLCJGb250U2V0dGluZ3MiOnsiJGlkIjoiMTMyIiwiRm9udFNpemUiOjE0LCJGb250TmFtZSI6IlNlZ29lIFVJIFNlbWlib2xkIiwiSXNCb2xkIjpmYWxzZSwiSXNJdGFsaWMiOmZhbHNlLCJJc1VuZGVybGluZWQiOmZhbHNlLCJQYXJlbnRTdHlsZSI6bnVsbH0sIkF1dG9TaXplIjowLCJGb3JlZ3JvdW5kIjp7IiRpZCI6IjEzMyIsIkNvbG9yIjp7IiRpZCI6IjEzN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MzUiLCJUb3AiOjAuMCwiTGVmdCI6MC4wLCJSaWdodCI6MC4wLCJCb3R0b20iOjAuMH0sIlBhZGRpbmciOnsiJGlkIjoiMTM2IiwiVG9wIjowLjAsIkxlZnQiOjAuMCwiUmlnaHQiOjAuMCwiQm90dG9tIjowLjB9LCJCYWNrZ3JvdW5kIjp7IiRpZCI6IjEzNyIsIkNvbG9yIjp7IiRpZCI6IjEzOCIsIkEiOjAsIlIiOjAsIkciOjAsIkIiOjB9fSwiSXNWaXNpYmxlIjp0cnVlLCJXaWR0aCI6MC4wLCJIZWlnaHQiOjAuMCwiQm9yZGVyU3R5bGUiOm51bGwsIlBhcmVudFN0eWxlIjpudWxsfSwiRGF0ZUZvcm1hdCI6eyIkaWQiOiIxMzk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0MCIsIkRhdGVQYXJ0SXNWaXNpYmxlIjp0cnVlLCJUaW1lUGFydElzVmlzaWJsZSI6ZmFsc2V9fSwiV2Vla051bWJlcmluZyI6eyIkaWQiOiIxNDEiLCJGb3JtYXQiOjAsIklzVmlzaWJsZSI6ZmFsc2UsIkxhc3RLbm93blZpc2liaWxpdHlTdGF0ZSI6ZmFsc2V9LCJJc1Zpc2libGUiOnRydWUsIlBhcmVudFN0eWxlIjpudWxsfSwiRGVmYXVsdFRhc2tTdHlsZSI6eyIkaWQiOiIxNDIiLCJTaGFwZSI6MSwiU2hhcGVUaGlja25lc3MiOjAsIkR1cmF0aW9uRm9ybWF0IjowLCJJbmNsdWRlTm9uV29ya2luZ0RheXNJbkR1cmF0aW9uIjpmYWxzZSwiUGVyY2VudGFnZUNvbXBsZXRlU3R5bGUiOnsiJGlkIjoiMTQzIiwiRm9udFNldHRpbmdzIjp7IiRpZCI6IjE0NCIsIkZvbnRTaXplIjoxMCwiRm9udE5hbWUiOiJDYWxpYnJpIiwiSXNCb2xkIjpmYWxzZSwiSXNJdGFsaWMiOmZhbHNlLCJJc1VuZGVybGluZWQiOmZhbHNlLCJQYXJlbnRTdHlsZSI6bnVsbH0sIkF1dG9TaXplIjowLCJGb3JlZ3JvdW5kIjp7IiRpZCI6IjE0NSIsIkNvbG9yIjp7IiRpZCI6IjE0N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0NyIsIlRvcCI6MC4wLCJMZWZ0IjowLjAsIlJpZ2h0IjowLjAsIkJvdHRvbSI6MC4wfSwiUGFkZGluZyI6eyIkaWQiOiIxNDgiLCJUb3AiOjAuMCwiTGVmdCI6MC4wLCJSaWdodCI6MC4wLCJCb3R0b20iOjAuMH0sIkJhY2tncm91bmQiOnsiJGlkIjoiMTQ5IiwiQ29sb3IiOnsiJGlkIjoiMTUwIiwiQSI6MCwiUiI6MCwiRyI6MCwiQiI6MH19LCJJc1Zpc2libGUiOnRydWUsIldpZHRoIjowLjAsIkhlaWdodCI6MC4wLCJCb3JkZXJTdHlsZSI6bnVsbCwiUGFyZW50U3R5bGUiOm51bGx9LCJEdXJhdGlvblN0eWxlIjp7IiRpZCI6IjE1MSIsIkZvbnRTZXR0aW5ncyI6eyIkaWQiOiIxNTIiLCJGb250U2l6ZSI6MTAsIkZvbnROYW1lIjoiQ2FsaWJyaSIsIklzQm9sZCI6ZmFsc2UsIklzSXRhbGljIjpmYWxzZSwiSXNVbmRlcmxpbmVkIjpmYWxzZSwiUGFyZW50U3R5bGUiOm51bGx9LCJBdXRvU2l6ZSI6MCwiRm9yZWdyb3VuZCI6eyIkaWQiOiIxNTMiLCJDb2xvciI6eyIkaWQiOiIxNTQ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TUiLCJUb3AiOjAuMCwiTGVmdCI6MC4wLCJSaWdodCI6MC4wLCJCb3R0b20iOjAuMH0sIlBhZGRpbmciOnsiJGlkIjoiMTU2IiwiVG9wIjowLjAsIkxlZnQiOjAuMCwiUmlnaHQiOjAuMCwiQm90dG9tIjowLjB9LCJCYWNrZ3JvdW5kIjp7IiRpZCI6IjE1NyIsIkNvbG9yIjp7IiRpZCI6IjE1OCIsIkEiOjAsIlIiOjAsIkciOjAsIkIiOjB9fSwiSXNWaXNpYmxlIjp0cnVlLCJXaWR0aCI6MC4wLCJIZWlnaHQiOjAuMCwiQm9yZGVyU3R5bGUiOm51bGwsIlBhcmVudFN0eWxlIjpudWxsfSwiSG9yaXpvbnRhbENvbm5lY3RvclN0eWxlIjp7IiRpZCI6IjE1OSIsIkxpbmVDb2xvciI6eyIkaWQiOiIxNjAiLCIkdHlwZSI6Ik5MUkUuQ29tbW9uLkRvbS5Tb2xpZENvbG9yQnJ1c2gsIE5MUkUuQ29tbW9uIiwiQ29sb3IiOnsiJGlkIjoiMTYxIiwiQSI6MjU1LCJSIjoyMDQsIkciOjIwNCwiQiI6MjA0fX0sIkxpbmVXZWlnaHQiOjEuMCwiTGluZVR5cGUiOjAsIlBhcmVudFN0eWxlIjpudWxsfSwiVmVydGljYWxDb25uZWN0b3JTdHlsZSI6eyIkaWQiOiIxNjIiLCJMaW5lQ29sb3IiOnsiJGlkIjoiMTYzIiwiJHR5cGUiOiJOTFJFLkNvbW1vbi5Eb20uU29saWRDb2xvckJydXNoLCBOTFJFLkNvbW1vbiIsIkNvbG9yIjp7IiRpZCI6IjE2NCIsIkEiOjI1NSwiUiI6MjA0LCJHIjoyMDQsIkIiOjIwNH19LCJMaW5lV2VpZ2h0IjowLjAsIkxpbmVUeXBlIjowLCJQYXJlbnRTdHlsZSI6bnVsbH0sIk1hcmdpbiI6bnVsbCwiU3RhcnREYXRlUG9zaXRpb24iOjMsIkVuZERhdGVQb3NpdGlvbiI6MywiRGF0ZUlzVmlzaWJsZSI6dHJ1ZSwiVGl0bGVQb3NpdGlvbiI6NCwiRHVyYXRpb25Qb3NpdGlvbiI6NiwiUGVyY2VudGFnZUNvbXBsZXRlZFBvc2l0aW9uIjo2LCJTcGFjaW5nIjozLCJJc0JlbG93VGltZWJhbmQiOmZhbHNlLCJQZXJjZW50YWdlQ29tcGxldGVTaGFwZU9wYWNpdHkiOjM1LCJTaGFwZVN0eWxlIjp7IiRpZCI6IjE2NSIsIk1hcmdpbiI6eyIkaWQiOiIxNjYiLCJUb3AiOjAuMCwiTGVmdCI6NC4wLCJSaWdodCI6NC4wLCJCb3R0b20iOjAuMH0sIlBhZGRpbmciOnsiJGlkIjoiMTY3IiwiVG9wIjowLjAsIkxlZnQiOjAuMCwiUmlnaHQiOjAuMCwiQm90dG9tIjowLjB9LCJCYWNrZ3JvdW5kIjp7IiRpZCI6IjE2OCIsIkNvbG9yIjp7IiRpZCI6IjE2OSIsIkEiOjI1NSwiUiI6MCwiRyI6MTE0LCJCIjoxODh9fSwiSXNWaXNpYmxlIjp0cnVlLCJXaWR0aCI6MC4wLCJIZWlnaHQiOjEwLjAsIkJvcmRlclN0eWxlIjp7IiRpZCI6IjE3MCIsIkxpbmVDb2xvciI6eyIkaWQiOiIxNzEiLCIkdHlwZSI6Ik5MUkUuQ29tbW9uLkRvbS5Tb2xpZENvbG9yQnJ1c2gsIE5MUkUuQ29tbW9uIiwiQ29sb3IiOnsiJGlkIjoiMTcyIiwiQSI6MjU1LCJSIjoyNTUsIkciOjAsIkIiOjB9fSwiTGluZVdlaWdodCI6MC4wLCJMaW5lVHlwZSI6MCwiUGFyZW50U3R5bGUiOm51bGx9LCJQYXJlbnRTdHlsZSI6bnVsbH0sIlRpdGxlU3R5bGUiOnsiJGlkIjoiMTczIiwiRm9udFNldHRpbmdzIjp7IiRpZCI6IjE3NCIsIkZvbnRTaXplIjoxMSwiRm9udE5hbWUiOiJDYWxpYnJpIiwiSXNCb2xkIjp0cnVlLCJJc0l0YWxpYyI6ZmFsc2UsIklzVW5kZXJsaW5lZCI6ZmFsc2UsIlBhcmVudFN0eWxlIjpudWxsfSwiQXV0b1NpemUiOjAsIkZvcmVncm91bmQiOnsiJGlkIjoiMTc1IiwiQ29sb3IiOnsiJGlkIjoiMTc2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E3NyIsIlRvcCI6MC4wLCJMZWZ0IjowLjAsIlJpZ2h0IjowLjAsIkJvdHRvbSI6MC4wfSwiUGFkZGluZyI6eyIkaWQiOiIxNzgiLCJUb3AiOjAuMCwiTGVmdCI6MC4wLCJSaWdodCI6MC4wLCJCb3R0b20iOjAuMH0sIkJhY2tncm91bmQiOnsiJGlkIjoiMTc5IiwiQ29sb3IiOnsiJGlkIjoiMTgwIiwiQSI6MCwiUiI6MCwiRyI6MCwiQiI6MH19LCJJc1Zpc2libGUiOnRydWUsIldpZHRoIjowLjAsIkhlaWdodCI6MC4wLCJCb3JkZXJTdHlsZSI6bnVsbCwiUGFyZW50U3R5bGUiOm51bGx9LCJEYXRlU3R5bGUiOnsiJGlkIjoiMTgxIiwiRm9udFNldHRpbmdzIjp7IiRpZCI6IjE4MiIsIkZvbnRTaXplIjoxMCwiRm9udE5hbWUiOiJDYWxpYnJpIiwiSXNCb2xkIjpmYWxzZSwiSXNJdGFsaWMiOmZhbHNlLCJJc1VuZGVybGluZWQiOmZhbHNlLCJQYXJlbnRTdHlsZSI6bnVsbH0sIkF1dG9TaXplIjowLCJGb3JlZ3JvdW5kIjp7IiRpZCI6IjE4MyIsIkNvbG9yIjp7IiRpZCI6IjE4N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Tg1IiwiVG9wIjowLjAsIkxlZnQiOjAuMCwiUmlnaHQiOjAuMCwiQm90dG9tIjowLjB9LCJQYWRkaW5nIjp7IiRpZCI6IjE4NiIsIlRvcCI6MC4wLCJMZWZ0IjowLjAsIlJpZ2h0IjowLjAsIkJvdHRvbSI6MC4wfSwiQmFja2dyb3VuZCI6eyIkaWQiOiIxODciLCJDb2xvciI6eyIkaWQiOiIxODgiLCJBIjowLCJSIjowLCJHIjowLCJCIjowfX0sIklzVmlzaWJsZSI6dHJ1ZSwiV2lkdGgiOjAuMCwiSGVpZ2h0IjowLjAsIkJvcmRlclN0eWxlIjpudWxsLCJQYXJlbnRTdHlsZSI6bnVsbH0sIkRhdGVGb3JtYXQiOnsiJGlkIjoiMTg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5MCIsIkZvcm1hdCI6MCwiSXNWaXNpYmxlIjpmYWxzZSwiTGFzdEtub3duVmlzaWJpbGl0eVN0YXRlIjpmYWxzZX0sIklzVmlzaWJsZSI6dHJ1ZSwiUGFyZW50U3R5bGUiOm51bGwsIl9leHBsaWNpdGx5U2V0Ijp7IiRpZCI6IjE5MS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HcmlkbGluZVBhbmVsU3R5bGUiOnsiJGlkIjoiMTkyIiwiR3JpZGxpbmVTdHlsZSI6eyIkaWQiOiIxOTMiLCJMaW5lQ29sb3IiOnsiJGlkIjoiMTk0IiwiJHR5cGUiOiJOTFJFLkNvbW1vbi5Eb20uU29saWRDb2xvckJydXNoLCBOTFJFLkNvbW1vbiIsIkNvbG9yIjp7IiRpZCI6IjE5NSIsIkEiOjM4LCJSIjo5MSwiRyI6MTU1LCJCIjoyMTN9fSwiTGluZVdlaWdodCI6MS4wLCJMaW5lVHlwZSI6MCwiUGFyZW50U3R5bGUiOm51bGx9LCJNYXJnaW4iOnsiJGlkIjoiMTk2IiwiVG9wIjowLjAsIkxlZnQiOjAuMCwiUmlnaHQiOjAuMCwiQm90dG9tIjowLjB9LCJQYWRkaW5nIjp7IiRpZCI6IjE5NyIsIlRvcCI6MC4wLCJMZWZ0IjowLjAsIlJpZ2h0IjowLjAsIkJvdHRvbSI6MC4wfSwiQmFja2dyb3VuZCI6bnVsbCwiSXNWaXNpYmxlIjp0cnVlLCJXaWR0aCI6MC4wLCJIZWlnaHQiOjAuMCwiQm9yZGVyU3R5bGUiOnsiJGlkIjoiMTk4IiwiTGluZUNvbG9yIjpudWxsLCJMaW5lV2VpZ2h0IjowLjAsIkxpbmVUeXBlIjowLCJQYXJlbnRTdHlsZSI6bnVsbH0sIlBhcmVudFN0eWxlIjpudWxsfSwiQWN0aXZpdHlMaW5lUGFuZWxTdHlsZSI6eyIkaWQiOiIxOTkiLCJBY3Rpdml0eUxpbmVTdHlsZSI6eyIkaWQiOiIyMDAiLCJMaW5lQ29sb3IiOnsiJGlkIjoiMjAxIiwiJHR5cGUiOiJOTFJFLkNvbW1vbi5Eb20uU29saWRDb2xvckJydXNoLCBOTFJFLkNvbW1vbiIsIkNvbG9yIjp7IiRpZCI6IjIwMiIsIkEiOjM4LCJSIjo2OCwiRyI6MTE0LCJCIjoxOTZ9fSwiTGluZVdlaWdodCI6MS4wLCJMaW5lVHlwZSI6MCwiUGFyZW50U3R5bGUiOm51bGx9LCJNYXJnaW4iOnsiJGlkIjoiMjAzIiwiVG9wIjowLjAsIkxlZnQiOjAuMCwiUmlnaHQiOjAuMCwiQm90dG9tIjowLjB9LCJQYWRkaW5nIjp7IiRpZCI6IjIwNCIsIlRvcCI6MC4wLCJMZWZ0IjowLjAsIlJpZ2h0IjowLjAsIkJvdHRvbSI6MC4wfSwiQmFja2dyb3VuZCI6bnVsbCwiSXNWaXNpYmxlIjp0cnVlLCJXaWR0aCI6MC4wLCJIZWlnaHQiOjAuMCwiQm9yZGVyU3R5bGUiOnsiJGlkIjoiMjA1IiwiTGluZUNvbG9yIjpudWxsLCJMaW5lV2VpZ2h0IjowLjAsIkxpbmVUeXBlIjowLCJQYXJlbnRTdHlsZSI6bnVsbH0sIlBhcmVudFN0eWxlIjpudWxsfSwiU2hvd0VsYXBzZWRUaW1lR3JhZGllbnRTdHlsZSI6ZmFsc2UsIlRpbWViYW5kUmVzZXJ2ZWRMZWZ0QXJlYVN0eWxlIjp7IiRpZCI6IjIwNiIsIkFjdGl2aXR5SGVhZGVyV2lkdGgiOjAuMCwiSXNTZXQiOmZhbHNlfSwiRGVmYXVsdFN3aW1sYW5lU3R5bGUiOm51bGx9LCJTY2FsZSI6bnVsbCwiU2NhbGVWMiI6eyIkaWQiOiIyMDciLCJTdGFydERhdGUiOiIxOTM5LTExLTI2VDIzOjU5OjAwIiwiRW5kRGF0ZSI6IjIwMzAtMDMtMDNUMjM6NTk6MDAiLCJBdXRvRGF0ZVJhbmdlIjp0cnVlLCJXb3JraW5nRGF5cyI6MzEsIkZpc2NhbFllYXIiOnsiJGlkIjoiMjA4IiwiU3RhcnRNb250aCI6MSwiVXNlU3RhcnRpbmdZZWFyRm9yTnVtYmVyaW5nIjp0cnVlLCJTaG93RmlzY2FsWWVhckxhYmVsIjp0cnVlfSwiVG9kYXlNYXJrZXJUZXh0IjoiVG9kYXkiLCJBdXRvU2NhbGVUeXBlIjp0cnVlLCJUaW1lYmFuZFNjYWxlcyI6eyIkaWQiOiIyMDkiLCJUb3BTY2FsZUxheWVyIjp7IiRpZCI6IjIxMCIsIkZvcm1hdCI6Ik1NTSIsIlR5cGUiOjR9LCJNaWRkbGVTY2FsZUxheWVyIjp7IiRpZCI6IjIxMSIsIkZvcm1hdCI6bnVsbCwiVHlwZSI6MH0sIkJvdHRvbVNjYWxlTGF5ZXIiOnsiJGlkIjoiMjEyIiwiRm9ybWF0IjpudWxsLCJUeXBlIjowfX19LCJNaWxlc3RvbmVzIjpbeyIkaWQiOiIyMTMiLCJEYXRlIjoiMTkzOS0xMS0yNlQyMzo1OTowMFoiLCJTdHlsZSI6eyIkaWQiOiIyMTQiLCJTaGFwZSI6MTYsIkNvbm5lY3Rvck1hcmdpbiI6eyIkaWQiOiIyMTUiLCJUb3AiOjAuMCwiTGVmdCI6Mi4wLCJSaWdodCI6Mi4wLCJCb3R0b20iOjAuMH0sIkNvbm5lY3RvclN0eWxlIjp7IiRpZCI6IjIxNiIsIkxpbmVDb2xvciI6eyIkaWQiOiIyMTciLCIkdHlwZSI6Ik5MUkUuQ29tbW9uLkRvbS5Tb2xpZENvbG9yQnJ1c2gsIE5MUkUuQ29tbW9uIiwiQ29sb3IiOnsiJGlkIjoiMjE4IiwiQSI6MjU1LCJSIjowLCJHIjowLCJCIjowfX0sIkxpbmVXZWlnaHQiOjIuMCwiTGluZVR5cGUiOjAsIlBhcmVudFN0eWxlIjpudWxsfSwiSXNCZWxvd1RpbWViYW5kIjpmYWxzZSwiUG9zaXRpb25PblRhc2siOjAsIkhpZGVEYXRlIjpmYWxzZSwiU2hhcGVTaXplIjoxLCJTcGFjaW5nIjoyLjAsIlBhZGRpbmciOnsiJGlkIjoiMjE5IiwiVG9wIjo3LjAsIkxlZnQiOjMuMCwiUmlnaHQiOjAuMCwiQm90dG9tIjoyLjB9LCJTaGFwZVN0eWxlIjp7IiRpZCI6IjIyMCIsIk1hcmdpbiI6eyIkaWQiOiIyMjEiLCJUb3AiOjAuMCwiTGVmdCI6MC4wLCJSaWdodCI6MC4wLCJCb3R0b20iOjAuMH0sIlBhZGRpbmciOnsiJGlkIjoiMjIyIiwiVG9wIjowLjAsIkxlZnQiOjAuMCwiUmlnaHQiOjAuMCwiQm90dG9tIjowLjB9LCJCYWNrZ3JvdW5kIjp7IiRpZCI6IjIyMyIsIkNvbG9yIjp7IiRpZCI6IjIyNCIsIkEiOjI1NSwiUiI6NjgsIkciOjExNCwiQiI6MTk2fX0sIklzVmlzaWJsZSI6dHJ1ZSwiV2lkdGgiOjAuMCwiSGVpZ2h0IjowLjAsIkJvcmRlclN0eWxlIjp7IiRpZCI6IjIyNSIsIkxpbmVDb2xvciI6eyIkaWQiOiIyMjYiLCIkdHlwZSI6Ik5MUkUuQ29tbW9uLkRvbS5Tb2xpZENvbG9yQnJ1c2gsIE5MUkUuQ29tbW9uIiwiQ29sb3IiOnsiJGlkIjoiMjI3IiwiQSI6MjU1LCJSIjoyNTUsIkciOjAsIkIiOjB9fSwiTGluZVdlaWdodCI6MC4wLCJMaW5lVHlwZSI6MCwiUGFyZW50U3R5bGUiOm51bGx9LCJQYXJlbnRTdHlsZSI6bnVsbH0sIlRpdGxlU3R5bGUiOnsiJGlkIjoiMjI4IiwiRm9udFNldHRpbmdzIjp7IiRpZCI6IjIyOSIsIkZvbnRTaXplIjoxMiwiRm9udE5hbWUiOiJSYWxld2F5IFNlbWlCb2xkIiwiSXNCb2xkIjp0cnVlLCJJc0l0YWxpYyI6ZmFsc2UsIklzVW5kZXJsaW5lZCI6ZmFsc2UsIlBhcmVudFN0eWxlIjpudWxsfSwiQXV0b1NpemUiOjIsIkZvcmVncm91bmQiOnsiJGlkIjoiMjMwIiwiQ29sb3IiOnsiJGlkIjoiMjMxIiwiQSI6MjU1LCJSIjoyNTUsIkciOjI1NSwiQiI6MjU1fX0sIk1heFdpZHRoIjoxNDEuNzc4NzUsIk1heEhlaWdodCI6IkluZmluaXR5IiwiU21hcnRGb3JlZ3JvdW5kSXNBY3RpdmUiOmZhbHNlLCJIb3Jpem9udGFsQWxpZ25tZW50IjowLCJWZXJ0aWNhbEFsaWdubWVudCI6MCwiU21hcnRGb3JlZ3JvdW5kIjpudWxsLCJCYWNrZ3JvdW5kRmlsbFR5cGUiOjEsIk1hcmdpbiI6eyIkaWQiOiIyMzIiLCJUb3AiOjAuMCwiTGVmdCI6MC4wLCJSaWdodCI6MC4wLCJCb3R0b20iOjAuMH0sIlBhZGRpbmciOnsiJGlkIjoiMjMzIiwiVG9wIjowLjAsIkxlZnQiOjAuMCwiUmlnaHQiOjAuMCwiQm90dG9tIjowLjB9LCJCYWNrZ3JvdW5kIjp7IiRpZCI6IjIzNCIsIkNvbG9yIjp7IiRpZCI6IjIzNSIsIkEiOjI1NSwiUiI6MjAxLCJHIjozLCJCIjo1fX0sIklzVmlzaWJsZSI6dHJ1ZSwiV2lkdGgiOjAuMCwiSGVpZ2h0IjowLjAsIkJvcmRlclN0eWxlIjp7IiRpZCI6IjIzNiIsIkxpbmVDb2xvciI6bnVsbCwiTGluZVdlaWdodCI6MC4wLCJMaW5lVHlwZSI6MCwiUGFyZW50U3R5bGUiOm51bGx9LCJQYXJlbnRTdHlsZSI6bnVsbH0sIkRhdGVTdHlsZSI6eyIkaWQiOiIyMzciLCJGb250U2V0dGluZ3MiOnsiJGlkIjoiMjM4IiwiRm9udFNpemUiOjE0LCJGb250TmFtZSI6IlNlZ29lIFVJIFNlbWlib2xkIiwiSXNCb2xkIjpmYWxzZSwiSXNJdGFsaWMiOmZhbHNlLCJJc1VuZGVybGluZWQiOmZhbHNlLCJQYXJlbnRTdHlsZSI6bnVsbH0sIkF1dG9TaXplIjowLCJGb3JlZ3JvdW5kIjp7IiRpZCI6IjIzOSIsIkNvbG9yIjp7IiRpZCI6IjI0MCIsIkEiOjI1NSwiUiI6MCwiRyI6MCwiQiI6MH19LCJNYXhXaWR0aCI6MjAwLjAsIk1heEhlaWdodCI6IkluZmluaXR5IiwiU21hcnRGb3JlZ3JvdW5kSXNBY3RpdmUiOmZhbHNlLCJIb3Jpem9udGFsQWxpZ25tZW50IjowLCJWZXJ0aWNhbEFsaWdubWVudCI6MCwiU21hcnRGb3JlZ3JvdW5kIjpudWxsLCJCYWNrZ3JvdW5kRmlsbFR5cGUiOjEsIk1hcmdpbiI6eyIkaWQiOiIyNDEiLCJUb3AiOjAuMCwiTGVmdCI6MC4wLCJSaWdodCI6MC4wLCJCb3R0b20iOjAuMH0sIlBhZGRpbmciOnsiJGlkIjoiMjQyIiwiVG9wIjowLjAsIkxlZnQiOjAuMCwiUmlnaHQiOjAuMCwiQm90dG9tIjowLjB9LCJCYWNrZ3JvdW5kIjp7IiRpZCI6IjI0MyIsIkNvbG9yIjp7IiRpZCI6IjI0NCIsIkEiOjM4LCJSIjoyMDEsIkciOjMsIkIiOjV9fSwiSXNWaXNpYmxlIjp0cnVlLCJXaWR0aCI6MC4wLCJIZWlnaHQiOjAuMCwiQm9yZGVyU3R5bGUiOnsiJGlkIjoiMjQ1IiwiTGluZUNvbG9yIjpudWxsLCJMaW5lV2VpZ2h0IjowLjAsIkxpbmVUeXBlIjowLCJQYXJlbnRTdHlsZSI6bnVsbH0sIlBhcmVudFN0eWxlIjpudWxsfSwiRGF0ZUZvcm1hdCI6eyIkaWQiOiIyNDYiLCJGb3JtYXRTdHJpbmciOiJNTU1NIGQsIHl5eXkiLCJTZXBhcmF0b3IiOiIvIiwiVXNlSW50ZXJuYXRpb25hbERhdGVGb3JtYXQiOmZhbHNlLCJEYXRlSXNWaXNpYmxlIjp0cnVlLCJUaW1lSXNWaXNpYmxlIjpmYWxzZSwiSG91ckRpZ2l0cyI6MSwiQW1QbURlc2lnbmF0b3IiOjIsIlRyaW0wME1pbnV0ZXMiOmZhbHNlLCJMYXN0S25vd25WaXNpYmlsaXR5U3RhdGUiOnsiJGlkIjoiMjQ3IiwiRGF0ZVBhcnRJc1Zpc2libGUiOnRydWUsIlRpbWVQYXJ0SXNWaXNpYmxlIjpmYWxzZX19LCJXZWVrTnVtYmVyaW5nIjp7IiRpZCI6IjI0OCIsIkZvcm1hdCI6MCwiSXNWaXNpYmxlIjpmYWxzZSwiTGFzdEtub3duVmlzaWJpbGl0eVN0YXRlIjpmYWxzZX0sIklzVmlzaWJsZSI6dHJ1ZSwiUGFyZW50U3R5bGUiOm51bGx9LCJJbmRleCI6MCwiUGVyY2VudGFnZUNvbXBsZXRlIjpudWxsLCJQb3NpdGlvbiI6eyJSYXRpbyI6MC4xNTMzOTg5Mjg3MjUyMzY5MiwiSXNDdXN0b20iOnRydWV9LCJEYXRlRm9ybWF0Ijp7IiRyZWYiOiIyNDYifSwiV2Vla051bWJlcmluZyI6eyIkaWQiOiIyNDkiLCJGb3JtYXQiOjAsIklzVmlzaWJsZSI6ZmFsc2UsIkxhc3RLbm93blZpc2liaWxpdHlTdGF0ZSI6ZmFsc2V9LCJSZWxhdGVkVGFza0lkIjoiMDAwMDAwMDAtMDAwMC0wMDAwLTAwMDAtMDAwMDAwMDAwMDAwIiwiSWQiOiIxMDIxZjZiNC02OTE1LTQ1ZGMtODVkNC0yYTQxOGU3MGZkNzMiLCJJbXBvcnRJZCI6bnVsbCwiVGl0bGUiOiJCb3JuIEFubmEtTWFlIEJ1bGxvY2sgaW4gTnV0YnJ1c2gsIFRlbm5lc3NlZSIsIk5vdGUiOm51bGwsIkh5cGVybGluayI6eyIkaWQiOiIyNTAiLCJBZGRyZXNzIjpudWxsLCJTdWJBZGRyZXNzIjpudWxsfSwiSXNDaGFuZ2VkIjpmYWxzZSwiSXNOZXciOmZhbHNlfSx7IiRpZCI6IjI1MSIsIkRhdGUiOiIxOTU2LTExLTI3VDIzOjU5OjAwWiIsIlN0eWxlIjp7IiRpZCI6IjI1MiIsIlNoYXBlIjoxNiwiQ29ubmVjdG9yTWFyZ2luIjp7IiRyZWYiOiIxMTAifSwiQ29ubmVjdG9yU3R5bGUiOnsiJGlkIjoiMjUzIiwiTGluZUNvbG9yIjp7IiRpZCI6IjI1NCIsIiR0eXBlIjoiTkxSRS5Db21tb24uRG9tLlNvbGlkQ29sb3JCcnVzaCwgTkxSRS5Db21tb24iLCJDb2xvciI6eyIkaWQiOiIyNTUiLCJBIjoyNTUsIlIiOjAsIkciOjAsIkIiOjB9fSwiTGluZVdlaWdodCI6Mi4wLCJMaW5lVHlwZSI6MCwiUGFyZW50U3R5bGUiOm51bGx9LCJJc0JlbG93VGltZWJhbmQiOnRydWUsIlBvc2l0aW9uT25UYXNrIjowLCJIaWRlRGF0ZSI6ZmFsc2UsIlNoYXBlU2l6ZSI6MSwiU3BhY2luZyI6Mi4wLCJQYWRkaW5nIjp7IiRyZWYiOiIxMTQifSwiU2hhcGVTdHlsZSI6eyIkaWQiOiIyNTYiLCJNYXJnaW4iOnsiJHJlZiI6IjExNiJ9LCJQYWRkaW5nIjp7IiRyZWYiOiIxMTcifSwiQmFja2dyb3VuZCI6eyIkaWQiOiIyNTciLCJDb2xvciI6eyIkaWQiOiIyNTgiLCJBIjoyNTUsIlIiOjY4LCJHIjoxMTQsIkIiOjE5Nn19LCJJc1Zpc2libGUiOnRydWUsIldpZHRoIjowLjAsIkhlaWdodCI6MC4wLCJCb3JkZXJTdHlsZSI6eyIkaWQiOiIyNTkiLCJMaW5lQ29sb3IiOnsiJGlkIjoiMjYwIiwiJHR5cGUiOiJOTFJFLkNvbW1vbi5Eb20uU29saWRDb2xvckJydXNoLCBOTFJFLkNvbW1vbiIsIkNvbG9yIjp7IiRpZCI6IjI2MSIsIkEiOjI1NSwiUiI6MjU1LCJHIjowLCJCIjowfX0sIkxpbmVXZWlnaHQiOjAuMCwiTGluZVR5cGUiOjAsIlBhcmVudFN0eWxlIjpudWxsfSwiUGFyZW50U3R5bGUiOm51bGx9LCJUaXRsZVN0eWxlIjp7IiRpZCI6IjI2MiIsIkZvbnRTZXR0aW5ncyI6eyIkaWQiOiIyNjMiLCJGb250U2l6ZSI6MTIsIkZvbnROYW1lIjoiUmFsZXdheSBTZW1pQm9sZCIsIklzQm9sZCI6dHJ1ZSwiSXNJdGFsaWMiOmZhbHNlLCJJc1VuZGVybGluZWQiOmZhbHNlLCJQYXJlbnRTdHlsZSI6bnVsbH0sIkF1dG9TaXplIjoyLCJGb3JlZ3JvdW5kIjp7IiRpZCI6IjI2NCIsIkNvbG9yIjp7IiRpZCI6IjI2NSIsIkEiOjI1NSwiUiI6MjU1LCJHIjoyNTUsIkIiOjI1NX19LCJNYXhXaWR0aCI6MTM2Ljg0NzA4MzMzMzMzMzMzLCJNYXhIZWlnaHQiOiJJbmZpbml0eSIsIlNtYXJ0Rm9yZWdyb3VuZElzQWN0aXZlIjpmYWxzZSwiSG9yaXpvbnRhbEFsaWdubWVudCI6MCwiVmVydGljYWxBbGlnbm1lbnQiOjAsIlNtYXJ0Rm9yZWdyb3VuZCI6bnVsbCwiQmFja2dyb3VuZEZpbGxUeXBlIjoxLCJNYXJnaW4iOnsiJHJlZiI6IjEyNyJ9LCJQYWRkaW5nIjp7IiRyZWYiOiIxMjgifSwiQmFja2dyb3VuZCI6eyIkaWQiOiIyNjYiLCJDb2xvciI6eyIkaWQiOiIyNjciLCJBIjoyNTUsIlIiOjIwMSwiRyI6MywiQiI6NX19LCJJc1Zpc2libGUiOnRydWUsIldpZHRoIjowLjAsIkhlaWdodCI6MC4wLCJCb3JkZXJTdHlsZSI6eyIkaWQiOiIyNjgiLCJMaW5lQ29sb3IiOm51bGwsIkxpbmVXZWlnaHQiOjAuMCwiTGluZVR5cGUiOjAsIlBhcmVudFN0eWxlIjpudWxsfSwiUGFyZW50U3R5bGUiOm51bGx9LCJEYXRlU3R5bGUiOnsiJGlkIjoiMjY5IiwiRm9udFNldHRpbmdzIjp7IiRpZCI6IjI3MCIsIkZvbnRTaXplIjoxNCwiRm9udE5hbWUiOiJTZWdvZSBVSSBTZW1pYm9sZCIsIklzQm9sZCI6ZmFsc2UsIklzSXRhbGljIjpmYWxzZSwiSXNVbmRlcmxpbmVkIjpmYWxzZSwiUGFyZW50U3R5bGUiOm51bGx9LCJBdXRvU2l6ZSI6MCwiRm9yZWdyb3VuZCI6eyIkaWQiOiIyNzEiLCJDb2xvciI6eyIkaWQiOiIyNzIiLCJBIjoyNTUsIlIiOjAsIkciOjAsIkIiOjB9fSwiTWF4V2lkdGgiOjIwMC4wLCJNYXhIZWlnaHQiOiJJbmZpbml0eSIsIlNtYXJ0Rm9yZWdyb3VuZElzQWN0aXZlIjpmYWxzZSwiSG9yaXpvbnRhbEFsaWdubWVudCI6MCwiVmVydGljYWxBbGlnbm1lbnQiOjAsIlNtYXJ0Rm9yZWdyb3VuZCI6bnVsbCwiQmFja2dyb3VuZEZpbGxUeXBlIjoxLCJNYXJnaW4iOnsiJHJlZiI6IjEzNSJ9LCJQYWRkaW5nIjp7IiRyZWYiOiIxMzYifSwiQmFja2dyb3VuZCI6eyIkaWQiOiIyNzMiLCJDb2xvciI6eyIkaWQiOiIyNzQiLCJBIjozOCwiUiI6MjAxLCJHIjozLCJCIjo1fX0sIklzVmlzaWJsZSI6dHJ1ZSwiV2lkdGgiOjAuMCwiSGVpZ2h0IjowLjAsIkJvcmRlclN0eWxlIjp7IiRpZCI6IjI3NSIsIkxpbmVDb2xvciI6bnVsbCwiTGluZVdlaWdodCI6MC4wLCJMaW5lVHlwZSI6MCwiUGFyZW50U3R5bGUiOm51bGx9LCJQYXJlbnRTdHlsZSI6bnVsbH0sIkRhdGVGb3JtYXQiOnsiJGlkIjoiMjc2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NzciLCJEYXRlUGFydElzVmlzaWJsZSI6dHJ1ZSwiVGltZVBhcnRJc1Zpc2libGUiOmZhbHNlfX0sIldlZWtOdW1iZXJpbmciOnsiJGlkIjoiMjc4IiwiRm9ybWF0IjowLCJJc1Zpc2libGUiOmZhbHNlLCJMYXN0S25vd25WaXNpYmlsaXR5U3RhdGUiOmZhbHNlfSwiSXNWaXNpYmxlIjp0cnVlLCJQYXJlbnRTdHlsZSI6bnVsbH0sIkluZGV4IjoxLCJQZXJjZW50YWdlQ29tcGxldGUiOm51bGwsIlBvc2l0aW9uIjp7IlJhdGlvIjowLjE0MDczODY1MDIyOTY4NzEyLCJJc0N1c3RvbSI6dHJ1ZX0sIkRhdGVGb3JtYXQiOnsiJHJlZiI6IjI3NiJ9LCJXZWVrTnVtYmVyaW5nIjp7IiRpZCI6IjI3OSIsIkZvcm1hdCI6MCwiSXNWaXNpYmxlIjpmYWxzZSwiTGFzdEtub3duVmlzaWJpbGl0eVN0YXRlIjpmYWxzZX0sIlJlbGF0ZWRUYXNrSWQiOiIwMDAwMDAwMC0wMDAwLTAwMDAtMDAwMC0wMDAwMDAwMDAwMDAiLCJJZCI6IjliNDYwMzkwLWZlNjYtNDZmOC1hMjQ3LTE1ZTI5ZDFkYzFkMiIsIkltcG9ydElkIjpudWxsLCJUaXRsZSI6Ik1vdmVzIHRvIFN0LiBMb3VpcywgbWVldHMgSWtlIFR1cm5lciIsIk5vdGUiOm51bGwsIkh5cGVybGluayI6eyIkaWQiOiIyODAiLCJBZGRyZXNzIjpudWxsLCJTdWJBZGRyZXNzIjpudWxsfSwiSXNDaGFuZ2VkIjpmYWxzZSwiSXNOZXciOmZhbHNlfSx7IiRpZCI6IjI4MSIsIkRhdGUiOiIxOTYwLTExLTI4VDIzOjU5OjAwWiIsIlN0eWxlIjp7IiRpZCI6IjI4MiIsIlNoYXBlIjoxNiwiQ29ubmVjdG9yTWFyZ2luIjp7IiRyZWYiOiIxMTAifSwiQ29ubmVjdG9yU3R5bGUiOnsiJGlkIjoiMjgzIiwiTGluZUNvbG9yIjp7IiRpZCI6IjI4NCIsIiR0eXBlIjoiTkxSRS5Db21tb24uRG9tLlNvbGlkQ29sb3JCcnVzaCwgTkxSRS5Db21tb24iLCJDb2xvciI6eyIkaWQiOiIyODUiLCJBIjoyNTUsIlIiOjAsIkciOjAsIkIiOjB9fSwiTGluZVdlaWdodCI6Mi4wLCJMaW5lVHlwZSI6MCwiUGFyZW50U3R5bGUiOm51bGx9LCJJc0JlbG93VGltZWJhbmQiOmZhbHNlLCJQb3NpdGlvbk9uVGFzayI6MCwiSGlkZURhdGUiOmZhbHNlLCJTaGFwZVNpemUiOjEsIlNwYWNpbmciOjIuMCwiUGFkZGluZyI6eyIkcmVmIjoiMTE0In0sIlNoYXBlU3R5bGUiOnsiJGlkIjoiMjg2IiwiTWFyZ2luIjp7IiRyZWYiOiIxMTYifSwiUGFkZGluZyI6eyIkcmVmIjoiMTE3In0sIkJhY2tncm91bmQiOnsiJGlkIjoiMjg3IiwiQ29sb3IiOnsiJGlkIjoiMjg4IiwiQSI6MjU1LCJSIjo2OCwiRyI6MTE0LCJCIjoxOTZ9fSwiSXNWaXNpYmxlIjp0cnVlLCJXaWR0aCI6MC4wLCJIZWlnaHQiOjAuMCwiQm9yZGVyU3R5bGUiOnsiJGlkIjoiMjg5IiwiTGluZUNvbG9yIjp7IiRyZWYiOiIyNjAifSwiTGluZVdlaWdodCI6MC4wLCJMaW5lVHlwZSI6MCwiUGFyZW50U3R5bGUiOm51bGx9LCJQYXJlbnRTdHlsZSI6bnVsbH0sIlRpdGxlU3R5bGUiOnsiJGlkIjoiMjkwIiwiRm9udFNldHRpbmdzIjp7IiRpZCI6IjI5MSIsIkZvbnRTaXplIjoxMiwiRm9udE5hbWUiOiJSYWxld2F5IFNlbWlCb2xkIiwiSXNCb2xkIjp0cnVlLCJJc0l0YWxpYyI6ZmFsc2UsIklzVW5kZXJsaW5lZCI6ZmFsc2UsIlBhcmVudFN0eWxlIjpudWxsfSwiQXV0b1NpemUiOjIsIkZvcmVncm91bmQiOnsiJGlkIjoiMjkyIiwiQ29sb3IiOnsiJGlkIjoiMjkzIiwiQSI6MjU1LCJSIjoyNTUsIkciOjI1NSwiQiI6MjU1fX0sIk1heFdpZHRoIjoyMDYuNjY5MTY2NjY2NjY2NjgsIk1heEhlaWdodCI6IkluZmluaXR5IiwiU21hcnRGb3JlZ3JvdW5kSXNBY3RpdmUiOmZhbHNlLCJIb3Jpem9udGFsQWxpZ25tZW50IjowLCJWZXJ0aWNhbEFsaWdubWVudCI6MCwiU21hcnRGb3JlZ3JvdW5kIjpudWxsLCJCYWNrZ3JvdW5kRmlsbFR5cGUiOjEsIk1hcmdpbiI6eyIkcmVmIjoiMTI3In0sIlBhZGRpbmciOnsiJHJlZiI6IjEyOCJ9LCJCYWNrZ3JvdW5kIjp7IiRpZCI6IjI5NCIsIkNvbG9yIjp7IiRpZCI6IjI5NSIsIkEiOjI1NSwiUiI6MjAxLCJHIjozLCJCIjo1fX0sIklzVmlzaWJsZSI6dHJ1ZSwiV2lkdGgiOjAuMCwiSGVpZ2h0IjowLjAsIkJvcmRlclN0eWxlIjp7IiRpZCI6IjI5NiIsIkxpbmVDb2xvciI6bnVsbCwiTGluZVdlaWdodCI6MC4wLCJMaW5lVHlwZSI6MCwiUGFyZW50U3R5bGUiOm51bGx9LCJQYXJlbnRTdHlsZSI6bnVsbH0sIkRhdGVTdHlsZSI6eyIkaWQiOiIyOTciLCJGb250U2V0dGluZ3MiOnsiJGlkIjoiMjk4IiwiRm9udFNpemUiOjE0LCJGb250TmFtZSI6IlNlZ29lIFVJIFNlbWlib2xkIiwiSXNCb2xkIjpmYWxzZSwiSXNJdGFsaWMiOmZhbHNlLCJJc1VuZGVybGluZWQiOmZhbHNlLCJQYXJlbnRTdHlsZSI6bnVsbH0sIkF1dG9TaXplIjowLCJGb3JlZ3JvdW5kIjp7IiRpZCI6IjI5OSIsIkNvbG9yIjp7IiRpZCI6IjMwMCIsIkEiOjI1NSwiUiI6MCwiRyI6MCwiQiI6MH19LCJNYXhXaWR0aCI6MjAwLjAsIk1heEhlaWdodCI6IkluZmluaXR5IiwiU21hcnRGb3JlZ3JvdW5kSXNBY3RpdmUiOmZhbHNlLCJIb3Jpem9udGFsQWxpZ25tZW50IjowLCJWZXJ0aWNhbEFsaWdubWVudCI6MCwiU21hcnRGb3JlZ3JvdW5kIjpudWxsLCJCYWNrZ3JvdW5kRmlsbFR5cGUiOjEsIk1hcmdpbiI6eyIkcmVmIjoiMTM1In0sIlBhZGRpbmciOnsiJHJlZiI6IjEzNiJ9LCJCYWNrZ3JvdW5kIjp7IiRpZCI6IjMwMSIsIkNvbG9yIjp7IiRpZCI6IjMwMiIsIkEiOjM4LCJSIjoyMDEsIkciOjMsIkIiOjV9fSwiSXNWaXNpYmxlIjp0cnVlLCJXaWR0aCI6MC4wLCJIZWlnaHQiOjAuMCwiQm9yZGVyU3R5bGUiOnsiJGlkIjoiMzAzIiwiTGluZUNvbG9yIjpudWxsLCJMaW5lV2VpZ2h0IjowLjAsIkxpbmVUeXBlIjowLCJQYXJlbnRTdHlsZSI6bnVsbH0sIlBhcmVudFN0eWxlIjpudWxsfSwiRGF0ZUZvcm1hdCI6eyIkaWQiOiIzMDQ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wNSIsIkRhdGVQYXJ0SXNWaXNpYmxlIjp0cnVlLCJUaW1lUGFydElzVmlzaWJsZSI6ZmFsc2V9fSwiV2Vla051bWJlcmluZyI6eyIkaWQiOiIzMDYiLCJGb3JtYXQiOjAsIklzVmlzaWJsZSI6ZmFsc2UsIkxhc3RLbm93blZpc2liaWxpdHlTdGF0ZSI6ZmFsc2V9LCJJc1Zpc2libGUiOnRydWUsIlBhcmVudFN0eWxlIjpudWxsfSwiSW5kZXgiOjIsIlBlcmNlbnRhZ2VDb21wbGV0ZSI6bnVsbCwiUG9zaXRpb24iOnsiUmF0aW8iOjAuMTQ3MTA4MTUwMzAxNDY0MjQsIklzQ3VzdG9tIjp0cnVlfSwiRGF0ZUZvcm1hdCI6eyIkcmVmIjoiMzA0In0sIldlZWtOdW1iZXJpbmciOnsiJGlkIjoiMzA3IiwiRm9ybWF0IjowLCJJc1Zpc2libGUiOmZhbHNlLCJMYXN0S25vd25WaXNpYmlsaXR5U3RhdGUiOmZhbHNlfSwiUmVsYXRlZFRhc2tJZCI6IjAwMDAwMDAwLTAwMDAtMDAwMC0wMDAwLTAwMDAwMDAwMDAwMCIsIklkIjoiMmQzNGI0YmMtODlhOC00OTcxLTgxZDQtYTE3YTRjZTQzOTIxIiwiSW1wb3J0SWQiOm51bGwsIlRpdGxlIjoiVGFrZXMgdGhlIHN0YWdlIG5hbWUgVGluYSBUdXJuZXIsIHN0YXJ0IG9mIElrZSAmIFRpbmEgVHVybmVyIFJldnVlIiwiTm90ZSI6bnVsbCwiSHlwZXJsaW5rIjp7IiRpZCI6IjMwOCIsIkFkZHJlc3MiOm51bGwsIlN1YkFkZHJlc3MiOm51bGx9LCJJc0NoYW5nZWQiOmZhbHNlLCJJc05ldyI6ZmFsc2V9LHsiJGlkIjoiMzA5IiwiRGF0ZSI6IjE5NjItMTEtMjlUMjM6NTk6MDBaIiwiU3R5bGUiOnsiJGlkIjoiMzEwIiwiU2hhcGUiOjE2LCJDb25uZWN0b3JNYXJnaW4iOnsiJHJlZiI6IjExMCJ9LCJDb25uZWN0b3JTdHlsZSI6eyIkaWQiOiIzMTEiLCJMaW5lQ29sb3IiOnsiJGlkIjoiMzEyIiwiJHR5cGUiOiJOTFJFLkNvbW1vbi5Eb20uU29saWRDb2xvckJydXNoLCBOTFJFLkNvbW1vbiIsIkNvbG9yIjp7IiRpZCI6IjMxMyIsIkEiOjI1NSwiUiI6MCwiRyI6MCwiQiI6MH19LCJMaW5lV2VpZ2h0IjoyLjAsIkxpbmVUeXBlIjowLCJQYXJlbnRTdHlsZSI6bnVsbH0sIklzQmVsb3dUaW1lYmFuZCI6dHJ1ZSwiUG9zaXRpb25PblRhc2siOjAsIkhpZGVEYXRlIjpmYWxzZSwiU2hhcGVTaXplIjoxLCJTcGFjaW5nIjoyLjAsIlBhZGRpbmciOnsiJHJlZiI6IjExNCJ9LCJTaGFwZVN0eWxlIjp7IiRpZCI6IjMxNCIsIk1hcmdpbiI6eyIkcmVmIjoiMTE2In0sIlBhZGRpbmciOnsiJHJlZiI6IjExNyJ9LCJCYWNrZ3JvdW5kIjp7IiRpZCI6IjMxNSIsIkNvbG9yIjp7IiRpZCI6IjMxNiIsIkEiOjI1NSwiUiI6NjgsIkciOjExNCwiQiI6MTk2fX0sIklzVmlzaWJsZSI6dHJ1ZSwiV2lkdGgiOjAuMCwiSGVpZ2h0IjowLjAsIkJvcmRlclN0eWxlIjp7IiRpZCI6IjMxNyIsIkxpbmVDb2xvciI6eyIkcmVmIjoiMjYwIn0sIkxpbmVXZWlnaHQiOjAuMCwiTGluZVR5cGUiOjAsIlBhcmVudFN0eWxlIjpudWxsfSwiUGFyZW50U3R5bGUiOm51bGx9LCJUaXRsZVN0eWxlIjp7IiRpZCI6IjMxOCIsIkZvbnRTZXR0aW5ncyI6eyIkaWQiOiIzMTkiLCJGb250U2l6ZSI6MTIsIkZvbnROYW1lIjoiUmFsZXdheSBTZW1pQm9sZCIsIklzQm9sZCI6dHJ1ZSwiSXNJdGFsaWMiOmZhbHNlLCJJc1VuZGVybGluZWQiOmZhbHNlLCJQYXJlbnRTdHlsZSI6bnVsbH0sIkF1dG9TaXplIjoyLCJGb3JlZ3JvdW5kIjp7IiRpZCI6IjMyMCIsIkNvbG9yIjp7IiRpZCI6IjMyMSIsIkEiOjI1NSwiUiI6MjU1LCJHIjoyNTUsIkIiOjI1NX19LCJNYXhXaWR0aCI6MTA3LjA1Mzk1ODMzMzMzMzQ2LCJNYXhIZWlnaHQiOiJJbmZpbml0eSIsIlNtYXJ0Rm9yZWdyb3VuZElzQWN0aXZlIjpmYWxzZSwiSG9yaXpvbnRhbEFsaWdubWVudCI6MCwiVmVydGljYWxBbGlnbm1lbnQiOjAsIlNtYXJ0Rm9yZWdyb3VuZCI6bnVsbCwiQmFja2dyb3VuZEZpbGxUeXBlIjoxLCJNYXJnaW4iOnsiJHJlZiI6IjEyNyJ9LCJQYWRkaW5nIjp7IiRyZWYiOiIxMjgifSwiQmFja2dyb3VuZCI6eyIkaWQiOiIzMjIiLCJDb2xvciI6eyIkaWQiOiIzMjMiLCJBIjoyNTUsIlIiOjIwMSwiRyI6MywiQiI6NX19LCJJc1Zpc2libGUiOnRydWUsIldpZHRoIjowLjAsIkhlaWdodCI6MC4wLCJCb3JkZXJTdHlsZSI6eyIkaWQiOiIzMjQiLCJMaW5lQ29sb3IiOm51bGwsIkxpbmVXZWlnaHQiOjAuMCwiTGluZVR5cGUiOjAsIlBhcmVudFN0eWxlIjpudWxsfSwiUGFyZW50U3R5bGUiOm51bGx9LCJEYXRlU3R5bGUiOnsiJGlkIjoiMzI1IiwiRm9udFNldHRpbmdzIjp7IiRpZCI6IjMyNiIsIkZvbnRTaXplIjoxNCwiRm9udE5hbWUiOiJTZWdvZSBVSSBTZW1pYm9sZCIsIklzQm9sZCI6ZmFsc2UsIklzSXRhbGljIjpmYWxzZSwiSXNVbmRlcmxpbmVkIjpmYWxzZSwiUGFyZW50U3R5bGUiOm51bGx9LCJBdXRvU2l6ZSI6MCwiRm9yZWdyb3VuZCI6eyIkaWQiOiIzMjciLCJDb2xvciI6eyIkaWQiOiIzMjgiLCJBIjoyNTUsIlIiOjAsIkciOjAsIkIiOjB9fSwiTWF4V2lkdGgiOjIwMC4wLCJNYXhIZWlnaHQiOiJJbmZpbml0eSIsIlNtYXJ0Rm9yZWdyb3VuZElzQWN0aXZlIjpmYWxzZSwiSG9yaXpvbnRhbEFsaWdubWVudCI6MCwiVmVydGljYWxBbGlnbm1lbnQiOjAsIlNtYXJ0Rm9yZWdyb3VuZCI6bnVsbCwiQmFja2dyb3VuZEZpbGxUeXBlIjoxLCJNYXJnaW4iOnsiJHJlZiI6IjEzNSJ9LCJQYWRkaW5nIjp7IiRyZWYiOiIxMzYifSwiQmFja2dyb3VuZCI6eyIkaWQiOiIzMjkiLCJDb2xvciI6eyIkaWQiOiIzMzAiLCJBIjozOCwiUiI6MjAxLCJHIjozLCJCIjo1fX0sIklzVmlzaWJsZSI6dHJ1ZSwiV2lkdGgiOjAuMCwiSGVpZ2h0IjowLjAsIkJvcmRlclN0eWxlIjp7IiRpZCI6IjMzMSIsIkxpbmVDb2xvciI6bnVsbCwiTGluZVdlaWdodCI6MC4wLCJMaW5lVHlwZSI6MCwiUGFyZW50U3R5bGUiOm51bGx9LCJQYXJlbnRTdHlsZSI6bnVsbH0sIkRhdGVGb3JtYXQiOnsiJGlkIjoiMzMy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MzMiLCJEYXRlUGFydElzVmlzaWJsZSI6dHJ1ZSwiVGltZVBhcnRJc1Zpc2libGUiOmZhbHNlfX0sIldlZWtOdW1iZXJpbmciOnsiJGlkIjoiMzM0IiwiRm9ybWF0IjowLCJJc1Zpc2libGUiOmZhbHNlLCJMYXN0S25vd25WaXNpYmlsaXR5U3RhdGUiOmZhbHNlfSwiSXNWaXNpYmxlIjp0cnVlLCJQYXJlbnRTdHlsZSI6bnVsbH0sIkluZGV4IjozLCJQZXJjZW50YWdlQ29tcGxldGUiOm51bGwsIlBvc2l0aW9uIjp7IlJhdGlvIjowLjI1OTMyMjk5NzQxNjAyMDUsIklzQ3VzdG9tIjp0cnVlfSwiRGF0ZUZvcm1hdCI6eyIkcmVmIjoiMzMyIn0sIldlZWtOdW1iZXJpbmciOnsiJGlkIjoiMzM1IiwiRm9ybWF0IjowLCJJc1Zpc2libGUiOmZhbHNlLCJMYXN0S25vd25WaXNpYmlsaXR5U3RhdGUiOmZhbHNlfSwiUmVsYXRlZFRhc2tJZCI6IjAwMDAwMDAwLTAwMDAtMDAwMC0wMDAwLTAwMDAwMDAwMDAwMCIsIklkIjoiOGIzZGRjMDktYWRiYS00MmZmLTkzZGQtMjQzYzhiZjcyNDQ1IiwiSW1wb3J0SWQiOm51bGwsIlRpdGxlIjoiTWFycmllcyBJa2UgVHVybmVyIGluIFRpanVhbmEsIE1leGljbyIsIk5vdGUiOm51bGwsIkh5cGVybGluayI6eyIkaWQiOiIzMzYiLCJBZGRyZXNzIjpudWxsLCJTdWJBZGRyZXNzIjpudWxsfSwiSXNDaGFuZ2VkIjpmYWxzZSwiSXNOZXciOmZhbHNlfSx7IiRpZCI6IjMzNyIsIkRhdGUiOiIxOTY2LTExLTMwVDIzOjU5OjAwWiIsIlN0eWxlIjp7IiRpZCI6IjMzOCIsIlNoYXBlIjoxNiwiQ29ubmVjdG9yTWFyZ2luIjp7IiRyZWYiOiIxMTAifSwiQ29ubmVjdG9yU3R5bGUiOnsiJGlkIjoiMzM5IiwiTGluZUNvbG9yIjp7IiRpZCI6IjM0MCIsIiR0eXBlIjoiTkxSRS5Db21tb24uRG9tLlNvbGlkQ29sb3JCcnVzaCwgTkxSRS5Db21tb24iLCJDb2xvciI6eyIkaWQiOiIzNDEiLCJBIjoyNTUsIlIiOjAsIkciOjAsIkIiOjB9fSwiTGluZVdlaWdodCI6Mi4wLCJMaW5lVHlwZSI6MCwiUGFyZW50U3R5bGUiOm51bGx9LCJJc0JlbG93VGltZWJhbmQiOmZhbHNlLCJQb3NpdGlvbk9uVGFzayI6MCwiSGlkZURhdGUiOmZhbHNlLCJTaGFwZVNpemUiOjEsIlNwYWNpbmciOjIuMCwiUGFkZGluZyI6eyIkcmVmIjoiMTE0In0sIlNoYXBlU3R5bGUiOnsiJGlkIjoiMzQyIiwiTWFyZ2luIjp7IiRyZWYiOiIxMTYifSwiUGFkZGluZyI6eyIkcmVmIjoiMTE3In0sIkJhY2tncm91bmQiOnsiJGlkIjoiMzQzIiwiQ29sb3IiOnsiJGlkIjoiMzQ0IiwiQSI6MjU1LCJSIjo2OCwiRyI6MTE0LCJCIjoxOTZ9fSwiSXNWaXNpYmxlIjp0cnVlLCJXaWR0aCI6MC4wLCJIZWlnaHQiOjAuMCwiQm9yZGVyU3R5bGUiOnsiJGlkIjoiMzQ1IiwiTGluZUNvbG9yIjp7IiRyZWYiOiIyNjAifSwiTGluZVdlaWdodCI6MC4wLCJMaW5lVHlwZSI6MCwiUGFyZW50U3R5bGUiOm51bGx9LCJQYXJlbnRTdHlsZSI6bnVsbH0sIlRpdGxlU3R5bGUiOnsiJGlkIjoiMzQ2IiwiRm9udFNldHRpbmdzIjp7IiRpZCI6IjM0NyIsIkZvbnRTaXplIjoxMiwiRm9udE5hbWUiOiJSYWxld2F5IFNlbWlCb2xkIiwiSXNCb2xkIjp0cnVlLCJJc0l0YWxpYyI6ZmFsc2UsIklzVW5kZXJsaW5lZCI6ZmFsc2UsIlBhcmVudFN0eWxlIjpudWxsfSwiQXV0b1NpemUiOjIsIkZvcmVncm91bmQiOnsiJGlkIjoiMzQ4IiwiQ29sb3IiOnsiJGlkIjoiMzQ5IiwiQSI6MjU1LCJSIjoyNTUsIkciOjI1NSwiQiI6MjU1fX0sIk1heFdpZHRoIjoxNDUuNTEwMDAwMDAwMDAwMDIsIk1heEhlaWdodCI6IkluZmluaXR5IiwiU21hcnRGb3JlZ3JvdW5kSXNBY3RpdmUiOmZhbHNlLCJIb3Jpem9udGFsQWxpZ25tZW50IjowLCJWZXJ0aWNhbEFsaWdubWVudCI6MCwiU21hcnRGb3JlZ3JvdW5kIjpudWxsLCJCYWNrZ3JvdW5kRmlsbFR5cGUiOjEsIk1hcmdpbiI6eyIkcmVmIjoiMTI3In0sIlBhZGRpbmciOnsiJHJlZiI6IjEyOCJ9LCJCYWNrZ3JvdW5kIjp7IiRpZCI6IjM1MCIsIkNvbG9yIjp7IiRpZCI6IjM1MSIsIkEiOjI1NSwiUiI6MjAxLCJHIjozLCJCIjo1fX0sIklzVmlzaWJsZSI6dHJ1ZSwiV2lkdGgiOjAuMCwiSGVpZ2h0IjowLjAsIkJvcmRlclN0eWxlIjp7IiRpZCI6IjM1MiIsIkxpbmVDb2xvciI6bnVsbCwiTGluZVdlaWdodCI6MC4wLCJMaW5lVHlwZSI6MCwiUGFyZW50U3R5bGUiOm51bGx9LCJQYXJlbnRTdHlsZSI6bnVsbH0sIkRhdGVTdHlsZSI6eyIkaWQiOiIzNTMiLCJGb250U2V0dGluZ3MiOnsiJGlkIjoiMzU0IiwiRm9udFNpemUiOjE0LCJGb250TmFtZSI6IlNlZ29lIFVJIFNlbWlib2xkIiwiSXNCb2xkIjpmYWxzZSwiSXNJdGFsaWMiOmZhbHNlLCJJc1VuZGVybGluZWQiOmZhbHNlLCJQYXJlbnRTdHlsZSI6bnVsbH0sIkF1dG9TaXplIjowLCJGb3JlZ3JvdW5kIjp7IiRpZCI6IjM1NSIsIkNvbG9yIjp7IiRpZCI6IjM1NiIsIkEiOjI1NSwiUiI6MCwiRyI6MCwiQiI6MH19LCJNYXhXaWR0aCI6MjAwLjAsIk1heEhlaWdodCI6IkluZmluaXR5IiwiU21hcnRGb3JlZ3JvdW5kSXNBY3RpdmUiOmZhbHNlLCJIb3Jpem9udGFsQWxpZ25tZW50IjowLCJWZXJ0aWNhbEFsaWdubWVudCI6MCwiU21hcnRGb3JlZ3JvdW5kIjpudWxsLCJCYWNrZ3JvdW5kRmlsbFR5cGUiOjEsIk1hcmdpbiI6eyIkcmVmIjoiMTM1In0sIlBhZGRpbmciOnsiJHJlZiI6IjEzNiJ9LCJCYWNrZ3JvdW5kIjp7IiRpZCI6IjM1NyIsIkNvbG9yIjp7IiRpZCI6IjM1OCIsIkEiOjM4LCJSIjoyMDEsIkciOjMsIkIiOjV9fSwiSXNWaXNpYmxlIjp0cnVlLCJXaWR0aCI6MC4wLCJIZWlnaHQiOjAuMCwiQm9yZGVyU3R5bGUiOnsiJGlkIjoiMzU5IiwiTGluZUNvbG9yIjpudWxsLCJMaW5lV2VpZ2h0IjowLjAsIkxpbmVUeXBlIjowLCJQYXJlbnRTdHlsZSI6bnVsbH0sIlBhcmVudFN0eWxlIjpudWxsfSwiRGF0ZUZvcm1hdCI6eyIkaWQiOiIzNjA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2MSIsIkRhdGVQYXJ0SXNWaXNpYmxlIjp0cnVlLCJUaW1lUGFydElzVmlzaWJsZSI6ZmFsc2V9fSwiV2Vla051bWJlcmluZyI6eyIkaWQiOiIzNjIiLCJGb3JtYXQiOjAsIklzVmlzaWJsZSI6ZmFsc2UsIkxhc3RLbm93blZpc2liaWxpdHlTdGF0ZSI6ZmFsc2V9LCJJc1Zpc2libGUiOnRydWUsIlBhcmVudFN0eWxlIjpudWxsfSwiSW5kZXgiOjQsIlBlcmNlbnRhZ2VDb21wbGV0ZSI6bnVsbCwiUG9zaXRpb24iOnsiUmF0aW8iOjAuMjUzOTk0NjYxNTcwNDg1MzksIklzQ3VzdG9tIjp0cnVlfSwiRGF0ZUZvcm1hdCI6eyIkcmVmIjoiMzYwIn0sIldlZWtOdW1iZXJpbmciOnsiJGlkIjoiMzYzIiwiRm9ybWF0IjowLCJJc1Zpc2libGUiOmZhbHNlLCJMYXN0S25vd25WaXNpYmlsaXR5U3RhdGUiOmZhbHNlfSwiUmVsYXRlZFRhc2tJZCI6IjAwMDAwMDAwLTAwMDAtMDAwMC0wMDAwLTAwMDAwMDAwMDAwMCIsIklkIjoiYWYxMDcyN2UtYjkzMC00ODdmLWE0OGYtNjYxOGYxYTRkZjE3IiwiSW1wb3J0SWQiOm51bGwsIlRpdGxlIjoiSWtlICYgVGluYSBvcGVuIGZvciBcclJvbGxpbmcgU3RvbmVzIG9uIFVLIHRvdXIgIiwiTm90ZSI6bnVsbCwiSHlwZXJsaW5rIjp7IiRpZCI6IjM2NCIsIkFkZHJlc3MiOm51bGwsIlN1YkFkZHJlc3MiOm51bGx9LCJJc0NoYW5nZWQiOmZhbHNlLCJJc05ldyI6ZmFsc2V9LHsiJGlkIjoiMzY1IiwiRGF0ZSI6IjE5NjgtMTItMDFUMjM6NTk6MDBaIiwiU3R5bGUiOnsiJGlkIjoiMzY2IiwiU2hhcGUiOjE2LCJDb25uZWN0b3JNYXJnaW4iOnsiJHJlZiI6IjExMCJ9LCJDb25uZWN0b3JTdHlsZSI6eyIkaWQiOiIzNjciLCJMaW5lQ29sb3IiOnsiJGlkIjoiMzY4IiwiJHR5cGUiOiJOTFJFLkNvbW1vbi5Eb20uU29saWRDb2xvckJydXNoLCBOTFJFLkNvbW1vbiIsIkNvbG9yIjp7IiRpZCI6IjM2OSIsIkEiOjI1NSwiUiI6MCwiRyI6MCwiQiI6MH19LCJMaW5lV2VpZ2h0IjoyLjAsIkxpbmVUeXBlIjowLCJQYXJlbnRTdHlsZSI6bnVsbH0sIklzQmVsb3dUaW1lYmFuZCI6dHJ1ZSwiUG9zaXRpb25PblRhc2siOjAsIkhpZGVEYXRlIjpmYWxzZSwiU2hhcGVTaXplIjoxLCJTcGFjaW5nIjoyLjAsIlBhZGRpbmciOnsiJHJlZiI6IjExNCJ9LCJTaGFwZVN0eWxlIjp7IiRpZCI6IjM3MCIsIk1hcmdpbiI6eyIkcmVmIjoiMTE2In0sIlBhZGRpbmciOnsiJHJlZiI6IjExNyJ9LCJCYWNrZ3JvdW5kIjp7IiRpZCI6IjM3MSIsIkNvbG9yIjp7IiRpZCI6IjM3MiIsIkEiOjI1NSwiUiI6NjgsIkciOjExNCwiQiI6MTk2fX0sIklzVmlzaWJsZSI6dHJ1ZSwiV2lkdGgiOjAuMCwiSGVpZ2h0IjowLjAsIkJvcmRlclN0eWxlIjp7IiRpZCI6IjM3MyIsIkxpbmVDb2xvciI6eyIkcmVmIjoiMjYwIn0sIkxpbmVXZWlnaHQiOjAuMCwiTGluZVR5cGUiOjAsIlBhcmVudFN0eWxlIjpudWxsfSwiUGFyZW50U3R5bGUiOm51bGx9LCJUaXRsZVN0eWxlIjp7IiRpZCI6IjM3NCIsIkZvbnRTZXR0aW5ncyI6eyIkaWQiOiIzNzUiLCJGb250U2l6ZSI6MTIsIkZvbnROYW1lIjoiUmFsZXdheSBTZW1pQm9sZCIsIklzQm9sZCI6dHJ1ZSwiSXNJdGFsaWMiOmZhbHNlLCJJc1VuZGVybGluZWQiOmZhbHNlLCJQYXJlbnRTdHlsZSI6bnVsbH0sIkF1dG9TaXplIjoyLCJGb3JlZ3JvdW5kIjp7IiRpZCI6IjM3NiIsIkNvbG9yIjp7IiRpZCI6IjM3NyIsIkEiOjI1NSwiUiI6MjU1LCJHIjoyNTUsIkIiOjI1NX19LCJNYXhXaWR0aCI6MTM3LjM1OTc5MTY2NjY2NjgxLCJNYXhIZWlnaHQiOiJJbmZpbml0eSIsIlNtYXJ0Rm9yZWdyb3VuZElzQWN0aXZlIjpmYWxzZSwiSG9yaXpvbnRhbEFsaWdubWVudCI6MCwiVmVydGljYWxBbGlnbm1lbnQiOjAsIlNtYXJ0Rm9yZWdyb3VuZCI6bnVsbCwiQmFja2dyb3VuZEZpbGxUeXBlIjoxLCJNYXJnaW4iOnsiJHJlZiI6IjEyNyJ9LCJQYWRkaW5nIjp7IiRyZWYiOiIxMjgifSwiQmFja2dyb3VuZCI6eyIkaWQiOiIzNzgiLCJDb2xvciI6eyIkaWQiOiIzNzkiLCJBIjoyNTUsIlIiOjIwMSwiRyI6MywiQiI6NX19LCJJc1Zpc2libGUiOnRydWUsIldpZHRoIjowLjAsIkhlaWdodCI6MC4wLCJCb3JkZXJTdHlsZSI6eyIkaWQiOiIzODAiLCJMaW5lQ29sb3IiOm51bGwsIkxpbmVXZWlnaHQiOjAuMCwiTGluZVR5cGUiOjAsIlBhcmVudFN0eWxlIjpudWxsfSwiUGFyZW50U3R5bGUiOm51bGx9LCJEYXRlU3R5bGUiOnsiJGlkIjoiMzgxIiwiRm9udFNldHRpbmdzIjp7IiRpZCI6IjM4MiIsIkZvbnRTaXplIjoxNCwiRm9udE5hbWUiOiJTZWdvZSBVSSBTZW1pYm9sZCIsIklzQm9sZCI6ZmFsc2UsIklzSXRhbGljIjpmYWxzZSwiSXNVbmRlcmxpbmVkIjpmYWxzZSwiUGFyZW50U3R5bGUiOm51bGx9LCJBdXRvU2l6ZSI6MCwiRm9yZWdyb3VuZCI6eyIkaWQiOiIzODMiLCJDb2xvciI6eyIkaWQiOiIzODQiLCJBIjoyNTUsIlIiOjAsIkciOjAsIkIiOjB9fSwiTWF4V2lkdGgiOjIwMC4wLCJNYXhIZWlnaHQiOiJJbmZpbml0eSIsIlNtYXJ0Rm9yZWdyb3VuZElzQWN0aXZlIjpmYWxzZSwiSG9yaXpvbnRhbEFsaWdubWVudCI6MCwiVmVydGljYWxBbGlnbm1lbnQiOjAsIlNtYXJ0Rm9yZWdyb3VuZCI6bnVsbCwiQmFja2dyb3VuZEZpbGxUeXBlIjoxLCJNYXJnaW4iOnsiJHJlZiI6IjEzNSJ9LCJQYWRkaW5nIjp7IiRyZWYiOiIxMzYifSwiQmFja2dyb3VuZCI6eyIkaWQiOiIzODUiLCJDb2xvciI6eyIkaWQiOiIzODYiLCJBIjozOCwiUiI6MjAxLCJHIjozLCJCIjo1fX0sIklzVmlzaWJsZSI6dHJ1ZSwiV2lkdGgiOjAuMCwiSGVpZ2h0IjowLjAsIkJvcmRlclN0eWxlIjp7IiRpZCI6IjM4NyIsIkxpbmVDb2xvciI6bnVsbCwiTGluZVdlaWdodCI6MC4wLCJMaW5lVHlwZSI6MCwiUGFyZW50U3R5bGUiOm51bGx9LCJQYXJlbnRTdHlsZSI6bnVsbH0sIkRhdGVGb3JtYXQiOnsiJGlkIjoiMzg4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ODkiLCJEYXRlUGFydElzVmlzaWJsZSI6dHJ1ZSwiVGltZVBhcnRJc1Zpc2libGUiOmZhbHNlfX0sIldlZWtOdW1iZXJpbmciOnsiJGlkIjoiMzkwIiwiRm9ybWF0IjowLCJJc1Zpc2libGUiOmZhbHNlLCJMYXN0S25vd25WaXNpYmlsaXR5U3RhdGUiOmZhbHNlfSwiSXNWaXNpYmxlIjp0cnVlLCJQYXJlbnRTdHlsZSI6bnVsbH0sIkluZGV4Ijo1LCJQZXJjZW50YWdlQ29tcGxldGUiOm51bGwsIlBvc2l0aW9uIjp7IlJhdGlvIjowLjM3OTAwOTgwNjU2MDQzNjA5LCJJc0N1c3RvbSI6dHJ1ZX0sIkRhdGVGb3JtYXQiOnsiJHJlZiI6IjM4OCJ9LCJXZWVrTnVtYmVyaW5nIjp7IiRpZCI6IjM5MSIsIkZvcm1hdCI6MCwiSXNWaXNpYmxlIjpmYWxzZSwiTGFzdEtub3duVmlzaWJpbGl0eVN0YXRlIjpmYWxzZX0sIlJlbGF0ZWRUYXNrSWQiOiIwMDAwMDAwMC0wMDAwLTAwMDAtMDAwMC0wMDAwMDAwMDAwMDAiLCJJZCI6Ijg3MjI0NjI4LTJmNWMtNGFiMy1iMDQ0LTM2ZTY2YTc1MjNlZSIsIkltcG9ydElkIjpudWxsLCJUaXRsZSI6IkF0dGVtcHRzIHN1aWNpZGUgYWZ0ZXIgeWVhcnMgb2YgYWJ1c2UgYnkgSWtlIiwiTm90ZSI6bnVsbCwiSHlwZXJsaW5rIjp7IiRpZCI6IjM5MiIsIkFkZHJlc3MiOm51bGwsIlN1YkFkZHJlc3MiOm51bGx9LCJJc0NoYW5nZWQiOmZhbHNlLCJJc05ldyI6ZmFsc2V9LHsiJGlkIjoiMzkzIiwiRGF0ZSI6IjE5NjktMTItMDRUMjM6NTk6MDBaIiwiU3R5bGUiOnsiJGlkIjoiMzk0IiwiU2hhcGUiOjE2LCJDb25uZWN0b3JNYXJnaW4iOnsiJHJlZiI6IjExMCJ9LCJDb25uZWN0b3JTdHlsZSI6eyIkaWQiOiIzOTUiLCJMaW5lQ29sb3IiOnsiJGlkIjoiMzk2IiwiJHR5cGUiOiJOTFJFLkNvbW1vbi5Eb20uU29saWRDb2xvckJydXNoLCBOTFJFLkNvbW1vbiIsIkNvbG9yIjp7IiRpZCI6IjM5NyIsIkEiOjI1NSwiUiI6MCwiRyI6MCwiQiI6MH19LCJMaW5lV2VpZ2h0IjoyLjAsIkxpbmVUeXBlIjowLCJQYXJlbnRTdHlsZSI6bnVsbH0sIklzQmVsb3dUaW1lYmFuZCI6ZmFsc2UsIlBvc2l0aW9uT25UYXNrIjowLCJIaWRlRGF0ZSI6ZmFsc2UsIlNoYXBlU2l6ZSI6MSwiU3BhY2luZyI6Mi4wLCJQYWRkaW5nIjp7IiRyZWYiOiIxMTQifSwiU2hhcGVTdHlsZSI6eyIkaWQiOiIzOTgiLCJNYXJnaW4iOnsiJHJlZiI6IjExNiJ9LCJQYWRkaW5nIjp7IiRyZWYiOiIxMTcifSwiQmFja2dyb3VuZCI6eyIkaWQiOiIzOTkiLCJDb2xvciI6eyIkaWQiOiI0MDAiLCJBIjoyNTUsIlIiOjY4LCJHIjoxMTQsIkIiOjE5Nn19LCJJc1Zpc2libGUiOnRydWUsIldpZHRoIjowLjAsIkhlaWdodCI6MC4wLCJCb3JkZXJTdHlsZSI6eyIkaWQiOiI0MDEiLCJMaW5lQ29sb3IiOnsiJHJlZiI6IjI2MCJ9LCJMaW5lV2VpZ2h0IjowLjAsIkxpbmVUeXBlIjowLCJQYXJlbnRTdHlsZSI6bnVsbH0sIlBhcmVudFN0eWxlIjpudWxsfSwiVGl0bGVTdHlsZSI6eyIkaWQiOiI0MDIiLCJGb250U2V0dGluZ3MiOnsiJGlkIjoiNDAzIiwiRm9udFNpemUiOjEyLCJGb250TmFtZSI6IlJhbGV3YXkgU2VtaUJvbGQiLCJJc0JvbGQiOnRydWUsIklzSXRhbGljIjpmYWxzZSwiSXNVbmRlcmxpbmVkIjpmYWxzZSwiUGFyZW50U3R5bGUiOm51bGx9LCJBdXRvU2l6ZSI6MiwiRm9yZWdyb3VuZCI6eyIkaWQiOiI0MDQiLCJDb2xvciI6eyIkaWQiOiI0MDUiLCJBIjoyNTUsIlIiOjI1NSwiRyI6MjU1LCJCIjoyNTV9fSwiTWF4V2lkdGgiOjIyMy44NTY2NjY2NjY2NjY2OCwiTWF4SGVpZ2h0IjoiSW5maW5pdHkiLCJTbWFydEZvcmVncm91bmRJc0FjdGl2ZSI6ZmFsc2UsIkhvcml6b250YWxBbGlnbm1lbnQiOjAsIlZlcnRpY2FsQWxpZ25tZW50IjowLCJTbWFydEZvcmVncm91bmQiOm51bGwsIkJhY2tncm91bmRGaWxsVHlwZSI6MSwiTWFyZ2luIjp7IiRyZWYiOiIxMjcifSwiUGFkZGluZyI6eyIkcmVmIjoiMTI4In0sIkJhY2tncm91bmQiOnsiJGlkIjoiNDA2IiwiQ29sb3IiOnsiJGlkIjoiNDA3IiwiQSI6MjU1LCJSIjoyMDEsIkciOjMsIkIiOjV9fSwiSXNWaXNpYmxlIjp0cnVlLCJXaWR0aCI6MC4wLCJIZWlnaHQiOjAuMCwiQm9yZGVyU3R5bGUiOnsiJGlkIjoiNDA4IiwiTGluZUNvbG9yIjpudWxsLCJMaW5lV2VpZ2h0IjowLjAsIkxpbmVUeXBlIjowLCJQYXJlbnRTdHlsZSI6bnVsbH0sIlBhcmVudFN0eWxlIjpudWxsfSwiRGF0ZVN0eWxlIjp7IiRpZCI6IjQwOSIsIkZvbnRTZXR0aW5ncyI6eyIkaWQiOiI0MTAiLCJGb250U2l6ZSI6MTQsIkZvbnROYW1lIjoiU2Vnb2UgVUkgU2VtaWJvbGQiLCJJc0JvbGQiOmZhbHNlLCJJc0l0YWxpYyI6ZmFsc2UsIklzVW5kZXJsaW5lZCI6ZmFsc2UsIlBhcmVudFN0eWxlIjpudWxsfSwiQXV0b1NpemUiOjAsIkZvcmVncm91bmQiOnsiJGlkIjoiNDExIiwiQ29sb3IiOnsiJGlkIjoiNDEyIiwiQSI6MjU1LCJSIjowLCJHIjowLCJCIjowfX0sIk1heFdpZHRoIjoyMDAuMCwiTWF4SGVpZ2h0IjoiSW5maW5pdHkiLCJTbWFydEZvcmVncm91bmRJc0FjdGl2ZSI6ZmFsc2UsIkhvcml6b250YWxBbGlnbm1lbnQiOjAsIlZlcnRpY2FsQWxpZ25tZW50IjowLCJTbWFydEZvcmVncm91bmQiOm51bGwsIkJhY2tncm91bmRGaWxsVHlwZSI6MSwiTWFyZ2luIjp7IiRyZWYiOiIxMzUifSwiUGFkZGluZyI6eyIkcmVmIjoiMTM2In0sIkJhY2tncm91bmQiOnsiJGlkIjoiNDEzIiwiQ29sb3IiOnsiJGlkIjoiNDE0IiwiQSI6MzgsIlIiOjIwMSwiRyI6MywiQiI6NX19LCJJc1Zpc2libGUiOnRydWUsIldpZHRoIjowLjAsIkhlaWdodCI6MC4wLCJCb3JkZXJTdHlsZSI6eyIkaWQiOiI0MTUiLCJMaW5lQ29sb3IiOm51bGwsIkxpbmVXZWlnaHQiOjAuMCwiTGluZVR5cGUiOjAsIlBhcmVudFN0eWxlIjpudWxsfSwiUGFyZW50U3R5bGUiOm51bGx9LCJEYXRlRm9ybWF0Ijp7IiRpZCI6IjQxNi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E3IiwiRGF0ZVBhcnRJc1Zpc2libGUiOnRydWUsIlRpbWVQYXJ0SXNWaXNpYmxlIjpmYWxzZX19LCJXZWVrTnVtYmVyaW5nIjp7IiRpZCI6IjQxOCIsIkZvcm1hdCI6MCwiSXNWaXNpYmxlIjpmYWxzZSwiTGFzdEtub3duVmlzaWJpbGl0eVN0YXRlIjpmYWxzZX0sIklzVmlzaWJsZSI6dHJ1ZSwiUGFyZW50U3R5bGUiOm51bGx9LCJJbmRleCI6NiwiUGVyY2VudGFnZUNvbXBsZXRlIjpudWxsLCJQb3NpdGlvbiI6eyJSYXRpbyI6MC4zNDUwMDY1NDA2OTc2NzQ0NSwiSXNDdXN0b20iOnRydWV9LCJEYXRlRm9ybWF0Ijp7IiRyZWYiOiI0MTYifSwiV2Vla051bWJlcmluZyI6eyIkaWQiOiI0MTkiLCJGb3JtYXQiOjAsIklzVmlzaWJsZSI6ZmFsc2UsIkxhc3RLbm93blZpc2liaWxpdHlTdGF0ZSI6ZmFsc2V9LCJSZWxhdGVkVGFza0lkIjoiMDAwMDAwMDAtMDAwMC0wMDAwLTAwMDAtMDAwMDAwMDAwMDAwIiwiSWQiOiI3ZDc0YzM5ZS1lZWE4LTRkM2YtOWUwYS0zMGVlNzA1ZjYyZGMiLCJJbXBvcnRJZCI6bnVsbCwiVGl0bGUiOiJFYXJucyBHcmFtbXkgQXdhcmQgZm9yIFwiUHJvdWQgTWFyeVwiIiwiTm90ZSI6bnVsbCwiSHlwZXJsaW5rIjp7IiRpZCI6IjQyMCIsIkFkZHJlc3MiOm51bGwsIlN1YkFkZHJlc3MiOm51bGx9LCJJc0NoYW5nZWQiOmZhbHNlLCJJc05ldyI6ZmFsc2V9LHsiJGlkIjoiNDIxIiwiRGF0ZSI6IjE5NzUtMTItMDVUMjM6NTk6MDBaIiwiU3R5bGUiOnsiJGlkIjoiNDIyIiwiU2hhcGUiOjE2LCJDb25uZWN0b3JNYXJnaW4iOnsiJHJlZiI6IjExMCJ9LCJDb25uZWN0b3JTdHlsZSI6eyIkaWQiOiI0MjMiLCJMaW5lQ29sb3IiOnsiJGlkIjoiNDI0IiwiJHR5cGUiOiJOTFJFLkNvbW1vbi5Eb20uU29saWRDb2xvckJydXNoLCBOTFJFLkNvbW1vbiIsIkNvbG9yIjp7IiRpZCI6IjQyNSIsIkEiOjI1NSwiUiI6MCwiRyI6MCwiQiI6MH19LCJMaW5lV2VpZ2h0IjoyLjAsIkxpbmVUeXBlIjowLCJQYXJlbnRTdHlsZSI6bnVsbH0sIklzQmVsb3dUaW1lYmFuZCI6dHJ1ZSwiUG9zaXRpb25PblRhc2siOjAsIkhpZGVEYXRlIjpmYWxzZSwiU2hhcGVTaXplIjoxLCJTcGFjaW5nIjoyLjAsIlBhZGRpbmciOnsiJHJlZiI6IjExNCJ9LCJTaGFwZVN0eWxlIjp7IiRpZCI6IjQyNiIsIk1hcmdpbiI6eyIkcmVmIjoiMTE2In0sIlBhZGRpbmciOnsiJHJlZiI6IjExNyJ9LCJCYWNrZ3JvdW5kIjp7IiRpZCI6IjQyNyIsIkNvbG9yIjp7IiRpZCI6IjQyOCIsIkEiOjI1NSwiUiI6NjgsIkciOjExNCwiQiI6MTk2fX0sIklzVmlzaWJsZSI6dHJ1ZSwiV2lkdGgiOjAuMCwiSGVpZ2h0IjowLjAsIkJvcmRlclN0eWxlIjp7IiRpZCI6IjQyOSIsIkxpbmVDb2xvciI6eyIkcmVmIjoiMjYwIn0sIkxpbmVXZWlnaHQiOjAuMCwiTGluZVR5cGUiOjAsIlBhcmVudFN0eWxlIjpudWxsfSwiUGFyZW50U3R5bGUiOm51bGx9LCJUaXRsZVN0eWxlIjp7IiRpZCI6IjQzMCIsIkZvbnRTZXR0aW5ncyI6eyIkaWQiOiI0MzEiLCJGb250U2l6ZSI6MTIsIkZvbnROYW1lIjoiUmFsZXdheSBTZW1pQm9sZCIsIklzQm9sZCI6dHJ1ZSwiSXNJdGFsaWMiOmZhbHNlLCJJc1VuZGVybGluZWQiOmZhbHNlLCJQYXJlbnRTdHlsZSI6bnVsbH0sIkF1dG9TaXplIjoyLCJGb3JlZ3JvdW5kIjp7IiRpZCI6IjQzMiIsIkNvbG9yIjp7IiRpZCI6IjQzMyIsIkEiOjI1NSwiUiI6MjU1LCJHIjoyNTUsIkIiOjI1NX19LCJNYXhXaWR0aCI6MTU0LjA1NDIwNTQyNjM1NjU5LCJNYXhIZWlnaHQiOiJJbmZpbml0eSIsIlNtYXJ0Rm9yZWdyb3VuZElzQWN0aXZlIjpmYWxzZSwiSG9yaXpvbnRhbEFsaWdubWVudCI6MCwiVmVydGljYWxBbGlnbm1lbnQiOjAsIlNtYXJ0Rm9yZWdyb3VuZCI6bnVsbCwiQmFja2dyb3VuZEZpbGxUeXBlIjoxLCJNYXJnaW4iOnsiJHJlZiI6IjEyNyJ9LCJQYWRkaW5nIjp7IiRyZWYiOiIxMjgifSwiQmFja2dyb3VuZCI6eyIkaWQiOiI0MzQiLCJDb2xvciI6eyIkaWQiOiI0MzUiLCJBIjoyNTUsIlIiOjIwMSwiRyI6MywiQiI6NX19LCJJc1Zpc2libGUiOnRydWUsIldpZHRoIjowLjAsIkhlaWdodCI6MC4wLCJCb3JkZXJTdHlsZSI6eyIkaWQiOiI0MzYiLCJMaW5lQ29sb3IiOm51bGwsIkxpbmVXZWlnaHQiOjAuMCwiTGluZVR5cGUiOjAsIlBhcmVudFN0eWxlIjpudWxsfSwiUGFyZW50U3R5bGUiOm51bGx9LCJEYXRlU3R5bGUiOnsiJGlkIjoiNDM3IiwiRm9udFNldHRpbmdzIjp7IiRpZCI6IjQzOCIsIkZvbnRTaXplIjoxNCwiRm9udE5hbWUiOiJTZWdvZSBVSSBTZW1pYm9sZCIsIklzQm9sZCI6ZmFsc2UsIklzSXRhbGljIjpmYWxzZSwiSXNVbmRlcmxpbmVkIjpmYWxzZSwiUGFyZW50U3R5bGUiOm51bGx9LCJBdXRvU2l6ZSI6MCwiRm9yZWdyb3VuZCI6eyIkaWQiOiI0MzkiLCJDb2xvciI6eyIkaWQiOiI0NDAiLCJBIjoyNTUsIlIiOjAsIkciOjAsIkIiOjB9fSwiTWF4V2lkdGgiOjIwMC4wLCJNYXhIZWlnaHQiOiJJbmZpbml0eSIsIlNtYXJ0Rm9yZWdyb3VuZElzQWN0aXZlIjpmYWxzZSwiSG9yaXpvbnRhbEFsaWdubWVudCI6MCwiVmVydGljYWxBbGlnbm1lbnQiOjAsIlNtYXJ0Rm9yZWdyb3VuZCI6bnVsbCwiQmFja2dyb3VuZEZpbGxUeXBlIjoxLCJNYXJnaW4iOnsiJHJlZiI6IjEzNSJ9LCJQYWRkaW5nIjp7IiRyZWYiOiIxMzYifSwiQmFja2dyb3VuZCI6eyIkaWQiOiI0NDEiLCJDb2xvciI6eyIkaWQiOiI0NDIiLCJBIjozOCwiUiI6MjAxLCJHIjozLCJCIjo1fX0sIklzVmlzaWJsZSI6dHJ1ZSwiV2lkdGgiOjAuMCwiSGVpZ2h0IjowLjAsIkJvcmRlclN0eWxlIjp7IiRpZCI6IjQ0MyIsIkxpbmVDb2xvciI6bnVsbCwiTGluZVdlaWdodCI6MC4wLCJMaW5lVHlwZSI6MCwiUGFyZW50U3R5bGUiOm51bGx9LCJQYXJlbnRTdHlsZSI6bnVsbH0sIkRhdGVGb3JtYXQiOnsiJGlkIjoiNDQ0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NDUiLCJEYXRlUGFydElzVmlzaWJsZSI6dHJ1ZSwiVGltZVBhcnRJc1Zpc2libGUiOmZhbHNlfX0sIldlZWtOdW1iZXJpbmciOnsiJGlkIjoiNDQ2IiwiRm9ybWF0IjowLCJJc1Zpc2libGUiOmZhbHNlLCJMYXN0S25vd25WaXNpYmlsaXR5U3RhdGUiOmZhbHNlfSwiSXNWaXNpYmxlIjp0cnVlLCJQYXJlbnRTdHlsZSI6bnVsbH0sIkluZGV4Ijo3LCJQZXJjZW50YWdlQ29tcGxldGUiOm51bGwsIlBvc2l0aW9uIjp7IlJhdGlvIjowLjEzMjI1OTI1OTI1OTI1OTMsIklzQ3VzdG9tIjp0cnVlfSwiRGF0ZUZvcm1hdCI6eyIkcmVmIjoiNDQ0In0sIldlZWtOdW1iZXJpbmciOnsiJGlkIjoiNDQ3IiwiRm9ybWF0IjowLCJJc1Zpc2libGUiOmZhbHNlLCJMYXN0S25vd25WaXNpYmlsaXR5U3RhdGUiOmZhbHNlfSwiUmVsYXRlZFRhc2tJZCI6IjAwMDAwMDAwLTAwMDAtMDAwMC0wMDAwLTAwMDAwMDAwMDAwMCIsIklkIjoiNzQ5ZTk1ZjMtYTQzNC00NTJmLWIwNWEtNmZiZTBkZTQ3YjFmIiwiSW1wb3J0SWQiOm51bGwsIlRpdGxlIjoiU3RhcnMgaW4gaGVyIGZpcnN0IGZpbG0sIFwiVG9tbXlcIiBieSBUaGUgV2hvICIsIk5vdGUiOm51bGwsIkh5cGVybGluayI6eyIkaWQiOiI0NDgiLCJBZGRyZXNzIjpudWxsLCJTdWJBZGRyZXNzIjpudWxsfSwiSXNDaGFuZ2VkIjpmYWxzZSwiSXNOZXciOmZhbHNlfSx7IiRpZCI6IjQ0OSIsIkRhdGUiOiIxOTc2LTEyLTA4VDIzOjU5OjAwWiIsIlN0eWxlIjp7IiRpZCI6IjQ1MCIsIlNoYXBlIjoxNiwiQ29ubmVjdG9yTWFyZ2luIjp7IiRyZWYiOiIxMTAifSwiQ29ubmVjdG9yU3R5bGUiOnsiJGlkIjoiNDUxIiwiTGluZUNvbG9yIjp7IiRpZCI6IjQ1MiIsIiR0eXBlIjoiTkxSRS5Db21tb24uRG9tLlNvbGlkQ29sb3JCcnVzaCwgTkxSRS5Db21tb24iLCJDb2xvciI6eyIkaWQiOiI0NTMiLCJBIjoyNTUsIlIiOjAsIkciOjAsIkIiOjB9fSwiTGluZVdlaWdodCI6Mi4wLCJMaW5lVHlwZSI6MCwiUGFyZW50U3R5bGUiOm51bGx9LCJJc0JlbG93VGltZWJhbmQiOmZhbHNlLCJQb3NpdGlvbk9uVGFzayI6MCwiSGlkZURhdGUiOmZhbHNlLCJTaGFwZVNpemUiOjEsIlNwYWNpbmciOjIuMCwiUGFkZGluZyI6eyIkcmVmIjoiMTE0In0sIlNoYXBlU3R5bGUiOnsiJGlkIjoiNDU0IiwiTWFyZ2luIjp7IiRyZWYiOiIxMTYifSwiUGFkZGluZyI6eyIkcmVmIjoiMTE3In0sIkJhY2tncm91bmQiOnsiJGlkIjoiNDU1IiwiQ29sb3IiOnsiJGlkIjoiNDU2IiwiQSI6MjU1LCJSIjo2OCwiRyI6MTE0LCJCIjoxOTZ9fSwiSXNWaXNpYmxlIjp0cnVlLCJXaWR0aCI6MC4wLCJIZWlnaHQiOjAuMCwiQm9yZGVyU3R5bGUiOnsiJGlkIjoiNDU3IiwiTGluZUNvbG9yIjp7IiRyZWYiOiIyNjAifSwiTGluZVdlaWdodCI6MC4wLCJMaW5lVHlwZSI6MCwiUGFyZW50U3R5bGUiOm51bGx9LCJQYXJlbnRTdHlsZSI6bnVsbH0sIlRpdGxlU3R5bGUiOnsiJGlkIjoiNDU4IiwiRm9udFNldHRpbmdzIjp7IiRpZCI6IjQ1OSIsIkZvbnRTaXplIjoxMiwiRm9udE5hbWUiOiJSYWxld2F5IFNlbWlCb2xkIiwiSXNCb2xkIjp0cnVlLCJJc0l0YWxpYyI6ZmFsc2UsIklzVW5kZXJsaW5lZCI6ZmFsc2UsIlBhcmVudFN0eWxlIjpudWxsfSwiQXV0b1NpemUiOjIsIkZvcmVncm91bmQiOnsiJGlkIjoiNDYwIiwiQ29sb3IiOnsiJGlkIjoiNDYxIiwiQSI6MjU1LCJSIjoyNTUsIkciOjI1NSwiQiI6MjU1fX0sIk1heFdpZHRoIjoxNDQuNzUsIk1heEhlaWdodCI6IkluZmluaXR5IiwiU21hcnRGb3JlZ3JvdW5kSXNBY3RpdmUiOmZhbHNlLCJIb3Jpem9udGFsQWxpZ25tZW50IjowLCJWZXJ0aWNhbEFsaWdubWVudCI6MCwiU21hcnRGb3JlZ3JvdW5kIjpudWxsLCJCYWNrZ3JvdW5kRmlsbFR5cGUiOjEsIk1hcmdpbiI6eyIkcmVmIjoiMTI3In0sIlBhZGRpbmciOnsiJHJlZiI6IjEyOCJ9LCJCYWNrZ3JvdW5kIjp7IiRpZCI6IjQ2MiIsIkNvbG9yIjp7IiRpZCI6IjQ2MyIsIkEiOjI1NSwiUiI6MjAxLCJHIjozLCJCIjo1fX0sIklzVmlzaWJsZSI6dHJ1ZSwiV2lkdGgiOjAuMCwiSGVpZ2h0IjowLjAsIkJvcmRlclN0eWxlIjp7IiRpZCI6IjQ2NCIsIkxpbmVDb2xvciI6bnVsbCwiTGluZVdlaWdodCI6MC4wLCJMaW5lVHlwZSI6MCwiUGFyZW50U3R5bGUiOm51bGx9LCJQYXJlbnRTdHlsZSI6bnVsbH0sIkRhdGVTdHlsZSI6eyIkaWQiOiI0NjUiLCJGb250U2V0dGluZ3MiOnsiJGlkIjoiNDY2IiwiRm9udFNpemUiOjE0LCJGb250TmFtZSI6IlNlZ29lIFVJIFNlbWlib2xkIiwiSXNCb2xkIjpmYWxzZSwiSXNJdGFsaWMiOmZhbHNlLCJJc1VuZGVybGluZWQiOmZhbHNlLCJQYXJlbnRTdHlsZSI6bnVsbH0sIkF1dG9TaXplIjowLCJGb3JlZ3JvdW5kIjp7IiRpZCI6IjQ2NyIsIkNvbG9yIjp7IiRpZCI6IjQ2OCIsIkEiOjI1NSwiUiI6MCwiRyI6MCwiQiI6MH19LCJNYXhXaWR0aCI6MjAwLjAsIk1heEhlaWdodCI6IkluZmluaXR5IiwiU21hcnRGb3JlZ3JvdW5kSXNBY3RpdmUiOmZhbHNlLCJIb3Jpem9udGFsQWxpZ25tZW50IjowLCJWZXJ0aWNhbEFsaWdubWVudCI6MCwiU21hcnRGb3JlZ3JvdW5kIjpudWxsLCJCYWNrZ3JvdW5kRmlsbFR5cGUiOjEsIk1hcmdpbiI6eyIkcmVmIjoiMTM1In0sIlBhZGRpbmciOnsiJHJlZiI6IjEzNiJ9LCJCYWNrZ3JvdW5kIjp7IiRpZCI6IjQ2OSIsIkNvbG9yIjp7IiRpZCI6IjQ3MCIsIkEiOjM4LCJSIjoyMDEsIkciOjMsIkIiOjV9fSwiSXNWaXNpYmxlIjp0cnVlLCJXaWR0aCI6MC4wLCJIZWlnaHQiOjAuMCwiQm9yZGVyU3R5bGUiOnsiJGlkIjoiNDcxIiwiTGluZUNvbG9yIjpudWxsLCJMaW5lV2VpZ2h0IjowLjAsIkxpbmVUeXBlIjowLCJQYXJlbnRTdHlsZSI6bnVsbH0sIlBhcmVudFN0eWxlIjpudWxsfSwiRGF0ZUZvcm1hdCI6eyIkaWQiOiI0NzI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3MyIsIkRhdGVQYXJ0SXNWaXNpYmxlIjp0cnVlLCJUaW1lUGFydElzVmlzaWJsZSI6ZmFsc2V9fSwiV2Vla051bWJlcmluZyI6eyIkaWQiOiI0NzQiLCJGb3JtYXQiOjAsIklzVmlzaWJsZSI6ZmFsc2UsIkxhc3RLbm93blZpc2liaWxpdHlTdGF0ZSI6ZmFsc2V9LCJJc1Zpc2libGUiOnRydWUsIlBhcmVudFN0eWxlIjpudWxsfSwiSW5kZXgiOjgsIlBlcmNlbnRhZ2VDb21wbGV0ZSI6bnVsbCwiUG9zaXRpb24iOnsiUmF0aW8iOjAuNDEzMDE4NzYwNzY2NTgwNCwiSXNDdXN0b20iOnRydWV9LCJEYXRlRm9ybWF0Ijp7IiRyZWYiOiI0NzIifSwiV2Vla051bWJlcmluZyI6eyIkaWQiOiI0NzUiLCJGb3JtYXQiOjAsIklzVmlzaWJsZSI6ZmFsc2UsIkxhc3RLbm93blZpc2liaWxpdHlTdGF0ZSI6ZmFsc2V9LCJSZWxhdGVkVGFza0lkIjoiMDAwMDAwMDAtMDAwMC0wMDAwLTAwMDAtMDAwMDAwMDAwMDAwIiwiSWQiOiIzMDMwOWU4Ni01YWUxLTQ0ZTktOWM2Mi1iN2UzZDdmMDViMDciLCJJbXBvcnRJZCI6bnVsbCwiVGl0bGUiOiJGaWxlcyBmb3IgZGl2b3JjZSBmcm9tIElrZSAiLCJOb3RlIjpudWxsLCJIeXBlcmxpbmsiOnsiJGlkIjoiNDc2IiwiQWRkcmVzcyI6bnVsbCwiU3ViQWRkcmVzcyI6bnVsbH0sIklzQ2hhbmdlZCI6ZmFsc2UsIklzTmV3IjpmYWxzZX0seyIkaWQiOiI0NzciLCJEYXRlIjoiMTk4NC0xMi0wOVQyMzo1OTowMFoiLCJTdHlsZSI6eyIkaWQiOiI0NzgiLCJTaGFwZSI6MTYsIkNvbm5lY3Rvck1hcmdpbiI6eyIkcmVmIjoiMTEwIn0sIkNvbm5lY3RvclN0eWxlIjp7IiRpZCI6IjQ3OSIsIkxpbmVDb2xvciI6eyIkaWQiOiI0ODAiLCIkdHlwZSI6Ik5MUkUuQ29tbW9uLkRvbS5Tb2xpZENvbG9yQnJ1c2gsIE5MUkUuQ29tbW9uIiwiQ29sb3IiOnsiJGlkIjoiNDgxIiwiQSI6MjU1LCJSIjowLCJHIjowLCJCIjowfX0sIkxpbmVXZWlnaHQiOjIuMCwiTGluZVR5cGUiOjAsIlBhcmVudFN0eWxlIjpudWxsfSwiSXNCZWxvd1RpbWViYW5kIjp0cnVlLCJQb3NpdGlvbk9uVGFzayI6MCwiSGlkZURhdGUiOmZhbHNlLCJTaGFwZVNpemUiOjEsIlNwYWNpbmciOjIuMCwiUGFkZGluZyI6eyIkcmVmIjoiMTE0In0sIlNoYXBlU3R5bGUiOnsiJGlkIjoiNDgyIiwiTWFyZ2luIjp7IiRyZWYiOiIxMTYifSwiUGFkZGluZyI6eyIkcmVmIjoiMTE3In0sIkJhY2tncm91bmQiOnsiJGlkIjoiNDgzIiwiQ29sb3IiOnsiJGlkIjoiNDg0IiwiQSI6MjU1LCJSIjo2OCwiRyI6MTE0LCJCIjoxOTZ9fSwiSXNWaXNpYmxlIjp0cnVlLCJXaWR0aCI6MC4wLCJIZWlnaHQiOjAuMCwiQm9yZGVyU3R5bGUiOnsiJGlkIjoiNDg1IiwiTGluZUNvbG9yIjp7IiRyZWYiOiIyNjAifSwiTGluZVdlaWdodCI6MC4wLCJMaW5lVHlwZSI6MCwiUGFyZW50U3R5bGUiOm51bGx9LCJQYXJlbnRTdHlsZSI6bnVsbH0sIlRpdGxlU3R5bGUiOnsiJGlkIjoiNDg2IiwiRm9udFNldHRpbmdzIjp7IiRpZCI6IjQ4NyIsIkZvbnRTaXplIjoxMiwiRm9udE5hbWUiOiJSYWxld2F5IFNlbWlCb2xkIiwiSXNCb2xkIjp0cnVlLCJJc0l0YWxpYyI6ZmFsc2UsIklzVW5kZXJsaW5lZCI6ZmFsc2UsIlBhcmVudFN0eWxlIjpudWxsfSwiQXV0b1NpemUiOjIsIkZvcmVncm91bmQiOnsiJGlkIjoiNDg4IiwiQ29sb3IiOnsiJGlkIjoiNDg5IiwiQSI6MjU1LCJSIjoyNTUsIkciOjI1NSwiQiI6MjU1fX0sIk1heFdpZHRoIjoxNDIuMCwiTWF4SGVpZ2h0IjoiSW5maW5pdHkiLCJTbWFydEZvcmVncm91bmRJc0FjdGl2ZSI6ZmFsc2UsIkhvcml6b250YWxBbGlnbm1lbnQiOjAsIlZlcnRpY2FsQWxpZ25tZW50IjowLCJTbWFydEZvcmVncm91bmQiOm51bGwsIkJhY2tncm91bmRGaWxsVHlwZSI6MSwiTWFyZ2luIjp7IiRyZWYiOiIxMjcifSwiUGFkZGluZyI6eyIkcmVmIjoiMTI4In0sIkJhY2tncm91bmQiOnsiJGlkIjoiNDkwIiwiQ29sb3IiOnsiJGlkIjoiNDkxIiwiQSI6MjU1LCJSIjoyMDEsIkciOjMsIkIiOjV9fSwiSXNWaXNpYmxlIjp0cnVlLCJXaWR0aCI6MC4wLCJIZWlnaHQiOjAuMCwiQm9yZGVyU3R5bGUiOnsiJGlkIjoiNDkyIiwiTGluZUNvbG9yIjpudWxsLCJMaW5lV2VpZ2h0IjowLjAsIkxpbmVUeXBlIjowLCJQYXJlbnRTdHlsZSI6bnVsbH0sIlBhcmVudFN0eWxlIjpudWxsfSwiRGF0ZVN0eWxlIjp7IiRpZCI6IjQ5MyIsIkZvbnRTZXR0aW5ncyI6eyIkaWQiOiI0OTQiLCJGb250U2l6ZSI6MTQsIkZvbnROYW1lIjoiU2Vnb2UgVUkgU2VtaWJvbGQiLCJJc0JvbGQiOmZhbHNlLCJJc0l0YWxpYyI6ZmFsc2UsIklzVW5kZXJsaW5lZCI6ZmFsc2UsIlBhcmVudFN0eWxlIjpudWxsfSwiQXV0b1NpemUiOjAsIkZvcmVncm91bmQiOnsiJGlkIjoiNDk1IiwiQ29sb3IiOnsiJGlkIjoiNDk2IiwiQSI6MjU1LCJSIjowLCJHIjowLCJCIjowfX0sIk1heFdpZHRoIjoyMDAuMCwiTWF4SGVpZ2h0IjoiSW5maW5pdHkiLCJTbWFydEZvcmVncm91bmRJc0FjdGl2ZSI6ZmFsc2UsIkhvcml6b250YWxBbGlnbm1lbnQiOjAsIlZlcnRpY2FsQWxpZ25tZW50IjowLCJTbWFydEZvcmVncm91bmQiOm51bGwsIkJhY2tncm91bmRGaWxsVHlwZSI6MSwiTWFyZ2luIjp7IiRyZWYiOiIxMzUifSwiUGFkZGluZyI6eyIkcmVmIjoiMTM2In0sIkJhY2tncm91bmQiOnsiJGlkIjoiNDk3IiwiQ29sb3IiOnsiJGlkIjoiNDk4IiwiQSI6MzgsIlIiOjIwMSwiRyI6MywiQiI6NX19LCJJc1Zpc2libGUiOnRydWUsIldpZHRoIjowLjAsIkhlaWdodCI6MC4wLCJCb3JkZXJTdHlsZSI6eyIkaWQiOiI0OTkiLCJMaW5lQ29sb3IiOm51bGwsIkxpbmVXZWlnaHQiOjAuMCwiTGluZVR5cGUiOjAsIlBhcmVudFN0eWxlIjpudWxsfSwiUGFyZW50U3R5bGUiOm51bGx9LCJEYXRlRm9ybWF0Ijp7IiRpZCI6IjUwM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AxIiwiRGF0ZVBhcnRJc1Zpc2libGUiOnRydWUsIlRpbWVQYXJ0SXNWaXNpYmxlIjpmYWxzZX19LCJXZWVrTnVtYmVyaW5nIjp7IiRpZCI6IjUwMiIsIkZvcm1hdCI6MCwiSXNWaXNpYmxlIjpmYWxzZSwiTGFzdEtub3duVmlzaWJpbGl0eVN0YXRlIjpmYWxzZX0sIklzVmlzaWJsZSI6dHJ1ZSwiUGFyZW50U3R5bGUiOm51bGx9LCJJbmRleCI6OSwiUGVyY2VudGFnZUNvbXBsZXRlIjpudWxsLCJQb3NpdGlvbiI6eyJSYXRpbyI6MC4yNTQ2NjAxNzk4MDE4OTUsIklzQ3VzdG9tIjp0cnVlfSwiRGF0ZUZvcm1hdCI6eyIkcmVmIjoiNTAwIn0sIldlZWtOdW1iZXJpbmciOnsiJGlkIjoiNTAzIiwiRm9ybWF0IjowLCJJc1Zpc2libGUiOmZhbHNlLCJMYXN0S25vd25WaXNpYmlsaXR5U3RhdGUiOmZhbHNlfSwiUmVsYXRlZFRhc2tJZCI6IjAwMDAwMDAwLTAwMDAtMDAwMC0wMDAwLTAwMDAwMDAwMDAwMCIsIklkIjoiMzdiMjg0MTktNGFiYS00ZWQ2LWJjMDktNTA4OGRhNGZhNGZlIiwiSW1wb3J0SWQiOm51bGwsIlRpdGxlIjoiUmVsZWFzZXMgY29tZWJhY2sgYWxidW0gXCJQcml2YXRlIERhbmNlclwiIiwiTm90ZSI6bnVsbCwiSHlwZXJsaW5rIjp7IiRpZCI6IjUwNCIsIkFkZHJlc3MiOm51bGwsIlN1YkFkZHJlc3MiOm51bGx9LCJJc0NoYW5nZWQiOmZhbHNlLCJJc05ldyI6ZmFsc2V9LHsiJGlkIjoiNTA1IiwiRGF0ZSI6IjE5ODUtMTItMTBUMjM6NTk6MDBaIiwiU3R5bGUiOnsiJGlkIjoiNTA2IiwiU2hhcGUiOjE2LCJDb25uZWN0b3JNYXJnaW4iOnsiJHJlZiI6IjExMCJ9LCJDb25uZWN0b3JTdHlsZSI6eyIkaWQiOiI1MDciLCJMaW5lQ29sb3IiOnsiJGlkIjoiNTA4IiwiJHR5cGUiOiJOTFJFLkNvbW1vbi5Eb20uU29saWRDb2xvckJydXNoLCBOTFJFLkNvbW1vbiIsIkNvbG9yIjp7IiRpZCI6IjUwOSIsIkEiOjI1NSwiUiI6MCwiRyI6MCwiQiI6MH19LCJMaW5lV2VpZ2h0IjoyLjAsIkxpbmVUeXBlIjowLCJQYXJlbnRTdHlsZSI6bnVsbH0sIklzQmVsb3dUaW1lYmFuZCI6ZmFsc2UsIlBvc2l0aW9uT25UYXNrIjowLCJIaWRlRGF0ZSI6ZmFsc2UsIlNoYXBlU2l6ZSI6MSwiU3BhY2luZyI6Mi4wLCJQYWRkaW5nIjp7IiRyZWYiOiIxMTQifSwiU2hhcGVTdHlsZSI6eyIkaWQiOiI1MTAiLCJNYXJnaW4iOnsiJHJlZiI6IjExNiJ9LCJQYWRkaW5nIjp7IiRyZWYiOiIxMTcifSwiQmFja2dyb3VuZCI6eyIkaWQiOiI1MTEiLCJDb2xvciI6eyIkaWQiOiI1MTIiLCJBIjoyNTUsIlIiOjY4LCJHIjoxMTQsIkIiOjE5Nn19LCJJc1Zpc2libGUiOnRydWUsIldpZHRoIjowLjAsIkhlaWdodCI6MC4wLCJCb3JkZXJTdHlsZSI6eyIkaWQiOiI1MTMiLCJMaW5lQ29sb3IiOnsiJHJlZiI6IjI2MCJ9LCJMaW5lV2VpZ2h0IjowLjAsIkxpbmVUeXBlIjowLCJQYXJlbnRTdHlsZSI6bnVsbH0sIlBhcmVudFN0eWxlIjpudWxsfSwiVGl0bGVTdHlsZSI6eyIkaWQiOiI1MTQiLCJGb250U2V0dGluZ3MiOnsiJGlkIjoiNTE1IiwiRm9udFNpemUiOjEyLCJGb250TmFtZSI6IlJhbGV3YXkgU2VtaUJvbGQiLCJJc0JvbGQiOnRydWUsIklzSXRhbGljIjpmYWxzZSwiSXNVbmRlcmxpbmVkIjpmYWxzZSwiUGFyZW50U3R5bGUiOm51bGx9LCJBdXRvU2l6ZSI6MiwiRm9yZWdyb3VuZCI6eyIkaWQiOiI1MTYiLCJDb2xvciI6eyIkaWQiOiI1MTciLCJBIjoyNTUsIlIiOjI1NSwiRyI6MjU1LCJCIjoyNTV9fSwiTWF4V2lkdGgiOjIzNC40MTAwMDAwMDAwMDAwMywiTWF4SGVpZ2h0IjoiSW5maW5pdHkiLCJTbWFydEZvcmVncm91bmRJc0FjdGl2ZSI6ZmFsc2UsIkhvcml6b250YWxBbGlnbm1lbnQiOjAsIlZlcnRpY2FsQWxpZ25tZW50IjowLCJTbWFydEZvcmVncm91bmQiOm51bGwsIkJhY2tncm91bmRGaWxsVHlwZSI6MSwiTWFyZ2luIjp7IiRyZWYiOiIxMjcifSwiUGFkZGluZyI6eyIkcmVmIjoiMTI4In0sIkJhY2tncm91bmQiOnsiJGlkIjoiNTE4IiwiQ29sb3IiOnsiJGlkIjoiNTE5IiwiQSI6MjU1LCJSIjoyMDEsIkciOjMsIkIiOjV9fSwiSXNWaXNpYmxlIjp0cnVlLCJXaWR0aCI6MC4wLCJIZWlnaHQiOjAuMCwiQm9yZGVyU3R5bGUiOnsiJGlkIjoiNTIwIiwiTGluZUNvbG9yIjpudWxsLCJMaW5lV2VpZ2h0IjowLjAsIkxpbmVUeXBlIjowLCJQYXJlbnRTdHlsZSI6bnVsbH0sIlBhcmVudFN0eWxlIjpudWxsfSwiRGF0ZVN0eWxlIjp7IiRpZCI6IjUyMSIsIkZvbnRTZXR0aW5ncyI6eyIkaWQiOiI1MjIiLCJGb250U2l6ZSI6MTQsIkZvbnROYW1lIjoiU2Vnb2UgVUkgU2VtaWJvbGQiLCJJc0JvbGQiOmZhbHNlLCJJc0l0YWxpYyI6ZmFsc2UsIklzVW5kZXJsaW5lZCI6ZmFsc2UsIlBhcmVudFN0eWxlIjpudWxsfSwiQXV0b1NpemUiOjAsIkZvcmVncm91bmQiOnsiJGlkIjoiNTIzIiwiQ29sb3IiOnsiJGlkIjoiNTI0IiwiQSI6MjU1LCJSIjowLCJHIjowLCJCIjowfX0sIk1heFdpZHRoIjoyMDAuMCwiTWF4SGVpZ2h0IjoiSW5maW5pdHkiLCJTbWFydEZvcmVncm91bmRJc0FjdGl2ZSI6ZmFsc2UsIkhvcml6b250YWxBbGlnbm1lbnQiOjAsIlZlcnRpY2FsQWxpZ25tZW50IjowLCJTbWFydEZvcmVncm91bmQiOm51bGwsIkJhY2tncm91bmRGaWxsVHlwZSI6MSwiTWFyZ2luIjp7IiRyZWYiOiIxMzUifSwiUGFkZGluZyI6eyIkcmVmIjoiMTM2In0sIkJhY2tncm91bmQiOnsiJGlkIjoiNTI1IiwiQ29sb3IiOnsiJGlkIjoiNTI2IiwiQSI6MzgsIlIiOjIwMSwiRyI6MywiQiI6NX19LCJJc1Zpc2libGUiOnRydWUsIldpZHRoIjowLjAsIkhlaWdodCI6MC4wLCJCb3JkZXJTdHlsZSI6eyIkaWQiOiI1MjciLCJMaW5lQ29sb3IiOm51bGwsIkxpbmVXZWlnaHQiOjAuMCwiTGluZVR5cGUiOjAsIlBhcmVudFN0eWxlIjpudWxsfSwiUGFyZW50U3R5bGUiOm51bGx9LCJEYXRlRm9ybWF0Ijp7IiRpZCI6IjUyO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I5IiwiRGF0ZVBhcnRJc1Zpc2libGUiOnRydWUsIlRpbWVQYXJ0SXNWaXNpYmxlIjpmYWxzZX19LCJXZWVrTnVtYmVyaW5nIjp7IiRpZCI6IjUzMCIsIkZvcm1hdCI6MCwiSXNWaXNpYmxlIjpmYWxzZSwiTGFzdEtub3duVmlzaWJpbGl0eVN0YXRlIjpmYWxzZX0sIklzVmlzaWJsZSI6dHJ1ZSwiUGFyZW50U3R5bGUiOm51bGx9LCJJbmRleCI6MTAsIlBlcmNlbnRhZ2VDb21wbGV0ZSI6bnVsbCwiUG9zaXRpb24iOnsiUmF0aW8iOjAuMTM2MDkwMjA2MDAwNTc0MzEsIklzQ3VzdG9tIjp0cnVlfSwiRGF0ZUZvcm1hdCI6eyIkcmVmIjoiNTI4In0sIldlZWtOdW1iZXJpbmciOnsiJGlkIjoiNTMxIiwiRm9ybWF0IjowLCJJc1Zpc2libGUiOmZhbHNlLCJMYXN0S25vd25WaXNpYmlsaXR5U3RhdGUiOmZhbHNlfSwiUmVsYXRlZFRhc2tJZCI6IjAwMDAwMDAwLTAwMDAtMDAwMC0wMDAwLTAwMDAwMDAwMDAwMCIsIklkIjoiOGEwNjVmMmItZTQzNC00ZTM5LWIxZTQtNDdmYjliN2E4NDc4IiwiSW1wb3J0SWQiOm51bGwsIlRpdGxlIjoiU3RhcnMgaW4gXCJNYWQgTWF4IEJleW9uZCBUaHVuZGVyZG9tZVwiIiwiTm90ZSI6bnVsbCwiSHlwZXJsaW5rIjp7IiRpZCI6IjUzMiIsIkFkZHJlc3MiOm51bGwsIlN1YkFkZHJlc3MiOm51bGx9LCJJc0NoYW5nZWQiOmZhbHNlLCJJc05ldyI6ZmFsc2V9LHsiJGlkIjoiNTMzIiwiRGF0ZSI6IjE5OTEtMTItMTFUMjM6NTk6MDBaIiwiU3R5bGUiOnsiJGlkIjoiNTM0IiwiU2hhcGUiOjE2LCJDb25uZWN0b3JNYXJnaW4iOnsiJHJlZiI6IjExMCJ9LCJDb25uZWN0b3JTdHlsZSI6eyIkaWQiOiI1MzUiLCJMaW5lQ29sb3IiOnsiJGlkIjoiNTM2IiwiJHR5cGUiOiJOTFJFLkNvbW1vbi5Eb20uU29saWRDb2xvckJydXNoLCBOTFJFLkNvbW1vbiIsIkNvbG9yIjp7IiRpZCI6IjUzNyIsIkEiOjI1NSwiUiI6MCwiRyI6MCwiQiI6MH19LCJMaW5lV2VpZ2h0IjoyLjAsIkxpbmVUeXBlIjowLCJQYXJlbnRTdHlsZSI6bnVsbH0sIklzQmVsb3dUaW1lYmFuZCI6dHJ1ZSwiUG9zaXRpb25PblRhc2siOjAsIkhpZGVEYXRlIjpmYWxzZSwiU2hhcGVTaXplIjoxLCJTcGFjaW5nIjoyLjAsIlBhZGRpbmciOnsiJHJlZiI6IjExNCJ9LCJTaGFwZVN0eWxlIjp7IiRpZCI6IjUzOCIsIk1hcmdpbiI6eyIkcmVmIjoiMTE2In0sIlBhZGRpbmciOnsiJHJlZiI6IjExNyJ9LCJCYWNrZ3JvdW5kIjp7IiRpZCI6IjUzOSIsIkNvbG9yIjp7IiRpZCI6IjU0MCIsIkEiOjI1NSwiUiI6NjgsIkciOjExNCwiQiI6MTk2fX0sIklzVmlzaWJsZSI6dHJ1ZSwiV2lkdGgiOjAuMCwiSGVpZ2h0IjowLjAsIkJvcmRlclN0eWxlIjp7IiRpZCI6IjU0MSIsIkxpbmVDb2xvciI6eyIkcmVmIjoiMjYwIn0sIkxpbmVXZWlnaHQiOjAuMCwiTGluZVR5cGUiOjAsIlBhcmVudFN0eWxlIjpudWxsfSwiUGFyZW50U3R5bGUiOm51bGx9LCJUaXRsZVN0eWxlIjp7IiRpZCI6IjU0MiIsIkZvbnRTZXR0aW5ncyI6eyIkaWQiOiI1NDMiLCJGb250U2l6ZSI6MTIsIkZvbnROYW1lIjoiUmFsZXdheSBTZW1pQm9sZCIsIklzQm9sZCI6dHJ1ZSwiSXNJdGFsaWMiOmZhbHNlLCJJc1VuZGVybGluZWQiOmZhbHNlLCJQYXJlbnRTdHlsZSI6bnVsbH0sIkF1dG9TaXplIjoyLCJGb3JlZ3JvdW5kIjp7IiRpZCI6IjU0NCIsIkNvbG9yIjp7IiRpZCI6IjU0NSIsIkEiOjI1NSwiUiI6MjU1LCJHIjoyNTUsIkIiOjI1NX19LCJNYXhXaWR0aCI6MTg4Ljc5MjA4MzMzMzMzMzM1LCJNYXhIZWlnaHQiOiJJbmZpbml0eSIsIlNtYXJ0Rm9yZWdyb3VuZElzQWN0aXZlIjpmYWxzZSwiSG9yaXpvbnRhbEFsaWdubWVudCI6MCwiVmVydGljYWxBbGlnbm1lbnQiOjAsIlNtYXJ0Rm9yZWdyb3VuZCI6bnVsbCwiQmFja2dyb3VuZEZpbGxUeXBlIjoxLCJNYXJnaW4iOnsiJHJlZiI6IjEyNyJ9LCJQYWRkaW5nIjp7IiRyZWYiOiIxMjgifSwiQmFja2dyb3VuZCI6eyIkaWQiOiI1NDYiLCJDb2xvciI6eyIkaWQiOiI1NDciLCJBIjoyNTUsIlIiOjIwMSwiRyI6MywiQiI6NX19LCJJc1Zpc2libGUiOnRydWUsIldpZHRoIjowLjAsIkhlaWdodCI6MC4wLCJCb3JkZXJTdHlsZSI6eyIkaWQiOiI1NDgiLCJMaW5lQ29sb3IiOm51bGwsIkxpbmVXZWlnaHQiOjAuMCwiTGluZVR5cGUiOjAsIlBhcmVudFN0eWxlIjpudWxsfSwiUGFyZW50U3R5bGUiOm51bGx9LCJEYXRlU3R5bGUiOnsiJGlkIjoiNTQ5IiwiRm9udFNldHRpbmdzIjp7IiRpZCI6IjU1MCIsIkZvbnRTaXplIjoxNCwiRm9udE5hbWUiOiJTZWdvZSBVSSBTZW1pYm9sZCIsIklzQm9sZCI6ZmFsc2UsIklzSXRhbGljIjpmYWxzZSwiSXNVbmRlcmxpbmVkIjpmYWxzZSwiUGFyZW50U3R5bGUiOm51bGx9LCJBdXRvU2l6ZSI6MCwiRm9yZWdyb3VuZCI6eyIkaWQiOiI1NTEiLCJDb2xvciI6eyIkaWQiOiI1NTIiLCJBIjoyNTUsIlIiOjAsIkciOjAsIkIiOjB9fSwiTWF4V2lkdGgiOjIwMC4wLCJNYXhIZWlnaHQiOiJJbmZpbml0eSIsIlNtYXJ0Rm9yZWdyb3VuZElzQWN0aXZlIjpmYWxzZSwiSG9yaXpvbnRhbEFsaWdubWVudCI6MCwiVmVydGljYWxBbGlnbm1lbnQiOjAsIlNtYXJ0Rm9yZWdyb3VuZCI6bnVsbCwiQmFja2dyb3VuZEZpbGxUeXBlIjoxLCJNYXJnaW4iOnsiJHJlZiI6IjEzNSJ9LCJQYWRkaW5nIjp7IiRyZWYiOiIxMzYifSwiQmFja2dyb3VuZCI6eyIkaWQiOiI1NTMiLCJDb2xvciI6eyIkaWQiOiI1NTQiLCJBIjozOCwiUiI6MjAxLCJHIjozLCJCIjo1fX0sIklzVmlzaWJsZSI6dHJ1ZSwiV2lkdGgiOjAuMCwiSGVpZ2h0IjowLjAsIkJvcmRlclN0eWxlIjp7IiRpZCI6IjU1NSIsIkxpbmVDb2xvciI6bnVsbCwiTGluZVdlaWdodCI6MC4wLCJMaW5lVHlwZSI6MCwiUGFyZW50U3R5bGUiOm51bGx9LCJQYXJlbnRTdHlsZSI6bnVsbH0sIkRhdGVGb3JtYXQiOnsiJGlkIjoiNTU2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NTciLCJEYXRlUGFydElzVmlzaWJsZSI6dHJ1ZSwiVGltZVBhcnRJc1Zpc2libGUiOmZhbHNlfX0sIldlZWtOdW1iZXJpbmciOnsiJGlkIjoiNTU4IiwiRm9ybWF0IjowLCJJc1Zpc2libGUiOmZhbHNlLCJMYXN0S25vd25WaXNpYmlsaXR5U3RhdGUiOmZhbHNlfSwiSXNWaXNpYmxlIjp0cnVlLCJQYXJlbnRTdHlsZSI6bnVsbH0sIkluZGV4IjoxMSwiUGVyY2VudGFnZUNvbXBsZXRlIjpudWxsLCJQb3NpdGlvbiI6eyJSYXRpbyI6MC4zNzYyOTM1MDU5NTc1MDc1NSwiSXNDdXN0b20iOnRydWV9LCJEYXRlRm9ybWF0Ijp7IiRyZWYiOiI1NTYifSwiV2Vla051bWJlcmluZyI6eyIkaWQiOiI1NTkiLCJGb3JtYXQiOjAsIklzVmlzaWJsZSI6ZmFsc2UsIkxhc3RLbm93blZpc2liaWxpdHlTdGF0ZSI6ZmFsc2V9LCJSZWxhdGVkVGFza0lkIjoiMDAwMDAwMDAtMDAwMC0wMDAwLTAwMDAtMDAwMDAwMDAwMDAwIiwiSWQiOiIwZjc4YjZlZS00ZGFiLTRjNjItYjUyNy1jMmVhNDVhOTQxMjYiLCJJbXBvcnRJZCI6bnVsbCwiVGl0bGUiOiJJcyBpbmR1Y3RlZCBpbiBSb2NrIGFuZCBSb2xsIEhhbGwgb2YgRmFtZSBhcyBkdW8gYWN0IHdpdGggSWtlIiwiTm90ZSI6bnVsbCwiSHlwZXJsaW5rIjp7IiRpZCI6IjU2MCIsIkFkZHJlc3MiOm51bGwsIlN1YkFkZHJlc3MiOm51bGx9LCJJc0NoYW5nZWQiOmZhbHNlLCJJc05ldyI6ZmFsc2V9LHsiJGlkIjoiNTYxIiwiRGF0ZSI6IjE5OTMtMTItMTJUMjM6NTk6MDBaIiwiU3R5bGUiOnsiJGlkIjoiNTYyIiwiU2hhcGUiOjE2LCJDb25uZWN0b3JNYXJnaW4iOnsiJHJlZiI6IjExMCJ9LCJDb25uZWN0b3JTdHlsZSI6eyIkaWQiOiI1NjMiLCJMaW5lQ29sb3IiOnsiJGlkIjoiNTY0IiwiJHR5cGUiOiJOTFJFLkNvbW1vbi5Eb20uU29saWRDb2xvckJydXNoLCBOTFJFLkNvbW1vbiIsIkNvbG9yIjp7IiRpZCI6IjU2NSIsIkEiOjI1NSwiUiI6MCwiRyI6MCwiQiI6MH19LCJMaW5lV2VpZ2h0IjoyLjAsIkxpbmVUeXBlIjowLCJQYXJlbnRTdHlsZSI6bnVsbH0sIklzQmVsb3dUaW1lYmFuZCI6ZmFsc2UsIlBvc2l0aW9uT25UYXNrIjowLCJIaWRlRGF0ZSI6ZmFsc2UsIlNoYXBlU2l6ZSI6MSwiU3BhY2luZyI6Mi4wLCJQYWRkaW5nIjp7IiRyZWYiOiIxMTQifSwiU2hhcGVTdHlsZSI6eyIkaWQiOiI1NjYiLCJNYXJnaW4iOnsiJHJlZiI6IjExNiJ9LCJQYWRkaW5nIjp7IiRyZWYiOiIxMTcifSwiQmFja2dyb3VuZCI6eyIkaWQiOiI1NjciLCJDb2xvciI6eyIkaWQiOiI1NjgiLCJBIjoyNTUsIlIiOjY4LCJHIjoxMTQsIkIiOjE5Nn19LCJJc1Zpc2libGUiOnRydWUsIldpZHRoIjowLjAsIkhlaWdodCI6MC4wLCJCb3JkZXJTdHlsZSI6eyIkaWQiOiI1NjkiLCJMaW5lQ29sb3IiOnsiJHJlZiI6IjI2MCJ9LCJMaW5lV2VpZ2h0IjowLjAsIkxpbmVUeXBlIjowLCJQYXJlbnRTdHlsZSI6bnVsbH0sIlBhcmVudFN0eWxlIjpudWxsfSwiVGl0bGVTdHlsZSI6eyIkaWQiOiI1NzAiLCJGb250U2V0dGluZ3MiOnsiJGlkIjoiNTcxIiwiRm9udFNpemUiOjEyLCJGb250TmFtZSI6IlJhbGV3YXkgU2VtaUJvbGQiLCJJc0JvbGQiOnRydWUsIklzSXRhbGljIjpmYWxzZSwiSXNVbmRlcmxpbmVkIjpmYWxzZSwiUGFyZW50U3R5bGUiOm51bGx9LCJBdXRvU2l6ZSI6MiwiRm9yZWdyb3VuZCI6eyIkaWQiOiI1NzIiLCJDb2xvciI6eyIkaWQiOiI1NzMiLCJBIjoyNTUsIlIiOjI1NSwiRyI6MjU1LCJCIjoyNTV9fSwiTWF4V2lkdGgiOjI0Mi4xODc1LCJNYXhIZWlnaHQiOiJJbmZpbml0eSIsIlNtYXJ0Rm9yZWdyb3VuZElzQWN0aXZlIjpmYWxzZSwiSG9yaXpvbnRhbEFsaWdubWVudCI6MCwiVmVydGljYWxBbGlnbm1lbnQiOjAsIlNtYXJ0Rm9yZWdyb3VuZCI6bnVsbCwiQmFja2dyb3VuZEZpbGxUeXBlIjoxLCJNYXJnaW4iOnsiJHJlZiI6IjEyNyJ9LCJQYWRkaW5nIjp7IiRyZWYiOiIxMjgifSwiQmFja2dyb3VuZCI6eyIkaWQiOiI1NzQiLCJDb2xvciI6eyIkaWQiOiI1NzUiLCJBIjoyNTUsIlIiOjIwMSwiRyI6MywiQiI6NX19LCJJc1Zpc2libGUiOnRydWUsIldpZHRoIjowLjAsIkhlaWdodCI6MC4wLCJCb3JkZXJTdHlsZSI6eyIkaWQiOiI1NzYiLCJMaW5lQ29sb3IiOm51bGwsIkxpbmVXZWlnaHQiOjAuMCwiTGluZVR5cGUiOjAsIlBhcmVudFN0eWxlIjpudWxsfSwiUGFyZW50U3R5bGUiOm51bGx9LCJEYXRlU3R5bGUiOnsiJGlkIjoiNTc3IiwiRm9udFNldHRpbmdzIjp7IiRpZCI6IjU3OCIsIkZvbnRTaXplIjoxNCwiRm9udE5hbWUiOiJTZWdvZSBVSSBTZW1pYm9sZCIsIklzQm9sZCI6ZmFsc2UsIklzSXRhbGljIjpmYWxzZSwiSXNVbmRlcmxpbmVkIjpmYWxzZSwiUGFyZW50U3R5bGUiOm51bGx9LCJBdXRvU2l6ZSI6MCwiRm9yZWdyb3VuZCI6eyIkaWQiOiI1NzkiLCJDb2xvciI6eyIkaWQiOiI1ODAiLCJBIjoyNTUsIlIiOjAsIkciOjAsIkIiOjB9fSwiTWF4V2lkdGgiOjIwMC4wLCJNYXhIZWlnaHQiOiJJbmZpbml0eSIsIlNtYXJ0Rm9yZWdyb3VuZElzQWN0aXZlIjpmYWxzZSwiSG9yaXpvbnRhbEFsaWdubWVudCI6MCwiVmVydGljYWxBbGlnbm1lbnQiOjAsIlNtYXJ0Rm9yZWdyb3VuZCI6bnVsbCwiQmFja2dyb3VuZEZpbGxUeXBlIjoxLCJNYXJnaW4iOnsiJHJlZiI6IjEzNSJ9LCJQYWRkaW5nIjp7IiRyZWYiOiIxMzYifSwiQmFja2dyb3VuZCI6eyIkaWQiOiI1ODEiLCJDb2xvciI6eyIkaWQiOiI1ODIiLCJBIjozOCwiUiI6MjAxLCJHIjozLCJCIjo1fX0sIklzVmlzaWJsZSI6dHJ1ZSwiV2lkdGgiOjAuMCwiSGVpZ2h0IjowLjAsIkJvcmRlclN0eWxlIjp7IiRpZCI6IjU4MyIsIkxpbmVDb2xvciI6bnVsbCwiTGluZVdlaWdodCI6MC4wLCJMaW5lVHlwZSI6MCwiUGFyZW50U3R5bGUiOm51bGx9LCJQYXJlbnRTdHlsZSI6bnVsbH0sIkRhdGVGb3JtYXQiOnsiJGlkIjoiNTg0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ODUiLCJEYXRlUGFydElzVmlzaWJsZSI6dHJ1ZSwiVGltZVBhcnRJc1Zpc2libGUiOmZhbHNlfX0sIldlZWtOdW1iZXJpbmciOnsiJGlkIjoiNTg2IiwiRm9ybWF0IjowLCJJc1Zpc2libGUiOmZhbHNlLCJMYXN0S25vd25WaXNpYmlsaXR5U3RhdGUiOmZhbHNlfSwiSXNWaXNpYmxlIjp0cnVlLCJQYXJlbnRTdHlsZSI6bnVsbH0sIkluZGV4IjoxMiwiUGVyY2VudGFnZUNvbXBsZXRlIjpudWxsLCJQb3NpdGlvbiI6eyJSYXRpbyI6MC4yODMwOTgwMDI3OTkzMTEsIklzQ3VzdG9tIjp0cnVlfSwiRGF0ZUZvcm1hdCI6eyIkcmVmIjoiNTg0In0sIldlZWtOdW1iZXJpbmciOnsiJGlkIjoiNTg3IiwiRm9ybWF0IjowLCJJc1Zpc2libGUiOmZhbHNlLCJMYXN0S25vd25WaXNpYmlsaXR5U3RhdGUiOmZhbHNlfSwiUmVsYXRlZFRhc2tJZCI6IjAwMDAwMDAwLTAwMDAtMDAwMC0wMDAwLTAwMDAwMDAwMDAwMCIsIklkIjoiZjQ2MmRjOWEtYTJlMy00NWVhLWI3NzItOTk3ZDhhOWI3MDFjIiwiSW1wb3J0SWQiOm51bGwsIlRpdGxlIjoiUGxheWVkIGJ5IEFuZ2VsYSBCYXNzZXQgaW4gYmlvZ3JhcGhpY2FsIGZpbG0gXCJXaGF0J3MgbG92ZSBnb3QgdG8gZG8gd2l0aCBpdD9cIiIsIk5vdGUiOm51bGwsIkh5cGVybGluayI6eyIkaWQiOiI1ODgiLCJBZGRyZXNzIjpudWxsLCJTdWJBZGRyZXNzIjpudWxsfSwiSXNDaGFuZ2VkIjpmYWxzZSwiSXNOZXciOmZhbHNlfSx7IiRpZCI6IjU4OSIsIkRhdGUiOiIyMDA1LTEyLTEzVDIzOjU5OjAwWiIsIlN0eWxlIjp7IiRpZCI6IjU5MCIsIlNoYXBlIjoxNiwiQ29ubmVjdG9yTWFyZ2luIjp7IiRyZWYiOiIxMTAifSwiQ29ubmVjdG9yU3R5bGUiOnsiJGlkIjoiNTkxIiwiTGluZUNvbG9yIjp7IiRpZCI6IjU5MiIsIiR0eXBlIjoiTkxSRS5Db21tb24uRG9tLlNvbGlkQ29sb3JCcnVzaCwgTkxSRS5Db21tb24iLCJDb2xvciI6eyIkaWQiOiI1OTMiLCJBIjoyNTUsIlIiOjAsIkciOjAsIkIiOjB9fSwiTGluZVdlaWdodCI6Mi4wLCJMaW5lVHlwZSI6MCwiUGFyZW50U3R5bGUiOm51bGx9LCJJc0JlbG93VGltZWJhbmQiOmZhbHNlLCJQb3NpdGlvbk9uVGFzayI6MCwiSGlkZURhdGUiOmZhbHNlLCJTaGFwZVNpemUiOjEsIlNwYWNpbmciOjIuMCwiUGFkZGluZyI6eyIkcmVmIjoiMTE0In0sIlNoYXBlU3R5bGUiOnsiJGlkIjoiNTk0IiwiTWFyZ2luIjp7IiRyZWYiOiIxMTYifSwiUGFkZGluZyI6eyIkcmVmIjoiMTE3In0sIkJhY2tncm91bmQiOnsiJGlkIjoiNTk1IiwiQ29sb3IiOnsiJGlkIjoiNTk2IiwiQSI6MjU1LCJSIjo2OCwiRyI6MTE0LCJCIjoxOTZ9fSwiSXNWaXNpYmxlIjp0cnVlLCJXaWR0aCI6MC4wLCJIZWlnaHQiOjAuMCwiQm9yZGVyU3R5bGUiOnsiJGlkIjoiNTk3IiwiTGluZUNvbG9yIjp7IiRyZWYiOiIyNjAifSwiTGluZVdlaWdodCI6MC4wLCJMaW5lVHlwZSI6MCwiUGFyZW50U3R5bGUiOm51bGx9LCJQYXJlbnRTdHlsZSI6bnVsbH0sIlRpdGxlU3R5bGUiOnsiJGlkIjoiNTk4IiwiRm9udFNldHRpbmdzIjp7IiRpZCI6IjU5OSIsIkZvbnRTaXplIjoxMiwiRm9udE5hbWUiOiJSYWxld2F5IFNlbWlCb2xkIiwiSXNCb2xkIjp0cnVlLCJJc0l0YWxpYyI6ZmFsc2UsIklzVW5kZXJsaW5lZCI6ZmFsc2UsIlBhcmVudFN0eWxlIjpudWxsfSwiQXV0b1NpemUiOjIsIkZvcmVncm91bmQiOnsiJGlkIjoiNjAwIiwiQ29sb3IiOnsiJGlkIjoiNjAxIiwiQSI6MjU1LCJSIjoyNTUsIkciOjI1NSwiQiI6MjU1fX0sIk1heFdpZHRoIjoxMzAuNDM3NzUxOTM3OTg0MzYsIk1heEhlaWdodCI6IkluZmluaXR5IiwiU21hcnRGb3JlZ3JvdW5kSXNBY3RpdmUiOmZhbHNlLCJIb3Jpem9udGFsQWxpZ25tZW50IjowLCJWZXJ0aWNhbEFsaWdubWVudCI6MCwiU21hcnRGb3JlZ3JvdW5kIjpudWxsLCJCYWNrZ3JvdW5kRmlsbFR5cGUiOjEsIk1hcmdpbiI6eyIkcmVmIjoiMTI3In0sIlBhZGRpbmciOnsiJHJlZiI6IjEyOCJ9LCJCYWNrZ3JvdW5kIjp7IiRpZCI6IjYwMiIsIkNvbG9yIjp7IiRpZCI6IjYwMyIsIkEiOjI1NSwiUiI6MjAxLCJHIjozLCJCIjo1fX0sIklzVmlzaWJsZSI6dHJ1ZSwiV2lkdGgiOjAuMCwiSGVpZ2h0IjowLjAsIkJvcmRlclN0eWxlIjp7IiRpZCI6IjYwNCIsIkxpbmVDb2xvciI6bnVsbCwiTGluZVdlaWdodCI6MC4wLCJMaW5lVHlwZSI6MCwiUGFyZW50U3R5bGUiOm51bGx9LCJQYXJlbnRTdHlsZSI6bnVsbH0sIkRhdGVTdHlsZSI6eyIkaWQiOiI2MDUiLCJGb250U2V0dGluZ3MiOnsiJGlkIjoiNjA2IiwiRm9udFNpemUiOjE0LCJGb250TmFtZSI6IlNlZ29lIFVJIFNlbWlib2xkIiwiSXNCb2xkIjpmYWxzZSwiSXNJdGFsaWMiOmZhbHNlLCJJc1VuZGVybGluZWQiOmZhbHNlLCJQYXJlbnRTdHlsZSI6bnVsbH0sIkF1dG9TaXplIjowLCJGb3JlZ3JvdW5kIjp7IiRpZCI6IjYwNyIsIkNvbG9yIjp7IiRpZCI6IjYwOCIsIkEiOjI1NSwiUiI6MCwiRyI6MCwiQiI6MH19LCJNYXhXaWR0aCI6MjAwLjAsIk1heEhlaWdodCI6IkluZmluaXR5IiwiU21hcnRGb3JlZ3JvdW5kSXNBY3RpdmUiOmZhbHNlLCJIb3Jpem9udGFsQWxpZ25tZW50IjowLCJWZXJ0aWNhbEFsaWdubWVudCI6MCwiU21hcnRGb3JlZ3JvdW5kIjpudWxsLCJCYWNrZ3JvdW5kRmlsbFR5cGUiOjEsIk1hcmdpbiI6eyIkcmVmIjoiMTM1In0sIlBhZGRpbmciOnsiJHJlZiI6IjEzNiJ9LCJCYWNrZ3JvdW5kIjp7IiRpZCI6IjYwOSIsIkNvbG9yIjp7IiRpZCI6IjYxMCIsIkEiOjM4LCJSIjoyMDEsIkciOjMsIkIiOjV9fSwiSXNWaXNpYmxlIjp0cnVlLCJXaWR0aCI6MC4wLCJIZWlnaHQiOjAuMCwiQm9yZGVyU3R5bGUiOnsiJGlkIjoiNjExIiwiTGluZUNvbG9yIjpudWxsLCJMaW5lV2VpZ2h0IjowLjAsIkxpbmVUeXBlIjowLCJQYXJlbnRTdHlsZSI6bnVsbH0sIlBhcmVudFN0eWxlIjpudWxsfSwiRGF0ZUZvcm1hdCI6eyIkaWQiOiI2MTIiLCJGb3JtYXRTdHJpbmciOiJ5eXl5IiwiU2VwYXJhdG9yIjoiLyIsIlVzZUludGVybmF0aW9uYWxEYXRlRm9ybWF0IjpmYWxzZSwiRGF0ZUlzVmlzaWJsZSI6dHJ1ZSwiVGltZUlzVmlzaWJsZSI6ZmFsc2UsIkhvdXJEaWdpdHMiOjEsIkFtUG1EZXNpZ25hdG9yIjoyLCJUcmltMDBNaW51dGVzIjpmYWxzZSwiTGFzdEtub3duVmlzaWJpbGl0eVN0YXRlIjp7IiRpZCI6IjYxMyIsIkRhdGVQYXJ0SXNWaXNpYmxlIjp0cnVlLCJUaW1lUGFydElzVmlzaWJsZSI6ZmFsc2V9fSwiV2Vla051bWJlcmluZyI6eyIkaWQiOiI2MTQiLCJGb3JtYXQiOjAsIklzVmlzaWJsZSI6ZmFsc2UsIkxhc3RLbm93blZpc2liaWxpdHlTdGF0ZSI6ZmFsc2V9LCJJc1Zpc2libGUiOnRydWUsIlBhcmVudFN0eWxlIjpudWxsfSwiSW5kZXgiOjEzLCJQZXJjZW50YWdlQ29tcGxldGUiOm51bGwsIlBvc2l0aW9uIjp7IlJhdGlvIjowLjQxMDE1MzA0Njk0MjI5MTE2LCJJc0N1c3RvbSI6dHJ1ZX0sIkRhdGVGb3JtYXQiOnsiJHJlZiI6IjYxMiJ9LCJXZWVrTnVtYmVyaW5nIjp7IiRpZCI6IjYxNSIsIkZvcm1hdCI6MCwiSXNWaXNpYmxlIjpmYWxzZSwiTGFzdEtub3duVmlzaWJpbGl0eVN0YXRlIjpmYWxzZX0sIlJlbGF0ZWRUYXNrSWQiOiIwMDAwMDAwMC0wMDAwLTAwMDAtMDAwMC0wMDAwMDAwMDAwMDAiLCJJZCI6ImEyMDljZWIxLTYwNmItNDNmYS04Mzc1LTA2YjVmNzNjNGNmNiIsIkltcG9ydElkIjpudWxsLCJUaXRsZSI6IlJlY2VpdmVzIEtlbm5lZHkgQ2VudGVyIGhvbm9ycyIsIk5vdGUiOm51bGwsIkh5cGVybGluayI6eyIkaWQiOiI2MTYiLCJBZGRyZXNzIjpudWxsLCJTdWJBZGRyZXNzIjpudWxsfSwiSXNDaGFuZ2VkIjpmYWxzZSwiSXNOZXciOmZhbHNlfSx7IiRpZCI6IjYxNyIsIkRhdGUiOiIyMDA4LTEyLTE0VDIzOjU5OjAwWiIsIlN0eWxlIjp7IiRpZCI6IjYxOCIsIlNoYXBlIjoxNiwiQ29ubmVjdG9yTWFyZ2luIjp7IiRyZWYiOiIxMTAifSwiQ29ubmVjdG9yU3R5bGUiOnsiJGlkIjoiNjE5IiwiTGluZUNvbG9yIjp7IiRpZCI6IjYyMCIsIiR0eXBlIjoiTkxSRS5Db21tb24uRG9tLlNvbGlkQ29sb3JCcnVzaCwgTkxSRS5Db21tb24iLCJDb2xvciI6eyIkaWQiOiI2MjEiLCJBIjoyNTUsIlIiOjAsIkciOjAsIkIiOjB9fSwiTGluZVdlaWdodCI6Mi4wLCJMaW5lVHlwZSI6MCwiUGFyZW50U3R5bGUiOm51bGx9LCJJc0JlbG93VGltZWJhbmQiOnRydWUsIlBvc2l0aW9uT25UYXNrIjowLCJIaWRlRGF0ZSI6ZmFsc2UsIlNoYXBlU2l6ZSI6MSwiU3BhY2luZyI6Mi4wLCJQYWRkaW5nIjp7IiRyZWYiOiIxMTQifSwiU2hhcGVTdHlsZSI6eyIkaWQiOiI2MjIiLCJNYXJnaW4iOnsiJHJlZiI6IjExNiJ9LCJQYWRkaW5nIjp7IiRyZWYiOiIxMTcifSwiQmFja2dyb3VuZCI6eyIkaWQiOiI2MjMiLCJDb2xvciI6eyIkaWQiOiI2MjQiLCJBIjoyNTUsIlIiOjY4LCJHIjoxMTQsIkIiOjE5Nn19LCJJc1Zpc2libGUiOnRydWUsIldpZHRoIjowLjAsIkhlaWdodCI6MC4wLCJCb3JkZXJTdHlsZSI6eyIkaWQiOiI2MjUiLCJMaW5lQ29sb3IiOnsiJHJlZiI6IjI2MCJ9LCJMaW5lV2VpZ2h0IjowLjAsIkxpbmVUeXBlIjowLCJQYXJlbnRTdHlsZSI6bnVsbH0sIlBhcmVudFN0eWxlIjpudWxsfSwiVGl0bGVTdHlsZSI6eyIkaWQiOiI2MjYiLCJGb250U2V0dGluZ3MiOnsiJGlkIjoiNjI3IiwiRm9udFNpemUiOjEyLCJGb250TmFtZSI6IlJhbGV3YXkgU2VtaUJvbGQiLCJJc0JvbGQiOnRydWUsIklzSXRhbGljIjpmYWxzZSwiSXNVbmRlcmxpbmVkIjpmYWxzZSwiUGFyZW50U3R5bGUiOm51bGx9LCJBdXRvU2l6ZSI6MiwiRm9yZWdyb3VuZCI6eyIkaWQiOiI2MjgiLCJDb2xvciI6eyIkaWQiOiI2MjkiLCJBIjoyNTUsIlIiOjI1NSwiRyI6MjU1LCJCIjoyNTV9fSwiTWF4V2lkdGgiOjEzNS45MjYzNTY1ODkxNDcxNiwiTWF4SGVpZ2h0IjoiSW5maW5pdHkiLCJTbWFydEZvcmVncm91bmRJc0FjdGl2ZSI6ZmFsc2UsIkhvcml6b250YWxBbGlnbm1lbnQiOjAsIlZlcnRpY2FsQWxpZ25tZW50IjowLCJTbWFydEZvcmVncm91bmQiOm51bGwsIkJhY2tncm91bmRGaWxsVHlwZSI6MSwiTWFyZ2luIjp7IiRyZWYiOiIxMjcifSwiUGFkZGluZyI6eyIkcmVmIjoiMTI4In0sIkJhY2tncm91bmQiOnsiJGlkIjoiNjMwIiwiQ29sb3IiOnsiJGlkIjoiNjMxIiwiQSI6MjU1LCJSIjoyMDEsIkciOjMsIkIiOjV9fSwiSXNWaXNpYmxlIjp0cnVlLCJXaWR0aCI6MC4wLCJIZWlnaHQiOjAuMCwiQm9yZGVyU3R5bGUiOnsiJGlkIjoiNjMyIiwiTGluZUNvbG9yIjpudWxsLCJMaW5lV2VpZ2h0IjowLjAsIkxpbmVUeXBlIjowLCJQYXJlbnRTdHlsZSI6bnVsbH0sIlBhcmVudFN0eWxlIjpudWxsfSwiRGF0ZVN0eWxlIjp7IiRpZCI6IjYzMyIsIkZvbnRTZXR0aW5ncyI6eyIkaWQiOiI2MzQiLCJGb250U2l6ZSI6MTQsIkZvbnROYW1lIjoiU2Vnb2UgVUkgU2VtaWJvbGQiLCJJc0JvbGQiOmZhbHNlLCJJc0l0YWxpYyI6ZmFsc2UsIklzVW5kZXJsaW5lZCI6ZmFsc2UsIlBhcmVudFN0eWxlIjpudWxsfSwiQXV0b1NpemUiOjIsIkZvcmVncm91bmQiOnsiJGlkIjoiNjM1IiwiQ29sb3IiOnsiJGlkIjoiNjM2IiwiQSI6MjU1LCJSIjowLCJHIjowLCJCIjowfX0sIk1heFdpZHRoIjo0OC4yMDQ4MDM0NjY3OTY4NzUsIk1heEhlaWdodCI6IkluZmluaXR5IiwiU21hcnRGb3JlZ3JvdW5kSXNBY3RpdmUiOmZhbHNlLCJIb3Jpem9udGFsQWxpZ25tZW50IjowLCJWZXJ0aWNhbEFsaWdubWVudCI6MCwiU21hcnRGb3JlZ3JvdW5kIjpudWxsLCJCYWNrZ3JvdW5kRmlsbFR5cGUiOjEsIk1hcmdpbiI6eyIkcmVmIjoiMTM1In0sIlBhZGRpbmciOnsiJHJlZiI6IjEzNiJ9LCJCYWNrZ3JvdW5kIjp7IiRpZCI6IjYzNyIsIkNvbG9yIjp7IiRpZCI6IjYzOCIsIkEiOjM4LCJSIjoyMDEsIkciOjMsIkIiOjV9fSwiSXNWaXNpYmxlIjp0cnVlLCJXaWR0aCI6MC4wLCJIZWlnaHQiOjAuMCwiQm9yZGVyU3R5bGUiOnsiJGlkIjoiNjM5IiwiTGluZUNvbG9yIjpudWxsLCJMaW5lV2VpZ2h0IjowLjAsIkxpbmVUeXBlIjowLCJQYXJlbnRTdHlsZSI6bnVsbH0sIlBhcmVudFN0eWxlIjpudWxsfSwiRGF0ZUZvcm1hdCI6eyIkaWQiOiI2NDAiLCJGb3JtYXRTdHJpbmciOiJ5eXl5IiwiU2VwYXJhdG9yIjoiLyIsIlVzZUludGVybmF0aW9uYWxEYXRlRm9ybWF0IjpmYWxzZSwiRGF0ZUlzVmlzaWJsZSI6dHJ1ZSwiVGltZUlzVmlzaWJsZSI6ZmFsc2UsIkhvdXJEaWdpdHMiOjEsIkFtUG1EZXNpZ25hdG9yIjoyLCJUcmltMDBNaW51dGVzIjpmYWxzZSwiTGFzdEtub3duVmlzaWJpbGl0eVN0YXRlIjp7IiRpZCI6IjY0MSIsIkRhdGVQYXJ0SXNWaXNpYmxlIjp0cnVlLCJUaW1lUGFydElzVmlzaWJsZSI6ZmFsc2V9fSwiV2Vla051bWJlcmluZyI6eyIkaWQiOiI2NDIiLCJGb3JtYXQiOjAsIklzVmlzaWJsZSI6ZmFsc2UsIkxhc3RLbm93blZpc2liaWxpdHlTdGF0ZSI6ZmFsc2V9LCJJc1Zpc2libGUiOnRydWUsIlBhcmVudFN0eWxlIjpudWxsfSwiSW5kZXgiOjE0LCJQZXJjZW50YWdlQ29tcGxldGUiOm51bGwsIlBvc2l0aW9uIjp7IlJhdGlvIjowLjIwMDE5Mjc0ODcwODAxMDM1LCJJc0N1c3RvbSI6dHJ1ZX0sIkRhdGVGb3JtYXQiOnsiJHJlZiI6IjY0MCJ9LCJXZWVrTnVtYmVyaW5nIjp7IiRpZCI6IjY0MyIsIkZvcm1hdCI6MCwiSXNWaXNpYmxlIjpmYWxzZSwiTGFzdEtub3duVmlzaWJpbGl0eVN0YXRlIjpmYWxzZX0sIlJlbGF0ZWRUYXNrSWQiOiIwMDAwMDAwMC0wMDAwLTAwMDAtMDAwMC0wMDAwMDAwMDAwMDAiLCJJZCI6IjRkNmM2Y2MxLWJjMDctNGM5ZC1iOWVmLWMxZjg2ZWQ0MDEzNiIsIkltcG9ydElkIjpudWxsLCJUaXRsZSI6IkVtYmFya3Mgb24gNTB0aCBBbm5pdmVyc2FyeSBUb3VyICIsIk5vdGUiOm51bGwsIkh5cGVybGluayI6eyIkaWQiOiI2NDQiLCJBZGRyZXNzIjpudWxsLCJTdWJBZGRyZXNzIjpudWxsfSwiSXNDaGFuZ2VkIjpmYWxzZSwiSXNOZXciOmZhbHNlfSx7IiRpZCI6IjY0NSIsIkRhdGUiOiIyMDA5LTEyLTE1VDIzOjU5OjAwWiIsIlN0eWxlIjp7IiRpZCI6IjY0NiIsIlNoYXBlIjoxNiwiQ29ubmVjdG9yTWFyZ2luIjp7IiRyZWYiOiIxMTAifSwiQ29ubmVjdG9yU3R5bGUiOnsiJGlkIjoiNjQ3IiwiTGluZUNvbG9yIjp7IiRpZCI6IjY0OCIsIiR0eXBlIjoiTkxSRS5Db21tb24uRG9tLlNvbGlkQ29sb3JCcnVzaCwgTkxSRS5Db21tb24iLCJDb2xvciI6eyIkaWQiOiI2NDkiLCJBIjoyNTUsIlIiOjAsIkciOjAsIkIiOjB9fSwiTGluZVdlaWdodCI6Mi4wLCJMaW5lVHlwZSI6MCwiUGFyZW50U3R5bGUiOm51bGx9LCJJc0JlbG93VGltZWJhbmQiOmZhbHNlLCJQb3NpdGlvbk9uVGFzayI6MCwiSGlkZURhdGUiOmZhbHNlLCJTaGFwZVNpemUiOjEsIlNwYWNpbmciOjIuMCwiUGFkZGluZyI6eyIkcmVmIjoiMTE0In0sIlNoYXBlU3R5bGUiOnsiJGlkIjoiNjUwIiwiTWFyZ2luIjp7IiRyZWYiOiIxMTYifSwiUGFkZGluZyI6eyIkcmVmIjoiMTE3In0sIkJhY2tncm91bmQiOnsiJGlkIjoiNjUxIiwiQ29sb3IiOnsiJGlkIjoiNjUyIiwiQSI6MjU1LCJSIjo2OCwiRyI6MTE0LCJCIjoxOTZ9fSwiSXNWaXNpYmxlIjp0cnVlLCJXaWR0aCI6MC4wLCJIZWlnaHQiOjAuMCwiQm9yZGVyU3R5bGUiOnsiJGlkIjoiNjUzIiwiTGluZUNvbG9yIjp7IiRyZWYiOiIyNjAifSwiTGluZVdlaWdodCI6MC4wLCJMaW5lVHlwZSI6MCwiUGFyZW50U3R5bGUiOm51bGx9LCJQYXJlbnRTdHlsZSI6bnVsbH0sIlRpdGxlU3R5bGUiOnsiJGlkIjoiNjU0IiwiRm9udFNldHRpbmdzIjp7IiRpZCI6IjY1NSIsIkZvbnRTaXplIjoxMiwiRm9udE5hbWUiOiJSYWxld2F5IFNlbWlCb2xkIiwiSXNCb2xkIjp0cnVlLCJJc0l0YWxpYyI6ZmFsc2UsIklzVW5kZXJsaW5lZCI6ZmFsc2UsIlBhcmVudFN0eWxlIjpudWxsfSwiQXV0b1NpemUiOjIsIkZvcmVncm91bmQiOnsiJGlkIjoiNjU2IiwiQ29sb3IiOnsiJGlkIjoiNjU3IiwiQSI6MjU1LCJSIjoyNTUsIkciOjI1NSwiQiI6MjU1fX0sIk1heFdpZHRoIjoxOTAuMCwiTWF4SGVpZ2h0IjoiSW5maW5pdHkiLCJTbWFydEZvcmVncm91bmRJc0FjdGl2ZSI6ZmFsc2UsIkhvcml6b250YWxBbGlnbm1lbnQiOjAsIlZlcnRpY2FsQWxpZ25tZW50IjowLCJTbWFydEZvcmVncm91bmQiOm51bGwsIkJhY2tncm91bmRGaWxsVHlwZSI6MSwiTWFyZ2luIjp7IiRyZWYiOiIxMjcifSwiUGFkZGluZyI6eyIkcmVmIjoiMTI4In0sIkJhY2tncm91bmQiOnsiJGlkIjoiNjU4IiwiQ29sb3IiOnsiJGlkIjoiNjU5IiwiQSI6MjU1LCJSIjoyMDEsIkciOjMsIkIiOjV9fSwiSXNWaXNpYmxlIjp0cnVlLCJXaWR0aCI6MC4wLCJIZWlnaHQiOjAuMCwiQm9yZGVyU3R5bGUiOnsiJGlkIjoiNjYwIiwiTGluZUNvbG9yIjpudWxsLCJMaW5lV2VpZ2h0IjowLjAsIkxpbmVUeXBlIjowLCJQYXJlbnRTdHlsZSI6bnVsbH0sIlBhcmVudFN0eWxlIjpudWxsfSwiRGF0ZVN0eWxlIjp7IiRpZCI6IjY2MSIsIkZvbnRTZXR0aW5ncyI6eyIkaWQiOiI2NjIiLCJGb250U2l6ZSI6MTQsIkZvbnROYW1lIjoiU2Vnb2UgVUkgU2VtaWJvbGQiLCJJc0JvbGQiOmZhbHNlLCJJc0l0YWxpYyI6ZmFsc2UsIklzVW5kZXJsaW5lZCI6ZmFsc2UsIlBhcmVudFN0eWxlIjpudWxsfSwiQXV0b1NpemUiOjIsIkZvcmVncm91bmQiOnsiJGlkIjoiNjYzIiwiQ29sb3IiOnsiJGlkIjoiNjY0IiwiQSI6MjU1LCJSIjowLCJHIjowLCJCIjowfX0sIk1heFdpZHRoIjo0Ny4yMzI5MTM5NzA5NDcyNjYsIk1heEhlaWdodCI6IkluZmluaXR5IiwiU21hcnRGb3JlZ3JvdW5kSXNBY3RpdmUiOmZhbHNlLCJIb3Jpem9udGFsQWxpZ25tZW50IjowLCJWZXJ0aWNhbEFsaWdubWVudCI6MCwiU21hcnRGb3JlZ3JvdW5kIjpudWxsLCJCYWNrZ3JvdW5kRmlsbFR5cGUiOjEsIk1hcmdpbiI6eyIkcmVmIjoiMTM1In0sIlBhZGRpbmciOnsiJHJlZiI6IjEzNiJ9LCJCYWNrZ3JvdW5kIjp7IiRpZCI6IjY2NSIsIkNvbG9yIjp7IiRpZCI6IjY2NiIsIkEiOjM4LCJSIjoyMDEsIkciOjMsIkIiOjV9fSwiSXNWaXNpYmxlIjp0cnVlLCJXaWR0aCI6MC4wLCJIZWlnaHQiOjAuMCwiQm9yZGVyU3R5bGUiOnsiJGlkIjoiNjY3IiwiTGluZUNvbG9yIjpudWxsLCJMaW5lV2VpZ2h0IjowLjAsIkxpbmVUeXBlIjowLCJQYXJlbnRTdHlsZSI6bnVsbH0sIlBhcmVudFN0eWxlIjpudWxsfSwiRGF0ZUZvcm1hdCI6eyIkaWQiOiI2NjgiLCJGb3JtYXRTdHJpbmciOiJ5eXl5IiwiU2VwYXJhdG9yIjoiLyIsIlVzZUludGVybmF0aW9uYWxEYXRlRm9ybWF0IjpmYWxzZSwiRGF0ZUlzVmlzaWJsZSI6dHJ1ZSwiVGltZUlzVmlzaWJsZSI6ZmFsc2UsIkhvdXJEaWdpdHMiOjEsIkFtUG1EZXNpZ25hdG9yIjoyLCJUcmltMDBNaW51dGVzIjpmYWxzZSwiTGFzdEtub3duVmlzaWJpbGl0eVN0YXRlIjp7IiRpZCI6IjY2OSIsIkRhdGVQYXJ0SXNWaXNpYmxlIjp0cnVlLCJUaW1lUGFydElzVmlzaWJsZSI6ZmFsc2V9fSwiV2Vla051bWJlcmluZyI6eyIkaWQiOiI2NzAiLCJGb3JtYXQiOjAsIklzVmlzaWJsZSI6ZmFsc2UsIkxhc3RLbm93blZpc2liaWxpdHlTdGF0ZSI6ZmFsc2V9LCJJc1Zpc2libGUiOnRydWUsIlBhcmVudFN0eWxlIjpudWxsfSwiSW5kZXgiOjE1LCJQZXJjZW50YWdlQ29tcGxldGUiOm51bGwsIlBvc2l0aW9uIjp7IlJhdGlvIjowLjExMTA1MjE4ODY3OTg4MTMsIklzQ3VzdG9tIjp0cnVlfSwiRGF0ZUZvcm1hdCI6eyIkcmVmIjoiNjY4In0sIldlZWtOdW1iZXJpbmciOnsiJGlkIjoiNjcxIiwiRm9ybWF0IjowLCJJc1Zpc2libGUiOmZhbHNlLCJMYXN0S25vd25WaXNpYmlsaXR5U3RhdGUiOmZhbHNlfSwiUmVsYXRlZFRhc2tJZCI6IjAwMDAwMDAwLTAwMDAtMDAwMC0wMDAwLTAwMDAwMDAwMDAwMCIsIklkIjoiNjI1NTJmOTYtMTg0Yi00YTY0LTlkOTYtNWQ1ZWZkYzA2ZjBiIiwiSW1wb3J0SWQiOm51bGwsIlRpdGxlIjoiUmV0aXJlcyBvZmZpY2lhbGx5IGZyb20gcGVyZm9ybWluZyAiLCJOb3RlIjpudWxsLCJIeXBlcmxpbmsiOnsiJGlkIjoiNjcyIiwiQWRkcmVzcyI6bnVsbCwiU3ViQWRkcmVzcyI6bnVsbH0sIklzQ2hhbmdlZCI6ZmFsc2UsIklzTmV3IjpmYWxzZX0seyIkaWQiOiI2NzMiLCJEYXRlIjoiMjAxMy0xMi0xNlQyMzo1OTowMFoiLCJTdHlsZSI6eyIkaWQiOiI2NzQiLCJTaGFwZSI6MTYsIkNvbm5lY3Rvck1hcmdpbiI6eyIkcmVmIjoiMTEwIn0sIkNvbm5lY3RvclN0eWxlIjp7IiRpZCI6IjY3NSIsIkxpbmVDb2xvciI6eyIkaWQiOiI2NzYiLCIkdHlwZSI6Ik5MUkUuQ29tbW9uLkRvbS5Tb2xpZENvbG9yQnJ1c2gsIE5MUkUuQ29tbW9uIiwiQ29sb3IiOnsiJGlkIjoiNjc3IiwiQSI6MjU1LCJSIjowLCJHIjowLCJCIjowfX0sIkxpbmVXZWlnaHQiOjIuMCwiTGluZVR5cGUiOjAsIlBhcmVudFN0eWxlIjpudWxsfSwiSXNCZWxvd1RpbWViYW5kIjp0cnVlLCJQb3NpdGlvbk9uVGFzayI6MCwiSGlkZURhdGUiOmZhbHNlLCJTaGFwZVNpemUiOjEsIlNwYWNpbmciOjIuMCwiUGFkZGluZyI6eyIkcmVmIjoiMTE0In0sIlNoYXBlU3R5bGUiOnsiJGlkIjoiNjc4IiwiTWFyZ2luIjp7IiRyZWYiOiIxMTYifSwiUGFkZGluZyI6eyIkcmVmIjoiMTE3In0sIkJhY2tncm91bmQiOnsiJGlkIjoiNjc5IiwiQ29sb3IiOnsiJGlkIjoiNjgwIiwiQSI6MjU1LCJSIjo2OCwiRyI6MTE0LCJCIjoxOTZ9fSwiSXNWaXNpYmxlIjp0cnVlLCJXaWR0aCI6MC4wLCJIZWlnaHQiOjAuMCwiQm9yZGVyU3R5bGUiOnsiJGlkIjoiNjgxIiwiTGluZUNvbG9yIjp7IiRyZWYiOiIyNjAifSwiTGluZVdlaWdodCI6MC4wLCJMaW5lVHlwZSI6MCwiUGFyZW50U3R5bGUiOm51bGx9LCJQYXJlbnRTdHlsZSI6bnVsbH0sIlRpdGxlU3R5bGUiOnsiJGlkIjoiNjgyIiwiRm9udFNldHRpbmdzIjp7IiRpZCI6IjY4MyIsIkZvbnRTaXplIjoxMiwiRm9udE5hbWUiOiJSYWxld2F5IFNlbWlCb2xkIiwiSXNCb2xkIjp0cnVlLCJJc0l0YWxpYyI6ZmFsc2UsIklzVW5kZXJsaW5lZCI6ZmFsc2UsIlBhcmVudFN0eWxlIjpudWxsfSwiQXV0b1NpemUiOjIsIkZvcmVncm91bmQiOnsiJGlkIjoiNjg0IiwiQ29sb3IiOnsiJGlkIjoiNjg1IiwiQSI6MjU1LCJSIjoyNTUsIkciOjI1NSwiQiI6MjU1fX0sIk1heFdpZHRoIjoxMzkuMTcxNTY5ODI0MjE4NzUsIk1heEhlaWdodCI6IkluZmluaXR5IiwiU21hcnRGb3JlZ3JvdW5kSXNBY3RpdmUiOmZhbHNlLCJIb3Jpem9udGFsQWxpZ25tZW50IjowLCJWZXJ0aWNhbEFsaWdubWVudCI6MCwiU21hcnRGb3JlZ3JvdW5kIjpudWxsLCJCYWNrZ3JvdW5kRmlsbFR5cGUiOjEsIk1hcmdpbiI6eyIkcmVmIjoiMTI3In0sIlBhZGRpbmciOnsiJHJlZiI6IjEyOCJ9LCJCYWNrZ3JvdW5kIjp7IiRpZCI6IjY4NiIsIkNvbG9yIjp7IiRpZCI6IjY4NyIsIkEiOjI1NSwiUiI6MjAxLCJHIjozLCJCIjo1fX0sIklzVmlzaWJsZSI6dHJ1ZSwiV2lkdGgiOjAuMCwiSGVpZ2h0IjowLjAsIkJvcmRlclN0eWxlIjp7IiRpZCI6IjY4OCIsIkxpbmVDb2xvciI6bnVsbCwiTGluZVdlaWdodCI6MC4wLCJMaW5lVHlwZSI6MCwiUGFyZW50U3R5bGUiOm51bGx9LCJQYXJlbnRTdHlsZSI6bnVsbH0sIkRhdGVTdHlsZSI6eyIkaWQiOiI2ODkiLCJGb250U2V0dGluZ3MiOnsiJGlkIjoiNjkwIiwiRm9udFNpemUiOjE0LCJGb250TmFtZSI6IlNlZ29lIFVJIFNlbWlib2xkIiwiSXNCb2xkIjpmYWxzZSwiSXNJdGFsaWMiOmZhbHNlLCJJc1VuZGVybGluZWQiOmZhbHNlLCJQYXJlbnRTdHlsZSI6bnVsbH0sIkF1dG9TaXplIjowLCJGb3JlZ3JvdW5kIjp7IiRpZCI6IjY5MSIsIkNvbG9yIjp7IiRpZCI6IjY5MiIsIkEiOjI1NSwiUiI6MCwiRyI6MCwiQiI6MH19LCJNYXhXaWR0aCI6MjAwLjAsIk1heEhlaWdodCI6IkluZmluaXR5IiwiU21hcnRGb3JlZ3JvdW5kSXNBY3RpdmUiOmZhbHNlLCJIb3Jpem9udGFsQWxpZ25tZW50IjowLCJWZXJ0aWNhbEFsaWdubWVudCI6MCwiU21hcnRGb3JlZ3JvdW5kIjpudWxsLCJCYWNrZ3JvdW5kRmlsbFR5cGUiOjEsIk1hcmdpbiI6eyIkcmVmIjoiMTM1In0sIlBhZGRpbmciOnsiJHJlZiI6IjEzNiJ9LCJCYWNrZ3JvdW5kIjp7IiRpZCI6IjY5MyIsIkNvbG9yIjp7IiRpZCI6IjY5NCIsIkEiOjM4LCJSIjoyMDEsIkciOjMsIkIiOjV9fSwiSXNWaXNpYmxlIjp0cnVlLCJXaWR0aCI6MC4wLCJIZWlnaHQiOjAuMCwiQm9yZGVyU3R5bGUiOnsiJGlkIjoiNjk1IiwiTGluZUNvbG9yIjpudWxsLCJMaW5lV2VpZ2h0IjowLjAsIkxpbmVUeXBlIjowLCJQYXJlbnRTdHlsZSI6bnVsbH0sIlBhcmVudFN0eWxlIjpudWxsfSwiRGF0ZUZvcm1hdCI6eyIkaWQiOiI2OTYiLCJGb3JtYXRTdHJpbmciOiJ5eXl5IiwiU2VwYXJhdG9yIjoiLyIsIlVzZUludGVybmF0aW9uYWxEYXRlRm9ybWF0IjpmYWxzZSwiRGF0ZUlzVmlzaWJsZSI6dHJ1ZSwiVGltZUlzVmlzaWJsZSI6ZmFsc2UsIkhvdXJEaWdpdHMiOjEsIkFtUG1EZXNpZ25hdG9yIjoyLCJUcmltMDBNaW51dGVzIjpmYWxzZSwiTGFzdEtub3duVmlzaWJpbGl0eVN0YXRlIjp7IiRpZCI6IjY5NyIsIkRhdGVQYXJ0SXNWaXNpYmxlIjp0cnVlLCJUaW1lUGFydElzVmlzaWJsZSI6ZmFsc2V9fSwiV2Vla051bWJlcmluZyI6eyIkaWQiOiI2OTgiLCJGb3JtYXQiOjAsIklzVmlzaWJsZSI6ZmFsc2UsIkxhc3RLbm93blZpc2liaWxpdHlTdGF0ZSI6ZmFsc2V9LCJJc1Zpc2libGUiOnRydWUsIlBhcmVudFN0eWxlIjpudWxsfSwiSW5kZXgiOjE2LCJQZXJjZW50YWdlQ29tcGxldGUiOm51bGwsIlBvc2l0aW9uIjp7IlJhdGlvIjowLjMwMjU0MzM2MjQwMzEwMDU5LCJJc0N1c3RvbSI6dHJ1ZX0sIkRhdGVGb3JtYXQiOnsiJHJlZiI6IjY5NiJ9LCJXZWVrTnVtYmVyaW5nIjp7IiRpZCI6IjY5OSIsIkZvcm1hdCI6MCwiSXNWaXNpYmxlIjpmYWxzZSwiTGFzdEtub3duVmlzaWJpbGl0eVN0YXRlIjpmYWxzZX0sIlJlbGF0ZWRUYXNrSWQiOiIwMDAwMDAwMC0wMDAwLTAwMDAtMDAwMC0wMDAwMDAwMDAwMDAiLCJJZCI6IjA2MjI3ODJmLWQ3ZjgtNDhkMi1hOThiLTYyYmI0YjQzYWZiMiIsIkltcG9ydElkIjpudWxsLCJUaXRsZSI6IkJlY29tZXMgYSBTd2lzcyBjaXRpemVuICIsIk5vdGUiOm51bGwsIkh5cGVybGluayI6eyIkaWQiOiI3MDAiLCJBZGRyZXNzIjpudWxsLCJTdWJBZGRyZXNzIjpudWxsfSwiSXNDaGFuZ2VkIjpmYWxzZSwiSXNOZXciOmZhbHNlfSx7IiRpZCI6IjcwMSIsIkRhdGUiOiIyMDE4LTEyLTE3VDIzOjU5OjAwWiIsIlN0eWxlIjp7IiRpZCI6IjcwMiIsIlNoYXBlIjoxNiwiQ29ubmVjdG9yTWFyZ2luIjp7IiRyZWYiOiIxMTAifSwiQ29ubmVjdG9yU3R5bGUiOnsiJGlkIjoiNzAzIiwiTGluZUNvbG9yIjp7IiRpZCI6IjcwNCIsIiR0eXBlIjoiTkxSRS5Db21tb24uRG9tLlNvbGlkQ29sb3JCcnVzaCwgTkxSRS5Db21tb24iLCJDb2xvciI6eyIkaWQiOiI3MDUiLCJBIjoyNTUsIlIiOjAsIkciOjAsIkIiOjB9fSwiTGluZVdlaWdodCI6Mi4wLCJMaW5lVHlwZSI6MCwiUGFyZW50U3R5bGUiOm51bGx9LCJJc0JlbG93VGltZWJhbmQiOmZhbHNlLCJQb3NpdGlvbk9uVGFzayI6MCwiSGlkZURhdGUiOmZhbHNlLCJTaGFwZVNpemUiOjEsIlNwYWNpbmciOjIuMCwiUGFkZGluZyI6eyIkcmVmIjoiMTE0In0sIlNoYXBlU3R5bGUiOnsiJGlkIjoiNzA2IiwiTWFyZ2luIjp7IiRyZWYiOiIxMTYifSwiUGFkZGluZyI6eyIkcmVmIjoiMTE3In0sIkJhY2tncm91bmQiOnsiJGlkIjoiNzA3IiwiQ29sb3IiOnsiJGlkIjoiNzA4IiwiQSI6MjU1LCJSIjo2OCwiRyI6MTE0LCJCIjoxOTZ9fSwiSXNWaXNpYmxlIjp0cnVlLCJXaWR0aCI6MC4wLCJIZWlnaHQiOjAuMCwiQm9yZGVyU3R5bGUiOnsiJGlkIjoiNzA5IiwiTGluZUNvbG9yIjp7IiRyZWYiOiIyNjAifSwiTGluZVdlaWdodCI6MC4wLCJMaW5lVHlwZSI6MCwiUGFyZW50U3R5bGUiOm51bGx9LCJQYXJlbnRTdHlsZSI6bnVsbH0sIlRpdGxlU3R5bGUiOnsiJGlkIjoiNzEwIiwiRm9udFNldHRpbmdzIjp7IiRpZCI6IjcxMSIsIkZvbnRTaXplIjoxMiwiRm9udE5hbWUiOiJSYWxld2F5IFNlbWlCb2xkIiwiSXNCb2xkIjp0cnVlLCJJc0l0YWxpYyI6ZmFsc2UsIklzVW5kZXJsaW5lZCI6ZmFsc2UsIlBhcmVudFN0eWxlIjpudWxsfSwiQXV0b1NpemUiOjIsIkZvcmVncm91bmQiOnsiJGlkIjoiNzEyIiwiQ29sb3IiOnsiJGlkIjoiNzEzIiwiQSI6MjU1LCJSIjoyNTUsIkciOjI1NSwiQiI6MjU1fX0sIk1heFdpZHRoIjoxODQuMjkwMDAwMDAwMDAwMDIsIk1heEhlaWdodCI6IkluZmluaXR5IiwiU21hcnRGb3JlZ3JvdW5kSXNBY3RpdmUiOmZhbHNlLCJIb3Jpem9udGFsQWxpZ25tZW50IjowLCJWZXJ0aWNhbEFsaWdubWVudCI6MCwiU21hcnRGb3JlZ3JvdW5kIjpudWxsLCJCYWNrZ3JvdW5kRmlsbFR5cGUiOjEsIk1hcmdpbiI6eyIkcmVmIjoiMTI3In0sIlBhZGRpbmciOnsiJHJlZiI6IjEyOCJ9LCJCYWNrZ3JvdW5kIjp7IiRpZCI6IjcxNCIsIkNvbG9yIjp7IiRpZCI6IjcxNSIsIkEiOjI1NSwiUiI6MjAxLCJHIjozLCJCIjo1fX0sIklzVmlzaWJsZSI6dHJ1ZSwiV2lkdGgiOjAuMCwiSGVpZ2h0IjowLjAsIkJvcmRlclN0eWxlIjp7IiRpZCI6IjcxNiIsIkxpbmVDb2xvciI6bnVsbCwiTGluZVdlaWdodCI6MC4wLCJMaW5lVHlwZSI6MCwiUGFyZW50U3R5bGUiOm51bGx9LCJQYXJlbnRTdHlsZSI6bnVsbH0sIkRhdGVTdHlsZSI6eyIkaWQiOiI3MTciLCJGb250U2V0dGluZ3MiOnsiJGlkIjoiNzE4IiwiRm9udFNpemUiOjE0LCJGb250TmFtZSI6IlNlZ29lIFVJIFNlbWlib2xkIiwiSXNCb2xkIjpmYWxzZSwiSXNJdGFsaWMiOmZhbHNlLCJJc1VuZGVybGluZWQiOmZhbHNlLCJQYXJlbnRTdHlsZSI6bnVsbH0sIkF1dG9TaXplIjowLCJGb3JlZ3JvdW5kIjp7IiRpZCI6IjcxOSIsIkNvbG9yIjp7IiRpZCI6IjcyMCIsIkEiOjI1NSwiUiI6MCwiRyI6MCwiQiI6MH19LCJNYXhXaWR0aCI6MjAwLjAsIk1heEhlaWdodCI6IkluZmluaXR5IiwiU21hcnRGb3JlZ3JvdW5kSXNBY3RpdmUiOmZhbHNlLCJIb3Jpem9udGFsQWxpZ25tZW50IjowLCJWZXJ0aWNhbEFsaWdubWVudCI6MCwiU21hcnRGb3JlZ3JvdW5kIjpudWxsLCJCYWNrZ3JvdW5kRmlsbFR5cGUiOjEsIk1hcmdpbiI6eyIkcmVmIjoiMTM1In0sIlBhZGRpbmciOnsiJHJlZiI6IjEzNiJ9LCJCYWNrZ3JvdW5kIjp7IiRpZCI6IjcyMSIsIkNvbG9yIjp7IiRpZCI6IjcyMiIsIkEiOjM4LCJSIjoyMDEsIkciOjMsIkIiOjV9fSwiSXNWaXNpYmxlIjp0cnVlLCJXaWR0aCI6MC4wLCJIZWlnaHQiOjAuMCwiQm9yZGVyU3R5bGUiOnsiJGlkIjoiNzIzIiwiTGluZUNvbG9yIjpudWxsLCJMaW5lV2VpZ2h0IjowLjAsIkxpbmVUeXBlIjowLCJQYXJlbnRTdHlsZSI6bnVsbH0sIlBhcmVudFN0eWxlIjpudWxsfSwiRGF0ZUZvcm1hdCI6eyIkaWQiOiI3MjQiLCJGb3JtYXRTdHJpbmciOiJ5eXl5IiwiU2VwYXJhdG9yIjoiLyIsIlVzZUludGVybmF0aW9uYWxEYXRlRm9ybWF0IjpmYWxzZSwiRGF0ZUlzVmlzaWJsZSI6dHJ1ZSwiVGltZUlzVmlzaWJsZSI6ZmFsc2UsIkhvdXJEaWdpdHMiOjEsIkFtUG1EZXNpZ25hdG9yIjoyLCJUcmltMDBNaW51dGVzIjpmYWxzZSwiTGFzdEtub3duVmlzaWJpbGl0eVN0YXRlIjp7IiRpZCI6IjcyNSIsIkRhdGVQYXJ0SXNWaXNpYmxlIjp0cnVlLCJUaW1lUGFydElzVmlzaWJsZSI6ZmFsc2V9fSwiV2Vla051bWJlcmluZyI6eyIkaWQiOiI3MjYiLCJGb3JtYXQiOjAsIklzVmlzaWJsZSI6ZmFsc2UsIkxhc3RLbm93blZpc2liaWxpdHlTdGF0ZSI6ZmFsc2V9LCJJc1Zpc2libGUiOnRydWUsIlBhcmVudFN0eWxlIjpudWxsfSwiSW5kZXgiOjE3LCJQZXJjZW50YWdlQ29tcGxldGUiOm51bGwsIlBvc2l0aW9uIjp7IlJhdGlvIjowLjIwMDk1NzAyOTIyNDczMzEsIklzQ3VzdG9tIjp0cnVlfSwiRGF0ZUZvcm1hdCI6eyIkcmVmIjoiNzI0In0sIldlZWtOdW1iZXJpbmciOnsiJGlkIjoiNzI3IiwiRm9ybWF0IjowLCJJc1Zpc2libGUiOmZhbHNlLCJMYXN0S25vd25WaXNpYmlsaXR5U3RhdGUiOmZhbHNlfSwiUmVsYXRlZFRhc2tJZCI6IjAwMDAwMDAwLTAwMDAtMDAwMC0wMDAwLTAwMDAwMDAwMDAwMCIsIklkIjoiOTZhZjIwOTQtNGU3Yi00NTgxLTg2MWItMjZmNjU3Yzk0MjdjIiwiSW1wb3J0SWQiOm51bGwsIlRpdGxlIjoiXCJUaW5hXCIgbXVzaWNhbCBkZWJ1dHMgaW4gTG9uZG9uIiwiTm90ZSI6bnVsbCwiSHlwZXJsaW5rIjp7IiRpZCI6IjcyOCIsIkFkZHJlc3MiOm51bGwsIlN1YkFkZHJlc3MiOm51bGx9LCJJc0NoYW5nZWQiOmZhbHNlLCJJc05ldyI6ZmFsc2V9LHsiJGlkIjoiNzI5IiwiRGF0ZSI6IjIwMjEtMTItMThUMjM6NTk6MDBaIiwiU3R5bGUiOnsiJGlkIjoiNzMwIiwiU2hhcGUiOjE2LCJDb25uZWN0b3JNYXJnaW4iOnsiJHJlZiI6IjExMCJ9LCJDb25uZWN0b3JTdHlsZSI6eyIkaWQiOiI3MzEiLCJMaW5lQ29sb3IiOnsiJGlkIjoiNzMyIiwiJHR5cGUiOiJOTFJFLkNvbW1vbi5Eb20uU29saWRDb2xvckJydXNoLCBOTFJFLkNvbW1vbiIsIkNvbG9yIjp7IiRpZCI6IjczMyIsIkEiOjI1NSwiUiI6MCwiRyI6MCwiQiI6MH19LCJMaW5lV2VpZ2h0IjoyLjAsIkxpbmVUeXBlIjowLCJQYXJlbnRTdHlsZSI6bnVsbH0sIklzQmVsb3dUaW1lYmFuZCI6dHJ1ZSwiUG9zaXRpb25PblRhc2siOjAsIkhpZGVEYXRlIjpmYWxzZSwiU2hhcGVTaXplIjoxLCJTcGFjaW5nIjoyLjAsIlBhZGRpbmciOnsiJHJlZiI6IjExNCJ9LCJTaGFwZVN0eWxlIjp7IiRpZCI6IjczNCIsIk1hcmdpbiI6eyIkcmVmIjoiMTE2In0sIlBhZGRpbmciOnsiJHJlZiI6IjExNyJ9LCJCYWNrZ3JvdW5kIjp7IiRpZCI6IjczNSIsIkNvbG9yIjp7IiRpZCI6IjczNiIsIkEiOjI1NSwiUiI6NjgsIkciOjExNCwiQiI6MTk2fX0sIklzVmlzaWJsZSI6dHJ1ZSwiV2lkdGgiOjAuMCwiSGVpZ2h0IjowLjAsIkJvcmRlclN0eWxlIjp7IiRpZCI6IjczNyIsIkxpbmVDb2xvciI6eyIkcmVmIjoiMjYwIn0sIkxpbmVXZWlnaHQiOjAuMCwiTGluZVR5cGUiOjAsIlBhcmVudFN0eWxlIjpudWxsfSwiUGFyZW50U3R5bGUiOm51bGx9LCJUaXRsZVN0eWxlIjp7IiRpZCI6IjczOCIsIkZvbnRTZXR0aW5ncyI6eyIkaWQiOiI3MzkiLCJGb250U2l6ZSI6MTIsIkZvbnROYW1lIjoiUmFsZXdheSBTZW1pQm9sZCIsIklzQm9sZCI6dHJ1ZSwiSXNJdGFsaWMiOmZhbHNlLCJJc1VuZGVybGluZWQiOmZhbHNlLCJQYXJlbnRTdHlsZSI6bnVsbH0sIkF1dG9TaXplIjoyLCJGb3JlZ3JvdW5kIjp7IiRpZCI6Ijc0MCIsIkNvbG9yIjp7IiRpZCI6Ijc0MSIsIkEiOjI1NSwiUiI6MjU1LCJHIjoyNTUsIkIiOjI1NX19LCJNYXhXaWR0aCI6MTY3Ljk3ODc1MDAwMDAwMDAyLCJNYXhIZWlnaHQiOiJJbmZpbml0eSIsIlNtYXJ0Rm9yZWdyb3VuZElzQWN0aXZlIjpmYWxzZSwiSG9yaXpvbnRhbEFsaWdubWVudCI6MCwiVmVydGljYWxBbGlnbm1lbnQiOjAsIlNtYXJ0Rm9yZWdyb3VuZCI6bnVsbCwiQmFja2dyb3VuZEZpbGxUeXBlIjoxLCJNYXJnaW4iOnsiJHJlZiI6IjEyNyJ9LCJQYWRkaW5nIjp7IiRyZWYiOiIxMjgifSwiQmFja2dyb3VuZCI6eyIkaWQiOiI3NDIiLCJDb2xvciI6eyIkaWQiOiI3NDMiLCJBIjoyNTUsIlIiOjIwMSwiRyI6MywiQiI6NX19LCJJc1Zpc2libGUiOnRydWUsIldpZHRoIjowLjAsIkhlaWdodCI6MC4wLCJCb3JkZXJTdHlsZSI6eyIkaWQiOiI3NDQiLCJMaW5lQ29sb3IiOm51bGwsIkxpbmVXZWlnaHQiOjAuMCwiTGluZVR5cGUiOjAsIlBhcmVudFN0eWxlIjpudWxsfSwiUGFyZW50U3R5bGUiOm51bGx9LCJEYXRlU3R5bGUiOnsiJGlkIjoiNzQ1IiwiRm9udFNldHRpbmdzIjp7IiRpZCI6Ijc0NiIsIkZvbnRTaXplIjoxNCwiRm9udE5hbWUiOiJTZWdvZSBVSSBTZW1pYm9sZCIsIklzQm9sZCI6ZmFsc2UsIklzSXRhbGljIjpmYWxzZSwiSXNVbmRlcmxpbmVkIjpmYWxzZSwiUGFyZW50U3R5bGUiOm51bGx9LCJBdXRvU2l6ZSI6MCwiRm9yZWdyb3VuZCI6eyIkaWQiOiI3NDciLCJDb2xvciI6eyIkaWQiOiI3NDgiLCJBIjoyNTUsIlIiOjAsIkciOjAsIkIiOjB9fSwiTWF4V2lkdGgiOjIwMC4wLCJNYXhIZWlnaHQiOiJJbmZpbml0eSIsIlNtYXJ0Rm9yZWdyb3VuZElzQWN0aXZlIjpmYWxzZSwiSG9yaXpvbnRhbEFsaWdubWVudCI6MCwiVmVydGljYWxBbGlnbm1lbnQiOjAsIlNtYXJ0Rm9yZWdyb3VuZCI6bnVsbCwiQmFja2dyb3VuZEZpbGxUeXBlIjoxLCJNYXJnaW4iOnsiJHJlZiI6IjEzNSJ9LCJQYWRkaW5nIjp7IiRyZWYiOiIxMzYifSwiQmFja2dyb3VuZCI6eyIkaWQiOiI3NDkiLCJDb2xvciI6eyIkaWQiOiI3NTAiLCJBIjozOCwiUiI6MjAxLCJHIjozLCJCIjo1fX0sIklzVmlzaWJsZSI6dHJ1ZSwiV2lkdGgiOjAuMCwiSGVpZ2h0IjowLjAsIkJvcmRlclN0eWxlIjp7IiRpZCI6Ijc1MSIsIkxpbmVDb2xvciI6bnVsbCwiTGluZVdlaWdodCI6MC4wLCJMaW5lVHlwZSI6MCwiUGFyZW50U3R5bGUiOm51bGx9LCJQYXJlbnRTdHlsZSI6bnVsbH0sIkRhdGVGb3JtYXQiOnsiJGlkIjoiNzUyIiwiRm9ybWF0U3RyaW5nIjoieXl5eSIsIlNlcGFyYXRvciI6Ii8iLCJVc2VJbnRlcm5hdGlvbmFsRGF0ZUZvcm1hdCI6ZmFsc2UsIkRhdGVJc1Zpc2libGUiOnRydWUsIlRpbWVJc1Zpc2libGUiOmZhbHNlLCJIb3VyRGlnaXRzIjoxLCJBbVBtRGVzaWduYXRvciI6MiwiVHJpbTAwTWludXRlcyI6ZmFsc2UsIkxhc3RLbm93blZpc2liaWxpdHlTdGF0ZSI6eyIkaWQiOiI3NTMiLCJEYXRlUGFydElzVmlzaWJsZSI6dHJ1ZSwiVGltZVBhcnRJc1Zpc2libGUiOmZhbHNlfX0sIldlZWtOdW1iZXJpbmciOnsiJGlkIjoiNzU0IiwiRm9ybWF0IjowLCJJc1Zpc2libGUiOmZhbHNlLCJMYXN0S25vd25WaXNpYmlsaXR5U3RhdGUiOmZhbHNlfSwiSXNWaXNpYmxlIjp0cnVlLCJQYXJlbnRTdHlsZSI6bnVsbH0sIkluZGV4IjoxOCwiUGVyY2VudGFnZUNvbXBsZXRlIjpudWxsLCJQb3NpdGlvbiI6eyJSYXRpbyI6MC4xMzIyNTkyNTkyNTkyNTkzLCJJc0N1c3RvbSI6dHJ1ZX0sIkRhdGVGb3JtYXQiOnsiJHJlZiI6Ijc1MiJ9LCJXZWVrTnVtYmVyaW5nIjp7IiRpZCI6Ijc1NSIsIkZvcm1hdCI6MCwiSXNWaXNpYmxlIjpmYWxzZSwiTGFzdEtub3duVmlzaWJpbGl0eVN0YXRlIjpmYWxzZX0sIlJlbGF0ZWRUYXNrSWQiOiIwMDAwMDAwMC0wMDAwLTAwMDAtMDAwMC0wMDAwMDAwMDAwMDAiLCJJZCI6ImNhOTQyMDQxLTg4ODgtNGZhYi05NDg2LWMzNGVlYjQ3MTJlNSIsIkltcG9ydElkIjpudWxsLCJUaXRsZSI6IklzIGluZHVjdGVkIGluIFJvY2sgYW5kIFJvbGwgSGFsbCBvZiBGYW1lIGFzIHNvbG8gYWN0IiwiTm90ZSI6bnVsbCwiSHlwZXJsaW5rIjp7IiRpZCI6Ijc1NiIsIkFkZHJlc3MiOm51bGwsIlN1YkFkZHJlc3MiOm51bGx9LCJJc0NoYW5nZWQiOmZhbHNlLCJJc05ldyI6ZmFsc2V9LHsiJGlkIjoiNzU3IiwiRGF0ZSI6IjIwMjMtMDUtMjRUMjM6NTk6MDBaIiwiU3R5bGUiOnsiJGlkIjoiNzU4IiwiU2hhcGUiOjE2LCJDb25uZWN0b3JNYXJnaW4iOnsiJHJlZiI6IjExMCJ9LCJDb25uZWN0b3JTdHlsZSI6eyIkaWQiOiI3NTkiLCJMaW5lQ29sb3IiOnsiJGlkIjoiNzYwIiwiJHR5cGUiOiJOTFJFLkNvbW1vbi5Eb20uU29saWRDb2xvckJydXNoLCBOTFJFLkNvbW1vbiIsIkNvbG9yIjp7IiRpZCI6Ijc2MSIsIkEiOjI1NSwiUiI6MCwiRyI6MCwiQiI6MH19LCJMaW5lV2VpZ2h0IjoyLjAsIkxpbmVUeXBlIjowLCJQYXJlbnRTdHlsZSI6bnVsbH0sIklzQmVsb3dUaW1lYmFuZCI6ZmFsc2UsIlBvc2l0aW9uT25UYXNrIjowLCJIaWRlRGF0ZSI6ZmFsc2UsIlNoYXBlU2l6ZSI6MSwiU3BhY2luZyI6Mi4wLCJQYWRkaW5nIjp7IiRyZWYiOiIxMTQifSwiU2hhcGVTdHlsZSI6eyIkaWQiOiI3NjIiLCJNYXJnaW4iOnsiJHJlZiI6IjExNiJ9LCJQYWRkaW5nIjp7IiRyZWYiOiIxMTcifSwiQmFja2dyb3VuZCI6eyIkaWQiOiI3NjMiLCJDb2xvciI6eyIkaWQiOiI3NjQiLCJBIjoyNTUsIlIiOjY4LCJHIjoxMTQsIkIiOjE5Nn19LCJJc1Zpc2libGUiOnRydWUsIldpZHRoIjowLjAsIkhlaWdodCI6MC4wLCJCb3JkZXJTdHlsZSI6eyIkaWQiOiI3NjUiLCJMaW5lQ29sb3IiOnsiJHJlZiI6IjI2MCJ9LCJMaW5lV2VpZ2h0IjowLjAsIkxpbmVUeXBlIjowLCJQYXJlbnRTdHlsZSI6bnVsbH0sIlBhcmVudFN0eWxlIjpudWxsfSwiVGl0bGVTdHlsZSI6eyIkaWQiOiI3NjYiLCJGb250U2V0dGluZ3MiOnsiJGlkIjoiNzY3IiwiRm9udFNpemUiOjEyLCJGb250TmFtZSI6IlJhbGV3YXkgU2VtaUJvbGQiLCJJc0JvbGQiOnRydWUsIklzSXRhbGljIjpmYWxzZSwiSXNVbmRlcmxpbmVkIjpmYWxzZSwiUGFyZW50U3R5bGUiOm51bGx9LCJBdXRvU2l6ZSI6MiwiRm9yZWdyb3VuZCI6eyIkaWQiOiI3NjgiLCJDb2xvciI6eyIkaWQiOiI3NjkiLCJBIjoyNTUsIlIiOjI1NSwiRyI6MjU1LCJCIjoyNTV9fSwiTWF4V2lkdGgiOjEyMS41MzY3NzM2ODE2NDA2MywiTWF4SGVpZ2h0IjoiSW5maW5pdHkiLCJTbWFydEZvcmVncm91bmRJc0FjdGl2ZSI6ZmFsc2UsIkhvcml6b250YWxBbGlnbm1lbnQiOjAsIlZlcnRpY2FsQWxpZ25tZW50IjowLCJTbWFydEZvcmVncm91bmQiOm51bGwsIkJhY2tncm91bmRGaWxsVHlwZSI6MSwiTWFyZ2luIjp7IiRyZWYiOiIxMjcifSwiUGFkZGluZyI6eyIkcmVmIjoiMTI4In0sIkJhY2tncm91bmQiOnsiJGlkIjoiNzcwIiwiQ29sb3IiOnsiJGlkIjoiNzcxIiwiQSI6MjU1LCJSIjoyMDEsIkciOjMsIkIiOjV9fSwiSXNWaXNpYmxlIjp0cnVlLCJXaWR0aCI6MC4wLCJIZWlnaHQiOjAuMCwiQm9yZGVyU3R5bGUiOnsiJGlkIjoiNzcyIiwiTGluZUNvbG9yIjpudWxsLCJMaW5lV2VpZ2h0IjowLjAsIkxpbmVUeXBlIjowLCJQYXJlbnRTdHlsZSI6bnVsbH0sIlBhcmVudFN0eWxlIjpudWxsfSwiRGF0ZVN0eWxlIjp7IiRpZCI6Ijc3MyIsIkZvbnRTZXR0aW5ncyI6eyIkaWQiOiI3NzQiLCJGb250U2l6ZSI6MTQsIkZvbnROYW1lIjoiU2Vnb2UgVUkgU2VtaWJvbGQiLCJJc0JvbGQiOmZhbHNlLCJJc0l0YWxpYyI6ZmFsc2UsIklzVW5kZXJsaW5lZCI6ZmFsc2UsIlBhcmVudFN0eWxlIjpudWxsfSwiQXV0b1NpemUiOjAsIkZvcmVncm91bmQiOnsiJGlkIjoiNzc1IiwiQ29sb3IiOnsiJGlkIjoiNzc2IiwiQSI6MjU1LCJSIjowLCJHIjowLCJCIjowfX0sIk1heFdpZHRoIjoyMDAuMCwiTWF4SGVpZ2h0IjoiSW5maW5pdHkiLCJTbWFydEZvcmVncm91bmRJc0FjdGl2ZSI6ZmFsc2UsIkhvcml6b250YWxBbGlnbm1lbnQiOjAsIlZlcnRpY2FsQWxpZ25tZW50IjowLCJTbWFydEZvcmVncm91bmQiOm51bGwsIkJhY2tncm91bmRGaWxsVHlwZSI6MSwiTWFyZ2luIjp7IiRyZWYiOiIxMzUifSwiUGFkZGluZyI6eyIkcmVmIjoiMTM2In0sIkJhY2tncm91bmQiOnsiJGlkIjoiNzc3IiwiQ29sb3IiOnsiJGlkIjoiNzc4IiwiQSI6MzgsIlIiOjIwMSwiRyI6MywiQiI6NX19LCJJc1Zpc2libGUiOnRydWUsIldpZHRoIjowLjAsIkhlaWdodCI6MC4wLCJCb3JkZXJTdHlsZSI6eyIkaWQiOiI3NzkiLCJMaW5lQ29sb3IiOm51bGwsIkxpbmVXZWlnaHQiOjAuMCwiTGluZVR5cGUiOjAsIlBhcmVudFN0eWxlIjpudWxsfSwiUGFyZW50U3R5bGUiOm51bGx9LCJEYXRlRm9ybWF0Ijp7IiRpZCI6Ijc4MCIsIkZvcm1hdFN0cmluZyI6Ik1NTU0gZCwgeXl5eSIsIlNlcGFyYXRvciI6Ii8iLCJVc2VJbnRlcm5hdGlvbmFsRGF0ZUZvcm1hdCI6ZmFsc2UsIkRhdGVJc1Zpc2libGUiOnRydWUsIlRpbWVJc1Zpc2libGUiOmZhbHNlLCJIb3VyRGlnaXRzIjoxLCJBbVBtRGVzaWduYXRvciI6MiwiVHJpbTAwTWludXRlcyI6ZmFsc2UsIkxhc3RLbm93blZpc2liaWxpdHlTdGF0ZSI6eyIkaWQiOiI3ODEiLCJEYXRlUGFydElzVmlzaWJsZSI6dHJ1ZSwiVGltZVBhcnRJc1Zpc2libGUiOmZhbHNlfX0sIldlZWtOdW1iZXJpbmciOnsiJGlkIjoiNzgyIiwiRm9ybWF0IjowLCJJc1Zpc2libGUiOmZhbHNlLCJMYXN0S25vd25WaXNpYmlsaXR5U3RhdGUiOmZhbHNlfSwiSXNWaXNpYmxlIjp0cnVlLCJQYXJlbnRTdHlsZSI6bnVsbH0sIkluZGV4IjoxOSwiUGVyY2VudGFnZUNvbXBsZXRlIjpudWxsLCJQb3NpdGlvbiI6eyJSYXRpbyI6MC4zMzMxMDExNjA5OTYyNjc2MywiSXNDdXN0b20iOnRydWV9LCJEYXRlRm9ybWF0Ijp7IiRyZWYiOiI3ODAifSwiV2Vla051bWJlcmluZyI6eyIkaWQiOiI3ODMiLCJGb3JtYXQiOjAsIklzVmlzaWJsZSI6ZmFsc2UsIkxhc3RLbm93blZpc2liaWxpdHlTdGF0ZSI6ZmFsc2V9LCJSZWxhdGVkVGFza0lkIjoiMDAwMDAwMDAtMDAwMC0wMDAwLTAwMDAtMDAwMDAwMDAwMDAwIiwiSWQiOiI5YmE2NTAwMC1lYWRhLTQ0ODgtYjFiNS0yMThjMTZmMTdlZmMiLCJJbXBvcnRJZCI6bnVsbCwiVGl0bGUiOiJQYXNzZXMgYXdheSBpbiBTd2l0emVybGFuZCwgYWdlZCA4MyIsIk5vdGUiOm51bGwsIkh5cGVybGluayI6eyIkaWQiOiI3ODQiLCJBZGRyZXNzIjpudWxsLCJTdWJBZGRyZXNzIjpudWxsfSwiSXNDaGFuZ2VkIjpmYWxzZSwiSXNOZXciOmZhbHNlfV0sIlRhc2tzIjpbXSwiU3dpbWxhbmVzIjpbXSwiTXNQcm9qZWN0SXRlbXNUcmVlIjp7IiRpZCI6Ijc4NSIsIlJvb3QiOnsiSW1wb3J0SWQiOm51bGwsIklzSW1wb3J0ZWQiOmZhbHNlLCJDaGlsZHJlbiI6W119fSwiTWV0YWRhdGEiOnsiJGlkIjoiNzg2IiwiUmVjZW50Q29sb3JzQ29sbGVjdGlvbiI6IltdIiwiU291cmNlVGVtcGxhdGUiOiJ7XCIkaWRcIjpcIjFcIixcIklkXCI6XCJjYzI2Zjg2My0yN2NlLTQ4MGUtYTU4OS1iM2YxMmYyZDZlYjBcIixcIkN1bHR1cmVJbmZvTmFtZVwiOlwiZW4tVVNcIixcIlZlcnNpb25cIjp7XCIkaWRcIjpcIjJcIixcIlRlbXBsYXRlRG9tVmVyc2lvblwiOlwiMS4zLjF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0sXCJEZWZhdWx0RGVwZW5kZW5jeVN0eWxlXCI6e1wiJGlkXCI6XCIxOTBcIixcIkxpbmVTdHlsZVwiOntcIiRpZFwiOlwiMTkxXCIsXCJMaW5lQ29sb3JcIjp7XCIkaWRcIjpcIjE5MlwiLFwiJHR5cGVcIjpcIk5MUkUuQ29tbW9uLkRvbS5Tb2xpZENvbG9yQnJ1c2gsIE5MUkUuQ29tbW9uXCIsXCJDb2xvclwiOntcIiRpZFwiOlwiMTkzXCIsXCJBXCI6MjU1LFwiUlwiOjAsXCJHXCI6MCxcIkJcIjowfX0sXCJMaW5lV2VpZ2h0XCI6MS4wLFwiTGluZVR5cGVcIjowfSxcIkVuZEFycm93aGVhZExpbmVTdHlsZVwiOntcIiRpZFwiOlwiMTk0XCIsXCJLaW5kXCI6MSxcIldpZHRoXCI6MSxcIkxlbmd0aFwiOjAsXCJQYXJlbnRTdHlsZVwiOm51bGx9LFwiQnJpbmdUb0Zyb250XCI6dHJ1ZSxcIklzVmlzaWJsZVwiOnRydWV9LFwiQ3JpdGljYWxQYXRoU3R5bGVcIjp7XCIkaWRcIjpcIjE5NVwiLFwiQ3JpdGljYWxQYXRoU3R5bGVPcHRpb25zXCI6MTUsXCJMaW5lU3R5bGVcIjp7XCIkaWRcIjpcIjE5NlwiLFwiTGluZUNvbG9yXCI6e1wiJGlkXCI6XCIxOTdcIixcIiR0eXBlXCI6XCJOTFJFLkNvbW1vbi5Eb20uU29saWRDb2xvckJydXNoLCBOTFJFLkNvbW1vblwiLFwiQ29sb3JcIjp7XCIkaWRcIjpcIjE5OFwiLFwiQVwiOjI1NSxcIlJcIjoyMjIsXCJHXCI6NTAsXCJCXCI6NTB9fSxcIkxpbmVXZWlnaHRcIjoxLjAsXCJMaW5lVHlwZVwiOjB9LFwiVGl0bGVGb3JlZ3JvdW5kXCI6e1wiJGlkXCI6XCIxOTlcIixcIkNvbG9yXCI6e1wiJGlkXCI6XCIyMDBcIixcIkFcIjoyNTUsXCJSXCI6MTc2LFwiR1wiOjE5LFwiQlwiOjI1fX0sXCJTaGFwZXNCYWNrZ3JvdW5kXCI6e1wiJGlkXCI6XCIyMDFcIixcIkNvbG9yXCI6e1wiJGlkXCI6XCIyMDJcIixcIkFcIjoyNTUsXCJSXCI6MjUzLFwiR1wiOjIwMyxcIkJcIjoyMDh9fSxcIlNoYXBlc0JvcmRlclN0eWxlXCI6e1wiJGlkXCI6XCIyMDNcIixcIkxpbmVDb2xvclwiOntcIiRpZFwiOlwiMjA0XCIsXCIkdHlwZVwiOlwiTkxSRS5Db21tb24uRG9tLlNvbGlkQ29sb3JCcnVzaCwgTkxSRS5Db21tb25cIixcIkNvbG9yXCI6e1wiJGlkXCI6XCIyMDVcIixcIkFcIjoyNTUsXCJSXCI6MjIyLFwiR1wiOjUwLFwiQlwiOjUwfX0sXCJMaW5lV2VpZ2h0XCI6MS41LFwiTGluZVR5cGVcIjowfSxcIklzVmlzaWJsZVwiOmZhbHNlfX0sXCJTY2FsZVwiOntcIiRpZFwiOlwiMjA2XCIsXCJTdGFydERhdGVcIjpcIjAwMDEtMDEtMDFUMDA6MDA6MDBcIixcIkVuZERhdGVcIjpcIjAwMDEtMDEtMDFUMDA6MDA6MDBcIixcIkZvcm1hdFwiOlwid1wiLFwiVHlwZVwiOjEsXCJBdXRvRGF0ZVJhbmdlXCI6dHJ1ZSxcIldvcmtpbmdEYXlzXCI6MzEsXCJUb2RheU1hcmtlclRleHRcIjpcIlRvZGF5XCIsXCJBdXRvU2NhbGVUeXBlXCI6dHJ1ZX0sXCJTY2FsZVYyXCI6e1wiJGlkXCI6XCIyMDdcIixcIlN0YXJ0RGF0ZVwiOlwiMDAwMS0wMS0wMVQwMDowMDowMFwiLFwiRW5kRGF0ZVwiOlwiMDAwMS0wMS0wMVQwMDowMDowMFwiLFwiQXV0b0RhdGVSYW5nZVwiOnRydWUsXCJXb3JraW5nRGF5c1wiOjMxLFwiVG9kYXlNYXJrZXJUZXh0XCI6XCJUb2RheVwiLFwiQXV0b1NjYWxlVHlwZVwiOnRydWUsXCJUaW1lYmFuZFNjYWxlc1wiOntcIiRpZFwiOlwiMjA4XCIsXCJUb3BTY2FsZUxheWVyXCI6e1wiJGlkXCI6XCIyMDlcIixcIkZvcm1hdFwiOlwid1wiLFwiVHlwZVwiOjF9LFwiTWlkZGxlU2NhbGVMYXllclwiOntcIiRpZFwiOlwiMjEwXCIsXCJGb3JtYXRcIjpudWxsLFwiVHlwZVwiOjB9LFwiQm90dG9tU2NhbGVMYXllclwiOntcIiRpZFwiOlwiMjExXCIsXCJGb3JtYXRcIjpudWxsLFwiVHlwZVwiOjB9fX0sXCJNaWxlc3RvbmVzXCI6W10sXCJUYXNrc1wiOltdLFwiU3dpbWxhbmVzXCI6W10sXCJTd2ltbGFuZXNWMlwiOltdLFwiRGVwZW5kZW5jaWVzXCI6W10sXCJEZXBlbmRlbmN5U2V0dGluZ3NcIjp7XCIkaWRcIjpcIjIxMlwiLFwiRGVwZW5kZW5jeU1vZHVsZUVuYWJsZWRcIjpmYWxzZSxcIlNjaGVkdWxpbmdTZXR0aW5nc1wiOntcIiRpZFwiOlwiMjEzXCIsXCJEZXBlbmRlbmNpZXNTY2hlZHVsaW5nTW9kZVNldHRpbmdcIjoxLFwiRGVwZW5kZW5jaWVzUHJldmlvdXNTY2hlZHVsaW5nTW9kZVwiOjEsXCJPbkJyZWFraW5nRmxleGlibGVTY2hlZHVsaW5nTW9kZVNldHRpbmdcIjowLFwiT25CcmVha2luZ1N0cmljdFNjaGVkdWxpbmdNb2RlU2V0dGluZ1wiOjB9fSxcIlNldHRpbmdzXCI6e1wiJGlkXCI6XCIyMTRcIixcIkltcGFPcHRpb25zXCI6e1wiJGlkXCI6XCIyMTVcIixcIkxlZnRUb1JpZ2h0XCI6ZmFsc2UsXCJQYXlsb2FkT3B0aW9uc1wiOjJ9fSxcIlRpbWVDb25maWd1cmF0aW9uXCI6e1wiJGlkXCI6XCIyMTZcIixcIlVzZVRpbWVcIjpmYWxzZSxcIldvcmtEYXlTdGFydFwiOlwiMDA6MDA6MDBcIixcIldvcmtEYXlFbmRcIjpcIjIzOjU5OjAwXCJ9fSJ9LCJTZXR0aW5ncyI6eyIkaWQiOiI3ODciLCJJbXBhT3B0aW9ucyI6eyIkaWQiOiI3ODg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3ODkiLCJVc2VUaW1lIjpmYWxzZSwiV29ya0RheVN0YXJ0IjoiMDA6MDA6MDAiLCJXb3JrRGF5RW5kIjoiMjM6NTk6MDAifSwiTGFzdFVzZWRUZW1wbGF0ZUlkIjoiY2MyNmY4NjMtMjdjZS00ODBlLWE1ODktYjNmMTJmMmQ2ZWIwIiwiRmlyc3RXZWVrT2ZZZWFyIjowLCJQbGFjZU1pbGVzdG9uZUF0VGhlQmVnaW5uaW5nT2ZUaGVEYXkiOmZhbHNlLCJEZXBlbmRlbmN5U2NoZWR1bGluZ1NldHRpbmdzIjp7IiRpZCI6Ijc5MCIsIkRlcGVuZGVuY2llc1NjaGVkdWxpbmdNb2RlU2V0dGluZyI6IkZsZXhpYmxlIiwiRGVwZW5kZW5jaWVzUHJldmlvdXNTY2hlZHVsaW5nTW9kZSI6IkZsZXhpYmxlIiwiT25CcmVha2luZ0ZsZXhpYmxlU2NoZWR1bGluZ01vZGVTZXR0aW5nIjoiSWdub3JlQWN0aW9uIiwiT25CcmVha2luZ1N0cmljdFNjaGVkdWxpbmdNb2RlU2V0dGluZyI6IkFza0V2ZXJ5dGltZSJ9LCJEZXBlbmRlbmN5TW9kdWxlRW5hYmxlZCI6ZmFsc2UsIkRlcGVuZGVuY2llcyI6eyJfZGVwZW5kZW5jaWVzIjpbXX1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HAPETYPE" val="RoundedCornerRectangleTimeband"/>
  <p:tag name="OTLTIMEBANDSHAPEHEIGHT" val="20"/>
  <p:tag name="OTLTIMEBANDSHAPEPADDINGLEFT" val="0"/>
  <p:tag name="OTLTIMEBANDCULTUREINFO" val="en-US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LEFTENDCAPSMARGINLEF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IgnoreAction"/>
  <p:tag name="OTLTIMEBANDSCALETYPE" val="Years"/>
  <p:tag name="OTLTIMEBANDSCALEFORMAT" val="MMM"/>
  <p:tag name="OTLTIMEBANDQUICKPOSITION" val="Custom"/>
  <p:tag name="OTLTIMEBANDSTARTDATE" val="1939-11-26T23:59:00.0000000"/>
  <p:tag name="OTLTIMEBANDENDDATE" val="2030-03-03T23:59:00.0000000"/>
  <p:tag name="OTLTIMEBANDTHREEDEFFECTS" val="None"/>
  <p:tag name="OTLTIMEBANDAUTODATERANGE" val="True"/>
  <p:tag name="OTLRIGHTENDCAPSMARGINRIGHT" val="82.6511627906957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Hid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Hid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1939-11-26T23:59:00.0000000Z"/>
  <p:tag name="OTLPOSITIONONTASK" val="None"/>
  <p:tag name="OTLRELATEDTASKID" val="00000000-0000-0000-0000-000000000000"/>
  <p:tag name="OTLMTITLE" val="Born Anna-Mae Bullock in Nutbrush, Tennesse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akes the stage name Tina Turner, start of Ike &amp; Tina Turner Revue"/>
  <p:tag name="OTLDATE" val="1960-11-28T23:59:00.0000000Z"/>
  <p:tag name="OTLPOSITIONONTASK" val="None"/>
  <p:tag name="OTLRELATEDTASKID" val="00000000-0000-0000-0000-000000000000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1966-11-30T23:59:00.0000000Z"/>
  <p:tag name="OTLPOSITIONONTASK" val="None"/>
  <p:tag name="OTLRELATEDTASKID" val="00000000-0000-0000-0000-000000000000"/>
  <p:tag name="OTLMTITLE" val="Ike &amp; Tina open for &#10;Rolling Stones on UK tour 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Earns Grammy Award for &quot;Proud Mary&quot;"/>
  <p:tag name="OTLDATE" val="1969-12-04T23:59:00.0000000Z"/>
  <p:tag name="OTLPOSITIONONTASK" val="None"/>
  <p:tag name="OTLRELATEDTASKID" val="00000000-0000-0000-0000-000000000000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iles for divorce from Ike "/>
  <p:tag name="OTLDATE" val="1976-12-08T23:59:00.0000000Z"/>
  <p:tag name="OTLPOSITIONONTASK" val="None"/>
  <p:tag name="OTLRELATEDTASKID" val="00000000-0000-0000-0000-000000000000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tars in &quot;Mad Max Beyond Thunderdome&quot;"/>
  <p:tag name="OTLDATE" val="1985-12-10T23:59:00.0000000Z"/>
  <p:tag name="OTLPOSITIONONTASK" val="None"/>
  <p:tag name="OTLRELATEDTASKID" val="00000000-0000-0000-0000-000000000000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layed by Angela Basset in biographical film &quot;What's love got to do with it?&quot;"/>
  <p:tag name="OTLDATE" val="1993-12-12T23:59:00.0000000Z"/>
  <p:tag name="OTLPOSITIONONTASK" val="None"/>
  <p:tag name="OTLRELATEDTASKID" val="00000000-0000-0000-0000-000000000000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ceives Kennedy Center honors"/>
  <p:tag name="OTLDATE" val="2005-12-13T23:59:00.0000000Z"/>
  <p:tag name="OTLPOSITIONONTASK" val="None"/>
  <p:tag name="OTLRELATEDTASKID" val="00000000-0000-0000-0000-000000000000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09-12-15T23:59:00.0000000Z"/>
  <p:tag name="OTLPOSITIONONTASK" val="None"/>
  <p:tag name="OTLRELATEDTASKID" val="00000000-0000-0000-0000-000000000000"/>
  <p:tag name="OTLMTITLE" val="Retires officially from performing 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&quot;Tina&quot; musical debuts in London"/>
  <p:tag name="OTLDATE" val="2018-12-17T23:59:00.0000000Z"/>
  <p:tag name="OTLPOSITIONONTASK" val="None"/>
  <p:tag name="OTLRELATEDTASKID" val="00000000-0000-0000-0000-000000000000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asses away in Switzerland, aged 83"/>
  <p:tag name="OTLDATE" val="2023-05-24T23:59:00.0000000Z"/>
  <p:tag name="OTLPOSITIONONTASK" val="None"/>
  <p:tag name="OTLRELATEDTASKID" val="00000000-0000-0000-0000-000000000000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oves to St. Louis, meets Ike Turner"/>
  <p:tag name="OTLDATE" val="1956-11-27T23:59:00.0000000Z"/>
  <p:tag name="OTLPOSITIONONTASK" val="None"/>
  <p:tag name="OTLRELATEDTASKID" val="00000000-0000-0000-0000-000000000000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arries Ike Turner in Tijuana, Mexico"/>
  <p:tag name="OTLDATE" val="1962-11-29T23:59:00.0000000Z"/>
  <p:tag name="OTLPOSITIONONTASK" val="None"/>
  <p:tag name="OTLRELATEDTASKID" val="00000000-0000-0000-0000-00000000000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ttempts suicide after years of abuse by Ike"/>
  <p:tag name="OTLDATE" val="1968-12-01T23:59:00.0000000Z"/>
  <p:tag name="OTLPOSITIONONTASK" val="None"/>
  <p:tag name="OTLRELATEDTASKID" val="00000000-0000-0000-0000-000000000000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1975-12-05T23:59:00.0000000Z"/>
  <p:tag name="OTLPOSITIONONTASK" val="None"/>
  <p:tag name="OTLRELATEDTASKID" val="00000000-0000-0000-0000-000000000000"/>
  <p:tag name="OTLMTITLE" val="Stars in her first film, &quot;Tommy&quot; by The Who 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leases comeback album &quot;Private Dancer&quot;"/>
  <p:tag name="OTLDATE" val="1984-12-09T23:59:00.0000000Z"/>
  <p:tag name="OTLPOSITIONONTASK" val="None"/>
  <p:tag name="OTLRELATEDTASKID" val="00000000-0000-0000-0000-000000000000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s inducted in Rock and Roll Hall of Fame as duo act with Ike"/>
  <p:tag name="OTLDATE" val="1991-12-11T23:59:00.0000000Z"/>
  <p:tag name="OTLPOSITIONONTASK" val="None"/>
  <p:tag name="OTLRELATEDTASKID" val="00000000-0000-0000-0000-000000000000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08-12-14T23:59:00.0000000Z"/>
  <p:tag name="OTLPOSITIONONTASK" val="None"/>
  <p:tag name="OTLRELATEDTASKID" val="00000000-0000-0000-0000-000000000000"/>
  <p:tag name="OTLMTITLE" val="Embarks on 50th Anniversary Tour 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3-12-16T23:59:00.0000000Z"/>
  <p:tag name="OTLPOSITIONONTASK" val="None"/>
  <p:tag name="OTLRELATEDTASKID" val="00000000-0000-0000-0000-000000000000"/>
  <p:tag name="OTLMTITLE" val="Becomes a Swiss citizen 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s inducted in Rock and Roll Hall of Fame as solo act"/>
  <p:tag name="OTLDATE" val="2021-12-18T23:59:00.0000000Z"/>
  <p:tag name="OTLPOSITIONONTASK" val="None"/>
  <p:tag name="OTLRELATEDTASKID" val="00000000-0000-0000-0000-000000000000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312</Words>
  <Application>Microsoft Office PowerPoint</Application>
  <PresentationFormat>Widescreen</PresentationFormat>
  <Paragraphs>66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Arial</vt:lpstr>
      <vt:lpstr>Calibri</vt:lpstr>
      <vt:lpstr>Calibri Light</vt:lpstr>
      <vt:lpstr>Raleway ExtraBold</vt:lpstr>
      <vt:lpstr>Raleway Medium</vt:lpstr>
      <vt:lpstr>Raleway SemiBold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2023-06-13T08:43:01Z</dcterms:created>
  <dcterms:modified xsi:type="dcterms:W3CDTF">2023-06-13T09:36:07Z</dcterms:modified>
</cp:coreProperties>
</file>