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  <p:sldMasterId id="2147483672" r:id="rId3"/>
  </p:sldMasterIdLst>
  <p:sldIdLst>
    <p:sldId id="275" r:id="rId4"/>
    <p:sldId id="276" r:id="rId5"/>
    <p:sldId id="260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2CC1F-3385-427F-91C7-27297D8B41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E12C4E-FE81-41BE-A9EF-DE4EBE7007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4C6EA-3356-4EEE-9106-BA609BF4E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9296-D8C3-4B5C-97F9-24F575D6E429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B5EFA-5186-46CA-8CB1-0DFB679E9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88AB69-CF9A-4C1B-BE87-A0A5E308F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2A12-B57D-44CB-80F1-425EB5B73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286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9DC6E-69BE-4100-A136-4973FFD46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76640D-6772-48BF-A5BB-5BEB37A1D1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E10BFC-4155-48E6-A119-03CAD331E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9296-D8C3-4B5C-97F9-24F575D6E429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3AB5D-1954-416D-B414-7ABE3B1A8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383285-1ADB-4D93-B9BB-8E607E5F4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2A12-B57D-44CB-80F1-425EB5B73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782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8268E0-5796-488E-882E-408368179E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9BE4E4-BF20-4330-ADE0-9AE342AC0D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17E055-756B-400A-99F8-803B0773E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9296-D8C3-4B5C-97F9-24F575D6E429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949296-25FB-4C02-B5DE-BAB786FA5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41FFEC-4442-4A3F-B800-6E9639135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2A12-B57D-44CB-80F1-425EB5B73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414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E3469-0E7B-450D-8165-6777B524D3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53AF5F-4CB4-4FC1-8D50-B7EDC4927C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2613B6-A208-4D9E-B404-4E142003E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1154B-54A4-40DC-897D-D08B97FD40B7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152D3C-6B3E-477F-9807-D7B510AC0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F33DFB-445E-4AC6-B4B5-216D4AD95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A1E7-6D0B-4613-9D2B-2DCE767BFF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230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2E8F5-B5DF-4F71-B2CA-6E3E06844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AAFEF-764A-4F0F-8AD3-D41AA0637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5D5EA0-F22C-4C68-9848-7A69D024E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1154B-54A4-40DC-897D-D08B97FD40B7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8F722-8DC1-4CF6-979B-01082C20A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60F95-74C7-49BC-8BDC-F58D31DA1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A1E7-6D0B-4613-9D2B-2DCE767BFF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7009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CFEF4-2989-4B5E-864B-F20D8D0D8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B676D4-C851-4AC9-B180-490C29789B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77BE84-9127-4928-9120-DD50561AF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1154B-54A4-40DC-897D-D08B97FD40B7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A10BB7-CA23-4A38-8611-3917BFF0B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74D232-6DE4-4887-9F7F-AC33B61CC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A1E7-6D0B-4613-9D2B-2DCE767BFF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7336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B1B33-57DF-4090-8FC7-168EAA5F4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FC10D-3370-42F3-8643-9D512DF724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534E7D-C276-428F-836E-4A7B95E0C8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8FF178-29FA-4415-B36F-EB1D44214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1154B-54A4-40DC-897D-D08B97FD40B7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A52D56-89DB-4534-9ECA-8CFB99EAC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19A16D-5A2A-41B3-9CA3-A087111AF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A1E7-6D0B-4613-9D2B-2DCE767BFF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388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E2C17-183D-480A-A4A3-4C07F8290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54BD29-CADE-4BC4-B54B-AE265115B9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DBF487-AE64-4D1A-A7F7-1AF8BE898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FC09BD-6715-4956-8F83-050A05AD04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28F248-2914-4A2D-84BB-0C846EED67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D9151E-FB0D-45B0-960D-FD9AE2252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1154B-54A4-40DC-897D-D08B97FD40B7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22D9B6-2FBB-416D-9846-D0D3DAA7F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DBD6FA-2387-4609-A192-7514B31E4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A1E7-6D0B-4613-9D2B-2DCE767BFF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95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703C4-58A0-42C2-AD61-A2843A72A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42B662-0F27-4F33-ACDB-4341A6A54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1154B-54A4-40DC-897D-D08B97FD40B7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05C71E-893C-4656-8553-DC067827E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32F861-7F82-4F9A-BB4D-BB4F206AF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A1E7-6D0B-4613-9D2B-2DCE767BFF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2431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150E32-A85F-4FBC-97A6-F023AFCA0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1154B-54A4-40DC-897D-D08B97FD40B7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A66C1D-8F88-468C-BC89-123575965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D46CF2-C834-4C8B-9108-444B9966E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A1E7-6D0B-4613-9D2B-2DCE767BFF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7865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33020-D2AE-4DC4-B14E-28FBBE372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18C94-33A8-4159-9479-8E0784826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C25FEE-DBC7-435F-87C1-05CC1B4C6D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E29FDE-53A7-43DB-B422-0FE855F69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1154B-54A4-40DC-897D-D08B97FD40B7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47D511-FD4B-4A32-8E89-E21D34359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5D3271-3922-494A-AFC4-64DD1DD22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A1E7-6D0B-4613-9D2B-2DCE767BFF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601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2D520-0123-4970-8102-2C3ED0B33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9CD87-87E6-4F34-94A8-075CCD20A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CE1AB-527A-4C2E-98F8-39360A17A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9296-D8C3-4B5C-97F9-24F575D6E429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ED3EF6-A942-47AA-AB70-100BEDEED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7FACDA-353E-4A52-A1A0-206D5632A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2A12-B57D-44CB-80F1-425EB5B73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351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97609-2AB3-492A-91A3-A88CC3BB8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3F04F7-DB87-4864-BAA7-00D49F0632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F5C808-8800-4F87-A166-43CC3540E2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4F21E3-B515-48D7-9442-478326F6E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1154B-54A4-40DC-897D-D08B97FD40B7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CCE2D5-7491-45B9-9A20-472AECF75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01F71F-6A3B-48FD-9439-4CAEB9B1C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A1E7-6D0B-4613-9D2B-2DCE767BFF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239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4A90A-6A6A-41EB-BAD1-4894D0385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394EC6-E4CA-45D9-BA75-99D03D3A6D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446AF5-57AC-48E6-A0FE-6F34F2F93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1154B-54A4-40DC-897D-D08B97FD40B7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377B7-8124-4B8A-AAE4-4A0C1C474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C751AE-64A7-4AD6-B251-A7AB4276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A1E7-6D0B-4613-9D2B-2DCE767BFF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5837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6E9445-7005-4032-BA69-284B1B3E65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FEEC4B-6EC3-4DAC-8172-841F764DF8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588B64-EA4D-4FE5-B721-33EB48829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1154B-54A4-40DC-897D-D08B97FD40B7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C3535B-FB77-4BD8-AD4D-023B1F671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640B16-2CDF-4DF6-ADE1-A7D89AA4C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A1E7-6D0B-4613-9D2B-2DCE767BFF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4556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C99D5-F25B-48CF-AD1E-48C701117D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6BC981-97B4-4DA4-8192-B55F065854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EEA56-D4CA-476D-87C8-5A52E0109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4F7EE-58DF-4900-994F-1B74F04C4385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F7752-AC84-4433-8FAD-2EDACB210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8C1C54-292D-495A-81C6-DA0057E8D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909A-CA9D-4E36-B521-C210D15DC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0871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F8861-2EBF-423C-92A1-D70D91745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23B05E-E887-4312-9FD1-779CCA3B1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EB40A0-706E-49D7-9F6A-0DCAC5CD9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4F7EE-58DF-4900-994F-1B74F04C4385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F7581-5A71-45B5-BDBE-1DCAC53E1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B77740-0B43-4D7E-AFB7-754C8DFDE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909A-CA9D-4E36-B521-C210D15DC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1029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0D9FB-4309-4FDC-AF72-F03301441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70374B-8B4F-4D25-8DE1-5D9D860B7C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215C64-92ED-45C1-8B0D-34BB90B42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4F7EE-58DF-4900-994F-1B74F04C4385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89346B-6A61-4A31-B751-6564BC98E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B03019-F0BE-4EC9-B91A-A56509660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909A-CA9D-4E36-B521-C210D15DC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4330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C1FB6-C7C2-4951-B1CD-4B931C01E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EEF09-3F7A-4A0E-9875-9D0F2DFCA4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05CC08-627F-4247-8D6E-00B11FFD8F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011A3F-C2AC-4FE2-99BD-2B4B69AA0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4F7EE-58DF-4900-994F-1B74F04C4385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1187F5-AA41-4235-A9C4-1A23618FB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F3B7E2-FE55-4680-AEF6-F4596E5A7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909A-CA9D-4E36-B521-C210D15DC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8670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47ED1-7B43-4612-97E8-85855A61E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4FE75E-3783-4D56-82FE-A87B902019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0651C6-7B3A-470D-A263-FD585334EC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4E4F57-336C-41E1-91AF-6C97B30673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B7A7D3-8FE5-4E22-972A-5B19DE13A0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4F1240-7636-4491-A511-138302138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4F7EE-58DF-4900-994F-1B74F04C4385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C00196-5ED2-43B1-93CB-BAF269135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A7D999-CE8B-43D8-8499-48B902137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909A-CA9D-4E36-B521-C210D15DC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9952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FD61B-918F-40CA-AC98-8728725CC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00D06F-51E9-4385-8EF6-C6B7AD995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4F7EE-58DF-4900-994F-1B74F04C4385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48D956-B08F-4AAD-AC71-40CFF906D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528125-9CB8-45A1-8A33-44C38547D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909A-CA9D-4E36-B521-C210D15DC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35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25D612-696D-4BC0-8E47-50D9A2BF1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4F7EE-58DF-4900-994F-1B74F04C4385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12A9D2-7C68-4B06-9839-F1B9C7160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B1A81E-1DC6-4BB5-B47E-54BC3858E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909A-CA9D-4E36-B521-C210D15DC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340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32F42-F763-49F0-9BE3-D948C8B5D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0E431-BEDC-4E3B-9F78-87BF06AE7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D15E5D-2CB4-4916-9F3F-9F280CEE5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9296-D8C3-4B5C-97F9-24F575D6E429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4F34CD-76C3-4CB9-AE5D-95C250707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5F205-A2CC-4EF9-8634-DFABC6D7C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2A12-B57D-44CB-80F1-425EB5B73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6053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10A4F-84BB-4DAC-866F-6F4717796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29415-B213-4721-993D-EABAF97A09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85B34D-7E24-4D78-A1FE-3605CE29F2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04FE3C-E566-492C-B434-1771E8BF9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4F7EE-58DF-4900-994F-1B74F04C4385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EB89A8-3240-4CB6-A144-9D78CE9D8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18DC4B-6010-4038-9B53-D1286D2DB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909A-CA9D-4E36-B521-C210D15DC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2395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BDCE3-63BA-4BAA-890C-49FE1671D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31FAA9-B2BF-49D2-9A61-22FCF9D2CB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5053C1-2CEB-4AB2-A4C4-2FAFA90E80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84C5D9-7572-4EB1-A2B5-175FBBE59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4F7EE-58DF-4900-994F-1B74F04C4385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FF91D9-4E86-4B0D-9DD3-AFF387680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7A65A0-19B1-4767-9B90-AFEE76C23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909A-CA9D-4E36-B521-C210D15DC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85619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0C7E5-B980-454B-A0E4-6A80180FF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2DAF0C-0FBD-4A5B-A0CC-0DDDCE8B09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563CEC-01FD-4305-ABEC-77FBF20A3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4F7EE-58DF-4900-994F-1B74F04C4385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31CE5-79C7-4591-873B-FD08E8F35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83538-2A32-41DF-94EF-8A1597288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909A-CA9D-4E36-B521-C210D15DC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97262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B15AE6-12BD-4224-B79D-4A44288803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2FAC23-3B24-4CE6-8945-B2AB7C053D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EB3186-BE46-4D58-8695-F8AE665DE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4F7EE-58DF-4900-994F-1B74F04C4385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65C81-8B4A-43C3-9A77-333C17E71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2E8BB7-869E-49C8-93BE-4057C1567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909A-CA9D-4E36-B521-C210D15DC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227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19E2B-7024-40EA-98EC-04DE6C416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2336B-B63E-45E5-B6CC-98EE56923F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C2CF17-0859-40A9-9695-9AB22EF83E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335EB9-B690-4E19-927E-DD53FEFAC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9296-D8C3-4B5C-97F9-24F575D6E429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0E776F-EECD-4349-943A-AC0D36916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4D20DE-5955-4C1B-8E65-6CB05D070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2A12-B57D-44CB-80F1-425EB5B73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564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55E71-9D9F-4FCE-B28A-EF2526BD1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102310-EB8B-42A5-8B84-E8FEBAC24C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D8F5A2-7576-4071-8E8C-6EA080F129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FF8D5C-EBFF-48B2-BDEB-06A14349CE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9211C7-2D51-466E-977C-1600E3E417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8BD7B6-533F-4BE7-8627-71321D1BF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9296-D8C3-4B5C-97F9-24F575D6E429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72B4E8-8E1F-49EC-A2D2-89E6A8332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AA7C4E-B62A-41F6-8A44-EE326D4EE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2A12-B57D-44CB-80F1-425EB5B73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014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2C09C-487E-472C-BEC1-375BFDE79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9C5FBB-951F-4C55-8945-297723567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9296-D8C3-4B5C-97F9-24F575D6E429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CB6F7C-5B3B-4D75-9577-F54225263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A6B2A7-905A-44CF-8BDB-B31DEE271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2A12-B57D-44CB-80F1-425EB5B73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352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88C092-7ACD-482F-B184-068B50D48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9296-D8C3-4B5C-97F9-24F575D6E429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2D2B47-D358-4675-B9EF-C7CD97AF1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DB809C-98ED-4BF2-B25C-E88CC819B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2A12-B57D-44CB-80F1-425EB5B73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372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98A81-17EF-43E2-8A4C-F8D404B20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A59F0-EC03-4A2A-8C25-A7C8C51C0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85F23E-4CF4-49F8-AA22-231B121A75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166344-BB25-48C2-B031-B96B08438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9296-D8C3-4B5C-97F9-24F575D6E429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502FE6-B2C8-4E5B-987F-10699A0FC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92B196-5E65-4976-9D9F-3F4C2830E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2A12-B57D-44CB-80F1-425EB5B73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987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27D3F-72CD-4811-8CC8-6F5C64E12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88FF56-D979-452C-97BC-9E9E67D7B8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4079A6-4309-409B-AF11-772824BADF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24BECA-F5C3-4167-B7DC-B04E15748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9296-D8C3-4B5C-97F9-24F575D6E429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7820E7-1EFE-43C6-9E93-8A849A356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CF69A3-6ADE-4FEE-A50D-F5C92ACB3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2A12-B57D-44CB-80F1-425EB5B73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87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09A3D2-47F1-4028-86F3-E981B92E2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A5AA24-5389-48BB-B4D0-E6234EBF6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90C44-19DD-4238-A01C-680EB09ACE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69296-D8C3-4B5C-97F9-24F575D6E429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9025FA-C9DE-40EA-9459-1DB7B59BB0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062407-2FCB-493B-B4BA-2F65BB55C9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12A12-B57D-44CB-80F1-425EB5B73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97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1202B5-4B55-4F3F-8C9B-352A33075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C542D7-3ED7-4A47-BEF5-1DD02D2F8B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35D10E-1BFC-47B7-8669-FE2AFA0E80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1154B-54A4-40DC-897D-D08B97FD40B7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1FCD45-37A4-4362-B95D-431F8AAED6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077A8-782D-4FAF-AE85-7B89ABDBF8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EA1E7-6D0B-4613-9D2B-2DCE767BFF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236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4D1B89-A955-44F1-946B-582426598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6FE21F-5927-4C76-80D5-FEC8ABCAFB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01E88-209C-4BCB-A4E8-DDA0CD50D5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4F7EE-58DF-4900-994F-1B74F04C4385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5A7048-24CD-431E-80A6-1427CE34C1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B91E5-A22A-445F-9F2C-B41BAB1C50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3909A-CA9D-4E36-B521-C210D15DC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27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ficetimeline.com/14-days-tria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76" Type="http://schemas.openxmlformats.org/officeDocument/2006/relationships/tags" Target="../tags/tag76.xml"/><Relationship Id="rId84" Type="http://schemas.openxmlformats.org/officeDocument/2006/relationships/slideLayout" Target="../slideLayouts/slideLayout29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image" Target="../media/image2.png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tags" Target="../tags/tag109.xml"/><Relationship Id="rId117" Type="http://schemas.openxmlformats.org/officeDocument/2006/relationships/tags" Target="../tags/tag200.xml"/><Relationship Id="rId21" Type="http://schemas.openxmlformats.org/officeDocument/2006/relationships/tags" Target="../tags/tag104.xml"/><Relationship Id="rId42" Type="http://schemas.openxmlformats.org/officeDocument/2006/relationships/tags" Target="../tags/tag125.xml"/><Relationship Id="rId47" Type="http://schemas.openxmlformats.org/officeDocument/2006/relationships/tags" Target="../tags/tag130.xml"/><Relationship Id="rId63" Type="http://schemas.openxmlformats.org/officeDocument/2006/relationships/tags" Target="../tags/tag146.xml"/><Relationship Id="rId68" Type="http://schemas.openxmlformats.org/officeDocument/2006/relationships/tags" Target="../tags/tag151.xml"/><Relationship Id="rId84" Type="http://schemas.openxmlformats.org/officeDocument/2006/relationships/tags" Target="../tags/tag167.xml"/><Relationship Id="rId89" Type="http://schemas.openxmlformats.org/officeDocument/2006/relationships/tags" Target="../tags/tag172.xml"/><Relationship Id="rId112" Type="http://schemas.openxmlformats.org/officeDocument/2006/relationships/tags" Target="../tags/tag195.xml"/><Relationship Id="rId133" Type="http://schemas.openxmlformats.org/officeDocument/2006/relationships/tags" Target="../tags/tag216.xml"/><Relationship Id="rId16" Type="http://schemas.openxmlformats.org/officeDocument/2006/relationships/tags" Target="../tags/tag99.xml"/><Relationship Id="rId107" Type="http://schemas.openxmlformats.org/officeDocument/2006/relationships/tags" Target="../tags/tag190.xml"/><Relationship Id="rId11" Type="http://schemas.openxmlformats.org/officeDocument/2006/relationships/tags" Target="../tags/tag94.xml"/><Relationship Id="rId32" Type="http://schemas.openxmlformats.org/officeDocument/2006/relationships/tags" Target="../tags/tag115.xml"/><Relationship Id="rId37" Type="http://schemas.openxmlformats.org/officeDocument/2006/relationships/tags" Target="../tags/tag120.xml"/><Relationship Id="rId53" Type="http://schemas.openxmlformats.org/officeDocument/2006/relationships/tags" Target="../tags/tag136.xml"/><Relationship Id="rId58" Type="http://schemas.openxmlformats.org/officeDocument/2006/relationships/tags" Target="../tags/tag141.xml"/><Relationship Id="rId74" Type="http://schemas.openxmlformats.org/officeDocument/2006/relationships/tags" Target="../tags/tag157.xml"/><Relationship Id="rId79" Type="http://schemas.openxmlformats.org/officeDocument/2006/relationships/tags" Target="../tags/tag162.xml"/><Relationship Id="rId102" Type="http://schemas.openxmlformats.org/officeDocument/2006/relationships/tags" Target="../tags/tag185.xml"/><Relationship Id="rId123" Type="http://schemas.openxmlformats.org/officeDocument/2006/relationships/tags" Target="../tags/tag206.xml"/><Relationship Id="rId128" Type="http://schemas.openxmlformats.org/officeDocument/2006/relationships/tags" Target="../tags/tag211.xml"/><Relationship Id="rId5" Type="http://schemas.openxmlformats.org/officeDocument/2006/relationships/tags" Target="../tags/tag88.xml"/><Relationship Id="rId90" Type="http://schemas.openxmlformats.org/officeDocument/2006/relationships/tags" Target="../tags/tag173.xml"/><Relationship Id="rId95" Type="http://schemas.openxmlformats.org/officeDocument/2006/relationships/tags" Target="../tags/tag178.xml"/><Relationship Id="rId14" Type="http://schemas.openxmlformats.org/officeDocument/2006/relationships/tags" Target="../tags/tag97.xml"/><Relationship Id="rId22" Type="http://schemas.openxmlformats.org/officeDocument/2006/relationships/tags" Target="../tags/tag105.xml"/><Relationship Id="rId27" Type="http://schemas.openxmlformats.org/officeDocument/2006/relationships/tags" Target="../tags/tag110.xml"/><Relationship Id="rId30" Type="http://schemas.openxmlformats.org/officeDocument/2006/relationships/tags" Target="../tags/tag113.xml"/><Relationship Id="rId35" Type="http://schemas.openxmlformats.org/officeDocument/2006/relationships/tags" Target="../tags/tag118.xml"/><Relationship Id="rId43" Type="http://schemas.openxmlformats.org/officeDocument/2006/relationships/tags" Target="../tags/tag126.xml"/><Relationship Id="rId48" Type="http://schemas.openxmlformats.org/officeDocument/2006/relationships/tags" Target="../tags/tag131.xml"/><Relationship Id="rId56" Type="http://schemas.openxmlformats.org/officeDocument/2006/relationships/tags" Target="../tags/tag139.xml"/><Relationship Id="rId64" Type="http://schemas.openxmlformats.org/officeDocument/2006/relationships/tags" Target="../tags/tag147.xml"/><Relationship Id="rId69" Type="http://schemas.openxmlformats.org/officeDocument/2006/relationships/tags" Target="../tags/tag152.xml"/><Relationship Id="rId77" Type="http://schemas.openxmlformats.org/officeDocument/2006/relationships/tags" Target="../tags/tag160.xml"/><Relationship Id="rId100" Type="http://schemas.openxmlformats.org/officeDocument/2006/relationships/tags" Target="../tags/tag183.xml"/><Relationship Id="rId105" Type="http://schemas.openxmlformats.org/officeDocument/2006/relationships/tags" Target="../tags/tag188.xml"/><Relationship Id="rId113" Type="http://schemas.openxmlformats.org/officeDocument/2006/relationships/tags" Target="../tags/tag196.xml"/><Relationship Id="rId118" Type="http://schemas.openxmlformats.org/officeDocument/2006/relationships/tags" Target="../tags/tag201.xml"/><Relationship Id="rId126" Type="http://schemas.openxmlformats.org/officeDocument/2006/relationships/tags" Target="../tags/tag209.xml"/><Relationship Id="rId134" Type="http://schemas.openxmlformats.org/officeDocument/2006/relationships/slideLayout" Target="../slideLayouts/slideLayout7.xml"/><Relationship Id="rId8" Type="http://schemas.openxmlformats.org/officeDocument/2006/relationships/tags" Target="../tags/tag91.xml"/><Relationship Id="rId51" Type="http://schemas.openxmlformats.org/officeDocument/2006/relationships/tags" Target="../tags/tag134.xml"/><Relationship Id="rId72" Type="http://schemas.openxmlformats.org/officeDocument/2006/relationships/tags" Target="../tags/tag155.xml"/><Relationship Id="rId80" Type="http://schemas.openxmlformats.org/officeDocument/2006/relationships/tags" Target="../tags/tag163.xml"/><Relationship Id="rId85" Type="http://schemas.openxmlformats.org/officeDocument/2006/relationships/tags" Target="../tags/tag168.xml"/><Relationship Id="rId93" Type="http://schemas.openxmlformats.org/officeDocument/2006/relationships/tags" Target="../tags/tag176.xml"/><Relationship Id="rId98" Type="http://schemas.openxmlformats.org/officeDocument/2006/relationships/tags" Target="../tags/tag181.xml"/><Relationship Id="rId121" Type="http://schemas.openxmlformats.org/officeDocument/2006/relationships/tags" Target="../tags/tag204.xml"/><Relationship Id="rId3" Type="http://schemas.openxmlformats.org/officeDocument/2006/relationships/tags" Target="../tags/tag86.xml"/><Relationship Id="rId12" Type="http://schemas.openxmlformats.org/officeDocument/2006/relationships/tags" Target="../tags/tag95.xml"/><Relationship Id="rId17" Type="http://schemas.openxmlformats.org/officeDocument/2006/relationships/tags" Target="../tags/tag100.xml"/><Relationship Id="rId25" Type="http://schemas.openxmlformats.org/officeDocument/2006/relationships/tags" Target="../tags/tag108.xml"/><Relationship Id="rId33" Type="http://schemas.openxmlformats.org/officeDocument/2006/relationships/tags" Target="../tags/tag116.xml"/><Relationship Id="rId38" Type="http://schemas.openxmlformats.org/officeDocument/2006/relationships/tags" Target="../tags/tag121.xml"/><Relationship Id="rId46" Type="http://schemas.openxmlformats.org/officeDocument/2006/relationships/tags" Target="../tags/tag129.xml"/><Relationship Id="rId59" Type="http://schemas.openxmlformats.org/officeDocument/2006/relationships/tags" Target="../tags/tag142.xml"/><Relationship Id="rId67" Type="http://schemas.openxmlformats.org/officeDocument/2006/relationships/tags" Target="../tags/tag150.xml"/><Relationship Id="rId103" Type="http://schemas.openxmlformats.org/officeDocument/2006/relationships/tags" Target="../tags/tag186.xml"/><Relationship Id="rId108" Type="http://schemas.openxmlformats.org/officeDocument/2006/relationships/tags" Target="../tags/tag191.xml"/><Relationship Id="rId116" Type="http://schemas.openxmlformats.org/officeDocument/2006/relationships/tags" Target="../tags/tag199.xml"/><Relationship Id="rId124" Type="http://schemas.openxmlformats.org/officeDocument/2006/relationships/tags" Target="../tags/tag207.xml"/><Relationship Id="rId129" Type="http://schemas.openxmlformats.org/officeDocument/2006/relationships/tags" Target="../tags/tag212.xml"/><Relationship Id="rId20" Type="http://schemas.openxmlformats.org/officeDocument/2006/relationships/tags" Target="../tags/tag103.xml"/><Relationship Id="rId41" Type="http://schemas.openxmlformats.org/officeDocument/2006/relationships/tags" Target="../tags/tag124.xml"/><Relationship Id="rId54" Type="http://schemas.openxmlformats.org/officeDocument/2006/relationships/tags" Target="../tags/tag137.xml"/><Relationship Id="rId62" Type="http://schemas.openxmlformats.org/officeDocument/2006/relationships/tags" Target="../tags/tag145.xml"/><Relationship Id="rId70" Type="http://schemas.openxmlformats.org/officeDocument/2006/relationships/tags" Target="../tags/tag153.xml"/><Relationship Id="rId75" Type="http://schemas.openxmlformats.org/officeDocument/2006/relationships/tags" Target="../tags/tag158.xml"/><Relationship Id="rId83" Type="http://schemas.openxmlformats.org/officeDocument/2006/relationships/tags" Target="../tags/tag166.xml"/><Relationship Id="rId88" Type="http://schemas.openxmlformats.org/officeDocument/2006/relationships/tags" Target="../tags/tag171.xml"/><Relationship Id="rId91" Type="http://schemas.openxmlformats.org/officeDocument/2006/relationships/tags" Target="../tags/tag174.xml"/><Relationship Id="rId96" Type="http://schemas.openxmlformats.org/officeDocument/2006/relationships/tags" Target="../tags/tag179.xml"/><Relationship Id="rId111" Type="http://schemas.openxmlformats.org/officeDocument/2006/relationships/tags" Target="../tags/tag194.xml"/><Relationship Id="rId132" Type="http://schemas.openxmlformats.org/officeDocument/2006/relationships/tags" Target="../tags/tag215.xml"/><Relationship Id="rId1" Type="http://schemas.openxmlformats.org/officeDocument/2006/relationships/tags" Target="../tags/tag84.xml"/><Relationship Id="rId6" Type="http://schemas.openxmlformats.org/officeDocument/2006/relationships/tags" Target="../tags/tag89.xml"/><Relationship Id="rId15" Type="http://schemas.openxmlformats.org/officeDocument/2006/relationships/tags" Target="../tags/tag98.xml"/><Relationship Id="rId23" Type="http://schemas.openxmlformats.org/officeDocument/2006/relationships/tags" Target="../tags/tag106.xml"/><Relationship Id="rId28" Type="http://schemas.openxmlformats.org/officeDocument/2006/relationships/tags" Target="../tags/tag111.xml"/><Relationship Id="rId36" Type="http://schemas.openxmlformats.org/officeDocument/2006/relationships/tags" Target="../tags/tag119.xml"/><Relationship Id="rId49" Type="http://schemas.openxmlformats.org/officeDocument/2006/relationships/tags" Target="../tags/tag132.xml"/><Relationship Id="rId57" Type="http://schemas.openxmlformats.org/officeDocument/2006/relationships/tags" Target="../tags/tag140.xml"/><Relationship Id="rId106" Type="http://schemas.openxmlformats.org/officeDocument/2006/relationships/tags" Target="../tags/tag189.xml"/><Relationship Id="rId114" Type="http://schemas.openxmlformats.org/officeDocument/2006/relationships/tags" Target="../tags/tag197.xml"/><Relationship Id="rId119" Type="http://schemas.openxmlformats.org/officeDocument/2006/relationships/tags" Target="../tags/tag202.xml"/><Relationship Id="rId127" Type="http://schemas.openxmlformats.org/officeDocument/2006/relationships/tags" Target="../tags/tag210.xml"/><Relationship Id="rId10" Type="http://schemas.openxmlformats.org/officeDocument/2006/relationships/tags" Target="../tags/tag93.xml"/><Relationship Id="rId31" Type="http://schemas.openxmlformats.org/officeDocument/2006/relationships/tags" Target="../tags/tag114.xml"/><Relationship Id="rId44" Type="http://schemas.openxmlformats.org/officeDocument/2006/relationships/tags" Target="../tags/tag127.xml"/><Relationship Id="rId52" Type="http://schemas.openxmlformats.org/officeDocument/2006/relationships/tags" Target="../tags/tag135.xml"/><Relationship Id="rId60" Type="http://schemas.openxmlformats.org/officeDocument/2006/relationships/tags" Target="../tags/tag143.xml"/><Relationship Id="rId65" Type="http://schemas.openxmlformats.org/officeDocument/2006/relationships/tags" Target="../tags/tag148.xml"/><Relationship Id="rId73" Type="http://schemas.openxmlformats.org/officeDocument/2006/relationships/tags" Target="../tags/tag156.xml"/><Relationship Id="rId78" Type="http://schemas.openxmlformats.org/officeDocument/2006/relationships/tags" Target="../tags/tag161.xml"/><Relationship Id="rId81" Type="http://schemas.openxmlformats.org/officeDocument/2006/relationships/tags" Target="../tags/tag164.xml"/><Relationship Id="rId86" Type="http://schemas.openxmlformats.org/officeDocument/2006/relationships/tags" Target="../tags/tag169.xml"/><Relationship Id="rId94" Type="http://schemas.openxmlformats.org/officeDocument/2006/relationships/tags" Target="../tags/tag177.xml"/><Relationship Id="rId99" Type="http://schemas.openxmlformats.org/officeDocument/2006/relationships/tags" Target="../tags/tag182.xml"/><Relationship Id="rId101" Type="http://schemas.openxmlformats.org/officeDocument/2006/relationships/tags" Target="../tags/tag184.xml"/><Relationship Id="rId122" Type="http://schemas.openxmlformats.org/officeDocument/2006/relationships/tags" Target="../tags/tag205.xml"/><Relationship Id="rId130" Type="http://schemas.openxmlformats.org/officeDocument/2006/relationships/tags" Target="../tags/tag213.xml"/><Relationship Id="rId135" Type="http://schemas.openxmlformats.org/officeDocument/2006/relationships/image" Target="../media/image2.png"/><Relationship Id="rId4" Type="http://schemas.openxmlformats.org/officeDocument/2006/relationships/tags" Target="../tags/tag87.xml"/><Relationship Id="rId9" Type="http://schemas.openxmlformats.org/officeDocument/2006/relationships/tags" Target="../tags/tag92.xml"/><Relationship Id="rId13" Type="http://schemas.openxmlformats.org/officeDocument/2006/relationships/tags" Target="../tags/tag96.xml"/><Relationship Id="rId18" Type="http://schemas.openxmlformats.org/officeDocument/2006/relationships/tags" Target="../tags/tag101.xml"/><Relationship Id="rId39" Type="http://schemas.openxmlformats.org/officeDocument/2006/relationships/tags" Target="../tags/tag122.xml"/><Relationship Id="rId109" Type="http://schemas.openxmlformats.org/officeDocument/2006/relationships/tags" Target="../tags/tag192.xml"/><Relationship Id="rId34" Type="http://schemas.openxmlformats.org/officeDocument/2006/relationships/tags" Target="../tags/tag117.xml"/><Relationship Id="rId50" Type="http://schemas.openxmlformats.org/officeDocument/2006/relationships/tags" Target="../tags/tag133.xml"/><Relationship Id="rId55" Type="http://schemas.openxmlformats.org/officeDocument/2006/relationships/tags" Target="../tags/tag138.xml"/><Relationship Id="rId76" Type="http://schemas.openxmlformats.org/officeDocument/2006/relationships/tags" Target="../tags/tag159.xml"/><Relationship Id="rId97" Type="http://schemas.openxmlformats.org/officeDocument/2006/relationships/tags" Target="../tags/tag180.xml"/><Relationship Id="rId104" Type="http://schemas.openxmlformats.org/officeDocument/2006/relationships/tags" Target="../tags/tag187.xml"/><Relationship Id="rId120" Type="http://schemas.openxmlformats.org/officeDocument/2006/relationships/tags" Target="../tags/tag203.xml"/><Relationship Id="rId125" Type="http://schemas.openxmlformats.org/officeDocument/2006/relationships/tags" Target="../tags/tag208.xml"/><Relationship Id="rId7" Type="http://schemas.openxmlformats.org/officeDocument/2006/relationships/tags" Target="../tags/tag90.xml"/><Relationship Id="rId71" Type="http://schemas.openxmlformats.org/officeDocument/2006/relationships/tags" Target="../tags/tag154.xml"/><Relationship Id="rId92" Type="http://schemas.openxmlformats.org/officeDocument/2006/relationships/tags" Target="../tags/tag175.xml"/><Relationship Id="rId2" Type="http://schemas.openxmlformats.org/officeDocument/2006/relationships/tags" Target="../tags/tag85.xml"/><Relationship Id="rId29" Type="http://schemas.openxmlformats.org/officeDocument/2006/relationships/tags" Target="../tags/tag112.xml"/><Relationship Id="rId24" Type="http://schemas.openxmlformats.org/officeDocument/2006/relationships/tags" Target="../tags/tag107.xml"/><Relationship Id="rId40" Type="http://schemas.openxmlformats.org/officeDocument/2006/relationships/tags" Target="../tags/tag123.xml"/><Relationship Id="rId45" Type="http://schemas.openxmlformats.org/officeDocument/2006/relationships/tags" Target="../tags/tag128.xml"/><Relationship Id="rId66" Type="http://schemas.openxmlformats.org/officeDocument/2006/relationships/tags" Target="../tags/tag149.xml"/><Relationship Id="rId87" Type="http://schemas.openxmlformats.org/officeDocument/2006/relationships/tags" Target="../tags/tag170.xml"/><Relationship Id="rId110" Type="http://schemas.openxmlformats.org/officeDocument/2006/relationships/tags" Target="../tags/tag193.xml"/><Relationship Id="rId115" Type="http://schemas.openxmlformats.org/officeDocument/2006/relationships/tags" Target="../tags/tag198.xml"/><Relationship Id="rId131" Type="http://schemas.openxmlformats.org/officeDocument/2006/relationships/tags" Target="../tags/tag214.xml"/><Relationship Id="rId61" Type="http://schemas.openxmlformats.org/officeDocument/2006/relationships/tags" Target="../tags/tag144.xml"/><Relationship Id="rId82" Type="http://schemas.openxmlformats.org/officeDocument/2006/relationships/tags" Target="../tags/tag165.xml"/><Relationship Id="rId19" Type="http://schemas.openxmlformats.org/officeDocument/2006/relationships/tags" Target="../tags/tag102.xml"/></Relationships>
</file>

<file path=ppt/slides/_rels/slide4.xml.rels><?xml version="1.0" encoding="UTF-8" standalone="yes"?>
<Relationships xmlns="http://schemas.openxmlformats.org/package/2006/relationships"><Relationship Id="rId26" Type="http://schemas.openxmlformats.org/officeDocument/2006/relationships/tags" Target="../tags/tag242.xml"/><Relationship Id="rId117" Type="http://schemas.openxmlformats.org/officeDocument/2006/relationships/tags" Target="../tags/tag333.xml"/><Relationship Id="rId21" Type="http://schemas.openxmlformats.org/officeDocument/2006/relationships/tags" Target="../tags/tag237.xml"/><Relationship Id="rId42" Type="http://schemas.openxmlformats.org/officeDocument/2006/relationships/tags" Target="../tags/tag258.xml"/><Relationship Id="rId47" Type="http://schemas.openxmlformats.org/officeDocument/2006/relationships/tags" Target="../tags/tag263.xml"/><Relationship Id="rId63" Type="http://schemas.openxmlformats.org/officeDocument/2006/relationships/tags" Target="../tags/tag279.xml"/><Relationship Id="rId68" Type="http://schemas.openxmlformats.org/officeDocument/2006/relationships/tags" Target="../tags/tag284.xml"/><Relationship Id="rId84" Type="http://schemas.openxmlformats.org/officeDocument/2006/relationships/tags" Target="../tags/tag300.xml"/><Relationship Id="rId89" Type="http://schemas.openxmlformats.org/officeDocument/2006/relationships/tags" Target="../tags/tag305.xml"/><Relationship Id="rId112" Type="http://schemas.openxmlformats.org/officeDocument/2006/relationships/tags" Target="../tags/tag328.xml"/><Relationship Id="rId133" Type="http://schemas.openxmlformats.org/officeDocument/2006/relationships/tags" Target="../tags/tag349.xml"/><Relationship Id="rId138" Type="http://schemas.openxmlformats.org/officeDocument/2006/relationships/tags" Target="../tags/tag354.xml"/><Relationship Id="rId16" Type="http://schemas.openxmlformats.org/officeDocument/2006/relationships/tags" Target="../tags/tag232.xml"/><Relationship Id="rId107" Type="http://schemas.openxmlformats.org/officeDocument/2006/relationships/tags" Target="../tags/tag323.xml"/><Relationship Id="rId11" Type="http://schemas.openxmlformats.org/officeDocument/2006/relationships/tags" Target="../tags/tag227.xml"/><Relationship Id="rId32" Type="http://schemas.openxmlformats.org/officeDocument/2006/relationships/tags" Target="../tags/tag248.xml"/><Relationship Id="rId37" Type="http://schemas.openxmlformats.org/officeDocument/2006/relationships/tags" Target="../tags/tag253.xml"/><Relationship Id="rId53" Type="http://schemas.openxmlformats.org/officeDocument/2006/relationships/tags" Target="../tags/tag269.xml"/><Relationship Id="rId58" Type="http://schemas.openxmlformats.org/officeDocument/2006/relationships/tags" Target="../tags/tag274.xml"/><Relationship Id="rId74" Type="http://schemas.openxmlformats.org/officeDocument/2006/relationships/tags" Target="../tags/tag290.xml"/><Relationship Id="rId79" Type="http://schemas.openxmlformats.org/officeDocument/2006/relationships/tags" Target="../tags/tag295.xml"/><Relationship Id="rId102" Type="http://schemas.openxmlformats.org/officeDocument/2006/relationships/tags" Target="../tags/tag318.xml"/><Relationship Id="rId123" Type="http://schemas.openxmlformats.org/officeDocument/2006/relationships/tags" Target="../tags/tag339.xml"/><Relationship Id="rId128" Type="http://schemas.openxmlformats.org/officeDocument/2006/relationships/tags" Target="../tags/tag344.xml"/><Relationship Id="rId144" Type="http://schemas.openxmlformats.org/officeDocument/2006/relationships/tags" Target="../tags/tag360.xml"/><Relationship Id="rId149" Type="http://schemas.openxmlformats.org/officeDocument/2006/relationships/tags" Target="../tags/tag365.xml"/><Relationship Id="rId5" Type="http://schemas.openxmlformats.org/officeDocument/2006/relationships/tags" Target="../tags/tag221.xml"/><Relationship Id="rId90" Type="http://schemas.openxmlformats.org/officeDocument/2006/relationships/tags" Target="../tags/tag306.xml"/><Relationship Id="rId95" Type="http://schemas.openxmlformats.org/officeDocument/2006/relationships/tags" Target="../tags/tag311.xml"/><Relationship Id="rId22" Type="http://schemas.openxmlformats.org/officeDocument/2006/relationships/tags" Target="../tags/tag238.xml"/><Relationship Id="rId27" Type="http://schemas.openxmlformats.org/officeDocument/2006/relationships/tags" Target="../tags/tag243.xml"/><Relationship Id="rId43" Type="http://schemas.openxmlformats.org/officeDocument/2006/relationships/tags" Target="../tags/tag259.xml"/><Relationship Id="rId48" Type="http://schemas.openxmlformats.org/officeDocument/2006/relationships/tags" Target="../tags/tag264.xml"/><Relationship Id="rId64" Type="http://schemas.openxmlformats.org/officeDocument/2006/relationships/tags" Target="../tags/tag280.xml"/><Relationship Id="rId69" Type="http://schemas.openxmlformats.org/officeDocument/2006/relationships/tags" Target="../tags/tag285.xml"/><Relationship Id="rId113" Type="http://schemas.openxmlformats.org/officeDocument/2006/relationships/tags" Target="../tags/tag329.xml"/><Relationship Id="rId118" Type="http://schemas.openxmlformats.org/officeDocument/2006/relationships/tags" Target="../tags/tag334.xml"/><Relationship Id="rId134" Type="http://schemas.openxmlformats.org/officeDocument/2006/relationships/tags" Target="../tags/tag350.xml"/><Relationship Id="rId139" Type="http://schemas.openxmlformats.org/officeDocument/2006/relationships/tags" Target="../tags/tag355.xml"/><Relationship Id="rId80" Type="http://schemas.openxmlformats.org/officeDocument/2006/relationships/tags" Target="../tags/tag296.xml"/><Relationship Id="rId85" Type="http://schemas.openxmlformats.org/officeDocument/2006/relationships/tags" Target="../tags/tag301.xml"/><Relationship Id="rId150" Type="http://schemas.openxmlformats.org/officeDocument/2006/relationships/slideLayout" Target="../slideLayouts/slideLayout18.xml"/><Relationship Id="rId12" Type="http://schemas.openxmlformats.org/officeDocument/2006/relationships/tags" Target="../tags/tag228.xml"/><Relationship Id="rId17" Type="http://schemas.openxmlformats.org/officeDocument/2006/relationships/tags" Target="../tags/tag233.xml"/><Relationship Id="rId25" Type="http://schemas.openxmlformats.org/officeDocument/2006/relationships/tags" Target="../tags/tag241.xml"/><Relationship Id="rId33" Type="http://schemas.openxmlformats.org/officeDocument/2006/relationships/tags" Target="../tags/tag249.xml"/><Relationship Id="rId38" Type="http://schemas.openxmlformats.org/officeDocument/2006/relationships/tags" Target="../tags/tag254.xml"/><Relationship Id="rId46" Type="http://schemas.openxmlformats.org/officeDocument/2006/relationships/tags" Target="../tags/tag262.xml"/><Relationship Id="rId59" Type="http://schemas.openxmlformats.org/officeDocument/2006/relationships/tags" Target="../tags/tag275.xml"/><Relationship Id="rId67" Type="http://schemas.openxmlformats.org/officeDocument/2006/relationships/tags" Target="../tags/tag283.xml"/><Relationship Id="rId103" Type="http://schemas.openxmlformats.org/officeDocument/2006/relationships/tags" Target="../tags/tag319.xml"/><Relationship Id="rId108" Type="http://schemas.openxmlformats.org/officeDocument/2006/relationships/tags" Target="../tags/tag324.xml"/><Relationship Id="rId116" Type="http://schemas.openxmlformats.org/officeDocument/2006/relationships/tags" Target="../tags/tag332.xml"/><Relationship Id="rId124" Type="http://schemas.openxmlformats.org/officeDocument/2006/relationships/tags" Target="../tags/tag340.xml"/><Relationship Id="rId129" Type="http://schemas.openxmlformats.org/officeDocument/2006/relationships/tags" Target="../tags/tag345.xml"/><Relationship Id="rId137" Type="http://schemas.openxmlformats.org/officeDocument/2006/relationships/tags" Target="../tags/tag353.xml"/><Relationship Id="rId20" Type="http://schemas.openxmlformats.org/officeDocument/2006/relationships/tags" Target="../tags/tag236.xml"/><Relationship Id="rId41" Type="http://schemas.openxmlformats.org/officeDocument/2006/relationships/tags" Target="../tags/tag257.xml"/><Relationship Id="rId54" Type="http://schemas.openxmlformats.org/officeDocument/2006/relationships/tags" Target="../tags/tag270.xml"/><Relationship Id="rId62" Type="http://schemas.openxmlformats.org/officeDocument/2006/relationships/tags" Target="../tags/tag278.xml"/><Relationship Id="rId70" Type="http://schemas.openxmlformats.org/officeDocument/2006/relationships/tags" Target="../tags/tag286.xml"/><Relationship Id="rId75" Type="http://schemas.openxmlformats.org/officeDocument/2006/relationships/tags" Target="../tags/tag291.xml"/><Relationship Id="rId83" Type="http://schemas.openxmlformats.org/officeDocument/2006/relationships/tags" Target="../tags/tag299.xml"/><Relationship Id="rId88" Type="http://schemas.openxmlformats.org/officeDocument/2006/relationships/tags" Target="../tags/tag304.xml"/><Relationship Id="rId91" Type="http://schemas.openxmlformats.org/officeDocument/2006/relationships/tags" Target="../tags/tag307.xml"/><Relationship Id="rId96" Type="http://schemas.openxmlformats.org/officeDocument/2006/relationships/tags" Target="../tags/tag312.xml"/><Relationship Id="rId111" Type="http://schemas.openxmlformats.org/officeDocument/2006/relationships/tags" Target="../tags/tag327.xml"/><Relationship Id="rId132" Type="http://schemas.openxmlformats.org/officeDocument/2006/relationships/tags" Target="../tags/tag348.xml"/><Relationship Id="rId140" Type="http://schemas.openxmlformats.org/officeDocument/2006/relationships/tags" Target="../tags/tag356.xml"/><Relationship Id="rId145" Type="http://schemas.openxmlformats.org/officeDocument/2006/relationships/tags" Target="../tags/tag361.xml"/><Relationship Id="rId1" Type="http://schemas.openxmlformats.org/officeDocument/2006/relationships/tags" Target="../tags/tag217.xml"/><Relationship Id="rId6" Type="http://schemas.openxmlformats.org/officeDocument/2006/relationships/tags" Target="../tags/tag222.xml"/><Relationship Id="rId15" Type="http://schemas.openxmlformats.org/officeDocument/2006/relationships/tags" Target="../tags/tag231.xml"/><Relationship Id="rId23" Type="http://schemas.openxmlformats.org/officeDocument/2006/relationships/tags" Target="../tags/tag239.xml"/><Relationship Id="rId28" Type="http://schemas.openxmlformats.org/officeDocument/2006/relationships/tags" Target="../tags/tag244.xml"/><Relationship Id="rId36" Type="http://schemas.openxmlformats.org/officeDocument/2006/relationships/tags" Target="../tags/tag252.xml"/><Relationship Id="rId49" Type="http://schemas.openxmlformats.org/officeDocument/2006/relationships/tags" Target="../tags/tag265.xml"/><Relationship Id="rId57" Type="http://schemas.openxmlformats.org/officeDocument/2006/relationships/tags" Target="../tags/tag273.xml"/><Relationship Id="rId106" Type="http://schemas.openxmlformats.org/officeDocument/2006/relationships/tags" Target="../tags/tag322.xml"/><Relationship Id="rId114" Type="http://schemas.openxmlformats.org/officeDocument/2006/relationships/tags" Target="../tags/tag330.xml"/><Relationship Id="rId119" Type="http://schemas.openxmlformats.org/officeDocument/2006/relationships/tags" Target="../tags/tag335.xml"/><Relationship Id="rId127" Type="http://schemas.openxmlformats.org/officeDocument/2006/relationships/tags" Target="../tags/tag343.xml"/><Relationship Id="rId10" Type="http://schemas.openxmlformats.org/officeDocument/2006/relationships/tags" Target="../tags/tag226.xml"/><Relationship Id="rId31" Type="http://schemas.openxmlformats.org/officeDocument/2006/relationships/tags" Target="../tags/tag247.xml"/><Relationship Id="rId44" Type="http://schemas.openxmlformats.org/officeDocument/2006/relationships/tags" Target="../tags/tag260.xml"/><Relationship Id="rId52" Type="http://schemas.openxmlformats.org/officeDocument/2006/relationships/tags" Target="../tags/tag268.xml"/><Relationship Id="rId60" Type="http://schemas.openxmlformats.org/officeDocument/2006/relationships/tags" Target="../tags/tag276.xml"/><Relationship Id="rId65" Type="http://schemas.openxmlformats.org/officeDocument/2006/relationships/tags" Target="../tags/tag281.xml"/><Relationship Id="rId73" Type="http://schemas.openxmlformats.org/officeDocument/2006/relationships/tags" Target="../tags/tag289.xml"/><Relationship Id="rId78" Type="http://schemas.openxmlformats.org/officeDocument/2006/relationships/tags" Target="../tags/tag294.xml"/><Relationship Id="rId81" Type="http://schemas.openxmlformats.org/officeDocument/2006/relationships/tags" Target="../tags/tag297.xml"/><Relationship Id="rId86" Type="http://schemas.openxmlformats.org/officeDocument/2006/relationships/tags" Target="../tags/tag302.xml"/><Relationship Id="rId94" Type="http://schemas.openxmlformats.org/officeDocument/2006/relationships/tags" Target="../tags/tag310.xml"/><Relationship Id="rId99" Type="http://schemas.openxmlformats.org/officeDocument/2006/relationships/tags" Target="../tags/tag315.xml"/><Relationship Id="rId101" Type="http://schemas.openxmlformats.org/officeDocument/2006/relationships/tags" Target="../tags/tag317.xml"/><Relationship Id="rId122" Type="http://schemas.openxmlformats.org/officeDocument/2006/relationships/tags" Target="../tags/tag338.xml"/><Relationship Id="rId130" Type="http://schemas.openxmlformats.org/officeDocument/2006/relationships/tags" Target="../tags/tag346.xml"/><Relationship Id="rId135" Type="http://schemas.openxmlformats.org/officeDocument/2006/relationships/tags" Target="../tags/tag351.xml"/><Relationship Id="rId143" Type="http://schemas.openxmlformats.org/officeDocument/2006/relationships/tags" Target="../tags/tag359.xml"/><Relationship Id="rId148" Type="http://schemas.openxmlformats.org/officeDocument/2006/relationships/tags" Target="../tags/tag364.xml"/><Relationship Id="rId151" Type="http://schemas.openxmlformats.org/officeDocument/2006/relationships/image" Target="../media/image2.png"/><Relationship Id="rId4" Type="http://schemas.openxmlformats.org/officeDocument/2006/relationships/tags" Target="../tags/tag220.xml"/><Relationship Id="rId9" Type="http://schemas.openxmlformats.org/officeDocument/2006/relationships/tags" Target="../tags/tag225.xml"/><Relationship Id="rId13" Type="http://schemas.openxmlformats.org/officeDocument/2006/relationships/tags" Target="../tags/tag229.xml"/><Relationship Id="rId18" Type="http://schemas.openxmlformats.org/officeDocument/2006/relationships/tags" Target="../tags/tag234.xml"/><Relationship Id="rId39" Type="http://schemas.openxmlformats.org/officeDocument/2006/relationships/tags" Target="../tags/tag255.xml"/><Relationship Id="rId109" Type="http://schemas.openxmlformats.org/officeDocument/2006/relationships/tags" Target="../tags/tag325.xml"/><Relationship Id="rId34" Type="http://schemas.openxmlformats.org/officeDocument/2006/relationships/tags" Target="../tags/tag250.xml"/><Relationship Id="rId50" Type="http://schemas.openxmlformats.org/officeDocument/2006/relationships/tags" Target="../tags/tag266.xml"/><Relationship Id="rId55" Type="http://schemas.openxmlformats.org/officeDocument/2006/relationships/tags" Target="../tags/tag271.xml"/><Relationship Id="rId76" Type="http://schemas.openxmlformats.org/officeDocument/2006/relationships/tags" Target="../tags/tag292.xml"/><Relationship Id="rId97" Type="http://schemas.openxmlformats.org/officeDocument/2006/relationships/tags" Target="../tags/tag313.xml"/><Relationship Id="rId104" Type="http://schemas.openxmlformats.org/officeDocument/2006/relationships/tags" Target="../tags/tag320.xml"/><Relationship Id="rId120" Type="http://schemas.openxmlformats.org/officeDocument/2006/relationships/tags" Target="../tags/tag336.xml"/><Relationship Id="rId125" Type="http://schemas.openxmlformats.org/officeDocument/2006/relationships/tags" Target="../tags/tag341.xml"/><Relationship Id="rId141" Type="http://schemas.openxmlformats.org/officeDocument/2006/relationships/tags" Target="../tags/tag357.xml"/><Relationship Id="rId146" Type="http://schemas.openxmlformats.org/officeDocument/2006/relationships/tags" Target="../tags/tag362.xml"/><Relationship Id="rId7" Type="http://schemas.openxmlformats.org/officeDocument/2006/relationships/tags" Target="../tags/tag223.xml"/><Relationship Id="rId71" Type="http://schemas.openxmlformats.org/officeDocument/2006/relationships/tags" Target="../tags/tag287.xml"/><Relationship Id="rId92" Type="http://schemas.openxmlformats.org/officeDocument/2006/relationships/tags" Target="../tags/tag308.xml"/><Relationship Id="rId2" Type="http://schemas.openxmlformats.org/officeDocument/2006/relationships/tags" Target="../tags/tag218.xml"/><Relationship Id="rId29" Type="http://schemas.openxmlformats.org/officeDocument/2006/relationships/tags" Target="../tags/tag245.xml"/><Relationship Id="rId24" Type="http://schemas.openxmlformats.org/officeDocument/2006/relationships/tags" Target="../tags/tag240.xml"/><Relationship Id="rId40" Type="http://schemas.openxmlformats.org/officeDocument/2006/relationships/tags" Target="../tags/tag256.xml"/><Relationship Id="rId45" Type="http://schemas.openxmlformats.org/officeDocument/2006/relationships/tags" Target="../tags/tag261.xml"/><Relationship Id="rId66" Type="http://schemas.openxmlformats.org/officeDocument/2006/relationships/tags" Target="../tags/tag282.xml"/><Relationship Id="rId87" Type="http://schemas.openxmlformats.org/officeDocument/2006/relationships/tags" Target="../tags/tag303.xml"/><Relationship Id="rId110" Type="http://schemas.openxmlformats.org/officeDocument/2006/relationships/tags" Target="../tags/tag326.xml"/><Relationship Id="rId115" Type="http://schemas.openxmlformats.org/officeDocument/2006/relationships/tags" Target="../tags/tag331.xml"/><Relationship Id="rId131" Type="http://schemas.openxmlformats.org/officeDocument/2006/relationships/tags" Target="../tags/tag347.xml"/><Relationship Id="rId136" Type="http://schemas.openxmlformats.org/officeDocument/2006/relationships/tags" Target="../tags/tag352.xml"/><Relationship Id="rId61" Type="http://schemas.openxmlformats.org/officeDocument/2006/relationships/tags" Target="../tags/tag277.xml"/><Relationship Id="rId82" Type="http://schemas.openxmlformats.org/officeDocument/2006/relationships/tags" Target="../tags/tag298.xml"/><Relationship Id="rId19" Type="http://schemas.openxmlformats.org/officeDocument/2006/relationships/tags" Target="../tags/tag235.xml"/><Relationship Id="rId14" Type="http://schemas.openxmlformats.org/officeDocument/2006/relationships/tags" Target="../tags/tag230.xml"/><Relationship Id="rId30" Type="http://schemas.openxmlformats.org/officeDocument/2006/relationships/tags" Target="../tags/tag246.xml"/><Relationship Id="rId35" Type="http://schemas.openxmlformats.org/officeDocument/2006/relationships/tags" Target="../tags/tag251.xml"/><Relationship Id="rId56" Type="http://schemas.openxmlformats.org/officeDocument/2006/relationships/tags" Target="../tags/tag272.xml"/><Relationship Id="rId77" Type="http://schemas.openxmlformats.org/officeDocument/2006/relationships/tags" Target="../tags/tag293.xml"/><Relationship Id="rId100" Type="http://schemas.openxmlformats.org/officeDocument/2006/relationships/tags" Target="../tags/tag316.xml"/><Relationship Id="rId105" Type="http://schemas.openxmlformats.org/officeDocument/2006/relationships/tags" Target="../tags/tag321.xml"/><Relationship Id="rId126" Type="http://schemas.openxmlformats.org/officeDocument/2006/relationships/tags" Target="../tags/tag342.xml"/><Relationship Id="rId147" Type="http://schemas.openxmlformats.org/officeDocument/2006/relationships/tags" Target="../tags/tag363.xml"/><Relationship Id="rId8" Type="http://schemas.openxmlformats.org/officeDocument/2006/relationships/tags" Target="../tags/tag224.xml"/><Relationship Id="rId51" Type="http://schemas.openxmlformats.org/officeDocument/2006/relationships/tags" Target="../tags/tag267.xml"/><Relationship Id="rId72" Type="http://schemas.openxmlformats.org/officeDocument/2006/relationships/tags" Target="../tags/tag288.xml"/><Relationship Id="rId93" Type="http://schemas.openxmlformats.org/officeDocument/2006/relationships/tags" Target="../tags/tag309.xml"/><Relationship Id="rId98" Type="http://schemas.openxmlformats.org/officeDocument/2006/relationships/tags" Target="../tags/tag314.xml"/><Relationship Id="rId121" Type="http://schemas.openxmlformats.org/officeDocument/2006/relationships/tags" Target="../tags/tag337.xml"/><Relationship Id="rId142" Type="http://schemas.openxmlformats.org/officeDocument/2006/relationships/tags" Target="../tags/tag358.xml"/><Relationship Id="rId3" Type="http://schemas.openxmlformats.org/officeDocument/2006/relationships/tags" Target="../tags/tag2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86778E-D52C-403D-A7CF-6291FC99A4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9" y="0"/>
            <a:ext cx="12178441" cy="6858000"/>
          </a:xfrm>
          <a:prstGeom prst="rect">
            <a:avLst/>
          </a:prstGeom>
        </p:spPr>
      </p:pic>
      <p:sp>
        <p:nvSpPr>
          <p:cNvPr id="6" name="TextBox 1">
            <a:extLst>
              <a:ext uri="{FF2B5EF4-FFF2-40B4-BE49-F238E27FC236}">
                <a16:creationId xmlns:a16="http://schemas.microsoft.com/office/drawing/2014/main" id="{25408889-A457-4570-AAC5-9A204D51EAED}"/>
              </a:ext>
            </a:extLst>
          </p:cNvPr>
          <p:cNvSpPr txBox="1"/>
          <p:nvPr/>
        </p:nvSpPr>
        <p:spPr>
          <a:xfrm>
            <a:off x="8763168" y="962215"/>
            <a:ext cx="34288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u="sng" dirty="0">
                <a:solidFill>
                  <a:schemeClr val="bg1"/>
                </a:solidFill>
                <a:latin typeface="Segoe UI "/>
                <a:cs typeface="Segoe UI Semibold" panose="020B070204020402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https://www.officetimeline.com/14-days-trial</a:t>
            </a:r>
            <a:endParaRPr lang="en-US" sz="1100" u="sng" dirty="0">
              <a:solidFill>
                <a:schemeClr val="bg1"/>
              </a:solidFill>
              <a:latin typeface="Segoe UI 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500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TLSHAPE_SL_9663c1105f3c440cb50c4ca0da4b2a32_BackgroundRectangle">
            <a:extLst>
              <a:ext uri="{FF2B5EF4-FFF2-40B4-BE49-F238E27FC236}">
                <a16:creationId xmlns:a16="http://schemas.microsoft.com/office/drawing/2014/main" id="{A175A588-9C96-4042-B0A0-A883A0BFE975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2171700"/>
            <a:ext cx="11290300" cy="1041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TLSHAPE_SL_245152c5d1b341c9882f5c17fdc73e0b_BackgroundRectangle">
            <a:extLst>
              <a:ext uri="{FF2B5EF4-FFF2-40B4-BE49-F238E27FC236}">
                <a16:creationId xmlns:a16="http://schemas.microsoft.com/office/drawing/2014/main" id="{50F854E6-F886-46C3-B44D-A0FB7DAEA421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3276600"/>
            <a:ext cx="11290300" cy="1041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OTLSHAPE_SL_543a21a51d6a4bd8a83da671c912c348_BackgroundRectangle">
            <a:extLst>
              <a:ext uri="{FF2B5EF4-FFF2-40B4-BE49-F238E27FC236}">
                <a16:creationId xmlns:a16="http://schemas.microsoft.com/office/drawing/2014/main" id="{D811E538-4823-4C75-BAF5-42B3184AB5BF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4381500"/>
            <a:ext cx="11290300" cy="6985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OTLSHAPE_SL_98cbdd2df85e430192c58ac65a6dd057_BackgroundRectangle">
            <a:extLst>
              <a:ext uri="{FF2B5EF4-FFF2-40B4-BE49-F238E27FC236}">
                <a16:creationId xmlns:a16="http://schemas.microsoft.com/office/drawing/2014/main" id="{D73B3F6B-245D-49E9-8CB5-5C61321987EB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3500" y="5143500"/>
            <a:ext cx="11290300" cy="3556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0D14FB2A-4B80-4BBD-9C9F-2B18616659B5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1155700" y="1714500"/>
            <a:ext cx="10198100" cy="254000"/>
          </a:xfrm>
          <a:prstGeom prst="round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905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OTLSHAPE_SL_9663c1105f3c440cb50c4ca0da4b2a32_HeaderRectangle">
            <a:extLst>
              <a:ext uri="{FF2B5EF4-FFF2-40B4-BE49-F238E27FC236}">
                <a16:creationId xmlns:a16="http://schemas.microsoft.com/office/drawing/2014/main" id="{81432844-5667-433D-B8FE-6CD6F790C2C5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63500" y="2171700"/>
            <a:ext cx="965200" cy="10414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TLSHAPE_SL_245152c5d1b341c9882f5c17fdc73e0b_HeaderRectangle">
            <a:extLst>
              <a:ext uri="{FF2B5EF4-FFF2-40B4-BE49-F238E27FC236}">
                <a16:creationId xmlns:a16="http://schemas.microsoft.com/office/drawing/2014/main" id="{3971A64C-1125-43DA-92C1-3B4A5910B347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63500" y="3276600"/>
            <a:ext cx="965200" cy="10414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TLSHAPE_SL_543a21a51d6a4bd8a83da671c912c348_HeaderRectangle">
            <a:extLst>
              <a:ext uri="{FF2B5EF4-FFF2-40B4-BE49-F238E27FC236}">
                <a16:creationId xmlns:a16="http://schemas.microsoft.com/office/drawing/2014/main" id="{FCAC6CFD-0FA6-461C-A6AF-A847058EF931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63500" y="4381500"/>
            <a:ext cx="965200" cy="69850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OTLSHAPE_SL_98cbdd2df85e430192c58ac65a6dd057_HeaderRectangle">
            <a:extLst>
              <a:ext uri="{FF2B5EF4-FFF2-40B4-BE49-F238E27FC236}">
                <a16:creationId xmlns:a16="http://schemas.microsoft.com/office/drawing/2014/main" id="{F7BAA629-AB34-49A1-BE1A-51F0E3A255D0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63500" y="5143500"/>
            <a:ext cx="965200" cy="355600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1" name="OTLSHAPE_G_00000000000000000000000000000000_ShapeBelow0">
            <a:extLst>
              <a:ext uri="{FF2B5EF4-FFF2-40B4-BE49-F238E27FC236}">
                <a16:creationId xmlns:a16="http://schemas.microsoft.com/office/drawing/2014/main" id="{956FB81B-D50F-4D63-8736-4E19DEB5DF18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2081769" y="1968500"/>
            <a:ext cx="0" cy="35306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OTLSHAPE_G_00000000000000000000000000000000_ShapeBelow1">
            <a:extLst>
              <a:ext uri="{FF2B5EF4-FFF2-40B4-BE49-F238E27FC236}">
                <a16:creationId xmlns:a16="http://schemas.microsoft.com/office/drawing/2014/main" id="{6C57D423-26A3-48CC-AFCC-4BCD3D5BC8C7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3007838" y="1968500"/>
            <a:ext cx="0" cy="35306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OTLSHAPE_G_00000000000000000000000000000000_ShapeBelow2">
            <a:extLst>
              <a:ext uri="{FF2B5EF4-FFF2-40B4-BE49-F238E27FC236}">
                <a16:creationId xmlns:a16="http://schemas.microsoft.com/office/drawing/2014/main" id="{A5C080F3-EBEE-4A64-83BE-38DF07CFF6FE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3933907" y="1968500"/>
            <a:ext cx="0" cy="35306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OTLSHAPE_G_00000000000000000000000000000000_ShapeBelow3">
            <a:extLst>
              <a:ext uri="{FF2B5EF4-FFF2-40B4-BE49-F238E27FC236}">
                <a16:creationId xmlns:a16="http://schemas.microsoft.com/office/drawing/2014/main" id="{C93B8710-0191-4E7E-A9CD-C741F202DF62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4862514" y="1968500"/>
            <a:ext cx="0" cy="35306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OTLSHAPE_G_00000000000000000000000000000000_ShapeBelow4">
            <a:extLst>
              <a:ext uri="{FF2B5EF4-FFF2-40B4-BE49-F238E27FC236}">
                <a16:creationId xmlns:a16="http://schemas.microsoft.com/office/drawing/2014/main" id="{3A6D8632-C3F5-4BE1-BDAE-AEC5D4800A56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5788583" y="1968500"/>
            <a:ext cx="0" cy="35306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OTLSHAPE_G_00000000000000000000000000000000_ShapeBelow5">
            <a:extLst>
              <a:ext uri="{FF2B5EF4-FFF2-40B4-BE49-F238E27FC236}">
                <a16:creationId xmlns:a16="http://schemas.microsoft.com/office/drawing/2014/main" id="{7AA8A66A-439F-4646-B85B-1CA7D62D79A7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6714652" y="1968500"/>
            <a:ext cx="0" cy="35306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OTLSHAPE_G_00000000000000000000000000000000_ShapeBelow6">
            <a:extLst>
              <a:ext uri="{FF2B5EF4-FFF2-40B4-BE49-F238E27FC236}">
                <a16:creationId xmlns:a16="http://schemas.microsoft.com/office/drawing/2014/main" id="{74EF8A18-B9F2-4B11-9EF0-A95F950D289E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7640721" y="1968500"/>
            <a:ext cx="0" cy="35306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OTLSHAPE_G_00000000000000000000000000000000_ShapeBelow7">
            <a:extLst>
              <a:ext uri="{FF2B5EF4-FFF2-40B4-BE49-F238E27FC236}">
                <a16:creationId xmlns:a16="http://schemas.microsoft.com/office/drawing/2014/main" id="{616BB497-E1CF-4339-B16B-8B71CEDB4EFE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8569327" y="1968500"/>
            <a:ext cx="0" cy="35306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OTLSHAPE_G_00000000000000000000000000000000_ShapeBelow8">
            <a:extLst>
              <a:ext uri="{FF2B5EF4-FFF2-40B4-BE49-F238E27FC236}">
                <a16:creationId xmlns:a16="http://schemas.microsoft.com/office/drawing/2014/main" id="{2026771E-0316-45B6-AA33-C956C8444BD5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9495396" y="1968500"/>
            <a:ext cx="0" cy="35306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OTLSHAPE_G_00000000000000000000000000000000_ShapeBelow9">
            <a:extLst>
              <a:ext uri="{FF2B5EF4-FFF2-40B4-BE49-F238E27FC236}">
                <a16:creationId xmlns:a16="http://schemas.microsoft.com/office/drawing/2014/main" id="{EE493B24-1CE0-4CF9-89DA-9E394D3FA284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10421465" y="1968500"/>
            <a:ext cx="0" cy="35306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OTLSHAPE_SLT_f183bca8953442049f71f4ba7b0978ed_Shape">
            <a:extLst>
              <a:ext uri="{FF2B5EF4-FFF2-40B4-BE49-F238E27FC236}">
                <a16:creationId xmlns:a16="http://schemas.microsoft.com/office/drawing/2014/main" id="{B5D172BE-8819-4272-AE23-25A800F85FBC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1155700" y="2209800"/>
            <a:ext cx="2781300" cy="279400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7" name="OTLSHAPE_SLT_9bb92d502a2148f5b0611d96b2cc68a0_Shape">
            <a:extLst>
              <a:ext uri="{FF2B5EF4-FFF2-40B4-BE49-F238E27FC236}">
                <a16:creationId xmlns:a16="http://schemas.microsoft.com/office/drawing/2014/main" id="{3A2D5D2E-BBFF-4317-88B3-007B2A9AAD01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3933908" y="2552700"/>
            <a:ext cx="3708400" cy="279400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9" name="OTLSHAPE_SLT_78be9f5fb5a64dd5ad261d5130dcf98f_Shape">
            <a:extLst>
              <a:ext uri="{FF2B5EF4-FFF2-40B4-BE49-F238E27FC236}">
                <a16:creationId xmlns:a16="http://schemas.microsoft.com/office/drawing/2014/main" id="{17C3FA8D-3B07-4B13-B70F-1FED6ADBAF67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7640721" y="2895600"/>
            <a:ext cx="2374900" cy="279400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1" name="OTLSHAPE_SLT_7010f4bf624641538742ce7ee2d4ae5e_Shape">
            <a:extLst>
              <a:ext uri="{FF2B5EF4-FFF2-40B4-BE49-F238E27FC236}">
                <a16:creationId xmlns:a16="http://schemas.microsoft.com/office/drawing/2014/main" id="{7F123F9B-4B61-4D38-8AB6-30BB32109CED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1305393" y="3314700"/>
            <a:ext cx="1854200" cy="279400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3" name="OTLSHAPE_SLT_d0fafd0e66f14c30af7b6d01cf1cae65_Shape">
            <a:extLst>
              <a:ext uri="{FF2B5EF4-FFF2-40B4-BE49-F238E27FC236}">
                <a16:creationId xmlns:a16="http://schemas.microsoft.com/office/drawing/2014/main" id="{E153EA0A-2FB5-46F9-9665-7CC992E14E04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3157532" y="3657600"/>
            <a:ext cx="1866900" cy="279400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5" name="OTLSHAPE_SLT_10600831e37044329654d88016ebac54_Shape">
            <a:extLst>
              <a:ext uri="{FF2B5EF4-FFF2-40B4-BE49-F238E27FC236}">
                <a16:creationId xmlns:a16="http://schemas.microsoft.com/office/drawing/2014/main" id="{37063D66-67BE-4403-948F-D0AA533B9F77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5012207" y="4000500"/>
            <a:ext cx="2794000" cy="279400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7" name="OTLSHAPE_SLT_7976d7998a7541aab6149a396d131b16_Shape">
            <a:extLst>
              <a:ext uri="{FF2B5EF4-FFF2-40B4-BE49-F238E27FC236}">
                <a16:creationId xmlns:a16="http://schemas.microsoft.com/office/drawing/2014/main" id="{9B359D9D-7637-425A-83BA-E86501A048B1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2464883" y="4419600"/>
            <a:ext cx="3327400" cy="279400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9" name="OTLSHAPE_SLT_156033906fca4b8a9a66251447be9165_Shape">
            <a:extLst>
              <a:ext uri="{FF2B5EF4-FFF2-40B4-BE49-F238E27FC236}">
                <a16:creationId xmlns:a16="http://schemas.microsoft.com/office/drawing/2014/main" id="{DFFB9A62-C2F2-4458-AF61-72ECADB6D003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5788583" y="4762500"/>
            <a:ext cx="3175000" cy="279400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1" name="OTLSHAPE_SLT_84cab676753f420d81034afa3df72e08_Shape">
            <a:extLst>
              <a:ext uri="{FF2B5EF4-FFF2-40B4-BE49-F238E27FC236}">
                <a16:creationId xmlns:a16="http://schemas.microsoft.com/office/drawing/2014/main" id="{FAE5EEAC-C756-47E0-B7D0-698320DD0109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8026372" y="5181600"/>
            <a:ext cx="2895600" cy="279400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TLSHAPE_TB_00000000000000000000000000000000_ElapsedTime">
            <a:extLst>
              <a:ext uri="{FF2B5EF4-FFF2-40B4-BE49-F238E27FC236}">
                <a16:creationId xmlns:a16="http://schemas.microsoft.com/office/drawing/2014/main" id="{AE376EC7-22F9-49BC-AC2C-50241C59F7A3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1155700" y="1714500"/>
            <a:ext cx="8407400" cy="50800"/>
          </a:xfrm>
          <a:prstGeom prst="roundRect">
            <a:avLst/>
          </a:prstGeom>
          <a:solidFill>
            <a:srgbClr val="FF0000">
              <a:alpha val="74902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2" name="OTLSHAPE_SLM_061ed06015174d4aaf33211146a97db6_Shape">
            <a:extLst>
              <a:ext uri="{FF2B5EF4-FFF2-40B4-BE49-F238E27FC236}">
                <a16:creationId xmlns:a16="http://schemas.microsoft.com/office/drawing/2014/main" id="{40BAA8E4-AF0C-4675-83CB-26822EB2A7DD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3809459" y="2565400"/>
            <a:ext cx="228600" cy="254000"/>
          </a:xfrm>
          <a:prstGeom prst="diamond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9" name="OTLSHAPE_SLM_0788c0a5933d4a4db12e0c1f996dccf4_Shape">
            <a:extLst>
              <a:ext uri="{FF2B5EF4-FFF2-40B4-BE49-F238E27FC236}">
                <a16:creationId xmlns:a16="http://schemas.microsoft.com/office/drawing/2014/main" id="{423705BD-52B1-4DF4-A768-1C1B1EB9F3F5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1188556" y="3327400"/>
            <a:ext cx="228600" cy="254000"/>
          </a:xfrm>
          <a:prstGeom prst="diamond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8" name="OTLSHAPE_SLM_4831c0aea37b4aeca6e72c8386263d42_Shape">
            <a:extLst>
              <a:ext uri="{FF2B5EF4-FFF2-40B4-BE49-F238E27FC236}">
                <a16:creationId xmlns:a16="http://schemas.microsoft.com/office/drawing/2014/main" id="{F9BABE97-B75A-4530-91A4-E6A012D251D6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3038157" y="3670300"/>
            <a:ext cx="228600" cy="254000"/>
          </a:xfrm>
          <a:prstGeom prst="diamond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TLSHAPE_SL_9663c1105f3c440cb50c4ca0da4b2a32_Header">
            <a:extLst>
              <a:ext uri="{FF2B5EF4-FFF2-40B4-BE49-F238E27FC236}">
                <a16:creationId xmlns:a16="http://schemas.microsoft.com/office/drawing/2014/main" id="{7D39A700-6710-4B96-8A55-F6C12994907F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63500" y="2599373"/>
            <a:ext cx="965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Decora</a:t>
            </a:r>
          </a:p>
        </p:txBody>
      </p:sp>
      <p:sp>
        <p:nvSpPr>
          <p:cNvPr id="24" name="OTLSHAPE_SL_245152c5d1b341c9882f5c17fdc73e0b_Header">
            <a:extLst>
              <a:ext uri="{FF2B5EF4-FFF2-40B4-BE49-F238E27FC236}">
                <a16:creationId xmlns:a16="http://schemas.microsoft.com/office/drawing/2014/main" id="{B6F80755-F7CD-424B-8928-1EB7D2E21685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63500" y="3704272"/>
            <a:ext cx="965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Floral</a:t>
            </a:r>
          </a:p>
        </p:txBody>
      </p:sp>
      <p:sp>
        <p:nvSpPr>
          <p:cNvPr id="27" name="OTLSHAPE_SL_543a21a51d6a4bd8a83da671c912c348_Header">
            <a:extLst>
              <a:ext uri="{FF2B5EF4-FFF2-40B4-BE49-F238E27FC236}">
                <a16:creationId xmlns:a16="http://schemas.microsoft.com/office/drawing/2014/main" id="{71A6068A-01CE-4FB8-872B-4A93641BAFE4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63500" y="4637722"/>
            <a:ext cx="965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Arcade</a:t>
            </a:r>
          </a:p>
        </p:txBody>
      </p:sp>
      <p:sp>
        <p:nvSpPr>
          <p:cNvPr id="30" name="OTLSHAPE_SL_98cbdd2df85e430192c58ac65a6dd057_Header">
            <a:extLst>
              <a:ext uri="{FF2B5EF4-FFF2-40B4-BE49-F238E27FC236}">
                <a16:creationId xmlns:a16="http://schemas.microsoft.com/office/drawing/2014/main" id="{A8ADC3DA-074B-429A-8C2C-DF8AAC69A84E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63500" y="5228272"/>
            <a:ext cx="965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Gamine</a:t>
            </a:r>
          </a:p>
        </p:txBody>
      </p:sp>
      <p:sp>
        <p:nvSpPr>
          <p:cNvPr id="6" name="OTLSHAPE_TB_00000000000000000000000000000000_TodayMarkerShape">
            <a:extLst>
              <a:ext uri="{FF2B5EF4-FFF2-40B4-BE49-F238E27FC236}">
                <a16:creationId xmlns:a16="http://schemas.microsoft.com/office/drawing/2014/main" id="{3EDE8981-6A04-409F-9492-E39C3E03608D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 flipV="1">
            <a:off x="9526746" y="1629833"/>
            <a:ext cx="76200" cy="84667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TLSHAPE_TB_00000000000000000000000000000000_TodayMarkerText">
            <a:extLst>
              <a:ext uri="{FF2B5EF4-FFF2-40B4-BE49-F238E27FC236}">
                <a16:creationId xmlns:a16="http://schemas.microsoft.com/office/drawing/2014/main" id="{7CEDAEA2-8336-4F40-A424-DDF3769C63BA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9382903" y="1443778"/>
            <a:ext cx="3683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Today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18C91B1E-75F4-4C34-A81F-617342096674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1219200" y="174847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2013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747904E6-B2BC-4CD0-B8E7-F10B4D3C848C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2145269" y="174847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2014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C4E3E87B-D924-4DAB-A6A7-C269CC253ECF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3071338" y="174847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2015</a:t>
            </a: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F9B18E32-BF68-4F34-AE5C-BF86103912FA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3997408" y="174847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2016</a:t>
            </a:r>
          </a:p>
        </p:txBody>
      </p:sp>
      <p:sp>
        <p:nvSpPr>
          <p:cNvPr id="12" name="OTLSHAPE_TB_00000000000000000000000000000000_TimescaleInterval5">
            <a:extLst>
              <a:ext uri="{FF2B5EF4-FFF2-40B4-BE49-F238E27FC236}">
                <a16:creationId xmlns:a16="http://schemas.microsoft.com/office/drawing/2014/main" id="{DB70B25D-61B0-488F-A649-02A3CBE8147F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4926014" y="174847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2017</a:t>
            </a:r>
          </a:p>
        </p:txBody>
      </p:sp>
      <p:sp>
        <p:nvSpPr>
          <p:cNvPr id="13" name="OTLSHAPE_TB_00000000000000000000000000000000_TimescaleInterval6">
            <a:extLst>
              <a:ext uri="{FF2B5EF4-FFF2-40B4-BE49-F238E27FC236}">
                <a16:creationId xmlns:a16="http://schemas.microsoft.com/office/drawing/2014/main" id="{5EC76B8D-111A-4653-BFB7-0C7C7CB87839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5852083" y="174847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2018</a:t>
            </a:r>
          </a:p>
        </p:txBody>
      </p:sp>
      <p:sp>
        <p:nvSpPr>
          <p:cNvPr id="14" name="OTLSHAPE_TB_00000000000000000000000000000000_TimescaleInterval7">
            <a:extLst>
              <a:ext uri="{FF2B5EF4-FFF2-40B4-BE49-F238E27FC236}">
                <a16:creationId xmlns:a16="http://schemas.microsoft.com/office/drawing/2014/main" id="{111C9AFB-238A-48E6-8FAD-A5C9D17C284F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6778152" y="174847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2019</a:t>
            </a:r>
          </a:p>
        </p:txBody>
      </p:sp>
      <p:sp>
        <p:nvSpPr>
          <p:cNvPr id="15" name="OTLSHAPE_TB_00000000000000000000000000000000_TimescaleInterval8">
            <a:extLst>
              <a:ext uri="{FF2B5EF4-FFF2-40B4-BE49-F238E27FC236}">
                <a16:creationId xmlns:a16="http://schemas.microsoft.com/office/drawing/2014/main" id="{A6D1E9A8-EE62-4E01-9DEE-7948CF297A39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7704221" y="174847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2020</a:t>
            </a:r>
          </a:p>
        </p:txBody>
      </p:sp>
      <p:sp>
        <p:nvSpPr>
          <p:cNvPr id="16" name="OTLSHAPE_TB_00000000000000000000000000000000_TimescaleInterval9">
            <a:extLst>
              <a:ext uri="{FF2B5EF4-FFF2-40B4-BE49-F238E27FC236}">
                <a16:creationId xmlns:a16="http://schemas.microsoft.com/office/drawing/2014/main" id="{23C3646A-3A26-4A81-862F-B88698E8B40C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8632827" y="174847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2021</a:t>
            </a:r>
          </a:p>
        </p:txBody>
      </p:sp>
      <p:sp>
        <p:nvSpPr>
          <p:cNvPr id="17" name="OTLSHAPE_TB_00000000000000000000000000000000_TimescaleInterval10">
            <a:extLst>
              <a:ext uri="{FF2B5EF4-FFF2-40B4-BE49-F238E27FC236}">
                <a16:creationId xmlns:a16="http://schemas.microsoft.com/office/drawing/2014/main" id="{7CD1F64A-7AAD-4026-A7D4-41F7E26E3C8F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9558896" y="174847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2022</a:t>
            </a:r>
          </a:p>
        </p:txBody>
      </p:sp>
      <p:sp>
        <p:nvSpPr>
          <p:cNvPr id="18" name="OTLSHAPE_TB_00000000000000000000000000000000_TimescaleInterval11">
            <a:extLst>
              <a:ext uri="{FF2B5EF4-FFF2-40B4-BE49-F238E27FC236}">
                <a16:creationId xmlns:a16="http://schemas.microsoft.com/office/drawing/2014/main" id="{5D4B007F-31F0-4DAF-A0D7-3A3A7370E2A3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10484965" y="174847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2023</a:t>
            </a:r>
          </a:p>
        </p:txBody>
      </p:sp>
      <p:sp>
        <p:nvSpPr>
          <p:cNvPr id="51" name="OTLSHAPE_SLT_f183bca8953442049f71f4ba7b0978ed_Title">
            <a:extLst>
              <a:ext uri="{FF2B5EF4-FFF2-40B4-BE49-F238E27FC236}">
                <a16:creationId xmlns:a16="http://schemas.microsoft.com/office/drawing/2014/main" id="{C464D7DD-0465-4D21-BCAE-C781AF26CC6E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2183954" y="2264241"/>
            <a:ext cx="723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Decora 2013</a:t>
            </a:r>
          </a:p>
        </p:txBody>
      </p:sp>
      <p:sp>
        <p:nvSpPr>
          <p:cNvPr id="59" name="OTLSHAPE_SLT_9bb92d502a2148f5b0611d96b2cc68a0_Title">
            <a:extLst>
              <a:ext uri="{FF2B5EF4-FFF2-40B4-BE49-F238E27FC236}">
                <a16:creationId xmlns:a16="http://schemas.microsoft.com/office/drawing/2014/main" id="{6395F3B5-8CBD-4632-A79F-EE83E9D0CE12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5426464" y="2607141"/>
            <a:ext cx="723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Decora 2016</a:t>
            </a:r>
          </a:p>
        </p:txBody>
      </p:sp>
      <p:sp>
        <p:nvSpPr>
          <p:cNvPr id="67" name="OTLSHAPE_SLT_78be9f5fb5a64dd5ad261d5130dcf98f_Title">
            <a:extLst>
              <a:ext uri="{FF2B5EF4-FFF2-40B4-BE49-F238E27FC236}">
                <a16:creationId xmlns:a16="http://schemas.microsoft.com/office/drawing/2014/main" id="{E94927E0-A17F-4CAB-B26B-26005BEB23EF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8461332" y="2950041"/>
            <a:ext cx="723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Decora 2020</a:t>
            </a:r>
          </a:p>
        </p:txBody>
      </p:sp>
      <p:sp>
        <p:nvSpPr>
          <p:cNvPr id="78" name="OTLSHAPE_SLT_7010f4bf624641538742ce7ee2d4ae5e_Title">
            <a:extLst>
              <a:ext uri="{FF2B5EF4-FFF2-40B4-BE49-F238E27FC236}">
                <a16:creationId xmlns:a16="http://schemas.microsoft.com/office/drawing/2014/main" id="{9FF8A830-CF0E-4D3D-BF94-63E26D0A990E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1912332" y="3369140"/>
            <a:ext cx="647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Floral 2013</a:t>
            </a:r>
          </a:p>
        </p:txBody>
      </p:sp>
      <p:sp>
        <p:nvSpPr>
          <p:cNvPr id="86" name="OTLSHAPE_SLT_d0fafd0e66f14c30af7b6d01cf1cae65_Title">
            <a:extLst>
              <a:ext uri="{FF2B5EF4-FFF2-40B4-BE49-F238E27FC236}">
                <a16:creationId xmlns:a16="http://schemas.microsoft.com/office/drawing/2014/main" id="{2543053D-C19F-47A5-A349-4725A02E9780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3765739" y="3712040"/>
            <a:ext cx="647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Floral 2015</a:t>
            </a:r>
          </a:p>
        </p:txBody>
      </p:sp>
      <p:sp>
        <p:nvSpPr>
          <p:cNvPr id="94" name="OTLSHAPE_SLT_10600831e37044329654d88016ebac54_Title">
            <a:extLst>
              <a:ext uri="{FF2B5EF4-FFF2-40B4-BE49-F238E27FC236}">
                <a16:creationId xmlns:a16="http://schemas.microsoft.com/office/drawing/2014/main" id="{398989D1-CEB6-4E7F-A964-277CD9786BF8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6084717" y="4054940"/>
            <a:ext cx="647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Floral 2017</a:t>
            </a:r>
          </a:p>
        </p:txBody>
      </p:sp>
      <p:sp>
        <p:nvSpPr>
          <p:cNvPr id="105" name="OTLSHAPE_SLT_7976d7998a7541aab6149a396d131b16_Title">
            <a:extLst>
              <a:ext uri="{FF2B5EF4-FFF2-40B4-BE49-F238E27FC236}">
                <a16:creationId xmlns:a16="http://schemas.microsoft.com/office/drawing/2014/main" id="{68C441D6-B423-45F5-B286-8FAB05DBEEC7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3751383" y="4474040"/>
            <a:ext cx="76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Arcade 2014 </a:t>
            </a:r>
          </a:p>
        </p:txBody>
      </p:sp>
      <p:sp>
        <p:nvSpPr>
          <p:cNvPr id="113" name="OTLSHAPE_SLT_156033906fca4b8a9a66251447be9165_Title">
            <a:extLst>
              <a:ext uri="{FF2B5EF4-FFF2-40B4-BE49-F238E27FC236}">
                <a16:creationId xmlns:a16="http://schemas.microsoft.com/office/drawing/2014/main" id="{2DF9A507-B41D-4223-B3F1-223FCD79666D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7012222" y="4816940"/>
            <a:ext cx="723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Arcade 2018</a:t>
            </a:r>
          </a:p>
        </p:txBody>
      </p:sp>
      <p:sp>
        <p:nvSpPr>
          <p:cNvPr id="124" name="OTLSHAPE_SLT_84cab676753f420d81034afa3df72e08_Title">
            <a:extLst>
              <a:ext uri="{FF2B5EF4-FFF2-40B4-BE49-F238E27FC236}">
                <a16:creationId xmlns:a16="http://schemas.microsoft.com/office/drawing/2014/main" id="{5FCD4710-7A57-4864-AB32-FF173E23851B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9090567" y="5236040"/>
            <a:ext cx="774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Gamine 2020</a:t>
            </a:r>
          </a:p>
        </p:txBody>
      </p:sp>
      <p:sp>
        <p:nvSpPr>
          <p:cNvPr id="155" name="OTLSHAPE_SLA_d8b15dd8051b4a608d8e0893ce441390_Shape">
            <a:extLst>
              <a:ext uri="{FF2B5EF4-FFF2-40B4-BE49-F238E27FC236}">
                <a16:creationId xmlns:a16="http://schemas.microsoft.com/office/drawing/2014/main" id="{7C3D03B7-C796-47F4-B000-7A4430D6ED38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1041400" y="2222500"/>
            <a:ext cx="228600" cy="254000"/>
          </a:xfrm>
          <a:prstGeom prst="diamond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8" name="OTLSHAPE_SLA_ca7145ac8a394b368f2ea6e128217644_Shape">
            <a:extLst>
              <a:ext uri="{FF2B5EF4-FFF2-40B4-BE49-F238E27FC236}">
                <a16:creationId xmlns:a16="http://schemas.microsoft.com/office/drawing/2014/main" id="{EFCDE61D-EE1A-4DAF-B80B-E12CBAD9C5EA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>
            <a:off x="3885574" y="2565400"/>
            <a:ext cx="228600" cy="254000"/>
          </a:xfrm>
          <a:prstGeom prst="diamond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1" name="OTLSHAPE_SLA_2fd7fdde2cdc4f65bb8218c8c6c66a09_Shape">
            <a:extLst>
              <a:ext uri="{FF2B5EF4-FFF2-40B4-BE49-F238E27FC236}">
                <a16:creationId xmlns:a16="http://schemas.microsoft.com/office/drawing/2014/main" id="{AF63BBE8-DE30-4AFA-9C18-D32A9A9CEEA9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>
            <a:off x="4093622" y="2565400"/>
            <a:ext cx="228600" cy="254000"/>
          </a:xfrm>
          <a:prstGeom prst="diamond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7" name="OTLSHAPE_SLA_5d5ab37791d3466aa188fd4f2de72afa_Shape">
            <a:extLst>
              <a:ext uri="{FF2B5EF4-FFF2-40B4-BE49-F238E27FC236}">
                <a16:creationId xmlns:a16="http://schemas.microsoft.com/office/drawing/2014/main" id="{99ECBE65-BD59-4769-B7F4-ACCEA8AD0446}"/>
              </a:ext>
            </a:extLst>
          </p:cNvPr>
          <p:cNvSpPr/>
          <p:nvPr>
            <p:custDataLst>
              <p:tags r:id="rId63"/>
            </p:custDataLst>
          </p:nvPr>
        </p:nvSpPr>
        <p:spPr>
          <a:xfrm>
            <a:off x="7534032" y="2908300"/>
            <a:ext cx="228600" cy="254000"/>
          </a:xfrm>
          <a:prstGeom prst="diamond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0" name="OTLSHAPE_SLA_6497071dbe7b4fbfa9fe891b008c7376_Shape">
            <a:extLst>
              <a:ext uri="{FF2B5EF4-FFF2-40B4-BE49-F238E27FC236}">
                <a16:creationId xmlns:a16="http://schemas.microsoft.com/office/drawing/2014/main" id="{CD03A0BC-A76B-48D4-8B39-58DFB9C45103}"/>
              </a:ext>
            </a:extLst>
          </p:cNvPr>
          <p:cNvSpPr/>
          <p:nvPr>
            <p:custDataLst>
              <p:tags r:id="rId64"/>
            </p:custDataLst>
          </p:nvPr>
        </p:nvSpPr>
        <p:spPr>
          <a:xfrm>
            <a:off x="7607611" y="2908300"/>
            <a:ext cx="228600" cy="254000"/>
          </a:xfrm>
          <a:prstGeom prst="diamond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3" name="OTLSHAPE_SLA_c3a55554b12f4d649c062bf10e791dca_Shape">
            <a:extLst>
              <a:ext uri="{FF2B5EF4-FFF2-40B4-BE49-F238E27FC236}">
                <a16:creationId xmlns:a16="http://schemas.microsoft.com/office/drawing/2014/main" id="{8365F8B1-F958-45A9-BF4C-5A815AC21FA2}"/>
              </a:ext>
            </a:extLst>
          </p:cNvPr>
          <p:cNvSpPr/>
          <p:nvPr>
            <p:custDataLst>
              <p:tags r:id="rId65"/>
            </p:custDataLst>
          </p:nvPr>
        </p:nvSpPr>
        <p:spPr>
          <a:xfrm>
            <a:off x="7752230" y="2908300"/>
            <a:ext cx="228600" cy="254000"/>
          </a:xfrm>
          <a:prstGeom prst="diamond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6" name="OTLSHAPE_SLA_014f72c787d641e9b22ecd078c5f4328_Shape">
            <a:extLst>
              <a:ext uri="{FF2B5EF4-FFF2-40B4-BE49-F238E27FC236}">
                <a16:creationId xmlns:a16="http://schemas.microsoft.com/office/drawing/2014/main" id="{F3B1CB3B-A1B9-4C60-A8F2-20CCC6FCCE6E}"/>
              </a:ext>
            </a:extLst>
          </p:cNvPr>
          <p:cNvSpPr/>
          <p:nvPr>
            <p:custDataLst>
              <p:tags r:id="rId66"/>
            </p:custDataLst>
          </p:nvPr>
        </p:nvSpPr>
        <p:spPr>
          <a:xfrm>
            <a:off x="7848643" y="2908300"/>
            <a:ext cx="228600" cy="254000"/>
          </a:xfrm>
          <a:prstGeom prst="diamond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5" name="OTLSHAPE_SLA_36a0dbd912d4429a852167a4112f2e2b_Shape">
            <a:extLst>
              <a:ext uri="{FF2B5EF4-FFF2-40B4-BE49-F238E27FC236}">
                <a16:creationId xmlns:a16="http://schemas.microsoft.com/office/drawing/2014/main" id="{89338E30-2A1C-4219-9CEC-09F53EAA8807}"/>
              </a:ext>
            </a:extLst>
          </p:cNvPr>
          <p:cNvSpPr/>
          <p:nvPr>
            <p:custDataLst>
              <p:tags r:id="rId67"/>
            </p:custDataLst>
          </p:nvPr>
        </p:nvSpPr>
        <p:spPr>
          <a:xfrm>
            <a:off x="1335712" y="3327400"/>
            <a:ext cx="228600" cy="254000"/>
          </a:xfrm>
          <a:prstGeom prst="diamond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8" name="OTLSHAPE_SLA_349899af31cf426295432f3adac7a068_Shape">
            <a:extLst>
              <a:ext uri="{FF2B5EF4-FFF2-40B4-BE49-F238E27FC236}">
                <a16:creationId xmlns:a16="http://schemas.microsoft.com/office/drawing/2014/main" id="{96E5BDCA-1FAF-486F-9C49-52F1B77475C3}"/>
              </a:ext>
            </a:extLst>
          </p:cNvPr>
          <p:cNvSpPr/>
          <p:nvPr>
            <p:custDataLst>
              <p:tags r:id="rId68"/>
            </p:custDataLst>
          </p:nvPr>
        </p:nvSpPr>
        <p:spPr>
          <a:xfrm>
            <a:off x="1493017" y="3327400"/>
            <a:ext cx="228600" cy="254000"/>
          </a:xfrm>
          <a:prstGeom prst="diamond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4" name="OTLSHAPE_SLA_5d9ac902bb8f4d2893519663d1997a6c_Shape">
            <a:extLst>
              <a:ext uri="{FF2B5EF4-FFF2-40B4-BE49-F238E27FC236}">
                <a16:creationId xmlns:a16="http://schemas.microsoft.com/office/drawing/2014/main" id="{CD3B4ACB-33DA-4B5C-A096-2F05688546F7}"/>
              </a:ext>
            </a:extLst>
          </p:cNvPr>
          <p:cNvSpPr/>
          <p:nvPr>
            <p:custDataLst>
              <p:tags r:id="rId69"/>
            </p:custDataLst>
          </p:nvPr>
        </p:nvSpPr>
        <p:spPr>
          <a:xfrm>
            <a:off x="3096512" y="3670300"/>
            <a:ext cx="228600" cy="254000"/>
          </a:xfrm>
          <a:prstGeom prst="diamond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7" name="OTLSHAPE_SLA_973f296c9c8546e0b08a5f0f9b91c87e_Shape">
            <a:extLst>
              <a:ext uri="{FF2B5EF4-FFF2-40B4-BE49-F238E27FC236}">
                <a16:creationId xmlns:a16="http://schemas.microsoft.com/office/drawing/2014/main" id="{5556339A-9F26-4194-86F6-1122EF97664C}"/>
              </a:ext>
            </a:extLst>
          </p:cNvPr>
          <p:cNvSpPr/>
          <p:nvPr>
            <p:custDataLst>
              <p:tags r:id="rId70"/>
            </p:custDataLst>
          </p:nvPr>
        </p:nvSpPr>
        <p:spPr>
          <a:xfrm>
            <a:off x="3314709" y="3670300"/>
            <a:ext cx="228600" cy="254000"/>
          </a:xfrm>
          <a:prstGeom prst="diamond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3" name="OTLSHAPE_SLA_ced90034f6154296816028f2cfc6e77e_Shape">
            <a:extLst>
              <a:ext uri="{FF2B5EF4-FFF2-40B4-BE49-F238E27FC236}">
                <a16:creationId xmlns:a16="http://schemas.microsoft.com/office/drawing/2014/main" id="{4AD3F097-3071-490D-8CE4-D0384FA9F891}"/>
              </a:ext>
            </a:extLst>
          </p:cNvPr>
          <p:cNvSpPr/>
          <p:nvPr>
            <p:custDataLst>
              <p:tags r:id="rId71"/>
            </p:custDataLst>
          </p:nvPr>
        </p:nvSpPr>
        <p:spPr>
          <a:xfrm>
            <a:off x="4908056" y="4013200"/>
            <a:ext cx="228600" cy="254000"/>
          </a:xfrm>
          <a:prstGeom prst="diamond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6" name="OTLSHAPE_SLA_2319d47c8f504ee1822b3c69e9d8b6d8_Shape">
            <a:extLst>
              <a:ext uri="{FF2B5EF4-FFF2-40B4-BE49-F238E27FC236}">
                <a16:creationId xmlns:a16="http://schemas.microsoft.com/office/drawing/2014/main" id="{E20F8483-9CF9-4D68-9034-E01CF112F300}"/>
              </a:ext>
            </a:extLst>
          </p:cNvPr>
          <p:cNvSpPr/>
          <p:nvPr>
            <p:custDataLst>
              <p:tags r:id="rId72"/>
            </p:custDataLst>
          </p:nvPr>
        </p:nvSpPr>
        <p:spPr>
          <a:xfrm>
            <a:off x="4981634" y="4013200"/>
            <a:ext cx="228600" cy="254000"/>
          </a:xfrm>
          <a:prstGeom prst="diamond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9" name="OTLSHAPE_SLA_6fe59af3f51f474aa91b8cbc1ccd9e28_Shape">
            <a:extLst>
              <a:ext uri="{FF2B5EF4-FFF2-40B4-BE49-F238E27FC236}">
                <a16:creationId xmlns:a16="http://schemas.microsoft.com/office/drawing/2014/main" id="{1A93C867-899A-4A86-8E81-C58F520CC95A}"/>
              </a:ext>
            </a:extLst>
          </p:cNvPr>
          <p:cNvSpPr/>
          <p:nvPr>
            <p:custDataLst>
              <p:tags r:id="rId73"/>
            </p:custDataLst>
          </p:nvPr>
        </p:nvSpPr>
        <p:spPr>
          <a:xfrm>
            <a:off x="5065361" y="4013200"/>
            <a:ext cx="228600" cy="254000"/>
          </a:xfrm>
          <a:prstGeom prst="diamond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2" name="OTLSHAPE_SLA_1c37d341f28244c88d9d262a333e53ea_Shape">
            <a:extLst>
              <a:ext uri="{FF2B5EF4-FFF2-40B4-BE49-F238E27FC236}">
                <a16:creationId xmlns:a16="http://schemas.microsoft.com/office/drawing/2014/main" id="{8AAF0E75-6F9C-47CE-8E3F-41AFBA02496D}"/>
              </a:ext>
            </a:extLst>
          </p:cNvPr>
          <p:cNvSpPr/>
          <p:nvPr>
            <p:custDataLst>
              <p:tags r:id="rId74"/>
            </p:custDataLst>
          </p:nvPr>
        </p:nvSpPr>
        <p:spPr>
          <a:xfrm>
            <a:off x="5141476" y="4013200"/>
            <a:ext cx="228600" cy="254000"/>
          </a:xfrm>
          <a:prstGeom prst="diamond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5" name="OTLSHAPE_SLA_40f737d192134b35b0cd335753ddc009_Shape">
            <a:extLst>
              <a:ext uri="{FF2B5EF4-FFF2-40B4-BE49-F238E27FC236}">
                <a16:creationId xmlns:a16="http://schemas.microsoft.com/office/drawing/2014/main" id="{A10FE3E5-6031-4D8B-8CD6-9F3E3A97FA56}"/>
              </a:ext>
            </a:extLst>
          </p:cNvPr>
          <p:cNvSpPr/>
          <p:nvPr>
            <p:custDataLst>
              <p:tags r:id="rId75"/>
            </p:custDataLst>
          </p:nvPr>
        </p:nvSpPr>
        <p:spPr>
          <a:xfrm>
            <a:off x="2355657" y="4432300"/>
            <a:ext cx="228600" cy="254000"/>
          </a:xfrm>
          <a:prstGeom prst="diamond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8" name="OTLSHAPE_SLA_77de91f0c1cb47d0b428eb4b7e035326_Shape">
            <a:extLst>
              <a:ext uri="{FF2B5EF4-FFF2-40B4-BE49-F238E27FC236}">
                <a16:creationId xmlns:a16="http://schemas.microsoft.com/office/drawing/2014/main" id="{111A111E-8996-4CF6-BB8F-C9AC8072172E}"/>
              </a:ext>
            </a:extLst>
          </p:cNvPr>
          <p:cNvSpPr/>
          <p:nvPr>
            <p:custDataLst>
              <p:tags r:id="rId76"/>
            </p:custDataLst>
          </p:nvPr>
        </p:nvSpPr>
        <p:spPr>
          <a:xfrm>
            <a:off x="2487590" y="4432300"/>
            <a:ext cx="228600" cy="254000"/>
          </a:xfrm>
          <a:prstGeom prst="diamond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7" name="OTLSHAPE_SLA_c426fbba8652495c97c5bc57a1cb45d1_Shape">
            <a:extLst>
              <a:ext uri="{FF2B5EF4-FFF2-40B4-BE49-F238E27FC236}">
                <a16:creationId xmlns:a16="http://schemas.microsoft.com/office/drawing/2014/main" id="{4CDB9ACE-BC61-4189-8465-A1E8B1CB63F2}"/>
              </a:ext>
            </a:extLst>
          </p:cNvPr>
          <p:cNvSpPr/>
          <p:nvPr>
            <p:custDataLst>
              <p:tags r:id="rId77"/>
            </p:custDataLst>
          </p:nvPr>
        </p:nvSpPr>
        <p:spPr>
          <a:xfrm>
            <a:off x="7919683" y="5194300"/>
            <a:ext cx="228600" cy="254000"/>
          </a:xfrm>
          <a:prstGeom prst="diamond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0" name="OTLSHAPE_SLA_2da38308f759426fa7117921372f5fc2_Shape">
            <a:extLst>
              <a:ext uri="{FF2B5EF4-FFF2-40B4-BE49-F238E27FC236}">
                <a16:creationId xmlns:a16="http://schemas.microsoft.com/office/drawing/2014/main" id="{D5AE7FF6-E171-4A8E-97B3-44F101823AE2}"/>
              </a:ext>
            </a:extLst>
          </p:cNvPr>
          <p:cNvSpPr/>
          <p:nvPr>
            <p:custDataLst>
              <p:tags r:id="rId78"/>
            </p:custDataLst>
          </p:nvPr>
        </p:nvSpPr>
        <p:spPr>
          <a:xfrm>
            <a:off x="8008484" y="5194300"/>
            <a:ext cx="228600" cy="254000"/>
          </a:xfrm>
          <a:prstGeom prst="diamond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3" name="OTLSHAPE_SLA_109fb99362f94b769de21b8f34f754ea_Shape">
            <a:extLst>
              <a:ext uri="{FF2B5EF4-FFF2-40B4-BE49-F238E27FC236}">
                <a16:creationId xmlns:a16="http://schemas.microsoft.com/office/drawing/2014/main" id="{A0496AB7-B523-4400-9555-4EC4B1205B46}"/>
              </a:ext>
            </a:extLst>
          </p:cNvPr>
          <p:cNvSpPr/>
          <p:nvPr>
            <p:custDataLst>
              <p:tags r:id="rId79"/>
            </p:custDataLst>
          </p:nvPr>
        </p:nvSpPr>
        <p:spPr>
          <a:xfrm>
            <a:off x="8094749" y="5194300"/>
            <a:ext cx="228600" cy="254000"/>
          </a:xfrm>
          <a:prstGeom prst="diamond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6" name="OTLSHAPE_SLA_d3d398018cfb4371b1cd513f3e5bff93_Shape">
            <a:extLst>
              <a:ext uri="{FF2B5EF4-FFF2-40B4-BE49-F238E27FC236}">
                <a16:creationId xmlns:a16="http://schemas.microsoft.com/office/drawing/2014/main" id="{E250D573-EB43-4F27-AA93-4E849D3B9D74}"/>
              </a:ext>
            </a:extLst>
          </p:cNvPr>
          <p:cNvSpPr/>
          <p:nvPr>
            <p:custDataLst>
              <p:tags r:id="rId80"/>
            </p:custDataLst>
          </p:nvPr>
        </p:nvSpPr>
        <p:spPr>
          <a:xfrm>
            <a:off x="5674283" y="4775200"/>
            <a:ext cx="228600" cy="254000"/>
          </a:xfrm>
          <a:prstGeom prst="diamond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1" name="OTLSHAPE_SLA_26f0de370ff14ab3b614c255918010e7_Shape">
            <a:extLst>
              <a:ext uri="{FF2B5EF4-FFF2-40B4-BE49-F238E27FC236}">
                <a16:creationId xmlns:a16="http://schemas.microsoft.com/office/drawing/2014/main" id="{42FC0CF9-192D-4E31-9556-E08A5A8FB96A}"/>
              </a:ext>
            </a:extLst>
          </p:cNvPr>
          <p:cNvSpPr/>
          <p:nvPr>
            <p:custDataLst>
              <p:tags r:id="rId81"/>
            </p:custDataLst>
          </p:nvPr>
        </p:nvSpPr>
        <p:spPr>
          <a:xfrm>
            <a:off x="5775770" y="4775200"/>
            <a:ext cx="228600" cy="254000"/>
          </a:xfrm>
          <a:prstGeom prst="diamond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7" name="OTLSHAPE_SLA_7644e7fc9a8c42d8bbda9e12d10f77ce_Shape">
            <a:extLst>
              <a:ext uri="{FF2B5EF4-FFF2-40B4-BE49-F238E27FC236}">
                <a16:creationId xmlns:a16="http://schemas.microsoft.com/office/drawing/2014/main" id="{33D0B3C9-B1C8-4848-9623-8EA3DCC7A5D3}"/>
              </a:ext>
            </a:extLst>
          </p:cNvPr>
          <p:cNvSpPr/>
          <p:nvPr>
            <p:custDataLst>
              <p:tags r:id="rId82"/>
            </p:custDataLst>
          </p:nvPr>
        </p:nvSpPr>
        <p:spPr>
          <a:xfrm>
            <a:off x="1191093" y="2222500"/>
            <a:ext cx="228600" cy="254000"/>
          </a:xfrm>
          <a:prstGeom prst="diamond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0" name="OTLSHAPE_SLA_4316c5bb2cb34228aade3ade658b27b7_Shape">
            <a:extLst>
              <a:ext uri="{FF2B5EF4-FFF2-40B4-BE49-F238E27FC236}">
                <a16:creationId xmlns:a16="http://schemas.microsoft.com/office/drawing/2014/main" id="{86FC34E6-BE68-4DC4-B92D-DAC837B21E50}"/>
              </a:ext>
            </a:extLst>
          </p:cNvPr>
          <p:cNvSpPr/>
          <p:nvPr>
            <p:custDataLst>
              <p:tags r:id="rId83"/>
            </p:custDataLst>
          </p:nvPr>
        </p:nvSpPr>
        <p:spPr>
          <a:xfrm>
            <a:off x="1345861" y="2222500"/>
            <a:ext cx="228600" cy="254000"/>
          </a:xfrm>
          <a:prstGeom prst="diamond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32" name="Group 231">
            <a:extLst>
              <a:ext uri="{FF2B5EF4-FFF2-40B4-BE49-F238E27FC236}">
                <a16:creationId xmlns:a16="http://schemas.microsoft.com/office/drawing/2014/main" id="{B0A96051-9737-4415-A87E-1B955E34B5B3}"/>
              </a:ext>
            </a:extLst>
          </p:cNvPr>
          <p:cNvGrpSpPr/>
          <p:nvPr/>
        </p:nvGrpSpPr>
        <p:grpSpPr>
          <a:xfrm>
            <a:off x="11463060" y="3253409"/>
            <a:ext cx="276999" cy="2332381"/>
            <a:chOff x="11446296" y="4100169"/>
            <a:chExt cx="276999" cy="2332381"/>
          </a:xfrm>
        </p:grpSpPr>
        <p:pic>
          <p:nvPicPr>
            <p:cNvPr id="233" name="Picture 232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1D2C11BC-A02D-4C72-BEFC-E977F411E6C0}"/>
                </a:ext>
              </a:extLst>
            </p:cNvPr>
            <p:cNvPicPr>
              <a:picLocks noChangeAspect="1"/>
            </p:cNvPicPr>
            <p:nvPr/>
          </p:nvPicPr>
          <p:blipFill>
            <a:blip r:embed="rId8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234" name="TextBox 233">
              <a:extLst>
                <a:ext uri="{FF2B5EF4-FFF2-40B4-BE49-F238E27FC236}">
                  <a16:creationId xmlns:a16="http://schemas.microsoft.com/office/drawing/2014/main" id="{5091BB3B-46A3-4D2D-9EDA-09E77EE6E0C9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A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  <p:grpSp>
        <p:nvGrpSpPr>
          <p:cNvPr id="227" name="Group 226">
            <a:extLst>
              <a:ext uri="{FF2B5EF4-FFF2-40B4-BE49-F238E27FC236}">
                <a16:creationId xmlns:a16="http://schemas.microsoft.com/office/drawing/2014/main" id="{1E0A7EEA-EF39-4A4E-8982-48CCB11E54E0}"/>
              </a:ext>
            </a:extLst>
          </p:cNvPr>
          <p:cNvGrpSpPr/>
          <p:nvPr/>
        </p:nvGrpSpPr>
        <p:grpSpPr>
          <a:xfrm>
            <a:off x="9332448" y="3424871"/>
            <a:ext cx="1798541" cy="1477328"/>
            <a:chOff x="8301774" y="271110"/>
            <a:chExt cx="1798541" cy="1477328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4381B849-9FB2-447D-A75E-DC71CFF689E7}"/>
                </a:ext>
              </a:extLst>
            </p:cNvPr>
            <p:cNvSpPr txBox="1"/>
            <p:nvPr/>
          </p:nvSpPr>
          <p:spPr>
            <a:xfrm>
              <a:off x="8301774" y="271110"/>
              <a:ext cx="1798541" cy="147732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Regional Launches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Asia/Pacific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Europe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North America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South America</a:t>
              </a:r>
            </a:p>
          </p:txBody>
        </p:sp>
        <p:sp>
          <p:nvSpPr>
            <p:cNvPr id="224" name="Diamond 223">
              <a:extLst>
                <a:ext uri="{FF2B5EF4-FFF2-40B4-BE49-F238E27FC236}">
                  <a16:creationId xmlns:a16="http://schemas.microsoft.com/office/drawing/2014/main" id="{2D471346-56C4-4907-96D9-A3656783FF0F}"/>
                </a:ext>
              </a:extLst>
            </p:cNvPr>
            <p:cNvSpPr/>
            <p:nvPr/>
          </p:nvSpPr>
          <p:spPr>
            <a:xfrm>
              <a:off x="9597765" y="600075"/>
              <a:ext cx="186055" cy="186055"/>
            </a:xfrm>
            <a:prstGeom prst="diamond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8" name="Diamond 217">
              <a:extLst>
                <a:ext uri="{FF2B5EF4-FFF2-40B4-BE49-F238E27FC236}">
                  <a16:creationId xmlns:a16="http://schemas.microsoft.com/office/drawing/2014/main" id="{18EE936C-E54B-42B1-ACE3-9228F3228058}"/>
                </a:ext>
              </a:extLst>
            </p:cNvPr>
            <p:cNvSpPr/>
            <p:nvPr/>
          </p:nvSpPr>
          <p:spPr>
            <a:xfrm>
              <a:off x="9597765" y="898948"/>
              <a:ext cx="186055" cy="186055"/>
            </a:xfrm>
            <a:prstGeom prst="diamond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0" name="Diamond 219">
              <a:extLst>
                <a:ext uri="{FF2B5EF4-FFF2-40B4-BE49-F238E27FC236}">
                  <a16:creationId xmlns:a16="http://schemas.microsoft.com/office/drawing/2014/main" id="{FF0B531E-C3B1-4C7E-8212-006D930395BE}"/>
                </a:ext>
              </a:extLst>
            </p:cNvPr>
            <p:cNvSpPr/>
            <p:nvPr/>
          </p:nvSpPr>
          <p:spPr>
            <a:xfrm>
              <a:off x="9597765" y="1197821"/>
              <a:ext cx="186055" cy="186055"/>
            </a:xfrm>
            <a:prstGeom prst="diamond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1" name="Diamond 220">
              <a:extLst>
                <a:ext uri="{FF2B5EF4-FFF2-40B4-BE49-F238E27FC236}">
                  <a16:creationId xmlns:a16="http://schemas.microsoft.com/office/drawing/2014/main" id="{94455BA1-6FEC-4887-8F75-867D60788D8E}"/>
                </a:ext>
              </a:extLst>
            </p:cNvPr>
            <p:cNvSpPr/>
            <p:nvPr/>
          </p:nvSpPr>
          <p:spPr>
            <a:xfrm>
              <a:off x="9597765" y="1496695"/>
              <a:ext cx="186055" cy="186055"/>
            </a:xfrm>
            <a:prstGeom prst="diamond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23" name="TextBox 222">
            <a:extLst>
              <a:ext uri="{FF2B5EF4-FFF2-40B4-BE49-F238E27FC236}">
                <a16:creationId xmlns:a16="http://schemas.microsoft.com/office/drawing/2014/main" id="{5990FCEC-E02F-426E-BF08-E61A8BD45530}"/>
              </a:ext>
            </a:extLst>
          </p:cNvPr>
          <p:cNvSpPr txBox="1"/>
          <p:nvPr/>
        </p:nvSpPr>
        <p:spPr>
          <a:xfrm>
            <a:off x="1103784" y="804749"/>
            <a:ext cx="5143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Product portfolio roadmap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838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OTLSHAPE_SL2A_167c754578174fd2bf6a4bf994eed93a_BackgroundRectangle">
            <a:extLst>
              <a:ext uri="{FF2B5EF4-FFF2-40B4-BE49-F238E27FC236}">
                <a16:creationId xmlns:a16="http://schemas.microsoft.com/office/drawing/2014/main" id="{5F7E9015-AA55-4C6F-A1C8-B61619EC585D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339746" y="2514600"/>
            <a:ext cx="98425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OTLSHAPE_SL2A_a96c73945575412a9bfb3d6e76161897_BackgroundRectangle">
            <a:extLst>
              <a:ext uri="{FF2B5EF4-FFF2-40B4-BE49-F238E27FC236}">
                <a16:creationId xmlns:a16="http://schemas.microsoft.com/office/drawing/2014/main" id="{DB25DE42-1B77-4936-8D9A-20CC67FBF12C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339746" y="2794000"/>
            <a:ext cx="98425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OTLSHAPE_SL2A_cc37367988cc4809bf4dde2d94ee8214_BackgroundRectangle">
            <a:extLst>
              <a:ext uri="{FF2B5EF4-FFF2-40B4-BE49-F238E27FC236}">
                <a16:creationId xmlns:a16="http://schemas.microsoft.com/office/drawing/2014/main" id="{8F3E5883-1FFF-4021-BB2A-5B396E17819E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1339746" y="3073400"/>
            <a:ext cx="98425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OTLSHAPE_SL2A_004bab7400e34ba6bbdd2c91a92ef25c_BackgroundRectangle">
            <a:extLst>
              <a:ext uri="{FF2B5EF4-FFF2-40B4-BE49-F238E27FC236}">
                <a16:creationId xmlns:a16="http://schemas.microsoft.com/office/drawing/2014/main" id="{787BBFF5-54D7-4CF7-A16A-7FAE1AA2E072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339746" y="3352800"/>
            <a:ext cx="98425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OTLSHAPE_SL2A_22f0da81260f419b811bc7dba7e00a90_BackgroundRectangle">
            <a:extLst>
              <a:ext uri="{FF2B5EF4-FFF2-40B4-BE49-F238E27FC236}">
                <a16:creationId xmlns:a16="http://schemas.microsoft.com/office/drawing/2014/main" id="{6A83D4B1-242D-48CD-AD8B-794BB08B64A3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1339746" y="3695700"/>
            <a:ext cx="98425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1" name="OTLSHAPE_SL2A_ddfe87b6203c4de588f66acb0272d87b_BackgroundRectangle">
            <a:extLst>
              <a:ext uri="{FF2B5EF4-FFF2-40B4-BE49-F238E27FC236}">
                <a16:creationId xmlns:a16="http://schemas.microsoft.com/office/drawing/2014/main" id="{36772890-8BAB-4D4C-9D51-047F8E0B08A2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339746" y="3975100"/>
            <a:ext cx="98425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4" name="OTLSHAPE_SL2A_94b479772e9448b0b4563c8c9ec4cd73_BackgroundRectangle">
            <a:extLst>
              <a:ext uri="{FF2B5EF4-FFF2-40B4-BE49-F238E27FC236}">
                <a16:creationId xmlns:a16="http://schemas.microsoft.com/office/drawing/2014/main" id="{C7343E69-521D-44AD-83CD-6BE7E52C520B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1339746" y="4254500"/>
            <a:ext cx="98425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7" name="OTLSHAPE_SL2A_3c2bbb058efe4c46a412ffc947641abd_BackgroundRectangle">
            <a:extLst>
              <a:ext uri="{FF2B5EF4-FFF2-40B4-BE49-F238E27FC236}">
                <a16:creationId xmlns:a16="http://schemas.microsoft.com/office/drawing/2014/main" id="{A7A80C26-8B92-47C0-B756-C6212FF9263B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1339746" y="4533900"/>
            <a:ext cx="98425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0" name="OTLSHAPE_SL2A_9cd23ba608ec4fe9a6ca160fd968ef1a_BackgroundRectangle">
            <a:extLst>
              <a:ext uri="{FF2B5EF4-FFF2-40B4-BE49-F238E27FC236}">
                <a16:creationId xmlns:a16="http://schemas.microsoft.com/office/drawing/2014/main" id="{3E31CA7C-23D3-4A6B-8F87-77D589B7B94D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1339746" y="4876800"/>
            <a:ext cx="98425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" name="OTLSHAPE_SL2A_9f7447368d9e4f9286b74080343ab851_BackgroundRectangle">
            <a:extLst>
              <a:ext uri="{FF2B5EF4-FFF2-40B4-BE49-F238E27FC236}">
                <a16:creationId xmlns:a16="http://schemas.microsoft.com/office/drawing/2014/main" id="{34F531D0-51A1-4CB5-8B5D-F513C81CF322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1339746" y="5156200"/>
            <a:ext cx="98425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6" name="OTLSHAPE_SL2A_a52247eedc144497af337a4606e6bb72_BackgroundRectangle">
            <a:extLst>
              <a:ext uri="{FF2B5EF4-FFF2-40B4-BE49-F238E27FC236}">
                <a16:creationId xmlns:a16="http://schemas.microsoft.com/office/drawing/2014/main" id="{E0D9D533-B424-4DEB-BDBA-D1D7395ED05E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1339746" y="5435600"/>
            <a:ext cx="98425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9" name="OTLSHAPE_SL2A_5798b269a7f5466ebb1e45603005e0fb_BackgroundRectangle">
            <a:extLst>
              <a:ext uri="{FF2B5EF4-FFF2-40B4-BE49-F238E27FC236}">
                <a16:creationId xmlns:a16="http://schemas.microsoft.com/office/drawing/2014/main" id="{02E878D1-9175-45F0-B9E1-DE9AE9905D9D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1339746" y="5715000"/>
            <a:ext cx="98425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4" name="OTLSHAPE_SL2AL_00000000000000000000000000000000_ShapeBelow0">
            <a:extLst>
              <a:ext uri="{FF2B5EF4-FFF2-40B4-BE49-F238E27FC236}">
                <a16:creationId xmlns:a16="http://schemas.microsoft.com/office/drawing/2014/main" id="{24CB3209-1D51-4FFF-B797-EE6B803411C0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1339746" y="2794000"/>
            <a:ext cx="9832994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OTLSHAPE_SL2AL_00000000000000000000000000000000_ShapeBelow1">
            <a:extLst>
              <a:ext uri="{FF2B5EF4-FFF2-40B4-BE49-F238E27FC236}">
                <a16:creationId xmlns:a16="http://schemas.microsoft.com/office/drawing/2014/main" id="{5DA1567D-0AEC-4C38-A057-F2E8DC588B4E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1339746" y="3073400"/>
            <a:ext cx="9832994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OTLSHAPE_SL2AL_00000000000000000000000000000000_ShapeBelow2">
            <a:extLst>
              <a:ext uri="{FF2B5EF4-FFF2-40B4-BE49-F238E27FC236}">
                <a16:creationId xmlns:a16="http://schemas.microsoft.com/office/drawing/2014/main" id="{D19754E5-1E5C-464E-8F7D-B94352DFB3DE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1339746" y="3352800"/>
            <a:ext cx="9832994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OTLSHAPE_SL2AL_00000000000000000000000000000000_ShapeBelow3">
            <a:extLst>
              <a:ext uri="{FF2B5EF4-FFF2-40B4-BE49-F238E27FC236}">
                <a16:creationId xmlns:a16="http://schemas.microsoft.com/office/drawing/2014/main" id="{C6B8C448-292C-4226-8EFC-1D1BE1C9EA11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1339746" y="3975100"/>
            <a:ext cx="9832995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OTLSHAPE_SL2AL_00000000000000000000000000000000_ShapeBelow4">
            <a:extLst>
              <a:ext uri="{FF2B5EF4-FFF2-40B4-BE49-F238E27FC236}">
                <a16:creationId xmlns:a16="http://schemas.microsoft.com/office/drawing/2014/main" id="{961AF112-05A5-4891-981C-266D413684F1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1339746" y="4254500"/>
            <a:ext cx="9832995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OTLSHAPE_SL2AL_00000000000000000000000000000000_ShapeBelow5">
            <a:extLst>
              <a:ext uri="{FF2B5EF4-FFF2-40B4-BE49-F238E27FC236}">
                <a16:creationId xmlns:a16="http://schemas.microsoft.com/office/drawing/2014/main" id="{816C7153-A2A5-4CAD-8F75-CD33C56BE85A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1339746" y="4533900"/>
            <a:ext cx="9832995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OTLSHAPE_SL2AL_00000000000000000000000000000000_ShapeBelow6">
            <a:extLst>
              <a:ext uri="{FF2B5EF4-FFF2-40B4-BE49-F238E27FC236}">
                <a16:creationId xmlns:a16="http://schemas.microsoft.com/office/drawing/2014/main" id="{6977986F-2F78-4FA4-8D7E-F93C58375D47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1339746" y="5156200"/>
            <a:ext cx="9832995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OTLSHAPE_SL2AL_00000000000000000000000000000000_ShapeBelow7">
            <a:extLst>
              <a:ext uri="{FF2B5EF4-FFF2-40B4-BE49-F238E27FC236}">
                <a16:creationId xmlns:a16="http://schemas.microsoft.com/office/drawing/2014/main" id="{5353B3F2-591F-43E5-A70F-3A2537D4236F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1339746" y="5435600"/>
            <a:ext cx="9832995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OTLSHAPE_SL2AL_00000000000000000000000000000000_ShapeBelow8">
            <a:extLst>
              <a:ext uri="{FF2B5EF4-FFF2-40B4-BE49-F238E27FC236}">
                <a16:creationId xmlns:a16="http://schemas.microsoft.com/office/drawing/2014/main" id="{B3ECFF43-57D5-4621-A56B-E732F79074B6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1339746" y="5715000"/>
            <a:ext cx="9832995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B5794B22-E6A6-481F-8E27-53BD3ECB263C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2404696" y="2057400"/>
            <a:ext cx="8775700" cy="254000"/>
          </a:xfrm>
          <a:prstGeom prst="round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905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TLSHAPE_SL_d0607497c7e940d08c6126ff7e707e74_HeaderRectangle">
            <a:extLst>
              <a:ext uri="{FF2B5EF4-FFF2-40B4-BE49-F238E27FC236}">
                <a16:creationId xmlns:a16="http://schemas.microsoft.com/office/drawing/2014/main" id="{ADBF42E4-E446-4D47-9482-35EAA30B46CA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63500" y="2514600"/>
            <a:ext cx="1282700" cy="1117600"/>
          </a:xfrm>
          <a:prstGeom prst="rect">
            <a:avLst/>
          </a:prstGeom>
          <a:solidFill>
            <a:schemeClr val="accent3">
              <a:alpha val="49804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TLSHAPE_SL_42ee18d900124122b9cd217ee860858a_HeaderRectangle">
            <a:extLst>
              <a:ext uri="{FF2B5EF4-FFF2-40B4-BE49-F238E27FC236}">
                <a16:creationId xmlns:a16="http://schemas.microsoft.com/office/drawing/2014/main" id="{AB226B33-0D84-4103-B180-CAC7094CB09E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63500" y="3695700"/>
            <a:ext cx="1282700" cy="1117600"/>
          </a:xfrm>
          <a:prstGeom prst="rect">
            <a:avLst/>
          </a:prstGeom>
          <a:solidFill>
            <a:schemeClr val="accent3">
              <a:alpha val="49804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TLSHAPE_SL_75aee73784d44525bde0bbcd73361a4b_HeaderRectangle">
            <a:extLst>
              <a:ext uri="{FF2B5EF4-FFF2-40B4-BE49-F238E27FC236}">
                <a16:creationId xmlns:a16="http://schemas.microsoft.com/office/drawing/2014/main" id="{885A8537-FFA5-410A-865B-52CBA006CA69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63500" y="4876800"/>
            <a:ext cx="1282700" cy="1117600"/>
          </a:xfrm>
          <a:prstGeom prst="rect">
            <a:avLst/>
          </a:prstGeom>
          <a:solidFill>
            <a:schemeClr val="accent3">
              <a:alpha val="49804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OTLSHAPE_SL2A_167c754578174fd2bf6a4bf994eed93a_HeaderRectangle">
            <a:extLst>
              <a:ext uri="{FF2B5EF4-FFF2-40B4-BE49-F238E27FC236}">
                <a16:creationId xmlns:a16="http://schemas.microsoft.com/office/drawing/2014/main" id="{F3095CCC-4796-4921-B369-2903F5EEA90B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1339746" y="2514600"/>
            <a:ext cx="939800" cy="279400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OTLSHAPE_SL2A_a96c73945575412a9bfb3d6e76161897_HeaderRectangle">
            <a:extLst>
              <a:ext uri="{FF2B5EF4-FFF2-40B4-BE49-F238E27FC236}">
                <a16:creationId xmlns:a16="http://schemas.microsoft.com/office/drawing/2014/main" id="{D7FFB4A7-036C-4CE8-B401-A229AA712F29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1339746" y="2794000"/>
            <a:ext cx="939800" cy="279400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OTLSHAPE_SL2A_cc37367988cc4809bf4dde2d94ee8214_HeaderRectangle">
            <a:extLst>
              <a:ext uri="{FF2B5EF4-FFF2-40B4-BE49-F238E27FC236}">
                <a16:creationId xmlns:a16="http://schemas.microsoft.com/office/drawing/2014/main" id="{051753C6-1252-4411-9562-028B2567CFC2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1339746" y="3073400"/>
            <a:ext cx="939800" cy="279400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OTLSHAPE_SL2A_004bab7400e34ba6bbdd2c91a92ef25c_HeaderRectangle">
            <a:extLst>
              <a:ext uri="{FF2B5EF4-FFF2-40B4-BE49-F238E27FC236}">
                <a16:creationId xmlns:a16="http://schemas.microsoft.com/office/drawing/2014/main" id="{333AAAE4-4B89-4CD9-903A-B45D20C3A4EF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1339746" y="3352800"/>
            <a:ext cx="939800" cy="279400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OTLSHAPE_SL2A_22f0da81260f419b811bc7dba7e00a90_HeaderRectangle">
            <a:extLst>
              <a:ext uri="{FF2B5EF4-FFF2-40B4-BE49-F238E27FC236}">
                <a16:creationId xmlns:a16="http://schemas.microsoft.com/office/drawing/2014/main" id="{375D8886-DDE8-4BBA-ABC6-CB2B3C9BB33D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1339746" y="3695700"/>
            <a:ext cx="939800" cy="279400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9" name="OTLSHAPE_SL2A_ddfe87b6203c4de588f66acb0272d87b_HeaderRectangle">
            <a:extLst>
              <a:ext uri="{FF2B5EF4-FFF2-40B4-BE49-F238E27FC236}">
                <a16:creationId xmlns:a16="http://schemas.microsoft.com/office/drawing/2014/main" id="{4DDD031D-8498-4019-956D-E3EDE266EDEE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1339746" y="3975100"/>
            <a:ext cx="939800" cy="279400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2" name="OTLSHAPE_SL2A_94b479772e9448b0b4563c8c9ec4cd73_HeaderRectangle">
            <a:extLst>
              <a:ext uri="{FF2B5EF4-FFF2-40B4-BE49-F238E27FC236}">
                <a16:creationId xmlns:a16="http://schemas.microsoft.com/office/drawing/2014/main" id="{2CAF40E1-EA1F-49E1-A2F5-E86759244698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1339746" y="4254500"/>
            <a:ext cx="939800" cy="279400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5" name="OTLSHAPE_SL2A_3c2bbb058efe4c46a412ffc947641abd_HeaderRectangle">
            <a:extLst>
              <a:ext uri="{FF2B5EF4-FFF2-40B4-BE49-F238E27FC236}">
                <a16:creationId xmlns:a16="http://schemas.microsoft.com/office/drawing/2014/main" id="{C1B48F25-2503-4F60-AAE5-4FF6BA515806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1339746" y="4533900"/>
            <a:ext cx="939800" cy="279400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8" name="OTLSHAPE_SL2A_9cd23ba608ec4fe9a6ca160fd968ef1a_HeaderRectangle">
            <a:extLst>
              <a:ext uri="{FF2B5EF4-FFF2-40B4-BE49-F238E27FC236}">
                <a16:creationId xmlns:a16="http://schemas.microsoft.com/office/drawing/2014/main" id="{53DC4AF9-D805-4BD4-960D-F8268499322C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1339746" y="4876800"/>
            <a:ext cx="939800" cy="279400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1" name="OTLSHAPE_SL2A_9f7447368d9e4f9286b74080343ab851_HeaderRectangle">
            <a:extLst>
              <a:ext uri="{FF2B5EF4-FFF2-40B4-BE49-F238E27FC236}">
                <a16:creationId xmlns:a16="http://schemas.microsoft.com/office/drawing/2014/main" id="{B0F0BEFC-E549-4672-A5ED-206769526122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1339746" y="5156200"/>
            <a:ext cx="939800" cy="279400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" name="OTLSHAPE_SL2A_a52247eedc144497af337a4606e6bb72_HeaderRectangle">
            <a:extLst>
              <a:ext uri="{FF2B5EF4-FFF2-40B4-BE49-F238E27FC236}">
                <a16:creationId xmlns:a16="http://schemas.microsoft.com/office/drawing/2014/main" id="{C1AE16F4-C731-40DB-B5F3-D97F0FC1F1D2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1339746" y="5435600"/>
            <a:ext cx="939800" cy="279400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7" name="OTLSHAPE_SL2A_5798b269a7f5466ebb1e45603005e0fb_HeaderRectangle">
            <a:extLst>
              <a:ext uri="{FF2B5EF4-FFF2-40B4-BE49-F238E27FC236}">
                <a16:creationId xmlns:a16="http://schemas.microsoft.com/office/drawing/2014/main" id="{CEBE19BD-615C-41EA-8EC7-8A79287E53C9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1339746" y="5715000"/>
            <a:ext cx="939800" cy="279400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6" name="OTLSHAPE_G_00000000000000000000000000000000_ShapeBelow0">
            <a:extLst>
              <a:ext uri="{FF2B5EF4-FFF2-40B4-BE49-F238E27FC236}">
                <a16:creationId xmlns:a16="http://schemas.microsoft.com/office/drawing/2014/main" id="{7EB91630-89BC-41B3-9545-7FCE015CBB5B}"/>
              </a:ext>
            </a:extLst>
          </p:cNvPr>
          <p:cNvCxnSpPr/>
          <p:nvPr>
            <p:custDataLst>
              <p:tags r:id="rId39"/>
            </p:custDataLst>
          </p:nvPr>
        </p:nvCxnSpPr>
        <p:spPr>
          <a:xfrm>
            <a:off x="3281500" y="2311400"/>
            <a:ext cx="0" cy="36830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OTLSHAPE_G_00000000000000000000000000000000_ShapeBelow1">
            <a:extLst>
              <a:ext uri="{FF2B5EF4-FFF2-40B4-BE49-F238E27FC236}">
                <a16:creationId xmlns:a16="http://schemas.microsoft.com/office/drawing/2014/main" id="{6C3BFB42-7892-41A0-85D2-F1125AFE5B9A}"/>
              </a:ext>
            </a:extLst>
          </p:cNvPr>
          <p:cNvCxnSpPr/>
          <p:nvPr>
            <p:custDataLst>
              <p:tags r:id="rId40"/>
            </p:custDataLst>
          </p:nvPr>
        </p:nvCxnSpPr>
        <p:spPr>
          <a:xfrm>
            <a:off x="4158305" y="2311400"/>
            <a:ext cx="0" cy="36830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OTLSHAPE_G_00000000000000000000000000000000_ShapeBelow2">
            <a:extLst>
              <a:ext uri="{FF2B5EF4-FFF2-40B4-BE49-F238E27FC236}">
                <a16:creationId xmlns:a16="http://schemas.microsoft.com/office/drawing/2014/main" id="{A041E623-B103-46DE-A710-C6DC1CA6B2B7}"/>
              </a:ext>
            </a:extLst>
          </p:cNvPr>
          <p:cNvCxnSpPr/>
          <p:nvPr>
            <p:custDataLst>
              <p:tags r:id="rId41"/>
            </p:custDataLst>
          </p:nvPr>
        </p:nvCxnSpPr>
        <p:spPr>
          <a:xfrm>
            <a:off x="5035109" y="2311400"/>
            <a:ext cx="0" cy="36830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OTLSHAPE_G_00000000000000000000000000000000_ShapeBelow3">
            <a:extLst>
              <a:ext uri="{FF2B5EF4-FFF2-40B4-BE49-F238E27FC236}">
                <a16:creationId xmlns:a16="http://schemas.microsoft.com/office/drawing/2014/main" id="{0FA5DD10-2604-40DF-82E8-B7FC193942E1}"/>
              </a:ext>
            </a:extLst>
          </p:cNvPr>
          <p:cNvCxnSpPr/>
          <p:nvPr>
            <p:custDataLst>
              <p:tags r:id="rId42"/>
            </p:custDataLst>
          </p:nvPr>
        </p:nvCxnSpPr>
        <p:spPr>
          <a:xfrm>
            <a:off x="5911914" y="2311400"/>
            <a:ext cx="0" cy="36830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OTLSHAPE_G_00000000000000000000000000000000_ShapeBelow4">
            <a:extLst>
              <a:ext uri="{FF2B5EF4-FFF2-40B4-BE49-F238E27FC236}">
                <a16:creationId xmlns:a16="http://schemas.microsoft.com/office/drawing/2014/main" id="{97FAC66A-08EB-4611-894D-F6FD8CA6FB39}"/>
              </a:ext>
            </a:extLst>
          </p:cNvPr>
          <p:cNvCxnSpPr/>
          <p:nvPr>
            <p:custDataLst>
              <p:tags r:id="rId43"/>
            </p:custDataLst>
          </p:nvPr>
        </p:nvCxnSpPr>
        <p:spPr>
          <a:xfrm>
            <a:off x="6788840" y="2311400"/>
            <a:ext cx="0" cy="36830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OTLSHAPE_G_00000000000000000000000000000000_ShapeBelow5">
            <a:extLst>
              <a:ext uri="{FF2B5EF4-FFF2-40B4-BE49-F238E27FC236}">
                <a16:creationId xmlns:a16="http://schemas.microsoft.com/office/drawing/2014/main" id="{11B7613E-FE8E-4C1B-B515-19CF10BCEF9A}"/>
              </a:ext>
            </a:extLst>
          </p:cNvPr>
          <p:cNvCxnSpPr/>
          <p:nvPr>
            <p:custDataLst>
              <p:tags r:id="rId44"/>
            </p:custDataLst>
          </p:nvPr>
        </p:nvCxnSpPr>
        <p:spPr>
          <a:xfrm>
            <a:off x="7665523" y="2311400"/>
            <a:ext cx="0" cy="36830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OTLSHAPE_G_00000000000000000000000000000000_ShapeBelow6">
            <a:extLst>
              <a:ext uri="{FF2B5EF4-FFF2-40B4-BE49-F238E27FC236}">
                <a16:creationId xmlns:a16="http://schemas.microsoft.com/office/drawing/2014/main" id="{E40131CA-F0F1-4AFC-8F59-592E68DFB30C}"/>
              </a:ext>
            </a:extLst>
          </p:cNvPr>
          <p:cNvCxnSpPr/>
          <p:nvPr>
            <p:custDataLst>
              <p:tags r:id="rId45"/>
            </p:custDataLst>
          </p:nvPr>
        </p:nvCxnSpPr>
        <p:spPr>
          <a:xfrm>
            <a:off x="8542327" y="2311400"/>
            <a:ext cx="0" cy="36830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OTLSHAPE_G_00000000000000000000000000000000_ShapeBelow7">
            <a:extLst>
              <a:ext uri="{FF2B5EF4-FFF2-40B4-BE49-F238E27FC236}">
                <a16:creationId xmlns:a16="http://schemas.microsoft.com/office/drawing/2014/main" id="{862B7CDC-3EE3-4D51-8150-C7433F99C1F0}"/>
              </a:ext>
            </a:extLst>
          </p:cNvPr>
          <p:cNvCxnSpPr/>
          <p:nvPr>
            <p:custDataLst>
              <p:tags r:id="rId46"/>
            </p:custDataLst>
          </p:nvPr>
        </p:nvCxnSpPr>
        <p:spPr>
          <a:xfrm>
            <a:off x="9419131" y="2311400"/>
            <a:ext cx="0" cy="36830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OTLSHAPE_G_00000000000000000000000000000000_ShapeBelow8">
            <a:extLst>
              <a:ext uri="{FF2B5EF4-FFF2-40B4-BE49-F238E27FC236}">
                <a16:creationId xmlns:a16="http://schemas.microsoft.com/office/drawing/2014/main" id="{3D479292-F4FE-4A2F-BEB9-73CE92D5C514}"/>
              </a:ext>
            </a:extLst>
          </p:cNvPr>
          <p:cNvCxnSpPr/>
          <p:nvPr>
            <p:custDataLst>
              <p:tags r:id="rId47"/>
            </p:custDataLst>
          </p:nvPr>
        </p:nvCxnSpPr>
        <p:spPr>
          <a:xfrm>
            <a:off x="10295936" y="2311400"/>
            <a:ext cx="0" cy="36830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OTLSHAPE_SLT_1146cbae73244ae0a9f4e0329c4c93b2_Shape">
            <a:extLst>
              <a:ext uri="{FF2B5EF4-FFF2-40B4-BE49-F238E27FC236}">
                <a16:creationId xmlns:a16="http://schemas.microsoft.com/office/drawing/2014/main" id="{3C116883-F3F3-4E96-B457-CC044A77B8C7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7227242" y="3733800"/>
            <a:ext cx="3517900" cy="2032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1" name="OTLSHAPE_SLT_84a4970e52a6454387337146a8bf522f_Shape">
            <a:extLst>
              <a:ext uri="{FF2B5EF4-FFF2-40B4-BE49-F238E27FC236}">
                <a16:creationId xmlns:a16="http://schemas.microsoft.com/office/drawing/2014/main" id="{C90812EE-EE35-4713-9629-4CC65A597CC5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2952820" y="4914900"/>
            <a:ext cx="3517900" cy="2032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3" name="OTLSHAPE_SLT_4a834755689942aba0437e56f24c7e9d_Shape">
            <a:extLst>
              <a:ext uri="{FF2B5EF4-FFF2-40B4-BE49-F238E27FC236}">
                <a16:creationId xmlns:a16="http://schemas.microsoft.com/office/drawing/2014/main" id="{C3E438B7-8A76-4286-9D81-21E321390E2E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2843220" y="2552700"/>
            <a:ext cx="3517900" cy="2032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5" name="OTLSHAPE_SLT_a79dce9ae10d4f829c2300218b7e3c27_Shape">
            <a:extLst>
              <a:ext uri="{FF2B5EF4-FFF2-40B4-BE49-F238E27FC236}">
                <a16:creationId xmlns:a16="http://schemas.microsoft.com/office/drawing/2014/main" id="{A309EAE0-6D62-45A5-AE41-E18E2995F5AA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7227242" y="2552700"/>
            <a:ext cx="3517900" cy="2032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7" name="OTLSHAPE_SLT_493a7a0e96be4ee7b6957a65182f9f83_Shape">
            <a:extLst>
              <a:ext uri="{FF2B5EF4-FFF2-40B4-BE49-F238E27FC236}">
                <a16:creationId xmlns:a16="http://schemas.microsoft.com/office/drawing/2014/main" id="{9456E866-2680-47A5-BA32-1C223F4E84F9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2843220" y="3733800"/>
            <a:ext cx="3517900" cy="2032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9" name="OTLSHAPE_SLT_3b1bfb988e1245b4ad5963d799663daf_Shape">
            <a:extLst>
              <a:ext uri="{FF2B5EF4-FFF2-40B4-BE49-F238E27FC236}">
                <a16:creationId xmlns:a16="http://schemas.microsoft.com/office/drawing/2014/main" id="{4DC543B6-D638-4295-AB03-5DD4556A2CE8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7665645" y="4013200"/>
            <a:ext cx="2197100" cy="2032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7" name="OTLSHAPE_SLT_2038a61d4eae440d8cc59c537ae70f58_Shape">
            <a:extLst>
              <a:ext uri="{FF2B5EF4-FFF2-40B4-BE49-F238E27FC236}">
                <a16:creationId xmlns:a16="http://schemas.microsoft.com/office/drawing/2014/main" id="{94E8CE3D-749F-4B95-8B3E-F15E266700C5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4596829" y="2832100"/>
            <a:ext cx="889000" cy="2032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3" name="OTLSHAPE_SLT_ea04951b789a4ef6b11dd7c628044f79_Shape">
            <a:extLst>
              <a:ext uri="{FF2B5EF4-FFF2-40B4-BE49-F238E27FC236}">
                <a16:creationId xmlns:a16="http://schemas.microsoft.com/office/drawing/2014/main" id="{137E6868-CC67-48C2-9D89-7F11E75EFB31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5035231" y="5194300"/>
            <a:ext cx="660400" cy="2032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5" name="OTLSHAPE_SLT_40182e2e0d6a482195d1f9524c5ad675_Shape">
            <a:extLst>
              <a:ext uri="{FF2B5EF4-FFF2-40B4-BE49-F238E27FC236}">
                <a16:creationId xmlns:a16="http://schemas.microsoft.com/office/drawing/2014/main" id="{491AD4AD-B5C7-4F0B-A81A-92599193BC7F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7227242" y="5473700"/>
            <a:ext cx="889000" cy="2032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rgbClr val="2F369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9" name="OTLSHAPE_SLT_3a26f6929be44ca498e2e6f90061f92d_Shape">
            <a:extLst>
              <a:ext uri="{FF2B5EF4-FFF2-40B4-BE49-F238E27FC236}">
                <a16:creationId xmlns:a16="http://schemas.microsoft.com/office/drawing/2014/main" id="{1AE3F00A-51DF-44DE-B9A0-399BD6B50D6A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>
            <a:off x="5583234" y="4292600"/>
            <a:ext cx="774700" cy="2032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rgbClr val="2F369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1" name="OTLSHAPE_SLT_98688a147f0541a692d7c0165b430598_Shape">
            <a:extLst>
              <a:ext uri="{FF2B5EF4-FFF2-40B4-BE49-F238E27FC236}">
                <a16:creationId xmlns:a16="http://schemas.microsoft.com/office/drawing/2014/main" id="{0CCC7511-6681-4A3C-A9E6-EB5EA42C630F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8542448" y="5753100"/>
            <a:ext cx="444500" cy="2032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7" name="OTLSHAPE_SLT_7bbe49aa98f1411c86b391adde38bf35_Shape">
            <a:extLst>
              <a:ext uri="{FF2B5EF4-FFF2-40B4-BE49-F238E27FC236}">
                <a16:creationId xmlns:a16="http://schemas.microsoft.com/office/drawing/2014/main" id="{4A2878E8-D31C-4AC0-A0E6-0AB985E32EEB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5583234" y="3111500"/>
            <a:ext cx="774700" cy="2032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rgbClr val="2F369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5" name="OTLSHAPE_SLT_aa1e36470487413ab3f480994828d7de_Shape">
            <a:extLst>
              <a:ext uri="{FF2B5EF4-FFF2-40B4-BE49-F238E27FC236}">
                <a16:creationId xmlns:a16="http://schemas.microsoft.com/office/drawing/2014/main" id="{EA28EBB4-CFC4-4D63-A5E8-A5E222DC4A57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4596829" y="3390900"/>
            <a:ext cx="444500" cy="2032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3" name="OTLSHAPE_SLT_829ac61fcfbd4320adcc5e3ceaf2df63_Shape">
            <a:extLst>
              <a:ext uri="{FF2B5EF4-FFF2-40B4-BE49-F238E27FC236}">
                <a16:creationId xmlns:a16="http://schemas.microsoft.com/office/drawing/2014/main" id="{35162566-F157-46F5-A3F0-3F23C365D520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>
            <a:off x="7665645" y="4572000"/>
            <a:ext cx="444500" cy="2032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1" name="OTLSHAPE_SLT_46d02c4a57c84e6898e07bc78f8bf1a5_Shape">
            <a:extLst>
              <a:ext uri="{FF2B5EF4-FFF2-40B4-BE49-F238E27FC236}">
                <a16:creationId xmlns:a16="http://schemas.microsoft.com/office/drawing/2014/main" id="{EEADD434-A39F-425A-A153-1D4780654A98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>
            <a:off x="7665645" y="4914900"/>
            <a:ext cx="1765300" cy="2032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TLSHAPE_SL_d0607497c7e940d08c6126ff7e707e74_Header">
            <a:extLst>
              <a:ext uri="{FF2B5EF4-FFF2-40B4-BE49-F238E27FC236}">
                <a16:creationId xmlns:a16="http://schemas.microsoft.com/office/drawing/2014/main" id="{AD5E6873-5544-4D42-B7BD-05AEF76C10AC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63500" y="2825369"/>
            <a:ext cx="1282700" cy="49606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Print shop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Wimbledon</a:t>
            </a:r>
          </a:p>
        </p:txBody>
      </p:sp>
      <p:sp>
        <p:nvSpPr>
          <p:cNvPr id="19" name="OTLSHAPE_SL_42ee18d900124122b9cd217ee860858a_Header">
            <a:extLst>
              <a:ext uri="{FF2B5EF4-FFF2-40B4-BE49-F238E27FC236}">
                <a16:creationId xmlns:a16="http://schemas.microsoft.com/office/drawing/2014/main" id="{5FC3A1C3-ACD0-4313-B537-7C929994652D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63500" y="4006469"/>
            <a:ext cx="1282700" cy="49606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Print shop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Greenwich</a:t>
            </a:r>
          </a:p>
        </p:txBody>
      </p:sp>
      <p:sp>
        <p:nvSpPr>
          <p:cNvPr id="22" name="OTLSHAPE_SL_75aee73784d44525bde0bbcd73361a4b_Header">
            <a:extLst>
              <a:ext uri="{FF2B5EF4-FFF2-40B4-BE49-F238E27FC236}">
                <a16:creationId xmlns:a16="http://schemas.microsoft.com/office/drawing/2014/main" id="{F3982310-2F0D-4016-A469-6F2AFBCB8679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63500" y="5187569"/>
            <a:ext cx="1282700" cy="49606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Print shop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Chelsea</a:t>
            </a:r>
          </a:p>
        </p:txBody>
      </p:sp>
      <p:sp>
        <p:nvSpPr>
          <p:cNvPr id="43" name="OTLSHAPE_SL2A_167c754578174fd2bf6a4bf994eed93a_Header">
            <a:extLst>
              <a:ext uri="{FF2B5EF4-FFF2-40B4-BE49-F238E27FC236}">
                <a16:creationId xmlns:a16="http://schemas.microsoft.com/office/drawing/2014/main" id="{B64BC21A-69AA-4C79-BC72-7E4EFE4FCAAB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1403246" y="2569041"/>
            <a:ext cx="812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Printer/Copy</a:t>
            </a:r>
          </a:p>
        </p:txBody>
      </p:sp>
      <p:sp>
        <p:nvSpPr>
          <p:cNvPr id="46" name="OTLSHAPE_SL2A_a96c73945575412a9bfb3d6e76161897_Header">
            <a:extLst>
              <a:ext uri="{FF2B5EF4-FFF2-40B4-BE49-F238E27FC236}">
                <a16:creationId xmlns:a16="http://schemas.microsoft.com/office/drawing/2014/main" id="{7E68866A-2941-4D32-AB16-4DE30E245294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1403246" y="2848441"/>
            <a:ext cx="812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Cutter </a:t>
            </a:r>
          </a:p>
        </p:txBody>
      </p:sp>
      <p:sp>
        <p:nvSpPr>
          <p:cNvPr id="49" name="OTLSHAPE_SL2A_cc37367988cc4809bf4dde2d94ee8214_Header">
            <a:extLst>
              <a:ext uri="{FF2B5EF4-FFF2-40B4-BE49-F238E27FC236}">
                <a16:creationId xmlns:a16="http://schemas.microsoft.com/office/drawing/2014/main" id="{8A96BA14-97F7-4408-AFAC-43B9EFE085D0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1403246" y="3127841"/>
            <a:ext cx="812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Binder</a:t>
            </a:r>
          </a:p>
        </p:txBody>
      </p:sp>
      <p:sp>
        <p:nvSpPr>
          <p:cNvPr id="52" name="OTLSHAPE_SL2A_004bab7400e34ba6bbdd2c91a92ef25c_Header">
            <a:extLst>
              <a:ext uri="{FF2B5EF4-FFF2-40B4-BE49-F238E27FC236}">
                <a16:creationId xmlns:a16="http://schemas.microsoft.com/office/drawing/2014/main" id="{74F915F0-0C0A-4B06-A00F-95490DC5F946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1403246" y="3407240"/>
            <a:ext cx="812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Laminator</a:t>
            </a:r>
          </a:p>
        </p:txBody>
      </p:sp>
      <p:sp>
        <p:nvSpPr>
          <p:cNvPr id="31" name="OTLSHAPE_SL2A_22f0da81260f419b811bc7dba7e00a90_Header">
            <a:extLst>
              <a:ext uri="{FF2B5EF4-FFF2-40B4-BE49-F238E27FC236}">
                <a16:creationId xmlns:a16="http://schemas.microsoft.com/office/drawing/2014/main" id="{21DEE0A5-46EB-49F6-BC1E-7877DDE18CFA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1403246" y="3750140"/>
            <a:ext cx="812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Printer/Copy</a:t>
            </a:r>
          </a:p>
        </p:txBody>
      </p:sp>
      <p:sp>
        <p:nvSpPr>
          <p:cNvPr id="90" name="OTLSHAPE_SL2A_ddfe87b6203c4de588f66acb0272d87b_Header">
            <a:extLst>
              <a:ext uri="{FF2B5EF4-FFF2-40B4-BE49-F238E27FC236}">
                <a16:creationId xmlns:a16="http://schemas.microsoft.com/office/drawing/2014/main" id="{AB3E3E57-2501-4968-8489-508DE2A62425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1403246" y="4029540"/>
            <a:ext cx="812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Cutter</a:t>
            </a:r>
          </a:p>
        </p:txBody>
      </p:sp>
      <p:sp>
        <p:nvSpPr>
          <p:cNvPr id="93" name="OTLSHAPE_SL2A_94b479772e9448b0b4563c8c9ec4cd73_Header">
            <a:extLst>
              <a:ext uri="{FF2B5EF4-FFF2-40B4-BE49-F238E27FC236}">
                <a16:creationId xmlns:a16="http://schemas.microsoft.com/office/drawing/2014/main" id="{DE7E4359-B781-49B3-BFBA-D06404080D08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1403246" y="4308940"/>
            <a:ext cx="812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Binder</a:t>
            </a:r>
          </a:p>
        </p:txBody>
      </p:sp>
      <p:sp>
        <p:nvSpPr>
          <p:cNvPr id="96" name="OTLSHAPE_SL2A_3c2bbb058efe4c46a412ffc947641abd_Header">
            <a:extLst>
              <a:ext uri="{FF2B5EF4-FFF2-40B4-BE49-F238E27FC236}">
                <a16:creationId xmlns:a16="http://schemas.microsoft.com/office/drawing/2014/main" id="{E26C9FCE-6D82-4F32-A435-9F84C8B18A87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1403246" y="4588340"/>
            <a:ext cx="812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Laminator</a:t>
            </a:r>
          </a:p>
        </p:txBody>
      </p:sp>
      <p:sp>
        <p:nvSpPr>
          <p:cNvPr id="99" name="OTLSHAPE_SL2A_9cd23ba608ec4fe9a6ca160fd968ef1a_Header">
            <a:extLst>
              <a:ext uri="{FF2B5EF4-FFF2-40B4-BE49-F238E27FC236}">
                <a16:creationId xmlns:a16="http://schemas.microsoft.com/office/drawing/2014/main" id="{7D2799D0-4DF1-4FBC-A428-17B9212D48C8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1403246" y="4931240"/>
            <a:ext cx="812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Printer/Copy</a:t>
            </a:r>
          </a:p>
        </p:txBody>
      </p:sp>
      <p:sp>
        <p:nvSpPr>
          <p:cNvPr id="102" name="OTLSHAPE_SL2A_9f7447368d9e4f9286b74080343ab851_Header">
            <a:extLst>
              <a:ext uri="{FF2B5EF4-FFF2-40B4-BE49-F238E27FC236}">
                <a16:creationId xmlns:a16="http://schemas.microsoft.com/office/drawing/2014/main" id="{55852206-2D50-4363-88F5-CCA8C2952664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1403246" y="5210640"/>
            <a:ext cx="812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Cutter</a:t>
            </a:r>
          </a:p>
        </p:txBody>
      </p:sp>
      <p:sp>
        <p:nvSpPr>
          <p:cNvPr id="105" name="OTLSHAPE_SL2A_a52247eedc144497af337a4606e6bb72_Header">
            <a:extLst>
              <a:ext uri="{FF2B5EF4-FFF2-40B4-BE49-F238E27FC236}">
                <a16:creationId xmlns:a16="http://schemas.microsoft.com/office/drawing/2014/main" id="{AB975E37-34B7-4E3B-BA3A-2FD69FE92AC3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1403246" y="5490040"/>
            <a:ext cx="812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Binder</a:t>
            </a:r>
          </a:p>
        </p:txBody>
      </p:sp>
      <p:sp>
        <p:nvSpPr>
          <p:cNvPr id="108" name="OTLSHAPE_SL2A_5798b269a7f5466ebb1e45603005e0fb_Header">
            <a:extLst>
              <a:ext uri="{FF2B5EF4-FFF2-40B4-BE49-F238E27FC236}">
                <a16:creationId xmlns:a16="http://schemas.microsoft.com/office/drawing/2014/main" id="{D4DEB733-168D-4A21-AA80-BE48A0D0627A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1403246" y="5769440"/>
            <a:ext cx="812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Laminator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1635A09E-6427-4A9F-A21E-86846016CC58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2468317" y="2091373"/>
            <a:ext cx="310983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8 am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06DDD3A3-5D1E-489C-8861-434A65DF7D4A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3345122" y="2091373"/>
            <a:ext cx="3937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 am</a:t>
            </a:r>
            <a:endParaRPr kumimoji="0" lang="en-US" sz="1200" b="0" i="0" u="none" strike="noStrike" kern="1200" cap="none" spc="-16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00AB673C-3C9C-4B23-8FAD-9726AB9BC700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4221926" y="2091373"/>
            <a:ext cx="3937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12 pm</a:t>
            </a:r>
            <a:endParaRPr kumimoji="0" lang="en-US" sz="1200" b="0" i="0" u="none" strike="noStrike" kern="1200" cap="none" spc="-16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DD69B683-B853-4C68-B8FC-FF4AC31C86DE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5098731" y="2091373"/>
            <a:ext cx="31739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 pm</a:t>
            </a:r>
            <a:endParaRPr kumimoji="0" lang="en-US" sz="1200" b="0" i="0" u="none" strike="noStrike" kern="1200" cap="none" spc="-18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2" name="OTLSHAPE_TB_00000000000000000000000000000000_TimescaleInterval5">
            <a:extLst>
              <a:ext uri="{FF2B5EF4-FFF2-40B4-BE49-F238E27FC236}">
                <a16:creationId xmlns:a16="http://schemas.microsoft.com/office/drawing/2014/main" id="{B3BC3C01-2529-45EA-823D-954B81FA9EAB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5975535" y="2091373"/>
            <a:ext cx="31739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4 pm</a:t>
            </a:r>
            <a:endParaRPr kumimoji="0" lang="en-US" sz="1200" b="0" i="0" u="none" strike="noStrike" kern="1200" cap="none" spc="-18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3" name="OTLSHAPE_TB_00000000000000000000000000000000_ScaleMarking1">
            <a:extLst>
              <a:ext uri="{FF2B5EF4-FFF2-40B4-BE49-F238E27FC236}">
                <a16:creationId xmlns:a16="http://schemas.microsoft.com/office/drawing/2014/main" id="{A4B791DF-1D9F-418A-B393-703B42B6F5E7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2468317" y="1871345"/>
            <a:ext cx="348172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4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Day 1</a:t>
            </a:r>
          </a:p>
        </p:txBody>
      </p:sp>
      <p:sp>
        <p:nvSpPr>
          <p:cNvPr id="72" name="OTLSHAPE_TB_00000000000000000000000000000000_TimescaleInterval6">
            <a:extLst>
              <a:ext uri="{FF2B5EF4-FFF2-40B4-BE49-F238E27FC236}">
                <a16:creationId xmlns:a16="http://schemas.microsoft.com/office/drawing/2014/main" id="{24DDC3DD-1A44-47A8-A3CD-A46CAB391FFB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6852340" y="2091373"/>
            <a:ext cx="310983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8 am</a:t>
            </a:r>
            <a:endParaRPr kumimoji="0" lang="en-US" sz="1200" b="0" i="0" u="none" strike="noStrike" kern="1200" cap="none" spc="-18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76" name="OTLSHAPE_TB_00000000000000000000000000000000_TimescaleInterval7">
            <a:extLst>
              <a:ext uri="{FF2B5EF4-FFF2-40B4-BE49-F238E27FC236}">
                <a16:creationId xmlns:a16="http://schemas.microsoft.com/office/drawing/2014/main" id="{02C4FDCA-64AD-4B14-B695-FF576F7B358C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7729145" y="2091373"/>
            <a:ext cx="3937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 am</a:t>
            </a:r>
            <a:endParaRPr kumimoji="0" lang="en-US" sz="1200" b="0" i="0" u="none" strike="noStrike" kern="1200" cap="none" spc="-16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8" name="OTLSHAPE_SLT_1146cbae73244ae0a9f4e0329c4c93b2_Title">
            <a:extLst>
              <a:ext uri="{FF2B5EF4-FFF2-40B4-BE49-F238E27FC236}">
                <a16:creationId xmlns:a16="http://schemas.microsoft.com/office/drawing/2014/main" id="{1B7E00C6-822E-44E0-87BA-916046F7B968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8758918" y="3750140"/>
            <a:ext cx="444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Job P37</a:t>
            </a:r>
          </a:p>
        </p:txBody>
      </p:sp>
      <p:sp>
        <p:nvSpPr>
          <p:cNvPr id="117" name="OTLSHAPE_TB_00000000000000000000000000000000_TimescaleInterval8">
            <a:extLst>
              <a:ext uri="{FF2B5EF4-FFF2-40B4-BE49-F238E27FC236}">
                <a16:creationId xmlns:a16="http://schemas.microsoft.com/office/drawing/2014/main" id="{6BAAA586-B3D6-43AF-8D49-B896B2C58F3C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8605948" y="2091373"/>
            <a:ext cx="3937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12 pm</a:t>
            </a:r>
          </a:p>
        </p:txBody>
      </p:sp>
      <p:sp>
        <p:nvSpPr>
          <p:cNvPr id="121" name="OTLSHAPE_TB_00000000000000000000000000000000_TimescaleInterval9">
            <a:extLst>
              <a:ext uri="{FF2B5EF4-FFF2-40B4-BE49-F238E27FC236}">
                <a16:creationId xmlns:a16="http://schemas.microsoft.com/office/drawing/2014/main" id="{B0EF5049-3697-424A-B3CD-65D3F5558FA8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9482753" y="2091373"/>
            <a:ext cx="31739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 pm</a:t>
            </a:r>
          </a:p>
        </p:txBody>
      </p:sp>
      <p:sp>
        <p:nvSpPr>
          <p:cNvPr id="125" name="OTLSHAPE_TB_00000000000000000000000000000000_TimescaleInterval10">
            <a:extLst>
              <a:ext uri="{FF2B5EF4-FFF2-40B4-BE49-F238E27FC236}">
                <a16:creationId xmlns:a16="http://schemas.microsoft.com/office/drawing/2014/main" id="{F528CFB8-1C81-4E14-8C67-686D8C1BCBFA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10359558" y="2091373"/>
            <a:ext cx="31739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4 pm</a:t>
            </a:r>
          </a:p>
        </p:txBody>
      </p:sp>
      <p:sp>
        <p:nvSpPr>
          <p:cNvPr id="140" name="OTLSHAPE_TB_00000000000000000000000000000000_ScaleMarking2">
            <a:extLst>
              <a:ext uri="{FF2B5EF4-FFF2-40B4-BE49-F238E27FC236}">
                <a16:creationId xmlns:a16="http://schemas.microsoft.com/office/drawing/2014/main" id="{7DE216F1-DF1B-4DB9-A0FF-338F23A25168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6852340" y="1871345"/>
            <a:ext cx="348172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4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Day 2</a:t>
            </a:r>
          </a:p>
        </p:txBody>
      </p:sp>
      <p:sp>
        <p:nvSpPr>
          <p:cNvPr id="157" name="OTLSHAPE_SLT_84a4970e52a6454387337146a8bf522f_Title">
            <a:extLst>
              <a:ext uri="{FF2B5EF4-FFF2-40B4-BE49-F238E27FC236}">
                <a16:creationId xmlns:a16="http://schemas.microsoft.com/office/drawing/2014/main" id="{3AF124A0-D156-4A4E-A68D-F67DEC482063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4484497" y="4931240"/>
            <a:ext cx="444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Job P38</a:t>
            </a:r>
          </a:p>
        </p:txBody>
      </p:sp>
      <p:sp>
        <p:nvSpPr>
          <p:cNvPr id="180" name="OTLSHAPE_SLT_4a834755689942aba0437e56f24c7e9d_Title">
            <a:extLst>
              <a:ext uri="{FF2B5EF4-FFF2-40B4-BE49-F238E27FC236}">
                <a16:creationId xmlns:a16="http://schemas.microsoft.com/office/drawing/2014/main" id="{6FDE8542-03AB-4901-8615-85EAC717D43F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4374896" y="2569041"/>
            <a:ext cx="444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Job P34</a:t>
            </a:r>
          </a:p>
        </p:txBody>
      </p:sp>
      <p:sp>
        <p:nvSpPr>
          <p:cNvPr id="188" name="OTLSHAPE_SLT_a79dce9ae10d4f829c2300218b7e3c27_Title">
            <a:extLst>
              <a:ext uri="{FF2B5EF4-FFF2-40B4-BE49-F238E27FC236}">
                <a16:creationId xmlns:a16="http://schemas.microsoft.com/office/drawing/2014/main" id="{B8AD70D2-9CB3-46BA-BD95-642AC895DDFD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8758918" y="2569041"/>
            <a:ext cx="444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Job P35</a:t>
            </a:r>
          </a:p>
        </p:txBody>
      </p:sp>
      <p:sp>
        <p:nvSpPr>
          <p:cNvPr id="196" name="OTLSHAPE_SLT_493a7a0e96be4ee7b6957a65182f9f83_Title">
            <a:extLst>
              <a:ext uri="{FF2B5EF4-FFF2-40B4-BE49-F238E27FC236}">
                <a16:creationId xmlns:a16="http://schemas.microsoft.com/office/drawing/2014/main" id="{4E558D97-832B-43DB-815E-935966EC245C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4374896" y="3750140"/>
            <a:ext cx="444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Job P36</a:t>
            </a:r>
          </a:p>
        </p:txBody>
      </p:sp>
      <p:sp>
        <p:nvSpPr>
          <p:cNvPr id="198" name="OTLSHAPE_SLT_3b1bfb988e1245b4ad5963d799663daf_Title">
            <a:extLst>
              <a:ext uri="{FF2B5EF4-FFF2-40B4-BE49-F238E27FC236}">
                <a16:creationId xmlns:a16="http://schemas.microsoft.com/office/drawing/2014/main" id="{0C57E6AF-F412-498D-8C33-496702235957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8539908" y="4029540"/>
            <a:ext cx="444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Job C26</a:t>
            </a:r>
          </a:p>
        </p:txBody>
      </p:sp>
      <p:sp>
        <p:nvSpPr>
          <p:cNvPr id="206" name="OTLSHAPE_SLT_2038a61d4eae440d8cc59c537ae70f58_Title">
            <a:extLst>
              <a:ext uri="{FF2B5EF4-FFF2-40B4-BE49-F238E27FC236}">
                <a16:creationId xmlns:a16="http://schemas.microsoft.com/office/drawing/2014/main" id="{7C889896-505F-4D23-A625-8F51E8CE93E8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4813489" y="2848441"/>
            <a:ext cx="444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Job C25</a:t>
            </a:r>
          </a:p>
        </p:txBody>
      </p:sp>
      <p:sp>
        <p:nvSpPr>
          <p:cNvPr id="214" name="OTLSHAPE_SLT_ea04951b789a4ef6b11dd7c628044f79_Title">
            <a:extLst>
              <a:ext uri="{FF2B5EF4-FFF2-40B4-BE49-F238E27FC236}">
                <a16:creationId xmlns:a16="http://schemas.microsoft.com/office/drawing/2014/main" id="{D081BAA2-FE1F-488F-A796-366AD6605786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5142290" y="5210640"/>
            <a:ext cx="444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Job C27</a:t>
            </a:r>
          </a:p>
        </p:txBody>
      </p:sp>
      <p:sp>
        <p:nvSpPr>
          <p:cNvPr id="129" name="OTLSHAPE_SLT_40182e2e0d6a482195d1f9524c5ad675_Title">
            <a:extLst>
              <a:ext uri="{FF2B5EF4-FFF2-40B4-BE49-F238E27FC236}">
                <a16:creationId xmlns:a16="http://schemas.microsoft.com/office/drawing/2014/main" id="{C0A46B22-C494-4137-A5F6-5D6E6603856B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7441722" y="5490040"/>
            <a:ext cx="457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Job B15</a:t>
            </a:r>
            <a:endParaRPr kumimoji="0" lang="en-US" sz="1100" b="1" i="0" u="none" strike="noStrike" kern="1200" cap="none" spc="-8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39" name="OTLSHAPE_SLT_3a26f6929be44ca498e2e6f90061f92d_Title">
            <a:extLst>
              <a:ext uri="{FF2B5EF4-FFF2-40B4-BE49-F238E27FC236}">
                <a16:creationId xmlns:a16="http://schemas.microsoft.com/office/drawing/2014/main" id="{61B40993-7C53-4A62-8E1A-1C6BB81094BB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5742913" y="4308940"/>
            <a:ext cx="457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Job B14</a:t>
            </a:r>
          </a:p>
        </p:txBody>
      </p:sp>
      <p:sp>
        <p:nvSpPr>
          <p:cNvPr id="162" name="OTLSHAPE_SLT_98688a147f0541a692d7c0165b430598_Title">
            <a:extLst>
              <a:ext uri="{FF2B5EF4-FFF2-40B4-BE49-F238E27FC236}">
                <a16:creationId xmlns:a16="http://schemas.microsoft.com/office/drawing/2014/main" id="{39457319-DBEB-45FB-BDA0-597376FB4E30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9031651" y="5769440"/>
            <a:ext cx="431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Job L10</a:t>
            </a:r>
            <a:endParaRPr kumimoji="0" lang="en-US" sz="1100" b="1" i="0" u="none" strike="noStrike" kern="1200" cap="none" spc="-8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34" name="OTLSHAPE_SLT_7bbe49aa98f1411c86b391adde38bf35_Title">
            <a:extLst>
              <a:ext uri="{FF2B5EF4-FFF2-40B4-BE49-F238E27FC236}">
                <a16:creationId xmlns:a16="http://schemas.microsoft.com/office/drawing/2014/main" id="{67A1B1C5-6AA9-4C0B-A380-9062DDE3B2E3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5742913" y="3127841"/>
            <a:ext cx="457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Job B13</a:t>
            </a:r>
          </a:p>
        </p:txBody>
      </p:sp>
      <p:sp>
        <p:nvSpPr>
          <p:cNvPr id="242" name="OTLSHAPE_SLT_aa1e36470487413ab3f480994828d7de_Title">
            <a:extLst>
              <a:ext uri="{FF2B5EF4-FFF2-40B4-BE49-F238E27FC236}">
                <a16:creationId xmlns:a16="http://schemas.microsoft.com/office/drawing/2014/main" id="{207681E1-7F87-4036-B68D-05CC5A4122C6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5086031" y="3407240"/>
            <a:ext cx="431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Job L08</a:t>
            </a:r>
          </a:p>
        </p:txBody>
      </p:sp>
      <p:sp>
        <p:nvSpPr>
          <p:cNvPr id="250" name="OTLSHAPE_SLT_829ac61fcfbd4320adcc5e3ceaf2df63_Title">
            <a:extLst>
              <a:ext uri="{FF2B5EF4-FFF2-40B4-BE49-F238E27FC236}">
                <a16:creationId xmlns:a16="http://schemas.microsoft.com/office/drawing/2014/main" id="{250B79DF-3A29-4250-8AE6-6540E521DEEC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8154846" y="4588340"/>
            <a:ext cx="431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Job L09</a:t>
            </a:r>
          </a:p>
        </p:txBody>
      </p:sp>
      <p:sp>
        <p:nvSpPr>
          <p:cNvPr id="258" name="OTLSHAPE_SLT_46d02c4a57c84e6898e07bc78f8bf1a5_Title">
            <a:extLst>
              <a:ext uri="{FF2B5EF4-FFF2-40B4-BE49-F238E27FC236}">
                <a16:creationId xmlns:a16="http://schemas.microsoft.com/office/drawing/2014/main" id="{6D4457C5-914C-4487-BEFE-1577A5E27DDA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8320516" y="4931240"/>
            <a:ext cx="444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Job P39</a:t>
            </a:r>
            <a:endParaRPr kumimoji="0" lang="en-US" sz="1100" b="1" i="0" u="none" strike="noStrike" kern="1200" cap="none" spc="-8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cxnSp>
        <p:nvCxnSpPr>
          <p:cNvPr id="57" name="OTLSHAPE_TB_00000000000000000000000000000000_Separator1">
            <a:extLst>
              <a:ext uri="{FF2B5EF4-FFF2-40B4-BE49-F238E27FC236}">
                <a16:creationId xmlns:a16="http://schemas.microsoft.com/office/drawing/2014/main" id="{7C869AC8-AA7D-4779-87D3-E5B5EEFD3520}"/>
              </a:ext>
            </a:extLst>
          </p:cNvPr>
          <p:cNvCxnSpPr/>
          <p:nvPr>
            <p:custDataLst>
              <p:tags r:id="rId105"/>
            </p:custDataLst>
          </p:nvPr>
        </p:nvCxnSpPr>
        <p:spPr>
          <a:xfrm>
            <a:off x="3281500" y="20574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OTLSHAPE_TB_00000000000000000000000000000000_MinorTickMarkAbove1">
            <a:extLst>
              <a:ext uri="{FF2B5EF4-FFF2-40B4-BE49-F238E27FC236}">
                <a16:creationId xmlns:a16="http://schemas.microsoft.com/office/drawing/2014/main" id="{C9DAFA83-33D6-4B03-BC81-E212B1806147}"/>
              </a:ext>
            </a:extLst>
          </p:cNvPr>
          <p:cNvCxnSpPr/>
          <p:nvPr>
            <p:custDataLst>
              <p:tags r:id="rId106"/>
            </p:custDataLst>
          </p:nvPr>
        </p:nvCxnSpPr>
        <p:spPr>
          <a:xfrm>
            <a:off x="2843159" y="2057400"/>
            <a:ext cx="0" cy="3175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OTLSHAPE_TB_00000000000000000000000000000000_MinorTickMarkBelow1">
            <a:extLst>
              <a:ext uri="{FF2B5EF4-FFF2-40B4-BE49-F238E27FC236}">
                <a16:creationId xmlns:a16="http://schemas.microsoft.com/office/drawing/2014/main" id="{54FC652C-350C-423D-8FE5-91B14B9855E0}"/>
              </a:ext>
            </a:extLst>
          </p:cNvPr>
          <p:cNvCxnSpPr/>
          <p:nvPr>
            <p:custDataLst>
              <p:tags r:id="rId107"/>
            </p:custDataLst>
          </p:nvPr>
        </p:nvCxnSpPr>
        <p:spPr>
          <a:xfrm>
            <a:off x="2843159" y="2279650"/>
            <a:ext cx="0" cy="3175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OTLSHAPE_TB_00000000000000000000000000000000_Separator2">
            <a:extLst>
              <a:ext uri="{FF2B5EF4-FFF2-40B4-BE49-F238E27FC236}">
                <a16:creationId xmlns:a16="http://schemas.microsoft.com/office/drawing/2014/main" id="{39FC656D-5077-491A-A415-7ECB66120FE5}"/>
              </a:ext>
            </a:extLst>
          </p:cNvPr>
          <p:cNvCxnSpPr/>
          <p:nvPr>
            <p:custDataLst>
              <p:tags r:id="rId108"/>
            </p:custDataLst>
          </p:nvPr>
        </p:nvCxnSpPr>
        <p:spPr>
          <a:xfrm>
            <a:off x="4158305" y="20574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OTLSHAPE_TB_00000000000000000000000000000000_MinorTickMarkAbove2">
            <a:extLst>
              <a:ext uri="{FF2B5EF4-FFF2-40B4-BE49-F238E27FC236}">
                <a16:creationId xmlns:a16="http://schemas.microsoft.com/office/drawing/2014/main" id="{CB8D8097-CBBA-4C9D-8BAE-015B81187F63}"/>
              </a:ext>
            </a:extLst>
          </p:cNvPr>
          <p:cNvCxnSpPr/>
          <p:nvPr>
            <p:custDataLst>
              <p:tags r:id="rId109"/>
            </p:custDataLst>
          </p:nvPr>
        </p:nvCxnSpPr>
        <p:spPr>
          <a:xfrm>
            <a:off x="3719963" y="2057400"/>
            <a:ext cx="0" cy="3175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OTLSHAPE_TB_00000000000000000000000000000000_MinorTickMarkBelow2">
            <a:extLst>
              <a:ext uri="{FF2B5EF4-FFF2-40B4-BE49-F238E27FC236}">
                <a16:creationId xmlns:a16="http://schemas.microsoft.com/office/drawing/2014/main" id="{CFA1D0DC-6B89-4515-A5A4-B12F91D838D6}"/>
              </a:ext>
            </a:extLst>
          </p:cNvPr>
          <p:cNvCxnSpPr/>
          <p:nvPr>
            <p:custDataLst>
              <p:tags r:id="rId110"/>
            </p:custDataLst>
          </p:nvPr>
        </p:nvCxnSpPr>
        <p:spPr>
          <a:xfrm>
            <a:off x="3719963" y="2279650"/>
            <a:ext cx="0" cy="3175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OTLSHAPE_TB_00000000000000000000000000000000_Separator3">
            <a:extLst>
              <a:ext uri="{FF2B5EF4-FFF2-40B4-BE49-F238E27FC236}">
                <a16:creationId xmlns:a16="http://schemas.microsoft.com/office/drawing/2014/main" id="{27B4E903-EC75-4250-9AF5-9B34CC198D3C}"/>
              </a:ext>
            </a:extLst>
          </p:cNvPr>
          <p:cNvCxnSpPr/>
          <p:nvPr>
            <p:custDataLst>
              <p:tags r:id="rId111"/>
            </p:custDataLst>
          </p:nvPr>
        </p:nvCxnSpPr>
        <p:spPr>
          <a:xfrm>
            <a:off x="5035109" y="20574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OTLSHAPE_TB_00000000000000000000000000000000_MinorTickMarkAbove3">
            <a:extLst>
              <a:ext uri="{FF2B5EF4-FFF2-40B4-BE49-F238E27FC236}">
                <a16:creationId xmlns:a16="http://schemas.microsoft.com/office/drawing/2014/main" id="{FF9B94E4-0686-414E-A1F8-E5EA49B58A9E}"/>
              </a:ext>
            </a:extLst>
          </p:cNvPr>
          <p:cNvCxnSpPr/>
          <p:nvPr>
            <p:custDataLst>
              <p:tags r:id="rId112"/>
            </p:custDataLst>
          </p:nvPr>
        </p:nvCxnSpPr>
        <p:spPr>
          <a:xfrm>
            <a:off x="4596768" y="2057400"/>
            <a:ext cx="0" cy="3175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OTLSHAPE_TB_00000000000000000000000000000000_MinorTickMarkBelow3">
            <a:extLst>
              <a:ext uri="{FF2B5EF4-FFF2-40B4-BE49-F238E27FC236}">
                <a16:creationId xmlns:a16="http://schemas.microsoft.com/office/drawing/2014/main" id="{4E333583-8712-4BF4-B5B1-CA8CCC66BA32}"/>
              </a:ext>
            </a:extLst>
          </p:cNvPr>
          <p:cNvCxnSpPr/>
          <p:nvPr>
            <p:custDataLst>
              <p:tags r:id="rId113"/>
            </p:custDataLst>
          </p:nvPr>
        </p:nvCxnSpPr>
        <p:spPr>
          <a:xfrm>
            <a:off x="4596768" y="2279650"/>
            <a:ext cx="0" cy="3175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OTLSHAPE_TB_00000000000000000000000000000000_Separator4">
            <a:extLst>
              <a:ext uri="{FF2B5EF4-FFF2-40B4-BE49-F238E27FC236}">
                <a16:creationId xmlns:a16="http://schemas.microsoft.com/office/drawing/2014/main" id="{72484AB9-B327-4467-A633-E5C336100C96}"/>
              </a:ext>
            </a:extLst>
          </p:cNvPr>
          <p:cNvCxnSpPr/>
          <p:nvPr>
            <p:custDataLst>
              <p:tags r:id="rId114"/>
            </p:custDataLst>
          </p:nvPr>
        </p:nvCxnSpPr>
        <p:spPr>
          <a:xfrm>
            <a:off x="5911914" y="20574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OTLSHAPE_TB_00000000000000000000000000000000_MinorTickMarkAbove4">
            <a:extLst>
              <a:ext uri="{FF2B5EF4-FFF2-40B4-BE49-F238E27FC236}">
                <a16:creationId xmlns:a16="http://schemas.microsoft.com/office/drawing/2014/main" id="{485472D2-AEE4-42DA-93F5-981A8AD6738E}"/>
              </a:ext>
            </a:extLst>
          </p:cNvPr>
          <p:cNvCxnSpPr/>
          <p:nvPr>
            <p:custDataLst>
              <p:tags r:id="rId115"/>
            </p:custDataLst>
          </p:nvPr>
        </p:nvCxnSpPr>
        <p:spPr>
          <a:xfrm>
            <a:off x="5473572" y="2057400"/>
            <a:ext cx="0" cy="3175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OTLSHAPE_TB_00000000000000000000000000000000_MinorTickMarkBelow4">
            <a:extLst>
              <a:ext uri="{FF2B5EF4-FFF2-40B4-BE49-F238E27FC236}">
                <a16:creationId xmlns:a16="http://schemas.microsoft.com/office/drawing/2014/main" id="{24A87468-A714-4EA8-9447-5552601658E4}"/>
              </a:ext>
            </a:extLst>
          </p:cNvPr>
          <p:cNvCxnSpPr/>
          <p:nvPr>
            <p:custDataLst>
              <p:tags r:id="rId116"/>
            </p:custDataLst>
          </p:nvPr>
        </p:nvCxnSpPr>
        <p:spPr>
          <a:xfrm>
            <a:off x="5473572" y="2279650"/>
            <a:ext cx="0" cy="3175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OTLSHAPE_TB_00000000000000000000000000000000_Separator5">
            <a:extLst>
              <a:ext uri="{FF2B5EF4-FFF2-40B4-BE49-F238E27FC236}">
                <a16:creationId xmlns:a16="http://schemas.microsoft.com/office/drawing/2014/main" id="{D11C2F0B-095C-490F-8AB1-28C45EC5A2A6}"/>
              </a:ext>
            </a:extLst>
          </p:cNvPr>
          <p:cNvCxnSpPr/>
          <p:nvPr>
            <p:custDataLst>
              <p:tags r:id="rId117"/>
            </p:custDataLst>
          </p:nvPr>
        </p:nvCxnSpPr>
        <p:spPr>
          <a:xfrm>
            <a:off x="6788840" y="20574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OTLSHAPE_TB_00000000000000000000000000000000_MinorTickMarkAbove5">
            <a:extLst>
              <a:ext uri="{FF2B5EF4-FFF2-40B4-BE49-F238E27FC236}">
                <a16:creationId xmlns:a16="http://schemas.microsoft.com/office/drawing/2014/main" id="{3A997B9D-AC7F-4AAB-8395-7397B99E4112}"/>
              </a:ext>
            </a:extLst>
          </p:cNvPr>
          <p:cNvCxnSpPr/>
          <p:nvPr>
            <p:custDataLst>
              <p:tags r:id="rId118"/>
            </p:custDataLst>
          </p:nvPr>
        </p:nvCxnSpPr>
        <p:spPr>
          <a:xfrm>
            <a:off x="6350438" y="2057400"/>
            <a:ext cx="0" cy="3175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OTLSHAPE_TB_00000000000000000000000000000000_MinorTickMarkBelow5">
            <a:extLst>
              <a:ext uri="{FF2B5EF4-FFF2-40B4-BE49-F238E27FC236}">
                <a16:creationId xmlns:a16="http://schemas.microsoft.com/office/drawing/2014/main" id="{C4592FEB-78AC-4FF4-ABFA-8E9C04E4E0FB}"/>
              </a:ext>
            </a:extLst>
          </p:cNvPr>
          <p:cNvCxnSpPr/>
          <p:nvPr>
            <p:custDataLst>
              <p:tags r:id="rId119"/>
            </p:custDataLst>
          </p:nvPr>
        </p:nvCxnSpPr>
        <p:spPr>
          <a:xfrm>
            <a:off x="6350438" y="2279650"/>
            <a:ext cx="0" cy="3175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OTLSHAPE_TB_00000000000000000000000000000000_Separator6">
            <a:extLst>
              <a:ext uri="{FF2B5EF4-FFF2-40B4-BE49-F238E27FC236}">
                <a16:creationId xmlns:a16="http://schemas.microsoft.com/office/drawing/2014/main" id="{CDFD4412-EFC8-4EF9-87B7-BC3E94F05689}"/>
              </a:ext>
            </a:extLst>
          </p:cNvPr>
          <p:cNvCxnSpPr/>
          <p:nvPr>
            <p:custDataLst>
              <p:tags r:id="rId120"/>
            </p:custDataLst>
          </p:nvPr>
        </p:nvCxnSpPr>
        <p:spPr>
          <a:xfrm>
            <a:off x="7665523" y="20574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OTLSHAPE_TB_00000000000000000000000000000000_MinorTickMarkAbove6">
            <a:extLst>
              <a:ext uri="{FF2B5EF4-FFF2-40B4-BE49-F238E27FC236}">
                <a16:creationId xmlns:a16="http://schemas.microsoft.com/office/drawing/2014/main" id="{1B8F5782-5C32-4B3E-BECF-74E3D1CFD015}"/>
              </a:ext>
            </a:extLst>
          </p:cNvPr>
          <p:cNvCxnSpPr/>
          <p:nvPr>
            <p:custDataLst>
              <p:tags r:id="rId121"/>
            </p:custDataLst>
          </p:nvPr>
        </p:nvCxnSpPr>
        <p:spPr>
          <a:xfrm>
            <a:off x="7227181" y="2057400"/>
            <a:ext cx="0" cy="3175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OTLSHAPE_TB_00000000000000000000000000000000_MinorTickMarkBelow6">
            <a:extLst>
              <a:ext uri="{FF2B5EF4-FFF2-40B4-BE49-F238E27FC236}">
                <a16:creationId xmlns:a16="http://schemas.microsoft.com/office/drawing/2014/main" id="{4C2726AA-70B3-401E-94C6-A66FA5477134}"/>
              </a:ext>
            </a:extLst>
          </p:cNvPr>
          <p:cNvCxnSpPr/>
          <p:nvPr>
            <p:custDataLst>
              <p:tags r:id="rId122"/>
            </p:custDataLst>
          </p:nvPr>
        </p:nvCxnSpPr>
        <p:spPr>
          <a:xfrm>
            <a:off x="7227181" y="2279650"/>
            <a:ext cx="0" cy="3175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OTLSHAPE_TB_00000000000000000000000000000000_MinorTickMarkAbove7">
            <a:extLst>
              <a:ext uri="{FF2B5EF4-FFF2-40B4-BE49-F238E27FC236}">
                <a16:creationId xmlns:a16="http://schemas.microsoft.com/office/drawing/2014/main" id="{8E6D7155-4686-4E58-969C-2BE0D9DCD18C}"/>
              </a:ext>
            </a:extLst>
          </p:cNvPr>
          <p:cNvCxnSpPr/>
          <p:nvPr>
            <p:custDataLst>
              <p:tags r:id="rId123"/>
            </p:custDataLst>
          </p:nvPr>
        </p:nvCxnSpPr>
        <p:spPr>
          <a:xfrm>
            <a:off x="8103986" y="2057400"/>
            <a:ext cx="0" cy="3175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OTLSHAPE_TB_00000000000000000000000000000000_MinorTickMarkBelow7">
            <a:extLst>
              <a:ext uri="{FF2B5EF4-FFF2-40B4-BE49-F238E27FC236}">
                <a16:creationId xmlns:a16="http://schemas.microsoft.com/office/drawing/2014/main" id="{AB608F1D-F5D1-49DC-894D-77DF7A0D8E49}"/>
              </a:ext>
            </a:extLst>
          </p:cNvPr>
          <p:cNvCxnSpPr/>
          <p:nvPr>
            <p:custDataLst>
              <p:tags r:id="rId124"/>
            </p:custDataLst>
          </p:nvPr>
        </p:nvCxnSpPr>
        <p:spPr>
          <a:xfrm>
            <a:off x="8103986" y="2279650"/>
            <a:ext cx="0" cy="3175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OTLSHAPE_TB_00000000000000000000000000000000_Separator7">
            <a:extLst>
              <a:ext uri="{FF2B5EF4-FFF2-40B4-BE49-F238E27FC236}">
                <a16:creationId xmlns:a16="http://schemas.microsoft.com/office/drawing/2014/main" id="{AC1A77F5-39A7-45CD-AC39-A55EC2AE3683}"/>
              </a:ext>
            </a:extLst>
          </p:cNvPr>
          <p:cNvCxnSpPr/>
          <p:nvPr>
            <p:custDataLst>
              <p:tags r:id="rId125"/>
            </p:custDataLst>
          </p:nvPr>
        </p:nvCxnSpPr>
        <p:spPr>
          <a:xfrm>
            <a:off x="8542327" y="20574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OTLSHAPE_TB_00000000000000000000000000000000_Separator8">
            <a:extLst>
              <a:ext uri="{FF2B5EF4-FFF2-40B4-BE49-F238E27FC236}">
                <a16:creationId xmlns:a16="http://schemas.microsoft.com/office/drawing/2014/main" id="{E1EF0026-8F29-4397-ACDB-3D669C276032}"/>
              </a:ext>
            </a:extLst>
          </p:cNvPr>
          <p:cNvCxnSpPr/>
          <p:nvPr>
            <p:custDataLst>
              <p:tags r:id="rId126"/>
            </p:custDataLst>
          </p:nvPr>
        </p:nvCxnSpPr>
        <p:spPr>
          <a:xfrm>
            <a:off x="9419131" y="20574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OTLSHAPE_TB_00000000000000000000000000000000_MinorTickMarkAbove8">
            <a:extLst>
              <a:ext uri="{FF2B5EF4-FFF2-40B4-BE49-F238E27FC236}">
                <a16:creationId xmlns:a16="http://schemas.microsoft.com/office/drawing/2014/main" id="{67C2E696-C949-4ADB-AAF0-0F04A10CCE3B}"/>
              </a:ext>
            </a:extLst>
          </p:cNvPr>
          <p:cNvCxnSpPr/>
          <p:nvPr>
            <p:custDataLst>
              <p:tags r:id="rId127"/>
            </p:custDataLst>
          </p:nvPr>
        </p:nvCxnSpPr>
        <p:spPr>
          <a:xfrm>
            <a:off x="8980790" y="2057400"/>
            <a:ext cx="0" cy="3175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OTLSHAPE_TB_00000000000000000000000000000000_MinorTickMarkBelow8">
            <a:extLst>
              <a:ext uri="{FF2B5EF4-FFF2-40B4-BE49-F238E27FC236}">
                <a16:creationId xmlns:a16="http://schemas.microsoft.com/office/drawing/2014/main" id="{058039B5-32ED-4021-94C4-085BBD1CDC75}"/>
              </a:ext>
            </a:extLst>
          </p:cNvPr>
          <p:cNvCxnSpPr/>
          <p:nvPr>
            <p:custDataLst>
              <p:tags r:id="rId128"/>
            </p:custDataLst>
          </p:nvPr>
        </p:nvCxnSpPr>
        <p:spPr>
          <a:xfrm>
            <a:off x="8980790" y="2279650"/>
            <a:ext cx="0" cy="3175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OTLSHAPE_TB_00000000000000000000000000000000_Separator9">
            <a:extLst>
              <a:ext uri="{FF2B5EF4-FFF2-40B4-BE49-F238E27FC236}">
                <a16:creationId xmlns:a16="http://schemas.microsoft.com/office/drawing/2014/main" id="{D15D3DC5-D0C5-4085-93D1-16EE852C0968}"/>
              </a:ext>
            </a:extLst>
          </p:cNvPr>
          <p:cNvCxnSpPr/>
          <p:nvPr>
            <p:custDataLst>
              <p:tags r:id="rId129"/>
            </p:custDataLst>
          </p:nvPr>
        </p:nvCxnSpPr>
        <p:spPr>
          <a:xfrm>
            <a:off x="10295936" y="20574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OTLSHAPE_TB_00000000000000000000000000000000_MinorTickMarkAbove9">
            <a:extLst>
              <a:ext uri="{FF2B5EF4-FFF2-40B4-BE49-F238E27FC236}">
                <a16:creationId xmlns:a16="http://schemas.microsoft.com/office/drawing/2014/main" id="{C0478E7D-EC4D-4143-9B9A-707158ABB6E2}"/>
              </a:ext>
            </a:extLst>
          </p:cNvPr>
          <p:cNvCxnSpPr/>
          <p:nvPr>
            <p:custDataLst>
              <p:tags r:id="rId130"/>
            </p:custDataLst>
          </p:nvPr>
        </p:nvCxnSpPr>
        <p:spPr>
          <a:xfrm>
            <a:off x="9857594" y="2057400"/>
            <a:ext cx="0" cy="3175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OTLSHAPE_TB_00000000000000000000000000000000_MinorTickMarkBelow9">
            <a:extLst>
              <a:ext uri="{FF2B5EF4-FFF2-40B4-BE49-F238E27FC236}">
                <a16:creationId xmlns:a16="http://schemas.microsoft.com/office/drawing/2014/main" id="{9A1FAB8E-3329-4465-A295-32950829925E}"/>
              </a:ext>
            </a:extLst>
          </p:cNvPr>
          <p:cNvCxnSpPr/>
          <p:nvPr>
            <p:custDataLst>
              <p:tags r:id="rId131"/>
            </p:custDataLst>
          </p:nvPr>
        </p:nvCxnSpPr>
        <p:spPr>
          <a:xfrm>
            <a:off x="9857594" y="2279650"/>
            <a:ext cx="0" cy="3175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OTLSHAPE_TB_00000000000000000000000000000000_MinorTickMarkAbove10">
            <a:extLst>
              <a:ext uri="{FF2B5EF4-FFF2-40B4-BE49-F238E27FC236}">
                <a16:creationId xmlns:a16="http://schemas.microsoft.com/office/drawing/2014/main" id="{4FAC4105-7F7C-43B2-A72E-BCCED54A606F}"/>
              </a:ext>
            </a:extLst>
          </p:cNvPr>
          <p:cNvCxnSpPr/>
          <p:nvPr>
            <p:custDataLst>
              <p:tags r:id="rId132"/>
            </p:custDataLst>
          </p:nvPr>
        </p:nvCxnSpPr>
        <p:spPr>
          <a:xfrm>
            <a:off x="10734460" y="2057400"/>
            <a:ext cx="0" cy="3175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OTLSHAPE_TB_00000000000000000000000000000000_MinorTickMarkBelow10">
            <a:extLst>
              <a:ext uri="{FF2B5EF4-FFF2-40B4-BE49-F238E27FC236}">
                <a16:creationId xmlns:a16="http://schemas.microsoft.com/office/drawing/2014/main" id="{4AB627ED-C2ED-4653-9AFA-B4D97B868934}"/>
              </a:ext>
            </a:extLst>
          </p:cNvPr>
          <p:cNvCxnSpPr/>
          <p:nvPr>
            <p:custDataLst>
              <p:tags r:id="rId133"/>
            </p:custDataLst>
          </p:nvPr>
        </p:nvCxnSpPr>
        <p:spPr>
          <a:xfrm>
            <a:off x="10734460" y="2279650"/>
            <a:ext cx="0" cy="3175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TextBox 258">
            <a:extLst>
              <a:ext uri="{FF2B5EF4-FFF2-40B4-BE49-F238E27FC236}">
                <a16:creationId xmlns:a16="http://schemas.microsoft.com/office/drawing/2014/main" id="{A7A4D3E6-B0D2-42C1-935C-8DBDAF0968D8}"/>
              </a:ext>
            </a:extLst>
          </p:cNvPr>
          <p:cNvSpPr txBox="1"/>
          <p:nvPr/>
        </p:nvSpPr>
        <p:spPr>
          <a:xfrm>
            <a:off x="1343534" y="762149"/>
            <a:ext cx="80171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Equipment hourly schedule</a:t>
            </a:r>
          </a:p>
        </p:txBody>
      </p:sp>
      <p:grpSp>
        <p:nvGrpSpPr>
          <p:cNvPr id="260" name="Group 259">
            <a:extLst>
              <a:ext uri="{FF2B5EF4-FFF2-40B4-BE49-F238E27FC236}">
                <a16:creationId xmlns:a16="http://schemas.microsoft.com/office/drawing/2014/main" id="{FD0DF1A8-EF20-4278-86C6-05AE2F391BEA}"/>
              </a:ext>
            </a:extLst>
          </p:cNvPr>
          <p:cNvGrpSpPr/>
          <p:nvPr/>
        </p:nvGrpSpPr>
        <p:grpSpPr>
          <a:xfrm>
            <a:off x="11267183" y="3772339"/>
            <a:ext cx="276999" cy="2332381"/>
            <a:chOff x="11446296" y="4100169"/>
            <a:chExt cx="276999" cy="2332381"/>
          </a:xfrm>
        </p:grpSpPr>
        <p:pic>
          <p:nvPicPr>
            <p:cNvPr id="261" name="Picture 260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2E3EAF59-7711-482C-80A4-CDEDF692C77A}"/>
                </a:ext>
              </a:extLst>
            </p:cNvPr>
            <p:cNvPicPr>
              <a:picLocks noChangeAspect="1"/>
            </p:cNvPicPr>
            <p:nvPr/>
          </p:nvPicPr>
          <p:blipFill>
            <a:blip r:embed="rId13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262" name="TextBox 261">
              <a:extLst>
                <a:ext uri="{FF2B5EF4-FFF2-40B4-BE49-F238E27FC236}">
                  <a16:creationId xmlns:a16="http://schemas.microsoft.com/office/drawing/2014/main" id="{3DAD2AA3-4B88-4CC9-88B5-8275FD6697FB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A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24754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OTLSHAPE_SL2A_635157bd9cf04aefa227d3777ec08149_BackgroundRectangle">
            <a:extLst>
              <a:ext uri="{FF2B5EF4-FFF2-40B4-BE49-F238E27FC236}">
                <a16:creationId xmlns:a16="http://schemas.microsoft.com/office/drawing/2014/main" id="{8861D337-8E81-4996-92BB-7ED8C14F9207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171402" y="2696125"/>
            <a:ext cx="10185400" cy="3556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" name="OTLSHAPE_SL2A_8539b848693b472cbe9eada7932de721_BackgroundRectangle">
            <a:extLst>
              <a:ext uri="{FF2B5EF4-FFF2-40B4-BE49-F238E27FC236}">
                <a16:creationId xmlns:a16="http://schemas.microsoft.com/office/drawing/2014/main" id="{4919F081-CD0B-4209-B109-8E0294AC3D19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171402" y="3051725"/>
            <a:ext cx="10185400" cy="3556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1" name="OTLSHAPE_SL2A_6a080a1c5c1e40ac9d48b6a4a4bd9f7b_BackgroundRectangle">
            <a:extLst>
              <a:ext uri="{FF2B5EF4-FFF2-40B4-BE49-F238E27FC236}">
                <a16:creationId xmlns:a16="http://schemas.microsoft.com/office/drawing/2014/main" id="{E08BFE2E-E3EF-4BC4-8FFA-8B9003C8ABFA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1171402" y="3470825"/>
            <a:ext cx="10185400" cy="3556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4" name="OTLSHAPE_SL2A_25f3449a476c469c8aa76e0317172720_BackgroundRectangle">
            <a:extLst>
              <a:ext uri="{FF2B5EF4-FFF2-40B4-BE49-F238E27FC236}">
                <a16:creationId xmlns:a16="http://schemas.microsoft.com/office/drawing/2014/main" id="{F3C9829F-1CA8-494E-8FDA-8BF7B9E732BB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171402" y="3826425"/>
            <a:ext cx="10185400" cy="3556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7" name="OTLSHAPE_SL2A_1865784c31ee4e16b3ab7207819efb5d_BackgroundRectangle">
            <a:extLst>
              <a:ext uri="{FF2B5EF4-FFF2-40B4-BE49-F238E27FC236}">
                <a16:creationId xmlns:a16="http://schemas.microsoft.com/office/drawing/2014/main" id="{FAAE480E-6C50-46A2-853D-70F3F3C3F5AE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1171402" y="4182025"/>
            <a:ext cx="10185400" cy="3556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0" name="OTLSHAPE_SL2A_ec97b529c623431195b157fcffcad1a2_BackgroundRectangle">
            <a:extLst>
              <a:ext uri="{FF2B5EF4-FFF2-40B4-BE49-F238E27FC236}">
                <a16:creationId xmlns:a16="http://schemas.microsoft.com/office/drawing/2014/main" id="{EDCEE966-ECA8-434D-B466-5D0F8E053DA2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171402" y="4601125"/>
            <a:ext cx="10185400" cy="355600"/>
          </a:xfrm>
          <a:prstGeom prst="rect">
            <a:avLst/>
          </a:prstGeom>
          <a:solidFill>
            <a:schemeClr val="accent2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" name="OTLSHAPE_SL2A_56351a7f3c244d929f3e4e83af6c21d4_BackgroundRectangle">
            <a:extLst>
              <a:ext uri="{FF2B5EF4-FFF2-40B4-BE49-F238E27FC236}">
                <a16:creationId xmlns:a16="http://schemas.microsoft.com/office/drawing/2014/main" id="{9DD4105D-920D-4C96-BE16-0730383C14E4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1171402" y="4956725"/>
            <a:ext cx="10185400" cy="355600"/>
          </a:xfrm>
          <a:prstGeom prst="rect">
            <a:avLst/>
          </a:prstGeom>
          <a:solidFill>
            <a:schemeClr val="accent2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6" name="OTLSHAPE_SL2A_1e82013b09d646eba4645c81fe3b400e_BackgroundRectangle">
            <a:extLst>
              <a:ext uri="{FF2B5EF4-FFF2-40B4-BE49-F238E27FC236}">
                <a16:creationId xmlns:a16="http://schemas.microsoft.com/office/drawing/2014/main" id="{3D0275D2-BB41-41BD-88CD-2530C328FC6F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1171402" y="5375825"/>
            <a:ext cx="10185400" cy="355600"/>
          </a:xfrm>
          <a:prstGeom prst="rect">
            <a:avLst/>
          </a:prstGeom>
          <a:solidFill>
            <a:schemeClr val="accent4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9" name="OTLSHAPE_SL2A_93f04c33d093476ab6e489393ab7f8f5_BackgroundRectangle">
            <a:extLst>
              <a:ext uri="{FF2B5EF4-FFF2-40B4-BE49-F238E27FC236}">
                <a16:creationId xmlns:a16="http://schemas.microsoft.com/office/drawing/2014/main" id="{0C605F36-5002-49A4-8604-52DE6E916EE6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1171402" y="5731425"/>
            <a:ext cx="10185400" cy="355600"/>
          </a:xfrm>
          <a:prstGeom prst="rect">
            <a:avLst/>
          </a:prstGeom>
          <a:solidFill>
            <a:schemeClr val="accent4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9" name="OTLSHAPE_SL2A_5d0f6bdf26e643aea87ccaeb65174d44_BackgroundRectangle">
            <a:extLst>
              <a:ext uri="{FF2B5EF4-FFF2-40B4-BE49-F238E27FC236}">
                <a16:creationId xmlns:a16="http://schemas.microsoft.com/office/drawing/2014/main" id="{4E3FCD7B-0227-4A19-B697-2C696432D7A6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1171402" y="2353225"/>
            <a:ext cx="10185400" cy="279400"/>
          </a:xfrm>
          <a:prstGeom prst="rect">
            <a:avLst/>
          </a:prstGeom>
          <a:solidFill>
            <a:schemeClr val="accent5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10" name="OTLSHAPE_SL2AL_00000000000000000000000000000000_ShapeBelow0">
            <a:extLst>
              <a:ext uri="{FF2B5EF4-FFF2-40B4-BE49-F238E27FC236}">
                <a16:creationId xmlns:a16="http://schemas.microsoft.com/office/drawing/2014/main" id="{53794162-D4A3-49C1-969D-D09B097D0F59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1171402" y="3051725"/>
            <a:ext cx="10176133" cy="0"/>
          </a:xfrm>
          <a:prstGeom prst="line">
            <a:avLst/>
          </a:prstGeom>
          <a:ln w="9525" cap="flat" cmpd="sng" algn="ctr">
            <a:solidFill>
              <a:srgbClr val="629DD1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OTLSHAPE_SL2AL_00000000000000000000000000000000_ShapeBelow1">
            <a:extLst>
              <a:ext uri="{FF2B5EF4-FFF2-40B4-BE49-F238E27FC236}">
                <a16:creationId xmlns:a16="http://schemas.microsoft.com/office/drawing/2014/main" id="{5708D05D-CAA2-4B8A-B4E4-552A4CEA5C25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1171402" y="3826425"/>
            <a:ext cx="10176133" cy="0"/>
          </a:xfrm>
          <a:prstGeom prst="line">
            <a:avLst/>
          </a:prstGeom>
          <a:ln w="9525" cap="flat" cmpd="sng" algn="ctr">
            <a:solidFill>
              <a:srgbClr val="629DD1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OTLSHAPE_SL2AL_00000000000000000000000000000000_ShapeBelow2">
            <a:extLst>
              <a:ext uri="{FF2B5EF4-FFF2-40B4-BE49-F238E27FC236}">
                <a16:creationId xmlns:a16="http://schemas.microsoft.com/office/drawing/2014/main" id="{6B88EA54-A3F7-4F60-8DD8-AB189D3311AC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1171402" y="4182025"/>
            <a:ext cx="10176133" cy="0"/>
          </a:xfrm>
          <a:prstGeom prst="line">
            <a:avLst/>
          </a:prstGeom>
          <a:ln w="9525" cap="flat" cmpd="sng" algn="ctr">
            <a:solidFill>
              <a:srgbClr val="629DD1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OTLSHAPE_SL2AL_00000000000000000000000000000000_ShapeBelow3">
            <a:extLst>
              <a:ext uri="{FF2B5EF4-FFF2-40B4-BE49-F238E27FC236}">
                <a16:creationId xmlns:a16="http://schemas.microsoft.com/office/drawing/2014/main" id="{9028C77D-A6EE-4545-9960-42300905BA70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1171402" y="4956725"/>
            <a:ext cx="10176133" cy="0"/>
          </a:xfrm>
          <a:prstGeom prst="line">
            <a:avLst/>
          </a:prstGeom>
          <a:ln w="9525" cap="flat" cmpd="sng" algn="ctr">
            <a:solidFill>
              <a:srgbClr val="629DD1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OTLSHAPE_SL2AL_00000000000000000000000000000000_ShapeBelow4">
            <a:extLst>
              <a:ext uri="{FF2B5EF4-FFF2-40B4-BE49-F238E27FC236}">
                <a16:creationId xmlns:a16="http://schemas.microsoft.com/office/drawing/2014/main" id="{99DC7172-3D09-4846-9428-8FD8BCA7A918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1171402" y="5731425"/>
            <a:ext cx="10176133" cy="0"/>
          </a:xfrm>
          <a:prstGeom prst="line">
            <a:avLst/>
          </a:prstGeom>
          <a:ln w="9525" cap="flat" cmpd="sng" algn="ctr">
            <a:solidFill>
              <a:srgbClr val="629DD1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OTLSHAPE_TB_00000000000000000000000000000000_ScaleContainer">
            <a:extLst>
              <a:ext uri="{FF2B5EF4-FFF2-40B4-BE49-F238E27FC236}">
                <a16:creationId xmlns:a16="http://schemas.microsoft.com/office/drawing/2014/main" id="{A727F434-E8D3-4C55-B53C-2FF7915484F9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2268076" y="1765977"/>
            <a:ext cx="9080500" cy="182880"/>
          </a:xfrm>
          <a:prstGeom prst="round2Same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1200000"/>
                </a:lightRig>
              </a14:hiddenScene3d>
            </a:ext>
            <a:ext uri="{E45631CC-5BF2-4C18-A39C-3461C7D3F71A}">
              <a14:hiddenSp3d xmlns:a14="http://schemas.microsoft.com/office/drawing/2010/main" contourW="2540" prstMaterial="legacyMatte">
                <a:bevelT w="127000" h="38100"/>
                <a:contourClr>
                  <a:srgbClr val="E1E1E1"/>
                </a:contourClr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OTLSHAPE_SL_c48e84fb79d841fcb3762943084aed99_HeaderRectangle">
            <a:extLst>
              <a:ext uri="{FF2B5EF4-FFF2-40B4-BE49-F238E27FC236}">
                <a16:creationId xmlns:a16="http://schemas.microsoft.com/office/drawing/2014/main" id="{1FE60D4C-DAFB-4A26-B5FF-8797DC403EF4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63500" y="2353225"/>
            <a:ext cx="1117600" cy="279400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OTLSHAPE_SL_a391c3e9dbb64bde890bc2d13eb8cdc0_HeaderRectangle">
            <a:extLst>
              <a:ext uri="{FF2B5EF4-FFF2-40B4-BE49-F238E27FC236}">
                <a16:creationId xmlns:a16="http://schemas.microsoft.com/office/drawing/2014/main" id="{4D21A21B-76ED-4422-9CF8-1B3E9BAEED88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63500" y="2696125"/>
            <a:ext cx="1117600" cy="7112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OTLSHAPE_SL_7a6d58b644534dd7b774651f575c7407_HeaderRectangle">
            <a:extLst>
              <a:ext uri="{FF2B5EF4-FFF2-40B4-BE49-F238E27FC236}">
                <a16:creationId xmlns:a16="http://schemas.microsoft.com/office/drawing/2014/main" id="{87F5AF47-ECF2-47D6-9849-EF33275E6C01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63500" y="3470825"/>
            <a:ext cx="1117600" cy="106680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OTLSHAPE_SL_dc4e9fddea8b48cebd3e1fee73c9c406_HeaderRectangle">
            <a:extLst>
              <a:ext uri="{FF2B5EF4-FFF2-40B4-BE49-F238E27FC236}">
                <a16:creationId xmlns:a16="http://schemas.microsoft.com/office/drawing/2014/main" id="{6713E077-CCEA-4744-B651-E1663945D9FF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63500" y="4601125"/>
            <a:ext cx="1117600" cy="7112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OTLSHAPE_SL_fc0be2d525ac48dbad33ce3f9e561b9d_HeaderRectangle">
            <a:extLst>
              <a:ext uri="{FF2B5EF4-FFF2-40B4-BE49-F238E27FC236}">
                <a16:creationId xmlns:a16="http://schemas.microsoft.com/office/drawing/2014/main" id="{D7B36176-CF32-4461-904E-DBD911DC8C8F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63500" y="5375825"/>
            <a:ext cx="1117600" cy="711200"/>
          </a:xfrm>
          <a:prstGeom prst="rect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7" name="OTLSHAPE_SL2A_635157bd9cf04aefa227d3777ec08149_HeaderRectangle">
            <a:extLst>
              <a:ext uri="{FF2B5EF4-FFF2-40B4-BE49-F238E27FC236}">
                <a16:creationId xmlns:a16="http://schemas.microsoft.com/office/drawing/2014/main" id="{58DC3457-856F-4421-8B3A-4920F2472544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1171402" y="2696125"/>
            <a:ext cx="977900" cy="35560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" name="OTLSHAPE_SL2A_8539b848693b472cbe9eada7932de721_HeaderRectangle">
            <a:extLst>
              <a:ext uri="{FF2B5EF4-FFF2-40B4-BE49-F238E27FC236}">
                <a16:creationId xmlns:a16="http://schemas.microsoft.com/office/drawing/2014/main" id="{FC166B29-7547-41D0-87B1-2B970BA04426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1171402" y="3051725"/>
            <a:ext cx="977900" cy="35560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9" name="OTLSHAPE_SL2A_6a080a1c5c1e40ac9d48b6a4a4bd9f7b_HeaderRectangle">
            <a:extLst>
              <a:ext uri="{FF2B5EF4-FFF2-40B4-BE49-F238E27FC236}">
                <a16:creationId xmlns:a16="http://schemas.microsoft.com/office/drawing/2014/main" id="{56967DAF-E4D7-4ECE-AF76-1A3FA381BDEA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1171402" y="3470825"/>
            <a:ext cx="977900" cy="355600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2" name="OTLSHAPE_SL2A_25f3449a476c469c8aa76e0317172720_HeaderRectangle">
            <a:extLst>
              <a:ext uri="{FF2B5EF4-FFF2-40B4-BE49-F238E27FC236}">
                <a16:creationId xmlns:a16="http://schemas.microsoft.com/office/drawing/2014/main" id="{7D965BDB-7C71-4C47-BDC2-A5636891BECE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1171402" y="3826425"/>
            <a:ext cx="977900" cy="355600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5" name="OTLSHAPE_SL2A_1865784c31ee4e16b3ab7207819efb5d_HeaderRectangle">
            <a:extLst>
              <a:ext uri="{FF2B5EF4-FFF2-40B4-BE49-F238E27FC236}">
                <a16:creationId xmlns:a16="http://schemas.microsoft.com/office/drawing/2014/main" id="{903BB70F-AFE0-424B-B17D-0099AD1592DF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1171402" y="4182025"/>
            <a:ext cx="977900" cy="355600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8" name="OTLSHAPE_SL2A_ec97b529c623431195b157fcffcad1a2_HeaderRectangle">
            <a:extLst>
              <a:ext uri="{FF2B5EF4-FFF2-40B4-BE49-F238E27FC236}">
                <a16:creationId xmlns:a16="http://schemas.microsoft.com/office/drawing/2014/main" id="{A227D05F-F30E-416B-883D-DA0361CAD396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1171402" y="4601125"/>
            <a:ext cx="977900" cy="355600"/>
          </a:xfrm>
          <a:prstGeom prst="rect">
            <a:avLst/>
          </a:prstGeom>
          <a:solidFill>
            <a:schemeClr val="accent2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1" name="OTLSHAPE_SL2A_56351a7f3c244d929f3e4e83af6c21d4_HeaderRectangle">
            <a:extLst>
              <a:ext uri="{FF2B5EF4-FFF2-40B4-BE49-F238E27FC236}">
                <a16:creationId xmlns:a16="http://schemas.microsoft.com/office/drawing/2014/main" id="{4E557BB2-93B1-4B6A-9294-8BB0E6E52042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1171402" y="4956725"/>
            <a:ext cx="977900" cy="355600"/>
          </a:xfrm>
          <a:prstGeom prst="rect">
            <a:avLst/>
          </a:prstGeom>
          <a:solidFill>
            <a:schemeClr val="accent2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" name="OTLSHAPE_SL2A_1e82013b09d646eba4645c81fe3b400e_HeaderRectangle">
            <a:extLst>
              <a:ext uri="{FF2B5EF4-FFF2-40B4-BE49-F238E27FC236}">
                <a16:creationId xmlns:a16="http://schemas.microsoft.com/office/drawing/2014/main" id="{D45C1281-9C24-4D90-BE0F-D5053D8BB0D2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1171402" y="5375825"/>
            <a:ext cx="977900" cy="355600"/>
          </a:xfrm>
          <a:prstGeom prst="rect">
            <a:avLst/>
          </a:prstGeom>
          <a:solidFill>
            <a:srgbClr val="1AAA42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7" name="OTLSHAPE_SL2A_93f04c33d093476ab6e489393ab7f8f5_HeaderRectangle">
            <a:extLst>
              <a:ext uri="{FF2B5EF4-FFF2-40B4-BE49-F238E27FC236}">
                <a16:creationId xmlns:a16="http://schemas.microsoft.com/office/drawing/2014/main" id="{A3B7990E-D87E-4E52-9877-34C27278410C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1171402" y="5731425"/>
            <a:ext cx="977900" cy="355600"/>
          </a:xfrm>
          <a:prstGeom prst="rect">
            <a:avLst/>
          </a:prstGeom>
          <a:solidFill>
            <a:srgbClr val="1AAA42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6" name="OTLSHAPE_TB_00000000000000000000000000000000_MiddleScaleContainer">
            <a:extLst>
              <a:ext uri="{FF2B5EF4-FFF2-40B4-BE49-F238E27FC236}">
                <a16:creationId xmlns:a16="http://schemas.microsoft.com/office/drawing/2014/main" id="{9DF019EA-C4F2-4226-9F17-127A6EA41701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2268076" y="1958001"/>
            <a:ext cx="9080500" cy="18288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1200000"/>
                </a:lightRig>
              </a14:hiddenScene3d>
            </a:ext>
            <a:ext uri="{E45631CC-5BF2-4C18-A39C-3461C7D3F71A}">
              <a14:hiddenSp3d xmlns:a14="http://schemas.microsoft.com/office/drawing/2010/main" contourW="2540" prstMaterial="legacyMatte">
                <a:bevelT w="127000" h="38100"/>
                <a:contourClr>
                  <a:srgbClr val="E1E1E1"/>
                </a:contourClr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7" name="OTLSHAPE_SL2A_5d0f6bdf26e643aea87ccaeb65174d44_HeaderRectangle">
            <a:extLst>
              <a:ext uri="{FF2B5EF4-FFF2-40B4-BE49-F238E27FC236}">
                <a16:creationId xmlns:a16="http://schemas.microsoft.com/office/drawing/2014/main" id="{83EA6A43-2C46-4103-AEB4-FA1D58C40991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1171402" y="2353225"/>
            <a:ext cx="977900" cy="279400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6" name="OTLSHAPE_G_00000000000000000000000000000000_ShapeBelow0">
            <a:extLst>
              <a:ext uri="{FF2B5EF4-FFF2-40B4-BE49-F238E27FC236}">
                <a16:creationId xmlns:a16="http://schemas.microsoft.com/office/drawing/2014/main" id="{2368AF62-D77F-4C3C-B87B-6807D8FD7713}"/>
              </a:ext>
            </a:extLst>
          </p:cNvPr>
          <p:cNvCxnSpPr/>
          <p:nvPr>
            <p:custDataLst>
              <p:tags r:id="rId34"/>
            </p:custDataLst>
          </p:nvPr>
        </p:nvCxnSpPr>
        <p:spPr>
          <a:xfrm>
            <a:off x="3039208" y="2150025"/>
            <a:ext cx="0" cy="39370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OTLSHAPE_G_00000000000000000000000000000000_ShapeBelow1">
            <a:extLst>
              <a:ext uri="{FF2B5EF4-FFF2-40B4-BE49-F238E27FC236}">
                <a16:creationId xmlns:a16="http://schemas.microsoft.com/office/drawing/2014/main" id="{19B3C37C-527C-4F77-9490-E37C07E55F67}"/>
              </a:ext>
            </a:extLst>
          </p:cNvPr>
          <p:cNvCxnSpPr/>
          <p:nvPr>
            <p:custDataLst>
              <p:tags r:id="rId35"/>
            </p:custDataLst>
          </p:nvPr>
        </p:nvCxnSpPr>
        <p:spPr>
          <a:xfrm>
            <a:off x="3735715" y="2150025"/>
            <a:ext cx="0" cy="39370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OTLSHAPE_G_00000000000000000000000000000000_ShapeBelow2">
            <a:extLst>
              <a:ext uri="{FF2B5EF4-FFF2-40B4-BE49-F238E27FC236}">
                <a16:creationId xmlns:a16="http://schemas.microsoft.com/office/drawing/2014/main" id="{DFAA5AAF-6737-47CF-8168-076BE4AF31BD}"/>
              </a:ext>
            </a:extLst>
          </p:cNvPr>
          <p:cNvCxnSpPr/>
          <p:nvPr>
            <p:custDataLst>
              <p:tags r:id="rId36"/>
            </p:custDataLst>
          </p:nvPr>
        </p:nvCxnSpPr>
        <p:spPr>
          <a:xfrm>
            <a:off x="4506847" y="2150025"/>
            <a:ext cx="0" cy="39370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OTLSHAPE_G_00000000000000000000000000000000_ShapeBelow3">
            <a:extLst>
              <a:ext uri="{FF2B5EF4-FFF2-40B4-BE49-F238E27FC236}">
                <a16:creationId xmlns:a16="http://schemas.microsoft.com/office/drawing/2014/main" id="{AE04AFB5-CD4F-4631-A1E5-5CD3443F8412}"/>
              </a:ext>
            </a:extLst>
          </p:cNvPr>
          <p:cNvCxnSpPr/>
          <p:nvPr>
            <p:custDataLst>
              <p:tags r:id="rId37"/>
            </p:custDataLst>
          </p:nvPr>
        </p:nvCxnSpPr>
        <p:spPr>
          <a:xfrm>
            <a:off x="5253103" y="2150025"/>
            <a:ext cx="0" cy="39370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OTLSHAPE_G_00000000000000000000000000000000_ShapeBelow4">
            <a:extLst>
              <a:ext uri="{FF2B5EF4-FFF2-40B4-BE49-F238E27FC236}">
                <a16:creationId xmlns:a16="http://schemas.microsoft.com/office/drawing/2014/main" id="{E2B1DBA6-41B1-4E8E-81F5-2BA9900B944A}"/>
              </a:ext>
            </a:extLst>
          </p:cNvPr>
          <p:cNvCxnSpPr/>
          <p:nvPr>
            <p:custDataLst>
              <p:tags r:id="rId38"/>
            </p:custDataLst>
          </p:nvPr>
        </p:nvCxnSpPr>
        <p:spPr>
          <a:xfrm>
            <a:off x="6024236" y="2150025"/>
            <a:ext cx="0" cy="39370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OTLSHAPE_G_00000000000000000000000000000000_ShapeBelow5">
            <a:extLst>
              <a:ext uri="{FF2B5EF4-FFF2-40B4-BE49-F238E27FC236}">
                <a16:creationId xmlns:a16="http://schemas.microsoft.com/office/drawing/2014/main" id="{D3F9B413-59D5-44FA-91E5-A51F6FA0C08A}"/>
              </a:ext>
            </a:extLst>
          </p:cNvPr>
          <p:cNvCxnSpPr/>
          <p:nvPr>
            <p:custDataLst>
              <p:tags r:id="rId39"/>
            </p:custDataLst>
          </p:nvPr>
        </p:nvCxnSpPr>
        <p:spPr>
          <a:xfrm>
            <a:off x="6770492" y="2150025"/>
            <a:ext cx="0" cy="39370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OTLSHAPE_G_00000000000000000000000000000000_ShapeBelow6">
            <a:extLst>
              <a:ext uri="{FF2B5EF4-FFF2-40B4-BE49-F238E27FC236}">
                <a16:creationId xmlns:a16="http://schemas.microsoft.com/office/drawing/2014/main" id="{60054713-5902-4E5B-BDB8-6A084BC9ED01}"/>
              </a:ext>
            </a:extLst>
          </p:cNvPr>
          <p:cNvCxnSpPr/>
          <p:nvPr>
            <p:custDataLst>
              <p:tags r:id="rId40"/>
            </p:custDataLst>
          </p:nvPr>
        </p:nvCxnSpPr>
        <p:spPr>
          <a:xfrm>
            <a:off x="7541625" y="2150025"/>
            <a:ext cx="0" cy="39370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OTLSHAPE_G_00000000000000000000000000000000_ShapeBelow7">
            <a:extLst>
              <a:ext uri="{FF2B5EF4-FFF2-40B4-BE49-F238E27FC236}">
                <a16:creationId xmlns:a16="http://schemas.microsoft.com/office/drawing/2014/main" id="{07D88BB3-2120-4F72-B7CD-6582968FFEA0}"/>
              </a:ext>
            </a:extLst>
          </p:cNvPr>
          <p:cNvCxnSpPr/>
          <p:nvPr>
            <p:custDataLst>
              <p:tags r:id="rId41"/>
            </p:custDataLst>
          </p:nvPr>
        </p:nvCxnSpPr>
        <p:spPr>
          <a:xfrm>
            <a:off x="8312757" y="2150025"/>
            <a:ext cx="0" cy="39370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OTLSHAPE_G_00000000000000000000000000000000_ShapeBelow8">
            <a:extLst>
              <a:ext uri="{FF2B5EF4-FFF2-40B4-BE49-F238E27FC236}">
                <a16:creationId xmlns:a16="http://schemas.microsoft.com/office/drawing/2014/main" id="{DEFE56F3-7EB9-402B-BF4F-E05702D3A699}"/>
              </a:ext>
            </a:extLst>
          </p:cNvPr>
          <p:cNvCxnSpPr/>
          <p:nvPr>
            <p:custDataLst>
              <p:tags r:id="rId42"/>
            </p:custDataLst>
          </p:nvPr>
        </p:nvCxnSpPr>
        <p:spPr>
          <a:xfrm>
            <a:off x="9059014" y="2150025"/>
            <a:ext cx="0" cy="39370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OTLSHAPE_G_00000000000000000000000000000000_ShapeBelow9">
            <a:extLst>
              <a:ext uri="{FF2B5EF4-FFF2-40B4-BE49-F238E27FC236}">
                <a16:creationId xmlns:a16="http://schemas.microsoft.com/office/drawing/2014/main" id="{853C32D4-F2F0-4213-8A75-AD28C5B6C7B8}"/>
              </a:ext>
            </a:extLst>
          </p:cNvPr>
          <p:cNvCxnSpPr/>
          <p:nvPr>
            <p:custDataLst>
              <p:tags r:id="rId43"/>
            </p:custDataLst>
          </p:nvPr>
        </p:nvCxnSpPr>
        <p:spPr>
          <a:xfrm>
            <a:off x="9830146" y="2150025"/>
            <a:ext cx="0" cy="39370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OTLSHAPE_G_00000000000000000000000000000000_ShapeBelow10">
            <a:extLst>
              <a:ext uri="{FF2B5EF4-FFF2-40B4-BE49-F238E27FC236}">
                <a16:creationId xmlns:a16="http://schemas.microsoft.com/office/drawing/2014/main" id="{3D7FBCA7-79C0-49CF-8817-72A6949F0693}"/>
              </a:ext>
            </a:extLst>
          </p:cNvPr>
          <p:cNvCxnSpPr/>
          <p:nvPr>
            <p:custDataLst>
              <p:tags r:id="rId44"/>
            </p:custDataLst>
          </p:nvPr>
        </p:nvCxnSpPr>
        <p:spPr>
          <a:xfrm>
            <a:off x="10576402" y="2150025"/>
            <a:ext cx="0" cy="39370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1" name="OTLSHAPE_SLT_75daf6639d5b4a30895069d03576e565_Shape">
            <a:extLst>
              <a:ext uri="{FF2B5EF4-FFF2-40B4-BE49-F238E27FC236}">
                <a16:creationId xmlns:a16="http://schemas.microsoft.com/office/drawing/2014/main" id="{80083030-B445-4AE1-98E9-E7638D1A3CE4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2491936" y="2734225"/>
            <a:ext cx="927100" cy="279400"/>
          </a:xfrm>
          <a:prstGeom prst="round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5" name="OTLSHAPE_SLT_3f012c70cb854ed589cfe46f740a2f87_Shape">
            <a:extLst>
              <a:ext uri="{FF2B5EF4-FFF2-40B4-BE49-F238E27FC236}">
                <a16:creationId xmlns:a16="http://schemas.microsoft.com/office/drawing/2014/main" id="{6D29265C-FAD1-4C46-84B3-72994D413954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4606330" y="2734225"/>
            <a:ext cx="787400" cy="279400"/>
          </a:xfrm>
          <a:prstGeom prst="round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3" name="OTLSHAPE_SLT_fdcbfd98e2d74b9c9c6a4211e174ac42_Shape">
            <a:extLst>
              <a:ext uri="{FF2B5EF4-FFF2-40B4-BE49-F238E27FC236}">
                <a16:creationId xmlns:a16="http://schemas.microsoft.com/office/drawing/2014/main" id="{3D1B92C3-D986-4B1C-9D09-EADAD2DE027E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7641109" y="2734225"/>
            <a:ext cx="1143000" cy="279400"/>
          </a:xfrm>
          <a:prstGeom prst="round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7" name="OTLSHAPE_SLT_9afee9694e1d44e99077c0b34637d69e_Shape">
            <a:extLst>
              <a:ext uri="{FF2B5EF4-FFF2-40B4-BE49-F238E27FC236}">
                <a16:creationId xmlns:a16="http://schemas.microsoft.com/office/drawing/2014/main" id="{6FA6436D-79E4-44F2-91D9-E52F19471396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9208248" y="3089825"/>
            <a:ext cx="1384300" cy="279400"/>
          </a:xfrm>
          <a:prstGeom prst="round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9" name="OTLSHAPE_SLT_85a543e0ca20406e9125fd34bcb37850_Shape">
            <a:extLst>
              <a:ext uri="{FF2B5EF4-FFF2-40B4-BE49-F238E27FC236}">
                <a16:creationId xmlns:a16="http://schemas.microsoft.com/office/drawing/2014/main" id="{0A9AE614-2CA4-428B-A21E-BFD8FB20ED16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5700841" y="3089825"/>
            <a:ext cx="1066800" cy="279400"/>
          </a:xfrm>
          <a:prstGeom prst="round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1" name="OTLSHAPE_SLT_cc656f6cc5b748379cd940035964f9c5_Shape">
            <a:extLst>
              <a:ext uri="{FF2B5EF4-FFF2-40B4-BE49-F238E27FC236}">
                <a16:creationId xmlns:a16="http://schemas.microsoft.com/office/drawing/2014/main" id="{2A50342C-84ED-4F10-A388-F98FAA37DA55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3586446" y="3089825"/>
            <a:ext cx="787400" cy="279400"/>
          </a:xfrm>
          <a:prstGeom prst="round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3" name="OTLSHAPE_SLT_e68bc893855c4e7eb05fa9e197e4ca40_Shape">
            <a:extLst>
              <a:ext uri="{FF2B5EF4-FFF2-40B4-BE49-F238E27FC236}">
                <a16:creationId xmlns:a16="http://schemas.microsoft.com/office/drawing/2014/main" id="{CF896A9D-BC8A-430F-826E-5EBC913B50EB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2666063" y="3508925"/>
            <a:ext cx="977900" cy="279400"/>
          </a:xfrm>
          <a:prstGeom prst="round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5" name="OTLSHAPE_SLT_44e457bfead14ba2a574d415ef8797ce_Shape">
            <a:extLst>
              <a:ext uri="{FF2B5EF4-FFF2-40B4-BE49-F238E27FC236}">
                <a16:creationId xmlns:a16="http://schemas.microsoft.com/office/drawing/2014/main" id="{442C0F04-DA07-4C80-9506-9D1F1DDEA9D7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4656081" y="3508925"/>
            <a:ext cx="1003300" cy="279400"/>
          </a:xfrm>
          <a:prstGeom prst="round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7" name="OTLSHAPE_SLT_8e58447d356f4a1ea609c72cbe5e8d0c_Shape">
            <a:extLst>
              <a:ext uri="{FF2B5EF4-FFF2-40B4-BE49-F238E27FC236}">
                <a16:creationId xmlns:a16="http://schemas.microsoft.com/office/drawing/2014/main" id="{83EFC6D3-1375-4F43-92CB-0CFC46B5FF71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7690859" y="3508925"/>
            <a:ext cx="977900" cy="279400"/>
          </a:xfrm>
          <a:prstGeom prst="round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9" name="OTLSHAPE_SLT_475c6ca84d8f42598b7901be8552a342_Shape">
            <a:extLst>
              <a:ext uri="{FF2B5EF4-FFF2-40B4-BE49-F238E27FC236}">
                <a16:creationId xmlns:a16="http://schemas.microsoft.com/office/drawing/2014/main" id="{8E935579-3DED-4AAF-A8AA-0A3592C226DF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2936892" y="3864525"/>
            <a:ext cx="1155700" cy="279400"/>
          </a:xfrm>
          <a:prstGeom prst="round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1" name="OTLSHAPE_SLT_205349531263454bb17ff5b25777a394_Shape">
            <a:extLst>
              <a:ext uri="{FF2B5EF4-FFF2-40B4-BE49-F238E27FC236}">
                <a16:creationId xmlns:a16="http://schemas.microsoft.com/office/drawing/2014/main" id="{C43A7BE0-74ED-4210-9ECE-F438710EB92C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4979459" y="3864525"/>
            <a:ext cx="1346200" cy="279400"/>
          </a:xfrm>
          <a:prstGeom prst="round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3" name="OTLSHAPE_SLT_27c39cecbf9c4a8e816390366b462035_Shape">
            <a:extLst>
              <a:ext uri="{FF2B5EF4-FFF2-40B4-BE49-F238E27FC236}">
                <a16:creationId xmlns:a16="http://schemas.microsoft.com/office/drawing/2014/main" id="{9AA9F43D-4AA5-4EB3-83B8-EC7EC36255CF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6944602" y="3864525"/>
            <a:ext cx="1663700" cy="279400"/>
          </a:xfrm>
          <a:prstGeom prst="round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9" name="OTLSHAPE_SLT_b13f66b14c4a46e6824cb84f1432ba3a_Shape">
            <a:extLst>
              <a:ext uri="{FF2B5EF4-FFF2-40B4-BE49-F238E27FC236}">
                <a16:creationId xmlns:a16="http://schemas.microsoft.com/office/drawing/2014/main" id="{845749D8-B6D2-456A-B88D-DEF2BC5A967C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>
            <a:off x="5576465" y="4639225"/>
            <a:ext cx="825500" cy="279400"/>
          </a:xfrm>
          <a:prstGeom prst="round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7" name="OTLSHAPE_SLT_1d672f3586b3435b8c9b0c2f486a28d9_Shape">
            <a:extLst>
              <a:ext uri="{FF2B5EF4-FFF2-40B4-BE49-F238E27FC236}">
                <a16:creationId xmlns:a16="http://schemas.microsoft.com/office/drawing/2014/main" id="{D1763751-F89D-4EF8-8395-1C1D162989B9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4581455" y="4220125"/>
            <a:ext cx="5969000" cy="279400"/>
          </a:xfrm>
          <a:prstGeom prst="round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5" name="OTLSHAPE_SLT_b8bd9725606c4c6b90bc74d7f235c5b1_Shape">
            <a:extLst>
              <a:ext uri="{FF2B5EF4-FFF2-40B4-BE49-F238E27FC236}">
                <a16:creationId xmlns:a16="http://schemas.microsoft.com/office/drawing/2014/main" id="{D8A43120-DAF5-4577-B10A-E56C8F8EFA64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3437195" y="4220125"/>
            <a:ext cx="1003300" cy="279400"/>
          </a:xfrm>
          <a:prstGeom prst="round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1" name="OTLSHAPE_SLT_9cd26cf6c5c24c0491143426e921415d_Shape">
            <a:extLst>
              <a:ext uri="{FF2B5EF4-FFF2-40B4-BE49-F238E27FC236}">
                <a16:creationId xmlns:a16="http://schemas.microsoft.com/office/drawing/2014/main" id="{D38EDF73-C7BC-4AB3-BB0F-BED7FD6B27B3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7243105" y="4639225"/>
            <a:ext cx="825500" cy="279400"/>
          </a:xfrm>
          <a:prstGeom prst="round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3" name="OTLSHAPE_SLT_d03a28a3d460448688e0d278308ca725_Shape">
            <a:extLst>
              <a:ext uri="{FF2B5EF4-FFF2-40B4-BE49-F238E27FC236}">
                <a16:creationId xmlns:a16="http://schemas.microsoft.com/office/drawing/2014/main" id="{B75796CD-909A-4E8B-A4C4-735FED054AA6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>
            <a:off x="3611321" y="4639225"/>
            <a:ext cx="825500" cy="279400"/>
          </a:xfrm>
          <a:prstGeom prst="round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5" name="OTLSHAPE_SLT_8b16007ccfa540758f6cc869fade5b6b_Shape">
            <a:extLst>
              <a:ext uri="{FF2B5EF4-FFF2-40B4-BE49-F238E27FC236}">
                <a16:creationId xmlns:a16="http://schemas.microsoft.com/office/drawing/2014/main" id="{94D6100A-C2EB-4FA5-9D2C-AF377B58D172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>
            <a:off x="5029209" y="4994825"/>
            <a:ext cx="825500" cy="279400"/>
          </a:xfrm>
          <a:prstGeom prst="round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7" name="OTLSHAPE_SLT_13be54bdcb0f4d3f9794b2ef7fe76312_Shape">
            <a:extLst>
              <a:ext uri="{FF2B5EF4-FFF2-40B4-BE49-F238E27FC236}">
                <a16:creationId xmlns:a16="http://schemas.microsoft.com/office/drawing/2014/main" id="{774B958D-DE8D-4FEB-B296-F9F2EED2EDA1}"/>
              </a:ext>
            </a:extLst>
          </p:cNvPr>
          <p:cNvSpPr/>
          <p:nvPr>
            <p:custDataLst>
              <p:tags r:id="rId63"/>
            </p:custDataLst>
          </p:nvPr>
        </p:nvSpPr>
        <p:spPr>
          <a:xfrm>
            <a:off x="7541608" y="4994825"/>
            <a:ext cx="825500" cy="279400"/>
          </a:xfrm>
          <a:prstGeom prst="round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9" name="OTLSHAPE_SLT_478f9b9e36944d9fac31ab844ca46464_Shape">
            <a:extLst>
              <a:ext uri="{FF2B5EF4-FFF2-40B4-BE49-F238E27FC236}">
                <a16:creationId xmlns:a16="http://schemas.microsoft.com/office/drawing/2014/main" id="{0B006116-3050-4AA6-9BA1-BBF2787D680A}"/>
              </a:ext>
            </a:extLst>
          </p:cNvPr>
          <p:cNvSpPr/>
          <p:nvPr>
            <p:custDataLst>
              <p:tags r:id="rId64"/>
            </p:custDataLst>
          </p:nvPr>
        </p:nvSpPr>
        <p:spPr>
          <a:xfrm>
            <a:off x="9208248" y="4994825"/>
            <a:ext cx="825500" cy="279400"/>
          </a:xfrm>
          <a:prstGeom prst="round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1" name="OTLSHAPE_SLT_b9bd14f6b5914604a2dcf78d93533223_Shape">
            <a:extLst>
              <a:ext uri="{FF2B5EF4-FFF2-40B4-BE49-F238E27FC236}">
                <a16:creationId xmlns:a16="http://schemas.microsoft.com/office/drawing/2014/main" id="{102D0856-46E9-4396-8912-6CC00FF05F2E}"/>
              </a:ext>
            </a:extLst>
          </p:cNvPr>
          <p:cNvSpPr/>
          <p:nvPr>
            <p:custDataLst>
              <p:tags r:id="rId65"/>
            </p:custDataLst>
          </p:nvPr>
        </p:nvSpPr>
        <p:spPr>
          <a:xfrm>
            <a:off x="2641187" y="4994825"/>
            <a:ext cx="825500" cy="279400"/>
          </a:xfrm>
          <a:prstGeom prst="round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3" name="OTLSHAPE_SLT_cd127f26bd084789a113c287d9e9c9ae_Shape">
            <a:extLst>
              <a:ext uri="{FF2B5EF4-FFF2-40B4-BE49-F238E27FC236}">
                <a16:creationId xmlns:a16="http://schemas.microsoft.com/office/drawing/2014/main" id="{F2C6D446-B0A1-4E46-8024-E367A6DC9F0F}"/>
              </a:ext>
            </a:extLst>
          </p:cNvPr>
          <p:cNvSpPr/>
          <p:nvPr>
            <p:custDataLst>
              <p:tags r:id="rId66"/>
            </p:custDataLst>
          </p:nvPr>
        </p:nvSpPr>
        <p:spPr>
          <a:xfrm>
            <a:off x="2668896" y="5413925"/>
            <a:ext cx="1752600" cy="279400"/>
          </a:xfrm>
          <a:prstGeom prst="roundRect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5" name="OTLSHAPE_SLT_57793712bec34d70a58a4b333f8620a4_Shape">
            <a:extLst>
              <a:ext uri="{FF2B5EF4-FFF2-40B4-BE49-F238E27FC236}">
                <a16:creationId xmlns:a16="http://schemas.microsoft.com/office/drawing/2014/main" id="{6B1943A7-B631-41BF-AC4E-5D2D00D6A164}"/>
              </a:ext>
            </a:extLst>
          </p:cNvPr>
          <p:cNvSpPr/>
          <p:nvPr>
            <p:custDataLst>
              <p:tags r:id="rId67"/>
            </p:custDataLst>
          </p:nvPr>
        </p:nvSpPr>
        <p:spPr>
          <a:xfrm>
            <a:off x="6969478" y="5413925"/>
            <a:ext cx="1409700" cy="279400"/>
          </a:xfrm>
          <a:prstGeom prst="roundRect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7" name="OTLSHAPE_SLT_a059109e40e34923b8627893bdfd37ff_Shape">
            <a:extLst>
              <a:ext uri="{FF2B5EF4-FFF2-40B4-BE49-F238E27FC236}">
                <a16:creationId xmlns:a16="http://schemas.microsoft.com/office/drawing/2014/main" id="{0F53D119-A031-4361-9989-7397F2CAC170}"/>
              </a:ext>
            </a:extLst>
          </p:cNvPr>
          <p:cNvSpPr/>
          <p:nvPr>
            <p:custDataLst>
              <p:tags r:id="rId68"/>
            </p:custDataLst>
          </p:nvPr>
        </p:nvSpPr>
        <p:spPr>
          <a:xfrm>
            <a:off x="4631206" y="5769525"/>
            <a:ext cx="2019300" cy="279400"/>
          </a:xfrm>
          <a:prstGeom prst="roundRect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9" name="OTLSHAPE_SLT_203b159a101544c2a47ddbaa9eb45b4d_Shape">
            <a:extLst>
              <a:ext uri="{FF2B5EF4-FFF2-40B4-BE49-F238E27FC236}">
                <a16:creationId xmlns:a16="http://schemas.microsoft.com/office/drawing/2014/main" id="{837CEDC3-102F-49F9-B03C-EAA7258D5FCF}"/>
              </a:ext>
            </a:extLst>
          </p:cNvPr>
          <p:cNvSpPr/>
          <p:nvPr>
            <p:custDataLst>
              <p:tags r:id="rId69"/>
            </p:custDataLst>
          </p:nvPr>
        </p:nvSpPr>
        <p:spPr>
          <a:xfrm>
            <a:off x="9158498" y="5769525"/>
            <a:ext cx="1676400" cy="279400"/>
          </a:xfrm>
          <a:prstGeom prst="roundRect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4" name="OTLSHAPE_SLM_d5d079c9ca7e4d48b4b8916156f7ddf1_Shape">
            <a:extLst>
              <a:ext uri="{FF2B5EF4-FFF2-40B4-BE49-F238E27FC236}">
                <a16:creationId xmlns:a16="http://schemas.microsoft.com/office/drawing/2014/main" id="{41DF1EFB-4C3E-43C9-9F77-2A01DDDC97BB}"/>
              </a:ext>
            </a:extLst>
          </p:cNvPr>
          <p:cNvSpPr/>
          <p:nvPr>
            <p:custDataLst>
              <p:tags r:id="rId70"/>
            </p:custDataLst>
          </p:nvPr>
        </p:nvSpPr>
        <p:spPr>
          <a:xfrm>
            <a:off x="4281378" y="2391325"/>
            <a:ext cx="152400" cy="177800"/>
          </a:xfrm>
          <a:prstGeom prst="chevron">
            <a:avLst>
              <a:gd name="adj" fmla="val 30000"/>
            </a:avLst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5" name="OTLSHAPE_SLM_e1496fbea355483da49bacbe4c56e126_Shape">
            <a:extLst>
              <a:ext uri="{FF2B5EF4-FFF2-40B4-BE49-F238E27FC236}">
                <a16:creationId xmlns:a16="http://schemas.microsoft.com/office/drawing/2014/main" id="{5D287963-BF18-4117-B8D4-85F9AC238860}"/>
              </a:ext>
            </a:extLst>
          </p:cNvPr>
          <p:cNvSpPr/>
          <p:nvPr>
            <p:custDataLst>
              <p:tags r:id="rId71"/>
            </p:custDataLst>
          </p:nvPr>
        </p:nvSpPr>
        <p:spPr>
          <a:xfrm>
            <a:off x="6097270" y="2391325"/>
            <a:ext cx="152400" cy="177800"/>
          </a:xfrm>
          <a:prstGeom prst="chevron">
            <a:avLst>
              <a:gd name="adj" fmla="val 30000"/>
            </a:avLst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3" name="OTLSHAPE_SLM_d03d66f75e4a4be29bcbfe88391eca7e_Shape">
            <a:extLst>
              <a:ext uri="{FF2B5EF4-FFF2-40B4-BE49-F238E27FC236}">
                <a16:creationId xmlns:a16="http://schemas.microsoft.com/office/drawing/2014/main" id="{9D20F515-8B80-4EAB-97F2-FDB89EA86C60}"/>
              </a:ext>
            </a:extLst>
          </p:cNvPr>
          <p:cNvSpPr/>
          <p:nvPr>
            <p:custDataLst>
              <p:tags r:id="rId72"/>
            </p:custDataLst>
          </p:nvPr>
        </p:nvSpPr>
        <p:spPr>
          <a:xfrm>
            <a:off x="8659419" y="2391325"/>
            <a:ext cx="152400" cy="177800"/>
          </a:xfrm>
          <a:prstGeom prst="chevron">
            <a:avLst>
              <a:gd name="adj" fmla="val 30000"/>
            </a:avLst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2" name="OTLSHAPE_SLM_509c9ae5b11345e8bb68e9ec12a8635b_Shape">
            <a:extLst>
              <a:ext uri="{FF2B5EF4-FFF2-40B4-BE49-F238E27FC236}">
                <a16:creationId xmlns:a16="http://schemas.microsoft.com/office/drawing/2014/main" id="{4538CCA3-CF69-4EA4-84A6-660AFE4C19AE}"/>
              </a:ext>
            </a:extLst>
          </p:cNvPr>
          <p:cNvSpPr/>
          <p:nvPr>
            <p:custDataLst>
              <p:tags r:id="rId73"/>
            </p:custDataLst>
          </p:nvPr>
        </p:nvSpPr>
        <p:spPr>
          <a:xfrm>
            <a:off x="6283047" y="3521625"/>
            <a:ext cx="228600" cy="254000"/>
          </a:xfrm>
          <a:prstGeom prst="teardrop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2" name="OTLSHAPE_SLM_a9488e7452554063b91c4030f5d36cb5_Shape">
            <a:extLst>
              <a:ext uri="{FF2B5EF4-FFF2-40B4-BE49-F238E27FC236}">
                <a16:creationId xmlns:a16="http://schemas.microsoft.com/office/drawing/2014/main" id="{8BA969DB-9C03-4BAA-A53C-FDC607A0CD33}"/>
              </a:ext>
            </a:extLst>
          </p:cNvPr>
          <p:cNvSpPr/>
          <p:nvPr>
            <p:custDataLst>
              <p:tags r:id="rId74"/>
            </p:custDataLst>
          </p:nvPr>
        </p:nvSpPr>
        <p:spPr>
          <a:xfrm>
            <a:off x="8622787" y="3521625"/>
            <a:ext cx="228600" cy="254000"/>
          </a:xfrm>
          <a:prstGeom prst="diamond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OTLSHAPE_SL_c48e84fb79d841fcb3762943084aed99_Header">
            <a:extLst>
              <a:ext uri="{FF2B5EF4-FFF2-40B4-BE49-F238E27FC236}">
                <a16:creationId xmlns:a16="http://schemas.microsoft.com/office/drawing/2014/main" id="{6CF0902F-86FA-4CF2-8C7C-47AA7F19E815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63500" y="2399898"/>
            <a:ext cx="1117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Improvements</a:t>
            </a:r>
          </a:p>
        </p:txBody>
      </p:sp>
      <p:sp>
        <p:nvSpPr>
          <p:cNvPr id="36" name="OTLSHAPE_SL_a391c3e9dbb64bde890bc2d13eb8cdc0_Header">
            <a:extLst>
              <a:ext uri="{FF2B5EF4-FFF2-40B4-BE49-F238E27FC236}">
                <a16:creationId xmlns:a16="http://schemas.microsoft.com/office/drawing/2014/main" id="{DC9D849F-D3AA-4C24-B1E3-457556F33B8C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63500" y="2958698"/>
            <a:ext cx="1117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Merchandising</a:t>
            </a:r>
          </a:p>
        </p:txBody>
      </p:sp>
      <p:sp>
        <p:nvSpPr>
          <p:cNvPr id="39" name="OTLSHAPE_SL_7a6d58b644534dd7b774651f575c7407_Header">
            <a:extLst>
              <a:ext uri="{FF2B5EF4-FFF2-40B4-BE49-F238E27FC236}">
                <a16:creationId xmlns:a16="http://schemas.microsoft.com/office/drawing/2014/main" id="{49AA91E0-CF44-40F4-AA99-358F964E173E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63500" y="3911198"/>
            <a:ext cx="1117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Marketing</a:t>
            </a:r>
          </a:p>
        </p:txBody>
      </p:sp>
      <p:sp>
        <p:nvSpPr>
          <p:cNvPr id="42" name="OTLSHAPE_SL_dc4e9fddea8b48cebd3e1fee73c9c406_Header">
            <a:extLst>
              <a:ext uri="{FF2B5EF4-FFF2-40B4-BE49-F238E27FC236}">
                <a16:creationId xmlns:a16="http://schemas.microsoft.com/office/drawing/2014/main" id="{B210CAD2-CDA9-4390-9D73-08577ADACF5E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63500" y="4770670"/>
            <a:ext cx="11176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Customer Experience</a:t>
            </a:r>
          </a:p>
        </p:txBody>
      </p:sp>
      <p:sp>
        <p:nvSpPr>
          <p:cNvPr id="45" name="OTLSHAPE_SL_fc0be2d525ac48dbad33ce3f9e561b9d_Header">
            <a:extLst>
              <a:ext uri="{FF2B5EF4-FFF2-40B4-BE49-F238E27FC236}">
                <a16:creationId xmlns:a16="http://schemas.microsoft.com/office/drawing/2014/main" id="{F23AC414-D48D-4566-A738-2561DCC95EB1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63500" y="5638398"/>
            <a:ext cx="1117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Infrastructure</a:t>
            </a:r>
          </a:p>
        </p:txBody>
      </p:sp>
      <p:sp>
        <p:nvSpPr>
          <p:cNvPr id="68" name="OTLSHAPE_SL2A_635157bd9cf04aefa227d3777ec08149_Header">
            <a:extLst>
              <a:ext uri="{FF2B5EF4-FFF2-40B4-BE49-F238E27FC236}">
                <a16:creationId xmlns:a16="http://schemas.microsoft.com/office/drawing/2014/main" id="{830F0C2C-4EBC-49D9-97F6-0AEEA6283FAD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1234902" y="2796413"/>
            <a:ext cx="850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Lillian Rowe</a:t>
            </a:r>
          </a:p>
        </p:txBody>
      </p:sp>
      <p:sp>
        <p:nvSpPr>
          <p:cNvPr id="71" name="OTLSHAPE_SL2A_8539b848693b472cbe9eada7932de721_Header">
            <a:extLst>
              <a:ext uri="{FF2B5EF4-FFF2-40B4-BE49-F238E27FC236}">
                <a16:creationId xmlns:a16="http://schemas.microsoft.com/office/drawing/2014/main" id="{E9527680-7694-4D5D-A1DB-14B892BF3E52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1234902" y="3152013"/>
            <a:ext cx="850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Patricia Lunn</a:t>
            </a:r>
          </a:p>
        </p:txBody>
      </p:sp>
      <p:sp>
        <p:nvSpPr>
          <p:cNvPr id="90" name="OTLSHAPE_SL2A_6a080a1c5c1e40ac9d48b6a4a4bd9f7b_Header">
            <a:extLst>
              <a:ext uri="{FF2B5EF4-FFF2-40B4-BE49-F238E27FC236}">
                <a16:creationId xmlns:a16="http://schemas.microsoft.com/office/drawing/2014/main" id="{F80CC1A5-6039-47AE-BA15-8D3BB0106A7B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1234902" y="3571113"/>
            <a:ext cx="850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John Alloway</a:t>
            </a:r>
          </a:p>
        </p:txBody>
      </p:sp>
      <p:sp>
        <p:nvSpPr>
          <p:cNvPr id="93" name="OTLSHAPE_SL2A_25f3449a476c469c8aa76e0317172720_Header">
            <a:extLst>
              <a:ext uri="{FF2B5EF4-FFF2-40B4-BE49-F238E27FC236}">
                <a16:creationId xmlns:a16="http://schemas.microsoft.com/office/drawing/2014/main" id="{9E26BA2F-51C4-47E4-80DB-739949BB439A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1234902" y="3926713"/>
            <a:ext cx="850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Keith Henry</a:t>
            </a:r>
          </a:p>
        </p:txBody>
      </p:sp>
      <p:sp>
        <p:nvSpPr>
          <p:cNvPr id="96" name="OTLSHAPE_SL2A_1865784c31ee4e16b3ab7207819efb5d_Header">
            <a:extLst>
              <a:ext uri="{FF2B5EF4-FFF2-40B4-BE49-F238E27FC236}">
                <a16:creationId xmlns:a16="http://schemas.microsoft.com/office/drawing/2014/main" id="{1D629731-5535-451F-978B-EE91A5B656EA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1234902" y="4282313"/>
            <a:ext cx="850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Arlene Blanco</a:t>
            </a:r>
          </a:p>
        </p:txBody>
      </p:sp>
      <p:sp>
        <p:nvSpPr>
          <p:cNvPr id="99" name="OTLSHAPE_SL2A_ec97b529c623431195b157fcffcad1a2_Header">
            <a:extLst>
              <a:ext uri="{FF2B5EF4-FFF2-40B4-BE49-F238E27FC236}">
                <a16:creationId xmlns:a16="http://schemas.microsoft.com/office/drawing/2014/main" id="{89F855EE-1A2B-40F9-8417-285903910B7E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1234902" y="4701413"/>
            <a:ext cx="850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Stanley Parra</a:t>
            </a:r>
          </a:p>
        </p:txBody>
      </p:sp>
      <p:sp>
        <p:nvSpPr>
          <p:cNvPr id="102" name="OTLSHAPE_SL2A_56351a7f3c244d929f3e4e83af6c21d4_Header">
            <a:extLst>
              <a:ext uri="{FF2B5EF4-FFF2-40B4-BE49-F238E27FC236}">
                <a16:creationId xmlns:a16="http://schemas.microsoft.com/office/drawing/2014/main" id="{FE6529B3-F106-4015-BCE6-7021D4291618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1234902" y="5057013"/>
            <a:ext cx="850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Robin Emerson</a:t>
            </a:r>
          </a:p>
        </p:txBody>
      </p:sp>
      <p:sp>
        <p:nvSpPr>
          <p:cNvPr id="105" name="OTLSHAPE_SL2A_1e82013b09d646eba4645c81fe3b400e_Header">
            <a:extLst>
              <a:ext uri="{FF2B5EF4-FFF2-40B4-BE49-F238E27FC236}">
                <a16:creationId xmlns:a16="http://schemas.microsoft.com/office/drawing/2014/main" id="{4D5150EF-4FB3-4514-86A3-4B3AAAB6943B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1234902" y="5476113"/>
            <a:ext cx="850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Mabel Fletcher</a:t>
            </a:r>
          </a:p>
        </p:txBody>
      </p:sp>
      <p:sp>
        <p:nvSpPr>
          <p:cNvPr id="108" name="OTLSHAPE_SL2A_93f04c33d093476ab6e489393ab7f8f5_Header">
            <a:extLst>
              <a:ext uri="{FF2B5EF4-FFF2-40B4-BE49-F238E27FC236}">
                <a16:creationId xmlns:a16="http://schemas.microsoft.com/office/drawing/2014/main" id="{F66E10B1-BED7-4980-9647-8EF6DB26EF19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1234902" y="5831713"/>
            <a:ext cx="850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Ofelia Hamlin</a:t>
            </a:r>
          </a:p>
        </p:txBody>
      </p:sp>
      <p:sp>
        <p:nvSpPr>
          <p:cNvPr id="368" name="OTLSHAPE_SL2A_5d0f6bdf26e643aea87ccaeb65174d44_Header">
            <a:extLst>
              <a:ext uri="{FF2B5EF4-FFF2-40B4-BE49-F238E27FC236}">
                <a16:creationId xmlns:a16="http://schemas.microsoft.com/office/drawing/2014/main" id="{4509C1EA-4707-426E-8A2F-517D9B48568A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1234902" y="2415413"/>
            <a:ext cx="850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Ruth Harper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973A80E1-9321-42DC-AB37-62D6FC1FFC9C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2331576" y="1764390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3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Q1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11EAB996-F62B-4395-9A6C-775CEB563D31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4570347" y="1764390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3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Q2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20707762-3406-4C06-AE0A-4B486B65AEE9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6833993" y="1764390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3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Q3</a:t>
            </a: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D7A5ABC8-9AC8-447D-A997-AA2D6DE27CBE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9122514" y="1764390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3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Q4</a:t>
            </a:r>
          </a:p>
        </p:txBody>
      </p:sp>
      <p:sp>
        <p:nvSpPr>
          <p:cNvPr id="59" name="OTLSHAPE_SLM_d5d079c9ca7e4d48b4b8916156f7ddf1_Title">
            <a:extLst>
              <a:ext uri="{FF2B5EF4-FFF2-40B4-BE49-F238E27FC236}">
                <a16:creationId xmlns:a16="http://schemas.microsoft.com/office/drawing/2014/main" id="{4F6E0ABE-3737-4AF1-B059-BD095DB85C30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3485342" y="2394966"/>
            <a:ext cx="749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Performance</a:t>
            </a:r>
          </a:p>
        </p:txBody>
      </p:sp>
      <p:sp>
        <p:nvSpPr>
          <p:cNvPr id="62" name="OTLSHAPE_SLM_e1496fbea355483da49bacbe4c56e126_Title">
            <a:extLst>
              <a:ext uri="{FF2B5EF4-FFF2-40B4-BE49-F238E27FC236}">
                <a16:creationId xmlns:a16="http://schemas.microsoft.com/office/drawing/2014/main" id="{B65FF7B3-8B2D-4BF3-ACE2-3339B7045A1C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6300470" y="2394966"/>
            <a:ext cx="584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Check out</a:t>
            </a:r>
          </a:p>
        </p:txBody>
      </p:sp>
      <p:sp>
        <p:nvSpPr>
          <p:cNvPr id="65" name="OTLSHAPE_SLM_d03d66f75e4a4be29bcbfe88391eca7e_Title">
            <a:extLst>
              <a:ext uri="{FF2B5EF4-FFF2-40B4-BE49-F238E27FC236}">
                <a16:creationId xmlns:a16="http://schemas.microsoft.com/office/drawing/2014/main" id="{757599CA-56C3-4AB7-A582-DD337D463C23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7947075" y="2394966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Mobile app</a:t>
            </a:r>
          </a:p>
        </p:txBody>
      </p:sp>
      <p:sp>
        <p:nvSpPr>
          <p:cNvPr id="80" name="OTLSHAPE_SLT_75daf6639d5b4a30895069d03576e565_Title">
            <a:extLst>
              <a:ext uri="{FF2B5EF4-FFF2-40B4-BE49-F238E27FC236}">
                <a16:creationId xmlns:a16="http://schemas.microsoft.com/office/drawing/2014/main" id="{1400621E-0CEA-4132-9FAF-931CC95E52F1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2534897" y="2788666"/>
            <a:ext cx="850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Product Image</a:t>
            </a:r>
          </a:p>
        </p:txBody>
      </p:sp>
      <p:sp>
        <p:nvSpPr>
          <p:cNvPr id="88" name="OTLSHAPE_SLT_3f012c70cb854ed589cfe46f740a2f87_Title">
            <a:extLst>
              <a:ext uri="{FF2B5EF4-FFF2-40B4-BE49-F238E27FC236}">
                <a16:creationId xmlns:a16="http://schemas.microsoft.com/office/drawing/2014/main" id="{3609495B-1C29-4D43-A189-659069860163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4713595" y="2788666"/>
            <a:ext cx="571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Reporting</a:t>
            </a:r>
          </a:p>
        </p:txBody>
      </p:sp>
      <p:sp>
        <p:nvSpPr>
          <p:cNvPr id="118" name="OTLSHAPE_TB_00000000000000000000000000000000_MiddleTimescaleInterval1">
            <a:extLst>
              <a:ext uri="{FF2B5EF4-FFF2-40B4-BE49-F238E27FC236}">
                <a16:creationId xmlns:a16="http://schemas.microsoft.com/office/drawing/2014/main" id="{19E69358-ACB7-4E6A-8EDD-386FD2ACE4E7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2331576" y="1956414"/>
            <a:ext cx="203582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</a:t>
            </a:r>
          </a:p>
        </p:txBody>
      </p:sp>
      <p:sp>
        <p:nvSpPr>
          <p:cNvPr id="119" name="OTLSHAPE_TB_00000000000000000000000000000000_MiddleTimescaleInterval2">
            <a:extLst>
              <a:ext uri="{FF2B5EF4-FFF2-40B4-BE49-F238E27FC236}">
                <a16:creationId xmlns:a16="http://schemas.microsoft.com/office/drawing/2014/main" id="{6D5398A6-44C2-477C-A6AC-69CF59D09E4C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3102708" y="1956414"/>
            <a:ext cx="225383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Feb</a:t>
            </a:r>
          </a:p>
        </p:txBody>
      </p:sp>
      <p:sp>
        <p:nvSpPr>
          <p:cNvPr id="120" name="OTLSHAPE_TB_00000000000000000000000000000000_MiddleTimescaleInterval3">
            <a:extLst>
              <a:ext uri="{FF2B5EF4-FFF2-40B4-BE49-F238E27FC236}">
                <a16:creationId xmlns:a16="http://schemas.microsoft.com/office/drawing/2014/main" id="{E6BB85AE-AA04-4551-982A-CF562A3BE516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3799215" y="1956414"/>
            <a:ext cx="25577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</a:t>
            </a:r>
          </a:p>
        </p:txBody>
      </p:sp>
      <p:sp>
        <p:nvSpPr>
          <p:cNvPr id="121" name="OTLSHAPE_TB_00000000000000000000000000000000_MiddleTimescaleInterval4">
            <a:extLst>
              <a:ext uri="{FF2B5EF4-FFF2-40B4-BE49-F238E27FC236}">
                <a16:creationId xmlns:a16="http://schemas.microsoft.com/office/drawing/2014/main" id="{6609D56B-C672-425B-9009-DC917DC61A50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4570347" y="1956414"/>
            <a:ext cx="22281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Apr</a:t>
            </a:r>
          </a:p>
        </p:txBody>
      </p:sp>
      <p:sp>
        <p:nvSpPr>
          <p:cNvPr id="122" name="OTLSHAPE_TB_00000000000000000000000000000000_MiddleTimescaleInterval5">
            <a:extLst>
              <a:ext uri="{FF2B5EF4-FFF2-40B4-BE49-F238E27FC236}">
                <a16:creationId xmlns:a16="http://schemas.microsoft.com/office/drawing/2014/main" id="{71038D8E-19A0-44F2-BF04-32FAA7EBED31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5316604" y="1956414"/>
            <a:ext cx="27122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</a:t>
            </a:r>
          </a:p>
        </p:txBody>
      </p:sp>
      <p:sp>
        <p:nvSpPr>
          <p:cNvPr id="123" name="OTLSHAPE_TB_00000000000000000000000000000000_MiddleTimescaleInterval6">
            <a:extLst>
              <a:ext uri="{FF2B5EF4-FFF2-40B4-BE49-F238E27FC236}">
                <a16:creationId xmlns:a16="http://schemas.microsoft.com/office/drawing/2014/main" id="{AF6D7BE3-2336-4E05-B6E8-4EE8ED4B9E40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6087736" y="1956414"/>
            <a:ext cx="20999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Jun</a:t>
            </a:r>
          </a:p>
        </p:txBody>
      </p:sp>
      <p:sp>
        <p:nvSpPr>
          <p:cNvPr id="124" name="OTLSHAPE_TB_00000000000000000000000000000000_MiddleTimescaleInterval7">
            <a:extLst>
              <a:ext uri="{FF2B5EF4-FFF2-40B4-BE49-F238E27FC236}">
                <a16:creationId xmlns:a16="http://schemas.microsoft.com/office/drawing/2014/main" id="{33A6E094-8BE6-41B5-90DB-85C0B7919A80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6833993" y="1956414"/>
            <a:ext cx="15818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Jul</a:t>
            </a:r>
          </a:p>
        </p:txBody>
      </p:sp>
      <p:sp>
        <p:nvSpPr>
          <p:cNvPr id="125" name="OTLSHAPE_TB_00000000000000000000000000000000_MiddleTimescaleInterval8">
            <a:extLst>
              <a:ext uri="{FF2B5EF4-FFF2-40B4-BE49-F238E27FC236}">
                <a16:creationId xmlns:a16="http://schemas.microsoft.com/office/drawing/2014/main" id="{E4A550A9-AE42-441A-AD5D-D024110810E3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7605125" y="1956414"/>
            <a:ext cx="24205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Aug</a:t>
            </a:r>
          </a:p>
        </p:txBody>
      </p:sp>
      <p:sp>
        <p:nvSpPr>
          <p:cNvPr id="126" name="OTLSHAPE_TB_00000000000000000000000000000000_MiddleTimescaleInterval9">
            <a:extLst>
              <a:ext uri="{FF2B5EF4-FFF2-40B4-BE49-F238E27FC236}">
                <a16:creationId xmlns:a16="http://schemas.microsoft.com/office/drawing/2014/main" id="{5EA16A03-0A5E-444C-A845-08EE584B1D48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8376257" y="1956414"/>
            <a:ext cx="22762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</a:t>
            </a:r>
          </a:p>
        </p:txBody>
      </p:sp>
      <p:sp>
        <p:nvSpPr>
          <p:cNvPr id="127" name="OTLSHAPE_TB_00000000000000000000000000000000_MiddleTimescaleInterval10">
            <a:extLst>
              <a:ext uri="{FF2B5EF4-FFF2-40B4-BE49-F238E27FC236}">
                <a16:creationId xmlns:a16="http://schemas.microsoft.com/office/drawing/2014/main" id="{CC24FB79-1A47-42C7-8D12-FBB149BCBEAB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9122514" y="1956414"/>
            <a:ext cx="21114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2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Oct</a:t>
            </a:r>
          </a:p>
        </p:txBody>
      </p:sp>
      <p:sp>
        <p:nvSpPr>
          <p:cNvPr id="17" name="OTLSHAPE_SLT_fdcbfd98e2d74b9c9c6a4211e174ac42_Title">
            <a:extLst>
              <a:ext uri="{FF2B5EF4-FFF2-40B4-BE49-F238E27FC236}">
                <a16:creationId xmlns:a16="http://schemas.microsoft.com/office/drawing/2014/main" id="{8A55B99F-EA9C-4D52-A327-4A48177212C8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7744117" y="2788666"/>
            <a:ext cx="939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Digital Analytics</a:t>
            </a:r>
          </a:p>
        </p:txBody>
      </p:sp>
      <p:sp>
        <p:nvSpPr>
          <p:cNvPr id="64" name="OTLSHAPE_SLT_9afee9694e1d44e99077c0b34637d69e_Title">
            <a:extLst>
              <a:ext uri="{FF2B5EF4-FFF2-40B4-BE49-F238E27FC236}">
                <a16:creationId xmlns:a16="http://schemas.microsoft.com/office/drawing/2014/main" id="{C785E12F-9C4D-437E-A3E3-0EFBEE9DC009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9339971" y="3144266"/>
            <a:ext cx="1117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Supplier Evaluation</a:t>
            </a:r>
          </a:p>
        </p:txBody>
      </p:sp>
      <p:sp>
        <p:nvSpPr>
          <p:cNvPr id="132" name="OTLSHAPE_SLT_85a543e0ca20406e9125fd34bcb37850_Title">
            <a:extLst>
              <a:ext uri="{FF2B5EF4-FFF2-40B4-BE49-F238E27FC236}">
                <a16:creationId xmlns:a16="http://schemas.microsoft.com/office/drawing/2014/main" id="{8C477927-44CB-4143-9655-1538271A9D3B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5884144" y="3144266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Automation</a:t>
            </a:r>
          </a:p>
        </p:txBody>
      </p:sp>
      <p:sp>
        <p:nvSpPr>
          <p:cNvPr id="140" name="OTLSHAPE_SLT_cc656f6cc5b748379cd940035964f9c5_Title">
            <a:extLst>
              <a:ext uri="{FF2B5EF4-FFF2-40B4-BE49-F238E27FC236}">
                <a16:creationId xmlns:a16="http://schemas.microsoft.com/office/drawing/2014/main" id="{FDDE1301-880F-46E7-A339-5EDD93589E76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3639080" y="3144266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Compliance</a:t>
            </a:r>
          </a:p>
        </p:txBody>
      </p:sp>
      <p:sp>
        <p:nvSpPr>
          <p:cNvPr id="159" name="OTLSHAPE_SLT_e68bc893855c4e7eb05fa9e197e4ca40_Title">
            <a:extLst>
              <a:ext uri="{FF2B5EF4-FFF2-40B4-BE49-F238E27FC236}">
                <a16:creationId xmlns:a16="http://schemas.microsoft.com/office/drawing/2014/main" id="{DC566573-90C5-4AD0-BCD4-9D97505E2CE7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2739474" y="3563366"/>
            <a:ext cx="812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Instagram Ads</a:t>
            </a:r>
          </a:p>
        </p:txBody>
      </p:sp>
      <p:sp>
        <p:nvSpPr>
          <p:cNvPr id="167" name="OTLSHAPE_SLT_44e457bfead14ba2a574d415ef8797ce_Title">
            <a:extLst>
              <a:ext uri="{FF2B5EF4-FFF2-40B4-BE49-F238E27FC236}">
                <a16:creationId xmlns:a16="http://schemas.microsoft.com/office/drawing/2014/main" id="{EFE33AE2-669B-4440-94E3-98F752EACC3F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4774040" y="3563366"/>
            <a:ext cx="749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 Campaign</a:t>
            </a:r>
          </a:p>
        </p:txBody>
      </p:sp>
      <p:sp>
        <p:nvSpPr>
          <p:cNvPr id="175" name="OTLSHAPE_SLT_8e58447d356f4a1ea609c72cbe5e8d0c_Title">
            <a:extLst>
              <a:ext uri="{FF2B5EF4-FFF2-40B4-BE49-F238E27FC236}">
                <a16:creationId xmlns:a16="http://schemas.microsoft.com/office/drawing/2014/main" id="{4C365891-E1B1-4A30-B880-7DE12E44ED7B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7778748" y="3563366"/>
            <a:ext cx="787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Fashion Show</a:t>
            </a:r>
          </a:p>
        </p:txBody>
      </p:sp>
      <p:sp>
        <p:nvSpPr>
          <p:cNvPr id="178" name="OTLSHAPE_SLM_509c9ae5b11345e8bb68e9ec12a8635b_Title">
            <a:extLst>
              <a:ext uri="{FF2B5EF4-FFF2-40B4-BE49-F238E27FC236}">
                <a16:creationId xmlns:a16="http://schemas.microsoft.com/office/drawing/2014/main" id="{29175470-B1BE-4888-B6B4-DDDB568983E0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6562447" y="3563366"/>
            <a:ext cx="1054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Q3 &amp; Q4 roadmap</a:t>
            </a:r>
          </a:p>
        </p:txBody>
      </p:sp>
      <p:sp>
        <p:nvSpPr>
          <p:cNvPr id="186" name="OTLSHAPE_SLT_475c6ca84d8f42598b7901be8552a342_Title">
            <a:extLst>
              <a:ext uri="{FF2B5EF4-FFF2-40B4-BE49-F238E27FC236}">
                <a16:creationId xmlns:a16="http://schemas.microsoft.com/office/drawing/2014/main" id="{EE85B449-DAA8-4D15-9366-6010B27C90FB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3059755" y="3918966"/>
            <a:ext cx="914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Product catalog</a:t>
            </a:r>
          </a:p>
        </p:txBody>
      </p:sp>
      <p:sp>
        <p:nvSpPr>
          <p:cNvPr id="194" name="OTLSHAPE_SLT_205349531263454bb17ff5b25777a394_Title">
            <a:extLst>
              <a:ext uri="{FF2B5EF4-FFF2-40B4-BE49-F238E27FC236}">
                <a16:creationId xmlns:a16="http://schemas.microsoft.com/office/drawing/2014/main" id="{2BA2FB1A-F389-409A-B0B7-E8E93E7E8871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5378746" y="3918966"/>
            <a:ext cx="533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A/B Tests</a:t>
            </a:r>
          </a:p>
        </p:txBody>
      </p:sp>
      <p:sp>
        <p:nvSpPr>
          <p:cNvPr id="202" name="OTLSHAPE_SLT_27c39cecbf9c4a8e816390366b462035_Title">
            <a:extLst>
              <a:ext uri="{FF2B5EF4-FFF2-40B4-BE49-F238E27FC236}">
                <a16:creationId xmlns:a16="http://schemas.microsoft.com/office/drawing/2014/main" id="{4C370ED1-6D64-45FB-A13C-762328C8A24C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7125419" y="3918966"/>
            <a:ext cx="1308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2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Abandoned Cart Email</a:t>
            </a:r>
          </a:p>
        </p:txBody>
      </p:sp>
      <p:sp>
        <p:nvSpPr>
          <p:cNvPr id="210" name="OTLSHAPE_SLT_b13f66b14c4a46e6824cb84f1432ba3a_Title">
            <a:extLst>
              <a:ext uri="{FF2B5EF4-FFF2-40B4-BE49-F238E27FC236}">
                <a16:creationId xmlns:a16="http://schemas.microsoft.com/office/drawing/2014/main" id="{927FD646-93D2-451C-9C74-C09FACE76A4C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5724773" y="4693666"/>
            <a:ext cx="520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Live Chat</a:t>
            </a:r>
          </a:p>
        </p:txBody>
      </p:sp>
      <p:sp>
        <p:nvSpPr>
          <p:cNvPr id="218" name="OTLSHAPE_SLT_1d672f3586b3435b8c9b0c2f486a28d9_Title">
            <a:extLst>
              <a:ext uri="{FF2B5EF4-FFF2-40B4-BE49-F238E27FC236}">
                <a16:creationId xmlns:a16="http://schemas.microsoft.com/office/drawing/2014/main" id="{720ACC28-773A-4B48-B30B-E3667F3829A5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7040233" y="4274566"/>
            <a:ext cx="1054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SEO optimizations</a:t>
            </a:r>
          </a:p>
        </p:txBody>
      </p:sp>
      <p:sp>
        <p:nvSpPr>
          <p:cNvPr id="230" name="OTLSHAPE_SLT_b8bd9725606c4c6b90bc74d7f235c5b1_Title">
            <a:extLst>
              <a:ext uri="{FF2B5EF4-FFF2-40B4-BE49-F238E27FC236}">
                <a16:creationId xmlns:a16="http://schemas.microsoft.com/office/drawing/2014/main" id="{E93E19D9-A556-4E2E-8400-E6701BB28384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3658243" y="4274566"/>
            <a:ext cx="558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SEO audit</a:t>
            </a:r>
          </a:p>
        </p:txBody>
      </p:sp>
      <p:sp>
        <p:nvSpPr>
          <p:cNvPr id="238" name="OTLSHAPE_SLT_9cd26cf6c5c24c0491143426e921415d_Title">
            <a:extLst>
              <a:ext uri="{FF2B5EF4-FFF2-40B4-BE49-F238E27FC236}">
                <a16:creationId xmlns:a16="http://schemas.microsoft.com/office/drawing/2014/main" id="{00D0E5E9-E209-4A3F-A29F-9E55F37BED16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7392514" y="4693666"/>
            <a:ext cx="520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Transfers</a:t>
            </a:r>
          </a:p>
        </p:txBody>
      </p:sp>
      <p:sp>
        <p:nvSpPr>
          <p:cNvPr id="246" name="OTLSHAPE_SLT_d03a28a3d460448688e0d278308ca725_Title">
            <a:extLst>
              <a:ext uri="{FF2B5EF4-FFF2-40B4-BE49-F238E27FC236}">
                <a16:creationId xmlns:a16="http://schemas.microsoft.com/office/drawing/2014/main" id="{9CB1BB89-C0CC-4A11-A329-05AD0FAEC422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3867326" y="4693666"/>
            <a:ext cx="304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Login</a:t>
            </a:r>
          </a:p>
        </p:txBody>
      </p:sp>
      <p:sp>
        <p:nvSpPr>
          <p:cNvPr id="254" name="OTLSHAPE_SLT_8b16007ccfa540758f6cc869fade5b6b_Title">
            <a:extLst>
              <a:ext uri="{FF2B5EF4-FFF2-40B4-BE49-F238E27FC236}">
                <a16:creationId xmlns:a16="http://schemas.microsoft.com/office/drawing/2014/main" id="{5F2FFCB0-AB74-410C-8ADE-4D48B7DD27E3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5203511" y="5049266"/>
            <a:ext cx="469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Account</a:t>
            </a:r>
          </a:p>
        </p:txBody>
      </p:sp>
      <p:sp>
        <p:nvSpPr>
          <p:cNvPr id="262" name="OTLSHAPE_SLT_13be54bdcb0f4d3f9794b2ef7fe76312_Title">
            <a:extLst>
              <a:ext uri="{FF2B5EF4-FFF2-40B4-BE49-F238E27FC236}">
                <a16:creationId xmlns:a16="http://schemas.microsoft.com/office/drawing/2014/main" id="{97B1D84F-A2DC-4B84-AE01-B4CAEC7E0A65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7753564" y="5049266"/>
            <a:ext cx="393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Details</a:t>
            </a:r>
          </a:p>
        </p:txBody>
      </p:sp>
      <p:sp>
        <p:nvSpPr>
          <p:cNvPr id="270" name="OTLSHAPE_SLT_478f9b9e36944d9fac31ab844ca46464_Title">
            <a:extLst>
              <a:ext uri="{FF2B5EF4-FFF2-40B4-BE49-F238E27FC236}">
                <a16:creationId xmlns:a16="http://schemas.microsoft.com/office/drawing/2014/main" id="{FB498265-659C-438A-98AE-8F304C4B2F6C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9374802" y="5049266"/>
            <a:ext cx="482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Receipts</a:t>
            </a:r>
          </a:p>
        </p:txBody>
      </p:sp>
      <p:sp>
        <p:nvSpPr>
          <p:cNvPr id="278" name="OTLSHAPE_SLT_b9bd14f6b5914604a2dcf78d93533223_Title">
            <a:extLst>
              <a:ext uri="{FF2B5EF4-FFF2-40B4-BE49-F238E27FC236}">
                <a16:creationId xmlns:a16="http://schemas.microsoft.com/office/drawing/2014/main" id="{CCB8E0D5-B9F6-4E6C-AF79-D9BE0E0602DD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2892366" y="5049266"/>
            <a:ext cx="317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2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Email</a:t>
            </a:r>
          </a:p>
        </p:txBody>
      </p:sp>
      <p:sp>
        <p:nvSpPr>
          <p:cNvPr id="286" name="OTLSHAPE_SLT_cd127f26bd084789a113c287d9e9c9ae_Title">
            <a:extLst>
              <a:ext uri="{FF2B5EF4-FFF2-40B4-BE49-F238E27FC236}">
                <a16:creationId xmlns:a16="http://schemas.microsoft.com/office/drawing/2014/main" id="{0B07E0DA-3C3D-470E-8893-CD1CC2990CEF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2835455" y="5468366"/>
            <a:ext cx="1422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4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Database Improvements</a:t>
            </a:r>
          </a:p>
        </p:txBody>
      </p:sp>
      <p:sp>
        <p:nvSpPr>
          <p:cNvPr id="294" name="OTLSHAPE_SLT_57793712bec34d70a58a4b333f8620a4_Title">
            <a:extLst>
              <a:ext uri="{FF2B5EF4-FFF2-40B4-BE49-F238E27FC236}">
                <a16:creationId xmlns:a16="http://schemas.microsoft.com/office/drawing/2014/main" id="{7A4F8902-99BC-48F8-9E38-F2CE9E05491C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7345173" y="5468366"/>
            <a:ext cx="647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Data Dump</a:t>
            </a:r>
          </a:p>
        </p:txBody>
      </p:sp>
      <p:sp>
        <p:nvSpPr>
          <p:cNvPr id="302" name="OTLSHAPE_SLT_a059109e40e34923b8627893bdfd37ff_Title">
            <a:extLst>
              <a:ext uri="{FF2B5EF4-FFF2-40B4-BE49-F238E27FC236}">
                <a16:creationId xmlns:a16="http://schemas.microsoft.com/office/drawing/2014/main" id="{5D66A2E9-DCF8-4C01-A61F-599E40E581B9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5176326" y="5823966"/>
            <a:ext cx="914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Optimize Server</a:t>
            </a:r>
          </a:p>
        </p:txBody>
      </p:sp>
      <p:sp>
        <p:nvSpPr>
          <p:cNvPr id="310" name="OTLSHAPE_SLT_203b159a101544c2a47ddbaa9eb45b4d_Title">
            <a:extLst>
              <a:ext uri="{FF2B5EF4-FFF2-40B4-BE49-F238E27FC236}">
                <a16:creationId xmlns:a16="http://schemas.microsoft.com/office/drawing/2014/main" id="{3FDADE10-524A-451B-B02A-08230C85EA25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9203576" y="5823966"/>
            <a:ext cx="1587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Update API Documentation</a:t>
            </a:r>
          </a:p>
        </p:txBody>
      </p:sp>
      <p:sp>
        <p:nvSpPr>
          <p:cNvPr id="21" name="OTLSHAPE_TB_00000000000000000000000000000000_MiddleTimescaleInterval11">
            <a:extLst>
              <a:ext uri="{FF2B5EF4-FFF2-40B4-BE49-F238E27FC236}">
                <a16:creationId xmlns:a16="http://schemas.microsoft.com/office/drawing/2014/main" id="{232CFA5D-2E4D-4062-969C-36A6B6B5CA46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9893646" y="1956414"/>
            <a:ext cx="24936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Nov</a:t>
            </a:r>
          </a:p>
        </p:txBody>
      </p:sp>
      <p:sp>
        <p:nvSpPr>
          <p:cNvPr id="224" name="OTLSHAPE_TB_00000000000000000000000000000000_MiddleTimescaleInterval12">
            <a:extLst>
              <a:ext uri="{FF2B5EF4-FFF2-40B4-BE49-F238E27FC236}">
                <a16:creationId xmlns:a16="http://schemas.microsoft.com/office/drawing/2014/main" id="{F5E9B8C4-D14C-4026-AFE8-103270FEA647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10639902" y="1956414"/>
            <a:ext cx="23724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2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Dec</a:t>
            </a:r>
          </a:p>
        </p:txBody>
      </p:sp>
      <p:cxnSp>
        <p:nvCxnSpPr>
          <p:cNvPr id="4" name="OTLSHAPE_TB_00000000000000000000000000000000_Separator1">
            <a:extLst>
              <a:ext uri="{FF2B5EF4-FFF2-40B4-BE49-F238E27FC236}">
                <a16:creationId xmlns:a16="http://schemas.microsoft.com/office/drawing/2014/main" id="{A3C3C216-EBD0-4FC5-A26C-E02DE35A6B88}"/>
              </a:ext>
            </a:extLst>
          </p:cNvPr>
          <p:cNvCxnSpPr/>
          <p:nvPr>
            <p:custDataLst>
              <p:tags r:id="rId135"/>
            </p:custDataLst>
          </p:nvPr>
        </p:nvCxnSpPr>
        <p:spPr>
          <a:xfrm>
            <a:off x="4506847" y="1765977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OTLSHAPE_TB_00000000000000000000000000000000_Separator2">
            <a:extLst>
              <a:ext uri="{FF2B5EF4-FFF2-40B4-BE49-F238E27FC236}">
                <a16:creationId xmlns:a16="http://schemas.microsoft.com/office/drawing/2014/main" id="{192739D6-D2F6-414B-9B8C-3D2449E251AD}"/>
              </a:ext>
            </a:extLst>
          </p:cNvPr>
          <p:cNvCxnSpPr/>
          <p:nvPr>
            <p:custDataLst>
              <p:tags r:id="rId136"/>
            </p:custDataLst>
          </p:nvPr>
        </p:nvCxnSpPr>
        <p:spPr>
          <a:xfrm>
            <a:off x="6770492" y="1765977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OTLSHAPE_TB_00000000000000000000000000000000_Separator3">
            <a:extLst>
              <a:ext uri="{FF2B5EF4-FFF2-40B4-BE49-F238E27FC236}">
                <a16:creationId xmlns:a16="http://schemas.microsoft.com/office/drawing/2014/main" id="{20A51097-F621-48B7-92D0-F4D210955903}"/>
              </a:ext>
            </a:extLst>
          </p:cNvPr>
          <p:cNvCxnSpPr/>
          <p:nvPr>
            <p:custDataLst>
              <p:tags r:id="rId137"/>
            </p:custDataLst>
          </p:nvPr>
        </p:nvCxnSpPr>
        <p:spPr>
          <a:xfrm>
            <a:off x="9059014" y="1765977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OTLSHAPE_M_ba58050f3745447692f6e42c97b9de41_Shape">
            <a:extLst>
              <a:ext uri="{FF2B5EF4-FFF2-40B4-BE49-F238E27FC236}">
                <a16:creationId xmlns:a16="http://schemas.microsoft.com/office/drawing/2014/main" id="{2B1FA976-BBB5-4697-9C2C-F016E3E30E18}"/>
              </a:ext>
            </a:extLst>
          </p:cNvPr>
          <p:cNvSpPr/>
          <p:nvPr>
            <p:custDataLst>
              <p:tags r:id="rId138"/>
            </p:custDataLst>
          </p:nvPr>
        </p:nvSpPr>
        <p:spPr>
          <a:xfrm>
            <a:off x="3621398" y="1575477"/>
            <a:ext cx="228600" cy="254000"/>
          </a:xfrm>
          <a:prstGeom prst="star8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9" name="OTLSHAPE_M_b884d37a88284ae49e69a191b573b7eb_Shape">
            <a:extLst>
              <a:ext uri="{FF2B5EF4-FFF2-40B4-BE49-F238E27FC236}">
                <a16:creationId xmlns:a16="http://schemas.microsoft.com/office/drawing/2014/main" id="{6602DF95-5ED0-494A-9E9B-EAEF5729FEE8}"/>
              </a:ext>
            </a:extLst>
          </p:cNvPr>
          <p:cNvSpPr/>
          <p:nvPr>
            <p:custDataLst>
              <p:tags r:id="rId139"/>
            </p:custDataLst>
          </p:nvPr>
        </p:nvSpPr>
        <p:spPr>
          <a:xfrm>
            <a:off x="7626310" y="1575477"/>
            <a:ext cx="228600" cy="254000"/>
          </a:xfrm>
          <a:prstGeom prst="star8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0" name="OTLSHAPE_M_141f2061912c4628bb44be954131fe90_Shape">
            <a:extLst>
              <a:ext uri="{FF2B5EF4-FFF2-40B4-BE49-F238E27FC236}">
                <a16:creationId xmlns:a16="http://schemas.microsoft.com/office/drawing/2014/main" id="{8533F4C7-8248-4E45-9C38-1A04B5AEB382}"/>
              </a:ext>
            </a:extLst>
          </p:cNvPr>
          <p:cNvSpPr/>
          <p:nvPr>
            <p:custDataLst>
              <p:tags r:id="rId140"/>
            </p:custDataLst>
          </p:nvPr>
        </p:nvSpPr>
        <p:spPr>
          <a:xfrm>
            <a:off x="9019322" y="1575477"/>
            <a:ext cx="228600" cy="254000"/>
          </a:xfrm>
          <a:prstGeom prst="star8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1" name="OTLSHAPE_M_9e1e4f0a92ef43dd91a866d5da610183_Shape">
            <a:extLst>
              <a:ext uri="{FF2B5EF4-FFF2-40B4-BE49-F238E27FC236}">
                <a16:creationId xmlns:a16="http://schemas.microsoft.com/office/drawing/2014/main" id="{6BBA1461-8689-40F7-B0AB-5AAD294FA8C2}"/>
              </a:ext>
            </a:extLst>
          </p:cNvPr>
          <p:cNvSpPr/>
          <p:nvPr>
            <p:custDataLst>
              <p:tags r:id="rId141"/>
            </p:custDataLst>
          </p:nvPr>
        </p:nvSpPr>
        <p:spPr>
          <a:xfrm>
            <a:off x="10337709" y="1575477"/>
            <a:ext cx="228600" cy="254000"/>
          </a:xfrm>
          <a:prstGeom prst="star8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TLSHAPE_M_ba58050f3745447692f6e42c97b9de41_Title">
            <a:extLst>
              <a:ext uri="{FF2B5EF4-FFF2-40B4-BE49-F238E27FC236}">
                <a16:creationId xmlns:a16="http://schemas.microsoft.com/office/drawing/2014/main" id="{52C7B064-389C-4E7A-8FCF-17150467DD7A}"/>
              </a:ext>
            </a:extLst>
          </p:cNvPr>
          <p:cNvSpPr txBox="1"/>
          <p:nvPr>
            <p:custDataLst>
              <p:tags r:id="rId142"/>
            </p:custDataLst>
          </p:nvPr>
        </p:nvSpPr>
        <p:spPr>
          <a:xfrm>
            <a:off x="3247679" y="1199134"/>
            <a:ext cx="977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Spring Collection</a:t>
            </a:r>
          </a:p>
        </p:txBody>
      </p:sp>
      <p:sp>
        <p:nvSpPr>
          <p:cNvPr id="20" name="OTLSHAPE_M_ba58050f3745447692f6e42c97b9de41_Date">
            <a:extLst>
              <a:ext uri="{FF2B5EF4-FFF2-40B4-BE49-F238E27FC236}">
                <a16:creationId xmlns:a16="http://schemas.microsoft.com/office/drawing/2014/main" id="{437EBB78-32CD-4304-AFFE-E8759AC1FC86}"/>
              </a:ext>
            </a:extLst>
          </p:cNvPr>
          <p:cNvSpPr txBox="1"/>
          <p:nvPr>
            <p:custDataLst>
              <p:tags r:id="rId143"/>
            </p:custDataLst>
          </p:nvPr>
        </p:nvSpPr>
        <p:spPr>
          <a:xfrm>
            <a:off x="3563761" y="1395053"/>
            <a:ext cx="355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 dirty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Feb 28</a:t>
            </a:r>
          </a:p>
        </p:txBody>
      </p:sp>
      <p:sp>
        <p:nvSpPr>
          <p:cNvPr id="22" name="OTLSHAPE_M_b884d37a88284ae49e69a191b573b7eb_Title">
            <a:extLst>
              <a:ext uri="{FF2B5EF4-FFF2-40B4-BE49-F238E27FC236}">
                <a16:creationId xmlns:a16="http://schemas.microsoft.com/office/drawing/2014/main" id="{5B46895E-319B-4FEB-B6EF-6B563C50E207}"/>
              </a:ext>
            </a:extLst>
          </p:cNvPr>
          <p:cNvSpPr txBox="1"/>
          <p:nvPr>
            <p:custDataLst>
              <p:tags r:id="rId144"/>
            </p:custDataLst>
          </p:nvPr>
        </p:nvSpPr>
        <p:spPr>
          <a:xfrm>
            <a:off x="7183968" y="1199134"/>
            <a:ext cx="1117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Back to School Sale</a:t>
            </a:r>
          </a:p>
        </p:txBody>
      </p:sp>
      <p:sp>
        <p:nvSpPr>
          <p:cNvPr id="23" name="OTLSHAPE_M_b884d37a88284ae49e69a191b573b7eb_Date">
            <a:extLst>
              <a:ext uri="{FF2B5EF4-FFF2-40B4-BE49-F238E27FC236}">
                <a16:creationId xmlns:a16="http://schemas.microsoft.com/office/drawing/2014/main" id="{AEE94B1F-F136-40D5-A022-DC11CF64B444}"/>
              </a:ext>
            </a:extLst>
          </p:cNvPr>
          <p:cNvSpPr txBox="1"/>
          <p:nvPr>
            <p:custDataLst>
              <p:tags r:id="rId145"/>
            </p:custDataLst>
          </p:nvPr>
        </p:nvSpPr>
        <p:spPr>
          <a:xfrm>
            <a:off x="7594073" y="1395053"/>
            <a:ext cx="304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 dirty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Aug 8</a:t>
            </a:r>
          </a:p>
        </p:txBody>
      </p:sp>
      <p:sp>
        <p:nvSpPr>
          <p:cNvPr id="25" name="OTLSHAPE_M_141f2061912c4628bb44be954131fe90_Title">
            <a:extLst>
              <a:ext uri="{FF2B5EF4-FFF2-40B4-BE49-F238E27FC236}">
                <a16:creationId xmlns:a16="http://schemas.microsoft.com/office/drawing/2014/main" id="{6A07C032-7FAB-4EAF-969B-E0D0C39AEE21}"/>
              </a:ext>
            </a:extLst>
          </p:cNvPr>
          <p:cNvSpPr txBox="1"/>
          <p:nvPr>
            <p:custDataLst>
              <p:tags r:id="rId146"/>
            </p:custDataLst>
          </p:nvPr>
        </p:nvSpPr>
        <p:spPr>
          <a:xfrm>
            <a:off x="8628056" y="1199134"/>
            <a:ext cx="1016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Winter Collection</a:t>
            </a:r>
          </a:p>
        </p:txBody>
      </p:sp>
      <p:sp>
        <p:nvSpPr>
          <p:cNvPr id="26" name="OTLSHAPE_M_141f2061912c4628bb44be954131fe90_Date">
            <a:extLst>
              <a:ext uri="{FF2B5EF4-FFF2-40B4-BE49-F238E27FC236}">
                <a16:creationId xmlns:a16="http://schemas.microsoft.com/office/drawing/2014/main" id="{D6BD038C-8F11-4C2B-87E4-72543D91E4BB}"/>
              </a:ext>
            </a:extLst>
          </p:cNvPr>
          <p:cNvSpPr txBox="1"/>
          <p:nvPr>
            <p:custDataLst>
              <p:tags r:id="rId147"/>
            </p:custDataLst>
          </p:nvPr>
        </p:nvSpPr>
        <p:spPr>
          <a:xfrm>
            <a:off x="8996907" y="1395053"/>
            <a:ext cx="279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 dirty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Oct 3</a:t>
            </a:r>
          </a:p>
        </p:txBody>
      </p:sp>
      <p:sp>
        <p:nvSpPr>
          <p:cNvPr id="28" name="OTLSHAPE_M_9e1e4f0a92ef43dd91a866d5da610183_Title">
            <a:extLst>
              <a:ext uri="{FF2B5EF4-FFF2-40B4-BE49-F238E27FC236}">
                <a16:creationId xmlns:a16="http://schemas.microsoft.com/office/drawing/2014/main" id="{E68B9A71-98CF-459A-8EB7-7C82485172F6}"/>
              </a:ext>
            </a:extLst>
          </p:cNvPr>
          <p:cNvSpPr txBox="1"/>
          <p:nvPr>
            <p:custDataLst>
              <p:tags r:id="rId148"/>
            </p:custDataLst>
          </p:nvPr>
        </p:nvSpPr>
        <p:spPr>
          <a:xfrm>
            <a:off x="9969261" y="1199134"/>
            <a:ext cx="977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Black Friday Sale</a:t>
            </a:r>
          </a:p>
        </p:txBody>
      </p:sp>
      <p:sp>
        <p:nvSpPr>
          <p:cNvPr id="29" name="OTLSHAPE_M_9e1e4f0a92ef43dd91a866d5da610183_Date">
            <a:extLst>
              <a:ext uri="{FF2B5EF4-FFF2-40B4-BE49-F238E27FC236}">
                <a16:creationId xmlns:a16="http://schemas.microsoft.com/office/drawing/2014/main" id="{7C1B1F0C-8823-4593-B568-212537F7E4C8}"/>
              </a:ext>
            </a:extLst>
          </p:cNvPr>
          <p:cNvSpPr txBox="1"/>
          <p:nvPr>
            <p:custDataLst>
              <p:tags r:id="rId149"/>
            </p:custDataLst>
          </p:nvPr>
        </p:nvSpPr>
        <p:spPr>
          <a:xfrm>
            <a:off x="10270379" y="1395053"/>
            <a:ext cx="368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 dirty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Nov 25</a:t>
            </a:r>
          </a:p>
        </p:txBody>
      </p:sp>
      <p:sp>
        <p:nvSpPr>
          <p:cNvPr id="366" name="TextBox 365">
            <a:extLst>
              <a:ext uri="{FF2B5EF4-FFF2-40B4-BE49-F238E27FC236}">
                <a16:creationId xmlns:a16="http://schemas.microsoft.com/office/drawing/2014/main" id="{6BFDC06C-70AF-4AAB-B96C-EF3DAAF028A1}"/>
              </a:ext>
            </a:extLst>
          </p:cNvPr>
          <p:cNvSpPr txBox="1"/>
          <p:nvPr/>
        </p:nvSpPr>
        <p:spPr>
          <a:xfrm>
            <a:off x="259280" y="366431"/>
            <a:ext cx="62995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Ecommerce quarterly roadmap</a:t>
            </a:r>
          </a:p>
        </p:txBody>
      </p:sp>
      <p:grpSp>
        <p:nvGrpSpPr>
          <p:cNvPr id="361" name="Group 360">
            <a:extLst>
              <a:ext uri="{FF2B5EF4-FFF2-40B4-BE49-F238E27FC236}">
                <a16:creationId xmlns:a16="http://schemas.microsoft.com/office/drawing/2014/main" id="{2F78D4D1-E812-44E2-8F71-37A8C178E0D9}"/>
              </a:ext>
            </a:extLst>
          </p:cNvPr>
          <p:cNvGrpSpPr/>
          <p:nvPr/>
        </p:nvGrpSpPr>
        <p:grpSpPr>
          <a:xfrm>
            <a:off x="11446296" y="3860258"/>
            <a:ext cx="276999" cy="2332381"/>
            <a:chOff x="11446296" y="4100169"/>
            <a:chExt cx="276999" cy="2332381"/>
          </a:xfrm>
        </p:grpSpPr>
        <p:pic>
          <p:nvPicPr>
            <p:cNvPr id="370" name="Picture 369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A92EEA5A-7CA6-4146-9722-F48EBAA7064F}"/>
                </a:ext>
              </a:extLst>
            </p:cNvPr>
            <p:cNvPicPr>
              <a:picLocks noChangeAspect="1"/>
            </p:cNvPicPr>
            <p:nvPr/>
          </p:nvPicPr>
          <p:blipFill>
            <a:blip r:embed="rId15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371" name="TextBox 370">
              <a:extLst>
                <a:ext uri="{FF2B5EF4-FFF2-40B4-BE49-F238E27FC236}">
                  <a16:creationId xmlns:a16="http://schemas.microsoft.com/office/drawing/2014/main" id="{83556DD8-5A21-459F-97FA-1776CE89A996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A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47156854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7IiRpZCI6IjYiLCJEYXRlIjoiMjAxMy0wMS0wMVQwMDowMDowMCIsIlN0eWxlIjp7IiRpZCI6IjciLCJTaGFwZSI6MSwiQ29ubmVjdG9yTWFyZ2luIjp7IiRpZCI6IjgiLCJUb3AiOjAuMCwiTGVmdCI6Mi4wLCJSaWdodCI6Mi4wLCJCb3R0b20iOjAuMH0sIkNvbm5lY3RvclN0eWxlIjp7IiRpZCI6IjkiLCJMaW5lQ29sb3IiOnsiJGlkIjoiMTAiLCIkdHlwZSI6Ik5MUkUuQ29tbW9uLkRvbS5Tb2xpZENvbG9yQnJ1c2gsIE5MUkUuQ29tbW9uIiwiQ29sb3IiOnsiJGlkIjoiMTEiLCJBIjoxMjcsIlIiOjc5LCJHIjoxMjksIkIiOjE4OX19LCJMaW5lV2VpZ2h0IjoxLjAsIkxpbmVUeXBlIjowLCJQYXJlbnRTdHlsZSI6bnVsbH0sIklzQmVsb3dUaW1lYmFuZCI6dHJ1ZSwiUG9zaXRpb25PblRhc2siOjMsIkhpZGVEYXRlIjpmYWxzZSwiU2hhcGVTaXplIjoxLCJTcGFjaW5nIjoyLjAsIlBhZGRpbmciOnsiJGlkIjoiMTIiLCJUb3AiOjcuMCwiTGVmdCI6My4wLCJSaWdodCI6MC4wLCJCb3R0b20iOjIuMH0sIlNoYXBlU3R5bGUiOnsiJGlkIjoiMTMiLCJNYXJnaW4iOnsiJGlkIjoiMTQiLCJUb3AiOjAuMCwiTGVmdCI6MC4wLCJSaWdodCI6MC4wLCJCb3R0b20iOjAuMH0sIlBhZGRpbmciOnsiJGlkIjoiMTUiLCJUb3AiOjAuMCwiTGVmdCI6MC4wLCJSaWdodCI6MC4wLCJCb3R0b20iOjAuMH0sIkJhY2tncm91bmQiOnsiJGlkIjoiMTYiLCJDb2xvciI6eyIkaWQiOiIxNyIsIkEiOjI1NSwiUiI6MjYsIkciOjE3MCwiQiI6NjZ9fSwiSXNWaXNpYmxlIjp0cnVlLCJXaWR0aCI6MTguMCwiSGVpZ2h0IjoyMC4wLCJCb3JkZXJTdHlsZSI6eyIkaWQiOiIxOCIsIkxpbmVDb2xvciI6eyIkaWQiOiIxOSIsIiR0eXBlIjoiTkxSRS5Db21tb24uRG9tLlNvbGlkQ29sb3JCcnVzaCwgTkxSRS5Db21tb24iLCJDb2xvciI6eyIkaWQiOiIyMCIsIkEiOjI1NSwiUiI6MjU1LCJHIjoyNTUsIkIiOjI1NX19LCJMaW5lV2VpZ2h0IjowLjAsIkxpbmVUeXBlIjowLCJQYXJlbnRTdHlsZSI6bnVsbH0sIlBhcmVudFN0eWxlIjpudWxsfSwiVGl0bGVTdHlsZSI6eyIkaWQiOiIyMSIsIkZvbnRTZXR0aW5ncyI6eyIkaWQiOiIyMiIsIkZvbnRTaXplIjoxMSwiRm9udE5hbWUiOiJDYWxpYnJpIiwiSXNCb2xkIjp0cnVlLCJJc0l0YWxpYyI6ZmFsc2UsIklzVW5kZXJsaW5lZCI6ZmFsc2UsIlBhcmVudFN0eWxlIjpudWxsfSwiQXV0b1NpemUiOjAsIkZvcmVncm91bmQiOnsiJGlkIjoiMjMiLCJDb2xvciI6eyIkaWQiOiIyN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yNSIsIlRvcCI6MC4wLCJMZWZ0IjowLjAsIlJpZ2h0IjowLjAsIkJvdHRvbSI6MC4wfSwiUGFkZGluZyI6eyIkaWQiOiIyNiIsIlRvcCI6MC4wLCJMZWZ0IjowLjAsIlJpZ2h0IjowLjAsIkJvdHRvbSI6MC4wfSwiQmFja2dyb3VuZCI6eyIkaWQiOiIyNyIsIkNvbG9yIjp7IiRpZCI6IjI4IiwiQSI6MCwiUiI6MjU1LCJHIjoyNTUsIkIiOjI1NX19LCJJc1Zpc2libGUiOmZhbHNlLCJXaWR0aCI6MC4wLCJIZWlnaHQiOjAuMCwiQm9yZGVyU3R5bGUiOnsiJGlkIjoiMjkiLCJMaW5lQ29sb3IiOm51bGwsIkxpbmVXZWlnaHQiOjAuMCwiTGluZVR5cGUiOjAsIlBhcmVudFN0eWxlIjpudWxsfSwiUGFyZW50U3R5bGUiOm51bGx9LCJEYXRlU3R5bGUiOnsiJGlkIjoiMzAiLCJGb250U2V0dGluZ3MiOnsiJGlkIjoiMzEiLCJGb250U2l6ZSI6MTAsIkZvbnROYW1lIjoiQ2FsaWJyaSIsIklzQm9sZCI6ZmFsc2UsIklzSXRhbGljIjpmYWxzZSwiSXNVbmRlcmxpbmVkIjpmYWxzZSwiUGFyZW50U3R5bGUiOm51bGx9LCJBdXRvU2l6ZSI6MCwiRm9yZWdyb3VuZCI6eyIkaWQiOiIzMiIsIkNvbG9yIjp7IiRpZCI6IjMz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zNCIsIlRvcCI6MC4wLCJMZWZ0IjowLjAsIlJpZ2h0IjowLjAsIkJvdHRvbSI6MC4wfSwiUGFkZGluZyI6eyIkaWQiOiIzNSIsIlRvcCI6MC4wLCJMZWZ0IjowLjAsIlJpZ2h0IjowLjAsIkJvdHRvbSI6MC4wfSwiQmFja2dyb3VuZCI6eyIkaWQiOiIzNiIsIkNvbG9yIjp7IiRpZCI6IjM3IiwiQSI6MCwiUiI6MjU1LCJHIjoyNTUsIkIiOjI1NX19LCJJc1Zpc2libGUiOmZhbHNlLCJXaWR0aCI6MC4wLCJIZWlnaHQiOjAuMCwiQm9yZGVyU3R5bGUiOnsiJGlkIjoiMzgiLCJMaW5lQ29sb3IiOm51bGwsIkxpbmVXZWlnaHQiOjAuMCwiTGluZVR5cGUiOjAsIlBhcmVudFN0eWxlIjpudWxsfSwiUGFyZW50U3R5bGUiOm51bGx9LCJEYXRlRm9ybWF0Ijp7IiRpZCI6IjM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wIiwiRm9ybWF0IjowLCJJc1Zpc2libGUiOmZhbHNlLCJMYXN0S25vd25WaXNpYmlsaXR5U3RhdGUiOmZhbHNlfSwiSXNWaXNpYmxlIjp0cnVlLCJQYXJlbnRTdHlsZSI6bnVsbH0sIkluZGV4IjoyLCJQZXJjZW50YWdlQ29tcGxldGUiOm51bGwsIlBvc2l0aW9uIjp7IlJhdGlvIjowLjAsIklzQ3VzdG9tIjpmYWxzZX0sIkRhdGVGb3JtYXQiOnsiJHJlZiI6IjM5In0sIldlZWtOdW1iZXJpbmciOnsiJGlkIjoiNDEiLCJGb3JtYXQiOjAsIklzVmlzaWJsZSI6ZmFsc2UsIkxhc3RLbm93blZpc2liaWxpdHlTdGF0ZSI6ZmFsc2V9LCJSZWxhdGVkVGFza0lkIjoiZjE4M2JjYTgtOTUzNC00MjA0LTlmNzEtZjRiYTdiMDk3OGVkIiwiSWQiOiJkOGIxNWRkOC0wNTFiLTRhNjAtOGQ4ZS0wODkzY2U0NDEzOTAiLCJJbXBvcnRJZCI6bnVsbCwiVGl0bGUiOiJEZWNvcmEgMjAxMyAtIE5vcnRoIEFtZXJpY2EgbGF1bmNoIiwiTm90ZSI6bnVsbCwiSHlwZXJsaW5rIjp7IiRpZCI6IjQyIiwiQWRkcmVzcyI6IiIsIlN1YkFkZHJlc3MiOiIifSwiSXNDaGFuZ2VkIjpmYWxzZSwiSXNOZXciOmZhbHNlfSx7IiRpZCI6IjQzIiwiRGF0ZSI6IjIwMTMtMDMtMDFUMDA6MDA6MDAiLCJTdHlsZSI6eyIkaWQiOiI0NCIsIlNoYXBlIjoxLCJDb25uZWN0b3JNYXJnaW4iOnsiJHJlZiI6IjgifSwiQ29ubmVjdG9yU3R5bGUiOnsiJGlkIjoiNDUiLCJMaW5lQ29sb3IiOnsiJHJlZiI6IjEwIn0sIkxpbmVXZWlnaHQiOjEuMCwiTGluZVR5cGUiOjAsIlBhcmVudFN0eWxlIjpudWxsfSwiSXNCZWxvd1RpbWViYW5kIjp0cnVlLCJQb3NpdGlvbk9uVGFzayI6MywiSGlkZURhdGUiOmZhbHNlLCJTaGFwZVNpemUiOjEsIlNwYWNpbmciOjIuMCwiUGFkZGluZyI6eyIkcmVmIjoiMTIifSwiU2hhcGVTdHlsZSI6eyIkaWQiOiI0NiIsIk1hcmdpbiI6eyIkcmVmIjoiMTQifSwiUGFkZGluZyI6eyIkcmVmIjoiMTUifSwiQmFja2dyb3VuZCI6eyIkaWQiOiI0NyIsIkNvbG9yIjp7IiRpZCI6IjQ4IiwiQSI6MjU1LCJSIjoxNzgsIkciOjE0LCJCIjoxOH19LCJJc1Zpc2libGUiOnRydWUsIldpZHRoIjoxOC4wLCJIZWlnaHQiOjIwLjAsIkJvcmRlclN0eWxlIjp7IiRpZCI6IjQ5IiwiTGluZUNvbG9yIjp7IiRpZCI6IjUwIiwiJHR5cGUiOiJOTFJFLkNvbW1vbi5Eb20uU29saWRDb2xvckJydXNoLCBOTFJFLkNvbW1vbiIsIkNvbG9yIjp7IiRpZCI6IjUxIiwiQSI6MjU1LCJSIjoyNTUsIkciOjI1NSwiQiI6MjU1fX0sIkxpbmVXZWlnaHQiOjAuMCwiTGluZVR5cGUiOjAsIlBhcmVudFN0eWxlIjpudWxsfSwiUGFyZW50U3R5bGUiOm51bGx9LCJUaXRsZVN0eWxlIjp7IiRpZCI6IjUyIiwiRm9udFNldHRpbmdzIjp7IiRpZCI6IjUzIiwiRm9udFNpemUiOjExLCJGb250TmFtZSI6IkNhbGlicmkiLCJJc0JvbGQiOnRydWUsIklzSXRhbGljIjpmYWxzZSwiSXNVbmRlcmxpbmVkIjpmYWxzZSwiUGFyZW50U3R5bGUiOm51bGx9LCJBdXRvU2l6ZSI6MCwiRm9yZWdyb3VuZCI6eyIkaWQiOiI1NCIsIkNvbG9yIjp7IiRpZCI6IjU1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NSJ9LCJQYWRkaW5nIjp7IiRyZWYiOiIyNiJ9LCJCYWNrZ3JvdW5kIjp7IiRpZCI6IjU2IiwiQ29sb3IiOnsiJGlkIjoiNTciLCJBIjowLCJSIjoyNTUsIkciOjI1NSwiQiI6MjU1fX0sIklzVmlzaWJsZSI6ZmFsc2UsIldpZHRoIjowLjAsIkhlaWdodCI6MC4wLCJCb3JkZXJTdHlsZSI6eyIkaWQiOiI1OCIsIkxpbmVDb2xvciI6bnVsbCwiTGluZVdlaWdodCI6MC4wLCJMaW5lVHlwZSI6MCwiUGFyZW50U3R5bGUiOm51bGx9LCJQYXJlbnRTdHlsZSI6bnVsbH0sIkRhdGVTdHlsZSI6eyIkaWQiOiI1OSIsIkZvbnRTZXR0aW5ncyI6eyIkaWQiOiI2MCIsIkZvbnRTaXplIjoxMCwiRm9udE5hbWUiOiJDYWxpYnJpIiwiSXNCb2xkIjpmYWxzZSwiSXNJdGFsaWMiOmZhbHNlLCJJc1VuZGVybGluZWQiOmZhbHNlLCJQYXJlbnRTdHlsZSI6bnVsbH0sIkF1dG9TaXplIjowLCJGb3JlZ3JvdW5kIjp7IiRpZCI6IjYxIiwiQ29sb3IiOnsiJGlkIjoiNjI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zNCJ9LCJQYWRkaW5nIjp7IiRyZWYiOiIzNSJ9LCJCYWNrZ3JvdW5kIjp7IiRpZCI6IjYzIiwiQ29sb3IiOnsiJGlkIjoiNjQiLCJBIjowLCJSIjoyNTUsIkciOjI1NSwiQiI6MjU1fX0sIklzVmlzaWJsZSI6ZmFsc2UsIldpZHRoIjowLjAsIkhlaWdodCI6MC4wLCJCb3JkZXJTdHlsZSI6eyIkaWQiOiI2NSIsIkxpbmVDb2xvciI6bnVsbCwiTGluZVdlaWdodCI6MC4wLCJMaW5lVHlwZSI6MCwiUGFyZW50U3R5bGUiOm51bGx9LCJQYXJlbnRTdHlsZSI6bnVsbH0sIkRhdGVGb3JtYXQiOnsiJHJlZiI6IjM5In0sIldlZWtOdW1iZXJpbmciOnsiJGlkIjoiNjYiLCJGb3JtYXQiOjAsIklzVmlzaWJsZSI6ZmFsc2UsIkxhc3RLbm93blZpc2liaWxpdHlTdGF0ZSI6ZmFsc2V9LCJJc1Zpc2libGUiOnRydWUsIlBhcmVudFN0eWxlIjpudWxsfSwiSW5kZXgiOjMsIlBlcmNlbnRhZ2VDb21wbGV0ZSI6bnVsbCwiUG9zaXRpb24iOnsiUmF0aW8iOjAuMCwiSXNDdXN0b20iOmZhbHNlfSwiRGF0ZUZvcm1hdCI6eyIkcmVmIjoiMzkifSwiV2Vla051bWJlcmluZyI6eyIkaWQiOiI2NyIsIkZvcm1hdCI6MCwiSXNWaXNpYmxlIjpmYWxzZSwiTGFzdEtub3duVmlzaWJpbGl0eVN0YXRlIjpmYWxzZX0sIlJlbGF0ZWRUYXNrSWQiOiJmMTgzYmNhOC05NTM0LTQyMDQtOWY3MS1mNGJhN2IwOTc4ZWQiLCJJZCI6Ijc2NDRlN2ZjLTlhOGMtNDJkOC1iYmRhLTllMTJkMTBmNzdjZSIsIkltcG9ydElkIjpudWxsLCJUaXRsZSI6IkRlY29yYSAyMDEzIC0gRXVyb3BlIGxhdW5jaCIsIk5vdGUiOm51bGwsIkh5cGVybGluayI6eyIkaWQiOiI2OCIsIkFkZHJlc3MiOiIiLCJTdWJBZGRyZXNzIjoiIn0sIklzQ2hhbmdlZCI6ZmFsc2UsIklzTmV3IjpmYWxzZX0seyIkaWQiOiI2OSIsIkRhdGUiOiIyMDEzLTA1LTAxVDAwOjAwOjAwIiwiU3R5bGUiOnsiJGlkIjoiNzAiLCJTaGFwZSI6MSwiQ29ubmVjdG9yTWFyZ2luIjp7IiRyZWYiOiI4In0sIkNvbm5lY3RvclN0eWxlIjp7IiRpZCI6IjcxIiwiTGluZUNvbG9yIjp7IiRyZWYiOiIxMCJ9LCJMaW5lV2VpZ2h0IjoxLjAsIkxpbmVUeXBlIjowLCJQYXJlbnRTdHlsZSI6bnVsbH0sIklzQmVsb3dUaW1lYmFuZCI6dHJ1ZSwiUG9zaXRpb25PblRhc2siOjMsIkhpZGVEYXRlIjpmYWxzZSwiU2hhcGVTaXplIjoxLCJTcGFjaW5nIjoyLjAsIlBhZGRpbmciOnsiJHJlZiI6IjEyIn0sIlNoYXBlU3R5bGUiOnsiJGlkIjoiNzIiLCJNYXJnaW4iOnsiJHJlZiI6IjE0In0sIlBhZGRpbmciOnsiJHJlZiI6IjE1In0sIkJhY2tncm91bmQiOnsiJGlkIjoiNzMiLCJDb2xvciI6eyIkaWQiOiI3NCIsIkEiOjI1NSwiUiI6MTExLCJHIjo0OSwiQiI6MTUyfX0sIklzVmlzaWJsZSI6dHJ1ZSwiV2lkdGgiOjE4LjAsIkhlaWdodCI6MjAuMCwiQm9yZGVyU3R5bGUiOnsiJGlkIjoiNzUiLCJMaW5lQ29sb3IiOnsiJGlkIjoiNzYiLCIkdHlwZSI6Ik5MUkUuQ29tbW9uLkRvbS5Tb2xpZENvbG9yQnJ1c2gsIE5MUkUuQ29tbW9uIiwiQ29sb3IiOnsiJGlkIjoiNzciLCJBIjoyNTUsIlIiOjI1NSwiRyI6MjU1LCJCIjoyNTV9fSwiTGluZVdlaWdodCI6MC4wLCJMaW5lVHlwZSI6MCwiUGFyZW50U3R5bGUiOm51bGx9LCJQYXJlbnRTdHlsZSI6bnVsbH0sIlRpdGxlU3R5bGUiOnsiJGlkIjoiNzgiLCJGb250U2V0dGluZ3MiOnsiJGlkIjoiNzkiLCJGb250U2l6ZSI6MTEsIkZvbnROYW1lIjoiQ2FsaWJyaSIsIklzQm9sZCI6dHJ1ZSwiSXNJdGFsaWMiOmZhbHNlLCJJc1VuZGVybGluZWQiOmZhbHNlLCJQYXJlbnRTdHlsZSI6bnVsbH0sIkF1dG9TaXplIjowLCJGb3JlZ3JvdW5kIjp7IiRpZCI6IjgwIiwiQ29sb3IiOnsiJGlkIjoiODE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I1In0sIlBhZGRpbmciOnsiJHJlZiI6IjI2In0sIkJhY2tncm91bmQiOnsiJGlkIjoiODIiLCJDb2xvciI6eyIkaWQiOiI4MyIsIkEiOjAsIlIiOjI1NSwiRyI6MjU1LCJCIjoyNTV9fSwiSXNWaXNpYmxlIjpmYWxzZSwiV2lkdGgiOjAuMCwiSGVpZ2h0IjowLjAsIkJvcmRlclN0eWxlIjp7IiRpZCI6Ijg0IiwiTGluZUNvbG9yIjpudWxsLCJMaW5lV2VpZ2h0IjowLjAsIkxpbmVUeXBlIjowLCJQYXJlbnRTdHlsZSI6bnVsbH0sIlBhcmVudFN0eWxlIjpudWxsfSwiRGF0ZVN0eWxlIjp7IiRpZCI6Ijg1IiwiRm9udFNldHRpbmdzIjp7IiRpZCI6Ijg2IiwiRm9udFNpemUiOjEwLCJGb250TmFtZSI6IkNhbGlicmkiLCJJc0JvbGQiOmZhbHNlLCJJc0l0YWxpYyI6ZmFsc2UsIklzVW5kZXJsaW5lZCI6ZmFsc2UsIlBhcmVudFN0eWxlIjpudWxsfSwiQXV0b1NpemUiOjAsIkZvcmVncm91bmQiOnsiJGlkIjoiODciLCJDb2xvciI6eyIkaWQiOiI4O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M0In0sIlBhZGRpbmciOnsiJHJlZiI6IjM1In0sIkJhY2tncm91bmQiOnsiJGlkIjoiODkiLCJDb2xvciI6eyIkaWQiOiI5MCIsIkEiOjAsIlIiOjI1NSwiRyI6MjU1LCJCIjoyNTV9fSwiSXNWaXNpYmxlIjpmYWxzZSwiV2lkdGgiOjAuMCwiSGVpZ2h0IjowLjAsIkJvcmRlclN0eWxlIjp7IiRpZCI6IjkxIiwiTGluZUNvbG9yIjpudWxsLCJMaW5lV2VpZ2h0IjowLjAsIkxpbmVUeXBlIjowLCJQYXJlbnRTdHlsZSI6bnVsbH0sIlBhcmVudFN0eWxlIjpudWxsfSwiRGF0ZUZvcm1hdCI6eyIkcmVmIjoiMzkifSwiV2Vla051bWJlcmluZyI6eyIkaWQiOiI5MiIsIkZvcm1hdCI6MCwiSXNWaXNpYmxlIjpmYWxzZSwiTGFzdEtub3duVmlzaWJpbGl0eVN0YXRlIjpmYWxzZX0sIklzVmlzaWJsZSI6dHJ1ZSwiUGFyZW50U3R5bGUiOm51bGx9LCJJbmRleCI6NCwiUGVyY2VudGFnZUNvbXBsZXRlIjpudWxsLCJQb3NpdGlvbiI6eyJSYXRpbyI6MC4wLCJJc0N1c3RvbSI6ZmFsc2V9LCJEYXRlRm9ybWF0Ijp7IiRyZWYiOiIzOSJ9LCJXZWVrTnVtYmVyaW5nIjp7IiRpZCI6IjkzIiwiRm9ybWF0IjowLCJJc1Zpc2libGUiOmZhbHNlLCJMYXN0S25vd25WaXNpYmlsaXR5U3RhdGUiOmZhbHNlfSwiUmVsYXRlZFRhc2tJZCI6ImYxODNiY2E4LTk1MzQtNDIwNC05ZjcxLWY0YmE3YjA5NzhlZCIsIklkIjoiNDMxNmM1YmItMmNiMy00MjI4LWFhZGUtM2FkZTY1OGIyN2I3IiwiSW1wb3J0SWQiOm51bGwsIlRpdGxlIjoiRGVjb3JhIDIwMTMgLSBBc2lhIGxhdW5jaCIsIk5vdGUiOm51bGwsIkh5cGVybGluayI6eyIkaWQiOiI5NCIsIkFkZHJlc3MiOiIiLCJTdWJBZGRyZXNzIjoiIn0sIklzQ2hhbmdlZCI6ZmFsc2UsIklzTmV3IjpmYWxzZX1dLCJUYXNrRGVmaW5pdGlvbiI6eyIkaWQiOiI5NSIsIkdyb3VwTmFtZSI6bnVsbCwiU3RhcnREYXRlIjoiMjAxMy0wMS0wMVQwMDowMDowMFoiLCJFbmREYXRlIjoiMjAxNS0xMi0zMVQyMzo1OTowMFoiLCJQZXJjZW50YWdlQ29tcGxldGUiOm51bGwsIlN0eWxlIjp7IiRpZCI6Ijk2IiwiU2hhcGUiOjAsIlNoYXBlVGhpY2tuZXNzIjoyLCJEdXJhdGlvbkZvcm1hdCI6MCwiSW5jbHVkZU5vbldvcmtpbmdEYXlzSW5EdXJhdGlvbiI6ZmFsc2UsIlBlcmNlbnRhZ2VDb21wbGV0ZVN0eWxlIjp7IiRpZCI6Ijk3IiwiRm9udFNldHRpbmdzIjp7IiRpZCI6Ijk4IiwiRm9udFNpemUiOjEwLCJGb250TmFtZSI6IkNhbGlicmkiLCJJc0JvbGQiOmZhbHNlLCJJc0l0YWxpYyI6ZmFsc2UsIklzVW5kZXJsaW5lZCI6ZmFsc2UsIlBhcmVudFN0eWxlIjpudWxsfSwiQXV0b1NpemUiOjAsIkZvcmVncm91bmQiOnsiJGlkIjoiOTkiLCJDb2xvciI6eyIkaWQiOiIxMDA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DEiLCJUb3AiOjAuMCwiTGVmdCI6MC4wLCJSaWdodCI6MC4wLCJCb3R0b20iOjAuMH0sIlBhZGRpbmciOnsiJGlkIjoiMTAyIiwiVG9wIjowLjAsIkxlZnQiOjAuMCwiUmlnaHQiOjAuMCwiQm90dG9tIjowLjB9LCJCYWNrZ3JvdW5kIjp7IiRpZCI6IjEwMyIsIkNvbG9yIjp7IiRpZCI6IjEwNCIsIkEiOjg5LCJSIjowLCJHIjowLCJCIjowfX0sIklzVmlzaWJsZSI6dHJ1ZSwiV2lkdGgiOjAuMCwiSGVpZ2h0IjowLjAsIkJvcmRlclN0eWxlIjp7IiRpZCI6IjEwNSIsIkxpbmVDb2xvciI6bnVsbCwiTGluZVdlaWdodCI6MC4wLCJMaW5lVHlwZSI6MCwiUGFyZW50U3R5bGUiOm51bGx9LCJQYXJlbnRTdHlsZSI6bnVsbH0sIkR1cmF0aW9uU3R5bGUiOnsiJGlkIjoiMTA2IiwiRm9udFNldHRpbmdzIjp7IiRpZCI6IjEwNyIsIkZvbnRTaXplIjoxMCwiRm9udE5hbWUiOiJDYWxpYnJpIiwiSXNCb2xkIjpmYWxzZSwiSXNJdGFsaWMiOmZhbHNlLCJJc1VuZGVybGluZWQiOmZhbHNlLCJQYXJlbnRTdHlsZSI6bnVsbH0sIkF1dG9TaXplIjowLCJGb3JlZ3JvdW5kIjp7IiRpZCI6IjEwOCIsIkNvbG9yIjp7IiRpZCI6IjEw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xMCIsIlRvcCI6MC4wLCJMZWZ0IjowLjAsIlJpZ2h0IjowLjAsIkJvdHRvbSI6MC4wfSwiUGFkZGluZyI6eyIkaWQiOiIxMTEiLCJUb3AiOjAuMCwiTGVmdCI6MC4wLCJSaWdodCI6MC4wLCJCb3R0b20iOjAuMH0sIkJhY2tncm91bmQiOnsiJGlkIjoiMTEyIiwiQ29sb3IiOnsiJHJlZiI6IjEwNCJ9fSwiSXNWaXNpYmxlIjp0cnVlLCJXaWR0aCI6MC4wLCJIZWlnaHQiOjAuMCwiQm9yZGVyU3R5bGUiOnsiJGlkIjoiMTEzIiwiTGluZUNvbG9yIjpudWxsLCJMaW5lV2VpZ2h0IjowLjAsIkxpbmVUeXBlIjowLCJQYXJlbnRTdHlsZSI6bnVsbH0sIlBhcmVudFN0eWxlIjpudWxsfSwiSG9yaXpvbnRhbENvbm5lY3RvclN0eWxlIjp7IiRpZCI6IjExNCIsIkxpbmVDb2xvciI6eyIkaWQiOiIxMTUiLCIkdHlwZSI6Ik5MUkUuQ29tbW9uLkRvbS5Tb2xpZENvbG9yQnJ1c2gsIE5MUkUuQ29tbW9uIiwiQ29sb3IiOnsiJGlkIjoiMTE2IiwiQSI6MjU1LCJSIjoyMDQsIkciOjIwNCwiQiI6MjA0fX0sIkxpbmVXZWlnaHQiOjEuMCwiTGluZVR5cGUiOjAsIlBhcmVudFN0eWxlIjpudWxsfSwiVmVydGljYWxDb25uZWN0b3JTdHlsZSI6eyIkaWQiOiIxMTciLCJMaW5lQ29sb3IiOnsiJGlkIjoiMTE4IiwiJHR5cGUiOiJOTFJFLkNvbW1vbi5Eb20uU29saWRDb2xvckJydXNoLCBOTFJFLkNvbW1vbiIsIkNvbG9yIjp7IiRpZCI6IjExOS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EyMCIsIk1hcmdpbiI6eyIkaWQiOiIxMjEiLCJUb3AiOjAuMCwiTGVmdCI6NC4wLCJSaWdodCI6NC4wLCJCb3R0b20iOjAuMH0sIlBhZGRpbmciOnsiJGlkIjoiMTIyIiwiVG9wIjowLjAsIkxlZnQiOjAuMCwiUmlnaHQiOjAuMCwiQm90dG9tIjowLjB9LCJCYWNrZ3JvdW5kIjp7IiRpZCI6IjEyMyIsIkNvbG9yIjp7IiRpZCI6IjEyNCIsIkEiOjI1NSwiUiI6MTE1LCJHIjoxMTUsIkIiOjExNX19LCJJc1Zpc2libGUiOnRydWUsIldpZHRoIjowLjAsIkhlaWdodCI6MjIuMCwiQm9yZGVyU3R5bGUiOnsiJGlkIjoiMTI1IiwiTGluZUNvbG9yIjp7IiRpZCI6IjEyNiIsIiR0eXBlIjoiTkxSRS5Db21tb24uRG9tLlNvbGlkQ29sb3JCcnVzaCwgTkxSRS5Db21tb24iLCJDb2xvciI6eyIkaWQiOiIxMjciLCJBIjoyNTUsIlIiOjI1NSwiRyI6MCwiQiI6MH19LCJMaW5lV2VpZ2h0IjowLjAsIkxpbmVUeXBlIjowLCJQYXJlbnRTdHlsZSI6bnVsbH0sIlBhcmVudFN0eWxlIjpudWxsfSwiVGl0bGVTdHlsZSI6eyIkaWQiOiIxMjgiLCJGb250U2V0dGluZ3MiOnsiJGlkIjoiMTI5IiwiRm9udFNpemUiOjExLCJGb250TmFtZSI6IkNhbGlicmkiLCJJc0JvbGQiOnRydWUsIklzSXRhbGljIjpmYWxzZSwiSXNVbmRlcmxpbmVkIjpmYWxzZSwiUGFyZW50U3R5bGUiOm51bGx9LCJBdXRvU2l6ZSI6MCwiRm9yZWdyb3VuZCI6eyIkaWQiOiIxMzAiLCJDb2xvciI6eyIkaWQiOiIxMzEiLCJBIjoyNTUsIlIiOjI1NSwiRyI6MjU1LCJCIjoyNTV9fSwiTWF4V2lkdGgiOjcyMC4wLCJNYXhIZWlnaHQiOiJJbmZpbml0eSIsIlNtYXJ0Rm9yZWdyb3VuZElzQWN0aXZlIjpmYWxzZSwiSG9yaXpvbnRhbEFsaWdubWVudCI6MSwiVmVydGljYWxBbGlnbm1lbnQiOjAsIlNtYXJ0Rm9yZWdyb3VuZCI6bnVsbCwiQmFja2dyb3VuZEZpbGxUeXBlIjowLCJNYXJnaW4iOnsiJGlkIjoiMTMyIiwiVG9wIjowLjAsIkxlZnQiOjAuMCwiUmlnaHQiOjAuMCwiQm90dG9tIjowLjB9LCJQYWRkaW5nIjp7IiRpZCI6IjEzMyIsIlRvcCI6MC4wLCJMZWZ0IjowLjAsIlJpZ2h0IjowLjAsIkJvdHRvbSI6MC4wfSwiQmFja2dyb3VuZCI6eyIkaWQiOiIxMzQiLCJDb2xvciI6eyIkaWQiOiIxMzUiLCJBIjowLCJSIjoyNTUsIkciOjI1NSwiQiI6MjU1fX0sIklzVmlzaWJsZSI6dHJ1ZSwiV2lkdGgiOjAuMCwiSGVpZ2h0IjowLjAsIkJvcmRlclN0eWxlIjp7IiRpZCI6IjEzNiIsIkxpbmVDb2xvciI6bnVsbCwiTGluZVdlaWdodCI6MC4wLCJMaW5lVHlwZSI6MCwiUGFyZW50U3R5bGUiOm51bGx9LCJQYXJlbnRTdHlsZSI6bnVsbH0sIkRhdGVTdHlsZSI6eyIkaWQiOiIxMzciLCJGb250U2V0dGluZ3MiOnsiJGlkIjoiMTM4IiwiRm9udFNpemUiOjEwLCJGb250TmFtZSI6IkNhbGlicmkiLCJJc0JvbGQiOmZhbHNlLCJJc0l0YWxpYyI6ZmFsc2UsIklzVW5kZXJsaW5lZCI6ZmFsc2UsIlBhcmVudFN0eWxlIjpudWxsfSwiQXV0b1NpemUiOjAsIkZvcmVncm91bmQiOnsiJGlkIjoiMTM5IiwiQ29sb3IiOnsiJGlkIjoiMTQw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NDEiLCJUb3AiOjAuMCwiTGVmdCI6MC4wLCJSaWdodCI6MC4wLCJCb3R0b20iOjAuMH0sIlBhZGRpbmciOnsiJGlkIjoiMTQyIiwiVG9wIjowLjAsIkxlZnQiOjAuMCwiUmlnaHQiOjAuMCwiQm90dG9tIjowLjB9LCJCYWNrZ3JvdW5kIjp7IiRpZCI6IjE0MyIsIkNvbG9yIjp7IiRyZWYiOiIxMDQifX0sIklzVmlzaWJsZSI6dHJ1ZSwiV2lkdGgiOjAuMCwiSGVpZ2h0IjowLjAsIkJvcmRlclN0eWxlIjp7IiRpZCI6IjE0NCIsIkxpbmVDb2xvciI6bnVsbCwiTGluZVdlaWdodCI6MC4wLCJMaW5lVHlwZSI6MCwiUGFyZW50U3R5bGUiOm51bGx9LCJQYXJlbnRTdHlsZSI6bnVsbH0sIkRhdGVGb3JtYXQiOnsiJGlkIjoiMTQ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0NiIsIkZvcm1hdCI6MCwiSXNWaXNpYmxlIjpmYWxzZSwiTGFzdEtub3duVmlzaWJpbGl0eVN0YXRlIjpmYWxzZX0sIklzVmlzaWJsZSI6dHJ1ZSwiUGFyZW50U3R5bGUiOm51bGx9LCJJbmRleCI6MCwiU21hcnREdXJhdGlvbkFjdGl2YXRlZCI6ZmFsc2UsIkRhdGVGb3JtYXQiOnsiJHJlZiI6IjE0NSJ9LCJXZWVrTnVtYmVyaW5nIjp7IiRpZCI6IjE0NyIsIkZvcm1hdCI6MCwiSXNWaXNpYmxlIjpmYWxzZSwiTGFzdEtub3duVmlzaWJpbGl0eVN0YXRlIjpmYWxzZX0sIklkIjoiZjE4M2JjYTgtOTUzNC00MjA0LTlmNzEtZjRiYTdiMDk3OGVkIiwiSW1wb3J0SWQiOm51bGwsIlRpdGxlIjoiRGVjb3JhIDIwMTMiLCJOb3RlIjpudWxsLCJIeXBlcmxpbmsiOnsiJGlkIjoiMTQ4IiwiQWRkcmVzcyI6bnVsbCwiU3ViQWRkcmVzcyI6bnVsbH0sIklzQ2hhbmdlZCI6ZmFsc2UsIklzTmV3IjpmYWxzZX19XSwiX21pbGVzdG9uZXMiOltdLCJJZCI6IjAwMDAwMDAwLTAwMDAtMDAwMC0wMDAwLTAwMDAwMDAwMDAwMCIsIklzU2luZ2xlSXRlbVJvdyI6dHJ1ZX0seyIkaWQiOiIxNDkiLCJfdGFza3MiOlt7IiRpZCI6IjE1MCIsIl9hdHRhY2hlZE1pbGVzdG9uZXMiOlt7IiRpZCI6IjE1MSIsIkRhdGUiOiIyMDE2LTAxLTI3VDAwOjAwOjAwIiwiU3R5bGUiOnsiJGlkIjoiMTUyIiwiU2hhcGUiOjEsIkNvbm5lY3Rvck1hcmdpbiI6eyIkcmVmIjoiOCJ9LCJDb25uZWN0b3JTdHlsZSI6eyIkaWQiOiIxNTMiLCJMaW5lQ29sb3IiOnsiJGlkIjoiMTU0IiwiJHR5cGUiOiJOTFJFLkNvbW1vbi5Eb20uU29saWRDb2xvckJydXNoLCBOTFJFLkNvbW1vbiIsIkNvbG9yIjp7IiRpZCI6IjE1NSIsIkEiOjEyNywiUiI6MTc4LCJHIjoxNCwiQiI6MTh9fSwiTGluZVdlaWdodCI6MS4wLCJMaW5lVHlwZSI6MCwiUGFyZW50U3R5bGUiOm51bGx9LCJJc0JlbG93VGltZWJhbmQiOnRydWUsIlBvc2l0aW9uT25UYXNrIjozLCJIaWRlRGF0ZSI6ZmFsc2UsIlNoYXBlU2l6ZSI6MSwiU3BhY2luZyI6Mi4wLCJQYWRkaW5nIjp7IiRyZWYiOiIxMiJ9LCJTaGFwZVN0eWxlIjp7IiRpZCI6IjE1NiIsIk1hcmdpbiI6eyIkcmVmIjoiMTQifSwiUGFkZGluZyI6eyIkcmVmIjoiMTUifSwiQmFja2dyb3VuZCI6eyIkaWQiOiIxNTciLCJDb2xvciI6eyIkaWQiOiIxNTgiLCJBIjoyNTUsIlIiOjE3OCwiRyI6MTQsIkIiOjE4fX0sIklzVmlzaWJsZSI6dHJ1ZSwiV2lkdGgiOjE4LjAsIkhlaWdodCI6MjAuMCwiQm9yZGVyU3R5bGUiOnsiJGlkIjoiMTU5IiwiTGluZUNvbG9yIjp7IiRpZCI6IjE2MCIsIiR0eXBlIjoiTkxSRS5Db21tb24uRG9tLlNvbGlkQ29sb3JCcnVzaCwgTkxSRS5Db21tb24iLCJDb2xvciI6eyIkaWQiOiIxNjEiLCJBIjoyNTUsIlIiOjUyLCJHIjo3MywiQiI6MTI1fX0sIkxpbmVXZWlnaHQiOjAuMCwiTGluZVR5cGUiOjAsIlBhcmVudFN0eWxlIjpudWxsfSwiUGFyZW50U3R5bGUiOm51bGx9LCJUaXRsZVN0eWxlIjp7IiRpZCI6IjE2MiIsIkZvbnRTZXR0aW5ncyI6eyIkaWQiOiIxNjMiLCJGb250U2l6ZSI6MTEsIkZvbnROYW1lIjoiQ2FsaWJyaSIsIklzQm9sZCI6dHJ1ZSwiSXNJdGFsaWMiOmZhbHNlLCJJc1VuZGVybGluZWQiOmZhbHNlLCJQYXJlbnRTdHlsZSI6bnVsbH0sIkF1dG9TaXplIjowLCJGb3JlZ3JvdW5kIjp7IiRpZCI6IjE2NCIsIkNvbG9yIjp7IiRpZCI6IjE2NS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MjUifSwiUGFkZGluZyI6eyIkcmVmIjoiMjYifSwiQmFja2dyb3VuZCI6eyIkaWQiOiIxNjYiLCJDb2xvciI6eyIkaWQiOiIxNjciLCJBIjowLCJSIjoyNTUsIkciOjI1NSwiQiI6MjU1fX0sIklzVmlzaWJsZSI6ZmFsc2UsIldpZHRoIjowLjAsIkhlaWdodCI6MC4wLCJCb3JkZXJTdHlsZSI6eyIkaWQiOiIxNjgiLCJMaW5lQ29sb3IiOm51bGwsIkxpbmVXZWlnaHQiOjAuMCwiTGluZVR5cGUiOjAsIlBhcmVudFN0eWxlIjpudWxsfSwiUGFyZW50U3R5bGUiOm51bGx9LCJEYXRlU3R5bGUiOnsiJGlkIjoiMTY5IiwiRm9udFNldHRpbmdzIjp7IiRpZCI6IjE3MCIsIkZvbnRTaXplIjoxMCwiRm9udE5hbWUiOiJDYWxpYnJpIiwiSXNCb2xkIjpmYWxzZSwiSXNJdGFsaWMiOmZhbHNlLCJJc1VuZGVybGluZWQiOmZhbHNlLCJQYXJlbnRTdHlsZSI6bnVsbH0sIkF1dG9TaXplIjowLCJGb3JlZ3JvdW5kIjp7IiRpZCI6IjE3MSIsIkNvbG9yIjp7IiRpZCI6IjE3M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M0In0sIlBhZGRpbmciOnsiJHJlZiI6IjM1In0sIkJhY2tncm91bmQiOnsiJGlkIjoiMTczIiwiQ29sb3IiOnsiJGlkIjoiMTc0IiwiQSI6MCwiUiI6MjU1LCJHIjoyNTUsIkIiOjI1NX19LCJJc1Zpc2libGUiOmZhbHNlLCJXaWR0aCI6MC4wLCJIZWlnaHQiOjAuMCwiQm9yZGVyU3R5bGUiOnsiJGlkIjoiMTc1IiwiTGluZUNvbG9yIjpudWxsLCJMaW5lV2VpZ2h0IjowLjAsIkxpbmVUeXBlIjowLCJQYXJlbnRTdHlsZSI6bnVsbH0sIlBhcmVudFN0eWxlIjpudWxsfSwiRGF0ZUZvcm1hdCI6eyIkcmVmIjoiMzkifSwiV2Vla051bWJlcmluZyI6eyIkaWQiOiIxNzYiLCJGb3JtYXQiOjAsIklzVmlzaWJsZSI6ZmFsc2UsIkxhc3RLbm93blZpc2liaWxpdHlTdGF0ZSI6ZmFsc2V9LCJJc1Zpc2libGUiOnRydWUsIlBhcmVudFN0eWxlIjpudWxsfSwiSW5kZXgiOjcsIlBlcmNlbnRhZ2VDb21wbGV0ZSI6bnVsbCwiUG9zaXRpb24iOnsiUmF0aW8iOjAuMCwiSXNDdXN0b20iOmZhbHNlfSwiRGF0ZUZvcm1hdCI6eyIkcmVmIjoiMzkifSwiV2Vla051bWJlcmluZyI6eyIkaWQiOiIxNzciLCJGb3JtYXQiOjAsIklzVmlzaWJsZSI6ZmFsc2UsIkxhc3RLbm93blZpc2liaWxpdHlTdGF0ZSI6ZmFsc2V9LCJSZWxhdGVkVGFza0lkIjoiOWJiOTJkNTAtMmEyMS00OGY1LWIwNjEtMWQ5NmIyY2M2OGEwIiwiSWQiOiJjYTcxNDVhYy04YTM5LTRiMzYtOGYyZS1hNmUxMjgyMTc2NDQiLCJJbXBvcnRJZCI6bnVsbCwiVGl0bGUiOiJEZWNvcmEgMjAxNiAtIEV1cm9wZSBsYXVuY2giLCJOb3RlIjpudWxsLCJIeXBlcmxpbmsiOnsiJGlkIjoiMTc4IiwiQWRkcmVzcyI6IiIsIlN1YkFkZHJlc3MiOiIifSwiSXNDaGFuZ2VkIjpmYWxzZSwiSXNOZXciOmZhbHNlfSx7IiRpZCI6IjE3OSIsIkRhdGUiOiIyMDE2LTA0LTE4VDAwOjAwOjAwIiwiU3R5bGUiOnsiJGlkIjoiMTgwIiwiU2hhcGUiOjEsIkNvbm5lY3Rvck1hcmdpbiI6eyIkcmVmIjoiOCJ9LCJDb25uZWN0b3JTdHlsZSI6eyIkaWQiOiIxODEiLCJMaW5lQ29sb3IiOnsiJGlkIjoiMTgyIiwiJHR5cGUiOiJOTFJFLkNvbW1vbi5Eb20uU29saWRDb2xvckJydXNoLCBOTFJFLkNvbW1vbiIsIkNvbG9yIjp7IiRpZCI6IjE4MyIsIkEiOjEyNywiUiI6MTExLCJHIjo0OSwiQiI6MTUyfX0sIkxpbmVXZWlnaHQiOjEuMCwiTGluZVR5cGUiOjAsIlBhcmVudFN0eWxlIjpudWxsfSwiSXNCZWxvd1RpbWViYW5kIjp0cnVlLCJQb3NpdGlvbk9uVGFzayI6MywiSGlkZURhdGUiOmZhbHNlLCJTaGFwZVNpemUiOjEsIlNwYWNpbmciOjIuMCwiUGFkZGluZyI6eyIkcmVmIjoiMTIifSwiU2hhcGVTdHlsZSI6eyIkaWQiOiIxODQiLCJNYXJnaW4iOnsiJHJlZiI6IjE0In0sIlBhZGRpbmciOnsiJHJlZiI6IjE1In0sIkJhY2tncm91bmQiOnsiJGlkIjoiMTg1IiwiQ29sb3IiOnsiJGlkIjoiMTg2IiwiQSI6MjU1LCJSIjoxMTEsIkciOjQ5LCJCIjoxNTJ9fSwiSXNWaXNpYmxlIjp0cnVlLCJXaWR0aCI6MTguMCwiSGVpZ2h0IjoyMC4wLCJCb3JkZXJTdHlsZSI6eyIkaWQiOiIxODciLCJMaW5lQ29sb3IiOnsiJGlkIjoiMTg4IiwiJHR5cGUiOiJOTFJFLkNvbW1vbi5Eb20uU29saWRDb2xvckJydXNoLCBOTFJFLkNvbW1vbiIsIkNvbG9yIjp7IiRpZCI6IjE4OSIsIkEiOjI1NSwiUiI6MjU1LCJHIjowLCJCIjowfX0sIkxpbmVXZWlnaHQiOjAuMCwiTGluZVR5cGUiOjAsIlBhcmVudFN0eWxlIjpudWxsfSwiUGFyZW50U3R5bGUiOm51bGx9LCJUaXRsZVN0eWxlIjp7IiRpZCI6IjE5MCIsIkZvbnRTZXR0aW5ncyI6eyIkaWQiOiIxOTEiLCJGb250U2l6ZSI6MTEsIkZvbnROYW1lIjoiQ2FsaWJyaSIsIklzQm9sZCI6dHJ1ZSwiSXNJdGFsaWMiOmZhbHNlLCJJc1VuZGVybGluZWQiOmZhbHNlLCJQYXJlbnRTdHlsZSI6bnVsbH0sIkF1dG9TaXplIjowLCJGb3JlZ3JvdW5kIjp7IiRpZCI6IjE5MiIsIkNvbG9yIjp7IiRpZCI6IjE5My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MjUifSwiUGFkZGluZyI6eyIkcmVmIjoiMjYifSwiQmFja2dyb3VuZCI6eyIkaWQiOiIxOTQiLCJDb2xvciI6eyIkaWQiOiIxOTUiLCJBIjowLCJSIjoyNTUsIkciOjI1NSwiQiI6MjU1fX0sIklzVmlzaWJsZSI6ZmFsc2UsIldpZHRoIjowLjAsIkhlaWdodCI6MC4wLCJCb3JkZXJTdHlsZSI6eyIkaWQiOiIxOTYiLCJMaW5lQ29sb3IiOm51bGwsIkxpbmVXZWlnaHQiOjAuMCwiTGluZVR5cGUiOjAsIlBhcmVudFN0eWxlIjpudWxsfSwiUGFyZW50U3R5bGUiOm51bGx9LCJEYXRlU3R5bGUiOnsiJGlkIjoiMTk3IiwiRm9udFNldHRpbmdzIjp7IiRpZCI6IjE5OCIsIkZvbnRTaXplIjoxMCwiRm9udE5hbWUiOiJDYWxpYnJpIiwiSXNCb2xkIjpmYWxzZSwiSXNJdGFsaWMiOmZhbHNlLCJJc1VuZGVybGluZWQiOmZhbHNlLCJQYXJlbnRTdHlsZSI6bnVsbH0sIkF1dG9TaXplIjowLCJGb3JlZ3JvdW5kIjp7IiRpZCI6IjE5OSIsIkNvbG9yIjp7IiRpZCI6IjIwM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M0In0sIlBhZGRpbmciOnsiJHJlZiI6IjM1In0sIkJhY2tncm91bmQiOnsiJGlkIjoiMjAxIiwiQ29sb3IiOnsiJGlkIjoiMjAyIiwiQSI6MCwiUiI6MjU1LCJHIjoyNTUsIkIiOjI1NX19LCJJc1Zpc2libGUiOmZhbHNlLCJXaWR0aCI6MC4wLCJIZWlnaHQiOjAuMCwiQm9yZGVyU3R5bGUiOnsiJGlkIjoiMjAzIiwiTGluZUNvbG9yIjpudWxsLCJMaW5lV2VpZ2h0IjowLjAsIkxpbmVUeXBlIjowLCJQYXJlbnRTdHlsZSI6bnVsbH0sIlBhcmVudFN0eWxlIjpudWxsfSwiRGF0ZUZvcm1hdCI6eyIkcmVmIjoiMzkifSwiV2Vla051bWJlcmluZyI6eyIkaWQiOiIyMDQiLCJGb3JtYXQiOjAsIklzVmlzaWJsZSI6ZmFsc2UsIkxhc3RLbm93blZpc2liaWxpdHlTdGF0ZSI6ZmFsc2V9LCJJc1Zpc2libGUiOnRydWUsIlBhcmVudFN0eWxlIjpudWxsfSwiSW5kZXgiOjgsIlBlcmNlbnRhZ2VDb21wbGV0ZSI6bnVsbCwiUG9zaXRpb24iOnsiUmF0aW8iOjAuMCwiSXNDdXN0b20iOmZhbHNlfSwiRGF0ZUZvcm1hdCI6eyIkcmVmIjoiMzkifSwiV2Vla051bWJlcmluZyI6eyIkaWQiOiIyMDUiLCJGb3JtYXQiOjAsIklzVmlzaWJsZSI6ZmFsc2UsIkxhc3RLbm93blZpc2liaWxpdHlTdGF0ZSI6ZmFsc2V9LCJSZWxhdGVkVGFza0lkIjoiOWJiOTJkNTAtMmEyMS00OGY1LWIwNjEtMWQ5NmIyY2M2OGEwIiwiSWQiOiIyZmQ3ZmRkZS0yY2RjLTRmNjUtYmI4Mi0xOGM4YzZjNjZhMDkiLCJJbXBvcnRJZCI6bnVsbCwiVGl0bGUiOiJEZWNvcmEgMjAxNiAtIEFzaWEgbGF1bmNoIiwiTm90ZSI6bnVsbCwiSHlwZXJsaW5rIjp7IiRpZCI6IjIwNiIsIkFkZHJlc3MiOiIiLCJTdWJBZGRyZXNzIjoiIn0sIklzQ2hhbmdlZCI6ZmFsc2UsIklzTmV3IjpmYWxzZX1dLCJUYXNrRGVmaW5pdGlvbiI6eyIkaWQiOiIyMDciLCJHcm91cE5hbWUiOm51bGwsIlN0YXJ0RGF0ZSI6IjIwMTYtMDEtMDFUMDA6MDA6MDBaIiwiRW5kRGF0ZSI6IjIwMTktMTItMzFUMjM6NTk6MDBaIiwiUGVyY2VudGFnZUNvbXBsZXRlIjpudWxsLCJTdHlsZSI6eyIkaWQiOiIyMDgiLCJTaGFwZSI6MCwiU2hhcGVUaGlja25lc3MiOjIsIkR1cmF0aW9uRm9ybWF0IjowLCJJbmNsdWRlTm9uV29ya2luZ0RheXNJbkR1cmF0aW9uIjpmYWxzZSwiUGVyY2VudGFnZUNvbXBsZXRlU3R5bGUiOnsiJGlkIjoiMjA5IiwiRm9udFNldHRpbmdzIjp7IiRpZCI6IjIxMCIsIkZvbnRTaXplIjoxMCwiRm9udE5hbWUiOiJDYWxpYnJpIiwiSXNCb2xkIjpmYWxzZSwiSXNJdGFsaWMiOmZhbHNlLCJJc1VuZGVybGluZWQiOmZhbHNlLCJQYXJlbnRTdHlsZSI6bnVsbH0sIkF1dG9TaXplIjowLCJGb3JlZ3JvdW5kIjp7IiRyZWYiOiI5OSJ9LCJNYXhXaWR0aCI6MjAwLjAsIk1heEhlaWdodCI6IkluZmluaXR5IiwiU21hcnRGb3JlZ3JvdW5kSXNBY3RpdmUiOmZhbHNlLCJIb3Jpem9udGFsQWxpZ25tZW50IjowLCJWZXJ0aWNhbEFsaWdubWVudCI6MCwiU21hcnRGb3JlZ3JvdW5kIjpudWxsLCJCYWNrZ3JvdW5kRmlsbFR5cGUiOjAsIk1hcmdpbiI6eyIkcmVmIjoiMTAxIn0sIlBhZGRpbmciOnsiJHJlZiI6IjEwMiJ9LCJCYWNrZ3JvdW5kIjp7IiRyZWYiOiIxMDMifSwiSXNWaXNpYmxlIjp0cnVlLCJXaWR0aCI6MC4wLCJIZWlnaHQiOjAuMCwiQm9yZGVyU3R5bGUiOnsiJGlkIjoiMjExIiwiTGluZUNvbG9yIjpudWxsLCJMaW5lV2VpZ2h0IjowLjAsIkxpbmVUeXBlIjowLCJQYXJlbnRTdHlsZSI6bnVsbH0sIlBhcmVudFN0eWxlIjpudWxsfSwiRHVyYXRpb25TdHlsZSI6eyIkaWQiOiIyMTIiLCJGb250U2V0dGluZ3MiOnsiJGlkIjoiMjEzIiwiRm9udFNpemUiOjEwLCJGb250TmFtZSI6IkNhbGlicmkiLCJJc0JvbGQiOmZhbHNlLCJJc0l0YWxpYyI6ZmFsc2UsIklzVW5kZXJsaW5lZCI6ZmFsc2UsIlBhcmVudFN0eWxlIjpudWxsfSwiQXV0b1NpemUiOjAsIkZvcmVncm91bmQiOnsiJHJlZiI6IjEwOCJ9LCJNYXhXaWR0aCI6MjAwLjAsIk1heEhlaWdodCI6IkluZmluaXR5IiwiU21hcnRGb3JlZ3JvdW5kSXNBY3RpdmUiOmZhbHNlLCJIb3Jpem9udGFsQWxpZ25tZW50IjowLCJWZXJ0aWNhbEFsaWdubWVudCI6MCwiU21hcnRGb3JlZ3JvdW5kIjpudWxsLCJCYWNrZ3JvdW5kRmlsbFR5cGUiOjAsIk1hcmdpbiI6eyIkcmVmIjoiMTEwIn0sIlBhZGRpbmciOnsiJHJlZiI6IjExMSJ9LCJCYWNrZ3JvdW5kIjp7IiRyZWYiOiIxMTIifSwiSXNWaXNpYmxlIjp0cnVlLCJXaWR0aCI6MC4wLCJIZWlnaHQiOjAuMCwiQm9yZGVyU3R5bGUiOnsiJGlkIjoiMjE0IiwiTGluZUNvbG9yIjpudWxsLCJMaW5lV2VpZ2h0IjowLjAsIkxpbmVUeXBlIjowLCJQYXJlbnRTdHlsZSI6bnVsbH0sIlBhcmVudFN0eWxlIjpudWxsfSwiSG9yaXpvbnRhbENvbm5lY3RvclN0eWxlIjp7IiRpZCI6IjIxNSIsIkxpbmVDb2xvciI6eyIkcmVmIjoiMTE1In0sIkxpbmVXZWlnaHQiOjEuMCwiTGluZVR5cGUiOjAsIlBhcmVudFN0eWxlIjpudWxsfSwiVmVydGljYWxDb25uZWN0b3JTdHlsZSI6eyIkaWQiOiIyMTYiLCJMaW5lQ29sb3IiOnsiJHJlZiI6IjExOC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IxNyIsIk1hcmdpbiI6eyIkcmVmIjoiMTIxIn0sIlBhZGRpbmciOnsiJHJlZiI6IjEyMiJ9LCJCYWNrZ3JvdW5kIjp7IiRpZCI6IjIxOCIsIkNvbG9yIjp7IiRpZCI6IjIxOSIsIkEiOjI1NSwiUiI6MTE1LCJHIjoxMTUsIkIiOjExNX19LCJJc1Zpc2libGUiOnRydWUsIldpZHRoIjowLjAsIkhlaWdodCI6MjIuMCwiQm9yZGVyU3R5bGUiOnsiJGlkIjoiMjIwIiwiTGluZUNvbG9yIjp7IiRyZWYiOiIxMjYifSwiTGluZVdlaWdodCI6MC4wLCJMaW5lVHlwZSI6MCwiUGFyZW50U3R5bGUiOm51bGx9LCJQYXJlbnRTdHlsZSI6bnVsbH0sIlRpdGxlU3R5bGUiOnsiJGlkIjoiMjIxIiwiRm9udFNldHRpbmdzIjp7IiRpZCI6IjIyMiIsIkZvbnRTaXplIjoxMSwiRm9udE5hbWUiOiJDYWxpYnJpIiwiSXNCb2xkIjp0cnVlLCJJc0l0YWxpYyI6ZmFsc2UsIklzVW5kZXJsaW5lZCI6ZmFsc2UsIlBhcmVudFN0eWxlIjpudWxsfSwiQXV0b1NpemUiOjAsIkZvcmVncm91bmQiOnsiJGlkIjoiMjIzIiwiQ29sb3IiOnsiJGlkIjoiMjI0IiwiQSI6MjU1LCJSIjoyNTUsIkciOjI1NSwiQiI6MjU1fX0sIk1heFdpZHRoIjo3MjAuMCwiTWF4SGVpZ2h0IjoiSW5maW5pdHkiLCJTbWFydEZvcmVncm91bmRJc0FjdGl2ZSI6ZmFsc2UsIkhvcml6b250YWxBbGlnbm1lbnQiOjEsIlZlcnRpY2FsQWxpZ25tZW50IjowLCJTbWFydEZvcmVncm91bmQiOm51bGwsIkJhY2tncm91bmRGaWxsVHlwZSI6MCwiTWFyZ2luIjp7IiRyZWYiOiIxMzIifSwiUGFkZGluZyI6eyIkcmVmIjoiMTMzIn0sIkJhY2tncm91bmQiOnsiJGlkIjoiMjI1IiwiQ29sb3IiOnsiJGlkIjoiMjI2IiwiQSI6MCwiUiI6MjU1LCJHIjoyNTUsIkIiOjI1NX19LCJJc1Zpc2libGUiOnRydWUsIldpZHRoIjowLjAsIkhlaWdodCI6MC4wLCJCb3JkZXJTdHlsZSI6eyIkaWQiOiIyMjciLCJMaW5lQ29sb3IiOm51bGwsIkxpbmVXZWlnaHQiOjAuMCwiTGluZVR5cGUiOjAsIlBhcmVudFN0eWxlIjpudWxsfSwiUGFyZW50U3R5bGUiOm51bGx9LCJEYXRlU3R5bGUiOnsiJGlkIjoiMjI4IiwiRm9udFNldHRpbmdzIjp7IiRpZCI6IjIyOSIsIkZvbnRTaXplIjoxMCwiRm9udE5hbWUiOiJDYWxpYnJpIiwiSXNCb2xkIjpmYWxzZSwiSXNJdGFsaWMiOmZhbHNlLCJJc1VuZGVybGluZWQiOmZhbHNlLCJQYXJlbnRTdHlsZSI6bnVsbH0sIkF1dG9TaXplIjowLCJGb3JlZ3JvdW5kIjp7IiRyZWYiOiIxMzkifSwiTWF4V2lkdGgiOjIwMC4wLCJNYXhIZWlnaHQiOiJJbmZpbml0eSIsIlNtYXJ0Rm9yZWdyb3VuZElzQWN0aXZlIjpmYWxzZSwiSG9yaXpvbnRhbEFsaWdubWVudCI6MCwiVmVydGljYWxBbGlnbm1lbnQiOjAsIlNtYXJ0Rm9yZWdyb3VuZCI6bnVsbCwiQmFja2dyb3VuZEZpbGxUeXBlIjowLCJNYXJnaW4iOnsiJHJlZiI6IjE0MSJ9LCJQYWRkaW5nIjp7IiRyZWYiOiIxNDIifSwiQmFja2dyb3VuZCI6eyIkcmVmIjoiMTQzIn0sIklzVmlzaWJsZSI6dHJ1ZSwiV2lkdGgiOjAuMCwiSGVpZ2h0IjowLjAsIkJvcmRlclN0eWxlIjp7IiRpZCI6IjIzMCIsIkxpbmVDb2xvciI6bnVsbCwiTGluZVdlaWdodCI6MC4wLCJMaW5lVHlwZSI6MCwiUGFyZW50U3R5bGUiOm51bGx9LCJQYXJlbnRTdHlsZSI6bnVsbH0sIkRhdGVGb3JtYXQiOnsiJHJlZiI6IjE0NSJ9LCJXZWVrTnVtYmVyaW5nIjp7IiRpZCI6IjIzMSIsIkZvcm1hdCI6MCwiSXNWaXNpYmxlIjpmYWxzZSwiTGFzdEtub3duVmlzaWJpbGl0eVN0YXRlIjpmYWxzZX0sIklzVmlzaWJsZSI6dHJ1ZSwiUGFyZW50U3R5bGUiOm51bGx9LCJJbmRleCI6MSwiU21hcnREdXJhdGlvbkFjdGl2YXRlZCI6ZmFsc2UsIkRhdGVGb3JtYXQiOnsiJHJlZiI6IjE0NSJ9LCJXZWVrTnVtYmVyaW5nIjp7IiRpZCI6IjIzMiIsIkZvcm1hdCI6MCwiSXNWaXNpYmxlIjpmYWxzZSwiTGFzdEtub3duVmlzaWJpbGl0eVN0YXRlIjpmYWxzZX0sIklkIjoiOWJiOTJkNTAtMmEyMS00OGY1LWIwNjEtMWQ5NmIyY2M2OGEwIiwiSW1wb3J0SWQiOm51bGwsIlRpdGxlIjoiRGVjb3JhIDIwMTYiLCJOb3RlIjpudWxsLCJIeXBlcmxpbmsiOnsiJGlkIjoiMjMzIiwiQWRkcmVzcyI6bnVsbCwiU3ViQWRkcmVzcyI6bnVsbH0sIklzQ2hhbmdlZCI6ZmFsc2UsIklzTmV3IjpmYWxzZX19XSwiX21pbGVzdG9uZXMiOlt7IiRpZCI6IjIzNCIsIklkIjoiMDYxZWQwNjAtMTUxNy00ZDRhLWFmMzMtMjExMTQ2YTk3ZGI2IiwiSW5kZXgiOjIsIkdyb3VwSWQiOm51bGwsIlRpdGxlIjoiRGVjb3JhIDIwMTYgLSBOb3J0aCBBbWVyaWNhIGxhdW5jaCIsIkRhdGVUaW1lIjoiMjAxNS0xMi0yOFQwMDowMDowMCIsIlBlcmNlbnRhZ2VDb21wbGV0ZSI6bnVsbCwiTm90ZSI6bnVsbCwiU3R5bGUiOnsiJGlkIjoiMjM1IiwiVGl0bGVQb3NpdGlvbiI6IkxlZnQiLCJEYXRlUG9zaXRpb24iOiJMZWZ0IiwiU2hhcGVUeXBlIjoxLCJTaGFwZVNpemUiOjEsIlNoYXBlU3R5bGUiOnsiJGlkIjoiMjM2IiwiTWFyZ2luIjp7IiRyZWYiOiIxNCJ9LCJQYWRkaW5nIjp7IiRyZWYiOiIxNSJ9LCJCYWNrZ3JvdW5kIjp7IiRpZCI6IjIzNyIsIkNvbG9yIjp7IiRpZCI6IjIzOCIsIkEiOjI1NSwiUiI6MjYsIkciOjE3MCwiQiI6NjZ9fSwiSXNWaXNpYmxlIjp0cnVlLCJXaWR0aCI6MTguMCwiSGVpZ2h0IjoyMC4wLCJCb3JkZXJTdHlsZSI6eyIkaWQiOiIyMzkiLCJMaW5lQ29sb3IiOnsiJGlkIjoiMjQwIiwiJHR5cGUiOiJOTFJFLkNvbW1vbi5Eb20uU29saWRDb2xvckJydXNoLCBOTFJFLkNvbW1vbiIsIkNvbG9yIjp7IiRpZCI6IjI0MSIsIkEiOjI1NSwiUiI6NTIsIkciOjczLCJCIjoxMjV9fSwiTGluZVdlaWdodCI6MC4wLCJMaW5lVHlwZSI6MCwiUGFyZW50U3R5bGUiOm51bGx9LCJQYXJlbnRTdHlsZSI6bnVsbH0sIlRpdGxlU3R5bGUiOnsiJGlkIjoiMjQyIiwiRm9udFNldHRpbmdzIjp7IiRpZCI6IjI0MyIsIkZvbnRTaXplIjoxMSwiRm9udE5hbWUiOiJDYWxpYnJpIiwiSXNCb2xkIjp0cnVlLCJJc0l0YWxpYyI6ZmFsc2UsIklzVW5kZXJsaW5lZCI6ZmFsc2UsIlBhcmVudFN0eWxlIjpudWxsfSwiQXV0b1NpemUiOjAsIkZvcmVncm91bmQiOnsiJGlkIjoiMjQ0IiwiQ29sb3IiOnsiJGlkIjoiMjQ1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yNSJ9LCJQYWRkaW5nIjp7IiRyZWYiOiIyNiJ9LCJCYWNrZ3JvdW5kIjp7IiRpZCI6IjI0NiIsIkNvbG9yIjp7IiRpZCI6IjI0NyIsIkEiOjAsIlIiOjI1NSwiRyI6MjU1LCJCIjoyNTV9fSwiSXNWaXNpYmxlIjpmYWxzZSwiV2lkdGgiOjAuMCwiSGVpZ2h0IjowLjAsIkJvcmRlclN0eWxlIjpudWxsLCJQYXJlbnRTdHlsZSI6bnVsbH0sIkRhdGVTdHlsZSI6eyIkaWQiOiIyNDgiLCJGb250U2V0dGluZ3MiOnsiJGlkIjoiMjQ5IiwiRm9udFNpemUiOjEwLCJGb250TmFtZSI6IkNhbGlicmkiLCJJc0JvbGQiOmZhbHNlLCJJc0l0YWxpYyI6ZmFsc2UsIklzVW5kZXJsaW5lZCI6ZmFsc2UsIlBhcmVudFN0eWxlIjpudWxsfSwiQXV0b1NpemUiOjAsIkZvcmVncm91bmQiOnsiJGlkIjoiMjUwIiwiQ29sb3IiOnsiJGlkIjoiMjUx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zQifSwiUGFkZGluZyI6eyIkcmVmIjoiMzUifSwiQmFja2dyb3VuZCI6eyIkaWQiOiIyNTIiLCJDb2xvciI6eyIkaWQiOiIyNTMiLCJBIjowLCJSIjoyNTUsIkciOjI1NSwiQiI6MjU1fX0sIklzVmlzaWJsZSI6ZmFsc2UsIldpZHRoIjowLjAsIkhlaWdodCI6MC4wLCJCb3JkZXJTdHlsZSI6bnVsbCwiUGFyZW50U3R5bGUiOm51bGx9LCJEYXRlRm9ybWF0Ijp7IiRyZWYiOiIzOSJ9LCJXZWVrTnVtYmVyaW5nIjp7IiRpZCI6IjI1NCIsIkZvcm1hdCI6MCwiSXNWaXNpYmxlIjpmYWxzZSwiTGFzdEtub3duVmlzaWJpbGl0eVN0YXRlIjpmYWxzZX0sIklzVmlzaWJsZSI6dHJ1ZSwiUGFyZW50U3R5bGUiOm51bGx9LCJIeXBlcmxpbmsiOm51bGwsIkltcG9ydElkIjpudWxsfV0sIklkIjoiNmVkMGNlYzMtZmMxYS00ZjY0LThiZjAtMGNmNjg4MWRkODQyIiwiSXNTaW5nbGVJdGVtUm93IjpmYWxzZX0seyIkaWQiOiIyNTUiLCJfdGFza3MiOlt7IiRpZCI6IjI1NiIsIl9hdHRhY2hlZE1pbGVzdG9uZXMiOlt7IiRpZCI6IjI1NyIsIkRhdGUiOiIyMDIwLTAxLTA0VDAwOjAwOjAwIiwiU3R5bGUiOnsiJGlkIjoiMjU4IiwiU2hhcGUiOjEsIkNvbm5lY3Rvck1hcmdpbiI6eyIkcmVmIjoiOCJ9LCJDb25uZWN0b3JTdHlsZSI6eyIkaWQiOiIyNTkiLCJMaW5lQ29sb3IiOnsiJGlkIjoiMjYwIiwiJHR5cGUiOiJOTFJFLkNvbW1vbi5Eb20uU29saWRDb2xvckJydXNoLCBOTFJFLkNvbW1vbiIsIkNvbG9yIjp7IiRpZCI6IjI2MSIsIkEiOjEyNywiUiI6MjYsIkciOjE3MCwiQiI6NjZ9fSwiTGluZVdlaWdodCI6MS4wLCJMaW5lVHlwZSI6MCwiUGFyZW50U3R5bGUiOm51bGx9LCJJc0JlbG93VGltZWJhbmQiOnRydWUsIlBvc2l0aW9uT25UYXNrIjozLCJIaWRlRGF0ZSI6ZmFsc2UsIlNoYXBlU2l6ZSI6MSwiU3BhY2luZyI6Mi4wLCJQYWRkaW5nIjp7IiRyZWYiOiIxMiJ9LCJTaGFwZVN0eWxlIjp7IiRpZCI6IjI2MiIsIk1hcmdpbiI6eyIkcmVmIjoiMTQifSwiUGFkZGluZyI6eyIkcmVmIjoiMTUifSwiQmFja2dyb3VuZCI6eyIkaWQiOiIyNjMiLCJDb2xvciI6eyIkaWQiOiIyNjQiLCJBIjoyNTUsIlIiOjI2LCJHIjoxNzAsIkIiOjY2fX0sIklzVmlzaWJsZSI6dHJ1ZSwiV2lkdGgiOjE4LjAsIkhlaWdodCI6MjAuMCwiQm9yZGVyU3R5bGUiOnsiJGlkIjoiMjY1IiwiTGluZUNvbG9yIjp7IiRpZCI6IjI2NiIsIiR0eXBlIjoiTkxSRS5Db21tb24uRG9tLlNvbGlkQ29sb3JCcnVzaCwgTkxSRS5Db21tb24iLCJDb2xvciI6eyIkaWQiOiIyNjciLCJBIjoyNTUsIlIiOjUyLCJHIjo3MywiQiI6MTI1fX0sIkxpbmVXZWlnaHQiOjAuMCwiTGluZVR5cGUiOjAsIlBhcmVudFN0eWxlIjpudWxsfSwiUGFyZW50U3R5bGUiOm51bGx9LCJUaXRsZVN0eWxlIjp7IiRpZCI6IjI2OCIsIkZvbnRTZXR0aW5ncyI6eyIkaWQiOiIyNjkiLCJGb250U2l6ZSI6MTEsIkZvbnROYW1lIjoiQ2FsaWJyaSIsIklzQm9sZCI6dHJ1ZSwiSXNJdGFsaWMiOmZhbHNlLCJJc1VuZGVybGluZWQiOmZhbHNlLCJQYXJlbnRTdHlsZSI6bnVsbH0sIkF1dG9TaXplIjowLCJGb3JlZ3JvdW5kIjp7IiRpZCI6IjI3MCIsIkNvbG9yIjp7IiRpZCI6IjI3MS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MjUifSwiUGFkZGluZyI6eyIkcmVmIjoiMjYifSwiQmFja2dyb3VuZCI6eyIkaWQiOiIyNzIiLCJDb2xvciI6eyIkaWQiOiIyNzMiLCJBIjowLCJSIjoyNTUsIkciOjI1NSwiQiI6MjU1fX0sIklzVmlzaWJsZSI6ZmFsc2UsIldpZHRoIjowLjAsIkhlaWdodCI6MC4wLCJCb3JkZXJTdHlsZSI6eyIkaWQiOiIyNzQiLCJMaW5lQ29sb3IiOm51bGwsIkxpbmVXZWlnaHQiOjAuMCwiTGluZVR5cGUiOjAsIlBhcmVudFN0eWxlIjpudWxsfSwiUGFyZW50U3R5bGUiOm51bGx9LCJEYXRlU3R5bGUiOnsiJGlkIjoiMjc1IiwiRm9udFNldHRpbmdzIjp7IiRpZCI6IjI3NiIsIkZvbnRTaXplIjoxMCwiRm9udE5hbWUiOiJDYWxpYnJpIiwiSXNCb2xkIjpmYWxzZSwiSXNJdGFsaWMiOmZhbHNlLCJJc1VuZGVybGluZWQiOmZhbHNlLCJQYXJlbnRTdHlsZSI6bnVsbH0sIkF1dG9TaXplIjowLCJGb3JlZ3JvdW5kIjp7IiRpZCI6IjI3NyIsIkNvbG9yIjp7IiRpZCI6IjI3O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M0In0sIlBhZGRpbmciOnsiJHJlZiI6IjM1In0sIkJhY2tncm91bmQiOnsiJGlkIjoiMjc5IiwiQ29sb3IiOnsiJGlkIjoiMjgwIiwiQSI6MCwiUiI6MjU1LCJHIjoyNTUsIkIiOjI1NX19LCJJc1Zpc2libGUiOmZhbHNlLCJXaWR0aCI6MC4wLCJIZWlnaHQiOjAuMCwiQm9yZGVyU3R5bGUiOnsiJGlkIjoiMjgxIiwiTGluZUNvbG9yIjpudWxsLCJMaW5lV2VpZ2h0IjowLjAsIkxpbmVUeXBlIjowLCJQYXJlbnRTdHlsZSI6bnVsbH0sIlBhcmVudFN0eWxlIjpudWxsfSwiRGF0ZUZvcm1hdCI6eyIkcmVmIjoiMzkifSwiV2Vla051bWJlcmluZyI6eyIkaWQiOiIyODIiLCJGb3JtYXQiOjAsIklzVmlzaWJsZSI6ZmFsc2UsIkxhc3RLbm93blZpc2liaWxpdHlTdGF0ZSI6ZmFsc2V9LCJJc1Zpc2libGUiOnRydWUsIlBhcmVudFN0eWxlIjpudWxsfSwiSW5kZXgiOjEwLCJQZXJjZW50YWdlQ29tcGxldGUiOm51bGwsIlBvc2l0aW9uIjp7IlJhdGlvIjowLjAsIklzQ3VzdG9tIjpmYWxzZX0sIkRhdGVGb3JtYXQiOnsiJHJlZiI6IjM5In0sIldlZWtOdW1iZXJpbmciOnsiJGlkIjoiMjgzIiwiRm9ybWF0IjowLCJJc1Zpc2libGUiOmZhbHNlLCJMYXN0S25vd25WaXNpYmlsaXR5U3RhdGUiOmZhbHNlfSwiUmVsYXRlZFRhc2tJZCI6Ijc4YmU5ZjVmLWI1YTYtNGRkNS1hZDI2LTFkNTEzMGRjZjk4ZiIsIklkIjoiNWQ1YWIzNzctOTFkMy00NjZhLWExODgtZmQ0ZjJkZTcyYWZhIiwiSW1wb3J0SWQiOm51bGwsIlRpdGxlIjoiRGVjb3JhIDIwMjAgLSBOb3J0aCBBbWVyaWNhIGxhdW5jaCIsIk5vdGUiOm51bGwsIkh5cGVybGluayI6eyIkaWQiOiIyODQiLCJBZGRyZXNzIjoiIiwiU3ViQWRkcmVzcyI6IiJ9LCJJc0NoYW5nZWQiOmZhbHNlLCJJc05ldyI6ZmFsc2V9LHsiJGlkIjoiMjg1IiwiRGF0ZSI6IjIwMjAtMDItMDJUMDA6MDA6MDAiLCJTdHlsZSI6eyIkaWQiOiIyODYiLCJTaGFwZSI6MSwiQ29ubmVjdG9yTWFyZ2luIjp7IiRyZWYiOiI4In0sIkNvbm5lY3RvclN0eWxlIjp7IiRpZCI6IjI4NyIsIkxpbmVDb2xvciI6eyIkaWQiOiIyODgiLCIkdHlwZSI6Ik5MUkUuQ29tbW9uLkRvbS5Tb2xpZENvbG9yQnJ1c2gsIE5MUkUuQ29tbW9uIiwiQ29sb3IiOnsiJGlkIjoiMjg5IiwiQSI6MTI3LCJSIjoxNzgsIkciOjE0LCJCIjoxOH19LCJMaW5lV2VpZ2h0IjoxLjAsIkxpbmVUeXBlIjowLCJQYXJlbnRTdHlsZSI6bnVsbH0sIklzQmVsb3dUaW1lYmFuZCI6dHJ1ZSwiUG9zaXRpb25PblRhc2siOjMsIkhpZGVEYXRlIjpmYWxzZSwiU2hhcGVTaXplIjoxLCJTcGFjaW5nIjoyLjAsIlBhZGRpbmciOnsiJHJlZiI6IjEyIn0sIlNoYXBlU3R5bGUiOnsiJGlkIjoiMjkwIiwiTWFyZ2luIjp7IiRyZWYiOiIxNCJ9LCJQYWRkaW5nIjp7IiRyZWYiOiIxNSJ9LCJCYWNrZ3JvdW5kIjp7IiRpZCI6IjI5MSIsIkNvbG9yIjp7IiRpZCI6IjI5MiIsIkEiOjI1NSwiUiI6MTc4LCJHIjoxNCwiQiI6MTh9fSwiSXNWaXNpYmxlIjp0cnVlLCJXaWR0aCI6MTguMCwiSGVpZ2h0IjoyMC4wLCJCb3JkZXJTdHlsZSI6eyIkaWQiOiIyOTMiLCJMaW5lQ29sb3IiOnsiJGlkIjoiMjk0IiwiJHR5cGUiOiJOTFJFLkNvbW1vbi5Eb20uU29saWRDb2xvckJydXNoLCBOTFJFLkNvbW1vbiIsIkNvbG9yIjp7IiRpZCI6IjI5NSIsIkEiOjI1NSwiUiI6NTIsIkciOjczLCJCIjoxMjV9fSwiTGluZVdlaWdodCI6MC4wLCJMaW5lVHlwZSI6MCwiUGFyZW50U3R5bGUiOm51bGx9LCJQYXJlbnRTdHlsZSI6bnVsbH0sIlRpdGxlU3R5bGUiOnsiJGlkIjoiMjk2IiwiRm9udFNldHRpbmdzIjp7IiRpZCI6IjI5NyIsIkZvbnRTaXplIjoxMSwiRm9udE5hbWUiOiJDYWxpYnJpIiwiSXNCb2xkIjp0cnVlLCJJc0l0YWxpYyI6ZmFsc2UsIklzVW5kZXJsaW5lZCI6ZmFsc2UsIlBhcmVudFN0eWxlIjpudWxsfSwiQXV0b1NpemUiOjAsIkZvcmVncm91bmQiOnsiJGlkIjoiMjk4IiwiQ29sb3IiOnsiJGlkIjoiMjk5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yNSJ9LCJQYWRkaW5nIjp7IiRyZWYiOiIyNiJ9LCJCYWNrZ3JvdW5kIjp7IiRpZCI6IjMwMCIsIkNvbG9yIjp7IiRpZCI6IjMwMSIsIkEiOjAsIlIiOjI1NSwiRyI6MjU1LCJCIjoyNTV9fSwiSXNWaXNpYmxlIjpmYWxzZSwiV2lkdGgiOjAuMCwiSGVpZ2h0IjowLjAsIkJvcmRlclN0eWxlIjp7IiRpZCI6IjMwMiIsIkxpbmVDb2xvciI6bnVsbCwiTGluZVdlaWdodCI6MC4wLCJMaW5lVHlwZSI6MCwiUGFyZW50U3R5bGUiOm51bGx9LCJQYXJlbnRTdHlsZSI6bnVsbH0sIkRhdGVTdHlsZSI6eyIkaWQiOiIzMDMiLCJGb250U2V0dGluZ3MiOnsiJGlkIjoiMzA0IiwiRm9udFNpemUiOjEwLCJGb250TmFtZSI6IkNhbGlicmkiLCJJc0JvbGQiOmZhbHNlLCJJc0l0YWxpYyI6ZmFsc2UsIklzVW5kZXJsaW5lZCI6ZmFsc2UsIlBhcmVudFN0eWxlIjpudWxsfSwiQXV0b1NpemUiOjAsIkZvcmVncm91bmQiOnsiJGlkIjoiMzA1IiwiQ29sb3IiOnsiJGlkIjoiMzA2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zQifSwiUGFkZGluZyI6eyIkcmVmIjoiMzUifSwiQmFja2dyb3VuZCI6eyIkaWQiOiIzMDciLCJDb2xvciI6eyIkaWQiOiIzMDgiLCJBIjowLCJSIjoyNTUsIkciOjI1NSwiQiI6MjU1fX0sIklzVmlzaWJsZSI6ZmFsc2UsIldpZHRoIjowLjAsIkhlaWdodCI6MC4wLCJCb3JkZXJTdHlsZSI6eyIkaWQiOiIzMDkiLCJMaW5lQ29sb3IiOm51bGwsIkxpbmVXZWlnaHQiOjAuMCwiTGluZVR5cGUiOjAsIlBhcmVudFN0eWxlIjpudWxsfSwiUGFyZW50U3R5bGUiOm51bGx9LCJEYXRlRm9ybWF0Ijp7IiRyZWYiOiIzOSJ9LCJXZWVrTnVtYmVyaW5nIjp7IiRpZCI6IjMxMCIsIkZvcm1hdCI6MCwiSXNWaXNpYmxlIjpmYWxzZSwiTGFzdEtub3duVmlzaWJpbGl0eVN0YXRlIjpmYWxzZX0sIklzVmlzaWJsZSI6dHJ1ZSwiUGFyZW50U3R5bGUiOm51bGx9LCJJbmRleCI6MTEsIlBlcmNlbnRhZ2VDb21wbGV0ZSI6bnVsbCwiUG9zaXRpb24iOnsiUmF0aW8iOjAuMCwiSXNDdXN0b20iOmZhbHNlfSwiRGF0ZUZvcm1hdCI6eyIkcmVmIjoiMzkifSwiV2Vla051bWJlcmluZyI6eyIkaWQiOiIzMTEiLCJGb3JtYXQiOjAsIklzVmlzaWJsZSI6ZmFsc2UsIkxhc3RLbm93blZpc2liaWxpdHlTdGF0ZSI6ZmFsc2V9LCJSZWxhdGVkVGFza0lkIjoiNzhiZTlmNWYtYjVhNi00ZGQ1LWFkMjYtMWQ1MTMwZGNmOThmIiwiSWQiOiI2NDk3MDcxZC1iZTdiLTRmYmYtYTlmZS04OTFiMDA4YzczNzYiLCJJbXBvcnRJZCI6bnVsbCwiVGl0bGUiOiJEZWNvcmEgMjAyMCAtIEV1cm9wZSBsYXVuY2giLCJOb3RlIjpudWxsLCJIeXBlcmxpbmsiOnsiJGlkIjoiMzEyIiwiQWRkcmVzcyI6IiIsIlN1YkFkZHJlc3MiOiIifSwiSXNDaGFuZ2VkIjpmYWxzZSwiSXNOZXciOmZhbHNlfSx7IiRpZCI6IjMxMyIsIkRhdGUiOiIyMDIwLTAzLTMwVDAwOjAwOjAwIiwiU3R5bGUiOnsiJGlkIjoiMzE0IiwiU2hhcGUiOjEsIkNvbm5lY3Rvck1hcmdpbiI6eyIkcmVmIjoiOCJ9LCJDb25uZWN0b3JTdHlsZSI6eyIkaWQiOiIzMTUiLCJMaW5lQ29sb3IiOnsiJGlkIjoiMzE2IiwiJHR5cGUiOiJOTFJFLkNvbW1vbi5Eb20uU29saWRDb2xvckJydXNoLCBOTFJFLkNvbW1vbiIsIkNvbG9yIjp7IiRpZCI6IjMxNyIsIkEiOjEyNywiUiI6MTExLCJHIjo0OSwiQiI6MTUyfX0sIkxpbmVXZWlnaHQiOjEuMCwiTGluZVR5cGUiOjAsIlBhcmVudFN0eWxlIjpudWxsfSwiSXNCZWxvd1RpbWViYW5kIjp0cnVlLCJQb3NpdGlvbk9uVGFzayI6MywiSGlkZURhdGUiOmZhbHNlLCJTaGFwZVNpemUiOjEsIlNwYWNpbmciOjIuMCwiUGFkZGluZyI6eyIkcmVmIjoiMTIifSwiU2hhcGVTdHlsZSI6eyIkaWQiOiIzMTgiLCJNYXJnaW4iOnsiJHJlZiI6IjE0In0sIlBhZGRpbmciOnsiJHJlZiI6IjE1In0sIkJhY2tncm91bmQiOnsiJGlkIjoiMzE5IiwiQ29sb3IiOnsiJGlkIjoiMzIwIiwiQSI6MjU1LCJSIjoxMTEsIkciOjQ5LCJCIjoxNTJ9fSwiSXNWaXNpYmxlIjp0cnVlLCJXaWR0aCI6MTguMCwiSGVpZ2h0IjoyMC4wLCJCb3JkZXJTdHlsZSI6eyIkaWQiOiIzMjEiLCJMaW5lQ29sb3IiOnsiJHJlZiI6IjE4OCJ9LCJMaW5lV2VpZ2h0IjowLjAsIkxpbmVUeXBlIjowLCJQYXJlbnRTdHlsZSI6bnVsbH0sIlBhcmVudFN0eWxlIjpudWxsfSwiVGl0bGVTdHlsZSI6eyIkaWQiOiIzMjIiLCJGb250U2V0dGluZ3MiOnsiJGlkIjoiMzIzIiwiRm9udFNpemUiOjExLCJGb250TmFtZSI6IkNhbGlicmkiLCJJc0JvbGQiOnRydWUsIklzSXRhbGljIjpmYWxzZSwiSXNVbmRlcmxpbmVkIjpmYWxzZSwiUGFyZW50U3R5bGUiOm51bGx9LCJBdXRvU2l6ZSI6MCwiRm9yZWdyb3VuZCI6eyIkaWQiOiIzMjQiLCJDb2xvciI6eyIkaWQiOiIzMjU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I1In0sIlBhZGRpbmciOnsiJHJlZiI6IjI2In0sIkJhY2tncm91bmQiOnsiJGlkIjoiMzI2IiwiQ29sb3IiOnsiJGlkIjoiMzI3IiwiQSI6MCwiUiI6MjU1LCJHIjoyNTUsIkIiOjI1NX19LCJJc1Zpc2libGUiOmZhbHNlLCJXaWR0aCI6MC4wLCJIZWlnaHQiOjAuMCwiQm9yZGVyU3R5bGUiOnsiJGlkIjoiMzI4IiwiTGluZUNvbG9yIjpudWxsLCJMaW5lV2VpZ2h0IjowLjAsIkxpbmVUeXBlIjowLCJQYXJlbnRTdHlsZSI6bnVsbH0sIlBhcmVudFN0eWxlIjpudWxsfSwiRGF0ZVN0eWxlIjp7IiRpZCI6IjMyOSIsIkZvbnRTZXR0aW5ncyI6eyIkaWQiOiIzMzAiLCJGb250U2l6ZSI6MTAsIkZvbnROYW1lIjoiQ2FsaWJyaSIsIklzQm9sZCI6ZmFsc2UsIklzSXRhbGljIjpmYWxzZSwiSXNVbmRlcmxpbmVkIjpmYWxzZSwiUGFyZW50U3R5bGUiOm51bGx9LCJBdXRvU2l6ZSI6MCwiRm9yZWdyb3VuZCI6eyIkaWQiOiIzMzEiLCJDb2xvciI6eyIkaWQiOiIzMzI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zNCJ9LCJQYWRkaW5nIjp7IiRyZWYiOiIzNSJ9LCJCYWNrZ3JvdW5kIjp7IiRpZCI6IjMzMyIsIkNvbG9yIjp7IiRpZCI6IjMzNCIsIkEiOjAsIlIiOjI1NSwiRyI6MjU1LCJCIjoyNTV9fSwiSXNWaXNpYmxlIjpmYWxzZSwiV2lkdGgiOjAuMCwiSGVpZ2h0IjowLjAsIkJvcmRlclN0eWxlIjp7IiRpZCI6IjMzNSIsIkxpbmVDb2xvciI6bnVsbCwiTGluZVdlaWdodCI6MC4wLCJMaW5lVHlwZSI6MCwiUGFyZW50U3R5bGUiOm51bGx9LCJQYXJlbnRTdHlsZSI6bnVsbH0sIkRhdGVGb3JtYXQiOnsiJHJlZiI6IjM5In0sIldlZWtOdW1iZXJpbmciOnsiJGlkIjoiMzM2IiwiRm9ybWF0IjowLCJJc1Zpc2libGUiOmZhbHNlLCJMYXN0S25vd25WaXNpYmlsaXR5U3RhdGUiOmZhbHNlfSwiSXNWaXNpYmxlIjp0cnVlLCJQYXJlbnRTdHlsZSI6bnVsbH0sIkluZGV4IjoxMiwiUGVyY2VudGFnZUNvbXBsZXRlIjpudWxsLCJQb3NpdGlvbiI6eyJSYXRpbyI6MC4wLCJJc0N1c3RvbSI6ZmFsc2V9LCJEYXRlRm9ybWF0Ijp7IiRyZWYiOiIzOSJ9LCJXZWVrTnVtYmVyaW5nIjp7IiRpZCI6IjMzNyIsIkZvcm1hdCI6MCwiSXNWaXNpYmxlIjpmYWxzZSwiTGFzdEtub3duVmlzaWJpbGl0eVN0YXRlIjpmYWxzZX0sIlJlbGF0ZWRUYXNrSWQiOiI3OGJlOWY1Zi1iNWE2LTRkZDUtYWQyNi0xZDUxMzBkY2Y5OGYiLCJJZCI6ImMzYTU1NTU0LWIxMmYtNGQ2NC05YzA2LTJiZjEwZTc5MWRjYSIsIkltcG9ydElkIjpudWxsLCJUaXRsZSI6IkRlY29yYSAyMDIwIC0gQXNpYSBsYXVuY2giLCJOb3RlIjpudWxsLCJIeXBlcmxpbmsiOnsiJGlkIjoiMzM4IiwiQWRkcmVzcyI6IiIsIlN1YkFkZHJlc3MiOiIifSwiSXNDaGFuZ2VkIjpmYWxzZSwiSXNOZXciOmZhbHNlfSx7IiRpZCI6IjMzOSIsIkRhdGUiOiIyMDIwLTA1LTA3VDAwOjAwOjAwIiwiU3R5bGUiOnsiJGlkIjoiMzQwIiwiU2hhcGUiOjEsIkNvbm5lY3Rvck1hcmdpbiI6eyIkcmVmIjoiOCJ9LCJDb25uZWN0b3JTdHlsZSI6eyIkaWQiOiIzNDEiLCJMaW5lQ29sb3IiOnsiJGlkIjoiMzQyIiwiJHR5cGUiOiJOTFJFLkNvbW1vbi5Eb20uU29saWRDb2xvckJydXNoLCBOTFJFLkNvbW1vbiIsIkNvbG9yIjp7IiRpZCI6IjM0MyIsIkEiOjEyNywiUiI6MjM3LCJHIjoxMjUsIkIiOjQ5fX0sIkxpbmVXZWlnaHQiOjEuMCwiTGluZVR5cGUiOjAsIlBhcmVudFN0eWxlIjpudWxsfSwiSXNCZWxvd1RpbWViYW5kIjp0cnVlLCJQb3NpdGlvbk9uVGFzayI6MywiSGlkZURhdGUiOmZhbHNlLCJTaGFwZVNpemUiOjEsIlNwYWNpbmciOjIuMCwiUGFkZGluZyI6eyIkcmVmIjoiMTIifSwiU2hhcGVTdHlsZSI6eyIkaWQiOiIzNDQiLCJNYXJnaW4iOnsiJHJlZiI6IjE0In0sIlBhZGRpbmciOnsiJHJlZiI6IjE1In0sIkJhY2tncm91bmQiOnsiJGlkIjoiMzQ1IiwiQ29sb3IiOnsiJGlkIjoiMzQ2IiwiQSI6MjU1LCJSIjo5OCwiRyI6MTU3LCJCIjoyMDl9fSwiSXNWaXNpYmxlIjp0cnVlLCJXaWR0aCI6MTguMCwiSGVpZ2h0IjoyMC4wLCJCb3JkZXJTdHlsZSI6eyIkaWQiOiIzNDciLCJMaW5lQ29sb3IiOnsiJGlkIjoiMzQ4IiwiJHR5cGUiOiJOTFJFLkNvbW1vbi5Eb20uU29saWRDb2xvckJydXNoLCBOTFJFLkNvbW1vbiIsIkNvbG9yIjp7IiRpZCI6IjM0OSIsIkEiOjI1NSwiUiI6NTIsIkciOjczLCJCIjoxMjV9fSwiTGluZVdlaWdodCI6MC4wLCJMaW5lVHlwZSI6MCwiUGFyZW50U3R5bGUiOm51bGx9LCJQYXJlbnRTdHlsZSI6bnVsbH0sIlRpdGxlU3R5bGUiOnsiJGlkIjoiMzUwIiwiRm9udFNldHRpbmdzIjp7IiRpZCI6IjM1MSIsIkZvbnRTaXplIjoxMSwiRm9udE5hbWUiOiJDYWxpYnJpIiwiSXNCb2xkIjp0cnVlLCJJc0l0YWxpYyI6ZmFsc2UsIklzVW5kZXJsaW5lZCI6ZmFsc2UsIlBhcmVudFN0eWxlIjpudWxsfSwiQXV0b1NpemUiOjAsIkZvcmVncm91bmQiOnsiJGlkIjoiMzUyIiwiQ29sb3IiOnsiJGlkIjoiMzUz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yNSJ9LCJQYWRkaW5nIjp7IiRyZWYiOiIyNiJ9LCJCYWNrZ3JvdW5kIjp7IiRpZCI6IjM1NCIsIkNvbG9yIjp7IiRpZCI6IjM1NSIsIkEiOjAsIlIiOjI1NSwiRyI6MjU1LCJCIjoyNTV9fSwiSXNWaXNpYmxlIjpmYWxzZSwiV2lkdGgiOjAuMCwiSGVpZ2h0IjowLjAsIkJvcmRlclN0eWxlIjp7IiRpZCI6IjM1NiIsIkxpbmVDb2xvciI6bnVsbCwiTGluZVdlaWdodCI6MC4wLCJMaW5lVHlwZSI6MCwiUGFyZW50U3R5bGUiOm51bGx9LCJQYXJlbnRTdHlsZSI6bnVsbH0sIkRhdGVTdHlsZSI6eyIkaWQiOiIzNTciLCJGb250U2V0dGluZ3MiOnsiJGlkIjoiMzU4IiwiRm9udFNpemUiOjEwLCJGb250TmFtZSI6IkNhbGlicmkiLCJJc0JvbGQiOmZhbHNlLCJJc0l0YWxpYyI6ZmFsc2UsIklzVW5kZXJsaW5lZCI6ZmFsc2UsIlBhcmVudFN0eWxlIjpudWxsfSwiQXV0b1NpemUiOjAsIkZvcmVncm91bmQiOnsiJGlkIjoiMzU5IiwiQ29sb3IiOnsiJGlkIjoiMzYw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zQifSwiUGFkZGluZyI6eyIkcmVmIjoiMzUifSwiQmFja2dyb3VuZCI6eyIkaWQiOiIzNjEiLCJDb2xvciI6eyIkaWQiOiIzNjIiLCJBIjowLCJSIjoyNTUsIkciOjI1NSwiQiI6MjU1fX0sIklzVmlzaWJsZSI6ZmFsc2UsIldpZHRoIjowLjAsIkhlaWdodCI6MC4wLCJCb3JkZXJTdHlsZSI6eyIkaWQiOiIzNjMiLCJMaW5lQ29sb3IiOm51bGwsIkxpbmVXZWlnaHQiOjAuMCwiTGluZVR5cGUiOjAsIlBhcmVudFN0eWxlIjpudWxsfSwiUGFyZW50U3R5bGUiOm51bGx9LCJEYXRlRm9ybWF0Ijp7IiRyZWYiOiIzOSJ9LCJXZWVrTnVtYmVyaW5nIjp7IiRpZCI6IjM2NCIsIkZvcm1hdCI6MCwiSXNWaXNpYmxlIjpmYWxzZSwiTGFzdEtub3duVmlzaWJpbGl0eVN0YXRlIjpmYWxzZX0sIklzVmlzaWJsZSI6dHJ1ZSwiUGFyZW50U3R5bGUiOm51bGx9LCJJbmRleCI6MTMsIlBlcmNlbnRhZ2VDb21wbGV0ZSI6bnVsbCwiUG9zaXRpb24iOnsiUmF0aW8iOjAuMCwiSXNDdXN0b20iOmZhbHNlfSwiRGF0ZUZvcm1hdCI6eyIkcmVmIjoiMzkifSwiV2Vla051bWJlcmluZyI6eyIkaWQiOiIzNjUiLCJGb3JtYXQiOjAsIklzVmlzaWJsZSI6ZmFsc2UsIkxhc3RLbm93blZpc2liaWxpdHlTdGF0ZSI6ZmFsc2V9LCJSZWxhdGVkVGFza0lkIjoiNzhiZTlmNWYtYjVhNi00ZGQ1LWFkMjYtMWQ1MTMwZGNmOThmIiwiSWQiOiIwMTRmNzJjNy04N2Q2LTQxZTktYjIyZS1jZDA3OGM1ZjQzMjgiLCJJbXBvcnRJZCI6bnVsbCwiVGl0bGUiOiJEZWNvcmEgMjAyMCAtIFNvdXRoIEFtZXJpY2EgbGF1bmNoIiwiTm90ZSI6bnVsbCwiSHlwZXJsaW5rIjp7IiRpZCI6IjM2NiIsIkFkZHJlc3MiOiIiLCJTdWJBZGRyZXNzIjoiIn0sIklzQ2hhbmdlZCI6ZmFsc2UsIklzTmV3IjpmYWxzZX1dLCJUYXNrRGVmaW5pdGlvbiI6eyIkaWQiOiIzNjciLCJHcm91cE5hbWUiOm51bGwsIlN0YXJ0RGF0ZSI6IjIwMjAtMDEtMDFUMDA6MDA6MDBaIiwiRW5kRGF0ZSI6IjIwMjItMDctMjBUMDc6Mzk6MDAiLCJQZXJjZW50YWdlQ29tcGxldGUiOm51bGwsIlN0eWxlIjp7IiRpZCI6IjM2OCIsIlNoYXBlIjowLCJTaGFwZVRoaWNrbmVzcyI6MiwiRHVyYXRpb25Gb3JtYXQiOjAsIkluY2x1ZGVOb25Xb3JraW5nRGF5c0luRHVyYXRpb24iOmZhbHNlLCJQZXJjZW50YWdlQ29tcGxldGVTdHlsZSI6eyIkaWQiOiIzNjkiLCJGb250U2V0dGluZ3MiOnsiJGlkIjoiMzcwIiwiRm9udFNpemUiOjEwLCJGb250TmFtZSI6IkNhbGlicmkiLCJJc0JvbGQiOmZhbHNlLCJJc0l0YWxpYyI6ZmFsc2UsIklzVW5kZXJsaW5lZCI6ZmFsc2UsIlBhcmVudFN0eWxlIjpudWxsfSwiQXV0b1NpemUiOjAsIkZvcmVncm91bmQiOnsiJHJlZiI6Ijk5In0sIk1heFdpZHRoIjoyMDAuMCwiTWF4SGVpZ2h0IjoiSW5maW5pdHkiLCJTbWFydEZvcmVncm91bmRJc0FjdGl2ZSI6ZmFsc2UsIkhvcml6b250YWxBbGlnbm1lbnQiOjAsIlZlcnRpY2FsQWxpZ25tZW50IjowLCJTbWFydEZvcmVncm91bmQiOm51bGwsIkJhY2tncm91bmRGaWxsVHlwZSI6MCwiTWFyZ2luIjp7IiRyZWYiOiIxMDEifSwiUGFkZGluZyI6eyIkcmVmIjoiMTAyIn0sIkJhY2tncm91bmQiOnsiJHJlZiI6IjEwMyJ9LCJJc1Zpc2libGUiOnRydWUsIldpZHRoIjowLjAsIkhlaWdodCI6MC4wLCJCb3JkZXJTdHlsZSI6eyIkaWQiOiIzNzEiLCJMaW5lQ29sb3IiOm51bGwsIkxpbmVXZWlnaHQiOjAuMCwiTGluZVR5cGUiOjAsIlBhcmVudFN0eWxlIjpudWxsfSwiUGFyZW50U3R5bGUiOm51bGx9LCJEdXJhdGlvblN0eWxlIjp7IiRpZCI6IjM3MiIsIkZvbnRTZXR0aW5ncyI6eyIkaWQiOiIzNzMiLCJGb250U2l6ZSI6MTAsIkZvbnROYW1lIjoiQ2FsaWJyaSIsIklzQm9sZCI6ZmFsc2UsIklzSXRhbGljIjpmYWxzZSwiSXNVbmRlcmxpbmVkIjpmYWxzZSwiUGFyZW50U3R5bGUiOm51bGx9LCJBdXRvU2l6ZSI6MCwiRm9yZWdyb3VuZCI6eyIkcmVmIjoiMTA4In0sIk1heFdpZHRoIjoyMDAuMCwiTWF4SGVpZ2h0IjoiSW5maW5pdHkiLCJTbWFydEZvcmVncm91bmRJc0FjdGl2ZSI6ZmFsc2UsIkhvcml6b250YWxBbGlnbm1lbnQiOjAsIlZlcnRpY2FsQWxpZ25tZW50IjowLCJTbWFydEZvcmVncm91bmQiOm51bGwsIkJhY2tncm91bmRGaWxsVHlwZSI6MCwiTWFyZ2luIjp7IiRyZWYiOiIxMTAifSwiUGFkZGluZyI6eyIkcmVmIjoiMTExIn0sIkJhY2tncm91bmQiOnsiJHJlZiI6IjExMiJ9LCJJc1Zpc2libGUiOnRydWUsIldpZHRoIjowLjAsIkhlaWdodCI6MC4wLCJCb3JkZXJTdHlsZSI6eyIkaWQiOiIzNzQiLCJMaW5lQ29sb3IiOm51bGwsIkxpbmVXZWlnaHQiOjAuMCwiTGluZVR5cGUiOjAsIlBhcmVudFN0eWxlIjpudWxsfSwiUGFyZW50U3R5bGUiOm51bGx9LCJIb3Jpem9udGFsQ29ubmVjdG9yU3R5bGUiOnsiJGlkIjoiMzc1IiwiTGluZUNvbG9yIjp7IiRyZWYiOiIxMTUifSwiTGluZVdlaWdodCI6MS4wLCJMaW5lVHlwZSI6MCwiUGFyZW50U3R5bGUiOm51bGx9LCJWZXJ0aWNhbENvbm5lY3RvclN0eWxlIjp7IiRpZCI6IjM3NiIsIkxpbmVDb2xvciI6eyIkcmVmIjoiMTE4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Mzc3IiwiTWFyZ2luIjp7IiRyZWYiOiIxMjEifSwiUGFkZGluZyI6eyIkcmVmIjoiMTIyIn0sIkJhY2tncm91bmQiOnsiJGlkIjoiMzc4IiwiQ29sb3IiOnsiJGlkIjoiMzc5IiwiQSI6MjU1LCJSIjoxMTUsIkciOjExNSwiQiI6MTE1fX0sIklzVmlzaWJsZSI6dHJ1ZSwiV2lkdGgiOjAuMCwiSGVpZ2h0IjoyMi4wLCJCb3JkZXJTdHlsZSI6eyIkaWQiOiIzODAiLCJMaW5lQ29sb3IiOnsiJHJlZiI6IjEyNiJ9LCJMaW5lV2VpZ2h0IjowLjAsIkxpbmVUeXBlIjowLCJQYXJlbnRTdHlsZSI6bnVsbH0sIlBhcmVudFN0eWxlIjpudWxsfSwiVGl0bGVTdHlsZSI6eyIkaWQiOiIzODEiLCJGb250U2V0dGluZ3MiOnsiJGlkIjoiMzgyIiwiRm9udFNpemUiOjExLCJGb250TmFtZSI6IkNhbGlicmkiLCJJc0JvbGQiOnRydWUsIklzSXRhbGljIjpmYWxzZSwiSXNVbmRlcmxpbmVkIjpmYWxzZSwiUGFyZW50U3R5bGUiOm51bGx9LCJBdXRvU2l6ZSI6MCwiRm9yZWdyb3VuZCI6eyIkaWQiOiIzODMiLCJDb2xvciI6eyIkaWQiOiIzODQiLCJBIjoyNTUsIlIiOjI1NSwiRyI6MjU1LCJCIjoyNTV9fSwiTWF4V2lkdGgiOjcyMC4wLCJNYXhIZWlnaHQiOiJJbmZpbml0eSIsIlNtYXJ0Rm9yZWdyb3VuZElzQWN0aXZlIjpmYWxzZSwiSG9yaXpvbnRhbEFsaWdubWVudCI6MSwiVmVydGljYWxBbGlnbm1lbnQiOjAsIlNtYXJ0Rm9yZWdyb3VuZCI6bnVsbCwiQmFja2dyb3VuZEZpbGxUeXBlIjowLCJNYXJnaW4iOnsiJHJlZiI6IjEzMiJ9LCJQYWRkaW5nIjp7IiRyZWYiOiIxMzMifSwiQmFja2dyb3VuZCI6eyIkaWQiOiIzODUiLCJDb2xvciI6eyIkaWQiOiIzODYiLCJBIjowLCJSIjoyNTUsIkciOjI1NSwiQiI6MjU1fX0sIklzVmlzaWJsZSI6dHJ1ZSwiV2lkdGgiOjAuMCwiSGVpZ2h0IjowLjAsIkJvcmRlclN0eWxlIjp7IiRpZCI6IjM4NyIsIkxpbmVDb2xvciI6bnVsbCwiTGluZVdlaWdodCI6MC4wLCJMaW5lVHlwZSI6MCwiUGFyZW50U3R5bGUiOm51bGx9LCJQYXJlbnRTdHlsZSI6bnVsbH0sIkRhdGVTdHlsZSI6eyIkaWQiOiIzODgiLCJGb250U2V0dGluZ3MiOnsiJGlkIjoiMzg5IiwiRm9udFNpemUiOjEwLCJGb250TmFtZSI6IkNhbGlicmkiLCJJc0JvbGQiOmZhbHNlLCJJc0l0YWxpYyI6ZmFsc2UsIklzVW5kZXJsaW5lZCI6ZmFsc2UsIlBhcmVudFN0eWxlIjpudWxsfSwiQXV0b1NpemUiOjAsIkZvcmVncm91bmQiOnsiJHJlZiI6IjEzOSJ9LCJNYXhXaWR0aCI6MjAwLjAsIk1heEhlaWdodCI6IkluZmluaXR5IiwiU21hcnRGb3JlZ3JvdW5kSXNBY3RpdmUiOmZhbHNlLCJIb3Jpem9udGFsQWxpZ25tZW50IjowLCJWZXJ0aWNhbEFsaWdubWVudCI6MCwiU21hcnRGb3JlZ3JvdW5kIjpudWxsLCJCYWNrZ3JvdW5kRmlsbFR5cGUiOjAsIk1hcmdpbiI6eyIkcmVmIjoiMTQxIn0sIlBhZGRpbmciOnsiJHJlZiI6IjE0MiJ9LCJCYWNrZ3JvdW5kIjp7IiRyZWYiOiIxNDMifSwiSXNWaXNpYmxlIjp0cnVlLCJXaWR0aCI6MC4wLCJIZWlnaHQiOjAuMCwiQm9yZGVyU3R5bGUiOnsiJGlkIjoiMzkwIiwiTGluZUNvbG9yIjpudWxsLCJMaW5lV2VpZ2h0IjowLjAsIkxpbmVUeXBlIjowLCJQYXJlbnRTdHlsZSI6bnVsbH0sIlBhcmVudFN0eWxlIjpudWxsfSwiRGF0ZUZvcm1hdCI6eyIkcmVmIjoiMTQ1In0sIldlZWtOdW1iZXJpbmciOnsiJGlkIjoiMzkxIiwiRm9ybWF0IjowLCJJc1Zpc2libGUiOmZhbHNlLCJMYXN0S25vd25WaXNpYmlsaXR5U3RhdGUiOmZhbHNlfSwiSXNWaXNpYmxlIjp0cnVlLCJQYXJlbnRTdHlsZSI6bnVsbH0sIkluZGV4IjozLCJTbWFydER1cmF0aW9uQWN0aXZhdGVkIjpmYWxzZSwiRGF0ZUZvcm1hdCI6eyIkcmVmIjoiMTQ1In0sIldlZWtOdW1iZXJpbmciOnsiJGlkIjoiMzkyIiwiRm9ybWF0IjowLCJJc1Zpc2libGUiOmZhbHNlLCJMYXN0S25vd25WaXNpYmlsaXR5U3RhdGUiOmZhbHNlfSwiSWQiOiI3OGJlOWY1Zi1iNWE2LTRkZDUtYWQyNi0xZDUxMzBkY2Y5OGYiLCJJbXBvcnRJZCI6bnVsbCwiVGl0bGUiOiJEZWNvcmEgMjAyMCIsIk5vdGUiOm51bGwsIkh5cGVybGluayI6eyIkaWQiOiIzOTMiLCJBZGRyZXNzIjpudWxsLCJTdWJBZGRyZXNzIjpudWxsfSwiSXNDaGFuZ2VkIjpmYWxzZSwiSXNOZXciOmZhbHNlfX1dLCJfbWlsZXN0b25lcyI6W10sIklkIjoiMDAwMDAwMDAtMDAwMC0wMDAwLTAwMDAtMDAwMDAwMDAwMDAwIiwiSXNTaW5nbGVJdGVtUm93Ijp0cnVlfV0sIkluZGV4IjowLCJJZCI6IjNmNWRkNjJkLTNmYTYtNDVhMC05ZDBiLTYxM2Y4MjgwNDljNyIsIkhlYWRlclRleHQiOm51bGwsIklzRGVmYXVsdCI6dHJ1ZSwiU3R5bGUiOnsiJGlkIjoiMzk0IiwiSGVhZGVyU3R5bGUiOnsiJGlkIjoiMzk1IiwiVGV4dFN0eWxlIjp7IiRpZCI6IjM5NiIsIkZvbnRTZXR0aW5ncyI6eyIkaWQiOiIzOTciLCJGb250U2l6ZSI6MTEsIkZvbnROYW1lIjoiQ2FsaWJyaSIsIklzQm9sZCI6ZmFsc2UsIklzSXRhbGljIjpmYWxzZSwiSXNVbmRlcmxpbmVkIjpmYWxzZSwiUGFyZW50U3R5bGUiOm51bGx9LCJBdXRvU2l6ZSI6MiwiRm9yZWdyb3VuZCI6eyIkaWQiOiIzOTgiLCJDb2xvciI6eyIkaWQiOiIzOTkiLCJBIjoyNTUsIlIiOjAsIkciOjAsIkIiOjB9fSwiTWF4V2lkdGgiOjAuMCwiTWF4SGVpZ2h0IjoiSW5maW5pdHkiLCJTbWFydEZvcmVncm91bmRJc0FjdGl2ZSI6ZmFsc2UsIkhvcml6b250YWxBbGlnbm1lbnQiOjAsIlZlcnRpY2FsQWxpZ25tZW50IjowLCJTbWFydEZvcmVncm91bmQiOm51bGwsIkJhY2tncm91bmRGaWxsVHlwZSI6MCwiTWFyZ2luIjp7IiRpZCI6IjQwMCIsIlRvcCI6MC4wLCJMZWZ0IjowLjAsIlJpZ2h0IjowLjAsIkJvdHRvbSI6MC4wfSwiUGFkZGluZyI6eyIkaWQiOiI0MDEiLCJUb3AiOjAuMCwiTGVmdCI6MC4wLCJSaWdodCI6MC4wLCJCb3R0b20iOjAuMH0sIkJhY2tncm91bmQiOnsiJGlkIjoiNDAyIiwiQ29sb3IiOnsiJGlkIjoiNDAzIiwiQSI6MCwiUiI6MjU1LCJHIjoyNTUsIkIiOjI1NX19LCJJc1Zpc2libGUiOnRydWUsIldpZHRoIjowLjAsIkhlaWdodCI6MC4wLCJCb3JkZXJTdHlsZSI6bnVsbCwiUGFyZW50U3R5bGUiOm51bGx9LCJSZWN0YW5nbGVTdHlsZSI6eyIkaWQiOiI0MDQiLCJNYXJnaW4iOnsiJGlkIjoiNDA1IiwiVG9wIjowLjAsIkxlZnQiOjAuMCwiUmlnaHQiOjAuMCwiQm90dG9tIjowLjB9LCJQYWRkaW5nIjp7IiRpZCI6IjQwNiIsIlRvcCI6MC4wLCJMZWZ0IjowLjAsIlJpZ2h0IjowLjAsIkJvdHRvbSI6MC4wfSwiQmFja2dyb3VuZCI6eyIkaWQiOiI0MDciLCJDb2xvciI6eyIkaWQiOiI0MDgiLCJBIjo2MywiUiI6NzQsIkciOjEwMiwiQiI6MTcyfX0sIklzVmlzaWJsZSI6dHJ1ZSwiV2lkdGgiOjAuMCwiSGVpZ2h0IjowLjAsIkJvcmRlclN0eWxlIjp7IiRpZCI6IjQwOSIsIkxpbmVDb2xvciI6eyIkaWQiOiI0MTAiLCIkdHlwZSI6Ik5MUkUuQ29tbW9uLkRvbS5Tb2xpZENvbG9yQnJ1c2gsIE5MUkUuQ29tbW9uIiwiQ29sb3IiOnsiJGlkIjoiNDExIiwiQSI6MjU1LCJSIjo1MiwiRyI6NzMsIkIiOjEyNX19LCJMaW5lV2VpZ2h0IjowLjAsIkxpbmVUeXBlIjowLCJQYXJlbnRTdHlsZSI6bnVsbH0sIlBhcmVudFN0eWxlIjpudWxsfSwiTWFyZ2luIjp7IiRpZCI6IjQxMiIsIlRvcCI6MC4wLCJMZWZ0IjowLjAsIlJpZ2h0IjowLjAsIkJvdHRvbSI6MC4wfSwiUGFkZGluZyI6eyIkaWQiOiI0MTMiLCJUb3AiOjAuMCwiTGVmdCI6MC4wLCJSaWdodCI6MC4wLCJCb3R0b20iOjAuMH0sIkJhY2tncm91bmQiOm51bGwsIklzVmlzaWJsZSI6dHJ1ZSwiV2lkdGgiOjAuMCwiSGVpZ2h0IjowLjAsIkJvcmRlclN0eWxlIjpudWxsLCJQYXJlbnRTdHlsZSI6bnVsbH0sIkJhY2tncm91bmRTdHlsZSI6eyIkaWQiOiI0MTQiLCJNYXJnaW4iOnsiJGlkIjoiNDE1IiwiVG9wIjowLjAsIkxlZnQiOjAuMCwiUmlnaHQiOjAuMCwiQm90dG9tIjowLjB9LCJQYWRkaW5nIjp7IiRpZCI6IjQxNiIsIlRvcCI6MC4wLCJMZWZ0IjowLjAsIlJpZ2h0IjowLjAsIkJvdHRvbSI6MC4wfSwiQmFja2dyb3VuZCI6eyIkaWQiOiI0MTciLCJDb2xvciI6eyIkaWQiOiI0MTgiLCJBIjo1MSwiUiI6NDEsIkciOjEyNywiQiI6MjEzfX0sIklzVmlzaWJsZSI6dHJ1ZSwiV2lkdGgiOjAuMCwiSGVpZ2h0IjowLjAsIkJvcmRlclN0eWxlIjp7IiRpZCI6IjQxOSIsIkxpbmVDb2xvciI6eyIkaWQiOiI0MjAiLCIkdHlwZSI6Ik5MUkUuQ29tbW9uLkRvbS5Tb2xpZENvbG9yQnJ1c2gsIE5MUkUuQ29tbW9uIiwiQ29sb3IiOnsiJGlkIjoiNDIxIiwiQSI6MjU1LCJSIjo1MiwiRyI6NzMsIkIiOjEyNX19LCJMaW5lV2VpZ2h0IjowLjAsIkxpbmVUeXBlIjowLCJQYXJlbnRTdHlsZSI6bnVsbH0sIlBhcmVudFN0eWxlIjpudWxsfSwiTWFyZ2luIjp7IiRpZCI6IjQyMiIsIlRvcCI6MC4wLCJMZWZ0IjowLjAsIlJpZ2h0IjowLjAsIkJvdHRvbSI6MC4wfSwiUGFkZGluZyI6eyIkaWQiOiI0MjMiLCJUb3AiOjAuMCwiTGVmdCI6MC4wLCJSaWdodCI6MC4wLCJCb3R0b20iOjAuMH0sIklzVmlzaWJsZSI6ZmFsc2UsIldpZHRoIjowLjAsIkhlaWdodCI6MC4wLCJCb3JkZXJTdHlsZSI6bnVsbCwiUGFyZW50U3R5bGUiOm51bGx9fV0sIklkIjoiOTY2M2MxMTAtNWYzYy00NDBjLWI1MGMtNGNhMGRhNGIyYTMyIiwiSW5kZXgiOjAsIkhlYWRlclRleHQiOiJEZWNvcmEiLCJTdHlsZSI6eyIkaWQiOiI0MjQiLCJIZWFkZXJTdHlsZSI6eyIkaWQiOiI0MjUiLCJUZXh0SXNWZXJ0aWNhbCI6ZmFsc2UsIlRleHRTdHlsZSI6eyIkaWQiOiI0MjYiLCJGb250U2V0dGluZ3MiOnsiJGlkIjoiNDI3IiwiRm9udFNpemUiOjEyLCJGb250TmFtZSI6IkNhbGlicmkiLCJJc0JvbGQiOmZhbHNlLCJJc0l0YWxpYyI6ZmFsc2UsIklzVW5kZXJsaW5lZCI6ZmFsc2UsIlBhcmVudFN0eWxlIjpudWxsfSwiQXV0b1NpemUiOjIsIkZvcmVncm91bmQiOnsiJGlkIjoiNDI4IiwiQ29sb3IiOnsiJGlkIjoiNDI5IiwiQSI6MjU1LCJSIjoyNTUsIkciOjI1NSwiQiI6MjU1fX0sIk1heFdpZHRoIjo3Ni4wLCJNYXhIZWlnaHQiOiJJbmZpbml0eSIsIlNtYXJ0Rm9yZWdyb3VuZElzQWN0aXZlIjpmYWxzZSwiSG9yaXpvbnRhbEFsaWdubWVudCI6MCwiVmVydGljYWxBbGlnbm1lbnQiOjAsIlNtYXJ0Rm9yZWdyb3VuZCI6bnVsbCwiQmFja2dyb3VuZEZpbGxUeXBlIjowLCJNYXJnaW4iOnsiJGlkIjoiNDMwIiwiVG9wIjowLjAsIkxlZnQiOjAuMCwiUmlnaHQiOjAuMCwiQm90dG9tIjowLjB9LCJQYWRkaW5nIjp7IiRpZCI6IjQzMSIsIlRvcCI6MC4wLCJMZWZ0IjowLjAsIlJpZ2h0IjowLjAsIkJvdHRvbSI6MC4wfSwiQmFja2dyb3VuZCI6eyIkaWQiOiI0MzIiLCJDb2xvciI6eyIkaWQiOiI0MzMiLCJBIjowLCJSIjoyNTUsIkciOjI1NSwiQiI6MjU1fX0sIklzVmlzaWJsZSI6dHJ1ZSwiV2lkdGgiOjAuMCwiSGVpZ2h0IjowLjAsIkJvcmRlclN0eWxlIjpudWxsLCJQYXJlbnRTdHlsZSI6bnVsbH0sIlJlY3RhbmdsZVN0eWxlIjp7IiRpZCI6IjQzNCIsIk1hcmdpbiI6eyIkaWQiOiI0MzUiLCJUb3AiOjAuMCwiTGVmdCI6MC4wLCJSaWdodCI6MC4wLCJCb3R0b20iOjAuMH0sIlBhZGRpbmciOnsiJGlkIjoiNDM2IiwiVG9wIjowLjAsIkxlZnQiOjAuMCwiUmlnaHQiOjAuMCwiQm90dG9tIjowLjB9LCJCYWNrZ3JvdW5kIjp7IiRpZCI6IjQzNyIsIkNvbG9yIjp7IiRpZCI6IjQzOCIsIkEiOjI1NSwiUiI6NzQsIkciOjEwMiwiQiI6MTcyfX0sIklzVmlzaWJsZSI6dHJ1ZSwiV2lkdGgiOjAuMCwiSGVpZ2h0IjowLjAsIkJvcmRlclN0eWxlIjp7IiRpZCI6IjQzOSIsIkxpbmVDb2xvciI6eyIkaWQiOiI0NDAiLCIkdHlwZSI6Ik5MUkUuQ29tbW9uLkRvbS5Tb2xpZENvbG9yQnJ1c2gsIE5MUkUuQ29tbW9uIiwiQ29sb3IiOnsiJGlkIjoiNDQxIiwiQSI6MjU1LCJSIjo1MiwiRyI6NzMsIkIiOjEyNX19LCJMaW5lV2VpZ2h0IjowLjAsIkxpbmVUeXBlIjowLCJQYXJlbnRTdHlsZSI6bnVsbH0sIlBhcmVudFN0eWxlIjpudWxsfSwiTWFyZ2luIjp7IiRpZCI6IjQ0MiIsIlRvcCI6MC4wLCJMZWZ0IjowLjAsIlJpZ2h0IjowLjAsIkJvdHRvbSI6MC4wfSwiUGFkZGluZyI6eyIkaWQiOiI0NDMiLCJUb3AiOjAuMCwiTGVmdCI6MC4wLCJSaWdodCI6MC4wLCJCb3R0b20iOjAuMH0sIkJhY2tncm91bmQiOm51bGwsIklzVmlzaWJsZSI6dHJ1ZSwiV2lkdGgiOjAuMCwiSGVpZ2h0IjowLjAsIkJvcmRlclN0eWxlIjpudWxsLCJQYXJlbnRTdHlsZSI6bnVsbH0sIkJhY2tncm91bmRTdHlsZSI6eyIkaWQiOiI0NDQiLCJNYXJnaW4iOnsiJGlkIjoiNDQ1IiwiVG9wIjowLjAsIkxlZnQiOjAuMCwiUmlnaHQiOjAuMCwiQm90dG9tIjowLjB9LCJQYWRkaW5nIjp7IiRpZCI6IjQ0NiIsIlRvcCI6MC4wLCJMZWZ0IjowLjAsIlJpZ2h0IjowLjAsIkJvdHRvbSI6MC4wfSwiQmFja2dyb3VuZCI6eyIkaWQiOiI0NDciLCJDb2xvciI6eyIkaWQiOiI0NDgiLCJBIjo1MSwiUiI6NDEsIkciOjEyNywiQiI6MjEzfX0sIklzVmlzaWJsZSI6dHJ1ZSwiV2lkdGgiOjAuMCwiSGVpZ2h0IjowLjAsIkJvcmRlclN0eWxlIjp7IiRpZCI6IjQ0OSIsIkxpbmVDb2xvciI6eyIkaWQiOiI0NTAiLCIkdHlwZSI6Ik5MUkUuQ29tbW9uLkRvbS5Tb2xpZENvbG9yQnJ1c2gsIE5MUkUuQ29tbW9uIiwiQ29sb3IiOnsiJGlkIjoiNDUxIiwiQSI6MjU1LCJSIjo1MiwiRyI6NzMsIkIiOjEyNX19LCJMaW5lV2VpZ2h0IjowLjAsIkxpbmVUeXBlIjowLCJQYXJlbnRTdHlsZSI6bnVsbH0sIlBhcmVudFN0eWxlIjpudWxsfSwiSXNBYm92ZVRpbWViYW5kIjpmYWxzZSwiTWFyZ2luIjp7IiRpZCI6IjQ1MiIsIlRvcCI6MC4wLCJMZWZ0IjowLjAsIlJpZ2h0IjowLjAsIkJvdHRvbSI6MC4wfSwiUGFkZGluZyI6eyIkaWQiOiI0NTMiLCJUb3AiOjAuMCwiTGVmdCI6MC4wLCJSaWdodCI6MC4wLCJCb3R0b20iOjAuMH0sIklzVmlzaWJsZSI6dHJ1ZSwiV2lkdGgiOjAuMCwiSGVpZ2h0IjowLjAsIkJvcmRlclN0eWxlIjp7IiRpZCI6IjQ1NCIsIkxpbmVDb2xvciI6bnVsbCwiTGluZVdlaWdodCI6MC4wLCJMaW5lVHlwZSI6MCwiUGFyZW50U3R5bGUiOm51bGx9LCJQYXJlbnRTdHlsZSI6bnVsbH19LHsiJGlkIjoiNDU1IiwiX2FjdGl2aXRpZXMiOlt7IiRpZCI6IjQ1NiIsIl9yb3dzIjpbeyIkaWQiOiI0NTciLCJfdGFza3MiOlt7IiRpZCI6IjQ1OCIsIl9hdHRhY2hlZE1pbGVzdG9uZXMiOlt7IiRpZCI6IjQ1OSIsIkRhdGUiOiIyMDEzLTA0LTI3VDAwOjAwOjAwIiwiU3R5bGUiOnsiJGlkIjoiNDYwIiwiU2hhcGUiOjEsIkNvbm5lY3Rvck1hcmdpbiI6eyIkcmVmIjoiOCJ9LCJDb25uZWN0b3JTdHlsZSI6eyIkaWQiOiI0NjEiLCJMaW5lQ29sb3IiOnsiJHJlZiI6IjEwIn0sIkxpbmVXZWlnaHQiOjEuMCwiTGluZVR5cGUiOjAsIlBhcmVudFN0eWxlIjpudWxsfSwiSXNCZWxvd1RpbWViYW5kIjp0cnVlLCJQb3NpdGlvbk9uVGFzayI6MywiSGlkZURhdGUiOmZhbHNlLCJTaGFwZVNpemUiOjEsIlNwYWNpbmciOjIuMCwiUGFkZGluZyI6eyIkcmVmIjoiMTIifSwiU2hhcGVTdHlsZSI6eyIkaWQiOiI0NjIiLCJNYXJnaW4iOnsiJHJlZiI6IjE0In0sIlBhZGRpbmciOnsiJHJlZiI6IjE1In0sIkJhY2tncm91bmQiOnsiJGlkIjoiNDYzIiwiQ29sb3IiOnsiJGlkIjoiNDY0IiwiQSI6MjU1LCJSIjoxNzgsIkciOjE0LCJCIjoxOH19LCJJc1Zpc2libGUiOnRydWUsIldpZHRoIjoxOC4wLCJIZWlnaHQiOjIwLjAsIkJvcmRlclN0eWxlIjp7IiRpZCI6IjQ2NSIsIkxpbmVDb2xvciI6eyIkaWQiOiI0NjYiLCIkdHlwZSI6Ik5MUkUuQ29tbW9uLkRvbS5Tb2xpZENvbG9yQnJ1c2gsIE5MUkUuQ29tbW9uIiwiQ29sb3IiOnsiJGlkIjoiNDY3IiwiQSI6MjU1LCJSIjo1MiwiRyI6NzMsIkIiOjEyNX19LCJMaW5lV2VpZ2h0IjowLjAsIkxpbmVUeXBlIjowLCJQYXJlbnRTdHlsZSI6bnVsbH0sIlBhcmVudFN0eWxlIjpudWxsfSwiVGl0bGVTdHlsZSI6eyIkaWQiOiI0NjgiLCJGb250U2V0dGluZ3MiOnsiJGlkIjoiNDY5IiwiRm9udFNpemUiOjExLCJGb250TmFtZSI6IkNhbGlicmkiLCJJc0JvbGQiOnRydWUsIklzSXRhbGljIjpmYWxzZSwiSXNVbmRlcmxpbmVkIjpmYWxzZSwiUGFyZW50U3R5bGUiOm51bGx9LCJBdXRvU2l6ZSI6MCwiRm9yZWdyb3VuZCI6eyIkaWQiOiI0NzAiLCJDb2xvciI6eyIkaWQiOiI0NzE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I1In0sIlBhZGRpbmciOnsiJHJlZiI6IjI2In0sIkJhY2tncm91bmQiOnsiJGlkIjoiNDcyIiwiQ29sb3IiOnsiJGlkIjoiNDczIiwiQSI6MCwiUiI6MjU1LCJHIjoyNTUsIkIiOjI1NX19LCJJc1Zpc2libGUiOmZhbHNlLCJXaWR0aCI6MC4wLCJIZWlnaHQiOjAuMCwiQm9yZGVyU3R5bGUiOnsiJGlkIjoiNDc0IiwiTGluZUNvbG9yIjpudWxsLCJMaW5lV2VpZ2h0IjowLjAsIkxpbmVUeXBlIjowLCJQYXJlbnRTdHlsZSI6bnVsbH0sIlBhcmVudFN0eWxlIjpudWxsfSwiRGF0ZVN0eWxlIjp7IiRpZCI6IjQ3NSIsIkZvbnRTZXR0aW5ncyI6eyIkaWQiOiI0NzYiLCJGb250U2l6ZSI6MTAsIkZvbnROYW1lIjoiQ2FsaWJyaSIsIklzQm9sZCI6ZmFsc2UsIklzSXRhbGljIjpmYWxzZSwiSXNVbmRlcmxpbmVkIjpmYWxzZSwiUGFyZW50U3R5bGUiOm51bGx9LCJBdXRvU2l6ZSI6MCwiRm9yZWdyb3VuZCI6eyIkaWQiOiI0NzciLCJDb2xvciI6eyIkaWQiOiI0Nzg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zNCJ9LCJQYWRkaW5nIjp7IiRyZWYiOiIzNSJ9LCJCYWNrZ3JvdW5kIjp7IiRpZCI6IjQ3OSIsIkNvbG9yIjp7IiRpZCI6IjQ4MCIsIkEiOjAsIlIiOjI1NSwiRyI6MjU1LCJCIjoyNTV9fSwiSXNWaXNpYmxlIjpmYWxzZSwiV2lkdGgiOjAuMCwiSGVpZ2h0IjowLjAsIkJvcmRlclN0eWxlIjp7IiRpZCI6IjQ4MSIsIkxpbmVDb2xvciI6bnVsbCwiTGluZVdlaWdodCI6MC4wLCJMaW5lVHlwZSI6MCwiUGFyZW50U3R5bGUiOm51bGx9LCJQYXJlbnRTdHlsZSI6bnVsbH0sIkRhdGVGb3JtYXQiOnsiJHJlZiI6IjM5In0sIldlZWtOdW1iZXJpbmciOnsiJGlkIjoiNDgyIiwiRm9ybWF0IjowLCJJc1Zpc2libGUiOmZhbHNlLCJMYXN0S25vd25WaXNpYmlsaXR5U3RhdGUiOmZhbHNlfSwiSXNWaXNpYmxlIjp0cnVlLCJQYXJlbnRTdHlsZSI6bnVsbH0sIkluZGV4IjoxNywiUGVyY2VudGFnZUNvbXBsZXRlIjpudWxsLCJQb3NpdGlvbiI6eyJSYXRpbyI6MC4wLCJJc0N1c3RvbSI6ZmFsc2V9LCJEYXRlRm9ybWF0Ijp7IiRyZWYiOiIzOSJ9LCJXZWVrTnVtYmVyaW5nIjp7IiRpZCI6IjQ4MyIsIkZvcm1hdCI6MCwiSXNWaXNpYmxlIjpmYWxzZSwiTGFzdEtub3duVmlzaWJpbGl0eVN0YXRlIjpmYWxzZX0sIlJlbGF0ZWRUYXNrSWQiOiI3MDEwZjRiZi02MjQ2LTQxNTMtODc0Mi1jZTdlZTJkNGFlNWUiLCJJZCI6IjM2YTBkYmQ5LTEyZDQtNDI5YS04NTIxLTY3YTQxMTJmMmUyYiIsIkltcG9ydElkIjpudWxsLCJUaXRsZSI6IkZsb3JhbCAyMDEzIC0gRXVyb3BlIGxhdW5jaCIsIk5vdGUiOm51bGwsIkh5cGVybGluayI6eyIkaWQiOiI0ODQiLCJBZGRyZXNzIjoiIiwiU3ViQWRkcmVzcyI6IiJ9LCJJc0NoYW5nZWQiOmZhbHNlLCJJc05ldyI6ZmFsc2V9LHsiJGlkIjoiNDg1IiwiRGF0ZSI6IjIwMTMtMDYtMjhUMDA6MDA6MDAiLCJTdHlsZSI6eyIkaWQiOiI0ODYiLCJTaGFwZSI6MSwiQ29ubmVjdG9yTWFyZ2luIjp7IiRyZWYiOiI4In0sIkNvbm5lY3RvclN0eWxlIjp7IiRpZCI6IjQ4NyIsIkxpbmVDb2xvciI6eyIkcmVmIjoiMTAifSwiTGluZVdlaWdodCI6MS4wLCJMaW5lVHlwZSI6MCwiUGFyZW50U3R5bGUiOm51bGx9LCJJc0JlbG93VGltZWJhbmQiOnRydWUsIlBvc2l0aW9uT25UYXNrIjozLCJIaWRlRGF0ZSI6ZmFsc2UsIlNoYXBlU2l6ZSI6MSwiU3BhY2luZyI6Mi4wLCJQYWRkaW5nIjp7IiRyZWYiOiIxMiJ9LCJTaGFwZVN0eWxlIjp7IiRpZCI6IjQ4OCIsIk1hcmdpbiI6eyIkcmVmIjoiMTQifSwiUGFkZGluZyI6eyIkcmVmIjoiMTUifSwiQmFja2dyb3VuZCI6eyIkaWQiOiI0ODkiLCJDb2xvciI6eyIkaWQiOiI0OTAiLCJBIjoyNTUsIlIiOjExMSwiRyI6NDksIkIiOjE1Mn19LCJJc1Zpc2libGUiOnRydWUsIldpZHRoIjoxOC4wLCJIZWlnaHQiOjIwLjAsIkJvcmRlclN0eWxlIjp7IiRpZCI6IjQ5MSIsIkxpbmVDb2xvciI6eyIkaWQiOiI0OTIiLCIkdHlwZSI6Ik5MUkUuQ29tbW9uLkRvbS5Tb2xpZENvbG9yQnJ1c2gsIE5MUkUuQ29tbW9uIiwiQ29sb3IiOnsiJGlkIjoiNDkzIiwiQSI6MjU1LCJSIjo1MiwiRyI6NzMsIkIiOjEyNX19LCJMaW5lV2VpZ2h0IjowLjAsIkxpbmVUeXBlIjowLCJQYXJlbnRTdHlsZSI6bnVsbH0sIlBhcmVudFN0eWxlIjpudWxsfSwiVGl0bGVTdHlsZSI6eyIkaWQiOiI0OTQiLCJGb250U2V0dGluZ3MiOnsiJGlkIjoiNDk1IiwiRm9udFNpemUiOjExLCJGb250TmFtZSI6IkNhbGlicmkiLCJJc0JvbGQiOnRydWUsIklzSXRhbGljIjpmYWxzZSwiSXNVbmRlcmxpbmVkIjpmYWxzZSwiUGFyZW50U3R5bGUiOm51bGx9LCJBdXRvU2l6ZSI6MCwiRm9yZWdyb3VuZCI6eyIkaWQiOiI0OTYiLCJDb2xvciI6eyIkaWQiOiI0OTc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I1In0sIlBhZGRpbmciOnsiJHJlZiI6IjI2In0sIkJhY2tncm91bmQiOnsiJGlkIjoiNDk4IiwiQ29sb3IiOnsiJGlkIjoiNDk5IiwiQSI6MCwiUiI6MjU1LCJHIjoyNTUsIkIiOjI1NX19LCJJc1Zpc2libGUiOmZhbHNlLCJXaWR0aCI6MC4wLCJIZWlnaHQiOjAuMCwiQm9yZGVyU3R5bGUiOnsiJGlkIjoiNTAwIiwiTGluZUNvbG9yIjpudWxsLCJMaW5lV2VpZ2h0IjowLjAsIkxpbmVUeXBlIjowLCJQYXJlbnRTdHlsZSI6bnVsbH0sIlBhcmVudFN0eWxlIjpudWxsfSwiRGF0ZVN0eWxlIjp7IiRpZCI6IjUwMSIsIkZvbnRTZXR0aW5ncyI6eyIkaWQiOiI1MDIiLCJGb250U2l6ZSI6MTAsIkZvbnROYW1lIjoiQ2FsaWJyaSIsIklzQm9sZCI6ZmFsc2UsIklzSXRhbGljIjpmYWxzZSwiSXNVbmRlcmxpbmVkIjpmYWxzZSwiUGFyZW50U3R5bGUiOm51bGx9LCJBdXRvU2l6ZSI6MCwiRm9yZWdyb3VuZCI6eyIkaWQiOiI1MDMiLCJDb2xvciI6eyIkaWQiOiI1MDQ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zNCJ9LCJQYWRkaW5nIjp7IiRyZWYiOiIzNSJ9LCJCYWNrZ3JvdW5kIjp7IiRpZCI6IjUwNSIsIkNvbG9yIjp7IiRpZCI6IjUwNiIsIkEiOjAsIlIiOjI1NSwiRyI6MjU1LCJCIjoyNTV9fSwiSXNWaXNpYmxlIjpmYWxzZSwiV2lkdGgiOjAuMCwiSGVpZ2h0IjowLjAsIkJvcmRlclN0eWxlIjp7IiRpZCI6IjUwNyIsIkxpbmVDb2xvciI6bnVsbCwiTGluZVdlaWdodCI6MC4wLCJMaW5lVHlwZSI6MCwiUGFyZW50U3R5bGUiOm51bGx9LCJQYXJlbnRTdHlsZSI6bnVsbH0sIkRhdGVGb3JtYXQiOnsiJHJlZiI6IjM5In0sIldlZWtOdW1iZXJpbmciOnsiJGlkIjoiNTA4IiwiRm9ybWF0IjowLCJJc1Zpc2libGUiOmZhbHNlLCJMYXN0S25vd25WaXNpYmlsaXR5U3RhdGUiOmZhbHNlfSwiSXNWaXNpYmxlIjp0cnVlLCJQYXJlbnRTdHlsZSI6bnVsbH0sIkluZGV4IjoxOCwiUGVyY2VudGFnZUNvbXBsZXRlIjpudWxsLCJQb3NpdGlvbiI6eyJSYXRpbyI6MC4wLCJJc0N1c3RvbSI6ZmFsc2V9LCJEYXRlRm9ybWF0Ijp7IiRyZWYiOiIzOSJ9LCJXZWVrTnVtYmVyaW5nIjp7IiRpZCI6IjUwOSIsIkZvcm1hdCI6MCwiSXNWaXNpYmxlIjpmYWxzZSwiTGFzdEtub3duVmlzaWJpbGl0eVN0YXRlIjpmYWxzZX0sIlJlbGF0ZWRUYXNrSWQiOiI3MDEwZjRiZi02MjQ2LTQxNTMtODc0Mi1jZTdlZTJkNGFlNWUiLCJJZCI6IjM0OTg5OWFmLTMxY2YtNDI2Mi05NTQzLTJmM2FkYWM3YTA2OCIsIkltcG9ydElkIjpudWxsLCJUaXRsZSI6IkZsb3JhbCAyMDEzIC0gQXNpYSBsYXVuY2giLCJOb3RlIjpudWxsLCJIeXBlcmxpbmsiOnsiJGlkIjoiNTEwIiwiQWRkcmVzcyI6IiIsIlN1YkFkZHJlc3MiOiIifSwiSXNDaGFuZ2VkIjpmYWxzZSwiSXNOZXciOmZhbHNlfV0sIlRhc2tEZWZpbml0aW9uIjp7IiRpZCI6IjUxMSIsIkdyb3VwTmFtZSI6bnVsbCwiU3RhcnREYXRlIjoiMjAxMy0wMy0wMVQwMDowMDowMFoiLCJFbmREYXRlIjoiMjAxNS0wMi0yOFQyMzo1OTowMFoiLCJQZXJjZW50YWdlQ29tcGxldGUiOm51bGwsIlN0eWxlIjp7IiRpZCI6IjUxMiIsIlNoYXBlIjowLCJTaGFwZVRoaWNrbmVzcyI6MiwiRHVyYXRpb25Gb3JtYXQiOjAsIkluY2x1ZGVOb25Xb3JraW5nRGF5c0luRHVyYXRpb24iOmZhbHNlLCJQZXJjZW50YWdlQ29tcGxldGVTdHlsZSI6eyIkaWQiOiI1MTMiLCJGb250U2V0dGluZ3MiOnsiJGlkIjoiNTE0IiwiRm9udFNpemUiOjEwLCJGb250TmFtZSI6IkNhbGlicmkiLCJJc0JvbGQiOmZhbHNlLCJJc0l0YWxpYyI6ZmFsc2UsIklzVW5kZXJsaW5lZCI6ZmFsc2UsIlBhcmVudFN0eWxlIjpudWxsfSwiQXV0b1NpemUiOjAsIkZvcmVncm91bmQiOnsiJHJlZiI6Ijk5In0sIk1heFdpZHRoIjoyMDAuMCwiTWF4SGVpZ2h0IjoiSW5maW5pdHkiLCJTbWFydEZvcmVncm91bmRJc0FjdGl2ZSI6ZmFsc2UsIkhvcml6b250YWxBbGlnbm1lbnQiOjAsIlZlcnRpY2FsQWxpZ25tZW50IjowLCJTbWFydEZvcmVncm91bmQiOm51bGwsIkJhY2tncm91bmRGaWxsVHlwZSI6MCwiTWFyZ2luIjp7IiRyZWYiOiIxMDEifSwiUGFkZGluZyI6eyIkcmVmIjoiMTAyIn0sIkJhY2tncm91bmQiOnsiJHJlZiI6IjEwMyJ9LCJJc1Zpc2libGUiOnRydWUsIldpZHRoIjowLjAsIkhlaWdodCI6MC4wLCJCb3JkZXJTdHlsZSI6eyIkaWQiOiI1MTUiLCJMaW5lQ29sb3IiOm51bGwsIkxpbmVXZWlnaHQiOjAuMCwiTGluZVR5cGUiOjAsIlBhcmVudFN0eWxlIjpudWxsfSwiUGFyZW50U3R5bGUiOm51bGx9LCJEdXJhdGlvblN0eWxlIjp7IiRpZCI6IjUxNiIsIkZvbnRTZXR0aW5ncyI6eyIkaWQiOiI1MTciLCJGb250U2l6ZSI6MTAsIkZvbnROYW1lIjoiQ2FsaWJyaSIsIklzQm9sZCI6ZmFsc2UsIklzSXRhbGljIjpmYWxzZSwiSXNVbmRlcmxpbmVkIjpmYWxzZSwiUGFyZW50U3R5bGUiOm51bGx9LCJBdXRvU2l6ZSI6MCwiRm9yZWdyb3VuZCI6eyIkcmVmIjoiMTA4In0sIk1heFdpZHRoIjoyMDAuMCwiTWF4SGVpZ2h0IjoiSW5maW5pdHkiLCJTbWFydEZvcmVncm91bmRJc0FjdGl2ZSI6ZmFsc2UsIkhvcml6b250YWxBbGlnbm1lbnQiOjAsIlZlcnRpY2FsQWxpZ25tZW50IjowLCJTbWFydEZvcmVncm91bmQiOm51bGwsIkJhY2tncm91bmRGaWxsVHlwZSI6MCwiTWFyZ2luIjp7IiRyZWYiOiIxMTAifSwiUGFkZGluZyI6eyIkcmVmIjoiMTExIn0sIkJhY2tncm91bmQiOnsiJHJlZiI6IjExMiJ9LCJJc1Zpc2libGUiOnRydWUsIldpZHRoIjowLjAsIkhlaWdodCI6MC4wLCJCb3JkZXJTdHlsZSI6eyIkaWQiOiI1MTgiLCJMaW5lQ29sb3IiOm51bGwsIkxpbmVXZWlnaHQiOjAuMCwiTGluZVR5cGUiOjAsIlBhcmVudFN0eWxlIjpudWxsfSwiUGFyZW50U3R5bGUiOm51bGx9LCJIb3Jpem9udGFsQ29ubmVjdG9yU3R5bGUiOnsiJGlkIjoiNTE5IiwiTGluZUNvbG9yIjp7IiRyZWYiOiIxMTUifSwiTGluZVdlaWdodCI6MS4wLCJMaW5lVHlwZSI6MCwiUGFyZW50U3R5bGUiOm51bGx9LCJWZXJ0aWNhbENvbm5lY3RvclN0eWxlIjp7IiRpZCI6IjUyMCIsIkxpbmVDb2xvciI6eyIkcmVmIjoiMTE4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NTIxIiwiTWFyZ2luIjp7IiRyZWYiOiIxMjEifSwiUGFkZGluZyI6eyIkcmVmIjoiMTIyIn0sIkJhY2tncm91bmQiOnsiJGlkIjoiNTIyIiwiQ29sb3IiOnsiJGlkIjoiNTIzIiwiQSI6MjU1LCJSIjoxMTUsIkciOjExNSwiQiI6MTE1fX0sIklzVmlzaWJsZSI6dHJ1ZSwiV2lkdGgiOjAuMCwiSGVpZ2h0IjoyMi4wLCJCb3JkZXJTdHlsZSI6eyIkaWQiOiI1MjQiLCJMaW5lQ29sb3IiOnsiJHJlZiI6IjEyNiJ9LCJMaW5lV2VpZ2h0IjowLjAsIkxpbmVUeXBlIjowLCJQYXJlbnRTdHlsZSI6bnVsbH0sIlBhcmVudFN0eWxlIjpudWxsfSwiVGl0bGVTdHlsZSI6eyIkaWQiOiI1MjUiLCJGb250U2V0dGluZ3MiOnsiJGlkIjoiNTI2IiwiRm9udFNpemUiOjExLCJGb250TmFtZSI6IkNhbGlicmkiLCJJc0JvbGQiOnRydWUsIklzSXRhbGljIjpmYWxzZSwiSXNVbmRlcmxpbmVkIjpmYWxzZSwiUGFyZW50U3R5bGUiOm51bGx9LCJBdXRvU2l6ZSI6MCwiRm9yZWdyb3VuZCI6eyIkaWQiOiI1MjciLCJDb2xvciI6eyIkaWQiOiI1MjgiLCJBIjoyNTUsIlIiOjI1NSwiRyI6MjU1LCJCIjoyNTV9fSwiTWF4V2lkdGgiOjcyMC4wLCJNYXhIZWlnaHQiOiJJbmZpbml0eSIsIlNtYXJ0Rm9yZWdyb3VuZElzQWN0aXZlIjpmYWxzZSwiSG9yaXpvbnRhbEFsaWdubWVudCI6MSwiVmVydGljYWxBbGlnbm1lbnQiOjAsIlNtYXJ0Rm9yZWdyb3VuZCI6bnVsbCwiQmFja2dyb3VuZEZpbGxUeXBlIjowLCJNYXJnaW4iOnsiJHJlZiI6IjEzMiJ9LCJQYWRkaW5nIjp7IiRyZWYiOiIxMzMifSwiQmFja2dyb3VuZCI6eyIkaWQiOiI1MjkiLCJDb2xvciI6eyIkaWQiOiI1MzAiLCJBIjowLCJSIjoyNTUsIkciOjI1NSwiQiI6MjU1fX0sIklzVmlzaWJsZSI6dHJ1ZSwiV2lkdGgiOjAuMCwiSGVpZ2h0IjowLjAsIkJvcmRlclN0eWxlIjp7IiRpZCI6IjUzMSIsIkxpbmVDb2xvciI6bnVsbCwiTGluZVdlaWdodCI6MC4wLCJMaW5lVHlwZSI6MCwiUGFyZW50U3R5bGUiOm51bGx9LCJQYXJlbnRTdHlsZSI6bnVsbH0sIkRhdGVTdHlsZSI6eyIkaWQiOiI1MzIiLCJGb250U2V0dGluZ3MiOnsiJGlkIjoiNTMzIiwiRm9udFNpemUiOjEwLCJGb250TmFtZSI6IkNhbGlicmkiLCJJc0JvbGQiOmZhbHNlLCJJc0l0YWxpYyI6ZmFsc2UsIklzVW5kZXJsaW5lZCI6ZmFsc2UsIlBhcmVudFN0eWxlIjpudWxsfSwiQXV0b1NpemUiOjAsIkZvcmVncm91bmQiOnsiJHJlZiI6IjEzOSJ9LCJNYXhXaWR0aCI6MjAwLjAsIk1heEhlaWdodCI6IkluZmluaXR5IiwiU21hcnRGb3JlZ3JvdW5kSXNBY3RpdmUiOmZhbHNlLCJIb3Jpem9udGFsQWxpZ25tZW50IjowLCJWZXJ0aWNhbEFsaWdubWVudCI6MCwiU21hcnRGb3JlZ3JvdW5kIjpudWxsLCJCYWNrZ3JvdW5kRmlsbFR5cGUiOjAsIk1hcmdpbiI6eyIkcmVmIjoiMTQxIn0sIlBhZGRpbmciOnsiJHJlZiI6IjE0MiJ9LCJCYWNrZ3JvdW5kIjp7IiRyZWYiOiIxNDMifSwiSXNWaXNpYmxlIjp0cnVlLCJXaWR0aCI6MC4wLCJIZWlnaHQiOjAuMCwiQm9yZGVyU3R5bGUiOnsiJGlkIjoiNTM0IiwiTGluZUNvbG9yIjpudWxsLCJMaW5lV2VpZ2h0IjowLjAsIkxpbmVUeXBlIjowLCJQYXJlbnRTdHlsZSI6bnVsbH0sIlBhcmVudFN0eWxlIjpudWxsfSwiRGF0ZUZvcm1hdCI6eyIkcmVmIjoiMTQ1In0sIldlZWtOdW1iZXJpbmciOnsiJGlkIjoiNTM1IiwiRm9ybWF0IjowLCJJc1Zpc2libGUiOmZhbHNlLCJMYXN0S25vd25WaXNpYmlsaXR5U3RhdGUiOmZhbHNlfSwiSXNWaXNpYmxlIjp0cnVlLCJQYXJlbnRTdHlsZSI6bnVsbH0sIkluZGV4IjowLCJTbWFydER1cmF0aW9uQWN0aXZhdGVkIjpmYWxzZSwiRGF0ZUZvcm1hdCI6eyIkcmVmIjoiMTQ1In0sIldlZWtOdW1iZXJpbmciOnsiJGlkIjoiNTM2IiwiRm9ybWF0IjowLCJJc1Zpc2libGUiOmZhbHNlLCJMYXN0S25vd25WaXNpYmlsaXR5U3RhdGUiOmZhbHNlfSwiSWQiOiI3MDEwZjRiZi02MjQ2LTQxNTMtODc0Mi1jZTdlZTJkNGFlNWUiLCJJbXBvcnRJZCI6bnVsbCwiVGl0bGUiOiJGbG9yYWwgMjAxMyIsIk5vdGUiOm51bGwsIkh5cGVybGluayI6eyIkaWQiOiI1MzciLCJBZGRyZXNzIjpudWxsLCJTdWJBZGRyZXNzIjpudWxsfSwiSXNDaGFuZ2VkIjpmYWxzZSwiSXNOZXciOmZhbHNlfX1dLCJfbWlsZXN0b25lcyI6W3siJGlkIjoiNTM4IiwiSWQiOiIwNzg4YzBhNS05MzNkLTRhNGQtYjEyZS0wYzFmOTk2ZGNjZjQiLCJJbmRleCI6MSwiR3JvdXBJZCI6bnVsbCwiVGl0bGUiOiJGbG9yYWwgMjAxMyAtIE5vcnRoIEFtZXJpY2EgbGF1bmNoIiwiRGF0ZVRpbWUiOiIyMDEzLTAyLTI4VDAwOjAwOjAwIiwiUGVyY2VudGFnZUNvbXBsZXRlIjpudWxsLCJOb3RlIjpudWxsLCJTdHlsZSI6eyIkaWQiOiI1MzkiLCJUaXRsZVBvc2l0aW9uIjoiTGVmdCIsIkRhdGVQb3NpdGlvbiI6IkxlZnQiLCJTaGFwZVR5cGUiOjEsIlNoYXBlU2l6ZSI6MSwiU2hhcGVTdHlsZSI6eyIkaWQiOiI1NDAiLCJNYXJnaW4iOnsiJHJlZiI6IjE0In0sIlBhZGRpbmciOnsiJHJlZiI6IjE1In0sIkJhY2tncm91bmQiOnsiJGlkIjoiNTQxIiwiQ29sb3IiOnsiJGlkIjoiNTQyIiwiQSI6MjU1LCJSIjoyNiwiRyI6MTcwLCJCIjo2Nn19LCJJc1Zpc2libGUiOnRydWUsIldpZHRoIjoxOC4wLCJIZWlnaHQiOjIwLjAsIkJvcmRlclN0eWxlIjp7IiRpZCI6IjU0MyIsIkxpbmVDb2xvciI6eyIkaWQiOiI1NDQiLCIkdHlwZSI6Ik5MUkUuQ29tbW9uLkRvbS5Tb2xpZENvbG9yQnJ1c2gsIE5MUkUuQ29tbW9uIiwiQ29sb3IiOnsiJGlkIjoiNTQ1IiwiQSI6MjU1LCJSIjo1MiwiRyI6NzMsIkIiOjEyNX19LCJMaW5lV2VpZ2h0IjowLjAsIkxpbmVUeXBlIjowLCJQYXJlbnRTdHlsZSI6bnVsbH0sIlBhcmVudFN0eWxlIjpudWxsfSwiVGl0bGVTdHlsZSI6eyIkaWQiOiI1NDYiLCJGb250U2V0dGluZ3MiOnsiJGlkIjoiNTQ3IiwiRm9udFNpemUiOjExLCJGb250TmFtZSI6IkNhbGlicmkiLCJJc0JvbGQiOnRydWUsIklzSXRhbGljIjpmYWxzZSwiSXNVbmRlcmxpbmVkIjpmYWxzZSwiUGFyZW50U3R5bGUiOm51bGx9LCJBdXRvU2l6ZSI6MCwiRm9yZWdyb3VuZCI6eyIkaWQiOiI1NDgiLCJDb2xvciI6eyIkaWQiOiI1NDk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I1In0sIlBhZGRpbmciOnsiJHJlZiI6IjI2In0sIkJhY2tncm91bmQiOnsiJGlkIjoiNTUwIiwiQ29sb3IiOnsiJGlkIjoiNTUxIiwiQSI6MCwiUiI6MjU1LCJHIjoyNTUsIkIiOjI1NX19LCJJc1Zpc2libGUiOmZhbHNlLCJXaWR0aCI6MC4wLCJIZWlnaHQiOjAuMCwiQm9yZGVyU3R5bGUiOm51bGwsIlBhcmVudFN0eWxlIjpudWxsfSwiRGF0ZVN0eWxlIjp7IiRpZCI6IjU1MiIsIkZvbnRTZXR0aW5ncyI6eyIkaWQiOiI1NTMiLCJGb250U2l6ZSI6MTAsIkZvbnROYW1lIjoiQ2FsaWJyaSIsIklzQm9sZCI6ZmFsc2UsIklzSXRhbGljIjpmYWxzZSwiSXNVbmRlcmxpbmVkIjpmYWxzZSwiUGFyZW50U3R5bGUiOm51bGx9LCJBdXRvU2l6ZSI6MCwiRm9yZWdyb3VuZCI6eyIkaWQiOiI1NTQiLCJDb2xvciI6eyIkaWQiOiI1NTU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zNCJ9LCJQYWRkaW5nIjp7IiRyZWYiOiIzNSJ9LCJCYWNrZ3JvdW5kIjp7IiRpZCI6IjU1NiIsIkNvbG9yIjp7IiRpZCI6IjU1NyIsIkEiOjAsIlIiOjI1NSwiRyI6MjU1LCJCIjoyNTV9fSwiSXNWaXNpYmxlIjpmYWxzZSwiV2lkdGgiOjAuMCwiSGVpZ2h0IjowLjAsIkJvcmRlclN0eWxlIjpudWxsLCJQYXJlbnRTdHlsZSI6bnVsbH0sIkRhdGVGb3JtYXQiOnsiJHJlZiI6IjM5In0sIldlZWtOdW1iZXJpbmciOnsiJGlkIjoiNTU4IiwiRm9ybWF0IjowLCJJc1Zpc2libGUiOmZhbHNlLCJMYXN0S25vd25WaXNpYmlsaXR5U3RhdGUiOmZhbHNlfSwiSXNWaXNpYmxlIjp0cnVlLCJQYXJlbnRTdHlsZSI6bnVsbH0sIkh5cGVybGluayI6bnVsbCwiSW1wb3J0SWQiOm51bGx9XSwiSWQiOiJjNWRiOTE4MS1iMmU2LTRkYTUtYWYxZC04OGRiYmJhNjAzYmEiLCJJc1NpbmdsZUl0ZW1Sb3ciOmZhbHNlfSx7IiRpZCI6IjU1OSIsIl90YXNrcyI6W3siJGlkIjoiNTYwIiwiX2F0dGFjaGVkTWlsZXN0b25lcyI6W3siJGlkIjoiNTYxIiwiRGF0ZSI6IjIwMTUtMDMtMjJUMDA6MDA6MDAiLCJTdHlsZSI6eyIkaWQiOiI1NjIiLCJTaGFwZSI6MSwiQ29ubmVjdG9yTWFyZ2luIjp7IiRyZWYiOiI4In0sIkNvbm5lY3RvclN0eWxlIjp7IiRpZCI6IjU2MyIsIkxpbmVDb2xvciI6eyIkaWQiOiI1NjQiLCIkdHlwZSI6Ik5MUkUuQ29tbW9uLkRvbS5Tb2xpZENvbG9yQnJ1c2gsIE5MUkUuQ29tbW9uIiwiQ29sb3IiOnsiJGlkIjoiNTY1IiwiQSI6MTI3LCJSIjoxNzgsIkciOjE0LCJCIjoxOH19LCJMaW5lV2VpZ2h0IjoxLjAsIkxpbmVUeXBlIjowLCJQYXJlbnRTdHlsZSI6bnVsbH0sIklzQmVsb3dUaW1lYmFuZCI6dHJ1ZSwiUG9zaXRpb25PblRhc2siOjMsIkhpZGVEYXRlIjpmYWxzZSwiU2hhcGVTaXplIjoxLCJTcGFjaW5nIjoyLjAsIlBhZGRpbmciOnsiJHJlZiI6IjEyIn0sIlNoYXBlU3R5bGUiOnsiJGlkIjoiNTY2IiwiTWFyZ2luIjp7IiRyZWYiOiIxNCJ9LCJQYWRkaW5nIjp7IiRyZWYiOiIxNSJ9LCJCYWNrZ3JvdW5kIjp7IiRpZCI6IjU2NyIsIkNvbG9yIjp7IiRpZCI6IjU2OCIsIkEiOjI1NSwiUiI6MTc4LCJHIjoxNCwiQiI6MTh9fSwiSXNWaXNpYmxlIjp0cnVlLCJXaWR0aCI6MTguMCwiSGVpZ2h0IjoyMC4wLCJCb3JkZXJTdHlsZSI6eyIkaWQiOiI1NjkiLCJMaW5lQ29sb3IiOnsiJGlkIjoiNTcwIiwiJHR5cGUiOiJOTFJFLkNvbW1vbi5Eb20uU29saWRDb2xvckJydXNoLCBOTFJFLkNvbW1vbiIsIkNvbG9yIjp7IiRpZCI6IjU3MSIsIkEiOjI1NSwiUiI6NTIsIkciOjczLCJCIjoxMjV9fSwiTGluZVdlaWdodCI6MC4wLCJMaW5lVHlwZSI6MCwiUGFyZW50U3R5bGUiOm51bGx9LCJQYXJlbnRTdHlsZSI6bnVsbH0sIlRpdGxlU3R5bGUiOnsiJGlkIjoiNTcyIiwiRm9udFNldHRpbmdzIjp7IiRpZCI6IjU3MyIsIkZvbnRTaXplIjoxMSwiRm9udE5hbWUiOiJDYWxpYnJpIiwiSXNCb2xkIjp0cnVlLCJJc0l0YWxpYyI6ZmFsc2UsIklzVW5kZXJsaW5lZCI6ZmFsc2UsIlBhcmVudFN0eWxlIjpudWxsfSwiQXV0b1NpemUiOjAsIkZvcmVncm91bmQiOnsiJGlkIjoiNTc0IiwiQ29sb3IiOnsiJGlkIjoiNTc1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yNSJ9LCJQYWRkaW5nIjp7IiRyZWYiOiIyNiJ9LCJCYWNrZ3JvdW5kIjp7IiRpZCI6IjU3NiIsIkNvbG9yIjp7IiRpZCI6IjU3NyIsIkEiOjAsIlIiOjI1NSwiRyI6MjU1LCJCIjoyNTV9fSwiSXNWaXNpYmxlIjpmYWxzZSwiV2lkdGgiOjAuMCwiSGVpZ2h0IjowLjAsIkJvcmRlclN0eWxlIjp7IiRpZCI6IjU3OCIsIkxpbmVDb2xvciI6bnVsbCwiTGluZVdlaWdodCI6MC4wLCJMaW5lVHlwZSI6MCwiUGFyZW50U3R5bGUiOm51bGx9LCJQYXJlbnRTdHlsZSI6bnVsbH0sIkRhdGVTdHlsZSI6eyIkaWQiOiI1NzkiLCJGb250U2V0dGluZ3MiOnsiJGlkIjoiNTgwIiwiRm9udFNpemUiOjEwLCJGb250TmFtZSI6IkNhbGlicmkiLCJJc0JvbGQiOmZhbHNlLCJJc0l0YWxpYyI6ZmFsc2UsIklzVW5kZXJsaW5lZCI6ZmFsc2UsIlBhcmVudFN0eWxlIjpudWxsfSwiQXV0b1NpemUiOjAsIkZvcmVncm91bmQiOnsiJGlkIjoiNTgxIiwiQ29sb3IiOnsiJGlkIjoiNTgy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zQifSwiUGFkZGluZyI6eyIkcmVmIjoiMzUifSwiQmFja2dyb3VuZCI6eyIkaWQiOiI1ODMiLCJDb2xvciI6eyIkaWQiOiI1ODQiLCJBIjowLCJSIjoyNTUsIkciOjI1NSwiQiI6MjU1fX0sIklzVmlzaWJsZSI6ZmFsc2UsIldpZHRoIjowLjAsIkhlaWdodCI6MC4wLCJCb3JkZXJTdHlsZSI6eyIkaWQiOiI1ODUiLCJMaW5lQ29sb3IiOm51bGwsIkxpbmVXZWlnaHQiOjAuMCwiTGluZVR5cGUiOjAsIlBhcmVudFN0eWxlIjpudWxsfSwiUGFyZW50U3R5bGUiOm51bGx9LCJEYXRlRm9ybWF0Ijp7IiRyZWYiOiIzOSJ9LCJXZWVrTnVtYmVyaW5nIjp7IiRpZCI6IjU4NiIsIkZvcm1hdCI6MCwiSXNWaXNpYmxlIjpmYWxzZSwiTGFzdEtub3duVmlzaWJpbGl0eVN0YXRlIjpmYWxzZX0sIklzVmlzaWJsZSI6dHJ1ZSwiUGFyZW50U3R5bGUiOm51bGx9LCJJbmRleCI6MjEsIlBlcmNlbnRhZ2VDb21wbGV0ZSI6bnVsbCwiUG9zaXRpb24iOnsiUmF0aW8iOjAuMCwiSXNDdXN0b20iOmZhbHNlfSwiRGF0ZUZvcm1hdCI6eyIkcmVmIjoiMzkifSwiV2Vla051bWJlcmluZyI6eyIkaWQiOiI1ODciLCJGb3JtYXQiOjAsIklzVmlzaWJsZSI6ZmFsc2UsIkxhc3RLbm93blZpc2liaWxpdHlTdGF0ZSI6ZmFsc2V9LCJSZWxhdGVkVGFza0lkIjoiZDBmYWZkMGUtNjZmMS00YzMwLWFmN2ItNmQwMWNmMWNhZTY1IiwiSWQiOiI1ZDlhYzkwMi1iYjhmLTRkMjgtOTM1MS05NjYzZDE5OTdhNmMiLCJJbXBvcnRJZCI6bnVsbCwiVGl0bGUiOiJGbG9yYWwgMjAxNSAtIEV1cm9wZSBsYXVuY2giLCJOb3RlIjpudWxsLCJIeXBlcmxpbmsiOnsiJGlkIjoiNTg4IiwiQWRkcmVzcyI6IiIsIlN1YkFkZHJlc3MiOiIifSwiSXNDaGFuZ2VkIjpmYWxzZSwiSXNOZXciOmZhbHNlfSx7IiRpZCI6IjU4OSIsIkRhdGUiOiIyMDE1LTA2LTE2VDAwOjAwOjAwIiwiU3R5bGUiOnsiJGlkIjoiNTkwIiwiU2hhcGUiOjEsIkNvbm5lY3Rvck1hcmdpbiI6eyIkcmVmIjoiOCJ9LCJDb25uZWN0b3JTdHlsZSI6eyIkaWQiOiI1OTEiLCJMaW5lQ29sb3IiOnsiJGlkIjoiNTkyIiwiJHR5cGUiOiJOTFJFLkNvbW1vbi5Eb20uU29saWRDb2xvckJydXNoLCBOTFJFLkNvbW1vbiIsIkNvbG9yIjp7IiRpZCI6IjU5MyIsIkEiOjEyNywiUiI6MTExLCJHIjo0OSwiQiI6MTUyfX0sIkxpbmVXZWlnaHQiOjEuMCwiTGluZVR5cGUiOjAsIlBhcmVudFN0eWxlIjpudWxsfSwiSXNCZWxvd1RpbWViYW5kIjp0cnVlLCJQb3NpdGlvbk9uVGFzayI6MywiSGlkZURhdGUiOmZhbHNlLCJTaGFwZVNpemUiOjEsIlNwYWNpbmciOjIuMCwiUGFkZGluZyI6eyIkcmVmIjoiMTIifSwiU2hhcGVTdHlsZSI6eyIkaWQiOiI1OTQiLCJNYXJnaW4iOnsiJHJlZiI6IjE0In0sIlBhZGRpbmciOnsiJHJlZiI6IjE1In0sIkJhY2tncm91bmQiOnsiJGlkIjoiNTk1IiwiQ29sb3IiOnsiJGlkIjoiNTk2IiwiQSI6MjU1LCJSIjoxMTEsIkciOjQ5LCJCIjoxNTJ9fSwiSXNWaXNpYmxlIjp0cnVlLCJXaWR0aCI6MTguMCwiSGVpZ2h0IjoyMC4wLCJCb3JkZXJTdHlsZSI6eyIkaWQiOiI1OTciLCJMaW5lQ29sb3IiOnsiJGlkIjoiNTk4IiwiJHR5cGUiOiJOTFJFLkNvbW1vbi5Eb20uU29saWRDb2xvckJydXNoLCBOTFJFLkNvbW1vbiIsIkNvbG9yIjp7IiRpZCI6IjU5OSIsIkEiOjI1NSwiUiI6NTIsIkciOjczLCJCIjoxMjV9fSwiTGluZVdlaWdodCI6MC4wLCJMaW5lVHlwZSI6MCwiUGFyZW50U3R5bGUiOm51bGx9LCJQYXJlbnRTdHlsZSI6bnVsbH0sIlRpdGxlU3R5bGUiOnsiJGlkIjoiNjAwIiwiRm9udFNldHRpbmdzIjp7IiRpZCI6IjYwMSIsIkZvbnRTaXplIjoxMSwiRm9udE5hbWUiOiJDYWxpYnJpIiwiSXNCb2xkIjp0cnVlLCJJc0l0YWxpYyI6ZmFsc2UsIklzVW5kZXJsaW5lZCI6ZmFsc2UsIlBhcmVudFN0eWxlIjpudWxsfSwiQXV0b1NpemUiOjAsIkZvcmVncm91bmQiOnsiJGlkIjoiNjAyIiwiQ29sb3IiOnsiJGlkIjoiNjAz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yNSJ9LCJQYWRkaW5nIjp7IiRyZWYiOiIyNiJ9LCJCYWNrZ3JvdW5kIjp7IiRpZCI6IjYwNCIsIkNvbG9yIjp7IiRpZCI6IjYwNSIsIkEiOjAsIlIiOjI1NSwiRyI6MjU1LCJCIjoyNTV9fSwiSXNWaXNpYmxlIjpmYWxzZSwiV2lkdGgiOjAuMCwiSGVpZ2h0IjowLjAsIkJvcmRlclN0eWxlIjp7IiRpZCI6IjYwNiIsIkxpbmVDb2xvciI6bnVsbCwiTGluZVdlaWdodCI6MC4wLCJMaW5lVHlwZSI6MCwiUGFyZW50U3R5bGUiOm51bGx9LCJQYXJlbnRTdHlsZSI6bnVsbH0sIkRhdGVTdHlsZSI6eyIkaWQiOiI2MDciLCJGb250U2V0dGluZ3MiOnsiJGlkIjoiNjA4IiwiRm9udFNpemUiOjEwLCJGb250TmFtZSI6IkNhbGlicmkiLCJJc0JvbGQiOmZhbHNlLCJJc0l0YWxpYyI6ZmFsc2UsIklzVW5kZXJsaW5lZCI6ZmFsc2UsIlBhcmVudFN0eWxlIjpudWxsfSwiQXV0b1NpemUiOjAsIkZvcmVncm91bmQiOnsiJGlkIjoiNjA5IiwiQ29sb3IiOnsiJGlkIjoiNjEw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zQifSwiUGFkZGluZyI6eyIkcmVmIjoiMzUifSwiQmFja2dyb3VuZCI6eyIkaWQiOiI2MTEiLCJDb2xvciI6eyIkaWQiOiI2MTIiLCJBIjowLCJSIjoyNTUsIkciOjI1NSwiQiI6MjU1fX0sIklzVmlzaWJsZSI6ZmFsc2UsIldpZHRoIjowLjAsIkhlaWdodCI6MC4wLCJCb3JkZXJTdHlsZSI6eyIkaWQiOiI2MTMiLCJMaW5lQ29sb3IiOm51bGwsIkxpbmVXZWlnaHQiOjAuMCwiTGluZVR5cGUiOjAsIlBhcmVudFN0eWxlIjpudWxsfSwiUGFyZW50U3R5bGUiOm51bGx9LCJEYXRlRm9ybWF0Ijp7IiRyZWYiOiIzOSJ9LCJXZWVrTnVtYmVyaW5nIjp7IiRpZCI6IjYxNCIsIkZvcm1hdCI6MCwiSXNWaXNpYmxlIjpmYWxzZSwiTGFzdEtub3duVmlzaWJpbGl0eVN0YXRlIjpmYWxzZX0sIklzVmlzaWJsZSI6dHJ1ZSwiUGFyZW50U3R5bGUiOm51bGx9LCJJbmRleCI6MjIsIlBlcmNlbnRhZ2VDb21wbGV0ZSI6bnVsbCwiUG9zaXRpb24iOnsiUmF0aW8iOjAuMCwiSXNDdXN0b20iOmZhbHNlfSwiRGF0ZUZvcm1hdCI6eyIkcmVmIjoiMzkifSwiV2Vla051bWJlcmluZyI6eyIkaWQiOiI2MTUiLCJGb3JtYXQiOjAsIklzVmlzaWJsZSI6ZmFsc2UsIkxhc3RLbm93blZpc2liaWxpdHlTdGF0ZSI6ZmFsc2V9LCJSZWxhdGVkVGFza0lkIjoiZDBmYWZkMGUtNjZmMS00YzMwLWFmN2ItNmQwMWNmMWNhZTY1IiwiSWQiOiI5NzNmMjk2Yy05Yzg1LTQ2ZTAtYjA4YS01ZjBmOWI5MWM4N2UiLCJJbXBvcnRJZCI6bnVsbCwiVGl0bGUiOiJGbG9yYWwgMjAxNSAtIEFzaWEgbGF1bmNoIiwiTm90ZSI6bnVsbCwiSHlwZXJsaW5rIjp7IiRpZCI6IjYxNiIsIkFkZHJlc3MiOiIiLCJTdWJBZGRyZXNzIjoiIn0sIklzQ2hhbmdlZCI6ZmFsc2UsIklzTmV3IjpmYWxzZX1dLCJUYXNrRGVmaW5pdGlvbiI6eyIkaWQiOiI2MTciLCJHcm91cE5hbWUiOm51bGwsIlN0YXJ0RGF0ZSI6IjIwMTUtMDMtMDFUMDA6MDA6MDBaIiwiRW5kRGF0ZSI6IjIwMTctMDItMjhUMjM6NTk6MDBaIiwiUGVyY2VudGFnZUNvbXBsZXRlIjpudWxsLCJTdHlsZSI6eyIkaWQiOiI2MTgiLCJTaGFwZSI6MCwiU2hhcGVUaGlja25lc3MiOjIsIkR1cmF0aW9uRm9ybWF0IjowLCJJbmNsdWRlTm9uV29ya2luZ0RheXNJbkR1cmF0aW9uIjpmYWxzZSwiUGVyY2VudGFnZUNvbXBsZXRlU3R5bGUiOnsiJGlkIjoiNjE5IiwiRm9udFNldHRpbmdzIjp7IiRpZCI6IjYyMCIsIkZvbnRTaXplIjoxMCwiRm9udE5hbWUiOiJDYWxpYnJpIiwiSXNCb2xkIjpmYWxzZSwiSXNJdGFsaWMiOmZhbHNlLCJJc1VuZGVybGluZWQiOmZhbHNlLCJQYXJlbnRTdHlsZSI6bnVsbH0sIkF1dG9TaXplIjowLCJGb3JlZ3JvdW5kIjp7IiRyZWYiOiI5OSJ9LCJNYXhXaWR0aCI6MjAwLjAsIk1heEhlaWdodCI6IkluZmluaXR5IiwiU21hcnRGb3JlZ3JvdW5kSXNBY3RpdmUiOmZhbHNlLCJIb3Jpem9udGFsQWxpZ25tZW50IjowLCJWZXJ0aWNhbEFsaWdubWVudCI6MCwiU21hcnRGb3JlZ3JvdW5kIjpudWxsLCJCYWNrZ3JvdW5kRmlsbFR5cGUiOjAsIk1hcmdpbiI6eyIkcmVmIjoiMTAxIn0sIlBhZGRpbmciOnsiJHJlZiI6IjEwMiJ9LCJCYWNrZ3JvdW5kIjp7IiRyZWYiOiIxMDMifSwiSXNWaXNpYmxlIjp0cnVlLCJXaWR0aCI6MC4wLCJIZWlnaHQiOjAuMCwiQm9yZGVyU3R5bGUiOnsiJGlkIjoiNjIxIiwiTGluZUNvbG9yIjpudWxsLCJMaW5lV2VpZ2h0IjowLjAsIkxpbmVUeXBlIjowLCJQYXJlbnRTdHlsZSI6bnVsbH0sIlBhcmVudFN0eWxlIjpudWxsfSwiRHVyYXRpb25TdHlsZSI6eyIkaWQiOiI2MjIiLCJGb250U2V0dGluZ3MiOnsiJGlkIjoiNjIzIiwiRm9udFNpemUiOjEwLCJGb250TmFtZSI6IkNhbGlicmkiLCJJc0JvbGQiOmZhbHNlLCJJc0l0YWxpYyI6ZmFsc2UsIklzVW5kZXJsaW5lZCI6ZmFsc2UsIlBhcmVudFN0eWxlIjpudWxsfSwiQXV0b1NpemUiOjAsIkZvcmVncm91bmQiOnsiJHJlZiI6IjEwOCJ9LCJNYXhXaWR0aCI6MjAwLjAsIk1heEhlaWdodCI6IkluZmluaXR5IiwiU21hcnRGb3JlZ3JvdW5kSXNBY3RpdmUiOmZhbHNlLCJIb3Jpem9udGFsQWxpZ25tZW50IjowLCJWZXJ0aWNhbEFsaWdubWVudCI6MCwiU21hcnRGb3JlZ3JvdW5kIjpudWxsLCJCYWNrZ3JvdW5kRmlsbFR5cGUiOjAsIk1hcmdpbiI6eyIkcmVmIjoiMTEwIn0sIlBhZGRpbmciOnsiJHJlZiI6IjExMSJ9LCJCYWNrZ3JvdW5kIjp7IiRyZWYiOiIxMTIifSwiSXNWaXNpYmxlIjp0cnVlLCJXaWR0aCI6MC4wLCJIZWlnaHQiOjAuMCwiQm9yZGVyU3R5bGUiOnsiJGlkIjoiNjI0IiwiTGluZUNvbG9yIjpudWxsLCJMaW5lV2VpZ2h0IjowLjAsIkxpbmVUeXBlIjowLCJQYXJlbnRTdHlsZSI6bnVsbH0sIlBhcmVudFN0eWxlIjpudWxsfSwiSG9yaXpvbnRhbENvbm5lY3RvclN0eWxlIjp7IiRpZCI6IjYyNSIsIkxpbmVDb2xvciI6eyIkcmVmIjoiMTE1In0sIkxpbmVXZWlnaHQiOjEuMCwiTGluZVR5cGUiOjAsIlBhcmVudFN0eWxlIjpudWxsfSwiVmVydGljYWxDb25uZWN0b3JTdHlsZSI6eyIkaWQiOiI2MjYiLCJMaW5lQ29sb3IiOnsiJHJlZiI6IjExOC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YyNyIsIk1hcmdpbiI6eyIkcmVmIjoiMTIxIn0sIlBhZGRpbmciOnsiJHJlZiI6IjEyMiJ9LCJCYWNrZ3JvdW5kIjp7IiRpZCI6IjYyOCIsIkNvbG9yIjp7IiRpZCI6IjYyOSIsIkEiOjI1NSwiUiI6MTE1LCJHIjoxMTUsIkIiOjExNX19LCJJc1Zpc2libGUiOnRydWUsIldpZHRoIjowLjAsIkhlaWdodCI6MjIuMCwiQm9yZGVyU3R5bGUiOnsiJGlkIjoiNjMwIiwiTGluZUNvbG9yIjp7IiRyZWYiOiIxMjYifSwiTGluZVdlaWdodCI6MC4wLCJMaW5lVHlwZSI6MCwiUGFyZW50U3R5bGUiOm51bGx9LCJQYXJlbnRTdHlsZSI6bnVsbH0sIlRpdGxlU3R5bGUiOnsiJGlkIjoiNjMxIiwiRm9udFNldHRpbmdzIjp7IiRpZCI6IjYzMiIsIkZvbnRTaXplIjoxMSwiRm9udE5hbWUiOiJDYWxpYnJpIiwiSXNCb2xkIjp0cnVlLCJJc0l0YWxpYyI6ZmFsc2UsIklzVW5kZXJsaW5lZCI6ZmFsc2UsIlBhcmVudFN0eWxlIjpudWxsfSwiQXV0b1NpemUiOjAsIkZvcmVncm91bmQiOnsiJGlkIjoiNjMzIiwiQ29sb3IiOnsiJGlkIjoiNjM0IiwiQSI6MjU1LCJSIjoyNTUsIkciOjI1NSwiQiI6MjU1fX0sIk1heFdpZHRoIjo3MjAuMCwiTWF4SGVpZ2h0IjoiSW5maW5pdHkiLCJTbWFydEZvcmVncm91bmRJc0FjdGl2ZSI6ZmFsc2UsIkhvcml6b250YWxBbGlnbm1lbnQiOjEsIlZlcnRpY2FsQWxpZ25tZW50IjowLCJTbWFydEZvcmVncm91bmQiOm51bGwsIkJhY2tncm91bmRGaWxsVHlwZSI6MCwiTWFyZ2luIjp7IiRyZWYiOiIxMzIifSwiUGFkZGluZyI6eyIkcmVmIjoiMTMzIn0sIkJhY2tncm91bmQiOnsiJGlkIjoiNjM1IiwiQ29sb3IiOnsiJGlkIjoiNjM2IiwiQSI6MCwiUiI6MjU1LCJHIjoyNTUsIkIiOjI1NX19LCJJc1Zpc2libGUiOnRydWUsIldpZHRoIjowLjAsIkhlaWdodCI6MC4wLCJCb3JkZXJTdHlsZSI6eyIkaWQiOiI2MzciLCJMaW5lQ29sb3IiOm51bGwsIkxpbmVXZWlnaHQiOjAuMCwiTGluZVR5cGUiOjAsIlBhcmVudFN0eWxlIjpudWxsfSwiUGFyZW50U3R5bGUiOm51bGx9LCJEYXRlU3R5bGUiOnsiJGlkIjoiNjM4IiwiRm9udFNldHRpbmdzIjp7IiRpZCI6IjYzOSIsIkZvbnRTaXplIjoxMCwiRm9udE5hbWUiOiJDYWxpYnJpIiwiSXNCb2xkIjpmYWxzZSwiSXNJdGFsaWMiOmZhbHNlLCJJc1VuZGVybGluZWQiOmZhbHNlLCJQYXJlbnRTdHlsZSI6bnVsbH0sIkF1dG9TaXplIjowLCJGb3JlZ3JvdW5kIjp7IiRyZWYiOiIxMzkifSwiTWF4V2lkdGgiOjIwMC4wLCJNYXhIZWlnaHQiOiJJbmZpbml0eSIsIlNtYXJ0Rm9yZWdyb3VuZElzQWN0aXZlIjpmYWxzZSwiSG9yaXpvbnRhbEFsaWdubWVudCI6MCwiVmVydGljYWxBbGlnbm1lbnQiOjAsIlNtYXJ0Rm9yZWdyb3VuZCI6bnVsbCwiQmFja2dyb3VuZEZpbGxUeXBlIjowLCJNYXJnaW4iOnsiJHJlZiI6IjE0MSJ9LCJQYWRkaW5nIjp7IiRyZWYiOiIxNDIifSwiQmFja2dyb3VuZCI6eyIkcmVmIjoiMTQzIn0sIklzVmlzaWJsZSI6dHJ1ZSwiV2lkdGgiOjAuMCwiSGVpZ2h0IjowLjAsIkJvcmRlclN0eWxlIjp7IiRpZCI6IjY0MCIsIkxpbmVDb2xvciI6bnVsbCwiTGluZVdlaWdodCI6MC4wLCJMaW5lVHlwZSI6MCwiUGFyZW50U3R5bGUiOm51bGx9LCJQYXJlbnRTdHlsZSI6bnVsbH0sIkRhdGVGb3JtYXQiOnsiJHJlZiI6IjE0NSJ9LCJXZWVrTnVtYmVyaW5nIjp7IiRpZCI6IjY0MSIsIkZvcm1hdCI6MCwiSXNWaXNpYmxlIjpmYWxzZSwiTGFzdEtub3duVmlzaWJpbGl0eVN0YXRlIjpmYWxzZX0sIklzVmlzaWJsZSI6dHJ1ZSwiUGFyZW50U3R5bGUiOm51bGx9LCJJbmRleCI6MiwiU21hcnREdXJhdGlvbkFjdGl2YXRlZCI6ZmFsc2UsIkRhdGVGb3JtYXQiOnsiJHJlZiI6IjE0NSJ9LCJXZWVrTnVtYmVyaW5nIjp7IiRpZCI6IjY0MiIsIkZvcm1hdCI6MCwiSXNWaXNpYmxlIjpmYWxzZSwiTGFzdEtub3duVmlzaWJpbGl0eVN0YXRlIjpmYWxzZX0sIklkIjoiZDBmYWZkMGUtNjZmMS00YzMwLWFmN2ItNmQwMWNmMWNhZTY1IiwiSW1wb3J0SWQiOm51bGwsIlRpdGxlIjoiRmxvcmFsIDIwMTUiLCJOb3RlIjpudWxsLCJIeXBlcmxpbmsiOnsiJGlkIjoiNjQzIiwiQWRkcmVzcyI6bnVsbCwiU3ViQWRkcmVzcyI6bnVsbH0sIklzQ2hhbmdlZCI6ZmFsc2UsIklzTmV3IjpmYWxzZX19XSwiX21pbGVzdG9uZXMiOlt7IiRpZCI6IjY0NCIsIklkIjoiNDgzMWMwYWUtYTM3Yi00YWVjLWE2ZTctMmM4Mzg2MjYzZDQyIiwiSW5kZXgiOjMsIkdyb3VwSWQiOm51bGwsIlRpdGxlIjoiRmxvcmFsIDIwMTUgLSBOb3J0aCBBbWVyaWNhIGxhdW5jaCIsIkRhdGVUaW1lIjoiMjAxNS0wMi0yN1QwMDowMDowMCIsIlBlcmNlbnRhZ2VDb21wbGV0ZSI6bnVsbCwiTm90ZSI6bnVsbCwiU3R5bGUiOnsiJGlkIjoiNjQ1IiwiVGl0bGVQb3NpdGlvbiI6IkxlZnQiLCJEYXRlUG9zaXRpb24iOiJMZWZ0IiwiU2hhcGVUeXBlIjoxLCJTaGFwZVNpemUiOjEsIlNoYXBlU3R5bGUiOnsiJGlkIjoiNjQ2IiwiTWFyZ2luIjp7IiRyZWYiOiIxNCJ9LCJQYWRkaW5nIjp7IiRyZWYiOiIxNSJ9LCJCYWNrZ3JvdW5kIjp7IiRpZCI6IjY0NyIsIkNvbG9yIjp7IiRpZCI6IjY0OCIsIkEiOjI1NSwiUiI6MjYsIkciOjE3MCwiQiI6NjZ9fSwiSXNWaXNpYmxlIjp0cnVlLCJXaWR0aCI6MTguMCwiSGVpZ2h0IjoyMC4wLCJCb3JkZXJTdHlsZSI6eyIkaWQiOiI2NDkiLCJMaW5lQ29sb3IiOnsiJGlkIjoiNjUwIiwiJHR5cGUiOiJOTFJFLkNvbW1vbi5Eb20uU29saWRDb2xvckJydXNoLCBOTFJFLkNvbW1vbiIsIkNvbG9yIjp7IiRpZCI6IjY1MSIsIkEiOjI1NSwiUiI6NTIsIkciOjczLCJCIjoxMjV9fSwiTGluZVdlaWdodCI6MC4wLCJMaW5lVHlwZSI6MCwiUGFyZW50U3R5bGUiOm51bGx9LCJQYXJlbnRTdHlsZSI6bnVsbH0sIlRpdGxlU3R5bGUiOnsiJGlkIjoiNjUyIiwiRm9udFNldHRpbmdzIjp7IiRpZCI6IjY1MyIsIkZvbnRTaXplIjoxMSwiRm9udE5hbWUiOiJDYWxpYnJpIiwiSXNCb2xkIjp0cnVlLCJJc0l0YWxpYyI6ZmFsc2UsIklzVW5kZXJsaW5lZCI6ZmFsc2UsIlBhcmVudFN0eWxlIjpudWxsfSwiQXV0b1NpemUiOjAsIkZvcmVncm91bmQiOnsiJGlkIjoiNjU0IiwiQ29sb3IiOnsiJGlkIjoiNjU1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yNSJ9LCJQYWRkaW5nIjp7IiRyZWYiOiIyNiJ9LCJCYWNrZ3JvdW5kIjp7IiRpZCI6IjY1NiIsIkNvbG9yIjp7IiRpZCI6IjY1NyIsIkEiOjAsIlIiOjI1NSwiRyI6MjU1LCJCIjoyNTV9fSwiSXNWaXNpYmxlIjpmYWxzZSwiV2lkdGgiOjAuMCwiSGVpZ2h0IjowLjAsIkJvcmRlclN0eWxlIjpudWxsLCJQYXJlbnRTdHlsZSI6bnVsbH0sIkRhdGVTdHlsZSI6eyIkaWQiOiI2NTgiLCJGb250U2V0dGluZ3MiOnsiJGlkIjoiNjU5IiwiRm9udFNpemUiOjEwLCJGb250TmFtZSI6IkNhbGlicmkiLCJJc0JvbGQiOmZhbHNlLCJJc0l0YWxpYyI6ZmFsc2UsIklzVW5kZXJsaW5lZCI6ZmFsc2UsIlBhcmVudFN0eWxlIjpudWxsfSwiQXV0b1NpemUiOjAsIkZvcmVncm91bmQiOnsiJGlkIjoiNjYwIiwiQ29sb3IiOnsiJGlkIjoiNjYx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zQifSwiUGFkZGluZyI6eyIkcmVmIjoiMzUifSwiQmFja2dyb3VuZCI6eyIkaWQiOiI2NjIiLCJDb2xvciI6eyIkaWQiOiI2NjMiLCJBIjowLCJSIjoyNTUsIkciOjI1NSwiQiI6MjU1fX0sIklzVmlzaWJsZSI6ZmFsc2UsIldpZHRoIjowLjAsIkhlaWdodCI6MC4wLCJCb3JkZXJTdHlsZSI6bnVsbCwiUGFyZW50U3R5bGUiOm51bGx9LCJEYXRlRm9ybWF0Ijp7IiRyZWYiOiIzOSJ9LCJXZWVrTnVtYmVyaW5nIjp7IiRpZCI6IjY2NCIsIkZvcm1hdCI6MCwiSXNWaXNpYmxlIjpmYWxzZSwiTGFzdEtub3duVmlzaWJpbGl0eVN0YXRlIjpmYWxzZX0sIklzVmlzaWJsZSI6dHJ1ZSwiUGFyZW50U3R5bGUiOm51bGx9LCJIeXBlcmxpbmsiOm51bGwsIkltcG9ydElkIjpudWxsfV0sIklkIjoiMjIzNWNjOWEtYjM4ZC00MjUxLTg0YjItNzRkMGNhOTEwOTJmIiwiSXNTaW5nbGVJdGVtUm93IjpmYWxzZX0seyIkaWQiOiI2NjUiLCJfdGFza3MiOlt7IiRpZCI6IjY2NiIsIl9hdHRhY2hlZE1pbGVzdG9uZXMiOlt7IiRpZCI6IjY2NyIsIkRhdGUiOiIyMDE3LTAzLTA1VDAwOjAwOjAwIiwiU3R5bGUiOnsiJGlkIjoiNjY4IiwiU2hhcGUiOjEsIkNvbm5lY3Rvck1hcmdpbiI6eyIkcmVmIjoiOCJ9LCJDb25uZWN0b3JTdHlsZSI6eyIkaWQiOiI2NjkiLCJMaW5lQ29sb3IiOnsiJGlkIjoiNjcwIiwiJHR5cGUiOiJOTFJFLkNvbW1vbi5Eb20uU29saWRDb2xvckJydXNoLCBOTFJFLkNvbW1vbiIsIkNvbG9yIjp7IiRpZCI6IjY3MSIsIkEiOjEyNywiUiI6MjYsIkciOjE3MCwiQiI6NjZ9fSwiTGluZVdlaWdodCI6MS4wLCJMaW5lVHlwZSI6MCwiUGFyZW50U3R5bGUiOm51bGx9LCJJc0JlbG93VGltZWJhbmQiOnRydWUsIlBvc2l0aW9uT25UYXNrIjozLCJIaWRlRGF0ZSI6ZmFsc2UsIlNoYXBlU2l6ZSI6MSwiU3BhY2luZyI6Mi4wLCJQYWRkaW5nIjp7IiRyZWYiOiIxMiJ9LCJTaGFwZVN0eWxlIjp7IiRpZCI6IjY3MiIsIk1hcmdpbiI6eyIkcmVmIjoiMTQifSwiUGFkZGluZyI6eyIkcmVmIjoiMTUifSwiQmFja2dyb3VuZCI6eyIkaWQiOiI2NzMiLCJDb2xvciI6eyIkaWQiOiI2NzQiLCJBIjoyNTUsIlIiOjI2LCJHIjoxNzAsIkIiOjY2fX0sIklzVmlzaWJsZSI6dHJ1ZSwiV2lkdGgiOjE4LjAsIkhlaWdodCI6MjAuMCwiQm9yZGVyU3R5bGUiOnsiJGlkIjoiNjc1IiwiTGluZUNvbG9yIjp7IiRpZCI6IjY3NiIsIiR0eXBlIjoiTkxSRS5Db21tb24uRG9tLlNvbGlkQ29sb3JCcnVzaCwgTkxSRS5Db21tb24iLCJDb2xvciI6eyIkaWQiOiI2NzciLCJBIjoyNTUsIlIiOjUyLCJHIjo3MywiQiI6MTI1fX0sIkxpbmVXZWlnaHQiOjAuMCwiTGluZVR5cGUiOjAsIlBhcmVudFN0eWxlIjpudWxsfSwiUGFyZW50U3R5bGUiOm51bGx9LCJUaXRsZVN0eWxlIjp7IiRpZCI6IjY3OCIsIkZvbnRTZXR0aW5ncyI6eyIkaWQiOiI2NzkiLCJGb250U2l6ZSI6MTEsIkZvbnROYW1lIjoiQ2FsaWJyaSIsIklzQm9sZCI6dHJ1ZSwiSXNJdGFsaWMiOmZhbHNlLCJJc1VuZGVybGluZWQiOmZhbHNlLCJQYXJlbnRTdHlsZSI6bnVsbH0sIkF1dG9TaXplIjowLCJGb3JlZ3JvdW5kIjp7IiRpZCI6IjY4MCIsIkNvbG9yIjp7IiRpZCI6IjY4MS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MjUifSwiUGFkZGluZyI6eyIkcmVmIjoiMjYifSwiQmFja2dyb3VuZCI6eyIkaWQiOiI2ODIiLCJDb2xvciI6eyIkaWQiOiI2ODMiLCJBIjowLCJSIjoyNTUsIkciOjI1NSwiQiI6MjU1fX0sIklzVmlzaWJsZSI6ZmFsc2UsIldpZHRoIjowLjAsIkhlaWdodCI6MC4wLCJCb3JkZXJTdHlsZSI6eyIkaWQiOiI2ODQiLCJMaW5lQ29sb3IiOm51bGwsIkxpbmVXZWlnaHQiOjAuMCwiTGluZVR5cGUiOjAsIlBhcmVudFN0eWxlIjpudWxsfSwiUGFyZW50U3R5bGUiOm51bGx9LCJEYXRlU3R5bGUiOnsiJGlkIjoiNjg1IiwiRm9udFNldHRpbmdzIjp7IiRpZCI6IjY4NiIsIkZvbnRTaXplIjoxMCwiRm9udE5hbWUiOiJDYWxpYnJpIiwiSXNCb2xkIjpmYWxzZSwiSXNJdGFsaWMiOmZhbHNlLCJJc1VuZGVybGluZWQiOmZhbHNlLCJQYXJlbnRTdHlsZSI6bnVsbH0sIkF1dG9TaXplIjowLCJGb3JlZ3JvdW5kIjp7IiRpZCI6IjY4NyIsIkNvbG9yIjp7IiRpZCI6IjY4O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M0In0sIlBhZGRpbmciOnsiJHJlZiI6IjM1In0sIkJhY2tncm91bmQiOnsiJGlkIjoiNjg5IiwiQ29sb3IiOnsiJGlkIjoiNjkwIiwiQSI6MCwiUiI6MjU1LCJHIjoyNTUsIkIiOjI1NX19LCJJc1Zpc2libGUiOmZhbHNlLCJXaWR0aCI6MC4wLCJIZWlnaHQiOjAuMCwiQm9yZGVyU3R5bGUiOnsiJGlkIjoiNjkxIiwiTGluZUNvbG9yIjpudWxsLCJMaW5lV2VpZ2h0IjowLjAsIkxpbmVUeXBlIjowLCJQYXJlbnRTdHlsZSI6bnVsbH0sIlBhcmVudFN0eWxlIjpudWxsfSwiRGF0ZUZvcm1hdCI6eyIkcmVmIjoiMzkifSwiV2Vla051bWJlcmluZyI6eyIkaWQiOiI2OTIiLCJGb3JtYXQiOjAsIklzVmlzaWJsZSI6ZmFsc2UsIkxhc3RLbm93blZpc2liaWxpdHlTdGF0ZSI6ZmFsc2V9LCJJc1Zpc2libGUiOnRydWUsIlBhcmVudFN0eWxlIjpudWxsfSwiSW5kZXgiOjI0LCJQZXJjZW50YWdlQ29tcGxldGUiOm51bGwsIlBvc2l0aW9uIjp7IlJhdGlvIjowLjAsIklzQ3VzdG9tIjpmYWxzZX0sIkRhdGVGb3JtYXQiOnsiJHJlZiI6IjM5In0sIldlZWtOdW1iZXJpbmciOnsiJGlkIjoiNjkzIiwiRm9ybWF0IjowLCJJc1Zpc2libGUiOmZhbHNlLCJMYXN0S25vd25WaXNpYmlsaXR5U3RhdGUiOmZhbHNlfSwiUmVsYXRlZFRhc2tJZCI6IjEwNjAwODMxLWUzNzAtNDQzMi05NjU0LWQ4ODAxNmViYWM1NCIsIklkIjoiY2VkOTAwMzQtZjYxNS00Mjk2LTgxNjAtMjhmMmNmYzZlNzdlIiwiSW1wb3J0SWQiOm51bGwsIlRpdGxlIjoiRmxvcmFsIDIwMTcgLSBOb3J0aCBBbWVyaWNhIGxhdW5jaCIsIk5vdGUiOm51bGwsIkh5cGVybGluayI6eyIkaWQiOiI2OTQiLCJBZGRyZXNzIjoiIiwiU3ViQWRkcmVzcyI6IiJ9LCJJc0NoYW5nZWQiOmZhbHNlLCJJc05ldyI6ZmFsc2V9LHsiJGlkIjoiNjk1IiwiRGF0ZSI6IjIwMTctMDQtMDNUMDA6MDA6MDAiLCJTdHlsZSI6eyIkaWQiOiI2OTYiLCJTaGFwZSI6MSwiQ29ubmVjdG9yTWFyZ2luIjp7IiRyZWYiOiI4In0sIkNvbm5lY3RvclN0eWxlIjp7IiRpZCI6IjY5NyIsIkxpbmVDb2xvciI6eyIkaWQiOiI2OTgiLCIkdHlwZSI6Ik5MUkUuQ29tbW9uLkRvbS5Tb2xpZENvbG9yQnJ1c2gsIE5MUkUuQ29tbW9uIiwiQ29sb3IiOnsiJGlkIjoiNjk5IiwiQSI6MTI3LCJSIjoxNzgsIkciOjE0LCJCIjoxOH19LCJMaW5lV2VpZ2h0IjoxLjAsIkxpbmVUeXBlIjowLCJQYXJlbnRTdHlsZSI6bnVsbH0sIklzQmVsb3dUaW1lYmFuZCI6dHJ1ZSwiUG9zaXRpb25PblRhc2siOjMsIkhpZGVEYXRlIjpmYWxzZSwiU2hhcGVTaXplIjoxLCJTcGFjaW5nIjoyLjAsIlBhZGRpbmciOnsiJHJlZiI6IjEyIn0sIlNoYXBlU3R5bGUiOnsiJGlkIjoiNzAwIiwiTWFyZ2luIjp7IiRyZWYiOiIxNCJ9LCJQYWRkaW5nIjp7IiRyZWYiOiIxNSJ9LCJCYWNrZ3JvdW5kIjp7IiRpZCI6IjcwMSIsIkNvbG9yIjp7IiRpZCI6IjcwMiIsIkEiOjI1NSwiUiI6MTc4LCJHIjoxNCwiQiI6MTh9fSwiSXNWaXNpYmxlIjp0cnVlLCJXaWR0aCI6MTguMCwiSGVpZ2h0IjoyMC4wLCJCb3JkZXJTdHlsZSI6eyIkaWQiOiI3MDMiLCJMaW5lQ29sb3IiOnsiJGlkIjoiNzA0IiwiJHR5cGUiOiJOTFJFLkNvbW1vbi5Eb20uU29saWRDb2xvckJydXNoLCBOTFJFLkNvbW1vbiIsIkNvbG9yIjp7IiRpZCI6IjcwNSIsIkEiOjI1NSwiUiI6NTIsIkciOjczLCJCIjoxMjV9fSwiTGluZVdlaWdodCI6MC4wLCJMaW5lVHlwZSI6MCwiUGFyZW50U3R5bGUiOm51bGx9LCJQYXJlbnRTdHlsZSI6bnVsbH0sIlRpdGxlU3R5bGUiOnsiJGlkIjoiNzA2IiwiRm9udFNldHRpbmdzIjp7IiRpZCI6IjcwNyIsIkZvbnRTaXplIjoxMSwiRm9udE5hbWUiOiJDYWxpYnJpIiwiSXNCb2xkIjp0cnVlLCJJc0l0YWxpYyI6ZmFsc2UsIklzVW5kZXJsaW5lZCI6ZmFsc2UsIlBhcmVudFN0eWxlIjpudWxsfSwiQXV0b1NpemUiOjAsIkZvcmVncm91bmQiOnsiJGlkIjoiNzA4IiwiQ29sb3IiOnsiJGlkIjoiNzA5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yNSJ9LCJQYWRkaW5nIjp7IiRyZWYiOiIyNiJ9LCJCYWNrZ3JvdW5kIjp7IiRpZCI6IjcxMCIsIkNvbG9yIjp7IiRpZCI6IjcxMSIsIkEiOjAsIlIiOjI1NSwiRyI6MjU1LCJCIjoyNTV9fSwiSXNWaXNpYmxlIjpmYWxzZSwiV2lkdGgiOjAuMCwiSGVpZ2h0IjowLjAsIkJvcmRlclN0eWxlIjp7IiRpZCI6IjcxMiIsIkxpbmVDb2xvciI6bnVsbCwiTGluZVdlaWdodCI6MC4wLCJMaW5lVHlwZSI6MCwiUGFyZW50U3R5bGUiOm51bGx9LCJQYXJlbnRTdHlsZSI6bnVsbH0sIkRhdGVTdHlsZSI6eyIkaWQiOiI3MTMiLCJGb250U2V0dGluZ3MiOnsiJGlkIjoiNzE0IiwiRm9udFNpemUiOjEwLCJGb250TmFtZSI6IkNhbGlicmkiLCJJc0JvbGQiOmZhbHNlLCJJc0l0YWxpYyI6ZmFsc2UsIklzVW5kZXJsaW5lZCI6ZmFsc2UsIlBhcmVudFN0eWxlIjpudWxsfSwiQXV0b1NpemUiOjAsIkZvcmVncm91bmQiOnsiJGlkIjoiNzE1IiwiQ29sb3IiOnsiJGlkIjoiNzE2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zQifSwiUGFkZGluZyI6eyIkcmVmIjoiMzUifSwiQmFja2dyb3VuZCI6eyIkaWQiOiI3MTciLCJDb2xvciI6eyIkaWQiOiI3MTgiLCJBIjowLCJSIjoyNTUsIkciOjI1NSwiQiI6MjU1fX0sIklzVmlzaWJsZSI6ZmFsc2UsIldpZHRoIjowLjAsIkhlaWdodCI6MC4wLCJCb3JkZXJTdHlsZSI6eyIkaWQiOiI3MTkiLCJMaW5lQ29sb3IiOm51bGwsIkxpbmVXZWlnaHQiOjAuMCwiTGluZVR5cGUiOjAsIlBhcmVudFN0eWxlIjpudWxsfSwiUGFyZW50U3R5bGUiOm51bGx9LCJEYXRlRm9ybWF0Ijp7IiRyZWYiOiIzOSJ9LCJXZWVrTnVtYmVyaW5nIjp7IiRpZCI6IjcyMCIsIkZvcm1hdCI6MCwiSXNWaXNpYmxlIjpmYWxzZSwiTGFzdEtub3duVmlzaWJpbGl0eVN0YXRlIjpmYWxzZX0sIklzVmlzaWJsZSI6dHJ1ZSwiUGFyZW50U3R5bGUiOm51bGx9LCJJbmRleCI6MjUsIlBlcmNlbnRhZ2VDb21wbGV0ZSI6bnVsbCwiUG9zaXRpb24iOnsiUmF0aW8iOjAuMCwiSXNDdXN0b20iOmZhbHNlfSwiRGF0ZUZvcm1hdCI6eyIkcmVmIjoiMzkifSwiV2Vla051bWJlcmluZyI6eyIkaWQiOiI3MjEiLCJGb3JtYXQiOjAsIklzVmlzaWJsZSI6ZmFsc2UsIkxhc3RLbm93blZpc2liaWxpdHlTdGF0ZSI6ZmFsc2V9LCJSZWxhdGVkVGFza0lkIjoiMTA2MDA4MzEtZTM3MC00NDMyLTk2NTQtZDg4MDE2ZWJhYzU0IiwiSWQiOiIyMzE5ZDQ3Yy04ZjUwLTRlZTEtODIyYi0zYzY5ZTlkOGI2ZDgiLCJJbXBvcnRJZCI6bnVsbCwiVGl0bGUiOiJGbG9yYWwgMjAxNyAtIEV1cm9wZSBsYXVuY2giLCJOb3RlIjpudWxsLCJIeXBlcmxpbmsiOnsiJGlkIjoiNzIyIiwiQWRkcmVzcyI6IiIsIlN1YkFkZHJlc3MiOiIifSwiSXNDaGFuZ2VkIjpmYWxzZSwiSXNOZXciOmZhbHNlfSx7IiRpZCI6IjcyMyIsIkRhdGUiOiIyMDE3LTA1LTA2VDAwOjAwOjAwIiwiU3R5bGUiOnsiJGlkIjoiNzI0IiwiU2hhcGUiOjEsIkNvbm5lY3Rvck1hcmdpbiI6eyIkcmVmIjoiOCJ9LCJDb25uZWN0b3JTdHlsZSI6eyIkaWQiOiI3MjUiLCJMaW5lQ29sb3IiOnsiJGlkIjoiNzI2IiwiJHR5cGUiOiJOTFJFLkNvbW1vbi5Eb20uU29saWRDb2xvckJydXNoLCBOTFJFLkNvbW1vbiIsIkNvbG9yIjp7IiRpZCI6IjcyNyIsIkEiOjEyNywiUiI6MTExLCJHIjo0OSwiQiI6MTUyfX0sIkxpbmVXZWlnaHQiOjEuMCwiTGluZVR5cGUiOjAsIlBhcmVudFN0eWxlIjpudWxsfSwiSXNCZWxvd1RpbWViYW5kIjp0cnVlLCJQb3NpdGlvbk9uVGFzayI6MywiSGlkZURhdGUiOmZhbHNlLCJTaGFwZVNpemUiOjEsIlNwYWNpbmciOjIuMCwiUGFkZGluZyI6eyIkcmVmIjoiMTIifSwiU2hhcGVTdHlsZSI6eyIkaWQiOiI3MjgiLCJNYXJnaW4iOnsiJHJlZiI6IjE0In0sIlBhZGRpbmciOnsiJHJlZiI6IjE1In0sIkJhY2tncm91bmQiOnsiJGlkIjoiNzI5IiwiQ29sb3IiOnsiJGlkIjoiNzMwIiwiQSI6MjU1LCJSIjoxMTEsIkciOjQ5LCJCIjoxNTJ9fSwiSXNWaXNpYmxlIjp0cnVlLCJXaWR0aCI6MTguMCwiSGVpZ2h0IjoyMC4wLCJCb3JkZXJTdHlsZSI6eyIkaWQiOiI3MzEiLCJMaW5lQ29sb3IiOnsiJGlkIjoiNzMyIiwiJHR5cGUiOiJOTFJFLkNvbW1vbi5Eb20uU29saWRDb2xvckJydXNoLCBOTFJFLkNvbW1vbiIsIkNvbG9yIjp7IiRpZCI6IjczMyIsIkEiOjI1NSwiUiI6NTIsIkciOjczLCJCIjoxMjV9fSwiTGluZVdlaWdodCI6MC4wLCJMaW5lVHlwZSI6MCwiUGFyZW50U3R5bGUiOm51bGx9LCJQYXJlbnRTdHlsZSI6bnVsbH0sIlRpdGxlU3R5bGUiOnsiJGlkIjoiNzM0IiwiRm9udFNldHRpbmdzIjp7IiRpZCI6IjczNSIsIkZvbnRTaXplIjoxMSwiRm9udE5hbWUiOiJDYWxpYnJpIiwiSXNCb2xkIjp0cnVlLCJJc0l0YWxpYyI6ZmFsc2UsIklzVW5kZXJsaW5lZCI6ZmFsc2UsIlBhcmVudFN0eWxlIjpudWxsfSwiQXV0b1NpemUiOjAsIkZvcmVncm91bmQiOnsiJGlkIjoiNzM2IiwiQ29sb3IiOnsiJGlkIjoiNzM3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yNSJ9LCJQYWRkaW5nIjp7IiRyZWYiOiIyNiJ9LCJCYWNrZ3JvdW5kIjp7IiRpZCI6IjczOCIsIkNvbG9yIjp7IiRpZCI6IjczOSIsIkEiOjAsIlIiOjI1NSwiRyI6MjU1LCJCIjoyNTV9fSwiSXNWaXNpYmxlIjpmYWxzZSwiV2lkdGgiOjAuMCwiSGVpZ2h0IjowLjAsIkJvcmRlclN0eWxlIjp7IiRpZCI6Ijc0MCIsIkxpbmVDb2xvciI6bnVsbCwiTGluZVdlaWdodCI6MC4wLCJMaW5lVHlwZSI6MCwiUGFyZW50U3R5bGUiOm51bGx9LCJQYXJlbnRTdHlsZSI6bnVsbH0sIkRhdGVTdHlsZSI6eyIkaWQiOiI3NDEiLCJGb250U2V0dGluZ3MiOnsiJGlkIjoiNzQyIiwiRm9udFNpemUiOjEwLCJGb250TmFtZSI6IkNhbGlicmkiLCJJc0JvbGQiOmZhbHNlLCJJc0l0YWxpYyI6ZmFsc2UsIklzVW5kZXJsaW5lZCI6ZmFsc2UsIlBhcmVudFN0eWxlIjpudWxsfSwiQXV0b1NpemUiOjAsIkZvcmVncm91bmQiOnsiJGlkIjoiNzQzIiwiQ29sb3IiOnsiJGlkIjoiNzQ0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zQifSwiUGFkZGluZyI6eyIkcmVmIjoiMzUifSwiQmFja2dyb3VuZCI6eyIkaWQiOiI3NDUiLCJDb2xvciI6eyIkaWQiOiI3NDYiLCJBIjowLCJSIjoyNTUsIkciOjI1NSwiQiI6MjU1fX0sIklzVmlzaWJsZSI6ZmFsc2UsIldpZHRoIjowLjAsIkhlaWdodCI6MC4wLCJCb3JkZXJTdHlsZSI6eyIkaWQiOiI3NDciLCJMaW5lQ29sb3IiOm51bGwsIkxpbmVXZWlnaHQiOjAuMCwiTGluZVR5cGUiOjAsIlBhcmVudFN0eWxlIjpudWxsfSwiUGFyZW50U3R5bGUiOm51bGx9LCJEYXRlRm9ybWF0Ijp7IiRyZWYiOiIzOSJ9LCJXZWVrTnVtYmVyaW5nIjp7IiRpZCI6Ijc0OCIsIkZvcm1hdCI6MCwiSXNWaXNpYmxlIjpmYWxzZSwiTGFzdEtub3duVmlzaWJpbGl0eVN0YXRlIjpmYWxzZX0sIklzVmlzaWJsZSI6dHJ1ZSwiUGFyZW50U3R5bGUiOm51bGx9LCJJbmRleCI6MjYsIlBlcmNlbnRhZ2VDb21wbGV0ZSI6bnVsbCwiUG9zaXRpb24iOnsiUmF0aW8iOjAuMCwiSXNDdXN0b20iOmZhbHNlfSwiRGF0ZUZvcm1hdCI6eyIkcmVmIjoiMzkifSwiV2Vla051bWJlcmluZyI6eyIkaWQiOiI3NDkiLCJGb3JtYXQiOjAsIklzVmlzaWJsZSI6ZmFsc2UsIkxhc3RLbm93blZpc2liaWxpdHlTdGF0ZSI6ZmFsc2V9LCJSZWxhdGVkVGFza0lkIjoiMTA2MDA4MzEtZTM3MC00NDMyLTk2NTQtZDg4MDE2ZWJhYzU0IiwiSWQiOiI2ZmU1OWFmMy1mNTFmLTQ3NGEtYTkxYi04Y2JjMWNjZDllMjgiLCJJbXBvcnRJZCI6bnVsbCwiVGl0bGUiOiJGbG9yYWwgMjAxNyAtIEFzaWEgbGF1bmNoIiwiTm90ZSI6bnVsbCwiSHlwZXJsaW5rIjp7IiRpZCI6Ijc1MCIsIkFkZHJlc3MiOiIiLCJTdWJBZGRyZXNzIjoiIn0sIklzQ2hhbmdlZCI6ZmFsc2UsIklzTmV3IjpmYWxzZX0seyIkaWQiOiI3NTEiLCJEYXRlIjoiMjAxNy0wNi0wNVQwMDowMDowMCIsIlN0eWxlIjp7IiRpZCI6Ijc1MiIsIlNoYXBlIjoxLCJDb25uZWN0b3JNYXJnaW4iOnsiJHJlZiI6IjgifSwiQ29ubmVjdG9yU3R5bGUiOnsiJGlkIjoiNzUzIiwiTGluZUNvbG9yIjp7IiRpZCI6Ijc1NCIsIiR0eXBlIjoiTkxSRS5Db21tb24uRG9tLlNvbGlkQ29sb3JCcnVzaCwgTkxSRS5Db21tb24iLCJDb2xvciI6eyIkaWQiOiI3NTUiLCJBIjoxMjcsIlIiOjIzNywiRyI6MTI1LCJCIjo0OX19LCJMaW5lV2VpZ2h0IjoxLjAsIkxpbmVUeXBlIjowLCJQYXJlbnRTdHlsZSI6bnVsbH0sIklzQmVsb3dUaW1lYmFuZCI6dHJ1ZSwiUG9zaXRpb25PblRhc2siOjMsIkhpZGVEYXRlIjpmYWxzZSwiU2hhcGVTaXplIjoxLCJTcGFjaW5nIjoyLjAsIlBhZGRpbmciOnsiJHJlZiI6IjEyIn0sIlNoYXBlU3R5bGUiOnsiJGlkIjoiNzU2IiwiTWFyZ2luIjp7IiRyZWYiOiIxNCJ9LCJQYWRkaW5nIjp7IiRyZWYiOiIxNSJ9LCJCYWNrZ3JvdW5kIjp7IiRpZCI6Ijc1NyIsIkNvbG9yIjp7IiRpZCI6Ijc1OCIsIkEiOjI1NSwiUiI6OTgsIkciOjE1NywiQiI6MjA5fX0sIklzVmlzaWJsZSI6dHJ1ZSwiV2lkdGgiOjE4LjAsIkhlaWdodCI6MjAuMCwiQm9yZGVyU3R5bGUiOnsiJGlkIjoiNzU5IiwiTGluZUNvbG9yIjp7IiRpZCI6Ijc2MCIsIiR0eXBlIjoiTkxSRS5Db21tb24uRG9tLlNvbGlkQ29sb3JCcnVzaCwgTkxSRS5Db21tb24iLCJDb2xvciI6eyIkaWQiOiI3NjEiLCJBIjoyNTUsIlIiOjUyLCJHIjo3MywiQiI6MTI1fX0sIkxpbmVXZWlnaHQiOjAuMCwiTGluZVR5cGUiOjAsIlBhcmVudFN0eWxlIjpudWxsfSwiUGFyZW50U3R5bGUiOm51bGx9LCJUaXRsZVN0eWxlIjp7IiRpZCI6Ijc2MiIsIkZvbnRTZXR0aW5ncyI6eyIkaWQiOiI3NjMiLCJGb250U2l6ZSI6MTEsIkZvbnROYW1lIjoiQ2FsaWJyaSIsIklzQm9sZCI6dHJ1ZSwiSXNJdGFsaWMiOmZhbHNlLCJJc1VuZGVybGluZWQiOmZhbHNlLCJQYXJlbnRTdHlsZSI6bnVsbH0sIkF1dG9TaXplIjowLCJGb3JlZ3JvdW5kIjp7IiRpZCI6Ijc2NCIsIkNvbG9yIjp7IiRpZCI6Ijc2NS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MjUifSwiUGFkZGluZyI6eyIkcmVmIjoiMjYifSwiQmFja2dyb3VuZCI6eyIkaWQiOiI3NjYiLCJDb2xvciI6eyIkaWQiOiI3NjciLCJBIjowLCJSIjoyNTUsIkciOjI1NSwiQiI6MjU1fX0sIklzVmlzaWJsZSI6ZmFsc2UsIldpZHRoIjowLjAsIkhlaWdodCI6MC4wLCJCb3JkZXJTdHlsZSI6eyIkaWQiOiI3NjgiLCJMaW5lQ29sb3IiOm51bGwsIkxpbmVXZWlnaHQiOjAuMCwiTGluZVR5cGUiOjAsIlBhcmVudFN0eWxlIjpudWxsfSwiUGFyZW50U3R5bGUiOm51bGx9LCJEYXRlU3R5bGUiOnsiJGlkIjoiNzY5IiwiRm9udFNldHRpbmdzIjp7IiRpZCI6Ijc3MCIsIkZvbnRTaXplIjoxMCwiRm9udE5hbWUiOiJDYWxpYnJpIiwiSXNCb2xkIjpmYWxzZSwiSXNJdGFsaWMiOmZhbHNlLCJJc1VuZGVybGluZWQiOmZhbHNlLCJQYXJlbnRTdHlsZSI6bnVsbH0sIkF1dG9TaXplIjowLCJGb3JlZ3JvdW5kIjp7IiRpZCI6Ijc3MSIsIkNvbG9yIjp7IiRpZCI6Ijc3M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M0In0sIlBhZGRpbmciOnsiJHJlZiI6IjM1In0sIkJhY2tncm91bmQiOnsiJGlkIjoiNzczIiwiQ29sb3IiOnsiJGlkIjoiNzc0IiwiQSI6MCwiUiI6MjU1LCJHIjoyNTUsIkIiOjI1NX19LCJJc1Zpc2libGUiOmZhbHNlLCJXaWR0aCI6MC4wLCJIZWlnaHQiOjAuMCwiQm9yZGVyU3R5bGUiOnsiJGlkIjoiNzc1IiwiTGluZUNvbG9yIjpudWxsLCJMaW5lV2VpZ2h0IjowLjAsIkxpbmVUeXBlIjowLCJQYXJlbnRTdHlsZSI6bnVsbH0sIlBhcmVudFN0eWxlIjpudWxsfSwiRGF0ZUZvcm1hdCI6eyIkcmVmIjoiMzkifSwiV2Vla051bWJlcmluZyI6eyIkaWQiOiI3NzYiLCJGb3JtYXQiOjAsIklzVmlzaWJsZSI6ZmFsc2UsIkxhc3RLbm93blZpc2liaWxpdHlTdGF0ZSI6ZmFsc2V9LCJJc1Zpc2libGUiOnRydWUsIlBhcmVudFN0eWxlIjpudWxsfSwiSW5kZXgiOjI3LCJQZXJjZW50YWdlQ29tcGxldGUiOm51bGwsIlBvc2l0aW9uIjp7IlJhdGlvIjowLjAsIklzQ3VzdG9tIjpmYWxzZX0sIkRhdGVGb3JtYXQiOnsiJHJlZiI6IjM5In0sIldlZWtOdW1iZXJpbmciOnsiJGlkIjoiNzc3IiwiRm9ybWF0IjowLCJJc1Zpc2libGUiOmZhbHNlLCJMYXN0S25vd25WaXNpYmlsaXR5U3RhdGUiOmZhbHNlfSwiUmVsYXRlZFRhc2tJZCI6IjEwNjAwODMxLWUzNzAtNDQzMi05NjU0LWQ4ODAxNmViYWM1NCIsIklkIjoiMWMzN2QzNDEtZjI4Mi00NGM4LThkOWQtMjYyYTMzM2U1M2VhIiwiSW1wb3J0SWQiOm51bGwsIlRpdGxlIjoiRmxvcmFsIDIwMTcgLSBTb3V0aCBBbWVyaWNhIGxhdW5jaCIsIk5vdGUiOm51bGwsIkh5cGVybGluayI6eyIkaWQiOiI3NzgiLCJBZGRyZXNzIjoiIiwiU3ViQWRkcmVzcyI6IiJ9LCJJc0NoYW5nZWQiOmZhbHNlLCJJc05ldyI6ZmFsc2V9XSwiVGFza0RlZmluaXRpb24iOnsiJGlkIjoiNzc5IiwiR3JvdXBOYW1lIjpudWxsLCJTdGFydERhdGUiOiIyMDE3LTAzLTAxVDAwOjAwOjAwWiIsIkVuZERhdGUiOiIyMDIwLTAzLTAxVDIzOjU5OjAwWiIsIlBlcmNlbnRhZ2VDb21wbGV0ZSI6bnVsbCwiU3R5bGUiOnsiJGlkIjoiNzgwIiwiU2hhcGUiOjAsIlNoYXBlVGhpY2tuZXNzIjoyLCJEdXJhdGlvbkZvcm1hdCI6MCwiSW5jbHVkZU5vbldvcmtpbmdEYXlzSW5EdXJhdGlvbiI6ZmFsc2UsIlBlcmNlbnRhZ2VDb21wbGV0ZVN0eWxlIjp7IiRpZCI6Ijc4MSIsIkZvbnRTZXR0aW5ncyI6eyIkaWQiOiI3ODIiLCJGb250U2l6ZSI6MTAsIkZvbnROYW1lIjoiQ2FsaWJyaSIsIklzQm9sZCI6ZmFsc2UsIklzSXRhbGljIjpmYWxzZSwiSXNVbmRlcmxpbmVkIjpmYWxzZSwiUGFyZW50U3R5bGUiOm51bGx9LCJBdXRvU2l6ZSI6MCwiRm9yZWdyb3VuZCI6eyIkcmVmIjoiOTkifSwiTWF4V2lkdGgiOjIwMC4wLCJNYXhIZWlnaHQiOiJJbmZpbml0eSIsIlNtYXJ0Rm9yZWdyb3VuZElzQWN0aXZlIjpmYWxzZSwiSG9yaXpvbnRhbEFsaWdubWVudCI6MCwiVmVydGljYWxBbGlnbm1lbnQiOjAsIlNtYXJ0Rm9yZWdyb3VuZCI6bnVsbCwiQmFja2dyb3VuZEZpbGxUeXBlIjowLCJNYXJnaW4iOnsiJHJlZiI6IjEwMSJ9LCJQYWRkaW5nIjp7IiRyZWYiOiIxMDIifSwiQmFja2dyb3VuZCI6eyIkcmVmIjoiMTAzIn0sIklzVmlzaWJsZSI6dHJ1ZSwiV2lkdGgiOjAuMCwiSGVpZ2h0IjowLjAsIkJvcmRlclN0eWxlIjp7IiRpZCI6Ijc4MyIsIkxpbmVDb2xvciI6bnVsbCwiTGluZVdlaWdodCI6MC4wLCJMaW5lVHlwZSI6MCwiUGFyZW50U3R5bGUiOm51bGx9LCJQYXJlbnRTdHlsZSI6bnVsbH0sIkR1cmF0aW9uU3R5bGUiOnsiJGlkIjoiNzg0IiwiRm9udFNldHRpbmdzIjp7IiRpZCI6Ijc4NSIsIkZvbnRTaXplIjoxMCwiRm9udE5hbWUiOiJDYWxpYnJpIiwiSXNCb2xkIjpmYWxzZSwiSXNJdGFsaWMiOmZhbHNlLCJJc1VuZGVybGluZWQiOmZhbHNlLCJQYXJlbnRTdHlsZSI6bnVsbH0sIkF1dG9TaXplIjowLCJGb3JlZ3JvdW5kIjp7IiRyZWYiOiIxMDgifSwiTWF4V2lkdGgiOjIwMC4wLCJNYXhIZWlnaHQiOiJJbmZpbml0eSIsIlNtYXJ0Rm9yZWdyb3VuZElzQWN0aXZlIjpmYWxzZSwiSG9yaXpvbnRhbEFsaWdubWVudCI6MCwiVmVydGljYWxBbGlnbm1lbnQiOjAsIlNtYXJ0Rm9yZWdyb3VuZCI6bnVsbCwiQmFja2dyb3VuZEZpbGxUeXBlIjowLCJNYXJnaW4iOnsiJHJlZiI6IjExMCJ9LCJQYWRkaW5nIjp7IiRyZWYiOiIxMTEifSwiQmFja2dyb3VuZCI6eyIkcmVmIjoiMTEyIn0sIklzVmlzaWJsZSI6dHJ1ZSwiV2lkdGgiOjAuMCwiSGVpZ2h0IjowLjAsIkJvcmRlclN0eWxlIjp7IiRpZCI6Ijc4NiIsIkxpbmVDb2xvciI6bnVsbCwiTGluZVdlaWdodCI6MC4wLCJMaW5lVHlwZSI6MCwiUGFyZW50U3R5bGUiOm51bGx9LCJQYXJlbnRTdHlsZSI6bnVsbH0sIkhvcml6b250YWxDb25uZWN0b3JTdHlsZSI6eyIkaWQiOiI3ODciLCJMaW5lQ29sb3IiOnsiJHJlZiI6IjExNSJ9LCJMaW5lV2VpZ2h0IjoxLjAsIkxpbmVUeXBlIjowLCJQYXJlbnRTdHlsZSI6bnVsbH0sIlZlcnRpY2FsQ29ubmVjdG9yU3R5bGUiOnsiJGlkIjoiNzg4IiwiTGluZUNvbG9yIjp7IiRyZWYiOiIxMTg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dHJ1ZSwiUGVyY2VudGFnZUNvbXBsZXRlU2hhcGVPcGFjaXR5IjozNSwiU2hhcGVTdHlsZSI6eyIkaWQiOiI3ODkiLCJNYXJnaW4iOnsiJHJlZiI6IjEyMSJ9LCJQYWRkaW5nIjp7IiRyZWYiOiIxMjIifSwiQmFja2dyb3VuZCI6eyIkaWQiOiI3OTAiLCJDb2xvciI6eyIkaWQiOiI3OTEiLCJBIjoyNTUsIlIiOjExNSwiRyI6MTE1LCJCIjoxMTV9fSwiSXNWaXNpYmxlIjp0cnVlLCJXaWR0aCI6MC4wLCJIZWlnaHQiOjIyLjAsIkJvcmRlclN0eWxlIjp7IiRpZCI6Ijc5MiIsIkxpbmVDb2xvciI6eyIkcmVmIjoiMTI2In0sIkxpbmVXZWlnaHQiOjAuMCwiTGluZVR5cGUiOjAsIlBhcmVudFN0eWxlIjpudWxsfSwiUGFyZW50U3R5bGUiOm51bGx9LCJUaXRsZVN0eWxlIjp7IiRpZCI6Ijc5MyIsIkZvbnRTZXR0aW5ncyI6eyIkaWQiOiI3OTQiLCJGb250U2l6ZSI6MTEsIkZvbnROYW1lIjoiQ2FsaWJyaSIsIklzQm9sZCI6dHJ1ZSwiSXNJdGFsaWMiOmZhbHNlLCJJc1VuZGVybGluZWQiOmZhbHNlLCJQYXJlbnRTdHlsZSI6bnVsbH0sIkF1dG9TaXplIjowLCJGb3JlZ3JvdW5kIjp7IiRpZCI6Ijc5NSIsIkNvbG9yIjp7IiRpZCI6Ijc5NiIsIkEiOjI1NSwiUiI6MjU1LCJHIjoyNTUsIkIiOjI1NX19LCJNYXhXaWR0aCI6NzIwLjAsIk1heEhlaWdodCI6IkluZmluaXR5IiwiU21hcnRGb3JlZ3JvdW5kSXNBY3RpdmUiOmZhbHNlLCJIb3Jpem9udGFsQWxpZ25tZW50IjoxLCJWZXJ0aWNhbEFsaWdubWVudCI6MCwiU21hcnRGb3JlZ3JvdW5kIjpudWxsLCJCYWNrZ3JvdW5kRmlsbFR5cGUiOjAsIk1hcmdpbiI6eyIkcmVmIjoiMTMyIn0sIlBhZGRpbmciOnsiJHJlZiI6IjEzMyJ9LCJCYWNrZ3JvdW5kIjp7IiRpZCI6Ijc5NyIsIkNvbG9yIjp7IiRpZCI6Ijc5OCIsIkEiOjAsIlIiOjI1NSwiRyI6MjU1LCJCIjoyNTV9fSwiSXNWaXNpYmxlIjp0cnVlLCJXaWR0aCI6MC4wLCJIZWlnaHQiOjAuMCwiQm9yZGVyU3R5bGUiOnsiJGlkIjoiNzk5IiwiTGluZUNvbG9yIjpudWxsLCJMaW5lV2VpZ2h0IjowLjAsIkxpbmVUeXBlIjowLCJQYXJlbnRTdHlsZSI6bnVsbH0sIlBhcmVudFN0eWxlIjpudWxsfSwiRGF0ZVN0eWxlIjp7IiRpZCI6IjgwMCIsIkZvbnRTZXR0aW5ncyI6eyIkaWQiOiI4MDEiLCJGb250U2l6ZSI6MTAsIkZvbnROYW1lIjoiQ2FsaWJyaSIsIklzQm9sZCI6ZmFsc2UsIklzSXRhbGljIjpmYWxzZSwiSXNVbmRlcmxpbmVkIjpmYWxzZSwiUGFyZW50U3R5bGUiOm51bGx9LCJBdXRvU2l6ZSI6MCwiRm9yZWdyb3VuZCI6eyIkcmVmIjoiMTM5In0sIk1heFdpZHRoIjoyMDAuMCwiTWF4SGVpZ2h0IjoiSW5maW5pdHkiLCJTbWFydEZvcmVncm91bmRJc0FjdGl2ZSI6ZmFsc2UsIkhvcml6b250YWxBbGlnbm1lbnQiOjAsIlZlcnRpY2FsQWxpZ25tZW50IjowLCJTbWFydEZvcmVncm91bmQiOm51bGwsIkJhY2tncm91bmRGaWxsVHlwZSI6MCwiTWFyZ2luIjp7IiRyZWYiOiIxNDEifSwiUGFkZGluZyI6eyIkcmVmIjoiMTQyIn0sIkJhY2tncm91bmQiOnsiJHJlZiI6IjE0MyJ9LCJJc1Zpc2libGUiOnRydWUsIldpZHRoIjowLjAsIkhlaWdodCI6MC4wLCJCb3JkZXJTdHlsZSI6eyIkaWQiOiI4MDIiLCJMaW5lQ29sb3IiOm51bGwsIkxpbmVXZWlnaHQiOjAuMCwiTGluZVR5cGUiOjAsIlBhcmVudFN0eWxlIjpudWxsfSwiUGFyZW50U3R5bGUiOm51bGx9LCJEYXRlRm9ybWF0Ijp7IiRyZWYiOiIxNDUifSwiV2Vla051bWJlcmluZyI6eyIkaWQiOiI4MDMiLCJGb3JtYXQiOjAsIklzVmlzaWJsZSI6ZmFsc2UsIkxhc3RLbm93blZpc2liaWxpdHlTdGF0ZSI6ZmFsc2V9LCJJc1Zpc2libGUiOnRydWUsIlBhcmVudFN0eWxlIjpudWxsfSwiSW5kZXgiOjQsIlNtYXJ0RHVyYXRpb25BY3RpdmF0ZWQiOmZhbHNlLCJEYXRlRm9ybWF0Ijp7IiRyZWYiOiIxNDUifSwiV2Vla051bWJlcmluZyI6eyIkaWQiOiI4MDQiLCJGb3JtYXQiOjAsIklzVmlzaWJsZSI6ZmFsc2UsIkxhc3RLbm93blZpc2liaWxpdHlTdGF0ZSI6ZmFsc2V9LCJJZCI6IjEwNjAwODMxLWUzNzAtNDQzMi05NjU0LWQ4ODAxNmViYWM1NCIsIkltcG9ydElkIjpudWxsLCJUaXRsZSI6IkZsb3JhbCAyMDE3IiwiTm90ZSI6bnVsbCwiSHlwZXJsaW5rIjp7IiRpZCI6IjgwNSIsIkFkZHJlc3MiOm51bGwsIlN1YkFkZHJlc3MiOm51bGx9LCJJc0NoYW5nZWQiOmZhbHNlLCJJc05ldyI6ZmFsc2V9fV0sIl9taWxlc3RvbmVzIjpbXSwiSWQiOiIwMDAwMDAwMC0wMDAwLTAwMDAtMDAwMC0wMDAwMDAwMDAwMDAiLCJJc1NpbmdsZUl0ZW1Sb3ciOnRydWV9XSwiSW5kZXgiOjEsIklkIjoiODVkMmViZmEtMmJmMi00YTU1LWE0YmUtZTUyZWY0NDIyZmRkIiwiSGVhZGVyVGV4dCI6bnVsbCwiSXNEZWZhdWx0Ijp0cnVlLCJTdHlsZSI6eyIkaWQiOiI4MDYiLCJIZWFkZXJTdHlsZSI6eyIkaWQiOiI4MDciLCJUZXh0U3R5bGUiOnsiJGlkIjoiODA4IiwiRm9udFNldHRpbmdzIjp7IiRpZCI6IjgwOSIsIkZvbnRTaXplIjoxMSwiRm9udE5hbWUiOiJDYWxpYnJpIiwiSXNCb2xkIjpmYWxzZSwiSXNJdGFsaWMiOmZhbHNlLCJJc1VuZGVybGluZWQiOmZhbHNlLCJQYXJlbnRTdHlsZSI6bnVsbH0sIkF1dG9TaXplIjoyLCJGb3JlZ3JvdW5kIjp7IiRpZCI6IjgxMCIsIkNvbG9yIjp7IiRpZCI6IjgxMSIsIkEiOjI1NSwiUiI6MCwiRyI6MCwiQiI6MH19LCJNYXhXaWR0aCI6MC4wLCJNYXhIZWlnaHQiOiJJbmZpbml0eSIsIlNtYXJ0Rm9yZWdyb3VuZElzQWN0aXZlIjpmYWxzZSwiSG9yaXpvbnRhbEFsaWdubWVudCI6MCwiVmVydGljYWxBbGlnbm1lbnQiOjAsIlNtYXJ0Rm9yZWdyb3VuZCI6bnVsbCwiQmFja2dyb3VuZEZpbGxUeXBlIjowLCJNYXJnaW4iOnsiJGlkIjoiODEyIiwiVG9wIjowLjAsIkxlZnQiOjAuMCwiUmlnaHQiOjAuMCwiQm90dG9tIjowLjB9LCJQYWRkaW5nIjp7IiRpZCI6IjgxMyIsIlRvcCI6MC4wLCJMZWZ0IjowLjAsIlJpZ2h0IjowLjAsIkJvdHRvbSI6MC4wfSwiQmFja2dyb3VuZCI6eyIkaWQiOiI4MTQiLCJDb2xvciI6eyIkaWQiOiI4MTUiLCJBIjowLCJSIjoyNTUsIkciOjI1NSwiQiI6MjU1fX0sIklzVmlzaWJsZSI6dHJ1ZSwiV2lkdGgiOjAuMCwiSGVpZ2h0IjowLjAsIkJvcmRlclN0eWxlIjpudWxsLCJQYXJlbnRTdHlsZSI6bnVsbH0sIlJlY3RhbmdsZVN0eWxlIjp7IiRpZCI6IjgxNiIsIk1hcmdpbiI6eyIkaWQiOiI4MTciLCJUb3AiOjAuMCwiTGVmdCI6MC4wLCJSaWdodCI6MC4wLCJCb3R0b20iOjAuMH0sIlBhZGRpbmciOnsiJGlkIjoiODE4IiwiVG9wIjowLjAsIkxlZnQiOjAuMCwiUmlnaHQiOjAuMCwiQm90dG9tIjowLjB9LCJCYWNrZ3JvdW5kIjp7IiRpZCI6IjgxOSIsIkNvbG9yIjp7IiRpZCI6IjgyMCIsIkEiOjYzLCJSIjo5OCwiRyI6MTU3LCJCIjoyMDl9fSwiSXNWaXNpYmxlIjp0cnVlLCJXaWR0aCI6MC4wLCJIZWlnaHQiOjAuMCwiQm9yZGVyU3R5bGUiOnsiJGlkIjoiODIxIiwiTGluZUNvbG9yIjp7IiRpZCI6IjgyMiIsIiR0eXBlIjoiTkxSRS5Db21tb24uRG9tLlNvbGlkQ29sb3JCcnVzaCwgTkxSRS5Db21tb24iLCJDb2xvciI6eyIkaWQiOiI4MjMiLCJBIjoyNTUsIlIiOjUyLCJHIjo3MywiQiI6MTI1fX0sIkxpbmVXZWlnaHQiOjAuMCwiTGluZVR5cGUiOjAsIlBhcmVudFN0eWxlIjpudWxsfSwiUGFyZW50U3R5bGUiOm51bGx9LCJNYXJnaW4iOnsiJGlkIjoiODI0IiwiVG9wIjowLjAsIkxlZnQiOjAuMCwiUmlnaHQiOjAuMCwiQm90dG9tIjowLjB9LCJQYWRkaW5nIjp7IiRpZCI6IjgyNSIsIlRvcCI6MC4wLCJMZWZ0IjowLjAsIlJpZ2h0IjowLjAsIkJvdHRvbSI6MC4wfSwiQmFja2dyb3VuZCI6bnVsbCwiSXNWaXNpYmxlIjp0cnVlLCJXaWR0aCI6MC4wLCJIZWlnaHQiOjAuMCwiQm9yZGVyU3R5bGUiOm51bGwsIlBhcmVudFN0eWxlIjpudWxsfSwiQmFja2dyb3VuZFN0eWxlIjp7IiRpZCI6IjgyNiIsIk1hcmdpbiI6eyIkaWQiOiI4MjciLCJUb3AiOjAuMCwiTGVmdCI6MC4wLCJSaWdodCI6MC4wLCJCb3R0b20iOjAuMH0sIlBhZGRpbmciOnsiJGlkIjoiODI4IiwiVG9wIjowLjAsIkxlZnQiOjAuMCwiUmlnaHQiOjAuMCwiQm90dG9tIjowLjB9LCJCYWNrZ3JvdW5kIjp7IiRpZCI6IjgyOSIsIkNvbG9yIjp7IiRpZCI6IjgzMCIsIkEiOjUxLCJSIjo0MSwiRyI6MTI3LCJCIjoyMTN9fSwiSXNWaXNpYmxlIjp0cnVlLCJXaWR0aCI6MC4wLCJIZWlnaHQiOjAuMCwiQm9yZGVyU3R5bGUiOnsiJGlkIjoiODMxIiwiTGluZUNvbG9yIjp7IiRpZCI6IjgzMiIsIiR0eXBlIjoiTkxSRS5Db21tb24uRG9tLlNvbGlkQ29sb3JCcnVzaCwgTkxSRS5Db21tb24iLCJDb2xvciI6eyIkaWQiOiI4MzMiLCJBIjoyNTUsIlIiOjUyLCJHIjo3MywiQiI6MTI1fX0sIkxpbmVXZWlnaHQiOjAuMCwiTGluZVR5cGUiOjAsIlBhcmVudFN0eWxlIjpudWxsfSwiUGFyZW50U3R5bGUiOm51bGx9LCJNYXJnaW4iOnsiJGlkIjoiODM0IiwiVG9wIjowLjAsIkxlZnQiOjAuMCwiUmlnaHQiOjAuMCwiQm90dG9tIjowLjB9LCJQYWRkaW5nIjp7IiRpZCI6IjgzNSIsIlRvcCI6MC4wLCJMZWZ0IjowLjAsIlJpZ2h0IjowLjAsIkJvdHRvbSI6MC4wfSwiSXNWaXNpYmxlIjpmYWxzZSwiV2lkdGgiOjAuMCwiSGVpZ2h0IjowLjAsIkJvcmRlclN0eWxlIjpudWxsLCJQYXJlbnRTdHlsZSI6bnVsbH19XSwiSWQiOiIyNDUxNTJjNS1kMWIzLTQxYzktODgyZi01YzE3ZmRjNzNlMGIiLCJJbmRleCI6MSwiSGVhZGVyVGV4dCI6IkZsb3JhbCIsIlN0eWxlIjp7IiRpZCI6IjgzNiIsIkhlYWRlclN0eWxlIjp7IiRpZCI6IjgzNyIsIlRleHRJc1ZlcnRpY2FsIjpmYWxzZSwiVGV4dFN0eWxlIjp7IiRpZCI6IjgzOCIsIkZvbnRTZXR0aW5ncyI6eyIkaWQiOiI4MzkiLCJGb250U2l6ZSI6MTIsIkZvbnROYW1lIjoiQ2FsaWJyaSIsIklzQm9sZCI6ZmFsc2UsIklzSXRhbGljIjpmYWxzZSwiSXNVbmRlcmxpbmVkIjpmYWxzZSwiUGFyZW50U3R5bGUiOm51bGx9LCJBdXRvU2l6ZSI6MiwiRm9yZWdyb3VuZCI6eyIkaWQiOiI4NDAiLCJDb2xvciI6eyIkaWQiOiI4NDEiLCJBIjoyNTUsIlIiOjI1NSwiRyI6MjU1LCJCIjoyNTV9fSwiTWF4V2lkdGgiOjc2LjAsIk1heEhlaWdodCI6IkluZmluaXR5IiwiU21hcnRGb3JlZ3JvdW5kSXNBY3RpdmUiOmZhbHNlLCJIb3Jpem9udGFsQWxpZ25tZW50IjowLCJWZXJ0aWNhbEFsaWdubWVudCI6MCwiU21hcnRGb3JlZ3JvdW5kIjpudWxsLCJCYWNrZ3JvdW5kRmlsbFR5cGUiOjAsIk1hcmdpbiI6eyIkaWQiOiI4NDIiLCJUb3AiOjAuMCwiTGVmdCI6MC4wLCJSaWdodCI6MC4wLCJCb3R0b20iOjAuMH0sIlBhZGRpbmciOnsiJGlkIjoiODQzIiwiVG9wIjowLjAsIkxlZnQiOjAuMCwiUmlnaHQiOjAuMCwiQm90dG9tIjowLjB9LCJCYWNrZ3JvdW5kIjp7IiRpZCI6Ijg0NCIsIkNvbG9yIjp7IiRpZCI6Ijg0NSIsIkEiOjAsIlIiOjI1NSwiRyI6MjU1LCJCIjoyNTV9fSwiSXNWaXNpYmxlIjp0cnVlLCJXaWR0aCI6MC4wLCJIZWlnaHQiOjAuMCwiQm9yZGVyU3R5bGUiOm51bGwsIlBhcmVudFN0eWxlIjpudWxsfSwiUmVjdGFuZ2xlU3R5bGUiOnsiJGlkIjoiODQ2IiwiTWFyZ2luIjp7IiRpZCI6Ijg0NyIsIlRvcCI6MC4wLCJMZWZ0IjowLjAsIlJpZ2h0IjowLjAsIkJvdHRvbSI6MC4wfSwiUGFkZGluZyI6eyIkaWQiOiI4NDgiLCJUb3AiOjAuMCwiTGVmdCI6MC4wLCJSaWdodCI6MC4wLCJCb3R0b20iOjAuMH0sIkJhY2tncm91bmQiOnsiJGlkIjoiODQ5IiwiQ29sb3IiOnsiJGlkIjoiODUwIiwiQSI6MjU1LCJSIjo5OCwiRyI6MTU3LCJCIjoyMDl9fSwiSXNWaXNpYmxlIjp0cnVlLCJXaWR0aCI6MC4wLCJIZWlnaHQiOjAuMCwiQm9yZGVyU3R5bGUiOnsiJGlkIjoiODUxIiwiTGluZUNvbG9yIjp7IiRpZCI6Ijg1MiIsIiR0eXBlIjoiTkxSRS5Db21tb24uRG9tLlNvbGlkQ29sb3JCcnVzaCwgTkxSRS5Db21tb24iLCJDb2xvciI6eyIkaWQiOiI4NTMiLCJBIjoyNTUsIlIiOjUyLCJHIjo3MywiQiI6MTI1fX0sIkxpbmVXZWlnaHQiOjAuMCwiTGluZVR5cGUiOjAsIlBhcmVudFN0eWxlIjpudWxsfSwiUGFyZW50U3R5bGUiOm51bGx9LCJNYXJnaW4iOnsiJGlkIjoiODU0IiwiVG9wIjowLjAsIkxlZnQiOjAuMCwiUmlnaHQiOjAuMCwiQm90dG9tIjowLjB9LCJQYWRkaW5nIjp7IiRpZCI6Ijg1NSIsIlRvcCI6MC4wLCJMZWZ0IjowLjAsIlJpZ2h0IjowLjAsIkJvdHRvbSI6MC4wfSwiQmFja2dyb3VuZCI6bnVsbCwiSXNWaXNpYmxlIjp0cnVlLCJXaWR0aCI6MC4wLCJIZWlnaHQiOjAuMCwiQm9yZGVyU3R5bGUiOm51bGwsIlBhcmVudFN0eWxlIjpudWxsfSwiQmFja2dyb3VuZFN0eWxlIjp7IiRpZCI6Ijg1NiIsIk1hcmdpbiI6eyIkaWQiOiI4NTciLCJUb3AiOjAuMCwiTGVmdCI6MC4wLCJSaWdodCI6MC4wLCJCb3R0b20iOjAuMH0sIlBhZGRpbmciOnsiJGlkIjoiODU4IiwiVG9wIjowLjAsIkxlZnQiOjAuMCwiUmlnaHQiOjAuMCwiQm90dG9tIjowLjB9LCJCYWNrZ3JvdW5kIjp7IiRpZCI6Ijg1OSIsIkNvbG9yIjp7IiRpZCI6Ijg2MCIsIkEiOjUxLCJSIjo0MSwiRyI6MTI3LCJCIjoyMTN9fSwiSXNWaXNpYmxlIjp0cnVlLCJXaWR0aCI6MC4wLCJIZWlnaHQiOjAuMCwiQm9yZGVyU3R5bGUiOnsiJGlkIjoiODYxIiwiTGluZUNvbG9yIjp7IiRpZCI6Ijg2MiIsIiR0eXBlIjoiTkxSRS5Db21tb24uRG9tLlNvbGlkQ29sb3JCcnVzaCwgTkxSRS5Db21tb24iLCJDb2xvciI6eyIkaWQiOiI4NjMiLCJBIjoyNTUsIlIiOjUyLCJHIjo3MywiQiI6MTI1fX0sIkxpbmVXZWlnaHQiOjAuMCwiTGluZVR5cGUiOjAsIlBhcmVudFN0eWxlIjpudWxsfSwiUGFyZW50U3R5bGUiOm51bGx9LCJJc0Fib3ZlVGltZWJhbmQiOmZhbHNlLCJNYXJnaW4iOnsiJGlkIjoiODY0IiwiVG9wIjowLjAsIkxlZnQiOjAuMCwiUmlnaHQiOjAuMCwiQm90dG9tIjowLjB9LCJQYWRkaW5nIjp7IiRpZCI6Ijg2NSIsIlRvcCI6MC4wLCJMZWZ0IjowLjAsIlJpZ2h0IjowLjAsIkJvdHRvbSI6MC4wfSwiSXNWaXNpYmxlIjp0cnVlLCJXaWR0aCI6MC4wLCJIZWlnaHQiOjAuMCwiQm9yZGVyU3R5bGUiOnsiJGlkIjoiODY2IiwiTGluZUNvbG9yIjpudWxsLCJMaW5lV2VpZ2h0IjowLjAsIkxpbmVUeXBlIjowLCJQYXJlbnRTdHlsZSI6bnVsbH0sIlBhcmVudFN0eWxlIjpudWxsfX0seyIkaWQiOiI4NjciLCJfYWN0aXZpdGllcyI6W3siJGlkIjoiODY4IiwiX3Jvd3MiOlt7IiRpZCI6Ijg2OSIsIl90YXNrcyI6W3siJGlkIjoiODcwIiwiX2F0dGFjaGVkTWlsZXN0b25lcyI6W3siJGlkIjoiODcxIiwiRGF0ZSI6IjIwMTQtMDYtMDNUMDA6MDA6MDAiLCJTdHlsZSI6eyIkaWQiOiI4NzIiLCJTaGFwZSI6MSwiQ29ubmVjdG9yTWFyZ2luIjp7IiRyZWYiOiI4In0sIkNvbm5lY3RvclN0eWxlIjp7IiRpZCI6Ijg3MyIsIkxpbmVDb2xvciI6eyIkaWQiOiI4NzQiLCIkdHlwZSI6Ik5MUkUuQ29tbW9uLkRvbS5Tb2xpZENvbG9yQnJ1c2gsIE5MUkUuQ29tbW9uIiwiQ29sb3IiOnsiJGlkIjoiODc1IiwiQSI6MTI3LCJSIjoyNiwiRyI6MTcwLCJCIjo2Nn19LCJMaW5lV2VpZ2h0IjoxLjAsIkxpbmVUeXBlIjowLCJQYXJlbnRTdHlsZSI6bnVsbH0sIklzQmVsb3dUaW1lYmFuZCI6dHJ1ZSwiUG9zaXRpb25PblRhc2siOjMsIkhpZGVEYXRlIjpmYWxzZSwiU2hhcGVTaXplIjoxLCJTcGFjaW5nIjoyLjAsIlBhZGRpbmciOnsiJHJlZiI6IjEyIn0sIlNoYXBlU3R5bGUiOnsiJGlkIjoiODc2IiwiTWFyZ2luIjp7IiRyZWYiOiIxNCJ9LCJQYWRkaW5nIjp7IiRyZWYiOiIxNSJ9LCJCYWNrZ3JvdW5kIjp7IiRpZCI6Ijg3NyIsIkNvbG9yIjp7IiRpZCI6Ijg3OCIsIkEiOjI1NSwiUiI6MjYsIkciOjE3MCwiQiI6NjZ9fSwiSXNWaXNpYmxlIjp0cnVlLCJXaWR0aCI6MTguMCwiSGVpZ2h0IjoyMC4wLCJCb3JkZXJTdHlsZSI6eyIkaWQiOiI4NzkiLCJMaW5lQ29sb3IiOnsiJGlkIjoiODgwIiwiJHR5cGUiOiJOTFJFLkNvbW1vbi5Eb20uU29saWRDb2xvckJydXNoLCBOTFJFLkNvbW1vbiIsIkNvbG9yIjp7IiRpZCI6Ijg4MSIsIkEiOjI1NSwiUiI6NTIsIkciOjczLCJCIjoxMjV9fSwiTGluZVdlaWdodCI6MC4wLCJMaW5lVHlwZSI6MCwiUGFyZW50U3R5bGUiOm51bGx9LCJQYXJlbnRTdHlsZSI6bnVsbH0sIlRpdGxlU3R5bGUiOnsiJGlkIjoiODgyIiwiRm9udFNldHRpbmdzIjp7IiRpZCI6Ijg4MyIsIkZvbnRTaXplIjoxMSwiRm9udE5hbWUiOiJDYWxpYnJpIiwiSXNCb2xkIjp0cnVlLCJJc0l0YWxpYyI6ZmFsc2UsIklzVW5kZXJsaW5lZCI6ZmFsc2UsIlBhcmVudFN0eWxlIjpudWxsfSwiQXV0b1NpemUiOjAsIkZvcmVncm91bmQiOnsiJGlkIjoiODg0IiwiQ29sb3IiOnsiJGlkIjoiODg1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yNSJ9LCJQYWRkaW5nIjp7IiRyZWYiOiIyNiJ9LCJCYWNrZ3JvdW5kIjp7IiRpZCI6Ijg4NiIsIkNvbG9yIjp7IiRpZCI6Ijg4NyIsIkEiOjAsIlIiOjI1NSwiRyI6MjU1LCJCIjoyNTV9fSwiSXNWaXNpYmxlIjpmYWxzZSwiV2lkdGgiOjAuMCwiSGVpZ2h0IjowLjAsIkJvcmRlclN0eWxlIjp7IiRpZCI6Ijg4OCIsIkxpbmVDb2xvciI6bnVsbCwiTGluZVdlaWdodCI6MC4wLCJMaW5lVHlwZSI6MCwiUGFyZW50U3R5bGUiOm51bGx9LCJQYXJlbnRTdHlsZSI6bnVsbH0sIkRhdGVTdHlsZSI6eyIkaWQiOiI4ODkiLCJGb250U2V0dGluZ3MiOnsiJGlkIjoiODkwIiwiRm9udFNpemUiOjEwLCJGb250TmFtZSI6IkNhbGlicmkiLCJJc0JvbGQiOmZhbHNlLCJJc0l0YWxpYyI6ZmFsc2UsIklzVW5kZXJsaW5lZCI6ZmFsc2UsIlBhcmVudFN0eWxlIjpudWxsfSwiQXV0b1NpemUiOjAsIkZvcmVncm91bmQiOnsiJGlkIjoiODkxIiwiQ29sb3IiOnsiJGlkIjoiODky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zQifSwiUGFkZGluZyI6eyIkcmVmIjoiMzUifSwiQmFja2dyb3VuZCI6eyIkaWQiOiI4OTMiLCJDb2xvciI6eyIkaWQiOiI4OTQiLCJBIjowLCJSIjoyNTUsIkciOjI1NSwiQiI6MjU1fX0sIklzVmlzaWJsZSI6ZmFsc2UsIldpZHRoIjowLjAsIkhlaWdodCI6MC4wLCJCb3JkZXJTdHlsZSI6eyIkaWQiOiI4OTUiLCJMaW5lQ29sb3IiOm51bGwsIkxpbmVXZWlnaHQiOjAuMCwiTGluZVR5cGUiOjAsIlBhcmVudFN0eWxlIjpudWxsfSwiUGFyZW50U3R5bGUiOm51bGx9LCJEYXRlRm9ybWF0Ijp7IiRyZWYiOiIzOSJ9LCJXZWVrTnVtYmVyaW5nIjp7IiRpZCI6Ijg5NiIsIkZvcm1hdCI6MCwiSXNWaXNpYmxlIjpmYWxzZSwiTGFzdEtub3duVmlzaWJpbGl0eVN0YXRlIjpmYWxzZX0sIklzVmlzaWJsZSI6dHJ1ZSwiUGFyZW50U3R5bGUiOm51bGx9LCJJbmRleCI6MzAsIlBlcmNlbnRhZ2VDb21wbGV0ZSI6bnVsbCwiUG9zaXRpb24iOnsiUmF0aW8iOjAuMCwiSXNDdXN0b20iOmZhbHNlfSwiRGF0ZUZvcm1hdCI6eyIkcmVmIjoiMzkifSwiV2Vla051bWJlcmluZyI6eyIkaWQiOiI4OTciLCJGb3JtYXQiOjAsIklzVmlzaWJsZSI6ZmFsc2UsIkxhc3RLbm93blZpc2liaWxpdHlTdGF0ZSI6ZmFsc2V9LCJSZWxhdGVkVGFza0lkIjoiNzk3NmQ3OTktOGE3NS00MWFhLWI2MTQtOWEzOTZkMTMxYjE2IiwiSWQiOiI0MGY3MzdkMS05MjEzLTRiMzUtYjBjZC0zMzU3NTNkZGMwMDkiLCJJbXBvcnRJZCI6bnVsbCwiVGl0bGUiOiJBcmNhZGUgMjAxNCAtIE5vcnRoIEFtZXJpY2EgbGF1bmNoIiwiTm90ZSI6bnVsbCwiSHlwZXJsaW5rIjp7IiRpZCI6Ijg5OCIsIkFkZHJlc3MiOiIiLCJTdWJBZGRyZXNzIjoiIn0sIklzQ2hhbmdlZCI6ZmFsc2UsIklzTmV3IjpmYWxzZX0seyIkaWQiOiI4OTkiLCJEYXRlIjoiMjAxNC0wNy0yNVQwMDowMDowMCIsIlN0eWxlIjp7IiRpZCI6IjkwMCIsIlNoYXBlIjoxLCJDb25uZWN0b3JNYXJnaW4iOnsiJHJlZiI6IjgifSwiQ29ubmVjdG9yU3R5bGUiOnsiJGlkIjoiOTAxIiwiTGluZUNvbG9yIjp7IiRpZCI6IjkwMiIsIiR0eXBlIjoiTkxSRS5Db21tb24uRG9tLlNvbGlkQ29sb3JCcnVzaCwgTkxSRS5Db21tb24iLCJDb2xvciI6eyIkaWQiOiI5MDMiLCJBIjoxMjcsIlIiOjE3OCwiRyI6MTQsIkIiOjE4fX0sIkxpbmVXZWlnaHQiOjEuMCwiTGluZVR5cGUiOjAsIlBhcmVudFN0eWxlIjpudWxsfSwiSXNCZWxvd1RpbWViYW5kIjp0cnVlLCJQb3NpdGlvbk9uVGFzayI6MywiSGlkZURhdGUiOmZhbHNlLCJTaGFwZVNpemUiOjEsIlNwYWNpbmciOjIuMCwiUGFkZGluZyI6eyIkcmVmIjoiMTIifSwiU2hhcGVTdHlsZSI6eyIkaWQiOiI5MDQiLCJNYXJnaW4iOnsiJHJlZiI6IjE0In0sIlBhZGRpbmciOnsiJHJlZiI6IjE1In0sIkJhY2tncm91bmQiOnsiJGlkIjoiOTA1IiwiQ29sb3IiOnsiJGlkIjoiOTA2IiwiQSI6MjU1LCJSIjoxNzgsIkciOjE0LCJCIjoxOH19LCJJc1Zpc2libGUiOnRydWUsIldpZHRoIjoxOC4wLCJIZWlnaHQiOjIwLjAsIkJvcmRlclN0eWxlIjp7IiRpZCI6IjkwNyIsIkxpbmVDb2xvciI6eyIkaWQiOiI5MDgiLCIkdHlwZSI6Ik5MUkUuQ29tbW9uLkRvbS5Tb2xpZENvbG9yQnJ1c2gsIE5MUkUuQ29tbW9uIiwiQ29sb3IiOnsiJGlkIjoiOTA5IiwiQSI6MjU1LCJSIjo1MiwiRyI6NzMsIkIiOjEyNX19LCJMaW5lV2VpZ2h0IjowLjAsIkxpbmVUeXBlIjowLCJQYXJlbnRTdHlsZSI6bnVsbH0sIlBhcmVudFN0eWxlIjpudWxsfSwiVGl0bGVTdHlsZSI6eyIkaWQiOiI5MTAiLCJGb250U2V0dGluZ3MiOnsiJGlkIjoiOTExIiwiRm9udFNpemUiOjExLCJGb250TmFtZSI6IkNhbGlicmkiLCJJc0JvbGQiOnRydWUsIklzSXRhbGljIjpmYWxzZSwiSXNVbmRlcmxpbmVkIjpmYWxzZSwiUGFyZW50U3R5bGUiOm51bGx9LCJBdXRvU2l6ZSI6MCwiRm9yZWdyb3VuZCI6eyIkaWQiOiI5MTIiLCJDb2xvciI6eyIkaWQiOiI5MTM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I1In0sIlBhZGRpbmciOnsiJHJlZiI6IjI2In0sIkJhY2tncm91bmQiOnsiJGlkIjoiOTE0IiwiQ29sb3IiOnsiJGlkIjoiOTE1IiwiQSI6MCwiUiI6MjU1LCJHIjoyNTUsIkIiOjI1NX19LCJJc1Zpc2libGUiOmZhbHNlLCJXaWR0aCI6MC4wLCJIZWlnaHQiOjAuMCwiQm9yZGVyU3R5bGUiOnsiJGlkIjoiOTE2IiwiTGluZUNvbG9yIjpudWxsLCJMaW5lV2VpZ2h0IjowLjAsIkxpbmVUeXBlIjowLCJQYXJlbnRTdHlsZSI6bnVsbH0sIlBhcmVudFN0eWxlIjpudWxsfSwiRGF0ZVN0eWxlIjp7IiRpZCI6IjkxNyIsIkZvbnRTZXR0aW5ncyI6eyIkaWQiOiI5MTgiLCJGb250U2l6ZSI6MTAsIkZvbnROYW1lIjoiQ2FsaWJyaSIsIklzQm9sZCI6ZmFsc2UsIklzSXRhbGljIjpmYWxzZSwiSXNVbmRlcmxpbmVkIjpmYWxzZSwiUGFyZW50U3R5bGUiOm51bGx9LCJBdXRvU2l6ZSI6MCwiRm9yZWdyb3VuZCI6eyIkaWQiOiI5MTkiLCJDb2xvciI6eyIkaWQiOiI5MjA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zNCJ9LCJQYWRkaW5nIjp7IiRyZWYiOiIzNSJ9LCJCYWNrZ3JvdW5kIjp7IiRpZCI6IjkyMSIsIkNvbG9yIjp7IiRpZCI6IjkyMiIsIkEiOjAsIlIiOjI1NSwiRyI6MjU1LCJCIjoyNTV9fSwiSXNWaXNpYmxlIjpmYWxzZSwiV2lkdGgiOjAuMCwiSGVpZ2h0IjowLjAsIkJvcmRlclN0eWxlIjp7IiRpZCI6IjkyMyIsIkxpbmVDb2xvciI6bnVsbCwiTGluZVdlaWdodCI6MC4wLCJMaW5lVHlwZSI6MCwiUGFyZW50U3R5bGUiOm51bGx9LCJQYXJlbnRTdHlsZSI6bnVsbH0sIkRhdGVGb3JtYXQiOnsiJHJlZiI6IjM5In0sIldlZWtOdW1iZXJpbmciOnsiJGlkIjoiOTI0IiwiRm9ybWF0IjowLCJJc1Zpc2libGUiOmZhbHNlLCJMYXN0S25vd25WaXNpYmlsaXR5U3RhdGUiOmZhbHNlfSwiSXNWaXNpYmxlIjp0cnVlLCJQYXJlbnRTdHlsZSI6bnVsbH0sIkluZGV4IjozMSwiUGVyY2VudGFnZUNvbXBsZXRlIjpudWxsLCJQb3NpdGlvbiI6eyJSYXRpbyI6MC4wLCJJc0N1c3RvbSI6ZmFsc2V9LCJEYXRlRm9ybWF0Ijp7IiRyZWYiOiIzOSJ9LCJXZWVrTnVtYmVyaW5nIjp7IiRpZCI6IjkyNSIsIkZvcm1hdCI6MCwiSXNWaXNpYmxlIjpmYWxzZSwiTGFzdEtub3duVmlzaWJpbGl0eVN0YXRlIjpmYWxzZX0sIlJlbGF0ZWRUYXNrSWQiOiI3OTc2ZDc5OS04YTc1LTQxYWEtYjYxNC05YTM5NmQxMzFiMTYiLCJJZCI6Ijc3ZGU5MWYwLWMxY2ItNDdkMC1iNDI4LWViNGI3ZTAzNTMyNiIsIkltcG9ydElkIjpudWxsLCJUaXRsZSI6IkFyY2FkZSAyMDE0IC0gRXVyb3BlIGxhdW5jaCIsIk5vdGUiOm51bGwsIkh5cGVybGluayI6eyIkaWQiOiI5MjYiLCJBZGRyZXNzIjoiIiwiU3ViQWRkcmVzcyI6IiJ9LCJJc0NoYW5nZWQiOmZhbHNlLCJJc05ldyI6ZmFsc2V9XSwiVGFza0RlZmluaXRpb24iOnsiJGlkIjoiOTI3IiwiR3JvdXBOYW1lIjpudWxsLCJTdGFydERhdGUiOiIyMDE0LTA2LTAxVDAwOjAwOjAwWiIsIkVuZERhdGUiOiIyMDE3LTEyLTMxVDIzOjU5OjAwWiIsIlBlcmNlbnRhZ2VDb21wbGV0ZSI6bnVsbCwiU3R5bGUiOnsiJGlkIjoiOTI4IiwiU2hhcGUiOjAsIlNoYXBlVGhpY2tuZXNzIjoyLCJEdXJhdGlvbkZvcm1hdCI6MCwiSW5jbHVkZU5vbldvcmtpbmdEYXlzSW5EdXJhdGlvbiI6ZmFsc2UsIlBlcmNlbnRhZ2VDb21wbGV0ZVN0eWxlIjp7IiRpZCI6IjkyOSIsIkZvbnRTZXR0aW5ncyI6eyIkaWQiOiI5MzAiLCJGb250U2l6ZSI6MTAsIkZvbnROYW1lIjoiQ2FsaWJyaSIsIklzQm9sZCI6ZmFsc2UsIklzSXRhbGljIjpmYWxzZSwiSXNVbmRlcmxpbmVkIjpmYWxzZSwiUGFyZW50U3R5bGUiOm51bGx9LCJBdXRvU2l6ZSI6MCwiRm9yZWdyb3VuZCI6eyIkcmVmIjoiOTkifSwiTWF4V2lkdGgiOjIwMC4wLCJNYXhIZWlnaHQiOiJJbmZpbml0eSIsIlNtYXJ0Rm9yZWdyb3VuZElzQWN0aXZlIjpmYWxzZSwiSG9yaXpvbnRhbEFsaWdubWVudCI6MCwiVmVydGljYWxBbGlnbm1lbnQiOjAsIlNtYXJ0Rm9yZWdyb3VuZCI6bnVsbCwiQmFja2dyb3VuZEZpbGxUeXBlIjowLCJNYXJnaW4iOnsiJHJlZiI6IjEwMSJ9LCJQYWRkaW5nIjp7IiRyZWYiOiIxMDIifSwiQmFja2dyb3VuZCI6eyIkcmVmIjoiMTAzIn0sIklzVmlzaWJsZSI6dHJ1ZSwiV2lkdGgiOjAuMCwiSGVpZ2h0IjowLjAsIkJvcmRlclN0eWxlIjp7IiRpZCI6IjkzMSIsIkxpbmVDb2xvciI6bnVsbCwiTGluZVdlaWdodCI6MC4wLCJMaW5lVHlwZSI6MCwiUGFyZW50U3R5bGUiOm51bGx9LCJQYXJlbnRTdHlsZSI6bnVsbH0sIkR1cmF0aW9uU3R5bGUiOnsiJGlkIjoiOTMyIiwiRm9udFNldHRpbmdzIjp7IiRpZCI6IjkzMyIsIkZvbnRTaXplIjoxMCwiRm9udE5hbWUiOiJDYWxpYnJpIiwiSXNCb2xkIjpmYWxzZSwiSXNJdGFsaWMiOmZhbHNlLCJJc1VuZGVybGluZWQiOmZhbHNlLCJQYXJlbnRTdHlsZSI6bnVsbH0sIkF1dG9TaXplIjowLCJGb3JlZ3JvdW5kIjp7IiRyZWYiOiIxMDgifSwiTWF4V2lkdGgiOjIwMC4wLCJNYXhIZWlnaHQiOiJJbmZpbml0eSIsIlNtYXJ0Rm9yZWdyb3VuZElzQWN0aXZlIjpmYWxzZSwiSG9yaXpvbnRhbEFsaWdubWVudCI6MCwiVmVydGljYWxBbGlnbm1lbnQiOjAsIlNtYXJ0Rm9yZWdyb3VuZCI6bnVsbCwiQmFja2dyb3VuZEZpbGxUeXBlIjowLCJNYXJnaW4iOnsiJHJlZiI6IjExMCJ9LCJQYWRkaW5nIjp7IiRyZWYiOiIxMTEifSwiQmFja2dyb3VuZCI6eyIkcmVmIjoiMTEyIn0sIklzVmlzaWJsZSI6dHJ1ZSwiV2lkdGgiOjAuMCwiSGVpZ2h0IjowLjAsIkJvcmRlclN0eWxlIjp7IiRpZCI6IjkzNCIsIkxpbmVDb2xvciI6bnVsbCwiTGluZVdlaWdodCI6MC4wLCJMaW5lVHlwZSI6MCwiUGFyZW50U3R5bGUiOm51bGx9LCJQYXJlbnRTdHlsZSI6bnVsbH0sIkhvcml6b250YWxDb25uZWN0b3JTdHlsZSI6eyIkaWQiOiI5MzUiLCJMaW5lQ29sb3IiOnsiJHJlZiI6IjExNSJ9LCJMaW5lV2VpZ2h0IjoxLjAsIkxpbmVUeXBlIjowLCJQYXJlbnRTdHlsZSI6bnVsbH0sIlZlcnRpY2FsQ29ubmVjdG9yU3R5bGUiOnsiJGlkIjoiOTM2IiwiTGluZUNvbG9yIjp7IiRyZWYiOiIxMTg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dHJ1ZSwiUGVyY2VudGFnZUNvbXBsZXRlU2hhcGVPcGFjaXR5IjozNSwiU2hhcGVTdHlsZSI6eyIkaWQiOiI5MzciLCJNYXJnaW4iOnsiJHJlZiI6IjEyMSJ9LCJQYWRkaW5nIjp7IiRyZWYiOiIxMjIifSwiQmFja2dyb3VuZCI6eyIkaWQiOiI5MzgiLCJDb2xvciI6eyIkaWQiOiI5MzkiLCJBIjoyNTUsIlIiOjExNSwiRyI6MTE1LCJCIjoxMTV9fSwiSXNWaXNpYmxlIjp0cnVlLCJXaWR0aCI6MC4wLCJIZWlnaHQiOjIyLjAsIkJvcmRlclN0eWxlIjp7IiRpZCI6Ijk0MCIsIkxpbmVDb2xvciI6eyIkcmVmIjoiMTI2In0sIkxpbmVXZWlnaHQiOjAuMCwiTGluZVR5cGUiOjAsIlBhcmVudFN0eWxlIjpudWxsfSwiUGFyZW50U3R5bGUiOm51bGx9LCJUaXRsZVN0eWxlIjp7IiRpZCI6Ijk0MSIsIkZvbnRTZXR0aW5ncyI6eyIkaWQiOiI5NDIiLCJGb250U2l6ZSI6MTEsIkZvbnROYW1lIjoiQ2FsaWJyaSIsIklzQm9sZCI6dHJ1ZSwiSXNJdGFsaWMiOmZhbHNlLCJJc1VuZGVybGluZWQiOmZhbHNlLCJQYXJlbnRTdHlsZSI6bnVsbH0sIkF1dG9TaXplIjowLCJGb3JlZ3JvdW5kIjp7IiRpZCI6Ijk0MyIsIkNvbG9yIjp7IiRpZCI6Ijk0NCIsIkEiOjI1NSwiUiI6MjU1LCJHIjoyNTUsIkIiOjI1NX19LCJNYXhXaWR0aCI6NzIwLjAsIk1heEhlaWdodCI6IkluZmluaXR5IiwiU21hcnRGb3JlZ3JvdW5kSXNBY3RpdmUiOmZhbHNlLCJIb3Jpem9udGFsQWxpZ25tZW50IjoxLCJWZXJ0aWNhbEFsaWdubWVudCI6MCwiU21hcnRGb3JlZ3JvdW5kIjpudWxsLCJCYWNrZ3JvdW5kRmlsbFR5cGUiOjAsIk1hcmdpbiI6eyIkcmVmIjoiMTMyIn0sIlBhZGRpbmciOnsiJHJlZiI6IjEzMyJ9LCJCYWNrZ3JvdW5kIjp7IiRpZCI6Ijk0NSIsIkNvbG9yIjp7IiRpZCI6Ijk0NiIsIkEiOjAsIlIiOjI1NSwiRyI6MjU1LCJCIjoyNTV9fSwiSXNWaXNpYmxlIjp0cnVlLCJXaWR0aCI6MC4wLCJIZWlnaHQiOjAuMCwiQm9yZGVyU3R5bGUiOnsiJGlkIjoiOTQ3IiwiTGluZUNvbG9yIjpudWxsLCJMaW5lV2VpZ2h0IjowLjAsIkxpbmVUeXBlIjowLCJQYXJlbnRTdHlsZSI6bnVsbH0sIlBhcmVudFN0eWxlIjpudWxsfSwiRGF0ZVN0eWxlIjp7IiRpZCI6Ijk0OCIsIkZvbnRTZXR0aW5ncyI6eyIkaWQiOiI5NDkiLCJGb250U2l6ZSI6MTAsIkZvbnROYW1lIjoiQ2FsaWJyaSIsIklzQm9sZCI6ZmFsc2UsIklzSXRhbGljIjpmYWxzZSwiSXNVbmRlcmxpbmVkIjpmYWxzZSwiUGFyZW50U3R5bGUiOm51bGx9LCJBdXRvU2l6ZSI6MCwiRm9yZWdyb3VuZCI6eyIkcmVmIjoiMTM5In0sIk1heFdpZHRoIjoyMDAuMCwiTWF4SGVpZ2h0IjoiSW5maW5pdHkiLCJTbWFydEZvcmVncm91bmRJc0FjdGl2ZSI6ZmFsc2UsIkhvcml6b250YWxBbGlnbm1lbnQiOjAsIlZlcnRpY2FsQWxpZ25tZW50IjowLCJTbWFydEZvcmVncm91bmQiOm51bGwsIkJhY2tncm91bmRGaWxsVHlwZSI6MCwiTWFyZ2luIjp7IiRyZWYiOiIxNDEifSwiUGFkZGluZyI6eyIkcmVmIjoiMTQyIn0sIkJhY2tncm91bmQiOnsiJHJlZiI6IjE0MyJ9LCJJc1Zpc2libGUiOnRydWUsIldpZHRoIjowLjAsIkhlaWdodCI6MC4wLCJCb3JkZXJTdHlsZSI6eyIkaWQiOiI5NTAiLCJMaW5lQ29sb3IiOm51bGwsIkxpbmVXZWlnaHQiOjAuMCwiTGluZVR5cGUiOjAsIlBhcmVudFN0eWxlIjpudWxsfSwiUGFyZW50U3R5bGUiOm51bGx9LCJEYXRlRm9ybWF0Ijp7IiRyZWYiOiIxNDUifSwiV2Vla051bWJlcmluZyI6eyIkaWQiOiI5NTEiLCJGb3JtYXQiOjAsIklzVmlzaWJsZSI6ZmFsc2UsIkxhc3RLbm93blZpc2liaWxpdHlTdGF0ZSI6ZmFsc2V9LCJJc1Zpc2libGUiOnRydWUsIlBhcmVudFN0eWxlIjpudWxsfSwiSW5kZXgiOjAsIlNtYXJ0RHVyYXRpb25BY3RpdmF0ZWQiOmZhbHNlLCJEYXRlRm9ybWF0Ijp7IiRyZWYiOiIxNDUifSwiV2Vla051bWJlcmluZyI6eyIkaWQiOiI5NTIiLCJGb3JtYXQiOjAsIklzVmlzaWJsZSI6ZmFsc2UsIkxhc3RLbm93blZpc2liaWxpdHlTdGF0ZSI6ZmFsc2V9LCJJZCI6Ijc5NzZkNzk5LThhNzUtNDFhYS1iNjE0LTlhMzk2ZDEzMWIxNiIsIkltcG9ydElkIjpudWxsLCJUaXRsZSI6IkFyY2FkZSAyMDE0ICIsIk5vdGUiOm51bGwsIkh5cGVybGluayI6eyIkaWQiOiI5NTMiLCJBZGRyZXNzIjpudWxsLCJTdWJBZGRyZXNzIjpudWxsfSwiSXNDaGFuZ2VkIjpmYWxzZSwiSXNOZXciOmZhbHNlfX1dLCJfbWlsZXN0b25lcyI6W10sIklkIjoiMDAwMDAwMDAtMDAwMC0wMDAwLTAwMDAtMDAwMDAwMDAwMDAwIiwiSXNTaW5nbGVJdGVtUm93Ijp0cnVlfSx7IiRpZCI6Ijk1NCIsIl90YXNrcyI6W3siJGlkIjoiOTU1IiwiX2F0dGFjaGVkTWlsZXN0b25lcyI6W3siJGlkIjoiOTU2IiwiRGF0ZSI6IjIwMTgtMDEtMDFUMDA6MDA6MDAiLCJTdHlsZSI6eyIkaWQiOiI5NTciLCJTaGFwZSI6MSwiQ29ubmVjdG9yTWFyZ2luIjp7IiRpZCI6Ijk1OCIsIlRvcCI6MC4wLCJMZWZ0IjoyLjAsIlJpZ2h0IjoyLjAsIkJvdHRvbSI6MC4wfSwiQ29ubmVjdG9yU3R5bGUiOnsiJGlkIjoiOTU5IiwiTGluZUNvbG9yIjp7IiRyZWYiOiIxMCJ9LCJMaW5lV2VpZ2h0IjoxLjAsIkxpbmVUeXBlIjowLCJQYXJlbnRTdHlsZSI6bnVsbH0sIklzQmVsb3dUaW1lYmFuZCI6dHJ1ZSwiUG9zaXRpb25PblRhc2siOjMsIkhpZGVEYXRlIjpmYWxzZSwiU2hhcGVTaXplIjoxLCJTcGFjaW5nIjoyLjAsIlBhZGRpbmciOnsiJHJlZiI6IjEyIn0sIlNoYXBlU3R5bGUiOnsiJGlkIjoiOTYwIiwiTWFyZ2luIjp7IiRyZWYiOiIxNCJ9LCJQYWRkaW5nIjp7IiRyZWYiOiIxNSJ9LCJCYWNrZ3JvdW5kIjp7IiRpZCI6Ijk2MSIsIkNvbG9yIjp7IiRpZCI6Ijk2MiIsIkEiOjI1NSwiUiI6MjYsIkciOjE3MCwiQiI6NjZ9fSwiSXNWaXNpYmxlIjp0cnVlLCJXaWR0aCI6MTguMCwiSGVpZ2h0IjoyMC4wLCJCb3JkZXJTdHlsZSI6eyIkaWQiOiI5NjMiLCJMaW5lQ29sb3IiOnsiJGlkIjoiOTY0IiwiJHR5cGUiOiJOTFJFLkNvbW1vbi5Eb20uU29saWRDb2xvckJydXNoLCBOTFJFLkNvbW1vbiIsIkNvbG9yIjp7IiRpZCI6Ijk2NSIsIkEiOjI1NSwiUiI6NTIsIkciOjczLCJCIjoxMjV9fSwiTGluZVdlaWdodCI6MC4wLCJMaW5lVHlwZSI6MCwiUGFyZW50U3R5bGUiOm51bGx9LCJQYXJlbnRTdHlsZSI6bnVsbH0sIlRpdGxlU3R5bGUiOnsiJGlkIjoiOTY2IiwiRm9udFNldHRpbmdzIjp7IiRpZCI6Ijk2NyIsIkZvbnRTaXplIjoxMSwiRm9udE5hbWUiOiJDYWxpYnJpIiwiSXNCb2xkIjp0cnVlLCJJc0l0YWxpYyI6ZmFsc2UsIklzVW5kZXJsaW5lZCI6ZmFsc2UsIlBhcmVudFN0eWxlIjpudWxsfSwiQXV0b1NpemUiOjAsIkZvcmVncm91bmQiOnsiJGlkIjoiOTY4IiwiQ29sb3IiOnsiJGlkIjoiOTY5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NSJ9LCJQYWRkaW5nIjp7IiRyZWYiOiIyNiJ9LCJCYWNrZ3JvdW5kIjp7IiRpZCI6Ijk3MCIsIkNvbG9yIjp7IiRpZCI6Ijk3MSIsIkEiOjAsIlIiOjI1NSwiRyI6MjU1LCJCIjoyNTV9fSwiSXNWaXNpYmxlIjpmYWxzZSwiV2lkdGgiOjAuMCwiSGVpZ2h0IjowLjAsIkJvcmRlclN0eWxlIjp7IiRpZCI6Ijk3MiIsIkxpbmVDb2xvciI6bnVsbCwiTGluZVdlaWdodCI6MC4wLCJMaW5lVHlwZSI6MCwiUGFyZW50U3R5bGUiOm51bGx9LCJQYXJlbnRTdHlsZSI6bnVsbH0sIkRhdGVTdHlsZSI6eyIkaWQiOiI5NzMiLCJGb250U2V0dGluZ3MiOnsiJGlkIjoiOTc0IiwiRm9udFNpemUiOjEwLCJGb250TmFtZSI6IkNhbGlicmkiLCJJc0JvbGQiOmZhbHNlLCJJc0l0YWxpYyI6ZmFsc2UsIklzVW5kZXJsaW5lZCI6ZmFsc2UsIlBhcmVudFN0eWxlIjpudWxsfSwiQXV0b1NpemUiOjAsIkZvcmVncm91bmQiOnsiJGlkIjoiOTc1IiwiQ29sb3IiOnsiJGlkIjoiOTc2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zQifSwiUGFkZGluZyI6eyIkcmVmIjoiMzUifSwiQmFja2dyb3VuZCI6eyIkaWQiOiI5NzciLCJDb2xvciI6eyIkaWQiOiI5NzgiLCJBIjowLCJSIjoyNTUsIkciOjI1NSwiQiI6MjU1fX0sIklzVmlzaWJsZSI6ZmFsc2UsIldpZHRoIjowLjAsIkhlaWdodCI6MC4wLCJCb3JkZXJTdHlsZSI6eyIkaWQiOiI5NzkiLCJMaW5lQ29sb3IiOm51bGwsIkxpbmVXZWlnaHQiOjAuMCwiTGluZVR5cGUiOjAsIlBhcmVudFN0eWxlIjpudWxsfSwiUGFyZW50U3R5bGUiOm51bGx9LCJEYXRlRm9ybWF0Ijp7IiRyZWYiOiIzOSJ9LCJXZWVrTnVtYmVyaW5nIjp7IiRpZCI6Ijk4MCIsIkZvcm1hdCI6MCwiSXNWaXNpYmxlIjpmYWxzZSwiTGFzdEtub3duVmlzaWJpbGl0eVN0YXRlIjpmYWxzZX0sIklzVmlzaWJsZSI6dHJ1ZSwiUGFyZW50U3R5bGUiOm51bGx9LCJJbmRleCI6MzMsIlBlcmNlbnRhZ2VDb21wbGV0ZSI6bnVsbCwiUG9zaXRpb24iOnsiUmF0aW8iOjAuMCwiSXNDdXN0b20iOmZhbHNlfSwiRGF0ZUZvcm1hdCI6eyIkcmVmIjoiMzkifSwiV2Vla051bWJlcmluZyI6eyIkaWQiOiI5ODEiLCJGb3JtYXQiOjAsIklzVmlzaWJsZSI6ZmFsc2UsIkxhc3RLbm93blZpc2liaWxpdHlTdGF0ZSI6ZmFsc2V9LCJSZWxhdGVkVGFza0lkIjoiMTU2MDMzOTAtNmZjYS00YjhhLTlhNjYtMjUxNDQ3YmU5MTY1IiwiSWQiOiJkM2QzOTgwMS04Y2ZiLTQzNzEtYjFjZC01MTNmM2U1YmZmOTMiLCJJbXBvcnRJZCI6bnVsbCwiVGl0bGUiOiJBcmNhZGUgMjAxOCAtIE5vcnRoIEFtZXJpY2EgbGF1bmNoIiwiTm90ZSI6bnVsbCwiSHlwZXJsaW5rIjp7IiRpZCI6Ijk4MiIsIkFkZHJlc3MiOiIiLCJTdWJBZGRyZXNzIjoiIn0sIklzQ2hhbmdlZCI6ZmFsc2UsIklzTmV3IjpmYWxzZX0seyIkaWQiOiI5ODMiLCJEYXRlIjoiMjAxOC0wMi0xMFQwMDowMDowMCIsIlN0eWxlIjp7IiRpZCI6Ijk4NCIsIlNoYXBlIjoxLCJDb25uZWN0b3JNYXJnaW4iOnsiJHJlZiI6IjgifSwiQ29ubmVjdG9yU3R5bGUiOnsiJGlkIjoiOTg1IiwiTGluZUNvbG9yIjp7IiRpZCI6Ijk4NiIsIiR0eXBlIjoiTkxSRS5Db21tb24uRG9tLlNvbGlkQ29sb3JCcnVzaCwgTkxSRS5Db21tb24iLCJDb2xvciI6eyIkaWQiOiI5ODciLCJBIjoxMjcsIlIiOjE3OCwiRyI6MTQsIkIiOjE4fX0sIkxpbmVXZWlnaHQiOjEuMCwiTGluZVR5cGUiOjAsIlBhcmVudFN0eWxlIjpudWxsfSwiSXNCZWxvd1RpbWViYW5kIjp0cnVlLCJQb3NpdGlvbk9uVGFzayI6MywiSGlkZURhdGUiOmZhbHNlLCJTaGFwZVNpemUiOjEsIlNwYWNpbmciOjIuMCwiUGFkZGluZyI6eyIkcmVmIjoiMTIifSwiU2hhcGVTdHlsZSI6eyIkaWQiOiI5ODgiLCJNYXJnaW4iOnsiJHJlZiI6IjE0In0sIlBhZGRpbmciOnsiJHJlZiI6IjE1In0sIkJhY2tncm91bmQiOnsiJGlkIjoiOTg5IiwiQ29sb3IiOnsiJGlkIjoiOTkwIiwiQSI6MjU1LCJSIjoxNzgsIkciOjE0LCJCIjoxOH19LCJJc1Zpc2libGUiOnRydWUsIldpZHRoIjoxOC4wLCJIZWlnaHQiOjIwLjAsIkJvcmRlclN0eWxlIjp7IiRpZCI6Ijk5MSIsIkxpbmVDb2xvciI6eyIkaWQiOiI5OTIiLCIkdHlwZSI6Ik5MUkUuQ29tbW9uLkRvbS5Tb2xpZENvbG9yQnJ1c2gsIE5MUkUuQ29tbW9uIiwiQ29sb3IiOnsiJGlkIjoiOTkzIiwiQSI6MjU1LCJSIjo1MiwiRyI6NzMsIkIiOjEyNX19LCJMaW5lV2VpZ2h0IjowLjAsIkxpbmVUeXBlIjowLCJQYXJlbnRTdHlsZSI6bnVsbH0sIlBhcmVudFN0eWxlIjpudWxsfSwiVGl0bGVTdHlsZSI6eyIkaWQiOiI5OTQiLCJGb250U2V0dGluZ3MiOnsiJGlkIjoiOTk1IiwiRm9udFNpemUiOjExLCJGb250TmFtZSI6IkNhbGlicmkiLCJJc0JvbGQiOnRydWUsIklzSXRhbGljIjpmYWxzZSwiSXNVbmRlcmxpbmVkIjpmYWxzZSwiUGFyZW50U3R5bGUiOm51bGx9LCJBdXRvU2l6ZSI6MCwiRm9yZWdyb3VuZCI6eyIkaWQiOiI5OTYiLCJDb2xvciI6eyIkaWQiOiI5OTc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I1In0sIlBhZGRpbmciOnsiJHJlZiI6IjI2In0sIkJhY2tncm91bmQiOnsiJGlkIjoiOTk4IiwiQ29sb3IiOnsiJGlkIjoiOTk5IiwiQSI6MCwiUiI6MjU1LCJHIjoyNTUsIkIiOjI1NX19LCJJc1Zpc2libGUiOmZhbHNlLCJXaWR0aCI6MC4wLCJIZWlnaHQiOjAuMCwiQm9yZGVyU3R5bGUiOnsiJGlkIjoiMTAwMCIsIkxpbmVDb2xvciI6bnVsbCwiTGluZVdlaWdodCI6MC4wLCJMaW5lVHlwZSI6MCwiUGFyZW50U3R5bGUiOm51bGx9LCJQYXJlbnRTdHlsZSI6bnVsbH0sIkRhdGVTdHlsZSI6eyIkaWQiOiIxMDAxIiwiRm9udFNldHRpbmdzIjp7IiRpZCI6IjEwMDIiLCJGb250U2l6ZSI6MTAsIkZvbnROYW1lIjoiQ2FsaWJyaSIsIklzQm9sZCI6ZmFsc2UsIklzSXRhbGljIjpmYWxzZSwiSXNVbmRlcmxpbmVkIjpmYWxzZSwiUGFyZW50U3R5bGUiOm51bGx9LCJBdXRvU2l6ZSI6MCwiRm9yZWdyb3VuZCI6eyIkaWQiOiIxMDAzIiwiQ29sb3IiOnsiJGlkIjoiMTAwN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M0In0sIlBhZGRpbmciOnsiJHJlZiI6IjM1In0sIkJhY2tncm91bmQiOnsiJGlkIjoiMTAwNSIsIkNvbG9yIjp7IiRpZCI6IjEwMDYiLCJBIjowLCJSIjoyNTUsIkciOjI1NSwiQiI6MjU1fX0sIklzVmlzaWJsZSI6ZmFsc2UsIldpZHRoIjowLjAsIkhlaWdodCI6MC4wLCJCb3JkZXJTdHlsZSI6eyIkaWQiOiIxMDA3IiwiTGluZUNvbG9yIjpudWxsLCJMaW5lV2VpZ2h0IjowLjAsIkxpbmVUeXBlIjowLCJQYXJlbnRTdHlsZSI6bnVsbH0sIlBhcmVudFN0eWxlIjpudWxsfSwiRGF0ZUZvcm1hdCI6eyIkcmVmIjoiMzkifSwiV2Vla051bWJlcmluZyI6eyIkaWQiOiIxMDA4IiwiRm9ybWF0IjowLCJJc1Zpc2libGUiOmZhbHNlLCJMYXN0S25vd25WaXNpYmlsaXR5U3RhdGUiOmZhbHNlfSwiSXNWaXNpYmxlIjp0cnVlLCJQYXJlbnRTdHlsZSI6bnVsbH0sIkluZGV4IjozNCwiUGVyY2VudGFnZUNvbXBsZXRlIjpudWxsLCJQb3NpdGlvbiI6eyJSYXRpbyI6MC4wLCJJc0N1c3RvbSI6ZmFsc2V9LCJEYXRlRm9ybWF0Ijp7IiRyZWYiOiIzOSJ9LCJXZWVrTnVtYmVyaW5nIjp7IiRpZCI6IjEwMDkiLCJGb3JtYXQiOjAsIklzVmlzaWJsZSI6ZmFsc2UsIkxhc3RLbm93blZpc2liaWxpdHlTdGF0ZSI6ZmFsc2V9LCJSZWxhdGVkVGFza0lkIjoiMTU2MDMzOTAtNmZjYS00YjhhLTlhNjYtMjUxNDQ3YmU5MTY1IiwiSWQiOiIyNmYwZGUzNy0wZmYxLTRhYjMtYjYxNC1jMjU1OTE4MDEwZTciLCJJbXBvcnRJZCI6bnVsbCwiVGl0bGUiOiJBcmNhZGUgMjAxOCAtIEV1cm9wZSBsYXVuY2giLCJOb3RlIjpudWxsLCJIeXBlcmxpbmsiOnsiJGlkIjoiMTAxMCIsIkFkZHJlc3MiOiIiLCJTdWJBZGRyZXNzIjoiIn0sIklzQ2hhbmdlZCI6ZmFsc2UsIklzTmV3IjpmYWxzZX1dLCJUYXNrRGVmaW5pdGlvbiI6eyIkaWQiOiIxMDExIiwiR3JvdXBOYW1lIjpudWxsLCJTdGFydERhdGUiOiIyMDE4LTAxLTAxVDAwOjAwOjAwWiIsIkVuZERhdGUiOiIyMDIxLTA2LTAxVDIzOjU5OjAwWiIsIlBlcmNlbnRhZ2VDb21wbGV0ZSI6bnVsbCwiU3R5bGUiOnsiJGlkIjoiMTAxMiIsIlNoYXBlIjowLCJTaGFwZVRoaWNrbmVzcyI6MiwiRHVyYXRpb25Gb3JtYXQiOjAsIkluY2x1ZGVOb25Xb3JraW5nRGF5c0luRHVyYXRpb24iOmZhbHNlLCJQZXJjZW50YWdlQ29tcGxldGVTdHlsZSI6eyIkaWQiOiIxMDEzIiwiRm9udFNldHRpbmdzIjp7IiRpZCI6IjEwMTQiLCJGb250U2l6ZSI6MTAsIkZvbnROYW1lIjoiQ2FsaWJyaSIsIklzQm9sZCI6ZmFsc2UsIklzSXRhbGljIjpmYWxzZSwiSXNVbmRlcmxpbmVkIjpmYWxzZSwiUGFyZW50U3R5bGUiOm51bGx9LCJBdXRvU2l6ZSI6MCwiRm9yZWdyb3VuZCI6eyIkcmVmIjoiOTkifSwiTWF4V2lkdGgiOjIwMC4wLCJNYXhIZWlnaHQiOiJJbmZpbml0eSIsIlNtYXJ0Rm9yZWdyb3VuZElzQWN0aXZlIjpmYWxzZSwiSG9yaXpvbnRhbEFsaWdubWVudCI6MCwiVmVydGljYWxBbGlnbm1lbnQiOjAsIlNtYXJ0Rm9yZWdyb3VuZCI6bnVsbCwiQmFja2dyb3VuZEZpbGxUeXBlIjowLCJNYXJnaW4iOnsiJHJlZiI6IjEwMSJ9LCJQYWRkaW5nIjp7IiRyZWYiOiIxMDIifSwiQmFja2dyb3VuZCI6eyIkcmVmIjoiMTAzIn0sIklzVmlzaWJsZSI6dHJ1ZSwiV2lkdGgiOjAuMCwiSGVpZ2h0IjowLjAsIkJvcmRlclN0eWxlIjp7IiRpZCI6IjEwMTUiLCJMaW5lQ29sb3IiOm51bGwsIkxpbmVXZWlnaHQiOjAuMCwiTGluZVR5cGUiOjAsIlBhcmVudFN0eWxlIjpudWxsfSwiUGFyZW50U3R5bGUiOm51bGx9LCJEdXJhdGlvblN0eWxlIjp7IiRpZCI6IjEwMTYiLCJGb250U2V0dGluZ3MiOnsiJGlkIjoiMTAxNyIsIkZvbnRTaXplIjoxMCwiRm9udE5hbWUiOiJDYWxpYnJpIiwiSXNCb2xkIjpmYWxzZSwiSXNJdGFsaWMiOmZhbHNlLCJJc1VuZGVybGluZWQiOmZhbHNlLCJQYXJlbnRTdHlsZSI6bnVsbH0sIkF1dG9TaXplIjowLCJGb3JlZ3JvdW5kIjp7IiRyZWYiOiIxMDgifSwiTWF4V2lkdGgiOjIwMC4wLCJNYXhIZWlnaHQiOiJJbmZpbml0eSIsIlNtYXJ0Rm9yZWdyb3VuZElzQWN0aXZlIjpmYWxzZSwiSG9yaXpvbnRhbEFsaWdubWVudCI6MCwiVmVydGljYWxBbGlnbm1lbnQiOjAsIlNtYXJ0Rm9yZWdyb3VuZCI6bnVsbCwiQmFja2dyb3VuZEZpbGxUeXBlIjowLCJNYXJnaW4iOnsiJHJlZiI6IjExMCJ9LCJQYWRkaW5nIjp7IiRyZWYiOiIxMTEifSwiQmFja2dyb3VuZCI6eyIkcmVmIjoiMTEyIn0sIklzVmlzaWJsZSI6dHJ1ZSwiV2lkdGgiOjAuMCwiSGVpZ2h0IjowLjAsIkJvcmRlclN0eWxlIjp7IiRpZCI6IjEwMTgiLCJMaW5lQ29sb3IiOm51bGwsIkxpbmVXZWlnaHQiOjAuMCwiTGluZVR5cGUiOjAsIlBhcmVudFN0eWxlIjpudWxsfSwiUGFyZW50U3R5bGUiOm51bGx9LCJIb3Jpem9udGFsQ29ubmVjdG9yU3R5bGUiOnsiJGlkIjoiMTAxOSIsIkxpbmVDb2xvciI6eyIkcmVmIjoiMTE1In0sIkxpbmVXZWlnaHQiOjEuMCwiTGluZVR5cGUiOjAsIlBhcmVudFN0eWxlIjpudWxsfSwiVmVydGljYWxDb25uZWN0b3JTdHlsZSI6eyIkaWQiOiIxMDIwIiwiTGluZUNvbG9yIjp7IiRyZWYiOiIxMTg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dHJ1ZSwiUGVyY2VudGFnZUNvbXBsZXRlU2hhcGVPcGFjaXR5IjozNSwiU2hhcGVTdHlsZSI6eyIkaWQiOiIxMDIxIiwiTWFyZ2luIjp7IiRyZWYiOiIxMjEifSwiUGFkZGluZyI6eyIkcmVmIjoiMTIyIn0sIkJhY2tncm91bmQiOnsiJGlkIjoiMTAyMiIsIkNvbG9yIjp7IiRpZCI6IjEwMjMiLCJBIjoyNTUsIlIiOjExNSwiRyI6MTE1LCJCIjoxMTV9fSwiSXNWaXNpYmxlIjp0cnVlLCJXaWR0aCI6MC4wLCJIZWlnaHQiOjIyLjAsIkJvcmRlclN0eWxlIjp7IiRpZCI6IjEwMjQiLCJMaW5lQ29sb3IiOnsiJHJlZiI6IjEyNiJ9LCJMaW5lV2VpZ2h0IjowLjAsIkxpbmVUeXBlIjowLCJQYXJlbnRTdHlsZSI6bnVsbH0sIlBhcmVudFN0eWxlIjpudWxsfSwiVGl0bGVTdHlsZSI6eyIkaWQiOiIxMDI1IiwiRm9udFNldHRpbmdzIjp7IiRpZCI6IjEwMjYiLCJGb250U2l6ZSI6MTEsIkZvbnROYW1lIjoiQ2FsaWJyaSIsIklzQm9sZCI6dHJ1ZSwiSXNJdGFsaWMiOmZhbHNlLCJJc1VuZGVybGluZWQiOmZhbHNlLCJQYXJlbnRTdHlsZSI6bnVsbH0sIkF1dG9TaXplIjowLCJGb3JlZ3JvdW5kIjp7IiRpZCI6IjEwMjciLCJDb2xvciI6eyIkaWQiOiIxMDI4IiwiQSI6MjU1LCJSIjoyNTUsIkciOjI1NSwiQiI6MjU1fX0sIk1heFdpZHRoIjo3MjAuMCwiTWF4SGVpZ2h0IjoiSW5maW5pdHkiLCJTbWFydEZvcmVncm91bmRJc0FjdGl2ZSI6ZmFsc2UsIkhvcml6b250YWxBbGlnbm1lbnQiOjEsIlZlcnRpY2FsQWxpZ25tZW50IjowLCJTbWFydEZvcmVncm91bmQiOm51bGwsIkJhY2tncm91bmRGaWxsVHlwZSI6MCwiTWFyZ2luIjp7IiRyZWYiOiIxMzIifSwiUGFkZGluZyI6eyIkcmVmIjoiMTMzIn0sIkJhY2tncm91bmQiOnsiJGlkIjoiMTAyOSIsIkNvbG9yIjp7IiRpZCI6IjEwMzAiLCJBIjowLCJSIjoyNTUsIkciOjI1NSwiQiI6MjU1fX0sIklzVmlzaWJsZSI6dHJ1ZSwiV2lkdGgiOjAuMCwiSGVpZ2h0IjowLjAsIkJvcmRlclN0eWxlIjp7IiRpZCI6IjEwMzEiLCJMaW5lQ29sb3IiOm51bGwsIkxpbmVXZWlnaHQiOjAuMCwiTGluZVR5cGUiOjAsIlBhcmVudFN0eWxlIjpudWxsfSwiUGFyZW50U3R5bGUiOm51bGx9LCJEYXRlU3R5bGUiOnsiJGlkIjoiMTAzMiIsIkZvbnRTZXR0aW5ncyI6eyIkaWQiOiIxMDMzIiwiRm9udFNpemUiOjEwLCJGb250TmFtZSI6IkNhbGlicmkiLCJJc0JvbGQiOmZhbHNlLCJJc0l0YWxpYyI6ZmFsc2UsIklzVW5kZXJsaW5lZCI6ZmFsc2UsIlBhcmVudFN0eWxlIjpudWxsfSwiQXV0b1NpemUiOjAsIkZvcmVncm91bmQiOnsiJHJlZiI6IjEzOSJ9LCJNYXhXaWR0aCI6MjAwLjAsIk1heEhlaWdodCI6IkluZmluaXR5IiwiU21hcnRGb3JlZ3JvdW5kSXNBY3RpdmUiOmZhbHNlLCJIb3Jpem9udGFsQWxpZ25tZW50IjowLCJWZXJ0aWNhbEFsaWdubWVudCI6MCwiU21hcnRGb3JlZ3JvdW5kIjpudWxsLCJCYWNrZ3JvdW5kRmlsbFR5cGUiOjAsIk1hcmdpbiI6eyIkcmVmIjoiMTQxIn0sIlBhZGRpbmciOnsiJHJlZiI6IjE0MiJ9LCJCYWNrZ3JvdW5kIjp7IiRyZWYiOiIxNDMifSwiSXNWaXNpYmxlIjp0cnVlLCJXaWR0aCI6MC4wLCJIZWlnaHQiOjAuMCwiQm9yZGVyU3R5bGUiOnsiJGlkIjoiMTAzNCIsIkxpbmVDb2xvciI6bnVsbCwiTGluZVdlaWdodCI6MC4wLCJMaW5lVHlwZSI6MCwiUGFyZW50U3R5bGUiOm51bGx9LCJQYXJlbnRTdHlsZSI6bnVsbH0sIkRhdGVGb3JtYXQiOnsiJHJlZiI6IjE0NSJ9LCJXZWVrTnVtYmVyaW5nIjp7IiRpZCI6IjEwMzUiLCJGb3JtYXQiOjAsIklzVmlzaWJsZSI6ZmFsc2UsIkxhc3RLbm93blZpc2liaWxpdHlTdGF0ZSI6ZmFsc2V9LCJJc1Zpc2libGUiOnRydWUsIlBhcmVudFN0eWxlIjpudWxsfSwiSW5kZXgiOjEsIlNtYXJ0RHVyYXRpb25BY3RpdmF0ZWQiOmZhbHNlLCJEYXRlRm9ybWF0Ijp7IiRyZWYiOiIxNDUifSwiV2Vla051bWJlcmluZyI6eyIkaWQiOiIxMDM2IiwiRm9ybWF0IjowLCJJc1Zpc2libGUiOmZhbHNlLCJMYXN0S25vd25WaXNpYmlsaXR5U3RhdGUiOmZhbHNlfSwiSWQiOiIxNTYwMzM5MC02ZmNhLTRiOGEtOWE2Ni0yNTE0NDdiZTkxNjUiLCJJbXBvcnRJZCI6bnVsbCwiVGl0bGUiOiJBcmNhZGUgMjAxOCIsIk5vdGUiOm51bGwsIkh5cGVybGluayI6eyIkaWQiOiIxMDM3IiwiQWRkcmVzcyI6bnVsbCwiU3ViQWRkcmVzcyI6bnVsbH0sIklzQ2hhbmdlZCI6ZmFsc2UsIklzTmV3IjpmYWxzZX19XSwiX21pbGVzdG9uZXMiOltdLCJJZCI6IjAwMDAwMDAwLTAwMDAtMDAwMC0wMDAwLTAwMDAwMDAwMDAwMCIsIklzU2luZ2xlSXRlbVJvdyI6dHJ1ZX1dLCJJbmRleCI6MiwiSWQiOiI1ZWNmOWI5NS1mN2ZiLTQ5MTEtODM1NS1mODY1MTMyMTRjYTEiLCJIZWFkZXJUZXh0IjpudWxsLCJJc0RlZmF1bHQiOnRydWUsIlN0eWxlIjp7IiRpZCI6IjEwMzgiLCJIZWFkZXJTdHlsZSI6eyIkaWQiOiIxMDM5IiwiVGV4dFN0eWxlIjp7IiRpZCI6IjEwNDAiLCJGb250U2V0dGluZ3MiOnsiJGlkIjoiMTA0MSIsIkZvbnRTaXplIjoxMSwiRm9udE5hbWUiOiJDYWxpYnJpIiwiSXNCb2xkIjpmYWxzZSwiSXNJdGFsaWMiOmZhbHNlLCJJc1VuZGVybGluZWQiOmZhbHNlLCJQYXJlbnRTdHlsZSI6bnVsbH0sIkF1dG9TaXplIjoyLCJGb3JlZ3JvdW5kIjp7IiRpZCI6IjEwNDIiLCJDb2xvciI6eyIkaWQiOiIxMDQzIiwiQSI6MjU1LCJSIjowLCJHIjowLCJCIjowfX0sIk1heFdpZHRoIjowLjAsIk1heEhlaWdodCI6IkluZmluaXR5IiwiU21hcnRGb3JlZ3JvdW5kSXNBY3RpdmUiOmZhbHNlLCJIb3Jpem9udGFsQWxpZ25tZW50IjowLCJWZXJ0aWNhbEFsaWdubWVudCI6MCwiU21hcnRGb3JlZ3JvdW5kIjpudWxsLCJCYWNrZ3JvdW5kRmlsbFR5cGUiOjAsIk1hcmdpbiI6eyIkaWQiOiIxMDQ0IiwiVG9wIjowLjAsIkxlZnQiOjAuMCwiUmlnaHQiOjAuMCwiQm90dG9tIjowLjB9LCJQYWRkaW5nIjp7IiRpZCI6IjEwNDUiLCJUb3AiOjAuMCwiTGVmdCI6MC4wLCJSaWdodCI6MC4wLCJCb3R0b20iOjAuMH0sIkJhY2tncm91bmQiOnsiJGlkIjoiMTA0NiIsIkNvbG9yIjp7IiRpZCI6IjEwNDciLCJBIjowLCJSIjoyNTUsIkciOjI1NSwiQiI6MjU1fX0sIklzVmlzaWJsZSI6dHJ1ZSwiV2lkdGgiOjAuMCwiSGVpZ2h0IjowLjAsIkJvcmRlclN0eWxlIjpudWxsLCJQYXJlbnRTdHlsZSI6bnVsbH0sIlJlY3RhbmdsZVN0eWxlIjp7IiRpZCI6IjEwNDgiLCJNYXJnaW4iOnsiJGlkIjoiMTA0OSIsIlRvcCI6MC4wLCJMZWZ0IjowLjAsIlJpZ2h0IjowLjAsIkJvdHRvbSI6MC4wfSwiUGFkZGluZyI6eyIkaWQiOiIxMDUwIiwiVG9wIjowLjAsIkxlZnQiOjAuMCwiUmlnaHQiOjAuMCwiQm90dG9tIjowLjB9LCJCYWNrZ3JvdW5kIjp7IiRpZCI6IjEwNTEiLCJDb2xvciI6eyIkaWQiOiIxMDUyIiwiQSI6NjMsIlIiOjQxLCJHIjoxMjcsIkIiOjIxM319LCJJc1Zpc2libGUiOnRydWUsIldpZHRoIjowLjAsIkhlaWdodCI6MC4wLCJCb3JkZXJTdHlsZSI6eyIkaWQiOiIxMDUzIiwiTGluZUNvbG9yIjp7IiRpZCI6IjEwNTQiLCIkdHlwZSI6Ik5MUkUuQ29tbW9uLkRvbS5Tb2xpZENvbG9yQnJ1c2gsIE5MUkUuQ29tbW9uIiwiQ29sb3IiOnsiJGlkIjoiMTA1NSIsIkEiOjI1NSwiUiI6NTIsIkciOjczLCJCIjoxMjV9fSwiTGluZVdlaWdodCI6MC4wLCJMaW5lVHlwZSI6MCwiUGFyZW50U3R5bGUiOm51bGx9LCJQYXJlbnRTdHlsZSI6bnVsbH0sIk1hcmdpbiI6eyIkaWQiOiIxMDU2IiwiVG9wIjowLjAsIkxlZnQiOjAuMCwiUmlnaHQiOjAuMCwiQm90dG9tIjowLjB9LCJQYWRkaW5nIjp7IiRpZCI6IjEwNTciLCJUb3AiOjAuMCwiTGVmdCI6MC4wLCJSaWdodCI6MC4wLCJCb3R0b20iOjAuMH0sIkJhY2tncm91bmQiOm51bGwsIklzVmlzaWJsZSI6dHJ1ZSwiV2lkdGgiOjAuMCwiSGVpZ2h0IjowLjAsIkJvcmRlclN0eWxlIjpudWxsLCJQYXJlbnRTdHlsZSI6bnVsbH0sIkJhY2tncm91bmRTdHlsZSI6eyIkaWQiOiIxMDU4IiwiTWFyZ2luIjp7IiRpZCI6IjEwNTkiLCJUb3AiOjAuMCwiTGVmdCI6MC4wLCJSaWdodCI6MC4wLCJCb3R0b20iOjAuMH0sIlBhZGRpbmciOnsiJGlkIjoiMTA2MCIsIlRvcCI6MC4wLCJMZWZ0IjowLjAsIlJpZ2h0IjowLjAsIkJvdHRvbSI6MC4wfSwiQmFja2dyb3VuZCI6eyIkaWQiOiIxMDYxIiwiQ29sb3IiOnsiJGlkIjoiMTA2MiIsIkEiOjUxLCJSIjo0MSwiRyI6MTI3LCJCIjoyMTN9fSwiSXNWaXNpYmxlIjp0cnVlLCJXaWR0aCI6MC4wLCJIZWlnaHQiOjAuMCwiQm9yZGVyU3R5bGUiOnsiJGlkIjoiMTA2MyIsIkxpbmVDb2xvciI6eyIkaWQiOiIxMDY0IiwiJHR5cGUiOiJOTFJFLkNvbW1vbi5Eb20uU29saWRDb2xvckJydXNoLCBOTFJFLkNvbW1vbiIsIkNvbG9yIjp7IiRpZCI6IjEwNjUiLCJBIjoyNTUsIlIiOjUyLCJHIjo3MywiQiI6MTI1fX0sIkxpbmVXZWlnaHQiOjAuMCwiTGluZVR5cGUiOjAsIlBhcmVudFN0eWxlIjpudWxsfSwiUGFyZW50U3R5bGUiOm51bGx9LCJNYXJnaW4iOnsiJGlkIjoiMTA2NiIsIlRvcCI6MC4wLCJMZWZ0IjowLjAsIlJpZ2h0IjowLjAsIkJvdHRvbSI6MC4wfSwiUGFkZGluZyI6eyIkaWQiOiIxMDY3IiwiVG9wIjowLjAsIkxlZnQiOjAuMCwiUmlnaHQiOjAuMCwiQm90dG9tIjowLjB9LCJJc1Zpc2libGUiOmZhbHNlLCJXaWR0aCI6MC4wLCJIZWlnaHQiOjAuMCwiQm9yZGVyU3R5bGUiOm51bGwsIlBhcmVudFN0eWxlIjpudWxsfX1dLCJJZCI6IjU0M2EyMWE1LTFkNmEtNGJkOC1hODNkLWE2NzFjOTEyYzM0OCIsIkluZGV4IjoyLCJIZWFkZXJUZXh0IjoiQXJjYWRlIiwiU3R5bGUiOnsiJGlkIjoiMTA2OCIsIkhlYWRlclN0eWxlIjp7IiRpZCI6IjEwNjkiLCJUZXh0SXNWZXJ0aWNhbCI6ZmFsc2UsIlRleHRTdHlsZSI6eyIkaWQiOiIxMDcwIiwiRm9udFNldHRpbmdzIjp7IiRpZCI6IjEwNzEiLCJGb250U2l6ZSI6MTIsIkZvbnROYW1lIjoiQ2FsaWJyaSIsIklzQm9sZCI6ZmFsc2UsIklzSXRhbGljIjpmYWxzZSwiSXNVbmRlcmxpbmVkIjpmYWxzZSwiUGFyZW50U3R5bGUiOm51bGx9LCJBdXRvU2l6ZSI6MiwiRm9yZWdyb3VuZCI6eyIkaWQiOiIxMDcyIiwiQ29sb3IiOnsiJGlkIjoiMTA3MyIsIkEiOjI1NSwiUiI6MjU1LCJHIjoyNTUsIkIiOjI1NX19LCJNYXhXaWR0aCI6NzYuMCwiTWF4SGVpZ2h0IjoiSW5maW5pdHkiLCJTbWFydEZvcmVncm91bmRJc0FjdGl2ZSI6ZmFsc2UsIkhvcml6b250YWxBbGlnbm1lbnQiOjAsIlZlcnRpY2FsQWxpZ25tZW50IjowLCJTbWFydEZvcmVncm91bmQiOm51bGwsIkJhY2tncm91bmRGaWxsVHlwZSI6MCwiTWFyZ2luIjp7IiRpZCI6IjEwNzQiLCJUb3AiOjAuMCwiTGVmdCI6MC4wLCJSaWdodCI6MC4wLCJCb3R0b20iOjAuMH0sIlBhZGRpbmciOnsiJGlkIjoiMTA3NSIsIlRvcCI6MC4wLCJMZWZ0IjowLjAsIlJpZ2h0IjowLjAsIkJvdHRvbSI6MC4wfSwiQmFja2dyb3VuZCI6eyIkaWQiOiIxMDc2IiwiQ29sb3IiOnsiJGlkIjoiMTA3NyIsIkEiOjAsIlIiOjI1NSwiRyI6MjU1LCJCIjoyNTV9fSwiSXNWaXNpYmxlIjp0cnVlLCJXaWR0aCI6MC4wLCJIZWlnaHQiOjAuMCwiQm9yZGVyU3R5bGUiOm51bGwsIlBhcmVudFN0eWxlIjpudWxsfSwiUmVjdGFuZ2xlU3R5bGUiOnsiJGlkIjoiMTA3OCIsIk1hcmdpbiI6eyIkaWQiOiIxMDc5IiwiVG9wIjowLjAsIkxlZnQiOjAuMCwiUmlnaHQiOjAuMCwiQm90dG9tIjowLjB9LCJQYWRkaW5nIjp7IiRpZCI6IjEwODAiLCJUb3AiOjAuMCwiTGVmdCI6MC4wLCJSaWdodCI6MC4wLCJCb3R0b20iOjAuMH0sIkJhY2tncm91bmQiOnsiJGlkIjoiMTA4MSIsIkNvbG9yIjp7IiRpZCI6IjEwODIiLCJBIjoyNTUsIlIiOjQxLCJHIjoxMjcsIkIiOjIxM319LCJJc1Zpc2libGUiOnRydWUsIldpZHRoIjowLjAsIkhlaWdodCI6MC4wLCJCb3JkZXJTdHlsZSI6eyIkaWQiOiIxMDgzIiwiTGluZUNvbG9yIjp7IiRpZCI6IjEwODQiLCIkdHlwZSI6Ik5MUkUuQ29tbW9uLkRvbS5Tb2xpZENvbG9yQnJ1c2gsIE5MUkUuQ29tbW9uIiwiQ29sb3IiOnsiJGlkIjoiMTA4NSIsIkEiOjI1NSwiUiI6NTIsIkciOjczLCJCIjoxMjV9fSwiTGluZVdlaWdodCI6MC4wLCJMaW5lVHlwZSI6MCwiUGFyZW50U3R5bGUiOm51bGx9LCJQYXJlbnRTdHlsZSI6bnVsbH0sIk1hcmdpbiI6eyIkaWQiOiIxMDg2IiwiVG9wIjowLjAsIkxlZnQiOjAuMCwiUmlnaHQiOjAuMCwiQm90dG9tIjowLjB9LCJQYWRkaW5nIjp7IiRpZCI6IjEwODciLCJUb3AiOjAuMCwiTGVmdCI6MC4wLCJSaWdodCI6MC4wLCJCb3R0b20iOjAuMH0sIkJhY2tncm91bmQiOm51bGwsIklzVmlzaWJsZSI6dHJ1ZSwiV2lkdGgiOjAuMCwiSGVpZ2h0IjowLjAsIkJvcmRlclN0eWxlIjpudWxsLCJQYXJlbnRTdHlsZSI6bnVsbH0sIkJhY2tncm91bmRTdHlsZSI6eyIkaWQiOiIxMDg4IiwiTWFyZ2luIjp7IiRpZCI6IjEwODkiLCJUb3AiOjAuMCwiTGVmdCI6MC4wLCJSaWdodCI6MC4wLCJCb3R0b20iOjAuMH0sIlBhZGRpbmciOnsiJGlkIjoiMTA5MCIsIlRvcCI6MC4wLCJMZWZ0IjowLjAsIlJpZ2h0IjowLjAsIkJvdHRvbSI6MC4wfSwiQmFja2dyb3VuZCI6eyIkaWQiOiIxMDkxIiwiQ29sb3IiOnsiJGlkIjoiMTA5MiIsIkEiOjUxLCJSIjo0MSwiRyI6MTI3LCJCIjoyMTN9fSwiSXNWaXNpYmxlIjp0cnVlLCJXaWR0aCI6MC4wLCJIZWlnaHQiOjAuMCwiQm9yZGVyU3R5bGUiOnsiJGlkIjoiMTA5MyIsIkxpbmVDb2xvciI6eyIkaWQiOiIxMDk0IiwiJHR5cGUiOiJOTFJFLkNvbW1vbi5Eb20uU29saWRDb2xvckJydXNoLCBOTFJFLkNvbW1vbiIsIkNvbG9yIjp7IiRpZCI6IjEwOTUiLCJBIjoyNTUsIlIiOjUyLCJHIjo3MywiQiI6MTI1fX0sIkxpbmVXZWlnaHQiOjAuMCwiTGluZVR5cGUiOjAsIlBhcmVudFN0eWxlIjpudWxsfSwiUGFyZW50U3R5bGUiOm51bGx9LCJJc0Fib3ZlVGltZWJhbmQiOmZhbHNlLCJNYXJnaW4iOnsiJGlkIjoiMTA5NiIsIlRvcCI6MC4wLCJMZWZ0IjowLjAsIlJpZ2h0IjowLjAsIkJvdHRvbSI6MC4wfSwiUGFkZGluZyI6eyIkaWQiOiIxMDk3IiwiVG9wIjowLjAsIkxlZnQiOjAuMCwiUmlnaHQiOjAuMCwiQm90dG9tIjowLjB9LCJJc1Zpc2libGUiOnRydWUsIldpZHRoIjowLjAsIkhlaWdodCI6MC4wLCJCb3JkZXJTdHlsZSI6eyIkaWQiOiIxMDk4IiwiTGluZUNvbG9yIjpudWxsLCJMaW5lV2VpZ2h0IjowLjAsIkxpbmVUeXBlIjowLCJQYXJlbnRTdHlsZSI6bnVsbH0sIlBhcmVudFN0eWxlIjpudWxsfX0seyIkaWQiOiIxMDk5IiwiX2FjdGl2aXRpZXMiOlt7IiRpZCI6IjExMDAiLCJfcm93cyI6W3siJGlkIjoiMTEwMSIsIl90YXNrcyI6W3siJGlkIjoiMTEwMiIsIl9hdHRhY2hlZE1pbGVzdG9uZXMiOlt7IiRpZCI6IjExMDMiLCJEYXRlIjoiMjAyMC0wNi0wNFQwMDowMDowMCIsIlN0eWxlIjp7IiRpZCI6IjExMDQiLCJTaGFwZSI6MSwiQ29ubmVjdG9yTWFyZ2luIjp7IiRyZWYiOiI4In0sIkNvbm5lY3RvclN0eWxlIjp7IiRpZCI6IjExMDUiLCJMaW5lQ29sb3IiOnsiJGlkIjoiMTEwNiIsIiR0eXBlIjoiTkxSRS5Db21tb24uRG9tLlNvbGlkQ29sb3JCcnVzaCwgTkxSRS5Db21tb24iLCJDb2xvciI6eyIkaWQiOiIxMTA3IiwiQSI6MTI3LCJSIjoyNiwiRyI6MTcwLCJCIjo2Nn19LCJMaW5lV2VpZ2h0IjoxLjAsIkxpbmVUeXBlIjowLCJQYXJlbnRTdHlsZSI6bnVsbH0sIklzQmVsb3dUaW1lYmFuZCI6dHJ1ZSwiUG9zaXRpb25PblRhc2siOjMsIkhpZGVEYXRlIjpmYWxzZSwiU2hhcGVTaXplIjoxLCJTcGFjaW5nIjoyLjAsIlBhZGRpbmciOnsiJHJlZiI6IjEyIn0sIlNoYXBlU3R5bGUiOnsiJGlkIjoiMTEwOCIsIk1hcmdpbiI6eyIkcmVmIjoiMTQifSwiUGFkZGluZyI6eyIkcmVmIjoiMTUifSwiQmFja2dyb3VuZCI6eyIkaWQiOiIxMTA5IiwiQ29sb3IiOnsiJGlkIjoiMTExMCIsIkEiOjI1NSwiUiI6MjYsIkciOjE3MCwiQiI6NjZ9fSwiSXNWaXNpYmxlIjp0cnVlLCJXaWR0aCI6MTguMCwiSGVpZ2h0IjoyMC4wLCJCb3JkZXJTdHlsZSI6eyIkaWQiOiIxMTExIiwiTGluZUNvbG9yIjp7IiRpZCI6IjExMTIiLCIkdHlwZSI6Ik5MUkUuQ29tbW9uLkRvbS5Tb2xpZENvbG9yQnJ1c2gsIE5MUkUuQ29tbW9uIiwiQ29sb3IiOnsiJGlkIjoiMTExMyIsIkEiOjI1NSwiUiI6NTIsIkciOjczLCJCIjoxMjV9fSwiTGluZVdlaWdodCI6MC4wLCJMaW5lVHlwZSI6MCwiUGFyZW50U3R5bGUiOm51bGx9LCJQYXJlbnRTdHlsZSI6bnVsbH0sIlRpdGxlU3R5bGUiOnsiJGlkIjoiMTExNCIsIkZvbnRTZXR0aW5ncyI6eyIkaWQiOiIxMTE1IiwiRm9udFNpemUiOjExLCJGb250TmFtZSI6IkNhbGlicmkiLCJJc0JvbGQiOnRydWUsIklzSXRhbGljIjpmYWxzZSwiSXNVbmRlcmxpbmVkIjpmYWxzZSwiUGFyZW50U3R5bGUiOm51bGx9LCJBdXRvU2l6ZSI6MCwiRm9yZWdyb3VuZCI6eyIkaWQiOiIxMTE2IiwiQ29sb3IiOnsiJGlkIjoiMTExNy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MjUifSwiUGFkZGluZyI6eyIkcmVmIjoiMjYifSwiQmFja2dyb3VuZCI6eyIkaWQiOiIxMTE4IiwiQ29sb3IiOnsiJGlkIjoiMTExOSIsIkEiOjAsIlIiOjI1NSwiRyI6MjU1LCJCIjoyNTV9fSwiSXNWaXNpYmxlIjpmYWxzZSwiV2lkdGgiOjAuMCwiSGVpZ2h0IjowLjAsIkJvcmRlclN0eWxlIjp7IiRpZCI6IjExMjAiLCJMaW5lQ29sb3IiOm51bGwsIkxpbmVXZWlnaHQiOjAuMCwiTGluZVR5cGUiOjAsIlBhcmVudFN0eWxlIjpudWxsfSwiUGFyZW50U3R5bGUiOm51bGx9LCJEYXRlU3R5bGUiOnsiJGlkIjoiMTEyMSIsIkZvbnRTZXR0aW5ncyI6eyIkaWQiOiIxMTIyIiwiRm9udFNpemUiOjEwLCJGb250TmFtZSI6IkNhbGlicmkiLCJJc0JvbGQiOmZhbHNlLCJJc0l0YWxpYyI6ZmFsc2UsIklzVW5kZXJsaW5lZCI6ZmFsc2UsIlBhcmVudFN0eWxlIjpudWxsfSwiQXV0b1NpemUiOjAsIkZvcmVncm91bmQiOnsiJGlkIjoiMTEyMyIsIkNvbG9yIjp7IiRpZCI6IjExMjQ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zNCJ9LCJQYWRkaW5nIjp7IiRyZWYiOiIzNSJ9LCJCYWNrZ3JvdW5kIjp7IiRpZCI6IjExMjUiLCJDb2xvciI6eyIkaWQiOiIxMTI2IiwiQSI6MCwiUiI6MjU1LCJHIjoyNTUsIkIiOjI1NX19LCJJc1Zpc2libGUiOmZhbHNlLCJXaWR0aCI6MC4wLCJIZWlnaHQiOjAuMCwiQm9yZGVyU3R5bGUiOnsiJGlkIjoiMTEyNyIsIkxpbmVDb2xvciI6bnVsbCwiTGluZVdlaWdodCI6MC4wLCJMaW5lVHlwZSI6MCwiUGFyZW50U3R5bGUiOm51bGx9LCJQYXJlbnRTdHlsZSI6bnVsbH0sIkRhdGVGb3JtYXQiOnsiJHJlZiI6IjM5In0sIldlZWtOdW1iZXJpbmciOnsiJGlkIjoiMTEyOCIsIkZvcm1hdCI6MCwiSXNWaXNpYmxlIjpmYWxzZSwiTGFzdEtub3duVmlzaWJpbGl0eVN0YXRlIjpmYWxzZX0sIklzVmlzaWJsZSI6dHJ1ZSwiUGFyZW50U3R5bGUiOm51bGx9LCJJbmRleCI6MzcsIlBlcmNlbnRhZ2VDb21wbGV0ZSI6bnVsbCwiUG9zaXRpb24iOnsiUmF0aW8iOjAuMCwiSXNDdXN0b20iOmZhbHNlfSwiRGF0ZUZvcm1hdCI6eyIkcmVmIjoiMzkifSwiV2Vla051bWJlcmluZyI6eyIkaWQiOiIxMTI5IiwiRm9ybWF0IjowLCJJc1Zpc2libGUiOmZhbHNlLCJMYXN0S25vd25WaXNpYmlsaXR5U3RhdGUiOmZhbHNlfSwiUmVsYXRlZFRhc2tJZCI6Ijg0Y2FiNjc2LTc1M2YtNDIwZC04MTAzLTRhZmEzZGY3MmUwOCIsIklkIjoiYzQyNmZiYmEtODY1Mi00OTVjLTk3YzUtYmM1N2ExY2I0NWQxIiwiSW1wb3J0SWQiOm51bGwsIlRpdGxlIjoiR2FtaW5lIDIwMjAgLSBOb3J0aCBBbWVyaWNhIGxhdW5jaCIsIk5vdGUiOm51bGwsIkh5cGVybGluayI6eyIkaWQiOiIxMTMwIiwiQWRkcmVzcyI6IiIsIlN1YkFkZHJlc3MiOiIifSwiSXNDaGFuZ2VkIjpmYWxzZSwiSXNOZXciOmZhbHNlfSx7IiRpZCI6IjExMzEiLCJEYXRlIjoiMjAyMC0wNy0wOVQwMDowMDowMCIsIlN0eWxlIjp7IiRpZCI6IjExMzIiLCJTaGFwZSI6MSwiQ29ubmVjdG9yTWFyZ2luIjp7IiRyZWYiOiI4In0sIkNvbm5lY3RvclN0eWxlIjp7IiRpZCI6IjExMzMiLCJMaW5lQ29sb3IiOnsiJGlkIjoiMTEzNCIsIiR0eXBlIjoiTkxSRS5Db21tb24uRG9tLlNvbGlkQ29sb3JCcnVzaCwgTkxSRS5Db21tb24iLCJDb2xvciI6eyIkaWQiOiIxMTM1IiwiQSI6MTI3LCJSIjoxNzgsIkciOjE0LCJCIjoxOH19LCJMaW5lV2VpZ2h0IjoxLjAsIkxpbmVUeXBlIjowLCJQYXJlbnRTdHlsZSI6bnVsbH0sIklzQmVsb3dUaW1lYmFuZCI6dHJ1ZSwiUG9zaXRpb25PblRhc2siOjMsIkhpZGVEYXRlIjpmYWxzZSwiU2hhcGVTaXplIjoxLCJTcGFjaW5nIjoyLjAsIlBhZGRpbmciOnsiJHJlZiI6IjEyIn0sIlNoYXBlU3R5bGUiOnsiJGlkIjoiMTEzNiIsIk1hcmdpbiI6eyIkcmVmIjoiMTQifSwiUGFkZGluZyI6eyIkcmVmIjoiMTUifSwiQmFja2dyb3VuZCI6eyIkaWQiOiIxMTM3IiwiQ29sb3IiOnsiJGlkIjoiMTEzOCIsIkEiOjI1NSwiUiI6MTc4LCJHIjoxNCwiQiI6MTh9fSwiSXNWaXNpYmxlIjp0cnVlLCJXaWR0aCI6MTguMCwiSGVpZ2h0IjoyMC4wLCJCb3JkZXJTdHlsZSI6eyIkaWQiOiIxMTM5IiwiTGluZUNvbG9yIjp7IiRpZCI6IjExNDAiLCIkdHlwZSI6Ik5MUkUuQ29tbW9uLkRvbS5Tb2xpZENvbG9yQnJ1c2gsIE5MUkUuQ29tbW9uIiwiQ29sb3IiOnsiJGlkIjoiMTE0MSIsIkEiOjI1NSwiUiI6NTIsIkciOjczLCJCIjoxMjV9fSwiTGluZVdlaWdodCI6MC4wLCJMaW5lVHlwZSI6MCwiUGFyZW50U3R5bGUiOm51bGx9LCJQYXJlbnRTdHlsZSI6bnVsbH0sIlRpdGxlU3R5bGUiOnsiJGlkIjoiMTE0MiIsIkZvbnRTZXR0aW5ncyI6eyIkaWQiOiIxMTQzIiwiRm9udFNpemUiOjExLCJGb250TmFtZSI6IkNhbGlicmkiLCJJc0JvbGQiOnRydWUsIklzSXRhbGljIjpmYWxzZSwiSXNVbmRlcmxpbmVkIjpmYWxzZSwiUGFyZW50U3R5bGUiOm51bGx9LCJBdXRvU2l6ZSI6MCwiRm9yZWdyb3VuZCI6eyIkaWQiOiIxMTQ0IiwiQ29sb3IiOnsiJGlkIjoiMTE0NS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MjUifSwiUGFkZGluZyI6eyIkcmVmIjoiMjYifSwiQmFja2dyb3VuZCI6eyIkaWQiOiIxMTQ2IiwiQ29sb3IiOnsiJGlkIjoiMTE0NyIsIkEiOjAsIlIiOjI1NSwiRyI6MjU1LCJCIjoyNTV9fSwiSXNWaXNpYmxlIjpmYWxzZSwiV2lkdGgiOjAuMCwiSGVpZ2h0IjowLjAsIkJvcmRlclN0eWxlIjp7IiRpZCI6IjExNDgiLCJMaW5lQ29sb3IiOm51bGwsIkxpbmVXZWlnaHQiOjAuMCwiTGluZVR5cGUiOjAsIlBhcmVudFN0eWxlIjpudWxsfSwiUGFyZW50U3R5bGUiOm51bGx9LCJEYXRlU3R5bGUiOnsiJGlkIjoiMTE0OSIsIkZvbnRTZXR0aW5ncyI6eyIkaWQiOiIxMTUwIiwiRm9udFNpemUiOjEwLCJGb250TmFtZSI6IkNhbGlicmkiLCJJc0JvbGQiOmZhbHNlLCJJc0l0YWxpYyI6ZmFsc2UsIklzVW5kZXJsaW5lZCI6ZmFsc2UsIlBhcmVudFN0eWxlIjpudWxsfSwiQXV0b1NpemUiOjAsIkZvcmVncm91bmQiOnsiJGlkIjoiMTE1MSIsIkNvbG9yIjp7IiRpZCI6IjExNTI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zNCJ9LCJQYWRkaW5nIjp7IiRyZWYiOiIzNSJ9LCJCYWNrZ3JvdW5kIjp7IiRpZCI6IjExNTMiLCJDb2xvciI6eyIkaWQiOiIxMTU0IiwiQSI6MCwiUiI6MjU1LCJHIjoyNTUsIkIiOjI1NX19LCJJc1Zpc2libGUiOmZhbHNlLCJXaWR0aCI6MC4wLCJIZWlnaHQiOjAuMCwiQm9yZGVyU3R5bGUiOnsiJGlkIjoiMTE1NSIsIkxpbmVDb2xvciI6bnVsbCwiTGluZVdlaWdodCI6MC4wLCJMaW5lVHlwZSI6MCwiUGFyZW50U3R5bGUiOm51bGx9LCJQYXJlbnRTdHlsZSI6bnVsbH0sIkRhdGVGb3JtYXQiOnsiJHJlZiI6IjM5In0sIldlZWtOdW1iZXJpbmciOnsiJGlkIjoiMTE1NiIsIkZvcm1hdCI6MCwiSXNWaXNpYmxlIjpmYWxzZSwiTGFzdEtub3duVmlzaWJpbGl0eVN0YXRlIjpmYWxzZX0sIklzVmlzaWJsZSI6dHJ1ZSwiUGFyZW50U3R5bGUiOm51bGx9LCJJbmRleCI6MzgsIlBlcmNlbnRhZ2VDb21wbGV0ZSI6bnVsbCwiUG9zaXRpb24iOnsiUmF0aW8iOjAuMCwiSXNDdXN0b20iOmZhbHNlfSwiRGF0ZUZvcm1hdCI6eyIkcmVmIjoiMzkifSwiV2Vla051bWJlcmluZyI6eyIkaWQiOiIxMTU3IiwiRm9ybWF0IjowLCJJc1Zpc2libGUiOmZhbHNlLCJMYXN0S25vd25WaXNpYmlsaXR5U3RhdGUiOmZhbHNlfSwiUmVsYXRlZFRhc2tJZCI6Ijg0Y2FiNjc2LTc1M2YtNDIwZC04MTAzLTRhZmEzZGY3MmUwOCIsIklkIjoiMmRhMzgzMDgtZjc1OS00MjZmLWE3MTEtNzkyMTM3MmY1ZmMyIiwiSW1wb3J0SWQiOm51bGwsIlRpdGxlIjoiR2FtaW5lIDIwMjAgLSBFdXJvcGUgbGF1bmNoIiwiTm90ZSI6bnVsbCwiSHlwZXJsaW5rIjp7IiRpZCI6IjExNTgiLCJBZGRyZXNzIjoiIiwiU3ViQWRkcmVzcyI6IiJ9LCJJc0NoYW5nZWQiOmZhbHNlLCJJc05ldyI6ZmFsc2V9LHsiJGlkIjoiMTE1OSIsIkRhdGUiOiIyMDIwLTA4LTEyVDAwOjAwOjAwIiwiU3R5bGUiOnsiJGlkIjoiMTE2MCIsIlNoYXBlIjoxLCJDb25uZWN0b3JNYXJnaW4iOnsiJHJlZiI6IjgifSwiQ29ubmVjdG9yU3R5bGUiOnsiJGlkIjoiMTE2MSIsIkxpbmVDb2xvciI6eyIkaWQiOiIxMTYyIiwiJHR5cGUiOiJOTFJFLkNvbW1vbi5Eb20uU29saWRDb2xvckJydXNoLCBOTFJFLkNvbW1vbiIsIkNvbG9yIjp7IiRpZCI6IjExNjMiLCJBIjoxMjcsIlIiOjExMSwiRyI6NDksIkIiOjE1Mn19LCJMaW5lV2VpZ2h0IjoxLjAsIkxpbmVUeXBlIjowLCJQYXJlbnRTdHlsZSI6bnVsbH0sIklzQmVsb3dUaW1lYmFuZCI6dHJ1ZSwiUG9zaXRpb25PblRhc2siOjMsIkhpZGVEYXRlIjpmYWxzZSwiU2hhcGVTaXplIjoxLCJTcGFjaW5nIjoyLjAsIlBhZGRpbmciOnsiJHJlZiI6IjEyIn0sIlNoYXBlU3R5bGUiOnsiJGlkIjoiMTE2NCIsIk1hcmdpbiI6eyIkcmVmIjoiMTQifSwiUGFkZGluZyI6eyIkcmVmIjoiMTUifSwiQmFja2dyb3VuZCI6eyIkaWQiOiIxMTY1IiwiQ29sb3IiOnsiJGlkIjoiMTE2NiIsIkEiOjI1NSwiUiI6MTExLCJHIjo0OSwiQiI6MTUyfX0sIklzVmlzaWJsZSI6dHJ1ZSwiV2lkdGgiOjE4LjAsIkhlaWdodCI6MjAuMCwiQm9yZGVyU3R5bGUiOnsiJGlkIjoiMTE2NyIsIkxpbmVDb2xvciI6eyIkaWQiOiIxMTY4IiwiJHR5cGUiOiJOTFJFLkNvbW1vbi5Eb20uU29saWRDb2xvckJydXNoLCBOTFJFLkNvbW1vbiIsIkNvbG9yIjp7IiRpZCI6IjExNjkiLCJBIjoyNTUsIlIiOjUyLCJHIjo3MywiQiI6MTI1fX0sIkxpbmVXZWlnaHQiOjAuMCwiTGluZVR5cGUiOjAsIlBhcmVudFN0eWxlIjpudWxsfSwiUGFyZW50U3R5bGUiOm51bGx9LCJUaXRsZVN0eWxlIjp7IiRpZCI6IjExNzAiLCJGb250U2V0dGluZ3MiOnsiJGlkIjoiMTE3MSIsIkZvbnRTaXplIjoxMSwiRm9udE5hbWUiOiJDYWxpYnJpIiwiSXNCb2xkIjp0cnVlLCJJc0l0YWxpYyI6ZmFsc2UsIklzVW5kZXJsaW5lZCI6ZmFsc2UsIlBhcmVudFN0eWxlIjpudWxsfSwiQXV0b1NpemUiOjAsIkZvcmVncm91bmQiOnsiJGlkIjoiMTE3MiIsIkNvbG9yIjp7IiRpZCI6IjExNzM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I1In0sIlBhZGRpbmciOnsiJHJlZiI6IjI2In0sIkJhY2tncm91bmQiOnsiJGlkIjoiMTE3NCIsIkNvbG9yIjp7IiRpZCI6IjExNzUiLCJBIjowLCJSIjoyNTUsIkciOjI1NSwiQiI6MjU1fX0sIklzVmlzaWJsZSI6ZmFsc2UsIldpZHRoIjowLjAsIkhlaWdodCI6MC4wLCJCb3JkZXJTdHlsZSI6eyIkaWQiOiIxMTc2IiwiTGluZUNvbG9yIjpudWxsLCJMaW5lV2VpZ2h0IjowLjAsIkxpbmVUeXBlIjowLCJQYXJlbnRTdHlsZSI6bnVsbH0sIlBhcmVudFN0eWxlIjpudWxsfSwiRGF0ZVN0eWxlIjp7IiRpZCI6IjExNzciLCJGb250U2V0dGluZ3MiOnsiJGlkIjoiMTE3OCIsIkZvbnRTaXplIjoxMCwiRm9udE5hbWUiOiJDYWxpYnJpIiwiSXNCb2xkIjpmYWxzZSwiSXNJdGFsaWMiOmZhbHNlLCJJc1VuZGVybGluZWQiOmZhbHNlLCJQYXJlbnRTdHlsZSI6bnVsbH0sIkF1dG9TaXplIjowLCJGb3JlZ3JvdW5kIjp7IiRpZCI6IjExNzkiLCJDb2xvciI6eyIkaWQiOiIxMTgw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zQifSwiUGFkZGluZyI6eyIkcmVmIjoiMzUifSwiQmFja2dyb3VuZCI6eyIkaWQiOiIxMTgxIiwiQ29sb3IiOnsiJGlkIjoiMTE4MiIsIkEiOjAsIlIiOjI1NSwiRyI6MjU1LCJCIjoyNTV9fSwiSXNWaXNpYmxlIjpmYWxzZSwiV2lkdGgiOjAuMCwiSGVpZ2h0IjowLjAsIkJvcmRlclN0eWxlIjp7IiRpZCI6IjExODMiLCJMaW5lQ29sb3IiOm51bGwsIkxpbmVXZWlnaHQiOjAuMCwiTGluZVR5cGUiOjAsIlBhcmVudFN0eWxlIjpudWxsfSwiUGFyZW50U3R5bGUiOm51bGx9LCJEYXRlRm9ybWF0Ijp7IiRyZWYiOiIzOSJ9LCJXZWVrTnVtYmVyaW5nIjp7IiRpZCI6IjExODQiLCJGb3JtYXQiOjAsIklzVmlzaWJsZSI6ZmFsc2UsIkxhc3RLbm93blZpc2liaWxpdHlTdGF0ZSI6ZmFsc2V9LCJJc1Zpc2libGUiOnRydWUsIlBhcmVudFN0eWxlIjpudWxsfSwiSW5kZXgiOjM5LCJQZXJjZW50YWdlQ29tcGxldGUiOm51bGwsIlBvc2l0aW9uIjp7IlJhdGlvIjowLjAsIklzQ3VzdG9tIjpmYWxzZX0sIkRhdGVGb3JtYXQiOnsiJHJlZiI6IjM5In0sIldlZWtOdW1iZXJpbmciOnsiJGlkIjoiMTE4NSIsIkZvcm1hdCI6MCwiSXNWaXNpYmxlIjpmYWxzZSwiTGFzdEtub3duVmlzaWJpbGl0eVN0YXRlIjpmYWxzZX0sIlJlbGF0ZWRUYXNrSWQiOiI4NGNhYjY3Ni03NTNmLTQyMGQtODEwMy00YWZhM2RmNzJlMDgiLCJJZCI6IjEwOWZiOTkzLTYyZjktNGI3Ni05ZGUyLTFiOGYzNGY3NTRlYSIsIkltcG9ydElkIjpudWxsLCJUaXRsZSI6IkdhbWluZSAyMDIwIC0gQXNpYSBsYXVuY2giLCJOb3RlIjpudWxsLCJIeXBlcmxpbmsiOnsiJGlkIjoiMTE4NiIsIkFkZHJlc3MiOiIiLCJTdWJBZGRyZXNzIjoiIn0sIklzQ2hhbmdlZCI6ZmFsc2UsIklzTmV3IjpmYWxzZX1dLCJUYXNrRGVmaW5pdGlvbiI6eyIkaWQiOiIxMTg3IiwiR3JvdXBOYW1lIjpudWxsLCJTdGFydERhdGUiOiIyMDIwLTA2LTAxVDAwOjAwOjAwWiIsIkVuZERhdGUiOiIyMDIzLTA3LTE2VDE5OjM3OjAwIiwiUGVyY2VudGFnZUNvbXBsZXRlIjpudWxsLCJTdHlsZSI6eyIkaWQiOiIxMTg4IiwiU2hhcGUiOjAsIlNoYXBlVGhpY2tuZXNzIjoyLCJEdXJhdGlvbkZvcm1hdCI6MCwiSW5jbHVkZU5vbldvcmtpbmdEYXlzSW5EdXJhdGlvbiI6ZmFsc2UsIlBlcmNlbnRhZ2VDb21wbGV0ZVN0eWxlIjp7IiRpZCI6IjExODkiLCJGb250U2V0dGluZ3MiOnsiJGlkIjoiMTE5MCIsIkZvbnRTaXplIjoxMCwiRm9udE5hbWUiOiJDYWxpYnJpIiwiSXNCb2xkIjpmYWxzZSwiSXNJdGFsaWMiOmZhbHNlLCJJc1VuZGVybGluZWQiOmZhbHNlLCJQYXJlbnRTdHlsZSI6bnVsbH0sIkF1dG9TaXplIjowLCJGb3JlZ3JvdW5kIjp7IiRyZWYiOiI5OSJ9LCJNYXhXaWR0aCI6MjAwLjAsIk1heEhlaWdodCI6IkluZmluaXR5IiwiU21hcnRGb3JlZ3JvdW5kSXNBY3RpdmUiOmZhbHNlLCJIb3Jpem9udGFsQWxpZ25tZW50IjowLCJWZXJ0aWNhbEFsaWdubWVudCI6MCwiU21hcnRGb3JlZ3JvdW5kIjpudWxsLCJCYWNrZ3JvdW5kRmlsbFR5cGUiOjAsIk1hcmdpbiI6eyIkcmVmIjoiMTAxIn0sIlBhZGRpbmciOnsiJHJlZiI6IjEwMiJ9LCJCYWNrZ3JvdW5kIjp7IiRyZWYiOiIxMDMifSwiSXNWaXNpYmxlIjp0cnVlLCJXaWR0aCI6MC4wLCJIZWlnaHQiOjAuMCwiQm9yZGVyU3R5bGUiOnsiJGlkIjoiMTE5MSIsIkxpbmVDb2xvciI6bnVsbCwiTGluZVdlaWdodCI6MC4wLCJMaW5lVHlwZSI6MCwiUGFyZW50U3R5bGUiOm51bGx9LCJQYXJlbnRTdHlsZSI6bnVsbH0sIkR1cmF0aW9uU3R5bGUiOnsiJGlkIjoiMTE5MiIsIkZvbnRTZXR0aW5ncyI6eyIkaWQiOiIxMTkzIiwiRm9udFNpemUiOjEwLCJGb250TmFtZSI6IkNhbGlicmkiLCJJc0JvbGQiOmZhbHNlLCJJc0l0YWxpYyI6ZmFsc2UsIklzVW5kZXJsaW5lZCI6ZmFsc2UsIlBhcmVudFN0eWxlIjpudWxsfSwiQXV0b1NpemUiOjAsIkZvcmVncm91bmQiOnsiJHJlZiI6IjEwOCJ9LCJNYXhXaWR0aCI6MjAwLjAsIk1heEhlaWdodCI6IkluZmluaXR5IiwiU21hcnRGb3JlZ3JvdW5kSXNBY3RpdmUiOmZhbHNlLCJIb3Jpem9udGFsQWxpZ25tZW50IjowLCJWZXJ0aWNhbEFsaWdubWVudCI6MCwiU21hcnRGb3JlZ3JvdW5kIjpudWxsLCJCYWNrZ3JvdW5kRmlsbFR5cGUiOjAsIk1hcmdpbiI6eyIkcmVmIjoiMTEwIn0sIlBhZGRpbmciOnsiJHJlZiI6IjExMSJ9LCJCYWNrZ3JvdW5kIjp7IiRyZWYiOiIxMTIifSwiSXNWaXNpYmxlIjp0cnVlLCJXaWR0aCI6MC4wLCJIZWlnaHQiOjAuMCwiQm9yZGVyU3R5bGUiOnsiJGlkIjoiMTE5NCIsIkxpbmVDb2xvciI6bnVsbCwiTGluZVdlaWdodCI6MC4wLCJMaW5lVHlwZSI6MCwiUGFyZW50U3R5bGUiOm51bGx9LCJQYXJlbnRTdHlsZSI6bnVsbH0sIkhvcml6b250YWxDb25uZWN0b3JTdHlsZSI6eyIkaWQiOiIxMTk1IiwiTGluZUNvbG9yIjp7IiRyZWYiOiIxMTUifSwiTGluZVdlaWdodCI6MS4wLCJMaW5lVHlwZSI6MCwiUGFyZW50U3R5bGUiOm51bGx9LCJWZXJ0aWNhbENvbm5lY3RvclN0eWxlIjp7IiRpZCI6IjExOTYiLCJMaW5lQ29sb3IiOnsiJHJlZiI6IjExOC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ExOTciLCJNYXJnaW4iOnsiJHJlZiI6IjEyMSJ9LCJQYWRkaW5nIjp7IiRyZWYiOiIxMjIifSwiQmFja2dyb3VuZCI6eyIkaWQiOiIxMTk4IiwiQ29sb3IiOnsiJGlkIjoiMTE5OSIsIkEiOjI1NSwiUiI6MTE1LCJHIjoxMTUsIkIiOjExNX19LCJJc1Zpc2libGUiOnRydWUsIldpZHRoIjowLjAsIkhlaWdodCI6MjIuMCwiQm9yZGVyU3R5bGUiOnsiJGlkIjoiMTIwMCIsIkxpbmVDb2xvciI6eyIkcmVmIjoiMTI2In0sIkxpbmVXZWlnaHQiOjAuMCwiTGluZVR5cGUiOjAsIlBhcmVudFN0eWxlIjpudWxsfSwiUGFyZW50U3R5bGUiOm51bGx9LCJUaXRsZVN0eWxlIjp7IiRpZCI6IjEyMDEiLCJGb250U2V0dGluZ3MiOnsiJGlkIjoiMTIwMiIsIkZvbnRTaXplIjoxMSwiRm9udE5hbWUiOiJDYWxpYnJpIiwiSXNCb2xkIjp0cnVlLCJJc0l0YWxpYyI6ZmFsc2UsIklzVW5kZXJsaW5lZCI6ZmFsc2UsIlBhcmVudFN0eWxlIjpudWxsfSwiQXV0b1NpemUiOjAsIkZvcmVncm91bmQiOnsiJGlkIjoiMTIwMyIsIkNvbG9yIjp7IiRpZCI6IjEyMDQiLCJBIjoyNTUsIlIiOjI1NSwiRyI6MjU1LCJCIjoyNTV9fSwiTWF4V2lkdGgiOjcyMC4wLCJNYXhIZWlnaHQiOiJJbmZpbml0eSIsIlNtYXJ0Rm9yZWdyb3VuZElzQWN0aXZlIjpmYWxzZSwiSG9yaXpvbnRhbEFsaWdubWVudCI6MSwiVmVydGljYWxBbGlnbm1lbnQiOjAsIlNtYXJ0Rm9yZWdyb3VuZCI6bnVsbCwiQmFja2dyb3VuZEZpbGxUeXBlIjowLCJNYXJnaW4iOnsiJHJlZiI6IjEzMiJ9LCJQYWRkaW5nIjp7IiRyZWYiOiIxMzMifSwiQmFja2dyb3VuZCI6eyIkaWQiOiIxMjA1IiwiQ29sb3IiOnsiJGlkIjoiMTIwNiIsIkEiOjAsIlIiOjI1NSwiRyI6MjU1LCJCIjoyNTV9fSwiSXNWaXNpYmxlIjp0cnVlLCJXaWR0aCI6MC4wLCJIZWlnaHQiOjAuMCwiQm9yZGVyU3R5bGUiOnsiJGlkIjoiMTIwNyIsIkxpbmVDb2xvciI6bnVsbCwiTGluZVdlaWdodCI6MC4wLCJMaW5lVHlwZSI6MCwiUGFyZW50U3R5bGUiOm51bGx9LCJQYXJlbnRTdHlsZSI6bnVsbH0sIkRhdGVTdHlsZSI6eyIkaWQiOiIxMjA4IiwiRm9udFNldHRpbmdzIjp7IiRpZCI6IjEyMDkiLCJGb250U2l6ZSI6MTAsIkZvbnROYW1lIjoiQ2FsaWJyaSIsIklzQm9sZCI6ZmFsc2UsIklzSXRhbGljIjpmYWxzZSwiSXNVbmRlcmxpbmVkIjpmYWxzZSwiUGFyZW50U3R5bGUiOm51bGx9LCJBdXRvU2l6ZSI6MCwiRm9yZWdyb3VuZCI6eyIkcmVmIjoiMTM5In0sIk1heFdpZHRoIjoyMDAuMCwiTWF4SGVpZ2h0IjoiSW5maW5pdHkiLCJTbWFydEZvcmVncm91bmRJc0FjdGl2ZSI6ZmFsc2UsIkhvcml6b250YWxBbGlnbm1lbnQiOjAsIlZlcnRpY2FsQWxpZ25tZW50IjowLCJTbWFydEZvcmVncm91bmQiOm51bGwsIkJhY2tncm91bmRGaWxsVHlwZSI6MCwiTWFyZ2luIjp7IiRyZWYiOiIxNDEifSwiUGFkZGluZyI6eyIkcmVmIjoiMTQyIn0sIkJhY2tncm91bmQiOnsiJHJlZiI6IjE0MyJ9LCJJc1Zpc2libGUiOnRydWUsIldpZHRoIjowLjAsIkhlaWdodCI6MC4wLCJCb3JkZXJTdHlsZSI6eyIkaWQiOiIxMjEwIiwiTGluZUNvbG9yIjpudWxsLCJMaW5lV2VpZ2h0IjowLjAsIkxpbmVUeXBlIjowLCJQYXJlbnRTdHlsZSI6bnVsbH0sIlBhcmVudFN0eWxlIjpudWxsfSwiRGF0ZUZvcm1hdCI6eyIkcmVmIjoiMTQ1In0sIldlZWtOdW1iZXJpbmciOnsiJGlkIjoiMTIxMSIsIkZvcm1hdCI6MCwiSXNWaXNpYmxlIjpmYWxzZSwiTGFzdEtub3duVmlzaWJpbGl0eVN0YXRlIjpmYWxzZX0sIklzVmlzaWJsZSI6dHJ1ZSwiUGFyZW50U3R5bGUiOm51bGx9LCJJbmRleCI6MCwiU21hcnREdXJhdGlvbkFjdGl2YXRlZCI6ZmFsc2UsIkRhdGVGb3JtYXQiOnsiJHJlZiI6IjE0NSJ9LCJXZWVrTnVtYmVyaW5nIjp7IiRpZCI6IjEyMTIiLCJGb3JtYXQiOjAsIklzVmlzaWJsZSI6ZmFsc2UsIkxhc3RLbm93blZpc2liaWxpdHlTdGF0ZSI6ZmFsc2V9LCJJZCI6Ijg0Y2FiNjc2LTc1M2YtNDIwZC04MTAzLTRhZmEzZGY3MmUwOCIsIkltcG9ydElkIjpudWxsLCJUaXRsZSI6IkdhbWluZSAyMDIwIiwiTm90ZSI6bnVsbCwiSHlwZXJsaW5rIjp7IiRpZCI6IjEyMTMiLCJBZGRyZXNzIjpudWxsLCJTdWJBZGRyZXNzIjpudWxsfSwiSXNDaGFuZ2VkIjpmYWxzZSwiSXNOZXciOmZhbHNlfX1dLCJfbWlsZXN0b25lcyI6W10sIklkIjoiMDAwMDAwMDAtMDAwMC0wMDAwLTAwMDAtMDAwMDAwMDAwMDAwIiwiSXNTaW5nbGVJdGVtUm93Ijp0cnVlfV0sIkluZGV4IjozLCJJZCI6Ijk5YTc2NzI5LWZmOTktNGVmNC04OTNkLWQzNDExYzRmMDlkMCIsIkhlYWRlclRleHQiOm51bGwsIklzRGVmYXVsdCI6dHJ1ZSwiU3R5bGUiOnsiJGlkIjoiMTIxNCIsIkhlYWRlclN0eWxlIjp7IiRpZCI6IjEyMTUiLCJUZXh0U3R5bGUiOnsiJGlkIjoiMTIxNiIsIkZvbnRTZXR0aW5ncyI6eyIkaWQiOiIxMjE3IiwiRm9udFNpemUiOjExLCJGb250TmFtZSI6IkNhbGlicmkiLCJJc0JvbGQiOmZhbHNlLCJJc0l0YWxpYyI6ZmFsc2UsIklzVW5kZXJsaW5lZCI6ZmFsc2UsIlBhcmVudFN0eWxlIjpudWxsfSwiQXV0b1NpemUiOjIsIkZvcmVncm91bmQiOnsiJGlkIjoiMTIxOCIsIkNvbG9yIjp7IiRpZCI6IjEyMTkiLCJBIjoyNTUsIlIiOjAsIkciOjAsIkIiOjB9fSwiTWF4V2lkdGgiOjAuMCwiTWF4SGVpZ2h0IjoiSW5maW5pdHkiLCJTbWFydEZvcmVncm91bmRJc0FjdGl2ZSI6ZmFsc2UsIkhvcml6b250YWxBbGlnbm1lbnQiOjAsIlZlcnRpY2FsQWxpZ25tZW50IjowLCJTbWFydEZvcmVncm91bmQiOm51bGwsIkJhY2tncm91bmRGaWxsVHlwZSI6MCwiTWFyZ2luIjp7IiRpZCI6IjEyMjAiLCJUb3AiOjAuMCwiTGVmdCI6MC4wLCJSaWdodCI6MC4wLCJCb3R0b20iOjAuMH0sIlBhZGRpbmciOnsiJGlkIjoiMTIyMSIsIlRvcCI6MC4wLCJMZWZ0IjowLjAsIlJpZ2h0IjowLjAsIkJvdHRvbSI6MC4wfSwiQmFja2dyb3VuZCI6eyIkaWQiOiIxMjIyIiwiQ29sb3IiOnsiJGlkIjoiMTIyMyIsIkEiOjAsIlIiOjI1NSwiRyI6MjU1LCJCIjoyNTV9fSwiSXNWaXNpYmxlIjp0cnVlLCJXaWR0aCI6MC4wLCJIZWlnaHQiOjAuMCwiQm9yZGVyU3R5bGUiOm51bGwsIlBhcmVudFN0eWxlIjpudWxsfSwiUmVjdGFuZ2xlU3R5bGUiOnsiJGlkIjoiMTIyNCIsIk1hcmdpbiI6eyIkaWQiOiIxMjI1IiwiVG9wIjowLjAsIkxlZnQiOjAuMCwiUmlnaHQiOjAuMCwiQm90dG9tIjowLjB9LCJQYWRkaW5nIjp7IiRpZCI6IjEyMjYiLCJUb3AiOjAuMCwiTGVmdCI6MC4wLCJSaWdodCI6MC4wLCJCb3R0b20iOjAuMH0sIkJhY2tncm91bmQiOnsiJGlkIjoiMTIyNyIsIkNvbG9yIjp7IiRpZCI6IjEyMjgiLCJBIjo2MywiUiI6MTI3LCJHIjoxNDMsIkIiOjE2OX19LCJJc1Zpc2libGUiOnRydWUsIldpZHRoIjowLjAsIkhlaWdodCI6MC4wLCJCb3JkZXJTdHlsZSI6eyIkaWQiOiIxMjI5IiwiTGluZUNvbG9yIjp7IiRpZCI6IjEyMzAiLCIkdHlwZSI6Ik5MUkUuQ29tbW9uLkRvbS5Tb2xpZENvbG9yQnJ1c2gsIE5MUkUuQ29tbW9uIiwiQ29sb3IiOnsiJGlkIjoiMTIzMSIsIkEiOjI1NSwiUiI6NTIsIkciOjczLCJCIjoxMjV9fSwiTGluZVdlaWdodCI6MC4wLCJMaW5lVHlwZSI6MCwiUGFyZW50U3R5bGUiOm51bGx9LCJQYXJlbnRTdHlsZSI6bnVsbH0sIk1hcmdpbiI6eyIkaWQiOiIxMjMyIiwiVG9wIjowLjAsIkxlZnQiOjAuMCwiUmlnaHQiOjAuMCwiQm90dG9tIjowLjB9LCJQYWRkaW5nIjp7IiRpZCI6IjEyMzMiLCJUb3AiOjAuMCwiTGVmdCI6MC4wLCJSaWdodCI6MC4wLCJCb3R0b20iOjAuMH0sIkJhY2tncm91bmQiOm51bGwsIklzVmlzaWJsZSI6dHJ1ZSwiV2lkdGgiOjAuMCwiSGVpZ2h0IjowLjAsIkJvcmRlclN0eWxlIjpudWxsLCJQYXJlbnRTdHlsZSI6bnVsbH0sIkJhY2tncm91bmRTdHlsZSI6eyIkaWQiOiIxMjM0IiwiTWFyZ2luIjp7IiRpZCI6IjEyMzUiLCJUb3AiOjAuMCwiTGVmdCI6MC4wLCJSaWdodCI6MC4wLCJCb3R0b20iOjAuMH0sIlBhZGRpbmciOnsiJGlkIjoiMTIzNiIsIlRvcCI6MC4wLCJMZWZ0IjowLjAsIlJpZ2h0IjowLjAsIkJvdHRvbSI6MC4wfSwiQmFja2dyb3VuZCI6eyIkaWQiOiIxMjM3IiwiQ29sb3IiOnsiJGlkIjoiMTIzOCIsIkEiOjUxLCJSIjo0MSwiRyI6MTI3LCJCIjoyMTN9fSwiSXNWaXNpYmxlIjp0cnVlLCJXaWR0aCI6MC4wLCJIZWlnaHQiOjAuMCwiQm9yZGVyU3R5bGUiOnsiJGlkIjoiMTIzOSIsIkxpbmVDb2xvciI6eyIkaWQiOiIxMjQwIiwiJHR5cGUiOiJOTFJFLkNvbW1vbi5Eb20uU29saWRDb2xvckJydXNoLCBOTFJFLkNvbW1vbiIsIkNvbG9yIjp7IiRpZCI6IjEyNDEiLCJBIjoyNTUsIlIiOjUyLCJHIjo3MywiQiI6MTI1fX0sIkxpbmVXZWlnaHQiOjAuMCwiTGluZVR5cGUiOjAsIlBhcmVudFN0eWxlIjpudWxsfSwiUGFyZW50U3R5bGUiOm51bGx9LCJNYXJnaW4iOnsiJGlkIjoiMTI0MiIsIlRvcCI6MC4wLCJMZWZ0IjowLjAsIlJpZ2h0IjowLjAsIkJvdHRvbSI6MC4wfSwiUGFkZGluZyI6eyIkaWQiOiIxMjQzIiwiVG9wIjowLjAsIkxlZnQiOjAuMCwiUmlnaHQiOjAuMCwiQm90dG9tIjowLjB9LCJJc1Zpc2libGUiOmZhbHNlLCJXaWR0aCI6MC4wLCJIZWlnaHQiOjAuMCwiQm9yZGVyU3R5bGUiOm51bGwsIlBhcmVudFN0eWxlIjpudWxsfX1dLCJJZCI6Ijk4Y2JkZDJkLWY4NWUtNDMwMS05MmM1LThhYzY1YTZkZDA1NyIsIkluZGV4IjozLCJIZWFkZXJUZXh0IjoiR2FtaW5lIiwiU3R5bGUiOnsiJGlkIjoiMTI0NCIsIkhlYWRlclN0eWxlIjp7IiRpZCI6IjEyNDUiLCJUZXh0SXNWZXJ0aWNhbCI6ZmFsc2UsIlRleHRTdHlsZSI6eyIkaWQiOiIxMjQ2IiwiRm9udFNldHRpbmdzIjp7IiRpZCI6IjEyNDciLCJGb250U2l6ZSI6MTIsIkZvbnROYW1lIjoiQ2FsaWJyaSIsIklzQm9sZCI6ZmFsc2UsIklzSXRhbGljIjpmYWxzZSwiSXNVbmRlcmxpbmVkIjpmYWxzZSwiUGFyZW50U3R5bGUiOm51bGx9LCJBdXRvU2l6ZSI6MiwiRm9yZWdyb3VuZCI6eyIkaWQiOiIxMjQ4IiwiQ29sb3IiOnsiJGlkIjoiMTI0OSIsIkEiOjI1NSwiUiI6MjU1LCJHIjoyNTUsIkIiOjI1NX19LCJNYXhXaWR0aCI6NzYuMCwiTWF4SGVpZ2h0IjoiSW5maW5pdHkiLCJTbWFydEZvcmVncm91bmRJc0FjdGl2ZSI6ZmFsc2UsIkhvcml6b250YWxBbGlnbm1lbnQiOjAsIlZlcnRpY2FsQWxpZ25tZW50IjowLCJTbWFydEZvcmVncm91bmQiOm51bGwsIkJhY2tncm91bmRGaWxsVHlwZSI6MCwiTWFyZ2luIjp7IiRpZCI6IjEyNTAiLCJUb3AiOjAuMCwiTGVmdCI6MC4wLCJSaWdodCI6MC4wLCJCb3R0b20iOjAuMH0sIlBhZGRpbmciOnsiJGlkIjoiMTI1MSIsIlRvcCI6MC4wLCJMZWZ0IjowLjAsIlJpZ2h0IjowLjAsIkJvdHRvbSI6MC4wfSwiQmFja2dyb3VuZCI6eyIkaWQiOiIxMjUyIiwiQ29sb3IiOnsiJGlkIjoiMTI1MyIsIkEiOjAsIlIiOjI1NSwiRyI6MjU1LCJCIjoyNTV9fSwiSXNWaXNpYmxlIjp0cnVlLCJXaWR0aCI6MC4wLCJIZWlnaHQiOjAuMCwiQm9yZGVyU3R5bGUiOm51bGwsIlBhcmVudFN0eWxlIjpudWxsfSwiUmVjdGFuZ2xlU3R5bGUiOnsiJGlkIjoiMTI1NCIsIk1hcmdpbiI6eyIkaWQiOiIxMjU1IiwiVG9wIjowLjAsIkxlZnQiOjAuMCwiUmlnaHQiOjAuMCwiQm90dG9tIjowLjB9LCJQYWRkaW5nIjp7IiRpZCI6IjEyNTYiLCJUb3AiOjAuMCwiTGVmdCI6MC4wLCJSaWdodCI6MC4wLCJCb3R0b20iOjAuMH0sIkJhY2tncm91bmQiOnsiJGlkIjoiMTI1NyIsIkNvbG9yIjp7IiRpZCI6IjEyNTgiLCJBIjoyNTUsIlIiOjEyNywiRyI6MTQzLCJCIjoxNjl9fSwiSXNWaXNpYmxlIjp0cnVlLCJXaWR0aCI6MC4wLCJIZWlnaHQiOjAuMCwiQm9yZGVyU3R5bGUiOnsiJGlkIjoiMTI1OSIsIkxpbmVDb2xvciI6eyIkaWQiOiIxMjYwIiwiJHR5cGUiOiJOTFJFLkNvbW1vbi5Eb20uU29saWRDb2xvckJydXNoLCBOTFJFLkNvbW1vbiIsIkNvbG9yIjp7IiRpZCI6IjEyNjEiLCJBIjoyNTUsIlIiOjUyLCJHIjo3MywiQiI6MTI1fX0sIkxpbmVXZWlnaHQiOjAuMCwiTGluZVR5cGUiOjAsIlBhcmVudFN0eWxlIjpudWxsfSwiUGFyZW50U3R5bGUiOm51bGx9LCJNYXJnaW4iOnsiJGlkIjoiMTI2MiIsIlRvcCI6MC4wLCJMZWZ0IjowLjAsIlJpZ2h0IjowLjAsIkJvdHRvbSI6MC4wfSwiUGFkZGluZyI6eyIkaWQiOiIxMjYzIiwiVG9wIjowLjAsIkxlZnQiOjAuMCwiUmlnaHQiOjAuMCwiQm90dG9tIjowLjB9LCJCYWNrZ3JvdW5kIjpudWxsLCJJc1Zpc2libGUiOnRydWUsIldpZHRoIjowLjAsIkhlaWdodCI6MC4wLCJCb3JkZXJTdHlsZSI6bnVsbCwiUGFyZW50U3R5bGUiOm51bGx9LCJCYWNrZ3JvdW5kU3R5bGUiOnsiJGlkIjoiMTI2NCIsIk1hcmdpbiI6eyIkaWQiOiIxMjY1IiwiVG9wIjowLjAsIkxlZnQiOjAuMCwiUmlnaHQiOjAuMCwiQm90dG9tIjowLjB9LCJQYWRkaW5nIjp7IiRpZCI6IjEyNjYiLCJUb3AiOjAuMCwiTGVmdCI6MC4wLCJSaWdodCI6MC4wLCJCb3R0b20iOjAuMH0sIkJhY2tncm91bmQiOnsiJGlkIjoiMTI2NyIsIkNvbG9yIjp7IiRpZCI6IjEyNjgiLCJBIjo1MSwiUiI6NDEsIkciOjEyNywiQiI6MjEzfX0sIklzVmlzaWJsZSI6dHJ1ZSwiV2lkdGgiOjAuMCwiSGVpZ2h0IjowLjAsIkJvcmRlclN0eWxlIjp7IiRpZCI6IjEyNjkiLCJMaW5lQ29sb3IiOnsiJGlkIjoiMTI3MCIsIiR0eXBlIjoiTkxSRS5Db21tb24uRG9tLlNvbGlkQ29sb3JCcnVzaCwgTkxSRS5Db21tb24iLCJDb2xvciI6eyIkaWQiOiIxMjcxIiwiQSI6MjU1LCJSIjo1MiwiRyI6NzMsIkIiOjEyNX19LCJMaW5lV2VpZ2h0IjowLjAsIkxpbmVUeXBlIjowLCJQYXJlbnRTdHlsZSI6bnVsbH0sIlBhcmVudFN0eWxlIjpudWxsfSwiSXNBYm92ZVRpbWViYW5kIjpmYWxzZSwiTWFyZ2luIjp7IiRpZCI6IjEyNzIiLCJUb3AiOjAuMCwiTGVmdCI6MC4wLCJSaWdodCI6MC4wLCJCb3R0b20iOjAuMH0sIlBhZGRpbmciOnsiJGlkIjoiMTI3MyIsIlRvcCI6MC4wLCJMZWZ0IjowLjAsIlJpZ2h0IjowLjAsIkJvdHRvbSI6MC4wfSwiSXNWaXNpYmxlIjp0cnVlLCJXaWR0aCI6MC4wLCJIZWlnaHQiOjAuMCwiQm9yZGVyU3R5bGUiOnsiJGlkIjoiMTI3NCIsIkxpbmVDb2xvciI6bnVsbCwiTGluZVdlaWdodCI6MC4wLCJMaW5lVHlwZSI6MCwiUGFyZW50U3R5bGUiOm51bGx9LCJQYXJlbnRTdHlsZSI6bnVsbH19XSwiQ3VsdHVyZUluZm9OYW1lIjoiZW4tVVMiLCJTdHlsZU5hbWUiOm51bGwsIlZlcnNpb24iOnsiJGlkIjoiMTI3NSIsIlZlcnNpb24iOiIzLjYuMCIsIk9yaWdpbmFsQXNzZW1ibHlWZXJzaW9uIjoiNi4wMy4wMC4wMCIsIkVkaXRpb24iOm51bGwsIkxhc3RTYXZlZEVkaXRpb24iOjMsIklzUGx1c0VkaXRpb24iOmZhbHNlLCJJc1Byb0VkaXRpb24iOmZhbHNlfSwiRWZmZWN0IjowLCJTdHlsZSI6eyIkaWQiOiIxMjc2IiwiVGltZWJhbmRTdHlsZSI6eyIkaWQiOiIxMjc3IiwiU2NhbGVNYXJraW5nIjoxLCJTaGFwZSI6MCwiU2hhcGVTdHlsZSI6eyIkaWQiOiIxMjc4IiwiTWFyZ2luIjp7IiRpZCI6IjEyNzkiLCJUb3AiOjAuMCwiTGVmdCI6MTAuMCwiUmlnaHQiOjEwLjAsIkJvdHRvbSI6MC4wfSwiUGFkZGluZyI6eyIkaWQiOiIxMjgwIiwiVG9wIjozLjAsIkxlZnQiOjAuMCwiUmlnaHQiOjAuMCwiQm90dG9tIjozLjB9LCJCYWNrZ3JvdW5kIjp7IiRpZCI6IjEyODEiLCJDb2xvciI6eyIkaWQiOiIxMjgyIiwiQSI6MjU1LCJSIjo3NCwiRyI6MTAyLCJCIjoxNzJ9fSwiSXNWaXNpYmxlIjp0cnVlLCJXaWR0aCI6ODU4LjAsIkhlaWdodCI6MjAuMCwiQm9yZGVyU3R5bGUiOnsiJGlkIjoiMTI4MyIsIkxpbmVDb2xvciI6eyIkaWQiOiIxMjg0IiwiJHR5cGUiOiJOTFJFLkNvbW1vbi5Eb20uU29saWRDb2xvckJydXNoLCBOTFJFLkNvbW1vbiIsIkNvbG9yIjp7IiRpZCI6IjEyODUiLCJBIjoyNTUsIlIiOjI1NSwiRyI6MCwiQiI6MH19LCJMaW5lV2VpZ2h0IjowLjAsIkxpbmVUeXBlIjowLCJQYXJlbnRTdHlsZSI6bnVsbH0sIlBhcmVudFN0eWxlIjpudWxsfSwiTWlkZGxlVGllclNoYXBlU3R5bGUiOnsiJGlkIjoiMTI4NiIsIk1hcmdpbiI6eyIkaWQiOiIxMjg3IiwiVG9wIjowLjAsIkxlZnQiOjEwLjAsIlJpZ2h0IjoxMC4wLCJCb3R0b20iOjAuMH0sIlBhZGRpbmciOnsiJGlkIjoiMTI4OCIsIlRvcCI6My4wLCJMZWZ0IjowLjAsIlJpZ2h0IjowLjAsIkJvdHRvbSI6My4wfSwiQmFja2dyb3VuZCI6eyIkaWQiOiIxMjg5IiwiQ29sb3IiOnsiJGlkIjoiMTI5MCIsIkEiOjI1NSwiUiI6NjgsIkciOjg0LCJCIjoxMDZ9fSwiSXNWaXNpYmxlIjp0cnVlLCJXaWR0aCI6ODU4LjAsIkhlaWdodCI6MjAuMCwiQm9yZGVyU3R5bGUiOnsiJGlkIjoiMTI5MSIsIkxpbmVDb2xvciI6eyIkaWQiOiIxMjkyIiwiJHR5cGUiOiJOTFJFLkNvbW1vbi5Eb20uU29saWRDb2xvckJydXNoLCBOTFJFLkNvbW1vbiIsIkNvbG9yIjp7IiRpZCI6IjEyOTMiLCJBIjoyNTUsIlIiOjI1NSwiRyI6MCwiQiI6MH19LCJMaW5lV2VpZ2h0IjowLjAsIkxpbmVUeXBlIjowLCJQYXJlbnRTdHlsZSI6bnVsbH0sIlBhcmVudFN0eWxlIjpudWxsfSwiQm90dG9tVGllclNoYXBlU3R5bGUiOnsiJGlkIjoiMTI5NCIsIk1hcmdpbiI6eyIkaWQiOiIxMjk1IiwiVG9wIjowLjAsIkxlZnQiOjEwLjAsIlJpZ2h0IjoxMC4wLCJCb3R0b20iOjAuMH0sIlBhZGRpbmciOnsiJGlkIjoiMTI5NiIsIlRvcCI6My4wLCJMZWZ0IjowLjAsIlJpZ2h0IjowLjAsIkJvdHRvbSI6My4wfSwiQmFja2dyb3VuZCI6eyIkaWQiOiIxMjk3IiwiQ29sb3IiOnsiJGlkIjoiMTI5OCIsIkEiOjI1NSwiUiI6NjgsIkciOjg0LCJCIjoxMDZ9fSwiSXNWaXNpYmxlIjp0cnVlLCJXaWR0aCI6ODU4LjAsIkhlaWdodCI6MjAuMCwiQm9yZGVyU3R5bGUiOnsiJGlkIjoiMTI5OSIsIkxpbmVDb2xvciI6eyIkaWQiOiIxMzAwIiwiJHR5cGUiOiJOTFJFLkNvbW1vbi5Eb20uU29saWRDb2xvckJydXNoLCBOTFJFLkNvbW1vbiIsIkNvbG9yIjp7IiRpZCI6IjEzMDEiLCJBIjoyNTUsIlIiOjI1NSwiRyI6MCwiQiI6MH19LCJMaW5lV2VpZ2h0IjowLjAsIkxpbmVUeXBlIjowLCJQYXJlbnRTdHlsZSI6bnVsbH0sIlBhcmVudFN0eWxlIjpudWxsfSwiUmlnaHRFbmRDYXBzU3R5bGUiOnsiJGlkIjoiMTMwMiIsIkZvbnRTZXR0aW5ncyI6eyIkaWQiOiIxMzAzIiwiRm9udFNpemUiOjE4LCJGb250TmFtZSI6IkNhbGlicmkiLCJJc0JvbGQiOnRydWUsIklzSXRhbGljIjpmYWxzZSwiSXNVbmRlcmxpbmVkIjpmYWxzZSwiUGFyZW50U3R5bGUiOm51bGx9LCJBdXRvU2l6ZSI6MCwiRm9yZWdyb3VuZCI6eyIkaWQiOiIxMzA0IiwiQ29sb3IiOnsiJGlkIjoiMTMwNS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TMwNiIsIlRvcCI6MC4wLCJMZWZ0IjowLjAsIlJpZ2h0IjoyMC4wLCJCb3R0b20iOjAuMH0sIlBhZGRpbmciOnsiJGlkIjoiMTMwNyIsIlRvcCI6MC4wLCJMZWZ0IjowLjAsIlJpZ2h0IjowLjAsIkJvdHRvbSI6MC4wfSwiQmFja2dyb3VuZCI6eyIkaWQiOiIxMzA4IiwiQ29sb3IiOnsiJHJlZiI6IjEwNCJ9fSwiSXNWaXNpYmxlIjpmYWxzZSwiV2lkdGgiOjAuMCwiSGVpZ2h0IjowLjAsIkJvcmRlclN0eWxlIjpudWxsLCJQYXJlbnRTdHlsZSI6bnVsbH0sIkxlZnRFbmRDYXBzU3R5bGUiOnsiJGlkIjoiMTMwOSIsIkZvbnRTZXR0aW5ncyI6eyIkaWQiOiIxMzEwIiwiRm9udFNpemUiOjE4LCJGb250TmFtZSI6IkNhbGlicmkiLCJJc0JvbGQiOnRydWUsIklzSXRhbGljIjpmYWxzZSwiSXNVbmRlcmxpbmVkIjpmYWxzZSwiUGFyZW50U3R5bGUiOm51bGx9LCJBdXRvU2l6ZSI6MCwiRm9yZWdyb3VuZCI6eyIkaWQiOiIxMzExIiwiQ29sb3IiOnsiJGlkIjoiMTMxMi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TMxMyIsIlRvcCI6MC4wLCJMZWZ0Ijo0NC41MDY2NjY2NjY2NjY2NjEsIlJpZ2h0IjowLjAsIkJvdHRvbSI6MC4wfSwiUGFkZGluZyI6eyIkaWQiOiIxMzE0IiwiVG9wIjowLjAsIkxlZnQiOjAuMCwiUmlnaHQiOjAuMCwiQm90dG9tIjowLjB9LCJCYWNrZ3JvdW5kIjp7IiRpZCI6IjEzMTUiLCJDb2xvciI6eyIkcmVmIjoiMTA0In19LCJJc1Zpc2libGUiOmZhbHNlLCJXaWR0aCI6MC4wLCJIZWlnaHQiOjAuMCwiQm9yZGVyU3R5bGUiOm51bGwsIlBhcmVudFN0eWxlIjpudWxsfSwiVG9kYXlUZXh0U3R5bGUiOnsiJGlkIjoiMTMxNiIsIkZvbnRTZXR0aW5ncyI6eyIkaWQiOiIxMzE3IiwiRm9udFNpemUiOjEyLCJGb250TmFtZSI6IkNhbGlicmkiLCJJc0JvbGQiOmZhbHNlLCJJc0l0YWxpYyI6ZmFsc2UsIklzVW5kZXJsaW5lZCI6ZmFsc2UsIlBhcmVudFN0eWxlIjpudWxsfSwiQXV0b1NpemUiOjAsIkZvcmVncm91bmQiOnsiJGlkIjoiMTMxOCIsIkNvbG9yIjp7IiRpZCI6IjEzMTk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MyMCIsIlRvcCI6MC4wLCJMZWZ0IjowLjAsIlJpZ2h0IjowLjAsIkJvdHRvbSI6MC4wfSwiUGFkZGluZyI6eyIkaWQiOiIxMzIxIiwiVG9wIjowLjAsIkxlZnQiOjAuMCwiUmlnaHQiOjAuMCwiQm90dG9tIjowLjB9LCJCYWNrZ3JvdW5kIjp7IiRpZCI6IjEzMjIiLCJDb2xvciI6eyIkcmVmIjoiMTA0In19LCJJc1Zpc2libGUiOnRydWUsIldpZHRoIjowLjAsIkhlaWdodCI6MC4wLCJCb3JkZXJTdHlsZSI6bnVsbCwiUGFyZW50U3R5bGUiOm51bGx9LCJUb2RheU1hcmtlclN0eWxlIjp7IiRpZCI6IjEzMjMiLCJNYXJnaW4iOnsiJGlkIjoiMTMyNCIsIlRvcCI6MC4wLCJMZWZ0IjowLjAsIlJpZ2h0IjowLjAsIkJvdHRvbSI6MC4wfSwiUGFkZGluZyI6eyIkaWQiOiIxMzI1IiwiVG9wIjowLjAsIkxlZnQiOjAuMCwiUmlnaHQiOjAuMCwiQm90dG9tIjowLjB9LCJCYWNrZ3JvdW5kIjp7IiRpZCI6IjEzMjYiLCJDb2xvciI6eyIkaWQiOiIxMzI3IiwiQSI6MjU1LCJSIjoyNTUsIkciOjAsIkIiOjB9fSwiSXNWaXNpYmxlIjp0cnVlLCJXaWR0aCI6MC4wLCJIZWlnaHQiOjAuMCwiQm9yZGVyU3R5bGUiOm51bGwsIlBhcmVudFN0eWxlIjpudWxsfSwiU2NhbGVTdHlsZSI6eyIkaWQiOiIxMzI4IiwiU2hhcGUiOjMsIlNob3dTZWdtZW50U2VwYXJhdG9ycyI6ZmFsc2UsIlNlZ21lbnRTZXBhcmF0b3JPcGFjaXR5IjozMCwiSGFzQmVlblZpc2libGVCZWZvcmUiOnRydWUsIkZvbnRTZXR0aW5ncyI6eyIkaWQiOiIxMzI5IiwiRm9udFNpemUiOjEyLCJGb250TmFtZSI6IkNhbGlicmkiLCJJc0JvbGQiOmZhbHNlLCJJc0l0YWxpYyI6ZmFsc2UsIklzVW5kZXJsaW5lZCI6ZmFsc2UsIlBhcmVudFN0eWxlIjpudWxsfSwiQXV0b1NpemUiOjAsIkZvcmVncm91bmQiOnsiJGlkIjoiMTMzMCIsIkNvbG9yIjp7IiRpZCI6IjEzMzE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MTMzMiIsIlRvcCI6MC4wLCJMZWZ0Ijo1LjAsIlJpZ2h0IjowLjAsIkJvdHRvbSI6MC4wfSwiUGFkZGluZyI6eyIkaWQiOiIxMzMzIiwiVG9wIjowLjAsIkxlZnQiOjAuMCwiUmlnaHQiOjAuMCwiQm90dG9tIjowLjB9LCJCYWNrZ3JvdW5kIjp7IiRpZCI6IjEzMzQiLCJDb2xvciI6eyIkcmVmIjoiMTA0In19LCJJc1Zpc2libGUiOnRydWUsIldpZHRoIjowLjAsIkhlaWdodCI6MC4wLCJCb3JkZXJTdHlsZSI6bnVsbCwiUGFyZW50U3R5bGUiOm51bGx9LCJTaW5nbGVTY2FsZVNoYXBlU3R5bGUiOnsiJGlkIjoiMTMzNSIsIlNoYXBlIjowLCJIZWlnaHQiOjAuMH0sIk1pZGRsZVRpZXJTY2FsZVN0eWxlIjp7IiRpZCI6IjEzMzYiLCJTaGFwZSI6MywiU2hvd1NlZ21lbnRTZXBhcmF0b3JzIjpmYWxzZSwiU2VnbWVudFNlcGFyYXRvck9wYWNpdHkiOjMwLCJIYXNCZWVuVmlzaWJsZUJlZm9yZSI6ZmFsc2UsIkZvbnRTZXR0aW5ncyI6eyIkaWQiOiIxMzM3IiwiRm9udFNpemUiOjEyLCJGb250TmFtZSI6IkNhbGlicmkiLCJJc0JvbGQiOmZhbHNlLCJJc0l0YWxpYyI6ZmFsc2UsIklzVW5kZXJsaW5lZCI6ZmFsc2UsIlBhcmVudFN0eWxlIjpudWxsfSwiQXV0b1NpemUiOjAsIkZvcmVncm91bmQiOnsiJGlkIjoiMTMzOCIsIkNvbG9yIjp7IiRpZCI6IjEzMzk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MTM0MCIsIlRvcCI6MC4wLCJMZWZ0Ijo1LjAsIlJpZ2h0IjowLjAsIkJvdHRvbSI6MC4wfSwiUGFkZGluZyI6eyIkaWQiOiIxMzQxIiwiVG9wIjowLjAsIkxlZnQiOjAuMCwiUmlnaHQiOjAuMCwiQm90dG9tIjowLjB9LCJCYWNrZ3JvdW5kIjp7IiRpZCI6IjEzNDIiLCJDb2xvciI6eyIkaWQiOiIxMzQzIiwiQSI6MCwiUiI6MCwiRyI6MCwiQiI6MH19LCJJc1Zpc2libGUiOmZhbHNlLCJXaWR0aCI6MC4wLCJIZWlnaHQiOjAuMCwiQm9yZGVyU3R5bGUiOm51bGwsIlBhcmVudFN0eWxlIjpudWxsfSwiQm90dG9tVGllclNjYWxlU3R5bGUiOnsiJGlkIjoiMTM0NCIsIlNoYXBlIjozLCJTaG93U2VnbWVudFNlcGFyYXRvcnMiOmZhbHNlLCJTZWdtZW50U2VwYXJhdG9yT3BhY2l0eSI6MzAsIkhhc0JlZW5WaXNpYmxlQmVmb3JlIjpmYWxzZSwiRm9udFNldHRpbmdzIjp7IiRpZCI6IjEzNDUiLCJGb250U2l6ZSI6MTIsIkZvbnROYW1lIjoiQ2FsaWJyaSIsIklzQm9sZCI6ZmFsc2UsIklzSXRhbGljIjpmYWxzZSwiSXNVbmRlcmxpbmVkIjpmYWxzZSwiUGFyZW50U3R5bGUiOm51bGx9LCJBdXRvU2l6ZSI6MCwiRm9yZWdyb3VuZCI6eyIkaWQiOiIxMzQ2IiwiQ29sb3IiOnsiJGlkIjoiMTM0Ny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xMzQ4IiwiVG9wIjowLjAsIkxlZnQiOjUuMCwiUmlnaHQiOjAuMCwiQm90dG9tIjowLjB9LCJQYWRkaW5nIjp7IiRpZCI6IjEzNDkiLCJUb3AiOjAuMCwiTGVmdCI6MC4wLCJSaWdodCI6MC4wLCJCb3R0b20iOjAuMH0sIkJhY2tncm91bmQiOnsiJGlkIjoiMTM1MCIsIkNvbG9yIjp7IiRpZCI6IjEzNTEiLCJBIjowLCJSIjowLCJHIjowLCJCIjowfX0sIklzVmlzaWJsZSI6ZmFsc2UsIldpZHRoIjowLjAsIkhlaWdodCI6MC4wLCJCb3JkZXJTdHlsZSI6bnVsbCwiUGFyZW50U3R5bGUiOm51bGx9LCJFbGFwc2VkVGltZUJhY2tncm91bmQiOnsiJGlkIjoiMTM1MiIsIkNvbG9yIjp7IiRpZCI6IjEzNTMiLCJBIjoxOTEsIlIiOjI1NSwiRyI6MCwiQiI6MH19LCJBcHBlbmRZZWFyT25ZZWFyQ2hhbmdlIjpmYWxzZSwiRWxhcHNlZFRpbWVGb3JtYXQiOjIsIlRvZGF5TWFya2VyUG9zaXRpb24iOjEsIlF1aWNrUG9zaXRpb24iOjMsIkFic29sdXRlUG9zaXRpb24iOjEzNS4wLCJNYXJnaW4iOnsiJGlkIjoiMTM1NCIsIlRvcCI6MC4wLCJMZWZ0IjoxMC4wLCJSaWdodCI6MTAuMCwiQm90dG9tIjowLjB9LCJQYWRkaW5nIjp7IiRpZCI6IjEzNTUiLCJUb3AiOjAuMCwiTGVmdCI6MC4wLCJSaWdodCI6MC4wLCJCb3R0b20iOjAuMH0sIkJhY2tncm91bmQiOnsiJGlkIjoiMTM1NiIsIkNvbG9yIjp7IiRpZCI6IjEzNTciLCJBIjoyNTUsIlIiOjQ3LCJHIjo1NCwiQiI6MTUzfX0sIklzVmlzaWJsZSI6dHJ1ZSwiV2lkdGgiOjAuMCwiSGVpZ2h0IjowLjAsIkJvcmRlclN0eWxlIjpudWxsLCJQYXJlbnRTdHlsZSI6bnVsbH0sIkRlZmF1bHRNaWxlc3RvbmVTdHlsZSI6eyIkaWQiOiIxMzU4IiwiU2hhcGUiOjIsIkNvbm5lY3Rvck1hcmdpbiI6eyIkcmVmIjoiOCJ9LCJDb25uZWN0b3JTdHlsZSI6eyIkaWQiOiIxMzU5IiwiTGluZUNvbG9yIjp7IiRyZWYiOiIxMCJ9LCJMaW5lV2VpZ2h0IjoxLjAsIkxpbmVUeXBlIjowLCJQYXJlbnRTdHlsZSI6bnVsbH0sIklzQmVsb3dUaW1lYmFuZCI6ZmFsc2UsIlBvc2l0aW9uT25UYXNrIjowLCJIaWRlRGF0ZSI6ZmFsc2UsIlNoYXBlU2l6ZSI6MSwiU3BhY2luZyI6Mi4wLCJQYWRkaW5nIjp7IiRyZWYiOiIxMiJ9LCJTaGFwZVN0eWxlIjp7IiRpZCI6IjEzNjAiLCJNYXJnaW4iOnsiJHJlZiI6IjE0In0sIlBhZGRpbmciOnsiJHJlZiI6IjE1In0sIkJhY2tncm91bmQiOnsiJGlkIjoiMTM2MSIsIkNvbG9yIjp7IiRpZCI6IjEzNjIiLCJBIjoyNTUsIlIiOjAsIkciOjExNCwiQiI6MTg4fX0sIklzVmlzaWJsZSI6dHJ1ZSwiV2lkdGgiOjEzLjAsIkhlaWdodCI6MTMuMCwiQm9yZGVyU3R5bGUiOnsiJGlkIjoiMTM2MyIsIkxpbmVDb2xvciI6eyIkcmVmIjoiMTg4In0sIkxpbmVXZWlnaHQiOjAuMCwiTGluZVR5cGUiOjAsIlBhcmVudFN0eWxlIjpudWxsfSwiUGFyZW50U3R5bGUiOm51bGx9LCJUaXRsZVN0eWxlIjp7IiRpZCI6IjEzNjQiLCJGb250U2V0dGluZ3MiOnsiJGlkIjoiMTM2NSIsIkZvbnRTaXplIjoxMSwiRm9udE5hbWUiOiJDYWxpYnJpIiwiSXNCb2xkIjp0cnVlLCJJc0l0YWxpYyI6ZmFsc2UsIklzVW5kZXJsaW5lZCI6ZmFsc2UsIlBhcmVudFN0eWxlIjpudWxsfSwiQXV0b1NpemUiOjAsIkZvcmVncm91bmQiOnsiJGlkIjoiMTM2NiIsIkNvbG9yIjp7IiRpZCI6IjEzNjc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I1In0sIlBhZGRpbmciOnsiJHJlZiI6IjI2In0sIkJhY2tncm91bmQiOnsiJGlkIjoiMTM2OCIsIkNvbG9yIjp7IiRyZWYiOiIxMDQifX0sIklzVmlzaWJsZSI6dHJ1ZSwiV2lkdGgiOjAuMCwiSGVpZ2h0IjowLjAsIkJvcmRlclN0eWxlIjpudWxsLCJQYXJlbnRTdHlsZSI6bnVsbH0sIkRhdGVTdHlsZSI6eyIkaWQiOiIxMzY5IiwiRm9udFNldHRpbmdzIjp7IiRpZCI6IjEzNzAiLCJGb250U2l6ZSI6MTAsIkZvbnROYW1lIjoiQ2FsaWJyaSIsIklzQm9sZCI6ZmFsc2UsIklzSXRhbGljIjpmYWxzZSwiSXNVbmRlcmxpbmVkIjpmYWxzZSwiUGFyZW50U3R5bGUiOm51bGx9LCJBdXRvU2l6ZSI6MCwiRm9yZWdyb3VuZCI6eyIkaWQiOiIxMzcxIiwiQ29sb3IiOnsiJGlkIjoiMTM3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M0In0sIlBhZGRpbmciOnsiJHJlZiI6IjM1In0sIkJhY2tncm91bmQiOnsiJGlkIjoiMTM3MyIsIkNvbG9yIjp7IiRyZWYiOiIxMDQifX0sIklzVmlzaWJsZSI6dHJ1ZSwiV2lkdGgiOjAuMCwiSGVpZ2h0IjowLjAsIkJvcmRlclN0eWxlIjpudWxsLCJQYXJlbnRTdHlsZSI6bnVsbH0sIkRhdGVGb3JtYXQiOnsiJGlkIjoiMTM3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c1IiwiRm9ybWF0IjowLCJJc1Zpc2libGUiOmZhbHNlLCJMYXN0S25vd25WaXNpYmlsaXR5U3RhdGUiOmZhbHNlfSwiSXNWaXNpYmxlIjp0cnVlLCJQYXJlbnRTdHlsZSI6bnVsbH0sIkRlZmF1bHRUYXNrU3R5bGUiOnsiJGlkIjoiMTM3NiIsIlNoYXBlIjowLCJTaGFwZVRoaWNrbmVzcyI6MiwiRHVyYXRpb25Gb3JtYXQiOjAsIkluY2x1ZGVOb25Xb3JraW5nRGF5c0luRHVyYXRpb24iOmZhbHNlLCJQZXJjZW50YWdlQ29tcGxldGVTdHlsZSI6eyIkaWQiOiIxMzc3IiwiRm9udFNldHRpbmdzIjp7IiRpZCI6IjEzNzgiLCJGb250U2l6ZSI6MTAsIkZvbnROYW1lIjoiQ2FsaWJyaSIsIklzQm9sZCI6ZmFsc2UsIklzSXRhbGljIjpmYWxzZSwiSXNVbmRlcmxpbmVkIjpmYWxzZSwiUGFyZW50U3R5bGUiOm51bGx9LCJBdXRvU2l6ZSI6MCwiRm9yZWdyb3VuZCI6eyIkcmVmIjoiOTkifSwiTWF4V2lkdGgiOjIwMC4wLCJNYXhIZWlnaHQiOiJJbmZpbml0eSIsIlNtYXJ0Rm9yZWdyb3VuZElzQWN0aXZlIjpmYWxzZSwiSG9yaXpvbnRhbEFsaWdubWVudCI6MCwiVmVydGljYWxBbGlnbm1lbnQiOjAsIlNtYXJ0Rm9yZWdyb3VuZCI6bnVsbCwiQmFja2dyb3VuZEZpbGxUeXBlIjowLCJNYXJnaW4iOnsiJHJlZiI6IjEwMSJ9LCJQYWRkaW5nIjp7IiRyZWYiOiIxMDIifSwiQmFja2dyb3VuZCI6eyIkcmVmIjoiMTAzIn0sIklzVmlzaWJsZSI6dHJ1ZSwiV2lkdGgiOjAuMCwiSGVpZ2h0IjowLjAsIkJvcmRlclN0eWxlIjpudWxsLCJQYXJlbnRTdHlsZSI6bnVsbH0sIkR1cmF0aW9uU3R5bGUiOnsiJGlkIjoiMTM3OSIsIkZvbnRTZXR0aW5ncyI6eyIkaWQiOiIxMzgwIiwiRm9udFNpemUiOjEwLCJGb250TmFtZSI6IkNhbGlicmkiLCJJc0JvbGQiOmZhbHNlLCJJc0l0YWxpYyI6ZmFsc2UsIklzVW5kZXJsaW5lZCI6ZmFsc2UsIlBhcmVudFN0eWxlIjpudWxsfSwiQXV0b1NpemUiOjAsIkZvcmVncm91bmQiOnsiJHJlZiI6IjEwOCJ9LCJNYXhXaWR0aCI6MjAwLjAsIk1heEhlaWdodCI6IkluZmluaXR5IiwiU21hcnRGb3JlZ3JvdW5kSXNBY3RpdmUiOmZhbHNlLCJIb3Jpem9udGFsQWxpZ25tZW50IjowLCJWZXJ0aWNhbEFsaWdubWVudCI6MCwiU21hcnRGb3JlZ3JvdW5kIjpudWxsLCJCYWNrZ3JvdW5kRmlsbFR5cGUiOjAsIk1hcmdpbiI6eyIkcmVmIjoiMTEwIn0sIlBhZGRpbmciOnsiJHJlZiI6IjExMSJ9LCJCYWNrZ3JvdW5kIjp7IiRyZWYiOiIxMTIifSwiSXNWaXNpYmxlIjp0cnVlLCJXaWR0aCI6MC4wLCJIZWlnaHQiOjAuMCwiQm9yZGVyU3R5bGUiOm51bGwsIlBhcmVudFN0eWxlIjpudWxsfSwiSG9yaXpvbnRhbENvbm5lY3RvclN0eWxlIjp7IiRpZCI6IjEzODEiLCJMaW5lQ29sb3IiOnsiJHJlZiI6IjExNSJ9LCJMaW5lV2VpZ2h0IjoxLjAsIkxpbmVUeXBlIjowLCJQYXJlbnRTdHlsZSI6bnVsbH0sIlZlcnRpY2FsQ29ubmVjdG9yU3R5bGUiOnsiJGlkIjoiMTM4MiIsIkxpbmVDb2xvciI6eyIkcmVmIjoiMTE4In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UsIklzQmVsb3dUaW1lYmFuZCI6ZmFsc2UsIlBlcmNlbnRhZ2VDb21wbGV0ZVNoYXBlT3BhY2l0eSI6MzUsIlNoYXBlU3R5bGUiOnsiJGlkIjoiMTM4MyIsIk1hcmdpbiI6eyIkcmVmIjoiMTIxIn0sIlBhZGRpbmciOnsiJHJlZiI6IjEyMiJ9LCJCYWNrZ3JvdW5kIjp7IiRpZCI6IjEzODQiLCJDb2xvciI6eyIkaWQiOiIxMzg1IiwiQSI6MjU1LCJSIjoxMTUsIkciOjExNSwiQiI6MTE1fX0sIklzVmlzaWJsZSI6dHJ1ZSwiV2lkdGgiOjAuMCwiSGVpZ2h0IjoyMi4wLCJCb3JkZXJTdHlsZSI6eyIkaWQiOiIxMzg2IiwiTGluZUNvbG9yIjp7IiRpZCI6IjEzODciLCIkdHlwZSI6Ik5MUkUuQ29tbW9uLkRvbS5Tb2xpZENvbG9yQnJ1c2gsIE5MUkUuQ29tbW9uIiwiQ29sb3IiOnsiJGlkIjoiMTM4OCIsIkEiOjI1NSwiUiI6MjU1LCJHIjowLCJCIjowfX0sIkxpbmVXZWlnaHQiOjAuMCwiTGluZVR5cGUiOjAsIlBhcmVudFN0eWxlIjpudWxsfSwiUGFyZW50U3R5bGUiOm51bGx9LCJUaXRsZVN0eWxlIjp7IiRpZCI6IjEzODkiLCJGb250U2V0dGluZ3MiOnsiJGlkIjoiMTM5MCIsIkZvbnRTaXplIjoxMSwiRm9udE5hbWUiOiJDYWxpYnJpIiwiSXNCb2xkIjp0cnVlLCJJc0l0YWxpYyI6ZmFsc2UsIklzVW5kZXJsaW5lZCI6ZmFsc2UsIlBhcmVudFN0eWxlIjpudWxsfSwiQXV0b1NpemUiOjAsIkZvcmVncm91bmQiOnsiJGlkIjoiMTM5MSIsIkNvbG9yIjp7IiRpZCI6IjEzOTIiLCJBIjoyNTUsIlIiOjAsIkciOjAsIkIiOjB9fSwiTWF4V2lkdGgiOjk2MC4wLCJNYXhIZWlnaHQiOiJJbmZpbml0eSIsIlNtYXJ0Rm9yZWdyb3VuZElzQWN0aXZlIjpmYWxzZSwiSG9yaXpvbnRhbEFsaWdubWVudCI6MCwiVmVydGljYWxBbGlnbm1lbnQiOjAsIlNtYXJ0Rm9yZWdyb3VuZCI6bnVsbCwiQmFja2dyb3VuZEZpbGxUeXBlIjowLCJNYXJnaW4iOnsiJHJlZiI6IjEzMiJ9LCJQYWRkaW5nIjp7IiRyZWYiOiIxMzMifSwiQmFja2dyb3VuZCI6eyIkaWQiOiIxMzkzIiwiQ29sb3IiOnsiJHJlZiI6IjEwNCJ9fSwiSXNWaXNpYmxlIjp0cnVlLCJXaWR0aCI6MC4wLCJIZWlnaHQiOjAuMCwiQm9yZGVyU3R5bGUiOm51bGwsIlBhcmVudFN0eWxlIjpudWxsfSwiRGF0ZVN0eWxlIjp7IiRpZCI6IjEzOTQiLCJGb250U2V0dGluZ3MiOnsiJGlkIjoiMTM5NSIsIkZvbnRTaXplIjoxMCwiRm9udE5hbWUiOiJDYWxpYnJpIiwiSXNCb2xkIjpmYWxzZSwiSXNJdGFsaWMiOmZhbHNlLCJJc1VuZGVybGluZWQiOmZhbHNlLCJQYXJlbnRTdHlsZSI6bnVsbH0sIkF1dG9TaXplIjowLCJGb3JlZ3JvdW5kIjp7IiRyZWYiOiIxMzkifSwiTWF4V2lkdGgiOjIwMC4wLCJNYXhIZWlnaHQiOiJJbmZpbml0eSIsIlNtYXJ0Rm9yZWdyb3VuZElzQWN0aXZlIjpmYWxzZSwiSG9yaXpvbnRhbEFsaWdubWVudCI6MiwiVmVydGljYWxBbGlnbm1lbnQiOjAsIlNtYXJ0Rm9yZWdyb3VuZCI6bnVsbCwiQmFja2dyb3VuZEZpbGxUeXBlIjowLCJNYXJnaW4iOnsiJHJlZiI6IjE0MSJ9LCJQYWRkaW5nIjp7IiRyZWYiOiIxNDIifSwiQmFja2dyb3VuZCI6eyIkcmVmIjoiMTQzIn0sIklzVmlzaWJsZSI6dHJ1ZSwiV2lkdGgiOjAuMCwiSGVpZ2h0IjowLjAsIkJvcmRlclN0eWxlIjpudWxsLCJQYXJlbnRTdHlsZSI6bnVsbH0sIkRhdGVGb3JtYXQiOnsiJGlkIjoiMTM5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k3IiwiRm9ybWF0IjowLCJJc1Zpc2libGUiOmZhbHNlLCJMYXN0S25vd25WaXNpYmlsaXR5U3RhdGUiOmZhbHNlfSwiSXNWaXNpYmxlIjp0cnVlLCJQYXJlbnRTdHlsZSI6bnVsbCwiX2V4cGxpY2l0bHlTZXQiOnsiJGlkIjoiMTM5OC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HcmlkbGluZVBhbmVsU3R5bGUiOnsiJGlkIjoiMTM5OSIsIkdyaWRsaW5lU3R5bGUiOnsiJGlkIjoiMTQwMCIsIkxpbmVDb2xvciI6eyIkaWQiOiIxNDAxIiwiJHR5cGUiOiJOTFJFLkNvbW1vbi5Eb20uU29saWRDb2xvckJydXNoLCBOTFJFLkNvbW1vbiIsIkNvbG9yIjp7IiRpZCI6IjE0MDIiLCJBIjozOCwiUiI6OTAsIkciOjE2MiwiQiI6MTc0fX0sIkxpbmVXZWlnaHQiOjEuMCwiTGluZVR5cGUiOjAsIlBhcmVudFN0eWxlIjpudWxsfSwiTWFyZ2luIjp7IiRpZCI6IjE0MDMiLCJUb3AiOjAuMCwiTGVmdCI6MC4wLCJSaWdodCI6MC4wLCJCb3R0b20iOjAuMH0sIlBhZGRpbmciOnsiJGlkIjoiMTQwNCIsIlRvcCI6MC4wLCJMZWZ0IjowLjAsIlJpZ2h0IjowLjAsIkJvdHRvbSI6MC4wfSwiQmFja2dyb3VuZCI6bnVsbCwiSXNWaXNpYmxlIjp0cnVlLCJXaWR0aCI6MC4wLCJIZWlnaHQiOjAuMCwiQm9yZGVyU3R5bGUiOnsiJGlkIjoiMTQwNSIsIkxpbmVDb2xvciI6bnVsbCwiTGluZVdlaWdodCI6MC4wLCJMaW5lVHlwZSI6MCwiUGFyZW50U3R5bGUiOm51bGx9LCJQYXJlbnRTdHlsZSI6bnVsbH0sIkFjdGl2aXR5TGluZVBhbmVsU3R5bGUiOnsiJGlkIjoiMTQwNiIsIkFjdGl2aXR5TGluZVN0eWxlIjp7IiRpZCI6IjE0MDciLCJMaW5lQ29sb3IiOnsiJGlkIjoiMTQwOCIsIiR0eXBlIjoiTkxSRS5Db21tb24uRG9tLlNvbGlkQ29sb3JCcnVzaCwgTkxSRS5Db21tb24iLCJDb2xvciI6eyIkaWQiOiIxNDA5IiwiQSI6MzgsIlIiOjY4LCJHIjoxMTQsIkIiOjE5Nn19LCJMaW5lV2VpZ2h0IjoxLjAsIkxpbmVUeXBlIjowLCJQYXJlbnRTdHlsZSI6bnVsbH0sIk1hcmdpbiI6eyIkaWQiOiIxNDEwIiwiVG9wIjowLjAsIkxlZnQiOjAuMCwiUmlnaHQiOjAuMCwiQm90dG9tIjowLjB9LCJQYWRkaW5nIjp7IiRpZCI6IjE0MTEiLCJUb3AiOjAuMCwiTGVmdCI6MC4wLCJSaWdodCI6MC4wLCJCb3R0b20iOjAuMH0sIkJhY2tncm91bmQiOm51bGwsIklzVmlzaWJsZSI6dHJ1ZSwiV2lkdGgiOjAuMCwiSGVpZ2h0IjowLjAsIkJvcmRlclN0eWxlIjp7IiRpZCI6IjE0MTIiLCJMaW5lQ29sb3IiOm51bGwsIkxpbmVXZWlnaHQiOjAuMCwiTGluZVR5cGUiOjAsIlBhcmVudFN0eWxlIjpudWxsfSwiUGFyZW50U3R5bGUiOm51bGx9LCJTaG93RWxhcHNlZFRpbWVHcmFkaWVudFN0eWxlIjpmYWxzZSwiVGltZWJhbmRSZXNlcnZlZExlZnRBcmVhU3R5bGUiOnsiJGlkIjoiMTQxMyIsIkFjdGl2aXR5SGVhZGVyV2lkdGgiOjAuMCwiSXNTZXQiOmZhbHNlfSwiRGVmYXVsdFN3aW1sYW5lU3R5bGUiOm51bGx9LCJTY2FsZSI6bnVsbCwiU2NhbGVWMiI6eyIkaWQiOiIxNDE0IiwiU3RhcnREYXRlIjoiMDAwMS0wMS0wMVQwMDowMDowMCIsIkVuZERhdGUiOiIyMDIzLTEyLTMxVDIzOjU5OjAwIiwiQXV0b0RhdGVSYW5nZSI6dHJ1ZSwiV29ya2luZ0RheXMiOjMxLCJGaXNjYWxZZWFyIjp7IiRpZCI6IjE0MTUiLCJTdGFydE1vbnRoIjoxLCJVc2VTdGFydGluZ1llYXJGb3JOdW1iZXJpbmciOnRydWUsIlNob3dGaXNjYWxZZWFyTGFiZWwiOnRydWV9LCJUb2RheU1hcmtlclRleHQiOiJUb2RheSIsIkF1dG9TY2FsZVR5cGUiOnRydWUsIlRpbWViYW5kU2NhbGVzIjp7IiRpZCI6IjE0MTYiLCJUb3BTY2FsZUxheWVyIjp7IiRpZCI6IjE0MTciLCJGb3JtYXQiOiJNTU0iLCJUeXBlIjo0fSwiTWlkZGxlU2NhbGVMYXllciI6eyIkaWQiOiIxNDE4IiwiRm9ybWF0IjpudWxsLCJUeXBlIjowfSwiQm90dG9tU2NhbGVMYXllciI6eyIkaWQiOiIxNDE5IiwiRm9ybWF0IjpudWxsLCJUeXBlIjowfX19LCJNaWxlc3RvbmVzIjpbXSwiVGFza3MiOltdLCJTd2ltbGFuZXMiOltdLCJNc1Byb2plY3RJdGVtc1RyZWUiOnsiJGlkIjoiMTQyMCIsIlJvb3QiOnsiSW1wb3J0SWQiOm51bGwsIklzSW1wb3J0ZWQiOmZhbHNlLCJDaGlsZHJlbiI6W119fSwiTWV0YWRhdGEiOnsiJGlkIjoiMTQyMSIsIlNvdXJjZVRlbXBsYXRlIjoie1wiJGlkXCI6XCIxXCIsXCJJZFwiOlwiY2MyNmY4NjMtMjdjZS00ODBlLWE1ODktYjNmMTJmMmQ2ZWIwXCIsXCJDdWx0dXJlSW5mb05hbWVcIjpcImVuLVVTXCIsXCJWZXJzaW9uXCI6e1wiJGlkXCI6XCIyXCIsXCJUZW1wbGF0ZURvbVZlcnNpb25cIjpcIjEuMi4wXCJ9LFwiRWZmZWN0XCI6MSxcIlN0eWxlXCI6e1wiJGlkXCI6XCIzXCIsXCJUaW1lYmFuZFN0eWxlXCI6e1wiJGlkXCI6XCI0XCIsXCJTY2FsZU1hcmtpbmdcIjoxLFwiU2hhcGVcIjoxMCxcIlNoYXBlU3R5bGVcIjp7XCIkaWRcIjpcIjVcIixcIk1hcmdpblwiOntcIiRpZFwiOlwiNlwiLFwiVG9wXCI6MC4wLFwiTGVmdFwiOjEwLjAsXCJSaWdodFwiOjEwLjAsXCJCb3R0b21cIjowLjB9LFwiUGFkZGluZ1wiOntcIiRpZFwiOlwiN1wiLFwiVG9wXCI6My4wLFwiTGVmdFwiOjAuMCxcIlJpZ2h0XCI6MC4wLFwiQm90dG9tXCI6My4wfSxcIkJhY2tncm91bmRcIjp7XCIkaWRcIjpcIjhcIixcIkNvbG9yXCI6e1wiJGlkXCI6XCI5XCIsXCJBXCI6MjU1LFwiUlwiOjY4LFwiR1wiOjg0LFwiQlwiOjEwNn19LFwiSXNWaXNpYmxlXCI6dHJ1ZSxcIldpZHRoXCI6ODU4LjAsXCJIZWlnaHRcIjoyMC4wLFwiQm9yZGVyU3R5bGVcIjp7XCIkaWRcIjpcIjEwXCIsXCJMaW5lQ29sb3JcIjp7XCIkaWRcIjpcIjExXCIsXCIkdHlwZVwiOlwiTkxSRS5Db21tb24uRG9tLlNvbGlkQ29sb3JCcnVzaCwgTkxSRS5Db21tb25cIixcIkNvbG9yXCI6e1wiJGlkXCI6XCIxMlwiLFwiQVwiOjI1NSxcIlJcIjoyNTUsXCJHXCI6MCxcIkJcIjowfX0sXCJMaW5lV2VpZ2h0XCI6MC4wLFwiTGluZVR5cGVcIjowfX0sXCJNaWRkbGVUaWVyU2hhcGVTdHlsZVwiOntcIiRpZFwiOlwiMTNcIixcIk1hcmdpblwiOntcIiRpZFwiOlwiMTRcIixcIlRvcFwiOjAuMCxcIkxlZnRcIjoxMC4wLFwiUmlnaHRcIjoxMC4wLFwiQm90dG9tXCI6MC4wfSxcIlBhZGRpbmdcIjp7XCIkaWRcIjpcIjE1XCIsXCJUb3BcIjozLjAsXCJMZWZ0XCI6MC4wLFwiUmlnaHRcIjowLjAsXCJCb3R0b21cIjozLjB9LFwiQmFja2dyb3VuZFwiOntcIiRpZFwiOlwiMTZcIixcIkNvbG9yXCI6e1wiJGlkXCI6XCIxN1wiLFwiQVwiOjI1NSxcIlJcIjo2OCxcIkdcIjo4NCxcIkJcIjoxMDZ9fSxcIklzVmlzaWJsZVwiOnRydWUsXCJXaWR0aFwiOjg1OC4wLFwiSGVpZ2h0XCI6MjAuMCxcIkJvcmRlclN0eWxlXCI6e1wiJGlkXCI6XCIxOFwiLFwiTGluZUNvbG9yXCI6e1wiJGlkXCI6XCIxOVwiLFwiJHR5cGVcIjpcIk5MUkUuQ29tbW9uLkRvbS5Tb2xpZENvbG9yQnJ1c2gsIE5MUkUuQ29tbW9uXCIsXCJDb2xvclwiOntcIiRpZFwiOlwiMjBcIixcIkFcIjoyNTUsXCJSXCI6MjU1LFwiR1wiOjAsXCJCXCI6MH19LFwiTGluZVdlaWdodFwiOjAuMCxcIkxpbmVUeXBlXCI6MH19LFwiQm90dG9tVGllclNoYXBlU3R5bGVcIjp7XCIkaWRcIjpcIjIxXCIsXCJNYXJnaW5cIjp7XCIkaWRcIjpcIjIyXCIsXCJUb3BcIjowLjAsXCJMZWZ0XCI6MTAuMCxcIlJpZ2h0XCI6MTAuMCxcIkJvdHRvbVwiOjAuMH0sXCJQYWRkaW5nXCI6e1wiJGlkXCI6XCIyM1wiLFwiVG9wXCI6My4wLFwiTGVmdFwiOjAuMCxcIlJpZ2h0XCI6MC4wLFwiQm90dG9tXCI6My4wfSxcIkJhY2tncm91bmRcIjp7XCIkaWRcIjpcIjI0XCIsXCJDb2xvclwiOntcIiRpZFwiOlwiMjVcIixcIkFcIjoyNTUsXCJSXCI6NjgsXCJHXCI6ODQsXCJCXCI6MTA2fX0sXCJJc1Zpc2libGVcIjp0cnVlLFwiV2lkdGhcIjo4NTguMCxcIkhlaWdodFwiOjIwLjAsXCJCb3JkZXJTdHlsZVwiOntcIiRpZFwiOlwiMjZcIixcIkxpbmVDb2xvclwiOntcIiRpZFwiOlwiMjdcIixcIiR0eXBlXCI6XCJOTFJFLkNvbW1vbi5Eb20uU29saWRDb2xvckJydXNoLCBOTFJFLkNvbW1vblwiLFwiQ29sb3JcIjp7XCIkaWRcIjpcIjI4XCIsXCJBXCI6MjU1LFwiUlwiOjI1NSxcIkdcIjowLFwiQlwiOjB9fSxcIkxpbmVXZWlnaHRcIjowLjAsXCJMaW5lVHlwZVwiOjB9fSxcIlJpZ2h0RW5kQ2Fwc1N0eWxlXCI6e1wiJGlkXCI6XCIyOVwiLFwiRm9udFNldHRpbmdzXCI6e1wiJGlkXCI6XCIzMFwiLFwiRm9udFNpemVcIjoxOCxcIkZvbnROYW1lXCI6XCJDYWxpYnJpXCIsXCJJc0JvbGRcIjp0cnVlLFwiSXNJdGFsaWNcIjpmYWxzZSxcIklzVW5kZXJsaW5lZFwiOmZhbHNlfSxcIkF1dG9TaXplXCI6MCxcIkZvcmVncm91bmRcIjp7XCIkaWRcIjpcIjMxXCIsXCJDb2xvclwiOntcIiRpZFwiOlwiMzJ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MzNcIixcIlRvcFwiOjAuMCxcIkxlZnRcIjowLjAsXCJSaWdodFwiOjIwLjAsXCJCb3R0b21cIjowLjB9LFwiUGFkZGluZ1wiOntcIiRpZFwiOlwiMzRcIixcIlRvcFwiOjAuMCxcIkxlZnRcIjowLjAsXCJSaWdodFwiOjAuMCxcIkJvdHRvbVwiOjAuMH0sXCJCYWNrZ3JvdW5kXCI6e1wiJGlkXCI6XCIzNVwiLFwiQ29sb3JcIjp7XCIkaWRcIjpcIjM2XCIsXCJBXCI6MCxcIlJcIjowLFwiR1wiOjAsXCJCXCI6MH19LFwiSXNWaXNpYmxlXCI6dHJ1ZSxcIldpZHRoXCI6MC4wLFwiSGVpZ2h0XCI6MC4wLFwiQm9yZGVyU3R5bGVcIjpudWxsfSxcIkxlZnRFbmRDYXBzU3R5bGVcIjp7XCIkaWRcIjpcIjM3XCIsXCJGb250U2V0dGluZ3NcIjp7XCIkaWRcIjpcIjM4XCIsXCJGb250U2l6ZVwiOjE4LFwiRm9udE5hbWVcIjpcIkNhbGlicmlcIixcIklzQm9sZFwiOnRydWUsXCJJc0l0YWxpY1wiOmZhbHNlLFwiSXNVbmRlcmxpbmVkXCI6ZmFsc2V9LFwiQXV0b1NpemVcIjowLFwiRm9yZWdyb3VuZFwiOntcIiRpZFwiOlwiMzlcIixcIkNvbG9yXCI6e1wiJGlkXCI6XCI0MF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0MVwiLFwiVG9wXCI6MC4wLFwiTGVmdFwiOjIwLjAsXCJSaWdodFwiOjAuMCxcIkJvdHRvbVwiOjAuMH0sXCJQYWRkaW5nXCI6e1wiJGlkXCI6XCI0MlwiLFwiVG9wXCI6MC4wLFwiTGVmdFwiOjAuMCxcIlJpZ2h0XCI6MC4wLFwiQm90dG9tXCI6MC4wfSxcIkJhY2tncm91bmRcIjp7XCIkaWRcIjpcIjQzXCIsXCJDb2xvclwiOntcIiRyZWZcIjpcIjM2XCJ9fSxcIklzVmlzaWJsZVwiOmZhbHNlLFwiV2lkdGhcIjowLjAsXCJIZWlnaHRcIjowLjAsXCJCb3JkZXJTdHlsZVwiOm51bGx9LFwiVG9kYXlUZXh0U3R5bGVcIjp7XCIkaWRcIjpcIjQ0XCIsXCJGb250U2V0dGluZ3NcIjp7XCIkaWRcIjpcIjQ1XCIsXCJGb250U2l6ZVwiOjEyLFwiRm9udE5hbWVcIjpcIkNhbGlicmlcIixcIklzQm9sZFwiOmZhbHNlLFwiSXNJdGFsaWNcIjpmYWxzZSxcIklzVW5kZXJsaW5lZFwiOmZhbHNlfSxcIkF1dG9TaXplXCI6MCxcIkZvcmVncm91bmRcIjp7XCIkaWRcIjpcIjQ2XCIsXCJDb2xvclwiOntcIiRpZFwiOlwiNDd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DhcIixcIlRvcFwiOjAuMCxcIkxlZnRcIjowLjAsXCJSaWdodFwiOjAuMCxcIkJvdHRvbVwiOjAuMH0sXCJQYWRkaW5nXCI6e1wiJGlkXCI6XCI0OVwiLFwiVG9wXCI6MC4wLFwiTGVmdFwiOjAuMCxcIlJpZ2h0XCI6MC4wLFwiQm90dG9tXCI6MC4wfSxcIkJhY2tncm91bmRcIjp7XCIkaWRcIjpcIjUwXCIsXCJDb2xvclwiOntcIiRyZWZcIjpcIjM2XCJ9fSxcIklzVmlzaWJsZVwiOnRydWUsXCJXaWR0aFwiOjAuMCxcIkhlaWdodFwiOjAuMCxcIkJvcmRlclN0eWxlXCI6bnVsbH0sXCJUb2RheU1hcmtlclN0eWxlXCI6e1wiJGlkXCI6XCI1MVwiLFwiTWFyZ2luXCI6e1wiJGlkXCI6XCI1MlwiLFwiVG9wXCI6MC4wLFwiTGVmdFwiOjAuMCxcIlJpZ2h0XCI6MC4wLFwiQm90dG9tXCI6MC4wfSxcIlBhZGRpbmdcIjp7XCIkaWRcIjpcIjUzXCIsXCJUb3BcIjowLjAsXCJMZWZ0XCI6MC4wLFwiUmlnaHRcIjowLjAsXCJCb3R0b21cIjowLjB9LFwiQmFja2dyb3VuZFwiOntcIiRpZFwiOlwiNTRcIixcIkNvbG9yXCI6e1wiJGlkXCI6XCI1NVwiLFwiQVwiOjI1NSxcIlJcIjoyNTUsXCJHXCI6MCxcIkJcIjowfX0sXCJJc1Zpc2libGVcIjp0cnVlLFwiV2lkdGhcIjowLjAsXCJIZWlnaHRcIjowLjAsXCJCb3JkZXJTdHlsZVwiOm51bGx9LFwiU2NhbGVTdHlsZVwiOntcIiRpZFwiOlwiNTZcIixcIlNob3dTZWdtZW50U2VwYXJhdG9yc1wiOmZhbHNlLFwiU2VnbWVudFNlcGFyYXRvck9wYWNpdHlcIjozMCxcIlNoYXBlXCI6MyxcIkhhc0JlZW5WaXNpYmxlQmVmb3JlXCI6dHJ1ZSxcIkZvbnRTZXR0aW5nc1wiOntcIiRpZFwiOlwiNTdcIixcIkZvbnRTaXplXCI6MTIsXCJGb250TmFtZVwiOlwiQ2FsaWJyaVwiLFwiSXNCb2xkXCI6ZmFsc2UsXCJJc0l0YWxpY1wiOmZhbHNlLFwiSXNVbmRlcmxpbmVkXCI6ZmFsc2V9LFwiQXV0b1NpemVcIjowLFwiRm9yZWdyb3VuZFwiOntcIiRpZFwiOlwiNThcIixcIkNvbG9yXCI6e1wiJGlkXCI6XCI1OV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MFwiLFwiVG9wXCI6MC4wLFwiTGVmdFwiOjUuMCxcIlJpZ2h0XCI6MC4wLFwiQm90dG9tXCI6MC4wfSxcIlBhZGRpbmdcIjp7XCIkaWRcIjpcIjYxXCIsXCJUb3BcIjowLjAsXCJMZWZ0XCI6MC4wLFwiUmlnaHRcIjowLjAsXCJCb3R0b21cIjowLjB9LFwiQmFja2dyb3VuZFwiOntcIiRpZFwiOlwiNjJcIixcIkNvbG9yXCI6e1wiJHJlZlwiOlwiMzZcIn19LFwiSXNWaXNpYmxlXCI6dHJ1ZSxcIldpZHRoXCI6MC4wLFwiSGVpZ2h0XCI6MC4wLFwiQm9yZGVyU3R5bGVcIjpudWxsfSxcIk1pZGRsZVRpZXJTY2FsZVN0eWxlXCI6e1wiJGlkXCI6XCI2M1wiLFwiU2hvd1NlZ21lbnRTZXBhcmF0b3JzXCI6ZmFsc2UsXCJTZWdtZW50U2VwYXJhdG9yT3BhY2l0eVwiOjMwLFwiU2hhcGVcIjozLFwiSGFzQmVlblZpc2libGVCZWZvcmVcIjpmYWxzZSxcIkZvbnRTZXR0aW5nc1wiOntcIiRpZFwiOlwiNjRcIixcIkZvbnRTaXplXCI6MTIsXCJGb250TmFtZVwiOlwiQ2FsaWJyaVwiLFwiSXNCb2xkXCI6ZmFsc2UsXCJJc0l0YWxpY1wiOmZhbHNlLFwiSXNVbmRlcmxpbmVkXCI6ZmFsc2V9LFwiQXV0b1NpemVcIjowLFwiRm9yZWdyb3VuZFwiOntcIiRpZFwiOlwiNjVcIixcIkNvbG9yXCI6e1wiJGlkXCI6XCI2Nl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N1wiLFwiVG9wXCI6MC4wLFwiTGVmdFwiOjUuMCxcIlJpZ2h0XCI6MC4wLFwiQm90dG9tXCI6MC4wfSxcIlBhZGRpbmdcIjp7XCIkaWRcIjpcIjY4XCIsXCJUb3BcIjowLjAsXCJMZWZ0XCI6MC4wLFwiUmlnaHRcIjowLjAsXCJCb3R0b21cIjowLjB9LFwiQmFja2dyb3VuZFwiOntcIiRpZFwiOlwiNjlcIixcIkNvbG9yXCI6e1wiJGlkXCI6XCI3MFwiLFwiQVwiOjAsXCJSXCI6MCxcIkdcIjowLFwiQlwiOjB9fSxcIklzVmlzaWJsZVwiOmZhbHNlLFwiV2lkdGhcIjowLjAsXCJIZWlnaHRcIjowLjAsXCJCb3JkZXJTdHlsZVwiOm51bGx9LFwiQm90dG9tVGllclNjYWxlU3R5bGVcIjp7XCIkaWRcIjpcIjcxXCIsXCJTaG93U2VnbWVudFNlcGFyYXRvcnNcIjpmYWxzZSxcIlNlZ21lbnRTZXBhcmF0b3JPcGFjaXR5XCI6MzAsXCJTaGFwZVwiOjMsXCJIYXNCZWVuVmlzaWJsZUJlZm9yZVwiOmZhbHNlLFwiRm9udFNldHRpbmdzXCI6e1wiJGlkXCI6XCI3MlwiLFwiRm9udFNpemVcIjoxMixcIkZvbnROYW1lXCI6XCJDYWxpYnJpXCIsXCJJc0JvbGRcIjpmYWxzZSxcIklzSXRhbGljXCI6ZmFsc2UsXCJJc1VuZGVybGluZWRcIjpmYWxzZX0sXCJBdXRvU2l6ZVwiOjAsXCJGb3JlZ3JvdW5kXCI6e1wiJGlkXCI6XCI3M1wiLFwiQ29sb3JcIjp7XCIkaWRcIjpcIjc0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c1XCIsXCJUb3BcIjowLjAsXCJMZWZ0XCI6NS4wLFwiUmlnaHRcIjowLjAsXCJCb3R0b21cIjowLjB9LFwiUGFkZGluZ1wiOntcIiRpZFwiOlwiNzZcIixcIlRvcFwiOjAuMCxcIkxlZnRcIjowLjAsXCJSaWdodFwiOjAuMCxcIkJvdHRvbVwiOjAuMH0sXCJCYWNrZ3JvdW5kXCI6e1wiJGlkXCI6XCI3N1wiLFwiQ29sb3JcIjp7XCIkaWRcIjpcIjc4XCIsXCJBXCI6MCxcIlJcIjowLFwiR1wiOjAsXCJCXCI6MH19LFwiSXNWaXNpYmxlXCI6ZmFsc2UsXCJXaWR0aFwiOjAuMCxcIkhlaWdodFwiOjAuMCxcIkJvcmRlclN0eWxlXCI6bnVsbH0sXCJTaW5nbGVTY2FsZVNoYXBlU3R5bGVcIjpudWxsLFwiRWxhcHNlZFRpbWVCYWNrZ3JvdW5kXCI6e1wiJGlkXCI6XCI3OVwiLFwiQ29sb3JcIjp7XCIkaWRcIjpcIjgwXCIsXCJBXCI6MTkxLFwiUlwiOjI1NSxcIkdcIjowLFwiQlwiOjB9fSxcIkFwcGVuZFllYXJPblllYXJDaGFuZ2VcIjpmYWxzZSxcIkVsYXBzZWRUaW1lRm9ybWF0XCI6MixcIlRvZGF5TWFya2VyUG9zaXRpb25cIjozLFwiUXVpY2tQb3NpdGlvblwiOjIsXCJBYnNvbHV0ZVBvc2l0aW9uXCI6NDA1LjAsXCJNYXJnaW5cIjp7XCIkaWRcIjpcIjgxXCIsXCJUb3BcIjowLjAsXCJMZWZ0XCI6MTAuMCxcIlJpZ2h0XCI6MTAuMCxcIkJvdHRvbVwiOjAuMH0sXCJQYWRkaW5nXCI6e1wiJGlkXCI6XCI4MlwiLFwiVG9wXCI6MC4wLFwiTGVmdFwiOjAuMCxcIlJpZ2h0XCI6MC4wLFwiQm90dG9tXCI6MC4wfSxcIkJhY2tncm91bmRcIjp7XCIkaWRcIjpcIjgzXCIsXCJDb2xvclwiOntcIiRpZFwiOlwiODRcIixcIkFcIjoyNTUsXCJSXCI6NDcsXCJHXCI6NTQsXCJCXCI6MTUzfX0sXCJJc1Zpc2libGVcIjp0cnVlLFwiV2lkdGhcIjowLjAsXCJIZWlnaHRcIjowLjAsXCJCb3JkZXJTdHlsZVwiOm51bGx9LFwiRGVmYXVsdE1pbGVzdG9uZVN0eWxlXCI6e1wiJGlkXCI6XCI4NVwiLFwiU2hhcGVcIjoyLFwiQ29ubmVjdG9yTWFyZ2luXCI6e1wiJGlkXCI6XCI4NlwiLFwiVG9wXCI6MC4wLFwiTGVmdFwiOjIuMCxcIlJpZ2h0XCI6Mi4wLFwiQm90dG9tXCI6MC4wfSxcIkNvbm5lY3RvclN0eWxlXCI6e1wiJGlkXCI6XCI4N1wiLFwiTGluZUNvbG9yXCI6e1wiJGlkXCI6XCI4OFwiLFwiJHR5cGVcIjpcIk5MUkUuQ29tbW9uLkRvbS5Tb2xpZENvbG9yQnJ1c2gsIE5MUkUuQ29tbW9uXCIsXCJDb2xvclwiOntcIiRpZFwiOlwiODlcIixcIkFcIjoxMjcsXCJSXCI6NzksXCJHXCI6MTI5LFwiQlwiOjE4OX19LFwiTGluZVdlaWdodFwiOjEuMCxcIkxpbmVUeXBlXCI6MH0sXCJJc0JlbG93VGltZWJhbmRcIjpmYWxzZSxcIkhpZGVEYXRlXCI6ZmFsc2UsXCJTaGFwZVNpemVcIjoxLFwiU3BhY2luZ1wiOjIuMCxcIlBhZGRpbmdcIjp7XCIkaWRcIjpcIjkwXCIsXCJUb3BcIjo3LjAsXCJMZWZ0XCI6My4wLFwiUmlnaHRcIjowLjAsXCJCb3R0b21cIjoyLjB9LFwiUG9zaXRpb25cIjpudWxsLFwiUG9zaXRpb25PblRhc2tcIjowLFwiU2hhcGVTdHlsZVwiOntcIiRpZFwiOlwiOTFcIixcIk1hcmdpblwiOntcIiRpZFwiOlwiOTJcIixcIlRvcFwiOjAuMCxcIkxlZnRcIjowLjAsXCJSaWdodFwiOjAuMCxcIkJvdHRvbVwiOjAuMH0sXCJQYWRkaW5nXCI6e1wiJGlkXCI6XCI5M1wiLFwiVG9wXCI6MC4wLFwiTGVmdFwiOjAuMCxcIlJpZ2h0XCI6MC4wLFwiQm90dG9tXCI6MC4wfSxcIkJhY2tncm91bmRcIjp7XCIkaWRcIjpcIjk0XCIsXCJDb2xvclwiOntcIiRpZFwiOlwiOTVcIixcIkFcIjoyNTUsXCJSXCI6MCxcIkdcIjoxMTQsXCJCXCI6MTg4fX0sXCJJc1Zpc2libGVcIjp0cnVlLFwiV2lkdGhcIjoxMy4wLFwiSGVpZ2h0XCI6MTMuMCxcIkJvcmRlclN0eWxlXCI6e1wiJGlkXCI6XCI5NlwiLFwiTGluZUNvbG9yXCI6e1wiJGlkXCI6XCI5N1wiLFwiJHR5cGVcIjpcIk5MUkUuQ29tbW9uLkRvbS5Tb2xpZENvbG9yQnJ1c2gsIE5MUkUuQ29tbW9uXCIsXCJDb2xvclwiOntcIiRpZFwiOlwiOThcIixcIkFcIjoyNTUsXCJSXCI6MjU1LFwiR1wiOjAsXCJCXCI6MH19LFwiTGluZVdlaWdodFwiOjAuMCxcIkxpbmVUeXBlXCI6MH19LFwiVGl0bGVTdHlsZVwiOntcIiRpZFwiOlwiOTlcIixcIkZvbnRTZXR0aW5nc1wiOntcIiRpZFwiOlwiMTAwXCIsXCJGb250U2l6ZVwiOjExLFwiRm9udE5hbWVcIjpcIkNhbGlicmlcIixcIklzQm9sZFwiOnRydWUsXCJJc0l0YWxpY1wiOmZhbHNlLFwiSXNVbmRlcmxpbmVkXCI6ZmFsc2V9LFwiQXV0b1NpemVcIjowLFwiRm9yZWdyb3VuZFwiOntcIiRpZFwiOlwiMTAxXCIsXCJDb2xvclwiOntcIiRpZFwiOlwiMTAy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EwM1wiLFwiVG9wXCI6MC4wLFwiTGVmdFwiOjAuMCxcIlJpZ2h0XCI6MC4wLFwiQm90dG9tXCI6MC4wfSxcIlBhZGRpbmdcIjp7XCIkaWRcIjpcIjEwNFwiLFwiVG9wXCI6MC4wLFwiTGVmdFwiOjAuMCxcIlJpZ2h0XCI6MC4wLFwiQm90dG9tXCI6MC4wfSxcIkJhY2tncm91bmRcIjp7XCIkaWRcIjpcIjEwNVwiLFwiQ29sb3JcIjp7XCIkcmVmXCI6XCIzNlwifX0sXCJJc1Zpc2libGVcIjp0cnVlLFwiV2lkdGhcIjowLjAsXCJIZWlnaHRcIjowLjAsXCJCb3JkZXJTdHlsZVwiOm51bGx9LFwiRGF0ZVN0eWxlXCI6e1wiJGlkXCI6XCIxMDZcIixcIkZvbnRTZXR0aW5nc1wiOntcIiRpZFwiOlwiMTA3XCIsXCJGb250U2l6ZVwiOjEwLFwiRm9udE5hbWVcIjpcIkNhbGlicmlcIixcIklzQm9sZFwiOmZhbHNlLFwiSXNJdGFsaWNcIjpmYWxzZSxcIklzVW5kZXJsaW5lZFwiOmZhbHNlfSxcIkF1dG9TaXplXCI6MCxcIkZvcmVncm91bmRcIjp7XCIkaWRcIjpcIjEwOFwiLFwiQ29sb3JcIjp7XCIkaWRcIjpcIjEwOVwiLFwiQVwiOjI1NSxcIlJcIjo2OCxcIkdcIjo4NCxcIkJcIjoxMDZ9fSxcIkJhY2tncm91bmRGaWxsVHlwZVwiOjAsXCJNYXhXaWR0aFwiOjIwMC4wLFwiTWF4SGVpZ2h0XCI6XCJJbmZpbml0eVwiLFwiU21hcnRGb3JlZ3JvdW5kSXNBY3RpdmVcIjpmYWxzZSxcIkhvcml6b250YWxBbGlnbm1lbnRcIjowLFwiVmVydGljYWxBbGlnbm1lbnRcIjowLFwiU21hcnRGb3JlZ3JvdW5kXCI6bnVsbCxcIk1hcmdpblwiOntcIiRpZFwiOlwiMTEwXCIsXCJUb3BcIjowLjAsXCJMZWZ0XCI6MC4wLFwiUmlnaHRcIjowLjAsXCJCb3R0b21cIjowLjB9LFwiUGFkZGluZ1wiOntcIiRpZFwiOlwiMTExXCIsXCJUb3BcIjowLjAsXCJMZWZ0XCI6MC4wLFwiUmlnaHRcIjowLjAsXCJCb3R0b21cIjowLjB9LFwiQmFja2dyb3VuZFwiOntcIiRpZFwiOlwiMTEyXCIsXCJDb2xvclwiOntcIiRyZWZcIjpcIjM2XCJ9fSxcIklzVmlzaWJsZVwiOnRydWUsXCJXaWR0aFwiOjAuMCxcIkhlaWdodFwiOjAuMCxcIkJvcmRlclN0eWxlXCI6bnVsbH0sXCJEYXRlRm9ybWF0XCI6e1wiJGlkXCI6XCIxMTN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RGVmYXVsdFRhc2tTdHlsZVwiOntcIiRpZFwiOlwiMTE0XCIsXCJTaGFwZVwiOjEsXCJTaGFwZVRoaWNrbmVzc1wiOjAsXCJEdXJhdGlvbkZvcm1hdFwiOjAsXCJQZXJjZW50YWdlQ29tcGxldGVTdHlsZVwiOntcIiRpZFwiOlwiMTE1XCIsXCJGb250U2V0dGluZ3NcIjp7XCIkaWRcIjpcIjExNlwiLFwiRm9udFNpemVcIjoxMCxcIkZvbnROYW1lXCI6XCJDYWxpYnJpXCIsXCJJc0JvbGRcIjpmYWxzZSxcIklzSXRhbGljXCI6ZmFsc2UsXCJJc1VuZGVybGluZWRcIjpmYWxzZX0sXCJBdXRvU2l6ZVwiOjAsXCJGb3JlZ3JvdW5kXCI6e1wiJGlkXCI6XCIxMTdcIixcIkNvbG9yXCI6e1wiJGlkXCI6XCIxMTh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TlcIixcIlRvcFwiOjAuMCxcIkxlZnRcIjowLjAsXCJSaWdodFwiOjAuMCxcIkJvdHRvbVwiOjAuMH0sXCJQYWRkaW5nXCI6e1wiJGlkXCI6XCIxMjBcIixcIlRvcFwiOjAuMCxcIkxlZnRcIjowLjAsXCJSaWdodFwiOjAuMCxcIkJvdHRvbVwiOjAuMH0sXCJCYWNrZ3JvdW5kXCI6e1wiJGlkXCI6XCIxMjFcIixcIkNvbG9yXCI6e1wiJHJlZlwiOlwiMzZcIn19LFwiSXNWaXNpYmxlXCI6dHJ1ZSxcIldpZHRoXCI6MC4wLFwiSGVpZ2h0XCI6MC4wLFwiQm9yZGVyU3R5bGVcIjpudWxsfSxcIkR1cmF0aW9uU3R5bGVcIjp7XCIkaWRcIjpcIjEyMlwiLFwiRm9udFNldHRpbmdzXCI6e1wiJGlkXCI6XCIxMjNcIixcIkZvbnRTaXplXCI6MTAsXCJGb250TmFtZVwiOlwiQ2FsaWJyaVwiLFwiSXNCb2xkXCI6ZmFsc2UsXCJJc0l0YWxpY1wiOmZhbHNlLFwiSXNVbmRlcmxpbmVkXCI6ZmFsc2V9LFwiQXV0b1NpemVcIjowLFwiRm9yZWdyb3VuZFwiOntcIiRpZFwiOlwiMTI0XCIsXCJDb2xvclwiOntcIiRpZFwiOlwiMTI1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I2XCIsXCJUb3BcIjowLjAsXCJMZWZ0XCI6MC4wLFwiUmlnaHRcIjowLjAsXCJCb3R0b21cIjowLjB9LFwiUGFkZGluZ1wiOntcIiRpZFwiOlwiMTI3XCIsXCJUb3BcIjowLjAsXCJMZWZ0XCI6MC4wLFwiUmlnaHRcIjowLjAsXCJCb3R0b21cIjowLjB9LFwiQmFja2dyb3VuZFwiOntcIiRpZFwiOlwiMTI4XCIsXCJDb2xvclwiOntcIiRyZWZcIjpcIjM2XCJ9fSxcIklzVmlzaWJsZVwiOnRydWUsXCJXaWR0aFwiOjAuMCxcIkhlaWdodFwiOjAuMCxcIkJvcmRlclN0eWxlXCI6bnVsbH0sXCJIb3Jpem9udGFsQ29ubmVjdG9yU3R5bGVcIjp7XCIkaWRcIjpcIjEyOVwiLFwiTGluZUNvbG9yXCI6e1wiJGlkXCI6XCIxMzBcIixcIiR0eXBlXCI6XCJOTFJFLkNvbW1vbi5Eb20uU29saWRDb2xvckJydXNoLCBOTFJFLkNvbW1vblwiLFwiQ29sb3JcIjp7XCIkaWRcIjpcIjEzMVwiLFwiQVwiOjI1NSxcIlJcIjoyMDQsXCJHXCI6MjA0LFwiQlwiOjIwNH19LFwiTGluZVdlaWdodFwiOjEuMCxcIkxpbmVUeXBlXCI6MH0sXCJWZXJ0aWNhbENvbm5lY3RvclN0eWxlXCI6e1wiJGlkXCI6XCIxMzJcIixcIkxpbmVDb2xvclwiOntcIiRpZFwiOlwiMTMzXCIsXCIkdHlwZVwiOlwiTkxSRS5Db21tb24uRG9tLlNvbGlkQ29sb3JCcnVzaCwgTkxSRS5Db21tb25cIixcIkNvbG9yXCI6e1wiJGlkXCI6XCIxMzRcIixcIkFcIjoyNTUsXCJSXCI6MjA0LFwiR1wiOjIwNCxcIkJcIjoyMDR9fSxcIkxpbmVXZWlnaHRcIjowLjAsXCJMaW5lVHlwZVwiOjB9LFwiTWFyZ2luXCI6bnVsbCxcIlN0YXJ0RGF0ZVBvc2l0aW9uXCI6MyxcIkVuZERhdGVQb3NpdGlvblwiOjMsXCJUaXRsZVBvc2l0aW9uXCI6NCxcIkR1cmF0aW9uUG9zaXRpb25cIjo2LFwiUGVyY2VudGFnZUNvbXBsZXRlZFBvc2l0aW9uXCI6NixcIlNwYWNpbmdcIjo1LFwiSXNCZWxvd1RpbWViYW5kXCI6ZmFsc2UsXCJQZXJjZW50YWdlQ29tcGxldGVTaGFwZU9wYWNpdHlcIjozNSxcIkdyb3VwTmFtZVwiOm51bGwsXCJBdHRhY2hlZE1pbGVzdG9uZXNTdHlsZXNcIjpudWxsLFwiU2hhcGVTdHlsZVwiOntcIiRpZFwiOlwiMTM1XCIsXCJNYXJnaW5cIjp7XCIkaWRcIjpcIjEzNlwiLFwiVG9wXCI6MC4wLFwiTGVmdFwiOjQuMCxcIlJpZ2h0XCI6NC4wLFwiQm90dG9tXCI6MC4wfSxcIlBhZGRpbmdcIjp7XCIkaWRcIjpcIjEzN1wiLFwiVG9wXCI6MC4wLFwiTGVmdFwiOjAuMCxcIlJpZ2h0XCI6MC4wLFwiQm90dG9tXCI6MC4wfSxcIkJhY2tncm91bmRcIjp7XCIkaWRcIjpcIjEzOFwiLFwiQ29sb3JcIjp7XCIkaWRcIjpcIjEzOVwiLFwiQVwiOjI1NSxcIlJcIjowLFwiR1wiOjExNCxcIkJcIjoxODh9fSxcIklzVmlzaWJsZVwiOnRydWUsXCJXaWR0aFwiOjAuMCxcIkhlaWdodFwiOjEwLjAsXCJCb3JkZXJTdHlsZVwiOntcIiRpZFwiOlwiMTQwXCIsXCJMaW5lQ29sb3JcIjp7XCIkaWRcIjpcIjE0MVwiLFwiJHR5cGVcIjpcIk5MUkUuQ29tbW9uLkRvbS5Tb2xpZENvbG9yQnJ1c2gsIE5MUkUuQ29tbW9uXCIsXCJDb2xvclwiOntcIiRpZFwiOlwiMTQyXCIsXCJBXCI6MjU1LFwiUlwiOjI1NSxcIkdcIjowLFwiQlwiOjB9fSxcIkxpbmVXZWlnaHRcIjowLjAsXCJMaW5lVHlwZVwiOjB9fSxcIlRpdGxlU3R5bGVcIjp7XCIkaWRcIjpcIjE0M1wiLFwiRm9udFNldHRpbmdzXCI6e1wiJGlkXCI6XCIxNDRcIixcIkZvbnRTaXplXCI6MTEsXCJGb250TmFtZVwiOlwiQ2FsaWJyaVwiLFwiSXNCb2xkXCI6dHJ1ZSxcIklzSXRhbGljXCI6ZmFsc2UsXCJJc1VuZGVybGluZWRcIjpmYWxzZX0sXCJBdXRvU2l6ZVwiOjAsXCJGb3JlZ3JvdW5kXCI6e1wiJGlkXCI6XCIxNDVcIixcIkNvbG9yXCI6e1wiJGlkXCI6XCIxNDZcIixcIkFcIjoyNTUsXCJSXCI6MCxcIkdcIjowLFwiQlwiOjB9fSxcIkJhY2tncm91bmRGaWxsVHlwZVwiOjAsXCJNYXhXaWR0aFwiOjk2MC4wLFwiTWF4SGVpZ2h0XCI6XCJJbmZpbml0eVwiLFwiU21hcnRGb3JlZ3JvdW5kSXNBY3RpdmVcIjpmYWxzZSxcIkhvcml6b250YWxBbGlnbm1lbnRcIjowLFwiVmVydGljYWxBbGlnbm1lbnRcIjowLFwiU21hcnRGb3JlZ3JvdW5kXCI6bnVsbCxcIk1hcmdpblwiOntcIiRpZFwiOlwiMTQ3XCIsXCJUb3BcIjowLjAsXCJMZWZ0XCI6MC4wLFwiUmlnaHRcIjowLjAsXCJCb3R0b21cIjowLjB9LFwiUGFkZGluZ1wiOntcIiRpZFwiOlwiMTQ4XCIsXCJUb3BcIjowLjAsXCJMZWZ0XCI6MC4wLFwiUmlnaHRcIjowLjAsXCJCb3R0b21cIjowLjB9LFwiQmFja2dyb3VuZFwiOntcIiRpZFwiOlwiMTQ5XCIsXCJDb2xvclwiOntcIiRyZWZcIjpcIjM2XCJ9fSxcIklzVmlzaWJsZVwiOnRydWUsXCJXaWR0aFwiOjAuMCxcIkhlaWdodFwiOjAuMCxcIkJvcmRlclN0eWxlXCI6bnVsbH0sXCJEYXRlU3R5bGVcIjp7XCIkaWRcIjpcIjE1MFwiLFwiRm9udFNldHRpbmdzXCI6e1wiJGlkXCI6XCIxNTFcIixcIkZvbnRTaXplXCI6MTAsXCJGb250TmFtZVwiOlwiQ2FsaWJyaVwiLFwiSXNCb2xkXCI6ZmFsc2UsXCJJc0l0YWxpY1wiOmZhbHNlLFwiSXNVbmRlcmxpbmVkXCI6ZmFsc2V9LFwiQXV0b1NpemVcIjowLFwiRm9yZWdyb3VuZFwiOntcIiRpZFwiOlwiMTUyXCIsXCJDb2xvclwiOntcIiRpZFwiOlwiMTUzXCIsXCJBXCI6MjU1LFwiUlwiOjY4LFwiR1wiOjg0LFwiQlwiOjEwNn19LFwiQmFja2dyb3VuZEZpbGxUeXBlXCI6MCxcIk1heFdpZHRoXCI6MjAwLjAsXCJNYXhIZWlnaHRcIjpcIkluZmluaXR5XCIsXCJTbWFydEZvcmVncm91bmRJc0FjdGl2ZVwiOmZhbHNlLFwiSG9yaXpvbnRhbEFsaWdubWVudFwiOjIsXCJWZXJ0aWNhbEFsaWdubWVudFwiOjAsXCJTbWFydEZvcmVncm91bmRcIjpudWxsLFwiTWFyZ2luXCI6e1wiJGlkXCI6XCIxNTRcIixcIlRvcFwiOjAuMCxcIkxlZnRcIjowLjAsXCJSaWdodFwiOjAuMCxcIkJvdHRvbVwiOjAuMH0sXCJQYWRkaW5nXCI6e1wiJGlkXCI6XCIxNTVcIixcIlRvcFwiOjAuMCxcIkxlZnRcIjowLjAsXCJSaWdodFwiOjAuMCxcIkJvdHRvbVwiOjAuMH0sXCJCYWNrZ3JvdW5kXCI6e1wiJGlkXCI6XCIxNTZcIixcIkNvbG9yXCI6e1wiJHJlZlwiOlwiMzZcIn19LFwiSXNWaXNpYmxlXCI6dHJ1ZSxcIldpZHRoXCI6MC4wLFwiSGVpZ2h0XCI6MC4wLFwiQm9yZGVyU3R5bGVcIjpudWxsfSxcIkRhdGVGb3JtYXRcIjp7XCIkaWRcIjpcIjE1N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TaG93RWxhcHNlZFRpbWVHcmFkaWVudFN0eWxlXCI6ZmFsc2UsXCJUaW1lYmFuZFJlc2VydmVkTGVmdEFyZWFTdHlsZVwiOm51bGwsXCJEZWZhdWx0U3dpbWxhbmVTdHlsZVwiOntcIiRpZFwiOlwiMTU4XCIsXCJIZWFkZXJTdHlsZVwiOntcIiRpZFwiOlwiMTU5XCIsXCJUZXh0U3R5bGVcIjp7XCIkaWRcIjpcIjE2MFwiLFwiRm9udFNldHRpbmdzXCI6e1wiJGlkXCI6XCIxNjFcIixcIkZvbnRTaXplXCI6MTIsXCJGb250TmFtZVwiOlwiQ2FsaWJyaVwiLFwiSXNCb2xkXCI6ZmFsc2UsXCJJc0l0YWxpY1wiOmZhbHNlLFwiSXNVbmRlcmxpbmVkXCI6ZmFsc2V9LFwiQXV0b1NpemVcIjowLFwiRm9yZWdyb3VuZFwiOntcIiRpZFwiOlwiMTYyXCIsXCJDb2xvclwiOntcIiRpZFwiOlwiMTYzXCIsXCJBXCI6MjU1LFwiUlwiOjMyLFwiR1wiOjU2LFwiQlwiOjEwMH19LFwiQmFja2dyb3VuZEZpbGxUeXBlXCI6MCxcIk1heFdpZHRoXCI6MC4wLFwiTWF4SGVpZ2h0XCI6MC4wLFwiU21hcnRGb3JlZ3JvdW5kSXNBY3RpdmVcIjpmYWxzZSxcIkhvcml6b250YWxBbGlnbm1lbnRcIjowLFwiVmVydGljYWxBbGlnbm1lbnRcIjowLFwiU21hcnRGb3JlZ3JvdW5kXCI6bnVsbCxcIk1hcmdpblwiOntcIiRpZFwiOlwiMTY0XCIsXCJUb3BcIjowLjAsXCJMZWZ0XCI6MC4wLFwiUmlnaHRcIjowLjAsXCJCb3R0b21cIjowLjB9LFwiUGFkZGluZ1wiOntcIiRpZFwiOlwiMTY1XCIsXCJUb3BcIjowLjAsXCJMZWZ0XCI6MC4wLFwiUmlnaHRcIjowLjAsXCJCb3R0b21cIjowLjB9LFwiQmFja2dyb3VuZFwiOm51bGwsXCJJc1Zpc2libGVcIjpmYWxzZSxcIldpZHRoXCI6MC4wLFwiSGVpZ2h0XCI6MC4wLFwiQm9yZGVyU3R5bGVcIjpudWxsfSxcIlJlY3RhbmdsZVN0eWxlXCI6e1wiJGlkXCI6XCIxNjZcIixcIk1hcmdpblwiOntcIiRpZFwiOlwiMTY3XCIsXCJUb3BcIjowLjAsXCJMZWZ0XCI6MC4wLFwiUmlnaHRcIjowLjAsXCJCb3R0b21cIjowLjB9LFwiUGFkZGluZ1wiOntcIiRpZFwiOlwiMTY4XCIsXCJUb3BcIjowLjAsXCJMZWZ0XCI6MC4wLFwiUmlnaHRcIjowLjAsXCJCb3R0b21cIjowLjB9LFwiQmFja2dyb3VuZFwiOntcIiRpZFwiOlwiMTY5XCIsXCJDb2xvclwiOntcIiRpZFwiOlwiMTcwXCIsXCJBXCI6MTI3LFwiUlwiOjkxLFwiR1wiOjE1NSxcIkJcIjoyMTN9fSxcIklzVmlzaWJsZVwiOmZhbHNlLFwiV2lkdGhcIjowLjAsXCJIZWlnaHRcIjowLjAsXCJCb3JkZXJTdHlsZVwiOntcIiRpZFwiOlwiMTcxXCIsXCJMaW5lQ29sb3JcIjp7XCIkaWRcIjpcIjE3MlwiLFwiJHR5cGVcIjpcIk5MUkUuQ29tbW9uLkRvbS5Tb2xpZENvbG9yQnJ1c2gsIE5MUkUuQ29tbW9uXCIsXCJDb2xvclwiOntcIiRpZFwiOlwiMTczXCIsXCJBXCI6MjU1LFwiUlwiOjI1NSxcIkdcIjowLFwiQlwiOjB9fSxcIkxpbmVXZWlnaHRcIjowLjAsXCJMaW5lVHlwZVwiOjB9fSxcIlRleHRJc1ZlcnRpY2FsXCI6ZmFsc2V9LFwiQmFja2dyb3VuZFN0eWxlXCI6e1wiJGlkXCI6XCIxNzRcIixcIk1hcmdpblwiOntcIiRpZFwiOlwiMTc1XCIsXCJUb3BcIjowLjAsXCJMZWZ0XCI6MC4wLFwiUmlnaHRcIjowLjAsXCJCb3R0b21cIjowLjB9LFwiUGFkZGluZ1wiOntcIiRpZFwiOlwiMTc2XCIsXCJUb3BcIjowLjAsXCJMZWZ0XCI6MC4wLFwiUmlnaHRcIjowLjAsXCJCb3R0b21cIjowLjB9LFwiQmFja2dyb3VuZFwiOntcIiRpZFwiOlwiMTc3XCIsXCJDb2xvclwiOntcIiRpZFwiOlwiMTc4XCIsXCJBXCI6MzgsXCJSXCI6OTEsXCJHXCI6MTU1LFwiQlwiOjIxM319LFwiSXNWaXNpYmxlXCI6dHJ1ZSxcIldpZHRoXCI6MC4wLFwiSGVpZ2h0XCI6MC4wLFwiQm9yZGVyU3R5bGVcIjp7XCIkaWRcIjpcIjE3OVwiLFwiTGluZUNvbG9yXCI6e1wiJGlkXCI6XCIxODBcIixcIiR0eXBlXCI6XCJOTFJFLkNvbW1vbi5Eb20uU29saWRDb2xvckJydXNoLCBOTFJFLkNvbW1vblwiLFwiQ29sb3JcIjp7XCIkaWRcIjpcIjE4MVwiLFwiQVwiOjI1NSxcIlJcIjoyNTUsXCJHXCI6MCxcIkJcIjowfX0sXCJMaW5lV2VpZ2h0XCI6MC4wLFwiTGluZVR5cGVcIjowfX0sXCJJc0Fib3ZlVGltZWJhbmRcIjpmYWxzZX0sXCJDdXN0b21NaWxlc3RvbmVTdHlsZUxpc3RcIjpbXSxcIkN1c3RvbVRhc2tTdHlsZUxpc3RcIjpbXSxcIkN1c3RvbVN3aW1sYW5lRGVmaW5pdGlvblN0eWxlTGlzdFwiOltdLFwiQ3VzdG9tU3dpbWxhbmVWMlN0eWxlTGlzdFwiOltdLFwiR3JpZGxpbmVQYW5lbFN0eWxlXCI6e1wiJGlkXCI6XCIxODJcIixcIkdyaWRsaW5lU3R5bGVcIjp7XCIkaWRcIjpcIjE4M1wiLFwiTGluZUNvbG9yXCI6e1wiJGlkXCI6XCIxODRcIixcIiR0eXBlXCI6XCJOTFJFLkNvbW1vbi5Eb20uU29saWRDb2xvckJydXNoLCBOTFJFLkNvbW1vblwiLFwiQ29sb3JcIjp7XCIkaWRcIjpcIjE4NVwiLFwiQVwiOjM4LFwiUlwiOjkxLFwiR1wiOjE1NSxcIkJcIjoyMTN9fSxcIkxpbmVXZWlnaHRcIjoxLjAsXCJMaW5lVHlwZVwiOjB9LFwiSXNWaXNpYmxlXCI6dHJ1ZX0sXCJBY3Rpdml0eUxpbmVQYW5lbFN0eWxlXCI6e1wiJGlkXCI6XCIxODZcIixcIkFjdGl2aXR5TGluZVN0eWxlXCI6e1wiJGlkXCI6XCIxODdcIixcIkxpbmVDb2xvclwiOntcIiRpZFwiOlwiMTg4XCIsXCIkdHlwZVwiOlwiTkxSRS5Db21tb24uRG9tLlNvbGlkQ29sb3JCcnVzaCwgTkxSRS5Db21tb25cIixcIkNvbG9yXCI6e1wiJGlkXCI6XCIxODlcIixcIkFcIjozOCxcIlJcIjo2OCxcIkdcIjoxMTQsXCJCXCI6MTk2fX0sXCJMaW5lV2VpZ2h0XCI6MS4wLFwiTGluZVR5cGVcIjowfSxcIklzVmlzaWJsZVwiOnRydWV9fSxcIlNjYWxlXCI6e1wiJGlkXCI6XCIxOTBcIixcIlN0YXJ0RGF0ZVwiOlwiMDAwMS0wMS0wMVQwMDowMDowMFwiLFwiRW5kRGF0ZVwiOlwiMDAwMS0wMS0wMVQwMDowMDowMFwiLFwiRm9ybWF0XCI6XCJ3XCIsXCJUeXBlXCI6MSxcIkF1dG9EYXRlUmFuZ2VcIjp0cnVlLFwiV29ya2luZ0RheXNcIjozMSxcIlRvZGF5TWFya2VyVGV4dFwiOlwiVG9kYXlcIixcIkF1dG9TY2FsZVR5cGVcIjp0cnVlfSxcIlNjYWxlVjJcIjp7XCIkaWRcIjpcIjE5MVwiLFwiU3RhcnREYXRlXCI6XCIwMDAxLTAxLTAxVDAwOjAwOjAwXCIsXCJFbmREYXRlXCI6XCIwMDAxLTAxLTAxVDAwOjAwOjAwXCIsXCJBdXRvRGF0ZVJhbmdlXCI6dHJ1ZSxcIldvcmtpbmdEYXlzXCI6MzEsXCJUb2RheU1hcmtlclRleHRcIjpcIlRvZGF5XCIsXCJBdXRvU2NhbGVUeXBlXCI6dHJ1ZSxcIlRpbWViYW5kU2NhbGVzXCI6e1wiJGlkXCI6XCIxOTJcIixcIlRvcFNjYWxlTGF5ZXJcIjp7XCIkaWRcIjpcIjE5M1wiLFwiRm9ybWF0XCI6XCJ3XCIsXCJUeXBlXCI6MX0sXCJNaWRkbGVTY2FsZUxheWVyXCI6e1wiJGlkXCI6XCIxOTRcIixcIkZvcm1hdFwiOm51bGwsXCJUeXBlXCI6MH0sXCJCb3R0b21TY2FsZUxheWVyXCI6e1wiJGlkXCI6XCIxOTVcIixcIkZvcm1hdFwiOm51bGwsXCJUeXBlXCI6MH19fSxcIk1pbGVzdG9uZXNcIjpbXSxcIlRhc2tzXCI6W10sXCJTd2ltbGFuZXNcIjpbXSxcIlN3aW1sYW5lc1YyXCI6W10sXCJTZXR0aW5nc1wiOntcIiRpZFwiOlwiMTk2XCIsXCJJbXBhT3B0aW9uc1wiOntcIiRpZFwiOlwiMTk3XCIsXCJMZWZ0VG9SaWdodFwiOmZhbHNlLFwiUGF5bG9hZE9wdGlvbnNcIjoyfX0sXCJUaW1lQ29uZmlndXJhdGlvblwiOntcIiRpZFwiOlwiMTk4XCIsXCJVc2VUaW1lXCI6ZmFsc2UsXCJXb3JrRGF5U3RhcnRcIjpcIjAwOjAwOjAwXCIsXCJXb3JrRGF5RW5kXCI6XCIyMzo1OTowMFwifX0iLCJSZWNlbnRDb2xvcnNDb2xsZWN0aW9uIjoiW1wiI0ZGRUQ3RDMxXCIsXCIjRkZCMjBFMTJcIixcIiNGRjFBQUE0MlwiXSJ9LCJTZXR0aW5ncyI6eyIkaWQiOiIxNDIyIiwiSW1wYU9wdGlvbnMiOnsiJGlkIjoiMTQyMyIsIkxlZnRUb1JpZ2h0IjpmYWxzZSwiUGF5bG9hZE9wdGlvbnMiOjJ9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MCwiRmlsZVBhdGgiOm51bGwsIlRpbWVDb25maWd1cmF0aW9uIjp7IiRpZCI6IjE0MjQiLCJVc2VUaW1lIjpmYWxzZSwiV29ya0RheVN0YXJ0IjoiMDA6MDA6MDAiLCJXb3JrRGF5RW5kIjoiMjM6NTk6MDAifSwiTGFzdFVzZWRUZW1wbGF0ZUlkIjoiY2MyNmY4NjMtMjdjZS00ODBlLWE1ODktYjNmMTJmMmQ2ZWIwIiwiRmlyc3RXZWVrT2ZZZWFyIjowLCJQbGFjZU1pbGVzdG9uZUF0VGhlQmVnaW5uaW5nT2ZUaGVEYXkiOmZhbHNl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HAPETYPE" val="RoundedCornerRectangleTimeband"/>
  <p:tag name="OTLTIMEBANDSHAPEHEIGHT" val="20"/>
  <p:tag name="OTLTIMEBANDSHAPEPADDINGLEFT" val="0"/>
  <p:tag name="OTLTIMEBANDCULTUREINFO" val="en-US"/>
  <p:tag name="OTLTIMEBANDQUICKPOSITION" val="Custom"/>
  <p:tag name="OTLTIMEBANDWORKINGDAYS" val="Standard"/>
  <p:tag name="OTLTIMEBANDELAPSEDTIMEEXTENSION" val="False"/>
  <p:tag name="OTLTIMEBANDAPPENDYEARONYEARCHANGE" val="False"/>
  <p:tag name="OTLTIMEBANDSCALEMARKING" val="Years"/>
  <p:tag name="OTLRIGHTENDCAPSMARGINRIGHT" val="20"/>
  <p:tag name="OTLTIMEBANDFYSTARTMONTH" val="January"/>
  <p:tag name="OTLTIMEBANDSHOWFYLABEL" val="True"/>
  <p:tag name="OTLTIMEBANDUSESTARTINGOFTHEYEARFORFYNUMBERING" val="True"/>
  <p:tag name="OTLLEFTENDCAPSMARGINLEFT" val="129.08944812362"/>
  <p:tag name="OTLTIMEBANDRESERVEDLEFTAREAWIDTH" val="73.8543046357616"/>
  <p:tag name="OTLTIMEBANDRESERVEDLEFTAREAISSET" val="True"/>
  <p:tag name="OTLTIMEBANDSCALETYPE" val="Hours"/>
  <p:tag name="OTLTIMEBANDSCALEFORMAT" val="h tt"/>
  <p:tag name="OTLTIMEBANDUSETIME" val="True"/>
  <p:tag name="OTLTIMEBANDTIMECONFIGWORKDAYSTART" val="08:00:00"/>
  <p:tag name="OTLTIMEBANDTIMECONFIGWORKDAYEND" val="18:00:00"/>
  <p:tag name="OTLTIMEBANDTHREEDEFFECTS" val="None"/>
  <p:tag name="OTLTIMEBANDAUTODATERANGE" val="False"/>
  <p:tag name="OTLTIMEBANDSTARTDATE" val="2021-12-13T08:00:00.0000000"/>
  <p:tag name="OTLTIMEBANDENDDATE" val="2021-12-14T18:00:00.0000000"/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12-14T09:00:00.0000000Z"/>
  <p:tag name="OTLENDDATE" val="2021-12-14T17:00:00.0000000Z"/>
  <p:tag name="OTLDURATIONFORMAT" val="day"/>
  <p:tag name="OTLSPACING" val="5"/>
  <p:tag name="OTLSHAPETHICKNESSTYPE" val="Regular"/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Regular"/>
  <p:tag name="OTLSTARTDATE" val="2021-12-13T09:15:00.0000000Z"/>
  <p:tag name="OTLENDDATE" val="2021-12-13T17:15:00.0000000Z"/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12-13T09:00:00.0000000Z"/>
  <p:tag name="OTLENDDATE" val="2021-12-13T17:00:00.0000000Z"/>
  <p:tag name="OTLDURATIONFORMAT" val="day"/>
  <p:tag name="OTLSPACING" val="5"/>
  <p:tag name="OTLSHAPETHICKNESSTYPE" val="Regular"/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12-14T09:00:00.0000000Z"/>
  <p:tag name="OTLENDDATE" val="2021-12-14T17:00:00.0000000Z"/>
  <p:tag name="OTLDURATIONFORMAT" val="day"/>
  <p:tag name="OTLSPACING" val="5"/>
  <p:tag name="OTLSHAPETHICKNESSTYPE" val="Regular"/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12-13T09:00:00.0000000Z"/>
  <p:tag name="OTLENDDATE" val="2021-12-13T17:00:00.0000000Z"/>
  <p:tag name="OTLDURATIONFORMAT" val="day"/>
  <p:tag name="OTLSPACING" val="5"/>
  <p:tag name="OTLSHAPETHICKNESSTYPE" val="Regular"/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12-14T10:00:00.0000000Z"/>
  <p:tag name="OTLENDDATE" val="2021-12-14T15:00:00.0000000Z"/>
  <p:tag name="OTLDURATIONFORMAT" val="day"/>
  <p:tag name="OTLSPACING" val="5"/>
  <p:tag name="OTLSHAPETHICKNESSTYPE" val="Regular"/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12-13T13:00:00.0000000Z"/>
  <p:tag name="OTLENDDATE" val="2021-12-13T15:00:00.0000000Z"/>
  <p:tag name="OTLDURATIONFORMAT" val="day"/>
  <p:tag name="OTLSPACING" val="5"/>
  <p:tag name="OTLSHAPETHICKNESSTYPE" val="Regular"/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Regular"/>
  <p:tag name="OTLSTARTDATE" val="2021-12-13T14:00:00.0000000Z"/>
  <p:tag name="OTLENDDATE" val="2021-12-13T15:30:00.0000000Z"/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12-14T09:00:00.0000000Z"/>
  <p:tag name="OTLENDDATE" val="2021-12-14T11:00:00.0000000Z"/>
  <p:tag name="OTLDURATIONFORMAT" val="day"/>
  <p:tag name="OTLSPACING" val="5"/>
  <p:tag name="OTLSHAPETHICKNESSTYPE" val="Regular"/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12-13T15:15:00.0000000Z"/>
  <p:tag name="OTLENDDATE" val="2021-12-13T17:00:00.0000000Z"/>
  <p:tag name="OTLDURATIONFORMAT" val="day"/>
  <p:tag name="OTLSPACING" val="5"/>
  <p:tag name="OTLSHAPETHICKNESSTYPE" val="Regular"/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Regular"/>
  <p:tag name="OTLSTARTDATE" val="2021-12-14T12:00:00.0000000Z"/>
  <p:tag name="OTLENDDATE" val="2021-12-14T13:00:00.0000000Z"/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12-13T15:15:00.0000000Z"/>
  <p:tag name="OTLENDDATE" val="2021-12-13T17:00:00.0000000Z"/>
  <p:tag name="OTLDURATIONFORMAT" val="day"/>
  <p:tag name="OTLSPACING" val="5"/>
  <p:tag name="OTLSHAPETHICKNESSTYPE" val="Regular"/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12-13T13:00:00.0000000Z"/>
  <p:tag name="OTLENDDATE" val="2021-12-13T14:00:00.0000000Z"/>
  <p:tag name="OTLDURATIONFORMAT" val="day"/>
  <p:tag name="OTLSPACING" val="5"/>
  <p:tag name="OTLSHAPETHICKNESSTYPE" val="Regular"/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Regular"/>
  <p:tag name="OTLSTARTDATE" val="2021-12-14T10:00:00.0000000Z"/>
  <p:tag name="OTLENDDATE" val="2021-12-14T11:00:00.0000000Z"/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12-14T10:00:00.0000000Z"/>
  <p:tag name="OTLENDDATE" val="2021-12-14T14:00:00.0000000Z"/>
  <p:tag name="OTLDURATIONFORMAT" val="day"/>
  <p:tag name="OTLSPACING" val="5"/>
  <p:tag name="OTLSHAPETHICKNESSTYPE" val="Regular"/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3-01-01T00:00:00.0000000Z"/>
  <p:tag name="OTLENDDATE" val="2015-12-31T23:59:00.0000000Z"/>
  <p:tag name="OTLDURATIONFORMAT" val="day"/>
  <p:tag name="OTLSPACING" val="5"/>
  <p:tag name="OTLSHAPETHICKNESSTYPE" val="Thick"/>
  <p:tag name="OTLMARKERSHAPE" val="OTL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10sIkluZGV4IjowLCJJZCI6ImQ5YmRiOGNhLTZkYjQtNDQxNS1hZDhhLWNiNjJhMzBlODhmNyIsIkhlYWRlclRleHQiOm51bGwsIklzRGVmYXVsdCI6dHJ1ZSwiU3R5bGUiOnsiJGlkIjoiNCIsIkhlYWRlclN0eWxlIjp7IiRpZCI6IjUiLCJUZXh0U3R5bGUiOnsiJGlkIjoiNiIsIkZvbnRTZXR0aW5ncyI6eyIkaWQiOiI3IiwiRm9udFNpemUiOjEwLCJGb250TmFtZSI6IkNhbGlicmkiLCJJc0JvbGQiOnRydWUsIklzSXRhbGljIjpmYWxzZSwiSXNVbmRlcmxpbmVkIjpmYWxzZSwiUGFyZW50U3R5bGUiOm51bGx9LCJBdXRvU2l6ZSI6MCwiRm9yZWdyb3VuZCI6eyIkaWQiOiI4IiwiQ29sb3IiOnsiJGlkIjoiOSIsIkEiOjI1NSwiUiI6ODksIkciOjg5LCJCIjo4OX19LCJNYXhXaWR0aCI6IkluZmluaXR5IiwiTWF4SGVpZ2h0IjoiSW5maW5pdHkiLCJTbWFydEZvcmVncm91bmRJc0FjdGl2ZSI6ZmFsc2UsIkhvcml6b250YWxBbGlnbm1lbnQiOjAsIlZlcnRpY2FsQWxpZ25tZW50IjowLCJTbWFydEZvcmVncm91bmQiOm51bGwsIkJhY2tncm91bmRGaWxsVHlwZSI6MCwiTWFyZ2luIjp7IiRpZCI6IjEwIiwiVG9wIjowLjAsIkxlZnQiOjAuMCwiUmlnaHQiOjAuMCwiQm90dG9tIjowLjB9LCJQYWRkaW5nIjp7IiRpZCI6IjExIiwiVG9wIjowLjAsIkxlZnQiOjAuMCwiUmlnaHQiOjAuMCwiQm90dG9tIjowLjB9LCJCYWNrZ3JvdW5kIjp7IiRpZCI6IjEyIiwiQ29sb3IiOnsiJGlkIjoiMTMiLCJBIjowLCJSIjoyNTUsIkciOjI1NSwiQiI6MjU1fX0sIklzVmlzaWJsZSI6dHJ1ZSwiV2lkdGgiOjAuMCwiSGVpZ2h0IjowLjAsIkJvcmRlclN0eWxlIjpudWxsLCJQYXJlbnRTdHlsZSI6bnVsbH0sIlJlY3RhbmdsZVN0eWxlIjp7IiRpZCI6IjE0IiwiTWFyZ2luIjp7IiRpZCI6IjE1IiwiVG9wIjowLjAsIkxlZnQiOjAuMCwiUmlnaHQiOjAuMCwiQm90dG9tIjowLjB9LCJQYWRkaW5nIjp7IiRpZCI6IjE2IiwiVG9wIjowLjAsIkxlZnQiOjAuMCwiUmlnaHQiOjAuMCwiQm90dG9tIjowLjB9LCJCYWNrZ3JvdW5kIjp7IiRpZCI6IjE3IiwiQ29sb3IiOnsiJGlkIjoiMTgiLCJBIjo2MywiUiI6MjcsIkciOjg4LCJCIjoxMjR9fSwiSXNWaXNpYmxlIjp0cnVlLCJXaWR0aCI6MC4wLCJIZWlnaHQiOjAuMCwiQm9yZGVyU3R5bGUiOnsiJGlkIjoiMTkiLCJMaW5lQ29sb3IiOnsiJGlkIjoiMjAiLCIkdHlwZSI6Ik5MUkUuQ29tbW9uLkRvbS5Tb2xpZENvbG9yQnJ1c2gsIE5MUkUuQ29tbW9uIiwiQ29sb3IiOnsiJGlkIjoiMjEiLCJBIjoyNTUsIlIiOjI1NSwiRyI6MCwiQiI6MH19LCJMaW5lV2VpZ2h0IjowLjAsIkxpbmVUeXBlIjowLCJQYXJlbnRTdHlsZSI6bnVsbH0sIlBhcmVudFN0eWxlIjpudWxsfSwiTWFyZ2luIjp7IiRpZCI6IjIyIiwiVG9wIjowLjAsIkxlZnQiOjAuMCwiUmlnaHQiOjAuMCwiQm90dG9tIjowLjB9LCJQYWRkaW5nIjp7IiRpZCI6IjIzIiwiVG9wIjowLjAsIkxlZnQiOjAuMCwiUmlnaHQiOjAuMCwiQm90dG9tIjowLjB9LCJCYWNrZ3JvdW5kIjpudWxsLCJJc1Zpc2libGUiOnRydWUsIldpZHRoIjowLjAsIkhlaWdodCI6MC4wLCJCb3JkZXJTdHlsZSI6bnVsbCwiUGFyZW50U3R5bGUiOm51bGx9LCJCYWNrZ3JvdW5kU3R5bGUiOnsiJGlkIjoiMjQiLCJNYXJnaW4iOnsiJGlkIjoiMjUiLCJUb3AiOjAuMCwiTGVmdCI6MC4wLCJSaWdodCI6MC4wLCJCb3R0b20iOjAuMH0sIlBhZGRpbmciOnsiJGlkIjoiMjYiLCJUb3AiOjAuMCwiTGVmdCI6MC4wLCJSaWdodCI6MC4wLCJCb3R0b20iOjAuMH0sIkJhY2tncm91bmQiOnsiJGlkIjoiMjciLCJDb2xvciI6eyIkaWQiOiIyOCIsIkEiOjUxLCJSIjoxNTcsIkciOjE0NCwiQiI6MTYwfX0sIklzVmlzaWJsZSI6dHJ1ZSwiV2lkdGgiOjAuMCwiSGVpZ2h0IjowLjAsIkJvcmRlclN0eWxlIjp7IiRpZCI6IjI5IiwiTGluZUNvbG9yIjp7IiRpZCI6IjMwIiwiJHR5cGUiOiJOTFJFLkNvbW1vbi5Eb20uU29saWRDb2xvckJydXNoLCBOTFJFLkNvbW1vbiIsIkNvbG9yIjp7IiRpZCI6IjMxIiwiQSI6MjU1LCJSIjoxNzYsIkciOjkyLCJCIjo1fX0sIkxpbmVXZWlnaHQiOjAuMCwiTGluZVR5cGUiOjAsIlBhcmVudFN0eWxlIjpudWxsfSwiUGFyZW50U3R5bGUiOm51bGx9LCJNYXJnaW4iOnsiJGlkIjoiMzIiLCJUb3AiOjAuMCwiTGVmdCI6MC4wLCJSaWdodCI6MC4wLCJCb3R0b20iOjAuMH0sIlBhZGRpbmciOnsiJGlkIjoiMzMiLCJUb3AiOjAuMCwiTGVmdCI6MC4wLCJSaWdodCI6MC4wLCJCb3R0b20iOjAuMH0sIklzVmlzaWJsZSI6ZmFsc2UsIldpZHRoIjowLjAsIkhlaWdodCI6MC4wLCJCb3JkZXJTdHlsZSI6bnVsbCwiUGFyZW50U3R5bGUiOm51bGx9fSx7IiRpZCI6IjM0IiwiX3Jvd3MiOlt7IiRpZCI6IjM1IiwiX3Rhc2tzIjpbXSwiX21pbGVzdG9uZXMiOlt7IiRpZCI6IjM2IiwiSWQiOiJkMDNkNjZmNy01ZTRhLTRiZTItOWJjYi1mZTg4MzkxZWNhN2UiLCJJbmRleCI6MiwiR3JvdXBJZCI6bnVsbCwiVGl0bGUiOiJNb2JpbGUgYXBwIiwiRGF0ZVRpbWUiOiIyMDIyLTA5LTE3VDIzOjU5OjAwIiwiUGVyY2VudGFnZUNvbXBsZXRlIjpudWxsLCJOb3RlIjpudWxsLCJTdHlsZSI6eyIkaWQiOiIzNyIsIlRpdGxlUG9zaXRpb24iOiJMZWZ0IiwiRGF0ZVBvc2l0aW9uIjoiTGVmdCIsIlNoYXBlVHlwZSI6NywiU2hhcGVTaXplIjowLCJTaGFwZVN0eWxlIjp7IiRpZCI6IjM4IiwiTWFyZ2luIjp7IiRpZCI6IjM5IiwiVG9wIjowLjAsIkxlZnQiOjAuMCwiUmlnaHQiOjAuMCwiQm90dG9tIjowLjB9LCJQYWRkaW5nIjp7IiRpZCI6IjQwIiwiVG9wIjowLjAsIkxlZnQiOjAuMCwiUmlnaHQiOjAuMCwiQm90dG9tIjowLjB9LCJCYWNrZ3JvdW5kIjp7IiRpZCI6IjQxIiwiQ29sb3IiOnsiJGlkIjoiNDIiLCJBIjoyNTUsIlIiOjk2LCJHIjo3MiwiQiI6MTIwfX0sIklzVmlzaWJsZSI6dHJ1ZSwiV2lkdGgiOjEyLjAsIkhlaWdodCI6MTQuMCwiQm9yZGVyU3R5bGUiOnsiJGlkIjoiNDMiLCJMaW5lQ29sb3IiOnsiJGlkIjoiNDQiLCIkdHlwZSI6Ik5MUkUuQ29tbW9uLkRvbS5Tb2xpZENvbG9yQnJ1c2gsIE5MUkUuQ29tbW9uIiwiQ29sb3IiOnsiJGlkIjoiNDUiLCJBIjoyNTUsIlIiOjE3NiwiRyI6OTIsIkIiOjV9fSwiTGluZVdlaWdodCI6MC4wLCJMaW5lVHlwZSI6MCwiUGFyZW50U3R5bGUiOm51bGx9LCJQYXJlbnRTdHlsZSI6bnVsbH0sIlRpdGxlU3R5bGUiOnsiJGlkIjoiNDYiLCJGb250U2V0dGluZ3MiOnsiJGlkIjoiNDciLCJGb250U2l6ZSI6MTEsIkZvbnROYW1lIjoiQ2FsaWJyaSIsIklzQm9sZCI6dHJ1ZSwiSXNJdGFsaWMiOmZhbHNlLCJJc1VuZGVybGluZWQiOmZhbHNlLCJQYXJlbnRTdHlsZSI6bnVsbH0sIkF1dG9TaXplIjoyLCJGb3JlZ3JvdW5kIjp7IiRpZCI6IjQ4IiwiQ29sb3IiOnsiJGlkIjoiNDkiLCJBIjoyNTUsIlIiOjAsIkciOjAsIkIiOjB9fSwiTWF4V2lkdGgiOjkyLjk3OTI5MzgyMzI0MjE4OCwiTWF4SGVpZ2h0IjoiSW5maW5pdHkiLCJTbWFydEZvcmVncm91bmRJc0FjdGl2ZSI6ZmFsc2UsIkhvcml6b250YWxBbGlnbm1lbnQiOjIsIlZlcnRpY2FsQWxpZ25tZW50IjowLCJTbWFydEZvcmVncm91bmQiOm51bGwsIkJhY2tncm91bmRGaWxsVHlwZSI6MCwiTWFyZ2luIjp7IiRpZCI6IjUwIiwiVG9wIjowLjAsIkxlZnQiOjAuMCwiUmlnaHQiOjAuMCwiQm90dG9tIjowLjB9LCJQYWRkaW5nIjp7IiRpZCI6IjUxIiwiVG9wIjowLjAsIkxlZnQiOjAuMCwiUmlnaHQiOjAuMCwiQm90dG9tIjowLjB9LCJCYWNrZ3JvdW5kIjp7IiRpZCI6IjUyIiwiQ29sb3IiOnsiJGlkIjoiNTMiLCJBIjowLCJSIjoyNTUsIkciOjI1NSwiQiI6MjU1fX0sIklzVmlzaWJsZSI6dHJ1ZSwiV2lkdGgiOjAuMCwiSGVpZ2h0IjowLjAsIkJvcmRlclN0eWxlIjpudWxsLCJQYXJlbnRTdHlsZSI6bnVsbH0sIkRhdGVTdHlsZSI6eyIkaWQiOiI1NCIsIkZvbnRTZXR0aW5ncyI6eyIkaWQiOiI1NSIsIkZvbnRTaXplIjoxMCwiRm9udE5hbWUiOiJDYWxpYnJpIiwiSXNCb2xkIjpmYWxzZSwiSXNJdGFsaWMiOmZhbHNlLCJJc1VuZGVybGluZWQiOmZhbHNlLCJQYXJlbnRTdHlsZSI6bnVsbH0sIkF1dG9TaXplIjowLCJGb3JlZ3JvdW5kIjp7IiRpZCI6IjU2IiwiQ29sb3IiOnsiJGlkIjoiNTc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U4IiwiVG9wIjowLjAsIkxlZnQiOjAuMCwiUmlnaHQiOjAuMCwiQm90dG9tIjowLjB9LCJQYWRkaW5nIjp7IiRpZCI6IjU5IiwiVG9wIjowLjAsIkxlZnQiOjAuMCwiUmlnaHQiOjAuMCwiQm90dG9tIjowLjB9LCJCYWNrZ3JvdW5kIjp7IiRpZCI6IjYwIiwiQ29sb3IiOnsiJGlkIjoiNjEiLCJBIjowLCJSIjoyNTUsIkciOjI1NSwiQiI6MjU1fX0sIklzVmlzaWJsZSI6ZmFsc2UsIldpZHRoIjowLjAsIkhlaWdodCI6MC4wLCJCb3JkZXJTdHlsZSI6bnVsbCwiUGFyZW50U3R5bGUiOm51bGx9LCJEYXRlRm9ybWF0Ijp7IiRpZCI6IjYyIiwiRm9ybWF0U3RyaW5nIjoiTU1NTSBkLCB5eXl5IiwiU2VwYXJhdG9yIjoiLyIsIlVzZUludGVybmF0aW9uYWxEYXRlRm9ybWF0IjpmYWxzZSwiRGF0ZUlzVmlzaWJsZSI6dHJ1ZSwiVGltZUlzVmlzaWJsZSI6ZmFsc2UsIkhvdXJEaWdpdHMiOjEsIkFtUG1EZXNpZ25hdG9yIjoyLCJUcmltMDBNaW51dGVzIjpmYWxzZSwiTGFzdEtub3duVmlzaWJpbGl0eVN0YXRlIjp7IiRpZCI6IjYzIiwiRGF0ZVBhcnRJc1Zpc2libGUiOnRydWUsIlRpbWVQYXJ0SXNWaXNpYmxlIjpmYWxzZX19LCJXZWVrTnVtYmVyaW5nIjp7IiRpZCI6IjY0IiwiRm9ybWF0IjowLCJJc1Zpc2libGUiOmZhbHNlLCJMYXN0S25vd25WaXNpYmlsaXR5U3RhdGUiOmZhbHNlfSwiSXNWaXNpYmxlIjp0cnVlLCJQYXJlbnRTdHlsZSI6bnVsbH0sIkh5cGVybGluayI6bnVsbCwiSW1wb3J0SWQiOm51bGx9LHsiJGlkIjoiNjUiLCJJZCI6ImQ1ZDA3OWM5LWNhN2UtNGQ0OC1iNGI4LTkxNjE1NmY3ZGRmMSIsIkluZGV4IjowLCJHcm91cElkIjpudWxsLCJUaXRsZSI6IlBlcmZvcm1hbmNlIiwiRGF0ZVRpbWUiOiIyMDIyLTAzLTI1VDIzOjU5OjAwIiwiUGVyY2VudGFnZUNvbXBsZXRlIjpudWxsLCJOb3RlIjpudWxsLCJTdHlsZSI6eyIkaWQiOiI2NiIsIlRpdGxlUG9zaXRpb24iOiJMZWZ0IiwiRGF0ZVBvc2l0aW9uIjoiTGVmdCIsIlNoYXBlVHlwZSI6NywiU2hhcGVTaXplIjowLCJTaGFwZVN0eWxlIjp7IiRpZCI6IjY3IiwiTWFyZ2luIjp7IiRyZWYiOiIzOSJ9LCJQYWRkaW5nIjp7IiRyZWYiOiI0MCJ9LCJCYWNrZ3JvdW5kIjp7IiRpZCI6IjY4IiwiQ29sb3IiOnsiJGlkIjoiNjkiLCJBIjoyNTUsIlIiOjk2LCJHIjo3MiwiQiI6MTIwfX0sIklzVmlzaWJsZSI6dHJ1ZSwiV2lkdGgiOjEyLjAsIkhlaWdodCI6MTQuMCwiQm9yZGVyU3R5bGUiOnsiJGlkIjoiNzAiLCJMaW5lQ29sb3IiOnsiJGlkIjoiNzEiLCIkdHlwZSI6Ik5MUkUuQ29tbW9uLkRvbS5Tb2xpZENvbG9yQnJ1c2gsIE5MUkUuQ29tbW9uIiwiQ29sb3IiOnsiJGlkIjoiNzIiLCJBIjoyNTUsIlIiOjE3NiwiRyI6OTIsIkIiOjV9fSwiTGluZVdlaWdodCI6MC4wLCJMaW5lVHlwZSI6MCwiUGFyZW50U3R5bGUiOm51bGx9LCJQYXJlbnRTdHlsZSI6bnVsbH0sIlRpdGxlU3R5bGUiOnsiJGlkIjoiNzMiLCJGb250U2V0dGluZ3MiOnsiJGlkIjoiNzQiLCJGb250U2l6ZSI6MTEsIkZvbnROYW1lIjoiQ2FsaWJyaSIsIklzQm9sZCI6dHJ1ZSwiSXNJdGFsaWMiOmZhbHNlLCJJc1VuZGVybGluZWQiOmZhbHNlLCJQYXJlbnRTdHlsZSI6bnVsbH0sIkF1dG9TaXplIjoyLCJGb3JlZ3JvdW5kIjp7IiRpZCI6Ijc1IiwiQ29sb3IiOnsiJGlkIjoiNzYiLCJBIjoyNTUsIlIiOjAsIkciOjAsIkIiOjB9fSwiTWF4V2lkdGgiOjcwLjQ4NDQ4OTQ0MDkxNzk2OSwiTWF4SGVpZ2h0IjoiSW5maW5pdHkiLCJTbWFydEZvcmVncm91bmRJc0FjdGl2ZSI6ZmFsc2UsIkhvcml6b250YWxBbGlnbm1lbnQiOjIsIlZlcnRpY2FsQWxpZ25tZW50IjowLCJTbWFydEZvcmVncm91bmQiOm51bGwsIkJhY2tncm91bmRGaWxsVHlwZSI6MCwiTWFyZ2luIjp7IiRyZWYiOiI1MCJ9LCJQYWRkaW5nIjp7IiRyZWYiOiI1MSJ9LCJCYWNrZ3JvdW5kIjp7IiRpZCI6Ijc3IiwiQ29sb3IiOnsiJGlkIjoiNzgiLCJBIjowLCJSIjoyNTUsIkciOjI1NSwiQiI6MjU1fX0sIklzVmlzaWJsZSI6dHJ1ZSwiV2lkdGgiOjAuMCwiSGVpZ2h0IjowLjAsIkJvcmRlclN0eWxlIjpudWxsLCJQYXJlbnRTdHlsZSI6bnVsbH0sIkRhdGVTdHlsZSI6eyIkaWQiOiI3OSIsIkZvbnRTZXR0aW5ncyI6eyIkaWQiOiI4MCIsIkZvbnRTaXplIjoxMCwiRm9udE5hbWUiOiJDYWxpYnJpIiwiSXNCb2xkIjpmYWxzZSwiSXNJdGFsaWMiOmZhbHNlLCJJc1VuZGVybGluZWQiOmZhbHNlLCJQYXJlbnRTdHlsZSI6bnVsbH0sIkF1dG9TaXplIjowLCJGb3JlZ3JvdW5kIjp7IiRpZCI6IjgxIiwiQ29sb3IiOnsiJGlkIjoiODI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OCJ9LCJQYWRkaW5nIjp7IiRyZWYiOiI1OSJ9LCJCYWNrZ3JvdW5kIjp7IiRpZCI6IjgzIiwiQ29sb3IiOnsiJGlkIjoiODQiLCJBIjowLCJSIjoyNTUsIkciOjI1NSwiQiI6MjU1fX0sIklzVmlzaWJsZSI6ZmFsc2UsIldpZHRoIjowLjAsIkhlaWdodCI6MC4wLCJCb3JkZXJTdHlsZSI6bnVsbCwiUGFyZW50U3R5bGUiOm51bGx9LCJEYXRlRm9ybWF0Ijp7IiRpZCI6Ijg1IiwiRm9ybWF0U3RyaW5nIjoiTU1NTSBkLCB5eXl5IiwiU2VwYXJhdG9yIjoiLyIsIlVzZUludGVybmF0aW9uYWxEYXRlRm9ybWF0IjpmYWxzZSwiRGF0ZUlzVmlzaWJsZSI6dHJ1ZSwiVGltZUlzVmlzaWJsZSI6ZmFsc2UsIkhvdXJEaWdpdHMiOjEsIkFtUG1EZXNpZ25hdG9yIjoyLCJUcmltMDBNaW51dGVzIjpmYWxzZSwiTGFzdEtub3duVmlzaWJpbGl0eVN0YXRlIjp7IiRpZCI6Ijg2IiwiRGF0ZVBhcnRJc1Zpc2libGUiOnRydWUsIlRpbWVQYXJ0SXNWaXNpYmxlIjpmYWxzZX19LCJXZWVrTnVtYmVyaW5nIjp7IiRpZCI6Ijg3IiwiRm9ybWF0IjowLCJJc1Zpc2libGUiOmZhbHNlLCJMYXN0S25vd25WaXNpYmlsaXR5U3RhdGUiOmZhbHNlfSwiSXNWaXNpYmxlIjp0cnVlLCJQYXJlbnRTdHlsZSI6bnVsbH0sIkh5cGVybGluayI6bnVsbCwiSW1wb3J0SWQiOm51bGx9LHsiJGlkIjoiODgiLCJJZCI6ImUxNDk2ZmJlLWEzNTUtNDgzZC1hNDliLWFjYmU0YzU2ZTEyNiIsIkluZGV4IjoxLCJHcm91cElkIjpudWxsLCJUaXRsZSI6IkNoZWNrIG91dCIsIkRhdGVUaW1lIjoiMjAyMi0wNi0wNlQyMzo1OTowMCIsIlBlcmNlbnRhZ2VDb21wbGV0ZSI6bnVsbCwiTm90ZSI6bnVsbCwiU3R5bGUiOnsiJGlkIjoiODkiLCJUaXRsZVBvc2l0aW9uIjoiUmlnaHQiLCJEYXRlUG9zaXRpb24iOiJMZWZ0IiwiU2hhcGVUeXBlIjo3LCJTaGFwZVNpemUiOjAsIlNoYXBlU3R5bGUiOnsiJGlkIjoiOTAiLCJNYXJnaW4iOnsiJHJlZiI6IjM5In0sIlBhZGRpbmciOnsiJHJlZiI6IjQwIn0sIkJhY2tncm91bmQiOnsiJGlkIjoiOTEiLCJDb2xvciI6eyIkaWQiOiI5MiIsIkEiOjI1NSwiUiI6OTYsIkciOjcyLCJCIjoxMjB9fSwiSXNWaXNpYmxlIjp0cnVlLCJXaWR0aCI6MTIuMCwiSGVpZ2h0IjoxNC4wLCJCb3JkZXJTdHlsZSI6eyIkaWQiOiI5MyIsIkxpbmVDb2xvciI6eyIkaWQiOiI5NCIsIiR0eXBlIjoiTkxSRS5Db21tb24uRG9tLlNvbGlkQ29sb3JCcnVzaCwgTkxSRS5Db21tb24iLCJDb2xvciI6eyIkaWQiOiI5NSIsIkEiOjI1NSwiUiI6MTc2LCJHIjo5MiwiQiI6NX19LCJMaW5lV2VpZ2h0IjowLjAsIkxpbmVUeXBlIjowLCJQYXJlbnRTdHlsZSI6bnVsbH0sIlBhcmVudFN0eWxlIjpudWxsfSwiVGl0bGVTdHlsZSI6eyIkaWQiOiI5NiIsIkZvbnRTZXR0aW5ncyI6eyIkaWQiOiI5NyIsIkZvbnRTaXplIjoxMSwiRm9udE5hbWUiOiJDYWxpYnJpIiwiSXNCb2xkIjp0cnVlLCJJc0l0YWxpYyI6ZmFsc2UsIklzVW5kZXJsaW5lZCI6ZmFsc2UsIlBhcmVudFN0eWxlIjpudWxsfSwiQXV0b1NpemUiOjAsIkZvcmVncm91bmQiOnsiJGlkIjoiOTgiLCJDb2xvciI6eyIkaWQiOiI5OS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NTAifSwiUGFkZGluZyI6eyIkcmVmIjoiNTEifSwiQmFja2dyb3VuZCI6eyIkaWQiOiIxMDAiLCJDb2xvciI6eyIkaWQiOiIxMDEiLCJBIjowLCJSIjoyNTUsIkciOjI1NSwiQiI6MjU1fX0sIklzVmlzaWJsZSI6dHJ1ZSwiV2lkdGgiOjAuMCwiSGVpZ2h0IjowLjAsIkJvcmRlclN0eWxlIjpudWxsLCJQYXJlbnRTdHlsZSI6bnVsbH0sIkRhdGVTdHlsZSI6eyIkaWQiOiIxMDIiLCJGb250U2V0dGluZ3MiOnsiJGlkIjoiMTAzIiwiRm9udFNpemUiOjEwLCJGb250TmFtZSI6IkNhbGlicmkiLCJJc0JvbGQiOmZhbHNlLCJJc0l0YWxpYyI6ZmFsc2UsIklzVW5kZXJsaW5lZCI6ZmFsc2UsIlBhcmVudFN0eWxlIjpudWxsfSwiQXV0b1NpemUiOjAsIkZvcmVncm91bmQiOnsiJGlkIjoiMTA0IiwiQ29sb3IiOnsiJGlkIjoiMTA1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TgifSwiUGFkZGluZyI6eyIkcmVmIjoiNTkifSwiQmFja2dyb3VuZCI6eyIkaWQiOiIxMDYiLCJDb2xvciI6eyIkaWQiOiIxMDciLCJBIjowLCJSIjoyNTUsIkciOjI1NSwiQiI6MjU1fX0sIklzVmlzaWJsZSI6ZmFsc2UsIldpZHRoIjowLjAsIkhlaWdodCI6MC4wLCJCb3JkZXJTdHlsZSI6bnVsbCwiUGFyZW50U3R5bGUiOm51bGx9LCJEYXRlRm9ybWF0Ijp7IiRpZCI6IjEwOCIsIkZvcm1hdFN0cmluZyI6Ik1NTU0gZCwgeXl5eSIsIlNlcGFyYXRvciI6Ii8iLCJVc2VJbnRlcm5hdGlvbmFsRGF0ZUZvcm1hdCI6ZmFsc2UsIkRhdGVJc1Zpc2libGUiOnRydWUsIlRpbWVJc1Zpc2libGUiOmZhbHNlLCJIb3VyRGlnaXRzIjoxLCJBbVBtRGVzaWduYXRvciI6MiwiVHJpbTAwTWludXRlcyI6ZmFsc2UsIkxhc3RLbm93blZpc2liaWxpdHlTdGF0ZSI6eyIkaWQiOiIxMDkiLCJEYXRlUGFydElzVmlzaWJsZSI6dHJ1ZSwiVGltZVBhcnRJc1Zpc2libGUiOmZhbHNlfX0sIldlZWtOdW1iZXJpbmciOnsiJGlkIjoiMTEwIiwiRm9ybWF0IjowLCJJc1Zpc2libGUiOmZhbHNlLCJMYXN0S25vd25WaXNpYmlsaXR5U3RhdGUiOmZhbHNlfSwiSXNWaXNpYmxlIjp0cnVlLCJQYXJlbnRTdHlsZSI6bnVsbH0sIkh5cGVybGluayI6bnVsbCwiSW1wb3J0SWQiOm51bGx9XSwiSWQiOiIxODYyZTNiNy1kZjg3LTRhNjgtYmI2Yy0zYzlhMjliZGNiZmYiLCJJc1NpbmdsZUl0ZW1Sb3ciOmZhbHNlfV0sIkluZGV4IjowLCJJZCI6IjVkMGY2YmRmLTI2ZTYtNDNhZS1hODdjLWNhZWI2NTE3NGQ0NCIsIkhlYWRlclRleHQiOiJSdXRoIEhhcnBlciIsIklzRGVmYXVsdCI6ZmFsc2UsIlN0eWxlIjp7IiRpZCI6IjExMSIsIkhlYWRlclN0eWxlIjp7IiRpZCI6IjExMiIsIlRleHRTdHlsZSI6eyIkaWQiOiIxMTMiLCJGb250U2V0dGluZ3MiOnsiJGlkIjoiMTE0IiwiRm9udFNpemUiOjEwLCJGb250TmFtZSI6IkNhbGlicmkiLCJJc0JvbGQiOnRydWUsIklzSXRhbGljIjpmYWxzZSwiSXNVbmRlcmxpbmVkIjpmYWxzZSwiUGFyZW50U3R5bGUiOm51bGx9LCJBdXRvU2l6ZSI6MiwiRm9yZWdyb3VuZCI6eyIkaWQiOiIxMTUiLCJDb2xvciI6eyIkaWQiOiIxMTYiLCJBIjoyNTUsIlIiOjg5LCJHIjo4OSwiQiI6ODl9fSwiTWF4V2lkdGgiOjY2LjM1MjM0MzkxNTI1Nzg0OCwiTWF4SGVpZ2h0IjoiSW5maW5pdHkiLCJTbWFydEZvcmVncm91bmRJc0FjdGl2ZSI6ZmFsc2UsIkhvcml6b250YWxBbGlnbm1lbnQiOjAsIlZlcnRpY2FsQWxpZ25tZW50IjowLCJTbWFydEZvcmVncm91bmQiOm51bGwsIkJhY2tncm91bmRGaWxsVHlwZSI6MCwiTWFyZ2luIjp7IiRpZCI6IjExNyIsIlRvcCI6MC4wLCJMZWZ0IjowLjAsIlJpZ2h0IjowLjAsIkJvdHRvbSI6MC4wfSwiUGFkZGluZyI6eyIkaWQiOiIxMTgiLCJUb3AiOjAuMCwiTGVmdCI6MC4wLCJSaWdodCI6MC4wLCJCb3R0b20iOjAuMH0sIkJhY2tncm91bmQiOnsiJGlkIjoiMTE5IiwiQ29sb3IiOnsiJGlkIjoiMTIwIiwiQSI6MCwiUiI6MjU1LCJHIjoyNTUsIkIiOjI1NX19LCJJc1Zpc2libGUiOnRydWUsIldpZHRoIjowLjAsIkhlaWdodCI6MC4wLCJCb3JkZXJTdHlsZSI6bnVsbCwiUGFyZW50U3R5bGUiOm51bGx9LCJSZWN0YW5nbGVTdHlsZSI6eyIkaWQiOiIxMjEiLCJNYXJnaW4iOnsiJGlkIjoiMTIyIiwiVG9wIjowLjAsIkxlZnQiOjAuMCwiUmlnaHQiOjAuMCwiQm90dG9tIjowLjB9LCJQYWRkaW5nIjp7IiRpZCI6IjEyMyIsIlRvcCI6MC4wLCJMZWZ0IjowLjAsIlJpZ2h0IjowLjAsIkJvdHRvbSI6MC4wfSwiQmFja2dyb3VuZCI6eyIkaWQiOiIxMjQiLCJDb2xvciI6eyIkaWQiOiIxMjUiLCJBIjo2MywiUiI6OTYsIkciOjcyLCJCIjoxMjB9fSwiSXNWaXNpYmxlIjp0cnVlLCJXaWR0aCI6MC4wLCJIZWlnaHQiOjAuMCwiQm9yZGVyU3R5bGUiOnsiJGlkIjoiMTI2IiwiTGluZUNvbG9yIjp7IiRpZCI6IjEyNyIsIiR0eXBlIjoiTkxSRS5Db21tb24uRG9tLlNvbGlkQ29sb3JCcnVzaCwgTkxSRS5Db21tb24iLCJDb2xvciI6eyIkaWQiOiIxMjgiLCJBIjoyNTUsIlIiOjE3NiwiRyI6OTIsIkIiOjV9fSwiTGluZVdlaWdodCI6MC4wLCJMaW5lVHlwZSI6MCwiUGFyZW50U3R5bGUiOm51bGx9LCJQYXJlbnRTdHlsZSI6bnVsbH0sIk1hcmdpbiI6eyIkaWQiOiIxMjkiLCJUb3AiOjAuMCwiTGVmdCI6MC4wLCJSaWdodCI6MC4wLCJCb3R0b20iOjAuMH0sIlBhZGRpbmciOnsiJGlkIjoiMTMwIiwiVG9wIjowLjAsIkxlZnQiOjAuMCwiUmlnaHQiOjAuMCwiQm90dG9tIjowLjB9LCJCYWNrZ3JvdW5kIjpudWxsLCJJc1Zpc2libGUiOnRydWUsIldpZHRoIjowLjAsIkhlaWdodCI6MC4wLCJCb3JkZXJTdHlsZSI6bnVsbCwiUGFyZW50U3R5bGUiOm51bGx9LCJCYWNrZ3JvdW5kU3R5bGUiOnsiJGlkIjoiMTMxIiwiTWFyZ2luIjp7IiRpZCI6IjEzMiIsIlRvcCI6MC4wLCJMZWZ0IjowLjAsIlJpZ2h0IjowLjAsIkJvdHRvbSI6MC4wfSwiUGFkZGluZyI6eyIkaWQiOiIxMzMiLCJUb3AiOjAuMCwiTGVmdCI6MC4wLCJSaWdodCI6MC4wLCJCb3R0b20iOjAuMH0sIkJhY2tncm91bmQiOnsiJGlkIjoiMTM0IiwiQ29sb3IiOnsiJGlkIjoiMTM1IiwiQSI6NTEsIlIiOjk2LCJHIjo3MiwiQiI6MTIwfX0sIklzVmlzaWJsZSI6dHJ1ZSwiV2lkdGgiOjAuMCwiSGVpZ2h0IjowLjAsIkJvcmRlclN0eWxlIjp7IiRpZCI6IjEzNiIsIkxpbmVDb2xvciI6eyIkaWQiOiIxMzciLCIkdHlwZSI6Ik5MUkUuQ29tbW9uLkRvbS5Tb2xpZENvbG9yQnJ1c2gsIE5MUkUuQ29tbW9uIiwiQ29sb3IiOnsiJGlkIjoiMTM4IiwiQSI6MjU1LCJSIjoyNTUsIkciOjAsIkIiOjB9fSwiTGluZVdlaWdodCI6MC4wLCJMaW5lVHlwZSI6MCwiUGFyZW50U3R5bGUiOm51bGx9LCJQYXJlbnRTdHlsZSI6bnVsbH0sIk1hcmdpbiI6eyIkaWQiOiIxMzkiLCJUb3AiOjAuMCwiTGVmdCI6MC4wLCJSaWdodCI6MC4wLCJCb3R0b20iOjAuMH0sIlBhZGRpbmciOnsiJGlkIjoiMTQwIiwiVG9wIjowLjAsIkxlZnQiOjAuMCwiUmlnaHQiOjAuMCwiQm90dG9tIjowLjB9LCJJc1Zpc2libGUiOnRydWUsIldpZHRoIjowLjAsIkhlaWdodCI6MC4wLCJCb3JkZXJTdHlsZSI6bnVsbCwiUGFyZW50U3R5bGUiOm51bGx9fV0sIklkIjoiYzQ4ZTg0ZmItNzlkOC00MWZjLWIzNzYtMjk0MzA4NGFlZDk5IiwiSW5kZXgiOjAsIkhlYWRlclRleHQiOiJJbXByb3ZlbWVudHMiLCJTdHlsZSI6eyIkaWQiOiIxNDEiLCJIZWFkZXJTdHlsZSI6eyIkaWQiOiIxNDIiLCJUZXh0SXNWZXJ0aWNhbCI6ZmFsc2UsIlRleHRTdHlsZSI6eyIkaWQiOiIxNDMiLCJGb250U2V0dGluZ3MiOnsiJGlkIjoiMTQ0IiwiRm9udFNpemUiOjEyLCJGb250TmFtZSI6IkNhbGlicmkiLCJJc0JvbGQiOnRydWUsIklzSXRhbGljIjpmYWxzZSwiSXNVbmRlcmxpbmVkIjpmYWxzZSwiUGFyZW50U3R5bGUiOm51bGx9LCJBdXRvU2l6ZSI6MCwiRm9yZWdyb3VuZCI6eyIkaWQiOiIxNDUiLCJDb2xvciI6eyIkaWQiOiIxNDYiLCJBIjoyNTUsIlIiOjI1NSwiRyI6MjU1LCJCIjoyNTV9fSwiTWF4V2lkdGgiOiJJbmZpbml0eSIsIk1heEhlaWdodCI6IkluZmluaXR5IiwiU21hcnRGb3JlZ3JvdW5kSXNBY3RpdmUiOmZhbHNlLCJIb3Jpem9udGFsQWxpZ25tZW50IjowLCJWZXJ0aWNhbEFsaWdubWVudCI6MCwiU21hcnRGb3JlZ3JvdW5kIjpudWxsLCJCYWNrZ3JvdW5kRmlsbFR5cGUiOjAsIk1hcmdpbiI6eyIkaWQiOiIxNDciLCJUb3AiOjAuMCwiTGVmdCI6MC4wLCJSaWdodCI6MC4wLCJCb3R0b20iOjAuMH0sIlBhZGRpbmciOnsiJGlkIjoiMTQ4IiwiVG9wIjowLjAsIkxlZnQiOjAuMCwiUmlnaHQiOjAuMCwiQm90dG9tIjowLjB9LCJCYWNrZ3JvdW5kIjp7IiRpZCI6IjE0OSIsIkNvbG9yIjp7IiRpZCI6IjE1MCIsIkEiOjAsIlIiOjI1NSwiRyI6MjU1LCJCIjoyNTV9fSwiSXNWaXNpYmxlIjp0cnVlLCJXaWR0aCI6MC4wLCJIZWlnaHQiOjAuMCwiQm9yZGVyU3R5bGUiOm51bGwsIlBhcmVudFN0eWxlIjpudWxsfSwiUmVjdGFuZ2xlU3R5bGUiOnsiJGlkIjoiMTUxIiwiTWFyZ2luIjp7IiRpZCI6IjE1MiIsIlRvcCI6MC4wLCJMZWZ0IjowLjAsIlJpZ2h0IjowLjAsIkJvdHRvbSI6MC4wfSwiUGFkZGluZyI6eyIkaWQiOiIxNTMiLCJUb3AiOjAuMCwiTGVmdCI6MC4wLCJSaWdodCI6MC4wLCJCb3R0b20iOjAuMH0sIkJhY2tncm91bmQiOnsiJGlkIjoiMTU0IiwiQ29sb3IiOnsiJGlkIjoiMTU1IiwiQSI6MjU1LCJSIjo5NiwiRyI6NzIsIkIiOjEyMH19LCJJc1Zpc2libGUiOnRydWUsIldpZHRoIjowLjAsIkhlaWdodCI6MC4wLCJCb3JkZXJTdHlsZSI6eyIkaWQiOiIxNTYiLCJMaW5lQ29sb3IiOnsiJGlkIjoiMTU3IiwiJHR5cGUiOiJOTFJFLkNvbW1vbi5Eb20uU29saWRDb2xvckJydXNoLCBOTFJFLkNvbW1vbiIsIkNvbG9yIjp7IiRpZCI6IjE1OCIsIkEiOjI1NSwiUiI6MjU1LCJHIjowLCJCIjowfX0sIkxpbmVXZWlnaHQiOjAuMCwiTGluZVR5cGUiOjAsIlBhcmVudFN0eWxlIjpudWxsfSwiUGFyZW50U3R5bGUiOm51bGx9LCJNYXJnaW4iOnsiJGlkIjoiMTU5IiwiVG9wIjowLjAsIkxlZnQiOjAuMCwiUmlnaHQiOjAuMCwiQm90dG9tIjowLjB9LCJQYWRkaW5nIjp7IiRpZCI6IjE2MCIsIlRvcCI6MC4wLCJMZWZ0IjowLjAsIlJpZ2h0IjowLjAsIkJvdHRvbSI6MC4wfSwiQmFja2dyb3VuZCI6bnVsbCwiSXNWaXNpYmxlIjp0cnVlLCJXaWR0aCI6MC4wLCJIZWlnaHQiOjAuMCwiQm9yZGVyU3R5bGUiOm51bGwsIlBhcmVudFN0eWxlIjpudWxsfSwiQmFja2dyb3VuZFN0eWxlIjp7IiRpZCI6IjE2MSIsIk1hcmdpbiI6eyIkaWQiOiIxNjIiLCJUb3AiOjAuMCwiTGVmdCI6MC4wLCJSaWdodCI6MC4wLCJCb3R0b20iOjAuMH0sIlBhZGRpbmciOnsiJGlkIjoiMTYzIiwiVG9wIjowLjAsIkxlZnQiOjAuMCwiUmlnaHQiOjAuMCwiQm90dG9tIjowLjB9LCJCYWNrZ3JvdW5kIjp7IiRpZCI6IjE2NCIsIkNvbG9yIjp7IiRpZCI6IjE2NSIsIkEiOjUxLCJSIjoyNywiRyI6ODgsIkIiOjEyNH19LCJJc1Zpc2libGUiOnRydWUsIldpZHRoIjowLjAsIkhlaWdodCI6MC4wLCJCb3JkZXJTdHlsZSI6eyIkaWQiOiIxNjYiLCJMaW5lQ29sb3IiOnsiJGlkIjoiMTY3IiwiJHR5cGUiOiJOTFJFLkNvbW1vbi5Eb20uU29saWRDb2xvckJydXNoLCBOTFJFLkNvbW1vbiIsIkNvbG9yIjp7IiRpZCI6IjE2OCIsIkEiOjI1NSwiUiI6MjU1LCJHIjowLCJCIjowfX0sIkxpbmVXZWlnaHQiOjAuMCwiTGluZVR5cGUiOjAsIlBhcmVudFN0eWxlIjpudWxsfSwiUGFyZW50U3R5bGUiOm51bGx9LCJJc0Fib3ZlVGltZWJhbmQiOmZhbHNlLCJNYXJnaW4iOnsiJGlkIjoiMTY5IiwiVG9wIjowLjAsIkxlZnQiOjAuMCwiUmlnaHQiOjAuMCwiQm90dG9tIjowLjB9LCJQYWRkaW5nIjp7IiRpZCI6IjE3MCIsIlRvcCI6MC4wLCJMZWZ0IjowLjAsIlJpZ2h0IjowLjAsIkJvdHRvbSI6MC4wfSwiSXNWaXNpYmxlIjp0cnVlLCJXaWR0aCI6MC4wLCJIZWlnaHQiOjAuMCwiQm9yZGVyU3R5bGUiOnsiJGlkIjoiMTcxIiwiTGluZUNvbG9yIjpudWxsLCJMaW5lV2VpZ2h0IjowLjAsIkxpbmVUeXBlIjowLCJQYXJlbnRTdHlsZSI6bnVsbH0sIlBhcmVudFN0eWxlIjpudWxsfX0seyIkaWQiOiIxNzIiLCJfYWN0aXZpdGllcyI6W3siJGlkIjoiMTczIiwiX3Jvd3MiOlt7IiRpZCI6IjE3NCIsIl90YXNrcyI6W3siJGlkIjoiMTc1IiwiX2F0dGFjaGVkTWlsZXN0b25lcyI6W10sIlRhc2tEZWZpbml0aW9uIjp7IiRpZCI6IjE3NiIsIkdyb3VwTmFtZSI6bnVsbCwiU3RhcnREYXRlIjoiMjAyMi0wNC0wNFQyMzo1OTowMCIsIkVuZERhdGUiOiIyMDIyLTA1LTA2VDEyOjM2OjAwIiwiUGVyY2VudGFnZUNvbXBsZXRlIjpudWxsLCJTdHlsZSI6eyIkaWQiOiIxNzciLCJTaGFwZSI6MSwiU2hhcGVUaGlja25lc3MiOjIsIkR1cmF0aW9uRm9ybWF0IjowLCJJbmNsdWRlTm9uV29ya2luZ0RheXNJbkR1cmF0aW9uIjpmYWxzZSwiUGVyY2VudGFnZUNvbXBsZXRlU3R5bGUiOnsiJGlkIjoiMTc4IiwiRm9udFNldHRpbmdzIjp7IiRpZCI6IjE3OSIsIkZvbnRTaXplIjoxMCwiRm9udE5hbWUiOiJDYWxpYnJpIiwiSXNCb2xkIjpmYWxzZSwiSXNJdGFsaWMiOmZhbHNlLCJJc1VuZGVybGluZWQiOmZhbHNlLCJQYXJlbnRTdHlsZSI6bnVsbH0sIkF1dG9TaXplIjowLCJGb3JlZ3JvdW5kIjp7IiRpZCI6IjE4MCIsIkNvbG9yIjp7IiRpZCI6IjE4M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4MiIsIlRvcCI6MC4wLCJMZWZ0IjowLjAsIlJpZ2h0IjowLjAsIkJvdHRvbSI6MC4wfSwiUGFkZGluZyI6eyIkaWQiOiIxODMiLCJUb3AiOjAuMCwiTGVmdCI6MC4wLCJSaWdodCI6MC4wLCJCb3R0b20iOjAuMH0sIkJhY2tncm91bmQiOnsiJGlkIjoiMTg0IiwiQ29sb3IiOnsiJGlkIjoiMTg1IiwiQSI6ODksIlIiOjAsIkciOjAsIkIiOjB9fSwiSXNWaXNpYmxlIjp0cnVlLCJXaWR0aCI6MC4wLCJIZWlnaHQiOjAuMCwiQm9yZGVyU3R5bGUiOnsiJGlkIjoiMTg2IiwiTGluZUNvbG9yIjpudWxsLCJMaW5lV2VpZ2h0IjowLjAsIkxpbmVUeXBlIjowLCJQYXJlbnRTdHlsZSI6bnVsbH0sIlBhcmVudFN0eWxlIjpudWxsfSwiRHVyYXRpb25TdHlsZSI6eyIkaWQiOiIxODciLCJGb250U2V0dGluZ3MiOnsiJGlkIjoiMTg4IiwiRm9udFNpemUiOjEwLCJGb250TmFtZSI6IkNhbGlicmkiLCJJc0JvbGQiOmZhbHNlLCJJc0l0YWxpYyI6ZmFsc2UsIklzVW5kZXJsaW5lZCI6ZmFsc2UsIlBhcmVudFN0eWxlIjpudWxsfSwiQXV0b1NpemUiOjAsIkZvcmVncm91bmQiOnsiJGlkIjoiMTg5IiwiQ29sb3IiOnsiJGlkIjoiMTk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kxIiwiVG9wIjowLjAsIkxlZnQiOjAuMCwiUmlnaHQiOjAuMCwiQm90dG9tIjowLjB9LCJQYWRkaW5nIjp7IiRpZCI6IjE5MiIsIlRvcCI6MC4wLCJMZWZ0IjowLjAsIlJpZ2h0IjowLjAsIkJvdHRvbSI6MC4wfSwiQmFja2dyb3VuZCI6eyIkaWQiOiIxOTMiLCJDb2xvciI6eyIkcmVmIjoiMTg1In19LCJJc1Zpc2libGUiOnRydWUsIldpZHRoIjowLjAsIkhlaWdodCI6MC4wLCJCb3JkZXJTdHlsZSI6eyIkaWQiOiIxOTQiLCJMaW5lQ29sb3IiOm51bGwsIkxpbmVXZWlnaHQiOjAuMCwiTGluZVR5cGUiOjAsIlBhcmVudFN0eWxlIjpudWxsfSwiUGFyZW50U3R5bGUiOm51bGx9LCJIb3Jpem9udGFsQ29ubmVjdG9yU3R5bGUiOnsiJGlkIjoiMTk1IiwiTGluZUNvbG9yIjp7IiRpZCI6IjE5NiIsIiR0eXBlIjoiTkxSRS5Db21tb24uRG9tLlNvbGlkQ29sb3JCcnVzaCwgTkxSRS5Db21tb24iLCJDb2xvciI6eyIkaWQiOiIxOTciLCJBIjoyNTUsIlIiOjIwNCwiRyI6MjA0LCJCIjoyMDR9fSwiTGluZVdlaWdodCI6MS4wLCJMaW5lVHlwZSI6MCwiUGFyZW50U3R5bGUiOm51bGx9LCJWZXJ0aWNhbENvbm5lY3RvclN0eWxlIjp7IiRpZCI6IjE5OCIsIkxpbmVDb2xvciI6eyIkaWQiOiIxOTkiLCIkdHlwZSI6Ik5MUkUuQ29tbW9uLkRvbS5Tb2xpZENvbG9yQnJ1c2gsIE5MUkUuQ29tbW9uIiwiQ29sb3IiOnsiJGlkIjoiMjAw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jAxIiwiTWFyZ2luIjp7IiRpZCI6IjIwMiIsIlRvcCI6MC4wLCJMZWZ0Ijo0LjAsIlJpZ2h0Ijo0LjAsIkJvdHRvbSI6MC4wfSwiUGFkZGluZyI6eyIkaWQiOiIyMDMiLCJUb3AiOjAuMCwiTGVmdCI6MC4wLCJSaWdodCI6MC4wLCJCb3R0b20iOjAuMH0sIkJhY2tncm91bmQiOnsiJGlkIjoiMjA0IiwiQ29sb3IiOnsiJGlkIjoiMjA1IiwiQSI6MjU1LCJSIjoyNDAsIkciOjEyNywiQiI6OX19LCJJc1Zpc2libGUiOnRydWUsIldpZHRoIjowLjAsIkhlaWdodCI6MjIuMCwiQm9yZGVyU3R5bGUiOnsiJGlkIjoiMjA2IiwiTGluZUNvbG9yIjp7IiRpZCI6IjIwNyIsIiR0eXBlIjoiTkxSRS5Db21tb24uRG9tLlNvbGlkQ29sb3JCcnVzaCwgTkxSRS5Db21tb24iLCJDb2xvciI6eyIkaWQiOiIyMDgiLCJBIjoyNTUsIlIiOjE3NiwiRyI6OTIsIkIiOjV9fSwiTGluZVdlaWdodCI6MC4wLCJMaW5lVHlwZSI6MCwiUGFyZW50U3R5bGUiOm51bGx9LCJQYXJlbnRTdHlsZSI6bnVsbH0sIlRpdGxlU3R5bGUiOnsiJGlkIjoiMjA5IiwiRm9udFNldHRpbmdzIjp7IiRpZCI6IjIxMCIsIkZvbnRTaXplIjoxMSwiRm9udE5hbWUiOiJDYWxpYnJpIiwiSXNCb2xkIjp0cnVlLCJJc0l0YWxpYyI6ZmFsc2UsIklzVW5kZXJsaW5lZCI6ZmFsc2UsIlBhcmVudFN0eWxlIjpudWxsfSwiQXV0b1NpemUiOjAsIkZvcmVncm91bmQiOnsiJGlkIjoiMjExIiwiQ29sb3IiOnsiJGlkIjoiMjEy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pZCI6IjIxMyIsIlRvcCI6MC4wLCJMZWZ0IjowLjAsIlJpZ2h0IjowLjAsIkJvdHRvbSI6MC4wfSwiUGFkZGluZyI6eyIkaWQiOiIyMTQiLCJUb3AiOjAuMCwiTGVmdCI6MC4wLCJSaWdodCI6MC4wLCJCb3R0b20iOjAuMH0sIkJhY2tncm91bmQiOnsiJGlkIjoiMjE1IiwiQ29sb3IiOnsiJGlkIjoiMjE2IiwiQSI6MCwiUiI6MjU1LCJHIjoyNTUsIkIiOjI1NX19LCJJc1Zpc2libGUiOnRydWUsIldpZHRoIjowLjAsIkhlaWdodCI6MC4wLCJCb3JkZXJTdHlsZSI6eyIkaWQiOiIyMTciLCJMaW5lQ29sb3IiOm51bGwsIkxpbmVXZWlnaHQiOjAuMCwiTGluZVR5cGUiOjAsIlBhcmVudFN0eWxlIjpudWxsfSwiUGFyZW50U3R5bGUiOm51bGx9LCJEYXRlU3R5bGUiOnsiJGlkIjoiMjE4IiwiRm9udFNldHRpbmdzIjp7IiRpZCI6IjIxOSIsIkZvbnRTaXplIjoxMCwiRm9udE5hbWUiOiJDYWxpYnJpIiwiSXNCb2xkIjpmYWxzZSwiSXNJdGFsaWMiOmZhbHNlLCJJc1VuZGVybGluZWQiOmZhbHNlLCJQYXJlbnRTdHlsZSI6bnVsbH0sIkF1dG9TaXplIjowLCJGb3JlZ3JvdW5kIjp7IiRpZCI6IjIyMCIsIkNvbG9yIjp7IiRpZCI6IjIy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IyIiwiVG9wIjowLjAsIkxlZnQiOjAuMCwiUmlnaHQiOjAuMCwiQm90dG9tIjowLjB9LCJQYWRkaW5nIjp7IiRpZCI6IjIyMyIsIlRvcCI6MC4wLCJMZWZ0IjowLjAsIlJpZ2h0IjowLjAsIkJvdHRvbSI6MC4wfSwiQmFja2dyb3VuZCI6eyIkaWQiOiIyMjQiLCJDb2xvciI6eyIkaWQiOiIyMjUiLCJBIjowLCJSIjoyNTUsIkciOjI1NSwiQiI6MjU1fX0sIklzVmlzaWJsZSI6dHJ1ZSwiV2lkdGgiOjAuMCwiSGVpZ2h0IjowLjAsIkJvcmRlclN0eWxlIjp7IiRpZCI6IjIyNiIsIkxpbmVDb2xvciI6bnVsbCwiTGluZVdlaWdodCI6MC4wLCJMaW5lVHlwZSI6MCwiUGFyZW50U3R5bGUiOm51bGx9LCJQYXJlbnRTdHlsZSI6bnVsbH0sIkRhdGVGb3JtYXQiOnsiJGlkIjoiMjI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yOCIsIkZvcm1hdCI6MCwiSXNWaXNpYmxlIjpmYWxzZSwiTGFzdEtub3duVmlzaWJpbGl0eVN0YXRlIjpmYWxzZX0sIklzVmlzaWJsZSI6dHJ1ZSwiUGFyZW50U3R5bGUiOm51bGx9LCJJbmRleCI6MSwiU21hcnREdXJhdGlvbkFjdGl2YXRlZCI6ZmFsc2UsIkRhdGVGb3JtYXQiOnsiJHJlZiI6IjIyNyJ9LCJXZWVrTnVtYmVyaW5nIjp7IiRpZCI6IjIyOSIsIkZvcm1hdCI6MCwiSXNWaXNpYmxlIjpmYWxzZSwiTGFzdEtub3duVmlzaWJpbGl0eVN0YXRlIjpmYWxzZX0sIklkIjoiM2YwMTJjNzAtY2I4NS00ZWQ1LTg5Y2YtZTQ2Zjc0MGEyZjg3IiwiSW1wb3J0SWQiOm51bGwsIlRpdGxlIjoiUmVwb3J0aW5nIiwiTm90ZSI6bnVsbCwiSHlwZXJsaW5rIjp7IiRpZCI6IjIzMCIsIkFkZHJlc3MiOiIiLCJTdWJBZGRyZXNzIjoiIn0sIklzQ2hhbmdlZCI6ZmFsc2UsIklzTmV3IjpmYWxzZX19LHsiJGlkIjoiMjMxIiwiX2F0dGFjaGVkTWlsZXN0b25lcyI6W10sIlRhc2tEZWZpbml0aW9uIjp7IiRpZCI6IjIzMiIsIkdyb3VwTmFtZSI6bnVsbCwiU3RhcnREYXRlIjoiMjAyMi0wMS0wOVQyMzo1OTowMCIsIkVuZERhdGUiOiIyMDIyLTAyLTE2VDA2OjAwOjAwIiwiUGVyY2VudGFnZUNvbXBsZXRlIjpudWxsLCJTdHlsZSI6eyIkaWQiOiIyMzMiLCJTaGFwZSI6MSwiU2hhcGVUaGlja25lc3MiOjIsIkR1cmF0aW9uRm9ybWF0IjowLCJJbmNsdWRlTm9uV29ya2luZ0RheXNJbkR1cmF0aW9uIjpmYWxzZSwiUGVyY2VudGFnZUNvbXBsZXRlU3R5bGUiOnsiJGlkIjoiMjM0IiwiRm9udFNldHRpbmdzIjp7IiRpZCI6IjIzNSIsIkZvbnRTaXplIjoxMCwiRm9udE5hbWUiOiJDYWxpYnJpIiwiSXNCb2xkIjpmYWxzZSwiSXNJdGFsaWMiOmZhbHNlLCJJc1VuZGVybGluZWQiOmZhbHNlLCJQYXJlbnRTdHlsZSI6bnVsbH0sIkF1dG9TaXplIjowLCJGb3JlZ3JvdW5kIjp7IiRpZCI6IjIzNiIsIkNvbG9yIjp7IiRyZWYiOiIxODEifX0sIk1heFdpZHRoIjoyMDAuMCwiTWF4SGVpZ2h0IjoiSW5maW5pdHkiLCJTbWFydEZvcmVncm91bmRJc0FjdGl2ZSI6ZmFsc2UsIkhvcml6b250YWxBbGlnbm1lbnQiOjAsIlZlcnRpY2FsQWxpZ25tZW50IjowLCJTbWFydEZvcmVncm91bmQiOm51bGwsIkJhY2tncm91bmRGaWxsVHlwZSI6MCwiTWFyZ2luIjp7IiRpZCI6IjIzNyIsIlRvcCI6MC4wLCJMZWZ0IjowLjAsIlJpZ2h0IjowLjAsIkJvdHRvbSI6MC4wfSwiUGFkZGluZyI6eyIkaWQiOiIyMzgiLCJUb3AiOjAuMCwiTGVmdCI6MC4wLCJSaWdodCI6MC4wLCJCb3R0b20iOjAuMH0sIkJhY2tncm91bmQiOnsiJHJlZiI6IjE4NCJ9LCJJc1Zpc2libGUiOnRydWUsIldpZHRoIjowLjAsIkhlaWdodCI6MC4wLCJCb3JkZXJTdHlsZSI6eyIkaWQiOiIyMzkiLCJMaW5lQ29sb3IiOm51bGwsIkxpbmVXZWlnaHQiOjAuMCwiTGluZVR5cGUiOjAsIlBhcmVudFN0eWxlIjpudWxsfSwiUGFyZW50U3R5bGUiOm51bGx9LCJEdXJhdGlvblN0eWxlIjp7IiRpZCI6IjI0MCIsIkZvbnRTZXR0aW5ncyI6eyIkaWQiOiIyNDEiLCJGb250U2l6ZSI6MTAsIkZvbnROYW1lIjoiQ2FsaWJyaSIsIklzQm9sZCI6ZmFsc2UsIklzSXRhbGljIjpmYWxzZSwiSXNVbmRlcmxpbmVkIjpmYWxzZSwiUGFyZW50U3R5bGUiOm51bGx9LCJBdXRvU2l6ZSI6MCwiRm9yZWdyb3VuZCI6eyIkaWQiOiIyNDIiLCJDb2xvciI6eyIkcmVmIjoiMTkwIn19LCJNYXhXaWR0aCI6MjAwLjAsIk1heEhlaWdodCI6IkluZmluaXR5IiwiU21hcnRGb3JlZ3JvdW5kSXNBY3RpdmUiOmZhbHNlLCJIb3Jpem9udGFsQWxpZ25tZW50IjowLCJWZXJ0aWNhbEFsaWdubWVudCI6MCwiU21hcnRGb3JlZ3JvdW5kIjpudWxsLCJCYWNrZ3JvdW5kRmlsbFR5cGUiOjAsIk1hcmdpbiI6eyIkaWQiOiIyNDMiLCJUb3AiOjAuMCwiTGVmdCI6MC4wLCJSaWdodCI6MC4wLCJCb3R0b20iOjAuMH0sIlBhZGRpbmciOnsiJGlkIjoiMjQ0IiwiVG9wIjowLjAsIkxlZnQiOjAuMCwiUmlnaHQiOjAuMCwiQm90dG9tIjowLjB9LCJCYWNrZ3JvdW5kIjp7IiRyZWYiOiIxOTMifSwiSXNWaXNpYmxlIjp0cnVlLCJXaWR0aCI6MC4wLCJIZWlnaHQiOjAuMCwiQm9yZGVyU3R5bGUiOnsiJGlkIjoiMjQ1IiwiTGluZUNvbG9yIjpudWxsLCJMaW5lV2VpZ2h0IjowLjAsIkxpbmVUeXBlIjowLCJQYXJlbnRTdHlsZSI6bnVsbH0sIlBhcmVudFN0eWxlIjpudWxsfSwiSG9yaXpvbnRhbENvbm5lY3RvclN0eWxlIjp7IiRpZCI6IjI0NiIsIkxpbmVDb2xvciI6eyIkcmVmIjoiMTk2In0sIkxpbmVXZWlnaHQiOjEuMCwiTGluZVR5cGUiOjAsIlBhcmVudFN0eWxlIjpudWxsfSwiVmVydGljYWxDb25uZWN0b3JTdHlsZSI6eyIkaWQiOiIyNDciLCJMaW5lQ29sb3IiOnsiJHJlZiI6IjE5OS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I0OCIsIk1hcmdpbiI6eyIkaWQiOiIyNDkiLCJUb3AiOjAuMCwiTGVmdCI6NC4wLCJSaWdodCI6NC4wLCJCb3R0b20iOjAuMH0sIlBhZGRpbmciOnsiJGlkIjoiMjUwIiwiVG9wIjowLjAsIkxlZnQiOjAuMCwiUmlnaHQiOjAuMCwiQm90dG9tIjowLjB9LCJCYWNrZ3JvdW5kIjp7IiRpZCI6IjI1MSIsIkNvbG9yIjp7IiRpZCI6IjI1MiIsIkEiOjI1NSwiUiI6MjQwLCJHIjoxMjcsIkIiOjl9fSwiSXNWaXNpYmxlIjp0cnVlLCJXaWR0aCI6MC4wLCJIZWlnaHQiOjIyLjAsIkJvcmRlclN0eWxlIjp7IiRpZCI6IjI1MyIsIkxpbmVDb2xvciI6eyIkaWQiOiIyNTQiLCIkdHlwZSI6Ik5MUkUuQ29tbW9uLkRvbS5Tb2xpZENvbG9yQnJ1c2gsIE5MUkUuQ29tbW9uIiwiQ29sb3IiOnsiJGlkIjoiMjU1IiwiQSI6MjU1LCJSIjoxNzYsIkciOjkyLCJCIjo1fX0sIkxpbmVXZWlnaHQiOjAuMCwiTGluZVR5cGUiOjAsIlBhcmVudFN0eWxlIjpudWxsfSwiUGFyZW50U3R5bGUiOm51bGx9LCJUaXRsZVN0eWxlIjp7IiRpZCI6IjI1NiIsIkZvbnRTZXR0aW5ncyI6eyIkaWQiOiIyNTciLCJGb250U2l6ZSI6MTEsIkZvbnROYW1lIjoiQ2FsaWJyaSIsIklzQm9sZCI6dHJ1ZSwiSXNJdGFsaWMiOmZhbHNlLCJJc1VuZGVybGluZWQiOmZhbHNlLCJQYXJlbnRTdHlsZSI6bnVsbH0sIkF1dG9TaXplIjowLCJGb3JlZ3JvdW5kIjp7IiRpZCI6IjI1OCIsIkNvbG9yIjp7IiRpZCI6IjI1OS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aWQiOiIyNjAiLCJUb3AiOjAuMCwiTGVmdCI6MC4wLCJSaWdodCI6MC4wLCJCb3R0b20iOjAuMH0sIlBhZGRpbmciOnsiJGlkIjoiMjYxIiwiVG9wIjowLjAsIkxlZnQiOjAuMCwiUmlnaHQiOjAuMCwiQm90dG9tIjowLjB9LCJCYWNrZ3JvdW5kIjp7IiRpZCI6IjI2MiIsIkNvbG9yIjp7IiRpZCI6IjI2MyIsIkEiOjAsIlIiOjI1NSwiRyI6MjU1LCJCIjoyNTV9fSwiSXNWaXNpYmxlIjp0cnVlLCJXaWR0aCI6MC4wLCJIZWlnaHQiOjAuMCwiQm9yZGVyU3R5bGUiOnsiJGlkIjoiMjY0IiwiTGluZUNvbG9yIjpudWxsLCJMaW5lV2VpZ2h0IjowLjAsIkxpbmVUeXBlIjowLCJQYXJlbnRTdHlsZSI6bnVsbH0sIlBhcmVudFN0eWxlIjpudWxsfSwiRGF0ZVN0eWxlIjp7IiRpZCI6IjI2NSIsIkZvbnRTZXR0aW5ncyI6eyIkaWQiOiIyNjYiLCJGb250U2l6ZSI6MTAsIkZvbnROYW1lIjoiQ2FsaWJyaSIsIklzQm9sZCI6ZmFsc2UsIklzSXRhbGljIjpmYWxzZSwiSXNVbmRlcmxpbmVkIjpmYWxzZSwiUGFyZW50U3R5bGUiOm51bGx9LCJBdXRvU2l6ZSI6MCwiRm9yZWdyb3VuZCI6eyIkaWQiOiIyNjciLCJDb2xvciI6eyIkaWQiOiIyNjg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I2OSIsIlRvcCI6MC4wLCJMZWZ0IjowLjAsIlJpZ2h0IjowLjAsIkJvdHRvbSI6MC4wfSwiUGFkZGluZyI6eyIkaWQiOiIyNzAiLCJUb3AiOjAuMCwiTGVmdCI6MC4wLCJSaWdodCI6MC4wLCJCb3R0b20iOjAuMH0sIkJhY2tncm91bmQiOnsiJGlkIjoiMjcxIiwiQ29sb3IiOnsiJHJlZiI6IjE4NSJ9fSwiSXNWaXNpYmxlIjp0cnVlLCJXaWR0aCI6MC4wLCJIZWlnaHQiOjAuMCwiQm9yZGVyU3R5bGUiOnsiJGlkIjoiMjcyIiwiTGluZUNvbG9yIjpudWxsLCJMaW5lV2VpZ2h0IjowLjAsIkxpbmVUeXBlIjowLCJQYXJlbnRTdHlsZSI6bnVsbH0sIlBhcmVudFN0eWxlIjpudWxsfSwiRGF0ZUZvcm1hdCI6eyIkaWQiOiIyNzM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c0IiwiRm9ybWF0IjowLCJJc1Zpc2libGUiOmZhbHNlLCJMYXN0S25vd25WaXNpYmlsaXR5U3RhdGUiOmZhbHNlfSwiSXNWaXNpYmxlIjp0cnVlLCJQYXJlbnRTdHlsZSI6bnVsbH0sIkluZGV4IjowLCJTbWFydER1cmF0aW9uQWN0aXZhdGVkIjpmYWxzZSwiRGF0ZUZvcm1hdCI6eyIkcmVmIjoiMjczIn0sIldlZWtOdW1iZXJpbmciOnsiJGlkIjoiMjc1IiwiRm9ybWF0IjowLCJJc1Zpc2libGUiOmZhbHNlLCJMYXN0S25vd25WaXNpYmlsaXR5U3RhdGUiOmZhbHNlfSwiSWQiOiI3NWRhZjY2My05ZDViLTRhMzAtODk1MC02OWQwMzU3NmU1NjUiLCJJbXBvcnRJZCI6bnVsbCwiVGl0bGUiOiJQcm9kdWN0IEltYWdlIiwiTm90ZSI6bnVsbCwiSHlwZXJsaW5rIjp7IiRpZCI6IjI3NiIsIkFkZHJlc3MiOiIiLCJTdWJBZGRyZXNzIjoiIn0sIklzQ2hhbmdlZCI6ZmFsc2UsIklzTmV3IjpmYWxzZX19LHsiJGlkIjoiMjc3IiwiX2F0dGFjaGVkTWlsZXN0b25lcyI6W10sIlRhc2tEZWZpbml0aW9uIjp7IiRpZCI6IjI3OCIsIkdyb3VwTmFtZSI6bnVsbCwiU3RhcnREYXRlIjoiMjAyMi0wOC0wNFQyMzo1OTowMCIsIkVuZERhdGUiOiIyMDIyLTA5LTE5VDE2OjMwOjAwIiwiUGVyY2VudGFnZUNvbXBsZXRlIjpudWxsLCJTdHlsZSI6eyIkaWQiOiIyNzkiLCJTaGFwZSI6MSwiU2hhcGVUaGlja25lc3MiOjIsIkR1cmF0aW9uRm9ybWF0IjowLCJJbmNsdWRlTm9uV29ya2luZ0RheXNJbkR1cmF0aW9uIjpmYWxzZSwiUGVyY2VudGFnZUNvbXBsZXRlU3R5bGUiOnsiJGlkIjoiMjgwIiwiRm9udFNldHRpbmdzIjp7IiRpZCI6IjI4MSIsIkZvbnRTaXplIjoxMCwiRm9udE5hbWUiOiJDYWxpYnJpIiwiSXNCb2xkIjpmYWxzZSwiSXNJdGFsaWMiOmZhbHNlLCJJc1VuZGVybGluZWQiOmZhbHNlLCJQYXJlbnRTdHlsZSI6bnVsbH0sIkF1dG9TaXplIjowLCJGb3JlZ3JvdW5kIjp7IiRpZCI6IjI4MiIsIkNvbG9yIjp7IiRyZWYiOiIxODEifX0sIk1heFdpZHRoIjoyMDAuMCwiTWF4SGVpZ2h0IjoiSW5maW5pdHkiLCJTbWFydEZvcmVncm91bmRJc0FjdGl2ZSI6ZmFsc2UsIkhvcml6b250YWxBbGlnbm1lbnQiOjAsIlZlcnRpY2FsQWxpZ25tZW50IjowLCJTbWFydEZvcmVncm91bmQiOm51bGwsIkJhY2tncm91bmRGaWxsVHlwZSI6MCwiTWFyZ2luIjp7IiRpZCI6IjI4MyIsIlRvcCI6MC4wLCJMZWZ0IjowLjAsIlJpZ2h0IjowLjAsIkJvdHRvbSI6MC4wfSwiUGFkZGluZyI6eyIkaWQiOiIyODQiLCJUb3AiOjAuMCwiTGVmdCI6MC4wLCJSaWdodCI6MC4wLCJCb3R0b20iOjAuMH0sIkJhY2tncm91bmQiOnsiJHJlZiI6IjE4NCJ9LCJJc1Zpc2libGUiOnRydWUsIldpZHRoIjowLjAsIkhlaWdodCI6MC4wLCJCb3JkZXJTdHlsZSI6eyIkaWQiOiIyODUiLCJMaW5lQ29sb3IiOm51bGwsIkxpbmVXZWlnaHQiOjAuMCwiTGluZVR5cGUiOjAsIlBhcmVudFN0eWxlIjpudWxsfSwiUGFyZW50U3R5bGUiOm51bGx9LCJEdXJhdGlvblN0eWxlIjp7IiRpZCI6IjI4NiIsIkZvbnRTZXR0aW5ncyI6eyIkaWQiOiIyODciLCJGb250U2l6ZSI6MTAsIkZvbnROYW1lIjoiQ2FsaWJyaSIsIklzQm9sZCI6ZmFsc2UsIklzSXRhbGljIjpmYWxzZSwiSXNVbmRlcmxpbmVkIjpmYWxzZSwiUGFyZW50U3R5bGUiOm51bGx9LCJBdXRvU2l6ZSI6MCwiRm9yZWdyb3VuZCI6eyIkaWQiOiIyODgiLCJDb2xvciI6eyIkcmVmIjoiMTkwIn19LCJNYXhXaWR0aCI6MjAwLjAsIk1heEhlaWdodCI6IkluZmluaXR5IiwiU21hcnRGb3JlZ3JvdW5kSXNBY3RpdmUiOmZhbHNlLCJIb3Jpem9udGFsQWxpZ25tZW50IjowLCJWZXJ0aWNhbEFsaWdubWVudCI6MCwiU21hcnRGb3JlZ3JvdW5kIjpudWxsLCJCYWNrZ3JvdW5kRmlsbFR5cGUiOjAsIk1hcmdpbiI6eyIkaWQiOiIyODkiLCJUb3AiOjAuMCwiTGVmdCI6MC4wLCJSaWdodCI6MC4wLCJCb3R0b20iOjAuMH0sIlBhZGRpbmciOnsiJGlkIjoiMjkwIiwiVG9wIjowLjAsIkxlZnQiOjAuMCwiUmlnaHQiOjAuMCwiQm90dG9tIjowLjB9LCJCYWNrZ3JvdW5kIjp7IiRyZWYiOiIxOTMifSwiSXNWaXNpYmxlIjp0cnVlLCJXaWR0aCI6MC4wLCJIZWlnaHQiOjAuMCwiQm9yZGVyU3R5bGUiOnsiJGlkIjoiMjkxIiwiTGluZUNvbG9yIjpudWxsLCJMaW5lV2VpZ2h0IjowLjAsIkxpbmVUeXBlIjowLCJQYXJlbnRTdHlsZSI6bnVsbH0sIlBhcmVudFN0eWxlIjpudWxsfSwiSG9yaXpvbnRhbENvbm5lY3RvclN0eWxlIjp7IiRpZCI6IjI5MiIsIkxpbmVDb2xvciI6eyIkcmVmIjoiMTk2In0sIkxpbmVXZWlnaHQiOjEuMCwiTGluZVR5cGUiOjAsIlBhcmVudFN0eWxlIjpudWxsfSwiVmVydGljYWxDb25uZWN0b3JTdHlsZSI6eyIkaWQiOiIyOTMiLCJMaW5lQ29sb3IiOnsiJHJlZiI6IjE5OS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I5NCIsIk1hcmdpbiI6eyIkaWQiOiIyOTUiLCJUb3AiOjAuMCwiTGVmdCI6NC4wLCJSaWdodCI6NC4wLCJCb3R0b20iOjAuMH0sIlBhZGRpbmciOnsiJGlkIjoiMjk2IiwiVG9wIjowLjAsIkxlZnQiOjAuMCwiUmlnaHQiOjAuMCwiQm90dG9tIjowLjB9LCJCYWNrZ3JvdW5kIjp7IiRpZCI6IjI5NyIsIkNvbG9yIjp7IiRpZCI6IjI5OCIsIkEiOjI1NSwiUiI6MjQwLCJHIjoxMjcsIkIiOjl9fSwiSXNWaXNpYmxlIjp0cnVlLCJXaWR0aCI6MC4wLCJIZWlnaHQiOjIyLjAsIkJvcmRlclN0eWxlIjp7IiRpZCI6IjI5OSIsIkxpbmVDb2xvciI6eyIkaWQiOiIzMDAiLCIkdHlwZSI6Ik5MUkUuQ29tbW9uLkRvbS5Tb2xpZENvbG9yQnJ1c2gsIE5MUkUuQ29tbW9uIiwiQ29sb3IiOnsiJGlkIjoiMzAxIiwiQSI6MjU1LCJSIjoxNzYsIkciOjkyLCJCIjo1fX0sIkxpbmVXZWlnaHQiOjAuMCwiTGluZVR5cGUiOjAsIlBhcmVudFN0eWxlIjpudWxsfSwiUGFyZW50U3R5bGUiOm51bGx9LCJUaXRsZVN0eWxlIjp7IiRpZCI6IjMwMiIsIkZvbnRTZXR0aW5ncyI6eyIkaWQiOiIzMDMiLCJGb250U2l6ZSI6MTEsIkZvbnROYW1lIjoiQ2FsaWJyaSIsIklzQm9sZCI6dHJ1ZSwiSXNJdGFsaWMiOmZhbHNlLCJJc1VuZGVybGluZWQiOmZhbHNlLCJQYXJlbnRTdHlsZSI6bnVsbH0sIkF1dG9TaXplIjowLCJGb3JlZ3JvdW5kIjp7IiRpZCI6IjMwNCIsIkNvbG9yIjp7IiRpZCI6IjMwNS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aWQiOiIzMDYiLCJUb3AiOjAuMCwiTGVmdCI6MC4wLCJSaWdodCI6MC4wLCJCb3R0b20iOjAuMH0sIlBhZGRpbmciOnsiJGlkIjoiMzA3IiwiVG9wIjowLjAsIkxlZnQiOjAuMCwiUmlnaHQiOjAuMCwiQm90dG9tIjowLjB9LCJCYWNrZ3JvdW5kIjp7IiRpZCI6IjMwOCIsIkNvbG9yIjp7IiRpZCI6IjMwOSIsIkEiOjAsIlIiOjI1NSwiRyI6MjU1LCJCIjoyNTV9fSwiSXNWaXNpYmxlIjp0cnVlLCJXaWR0aCI6MC4wLCJIZWlnaHQiOjAuMCwiQm9yZGVyU3R5bGUiOnsiJGlkIjoiMzEwIiwiTGluZUNvbG9yIjpudWxsLCJMaW5lV2VpZ2h0IjowLjAsIkxpbmVUeXBlIjowLCJQYXJlbnRTdHlsZSI6bnVsbH0sIlBhcmVudFN0eWxlIjpudWxsfSwiRGF0ZVN0eWxlIjp7IiRpZCI6IjMxMSIsIkZvbnRTZXR0aW5ncyI6eyIkaWQiOiIzMTIiLCJGb250U2l6ZSI6MTAsIkZvbnROYW1lIjoiQ2FsaWJyaSIsIklzQm9sZCI6ZmFsc2UsIklzSXRhbGljIjpmYWxzZSwiSXNVbmRlcmxpbmVkIjpmYWxzZSwiUGFyZW50U3R5bGUiOm51bGx9LCJBdXRvU2l6ZSI6MCwiRm9yZWdyb3VuZCI6eyIkaWQiOiIzMTMiLCJDb2xvciI6eyIkcmVmIjoiMjY4In19LCJNYXhXaWR0aCI6MjAwLjAsIk1heEhlaWdodCI6IkluZmluaXR5IiwiU21hcnRGb3JlZ3JvdW5kSXNBY3RpdmUiOmZhbHNlLCJIb3Jpem9udGFsQWxpZ25tZW50IjoyLCJWZXJ0aWNhbEFsaWdubWVudCI6MCwiU21hcnRGb3JlZ3JvdW5kIjpudWxsLCJCYWNrZ3JvdW5kRmlsbFR5cGUiOjAsIk1hcmdpbiI6eyIkaWQiOiIzMTQiLCJUb3AiOjAuMCwiTGVmdCI6MC4wLCJSaWdodCI6MC4wLCJCb3R0b20iOjAuMH0sIlBhZGRpbmciOnsiJGlkIjoiMzE1IiwiVG9wIjowLjAsIkxlZnQiOjAuMCwiUmlnaHQiOjAuMCwiQm90dG9tIjowLjB9LCJCYWNrZ3JvdW5kIjp7IiRyZWYiOiIyNzEifSwiSXNWaXNpYmxlIjp0cnVlLCJXaWR0aCI6MC4wLCJIZWlnaHQiOjAuMCwiQm9yZGVyU3R5bGUiOnsiJGlkIjoiMzE2IiwiTGluZUNvbG9yIjpudWxsLCJMaW5lV2VpZ2h0IjowLjAsIkxpbmVUeXBlIjowLCJQYXJlbnRTdHlsZSI6bnVsbH0sIlBhcmVudFN0eWxlIjpudWxsfSwiRGF0ZUZvcm1hdCI6eyIkcmVmIjoiMjI3In0sIldlZWtOdW1iZXJpbmciOnsiJGlkIjoiMzE3IiwiRm9ybWF0IjowLCJJc1Zpc2libGUiOmZhbHNlLCJMYXN0S25vd25WaXNpYmlsaXR5U3RhdGUiOmZhbHNlfSwiSXNWaXNpYmxlIjp0cnVlLCJQYXJlbnRTdHlsZSI6bnVsbH0sIkluZGV4IjoyLCJTbWFydER1cmF0aW9uQWN0aXZhdGVkIjpmYWxzZSwiRGF0ZUZvcm1hdCI6eyIkcmVmIjoiMjI3In0sIldlZWtOdW1iZXJpbmciOnsiJGlkIjoiMzE4IiwiRm9ybWF0IjowLCJJc1Zpc2libGUiOmZhbHNlLCJMYXN0S25vd25WaXNpYmlsaXR5U3RhdGUiOmZhbHNlfSwiSWQiOiJmZGNiZmQ5OC1lMmQ3LTRiOWMtOWM2YS00MjExZTE3NGFjNDIiLCJJbXBvcnRJZCI6bnVsbCwiVGl0bGUiOiJEaWdpdGFsIEFuYWx5dGljcyIsIk5vdGUiOm51bGwsIkh5cGVybGluayI6eyIkaWQiOiIzMTkiLCJBZGRyZXNzIjoiIiwiU3ViQWRkcmVzcyI6IiJ9LCJJc0NoYW5nZWQiOmZhbHNlLCJJc05ldyI6ZmFsc2V9fV0sIl9taWxlc3RvbmVzIjpbXSwiSWQiOiJjMzFiNDQwZi00Y2QxLTQzODctODM3NS04MTBmZGY4OTYxMWYiLCJJc1NpbmdsZUl0ZW1Sb3ciOmZhbHNlfV0sIkluZGV4IjowLCJJZCI6IjYzNTE1N2JkLTljZjAtNGFlZi1hMjI3LWQzNzc3ZWMwODE0OSIsIkhlYWRlclRleHQiOiJMaWxsaWFuIFJvd2UiLCJJc0RlZmF1bHQiOmZhbHNlLCJTdHlsZSI6eyIkaWQiOiIzMjAiLCJIZWFkZXJTdHlsZSI6eyIkaWQiOiIzMjEiLCJUZXh0U3R5bGUiOnsiJGlkIjoiMzIyIiwiRm9udFNldHRpbmdzIjp7IiRpZCI6IjMyMyIsIkZvbnRTaXplIjoxMCwiRm9udE5hbWUiOiJDYWxpYnJpIiwiSXNCb2xkIjp0cnVlLCJJc0l0YWxpYyI6ZmFsc2UsIklzVW5kZXJsaW5lZCI6ZmFsc2UsIlBhcmVudFN0eWxlIjpudWxsfSwiQXV0b1NpemUiOjAsIkZvcmVncm91bmQiOnsiJGlkIjoiMzI0IiwiQ29sb3IiOnsiJGlkIjoiMzI1IiwiQSI6MjU1LCJSIjo4OSwiRyI6ODksIkIiOjg5fX0sIk1heFdpZHRoIjoiSW5maW5pdHkiLCJNYXhIZWlnaHQiOiJJbmZpbml0eSIsIlNtYXJ0Rm9yZWdyb3VuZElzQWN0aXZlIjpmYWxzZSwiSG9yaXpvbnRhbEFsaWdubWVudCI6MCwiVmVydGljYWxBbGlnbm1lbnQiOjAsIlNtYXJ0Rm9yZWdyb3VuZCI6bnVsbCwiQmFja2dyb3VuZEZpbGxUeXBlIjowLCJNYXJnaW4iOnsiJGlkIjoiMzI2IiwiVG9wIjowLjAsIkxlZnQiOjAuMCwiUmlnaHQiOjAuMCwiQm90dG9tIjowLjB9LCJQYWRkaW5nIjp7IiRpZCI6IjMyNyIsIlRvcCI6MC4wLCJMZWZ0IjowLjAsIlJpZ2h0IjowLjAsIkJvdHRvbSI6MC4wfSwiQmFja2dyb3VuZCI6eyIkaWQiOiIzMjgiLCJDb2xvciI6eyIkaWQiOiIzMjkiLCJBIjoyNTUsIlIiOjEyNywiRyI6OTYsIkIiOjB9fSwiSXNWaXNpYmxlIjp0cnVlLCJXaWR0aCI6MC4wLCJIZWlnaHQiOjAuMCwiQm9yZGVyU3R5bGUiOm51bGwsIlBhcmVudFN0eWxlIjpudWxsfSwiUmVjdGFuZ2xlU3R5bGUiOnsiJGlkIjoiMzMwIiwiTWFyZ2luIjp7IiRpZCI6IjMzMSIsIlRvcCI6MC4wLCJMZWZ0IjowLjAsIlJpZ2h0IjowLjAsIkJvdHRvbSI6MC4wfSwiUGFkZGluZyI6eyIkaWQiOiIzMzIiLCJUb3AiOjAuMCwiTGVmdCI6MC4wLCJSaWdodCI6MC4wLCJCb3R0b20iOjAuMH0sIkJhY2tncm91bmQiOnsiJGlkIjoiMzMzIiwiQ29sb3IiOnsiJGlkIjoiMzM0IiwiQSI6NjMsIlIiOjI0MCwiRyI6MTI3LCJCIjo5fX0sIklzVmlzaWJsZSI6dHJ1ZSwiV2lkdGgiOjAuMCwiSGVpZ2h0IjowLjAsIkJvcmRlclN0eWxlIjp7IiRpZCI6IjMzNSIsIkxpbmVDb2xvciI6eyIkaWQiOiIzMzYiLCIkdHlwZSI6Ik5MUkUuQ29tbW9uLkRvbS5Tb2xpZENvbG9yQnJ1c2gsIE5MUkUuQ29tbW9uIiwiQ29sb3IiOnsiJGlkIjoiMzM3IiwiQSI6MjU1LCJSIjoyNTUsIkciOjAsIkIiOjB9fSwiTGluZVdlaWdodCI6MC4wLCJMaW5lVHlwZSI6MCwiUGFyZW50U3R5bGUiOm51bGx9LCJQYXJlbnRTdHlsZSI6bnVsbH0sIk1hcmdpbiI6eyIkaWQiOiIzMzgiLCJUb3AiOjAuMCwiTGVmdCI6MC4wLCJSaWdodCI6MC4wLCJCb3R0b20iOjAuMH0sIlBhZGRpbmciOnsiJGlkIjoiMzM5IiwiVG9wIjowLjAsIkxlZnQiOjAuMCwiUmlnaHQiOjAuMCwiQm90dG9tIjowLjB9LCJCYWNrZ3JvdW5kIjpudWxsLCJJc1Zpc2libGUiOnRydWUsIldpZHRoIjowLjAsIkhlaWdodCI6MC4wLCJCb3JkZXJTdHlsZSI6bnVsbCwiUGFyZW50U3R5bGUiOm51bGx9LCJCYWNrZ3JvdW5kU3R5bGUiOnsiJGlkIjoiMzQwIiwiTWFyZ2luIjp7IiRpZCI6IjM0MSIsIlRvcCI6MC4wLCJMZWZ0IjowLjAsIlJpZ2h0IjowLjAsIkJvdHRvbSI6MC4wfSwiUGFkZGluZyI6eyIkaWQiOiIzNDIiLCJUb3AiOjAuMCwiTGVmdCI6MC4wLCJSaWdodCI6MC4wLCJCb3R0b20iOjAuMH0sIkJhY2tncm91bmQiOnsiJGlkIjoiMzQzIiwiQ29sb3IiOnsiJGlkIjoiMzQ0IiwiQSI6NTEsIlIiOjI0MCwiRyI6MTI3LCJCIjo5fX0sIklzVmlzaWJsZSI6dHJ1ZSwiV2lkdGgiOjAuMCwiSGVpZ2h0IjowLjAsIkJvcmRlclN0eWxlIjp7IiRpZCI6IjM0NSIsIkxpbmVDb2xvciI6eyIkaWQiOiIzNDYiLCIkdHlwZSI6Ik5MUkUuQ29tbW9uLkRvbS5Tb2xpZENvbG9yQnJ1c2gsIE5MUkUuQ29tbW9uIiwiQ29sb3IiOnsiJGlkIjoiMzQ3IiwiQSI6MjU1LCJSIjoxNzYsIkciOjkyLCJCIjo1fX0sIkxpbmVXZWlnaHQiOjAuMCwiTGluZVR5cGUiOjAsIlBhcmVudFN0eWxlIjpudWxsfSwiUGFyZW50U3R5bGUiOm51bGx9LCJNYXJnaW4iOnsiJGlkIjoiMzQ4IiwiVG9wIjowLjAsIkxlZnQiOjAuMCwiUmlnaHQiOjAuMCwiQm90dG9tIjowLjB9LCJQYWRkaW5nIjp7IiRpZCI6IjM0OSIsIlRvcCI6MC4wLCJMZWZ0IjowLjAsIlJpZ2h0IjowLjAsIkJvdHRvbSI6MC4wfSwiSXNWaXNpYmxlIjp0cnVlLCJXaWR0aCI6MC4wLCJIZWlnaHQiOjAuMCwiQm9yZGVyU3R5bGUiOm51bGwsIlBhcmVudFN0eWxlIjpudWxsfX0seyIkaWQiOiIzNTAiLCJfcm93cyI6W3siJGlkIjoiMzUxIiwiX3Rhc2tzIjpbeyIkaWQiOiIzNTIiLCJfYXR0YWNoZWRNaWxlc3RvbmVzIjpbXSwiVGFza0RlZmluaXRpb24iOnsiJGlkIjoiMzUzIiwiR3JvdXBOYW1lIjpudWxsLCJTdGFydERhdGUiOiIyMDIyLTA1LTE4VDIzOjU5OjAwIiwiRW5kRGF0ZSI6IjIwMjItMDYtMzBUMTY6MTE6MDAiLCJQZXJjZW50YWdlQ29tcGxldGUiOm51bGwsIlN0eWxlIjp7IiRpZCI6IjM1NCIsIlNoYXBlIjoxLCJTaGFwZVRoaWNrbmVzcyI6MiwiRHVyYXRpb25Gb3JtYXQiOjAsIkluY2x1ZGVOb25Xb3JraW5nRGF5c0luRHVyYXRpb24iOmZhbHNlLCJQZXJjZW50YWdlQ29tcGxldGVTdHlsZSI6eyIkaWQiOiIzNTUiLCJGb250U2V0dGluZ3MiOnsiJGlkIjoiMzU2IiwiRm9udFNpemUiOjEwLCJGb250TmFtZSI6IkNhbGlicmkiLCJJc0JvbGQiOmZhbHNlLCJJc0l0YWxpYyI6ZmFsc2UsIklzVW5kZXJsaW5lZCI6ZmFsc2UsIlBhcmVudFN0eWxlIjpudWxsfSwiQXV0b1NpemUiOjAsIkZvcmVncm91bmQiOnsiJHJlZiI6IjI4MiJ9LCJNYXhXaWR0aCI6MjAwLjAsIk1heEhlaWdodCI6IkluZmluaXR5IiwiU21hcnRGb3JlZ3JvdW5kSXNBY3RpdmUiOmZhbHNlLCJIb3Jpem9udGFsQWxpZ25tZW50IjowLCJWZXJ0aWNhbEFsaWdubWVudCI6MCwiU21hcnRGb3JlZ3JvdW5kIjpudWxsLCJCYWNrZ3JvdW5kRmlsbFR5cGUiOjAsIk1hcmdpbiI6eyIkcmVmIjoiMjgzIn0sIlBhZGRpbmciOnsiJHJlZiI6IjI4NCJ9LCJCYWNrZ3JvdW5kIjp7IiRyZWYiOiIxODQifSwiSXNWaXNpYmxlIjp0cnVlLCJXaWR0aCI6MC4wLCJIZWlnaHQiOjAuMCwiQm9yZGVyU3R5bGUiOnsiJGlkIjoiMzU3IiwiTGluZUNvbG9yIjpudWxsLCJMaW5lV2VpZ2h0IjowLjAsIkxpbmVUeXBlIjowLCJQYXJlbnRTdHlsZSI6bnVsbH0sIlBhcmVudFN0eWxlIjpudWxsfSwiRHVyYXRpb25TdHlsZSI6eyIkaWQiOiIzNTgiLCJGb250U2V0dGluZ3MiOnsiJGlkIjoiMzU5IiwiRm9udFNpemUiOjEwLCJGb250TmFtZSI6IkNhbGlicmkiLCJJc0JvbGQiOmZhbHNlLCJJc0l0YWxpYyI6ZmFsc2UsIklzVW5kZXJsaW5lZCI6ZmFsc2UsIlBhcmVudFN0eWxlIjpudWxsfSwiQXV0b1NpemUiOjAsIkZvcmVncm91bmQiOnsiJHJlZiI6IjI4OCJ9LCJNYXhXaWR0aCI6MjAwLjAsIk1heEhlaWdodCI6IkluZmluaXR5IiwiU21hcnRGb3JlZ3JvdW5kSXNBY3RpdmUiOmZhbHNlLCJIb3Jpem9udGFsQWxpZ25tZW50IjowLCJWZXJ0aWNhbEFsaWdubWVudCI6MCwiU21hcnRGb3JlZ3JvdW5kIjpudWxsLCJCYWNrZ3JvdW5kRmlsbFR5cGUiOjAsIk1hcmdpbiI6eyIkcmVmIjoiMjg5In0sIlBhZGRpbmciOnsiJHJlZiI6IjI5MCJ9LCJCYWNrZ3JvdW5kIjp7IiRyZWYiOiIxOTMifSwiSXNWaXNpYmxlIjp0cnVlLCJXaWR0aCI6MC4wLCJIZWlnaHQiOjAuMCwiQm9yZGVyU3R5bGUiOnsiJGlkIjoiMzYwIiwiTGluZUNvbG9yIjpudWxsLCJMaW5lV2VpZ2h0IjowLjAsIkxpbmVUeXBlIjowLCJQYXJlbnRTdHlsZSI6bnVsbH0sIlBhcmVudFN0eWxlIjpudWxsfSwiSG9yaXpvbnRhbENvbm5lY3RvclN0eWxlIjp7IiRpZCI6IjM2MSIsIkxpbmVDb2xvciI6eyIkcmVmIjoiMTk2In0sIkxpbmVXZWlnaHQiOjEuMCwiTGluZVR5cGUiOjAsIlBhcmVudFN0eWxlIjpudWxsfSwiVmVydGljYWxDb25uZWN0b3JTdHlsZSI6eyIkaWQiOiIzNjIiLCJMaW5lQ29sb3IiOnsiJHJlZiI6IjE5OS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M2MyIsIk1hcmdpbiI6eyIkcmVmIjoiMjk1In0sIlBhZGRpbmciOnsiJHJlZiI6IjI5NiJ9LCJCYWNrZ3JvdW5kIjp7IiRpZCI6IjM2NCIsIkNvbG9yIjp7IiRpZCI6IjM2NSIsIkEiOjI1NSwiUiI6MjQwLCJHIjoxMjcsIkIiOjl9fSwiSXNWaXNpYmxlIjp0cnVlLCJXaWR0aCI6MC4wLCJIZWlnaHQiOjIyLjAsIkJvcmRlclN0eWxlIjp7IiRpZCI6IjM2NiIsIkxpbmVDb2xvciI6eyIkaWQiOiIzNjciLCIkdHlwZSI6Ik5MUkUuQ29tbW9uLkRvbS5Tb2xpZENvbG9yQnJ1c2gsIE5MUkUuQ29tbW9uIiwiQ29sb3IiOnsiJGlkIjoiMzY4IiwiQSI6MjU1LCJSIjoxNzYsIkciOjkyLCJCIjo1fX0sIkxpbmVXZWlnaHQiOjAuMCwiTGluZVR5cGUiOjAsIlBhcmVudFN0eWxlIjpudWxsfSwiUGFyZW50U3R5bGUiOm51bGx9LCJUaXRsZVN0eWxlIjp7IiRpZCI6IjM2OSIsIkZvbnRTZXR0aW5ncyI6eyIkaWQiOiIzNzAiLCJGb250U2l6ZSI6MTEsIkZvbnROYW1lIjoiQ2FsaWJyaSIsIklzQm9sZCI6dHJ1ZSwiSXNJdGFsaWMiOmZhbHNlLCJJc1VuZGVybGluZWQiOmZhbHNlLCJQYXJlbnRTdHlsZSI6bnVsbH0sIkF1dG9TaXplIjowLCJGb3JlZ3JvdW5kIjp7IiRpZCI6IjM3MSIsIkNvbG9yIjp7IiRpZCI6IjM3Mi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cmVmIjoiMzA2In0sIlBhZGRpbmciOnsiJHJlZiI6IjMwNyJ9LCJCYWNrZ3JvdW5kIjp7IiRpZCI6IjM3MyIsIkNvbG9yIjp7IiRpZCI6IjM3NCIsIkEiOjAsIlIiOjI1NSwiRyI6MjU1LCJCIjoyNTV9fSwiSXNWaXNpYmxlIjp0cnVlLCJXaWR0aCI6MC4wLCJIZWlnaHQiOjAuMCwiQm9yZGVyU3R5bGUiOnsiJGlkIjoiMzc1IiwiTGluZUNvbG9yIjpudWxsLCJMaW5lV2VpZ2h0IjowLjAsIkxpbmVUeXBlIjowLCJQYXJlbnRTdHlsZSI6bnVsbH0sIlBhcmVudFN0eWxlIjpudWxsfSwiRGF0ZVN0eWxlIjp7IiRpZCI6IjM3NiIsIkZvbnRTZXR0aW5ncyI6eyIkaWQiOiIzNzciLCJGb250U2l6ZSI6MTAsIkZvbnROYW1lIjoiQ2FsaWJyaSIsIklzQm9sZCI6ZmFsc2UsIklzSXRhbGljIjpmYWxzZSwiSXNVbmRlcmxpbmVkIjpmYWxzZSwiUGFyZW50U3R5bGUiOm51bGx9LCJBdXRvU2l6ZSI6MCwiRm9yZWdyb3VuZCI6eyIkcmVmIjoiMzEzIn0sIk1heFdpZHRoIjoyMDAuMCwiTWF4SGVpZ2h0IjoiSW5maW5pdHkiLCJTbWFydEZvcmVncm91bmRJc0FjdGl2ZSI6ZmFsc2UsIkhvcml6b250YWxBbGlnbm1lbnQiOjIsIlZlcnRpY2FsQWxpZ25tZW50IjowLCJTbWFydEZvcmVncm91bmQiOm51bGwsIkJhY2tncm91bmRGaWxsVHlwZSI6MCwiTWFyZ2luIjp7IiRyZWYiOiIzMTQifSwiUGFkZGluZyI6eyIkcmVmIjoiMzE1In0sIkJhY2tncm91bmQiOnsiJHJlZiI6IjI3MSJ9LCJJc1Zpc2libGUiOnRydWUsIldpZHRoIjowLjAsIkhlaWdodCI6MC4wLCJCb3JkZXJTdHlsZSI6eyIkaWQiOiIzNzgiLCJMaW5lQ29sb3IiOm51bGwsIkxpbmVXZWlnaHQiOjAuMCwiTGluZVR5cGUiOjAsIlBhcmVudFN0eWxlIjpudWxsfSwiUGFyZW50U3R5bGUiOm51bGx9LCJEYXRlRm9ybWF0Ijp7IiRyZWYiOiIyMjcifSwiV2Vla051bWJlcmluZyI6eyIkaWQiOiIzNzkiLCJGb3JtYXQiOjAsIklzVmlzaWJsZSI6ZmFsc2UsIkxhc3RLbm93blZpc2liaWxpdHlTdGF0ZSI6ZmFsc2V9LCJJc1Zpc2libGUiOnRydWUsIlBhcmVudFN0eWxlIjpudWxsfSwiSW5kZXgiOjQsIlNtYXJ0RHVyYXRpb25BY3RpdmF0ZWQiOmZhbHNlLCJEYXRlRm9ybWF0Ijp7IiRyZWYiOiIyMjcifSwiV2Vla051bWJlcmluZyI6eyIkaWQiOiIzODAiLCJGb3JtYXQiOjAsIklzVmlzaWJsZSI6ZmFsc2UsIkxhc3RLbm93blZpc2liaWxpdHlTdGF0ZSI6ZmFsc2V9LCJJZCI6Ijg1YTU0M2UwLWNhMjAtNDA2ZS05MTI1LWZkMzRiY2IzNzg1MCIsIkltcG9ydElkIjpudWxsLCJUaXRsZSI6IkF1dG9tYXRpb24iLCJOb3RlIjpudWxsLCJIeXBlcmxpbmsiOnsiJGlkIjoiMzgxIiwiQWRkcmVzcyI6IiIsIlN1YkFkZHJlc3MiOiIifSwiSXNDaGFuZ2VkIjpmYWxzZSwiSXNOZXciOmZhbHNlfX0seyIkaWQiOiIzODIiLCJfYXR0YWNoZWRNaWxlc3RvbmVzIjpbXSwiVGFza0RlZmluaXRpb24iOnsiJGlkIjoiMzgzIiwiR3JvdXBOYW1lIjpudWxsLCJTdGFydERhdGUiOiIyMDIyLTEwLTA2VDIzOjU5OjAwIiwiRW5kRGF0ZSI6IjIwMjItMTItMDFUMTI6MTQ6MDAiLCJQZXJjZW50YWdlQ29tcGxldGUiOm51bGwsIlN0eWxlIjp7IiRpZCI6IjM4NCIsIlNoYXBlIjoxLCJTaGFwZVRoaWNrbmVzcyI6MiwiRHVyYXRpb25Gb3JtYXQiOjAsIkluY2x1ZGVOb25Xb3JraW5nRGF5c0luRHVyYXRpb24iOmZhbHNlLCJQZXJjZW50YWdlQ29tcGxldGVTdHlsZSI6eyIkaWQiOiIzODUiLCJGb250U2V0dGluZ3MiOnsiJGlkIjoiMzg2IiwiRm9udFNpemUiOjEwLCJGb250TmFtZSI6IkNhbGlicmkiLCJJc0JvbGQiOmZhbHNlLCJJc0l0YWxpYyI6ZmFsc2UsIklzVW5kZXJsaW5lZCI6ZmFsc2UsIlBhcmVudFN0eWxlIjpudWxsfSwiQXV0b1NpemUiOjAsIkZvcmVncm91bmQiOnsiJHJlZiI6IjI4MiJ9LCJNYXhXaWR0aCI6MjAwLjAsIk1heEhlaWdodCI6IkluZmluaXR5IiwiU21hcnRGb3JlZ3JvdW5kSXNBY3RpdmUiOmZhbHNlLCJIb3Jpem9udGFsQWxpZ25tZW50IjowLCJWZXJ0aWNhbEFsaWdubWVudCI6MCwiU21hcnRGb3JlZ3JvdW5kIjpudWxsLCJCYWNrZ3JvdW5kRmlsbFR5cGUiOjAsIk1hcmdpbiI6eyIkcmVmIjoiMjgzIn0sIlBhZGRpbmciOnsiJHJlZiI6IjI4NCJ9LCJCYWNrZ3JvdW5kIjp7IiRyZWYiOiIxODQifSwiSXNWaXNpYmxlIjp0cnVlLCJXaWR0aCI6MC4wLCJIZWlnaHQiOjAuMCwiQm9yZGVyU3R5bGUiOnsiJGlkIjoiMzg3IiwiTGluZUNvbG9yIjpudWxsLCJMaW5lV2VpZ2h0IjowLjAsIkxpbmVUeXBlIjowLCJQYXJlbnRTdHlsZSI6bnVsbH0sIlBhcmVudFN0eWxlIjpudWxsfSwiRHVyYXRpb25TdHlsZSI6eyIkaWQiOiIzODgiLCJGb250U2V0dGluZ3MiOnsiJGlkIjoiMzg5IiwiRm9udFNpemUiOjEwLCJGb250TmFtZSI6IkNhbGlicmkiLCJJc0JvbGQiOmZhbHNlLCJJc0l0YWxpYyI6ZmFsc2UsIklzVW5kZXJsaW5lZCI6ZmFsc2UsIlBhcmVudFN0eWxlIjpudWxsfSwiQXV0b1NpemUiOjAsIkZvcmVncm91bmQiOnsiJHJlZiI6IjI4OCJ9LCJNYXhXaWR0aCI6MjAwLjAsIk1heEhlaWdodCI6IkluZmluaXR5IiwiU21hcnRGb3JlZ3JvdW5kSXNBY3RpdmUiOmZhbHNlLCJIb3Jpem9udGFsQWxpZ25tZW50IjowLCJWZXJ0aWNhbEFsaWdubWVudCI6MCwiU21hcnRGb3JlZ3JvdW5kIjpudWxsLCJCYWNrZ3JvdW5kRmlsbFR5cGUiOjAsIk1hcmdpbiI6eyIkcmVmIjoiMjg5In0sIlBhZGRpbmciOnsiJHJlZiI6IjI5MCJ9LCJCYWNrZ3JvdW5kIjp7IiRyZWYiOiIxOTMifSwiSXNWaXNpYmxlIjp0cnVlLCJXaWR0aCI6MC4wLCJIZWlnaHQiOjAuMCwiQm9yZGVyU3R5bGUiOnsiJGlkIjoiMzkwIiwiTGluZUNvbG9yIjpudWxsLCJMaW5lV2VpZ2h0IjowLjAsIkxpbmVUeXBlIjowLCJQYXJlbnRTdHlsZSI6bnVsbH0sIlBhcmVudFN0eWxlIjpudWxsfSwiSG9yaXpvbnRhbENvbm5lY3RvclN0eWxlIjp7IiRpZCI6IjM5MSIsIkxpbmVDb2xvciI6eyIkcmVmIjoiMTk2In0sIkxpbmVXZWlnaHQiOjEuMCwiTGluZVR5cGUiOjAsIlBhcmVudFN0eWxlIjpudWxsfSwiVmVydGljYWxDb25uZWN0b3JTdHlsZSI6eyIkaWQiOiIzOTIiLCJMaW5lQ29sb3IiOnsiJHJlZiI6IjE5OS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M5MyIsIk1hcmdpbiI6eyIkcmVmIjoiMjk1In0sIlBhZGRpbmciOnsiJHJlZiI6IjI5NiJ9LCJCYWNrZ3JvdW5kIjp7IiRpZCI6IjM5NCIsIkNvbG9yIjp7IiRpZCI6IjM5NSIsIkEiOjI1NSwiUiI6MjQwLCJHIjoxMjcsIkIiOjl9fSwiSXNWaXNpYmxlIjp0cnVlLCJXaWR0aCI6MC4wLCJIZWlnaHQiOjIyLjAsIkJvcmRlclN0eWxlIjp7IiRpZCI6IjM5NiIsIkxpbmVDb2xvciI6eyIkaWQiOiIzOTciLCIkdHlwZSI6Ik5MUkUuQ29tbW9uLkRvbS5Tb2xpZENvbG9yQnJ1c2gsIE5MUkUuQ29tbW9uIiwiQ29sb3IiOnsiJGlkIjoiMzk4IiwiQSI6MjU1LCJSIjoxNzYsIkciOjkyLCJCIjo1fX0sIkxpbmVXZWlnaHQiOjAuMCwiTGluZVR5cGUiOjAsIlBhcmVudFN0eWxlIjpudWxsfSwiUGFyZW50U3R5bGUiOm51bGx9LCJUaXRsZVN0eWxlIjp7IiRpZCI6IjM5OSIsIkZvbnRTZXR0aW5ncyI6eyIkaWQiOiI0MDAiLCJGb250U2l6ZSI6MTEsIkZvbnROYW1lIjoiQ2FsaWJyaSIsIklzQm9sZCI6dHJ1ZSwiSXNJdGFsaWMiOmZhbHNlLCJJc1VuZGVybGluZWQiOmZhbHNlLCJQYXJlbnRTdHlsZSI6bnVsbH0sIkF1dG9TaXplIjowLCJGb3JlZ3JvdW5kIjp7IiRpZCI6IjQwMSIsIkNvbG9yIjp7IiRpZCI6IjQwMi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cmVmIjoiMzA2In0sIlBhZGRpbmciOnsiJHJlZiI6IjMwNyJ9LCJCYWNrZ3JvdW5kIjp7IiRpZCI6IjQwMyIsIkNvbG9yIjp7IiRpZCI6IjQwNCIsIkEiOjAsIlIiOjI1NSwiRyI6MjU1LCJCIjoyNTV9fSwiSXNWaXNpYmxlIjp0cnVlLCJXaWR0aCI6MC4wLCJIZWlnaHQiOjAuMCwiQm9yZGVyU3R5bGUiOnsiJGlkIjoiNDA1IiwiTGluZUNvbG9yIjpudWxsLCJMaW5lV2VpZ2h0IjowLjAsIkxpbmVUeXBlIjowLCJQYXJlbnRTdHlsZSI6bnVsbH0sIlBhcmVudFN0eWxlIjpudWxsfSwiRGF0ZVN0eWxlIjp7IiRpZCI6IjQwNiIsIkZvbnRTZXR0aW5ncyI6eyIkaWQiOiI0MDciLCJGb250U2l6ZSI6MTAsIkZvbnROYW1lIjoiQ2FsaWJyaSIsIklzQm9sZCI6ZmFsc2UsIklzSXRhbGljIjpmYWxzZSwiSXNVbmRlcmxpbmVkIjpmYWxzZSwiUGFyZW50U3R5bGUiOm51bGx9LCJBdXRvU2l6ZSI6MCwiRm9yZWdyb3VuZCI6eyIkcmVmIjoiMzEzIn0sIk1heFdpZHRoIjoyMDAuMCwiTWF4SGVpZ2h0IjoiSW5maW5pdHkiLCJTbWFydEZvcmVncm91bmRJc0FjdGl2ZSI6ZmFsc2UsIkhvcml6b250YWxBbGlnbm1lbnQiOjIsIlZlcnRpY2FsQWxpZ25tZW50IjowLCJTbWFydEZvcmVncm91bmQiOm51bGwsIkJhY2tncm91bmRGaWxsVHlwZSI6MCwiTWFyZ2luIjp7IiRyZWYiOiIzMTQifSwiUGFkZGluZyI6eyIkcmVmIjoiMzE1In0sIkJhY2tncm91bmQiOnsiJHJlZiI6IjI3MSJ9LCJJc1Zpc2libGUiOnRydWUsIldpZHRoIjowLjAsIkhlaWdodCI6MC4wLCJCb3JkZXJTdHlsZSI6eyIkaWQiOiI0MDgiLCJMaW5lQ29sb3IiOm51bGwsIkxpbmVXZWlnaHQiOjAuMCwiTGluZVR5cGUiOjAsIlBhcmVudFN0eWxlIjpudWxsfSwiUGFyZW50U3R5bGUiOm51bGx9LCJEYXRlRm9ybWF0Ijp7IiRyZWYiOiIyMjcifSwiV2Vla051bWJlcmluZyI6eyIkaWQiOiI0MDkiLCJGb3JtYXQiOjAsIklzVmlzaWJsZSI6ZmFsc2UsIkxhc3RLbm93blZpc2liaWxpdHlTdGF0ZSI6ZmFsc2V9LCJJc1Zpc2libGUiOnRydWUsIlBhcmVudFN0eWxlIjpudWxsfSwiSW5kZXgiOjUsIlNtYXJ0RHVyYXRpb25BY3RpdmF0ZWQiOmZhbHNlLCJEYXRlRm9ybWF0Ijp7IiRyZWYiOiIyMjcifSwiV2Vla051bWJlcmluZyI6eyIkaWQiOiI0MTAiLCJGb3JtYXQiOjAsIklzVmlzaWJsZSI6ZmFsc2UsIkxhc3RLbm93blZpc2liaWxpdHlTdGF0ZSI6ZmFsc2V9LCJJZCI6IjlhZmVlOTY5LTRlMWQtNDRlOS05MDc3LWMwYjM0NjM3ZDY5ZSIsIkltcG9ydElkIjpudWxsLCJUaXRsZSI6IlN1cHBsaWVyIEV2YWx1YXRpb24iLCJOb3RlIjpudWxsLCJIeXBlcmxpbmsiOnsiJGlkIjoiNDExIiwiQWRkcmVzcyI6IiIsIlN1YkFkZHJlc3MiOiIifSwiSXNDaGFuZ2VkIjpmYWxzZSwiSXNOZXciOmZhbHNlfX0seyIkaWQiOiI0MTIiLCJfYXR0YWNoZWRNaWxlc3RvbmVzIjpbXSwiVGFza0RlZmluaXRpb24iOnsiJGlkIjoiNDEzIiwiR3JvdXBOYW1lIjpudWxsLCJTdGFydERhdGUiOiIyMDIyLTAyLTIyVDIzOjU5OjAwIiwiRW5kRGF0ZSI6IjIwMjItMDMtMjZUMTI6MzY6MDAiLCJQZXJjZW50YWdlQ29tcGxldGUiOm51bGwsIlN0eWxlIjp7IiRpZCI6IjQxNCIsIlNoYXBlIjoxLCJTaGFwZVRoaWNrbmVzcyI6MiwiRHVyYXRpb25Gb3JtYXQiOjAsIkluY2x1ZGVOb25Xb3JraW5nRGF5c0luRHVyYXRpb24iOmZhbHNlLCJQZXJjZW50YWdlQ29tcGxldGVTdHlsZSI6eyIkaWQiOiI0MTUiLCJGb250U2V0dGluZ3MiOnsiJGlkIjoiNDE2IiwiRm9udFNpemUiOjEwLCJGb250TmFtZSI6IkNhbGlicmkiLCJJc0JvbGQiOmZhbHNlLCJJc0l0YWxpYyI6ZmFsc2UsIklzVW5kZXJsaW5lZCI6ZmFsc2UsIlBhcmVudFN0eWxlIjpudWxsfSwiQXV0b1NpemUiOjAsIkZvcmVncm91bmQiOnsiJHJlZiI6IjI4MiJ9LCJNYXhXaWR0aCI6MjAwLjAsIk1heEhlaWdodCI6IkluZmluaXR5IiwiU21hcnRGb3JlZ3JvdW5kSXNBY3RpdmUiOmZhbHNlLCJIb3Jpem9udGFsQWxpZ25tZW50IjowLCJWZXJ0aWNhbEFsaWdubWVudCI6MCwiU21hcnRGb3JlZ3JvdW5kIjpudWxsLCJCYWNrZ3JvdW5kRmlsbFR5cGUiOjAsIk1hcmdpbiI6eyIkcmVmIjoiMjgzIn0sIlBhZGRpbmciOnsiJHJlZiI6IjI4NCJ9LCJCYWNrZ3JvdW5kIjp7IiRyZWYiOiIxODQifSwiSXNWaXNpYmxlIjp0cnVlLCJXaWR0aCI6MC4wLCJIZWlnaHQiOjAuMCwiQm9yZGVyU3R5bGUiOnsiJGlkIjoiNDE3IiwiTGluZUNvbG9yIjpudWxsLCJMaW5lV2VpZ2h0IjowLjAsIkxpbmVUeXBlIjowLCJQYXJlbnRTdHlsZSI6bnVsbH0sIlBhcmVudFN0eWxlIjpudWxsfSwiRHVyYXRpb25TdHlsZSI6eyIkaWQiOiI0MTgiLCJGb250U2V0dGluZ3MiOnsiJGlkIjoiNDE5IiwiRm9udFNpemUiOjEwLCJGb250TmFtZSI6IkNhbGlicmkiLCJJc0JvbGQiOmZhbHNlLCJJc0l0YWxpYyI6ZmFsc2UsIklzVW5kZXJsaW5lZCI6ZmFsc2UsIlBhcmVudFN0eWxlIjpudWxsfSwiQXV0b1NpemUiOjAsIkZvcmVncm91bmQiOnsiJHJlZiI6IjI4OCJ9LCJNYXhXaWR0aCI6MjAwLjAsIk1heEhlaWdodCI6IkluZmluaXR5IiwiU21hcnRGb3JlZ3JvdW5kSXNBY3RpdmUiOmZhbHNlLCJIb3Jpem9udGFsQWxpZ25tZW50IjowLCJWZXJ0aWNhbEFsaWdubWVudCI6MCwiU21hcnRGb3JlZ3JvdW5kIjpudWxsLCJCYWNrZ3JvdW5kRmlsbFR5cGUiOjAsIk1hcmdpbiI6eyIkcmVmIjoiMjg5In0sIlBhZGRpbmciOnsiJHJlZiI6IjI5MCJ9LCJCYWNrZ3JvdW5kIjp7IiRyZWYiOiIxOTMifSwiSXNWaXNpYmxlIjp0cnVlLCJXaWR0aCI6MC4wLCJIZWlnaHQiOjAuMCwiQm9yZGVyU3R5bGUiOnsiJGlkIjoiNDIwIiwiTGluZUNvbG9yIjpudWxsLCJMaW5lV2VpZ2h0IjowLjAsIkxpbmVUeXBlIjowLCJQYXJlbnRTdHlsZSI6bnVsbH0sIlBhcmVudFN0eWxlIjpudWxsfSwiSG9yaXpvbnRhbENvbm5lY3RvclN0eWxlIjp7IiRpZCI6IjQyMSIsIkxpbmVDb2xvciI6eyIkcmVmIjoiMTk2In0sIkxpbmVXZWlnaHQiOjEuMCwiTGluZVR5cGUiOjAsIlBhcmVudFN0eWxlIjpudWxsfSwiVmVydGljYWxDb25uZWN0b3JTdHlsZSI6eyIkaWQiOiI0MjIiLCJMaW5lQ29sb3IiOnsiJHJlZiI6IjE5OS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QyMyIsIk1hcmdpbiI6eyIkcmVmIjoiMjk1In0sIlBhZGRpbmciOnsiJHJlZiI6IjI5NiJ9LCJCYWNrZ3JvdW5kIjp7IiRpZCI6IjQyNCIsIkNvbG9yIjp7IiRpZCI6IjQyNSIsIkEiOjI1NSwiUiI6MjQwLCJHIjoxMjcsIkIiOjl9fSwiSXNWaXNpYmxlIjp0cnVlLCJXaWR0aCI6MC4wLCJIZWlnaHQiOjIyLjAsIkJvcmRlclN0eWxlIjp7IiRpZCI6IjQyNiIsIkxpbmVDb2xvciI6eyIkaWQiOiI0MjciLCIkdHlwZSI6Ik5MUkUuQ29tbW9uLkRvbS5Tb2xpZENvbG9yQnJ1c2gsIE5MUkUuQ29tbW9uIiwiQ29sb3IiOnsiJGlkIjoiNDI4IiwiQSI6MjU1LCJSIjoxNzYsIkciOjkyLCJCIjo1fX0sIkxpbmVXZWlnaHQiOjAuMCwiTGluZVR5cGUiOjAsIlBhcmVudFN0eWxlIjpudWxsfSwiUGFyZW50U3R5bGUiOm51bGx9LCJUaXRsZVN0eWxlIjp7IiRpZCI6IjQyOSIsIkZvbnRTZXR0aW5ncyI6eyIkaWQiOiI0MzAiLCJGb250U2l6ZSI6MTEsIkZvbnROYW1lIjoiQ2FsaWJyaSIsIklzQm9sZCI6dHJ1ZSwiSXNJdGFsaWMiOmZhbHNlLCJJc1VuZGVybGluZWQiOmZhbHNlLCJQYXJlbnRTdHlsZSI6bnVsbH0sIkF1dG9TaXplIjowLCJGb3JlZ3JvdW5kIjp7IiRpZCI6IjQzMSIsIkNvbG9yIjp7IiRpZCI6IjQzMi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cmVmIjoiMzA2In0sIlBhZGRpbmciOnsiJHJlZiI6IjMwNyJ9LCJCYWNrZ3JvdW5kIjp7IiRpZCI6IjQzMyIsIkNvbG9yIjp7IiRpZCI6IjQzNCIsIkEiOjAsIlIiOjI1NSwiRyI6MjU1LCJCIjoyNTV9fSwiSXNWaXNpYmxlIjp0cnVlLCJXaWR0aCI6MC4wLCJIZWlnaHQiOjAuMCwiQm9yZGVyU3R5bGUiOnsiJGlkIjoiNDM1IiwiTGluZUNvbG9yIjpudWxsLCJMaW5lV2VpZ2h0IjowLjAsIkxpbmVUeXBlIjowLCJQYXJlbnRTdHlsZSI6bnVsbH0sIlBhcmVudFN0eWxlIjpudWxsfSwiRGF0ZVN0eWxlIjp7IiRpZCI6IjQzNiIsIkZvbnRTZXR0aW5ncyI6eyIkaWQiOiI0MzciLCJGb250U2l6ZSI6MTAsIkZvbnROYW1lIjoiQ2FsaWJyaSIsIklzQm9sZCI6ZmFsc2UsIklzSXRhbGljIjpmYWxzZSwiSXNVbmRlcmxpbmVkIjpmYWxzZSwiUGFyZW50U3R5bGUiOm51bGx9LCJBdXRvU2l6ZSI6MCwiRm9yZWdyb3VuZCI6eyIkcmVmIjoiMzEzIn0sIk1heFdpZHRoIjoyMDAuMCwiTWF4SGVpZ2h0IjoiSW5maW5pdHkiLCJTbWFydEZvcmVncm91bmRJc0FjdGl2ZSI6ZmFsc2UsIkhvcml6b250YWxBbGlnbm1lbnQiOjIsIlZlcnRpY2FsQWxpZ25tZW50IjowLCJTbWFydEZvcmVncm91bmQiOm51bGwsIkJhY2tncm91bmRGaWxsVHlwZSI6MCwiTWFyZ2luIjp7IiRyZWYiOiIzMTQifSwiUGFkZGluZyI6eyIkcmVmIjoiMzE1In0sIkJhY2tncm91bmQiOnsiJHJlZiI6IjI3MSJ9LCJJc1Zpc2libGUiOnRydWUsIldpZHRoIjowLjAsIkhlaWdodCI6MC4wLCJCb3JkZXJTdHlsZSI6eyIkaWQiOiI0MzgiLCJMaW5lQ29sb3IiOm51bGwsIkxpbmVXZWlnaHQiOjAuMCwiTGluZVR5cGUiOjAsIlBhcmVudFN0eWxlIjpudWxsfSwiUGFyZW50U3R5bGUiOm51bGx9LCJEYXRlRm9ybWF0Ijp7IiRyZWYiOiIyMjcifSwiV2Vla051bWJlcmluZyI6eyIkaWQiOiI0MzkiLCJGb3JtYXQiOjAsIklzVmlzaWJsZSI6ZmFsc2UsIkxhc3RLbm93blZpc2liaWxpdHlTdGF0ZSI6ZmFsc2V9LCJJc1Zpc2libGUiOnRydWUsIlBhcmVudFN0eWxlIjpudWxsfSwiSW5kZXgiOjMsIlNtYXJ0RHVyYXRpb25BY3RpdmF0ZWQiOmZhbHNlLCJEYXRlRm9ybWF0Ijp7IiRyZWYiOiIyMjcifSwiV2Vla051bWJlcmluZyI6eyIkaWQiOiI0NDAiLCJGb3JtYXQiOjAsIklzVmlzaWJsZSI6ZmFsc2UsIkxhc3RLbm93blZpc2liaWxpdHlTdGF0ZSI6ZmFsc2V9LCJJZCI6ImNjNjU2ZjZjLWM1YjctNDgzNy05Y2Q5LTQwMDM1OTY0ZjljNSIsIkltcG9ydElkIjpudWxsLCJUaXRsZSI6IkNvbXBsaWFuY2UiLCJOb3RlIjpudWxsLCJIeXBlcmxpbmsiOnsiJGlkIjoiNDQxIiwiQWRkcmVzcyI6IiIsIlN1YkFkZHJlc3MiOiIifSwiSXNDaGFuZ2VkIjpmYWxzZSwiSXNOZXciOmZhbHNlfX1dLCJfbWlsZXN0b25lcyI6W10sIklkIjoiOTY5NjU3YmYtZjMxMi00NjBhLWJjMTItZGUzNjAwZTBhYWZlIiwiSXNTaW5nbGVJdGVtUm93IjpmYWxzZX1dLCJJbmRleCI6MSwiSWQiOiI4NTM5Yjg0OC02OTNiLTQ3MmMtYmU5ZS1hZGE3OTMyZGU3MjEiLCJIZWFkZXJUZXh0IjoiUGF0cmljaWEgTHVubiIsIklzRGVmYXVsdCI6ZmFsc2UsIlN0eWxlIjp7IiRpZCI6IjQ0MiIsIkhlYWRlclN0eWxlIjp7IiRpZCI6IjQ0MyIsIlRleHRTdHlsZSI6eyIkaWQiOiI0NDQiLCJGb250U2V0dGluZ3MiOnsiJGlkIjoiNDQ1IiwiRm9udFNpemUiOjEwLCJGb250TmFtZSI6IkNhbGlicmkiLCJJc0JvbGQiOnRydWUsIklzSXRhbGljIjpmYWxzZSwiSXNVbmRlcmxpbmVkIjpmYWxzZSwiUGFyZW50U3R5bGUiOm51bGx9LCJBdXRvU2l6ZSI6MCwiRm9yZWdyb3VuZCI6eyIkaWQiOiI0NDYiLCJDb2xvciI6eyIkcmVmIjoiOSJ9fSwiTWF4V2lkdGgiOiJJbmZpbml0eSIsIk1heEhlaWdodCI6IkluZmluaXR5IiwiU21hcnRGb3JlZ3JvdW5kSXNBY3RpdmUiOmZhbHNlLCJIb3Jpem9udGFsQWxpZ25tZW50IjowLCJWZXJ0aWNhbEFsaWdubWVudCI6MCwiU21hcnRGb3JlZ3JvdW5kIjpudWxsLCJCYWNrZ3JvdW5kRmlsbFR5cGUiOjAsIk1hcmdpbiI6eyIkaWQiOiI0NDciLCJUb3AiOjAuMCwiTGVmdCI6MC4wLCJSaWdodCI6MC4wLCJCb3R0b20iOjAuMH0sIlBhZGRpbmciOnsiJGlkIjoiNDQ4IiwiVG9wIjowLjAsIkxlZnQiOjAuMCwiUmlnaHQiOjAuMCwiQm90dG9tIjowLjB9LCJCYWNrZ3JvdW5kIjp7IiRpZCI6IjQ0OSIsIkNvbG9yIjp7IiRpZCI6IjQ1MCIsIkEiOjAsIlIiOjI1NSwiRyI6MjU1LCJCIjoyNTV9fSwiSXNWaXNpYmxlIjp0cnVlLCJXaWR0aCI6MC4wLCJIZWlnaHQiOjAuMCwiQm9yZGVyU3R5bGUiOm51bGwsIlBhcmVudFN0eWxlIjpudWxsfSwiUmVjdGFuZ2xlU3R5bGUiOnsiJGlkIjoiNDUxIiwiTWFyZ2luIjp7IiRpZCI6IjQ1MiIsIlRvcCI6MC4wLCJMZWZ0IjowLjAsIlJpZ2h0IjowLjAsIkJvdHRvbSI6MC4wfSwiUGFkZGluZyI6eyIkaWQiOiI0NTMiLCJUb3AiOjAuMCwiTGVmdCI6MC4wLCJSaWdodCI6MC4wLCJCb3R0b20iOjAuMH0sIkJhY2tncm91bmQiOnsiJGlkIjoiNDU0IiwiQ29sb3IiOnsiJGlkIjoiNDU1IiwiQSI6NjMsIlIiOjI0MCwiRyI6MTI3LCJCIjo5fX0sIklzVmlzaWJsZSI6dHJ1ZSwiV2lkdGgiOjAuMCwiSGVpZ2h0IjowLjAsIkJvcmRlclN0eWxlIjp7IiRpZCI6IjQ1NiIsIkxpbmVDb2xvciI6eyIkaWQiOiI0NTciLCIkdHlwZSI6Ik5MUkUuQ29tbW9uLkRvbS5Tb2xpZENvbG9yQnJ1c2gsIE5MUkUuQ29tbW9uIiwiQ29sb3IiOnsiJGlkIjoiNDU4IiwiQSI6MjU1LCJSIjoyNTUsIkciOjAsIkIiOjB9fSwiTGluZVdlaWdodCI6MC4wLCJMaW5lVHlwZSI6MCwiUGFyZW50U3R5bGUiOm51bGx9LCJQYXJlbnRTdHlsZSI6bnVsbH0sIk1hcmdpbiI6eyIkaWQiOiI0NTkiLCJUb3AiOjAuMCwiTGVmdCI6MC4wLCJSaWdodCI6MC4wLCJCb3R0b20iOjAuMH0sIlBhZGRpbmciOnsiJGlkIjoiNDYwIiwiVG9wIjowLjAsIkxlZnQiOjAuMCwiUmlnaHQiOjAuMCwiQm90dG9tIjowLjB9LCJCYWNrZ3JvdW5kIjpudWxsLCJJc1Zpc2libGUiOnRydWUsIldpZHRoIjowLjAsIkhlaWdodCI6MC4wLCJCb3JkZXJTdHlsZSI6bnVsbCwiUGFyZW50U3R5bGUiOm51bGx9LCJCYWNrZ3JvdW5kU3R5bGUiOnsiJGlkIjoiNDYxIiwiTWFyZ2luIjp7IiRpZCI6IjQ2MiIsIlRvcCI6MC4wLCJMZWZ0IjowLjAsIlJpZ2h0IjowLjAsIkJvdHRvbSI6MC4wfSwiUGFkZGluZyI6eyIkaWQiOiI0NjMiLCJUb3AiOjAuMCwiTGVmdCI6MC4wLCJSaWdodCI6MC4wLCJCb3R0b20iOjAuMH0sIkJhY2tncm91bmQiOnsiJGlkIjoiNDY0IiwiQ29sb3IiOnsiJGlkIjoiNDY1IiwiQSI6NTEsIlIiOjI0MCwiRyI6MTI3LCJCIjo5fX0sIklzVmlzaWJsZSI6dHJ1ZSwiV2lkdGgiOjAuMCwiSGVpZ2h0IjowLjAsIkJvcmRlclN0eWxlIjp7IiRpZCI6IjQ2NiIsIkxpbmVDb2xvciI6eyIkaWQiOiI0NjciLCIkdHlwZSI6Ik5MUkUuQ29tbW9uLkRvbS5Tb2xpZENvbG9yQnJ1c2gsIE5MUkUuQ29tbW9uIiwiQ29sb3IiOnsiJGlkIjoiNDY4IiwiQSI6MjU1LCJSIjoxNzYsIkciOjkyLCJCIjo1fX0sIkxpbmVXZWlnaHQiOjAuMCwiTGluZVR5cGUiOjAsIlBhcmVudFN0eWxlIjpudWxsfSwiUGFyZW50U3R5bGUiOm51bGx9LCJNYXJnaW4iOnsiJGlkIjoiNDY5IiwiVG9wIjowLjAsIkxlZnQiOjAuMCwiUmlnaHQiOjAuMCwiQm90dG9tIjowLjB9LCJQYWRkaW5nIjp7IiRpZCI6IjQ3MCIsIlRvcCI6MC4wLCJMZWZ0IjowLjAsIlJpZ2h0IjowLjAsIkJvdHRvbSI6MC4wfSwiSXNWaXNpYmxlIjp0cnVlLCJXaWR0aCI6MC4wLCJIZWlnaHQiOjAuMCwiQm9yZGVyU3R5bGUiOm51bGwsIlBhcmVudFN0eWxlIjpudWxsfX0seyIkaWQiOiI0NzEiLCJfcm93cyI6W10sIkluZGV4Ijo4LCJJZCI6IjIxZmQ0ZmY0LTBhNzUtNGRiYy05N2FiLTE5NWI1NWU3ZjM4MiIsIkhlYWRlclRleHQiOm51bGwsIklzRGVmYXVsdCI6dHJ1ZSwiU3R5bGUiOnsiJGlkIjoiNDcyIiwiSGVhZGVyU3R5bGUiOnsiJGlkIjoiNDczIiwiVGV4dFN0eWxlIjp7IiRpZCI6IjQ3NCIsIkZvbnRTZXR0aW5ncyI6eyIkaWQiOiI0NzUiLCJGb250U2l6ZSI6MTAsIkZvbnROYW1lIjoiQ2FsaWJyaSIsIklzQm9sZCI6dHJ1ZSwiSXNJdGFsaWMiOmZhbHNlLCJJc1VuZGVybGluZWQiOmZhbHNlLCJQYXJlbnRTdHlsZSI6bnVsbH0sIkF1dG9TaXplIjowLCJGb3JlZ3JvdW5kIjp7IiRpZCI6IjQ3NiIsIkNvbG9yIjp7IiRyZWYiOiI5In19LCJNYXhXaWR0aCI6MC4wLCJNYXhIZWlnaHQiOjAuMCwiU21hcnRGb3JlZ3JvdW5kSXNBY3RpdmUiOmZhbHNlLCJIb3Jpem9udGFsQWxpZ25tZW50IjowLCJWZXJ0aWNhbEFsaWdubWVudCI6MCwiU21hcnRGb3JlZ3JvdW5kIjpudWxsLCJCYWNrZ3JvdW5kRmlsbFR5cGUiOjAsIk1hcmdpbiI6eyIkaWQiOiI0NzciLCJUb3AiOjAuMCwiTGVmdCI6MC4wLCJSaWdodCI6MC4wLCJCb3R0b20iOjAuMH0sIlBhZGRpbmciOnsiJGlkIjoiNDc4IiwiVG9wIjowLjAsIkxlZnQiOjAuMCwiUmlnaHQiOjAuMCwiQm90dG9tIjowLjB9LCJCYWNrZ3JvdW5kIjpudWxsLCJJc1Zpc2libGUiOmZhbHNlLCJXaWR0aCI6MC4wLCJIZWlnaHQiOjAuMCwiQm9yZGVyU3R5bGUiOm51bGwsIlBhcmVudFN0eWxlIjpudWxsfSwiUmVjdGFuZ2xlU3R5bGUiOnsiJGlkIjoiNDc5IiwiTWFyZ2luIjp7IiRpZCI6IjQ4MCIsIlRvcCI6MC4wLCJMZWZ0IjowLjAsIlJpZ2h0IjowLjAsIkJvdHRvbSI6MC4wfSwiUGFkZGluZyI6eyIkaWQiOiI0ODEiLCJUb3AiOjAuMCwiTGVmdCI6MC4wLCJSaWdodCI6MC4wLCJCb3R0b20iOjAuMH0sIkJhY2tncm91bmQiOnsiJGlkIjoiNDgyIiwiQ29sb3IiOnsiJGlkIjoiNDgzIiwiQSI6NjMsIlIiOjE2NSwiRyI6MTY1LCJCIjoxNjV9fSwiSXNWaXNpYmxlIjpmYWxzZSwiV2lkdGgiOjAuMCwiSGVpZ2h0IjowLjAsIkJvcmRlclN0eWxlIjp7IiRpZCI6IjQ4NCIsIkxpbmVDb2xvciI6eyIkaWQiOiI0ODUiLCIkdHlwZSI6Ik5MUkUuQ29tbW9uLkRvbS5Tb2xpZENvbG9yQnJ1c2gsIE5MUkUuQ29tbW9uIiwiQ29sb3IiOnsiJGlkIjoiNDg2IiwiQSI6MjU1LCJSIjoyNTUsIkciOjAsIkIiOjB9fSwiTGluZVdlaWdodCI6MC4wLCJMaW5lVHlwZSI6MCwiUGFyZW50U3R5bGUiOm51bGx9LCJQYXJlbnRTdHlsZSI6bnVsbH0sIk1hcmdpbiI6eyIkaWQiOiI0ODciLCJUb3AiOjAuMCwiTGVmdCI6MC4wLCJSaWdodCI6MC4wLCJCb3R0b20iOjAuMH0sIlBhZGRpbmciOnsiJGlkIjoiNDg4IiwiVG9wIjowLjAsIkxlZnQiOjAuMCwiUmlnaHQiOjAuMCwiQm90dG9tIjowLjB9LCJCYWNrZ3JvdW5kIjpudWxsLCJJc1Zpc2libGUiOnRydWUsIldpZHRoIjowLjAsIkhlaWdodCI6MC4wLCJCb3JkZXJTdHlsZSI6bnVsbCwiUGFyZW50U3R5bGUiOm51bGx9LCJCYWNrZ3JvdW5kU3R5bGUiOnsiJGlkIjoiNDg5IiwiTWFyZ2luIjp7IiRpZCI6IjQ5MCIsIlRvcCI6MC4wLCJMZWZ0IjowLjAsIlJpZ2h0IjowLjAsIkJvdHRvbSI6MC4wfSwiUGFkZGluZyI6eyIkaWQiOiI0OTEiLCJUb3AiOjAuMCwiTGVmdCI6MC4wLCJSaWdodCI6MC4wLCJCb3R0b20iOjAuMH0sIkJhY2tncm91bmQiOnsiJGlkIjoiNDkyIiwiQ29sb3IiOnsiJGlkIjoiNDkzIiwiQSI6NTEsIlIiOjI0MCwiRyI6MTI3LCJCIjo5fX0sIklzVmlzaWJsZSI6dHJ1ZSwiV2lkdGgiOjAuMCwiSGVpZ2h0IjowLjAsIkJvcmRlclN0eWxlIjp7IiRpZCI6IjQ5NCIsIkxpbmVDb2xvciI6eyIkaWQiOiI0OTUiLCIkdHlwZSI6Ik5MUkUuQ29tbW9uLkRvbS5Tb2xpZENvbG9yQnJ1c2gsIE5MUkUuQ29tbW9uIiwiQ29sb3IiOnsiJGlkIjoiNDk2IiwiQSI6MjU1LCJSIjoyNTUsIkciOjAsIkIiOjB9fSwiTGluZVdlaWdodCI6MC4wLCJMaW5lVHlwZSI6MCwiUGFyZW50U3R5bGUiOm51bGx9LCJQYXJlbnRTdHlsZSI6bnVsbH0sIk1hcmdpbiI6eyIkaWQiOiI0OTciLCJUb3AiOjAuMCwiTGVmdCI6MC4wLCJSaWdodCI6MC4wLCJCb3R0b20iOjAuMH0sIlBhZGRpbmciOnsiJGlkIjoiNDk4IiwiVG9wIjowLjAsIkxlZnQiOjAuMCwiUmlnaHQiOjAuMCwiQm90dG9tIjowLjB9LCJJc1Zpc2libGUiOmZhbHNlLCJXaWR0aCI6MC4wLCJIZWlnaHQiOjAuMCwiQm9yZGVyU3R5bGUiOm51bGwsIlBhcmVudFN0eWxlIjpudWxsfX1dLCJJZCI6ImEzOTFjM2U5LWRiYjYtNGJkZS04OTBiLWMyZDEzZWI4Y2RjMCIsIkluZGV4IjoxLCJIZWFkZXJUZXh0IjoiTWVyY2hhbmRpc2luZyIsIlN0eWxlIjp7IiRpZCI6IjQ5OSIsIkhlYWRlclN0eWxlIjp7IiRpZCI6IjUwMCIsIlRleHRJc1ZlcnRpY2FsIjpmYWxzZSwiVGV4dFN0eWxlIjp7IiRpZCI6IjUwMSIsIkZvbnRTZXR0aW5ncyI6eyIkaWQiOiI1MDIiLCJGb250U2l6ZSI6MTIsIkZvbnROYW1lIjoiQ2FsaWJyaSIsIklzQm9sZCI6dHJ1ZSwiSXNJdGFsaWMiOmZhbHNlLCJJc1VuZGVybGluZWQiOmZhbHNlLCJQYXJlbnRTdHlsZSI6bnVsbH0sIkF1dG9TaXplIjowLCJGb3JlZ3JvdW5kIjp7IiRpZCI6IjUwMyIsIkNvbG9yIjp7IiRpZCI6IjUwNCIsIkEiOjI1NSwiUiI6MjU1LCJHIjoyNTUsIkIiOjI1NX19LCJNYXhXaWR0aCI6MC4wLCJNYXhIZWlnaHQiOjAuMCwiU21hcnRGb3JlZ3JvdW5kSXNBY3RpdmUiOmZhbHNlLCJIb3Jpem9udGFsQWxpZ25tZW50IjowLCJWZXJ0aWNhbEFsaWdubWVudCI6MCwiU21hcnRGb3JlZ3JvdW5kIjpudWxsLCJCYWNrZ3JvdW5kRmlsbFR5cGUiOjAsIk1hcmdpbiI6eyIkaWQiOiI1MDUiLCJUb3AiOjAuMCwiTGVmdCI6MC4wLCJSaWdodCI6MC4wLCJCb3R0b20iOjAuMH0sIlBhZGRpbmciOnsiJGlkIjoiNTA2IiwiVG9wIjowLjAsIkxlZnQiOjAuMCwiUmlnaHQiOjAuMCwiQm90dG9tIjowLjB9LCJCYWNrZ3JvdW5kIjpudWxsLCJJc1Zpc2libGUiOmZhbHNlLCJXaWR0aCI6MC4wLCJIZWlnaHQiOjAuMCwiQm9yZGVyU3R5bGUiOm51bGwsIlBhcmVudFN0eWxlIjpudWxsfSwiUmVjdGFuZ2xlU3R5bGUiOnsiJGlkIjoiNTA3IiwiTWFyZ2luIjp7IiRpZCI6IjUwOCIsIlRvcCI6MC4wLCJMZWZ0IjowLjAsIlJpZ2h0IjowLjAsIkJvdHRvbSI6MC4wfSwiUGFkZGluZyI6eyIkaWQiOiI1MDkiLCJUb3AiOjAuMCwiTGVmdCI6MC4wLCJSaWdodCI6MC4wLCJCb3R0b20iOjAuMH0sIkJhY2tncm91bmQiOnsiJGlkIjoiNTEwIiwiQ29sb3IiOnsiJGlkIjoiNTExIiwiQSI6MjU1LCJSIjoyNDAsIkciOjEyNywiQiI6OX19LCJJc1Zpc2libGUiOmZhbHNlLCJXaWR0aCI6MC4wLCJIZWlnaHQiOjAuMCwiQm9yZGVyU3R5bGUiOnsiJGlkIjoiNTEyIiwiTGluZUNvbG9yIjp7IiRpZCI6IjUxMyIsIiR0eXBlIjoiTkxSRS5Db21tb24uRG9tLlNvbGlkQ29sb3JCcnVzaCwgTkxSRS5Db21tb24iLCJDb2xvciI6eyIkaWQiOiI1MTQiLCJBIjoyNTUsIlIiOjI1NSwiRyI6MCwiQiI6MH19LCJMaW5lV2VpZ2h0IjowLjAsIkxpbmVUeXBlIjowLCJQYXJlbnRTdHlsZSI6bnVsbH0sIlBhcmVudFN0eWxlIjpudWxsfSwiTWFyZ2luIjp7IiRpZCI6IjUxNSIsIlRvcCI6MC4wLCJMZWZ0IjowLjAsIlJpZ2h0IjowLjAsIkJvdHRvbSI6MC4wfSwiUGFkZGluZyI6eyIkaWQiOiI1MTYiLCJUb3AiOjAuMCwiTGVmdCI6MC4wLCJSaWdodCI6MC4wLCJCb3R0b20iOjAuMH0sIkJhY2tncm91bmQiOm51bGwsIklzVmlzaWJsZSI6dHJ1ZSwiV2lkdGgiOjAuMCwiSGVpZ2h0IjowLjAsIkJvcmRlclN0eWxlIjpudWxsLCJQYXJlbnRTdHlsZSI6bnVsbH0sIkJhY2tncm91bmRTdHlsZSI6eyIkaWQiOiI1MTciLCJNYXJnaW4iOnsiJGlkIjoiNTE4IiwiVG9wIjowLjAsIkxlZnQiOjAuMCwiUmlnaHQiOjAuMCwiQm90dG9tIjowLjB9LCJQYWRkaW5nIjp7IiRpZCI6IjUxOSIsIlRvcCI6MC4wLCJMZWZ0IjowLjAsIlJpZ2h0IjowLjAsIkJvdHRvbSI6MC4wfSwiQmFja2dyb3VuZCI6eyIkaWQiOiI1MjAiLCJDb2xvciI6eyIkaWQiOiI1MjEiLCJBIjo1MSwiUiI6MjcsIkciOjg4LCJCIjoxMjR9fSwiSXNWaXNpYmxlIjp0cnVlLCJXaWR0aCI6MC4wLCJIZWlnaHQiOjAuMCwiQm9yZGVyU3R5bGUiOnsiJGlkIjoiNTIyIiwiTGluZUNvbG9yIjp7IiRpZCI6IjUyMyIsIiR0eXBlIjoiTkxSRS5Db21tb24uRG9tLlNvbGlkQ29sb3JCcnVzaCwgTkxSRS5Db21tb24iLCJDb2xvciI6eyIkaWQiOiI1MjQiLCJBIjoyNTUsIlIiOjI1NSwiRyI6MCwiQiI6MH19LCJMaW5lV2VpZ2h0IjowLjAsIkxpbmVUeXBlIjowLCJQYXJlbnRTdHlsZSI6bnVsbH0sIlBhcmVudFN0eWxlIjpudWxsfSwiSXNBYm92ZVRpbWViYW5kIjpmYWxzZSwiTWFyZ2luIjp7IiRpZCI6IjUyNSIsIlRvcCI6MC4wLCJMZWZ0IjowLjAsIlJpZ2h0IjowLjAsIkJvdHRvbSI6MC4wfSwiUGFkZGluZyI6eyIkaWQiOiI1MjYiLCJUb3AiOjAuMCwiTGVmdCI6MC4wLCJSaWdodCI6MC4wLCJCb3R0b20iOjAuMH0sIklzVmlzaWJsZSI6dHJ1ZSwiV2lkdGgiOjAuMCwiSGVpZ2h0IjowLjAsIkJvcmRlclN0eWxlIjp7IiRpZCI6IjUyNyIsIkxpbmVDb2xvciI6bnVsbCwiTGluZVdlaWdodCI6MC4wLCJMaW5lVHlwZSI6MCwiUGFyZW50U3R5bGUiOm51bGx9LCJQYXJlbnRTdHlsZSI6bnVsbH19LHsiJGlkIjoiNTI4IiwiX2FjdGl2aXRpZXMiOlt7IiRpZCI6IjUyOSIsIl9yb3dzIjpbeyIkaWQiOiI1MzAiLCJfdGFza3MiOlt7IiRpZCI6IjUzMSIsIl9hdHRhY2hlZE1pbGVzdG9uZXMiOltdLCJUYXNrRGVmaW5pdGlvbiI6eyIkaWQiOiI1MzIiLCJHcm91cE5hbWUiOm51bGwsIlN0YXJ0RGF0ZSI6IjIwMjItMDQtMDZUMjM6NTk6MDAiLCJFbmREYXRlIjoiMjAyMi0wNS0xN1QwMToyNDowMCIsIlBlcmNlbnRhZ2VDb21wbGV0ZSI6bnVsbCwiU3R5bGUiOnsiJGlkIjoiNTMzIiwiU2hhcGUiOjEsIlNoYXBlVGhpY2tuZXNzIjoyLCJEdXJhdGlvbkZvcm1hdCI6MCwiSW5jbHVkZU5vbldvcmtpbmdEYXlzSW5EdXJhdGlvbiI6ZmFsc2UsIlBlcmNlbnRhZ2VDb21wbGV0ZVN0eWxlIjp7IiRpZCI6IjUzNCIsIkZvbnRTZXR0aW5ncyI6eyIkaWQiOiI1MzUiLCJGb250U2l6ZSI6MTAsIkZvbnROYW1lIjoiQ2FsaWJyaSIsIklzQm9sZCI6ZmFsc2UsIklzSXRhbGljIjpmYWxzZSwiSXNVbmRlcmxpbmVkIjpmYWxzZSwiUGFyZW50U3R5bGUiOm51bGx9LCJBdXRvU2l6ZSI6MCwiRm9yZWdyb3VuZCI6eyIkcmVmIjoiMjgyIn0sIk1heFdpZHRoIjoyMDAuMCwiTWF4SGVpZ2h0IjoiSW5maW5pdHkiLCJTbWFydEZvcmVncm91bmRJc0FjdGl2ZSI6ZmFsc2UsIkhvcml6b250YWxBbGlnbm1lbnQiOjAsIlZlcnRpY2FsQWxpZ25tZW50IjowLCJTbWFydEZvcmVncm91bmQiOm51bGwsIkJhY2tncm91bmRGaWxsVHlwZSI6MCwiTWFyZ2luIjp7IiRyZWYiOiIyODMifSwiUGFkZGluZyI6eyIkcmVmIjoiMjg0In0sIkJhY2tncm91bmQiOnsiJHJlZiI6IjE4NCJ9LCJJc1Zpc2libGUiOnRydWUsIldpZHRoIjowLjAsIkhlaWdodCI6MC4wLCJCb3JkZXJTdHlsZSI6eyIkaWQiOiI1MzYiLCJMaW5lQ29sb3IiOm51bGwsIkxpbmVXZWlnaHQiOjAuMCwiTGluZVR5cGUiOjAsIlBhcmVudFN0eWxlIjpudWxsfSwiUGFyZW50U3R5bGUiOm51bGx9LCJEdXJhdGlvblN0eWxlIjp7IiRpZCI6IjUzNyIsIkZvbnRTZXR0aW5ncyI6eyIkaWQiOiI1MzgiLCJGb250U2l6ZSI6MTAsIkZvbnROYW1lIjoiQ2FsaWJyaSIsIklzQm9sZCI6ZmFsc2UsIklzSXRhbGljIjpmYWxzZSwiSXNVbmRlcmxpbmVkIjpmYWxzZSwiUGFyZW50U3R5bGUiOm51bGx9LCJBdXRvU2l6ZSI6MCwiRm9yZWdyb3VuZCI6eyIkcmVmIjoiMjg4In0sIk1heFdpZHRoIjoyMDAuMCwiTWF4SGVpZ2h0IjoiSW5maW5pdHkiLCJTbWFydEZvcmVncm91bmRJc0FjdGl2ZSI6ZmFsc2UsIkhvcml6b250YWxBbGlnbm1lbnQiOjAsIlZlcnRpY2FsQWxpZ25tZW50IjowLCJTbWFydEZvcmVncm91bmQiOm51bGwsIkJhY2tncm91bmRGaWxsVHlwZSI6MCwiTWFyZ2luIjp7IiRyZWYiOiIyODkifSwiUGFkZGluZyI6eyIkcmVmIjoiMjkwIn0sIkJhY2tncm91bmQiOnsiJHJlZiI6IjE5MyJ9LCJJc1Zpc2libGUiOnRydWUsIldpZHRoIjowLjAsIkhlaWdodCI6MC4wLCJCb3JkZXJTdHlsZSI6eyIkaWQiOiI1MzkiLCJMaW5lQ29sb3IiOm51bGwsIkxpbmVXZWlnaHQiOjAuMCwiTGluZVR5cGUiOjAsIlBhcmVudFN0eWxlIjpudWxsfSwiUGFyZW50U3R5bGUiOm51bGx9LCJIb3Jpem9udGFsQ29ubmVjdG9yU3R5bGUiOnsiJGlkIjoiNTQwIiwiTGluZUNvbG9yIjp7IiRyZWYiOiIxOTYifSwiTGluZVdlaWdodCI6MS4wLCJMaW5lVHlwZSI6MCwiUGFyZW50U3R5bGUiOm51bGx9LCJWZXJ0aWNhbENvbm5lY3RvclN0eWxlIjp7IiRpZCI6IjU0MSIsIkxpbmVDb2xvciI6eyIkcmVmIjoiMTk5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NTQyIiwiTWFyZ2luIjp7IiRyZWYiOiIyOTUifSwiUGFkZGluZyI6eyIkcmVmIjoiMjk2In0sIkJhY2tncm91bmQiOnsiJGlkIjoiNTQzIiwiQ29sb3IiOnsiJGlkIjoiNTQ0IiwiQSI6MjU1LCJSIjoyNywiRyI6ODgsIkIiOjEyNH19LCJJc1Zpc2libGUiOnRydWUsIldpZHRoIjowLjAsIkhlaWdodCI6MjIuMCwiQm9yZGVyU3R5bGUiOnsiJGlkIjoiNTQ1IiwiTGluZUNvbG9yIjp7IiRpZCI6IjU0NiIsIiR0eXBlIjoiTkxSRS5Db21tb24uRG9tLlNvbGlkQ29sb3JCcnVzaCwgTkxSRS5Db21tb24iLCJDb2xvciI6eyIkaWQiOiI1NDciLCJBIjoyNTUsIlIiOjI1NSwiRyI6MCwiQiI6MH19LCJMaW5lV2VpZ2h0IjowLjAsIkxpbmVUeXBlIjowLCJQYXJlbnRTdHlsZSI6bnVsbH0sIlBhcmVudFN0eWxlIjpudWxsfSwiVGl0bGVTdHlsZSI6eyIkaWQiOiI1NDgiLCJGb250U2V0dGluZ3MiOnsiJGlkIjoiNTQ5IiwiRm9udFNpemUiOjExLCJGb250TmFtZSI6IkNhbGlicmkiLCJJc0JvbGQiOnRydWUsIklzSXRhbGljIjpmYWxzZSwiSXNVbmRlcmxpbmVkIjpmYWxzZSwiUGFyZW50U3R5bGUiOm51bGx9LCJBdXRvU2l6ZSI6MCwiRm9yZWdyb3VuZCI6eyIkaWQiOiI1NTAiLCJDb2xvciI6eyIkaWQiOiI1NTE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HJlZiI6IjMwNiJ9LCJQYWRkaW5nIjp7IiRyZWYiOiIzMDcifSwiQmFja2dyb3VuZCI6eyIkaWQiOiI1NTIiLCJDb2xvciI6eyIkaWQiOiI1NTMiLCJBIjowLCJSIjoyNTUsIkciOjI1NSwiQiI6MjU1fX0sIklzVmlzaWJsZSI6dHJ1ZSwiV2lkdGgiOjAuMCwiSGVpZ2h0IjowLjAsIkJvcmRlclN0eWxlIjp7IiRpZCI6IjU1NCIsIkxpbmVDb2xvciI6bnVsbCwiTGluZVdlaWdodCI6MC4wLCJMaW5lVHlwZSI6MCwiUGFyZW50U3R5bGUiOm51bGx9LCJQYXJlbnRTdHlsZSI6bnVsbH0sIkRhdGVTdHlsZSI6eyIkaWQiOiI1NTUiLCJGb250U2V0dGluZ3MiOnsiJGlkIjoiNTU2IiwiRm9udFNpemUiOjEwLCJGb250TmFtZSI6IkNhbGlicmkiLCJJc0JvbGQiOmZhbHNlLCJJc0l0YWxpYyI6ZmFsc2UsIklzVW5kZXJsaW5lZCI6ZmFsc2UsIlBhcmVudFN0eWxlIjpudWxsfSwiQXV0b1NpemUiOjAsIkZvcmVncm91bmQiOnsiJHJlZiI6IjMxMyJ9LCJNYXhXaWR0aCI6MjAwLjAsIk1heEhlaWdodCI6IkluZmluaXR5IiwiU21hcnRGb3JlZ3JvdW5kSXNBY3RpdmUiOmZhbHNlLCJIb3Jpem9udGFsQWxpZ25tZW50IjoyLCJWZXJ0aWNhbEFsaWdubWVudCI6MCwiU21hcnRGb3JlZ3JvdW5kIjpudWxsLCJCYWNrZ3JvdW5kRmlsbFR5cGUiOjAsIk1hcmdpbiI6eyIkcmVmIjoiMzE0In0sIlBhZGRpbmciOnsiJHJlZiI6IjMxNSJ9LCJCYWNrZ3JvdW5kIjp7IiRyZWYiOiIyNzEifSwiSXNWaXNpYmxlIjp0cnVlLCJXaWR0aCI6MC4wLCJIZWlnaHQiOjAuMCwiQm9yZGVyU3R5bGUiOnsiJGlkIjoiNTU3IiwiTGluZUNvbG9yIjpudWxsLCJMaW5lV2VpZ2h0IjowLjAsIkxpbmVUeXBlIjowLCJQYXJlbnRTdHlsZSI6bnVsbH0sIlBhcmVudFN0eWxlIjpudWxsfSwiRGF0ZUZvcm1hdCI6eyIkcmVmIjoiMjI3In0sIldlZWtOdW1iZXJpbmciOnsiJGlkIjoiNTU4IiwiRm9ybWF0IjowLCJJc1Zpc2libGUiOmZhbHNlLCJMYXN0S25vd25WaXNpYmlsaXR5U3RhdGUiOmZhbHNlfSwiSXNWaXNpYmxlIjp0cnVlLCJQYXJlbnRTdHlsZSI6bnVsbH0sIkluZGV4IjoxLCJTbWFydER1cmF0aW9uQWN0aXZhdGVkIjpmYWxzZSwiRGF0ZUZvcm1hdCI6eyIkcmVmIjoiMjI3In0sIldlZWtOdW1iZXJpbmciOnsiJGlkIjoiNTU5IiwiRm9ybWF0IjowLCJJc1Zpc2libGUiOmZhbHNlLCJMYXN0S25vd25WaXNpYmlsaXR5U3RhdGUiOmZhbHNlfSwiSWQiOiI0NGU0NTdiZi1lYWQxLTRiYTItYTU3NC1kNDE1ZWY4Nzk3Y2UiLCJJbXBvcnRJZCI6bnVsbCwiVGl0bGUiOiJQUiBDYW1wYWlnbiIsIk5vdGUiOm51bGwsIkh5cGVybGluayI6eyIkaWQiOiI1NjAiLCJBZGRyZXNzIjoiIiwiU3ViQWRkcmVzcyI6IiJ9LCJJc0NoYW5nZWQiOmZhbHNlLCJJc05ldyI6ZmFsc2V9fSx7IiRpZCI6IjU2MSIsIl9hdHRhY2hlZE1pbGVzdG9uZXMiOltdLCJUYXNrRGVmaW5pdGlvbiI6eyIkaWQiOiI1NjIiLCJHcm91cE5hbWUiOm51bGwsIlN0YXJ0RGF0ZSI6IjIwMjItMDgtMDZUMjM6NTk6MDAiLCJFbmREYXRlIjoiMjAyMi0wOS0xNVQwMToyNDowMCIsIlBlcmNlbnRhZ2VDb21wbGV0ZSI6bnVsbCwiU3R5bGUiOnsiJGlkIjoiNTYzIiwiU2hhcGUiOjEsIlNoYXBlVGhpY2tuZXNzIjoyLCJEdXJhdGlvbkZvcm1hdCI6MCwiSW5jbHVkZU5vbldvcmtpbmdEYXlzSW5EdXJhdGlvbiI6ZmFsc2UsIlBlcmNlbnRhZ2VDb21wbGV0ZVN0eWxlIjp7IiRpZCI6IjU2NCIsIkZvbnRTZXR0aW5ncyI6eyIkaWQiOiI1NjUiLCJGb250U2l6ZSI6MTAsIkZvbnROYW1lIjoiQ2FsaWJyaSIsIklzQm9sZCI6ZmFsc2UsIklzSXRhbGljIjpmYWxzZSwiSXNVbmRlcmxpbmVkIjpmYWxzZSwiUGFyZW50U3R5bGUiOm51bGx9LCJBdXRvU2l6ZSI6MCwiRm9yZWdyb3VuZCI6eyIkcmVmIjoiMjgyIn0sIk1heFdpZHRoIjoyMDAuMCwiTWF4SGVpZ2h0IjoiSW5maW5pdHkiLCJTbWFydEZvcmVncm91bmRJc0FjdGl2ZSI6ZmFsc2UsIkhvcml6b250YWxBbGlnbm1lbnQiOjAsIlZlcnRpY2FsQWxpZ25tZW50IjowLCJTbWFydEZvcmVncm91bmQiOm51bGwsIkJhY2tncm91bmRGaWxsVHlwZSI6MCwiTWFyZ2luIjp7IiRyZWYiOiIyODMifSwiUGFkZGluZyI6eyIkcmVmIjoiMjg0In0sIkJhY2tncm91bmQiOnsiJHJlZiI6IjE4NCJ9LCJJc1Zpc2libGUiOnRydWUsIldpZHRoIjowLjAsIkhlaWdodCI6MC4wLCJCb3JkZXJTdHlsZSI6eyIkaWQiOiI1NjYiLCJMaW5lQ29sb3IiOm51bGwsIkxpbmVXZWlnaHQiOjAuMCwiTGluZVR5cGUiOjAsIlBhcmVudFN0eWxlIjpudWxsfSwiUGFyZW50U3R5bGUiOm51bGx9LCJEdXJhdGlvblN0eWxlIjp7IiRpZCI6IjU2NyIsIkZvbnRTZXR0aW5ncyI6eyIkaWQiOiI1NjgiLCJGb250U2l6ZSI6MTAsIkZvbnROYW1lIjoiQ2FsaWJyaSIsIklzQm9sZCI6ZmFsc2UsIklzSXRhbGljIjpmYWxzZSwiSXNVbmRlcmxpbmVkIjpmYWxzZSwiUGFyZW50U3R5bGUiOm51bGx9LCJBdXRvU2l6ZSI6MCwiRm9yZWdyb3VuZCI6eyIkcmVmIjoiMjg4In0sIk1heFdpZHRoIjoyMDAuMCwiTWF4SGVpZ2h0IjoiSW5maW5pdHkiLCJTbWFydEZvcmVncm91bmRJc0FjdGl2ZSI6ZmFsc2UsIkhvcml6b250YWxBbGlnbm1lbnQiOjAsIlZlcnRpY2FsQWxpZ25tZW50IjowLCJTbWFydEZvcmVncm91bmQiOm51bGwsIkJhY2tncm91bmRGaWxsVHlwZSI6MCwiTWFyZ2luIjp7IiRyZWYiOiIyODkifSwiUGFkZGluZyI6eyIkcmVmIjoiMjkwIn0sIkJhY2tncm91bmQiOnsiJHJlZiI6IjE5MyJ9LCJJc1Zpc2libGUiOnRydWUsIldpZHRoIjowLjAsIkhlaWdodCI6MC4wLCJCb3JkZXJTdHlsZSI6eyIkaWQiOiI1NjkiLCJMaW5lQ29sb3IiOm51bGwsIkxpbmVXZWlnaHQiOjAuMCwiTGluZVR5cGUiOjAsIlBhcmVudFN0eWxlIjpudWxsfSwiUGFyZW50U3R5bGUiOm51bGx9LCJIb3Jpem9udGFsQ29ubmVjdG9yU3R5bGUiOnsiJGlkIjoiNTcwIiwiTGluZUNvbG9yIjp7IiRyZWYiOiIxOTYifSwiTGluZVdlaWdodCI6MS4wLCJMaW5lVHlwZSI6MCwiUGFyZW50U3R5bGUiOm51bGx9LCJWZXJ0aWNhbENvbm5lY3RvclN0eWxlIjp7IiRpZCI6IjU3MSIsIkxpbmVDb2xvciI6eyIkcmVmIjoiMTk5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NTcyIiwiTWFyZ2luIjp7IiRyZWYiOiIyOTUifSwiUGFkZGluZyI6eyIkcmVmIjoiMjk2In0sIkJhY2tncm91bmQiOnsiJGlkIjoiNTczIiwiQ29sb3IiOnsiJGlkIjoiNTc0IiwiQSI6MjU1LCJSIjoyNywiRyI6ODgsIkIiOjEyNH19LCJJc1Zpc2libGUiOnRydWUsIldpZHRoIjowLjAsIkhlaWdodCI6MjIuMCwiQm9yZGVyU3R5bGUiOnsiJGlkIjoiNTc1IiwiTGluZUNvbG9yIjp7IiRyZWYiOiI1NDYifSwiTGluZVdlaWdodCI6MC4wLCJMaW5lVHlwZSI6MCwiUGFyZW50U3R5bGUiOm51bGx9LCJQYXJlbnRTdHlsZSI6bnVsbH0sIlRpdGxlU3R5bGUiOnsiJGlkIjoiNTc2IiwiRm9udFNldHRpbmdzIjp7IiRpZCI6IjU3NyIsIkZvbnRTaXplIjoxMSwiRm9udE5hbWUiOiJDYWxpYnJpIiwiSXNCb2xkIjp0cnVlLCJJc0l0YWxpYyI6ZmFsc2UsIklzVW5kZXJsaW5lZCI6ZmFsc2UsIlBhcmVudFN0eWxlIjpudWxsfSwiQXV0b1NpemUiOjAsIkZvcmVncm91bmQiOnsiJGlkIjoiNTc4IiwiQ29sb3IiOnsiJGlkIjoiNTc5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yZWYiOiIzMDYifSwiUGFkZGluZyI6eyIkcmVmIjoiMzA3In0sIkJhY2tncm91bmQiOnsiJGlkIjoiNTgwIiwiQ29sb3IiOnsiJGlkIjoiNTgxIiwiQSI6MCwiUiI6MjU1LCJHIjoyNTUsIkIiOjI1NX19LCJJc1Zpc2libGUiOnRydWUsIldpZHRoIjowLjAsIkhlaWdodCI6MC4wLCJCb3JkZXJTdHlsZSI6eyIkaWQiOiI1ODIiLCJMaW5lQ29sb3IiOm51bGwsIkxpbmVXZWlnaHQiOjAuMCwiTGluZVR5cGUiOjAsIlBhcmVudFN0eWxlIjpudWxsfSwiUGFyZW50U3R5bGUiOm51bGx9LCJEYXRlU3R5bGUiOnsiJGlkIjoiNTgzIiwiRm9udFNldHRpbmdzIjp7IiRpZCI6IjU4NCIsIkZvbnRTaXplIjoxMCwiRm9udE5hbWUiOiJDYWxpYnJpIiwiSXNCb2xkIjpmYWxzZSwiSXNJdGFsaWMiOmZhbHNlLCJJc1VuZGVybGluZWQiOmZhbHNlLCJQYXJlbnRTdHlsZSI6bnVsbH0sIkF1dG9TaXplIjowLCJGb3JlZ3JvdW5kIjp7IiRyZWYiOiIzMTMifSwiTWF4V2lkdGgiOjIwMC4wLCJNYXhIZWlnaHQiOiJJbmZpbml0eSIsIlNtYXJ0Rm9yZWdyb3VuZElzQWN0aXZlIjpmYWxzZSwiSG9yaXpvbnRhbEFsaWdubWVudCI6MiwiVmVydGljYWxBbGlnbm1lbnQiOjAsIlNtYXJ0Rm9yZWdyb3VuZCI6bnVsbCwiQmFja2dyb3VuZEZpbGxUeXBlIjowLCJNYXJnaW4iOnsiJHJlZiI6IjMxNCJ9LCJQYWRkaW5nIjp7IiRyZWYiOiIzMTUifSwiQmFja2dyb3VuZCI6eyIkcmVmIjoiMjcxIn0sIklzVmlzaWJsZSI6dHJ1ZSwiV2lkdGgiOjAuMCwiSGVpZ2h0IjowLjAsIkJvcmRlclN0eWxlIjp7IiRpZCI6IjU4NSIsIkxpbmVDb2xvciI6bnVsbCwiTGluZVdlaWdodCI6MC4wLCJMaW5lVHlwZSI6MCwiUGFyZW50U3R5bGUiOm51bGx9LCJQYXJlbnRTdHlsZSI6bnVsbH0sIkRhdGVGb3JtYXQiOnsiJHJlZiI6IjIyNyJ9LCJXZWVrTnVtYmVyaW5nIjp7IiRpZCI6IjU4NiIsIkZvcm1hdCI6MCwiSXNWaXNpYmxlIjpmYWxzZSwiTGFzdEtub3duVmlzaWJpbGl0eVN0YXRlIjpmYWxzZX0sIklzVmlzaWJsZSI6dHJ1ZSwiUGFyZW50U3R5bGUiOm51bGx9LCJJbmRleCI6MiwiU21hcnREdXJhdGlvbkFjdGl2YXRlZCI6ZmFsc2UsIkRhdGVGb3JtYXQiOnsiJHJlZiI6IjIyNyJ9LCJXZWVrTnVtYmVyaW5nIjp7IiRpZCI6IjU4NyIsIkZvcm1hdCI6MCwiSXNWaXNpYmxlIjpmYWxzZSwiTGFzdEtub3duVmlzaWJpbGl0eVN0YXRlIjpmYWxzZX0sIklkIjoiOGU1ODQ0N2QtMzU2Zi00YTFlLWE2MDktYzcyY2JlNWU4ZDBjIiwiSW1wb3J0SWQiOm51bGwsIlRpdGxlIjoiRmFzaGlvbiBTaG93IiwiTm90ZSI6bnVsbCwiSHlwZXJsaW5rIjp7IiRpZCI6IjU4OCIsIkFkZHJlc3MiOiIiLCJTdWJBZGRyZXNzIjoiIn0sIklzQ2hhbmdlZCI6ZmFsc2UsIklzTmV3IjpmYWxzZX19LHsiJGlkIjoiNTg5IiwiX2F0dGFjaGVkTWlsZXN0b25lcyI6W10sIlRhc2tEZWZpbml0aW9uIjp7IiRpZCI6IjU5MCIsIkdyb3VwTmFtZSI6bnVsbCwiU3RhcnREYXRlIjoiMjAyMi0wMS0xNlQyMzo1OTowMCIsIkVuZERhdGUiOiIyMDIyLTAyLTI1VDAxOjI0OjAwIiwiUGVyY2VudGFnZUNvbXBsZXRlIjpudWxsLCJTdHlsZSI6eyIkaWQiOiI1OTEiLCJTaGFwZSI6MSwiU2hhcGVUaGlja25lc3MiOjIsIkR1cmF0aW9uRm9ybWF0IjowLCJJbmNsdWRlTm9uV29ya2luZ0RheXNJbkR1cmF0aW9uIjpmYWxzZSwiUGVyY2VudGFnZUNvbXBsZXRlU3R5bGUiOnsiJGlkIjoiNTkyIiwiRm9udFNldHRpbmdzIjp7IiRpZCI6IjU5MyIsIkZvbnRTaXplIjoxMCwiRm9udE5hbWUiOiJDYWxpYnJpIiwiSXNCb2xkIjpmYWxzZSwiSXNJdGFsaWMiOmZhbHNlLCJJc1VuZGVybGluZWQiOmZhbHNlLCJQYXJlbnRTdHlsZSI6bnVsbH0sIkF1dG9TaXplIjowLCJGb3JlZ3JvdW5kIjp7IiRyZWYiOiIyODIifSwiTWF4V2lkdGgiOjIwMC4wLCJNYXhIZWlnaHQiOiJJbmZpbml0eSIsIlNtYXJ0Rm9yZWdyb3VuZElzQWN0aXZlIjpmYWxzZSwiSG9yaXpvbnRhbEFsaWdubWVudCI6MCwiVmVydGljYWxBbGlnbm1lbnQiOjAsIlNtYXJ0Rm9yZWdyb3VuZCI6bnVsbCwiQmFja2dyb3VuZEZpbGxUeXBlIjowLCJNYXJnaW4iOnsiJHJlZiI6IjI4MyJ9LCJQYWRkaW5nIjp7IiRyZWYiOiIyODQifSwiQmFja2dyb3VuZCI6eyIkcmVmIjoiMTg0In0sIklzVmlzaWJsZSI6dHJ1ZSwiV2lkdGgiOjAuMCwiSGVpZ2h0IjowLjAsIkJvcmRlclN0eWxlIjp7IiRpZCI6IjU5NCIsIkxpbmVDb2xvciI6bnVsbCwiTGluZVdlaWdodCI6MC4wLCJMaW5lVHlwZSI6MCwiUGFyZW50U3R5bGUiOm51bGx9LCJQYXJlbnRTdHlsZSI6bnVsbH0sIkR1cmF0aW9uU3R5bGUiOnsiJGlkIjoiNTk1IiwiRm9udFNldHRpbmdzIjp7IiRpZCI6IjU5NiIsIkZvbnRTaXplIjoxMCwiRm9udE5hbWUiOiJDYWxpYnJpIiwiSXNCb2xkIjpmYWxzZSwiSXNJdGFsaWMiOmZhbHNlLCJJc1VuZGVybGluZWQiOmZhbHNlLCJQYXJlbnRTdHlsZSI6bnVsbH0sIkF1dG9TaXplIjowLCJGb3JlZ3JvdW5kIjp7IiRyZWYiOiIyODgifSwiTWF4V2lkdGgiOjIwMC4wLCJNYXhIZWlnaHQiOiJJbmZpbml0eSIsIlNtYXJ0Rm9yZWdyb3VuZElzQWN0aXZlIjpmYWxzZSwiSG9yaXpvbnRhbEFsaWdubWVudCI6MCwiVmVydGljYWxBbGlnbm1lbnQiOjAsIlNtYXJ0Rm9yZWdyb3VuZCI6bnVsbCwiQmFja2dyb3VuZEZpbGxUeXBlIjowLCJNYXJnaW4iOnsiJHJlZiI6IjI4OSJ9LCJQYWRkaW5nIjp7IiRyZWYiOiIyOTAifSwiQmFja2dyb3VuZCI6eyIkcmVmIjoiMTkzIn0sIklzVmlzaWJsZSI6dHJ1ZSwiV2lkdGgiOjAuMCwiSGVpZ2h0IjowLjAsIkJvcmRlclN0eWxlIjp7IiRpZCI6IjU5NyIsIkxpbmVDb2xvciI6bnVsbCwiTGluZVdlaWdodCI6MC4wLCJMaW5lVHlwZSI6MCwiUGFyZW50U3R5bGUiOm51bGx9LCJQYXJlbnRTdHlsZSI6bnVsbH0sIkhvcml6b250YWxDb25uZWN0b3JTdHlsZSI6eyIkaWQiOiI1OTgiLCJMaW5lQ29sb3IiOnsiJHJlZiI6IjE5NiJ9LCJMaW5lV2VpZ2h0IjoxLjAsIkxpbmVUeXBlIjowLCJQYXJlbnRTdHlsZSI6bnVsbH0sIlZlcnRpY2FsQ29ubmVjdG9yU3R5bGUiOnsiJGlkIjoiNTk5IiwiTGluZUNvbG9yIjp7IiRyZWYiOiIxOTk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2MDAiLCJNYXJnaW4iOnsiJHJlZiI6IjI5NSJ9LCJQYWRkaW5nIjp7IiRyZWYiOiIyOTYifSwiQmFja2dyb3VuZCI6eyIkaWQiOiI2MDEiLCJDb2xvciI6eyIkaWQiOiI2MDIiLCJBIjoyNTUsIlIiOjI3LCJHIjo4OCwiQiI6MTI0fX0sIklzVmlzaWJsZSI6dHJ1ZSwiV2lkdGgiOjAuMCwiSGVpZ2h0IjoyMi4wLCJCb3JkZXJTdHlsZSI6eyIkaWQiOiI2MDMiLCJMaW5lQ29sb3IiOnsiJHJlZiI6IjU0NiJ9LCJMaW5lV2VpZ2h0IjowLjAsIkxpbmVUeXBlIjowLCJQYXJlbnRTdHlsZSI6bnVsbH0sIlBhcmVudFN0eWxlIjpudWxsfSwiVGl0bGVTdHlsZSI6eyIkaWQiOiI2MDQiLCJGb250U2V0dGluZ3MiOnsiJGlkIjoiNjA1IiwiRm9udFNpemUiOjExLCJGb250TmFtZSI6IkNhbGlicmkiLCJJc0JvbGQiOnRydWUsIklzSXRhbGljIjpmYWxzZSwiSXNVbmRlcmxpbmVkIjpmYWxzZSwiUGFyZW50U3R5bGUiOm51bGx9LCJBdXRvU2l6ZSI6MCwiRm9yZWdyb3VuZCI6eyIkaWQiOiI2MDYiLCJDb2xvciI6eyIkaWQiOiI2MDc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HJlZiI6IjMwNiJ9LCJQYWRkaW5nIjp7IiRyZWYiOiIzMDcifSwiQmFja2dyb3VuZCI6eyIkaWQiOiI2MDgiLCJDb2xvciI6eyIkaWQiOiI2MDkiLCJBIjowLCJSIjoyNTUsIkciOjI1NSwiQiI6MjU1fX0sIklzVmlzaWJsZSI6dHJ1ZSwiV2lkdGgiOjAuMCwiSGVpZ2h0IjowLjAsIkJvcmRlclN0eWxlIjp7IiRpZCI6IjYxMCIsIkxpbmVDb2xvciI6bnVsbCwiTGluZVdlaWdodCI6MC4wLCJMaW5lVHlwZSI6MCwiUGFyZW50U3R5bGUiOm51bGx9LCJQYXJlbnRTdHlsZSI6bnVsbH0sIkRhdGVTdHlsZSI6eyIkaWQiOiI2MTEiLCJGb250U2V0dGluZ3MiOnsiJGlkIjoiNjEyIiwiRm9udFNpemUiOjEwLCJGb250TmFtZSI6IkNhbGlicmkiLCJJc0JvbGQiOmZhbHNlLCJJc0l0YWxpYyI6ZmFsc2UsIklzVW5kZXJsaW5lZCI6ZmFsc2UsIlBhcmVudFN0eWxlIjpudWxsfSwiQXV0b1NpemUiOjAsIkZvcmVncm91bmQiOnsiJHJlZiI6IjMxMyJ9LCJNYXhXaWR0aCI6MjAwLjAsIk1heEhlaWdodCI6IkluZmluaXR5IiwiU21hcnRGb3JlZ3JvdW5kSXNBY3RpdmUiOmZhbHNlLCJIb3Jpem9udGFsQWxpZ25tZW50IjoyLCJWZXJ0aWNhbEFsaWdubWVudCI6MCwiU21hcnRGb3JlZ3JvdW5kIjpudWxsLCJCYWNrZ3JvdW5kRmlsbFR5cGUiOjAsIk1hcmdpbiI6eyIkcmVmIjoiMzE0In0sIlBhZGRpbmciOnsiJHJlZiI6IjMxNSJ9LCJCYWNrZ3JvdW5kIjp7IiRyZWYiOiIyNzEifSwiSXNWaXNpYmxlIjp0cnVlLCJXaWR0aCI6MC4wLCJIZWlnaHQiOjAuMCwiQm9yZGVyU3R5bGUiOnsiJGlkIjoiNjEzIiwiTGluZUNvbG9yIjpudWxsLCJMaW5lV2VpZ2h0IjowLjAsIkxpbmVUeXBlIjowLCJQYXJlbnRTdHlsZSI6bnVsbH0sIlBhcmVudFN0eWxlIjpudWxsfSwiRGF0ZUZvcm1hdCI6eyIkcmVmIjoiMjI3In0sIldlZWtOdW1iZXJpbmciOnsiJGlkIjoiNjE0IiwiRm9ybWF0IjowLCJJc1Zpc2libGUiOmZhbHNlLCJMYXN0S25vd25WaXNpYmlsaXR5U3RhdGUiOmZhbHNlfSwiSXNWaXNpYmxlIjp0cnVlLCJQYXJlbnRTdHlsZSI6bnVsbH0sIkluZGV4IjowLCJTbWFydER1cmF0aW9uQWN0aXZhdGVkIjpmYWxzZSwiRGF0ZUZvcm1hdCI6eyIkcmVmIjoiMjI3In0sIldlZWtOdW1iZXJpbmciOnsiJGlkIjoiNjE1IiwiRm9ybWF0IjowLCJJc1Zpc2libGUiOmZhbHNlLCJMYXN0S25vd25WaXNpYmlsaXR5U3RhdGUiOmZhbHNlfSwiSWQiOiJlNjhiYzg5My04NTVjLTRlN2UtYjA1Zi1hOWUxOTdlNGNhNDAiLCJJbXBvcnRJZCI6bnVsbCwiVGl0bGUiOiJJbnN0YWdyYW0gQWRzIiwiTm90ZSI6bnVsbCwiSHlwZXJsaW5rIjp7IiRpZCI6IjYxNiIsIkFkZHJlc3MiOiIiLCJTdWJBZGRyZXNzIjoiIn0sIklzQ2hhbmdlZCI6ZmFsc2UsIklzTmV3IjpmYWxzZX19XSwiX21pbGVzdG9uZXMiOlt7IiRpZCI6IjYxNyIsIklkIjoiNTA5YzlhZTUtYjExMy00NWU4LWJiNjgtZTllYzEyYTg2MzViIiwiSW5kZXgiOjMsIkdyb3VwSWQiOm51bGwsIlRpdGxlIjoiUTMgJiBRNCByb2FkbWFwIiwiRGF0ZVRpbWUiOiIyMDIyLTA2LTE1VDIzOjU5OjAwIiwiUGVyY2VudGFnZUNvbXBsZXRlIjpudWxsLCJOb3RlIjpudWxsLCJTdHlsZSI6eyIkaWQiOiI2MTgiLCJUaXRsZVBvc2l0aW9uIjoiUmlnaHQiLCJEYXRlUG9zaXRpb24iOiJMZWZ0IiwiU2hhcGVUeXBlIjo4LCJTaGFwZVNpemUiOjEsIlNoYXBlU3R5bGUiOnsiJGlkIjoiNjE5IiwiTWFyZ2luIjp7IiRyZWYiOiIzOSJ9LCJQYWRkaW5nIjp7IiRyZWYiOiI0MCJ9LCJCYWNrZ3JvdW5kIjp7IiRpZCI6IjYyMCIsIkNvbG9yIjp7IiRpZCI6IjYyMSIsIkEiOjI1NSwiUiI6MjcsIkciOjg4LCJCIjoxMjR9fSwiSXNWaXNpYmxlIjp0cnVlLCJXaWR0aCI6MTguMCwiSGVpZ2h0IjoyMC4wLCJCb3JkZXJTdHlsZSI6eyIkaWQiOiI2MjIiLCJMaW5lQ29sb3IiOnsiJGlkIjoiNjIzIiwiJHR5cGUiOiJOTFJFLkNvbW1vbi5Eb20uU29saWRDb2xvckJydXNoLCBOTFJFLkNvbW1vbiIsIkNvbG9yIjp7IiRpZCI6IjYyNCIsIkEiOjI1NSwiUiI6MTc2LCJHIjo5MiwiQiI6NX19LCJMaW5lV2VpZ2h0IjowLjAsIkxpbmVUeXBlIjowLCJQYXJlbnRTdHlsZSI6bnVsbH0sIlBhcmVudFN0eWxlIjpudWxsfSwiVGl0bGVTdHlsZSI6eyIkaWQiOiI2MjUiLCJGb250U2V0dGluZ3MiOnsiJGlkIjoiNjI2IiwiRm9udFNpemUiOjExLCJGb250TmFtZSI6IkNhbGlicmkiLCJJc0JvbGQiOnRydWUsIklzSXRhbGljIjpmYWxzZSwiSXNVbmRlcmxpbmVkIjpmYWxzZSwiUGFyZW50U3R5bGUiOm51bGx9LCJBdXRvU2l6ZSI6MCwiRm9yZWdyb3VuZCI6eyIkaWQiOiI2MjciLCJDb2xvciI6eyIkaWQiOiI2Mjg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UwIn0sIlBhZGRpbmciOnsiJHJlZiI6IjUxIn0sIkJhY2tncm91bmQiOnsiJGlkIjoiNjI5IiwiQ29sb3IiOnsiJGlkIjoiNjMwIiwiQSI6MCwiUiI6MjU1LCJHIjoyNTUsIkIiOjI1NX19LCJJc1Zpc2libGUiOnRydWUsIldpZHRoIjowLjAsIkhlaWdodCI6MC4wLCJCb3JkZXJTdHlsZSI6bnVsbCwiUGFyZW50U3R5bGUiOm51bGx9LCJEYXRlU3R5bGUiOnsiJGlkIjoiNjMxIiwiRm9udFNldHRpbmdzIjp7IiRpZCI6IjYzMiIsIkZvbnRTaXplIjoxMCwiRm9udE5hbWUiOiJDYWxpYnJpIiwiSXNCb2xkIjpmYWxzZSwiSXNJdGFsaWMiOmZhbHNlLCJJc1VuZGVybGluZWQiOmZhbHNlLCJQYXJlbnRTdHlsZSI6bnVsbH0sIkF1dG9TaXplIjowLCJGb3JlZ3JvdW5kIjp7IiRpZCI6IjYzMyIsIkNvbG9yIjp7IiRpZCI6IjYzN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U4In0sIlBhZGRpbmciOnsiJHJlZiI6IjU5In0sIkJhY2tncm91bmQiOnsiJGlkIjoiNjM1IiwiQ29sb3IiOnsiJGlkIjoiNjM2IiwiQSI6MCwiUiI6MjU1LCJHIjoyNTUsIkIiOjI1NX19LCJJc1Zpc2libGUiOmZhbHNlLCJXaWR0aCI6MC4wLCJIZWlnaHQiOjAuMCwiQm9yZGVyU3R5bGUiOm51bGwsIlBhcmVudFN0eWxlIjpudWxsfSwiRGF0ZUZvcm1hdCI6eyIkcmVmIjoiMTA4In0sIldlZWtOdW1iZXJpbmciOnsiJGlkIjoiNjM3IiwiRm9ybWF0IjowLCJJc1Zpc2libGUiOmZhbHNlLCJMYXN0S25vd25WaXNpYmlsaXR5U3RhdGUiOmZhbHNlfSwiSXNWaXNpYmxlIjp0cnVlLCJQYXJlbnRTdHlsZSI6bnVsbH0sIkh5cGVybGluayI6bnVsbCwiSW1wb3J0SWQiOm51bGx9LHsiJGlkIjoiNjM4IiwiSWQiOiJhOTQ4OGU3NC01MjU1LTQwNjMtYjkxYy00MDMwZjVkMzZjYjUiLCJJbmRleCI6NCwiR3JvdXBJZCI6bnVsbCwiVGl0bGUiOiJGYXNoaW9uIFNob3cgRXZlbnQiLCJEYXRlVGltZSI6IjIwMjItMDktMThUMDE6MjQ6MDAiLCJQZXJjZW50YWdlQ29tcGxldGUiOm51bGwsIk5vdGUiOm51bGwsIlN0eWxlIjp7IiRpZCI6IjYzOSIsIlRpdGxlUG9zaXRpb24iOiJSaWdodCIsIkRhdGVQb3NpdGlvbiI6IkxlZnQiLCJTaGFwZVR5cGUiOjEsIlNoYXBlU2l6ZSI6MSwiU2hhcGVTdHlsZSI6eyIkaWQiOiI2NDAiLCJNYXJnaW4iOnsiJHJlZiI6IjM5In0sIlBhZGRpbmciOnsiJHJlZiI6IjQwIn0sIkJhY2tncm91bmQiOnsiJGlkIjoiNjQxIiwiQ29sb3IiOnsiJGlkIjoiNjQyIiwiQSI6MjU1LCJSIjo1MCwiRyI6NTAsIkIiOjUwfX0sIklzVmlzaWJsZSI6dHJ1ZSwiV2lkdGgiOjE4LjAsIkhlaWdodCI6MjAuMCwiQm9yZGVyU3R5bGUiOnsiJGlkIjoiNjQzIiwiTGluZUNvbG9yIjp7IiRpZCI6IjY0NCIsIiR0eXBlIjoiTkxSRS5Db21tb24uRG9tLlNvbGlkQ29sb3JCcnVzaCwgTkxSRS5Db21tb24iLCJDb2xvciI6eyIkaWQiOiI2NDUiLCJBIjoyNTUsIlIiOjI1NSwiRyI6MCwiQiI6MH19LCJMaW5lV2VpZ2h0IjowLjAsIkxpbmVUeXBlIjowLCJQYXJlbnRTdHlsZSI6bnVsbH0sIlBhcmVudFN0eWxlIjpudWxsfSwiVGl0bGVTdHlsZSI6eyIkaWQiOiI2NDYiLCJGb250U2V0dGluZ3MiOnsiJGlkIjoiNjQ3IiwiRm9udFNpemUiOjExLCJGb250TmFtZSI6IkNhbGlicmkiLCJJc0JvbGQiOnRydWUsIklzSXRhbGljIjpmYWxzZSwiSXNVbmRlcmxpbmVkIjpmYWxzZSwiUGFyZW50U3R5bGUiOm51bGx9LCJBdXRvU2l6ZSI6MCwiRm9yZWdyb3VuZCI6eyIkaWQiOiI2NDgiLCJDb2xvciI6eyIkaWQiOiI2NDk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UwIn0sIlBhZGRpbmciOnsiJHJlZiI6IjUxIn0sIkJhY2tncm91bmQiOnsiJGlkIjoiNjUwIiwiQ29sb3IiOnsiJGlkIjoiNjUxIiwiQSI6MCwiUiI6MjU1LCJHIjoyNTUsIkIiOjI1NX19LCJJc1Zpc2libGUiOmZhbHNlLCJXaWR0aCI6MC4wLCJIZWlnaHQiOjAuMCwiQm9yZGVyU3R5bGUiOm51bGwsIlBhcmVudFN0eWxlIjpudWxsfSwiRGF0ZVN0eWxlIjp7IiRpZCI6IjY1MiIsIkZvbnRTZXR0aW5ncyI6eyIkaWQiOiI2NTMiLCJGb250U2l6ZSI6MTAsIkZvbnROYW1lIjoiQ2FsaWJyaSIsIklzQm9sZCI6ZmFsc2UsIklzSXRhbGljIjpmYWxzZSwiSXNVbmRlcmxpbmVkIjpmYWxzZSwiUGFyZW50U3R5bGUiOm51bGx9LCJBdXRvU2l6ZSI6MCwiRm9yZWdyb3VuZCI6eyIkaWQiOiI2NTQiLCJDb2xvciI6eyIkaWQiOiI2NTU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1OCJ9LCJQYWRkaW5nIjp7IiRyZWYiOiI1OSJ9LCJCYWNrZ3JvdW5kIjp7IiRpZCI6IjY1NiIsIkNvbG9yIjp7IiRpZCI6IjY1NyIsIkEiOjAsIlIiOjI1NSwiRyI6MjU1LCJCIjoyNTV9fSwiSXNWaXNpYmxlIjpmYWxzZSwiV2lkdGgiOjAuMCwiSGVpZ2h0IjowLjAsIkJvcmRlclN0eWxlIjpudWxsLCJQYXJlbnRTdHlsZSI6bnVsbH0sIkRhdGVGb3JtYXQiOnsiJGlkIjoiNjU4IiwiRm9ybWF0U3RyaW5nIjoiTU1NTSBkLCB5eXl5IiwiU2VwYXJhdG9yIjoiLyIsIlVzZUludGVybmF0aW9uYWxEYXRlRm9ybWF0IjpmYWxzZSwiRGF0ZUlzVmlzaWJsZSI6dHJ1ZSwiVGltZUlzVmlzaWJsZSI6ZmFsc2UsIkhvdXJEaWdpdHMiOjEsIkFtUG1EZXNpZ25hdG9yIjoyLCJUcmltMDBNaW51dGVzIjpmYWxzZSwiTGFzdEtub3duVmlzaWJpbGl0eVN0YXRlIjp7IiRpZCI6IjY1OSIsIkRhdGVQYXJ0SXNWaXNpYmxlIjp0cnVlLCJUaW1lUGFydElzVmlzaWJsZSI6ZmFsc2V9fSwiV2Vla051bWJlcmluZyI6eyIkaWQiOiI2NjAiLCJGb3JtYXQiOjAsIklzVmlzaWJsZSI6ZmFsc2UsIkxhc3RLbm93blZpc2liaWxpdHlTdGF0ZSI6ZmFsc2V9LCJJc1Zpc2libGUiOnRydWUsIlBhcmVudFN0eWxlIjpudWxsfSwiSHlwZXJsaW5rIjpudWxsLCJJbXBvcnRJZCI6bnVsbH1dLCJJZCI6IjExNTFiNWJmLTRmMmUtNDlmNy1hYzgzLTU5MzJmNzJjNTU4ZCIsIklzU2luZ2xlSXRlbVJvdyI6ZmFsc2V9XSwiSW5kZXgiOjAsIklkIjoiNmEwODBhMWMtNWMxZS00MGFjLTlkNDgtYjZhNGE0YmQ5ZjdiIiwiSGVhZGVyVGV4dCI6IkpvaG4gQWxsb3dheSIsIklzRGVmYXVsdCI6ZmFsc2UsIlN0eWxlIjp7IiRpZCI6IjY2MSIsIkhlYWRlclN0eWxlIjp7IiRpZCI6IjY2MiIsIlRleHRTdHlsZSI6eyIkaWQiOiI2NjMiLCJGb250U2V0dGluZ3MiOnsiJGlkIjoiNjY0IiwiRm9udFNpemUiOjEwLCJGb250TmFtZSI6IkNhbGlicmkiLCJJc0JvbGQiOnRydWUsIklzSXRhbGljIjpmYWxzZSwiSXNVbmRlcmxpbmVkIjpmYWxzZSwiUGFyZW50U3R5bGUiOm51bGx9LCJBdXRvU2l6ZSI6MCwiRm9yZWdyb3VuZCI6eyIkaWQiOiI2NjUiLCJDb2xvciI6eyIkcmVmIjoiOSJ9fSwiTWF4V2lkdGgiOiJJbmZpbml0eSIsIk1heEhlaWdodCI6IkluZmluaXR5IiwiU21hcnRGb3JlZ3JvdW5kSXNBY3RpdmUiOmZhbHNlLCJIb3Jpem9udGFsQWxpZ25tZW50IjowLCJWZXJ0aWNhbEFsaWdubWVudCI6MCwiU21hcnRGb3JlZ3JvdW5kIjpudWxsLCJCYWNrZ3JvdW5kRmlsbFR5cGUiOjAsIk1hcmdpbiI6eyIkaWQiOiI2NjYiLCJUb3AiOjAuMCwiTGVmdCI6MC4wLCJSaWdodCI6MC4wLCJCb3R0b20iOjAuMH0sIlBhZGRpbmciOnsiJGlkIjoiNjY3IiwiVG9wIjowLjAsIkxlZnQiOjAuMCwiUmlnaHQiOjAuMCwiQm90dG9tIjowLjB9LCJCYWNrZ3JvdW5kIjp7IiRpZCI6IjY2OCIsIkNvbG9yIjp7IiRpZCI6IjY2OSIsIkEiOjAsIlIiOjI1NSwiRyI6MjU1LCJCIjoyNTV9fSwiSXNWaXNpYmxlIjp0cnVlLCJXaWR0aCI6MC4wLCJIZWlnaHQiOjAuMCwiQm9yZGVyU3R5bGUiOm51bGwsIlBhcmVudFN0eWxlIjpudWxsfSwiUmVjdGFuZ2xlU3R5bGUiOnsiJGlkIjoiNjcwIiwiTWFyZ2luIjp7IiRpZCI6IjY3MSIsIlRvcCI6MC4wLCJMZWZ0IjowLjAsIlJpZ2h0IjowLjAsIkJvdHRvbSI6MC4wfSwiUGFkZGluZyI6eyIkaWQiOiI2NzIiLCJUb3AiOjAuMCwiTGVmdCI6MC4wLCJSaWdodCI6MC4wLCJCb3R0b20iOjAuMH0sIkJhY2tncm91bmQiOnsiJGlkIjoiNjczIiwiQ29sb3IiOnsiJGlkIjoiNjc0IiwiQSI6NjMsIlIiOjI3LCJHIjo4OCwiQiI6MTI0fX0sIklzVmlzaWJsZSI6dHJ1ZSwiV2lkdGgiOjAuMCwiSGVpZ2h0IjowLjAsIkJvcmRlclN0eWxlIjp7IiRpZCI6IjY3NSIsIkxpbmVDb2xvciI6eyIkaWQiOiI2NzYiLCIkdHlwZSI6Ik5MUkUuQ29tbW9uLkRvbS5Tb2xpZENvbG9yQnJ1c2gsIE5MUkUuQ29tbW9uIiwiQ29sb3IiOnsiJGlkIjoiNjc3IiwiQSI6MjU1LCJSIjoyNTUsIkciOjAsIkIiOjB9fSwiTGluZVdlaWdodCI6MC4wLCJMaW5lVHlwZSI6MCwiUGFyZW50U3R5bGUiOm51bGx9LCJQYXJlbnRTdHlsZSI6bnVsbH0sIk1hcmdpbiI6eyIkaWQiOiI2NzgiLCJUb3AiOjAuMCwiTGVmdCI6MC4wLCJSaWdodCI6MC4wLCJCb3R0b20iOjAuMH0sIlBhZGRpbmciOnsiJGlkIjoiNjc5IiwiVG9wIjowLjAsIkxlZnQiOjAuMCwiUmlnaHQiOjAuMCwiQm90dG9tIjowLjB9LCJCYWNrZ3JvdW5kIjpudWxsLCJJc1Zpc2libGUiOnRydWUsIldpZHRoIjowLjAsIkhlaWdodCI6MC4wLCJCb3JkZXJTdHlsZSI6bnVsbCwiUGFyZW50U3R5bGUiOm51bGx9LCJCYWNrZ3JvdW5kU3R5bGUiOnsiJGlkIjoiNjgwIiwiTWFyZ2luIjp7IiRpZCI6IjY4MSIsIlRvcCI6MC4wLCJMZWZ0IjowLjAsIlJpZ2h0IjowLjAsIkJvdHRvbSI6MC4wfSwiUGFkZGluZyI6eyIkaWQiOiI2ODIiLCJUb3AiOjAuMCwiTGVmdCI6MC4wLCJSaWdodCI6MC4wLCJCb3R0b20iOjAuMH0sIkJhY2tncm91bmQiOnsiJGlkIjoiNjgzIiwiQ29sb3IiOnsiJGlkIjoiNjg0IiwiQSI6NTEsIlIiOjI3LCJHIjo4OCwiQiI6MTI0fX0sIklzVmlzaWJsZSI6dHJ1ZSwiV2lkdGgiOjAuMCwiSGVpZ2h0IjowLjAsIkJvcmRlclN0eWxlIjp7IiRpZCI6IjY4NSIsIkxpbmVDb2xvciI6eyIkaWQiOiI2ODYiLCIkdHlwZSI6Ik5MUkUuQ29tbW9uLkRvbS5Tb2xpZENvbG9yQnJ1c2gsIE5MUkUuQ29tbW9uIiwiQ29sb3IiOnsiJGlkIjoiNjg3IiwiQSI6MjU1LCJSIjoxNzYsIkciOjkyLCJCIjo1fX0sIkxpbmVXZWlnaHQiOjAuMCwiTGluZVR5cGUiOjAsIlBhcmVudFN0eWxlIjpudWxsfSwiUGFyZW50U3R5bGUiOm51bGx9LCJNYXJnaW4iOnsiJGlkIjoiNjg4IiwiVG9wIjowLjAsIkxlZnQiOjAuMCwiUmlnaHQiOjAuMCwiQm90dG9tIjowLjB9LCJQYWRkaW5nIjp7IiRpZCI6IjY4OSIsIlRvcCI6MC4wLCJMZWZ0IjowLjAsIlJpZ2h0IjowLjAsIkJvdHRvbSI6MC4wfSwiSXNWaXNpYmxlIjp0cnVlLCJXaWR0aCI6MC4wLCJIZWlnaHQiOjAuMCwiQm9yZGVyU3R5bGUiOm51bGwsIlBhcmVudFN0eWxlIjpudWxsfX0seyIkaWQiOiI2OTAiLCJfcm93cyI6W3siJGlkIjoiNjkxIiwiX3Rhc2tzIjpbeyIkaWQiOiI2OTIiLCJfYXR0YWNoZWRNaWxlc3RvbmVzIjpbXSwiVGFza0RlZmluaXRpb24iOnsiJGlkIjoiNjkzIiwiR3JvdXBOYW1lIjpudWxsLCJTdGFydERhdGUiOiIyMDIyLTA0LTE5VDIzOjU5OjAwIiwiRW5kRGF0ZSI6IjIwMjItMDYtMTJUMTk6NDU6MDAiLCJQZXJjZW50YWdlQ29tcGxldGUiOm51bGwsIlN0eWxlIjp7IiRpZCI6IjY5NCIsIlNoYXBlIjoxLCJTaGFwZVRoaWNrbmVzcyI6MiwiRHVyYXRpb25Gb3JtYXQiOjAsIkluY2x1ZGVOb25Xb3JraW5nRGF5c0luRHVyYXRpb24iOmZhbHNlLCJQZXJjZW50YWdlQ29tcGxldGVTdHlsZSI6eyIkaWQiOiI2OTUiLCJGb250U2V0dGluZ3MiOnsiJGlkIjoiNjk2IiwiRm9udFNpemUiOjEwLCJGb250TmFtZSI6IkNhbGlicmkiLCJJc0JvbGQiOmZhbHNlLCJJc0l0YWxpYyI6ZmFsc2UsIklzVW5kZXJsaW5lZCI6ZmFsc2UsIlBhcmVudFN0eWxlIjpudWxsfSwiQXV0b1NpemUiOjAsIkZvcmVncm91bmQiOnsiJHJlZiI6IjI4MiJ9LCJNYXhXaWR0aCI6MjAwLjAsIk1heEhlaWdodCI6IkluZmluaXR5IiwiU21hcnRGb3JlZ3JvdW5kSXNBY3RpdmUiOmZhbHNlLCJIb3Jpem9udGFsQWxpZ25tZW50IjowLCJWZXJ0aWNhbEFsaWdubWVudCI6MCwiU21hcnRGb3JlZ3JvdW5kIjpudWxsLCJCYWNrZ3JvdW5kRmlsbFR5cGUiOjAsIk1hcmdpbiI6eyIkcmVmIjoiMjgzIn0sIlBhZGRpbmciOnsiJHJlZiI6IjI4NCJ9LCJCYWNrZ3JvdW5kIjp7IiRyZWYiOiIxODQifSwiSXNWaXNpYmxlIjp0cnVlLCJXaWR0aCI6MC4wLCJIZWlnaHQiOjAuMCwiQm9yZGVyU3R5bGUiOnsiJGlkIjoiNjk3IiwiTGluZUNvbG9yIjpudWxsLCJMaW5lV2VpZ2h0IjowLjAsIkxpbmVUeXBlIjowLCJQYXJlbnRTdHlsZSI6bnVsbH0sIlBhcmVudFN0eWxlIjpudWxsfSwiRHVyYXRpb25TdHlsZSI6eyIkaWQiOiI2OTgiLCJGb250U2V0dGluZ3MiOnsiJGlkIjoiNjk5IiwiRm9udFNpemUiOjEwLCJGb250TmFtZSI6IkNhbGlicmkiLCJJc0JvbGQiOmZhbHNlLCJJc0l0YWxpYyI6ZmFsc2UsIklzVW5kZXJsaW5lZCI6ZmFsc2UsIlBhcmVudFN0eWxlIjpudWxsfSwiQXV0b1NpemUiOjAsIkZvcmVncm91bmQiOnsiJHJlZiI6IjI4OCJ9LCJNYXhXaWR0aCI6MjAwLjAsIk1heEhlaWdodCI6IkluZmluaXR5IiwiU21hcnRGb3JlZ3JvdW5kSXNBY3RpdmUiOmZhbHNlLCJIb3Jpem9udGFsQWxpZ25tZW50IjowLCJWZXJ0aWNhbEFsaWdubWVudCI6MCwiU21hcnRGb3JlZ3JvdW5kIjpudWxsLCJCYWNrZ3JvdW5kRmlsbFR5cGUiOjAsIk1hcmdpbiI6eyIkcmVmIjoiMjg5In0sIlBhZGRpbmciOnsiJHJlZiI6IjI5MCJ9LCJCYWNrZ3JvdW5kIjp7IiRyZWYiOiIxOTMifSwiSXNWaXNpYmxlIjp0cnVlLCJXaWR0aCI6MC4wLCJIZWlnaHQiOjAuMCwiQm9yZGVyU3R5bGUiOnsiJGlkIjoiNzAwIiwiTGluZUNvbG9yIjpudWxsLCJMaW5lV2VpZ2h0IjowLjAsIkxpbmVUeXBlIjowLCJQYXJlbnRTdHlsZSI6bnVsbH0sIlBhcmVudFN0eWxlIjpudWxsfSwiSG9yaXpvbnRhbENvbm5lY3RvclN0eWxlIjp7IiRpZCI6IjcwMSIsIkxpbmVDb2xvciI6eyIkcmVmIjoiMTk2In0sIkxpbmVXZWlnaHQiOjEuMCwiTGluZVR5cGUiOjAsIlBhcmVudFN0eWxlIjpudWxsfSwiVmVydGljYWxDb25uZWN0b3JTdHlsZSI6eyIkaWQiOiI3MDIiLCJMaW5lQ29sb3IiOnsiJHJlZiI6IjE5OS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cwMyIsIk1hcmdpbiI6eyIkcmVmIjoiMjk1In0sIlBhZGRpbmciOnsiJHJlZiI6IjI5NiJ9LCJCYWNrZ3JvdW5kIjp7IiRpZCI6IjcwNCIsIkNvbG9yIjp7IiRpZCI6IjcwNSIsIkEiOjI1NSwiUiI6MjcsIkciOjg4LCJCIjoxMjR9fSwiSXNWaXNpYmxlIjp0cnVlLCJXaWR0aCI6MC4wLCJIZWlnaHQiOjIyLjAsIkJvcmRlclN0eWxlIjp7IiRpZCI6IjcwNiIsIkxpbmVDb2xvciI6eyIkcmVmIjoiNTQ2In0sIkxpbmVXZWlnaHQiOjAuMCwiTGluZVR5cGUiOjAsIlBhcmVudFN0eWxlIjpudWxsfSwiUGFyZW50U3R5bGUiOm51bGx9LCJUaXRsZVN0eWxlIjp7IiRpZCI6IjcwNyIsIkZvbnRTZXR0aW5ncyI6eyIkaWQiOiI3MDgiLCJGb250U2l6ZSI6MTEsIkZvbnROYW1lIjoiQ2FsaWJyaSIsIklzQm9sZCI6dHJ1ZSwiSXNJdGFsaWMiOmZhbHNlLCJJc1VuZGVybGluZWQiOmZhbHNlLCJQYXJlbnRTdHlsZSI6bnVsbH0sIkF1dG9TaXplIjowLCJGb3JlZ3JvdW5kIjp7IiRpZCI6IjcwOSIsIkNvbG9yIjp7IiRpZCI6IjcxMC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cmVmIjoiMzA2In0sIlBhZGRpbmciOnsiJHJlZiI6IjMwNyJ9LCJCYWNrZ3JvdW5kIjp7IiRpZCI6IjcxMSIsIkNvbG9yIjp7IiRpZCI6IjcxMiIsIkEiOjAsIlIiOjI1NSwiRyI6MjU1LCJCIjoyNTV9fSwiSXNWaXNpYmxlIjp0cnVlLCJXaWR0aCI6MC4wLCJIZWlnaHQiOjAuMCwiQm9yZGVyU3R5bGUiOnsiJGlkIjoiNzEzIiwiTGluZUNvbG9yIjpudWxsLCJMaW5lV2VpZ2h0IjowLjAsIkxpbmVUeXBlIjowLCJQYXJlbnRTdHlsZSI6bnVsbH0sIlBhcmVudFN0eWxlIjpudWxsfSwiRGF0ZVN0eWxlIjp7IiRpZCI6IjcxNCIsIkZvbnRTZXR0aW5ncyI6eyIkaWQiOiI3MTUiLCJGb250U2l6ZSI6MTAsIkZvbnROYW1lIjoiQ2FsaWJyaSIsIklzQm9sZCI6ZmFsc2UsIklzSXRhbGljIjpmYWxzZSwiSXNVbmRlcmxpbmVkIjpmYWxzZSwiUGFyZW50U3R5bGUiOm51bGx9LCJBdXRvU2l6ZSI6MCwiRm9yZWdyb3VuZCI6eyIkcmVmIjoiMzEzIn0sIk1heFdpZHRoIjoyMDAuMCwiTWF4SGVpZ2h0IjoiSW5maW5pdHkiLCJTbWFydEZvcmVncm91bmRJc0FjdGl2ZSI6ZmFsc2UsIkhvcml6b250YWxBbGlnbm1lbnQiOjIsIlZlcnRpY2FsQWxpZ25tZW50IjowLCJTbWFydEZvcmVncm91bmQiOm51bGwsIkJhY2tncm91bmRGaWxsVHlwZSI6MCwiTWFyZ2luIjp7IiRyZWYiOiIzMTQifSwiUGFkZGluZyI6eyIkcmVmIjoiMzE1In0sIkJhY2tncm91bmQiOnsiJHJlZiI6IjI3MSJ9LCJJc1Zpc2libGUiOnRydWUsIldpZHRoIjowLjAsIkhlaWdodCI6MC4wLCJCb3JkZXJTdHlsZSI6eyIkaWQiOiI3MTYiLCJMaW5lQ29sb3IiOm51bGwsIkxpbmVXZWlnaHQiOjAuMCwiTGluZVR5cGUiOjAsIlBhcmVudFN0eWxlIjpudWxsfSwiUGFyZW50U3R5bGUiOm51bGx9LCJEYXRlRm9ybWF0Ijp7IiRyZWYiOiIyMjcifSwiV2Vla051bWJlcmluZyI6eyIkaWQiOiI3MTciLCJGb3JtYXQiOjAsIklzVmlzaWJsZSI6ZmFsc2UsIkxhc3RLbm93blZpc2liaWxpdHlTdGF0ZSI6ZmFsc2V9LCJJc1Zpc2libGUiOnRydWUsIlBhcmVudFN0eWxlIjpudWxsfSwiSW5kZXgiOjYsIlNtYXJ0RHVyYXRpb25BY3RpdmF0ZWQiOmZhbHNlLCJEYXRlRm9ybWF0Ijp7IiRyZWYiOiIyMjcifSwiV2Vla051bWJlcmluZyI6eyIkaWQiOiI3MTgiLCJGb3JtYXQiOjAsIklzVmlzaWJsZSI6ZmFsc2UsIkxhc3RLbm93blZpc2liaWxpdHlTdGF0ZSI6ZmFsc2V9LCJJZCI6IjIwNTM0OTUzLTEyNjMtNDU0Yi1iMTdmLWY1YjI1Nzc3YTM5NCIsIkltcG9ydElkIjpudWxsLCJUaXRsZSI6IkEvQiBUZXN0cyIsIk5vdGUiOm51bGwsIkh5cGVybGluayI6eyIkaWQiOiI3MTkiLCJBZGRyZXNzIjoiIiwiU3ViQWRkcmVzcyI6IiJ9LCJJc0NoYW5nZWQiOmZhbHNlLCJJc05ldyI6ZmFsc2V9fSx7IiRpZCI6IjcyMCIsIl9hdHRhY2hlZE1pbGVzdG9uZXMiOltdLCJUYXNrRGVmaW5pdGlvbiI6eyIkaWQiOiI3MjEiLCJHcm91cE5hbWUiOm51bGwsIlN0YXJ0RGF0ZSI6IjIwMjItMDctMDdUMjM6NTk6MDAiLCJFbmREYXRlIjoiMjAyMi0wOS0xMlQxNjozODowMCIsIlBlcmNlbnRhZ2VDb21wbGV0ZSI6bnVsbCwiU3R5bGUiOnsiJGlkIjoiNzIyIiwiU2hhcGUiOjEsIlNoYXBlVGhpY2tuZXNzIjoyLCJEdXJhdGlvbkZvcm1hdCI6MCwiSW5jbHVkZU5vbldvcmtpbmdEYXlzSW5EdXJhdGlvbiI6ZmFsc2UsIlBlcmNlbnRhZ2VDb21wbGV0ZVN0eWxlIjp7IiRpZCI6IjcyMyIsIkZvbnRTZXR0aW5ncyI6eyIkaWQiOiI3MjQiLCJGb250U2l6ZSI6MTAsIkZvbnROYW1lIjoiQ2FsaWJyaSIsIklzQm9sZCI6ZmFsc2UsIklzSXRhbGljIjpmYWxzZSwiSXNVbmRlcmxpbmVkIjpmYWxzZSwiUGFyZW50U3R5bGUiOm51bGx9LCJBdXRvU2l6ZSI6MCwiRm9yZWdyb3VuZCI6eyIkcmVmIjoiMjgyIn0sIk1heFdpZHRoIjoyMDAuMCwiTWF4SGVpZ2h0IjoiSW5maW5pdHkiLCJTbWFydEZvcmVncm91bmRJc0FjdGl2ZSI6ZmFsc2UsIkhvcml6b250YWxBbGlnbm1lbnQiOjAsIlZlcnRpY2FsQWxpZ25tZW50IjowLCJTbWFydEZvcmVncm91bmQiOm51bGwsIkJhY2tncm91bmRGaWxsVHlwZSI6MCwiTWFyZ2luIjp7IiRyZWYiOiIyODMifSwiUGFkZGluZyI6eyIkcmVmIjoiMjg0In0sIkJhY2tncm91bmQiOnsiJHJlZiI6IjE4NCJ9LCJJc1Zpc2libGUiOnRydWUsIldpZHRoIjowLjAsIkhlaWdodCI6MC4wLCJCb3JkZXJTdHlsZSI6eyIkaWQiOiI3MjUiLCJMaW5lQ29sb3IiOm51bGwsIkxpbmVXZWlnaHQiOjAuMCwiTGluZVR5cGUiOjAsIlBhcmVudFN0eWxlIjpudWxsfSwiUGFyZW50U3R5bGUiOm51bGx9LCJEdXJhdGlvblN0eWxlIjp7IiRpZCI6IjcyNiIsIkZvbnRTZXR0aW5ncyI6eyIkaWQiOiI3MjciLCJGb250U2l6ZSI6MTAsIkZvbnROYW1lIjoiQ2FsaWJyaSIsIklzQm9sZCI6ZmFsc2UsIklzSXRhbGljIjpmYWxzZSwiSXNVbmRlcmxpbmVkIjpmYWxzZSwiUGFyZW50U3R5bGUiOm51bGx9LCJBdXRvU2l6ZSI6MCwiRm9yZWdyb3VuZCI6eyIkcmVmIjoiMjg4In0sIk1heFdpZHRoIjoyMDAuMCwiTWF4SGVpZ2h0IjoiSW5maW5pdHkiLCJTbWFydEZvcmVncm91bmRJc0FjdGl2ZSI6ZmFsc2UsIkhvcml6b250YWxBbGlnbm1lbnQiOjAsIlZlcnRpY2FsQWxpZ25tZW50IjowLCJTbWFydEZvcmVncm91bmQiOm51bGwsIkJhY2tncm91bmRGaWxsVHlwZSI6MCwiTWFyZ2luIjp7IiRyZWYiOiIyODkifSwiUGFkZGluZyI6eyIkcmVmIjoiMjkwIn0sIkJhY2tncm91bmQiOnsiJHJlZiI6IjE5MyJ9LCJJc1Zpc2libGUiOnRydWUsIldpZHRoIjowLjAsIkhlaWdodCI6MC4wLCJCb3JkZXJTdHlsZSI6eyIkaWQiOiI3MjgiLCJMaW5lQ29sb3IiOm51bGwsIkxpbmVXZWlnaHQiOjAuMCwiTGluZVR5cGUiOjAsIlBhcmVudFN0eWxlIjpudWxsfSwiUGFyZW50U3R5bGUiOm51bGx9LCJIb3Jpem9udGFsQ29ubmVjdG9yU3R5bGUiOnsiJGlkIjoiNzI5IiwiTGluZUNvbG9yIjp7IiRyZWYiOiIxOTYifSwiTGluZVdlaWdodCI6MS4wLCJMaW5lVHlwZSI6MCwiUGFyZW50U3R5bGUiOm51bGx9LCJWZXJ0aWNhbENvbm5lY3RvclN0eWxlIjp7IiRpZCI6IjczMCIsIkxpbmVDb2xvciI6eyIkcmVmIjoiMTk5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NzMxIiwiTWFyZ2luIjp7IiRyZWYiOiIyOTUifSwiUGFkZGluZyI6eyIkcmVmIjoiMjk2In0sIkJhY2tncm91bmQiOnsiJGlkIjoiNzMyIiwiQ29sb3IiOnsiJGlkIjoiNzMzIiwiQSI6MjU1LCJSIjoyNywiRyI6ODgsIkIiOjEyNH19LCJJc1Zpc2libGUiOnRydWUsIldpZHRoIjowLjAsIkhlaWdodCI6MjIuMCwiQm9yZGVyU3R5bGUiOnsiJGlkIjoiNzM0IiwiTGluZUNvbG9yIjp7IiRyZWYiOiI1NDYifSwiTGluZVdlaWdodCI6MC4wLCJMaW5lVHlwZSI6MCwiUGFyZW50U3R5bGUiOm51bGx9LCJQYXJlbnRTdHlsZSI6bnVsbH0sIlRpdGxlU3R5bGUiOnsiJGlkIjoiNzM1IiwiRm9udFNldHRpbmdzIjp7IiRpZCI6IjczNiIsIkZvbnRTaXplIjoxMSwiRm9udE5hbWUiOiJDYWxpYnJpIiwiSXNCb2xkIjp0cnVlLCJJc0l0YWxpYyI6ZmFsc2UsIklzVW5kZXJsaW5lZCI6ZmFsc2UsIlBhcmVudFN0eWxlIjpudWxsfSwiQXV0b1NpemUiOjAsIkZvcmVncm91bmQiOnsiJGlkIjoiNzM3IiwiQ29sb3IiOnsiJGlkIjoiNzM4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yZWYiOiIzMDYifSwiUGFkZGluZyI6eyIkcmVmIjoiMzA3In0sIkJhY2tncm91bmQiOnsiJGlkIjoiNzM5IiwiQ29sb3IiOnsiJGlkIjoiNzQwIiwiQSI6MCwiUiI6MjU1LCJHIjoyNTUsIkIiOjI1NX19LCJJc1Zpc2libGUiOnRydWUsIldpZHRoIjowLjAsIkhlaWdodCI6MC4wLCJCb3JkZXJTdHlsZSI6eyIkaWQiOiI3NDEiLCJMaW5lQ29sb3IiOm51bGwsIkxpbmVXZWlnaHQiOjAuMCwiTGluZVR5cGUiOjAsIlBhcmVudFN0eWxlIjpudWxsfSwiUGFyZW50U3R5bGUiOm51bGx9LCJEYXRlU3R5bGUiOnsiJGlkIjoiNzQyIiwiRm9udFNldHRpbmdzIjp7IiRpZCI6Ijc0MyIsIkZvbnRTaXplIjoxMCwiRm9udE5hbWUiOiJDYWxpYnJpIiwiSXNCb2xkIjpmYWxzZSwiSXNJdGFsaWMiOmZhbHNlLCJJc1VuZGVybGluZWQiOmZhbHNlLCJQYXJlbnRTdHlsZSI6bnVsbH0sIkF1dG9TaXplIjowLCJGb3JlZ3JvdW5kIjp7IiRyZWYiOiIzMTMifSwiTWF4V2lkdGgiOjIwMC4wLCJNYXhIZWlnaHQiOiJJbmZpbml0eSIsIlNtYXJ0Rm9yZWdyb3VuZElzQWN0aXZlIjpmYWxzZSwiSG9yaXpvbnRhbEFsaWdubWVudCI6MiwiVmVydGljYWxBbGlnbm1lbnQiOjAsIlNtYXJ0Rm9yZWdyb3VuZCI6bnVsbCwiQmFja2dyb3VuZEZpbGxUeXBlIjowLCJNYXJnaW4iOnsiJHJlZiI6IjMxNCJ9LCJQYWRkaW5nIjp7IiRyZWYiOiIzMTUifSwiQmFja2dyb3VuZCI6eyIkcmVmIjoiMjcxIn0sIklzVmlzaWJsZSI6dHJ1ZSwiV2lkdGgiOjAuMCwiSGVpZ2h0IjowLjAsIkJvcmRlclN0eWxlIjp7IiRpZCI6Ijc0NCIsIkxpbmVDb2xvciI6bnVsbCwiTGluZVdlaWdodCI6MC4wLCJMaW5lVHlwZSI6MCwiUGFyZW50U3R5bGUiOm51bGx9LCJQYXJlbnRTdHlsZSI6bnVsbH0sIkRhdGVGb3JtYXQiOnsiJHJlZiI6IjIyNyJ9LCJXZWVrTnVtYmVyaW5nIjp7IiRpZCI6Ijc0NSIsIkZvcm1hdCI6MCwiSXNWaXNpYmxlIjpmYWxzZSwiTGFzdEtub3duVmlzaWJpbGl0eVN0YXRlIjpmYWxzZX0sIklzVmlzaWJsZSI6dHJ1ZSwiUGFyZW50U3R5bGUiOm51bGx9LCJJbmRleCI6NywiU21hcnREdXJhdGlvbkFjdGl2YXRlZCI6ZmFsc2UsIkRhdGVGb3JtYXQiOnsiJHJlZiI6IjIyNyJ9LCJXZWVrTnVtYmVyaW5nIjp7IiRpZCI6Ijc0NiIsIkZvcm1hdCI6MCwiSXNWaXNpYmxlIjpmYWxzZSwiTGFzdEtub3duVmlzaWJpbGl0eVN0YXRlIjpmYWxzZX0sIklkIjoiMjdjMzljZWMtYmY5Yy00YThlLTgxNjMtOTAzNjZiNDYyMDM1IiwiSW1wb3J0SWQiOm51bGwsIlRpdGxlIjoiQWJhbmRvbmVkIENhcnQgRW1haWwiLCJOb3RlIjpudWxsLCJIeXBlcmxpbmsiOnsiJGlkIjoiNzQ3IiwiQWRkcmVzcyI6IiIsIlN1YkFkZHJlc3MiOiIifSwiSXNDaGFuZ2VkIjpmYWxzZSwiSXNOZXciOmZhbHNlfX0seyIkaWQiOiI3NDgiLCJfYXR0YWNoZWRNaWxlc3RvbmVzIjpbXSwiVGFza0RlZmluaXRpb24iOnsiJGlkIjoiNzQ5IiwiR3JvdXBOYW1lIjpudWxsLCJTdGFydERhdGUiOiIyMDIyLTAxLTI3VDIxOjE3OjAwIiwiRW5kRGF0ZSI6IjIwMjItMDMtMTVUMDE6MjQ6MDAiLCJQZXJjZW50YWdlQ29tcGxldGUiOm51bGwsIlN0eWxlIjp7IiRpZCI6Ijc1MCIsIlNoYXBlIjoxLCJTaGFwZVRoaWNrbmVzcyI6MiwiRHVyYXRpb25Gb3JtYXQiOjAsIkluY2x1ZGVOb25Xb3JraW5nRGF5c0luRHVyYXRpb24iOmZhbHNlLCJQZXJjZW50YWdlQ29tcGxldGVTdHlsZSI6eyIkaWQiOiI3NTEiLCJGb250U2V0dGluZ3MiOnsiJGlkIjoiNzUyIiwiRm9udFNpemUiOjEwLCJGb250TmFtZSI6IkNhbGlicmkiLCJJc0JvbGQiOmZhbHNlLCJJc0l0YWxpYyI6ZmFsc2UsIklzVW5kZXJsaW5lZCI6ZmFsc2UsIlBhcmVudFN0eWxlIjpudWxsfSwiQXV0b1NpemUiOjAsIkZvcmVncm91bmQiOnsiJHJlZiI6IjI4MiJ9LCJNYXhXaWR0aCI6MjAwLjAsIk1heEhlaWdodCI6IkluZmluaXR5IiwiU21hcnRGb3JlZ3JvdW5kSXNBY3RpdmUiOmZhbHNlLCJIb3Jpem9udGFsQWxpZ25tZW50IjowLCJWZXJ0aWNhbEFsaWdubWVudCI6MCwiU21hcnRGb3JlZ3JvdW5kIjpudWxsLCJCYWNrZ3JvdW5kRmlsbFR5cGUiOjAsIk1hcmdpbiI6eyIkcmVmIjoiMjgzIn0sIlBhZGRpbmciOnsiJHJlZiI6IjI4NCJ9LCJCYWNrZ3JvdW5kIjp7IiRyZWYiOiIxODQifSwiSXNWaXNpYmxlIjp0cnVlLCJXaWR0aCI6MC4wLCJIZWlnaHQiOjAuMCwiQm9yZGVyU3R5bGUiOnsiJGlkIjoiNzUzIiwiTGluZUNvbG9yIjpudWxsLCJMaW5lV2VpZ2h0IjowLjAsIkxpbmVUeXBlIjowLCJQYXJlbnRTdHlsZSI6bnVsbH0sIlBhcmVudFN0eWxlIjpudWxsfSwiRHVyYXRpb25TdHlsZSI6eyIkaWQiOiI3NTQiLCJGb250U2V0dGluZ3MiOnsiJGlkIjoiNzU1IiwiRm9udFNpemUiOjEwLCJGb250TmFtZSI6IkNhbGlicmkiLCJJc0JvbGQiOmZhbHNlLCJJc0l0YWxpYyI6ZmFsc2UsIklzVW5kZXJsaW5lZCI6ZmFsc2UsIlBhcmVudFN0eWxlIjpudWxsfSwiQXV0b1NpemUiOjAsIkZvcmVncm91bmQiOnsiJHJlZiI6IjI4OCJ9LCJNYXhXaWR0aCI6MjAwLjAsIk1heEhlaWdodCI6IkluZmluaXR5IiwiU21hcnRGb3JlZ3JvdW5kSXNBY3RpdmUiOmZhbHNlLCJIb3Jpem9udGFsQWxpZ25tZW50IjowLCJWZXJ0aWNhbEFsaWdubWVudCI6MCwiU21hcnRGb3JlZ3JvdW5kIjpudWxsLCJCYWNrZ3JvdW5kRmlsbFR5cGUiOjAsIk1hcmdpbiI6eyIkcmVmIjoiMjg5In0sIlBhZGRpbmciOnsiJHJlZiI6IjI5MCJ9LCJCYWNrZ3JvdW5kIjp7IiRyZWYiOiIxOTMifSwiSXNWaXNpYmxlIjp0cnVlLCJXaWR0aCI6MC4wLCJIZWlnaHQiOjAuMCwiQm9yZGVyU3R5bGUiOnsiJGlkIjoiNzU2IiwiTGluZUNvbG9yIjpudWxsLCJMaW5lV2VpZ2h0IjowLjAsIkxpbmVUeXBlIjowLCJQYXJlbnRTdHlsZSI6bnVsbH0sIlBhcmVudFN0eWxlIjpudWxsfSwiSG9yaXpvbnRhbENvbm5lY3RvclN0eWxlIjp7IiRpZCI6Ijc1NyIsIkxpbmVDb2xvciI6eyIkcmVmIjoiMTk2In0sIkxpbmVXZWlnaHQiOjEuMCwiTGluZVR5cGUiOjAsIlBhcmVudFN0eWxlIjpudWxsfSwiVmVydGljYWxDb25uZWN0b3JTdHlsZSI6eyIkaWQiOiI3NTgiLCJMaW5lQ29sb3IiOnsiJHJlZiI6IjE5OS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c1OSIsIk1hcmdpbiI6eyIkcmVmIjoiMjk1In0sIlBhZGRpbmciOnsiJHJlZiI6IjI5NiJ9LCJCYWNrZ3JvdW5kIjp7IiRpZCI6Ijc2MCIsIkNvbG9yIjp7IiRpZCI6Ijc2MSIsIkEiOjI1NSwiUiI6MjcsIkciOjg4LCJCIjoxMjR9fSwiSXNWaXNpYmxlIjp0cnVlLCJXaWR0aCI6MC4wLCJIZWlnaHQiOjIyLjAsIkJvcmRlclN0eWxlIjp7IiRpZCI6Ijc2MiIsIkxpbmVDb2xvciI6eyIkcmVmIjoiNTQ2In0sIkxpbmVXZWlnaHQiOjAuMCwiTGluZVR5cGUiOjAsIlBhcmVudFN0eWxlIjpudWxsfSwiUGFyZW50U3R5bGUiOm51bGx9LCJUaXRsZVN0eWxlIjp7IiRpZCI6Ijc2MyIsIkZvbnRTZXR0aW5ncyI6eyIkaWQiOiI3NjQiLCJGb250U2l6ZSI6MTEsIkZvbnROYW1lIjoiQ2FsaWJyaSIsIklzQm9sZCI6dHJ1ZSwiSXNJdGFsaWMiOmZhbHNlLCJJc1VuZGVybGluZWQiOmZhbHNlLCJQYXJlbnRTdHlsZSI6bnVsbH0sIkF1dG9TaXplIjowLCJGb3JlZ3JvdW5kIjp7IiRpZCI6Ijc2NSIsIkNvbG9yIjp7IiRpZCI6Ijc2Ni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cmVmIjoiMzA2In0sIlBhZGRpbmciOnsiJHJlZiI6IjMwNyJ9LCJCYWNrZ3JvdW5kIjp7IiRpZCI6Ijc2NyIsIkNvbG9yIjp7IiRpZCI6Ijc2OCIsIkEiOjAsIlIiOjI1NSwiRyI6MjU1LCJCIjoyNTV9fSwiSXNWaXNpYmxlIjp0cnVlLCJXaWR0aCI6MC4wLCJIZWlnaHQiOjAuMCwiQm9yZGVyU3R5bGUiOnsiJGlkIjoiNzY5IiwiTGluZUNvbG9yIjpudWxsLCJMaW5lV2VpZ2h0IjowLjAsIkxpbmVUeXBlIjowLCJQYXJlbnRTdHlsZSI6bnVsbH0sIlBhcmVudFN0eWxlIjpudWxsfSwiRGF0ZVN0eWxlIjp7IiRpZCI6Ijc3MCIsIkZvbnRTZXR0aW5ncyI6eyIkaWQiOiI3NzEiLCJGb250U2l6ZSI6MTAsIkZvbnROYW1lIjoiQ2FsaWJyaSIsIklzQm9sZCI6ZmFsc2UsIklzSXRhbGljIjpmYWxzZSwiSXNVbmRlcmxpbmVkIjpmYWxzZSwiUGFyZW50U3R5bGUiOm51bGx9LCJBdXRvU2l6ZSI6MCwiRm9yZWdyb3VuZCI6eyIkcmVmIjoiMzEzIn0sIk1heFdpZHRoIjoyMDAuMCwiTWF4SGVpZ2h0IjoiSW5maW5pdHkiLCJTbWFydEZvcmVncm91bmRJc0FjdGl2ZSI6ZmFsc2UsIkhvcml6b250YWxBbGlnbm1lbnQiOjIsIlZlcnRpY2FsQWxpZ25tZW50IjowLCJTbWFydEZvcmVncm91bmQiOm51bGwsIkJhY2tncm91bmRGaWxsVHlwZSI6MCwiTWFyZ2luIjp7IiRyZWYiOiIzMTQifSwiUGFkZGluZyI6eyIkcmVmIjoiMzE1In0sIkJhY2tncm91bmQiOnsiJHJlZiI6IjI3MSJ9LCJJc1Zpc2libGUiOnRydWUsIldpZHRoIjowLjAsIkhlaWdodCI6MC4wLCJCb3JkZXJTdHlsZSI6eyIkaWQiOiI3NzIiLCJMaW5lQ29sb3IiOm51bGwsIkxpbmVXZWlnaHQiOjAuMCwiTGluZVR5cGUiOjAsIlBhcmVudFN0eWxlIjpudWxsfSwiUGFyZW50U3R5bGUiOm51bGx9LCJEYXRlRm9ybWF0Ijp7IiRyZWYiOiIyMjcifSwiV2Vla051bWJlcmluZyI6eyIkaWQiOiI3NzMiLCJGb3JtYXQiOjAsIklzVmlzaWJsZSI6ZmFsc2UsIkxhc3RLbm93blZpc2liaWxpdHlTdGF0ZSI6ZmFsc2V9LCJJc1Zpc2libGUiOnRydWUsIlBhcmVudFN0eWxlIjpudWxsfSwiSW5kZXgiOjUsIlNtYXJ0RHVyYXRpb25BY3RpdmF0ZWQiOmZhbHNlLCJEYXRlRm9ybWF0Ijp7IiRyZWYiOiIyMjcifSwiV2Vla051bWJlcmluZyI6eyIkaWQiOiI3NzQiLCJGb3JtYXQiOjAsIklzVmlzaWJsZSI6ZmFsc2UsIkxhc3RLbm93blZpc2liaWxpdHlTdGF0ZSI6ZmFsc2V9LCJJZCI6IjQ3NWM2Y2E4LTRkOGYtNDI1OS04Yjc5LTAxYmU4NTUyYTM0MiIsIkltcG9ydElkIjpudWxsLCJUaXRsZSI6IlByb2R1Y3QgY2F0YWxvZyIsIk5vdGUiOm51bGwsIkh5cGVybGluayI6eyIkaWQiOiI3NzUiLCJBZGRyZXNzIjoiIiwiU3ViQWRkcmVzcyI6IiJ9LCJJc0NoYW5nZWQiOmZhbHNlLCJJc05ldyI6ZmFsc2V9fV0sIl9taWxlc3RvbmVzIjpbXSwiSWQiOiI2NzJjNmUwMi03MGJkLTRmZjEtYTFkOS0wODY4OWM4MjA4NzIiLCJJc1NpbmdsZUl0ZW1Sb3ciOmZhbHNlfV0sIkluZGV4IjoxLCJJZCI6IjI1ZjM0NDlhLTQ3NmMtNDY5Yy04YWE3LTZlMDMxNzE3MjcyMCIsIkhlYWRlclRleHQiOiJLZWl0aCBIZW5yeSIsIklzRGVmYXVsdCI6ZmFsc2UsIlN0eWxlIjp7IiRpZCI6Ijc3NiIsIkhlYWRlclN0eWxlIjp7IiRpZCI6Ijc3NyIsIlRleHRTdHlsZSI6eyIkaWQiOiI3NzgiLCJGb250U2V0dGluZ3MiOnsiJGlkIjoiNzc5IiwiRm9udFNpemUiOjEwLCJGb250TmFtZSI6IkNhbGlicmkiLCJJc0JvbGQiOnRydWUsIklzSXRhbGljIjpmYWxzZSwiSXNVbmRlcmxpbmVkIjpmYWxzZSwiUGFyZW50U3R5bGUiOm51bGx9LCJBdXRvU2l6ZSI6MCwiRm9yZWdyb3VuZCI6eyIkaWQiOiI3ODAiLCJDb2xvciI6eyIkcmVmIjoiOSJ9fSwiTWF4V2lkdGgiOiJJbmZpbml0eSIsIk1heEhlaWdodCI6IkluZmluaXR5IiwiU21hcnRGb3JlZ3JvdW5kSXNBY3RpdmUiOmZhbHNlLCJIb3Jpem9udGFsQWxpZ25tZW50IjowLCJWZXJ0aWNhbEFsaWdubWVudCI6MCwiU21hcnRGb3JlZ3JvdW5kIjpudWxsLCJCYWNrZ3JvdW5kRmlsbFR5cGUiOjAsIk1hcmdpbiI6eyIkaWQiOiI3ODEiLCJUb3AiOjAuMCwiTGVmdCI6MC4wLCJSaWdodCI6MC4wLCJCb3R0b20iOjAuMH0sIlBhZGRpbmciOnsiJGlkIjoiNzgyIiwiVG9wIjowLjAsIkxlZnQiOjAuMCwiUmlnaHQiOjAuMCwiQm90dG9tIjowLjB9LCJCYWNrZ3JvdW5kIjp7IiRpZCI6Ijc4MyIsIkNvbG9yIjp7IiRpZCI6Ijc4NCIsIkEiOjAsIlIiOjI1NSwiRyI6MjU1LCJCIjoyNTV9fSwiSXNWaXNpYmxlIjp0cnVlLCJXaWR0aCI6MC4wLCJIZWlnaHQiOjAuMCwiQm9yZGVyU3R5bGUiOm51bGwsIlBhcmVudFN0eWxlIjpudWxsfSwiUmVjdGFuZ2xlU3R5bGUiOnsiJGlkIjoiNzg1IiwiTWFyZ2luIjp7IiRpZCI6Ijc4NiIsIlRvcCI6MC4wLCJMZWZ0IjowLjAsIlJpZ2h0IjowLjAsIkJvdHRvbSI6MC4wfSwiUGFkZGluZyI6eyIkaWQiOiI3ODciLCJUb3AiOjAuMCwiTGVmdCI6MC4wLCJSaWdodCI6MC4wLCJCb3R0b20iOjAuMH0sIkJhY2tncm91bmQiOnsiJGlkIjoiNzg4IiwiQ29sb3IiOnsiJGlkIjoiNzg5IiwiQSI6NjMsIlIiOjI3LCJHIjo4OCwiQiI6MTI0fX0sIklzVmlzaWJsZSI6dHJ1ZSwiV2lkdGgiOjAuMCwiSGVpZ2h0IjowLjAsIkJvcmRlclN0eWxlIjp7IiRpZCI6Ijc5MCIsIkxpbmVDb2xvciI6eyIkaWQiOiI3OTEiLCIkdHlwZSI6Ik5MUkUuQ29tbW9uLkRvbS5Tb2xpZENvbG9yQnJ1c2gsIE5MUkUuQ29tbW9uIiwiQ29sb3IiOnsiJGlkIjoiNzkyIiwiQSI6MjU1LCJSIjoyNTUsIkciOjAsIkIiOjB9fSwiTGluZVdlaWdodCI6MC4wLCJMaW5lVHlwZSI6MCwiUGFyZW50U3R5bGUiOm51bGx9LCJQYXJlbnRTdHlsZSI6bnVsbH0sIk1hcmdpbiI6eyIkaWQiOiI3OTMiLCJUb3AiOjAuMCwiTGVmdCI6MC4wLCJSaWdodCI6MC4wLCJCb3R0b20iOjAuMH0sIlBhZGRpbmciOnsiJGlkIjoiNzk0IiwiVG9wIjowLjAsIkxlZnQiOjAuMCwiUmlnaHQiOjAuMCwiQm90dG9tIjowLjB9LCJCYWNrZ3JvdW5kIjpudWxsLCJJc1Zpc2libGUiOnRydWUsIldpZHRoIjowLjAsIkhlaWdodCI6MC4wLCJCb3JkZXJTdHlsZSI6bnVsbCwiUGFyZW50U3R5bGUiOm51bGx9LCJCYWNrZ3JvdW5kU3R5bGUiOnsiJGlkIjoiNzk1IiwiTWFyZ2luIjp7IiRpZCI6Ijc5NiIsIlRvcCI6MC4wLCJMZWZ0IjowLjAsIlJpZ2h0IjowLjAsIkJvdHRvbSI6MC4wfSwiUGFkZGluZyI6eyIkaWQiOiI3OTciLCJUb3AiOjAuMCwiTGVmdCI6MC4wLCJSaWdodCI6MC4wLCJCb3R0b20iOjAuMH0sIkJhY2tncm91bmQiOnsiJGlkIjoiNzk4IiwiQ29sb3IiOnsiJGlkIjoiNzk5IiwiQSI6NTEsIlIiOjI3LCJHIjo4OCwiQiI6MTI0fX0sIklzVmlzaWJsZSI6dHJ1ZSwiV2lkdGgiOjAuMCwiSGVpZ2h0IjowLjAsIkJvcmRlclN0eWxlIjp7IiRpZCI6IjgwMCIsIkxpbmVDb2xvciI6eyIkaWQiOiI4MDEiLCIkdHlwZSI6Ik5MUkUuQ29tbW9uLkRvbS5Tb2xpZENvbG9yQnJ1c2gsIE5MUkUuQ29tbW9uIiwiQ29sb3IiOnsiJGlkIjoiODAyIiwiQSI6MjU1LCJSIjoxNzYsIkciOjkyLCJCIjo1fX0sIkxpbmVXZWlnaHQiOjAuMCwiTGluZVR5cGUiOjAsIlBhcmVudFN0eWxlIjpudWxsfSwiUGFyZW50U3R5bGUiOm51bGx9LCJNYXJnaW4iOnsiJGlkIjoiODAzIiwiVG9wIjowLjAsIkxlZnQiOjAuMCwiUmlnaHQiOjAuMCwiQm90dG9tIjowLjB9LCJQYWRkaW5nIjp7IiRpZCI6IjgwNCIsIlRvcCI6MC4wLCJMZWZ0IjowLjAsIlJpZ2h0IjowLjAsIkJvdHRvbSI6MC4wfSwiSXNWaXNpYmxlIjp0cnVlLCJXaWR0aCI6MC4wLCJIZWlnaHQiOjAuMCwiQm9yZGVyU3R5bGUiOm51bGwsIlBhcmVudFN0eWxlIjpudWxsfX0seyIkaWQiOiI4MDUiLCJfcm93cyI6W3siJGlkIjoiODA2IiwiX3Rhc2tzIjpbeyIkaWQiOiI4MDciLCJfYXR0YWNoZWRNaWxlc3RvbmVzIjpbXSwiVGFza0RlZmluaXRpb24iOnsiJGlkIjoiODA4IiwiR3JvdXBOYW1lIjpudWxsLCJTdGFydERhdGUiOiIyMDIyLTA0LTAzVDIzOjU5OjAwIiwiRW5kRGF0ZSI6IjIwMjItMTEtMjlUMTc6NDY6MDAiLCJQZXJjZW50YWdlQ29tcGxldGUiOm51bGwsIlN0eWxlIjp7IiRpZCI6IjgwOSIsIlNoYXBlIjoxLCJTaGFwZVRoaWNrbmVzcyI6MiwiRHVyYXRpb25Gb3JtYXQiOjAsIkluY2x1ZGVOb25Xb3JraW5nRGF5c0luRHVyYXRpb24iOmZhbHNlLCJQZXJjZW50YWdlQ29tcGxldGVTdHlsZSI6eyIkaWQiOiI4MTAiLCJGb250U2V0dGluZ3MiOnsiJGlkIjoiODExIiwiRm9udFNpemUiOjEwLCJGb250TmFtZSI6IkNhbGlicmkiLCJJc0JvbGQiOmZhbHNlLCJJc0l0YWxpYyI6ZmFsc2UsIklzVW5kZXJsaW5lZCI6ZmFsc2UsIlBhcmVudFN0eWxlIjpudWxsfSwiQXV0b1NpemUiOjAsIkZvcmVncm91bmQiOnsiJHJlZiI6IjI4MiJ9LCJNYXhXaWR0aCI6MjAwLjAsIk1heEhlaWdodCI6IkluZmluaXR5IiwiU21hcnRGb3JlZ3JvdW5kSXNBY3RpdmUiOmZhbHNlLCJIb3Jpem9udGFsQWxpZ25tZW50IjowLCJWZXJ0aWNhbEFsaWdubWVudCI6MCwiU21hcnRGb3JlZ3JvdW5kIjpudWxsLCJCYWNrZ3JvdW5kRmlsbFR5cGUiOjAsIk1hcmdpbiI6eyIkcmVmIjoiMjgzIn0sIlBhZGRpbmciOnsiJHJlZiI6IjI4NCJ9LCJCYWNrZ3JvdW5kIjp7IiRyZWYiOiIxODQifSwiSXNWaXNpYmxlIjp0cnVlLCJXaWR0aCI6MC4wLCJIZWlnaHQiOjAuMCwiQm9yZGVyU3R5bGUiOnsiJGlkIjoiODEyIiwiTGluZUNvbG9yIjpudWxsLCJMaW5lV2VpZ2h0IjowLjAsIkxpbmVUeXBlIjowLCJQYXJlbnRTdHlsZSI6bnVsbH0sIlBhcmVudFN0eWxlIjpudWxsfSwiRHVyYXRpb25TdHlsZSI6eyIkaWQiOiI4MTMiLCJGb250U2V0dGluZ3MiOnsiJGlkIjoiODE0IiwiRm9udFNpemUiOjEwLCJGb250TmFtZSI6IkNhbGlicmkiLCJJc0JvbGQiOmZhbHNlLCJJc0l0YWxpYyI6ZmFsc2UsIklzVW5kZXJsaW5lZCI6ZmFsc2UsIlBhcmVudFN0eWxlIjpudWxsfSwiQXV0b1NpemUiOjAsIkZvcmVncm91bmQiOnsiJHJlZiI6IjI4OCJ9LCJNYXhXaWR0aCI6MjAwLjAsIk1heEhlaWdodCI6IkluZmluaXR5IiwiU21hcnRGb3JlZ3JvdW5kSXNBY3RpdmUiOmZhbHNlLCJIb3Jpem9udGFsQWxpZ25tZW50IjowLCJWZXJ0aWNhbEFsaWdubWVudCI6MCwiU21hcnRGb3JlZ3JvdW5kIjpudWxsLCJCYWNrZ3JvdW5kRmlsbFR5cGUiOjAsIk1hcmdpbiI6eyIkcmVmIjoiMjg5In0sIlBhZGRpbmciOnsiJHJlZiI6IjI5MCJ9LCJCYWNrZ3JvdW5kIjp7IiRyZWYiOiIxOTMifSwiSXNWaXNpYmxlIjp0cnVlLCJXaWR0aCI6MC4wLCJIZWlnaHQiOjAuMCwiQm9yZGVyU3R5bGUiOnsiJGlkIjoiODE1IiwiTGluZUNvbG9yIjpudWxsLCJMaW5lV2VpZ2h0IjowLjAsIkxpbmVUeXBlIjowLCJQYXJlbnRTdHlsZSI6bnVsbH0sIlBhcmVudFN0eWxlIjpudWxsfSwiSG9yaXpvbnRhbENvbm5lY3RvclN0eWxlIjp7IiRpZCI6IjgxNiIsIkxpbmVDb2xvciI6eyIkcmVmIjoiMTk2In0sIkxpbmVXZWlnaHQiOjEuMCwiTGluZVR5cGUiOjAsIlBhcmVudFN0eWxlIjpudWxsfSwiVmVydGljYWxDb25uZWN0b3JTdHlsZSI6eyIkaWQiOiI4MTciLCJMaW5lQ29sb3IiOnsiJHJlZiI6IjE5OS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gxOCIsIk1hcmdpbiI6eyIkcmVmIjoiMjk1In0sIlBhZGRpbmciOnsiJHJlZiI6IjI5NiJ9LCJCYWNrZ3JvdW5kIjp7IiRpZCI6IjgxOSIsIkNvbG9yIjp7IiRpZCI6IjgyMCIsIkEiOjI1NSwiUiI6MjcsIkciOjg4LCJCIjoxMjR9fSwiSXNWaXNpYmxlIjp0cnVlLCJXaWR0aCI6MC4wLCJIZWlnaHQiOjIyLjAsIkJvcmRlclN0eWxlIjp7IiRpZCI6IjgyMSIsIkxpbmVDb2xvciI6eyIkcmVmIjoiNTQ2In0sIkxpbmVXZWlnaHQiOjAuMCwiTGluZVR5cGUiOjAsIlBhcmVudFN0eWxlIjpudWxsfSwiUGFyZW50U3R5bGUiOm51bGx9LCJUaXRsZVN0eWxlIjp7IiRpZCI6IjgyMiIsIkZvbnRTZXR0aW5ncyI6eyIkaWQiOiI4MjMiLCJGb250U2l6ZSI6MTEsIkZvbnROYW1lIjoiQ2FsaWJyaSIsIklzQm9sZCI6dHJ1ZSwiSXNJdGFsaWMiOmZhbHNlLCJJc1VuZGVybGluZWQiOmZhbHNlLCJQYXJlbnRTdHlsZSI6bnVsbH0sIkF1dG9TaXplIjowLCJGb3JlZ3JvdW5kIjp7IiRpZCI6IjgyNCIsIkNvbG9yIjp7IiRpZCI6IjgyNS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cmVmIjoiMzA2In0sIlBhZGRpbmciOnsiJHJlZiI6IjMwNyJ9LCJCYWNrZ3JvdW5kIjp7IiRpZCI6IjgyNiIsIkNvbG9yIjp7IiRpZCI6IjgyNyIsIkEiOjAsIlIiOjI1NSwiRyI6MjU1LCJCIjoyNTV9fSwiSXNWaXNpYmxlIjp0cnVlLCJXaWR0aCI6MC4wLCJIZWlnaHQiOjAuMCwiQm9yZGVyU3R5bGUiOnsiJGlkIjoiODI4IiwiTGluZUNvbG9yIjpudWxsLCJMaW5lV2VpZ2h0IjowLjAsIkxpbmVUeXBlIjowLCJQYXJlbnRTdHlsZSI6bnVsbH0sIlBhcmVudFN0eWxlIjpudWxsfSwiRGF0ZVN0eWxlIjp7IiRpZCI6IjgyOSIsIkZvbnRTZXR0aW5ncyI6eyIkaWQiOiI4MzAiLCJGb250U2l6ZSI6MTAsIkZvbnROYW1lIjoiQ2FsaWJyaSIsIklzQm9sZCI6ZmFsc2UsIklzSXRhbGljIjpmYWxzZSwiSXNVbmRlcmxpbmVkIjpmYWxzZSwiUGFyZW50U3R5bGUiOm51bGx9LCJBdXRvU2l6ZSI6MCwiRm9yZWdyb3VuZCI6eyIkcmVmIjoiMzEzIn0sIk1heFdpZHRoIjoyMDAuMCwiTWF4SGVpZ2h0IjoiSW5maW5pdHkiLCJTbWFydEZvcmVncm91bmRJc0FjdGl2ZSI6ZmFsc2UsIkhvcml6b250YWxBbGlnbm1lbnQiOjIsIlZlcnRpY2FsQWxpZ25tZW50IjowLCJTbWFydEZvcmVncm91bmQiOm51bGwsIkJhY2tncm91bmRGaWxsVHlwZSI6MCwiTWFyZ2luIjp7IiRyZWYiOiIzMTQifSwiUGFkZGluZyI6eyIkcmVmIjoiMzE1In0sIkJhY2tncm91bmQiOnsiJHJlZiI6IjI3MSJ9LCJJc1Zpc2libGUiOnRydWUsIldpZHRoIjowLjAsIkhlaWdodCI6MC4wLCJCb3JkZXJTdHlsZSI6eyIkaWQiOiI4MzEiLCJMaW5lQ29sb3IiOm51bGwsIkxpbmVXZWlnaHQiOjAuMCwiTGluZVR5cGUiOjAsIlBhcmVudFN0eWxlIjpudWxsfSwiUGFyZW50U3R5bGUiOm51bGx9LCJEYXRlRm9ybWF0Ijp7IiRyZWYiOiIyMjcifSwiV2Vla051bWJlcmluZyI6eyIkaWQiOiI4MzIiLCJGb3JtYXQiOjAsIklzVmlzaWJsZSI6ZmFsc2UsIkxhc3RLbm93blZpc2liaWxpdHlTdGF0ZSI6ZmFsc2V9LCJJc1Zpc2libGUiOnRydWUsIlBhcmVudFN0eWxlIjpudWxsfSwiSW5kZXgiOjksIlNtYXJ0RHVyYXRpb25BY3RpdmF0ZWQiOmZhbHNlLCJEYXRlRm9ybWF0Ijp7IiRyZWYiOiIyMjcifSwiV2Vla051bWJlcmluZyI6eyIkaWQiOiI4MzMiLCJGb3JtYXQiOjAsIklzVmlzaWJsZSI6ZmFsc2UsIkxhc3RLbm93blZpc2liaWxpdHlTdGF0ZSI6ZmFsc2V9LCJJZCI6IjFkNjcyZjM1LTg2YjMtNDM1Yi04YzliLTBjMmY0ODZhMjhkOSIsIkltcG9ydElkIjpudWxsLCJUaXRsZSI6IlNFTyBvcHRpbWl6YXRpb25zIiwiTm90ZSI6bnVsbCwiSHlwZXJsaW5rIjp7IiRpZCI6IjgzNCIsIkFkZHJlc3MiOiIiLCJTdWJBZGRyZXNzIjoiIn0sIklzQ2hhbmdlZCI6ZmFsc2UsIklzTmV3IjpmYWxzZX19LHsiJGlkIjoiODM1IiwiX2F0dGFjaGVkTWlsZXN0b25lcyI6W10sIlRhc2tEZWZpbml0aW9uIjp7IiRpZCI6IjgzNiIsIkdyb3VwTmFtZSI6bnVsbCwiU3RhcnREYXRlIjoiMjAyMi0wMi0xNlQyMzo1OTowMCIsIkVuZERhdGUiOiIyMDIyLTAzLTI5VDA2OjE5OjAwIiwiUGVyY2VudGFnZUNvbXBsZXRlIjpudWxsLCJTdHlsZSI6eyIkaWQiOiI4MzciLCJTaGFwZSI6MSwiU2hhcGVUaGlja25lc3MiOjIsIkR1cmF0aW9uRm9ybWF0IjowLCJJbmNsdWRlTm9uV29ya2luZ0RheXNJbkR1cmF0aW9uIjpmYWxzZSwiUGVyY2VudGFnZUNvbXBsZXRlU3R5bGUiOnsiJGlkIjoiODM4IiwiRm9udFNldHRpbmdzIjp7IiRpZCI6IjgzOSIsIkZvbnRTaXplIjoxMCwiRm9udE5hbWUiOiJDYWxpYnJpIiwiSXNCb2xkIjpmYWxzZSwiSXNJdGFsaWMiOmZhbHNlLCJJc1VuZGVybGluZWQiOmZhbHNlLCJQYXJlbnRTdHlsZSI6bnVsbH0sIkF1dG9TaXplIjowLCJGb3JlZ3JvdW5kIjp7IiRyZWYiOiIyODIifSwiTWF4V2lkdGgiOjIwMC4wLCJNYXhIZWlnaHQiOiJJbmZpbml0eSIsIlNtYXJ0Rm9yZWdyb3VuZElzQWN0aXZlIjpmYWxzZSwiSG9yaXpvbnRhbEFsaWdubWVudCI6MCwiVmVydGljYWxBbGlnbm1lbnQiOjAsIlNtYXJ0Rm9yZWdyb3VuZCI6bnVsbCwiQmFja2dyb3VuZEZpbGxUeXBlIjowLCJNYXJnaW4iOnsiJHJlZiI6IjI4MyJ9LCJQYWRkaW5nIjp7IiRyZWYiOiIyODQifSwiQmFja2dyb3VuZCI6eyIkcmVmIjoiMTg0In0sIklzVmlzaWJsZSI6dHJ1ZSwiV2lkdGgiOjAuMCwiSGVpZ2h0IjowLjAsIkJvcmRlclN0eWxlIjp7IiRpZCI6Ijg0MCIsIkxpbmVDb2xvciI6bnVsbCwiTGluZVdlaWdodCI6MC4wLCJMaW5lVHlwZSI6MCwiUGFyZW50U3R5bGUiOm51bGx9LCJQYXJlbnRTdHlsZSI6bnVsbH0sIkR1cmF0aW9uU3R5bGUiOnsiJGlkIjoiODQxIiwiRm9udFNldHRpbmdzIjp7IiRpZCI6Ijg0MiIsIkZvbnRTaXplIjoxMCwiRm9udE5hbWUiOiJDYWxpYnJpIiwiSXNCb2xkIjpmYWxzZSwiSXNJdGFsaWMiOmZhbHNlLCJJc1VuZGVybGluZWQiOmZhbHNlLCJQYXJlbnRTdHlsZSI6bnVsbH0sIkF1dG9TaXplIjowLCJGb3JlZ3JvdW5kIjp7IiRyZWYiOiIyODgifSwiTWF4V2lkdGgiOjIwMC4wLCJNYXhIZWlnaHQiOiJJbmZpbml0eSIsIlNtYXJ0Rm9yZWdyb3VuZElzQWN0aXZlIjpmYWxzZSwiSG9yaXpvbnRhbEFsaWdubWVudCI6MCwiVmVydGljYWxBbGlnbm1lbnQiOjAsIlNtYXJ0Rm9yZWdyb3VuZCI6bnVsbCwiQmFja2dyb3VuZEZpbGxUeXBlIjowLCJNYXJnaW4iOnsiJHJlZiI6IjI4OSJ9LCJQYWRkaW5nIjp7IiRyZWYiOiIyOTAifSwiQmFja2dyb3VuZCI6eyIkcmVmIjoiMTkzIn0sIklzVmlzaWJsZSI6dHJ1ZSwiV2lkdGgiOjAuMCwiSGVpZ2h0IjowLjAsIkJvcmRlclN0eWxlIjp7IiRpZCI6Ijg0MyIsIkxpbmVDb2xvciI6bnVsbCwiTGluZVdlaWdodCI6MC4wLCJMaW5lVHlwZSI6MCwiUGFyZW50U3R5bGUiOm51bGx9LCJQYXJlbnRTdHlsZSI6bnVsbH0sIkhvcml6b250YWxDb25uZWN0b3JTdHlsZSI6eyIkaWQiOiI4NDQiLCJMaW5lQ29sb3IiOnsiJHJlZiI6IjE5NiJ9LCJMaW5lV2VpZ2h0IjoxLjAsIkxpbmVUeXBlIjowLCJQYXJlbnRTdHlsZSI6bnVsbH0sIlZlcnRpY2FsQ29ubmVjdG9yU3R5bGUiOnsiJGlkIjoiODQ1IiwiTGluZUNvbG9yIjp7IiRyZWYiOiIxOTk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4NDYiLCJNYXJnaW4iOnsiJHJlZiI6IjI5NSJ9LCJQYWRkaW5nIjp7IiRyZWYiOiIyOTYifSwiQmFja2dyb3VuZCI6eyIkaWQiOiI4NDciLCJDb2xvciI6eyIkaWQiOiI4NDgiLCJBIjoyNTUsIlIiOjI3LCJHIjo4OCwiQiI6MTI0fX0sIklzVmlzaWJsZSI6dHJ1ZSwiV2lkdGgiOjAuMCwiSGVpZ2h0IjoyMi4wLCJCb3JkZXJTdHlsZSI6eyIkaWQiOiI4NDkiLCJMaW5lQ29sb3IiOnsiJHJlZiI6IjU0NiJ9LCJMaW5lV2VpZ2h0IjowLjAsIkxpbmVUeXBlIjowLCJQYXJlbnRTdHlsZSI6bnVsbH0sIlBhcmVudFN0eWxlIjpudWxsfSwiVGl0bGVTdHlsZSI6eyIkaWQiOiI4NTAiLCJGb250U2V0dGluZ3MiOnsiJGlkIjoiODUxIiwiRm9udFNpemUiOjExLCJGb250TmFtZSI6IkNhbGlicmkiLCJJc0JvbGQiOnRydWUsIklzSXRhbGljIjpmYWxzZSwiSXNVbmRlcmxpbmVkIjpmYWxzZSwiUGFyZW50U3R5bGUiOm51bGx9LCJBdXRvU2l6ZSI6MCwiRm9yZWdyb3VuZCI6eyIkaWQiOiI4NTIiLCJDb2xvciI6eyIkaWQiOiI4NTM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HJlZiI6IjMwNiJ9LCJQYWRkaW5nIjp7IiRyZWYiOiIzMDcifSwiQmFja2dyb3VuZCI6eyIkaWQiOiI4NTQiLCJDb2xvciI6eyIkaWQiOiI4NTUiLCJBIjowLCJSIjoyNTUsIkciOjI1NSwiQiI6MjU1fX0sIklzVmlzaWJsZSI6dHJ1ZSwiV2lkdGgiOjAuMCwiSGVpZ2h0IjowLjAsIkJvcmRlclN0eWxlIjp7IiRpZCI6Ijg1NiIsIkxpbmVDb2xvciI6bnVsbCwiTGluZVdlaWdodCI6MC4wLCJMaW5lVHlwZSI6MCwiUGFyZW50U3R5bGUiOm51bGx9LCJQYXJlbnRTdHlsZSI6bnVsbH0sIkRhdGVTdHlsZSI6eyIkaWQiOiI4NTciLCJGb250U2V0dGluZ3MiOnsiJGlkIjoiODU4IiwiRm9udFNpemUiOjEwLCJGb250TmFtZSI6IkNhbGlicmkiLCJJc0JvbGQiOmZhbHNlLCJJc0l0YWxpYyI6ZmFsc2UsIklzVW5kZXJsaW5lZCI6ZmFsc2UsIlBhcmVudFN0eWxlIjpudWxsfSwiQXV0b1NpemUiOjAsIkZvcmVncm91bmQiOnsiJHJlZiI6IjMxMyJ9LCJNYXhXaWR0aCI6MjAwLjAsIk1heEhlaWdodCI6IkluZmluaXR5IiwiU21hcnRGb3JlZ3JvdW5kSXNBY3RpdmUiOmZhbHNlLCJIb3Jpem9udGFsQWxpZ25tZW50IjoyLCJWZXJ0aWNhbEFsaWdubWVudCI6MCwiU21hcnRGb3JlZ3JvdW5kIjpudWxsLCJCYWNrZ3JvdW5kRmlsbFR5cGUiOjAsIk1hcmdpbiI6eyIkcmVmIjoiMzE0In0sIlBhZGRpbmciOnsiJHJlZiI6IjMxNSJ9LCJCYWNrZ3JvdW5kIjp7IiRyZWYiOiIyNzEifSwiSXNWaXNpYmxlIjp0cnVlLCJXaWR0aCI6MC4wLCJIZWlnaHQiOjAuMCwiQm9yZGVyU3R5bGUiOnsiJGlkIjoiODU5IiwiTGluZUNvbG9yIjpudWxsLCJMaW5lV2VpZ2h0IjowLjAsIkxpbmVUeXBlIjowLCJQYXJlbnRTdHlsZSI6bnVsbH0sIlBhcmVudFN0eWxlIjpudWxsfSwiRGF0ZUZvcm1hdCI6eyIkcmVmIjoiMjI3In0sIldlZWtOdW1iZXJpbmciOnsiJGlkIjoiODYwIiwiRm9ybWF0IjowLCJJc1Zpc2libGUiOmZhbHNlLCJMYXN0S25vd25WaXNpYmlsaXR5U3RhdGUiOmZhbHNlfSwiSXNWaXNpYmxlIjp0cnVlLCJQYXJlbnRTdHlsZSI6bnVsbH0sIkluZGV4Ijo4LCJTbWFydER1cmF0aW9uQWN0aXZhdGVkIjpmYWxzZSwiRGF0ZUZvcm1hdCI6eyIkcmVmIjoiMjI3In0sIldlZWtOdW1iZXJpbmciOnsiJGlkIjoiODYxIiwiRm9ybWF0IjowLCJJc1Zpc2libGUiOmZhbHNlLCJMYXN0S25vd25WaXNpYmlsaXR5U3RhdGUiOmZhbHNlfSwiSWQiOiJiOGJkOTcyNS02MDZjLTRjNmItOTBiYy03NGQ3ZjIzNWM1YjEiLCJJbXBvcnRJZCI6bnVsbCwiVGl0bGUiOiJTRU8gYXVkaXQiLCJOb3RlIjpudWxsLCJIeXBlcmxpbmsiOnsiJGlkIjoiODYyIiwiQWRkcmVzcyI6IiIsIlN1YkFkZHJlc3MiOiIifSwiSXNDaGFuZ2VkIjpmYWxzZSwiSXNOZXciOmZhbHNlfX1dLCJfbWlsZXN0b25lcyI6W10sIklkIjoiNDAwNzI0MmQtNzBhNS00N2ExLTk2ZGEtYWIzMmNmMmU0MTQ5IiwiSXNTaW5nbGVJdGVtUm93IjpmYWxzZX1dLCJJbmRleCI6MiwiSWQiOiIxODY1Nzg0Yy0zMWVlLTRlMTYtYjNhYi03MjA3ODE5ZWZiNWQiLCJIZWFkZXJUZXh0IjoiQXJsZW5lIEJsYW5jbyIsIklzRGVmYXVsdCI6ZmFsc2UsIlN0eWxlIjp7IiRpZCI6Ijg2MyIsIkhlYWRlclN0eWxlIjp7IiRpZCI6Ijg2NCIsIlRleHRTdHlsZSI6eyIkaWQiOiI4NjUiLCJGb250U2V0dGluZ3MiOnsiJGlkIjoiODY2IiwiRm9udFNpemUiOjEwLCJGb250TmFtZSI6IkNhbGlicmkiLCJJc0JvbGQiOnRydWUsIklzSXRhbGljIjpmYWxzZSwiSXNVbmRlcmxpbmVkIjpmYWxzZSwiUGFyZW50U3R5bGUiOm51bGx9LCJBdXRvU2l6ZSI6MCwiRm9yZWdyb3VuZCI6eyIkaWQiOiI4NjciLCJDb2xvciI6eyIkcmVmIjoiOSJ9fSwiTWF4V2lkdGgiOiJJbmZpbml0eSIsIk1heEhlaWdodCI6IkluZmluaXR5IiwiU21hcnRGb3JlZ3JvdW5kSXNBY3RpdmUiOmZhbHNlLCJIb3Jpem9udGFsQWxpZ25tZW50IjowLCJWZXJ0aWNhbEFsaWdubWVudCI6MCwiU21hcnRGb3JlZ3JvdW5kIjpudWxsLCJCYWNrZ3JvdW5kRmlsbFR5cGUiOjAsIk1hcmdpbiI6eyIkaWQiOiI4NjgiLCJUb3AiOjAuMCwiTGVmdCI6MC4wLCJSaWdodCI6MC4wLCJCb3R0b20iOjAuMH0sIlBhZGRpbmciOnsiJGlkIjoiODY5IiwiVG9wIjowLjAsIkxlZnQiOjAuMCwiUmlnaHQiOjAuMCwiQm90dG9tIjowLjB9LCJCYWNrZ3JvdW5kIjp7IiRpZCI6Ijg3MCIsIkNvbG9yIjp7IiRpZCI6Ijg3MSIsIkEiOjAsIlIiOjI1NSwiRyI6MjU1LCJCIjoyNTV9fSwiSXNWaXNpYmxlIjp0cnVlLCJXaWR0aCI6MC4wLCJIZWlnaHQiOjAuMCwiQm9yZGVyU3R5bGUiOm51bGwsIlBhcmVudFN0eWxlIjpudWxsfSwiUmVjdGFuZ2xlU3R5bGUiOnsiJGlkIjoiODcyIiwiTWFyZ2luIjp7IiRpZCI6Ijg3MyIsIlRvcCI6MC4wLCJMZWZ0IjowLjAsIlJpZ2h0IjowLjAsIkJvdHRvbSI6MC4wfSwiUGFkZGluZyI6eyIkaWQiOiI4NzQiLCJUb3AiOjAuMCwiTGVmdCI6MC4wLCJSaWdodCI6MC4wLCJCb3R0b20iOjAuMH0sIkJhY2tncm91bmQiOnsiJGlkIjoiODc1IiwiQ29sb3IiOnsiJGlkIjoiODc2IiwiQSI6NjMsIlIiOjI3LCJHIjo4OCwiQiI6MTI0fX0sIklzVmlzaWJsZSI6dHJ1ZSwiV2lkdGgiOjAuMCwiSGVpZ2h0IjowLjAsIkJvcmRlclN0eWxlIjp7IiRpZCI6Ijg3NyIsIkxpbmVDb2xvciI6eyIkaWQiOiI4NzgiLCIkdHlwZSI6Ik5MUkUuQ29tbW9uLkRvbS5Tb2xpZENvbG9yQnJ1c2gsIE5MUkUuQ29tbW9uIiwiQ29sb3IiOnsiJGlkIjoiODc5IiwiQSI6MjU1LCJSIjoyNTUsIkciOjAsIkIiOjB9fSwiTGluZVdlaWdodCI6MC4wLCJMaW5lVHlwZSI6MCwiUGFyZW50U3R5bGUiOm51bGx9LCJQYXJlbnRTdHlsZSI6bnVsbH0sIk1hcmdpbiI6eyIkaWQiOiI4ODAiLCJUb3AiOjAuMCwiTGVmdCI6MC4wLCJSaWdodCI6MC4wLCJCb3R0b20iOjAuMH0sIlBhZGRpbmciOnsiJGlkIjoiODgxIiwiVG9wIjowLjAsIkxlZnQiOjAuMCwiUmlnaHQiOjAuMCwiQm90dG9tIjowLjB9LCJCYWNrZ3JvdW5kIjpudWxsLCJJc1Zpc2libGUiOnRydWUsIldpZHRoIjowLjAsIkhlaWdodCI6MC4wLCJCb3JkZXJTdHlsZSI6bnVsbCwiUGFyZW50U3R5bGUiOm51bGx9LCJCYWNrZ3JvdW5kU3R5bGUiOnsiJGlkIjoiODgyIiwiTWFyZ2luIjp7IiRpZCI6Ijg4MyIsIlRvcCI6MC4wLCJMZWZ0IjowLjAsIlJpZ2h0IjowLjAsIkJvdHRvbSI6MC4wfSwiUGFkZGluZyI6eyIkaWQiOiI4ODQiLCJUb3AiOjAuMCwiTGVmdCI6MC4wLCJSaWdodCI6MC4wLCJCb3R0b20iOjAuMH0sIkJhY2tncm91bmQiOnsiJGlkIjoiODg1IiwiQ29sb3IiOnsiJGlkIjoiODg2IiwiQSI6NTEsIlIiOjI3LCJHIjo4OCwiQiI6MTI0fX0sIklzVmlzaWJsZSI6dHJ1ZSwiV2lkdGgiOjAuMCwiSGVpZ2h0IjowLjAsIkJvcmRlclN0eWxlIjp7IiRpZCI6Ijg4NyIsIkxpbmVDb2xvciI6eyIkaWQiOiI4ODgiLCIkdHlwZSI6Ik5MUkUuQ29tbW9uLkRvbS5Tb2xpZENvbG9yQnJ1c2gsIE5MUkUuQ29tbW9uIiwiQ29sb3IiOnsiJGlkIjoiODg5IiwiQSI6MjU1LCJSIjoxNzYsIkciOjkyLCJCIjo1fX0sIkxpbmVXZWlnaHQiOjAuMCwiTGluZVR5cGUiOjAsIlBhcmVudFN0eWxlIjpudWxsfSwiUGFyZW50U3R5bGUiOm51bGx9LCJNYXJnaW4iOnsiJGlkIjoiODkwIiwiVG9wIjowLjAsIkxlZnQiOjAuMCwiUmlnaHQiOjAuMCwiQm90dG9tIjowLjB9LCJQYWRkaW5nIjp7IiRpZCI6Ijg5MSIsIlRvcCI6MC4wLCJMZWZ0IjowLjAsIlJpZ2h0IjowLjAsIkJvdHRvbSI6MC4wfSwiSXNWaXNpYmxlIjp0cnVlLCJXaWR0aCI6MC4wLCJIZWlnaHQiOjAuMCwiQm9yZGVyU3R5bGUiOm51bGwsIlBhcmVudFN0eWxlIjpudWxsfX0seyIkaWQiOiI4OTIiLCJfcm93cyI6W10sIkluZGV4IjoxNywiSWQiOiI2Y2NjOTRhYS1iZmE2LTQ4NTAtYmUxNC04YmU2ODliNGYyMGIiLCJIZWFkZXJUZXh0IjpudWxsLCJJc0RlZmF1bHQiOnRydWUsIlN0eWxlIjp7IiRpZCI6Ijg5MyIsIkhlYWRlclN0eWxlIjp7IiRpZCI6Ijg5NCIsIlRleHRTdHlsZSI6eyIkaWQiOiI4OTUiLCJGb250U2V0dGluZ3MiOnsiJGlkIjoiODk2IiwiRm9udFNpemUiOjEwLCJGb250TmFtZSI6IkNhbGlicmkiLCJJc0JvbGQiOnRydWUsIklzSXRhbGljIjpmYWxzZSwiSXNVbmRlcmxpbmVkIjpmYWxzZSwiUGFyZW50U3R5bGUiOm51bGx9LCJBdXRvU2l6ZSI6MCwiRm9yZWdyb3VuZCI6eyIkaWQiOiI4OTciLCJDb2xvciI6eyIkcmVmIjoiOSJ9fSwiTWF4V2lkdGgiOiJJbmZpbml0eSIsIk1heEhlaWdodCI6IkluZmluaXR5IiwiU21hcnRGb3JlZ3JvdW5kSXNBY3RpdmUiOmZhbHNlLCJIb3Jpem9udGFsQWxpZ25tZW50IjowLCJWZXJ0aWNhbEFsaWdubWVudCI6MCwiU21hcnRGb3JlZ3JvdW5kIjpudWxsLCJCYWNrZ3JvdW5kRmlsbFR5cGUiOjAsIk1hcmdpbiI6eyIkaWQiOiI4OTgiLCJUb3AiOjAuMCwiTGVmdCI6MC4wLCJSaWdodCI6MC4wLCJCb3R0b20iOjAuMH0sIlBhZGRpbmciOnsiJGlkIjoiODk5IiwiVG9wIjowLjAsIkxlZnQiOjAuMCwiUmlnaHQiOjAuMCwiQm90dG9tIjowLjB9LCJCYWNrZ3JvdW5kIjpudWxsLCJJc1Zpc2libGUiOnRydWUsIldpZHRoIjowLjAsIkhlaWdodCI6MC4wLCJCb3JkZXJTdHlsZSI6bnVsbCwiUGFyZW50U3R5bGUiOm51bGx9LCJSZWN0YW5nbGVTdHlsZSI6eyIkaWQiOiI5MDAiLCJNYXJnaW4iOnsiJGlkIjoiOTAxIiwiVG9wIjowLjAsIkxlZnQiOjAuMCwiUmlnaHQiOjAuMCwiQm90dG9tIjowLjB9LCJQYWRkaW5nIjp7IiRpZCI6IjkwMiIsIlRvcCI6MC4wLCJMZWZ0IjowLjAsIlJpZ2h0IjowLjAsIkJvdHRvbSI6MC4wfSwiQmFja2dyb3VuZCI6eyIkaWQiOiI5MDMiLCJDb2xvciI6eyIkaWQiOiI5MDQiLCJBIjo2MywiUiI6MjcsIkciOjg4LCJCIjoxMjR9fSwiSXNWaXNpYmxlIjp0cnVlLCJXaWR0aCI6MC4wLCJIZWlnaHQiOjAuMCwiQm9yZGVyU3R5bGUiOnsiJGlkIjoiOTA1IiwiTGluZUNvbG9yIjp7IiRpZCI6IjkwNiIsIiR0eXBlIjoiTkxSRS5Db21tb24uRG9tLlNvbGlkQ29sb3JCcnVzaCwgTkxSRS5Db21tb24iLCJDb2xvciI6eyIkaWQiOiI5MDciLCJBIjoyNTUsIlIiOjI1NSwiRyI6MCwiQiI6MH19LCJMaW5lV2VpZ2h0IjowLjAsIkxpbmVUeXBlIjowLCJQYXJlbnRTdHlsZSI6bnVsbH0sIlBhcmVudFN0eWxlIjpudWxsfSwiTWFyZ2luIjp7IiRpZCI6IjkwOCIsIlRvcCI6MC4wLCJMZWZ0IjowLjAsIlJpZ2h0IjowLjAsIkJvdHRvbSI6MC4wfSwiUGFkZGluZyI6eyIkaWQiOiI5MDkiLCJUb3AiOjAuMCwiTGVmdCI6MC4wLCJSaWdodCI6MC4wLCJCb3R0b20iOjAuMH0sIkJhY2tncm91bmQiOm51bGwsIklzVmlzaWJsZSI6dHJ1ZSwiV2lkdGgiOjAuMCwiSGVpZ2h0IjowLjAsIkJvcmRlclN0eWxlIjpudWxsLCJQYXJlbnRTdHlsZSI6bnVsbH0sIkJhY2tncm91bmRTdHlsZSI6eyIkaWQiOiI5MTAiLCJNYXJnaW4iOnsiJGlkIjoiOTExIiwiVG9wIjowLjAsIkxlZnQiOjAuMCwiUmlnaHQiOjAuMCwiQm90dG9tIjowLjB9LCJQYWRkaW5nIjp7IiRpZCI6IjkxMiIsIlRvcCI6MC4wLCJMZWZ0IjowLjAsIlJpZ2h0IjowLjAsIkJvdHRvbSI6MC4wfSwiQmFja2dyb3VuZCI6eyIkaWQiOiI5MTMiLCJDb2xvciI6eyIkaWQiOiI5MTQiLCJBIjo1MSwiUiI6MjcsIkciOjg4LCJCIjoxMjR9fSwiSXNWaXNpYmxlIjp0cnVlLCJXaWR0aCI6MC4wLCJIZWlnaHQiOjAuMCwiQm9yZGVyU3R5bGUiOnsiJGlkIjoiOTE1IiwiTGluZUNvbG9yIjp7IiRpZCI6IjkxNiIsIiR0eXBlIjoiTkxSRS5Db21tb24uRG9tLlNvbGlkQ29sb3JCcnVzaCwgTkxSRS5Db21tb24iLCJDb2xvciI6eyIkaWQiOiI5MTciLCJBIjoyNTUsIlIiOjI1NSwiRyI6MCwiQiI6MH19LCJMaW5lV2VpZ2h0IjowLjAsIkxpbmVUeXBlIjowLCJQYXJlbnRTdHlsZSI6bnVsbH0sIlBhcmVudFN0eWxlIjpudWxsfSwiTWFyZ2luIjp7IiRpZCI6IjkxOCIsIlRvcCI6MC4wLCJMZWZ0IjowLjAsIlJpZ2h0IjowLjAsIkJvdHRvbSI6MC4wfSwiUGFkZGluZyI6eyIkaWQiOiI5MTkiLCJUb3AiOjAuMCwiTGVmdCI6MC4wLCJSaWdodCI6MC4wLCJCb3R0b20iOjAuMH0sIklzVmlzaWJsZSI6ZmFsc2UsIldpZHRoIjowLjAsIkhlaWdodCI6MC4wLCJCb3JkZXJTdHlsZSI6bnVsbCwiUGFyZW50U3R5bGUiOm51bGx9fV0sIklkIjoiN2E2ZDU4YjYtNDQ1My00ZGQ3LWI3NzQtNjUxZjU3NWM3NDA3IiwiSW5kZXgiOjIsIkhlYWRlclRleHQiOiJNYXJrZXRpbmciLCJTdHlsZSI6eyIkaWQiOiI5MjAiLCJIZWFkZXJTdHlsZSI6eyIkaWQiOiI5MjEiLCJUZXh0SXNWZXJ0aWNhbCI6ZmFsc2UsIlRleHRTdHlsZSI6eyIkaWQiOiI5MjIiLCJGb250U2V0dGluZ3MiOnsiJGlkIjoiOTIzIiwiRm9udFNpemUiOjEyLCJGb250TmFtZSI6IkNhbGlicmkiLCJJc0JvbGQiOnRydWUsIklzSXRhbGljIjpmYWxzZSwiSXNVbmRlcmxpbmVkIjpmYWxzZSwiUGFyZW50U3R5bGUiOm51bGx9LCJBdXRvU2l6ZSI6MCwiRm9yZWdyb3VuZCI6eyIkaWQiOiI5MjQiLCJDb2xvciI6eyIkaWQiOiI5MjUiLCJBIjoyNTUsIlIiOjI1NSwiRyI6MjU1LCJCIjoyNTV9fSwiTWF4V2lkdGgiOiJJbmZpbml0eSIsIk1heEhlaWdodCI6IkluZmluaXR5IiwiU21hcnRGb3JlZ3JvdW5kSXNBY3RpdmUiOmZhbHNlLCJIb3Jpem9udGFsQWxpZ25tZW50IjowLCJWZXJ0aWNhbEFsaWdubWVudCI6MCwiU21hcnRGb3JlZ3JvdW5kIjpudWxsLCJCYWNrZ3JvdW5kRmlsbFR5cGUiOjAsIk1hcmdpbiI6eyIkaWQiOiI5MjYiLCJUb3AiOjAuMCwiTGVmdCI6MC4wLCJSaWdodCI6MC4wLCJCb3R0b20iOjAuMH0sIlBhZGRpbmciOnsiJGlkIjoiOTI3IiwiVG9wIjowLjAsIkxlZnQiOjAuMCwiUmlnaHQiOjAuMCwiQm90dG9tIjowLjB9LCJCYWNrZ3JvdW5kIjp7IiRpZCI6IjkyOCIsIkNvbG9yIjp7IiRpZCI6IjkyOSIsIkEiOjAsIlIiOjI1NSwiRyI6MjU1LCJCIjoyNTV9fSwiSXNWaXNpYmxlIjp0cnVlLCJXaWR0aCI6MC4wLCJIZWlnaHQiOjAuMCwiQm9yZGVyU3R5bGUiOm51bGwsIlBhcmVudFN0eWxlIjpudWxsfSwiUmVjdGFuZ2xlU3R5bGUiOnsiJGlkIjoiOTMwIiwiTWFyZ2luIjp7IiRpZCI6IjkzMSIsIlRvcCI6MC4wLCJMZWZ0IjowLjAsIlJpZ2h0IjowLjAsIkJvdHRvbSI6MC4wfSwiUGFkZGluZyI6eyIkaWQiOiI5MzIiLCJUb3AiOjAuMCwiTGVmdCI6MC4wLCJSaWdodCI6MC4wLCJCb3R0b20iOjAuMH0sIkJhY2tncm91bmQiOnsiJGlkIjoiOTMzIiwiQ29sb3IiOnsiJGlkIjoiOTM0IiwiQSI6MjU1LCJSIjoyNywiRyI6ODgsIkIiOjEyNH19LCJJc1Zpc2libGUiOnRydWUsIldpZHRoIjowLjAsIkhlaWdodCI6MC4wLCJCb3JkZXJTdHlsZSI6eyIkaWQiOiI5MzUiLCJMaW5lQ29sb3IiOnsiJGlkIjoiOTM2IiwiJHR5cGUiOiJOTFJFLkNvbW1vbi5Eb20uU29saWRDb2xvckJydXNoLCBOTFJFLkNvbW1vbiIsIkNvbG9yIjp7IiRpZCI6IjkzNyIsIkEiOjI1NSwiUiI6MjU1LCJHIjoyNTUsIkIiOjI1NX19LCJMaW5lV2VpZ2h0IjowLjAsIkxpbmVUeXBlIjowLCJQYXJlbnRTdHlsZSI6bnVsbH0sIlBhcmVudFN0eWxlIjpudWxsfSwiTWFyZ2luIjp7IiRpZCI6IjkzOCIsIlRvcCI6MC4wLCJMZWZ0IjowLjAsIlJpZ2h0IjowLjAsIkJvdHRvbSI6MC4wfSwiUGFkZGluZyI6eyIkaWQiOiI5MzkiLCJUb3AiOjAuMCwiTGVmdCI6MC4wLCJSaWdodCI6MC4wLCJCb3R0b20iOjAuMH0sIkJhY2tncm91bmQiOm51bGwsIklzVmlzaWJsZSI6dHJ1ZSwiV2lkdGgiOjAuMCwiSGVpZ2h0IjowLjAsIkJvcmRlclN0eWxlIjpudWxsLCJQYXJlbnRTdHlsZSI6bnVsbH0sIkJhY2tncm91bmRTdHlsZSI6eyIkaWQiOiI5NDAiLCJNYXJnaW4iOnsiJGlkIjoiOTQxIiwiVG9wIjowLjAsIkxlZnQiOjAuMCwiUmlnaHQiOjAuMCwiQm90dG9tIjowLjB9LCJQYWRkaW5nIjp7IiRpZCI6Ijk0MiIsIlRvcCI6MC4wLCJMZWZ0IjowLjAsIlJpZ2h0IjowLjAsIkJvdHRvbSI6MC4wfSwiQmFja2dyb3VuZCI6eyIkaWQiOiI5NDMiLCJDb2xvciI6eyIkaWQiOiI5NDQiLCJBIjo1MSwiUiI6MjcsIkciOjg4LCJCIjoxMjR9fSwiSXNWaXNpYmxlIjp0cnVlLCJXaWR0aCI6MC4wLCJIZWlnaHQiOjAuMCwiQm9yZGVyU3R5bGUiOnsiJGlkIjoiOTQ1IiwiTGluZUNvbG9yIjp7IiRpZCI6Ijk0NiIsIiR0eXBlIjoiTkxSRS5Db21tb24uRG9tLlNvbGlkQ29sb3JCcnVzaCwgTkxSRS5Db21tb24iLCJDb2xvciI6eyIkaWQiOiI5NDciLCJBIjoyNTUsIlIiOjI1NSwiRyI6MCwiQiI6MH19LCJMaW5lV2VpZ2h0IjowLjAsIkxpbmVUeXBlIjowLCJQYXJlbnRTdHlsZSI6bnVsbH0sIlBhcmVudFN0eWxlIjpudWxsfSwiSXNBYm92ZVRpbWViYW5kIjpmYWxzZSwiTWFyZ2luIjp7IiRpZCI6Ijk0OCIsIlRvcCI6MC4wLCJMZWZ0IjowLjAsIlJpZ2h0IjowLjAsIkJvdHRvbSI6MC4wfSwiUGFkZGluZyI6eyIkaWQiOiI5NDkiLCJUb3AiOjAuMCwiTGVmdCI6MC4wLCJSaWdodCI6MC4wLCJCb3R0b20iOjAuMH0sIklzVmlzaWJsZSI6dHJ1ZSwiV2lkdGgiOjAuMCwiSGVpZ2h0IjowLjAsIkJvcmRlclN0eWxlIjp7IiRpZCI6Ijk1MCIsIkxpbmVDb2xvciI6bnVsbCwiTGluZVdlaWdodCI6MC4wLCJMaW5lVHlwZSI6MCwiUGFyZW50U3R5bGUiOm51bGx9LCJQYXJlbnRTdHlsZSI6bnVsbH19LHsiJGlkIjoiOTUxIiwiX2FjdGl2aXRpZXMiOlt7IiRpZCI6Ijk1MiIsIl9yb3dzIjpbeyIkaWQiOiI5NTMiLCJfdGFza3MiOlt7IiRpZCI6Ijk1NCIsIl9hdHRhY2hlZE1pbGVzdG9uZXMiOltdLCJUYXNrRGVmaW5pdGlvbiI6eyIkaWQiOiI5NTUiLCJHcm91cE5hbWUiOm51bGwsIlN0YXJ0RGF0ZSI6IjIwMjItMDctMTlUMjM6NTk6MDAiLCJFbmREYXRlIjoiMjAyMi0wOC0yMlQwMDo0NTowMCIsIlBlcmNlbnRhZ2VDb21wbGV0ZSI6bnVsbCwiU3R5bGUiOnsiJGlkIjoiOTU2IiwiU2hhcGUiOjEsIlNoYXBlVGhpY2tuZXNzIjoyLCJEdXJhdGlvbkZvcm1hdCI6MCwiSW5jbHVkZU5vbldvcmtpbmdEYXlzSW5EdXJhdGlvbiI6ZmFsc2UsIlBlcmNlbnRhZ2VDb21wbGV0ZVN0eWxlIjp7IiRpZCI6Ijk1NyIsIkZvbnRTZXR0aW5ncyI6eyIkaWQiOiI5NTgiLCJGb250U2l6ZSI6MTAsIkZvbnROYW1lIjoiQ2FsaWJyaSIsIklzQm9sZCI6ZmFsc2UsIklzSXRhbGljIjpmYWxzZSwiSXNVbmRlcmxpbmVkIjpmYWxzZSwiUGFyZW50U3R5bGUiOm51bGx9LCJBdXRvU2l6ZSI6MCwiRm9yZWdyb3VuZCI6eyIkcmVmIjoiMjgyIn0sIk1heFdpZHRoIjoyMDAuMCwiTWF4SGVpZ2h0IjoiSW5maW5pdHkiLCJTbWFydEZvcmVncm91bmRJc0FjdGl2ZSI6ZmFsc2UsIkhvcml6b250YWxBbGlnbm1lbnQiOjAsIlZlcnRpY2FsQWxpZ25tZW50IjowLCJTbWFydEZvcmVncm91bmQiOm51bGwsIkJhY2tncm91bmRGaWxsVHlwZSI6MCwiTWFyZ2luIjp7IiRyZWYiOiIyODMifSwiUGFkZGluZyI6eyIkcmVmIjoiMjg0In0sIkJhY2tncm91bmQiOnsiJHJlZiI6IjE4NCJ9LCJJc1Zpc2libGUiOnRydWUsIldpZHRoIjowLjAsIkhlaWdodCI6MC4wLCJCb3JkZXJTdHlsZSI6eyIkaWQiOiI5NTkiLCJMaW5lQ29sb3IiOm51bGwsIkxpbmVXZWlnaHQiOjAuMCwiTGluZVR5cGUiOjAsIlBhcmVudFN0eWxlIjpudWxsfSwiUGFyZW50U3R5bGUiOm51bGx9LCJEdXJhdGlvblN0eWxlIjp7IiRpZCI6Ijk2MCIsIkZvbnRTZXR0aW5ncyI6eyIkaWQiOiI5NjEiLCJGb250U2l6ZSI6MTAsIkZvbnROYW1lIjoiQ2FsaWJyaSIsIklzQm9sZCI6ZmFsc2UsIklzSXRhbGljIjpmYWxzZSwiSXNVbmRlcmxpbmVkIjpmYWxzZSwiUGFyZW50U3R5bGUiOm51bGx9LCJBdXRvU2l6ZSI6MCwiRm9yZWdyb3VuZCI6eyIkcmVmIjoiMjg4In0sIk1heFdpZHRoIjoyMDAuMCwiTWF4SGVpZ2h0IjoiSW5maW5pdHkiLCJTbWFydEZvcmVncm91bmRJc0FjdGl2ZSI6ZmFsc2UsIkhvcml6b250YWxBbGlnbm1lbnQiOjAsIlZlcnRpY2FsQWxpZ25tZW50IjowLCJTbWFydEZvcmVncm91bmQiOm51bGwsIkJhY2tncm91bmRGaWxsVHlwZSI6MCwiTWFyZ2luIjp7IiRyZWYiOiIyODkifSwiUGFkZGluZyI6eyIkcmVmIjoiMjkwIn0sIkJhY2tncm91bmQiOnsiJHJlZiI6IjE5MyJ9LCJJc1Zpc2libGUiOnRydWUsIldpZHRoIjowLjAsIkhlaWdodCI6MC4wLCJCb3JkZXJTdHlsZSI6eyIkaWQiOiI5NjIiLCJMaW5lQ29sb3IiOm51bGwsIkxpbmVXZWlnaHQiOjAuMCwiTGluZVR5cGUiOjAsIlBhcmVudFN0eWxlIjpudWxsfSwiUGFyZW50U3R5bGUiOm51bGx9LCJIb3Jpem9udGFsQ29ubmVjdG9yU3R5bGUiOnsiJGlkIjoiOTYzIiwiTGluZUNvbG9yIjp7IiRyZWYiOiIxOTYifSwiTGluZVdlaWdodCI6MS4wLCJMaW5lVHlwZSI6MCwiUGFyZW50U3R5bGUiOm51bGx9LCJWZXJ0aWNhbENvbm5lY3RvclN0eWxlIjp7IiRpZCI6Ijk2NCIsIkxpbmVDb2xvciI6eyIkcmVmIjoiMTk5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OTY1IiwiTWFyZ2luIjp7IiRyZWYiOiIyOTUifSwiUGFkZGluZyI6eyIkcmVmIjoiMjk2In0sIkJhY2tncm91bmQiOnsiJGlkIjoiOTY2IiwiQ29sb3IiOnsiJGlkIjoiOTY3IiwiQSI6MjU1LCJSIjoxNTksIkciOjQxLCJCIjo1NH19LCJJc1Zpc2libGUiOnRydWUsIldpZHRoIjowLjAsIkhlaWdodCI6MjIuMCwiQm9yZGVyU3R5bGUiOnsiJGlkIjoiOTY4IiwiTGluZUNvbG9yIjp7IiRyZWYiOiI1NDYifSwiTGluZVdlaWdodCI6MC4wLCJMaW5lVHlwZSI6MCwiUGFyZW50U3R5bGUiOm51bGx9LCJQYXJlbnRTdHlsZSI6bnVsbH0sIlRpdGxlU3R5bGUiOnsiJGlkIjoiOTY5IiwiRm9udFNldHRpbmdzIjp7IiRpZCI6Ijk3MCIsIkZvbnRTaXplIjoxMSwiRm9udE5hbWUiOiJDYWxpYnJpIiwiSXNCb2xkIjp0cnVlLCJJc0l0YWxpYyI6ZmFsc2UsIklzVW5kZXJsaW5lZCI6ZmFsc2UsIlBhcmVudFN0eWxlIjpudWxsfSwiQXV0b1NpemUiOjAsIkZvcmVncm91bmQiOnsiJGlkIjoiOTcxIiwiQ29sb3IiOnsiJGlkIjoiOTcy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yZWYiOiIzMDYifSwiUGFkZGluZyI6eyIkcmVmIjoiMzA3In0sIkJhY2tncm91bmQiOnsiJGlkIjoiOTczIiwiQ29sb3IiOnsiJGlkIjoiOTc0IiwiQSI6MCwiUiI6MjU1LCJHIjoyNTUsIkIiOjI1NX19LCJJc1Zpc2libGUiOnRydWUsIldpZHRoIjowLjAsIkhlaWdodCI6MC4wLCJCb3JkZXJTdHlsZSI6eyIkaWQiOiI5NzUiLCJMaW5lQ29sb3IiOm51bGwsIkxpbmVXZWlnaHQiOjAuMCwiTGluZVR5cGUiOjAsIlBhcmVudFN0eWxlIjpudWxsfSwiUGFyZW50U3R5bGUiOm51bGx9LCJEYXRlU3R5bGUiOnsiJGlkIjoiOTc2IiwiRm9udFNldHRpbmdzIjp7IiRpZCI6Ijk3NyIsIkZvbnRTaXplIjoxMCwiRm9udE5hbWUiOiJDYWxpYnJpIiwiSXNCb2xkIjpmYWxzZSwiSXNJdGFsaWMiOmZhbHNlLCJJc1VuZGVybGluZWQiOmZhbHNlLCJQYXJlbnRTdHlsZSI6bnVsbH0sIkF1dG9TaXplIjowLCJGb3JlZ3JvdW5kIjp7IiRyZWYiOiIzMTMifSwiTWF4V2lkdGgiOjIwMC4wLCJNYXhIZWlnaHQiOiJJbmZpbml0eSIsIlNtYXJ0Rm9yZWdyb3VuZElzQWN0aXZlIjpmYWxzZSwiSG9yaXpvbnRhbEFsaWdubWVudCI6MiwiVmVydGljYWxBbGlnbm1lbnQiOjAsIlNtYXJ0Rm9yZWdyb3VuZCI6bnVsbCwiQmFja2dyb3VuZEZpbGxUeXBlIjowLCJNYXJnaW4iOnsiJHJlZiI6IjMxNCJ9LCJQYWRkaW5nIjp7IiRyZWYiOiIzMTUifSwiQmFja2dyb3VuZCI6eyIkcmVmIjoiMjcxIn0sIklzVmlzaWJsZSI6dHJ1ZSwiV2lkdGgiOjAuMCwiSGVpZ2h0IjowLjAsIkJvcmRlclN0eWxlIjp7IiRpZCI6Ijk3OCIsIkxpbmVDb2xvciI6bnVsbCwiTGluZVdlaWdodCI6MC4wLCJMaW5lVHlwZSI6MCwiUGFyZW50U3R5bGUiOm51bGx9LCJQYXJlbnRTdHlsZSI6bnVsbH0sIkRhdGVGb3JtYXQiOnsiJHJlZiI6IjIyNyJ9LCJXZWVrTnVtYmVyaW5nIjp7IiRpZCI6Ijk3OSIsIkZvcm1hdCI6MCwiSXNWaXNpYmxlIjpmYWxzZSwiTGFzdEtub3duVmlzaWJpbGl0eVN0YXRlIjpmYWxzZX0sIklzVmlzaWJsZSI6dHJ1ZSwiUGFyZW50U3R5bGUiOm51bGx9LCJJbmRleCI6MiwiU21hcnREdXJhdGlvbkFjdGl2YXRlZCI6ZmFsc2UsIkRhdGVGb3JtYXQiOnsiJHJlZiI6IjIyNyJ9LCJXZWVrTnVtYmVyaW5nIjp7IiRpZCI6Ijk4MCIsIkZvcm1hdCI6MCwiSXNWaXNpYmxlIjpmYWxzZSwiTGFzdEtub3duVmlzaWJpbGl0eVN0YXRlIjpmYWxzZX0sIklkIjoiOWNkMjZjZjYtYzVjMi00YzA0LTkxMTQtMzQyNmU5MjE0MTVkIiwiSW1wb3J0SWQiOm51bGwsIlRpdGxlIjoiVHJhbnNmZXJzIiwiTm90ZSI6bnVsbCwiSHlwZXJsaW5rIjp7IiRpZCI6Ijk4MSIsIkFkZHJlc3MiOiIiLCJTdWJBZGRyZXNzIjoiIn0sIklzQ2hhbmdlZCI6ZmFsc2UsIklzTmV3IjpmYWxzZX19LHsiJGlkIjoiOTgyIiwiX2F0dGFjaGVkTWlsZXN0b25lcyI6W10sIlRhc2tEZWZpbml0aW9uIjp7IiRpZCI6Ijk4MyIsIkdyb3VwTmFtZSI6bnVsbCwiU3RhcnREYXRlIjoiMjAyMi0wNS0xM1QyMzo1OTowMCIsIkVuZERhdGUiOiIyMDIyLTA2LTE2VDAwOjQ1OjAwIiwiUGVyY2VudGFnZUNvbXBsZXRlIjpudWxsLCJTdHlsZSI6eyIkaWQiOiI5ODQiLCJTaGFwZSI6MSwiU2hhcGVUaGlja25lc3MiOjIsIkR1cmF0aW9uRm9ybWF0IjowLCJJbmNsdWRlTm9uV29ya2luZ0RheXNJbkR1cmF0aW9uIjpmYWxzZSwiUGVyY2VudGFnZUNvbXBsZXRlU3R5bGUiOnsiJGlkIjoiOTg1IiwiRm9udFNldHRpbmdzIjp7IiRpZCI6Ijk4NiIsIkZvbnRTaXplIjoxMCwiRm9udE5hbWUiOiJDYWxpYnJpIiwiSXNCb2xkIjpmYWxzZSwiSXNJdGFsaWMiOmZhbHNlLCJJc1VuZGVybGluZWQiOmZhbHNlLCJQYXJlbnRTdHlsZSI6bnVsbH0sIkF1dG9TaXplIjowLCJGb3JlZ3JvdW5kIjp7IiRyZWYiOiIyODIifSwiTWF4V2lkdGgiOjIwMC4wLCJNYXhIZWlnaHQiOiJJbmZpbml0eSIsIlNtYXJ0Rm9yZWdyb3VuZElzQWN0aXZlIjpmYWxzZSwiSG9yaXpvbnRhbEFsaWdubWVudCI6MCwiVmVydGljYWxBbGlnbm1lbnQiOjAsIlNtYXJ0Rm9yZWdyb3VuZCI6bnVsbCwiQmFja2dyb3VuZEZpbGxUeXBlIjowLCJNYXJnaW4iOnsiJHJlZiI6IjI4MyJ9LCJQYWRkaW5nIjp7IiRyZWYiOiIyODQifSwiQmFja2dyb3VuZCI6eyIkcmVmIjoiMTg0In0sIklzVmlzaWJsZSI6dHJ1ZSwiV2lkdGgiOjAuMCwiSGVpZ2h0IjowLjAsIkJvcmRlclN0eWxlIjp7IiRpZCI6Ijk4NyIsIkxpbmVDb2xvciI6bnVsbCwiTGluZVdlaWdodCI6MC4wLCJMaW5lVHlwZSI6MCwiUGFyZW50U3R5bGUiOm51bGx9LCJQYXJlbnRTdHlsZSI6bnVsbH0sIkR1cmF0aW9uU3R5bGUiOnsiJGlkIjoiOTg4IiwiRm9udFNldHRpbmdzIjp7IiRpZCI6Ijk4OSIsIkZvbnRTaXplIjoxMCwiRm9udE5hbWUiOiJDYWxpYnJpIiwiSXNCb2xkIjpmYWxzZSwiSXNJdGFsaWMiOmZhbHNlLCJJc1VuZGVybGluZWQiOmZhbHNlLCJQYXJlbnRTdHlsZSI6bnVsbH0sIkF1dG9TaXplIjowLCJGb3JlZ3JvdW5kIjp7IiRyZWYiOiIyODgifSwiTWF4V2lkdGgiOjIwMC4wLCJNYXhIZWlnaHQiOiJJbmZpbml0eSIsIlNtYXJ0Rm9yZWdyb3VuZElzQWN0aXZlIjpmYWxzZSwiSG9yaXpvbnRhbEFsaWdubWVudCI6MCwiVmVydGljYWxBbGlnbm1lbnQiOjAsIlNtYXJ0Rm9yZWdyb3VuZCI6bnVsbCwiQmFja2dyb3VuZEZpbGxUeXBlIjowLCJNYXJnaW4iOnsiJHJlZiI6IjI4OSJ9LCJQYWRkaW5nIjp7IiRyZWYiOiIyOTAifSwiQmFja2dyb3VuZCI6eyIkcmVmIjoiMTkzIn0sIklzVmlzaWJsZSI6dHJ1ZSwiV2lkdGgiOjAuMCwiSGVpZ2h0IjowLjAsIkJvcmRlclN0eWxlIjp7IiRpZCI6Ijk5MCIsIkxpbmVDb2xvciI6bnVsbCwiTGluZVdlaWdodCI6MC4wLCJMaW5lVHlwZSI6MCwiUGFyZW50U3R5bGUiOm51bGx9LCJQYXJlbnRTdHlsZSI6bnVsbH0sIkhvcml6b250YWxDb25uZWN0b3JTdHlsZSI6eyIkaWQiOiI5OTEiLCJMaW5lQ29sb3IiOnsiJHJlZiI6IjE5NiJ9LCJMaW5lV2VpZ2h0IjoxLjAsIkxpbmVUeXBlIjowLCJQYXJlbnRTdHlsZSI6bnVsbH0sIlZlcnRpY2FsQ29ubmVjdG9yU3R5bGUiOnsiJGlkIjoiOTkyIiwiTGluZUNvbG9yIjp7IiRyZWYiOiIxOTk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5OTMiLCJNYXJnaW4iOnsiJHJlZiI6IjI5NSJ9LCJQYWRkaW5nIjp7IiRyZWYiOiIyOTYifSwiQmFja2dyb3VuZCI6eyIkaWQiOiI5OTQiLCJDb2xvciI6eyIkaWQiOiI5OTUiLCJBIjoyNTUsIlIiOjE1OSwiRyI6NDEsIkIiOjU0fX0sIklzVmlzaWJsZSI6dHJ1ZSwiV2lkdGgiOjAuMCwiSGVpZ2h0IjoyMi4wLCJCb3JkZXJTdHlsZSI6eyIkaWQiOiI5OTYiLCJMaW5lQ29sb3IiOnsiJHJlZiI6IjU0NiJ9LCJMaW5lV2VpZ2h0IjowLjAsIkxpbmVUeXBlIjowLCJQYXJlbnRTdHlsZSI6bnVsbH0sIlBhcmVudFN0eWxlIjpudWxsfSwiVGl0bGVTdHlsZSI6eyIkaWQiOiI5OTciLCJGb250U2V0dGluZ3MiOnsiJGlkIjoiOTk4IiwiRm9udFNpemUiOjExLCJGb250TmFtZSI6IkNhbGlicmkiLCJJc0JvbGQiOnRydWUsIklzSXRhbGljIjpmYWxzZSwiSXNVbmRlcmxpbmVkIjpmYWxzZSwiUGFyZW50U3R5bGUiOm51bGx9LCJBdXRvU2l6ZSI6MCwiRm9yZWdyb3VuZCI6eyIkaWQiOiI5OTkiLCJDb2xvciI6eyIkaWQiOiIxMDAw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yZWYiOiIzMDYifSwiUGFkZGluZyI6eyIkcmVmIjoiMzA3In0sIkJhY2tncm91bmQiOnsiJGlkIjoiMTAwMSIsIkNvbG9yIjp7IiRpZCI6IjEwMDIiLCJBIjowLCJSIjoyNTUsIkciOjI1NSwiQiI6MjU1fX0sIklzVmlzaWJsZSI6dHJ1ZSwiV2lkdGgiOjAuMCwiSGVpZ2h0IjowLjAsIkJvcmRlclN0eWxlIjp7IiRpZCI6IjEwMDMiLCJMaW5lQ29sb3IiOm51bGwsIkxpbmVXZWlnaHQiOjAuMCwiTGluZVR5cGUiOjAsIlBhcmVudFN0eWxlIjpudWxsfSwiUGFyZW50U3R5bGUiOm51bGx9LCJEYXRlU3R5bGUiOnsiJGlkIjoiMTAwNCIsIkZvbnRTZXR0aW5ncyI6eyIkaWQiOiIxMDA1IiwiRm9udFNpemUiOjEwLCJGb250TmFtZSI6IkNhbGlicmkiLCJJc0JvbGQiOmZhbHNlLCJJc0l0YWxpYyI6ZmFsc2UsIklzVW5kZXJsaW5lZCI6ZmFsc2UsIlBhcmVudFN0eWxlIjpudWxsfSwiQXV0b1NpemUiOjAsIkZvcmVncm91bmQiOnsiJHJlZiI6IjMxMyJ9LCJNYXhXaWR0aCI6MjAwLjAsIk1heEhlaWdodCI6IkluZmluaXR5IiwiU21hcnRGb3JlZ3JvdW5kSXNBY3RpdmUiOmZhbHNlLCJIb3Jpem9udGFsQWxpZ25tZW50IjoyLCJWZXJ0aWNhbEFsaWdubWVudCI6MCwiU21hcnRGb3JlZ3JvdW5kIjpudWxsLCJCYWNrZ3JvdW5kRmlsbFR5cGUiOjAsIk1hcmdpbiI6eyIkcmVmIjoiMzE0In0sIlBhZGRpbmciOnsiJHJlZiI6IjMxNSJ9LCJCYWNrZ3JvdW5kIjp7IiRyZWYiOiIyNzEifSwiSXNWaXNpYmxlIjp0cnVlLCJXaWR0aCI6MC4wLCJIZWlnaHQiOjAuMCwiQm9yZGVyU3R5bGUiOnsiJGlkIjoiMTAwNiIsIkxpbmVDb2xvciI6bnVsbCwiTGluZVdlaWdodCI6MC4wLCJMaW5lVHlwZSI6MCwiUGFyZW50U3R5bGUiOm51bGx9LCJQYXJlbnRTdHlsZSI6bnVsbH0sIkRhdGVGb3JtYXQiOnsiJHJlZiI6IjIyNyJ9LCJXZWVrTnVtYmVyaW5nIjp7IiRpZCI6IjEwMDciLCJGb3JtYXQiOjAsIklzVmlzaWJsZSI6ZmFsc2UsIkxhc3RLbm93blZpc2liaWxpdHlTdGF0ZSI6ZmFsc2V9LCJJc1Zpc2libGUiOnRydWUsIlBhcmVudFN0eWxlIjpudWxsfSwiSW5kZXgiOjEsIlNtYXJ0RHVyYXRpb25BY3RpdmF0ZWQiOmZhbHNlLCJEYXRlRm9ybWF0Ijp7IiRyZWYiOiIyMjcifSwiV2Vla051bWJlcmluZyI6eyIkaWQiOiIxMDA4IiwiRm9ybWF0IjowLCJJc1Zpc2libGUiOmZhbHNlLCJMYXN0S25vd25WaXNpYmlsaXR5U3RhdGUiOmZhbHNlfSwiSWQiOiJiMTNmNjZiMS00YzRhLTQ2ZTYtODI0Yy1iODRmMTQzMmJhM2EiLCJJbXBvcnRJZCI6bnVsbCwiVGl0bGUiOiJMaXZlIENoYXQiLCJOb3RlIjpudWxsLCJIeXBlcmxpbmsiOnsiJGlkIjoiMTAwOSIsIkFkZHJlc3MiOiIiLCJTdWJBZGRyZXNzIjoiIn0sIklzQ2hhbmdlZCI6ZmFsc2UsIklzTmV3IjpmYWxzZX19LHsiJGlkIjoiMTAxMCIsIl9hdHRhY2hlZE1pbGVzdG9uZXMiOltdLCJUYXNrRGVmaW5pdGlvbiI6eyIkaWQiOiIxMDExIiwiR3JvdXBOYW1lIjpudWxsLCJTdGFydERhdGUiOiIyMDIyLTAyLTIzVDIzOjU5OjAwIiwiRW5kRGF0ZSI6IjIwMjItMDMtMjlUMDA6NDU6MDAiLCJQZXJjZW50YWdlQ29tcGxldGUiOm51bGwsIlN0eWxlIjp7IiRpZCI6IjEwMTIiLCJTaGFwZSI6MSwiU2hhcGVUaGlja25lc3MiOjIsIkR1cmF0aW9uRm9ybWF0IjowLCJJbmNsdWRlTm9uV29ya2luZ0RheXNJbkR1cmF0aW9uIjpmYWxzZSwiUGVyY2VudGFnZUNvbXBsZXRlU3R5bGUiOnsiJGlkIjoiMTAxMyIsIkZvbnRTZXR0aW5ncyI6eyIkaWQiOiIxMDE0IiwiRm9udFNpemUiOjEwLCJGb250TmFtZSI6IkNhbGlicmkiLCJJc0JvbGQiOmZhbHNlLCJJc0l0YWxpYyI6ZmFsc2UsIklzVW5kZXJsaW5lZCI6ZmFsc2UsIlBhcmVudFN0eWxlIjpudWxsfSwiQXV0b1NpemUiOjAsIkZvcmVncm91bmQiOnsiJHJlZiI6IjI4MiJ9LCJNYXhXaWR0aCI6MjAwLjAsIk1heEhlaWdodCI6IkluZmluaXR5IiwiU21hcnRGb3JlZ3JvdW5kSXNBY3RpdmUiOmZhbHNlLCJIb3Jpem9udGFsQWxpZ25tZW50IjowLCJWZXJ0aWNhbEFsaWdubWVudCI6MCwiU21hcnRGb3JlZ3JvdW5kIjpudWxsLCJCYWNrZ3JvdW5kRmlsbFR5cGUiOjAsIk1hcmdpbiI6eyIkcmVmIjoiMjgzIn0sIlBhZGRpbmciOnsiJHJlZiI6IjI4NCJ9LCJCYWNrZ3JvdW5kIjp7IiRyZWYiOiIxODQifSwiSXNWaXNpYmxlIjp0cnVlLCJXaWR0aCI6MC4wLCJIZWlnaHQiOjAuMCwiQm9yZGVyU3R5bGUiOnsiJGlkIjoiMTAxNSIsIkxpbmVDb2xvciI6bnVsbCwiTGluZVdlaWdodCI6MC4wLCJMaW5lVHlwZSI6MCwiUGFyZW50U3R5bGUiOm51bGx9LCJQYXJlbnRTdHlsZSI6bnVsbH0sIkR1cmF0aW9uU3R5bGUiOnsiJGlkIjoiMTAxNiIsIkZvbnRTZXR0aW5ncyI6eyIkaWQiOiIxMDE3IiwiRm9udFNpemUiOjEwLCJGb250TmFtZSI6IkNhbGlicmkiLCJJc0JvbGQiOmZhbHNlLCJJc0l0YWxpYyI6ZmFsc2UsIklzVW5kZXJsaW5lZCI6ZmFsc2UsIlBhcmVudFN0eWxlIjpudWxsfSwiQXV0b1NpemUiOjAsIkZvcmVncm91bmQiOnsiJHJlZiI6IjI4OCJ9LCJNYXhXaWR0aCI6MjAwLjAsIk1heEhlaWdodCI6IkluZmluaXR5IiwiU21hcnRGb3JlZ3JvdW5kSXNBY3RpdmUiOmZhbHNlLCJIb3Jpem9udGFsQWxpZ25tZW50IjowLCJWZXJ0aWNhbEFsaWdubWVudCI6MCwiU21hcnRGb3JlZ3JvdW5kIjpudWxsLCJCYWNrZ3JvdW5kRmlsbFR5cGUiOjAsIk1hcmdpbiI6eyIkcmVmIjoiMjg5In0sIlBhZGRpbmciOnsiJHJlZiI6IjI5MCJ9LCJCYWNrZ3JvdW5kIjp7IiRyZWYiOiIxOTMifSwiSXNWaXNpYmxlIjp0cnVlLCJXaWR0aCI6MC4wLCJIZWlnaHQiOjAuMCwiQm9yZGVyU3R5bGUiOnsiJGlkIjoiMTAxOCIsIkxpbmVDb2xvciI6bnVsbCwiTGluZVdlaWdodCI6MC4wLCJMaW5lVHlwZSI6MCwiUGFyZW50U3R5bGUiOm51bGx9LCJQYXJlbnRTdHlsZSI6bnVsbH0sIkhvcml6b250YWxDb25uZWN0b3JTdHlsZSI6eyIkaWQiOiIxMDE5IiwiTGluZUNvbG9yIjp7IiRyZWYiOiIxOTYifSwiTGluZVdlaWdodCI6MS4wLCJMaW5lVHlwZSI6MCwiUGFyZW50U3R5bGUiOm51bGx9LCJWZXJ0aWNhbENvbm5lY3RvclN0eWxlIjp7IiRpZCI6IjEwMjAiLCJMaW5lQ29sb3IiOnsiJHJlZiI6IjE5OS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EwMjEiLCJNYXJnaW4iOnsiJHJlZiI6IjI5NSJ9LCJQYWRkaW5nIjp7IiRyZWYiOiIyOTYifSwiQmFja2dyb3VuZCI6eyIkaWQiOiIxMDIyIiwiQ29sb3IiOnsiJGlkIjoiMTAyMyIsIkEiOjI1NSwiUiI6MTU5LCJHIjo0MSwiQiI6NTR9fSwiSXNWaXNpYmxlIjp0cnVlLCJXaWR0aCI6MC4wLCJIZWlnaHQiOjIyLjAsIkJvcmRlclN0eWxlIjp7IiRpZCI6IjEwMjQiLCJMaW5lQ29sb3IiOnsiJHJlZiI6IjU0NiJ9LCJMaW5lV2VpZ2h0IjowLjAsIkxpbmVUeXBlIjowLCJQYXJlbnRTdHlsZSI6bnVsbH0sIlBhcmVudFN0eWxlIjpudWxsfSwiVGl0bGVTdHlsZSI6eyIkaWQiOiIxMDI1IiwiRm9udFNldHRpbmdzIjp7IiRpZCI6IjEwMjYiLCJGb250U2l6ZSI6MTEsIkZvbnROYW1lIjoiQ2FsaWJyaSIsIklzQm9sZCI6dHJ1ZSwiSXNJdGFsaWMiOmZhbHNlLCJJc1VuZGVybGluZWQiOmZhbHNlLCJQYXJlbnRTdHlsZSI6bnVsbH0sIkF1dG9TaXplIjowLCJGb3JlZ3JvdW5kIjp7IiRpZCI6IjEwMjciLCJDb2xvciI6eyIkaWQiOiIxMDI4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yZWYiOiIzMDYifSwiUGFkZGluZyI6eyIkcmVmIjoiMzA3In0sIkJhY2tncm91bmQiOnsiJGlkIjoiMTAyOSIsIkNvbG9yIjp7IiRpZCI6IjEwMzAiLCJBIjowLCJSIjoyNTUsIkciOjI1NSwiQiI6MjU1fX0sIklzVmlzaWJsZSI6dHJ1ZSwiV2lkdGgiOjAuMCwiSGVpZ2h0IjowLjAsIkJvcmRlclN0eWxlIjp7IiRpZCI6IjEwMzEiLCJMaW5lQ29sb3IiOm51bGwsIkxpbmVXZWlnaHQiOjAuMCwiTGluZVR5cGUiOjAsIlBhcmVudFN0eWxlIjpudWxsfSwiUGFyZW50U3R5bGUiOm51bGx9LCJEYXRlU3R5bGUiOnsiJGlkIjoiMTAzMiIsIkZvbnRTZXR0aW5ncyI6eyIkaWQiOiIxMDMzIiwiRm9udFNpemUiOjEwLCJGb250TmFtZSI6IkNhbGlicmkiLCJJc0JvbGQiOmZhbHNlLCJJc0l0YWxpYyI6ZmFsc2UsIklzVW5kZXJsaW5lZCI6ZmFsc2UsIlBhcmVudFN0eWxlIjpudWxsfSwiQXV0b1NpemUiOjAsIkZvcmVncm91bmQiOnsiJHJlZiI6IjMxMyJ9LCJNYXhXaWR0aCI6MjAwLjAsIk1heEhlaWdodCI6IkluZmluaXR5IiwiU21hcnRGb3JlZ3JvdW5kSXNBY3RpdmUiOmZhbHNlLCJIb3Jpem9udGFsQWxpZ25tZW50IjoyLCJWZXJ0aWNhbEFsaWdubWVudCI6MCwiU21hcnRGb3JlZ3JvdW5kIjpudWxsLCJCYWNrZ3JvdW5kRmlsbFR5cGUiOjAsIk1hcmdpbiI6eyIkcmVmIjoiMzE0In0sIlBhZGRpbmciOnsiJHJlZiI6IjMxNSJ9LCJCYWNrZ3JvdW5kIjp7IiRyZWYiOiIyNzEifSwiSXNWaXNpYmxlIjp0cnVlLCJXaWR0aCI6MC4wLCJIZWlnaHQiOjAuMCwiQm9yZGVyU3R5bGUiOnsiJGlkIjoiMTAzNCIsIkxpbmVDb2xvciI6bnVsbCwiTGluZVdlaWdodCI6MC4wLCJMaW5lVHlwZSI6MCwiUGFyZW50U3R5bGUiOm51bGx9LCJQYXJlbnRTdHlsZSI6bnVsbH0sIkRhdGVGb3JtYXQiOnsiJHJlZiI6IjIyNyJ9LCJXZWVrTnVtYmVyaW5nIjp7IiRpZCI6IjEwMzUiLCJGb3JtYXQiOjAsIklzVmlzaWJsZSI6ZmFsc2UsIkxhc3RLbm93blZpc2liaWxpdHlTdGF0ZSI6ZmFsc2V9LCJJc1Zpc2libGUiOnRydWUsIlBhcmVudFN0eWxlIjpudWxsfSwiSW5kZXgiOjAsIlNtYXJ0RHVyYXRpb25BY3RpdmF0ZWQiOmZhbHNlLCJEYXRlRm9ybWF0Ijp7IiRyZWYiOiIyMjcifSwiV2Vla051bWJlcmluZyI6eyIkaWQiOiIxMDM2IiwiRm9ybWF0IjowLCJJc1Zpc2libGUiOmZhbHNlLCJMYXN0S25vd25WaXNpYmlsaXR5U3RhdGUiOmZhbHNlfSwiSWQiOiJkMDNhMjhhMy1kNDYwLTQ0ODYtODhlMC1kMjc4MzA4Y2E3MjUiLCJJbXBvcnRJZCI6bnVsbCwiVGl0bGUiOiJMb2dpbiIsIk5vdGUiOm51bGwsIkh5cGVybGluayI6eyIkaWQiOiIxMDM3IiwiQWRkcmVzcyI6IiIsIlN1YkFkZHJlc3MiOiIifSwiSXNDaGFuZ2VkIjpmYWxzZSwiSXNOZXciOmZhbHNlfX1dLCJfbWlsZXN0b25lcyI6W10sIklkIjoiMjQ2ZDlmNWQtZWFiYy00ZmNmLTk4NjEtNDhiMmU1ZmQ3MzlkIiwiSXNTaW5nbGVJdGVtUm93IjpmYWxzZX1dLCJJbmRleCI6MCwiSWQiOiJlYzk3YjUyOS1jNjIzLTQzMTEtOTViMS01N2ZjZmZjYWQxYTIiLCJIZWFkZXJUZXh0IjoiU3RhbmxleSBQYXJyYSIsIklzRGVmYXVsdCI6ZmFsc2UsIlN0eWxlIjp7IiRpZCI6IjEwMzgiLCJIZWFkZXJTdHlsZSI6eyIkaWQiOiIxMDM5IiwiVGV4dFN0eWxlIjp7IiRpZCI6IjEwNDAiLCJGb250U2V0dGluZ3MiOnsiJGlkIjoiMTA0MSIsIkZvbnRTaXplIjoxMCwiRm9udE5hbWUiOiJDYWxpYnJpIiwiSXNCb2xkIjp0cnVlLCJJc0l0YWxpYyI6ZmFsc2UsIklzVW5kZXJsaW5lZCI6ZmFsc2UsIlBhcmVudFN0eWxlIjpudWxsfSwiQXV0b1NpemUiOjAsIkZvcmVncm91bmQiOnsiJGlkIjoiMTA0MiIsIkNvbG9yIjp7IiRyZWYiOiI5In19LCJNYXhXaWR0aCI6IkluZmluaXR5IiwiTWF4SGVpZ2h0IjoiSW5maW5pdHkiLCJTbWFydEZvcmVncm91bmRJc0FjdGl2ZSI6ZmFsc2UsIkhvcml6b250YWxBbGlnbm1lbnQiOjAsIlZlcnRpY2FsQWxpZ25tZW50IjowLCJTbWFydEZvcmVncm91bmQiOm51bGwsIkJhY2tncm91bmRGaWxsVHlwZSI6MCwiTWFyZ2luIjp7IiRpZCI6IjEwNDMiLCJUb3AiOjAuMCwiTGVmdCI6MC4wLCJSaWdodCI6MC4wLCJCb3R0b20iOjAuMH0sIlBhZGRpbmciOnsiJGlkIjoiMTA0NCIsIlRvcCI6MC4wLCJMZWZ0IjowLjAsIlJpZ2h0IjowLjAsIkJvdHRvbSI6MC4wfSwiQmFja2dyb3VuZCI6eyIkaWQiOiIxMDQ1IiwiQ29sb3IiOnsiJGlkIjoiMTA0NiIsIkEiOjAsIlIiOjI1NSwiRyI6MjU1LCJCIjoyNTV9fSwiSXNWaXNpYmxlIjp0cnVlLCJXaWR0aCI6MC4wLCJIZWlnaHQiOjAuMCwiQm9yZGVyU3R5bGUiOm51bGwsIlBhcmVudFN0eWxlIjpudWxsfSwiUmVjdGFuZ2xlU3R5bGUiOnsiJGlkIjoiMTA0NyIsIk1hcmdpbiI6eyIkaWQiOiIxMDQ4IiwiVG9wIjowLjAsIkxlZnQiOjAuMCwiUmlnaHQiOjAuMCwiQm90dG9tIjowLjB9LCJQYWRkaW5nIjp7IiRpZCI6IjEwNDkiLCJUb3AiOjAuMCwiTGVmdCI6MC4wLCJSaWdodCI6MC4wLCJCb3R0b20iOjAuMH0sIkJhY2tncm91bmQiOnsiJGlkIjoiMTA1MCIsIkNvbG9yIjp7IiRpZCI6IjEwNTEiLCJBIjo2MywiUiI6MTU5LCJHIjo0MSwiQiI6NTR9fSwiSXNWaXNpYmxlIjp0cnVlLCJXaWR0aCI6MC4wLCJIZWlnaHQiOjAuMCwiQm9yZGVyU3R5bGUiOnsiJGlkIjoiMTA1MiIsIkxpbmVDb2xvciI6eyIkaWQiOiIxMDUzIiwiJHR5cGUiOiJOTFJFLkNvbW1vbi5Eb20uU29saWRDb2xvckJydXNoLCBOTFJFLkNvbW1vbiIsIkNvbG9yIjp7IiRpZCI6IjEwNTQiLCJBIjoyNTUsIlIiOjI1NSwiRyI6MCwiQiI6MH19LCJMaW5lV2VpZ2h0IjowLjAsIkxpbmVUeXBlIjowLCJQYXJlbnRTdHlsZSI6bnVsbH0sIlBhcmVudFN0eWxlIjpudWxsfSwiTWFyZ2luIjp7IiRpZCI6IjEwNTUiLCJUb3AiOjAuMCwiTGVmdCI6MC4wLCJSaWdodCI6MC4wLCJCb3R0b20iOjAuMH0sIlBhZGRpbmciOnsiJGlkIjoiMTA1NiIsIlRvcCI6MC4wLCJMZWZ0IjowLjAsIlJpZ2h0IjowLjAsIkJvdHRvbSI6MC4wfSwiQmFja2dyb3VuZCI6bnVsbCwiSXNWaXNpYmxlIjp0cnVlLCJXaWR0aCI6MC4wLCJIZWlnaHQiOjAuMCwiQm9yZGVyU3R5bGUiOm51bGwsIlBhcmVudFN0eWxlIjpudWxsfSwiQmFja2dyb3VuZFN0eWxlIjp7IiRpZCI6IjEwNTciLCJNYXJnaW4iOnsiJGlkIjoiMTA1OCIsIlRvcCI6MC4wLCJMZWZ0IjowLjAsIlJpZ2h0IjowLjAsIkJvdHRvbSI6MC4wfSwiUGFkZGluZyI6eyIkaWQiOiIxMDU5IiwiVG9wIjowLjAsIkxlZnQiOjAuMCwiUmlnaHQiOjAuMCwiQm90dG9tIjowLjB9LCJCYWNrZ3JvdW5kIjp7IiRpZCI6IjEwNjAiLCJDb2xvciI6eyIkaWQiOiIxMDYxIiwiQSI6NTEsIlIiOjE1OSwiRyI6NDEsIkIiOjU0fX0sIklzVmlzaWJsZSI6dHJ1ZSwiV2lkdGgiOjAuMCwiSGVpZ2h0IjowLjAsIkJvcmRlclN0eWxlIjp7IiRpZCI6IjEwNjIiLCJMaW5lQ29sb3IiOnsiJGlkIjoiMTA2MyIsIiR0eXBlIjoiTkxSRS5Db21tb24uRG9tLlNvbGlkQ29sb3JCcnVzaCwgTkxSRS5Db21tb24iLCJDb2xvciI6eyIkaWQiOiIxMDY0IiwiQSI6MjU1LCJSIjoxNzYsIkciOjkyLCJCIjo1fX0sIkxpbmVXZWlnaHQiOjAuMCwiTGluZVR5cGUiOjAsIlBhcmVudFN0eWxlIjpudWxsfSwiUGFyZW50U3R5bGUiOm51bGx9LCJNYXJnaW4iOnsiJGlkIjoiMTA2NSIsIlRvcCI6MC4wLCJMZWZ0IjowLjAsIlJpZ2h0IjowLjAsIkJvdHRvbSI6MC4wfSwiUGFkZGluZyI6eyIkaWQiOiIxMDY2IiwiVG9wIjowLjAsIkxlZnQiOjAuMCwiUmlnaHQiOjAuMCwiQm90dG9tIjowLjB9LCJJc1Zpc2libGUiOnRydWUsIldpZHRoIjowLjAsIkhlaWdodCI6MC4wLCJCb3JkZXJTdHlsZSI6bnVsbCwiUGFyZW50U3R5bGUiOm51bGx9fSx7IiRpZCI6IjEwNjciLCJfcm93cyI6W3siJGlkIjoiMTA2OCIsIl90YXNrcyI6W3siJGlkIjoiMTA2OSIsIl9hdHRhY2hlZE1pbGVzdG9uZXMiOltdLCJUYXNrRGVmaW5pdGlvbiI6eyIkaWQiOiIxMDcwIiwiR3JvdXBOYW1lIjpudWxsLCJTdGFydERhdGUiOiIyMDIyLTA3LTMxVDIzOjU5OjAwIiwiRW5kRGF0ZSI6IjIwMjItMDktMDNUMDA6NDU6MDAiLCJQZXJjZW50YWdlQ29tcGxldGUiOm51bGwsIlN0eWxlIjp7IiRpZCI6IjEwNzEiLCJTaGFwZSI6MSwiU2hhcGVUaGlja25lc3MiOjIsIkR1cmF0aW9uRm9ybWF0IjowLCJJbmNsdWRlTm9uV29ya2luZ0RheXNJbkR1cmF0aW9uIjpmYWxzZSwiUGVyY2VudGFnZUNvbXBsZXRlU3R5bGUiOnsiJGlkIjoiMTA3MiIsIkZvbnRTZXR0aW5ncyI6eyIkaWQiOiIxMDczIiwiRm9udFNpemUiOjEwLCJGb250TmFtZSI6IkNhbGlicmkiLCJJc0JvbGQiOmZhbHNlLCJJc0l0YWxpYyI6ZmFsc2UsIklzVW5kZXJsaW5lZCI6ZmFsc2UsIlBhcmVudFN0eWxlIjpudWxsfSwiQXV0b1NpemUiOjAsIkZvcmVncm91bmQiOnsiJHJlZiI6IjI4MiJ9LCJNYXhXaWR0aCI6MjAwLjAsIk1heEhlaWdodCI6IkluZmluaXR5IiwiU21hcnRGb3JlZ3JvdW5kSXNBY3RpdmUiOmZhbHNlLCJIb3Jpem9udGFsQWxpZ25tZW50IjowLCJWZXJ0aWNhbEFsaWdubWVudCI6MCwiU21hcnRGb3JlZ3JvdW5kIjpudWxsLCJCYWNrZ3JvdW5kRmlsbFR5cGUiOjAsIk1hcmdpbiI6eyIkcmVmIjoiMjgzIn0sIlBhZGRpbmciOnsiJHJlZiI6IjI4NCJ9LCJCYWNrZ3JvdW5kIjp7IiRyZWYiOiIxODQifSwiSXNWaXNpYmxlIjp0cnVlLCJXaWR0aCI6MC4wLCJIZWlnaHQiOjAuMCwiQm9yZGVyU3R5bGUiOnsiJGlkIjoiMTA3NCIsIkxpbmVDb2xvciI6bnVsbCwiTGluZVdlaWdodCI6MC4wLCJMaW5lVHlwZSI6MCwiUGFyZW50U3R5bGUiOm51bGx9LCJQYXJlbnRTdHlsZSI6bnVsbH0sIkR1cmF0aW9uU3R5bGUiOnsiJGlkIjoiMTA3NSIsIkZvbnRTZXR0aW5ncyI6eyIkaWQiOiIxMDc2IiwiRm9udFNpemUiOjEwLCJGb250TmFtZSI6IkNhbGlicmkiLCJJc0JvbGQiOmZhbHNlLCJJc0l0YWxpYyI6ZmFsc2UsIklzVW5kZXJsaW5lZCI6ZmFsc2UsIlBhcmVudFN0eWxlIjpudWxsfSwiQXV0b1NpemUiOjAsIkZvcmVncm91bmQiOnsiJHJlZiI6IjI4OCJ9LCJNYXhXaWR0aCI6MjAwLjAsIk1heEhlaWdodCI6IkluZmluaXR5IiwiU21hcnRGb3JlZ3JvdW5kSXNBY3RpdmUiOmZhbHNlLCJIb3Jpem9udGFsQWxpZ25tZW50IjowLCJWZXJ0aWNhbEFsaWdubWVudCI6MCwiU21hcnRGb3JlZ3JvdW5kIjpudWxsLCJCYWNrZ3JvdW5kRmlsbFR5cGUiOjAsIk1hcmdpbiI6eyIkcmVmIjoiMjg5In0sIlBhZGRpbmciOnsiJHJlZiI6IjI5MCJ9LCJCYWNrZ3JvdW5kIjp7IiRyZWYiOiIxOTMifSwiSXNWaXNpYmxlIjp0cnVlLCJXaWR0aCI6MC4wLCJIZWlnaHQiOjAuMCwiQm9yZGVyU3R5bGUiOnsiJGlkIjoiMTA3NyIsIkxpbmVDb2xvciI6bnVsbCwiTGluZVdlaWdodCI6MC4wLCJMaW5lVHlwZSI6MCwiUGFyZW50U3R5bGUiOm51bGx9LCJQYXJlbnRTdHlsZSI6bnVsbH0sIkhvcml6b250YWxDb25uZWN0b3JTdHlsZSI6eyIkaWQiOiIxMDc4IiwiTGluZUNvbG9yIjp7IiRyZWYiOiIxOTYifSwiTGluZVdlaWdodCI6MS4wLCJMaW5lVHlwZSI6MCwiUGFyZW50U3R5bGUiOm51bGx9LCJWZXJ0aWNhbENvbm5lY3RvclN0eWxlIjp7IiRpZCI6IjEwNzkiLCJMaW5lQ29sb3IiOnsiJHJlZiI6IjE5OS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EwODAiLCJNYXJnaW4iOnsiJHJlZiI6IjI5NSJ9LCJQYWRkaW5nIjp7IiRyZWYiOiIyOTYifSwiQmFja2dyb3VuZCI6eyIkaWQiOiIxMDgxIiwiQ29sb3IiOnsiJGlkIjoiMTA4MiIsIkEiOjI1NSwiUiI6MTU5LCJHIjo0MSwiQiI6NTR9fSwiSXNWaXNpYmxlIjp0cnVlLCJXaWR0aCI6MC4wLCJIZWlnaHQiOjIyLjAsIkJvcmRlclN0eWxlIjp7IiRpZCI6IjEwODMiLCJMaW5lQ29sb3IiOnsiJHJlZiI6IjU0NiJ9LCJMaW5lV2VpZ2h0IjowLjAsIkxpbmVUeXBlIjowLCJQYXJlbnRTdHlsZSI6bnVsbH0sIlBhcmVudFN0eWxlIjpudWxsfSwiVGl0bGVTdHlsZSI6eyIkaWQiOiIxMDg0IiwiRm9udFNldHRpbmdzIjp7IiRpZCI6IjEwODUiLCJGb250U2l6ZSI6MTEsIkZvbnROYW1lIjoiQ2FsaWJyaSIsIklzQm9sZCI6dHJ1ZSwiSXNJdGFsaWMiOmZhbHNlLCJJc1VuZGVybGluZWQiOmZhbHNlLCJQYXJlbnRTdHlsZSI6bnVsbH0sIkF1dG9TaXplIjowLCJGb3JlZ3JvdW5kIjp7IiRpZCI6IjEwODYiLCJDb2xvciI6eyIkaWQiOiIxMDg3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yZWYiOiIzMDYifSwiUGFkZGluZyI6eyIkcmVmIjoiMzA3In0sIkJhY2tncm91bmQiOnsiJGlkIjoiMTA4OCIsIkNvbG9yIjp7IiRpZCI6IjEwODkiLCJBIjowLCJSIjoyNTUsIkciOjI1NSwiQiI6MjU1fX0sIklzVmlzaWJsZSI6dHJ1ZSwiV2lkdGgiOjAuMCwiSGVpZ2h0IjowLjAsIkJvcmRlclN0eWxlIjp7IiRpZCI6IjEwOTAiLCJMaW5lQ29sb3IiOm51bGwsIkxpbmVXZWlnaHQiOjAuMCwiTGluZVR5cGUiOjAsIlBhcmVudFN0eWxlIjpudWxsfSwiUGFyZW50U3R5bGUiOm51bGx9LCJEYXRlU3R5bGUiOnsiJGlkIjoiMTA5MSIsIkZvbnRTZXR0aW5ncyI6eyIkaWQiOiIxMDkyIiwiRm9udFNpemUiOjEwLCJGb250TmFtZSI6IkNhbGlicmkiLCJJc0JvbGQiOmZhbHNlLCJJc0l0YWxpYyI6ZmFsc2UsIklzVW5kZXJsaW5lZCI6ZmFsc2UsIlBhcmVudFN0eWxlIjpudWxsfSwiQXV0b1NpemUiOjAsIkZvcmVncm91bmQiOnsiJHJlZiI6IjMxMyJ9LCJNYXhXaWR0aCI6MjAwLjAsIk1heEhlaWdodCI6IkluZmluaXR5IiwiU21hcnRGb3JlZ3JvdW5kSXNBY3RpdmUiOmZhbHNlLCJIb3Jpem9udGFsQWxpZ25tZW50IjoyLCJWZXJ0aWNhbEFsaWdubWVudCI6MCwiU21hcnRGb3JlZ3JvdW5kIjpudWxsLCJCYWNrZ3JvdW5kRmlsbFR5cGUiOjAsIk1hcmdpbiI6eyIkcmVmIjoiMzE0In0sIlBhZGRpbmciOnsiJHJlZiI6IjMxNSJ9LCJCYWNrZ3JvdW5kIjp7IiRyZWYiOiIyNzEifSwiSXNWaXNpYmxlIjp0cnVlLCJXaWR0aCI6MC4wLCJIZWlnaHQiOjAuMCwiQm9yZGVyU3R5bGUiOnsiJGlkIjoiMTA5MyIsIkxpbmVDb2xvciI6bnVsbCwiTGluZVdlaWdodCI6MC4wLCJMaW5lVHlwZSI6MCwiUGFyZW50U3R5bGUiOm51bGx9LCJQYXJlbnRTdHlsZSI6bnVsbH0sIkRhdGVGb3JtYXQiOnsiJHJlZiI6IjIyNyJ9LCJXZWVrTnVtYmVyaW5nIjp7IiRpZCI6IjEwOTQiLCJGb3JtYXQiOjAsIklzVmlzaWJsZSI6ZmFsc2UsIkxhc3RLbm93blZpc2liaWxpdHlTdGF0ZSI6ZmFsc2V9LCJJc1Zpc2libGUiOnRydWUsIlBhcmVudFN0eWxlIjpudWxsfSwiSW5kZXgiOjUsIlNtYXJ0RHVyYXRpb25BY3RpdmF0ZWQiOmZhbHNlLCJEYXRlRm9ybWF0Ijp7IiRyZWYiOiIyMjcifSwiV2Vla051bWJlcmluZyI6eyIkaWQiOiIxMDk1IiwiRm9ybWF0IjowLCJJc1Zpc2libGUiOmZhbHNlLCJMYXN0S25vd25WaXNpYmlsaXR5U3RhdGUiOmZhbHNlfSwiSWQiOiIxM2JlNTRiZC1jYjBmLTRkM2YtOTc5NC1iMmVmN2ZlNzYzMTIiLCJJbXBvcnRJZCI6bnVsbCwiVGl0bGUiOiJEZXRhaWxzIiwiTm90ZSI6bnVsbCwiSHlwZXJsaW5rIjp7IiRpZCI6IjEwOTYiLCJBZGRyZXNzIjoiIiwiU3ViQWRkcmVzcyI6IiJ9LCJJc0NoYW5nZWQiOmZhbHNlLCJJc05ldyI6ZmFsc2V9fSx7IiRpZCI6IjEwOTciLCJfYXR0YWNoZWRNaWxlc3RvbmVzIjpbXSwiVGFza0RlZmluaXRpb24iOnsiJGlkIjoiMTA5OCIsIkdyb3VwTmFtZSI6bnVsbCwiU3RhcnREYXRlIjoiMjAyMi0xMC0wNlQyMzo1OTowMCIsIkVuZERhdGUiOiIyMDIyLTExLTA5VDAwOjQ1OjAwIiwiUGVyY2VudGFnZUNvbXBsZXRlIjpudWxsLCJTdHlsZSI6eyIkaWQiOiIxMDk5IiwiU2hhcGUiOjEsIlNoYXBlVGhpY2tuZXNzIjoyLCJEdXJhdGlvbkZvcm1hdCI6MCwiSW5jbHVkZU5vbldvcmtpbmdEYXlzSW5EdXJhdGlvbiI6ZmFsc2UsIlBlcmNlbnRhZ2VDb21wbGV0ZVN0eWxlIjp7IiRpZCI6IjExMDAiLCJGb250U2V0dGluZ3MiOnsiJGlkIjoiMTEwMSIsIkZvbnRTaXplIjoxMCwiRm9udE5hbWUiOiJDYWxpYnJpIiwiSXNCb2xkIjpmYWxzZSwiSXNJdGFsaWMiOmZhbHNlLCJJc1VuZGVybGluZWQiOmZhbHNlLCJQYXJlbnRTdHlsZSI6bnVsbH0sIkF1dG9TaXplIjowLCJGb3JlZ3JvdW5kIjp7IiRyZWYiOiIyODIifSwiTWF4V2lkdGgiOjIwMC4wLCJNYXhIZWlnaHQiOiJJbmZpbml0eSIsIlNtYXJ0Rm9yZWdyb3VuZElzQWN0aXZlIjpmYWxzZSwiSG9yaXpvbnRhbEFsaWdubWVudCI6MCwiVmVydGljYWxBbGlnbm1lbnQiOjAsIlNtYXJ0Rm9yZWdyb3VuZCI6bnVsbCwiQmFja2dyb3VuZEZpbGxUeXBlIjowLCJNYXJnaW4iOnsiJHJlZiI6IjI4MyJ9LCJQYWRkaW5nIjp7IiRyZWYiOiIyODQifSwiQmFja2dyb3VuZCI6eyIkcmVmIjoiMTg0In0sIklzVmlzaWJsZSI6dHJ1ZSwiV2lkdGgiOjAuMCwiSGVpZ2h0IjowLjAsIkJvcmRlclN0eWxlIjp7IiRpZCI6IjExMDIiLCJMaW5lQ29sb3IiOm51bGwsIkxpbmVXZWlnaHQiOjAuMCwiTGluZVR5cGUiOjAsIlBhcmVudFN0eWxlIjpudWxsfSwiUGFyZW50U3R5bGUiOm51bGx9LCJEdXJhdGlvblN0eWxlIjp7IiRpZCI6IjExMDMiLCJGb250U2V0dGluZ3MiOnsiJGlkIjoiMTEwNCIsIkZvbnRTaXplIjoxMCwiRm9udE5hbWUiOiJDYWxpYnJpIiwiSXNCb2xkIjpmYWxzZSwiSXNJdGFsaWMiOmZhbHNlLCJJc1VuZGVybGluZWQiOmZhbHNlLCJQYXJlbnRTdHlsZSI6bnVsbH0sIkF1dG9TaXplIjowLCJGb3JlZ3JvdW5kIjp7IiRyZWYiOiIyODgifSwiTWF4V2lkdGgiOjIwMC4wLCJNYXhIZWlnaHQiOiJJbmZpbml0eSIsIlNtYXJ0Rm9yZWdyb3VuZElzQWN0aXZlIjpmYWxzZSwiSG9yaXpvbnRhbEFsaWdubWVudCI6MCwiVmVydGljYWxBbGlnbm1lbnQiOjAsIlNtYXJ0Rm9yZWdyb3VuZCI6bnVsbCwiQmFja2dyb3VuZEZpbGxUeXBlIjowLCJNYXJnaW4iOnsiJHJlZiI6IjI4OSJ9LCJQYWRkaW5nIjp7IiRyZWYiOiIyOTAifSwiQmFja2dyb3VuZCI6eyIkcmVmIjoiMTkzIn0sIklzVmlzaWJsZSI6dHJ1ZSwiV2lkdGgiOjAuMCwiSGVpZ2h0IjowLjAsIkJvcmRlclN0eWxlIjp7IiRpZCI6IjExMDUiLCJMaW5lQ29sb3IiOm51bGwsIkxpbmVXZWlnaHQiOjAuMCwiTGluZVR5cGUiOjAsIlBhcmVudFN0eWxlIjpudWxsfSwiUGFyZW50U3R5bGUiOm51bGx9LCJIb3Jpem9udGFsQ29ubmVjdG9yU3R5bGUiOnsiJGlkIjoiMTEwNiIsIkxpbmVDb2xvciI6eyIkcmVmIjoiMTk2In0sIkxpbmVXZWlnaHQiOjEuMCwiTGluZVR5cGUiOjAsIlBhcmVudFN0eWxlIjpudWxsfSwiVmVydGljYWxDb25uZWN0b3JTdHlsZSI6eyIkaWQiOiIxMTA3IiwiTGluZUNvbG9yIjp7IiRyZWYiOiIxOTk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xMTA4IiwiTWFyZ2luIjp7IiRyZWYiOiIyOTUifSwiUGFkZGluZyI6eyIkcmVmIjoiMjk2In0sIkJhY2tncm91bmQiOnsiJGlkIjoiMTEwOSIsIkNvbG9yIjp7IiRpZCI6IjExMTAiLCJBIjoyNTUsIlIiOjE1OSwiRyI6NDEsIkIiOjU0fX0sIklzVmlzaWJsZSI6dHJ1ZSwiV2lkdGgiOjAuMCwiSGVpZ2h0IjoyMi4wLCJCb3JkZXJTdHlsZSI6eyIkaWQiOiIxMTExIiwiTGluZUNvbG9yIjp7IiRyZWYiOiI1NDYifSwiTGluZVdlaWdodCI6MC4wLCJMaW5lVHlwZSI6MCwiUGFyZW50U3R5bGUiOm51bGx9LCJQYXJlbnRTdHlsZSI6bnVsbH0sIlRpdGxlU3R5bGUiOnsiJGlkIjoiMTExMiIsIkZvbnRTZXR0aW5ncyI6eyIkaWQiOiIxMTEzIiwiRm9udFNpemUiOjExLCJGb250TmFtZSI6IkNhbGlicmkiLCJJc0JvbGQiOnRydWUsIklzSXRhbGljIjpmYWxzZSwiSXNVbmRlcmxpbmVkIjpmYWxzZSwiUGFyZW50U3R5bGUiOm51bGx9LCJBdXRvU2l6ZSI6MCwiRm9yZWdyb3VuZCI6eyIkaWQiOiIxMTE0IiwiQ29sb3IiOnsiJGlkIjoiMTExNS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cmVmIjoiMzA2In0sIlBhZGRpbmciOnsiJHJlZiI6IjMwNyJ9LCJCYWNrZ3JvdW5kIjp7IiRpZCI6IjExMTYiLCJDb2xvciI6eyIkaWQiOiIxMTE3IiwiQSI6MCwiUiI6MjU1LCJHIjoyNTUsIkIiOjI1NX19LCJJc1Zpc2libGUiOnRydWUsIldpZHRoIjowLjAsIkhlaWdodCI6MC4wLCJCb3JkZXJTdHlsZSI6eyIkaWQiOiIxMTE4IiwiTGluZUNvbG9yIjpudWxsLCJMaW5lV2VpZ2h0IjowLjAsIkxpbmVUeXBlIjowLCJQYXJlbnRTdHlsZSI6bnVsbH0sIlBhcmVudFN0eWxlIjpudWxsfSwiRGF0ZVN0eWxlIjp7IiRpZCI6IjExMTkiLCJGb250U2V0dGluZ3MiOnsiJGlkIjoiMTEyMCIsIkZvbnRTaXplIjoxMCwiRm9udE5hbWUiOiJDYWxpYnJpIiwiSXNCb2xkIjpmYWxzZSwiSXNJdGFsaWMiOmZhbHNlLCJJc1VuZGVybGluZWQiOmZhbHNlLCJQYXJlbnRTdHlsZSI6bnVsbH0sIkF1dG9TaXplIjowLCJGb3JlZ3JvdW5kIjp7IiRyZWYiOiIzMTMifSwiTWF4V2lkdGgiOjIwMC4wLCJNYXhIZWlnaHQiOiJJbmZpbml0eSIsIlNtYXJ0Rm9yZWdyb3VuZElzQWN0aXZlIjpmYWxzZSwiSG9yaXpvbnRhbEFsaWdubWVudCI6MiwiVmVydGljYWxBbGlnbm1lbnQiOjAsIlNtYXJ0Rm9yZWdyb3VuZCI6bnVsbCwiQmFja2dyb3VuZEZpbGxUeXBlIjowLCJNYXJnaW4iOnsiJHJlZiI6IjMxNCJ9LCJQYWRkaW5nIjp7IiRyZWYiOiIzMTUifSwiQmFja2dyb3VuZCI6eyIkcmVmIjoiMjcxIn0sIklzVmlzaWJsZSI6dHJ1ZSwiV2lkdGgiOjAuMCwiSGVpZ2h0IjowLjAsIkJvcmRlclN0eWxlIjp7IiRpZCI6IjExMjEiLCJMaW5lQ29sb3IiOm51bGwsIkxpbmVXZWlnaHQiOjAuMCwiTGluZVR5cGUiOjAsIlBhcmVudFN0eWxlIjpudWxsfSwiUGFyZW50U3R5bGUiOm51bGx9LCJEYXRlRm9ybWF0Ijp7IiRyZWYiOiIyMjcifSwiV2Vla051bWJlcmluZyI6eyIkaWQiOiIxMTIyIiwiRm9ybWF0IjowLCJJc1Zpc2libGUiOmZhbHNlLCJMYXN0S25vd25WaXNpYmlsaXR5U3RhdGUiOmZhbHNlfSwiSXNWaXNpYmxlIjp0cnVlLCJQYXJlbnRTdHlsZSI6bnVsbH0sIkluZGV4Ijo2LCJTbWFydER1cmF0aW9uQWN0aXZhdGVkIjpmYWxzZSwiRGF0ZUZvcm1hdCI6eyIkcmVmIjoiMjI3In0sIldlZWtOdW1iZXJpbmciOnsiJGlkIjoiMTEyMyIsIkZvcm1hdCI6MCwiSXNWaXNpYmxlIjpmYWxzZSwiTGFzdEtub3duVmlzaWJpbGl0eVN0YXRlIjpmYWxzZX0sIklkIjoiNDc4ZjliOWUtMzY5NC00ZDlmLWFjMzEtYWI4NDRjYTQ2NDY0IiwiSW1wb3J0SWQiOm51bGwsIlRpdGxlIjoiUmVjZWlwdHMiLCJOb3RlIjpudWxsLCJIeXBlcmxpbmsiOnsiJGlkIjoiMTEyNCIsIkFkZHJlc3MiOiIiLCJTdWJBZGRyZXNzIjoiIn0sIklzQ2hhbmdlZCI6ZmFsc2UsIklzTmV3IjpmYWxzZX19LHsiJGlkIjoiMTEyNSIsIl9hdHRhY2hlZE1pbGVzdG9uZXMiOltdLCJUYXNrRGVmaW5pdGlvbiI6eyIkaWQiOiIxMTI2IiwiR3JvdXBOYW1lIjpudWxsLCJTdGFydERhdGUiOiIyMDIyLTA0LTIxVDIzOjU5OjAwIiwiRW5kRGF0ZSI6IjIwMjItMDUtMjVUMDA6NDU6MDAiLCJQZXJjZW50YWdlQ29tcGxldGUiOm51bGwsIlN0eWxlIjp7IiRpZCI6IjExMjciLCJTaGFwZSI6MSwiU2hhcGVUaGlja25lc3MiOjIsIkR1cmF0aW9uRm9ybWF0IjowLCJJbmNsdWRlTm9uV29ya2luZ0RheXNJbkR1cmF0aW9uIjpmYWxzZSwiUGVyY2VudGFnZUNvbXBsZXRlU3R5bGUiOnsiJGlkIjoiMTEyOCIsIkZvbnRTZXR0aW5ncyI6eyIkaWQiOiIxMTI5IiwiRm9udFNpemUiOjEwLCJGb250TmFtZSI6IkNhbGlicmkiLCJJc0JvbGQiOmZhbHNlLCJJc0l0YWxpYyI6ZmFsc2UsIklzVW5kZXJsaW5lZCI6ZmFsc2UsIlBhcmVudFN0eWxlIjpudWxsfSwiQXV0b1NpemUiOjAsIkZvcmVncm91bmQiOnsiJHJlZiI6IjI4MiJ9LCJNYXhXaWR0aCI6MjAwLjAsIk1heEhlaWdodCI6IkluZmluaXR5IiwiU21hcnRGb3JlZ3JvdW5kSXNBY3RpdmUiOmZhbHNlLCJIb3Jpem9udGFsQWxpZ25tZW50IjowLCJWZXJ0aWNhbEFsaWdubWVudCI6MCwiU21hcnRGb3JlZ3JvdW5kIjpudWxsLCJCYWNrZ3JvdW5kRmlsbFR5cGUiOjAsIk1hcmdpbiI6eyIkcmVmIjoiMjgzIn0sIlBhZGRpbmciOnsiJHJlZiI6IjI4NCJ9LCJCYWNrZ3JvdW5kIjp7IiRyZWYiOiIxODQifSwiSXNWaXNpYmxlIjp0cnVlLCJXaWR0aCI6MC4wLCJIZWlnaHQiOjAuMCwiQm9yZGVyU3R5bGUiOnsiJGlkIjoiMTEzMCIsIkxpbmVDb2xvciI6bnVsbCwiTGluZVdlaWdodCI6MC4wLCJMaW5lVHlwZSI6MCwiUGFyZW50U3R5bGUiOm51bGx9LCJQYXJlbnRTdHlsZSI6bnVsbH0sIkR1cmF0aW9uU3R5bGUiOnsiJGlkIjoiMTEzMSIsIkZvbnRTZXR0aW5ncyI6eyIkaWQiOiIxMTMyIiwiRm9udFNpemUiOjEwLCJGb250TmFtZSI6IkNhbGlicmkiLCJJc0JvbGQiOmZhbHNlLCJJc0l0YWxpYyI6ZmFsc2UsIklzVW5kZXJsaW5lZCI6ZmFsc2UsIlBhcmVudFN0eWxlIjpudWxsfSwiQXV0b1NpemUiOjAsIkZvcmVncm91bmQiOnsiJHJlZiI6IjI4OCJ9LCJNYXhXaWR0aCI6MjAwLjAsIk1heEhlaWdodCI6IkluZmluaXR5IiwiU21hcnRGb3JlZ3JvdW5kSXNBY3RpdmUiOmZhbHNlLCJIb3Jpem9udGFsQWxpZ25tZW50IjowLCJWZXJ0aWNhbEFsaWdubWVudCI6MCwiU21hcnRGb3JlZ3JvdW5kIjpudWxsLCJCYWNrZ3JvdW5kRmlsbFR5cGUiOjAsIk1hcmdpbiI6eyIkcmVmIjoiMjg5In0sIlBhZGRpbmciOnsiJHJlZiI6IjI5MCJ9LCJCYWNrZ3JvdW5kIjp7IiRyZWYiOiIxOTMifSwiSXNWaXNpYmxlIjp0cnVlLCJXaWR0aCI6MC4wLCJIZWlnaHQiOjAuMCwiQm9yZGVyU3R5bGUiOnsiJGlkIjoiMTEzMyIsIkxpbmVDb2xvciI6bnVsbCwiTGluZVdlaWdodCI6MC4wLCJMaW5lVHlwZSI6MCwiUGFyZW50U3R5bGUiOm51bGx9LCJQYXJlbnRTdHlsZSI6bnVsbH0sIkhvcml6b250YWxDb25uZWN0b3JTdHlsZSI6eyIkaWQiOiIxMTM0IiwiTGluZUNvbG9yIjp7IiRyZWYiOiIxOTYifSwiTGluZVdlaWdodCI6MS4wLCJMaW5lVHlwZSI6MCwiUGFyZW50U3R5bGUiOm51bGx9LCJWZXJ0aWNhbENvbm5lY3RvclN0eWxlIjp7IiRpZCI6IjExMzUiLCJMaW5lQ29sb3IiOnsiJHJlZiI6IjE5OS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ExMzYiLCJNYXJnaW4iOnsiJHJlZiI6IjI5NSJ9LCJQYWRkaW5nIjp7IiRyZWYiOiIyOTYifSwiQmFja2dyb3VuZCI6eyIkaWQiOiIxMTM3IiwiQ29sb3IiOnsiJGlkIjoiMTEzOCIsIkEiOjI1NSwiUiI6MTU5LCJHIjo0MSwiQiI6NTR9fSwiSXNWaXNpYmxlIjp0cnVlLCJXaWR0aCI6MC4wLCJIZWlnaHQiOjIyLjAsIkJvcmRlclN0eWxlIjp7IiRpZCI6IjExMzkiLCJMaW5lQ29sb3IiOnsiJHJlZiI6IjU0NiJ9LCJMaW5lV2VpZ2h0IjowLjAsIkxpbmVUeXBlIjowLCJQYXJlbnRTdHlsZSI6bnVsbH0sIlBhcmVudFN0eWxlIjpudWxsfSwiVGl0bGVTdHlsZSI6eyIkaWQiOiIxMTQwIiwiRm9udFNldHRpbmdzIjp7IiRpZCI6IjExNDEiLCJGb250U2l6ZSI6MTEsIkZvbnROYW1lIjoiQ2FsaWJyaSIsIklzQm9sZCI6dHJ1ZSwiSXNJdGFsaWMiOmZhbHNlLCJJc1VuZGVybGluZWQiOmZhbHNlLCJQYXJlbnRTdHlsZSI6bnVsbH0sIkF1dG9TaXplIjowLCJGb3JlZ3JvdW5kIjp7IiRpZCI6IjExNDIiLCJDb2xvciI6eyIkaWQiOiIxMTQz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yZWYiOiIzMDYifSwiUGFkZGluZyI6eyIkcmVmIjoiMzA3In0sIkJhY2tncm91bmQiOnsiJGlkIjoiMTE0NCIsIkNvbG9yIjp7IiRpZCI6IjExNDUiLCJBIjowLCJSIjoyNTUsIkciOjI1NSwiQiI6MjU1fX0sIklzVmlzaWJsZSI6dHJ1ZSwiV2lkdGgiOjAuMCwiSGVpZ2h0IjowLjAsIkJvcmRlclN0eWxlIjp7IiRpZCI6IjExNDYiLCJMaW5lQ29sb3IiOm51bGwsIkxpbmVXZWlnaHQiOjAuMCwiTGluZVR5cGUiOjAsIlBhcmVudFN0eWxlIjpudWxsfSwiUGFyZW50U3R5bGUiOm51bGx9LCJEYXRlU3R5bGUiOnsiJGlkIjoiMTE0NyIsIkZvbnRTZXR0aW5ncyI6eyIkaWQiOiIxMTQ4IiwiRm9udFNpemUiOjEwLCJGb250TmFtZSI6IkNhbGlicmkiLCJJc0JvbGQiOmZhbHNlLCJJc0l0YWxpYyI6ZmFsc2UsIklzVW5kZXJsaW5lZCI6ZmFsc2UsIlBhcmVudFN0eWxlIjpudWxsfSwiQXV0b1NpemUiOjAsIkZvcmVncm91bmQiOnsiJHJlZiI6IjMxMyJ9LCJNYXhXaWR0aCI6MjAwLjAsIk1heEhlaWdodCI6IkluZmluaXR5IiwiU21hcnRGb3JlZ3JvdW5kSXNBY3RpdmUiOmZhbHNlLCJIb3Jpem9udGFsQWxpZ25tZW50IjoyLCJWZXJ0aWNhbEFsaWdubWVudCI6MCwiU21hcnRGb3JlZ3JvdW5kIjpudWxsLCJCYWNrZ3JvdW5kRmlsbFR5cGUiOjAsIk1hcmdpbiI6eyIkcmVmIjoiMzE0In0sIlBhZGRpbmciOnsiJHJlZiI6IjMxNSJ9LCJCYWNrZ3JvdW5kIjp7IiRyZWYiOiIyNzEifSwiSXNWaXNpYmxlIjp0cnVlLCJXaWR0aCI6MC4wLCJIZWlnaHQiOjAuMCwiQm9yZGVyU3R5bGUiOnsiJGlkIjoiMTE0OSIsIkxpbmVDb2xvciI6bnVsbCwiTGluZVdlaWdodCI6MC4wLCJMaW5lVHlwZSI6MCwiUGFyZW50U3R5bGUiOm51bGx9LCJQYXJlbnRTdHlsZSI6bnVsbH0sIkRhdGVGb3JtYXQiOnsiJHJlZiI6IjIyNyJ9LCJXZWVrTnVtYmVyaW5nIjp7IiRpZCI6IjExNTAiLCJGb3JtYXQiOjAsIklzVmlzaWJsZSI6ZmFsc2UsIkxhc3RLbm93blZpc2liaWxpdHlTdGF0ZSI6ZmFsc2V9LCJJc1Zpc2libGUiOnRydWUsIlBhcmVudFN0eWxlIjpudWxsfSwiSW5kZXgiOjQsIlNtYXJ0RHVyYXRpb25BY3RpdmF0ZWQiOmZhbHNlLCJEYXRlRm9ybWF0Ijp7IiRyZWYiOiIyMjcifSwiV2Vla051bWJlcmluZyI6eyIkaWQiOiIxMTUxIiwiRm9ybWF0IjowLCJJc1Zpc2libGUiOmZhbHNlLCJMYXN0S25vd25WaXNpYmlsaXR5U3RhdGUiOmZhbHNlfSwiSWQiOiI4YjE2MDA3Yy1jZmE1LTQwNzUtOGY2Yy1jODY5ZmFkZTViNmIiLCJJbXBvcnRJZCI6bnVsbCwiVGl0bGUiOiJBY2NvdW50IiwiTm90ZSI6bnVsbCwiSHlwZXJsaW5rIjp7IiRpZCI6IjExNTIiLCJBZGRyZXNzIjoiIiwiU3ViQWRkcmVzcyI6IiJ9LCJJc0NoYW5nZWQiOmZhbHNlLCJJc05ldyI6ZmFsc2V9fSx7IiRpZCI6IjExNTMiLCJfYXR0YWNoZWRNaWxlc3RvbmVzIjpbXSwiVGFza0RlZmluaXRpb24iOnsiJGlkIjoiMTE1NCIsIkdyb3VwTmFtZSI6bnVsbCwiU3RhcnREYXRlIjoiMjAyMi0wMS0xNVQyMzo1OTowMCIsIkVuZERhdGUiOiIyMDIyLTAyLTE4VDAwOjQ1OjAwIiwiUGVyY2VudGFnZUNvbXBsZXRlIjpudWxsLCJTdHlsZSI6eyIkaWQiOiIxMTU1IiwiU2hhcGUiOjEsIlNoYXBlVGhpY2tuZXNzIjoyLCJEdXJhdGlvbkZvcm1hdCI6MCwiSW5jbHVkZU5vbldvcmtpbmdEYXlzSW5EdXJhdGlvbiI6ZmFsc2UsIlBlcmNlbnRhZ2VDb21wbGV0ZVN0eWxlIjp7IiRpZCI6IjExNTYiLCJGb250U2V0dGluZ3MiOnsiJGlkIjoiMTE1NyIsIkZvbnRTaXplIjoxMCwiRm9udE5hbWUiOiJDYWxpYnJpIiwiSXNCb2xkIjpmYWxzZSwiSXNJdGFsaWMiOmZhbHNlLCJJc1VuZGVybGluZWQiOmZhbHNlLCJQYXJlbnRTdHlsZSI6bnVsbH0sIkF1dG9TaXplIjowLCJGb3JlZ3JvdW5kIjp7IiRyZWYiOiIyODIifSwiTWF4V2lkdGgiOjIwMC4wLCJNYXhIZWlnaHQiOiJJbmZpbml0eSIsIlNtYXJ0Rm9yZWdyb3VuZElzQWN0aXZlIjpmYWxzZSwiSG9yaXpvbnRhbEFsaWdubWVudCI6MCwiVmVydGljYWxBbGlnbm1lbnQiOjAsIlNtYXJ0Rm9yZWdyb3VuZCI6bnVsbCwiQmFja2dyb3VuZEZpbGxUeXBlIjowLCJNYXJnaW4iOnsiJHJlZiI6IjI4MyJ9LCJQYWRkaW5nIjp7IiRyZWYiOiIyODQifSwiQmFja2dyb3VuZCI6eyIkcmVmIjoiMTg0In0sIklzVmlzaWJsZSI6dHJ1ZSwiV2lkdGgiOjAuMCwiSGVpZ2h0IjowLjAsIkJvcmRlclN0eWxlIjp7IiRpZCI6IjExNTgiLCJMaW5lQ29sb3IiOm51bGwsIkxpbmVXZWlnaHQiOjAuMCwiTGluZVR5cGUiOjAsIlBhcmVudFN0eWxlIjpudWxsfSwiUGFyZW50U3R5bGUiOm51bGx9LCJEdXJhdGlvblN0eWxlIjp7IiRpZCI6IjExNTkiLCJGb250U2V0dGluZ3MiOnsiJGlkIjoiMTE2MCIsIkZvbnRTaXplIjoxMCwiRm9udE5hbWUiOiJDYWxpYnJpIiwiSXNCb2xkIjpmYWxzZSwiSXNJdGFsaWMiOmZhbHNlLCJJc1VuZGVybGluZWQiOmZhbHNlLCJQYXJlbnRTdHlsZSI6bnVsbH0sIkF1dG9TaXplIjowLCJGb3JlZ3JvdW5kIjp7IiRyZWYiOiIyODgifSwiTWF4V2lkdGgiOjIwMC4wLCJNYXhIZWlnaHQiOiJJbmZpbml0eSIsIlNtYXJ0Rm9yZWdyb3VuZElzQWN0aXZlIjpmYWxzZSwiSG9yaXpvbnRhbEFsaWdubWVudCI6MCwiVmVydGljYWxBbGlnbm1lbnQiOjAsIlNtYXJ0Rm9yZWdyb3VuZCI6bnVsbCwiQmFja2dyb3VuZEZpbGxUeXBlIjowLCJNYXJnaW4iOnsiJHJlZiI6IjI4OSJ9LCJQYWRkaW5nIjp7IiRyZWYiOiIyOTAifSwiQmFja2dyb3VuZCI6eyIkcmVmIjoiMTkzIn0sIklzVmlzaWJsZSI6dHJ1ZSwiV2lkdGgiOjAuMCwiSGVpZ2h0IjowLjAsIkJvcmRlclN0eWxlIjp7IiRpZCI6IjExNjEiLCJMaW5lQ29sb3IiOm51bGwsIkxpbmVXZWlnaHQiOjAuMCwiTGluZVR5cGUiOjAsIlBhcmVudFN0eWxlIjpudWxsfSwiUGFyZW50U3R5bGUiOm51bGx9LCJIb3Jpem9udGFsQ29ubmVjdG9yU3R5bGUiOnsiJGlkIjoiMTE2MiIsIkxpbmVDb2xvciI6eyIkcmVmIjoiMTk2In0sIkxpbmVXZWlnaHQiOjEuMCwiTGluZVR5cGUiOjAsIlBhcmVudFN0eWxlIjpudWxsfSwiVmVydGljYWxDb25uZWN0b3JTdHlsZSI6eyIkaWQiOiIxMTYzIiwiTGluZUNvbG9yIjp7IiRyZWYiOiIxOTk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xMTY0IiwiTWFyZ2luIjp7IiRyZWYiOiIyOTUifSwiUGFkZGluZyI6eyIkcmVmIjoiMjk2In0sIkJhY2tncm91bmQiOnsiJGlkIjoiMTE2NSIsIkNvbG9yIjp7IiRpZCI6IjExNjYiLCJBIjoyNTUsIlIiOjE1OSwiRyI6NDEsIkIiOjU0fX0sIklzVmlzaWJsZSI6dHJ1ZSwiV2lkdGgiOjAuMCwiSGVpZ2h0IjoyMi4wLCJCb3JkZXJTdHlsZSI6eyIkaWQiOiIxMTY3IiwiTGluZUNvbG9yIjp7IiRyZWYiOiI1NDYifSwiTGluZVdlaWdodCI6MC4wLCJMaW5lVHlwZSI6MCwiUGFyZW50U3R5bGUiOm51bGx9LCJQYXJlbnRTdHlsZSI6bnVsbH0sIlRpdGxlU3R5bGUiOnsiJGlkIjoiMTE2OCIsIkZvbnRTZXR0aW5ncyI6eyIkaWQiOiIxMTY5IiwiRm9udFNpemUiOjExLCJGb250TmFtZSI6IkNhbGlicmkiLCJJc0JvbGQiOnRydWUsIklzSXRhbGljIjpmYWxzZSwiSXNVbmRlcmxpbmVkIjpmYWxzZSwiUGFyZW50U3R5bGUiOm51bGx9LCJBdXRvU2l6ZSI6MCwiRm9yZWdyb3VuZCI6eyIkaWQiOiIxMTcwIiwiQ29sb3IiOnsiJGlkIjoiMTE3MS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cmVmIjoiMzA2In0sIlBhZGRpbmciOnsiJHJlZiI6IjMwNyJ9LCJCYWNrZ3JvdW5kIjp7IiRpZCI6IjExNzIiLCJDb2xvciI6eyIkaWQiOiIxMTczIiwiQSI6MCwiUiI6MjU1LCJHIjoyNTUsIkIiOjI1NX19LCJJc1Zpc2libGUiOnRydWUsIldpZHRoIjowLjAsIkhlaWdodCI6MC4wLCJCb3JkZXJTdHlsZSI6eyIkaWQiOiIxMTc0IiwiTGluZUNvbG9yIjpudWxsLCJMaW5lV2VpZ2h0IjowLjAsIkxpbmVUeXBlIjowLCJQYXJlbnRTdHlsZSI6bnVsbH0sIlBhcmVudFN0eWxlIjpudWxsfSwiRGF0ZVN0eWxlIjp7IiRpZCI6IjExNzUiLCJGb250U2V0dGluZ3MiOnsiJGlkIjoiMTE3NiIsIkZvbnRTaXplIjoxMCwiRm9udE5hbWUiOiJDYWxpYnJpIiwiSXNCb2xkIjpmYWxzZSwiSXNJdGFsaWMiOmZhbHNlLCJJc1VuZGVybGluZWQiOmZhbHNlLCJQYXJlbnRTdHlsZSI6bnVsbH0sIkF1dG9TaXplIjowLCJGb3JlZ3JvdW5kIjp7IiRyZWYiOiIzMTMifSwiTWF4V2lkdGgiOjIwMC4wLCJNYXhIZWlnaHQiOiJJbmZpbml0eSIsIlNtYXJ0Rm9yZWdyb3VuZElzQWN0aXZlIjpmYWxzZSwiSG9yaXpvbnRhbEFsaWdubWVudCI6MiwiVmVydGljYWxBbGlnbm1lbnQiOjAsIlNtYXJ0Rm9yZWdyb3VuZCI6bnVsbCwiQmFja2dyb3VuZEZpbGxUeXBlIjowLCJNYXJnaW4iOnsiJHJlZiI6IjMxNCJ9LCJQYWRkaW5nIjp7IiRyZWYiOiIzMTUifSwiQmFja2dyb3VuZCI6eyIkcmVmIjoiMjcxIn0sIklzVmlzaWJsZSI6dHJ1ZSwiV2lkdGgiOjAuMCwiSGVpZ2h0IjowLjAsIkJvcmRlclN0eWxlIjp7IiRpZCI6IjExNzciLCJMaW5lQ29sb3IiOm51bGwsIkxpbmVXZWlnaHQiOjAuMCwiTGluZVR5cGUiOjAsIlBhcmVudFN0eWxlIjpudWxsfSwiUGFyZW50U3R5bGUiOm51bGx9LCJEYXRlRm9ybWF0Ijp7IiRyZWYiOiIyMjcifSwiV2Vla051bWJlcmluZyI6eyIkaWQiOiIxMTc4IiwiRm9ybWF0IjowLCJJc1Zpc2libGUiOmZhbHNlLCJMYXN0S25vd25WaXNpYmlsaXR5U3RhdGUiOmZhbHNlfSwiSXNWaXNpYmxlIjp0cnVlLCJQYXJlbnRTdHlsZSI6bnVsbH0sIkluZGV4IjozLCJTbWFydER1cmF0aW9uQWN0aXZhdGVkIjpmYWxzZSwiRGF0ZUZvcm1hdCI6eyIkcmVmIjoiMjI3In0sIldlZWtOdW1iZXJpbmciOnsiJGlkIjoiMTE3OSIsIkZvcm1hdCI6MCwiSXNWaXNpYmxlIjpmYWxzZSwiTGFzdEtub3duVmlzaWJpbGl0eVN0YXRlIjpmYWxzZX0sIklkIjoiYjliZDE0ZjYtYjU5MS00NjA0LWEyZGMtZjc4ZDkzNTMzMjIzIiwiSW1wb3J0SWQiOm51bGwsIlRpdGxlIjoiRW1haWwiLCJOb3RlIjpudWxsLCJIeXBlcmxpbmsiOnsiJGlkIjoiMTE4MCIsIkFkZHJlc3MiOiIiLCJTdWJBZGRyZXNzIjoiIn0sIklzQ2hhbmdlZCI6ZmFsc2UsIklzTmV3IjpmYWxzZX19XSwiX21pbGVzdG9uZXMiOltdLCJJZCI6ImM0NjRiMjdkLTAwZjgtNDcwNS1hNjE4LTU5ZWU2NGU1OTdiNCIsIklzU2luZ2xlSXRlbVJvdyI6ZmFsc2V9XSwiSW5kZXgiOjEsIklkIjoiNTYzNTFhN2YtM2MyNC00ZDkyLTlmM2UtNGU4M2FmNmMyMWQ0IiwiSGVhZGVyVGV4dCI6IlJvYmluIEVtZXJzb24iLCJJc0RlZmF1bHQiOmZhbHNlLCJTdHlsZSI6eyIkaWQiOiIxMTgxIiwiSGVhZGVyU3R5bGUiOnsiJGlkIjoiMTE4MiIsIlRleHRTdHlsZSI6eyIkaWQiOiIxMTgzIiwiRm9udFNldHRpbmdzIjp7IiRpZCI6IjExODQiLCJGb250U2l6ZSI6MTAsIkZvbnROYW1lIjoiQ2FsaWJyaSIsIklzQm9sZCI6dHJ1ZSwiSXNJdGFsaWMiOmZhbHNlLCJJc1VuZGVybGluZWQiOmZhbHNlLCJQYXJlbnRTdHlsZSI6bnVsbH0sIkF1dG9TaXplIjowLCJGb3JlZ3JvdW5kIjp7IiRpZCI6IjExODUiLCJDb2xvciI6eyIkcmVmIjoiOSJ9fSwiTWF4V2lkdGgiOiJJbmZpbml0eSIsIk1heEhlaWdodCI6IkluZmluaXR5IiwiU21hcnRGb3JlZ3JvdW5kSXNBY3RpdmUiOmZhbHNlLCJIb3Jpem9udGFsQWxpZ25tZW50IjowLCJWZXJ0aWNhbEFsaWdubWVudCI6MCwiU21hcnRGb3JlZ3JvdW5kIjpudWxsLCJCYWNrZ3JvdW5kRmlsbFR5cGUiOjAsIk1hcmdpbiI6eyIkaWQiOiIxMTg2IiwiVG9wIjowLjAsIkxlZnQiOjAuMCwiUmlnaHQiOjAuMCwiQm90dG9tIjowLjB9LCJQYWRkaW5nIjp7IiRpZCI6IjExODciLCJUb3AiOjAuMCwiTGVmdCI6MC4wLCJSaWdodCI6MC4wLCJCb3R0b20iOjAuMH0sIkJhY2tncm91bmQiOnsiJGlkIjoiMTE4OCIsIkNvbG9yIjp7IiRpZCI6IjExODkiLCJBIjowLCJSIjoyNTUsIkciOjI1NSwiQiI6MjU1fX0sIklzVmlzaWJsZSI6dHJ1ZSwiV2lkdGgiOjAuMCwiSGVpZ2h0IjowLjAsIkJvcmRlclN0eWxlIjpudWxsLCJQYXJlbnRTdHlsZSI6bnVsbH0sIlJlY3RhbmdsZVN0eWxlIjp7IiRpZCI6IjExOTAiLCJNYXJnaW4iOnsiJGlkIjoiMTE5MSIsIlRvcCI6MC4wLCJMZWZ0IjowLjAsIlJpZ2h0IjowLjAsIkJvdHRvbSI6MC4wfSwiUGFkZGluZyI6eyIkaWQiOiIxMTkyIiwiVG9wIjowLjAsIkxlZnQiOjAuMCwiUmlnaHQiOjAuMCwiQm90dG9tIjowLjB9LCJCYWNrZ3JvdW5kIjp7IiRpZCI6IjExOTMiLCJDb2xvciI6eyIkaWQiOiIxMTk0IiwiQSI6NjMsIlIiOjE1OSwiRyI6NDEsIkIiOjU0fX0sIklzVmlzaWJsZSI6dHJ1ZSwiV2lkdGgiOjAuMCwiSGVpZ2h0IjowLjAsIkJvcmRlclN0eWxlIjp7IiRpZCI6IjExOTUiLCJMaW5lQ29sb3IiOnsiJGlkIjoiMTE5NiIsIiR0eXBlIjoiTkxSRS5Db21tb24uRG9tLlNvbGlkQ29sb3JCcnVzaCwgTkxSRS5Db21tb24iLCJDb2xvciI6eyIkaWQiOiIxMTk3IiwiQSI6MjU1LCJSIjoyNTUsIkciOjAsIkIiOjB9fSwiTGluZVdlaWdodCI6MC4wLCJMaW5lVHlwZSI6MCwiUGFyZW50U3R5bGUiOm51bGx9LCJQYXJlbnRTdHlsZSI6bnVsbH0sIk1hcmdpbiI6eyIkaWQiOiIxMTk4IiwiVG9wIjowLjAsIkxlZnQiOjAuMCwiUmlnaHQiOjAuMCwiQm90dG9tIjowLjB9LCJQYWRkaW5nIjp7IiRpZCI6IjExOTkiLCJUb3AiOjAuMCwiTGVmdCI6MC4wLCJSaWdodCI6MC4wLCJCb3R0b20iOjAuMH0sIkJhY2tncm91bmQiOm51bGwsIklzVmlzaWJsZSI6dHJ1ZSwiV2lkdGgiOjAuMCwiSGVpZ2h0IjowLjAsIkJvcmRlclN0eWxlIjpudWxsLCJQYXJlbnRTdHlsZSI6bnVsbH0sIkJhY2tncm91bmRTdHlsZSI6eyIkaWQiOiIxMjAwIiwiTWFyZ2luIjp7IiRpZCI6IjEyMDEiLCJUb3AiOjAuMCwiTGVmdCI6MC4wLCJSaWdodCI6MC4wLCJCb3R0b20iOjAuMH0sIlBhZGRpbmciOnsiJGlkIjoiMTIwMiIsIlRvcCI6MC4wLCJMZWZ0IjowLjAsIlJpZ2h0IjowLjAsIkJvdHRvbSI6MC4wfSwiQmFja2dyb3VuZCI6eyIkaWQiOiIxMjAzIiwiQ29sb3IiOnsiJGlkIjoiMTIwNCIsIkEiOjUxLCJSIjoxNTksIkciOjQxLCJCIjo1NH19LCJJc1Zpc2libGUiOnRydWUsIldpZHRoIjowLjAsIkhlaWdodCI6MC4wLCJCb3JkZXJTdHlsZSI6eyIkaWQiOiIxMjA1IiwiTGluZUNvbG9yIjp7IiRpZCI6IjEyMDYiLCIkdHlwZSI6Ik5MUkUuQ29tbW9uLkRvbS5Tb2xpZENvbG9yQnJ1c2gsIE5MUkUuQ29tbW9uIiwiQ29sb3IiOnsiJGlkIjoiMTIwNyIsIkEiOjI1NSwiUiI6MTc2LCJHIjo5MiwiQiI6NX19LCJMaW5lV2VpZ2h0IjowLjAsIkxpbmVUeXBlIjowLCJQYXJlbnRTdHlsZSI6bnVsbH0sIlBhcmVudFN0eWxlIjpudWxsfSwiTWFyZ2luIjp7IiRpZCI6IjEyMDgiLCJUb3AiOjAuMCwiTGVmdCI6MC4wLCJSaWdodCI6MC4wLCJCb3R0b20iOjAuMH0sIlBhZGRpbmciOnsiJGlkIjoiMTIwOSIsIlRvcCI6MC4wLCJMZWZ0IjowLjAsIlJpZ2h0IjowLjAsIkJvdHRvbSI6MC4wfSwiSXNWaXNpYmxlIjp0cnVlLCJXaWR0aCI6MC4wLCJIZWlnaHQiOjAuMCwiQm9yZGVyU3R5bGUiOm51bGwsIlBhcmVudFN0eWxlIjpudWxsfX0seyIkaWQiOiIxMjEwIiwiX3Jvd3MiOltdLCJJbmRleCI6MzEsIklkIjoiMWQxZjc5NTUtYTNmMi00ZTQ0LWE1ZTItNzczNTJkMTZlMzk3IiwiSGVhZGVyVGV4dCI6bnVsbCwiSXNEZWZhdWx0Ijp0cnVlLCJTdHlsZSI6eyIkaWQiOiIxMjExIiwiSGVhZGVyU3R5bGUiOnsiJGlkIjoiMTIxMiIsIlRleHRTdHlsZSI6eyIkaWQiOiIxMjEzIiwiRm9udFNldHRpbmdzIjp7IiRpZCI6IjEyMTQiLCJGb250U2l6ZSI6MTAsIkZvbnROYW1lIjoiQ2FsaWJyaSIsIklzQm9sZCI6dHJ1ZSwiSXNJdGFsaWMiOmZhbHNlLCJJc1VuZGVybGluZWQiOmZhbHNlLCJQYXJlbnRTdHlsZSI6bnVsbH0sIkF1dG9TaXplIjowLCJGb3JlZ3JvdW5kIjp7IiRpZCI6IjEyMTUiLCJDb2xvciI6eyIkcmVmIjoiOSJ9fSwiTWF4V2lkdGgiOiJJbmZpbml0eSIsIk1heEhlaWdodCI6IkluZmluaXR5IiwiU21hcnRGb3JlZ3JvdW5kSXNBY3RpdmUiOmZhbHNlLCJIb3Jpem9udGFsQWxpZ25tZW50IjowLCJWZXJ0aWNhbEFsaWdubWVudCI6MCwiU21hcnRGb3JlZ3JvdW5kIjpudWxsLCJCYWNrZ3JvdW5kRmlsbFR5cGUiOjAsIk1hcmdpbiI6eyIkaWQiOiIxMjE2IiwiVG9wIjowLjAsIkxlZnQiOjAuMCwiUmlnaHQiOjAuMCwiQm90dG9tIjowLjB9LCJQYWRkaW5nIjp7IiRpZCI6IjEyMTciLCJUb3AiOjAuMCwiTGVmdCI6MC4wLCJSaWdodCI6MC4wLCJCb3R0b20iOjAuMH0sIkJhY2tncm91bmQiOm51bGwsIklzVmlzaWJsZSI6dHJ1ZSwiV2lkdGgiOjAuMCwiSGVpZ2h0IjowLjAsIkJvcmRlclN0eWxlIjpudWxsLCJQYXJlbnRTdHlsZSI6bnVsbH0sIlJlY3RhbmdsZVN0eWxlIjp7IiRpZCI6IjEyMTgiLCJNYXJnaW4iOnsiJGlkIjoiMTIxOSIsIlRvcCI6MC4wLCJMZWZ0IjowLjAsIlJpZ2h0IjowLjAsIkJvdHRvbSI6MC4wfSwiUGFkZGluZyI6eyIkaWQiOiIxMjIwIiwiVG9wIjowLjAsIkxlZnQiOjAuMCwiUmlnaHQiOjAuMCwiQm90dG9tIjowLjB9LCJCYWNrZ3JvdW5kIjp7IiRpZCI6IjEyMjEiLCJDb2xvciI6eyIkaWQiOiIxMjIyIiwiQSI6NjMsIlIiOjE2NSwiRyI6MTY1LCJCIjoxNjV9fSwiSXNWaXNpYmxlIjp0cnVlLCJXaWR0aCI6MC4wLCJIZWlnaHQiOjAuMCwiQm9yZGVyU3R5bGUiOnsiJGlkIjoiMTIyMyIsIkxpbmVDb2xvciI6eyIkaWQiOiIxMjI0IiwiJHR5cGUiOiJOTFJFLkNvbW1vbi5Eb20uU29saWRDb2xvckJydXNoLCBOTFJFLkNvbW1vbiIsIkNvbG9yIjp7IiRpZCI6IjEyMjUiLCJBIjoyNTUsIlIiOjI1NSwiRyI6MCwiQiI6MH19LCJMaW5lV2VpZ2h0IjowLjAsIkxpbmVUeXBlIjowLCJQYXJlbnRTdHlsZSI6bnVsbH0sIlBhcmVudFN0eWxlIjpudWxsfSwiTWFyZ2luIjp7IiRpZCI6IjEyMjYiLCJUb3AiOjAuMCwiTGVmdCI6MC4wLCJSaWdodCI6MC4wLCJCb3R0b20iOjAuMH0sIlBhZGRpbmciOnsiJGlkIjoiMTIyNyIsIlRvcCI6MC4wLCJMZWZ0IjowLjAsIlJpZ2h0IjowLjAsIkJvdHRvbSI6MC4wfSwiQmFja2dyb3VuZCI6bnVsbCwiSXNWaXNpYmxlIjp0cnVlLCJXaWR0aCI6MC4wLCJIZWlnaHQiOjAuMCwiQm9yZGVyU3R5bGUiOm51bGwsIlBhcmVudFN0eWxlIjpudWxsfSwiQmFja2dyb3VuZFN0eWxlIjp7IiRpZCI6IjEyMjgiLCJNYXJnaW4iOnsiJGlkIjoiMTIyOSIsIlRvcCI6MC4wLCJMZWZ0IjowLjAsIlJpZ2h0IjowLjAsIkJvdHRvbSI6MC4wfSwiUGFkZGluZyI6eyIkaWQiOiIxMjMwIiwiVG9wIjowLjAsIkxlZnQiOjAuMCwiUmlnaHQiOjAuMCwiQm90dG9tIjowLjB9LCJCYWNrZ3JvdW5kIjp7IiRpZCI6IjEyMzEiLCJDb2xvciI6eyIkaWQiOiIxMjMyIiwiQSI6NTEsIlIiOjE1OSwiRyI6NDEsIkIiOjU0fX0sIklzVmlzaWJsZSI6dHJ1ZSwiV2lkdGgiOjAuMCwiSGVpZ2h0IjowLjAsIkJvcmRlclN0eWxlIjp7IiRpZCI6IjEyMzMiLCJMaW5lQ29sb3IiOnsiJGlkIjoiMTIzNCIsIiR0eXBlIjoiTkxSRS5Db21tb24uRG9tLlNvbGlkQ29sb3JCcnVzaCwgTkxSRS5Db21tb24iLCJDb2xvciI6eyIkaWQiOiIxMjM1IiwiQSI6MjU1LCJSIjoyNTUsIkciOjAsIkIiOjB9fSwiTGluZVdlaWdodCI6MC4wLCJMaW5lVHlwZSI6MCwiUGFyZW50U3R5bGUiOm51bGx9LCJQYXJlbnRTdHlsZSI6bnVsbH0sIk1hcmdpbiI6eyIkaWQiOiIxMjM2IiwiVG9wIjowLjAsIkxlZnQiOjAuMCwiUmlnaHQiOjAuMCwiQm90dG9tIjowLjB9LCJQYWRkaW5nIjp7IiRpZCI6IjEyMzciLCJUb3AiOjAuMCwiTGVmdCI6MC4wLCJSaWdodCI6MC4wLCJCb3R0b20iOjAuMH0sIklzVmlzaWJsZSI6ZmFsc2UsIldpZHRoIjowLjAsIkhlaWdodCI6MC4wLCJCb3JkZXJTdHlsZSI6bnVsbCwiUGFyZW50U3R5bGUiOm51bGx9fV0sIklkIjoiZGM0ZTlmZGQtZWE4Yi00OGNlLWJkM2UtMWZlZTczYzljNDA2IiwiSW5kZXgiOjMsIkhlYWRlclRleHQiOiJDdXN0b21lciBFeHBlcmllbmNlIiwiU3R5bGUiOnsiJGlkIjoiMTIzOCIsIkhlYWRlclN0eWxlIjp7IiRpZCI6IjEyMzkiLCJUZXh0SXNWZXJ0aWNhbCI6ZmFsc2UsIlRleHRTdHlsZSI6eyIkaWQiOiIxMjQwIiwiRm9udFNldHRpbmdzIjp7IiRpZCI6IjEyNDEiLCJGb250U2l6ZSI6MTIsIkZvbnROYW1lIjoiQ2FsaWJyaSIsIklzQm9sZCI6dHJ1ZSwiSXNJdGFsaWMiOmZhbHNlLCJJc1VuZGVybGluZWQiOmZhbHNlLCJQYXJlbnRTdHlsZSI6bnVsbH0sIkF1dG9TaXplIjowLCJGb3JlZ3JvdW5kIjp7IiRpZCI6IjEyNDIiLCJDb2xvciI6eyIkaWQiOiIxMjQz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MTI0NCIsIlRvcCI6MC4wLCJMZWZ0IjowLjAsIlJpZ2h0IjowLjAsIkJvdHRvbSI6MC4wfSwiUGFkZGluZyI6eyIkaWQiOiIxMjQ1IiwiVG9wIjowLjAsIkxlZnQiOjAuMCwiUmlnaHQiOjAuMCwiQm90dG9tIjowLjB9LCJCYWNrZ3JvdW5kIjp7IiRpZCI6IjEyNDYiLCJDb2xvciI6eyIkaWQiOiIxMjQ3IiwiQSI6MCwiUiI6MjU1LCJHIjoyNTUsIkIiOjI1NX19LCJJc1Zpc2libGUiOnRydWUsIldpZHRoIjowLjAsIkhlaWdodCI6MC4wLCJCb3JkZXJTdHlsZSI6bnVsbCwiUGFyZW50U3R5bGUiOm51bGx9LCJSZWN0YW5nbGVTdHlsZSI6eyIkaWQiOiIxMjQ4IiwiTWFyZ2luIjp7IiRpZCI6IjEyNDkiLCJUb3AiOjAuMCwiTGVmdCI6MC4wLCJSaWdodCI6MC4wLCJCb3R0b20iOjAuMH0sIlBhZGRpbmciOnsiJGlkIjoiMTI1MCIsIlRvcCI6MC4wLCJMZWZ0IjowLjAsIlJpZ2h0IjowLjAsIkJvdHRvbSI6MC4wfSwiQmFja2dyb3VuZCI6eyIkaWQiOiIxMjUxIiwiQ29sb3IiOnsiJGlkIjoiMTI1MiIsIkEiOjI1NSwiUiI6MTU5LCJHIjo0MSwiQiI6NTR9fSwiSXNWaXNpYmxlIjp0cnVlLCJXaWR0aCI6MC4wLCJIZWlnaHQiOjAuMCwiQm9yZGVyU3R5bGUiOnsiJGlkIjoiMTI1MyIsIkxpbmVDb2xvciI6eyIkaWQiOiIxMjU0IiwiJHR5cGUiOiJOTFJFLkNvbW1vbi5Eb20uU29saWRDb2xvckJydXNoLCBOTFJFLkNvbW1vbiIsIkNvbG9yIjp7IiRpZCI6IjEyNTUiLCJBIjoyNTUsIlIiOjI1NSwiRyI6MCwiQiI6MH19LCJMaW5lV2VpZ2h0IjowLjAsIkxpbmVUeXBlIjowLCJQYXJlbnRTdHlsZSI6bnVsbH0sIlBhcmVudFN0eWxlIjpudWxsfSwiTWFyZ2luIjp7IiRpZCI6IjEyNTYiLCJUb3AiOjAuMCwiTGVmdCI6MC4wLCJSaWdodCI6MC4wLCJCb3R0b20iOjAuMH0sIlBhZGRpbmciOnsiJGlkIjoiMTI1NyIsIlRvcCI6MC4wLCJMZWZ0IjowLjAsIlJpZ2h0IjowLjAsIkJvdHRvbSI6MC4wfSwiQmFja2dyb3VuZCI6bnVsbCwiSXNWaXNpYmxlIjp0cnVlLCJXaWR0aCI6MC4wLCJIZWlnaHQiOjAuMCwiQm9yZGVyU3R5bGUiOm51bGwsIlBhcmVudFN0eWxlIjpudWxsfSwiQmFja2dyb3VuZFN0eWxlIjp7IiRpZCI6IjEyNTgiLCJNYXJnaW4iOnsiJGlkIjoiMTI1OSIsIlRvcCI6MC4wLCJMZWZ0IjowLjAsIlJpZ2h0IjowLjAsIkJvdHRvbSI6MC4wfSwiUGFkZGluZyI6eyIkaWQiOiIxMjYwIiwiVG9wIjowLjAsIkxlZnQiOjAuMCwiUmlnaHQiOjAuMCwiQm90dG9tIjowLjB9LCJCYWNrZ3JvdW5kIjp7IiRpZCI6IjEyNjEiLCJDb2xvciI6eyIkaWQiOiIxMjYyIiwiQSI6NTEsIlIiOjI3LCJHIjo4OCwiQiI6MTI0fX0sIklzVmlzaWJsZSI6dHJ1ZSwiV2lkdGgiOjAuMCwiSGVpZ2h0IjowLjAsIkJvcmRlclN0eWxlIjp7IiRpZCI6IjEyNjMiLCJMaW5lQ29sb3IiOnsiJGlkIjoiMTI2NCIsIiR0eXBlIjoiTkxSRS5Db21tb24uRG9tLlNvbGlkQ29sb3JCcnVzaCwgTkxSRS5Db21tb24iLCJDb2xvciI6eyIkaWQiOiIxMjY1IiwiQSI6MjU1LCJSIjoyNTUsIkciOjAsIkIiOjB9fSwiTGluZVdlaWdodCI6MC4wLCJMaW5lVHlwZSI6MCwiUGFyZW50U3R5bGUiOm51bGx9LCJQYXJlbnRTdHlsZSI6bnVsbH0sIklzQWJvdmVUaW1lYmFuZCI6ZmFsc2UsIk1hcmdpbiI6eyIkaWQiOiIxMjY2IiwiVG9wIjowLjAsIkxlZnQiOjAuMCwiUmlnaHQiOjAuMCwiQm90dG9tIjowLjB9LCJQYWRkaW5nIjp7IiRpZCI6IjEyNjciLCJUb3AiOjAuMCwiTGVmdCI6MC4wLCJSaWdodCI6MC4wLCJCb3R0b20iOjAuMH0sIklzVmlzaWJsZSI6dHJ1ZSwiV2lkdGgiOjAuMCwiSGVpZ2h0IjowLjAsIkJvcmRlclN0eWxlIjp7IiRpZCI6IjEyNjgiLCJMaW5lQ29sb3IiOm51bGwsIkxpbmVXZWlnaHQiOjAuMCwiTGluZVR5cGUiOjAsIlBhcmVudFN0eWxlIjpudWxsfSwiUGFyZW50U3R5bGUiOm51bGx9fSx7IiRpZCI6IjEyNjkiLCJfYWN0aXZpdGllcyI6W3siJGlkIjoiMTI3MCIsIl9yb3dzIjpbeyIkaWQiOiIxMjcxIiwiX3Rhc2tzIjpbeyIkaWQiOiIxMjcyIiwiX2F0dGFjaGVkTWlsZXN0b25lcyI6W10sIlRhc2tEZWZpbml0aW9uIjp7IiRpZCI6IjEyNzMiLCJHcm91cE5hbWUiOm51bGwsIlN0YXJ0RGF0ZSI6IjIwMjItMDctMDhUMjM6NTk6MDAiLCJFbmREYXRlIjoiMjAyMi0wOS0wM1QxMjo1MDowMCIsIlBlcmNlbnRhZ2VDb21wbGV0ZSI6bnVsbCwiU3R5bGUiOnsiJGlkIjoiMTI3NCIsIlNoYXBlIjoxLCJTaGFwZVRoaWNrbmVzcyI6MiwiRHVyYXRpb25Gb3JtYXQiOjAsIkluY2x1ZGVOb25Xb3JraW5nRGF5c0luRHVyYXRpb24iOmZhbHNlLCJQZXJjZW50YWdlQ29tcGxldGVTdHlsZSI6eyIkaWQiOiIxMjc1IiwiRm9udFNldHRpbmdzIjp7IiRpZCI6IjEyNzYiLCJGb250U2l6ZSI6MTAsIkZvbnROYW1lIjoiQ2FsaWJyaSIsIklzQm9sZCI6ZmFsc2UsIklzSXRhbGljIjpmYWxzZSwiSXNVbmRlcmxpbmVkIjpmYWxzZSwiUGFyZW50U3R5bGUiOm51bGx9LCJBdXRvU2l6ZSI6MCwiRm9yZWdyb3VuZCI6eyIkcmVmIjoiMjgyIn0sIk1heFdpZHRoIjoyMDAuMCwiTWF4SGVpZ2h0IjoiSW5maW5pdHkiLCJTbWFydEZvcmVncm91bmRJc0FjdGl2ZSI6ZmFsc2UsIkhvcml6b250YWxBbGlnbm1lbnQiOjAsIlZlcnRpY2FsQWxpZ25tZW50IjowLCJTbWFydEZvcmVncm91bmQiOm51bGwsIkJhY2tncm91bmRGaWxsVHlwZSI6MCwiTWFyZ2luIjp7IiRyZWYiOiIyODMifSwiUGFkZGluZyI6eyIkcmVmIjoiMjg0In0sIkJhY2tncm91bmQiOnsiJHJlZiI6IjE4NCJ9LCJJc1Zpc2libGUiOnRydWUsIldpZHRoIjowLjAsIkhlaWdodCI6MC4wLCJCb3JkZXJTdHlsZSI6eyIkaWQiOiIxMjc3IiwiTGluZUNvbG9yIjpudWxsLCJMaW5lV2VpZ2h0IjowLjAsIkxpbmVUeXBlIjowLCJQYXJlbnRTdHlsZSI6bnVsbH0sIlBhcmVudFN0eWxlIjpudWxsfSwiRHVyYXRpb25TdHlsZSI6eyIkaWQiOiIxMjc4IiwiRm9udFNldHRpbmdzIjp7IiRpZCI6IjEyNzkiLCJGb250U2l6ZSI6MTAsIkZvbnROYW1lIjoiQ2FsaWJyaSIsIklzQm9sZCI6ZmFsc2UsIklzSXRhbGljIjpmYWxzZSwiSXNVbmRlcmxpbmVkIjpmYWxzZSwiUGFyZW50U3R5bGUiOm51bGx9LCJBdXRvU2l6ZSI6MCwiRm9yZWdyb3VuZCI6eyIkcmVmIjoiMjg4In0sIk1heFdpZHRoIjoyMDAuMCwiTWF4SGVpZ2h0IjoiSW5maW5pdHkiLCJTbWFydEZvcmVncm91bmRJc0FjdGl2ZSI6ZmFsc2UsIkhvcml6b250YWxBbGlnbm1lbnQiOjAsIlZlcnRpY2FsQWxpZ25tZW50IjowLCJTbWFydEZvcmVncm91bmQiOm51bGwsIkJhY2tncm91bmRGaWxsVHlwZSI6MCwiTWFyZ2luIjp7IiRyZWYiOiIyODkifSwiUGFkZGluZyI6eyIkcmVmIjoiMjkwIn0sIkJhY2tncm91bmQiOnsiJHJlZiI6IjE5MyJ9LCJJc1Zpc2libGUiOnRydWUsIldpZHRoIjowLjAsIkhlaWdodCI6MC4wLCJCb3JkZXJTdHlsZSI6eyIkaWQiOiIxMjgwIiwiTGluZUNvbG9yIjpudWxsLCJMaW5lV2VpZ2h0IjowLjAsIkxpbmVUeXBlIjowLCJQYXJlbnRTdHlsZSI6bnVsbH0sIlBhcmVudFN0eWxlIjpudWxsfSwiSG9yaXpvbnRhbENvbm5lY3RvclN0eWxlIjp7IiRpZCI6IjEyODEiLCJMaW5lQ29sb3IiOnsiJHJlZiI6IjE5NiJ9LCJMaW5lV2VpZ2h0IjoxLjAsIkxpbmVUeXBlIjowLCJQYXJlbnRTdHlsZSI6bnVsbH0sIlZlcnRpY2FsQ29ubmVjdG9yU3R5bGUiOnsiJGlkIjoiMTI4MiIsIkxpbmVDb2xvciI6eyIkcmVmIjoiMTk5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TI4MyIsIk1hcmdpbiI6eyIkcmVmIjoiMjk1In0sIlBhZGRpbmciOnsiJHJlZiI6IjI5NiJ9LCJCYWNrZ3JvdW5kIjp7IiRpZCI6IjEyODQiLCJDb2xvciI6eyIkaWQiOiIxMjg1IiwiQSI6MjU1LCJSIjoyNiwiRyI6MTcwLCJCIjo2Nn19LCJJc1Zpc2libGUiOnRydWUsIldpZHRoIjowLjAsIkhlaWdodCI6MjIuMCwiQm9yZGVyU3R5bGUiOnsiJGlkIjoiMTI4NiIsIkxpbmVDb2xvciI6eyIkcmVmIjoiNTQ2In0sIkxpbmVXZWlnaHQiOjAuMCwiTGluZVR5cGUiOjAsIlBhcmVudFN0eWxlIjpudWxsfSwiUGFyZW50U3R5bGUiOm51bGx9LCJUaXRsZVN0eWxlIjp7IiRpZCI6IjEyODciLCJGb250U2V0dGluZ3MiOnsiJGlkIjoiMTI4OCIsIkZvbnRTaXplIjoxMSwiRm9udE5hbWUiOiJDYWxpYnJpIiwiSXNCb2xkIjp0cnVlLCJJc0l0YWxpYyI6ZmFsc2UsIklzVW5kZXJsaW5lZCI6ZmFsc2UsIlBhcmVudFN0eWxlIjpudWxsfSwiQXV0b1NpemUiOjAsIkZvcmVncm91bmQiOnsiJGlkIjoiMTI4OSIsIkNvbG9yIjp7IiRpZCI6IjEyOTA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HJlZiI6IjMwNiJ9LCJQYWRkaW5nIjp7IiRyZWYiOiIzMDcifSwiQmFja2dyb3VuZCI6eyIkaWQiOiIxMjkxIiwiQ29sb3IiOnsiJGlkIjoiMTI5MiIsIkEiOjAsIlIiOjI1NSwiRyI6MjU1LCJCIjoyNTV9fSwiSXNWaXNpYmxlIjp0cnVlLCJXaWR0aCI6MC4wLCJIZWlnaHQiOjAuMCwiQm9yZGVyU3R5bGUiOnsiJGlkIjoiMTI5MyIsIkxpbmVDb2xvciI6bnVsbCwiTGluZVdlaWdodCI6MC4wLCJMaW5lVHlwZSI6MCwiUGFyZW50U3R5bGUiOm51bGx9LCJQYXJlbnRTdHlsZSI6bnVsbH0sIkRhdGVTdHlsZSI6eyIkaWQiOiIxMjk0IiwiRm9udFNldHRpbmdzIjp7IiRpZCI6IjEyOTUiLCJGb250U2l6ZSI6MTAsIkZvbnROYW1lIjoiQ2FsaWJyaSIsIklzQm9sZCI6ZmFsc2UsIklzSXRhbGljIjpmYWxzZSwiSXNVbmRlcmxpbmVkIjpmYWxzZSwiUGFyZW50U3R5bGUiOm51bGx9LCJBdXRvU2l6ZSI6MCwiRm9yZWdyb3VuZCI6eyIkcmVmIjoiMzEzIn0sIk1heFdpZHRoIjoyMDAuMCwiTWF4SGVpZ2h0IjoiSW5maW5pdHkiLCJTbWFydEZvcmVncm91bmRJc0FjdGl2ZSI6ZmFsc2UsIkhvcml6b250YWxBbGlnbm1lbnQiOjIsIlZlcnRpY2FsQWxpZ25tZW50IjowLCJTbWFydEZvcmVncm91bmQiOm51bGwsIkJhY2tncm91bmRGaWxsVHlwZSI6MCwiTWFyZ2luIjp7IiRyZWYiOiIzMTQifSwiUGFkZGluZyI6eyIkcmVmIjoiMzE1In0sIkJhY2tncm91bmQiOnsiJHJlZiI6IjI3MSJ9LCJJc1Zpc2libGUiOnRydWUsIldpZHRoIjowLjAsIkhlaWdodCI6MC4wLCJCb3JkZXJTdHlsZSI6eyIkaWQiOiIxMjk2IiwiTGluZUNvbG9yIjpudWxsLCJMaW5lV2VpZ2h0IjowLjAsIkxpbmVUeXBlIjowLCJQYXJlbnRTdHlsZSI6bnVsbH0sIlBhcmVudFN0eWxlIjpudWxsfSwiRGF0ZUZvcm1hdCI6eyIkcmVmIjoiMjI3In0sIldlZWtOdW1iZXJpbmciOnsiJGlkIjoiMTI5NyIsIkZvcm1hdCI6MCwiSXNWaXNpYmxlIjpmYWxzZSwiTGFzdEtub3duVmlzaWJpbGl0eVN0YXRlIjpmYWxzZX0sIklzVmlzaWJsZSI6dHJ1ZSwiUGFyZW50U3R5bGUiOm51bGx9LCJJbmRleCI6MSwiU21hcnREdXJhdGlvbkFjdGl2YXRlZCI6ZmFsc2UsIkRhdGVGb3JtYXQiOnsiJHJlZiI6IjIyNyJ9LCJXZWVrTnVtYmVyaW5nIjp7IiRpZCI6IjEyOTgiLCJGb3JtYXQiOjAsIklzVmlzaWJsZSI6ZmFsc2UsIkxhc3RLbm93blZpc2liaWxpdHlTdGF0ZSI6ZmFsc2V9LCJJZCI6IjU3NzkzNzEyLWJlYzMtNGQ3MC1hNThhLTRiMzMzZjg2MjBhNCIsIkltcG9ydElkIjpudWxsLCJUaXRsZSI6IkRhdGEgRHVtcCIsIk5vdGUiOm51bGwsIkh5cGVybGluayI6eyIkaWQiOiIxMjk5IiwiQWRkcmVzcyI6IiIsIlN1YkFkZHJlc3MiOiIifSwiSXNDaGFuZ2VkIjpmYWxzZSwiSXNOZXciOmZhbHNlfX0seyIkaWQiOiIxMzAwIiwiX2F0dGFjaGVkTWlsZXN0b25lcyI6W10sIlRhc2tEZWZpbml0aW9uIjp7IiRpZCI6IjEzMDEiLCJHcm91cE5hbWUiOm51bGwsIlN0YXJ0RGF0ZSI6IjIwMjItMDEtMTdUMDI6NDM6MDAiLCJFbmREYXRlIjoiMjAyMi0wMy0yOFQxMjo1MDowMCIsIlBlcmNlbnRhZ2VDb21wbGV0ZSI6bnVsbCwiU3R5bGUiOnsiJGlkIjoiMTMwMiIsIlNoYXBlIjoxLCJTaGFwZVRoaWNrbmVzcyI6MiwiRHVyYXRpb25Gb3JtYXQiOjAsIkluY2x1ZGVOb25Xb3JraW5nRGF5c0luRHVyYXRpb24iOmZhbHNlLCJQZXJjZW50YWdlQ29tcGxldGVTdHlsZSI6eyIkaWQiOiIxMzAzIiwiRm9udFNldHRpbmdzIjp7IiRpZCI6IjEzMDQiLCJGb250U2l6ZSI6MTAsIkZvbnROYW1lIjoiQ2FsaWJyaSIsIklzQm9sZCI6ZmFsc2UsIklzSXRhbGljIjpmYWxzZSwiSXNVbmRlcmxpbmVkIjpmYWxzZSwiUGFyZW50U3R5bGUiOm51bGx9LCJBdXRvU2l6ZSI6MCwiRm9yZWdyb3VuZCI6eyIkcmVmIjoiMjgyIn0sIk1heFdpZHRoIjoyMDAuMCwiTWF4SGVpZ2h0IjoiSW5maW5pdHkiLCJTbWFydEZvcmVncm91bmRJc0FjdGl2ZSI6ZmFsc2UsIkhvcml6b250YWxBbGlnbm1lbnQiOjAsIlZlcnRpY2FsQWxpZ25tZW50IjowLCJTbWFydEZvcmVncm91bmQiOm51bGwsIkJhY2tncm91bmRGaWxsVHlwZSI6MCwiTWFyZ2luIjp7IiRyZWYiOiIyODMifSwiUGFkZGluZyI6eyIkcmVmIjoiMjg0In0sIkJhY2tncm91bmQiOnsiJHJlZiI6IjE4NCJ9LCJJc1Zpc2libGUiOnRydWUsIldpZHRoIjowLjAsIkhlaWdodCI6MC4wLCJCb3JkZXJTdHlsZSI6eyIkaWQiOiIxMzA1IiwiTGluZUNvbG9yIjpudWxsLCJMaW5lV2VpZ2h0IjowLjAsIkxpbmVUeXBlIjowLCJQYXJlbnRTdHlsZSI6bnVsbH0sIlBhcmVudFN0eWxlIjpudWxsfSwiRHVyYXRpb25TdHlsZSI6eyIkaWQiOiIxMzA2IiwiRm9udFNldHRpbmdzIjp7IiRpZCI6IjEzMDciLCJGb250U2l6ZSI6MTAsIkZvbnROYW1lIjoiQ2FsaWJyaSIsIklzQm9sZCI6ZmFsc2UsIklzSXRhbGljIjpmYWxzZSwiSXNVbmRlcmxpbmVkIjpmYWxzZSwiUGFyZW50U3R5bGUiOm51bGx9LCJBdXRvU2l6ZSI6MCwiRm9yZWdyb3VuZCI6eyIkcmVmIjoiMjg4In0sIk1heFdpZHRoIjoyMDAuMCwiTWF4SGVpZ2h0IjoiSW5maW5pdHkiLCJTbWFydEZvcmVncm91bmRJc0FjdGl2ZSI6ZmFsc2UsIkhvcml6b250YWxBbGlnbm1lbnQiOjAsIlZlcnRpY2FsQWxpZ25tZW50IjowLCJTbWFydEZvcmVncm91bmQiOm51bGwsIkJhY2tncm91bmRGaWxsVHlwZSI6MCwiTWFyZ2luIjp7IiRyZWYiOiIyODkifSwiUGFkZGluZyI6eyIkcmVmIjoiMjkwIn0sIkJhY2tncm91bmQiOnsiJHJlZiI6IjE5MyJ9LCJJc1Zpc2libGUiOnRydWUsIldpZHRoIjowLjAsIkhlaWdodCI6MC4wLCJCb3JkZXJTdHlsZSI6eyIkaWQiOiIxMzA4IiwiTGluZUNvbG9yIjpudWxsLCJMaW5lV2VpZ2h0IjowLjAsIkxpbmVUeXBlIjowLCJQYXJlbnRTdHlsZSI6bnVsbH0sIlBhcmVudFN0eWxlIjpudWxsfSwiSG9yaXpvbnRhbENvbm5lY3RvclN0eWxlIjp7IiRpZCI6IjEzMDkiLCJMaW5lQ29sb3IiOnsiJHJlZiI6IjE5NiJ9LCJMaW5lV2VpZ2h0IjoxLjAsIkxpbmVUeXBlIjowLCJQYXJlbnRTdHlsZSI6bnVsbH0sIlZlcnRpY2FsQ29ubmVjdG9yU3R5bGUiOnsiJGlkIjoiMTMxMCIsIkxpbmVDb2xvciI6eyIkcmVmIjoiMTk5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TMxMSIsIk1hcmdpbiI6eyIkcmVmIjoiMjk1In0sIlBhZGRpbmciOnsiJHJlZiI6IjI5NiJ9LCJCYWNrZ3JvdW5kIjp7IiRpZCI6IjEzMTIiLCJDb2xvciI6eyIkaWQiOiIxMzEzIiwiQSI6MjU1LCJSIjoyNiwiRyI6MTcwLCJCIjo2Nn19LCJJc1Zpc2libGUiOnRydWUsIldpZHRoIjowLjAsIkhlaWdodCI6MjIuMCwiQm9yZGVyU3R5bGUiOnsiJGlkIjoiMTMxNCIsIkxpbmVDb2xvciI6eyIkcmVmIjoiNTQ2In0sIkxpbmVXZWlnaHQiOjAuMCwiTGluZVR5cGUiOjAsIlBhcmVudFN0eWxlIjpudWxsfSwiUGFyZW50U3R5bGUiOm51bGx9LCJUaXRsZVN0eWxlIjp7IiRpZCI6IjEzMTUiLCJGb250U2V0dGluZ3MiOnsiJGlkIjoiMTMxNiIsIkZvbnRTaXplIjoxMSwiRm9udE5hbWUiOiJDYWxpYnJpIiwiSXNCb2xkIjp0cnVlLCJJc0l0YWxpYyI6ZmFsc2UsIklzVW5kZXJsaW5lZCI6ZmFsc2UsIlBhcmVudFN0eWxlIjpudWxsfSwiQXV0b1NpemUiOjAsIkZvcmVncm91bmQiOnsiJGlkIjoiMTMxNyIsIkNvbG9yIjp7IiRpZCI6IjEzMTg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HJlZiI6IjMwNiJ9LCJQYWRkaW5nIjp7IiRyZWYiOiIzMDcifSwiQmFja2dyb3VuZCI6eyIkaWQiOiIxMzE5IiwiQ29sb3IiOnsiJGlkIjoiMTMyMCIsIkEiOjAsIlIiOjI1NSwiRyI6MjU1LCJCIjoyNTV9fSwiSXNWaXNpYmxlIjp0cnVlLCJXaWR0aCI6MC4wLCJIZWlnaHQiOjAuMCwiQm9yZGVyU3R5bGUiOnsiJGlkIjoiMTMyMSIsIkxpbmVDb2xvciI6bnVsbCwiTGluZVdlaWdodCI6MC4wLCJMaW5lVHlwZSI6MCwiUGFyZW50U3R5bGUiOm51bGx9LCJQYXJlbnRTdHlsZSI6bnVsbH0sIkRhdGVTdHlsZSI6eyIkaWQiOiIxMzIyIiwiRm9udFNldHRpbmdzIjp7IiRpZCI6IjEzMjMiLCJGb250U2l6ZSI6MTAsIkZvbnROYW1lIjoiQ2FsaWJyaSIsIklzQm9sZCI6ZmFsc2UsIklzSXRhbGljIjpmYWxzZSwiSXNVbmRlcmxpbmVkIjpmYWxzZSwiUGFyZW50U3R5bGUiOm51bGx9LCJBdXRvU2l6ZSI6MCwiRm9yZWdyb3VuZCI6eyIkcmVmIjoiMzEzIn0sIk1heFdpZHRoIjoyMDAuMCwiTWF4SGVpZ2h0IjoiSW5maW5pdHkiLCJTbWFydEZvcmVncm91bmRJc0FjdGl2ZSI6ZmFsc2UsIkhvcml6b250YWxBbGlnbm1lbnQiOjIsIlZlcnRpY2FsQWxpZ25tZW50IjowLCJTbWFydEZvcmVncm91bmQiOm51bGwsIkJhY2tncm91bmRGaWxsVHlwZSI6MCwiTWFyZ2luIjp7IiRyZWYiOiIzMTQifSwiUGFkZGluZyI6eyIkcmVmIjoiMzE1In0sIkJhY2tncm91bmQiOnsiJHJlZiI6IjI3MSJ9LCJJc1Zpc2libGUiOnRydWUsIldpZHRoIjowLjAsIkhlaWdodCI6MC4wLCJCb3JkZXJTdHlsZSI6eyIkaWQiOiIxMzI0IiwiTGluZUNvbG9yIjpudWxsLCJMaW5lV2VpZ2h0IjowLjAsIkxpbmVUeXBlIjowLCJQYXJlbnRTdHlsZSI6bnVsbH0sIlBhcmVudFN0eWxlIjpudWxsfSwiRGF0ZUZvcm1hdCI6eyIkcmVmIjoiMjI3In0sIldlZWtOdW1iZXJpbmciOnsiJGlkIjoiMTMyNSIsIkZvcm1hdCI6MCwiSXNWaXNpYmxlIjpmYWxzZSwiTGFzdEtub3duVmlzaWJpbGl0eVN0YXRlIjpmYWxzZX0sIklzVmlzaWJsZSI6dHJ1ZSwiUGFyZW50U3R5bGUiOm51bGx9LCJJbmRleCI6MCwiU21hcnREdXJhdGlvbkFjdGl2YXRlZCI6ZmFsc2UsIkRhdGVGb3JtYXQiOnsiJHJlZiI6IjIyNyJ9LCJXZWVrTnVtYmVyaW5nIjp7IiRpZCI6IjEzMjYiLCJGb3JtYXQiOjAsIklzVmlzaWJsZSI6ZmFsc2UsIkxhc3RLbm93blZpc2liaWxpdHlTdGF0ZSI6ZmFsc2V9LCJJZCI6ImNkMTI3ZjI2LWJkMDgtNDc4OS1hMTEzLWMyODdkOWU5YzlhZSIsIkltcG9ydElkIjpudWxsLCJUaXRsZSI6IkRhdGFiYXNlIEltcHJvdmVtZW50cyIsIk5vdGUiOm51bGwsIkh5cGVybGluayI6eyIkaWQiOiIxMzI3IiwiQWRkcmVzcyI6IiIsIlN1YkFkZHJlc3MiOiIifSwiSXNDaGFuZ2VkIjpmYWxzZSwiSXNOZXciOmZhbHNlfX1dLCJfbWlsZXN0b25lcyI6W10sIklkIjoiMDFiYWY3ZmEtNzE5My00MTZmLWE5MTAtM2ViOGRjNDExZWQzIiwiSXNTaW5nbGVJdGVtUm93IjpmYWxzZX1dLCJJbmRleCI6MCwiSWQiOiIxZTgyMDEzYi0wOWQ2LTQ2ZWItYTQ2NC01YzgxZmUzYjQwMGUiLCJIZWFkZXJUZXh0IjoiTWFiZWwgRmxldGNoZXIiLCJJc0RlZmF1bHQiOmZhbHNlLCJTdHlsZSI6eyIkaWQiOiIxMzI4IiwiSGVhZGVyU3R5bGUiOnsiJGlkIjoiMTMyOSIsIlRleHRTdHlsZSI6eyIkaWQiOiIxMzMwIiwiRm9udFNldHRpbmdzIjp7IiRpZCI6IjEzMzEiLCJGb250U2l6ZSI6MTAsIkZvbnROYW1lIjoiQ2FsaWJyaSIsIklzQm9sZCI6dHJ1ZSwiSXNJdGFsaWMiOmZhbHNlLCJJc1VuZGVybGluZWQiOmZhbHNlLCJQYXJlbnRTdHlsZSI6bnVsbH0sIkF1dG9TaXplIjoyLCJGb3JlZ3JvdW5kIjp7IiRpZCI6IjEzMzIiLCJDb2xvciI6eyIkaWQiOiIxMzMzIiwiQSI6MjU1LCJSIjo4OSwiRyI6ODksIkIiOjg5fX0sIk1heFdpZHRoIjo2Ni4zNTIzNDM5MTUyNTc4NDgsIk1heEhlaWdodCI6MC4wLCJTbWFydEZvcmVncm91bmRJc0FjdGl2ZSI6ZmFsc2UsIkhvcml6b250YWxBbGlnbm1lbnQiOjAsIlZlcnRpY2FsQWxpZ25tZW50IjowLCJTbWFydEZvcmVncm91bmQiOm51bGwsIkJhY2tncm91bmRGaWxsVHlwZSI6MCwiTWFyZ2luIjp7IiRpZCI6IjEzMzQiLCJUb3AiOjAuMCwiTGVmdCI6MC4wLCJSaWdodCI6MC4wLCJCb3R0b20iOjAuMH0sIlBhZGRpbmciOnsiJGlkIjoiMTMzNSIsIlRvcCI6MC4wLCJMZWZ0IjowLjAsIlJpZ2h0IjowLjAsIkJvdHRvbSI6MC4wfSwiQmFja2dyb3VuZCI6bnVsbCwiSXNWaXNpYmxlIjp0cnVlLCJXaWR0aCI6MC4wLCJIZWlnaHQiOjAuMCwiQm9yZGVyU3R5bGUiOm51bGwsIlBhcmVudFN0eWxlIjpudWxsfSwiUmVjdGFuZ2xlU3R5bGUiOnsiJGlkIjoiMTMzNiIsIk1hcmdpbiI6eyIkaWQiOiIxMzM3IiwiVG9wIjowLjAsIkxlZnQiOjAuMCwiUmlnaHQiOjAuMCwiQm90dG9tIjowLjB9LCJQYWRkaW5nIjp7IiRpZCI6IjEzMzgiLCJUb3AiOjAuMCwiTGVmdCI6MC4wLCJSaWdodCI6MC4wLCJCb3R0b20iOjAuMH0sIkJhY2tncm91bmQiOnsiJGlkIjoiMTMzOSIsIkNvbG9yIjp7IiRpZCI6IjEzNDAiLCJBIjo2MywiUiI6MjYsIkciOjE3MCwiQiI6NjZ9fSwiSXNWaXNpYmxlIjp0cnVlLCJXaWR0aCI6MC4wLCJIZWlnaHQiOjAuMCwiQm9yZGVyU3R5bGUiOnsiJGlkIjoiMTM0MSIsIkxpbmVDb2xvciI6eyIkaWQiOiIxMzQyIiwiJHR5cGUiOiJOTFJFLkNvbW1vbi5Eb20uU29saWRDb2xvckJydXNoLCBOTFJFLkNvbW1vbiIsIkNvbG9yIjp7IiRpZCI6IjEzNDMiLCJBIjoyNTUsIlIiOjI1NSwiRyI6MCwiQiI6MH19LCJMaW5lV2VpZ2h0IjowLjAsIkxpbmVUeXBlIjowLCJQYXJlbnRTdHlsZSI6bnVsbH0sIlBhcmVudFN0eWxlIjpudWxsfSwiTWFyZ2luIjp7IiRpZCI6IjEzNDQiLCJUb3AiOjAuMCwiTGVmdCI6MC4wLCJSaWdodCI6MC4wLCJCb3R0b20iOjAuMH0sIlBhZGRpbmciOnsiJGlkIjoiMTM0NSIsIlRvcCI6MC4wLCJMZWZ0IjowLjAsIlJpZ2h0IjowLjAsIkJvdHRvbSI6MC4wfSwiQmFja2dyb3VuZCI6bnVsbCwiSXNWaXNpYmxlIjp0cnVlLCJXaWR0aCI6MC4wLCJIZWlnaHQiOjAuMCwiQm9yZGVyU3R5bGUiOm51bGwsIlBhcmVudFN0eWxlIjpudWxsfSwiQmFja2dyb3VuZFN0eWxlIjp7IiRpZCI6IjEzNDYiLCJNYXJnaW4iOnsiJGlkIjoiMTM0NyIsIlRvcCI6MC4wLCJMZWZ0IjowLjAsIlJpZ2h0IjowLjAsIkJvdHRvbSI6MC4wfSwiUGFkZGluZyI6eyIkaWQiOiIxMzQ4IiwiVG9wIjowLjAsIkxlZnQiOjAuMCwiUmlnaHQiOjAuMCwiQm90dG9tIjowLjB9LCJCYWNrZ3JvdW5kIjp7IiRpZCI6IjEzNDkiLCJDb2xvciI6eyIkaWQiOiIxMzUwIiwiQSI6NTEsIlIiOjc4LCJHIjoxMzMsIkIiOjY2fX0sIklzVmlzaWJsZSI6dHJ1ZSwiV2lkdGgiOjAuMCwiSGVpZ2h0IjowLjAsIkJvcmRlclN0eWxlIjp7IiRpZCI6IjEzNTEiLCJMaW5lQ29sb3IiOnsiJGlkIjoiMTM1MiIsIiR0eXBlIjoiTkxSRS5Db21tb24uRG9tLlNvbGlkQ29sb3JCcnVzaCwgTkxSRS5Db21tb24iLCJDb2xvciI6eyIkaWQiOiIxMzUzIiwiQSI6MjU1LCJSIjoxNzYsIkciOjkyLCJCIjo1fX0sIkxpbmVXZWlnaHQiOjAuMCwiTGluZVR5cGUiOjAsIlBhcmVudFN0eWxlIjpudWxsfSwiUGFyZW50U3R5bGUiOm51bGx9LCJNYXJnaW4iOnsiJGlkIjoiMTM1NCIsIlRvcCI6MC4wLCJMZWZ0IjowLjAsIlJpZ2h0IjowLjAsIkJvdHRvbSI6MC4wfSwiUGFkZGluZyI6eyIkaWQiOiIxMzU1IiwiVG9wIjowLjAsIkxlZnQiOjAuMCwiUmlnaHQiOjAuMCwiQm90dG9tIjowLjB9LCJJc1Zpc2libGUiOnRydWUsIldpZHRoIjowLjAsIkhlaWdodCI6MC4wLCJCb3JkZXJTdHlsZSI6bnVsbCwiUGFyZW50U3R5bGUiOm51bGx9fSx7IiRpZCI6IjEzNTYiLCJfcm93cyI6W3siJGlkIjoiMTM1NyIsIl90YXNrcyI6W3siJGlkIjoiMTM1OCIsIl9hdHRhY2hlZE1pbGVzdG9uZXMiOltdLCJUYXNrRGVmaW5pdGlvbiI6eyIkaWQiOiIxMzU5IiwiR3JvdXBOYW1lIjpudWxsLCJTdGFydERhdGUiOiIyMDIyLTEwLTA0VDIzOjU5OjAwIiwiRW5kRGF0ZSI6IjIwMjItMTItMTFUMDk6MTE6MDAiLCJQZXJjZW50YWdlQ29tcGxldGUiOm51bGwsIlN0eWxlIjp7IiRpZCI6IjEzNjAiLCJTaGFwZSI6MSwiU2hhcGVUaGlja25lc3MiOjIsIkR1cmF0aW9uRm9ybWF0IjowLCJJbmNsdWRlTm9uV29ya2luZ0RheXNJbkR1cmF0aW9uIjpmYWxzZSwiUGVyY2VudGFnZUNvbXBsZXRlU3R5bGUiOnsiJGlkIjoiMTM2MSIsIkZvbnRTZXR0aW5ncyI6eyIkaWQiOiIxMzYyIiwiRm9udFNpemUiOjEwLCJGb250TmFtZSI6IkNhbGlicmkiLCJJc0JvbGQiOmZhbHNlLCJJc0l0YWxpYyI6ZmFsc2UsIklzVW5kZXJsaW5lZCI6ZmFsc2UsIlBhcmVudFN0eWxlIjpudWxsfSwiQXV0b1NpemUiOjAsIkZvcmVncm91bmQiOnsiJHJlZiI6IjI4MiJ9LCJNYXhXaWR0aCI6MjAwLjAsIk1heEhlaWdodCI6IkluZmluaXR5IiwiU21hcnRGb3JlZ3JvdW5kSXNBY3RpdmUiOmZhbHNlLCJIb3Jpem9udGFsQWxpZ25tZW50IjowLCJWZXJ0aWNhbEFsaWdubWVudCI6MCwiU21hcnRGb3JlZ3JvdW5kIjpudWxsLCJCYWNrZ3JvdW5kRmlsbFR5cGUiOjAsIk1hcmdpbiI6eyIkcmVmIjoiMjgzIn0sIlBhZGRpbmciOnsiJHJlZiI6IjI4NCJ9LCJCYWNrZ3JvdW5kIjp7IiRyZWYiOiIxODQifSwiSXNWaXNpYmxlIjp0cnVlLCJXaWR0aCI6MC4wLCJIZWlnaHQiOjAuMCwiQm9yZGVyU3R5bGUiOnsiJGlkIjoiMTM2MyIsIkxpbmVDb2xvciI6bnVsbCwiTGluZVdlaWdodCI6MC4wLCJMaW5lVHlwZSI6MCwiUGFyZW50U3R5bGUiOm51bGx9LCJQYXJlbnRTdHlsZSI6bnVsbH0sIkR1cmF0aW9uU3R5bGUiOnsiJGlkIjoiMTM2NCIsIkZvbnRTZXR0aW5ncyI6eyIkaWQiOiIxMzY1IiwiRm9udFNpemUiOjEwLCJGb250TmFtZSI6IkNhbGlicmkiLCJJc0JvbGQiOmZhbHNlLCJJc0l0YWxpYyI6ZmFsc2UsIklzVW5kZXJsaW5lZCI6ZmFsc2UsIlBhcmVudFN0eWxlIjpudWxsfSwiQXV0b1NpemUiOjAsIkZvcmVncm91bmQiOnsiJHJlZiI6IjI4OCJ9LCJNYXhXaWR0aCI6MjAwLjAsIk1heEhlaWdodCI6IkluZmluaXR5IiwiU21hcnRGb3JlZ3JvdW5kSXNBY3RpdmUiOmZhbHNlLCJIb3Jpem9udGFsQWxpZ25tZW50IjowLCJWZXJ0aWNhbEFsaWdubWVudCI6MCwiU21hcnRGb3JlZ3JvdW5kIjpudWxsLCJCYWNrZ3JvdW5kRmlsbFR5cGUiOjAsIk1hcmdpbiI6eyIkcmVmIjoiMjg5In0sIlBhZGRpbmciOnsiJHJlZiI6IjI5MCJ9LCJCYWNrZ3JvdW5kIjp7IiRyZWYiOiIxOTMifSwiSXNWaXNpYmxlIjp0cnVlLCJXaWR0aCI6MC4wLCJIZWlnaHQiOjAuMCwiQm9yZGVyU3R5bGUiOnsiJGlkIjoiMTM2NiIsIkxpbmVDb2xvciI6bnVsbCwiTGluZVdlaWdodCI6MC4wLCJMaW5lVHlwZSI6MCwiUGFyZW50U3R5bGUiOm51bGx9LCJQYXJlbnRTdHlsZSI6bnVsbH0sIkhvcml6b250YWxDb25uZWN0b3JTdHlsZSI6eyIkaWQiOiIxMzY3IiwiTGluZUNvbG9yIjp7IiRyZWYiOiIxOTYifSwiTGluZVdlaWdodCI6MS4wLCJMaW5lVHlwZSI6MCwiUGFyZW50U3R5bGUiOm51bGx9LCJWZXJ0aWNhbENvbm5lY3RvclN0eWxlIjp7IiRpZCI6IjEzNjgiLCJMaW5lQ29sb3IiOnsiJHJlZiI6IjE5OS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EzNjkiLCJNYXJnaW4iOnsiJHJlZiI6IjI5NSJ9LCJQYWRkaW5nIjp7IiRyZWYiOiIyOTYifSwiQmFja2dyb3VuZCI6eyIkaWQiOiIxMzcwIiwiQ29sb3IiOnsiJGlkIjoiMTM3MSIsIkEiOjI1NSwiUiI6MjYsIkciOjE3MCwiQiI6NjZ9fSwiSXNWaXNpYmxlIjp0cnVlLCJXaWR0aCI6MC4wLCJIZWlnaHQiOjIyLjAsIkJvcmRlclN0eWxlIjp7IiRpZCI6IjEzNzIiLCJMaW5lQ29sb3IiOnsiJHJlZiI6IjU0NiJ9LCJMaW5lV2VpZ2h0IjowLjAsIkxpbmVUeXBlIjowLCJQYXJlbnRTdHlsZSI6bnVsbH0sIlBhcmVudFN0eWxlIjpudWxsfSwiVGl0bGVTdHlsZSI6eyIkaWQiOiIxMzczIiwiRm9udFNldHRpbmdzIjp7IiRpZCI6IjEzNzQiLCJGb250U2l6ZSI6MTEsIkZvbnROYW1lIjoiQ2FsaWJyaSIsIklzQm9sZCI6dHJ1ZSwiSXNJdGFsaWMiOmZhbHNlLCJJc1VuZGVybGluZWQiOmZhbHNlLCJQYXJlbnRTdHlsZSI6bnVsbH0sIkF1dG9TaXplIjowLCJGb3JlZ3JvdW5kIjp7IiRpZCI6IjEzNzUiLCJDb2xvciI6eyIkaWQiOiIxMzc2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yZWYiOiIzMDYifSwiUGFkZGluZyI6eyIkcmVmIjoiMzA3In0sIkJhY2tncm91bmQiOnsiJGlkIjoiMTM3NyIsIkNvbG9yIjp7IiRpZCI6IjEzNzgiLCJBIjowLCJSIjoyNTUsIkciOjI1NSwiQiI6MjU1fX0sIklzVmlzaWJsZSI6dHJ1ZSwiV2lkdGgiOjAuMCwiSGVpZ2h0IjowLjAsIkJvcmRlclN0eWxlIjp7IiRpZCI6IjEzNzkiLCJMaW5lQ29sb3IiOm51bGwsIkxpbmVXZWlnaHQiOjAuMCwiTGluZVR5cGUiOjAsIlBhcmVudFN0eWxlIjpudWxsfSwiUGFyZW50U3R5bGUiOm51bGx9LCJEYXRlU3R5bGUiOnsiJGlkIjoiMTM4MCIsIkZvbnRTZXR0aW5ncyI6eyIkaWQiOiIxMzgxIiwiRm9udFNpemUiOjEwLCJGb250TmFtZSI6IkNhbGlicmkiLCJJc0JvbGQiOmZhbHNlLCJJc0l0YWxpYyI6ZmFsc2UsIklzVW5kZXJsaW5lZCI6ZmFsc2UsIlBhcmVudFN0eWxlIjpudWxsfSwiQXV0b1NpemUiOjAsIkZvcmVncm91bmQiOnsiJHJlZiI6IjMxMyJ9LCJNYXhXaWR0aCI6MjAwLjAsIk1heEhlaWdodCI6IkluZmluaXR5IiwiU21hcnRGb3JlZ3JvdW5kSXNBY3RpdmUiOmZhbHNlLCJIb3Jpem9udGFsQWxpZ25tZW50IjoyLCJWZXJ0aWNhbEFsaWdubWVudCI6MCwiU21hcnRGb3JlZ3JvdW5kIjpudWxsLCJCYWNrZ3JvdW5kRmlsbFR5cGUiOjAsIk1hcmdpbiI6eyIkcmVmIjoiMzE0In0sIlBhZGRpbmciOnsiJHJlZiI6IjMxNSJ9LCJCYWNrZ3JvdW5kIjp7IiRyZWYiOiIyNzEifSwiSXNWaXNpYmxlIjp0cnVlLCJXaWR0aCI6MC4wLCJIZWlnaHQiOjAuMCwiQm9yZGVyU3R5bGUiOnsiJGlkIjoiMTM4MiIsIkxpbmVDb2xvciI6bnVsbCwiTGluZVdlaWdodCI6MC4wLCJMaW5lVHlwZSI6MCwiUGFyZW50U3R5bGUiOm51bGx9LCJQYXJlbnRTdHlsZSI6bnVsbH0sIkRhdGVGb3JtYXQiOnsiJHJlZiI6IjIyNyJ9LCJXZWVrTnVtYmVyaW5nIjp7IiRpZCI6IjEzODMiLCJGb3JtYXQiOjAsIklzVmlzaWJsZSI6ZmFsc2UsIkxhc3RLbm93blZpc2liaWxpdHlTdGF0ZSI6ZmFsc2V9LCJJc1Zpc2libGUiOnRydWUsIlBhcmVudFN0eWxlIjpudWxsfSwiSW5kZXgiOjMsIlNtYXJ0RHVyYXRpb25BY3RpdmF0ZWQiOmZhbHNlLCJEYXRlRm9ybWF0Ijp7IiRyZWYiOiIyMjcifSwiV2Vla051bWJlcmluZyI6eyIkaWQiOiIxMzg0IiwiRm9ybWF0IjowLCJJc1Zpc2libGUiOmZhbHNlLCJMYXN0S25vd25WaXNpYmlsaXR5U3RhdGUiOmZhbHNlfSwiSWQiOiIyMDNiMTU5YS0xMDE1LTQ0YzItYTQ3ZC1kYmFhOWViNDViNGQiLCJJbXBvcnRJZCI6bnVsbCwiVGl0bGUiOiJVcGRhdGUgQVBJIERvY3VtZW50YXRpb24iLCJOb3RlIjpudWxsLCJIeXBlcmxpbmsiOnsiJGlkIjoiMTM4NSIsIkFkZHJlc3MiOiIiLCJTdWJBZGRyZXNzIjoiIn0sIklzQ2hhbmdlZCI6ZmFsc2UsIklzTmV3IjpmYWxzZX19LHsiJGlkIjoiMTM4NiIsIl9hdHRhY2hlZE1pbGVzdG9uZXMiOltdLCJUYXNrRGVmaW5pdGlvbiI6eyIkaWQiOiIxMzg3IiwiR3JvdXBOYW1lIjpudWxsLCJTdGFydERhdGUiOiIyMDIyLTA0LTA1VDIzOjU5OjAwIiwiRW5kRGF0ZSI6IjIwMjItMDYtMjZUMDA6NDU6MDAiLCJQZXJjZW50YWdlQ29tcGxldGUiOm51bGwsIlN0eWxlIjp7IiRpZCI6IjEzODgiLCJTaGFwZSI6MSwiU2hhcGVUaGlja25lc3MiOjIsIkR1cmF0aW9uRm9ybWF0IjowLCJJbmNsdWRlTm9uV29ya2luZ0RheXNJbkR1cmF0aW9uIjpmYWxzZSwiUGVyY2VudGFnZUNvbXBsZXRlU3R5bGUiOnsiJGlkIjoiMTM4OSIsIkZvbnRTZXR0aW5ncyI6eyIkaWQiOiIxMzkwIiwiRm9udFNpemUiOjEwLCJGb250TmFtZSI6IkNhbGlicmkiLCJJc0JvbGQiOmZhbHNlLCJJc0l0YWxpYyI6ZmFsc2UsIklzVW5kZXJsaW5lZCI6ZmFsc2UsIlBhcmVudFN0eWxlIjpudWxsfSwiQXV0b1NpemUiOjAsIkZvcmVncm91bmQiOnsiJHJlZiI6IjI4MiJ9LCJNYXhXaWR0aCI6MjAwLjAsIk1heEhlaWdodCI6IkluZmluaXR5IiwiU21hcnRGb3JlZ3JvdW5kSXNBY3RpdmUiOmZhbHNlLCJIb3Jpem9udGFsQWxpZ25tZW50IjowLCJWZXJ0aWNhbEFsaWdubWVudCI6MCwiU21hcnRGb3JlZ3JvdW5kIjpudWxsLCJCYWNrZ3JvdW5kRmlsbFR5cGUiOjAsIk1hcmdpbiI6eyIkcmVmIjoiMjgzIn0sIlBhZGRpbmciOnsiJHJlZiI6IjI4NCJ9LCJCYWNrZ3JvdW5kIjp7IiRyZWYiOiIxODQifSwiSXNWaXNpYmxlIjp0cnVlLCJXaWR0aCI6MC4wLCJIZWlnaHQiOjAuMCwiQm9yZGVyU3R5bGUiOnsiJGlkIjoiMTM5MSIsIkxpbmVDb2xvciI6bnVsbCwiTGluZVdlaWdodCI6MC4wLCJMaW5lVHlwZSI6MCwiUGFyZW50U3R5bGUiOm51bGx9LCJQYXJlbnRTdHlsZSI6bnVsbH0sIkR1cmF0aW9uU3R5bGUiOnsiJGlkIjoiMTM5MiIsIkZvbnRTZXR0aW5ncyI6eyIkaWQiOiIxMzkzIiwiRm9udFNpemUiOjEwLCJGb250TmFtZSI6IkNhbGlicmkiLCJJc0JvbGQiOmZhbHNlLCJJc0l0YWxpYyI6ZmFsc2UsIklzVW5kZXJsaW5lZCI6ZmFsc2UsIlBhcmVudFN0eWxlIjpudWxsfSwiQXV0b1NpemUiOjAsIkZvcmVncm91bmQiOnsiJHJlZiI6IjI4OCJ9LCJNYXhXaWR0aCI6MjAwLjAsIk1heEhlaWdodCI6IkluZmluaXR5IiwiU21hcnRGb3JlZ3JvdW5kSXNBY3RpdmUiOmZhbHNlLCJIb3Jpem9udGFsQWxpZ25tZW50IjowLCJWZXJ0aWNhbEFsaWdubWVudCI6MCwiU21hcnRGb3JlZ3JvdW5kIjpudWxsLCJCYWNrZ3JvdW5kRmlsbFR5cGUiOjAsIk1hcmdpbiI6eyIkcmVmIjoiMjg5In0sIlBhZGRpbmciOnsiJHJlZiI6IjI5MCJ9LCJCYWNrZ3JvdW5kIjp7IiRyZWYiOiIxOTMifSwiSXNWaXNpYmxlIjp0cnVlLCJXaWR0aCI6MC4wLCJIZWlnaHQiOjAuMCwiQm9yZGVyU3R5bGUiOnsiJGlkIjoiMTM5NCIsIkxpbmVDb2xvciI6bnVsbCwiTGluZVdlaWdodCI6MC4wLCJMaW5lVHlwZSI6MCwiUGFyZW50U3R5bGUiOm51bGx9LCJQYXJlbnRTdHlsZSI6bnVsbH0sIkhvcml6b250YWxDb25uZWN0b3JTdHlsZSI6eyIkaWQiOiIxMzk1IiwiTGluZUNvbG9yIjp7IiRyZWYiOiIxOTYifSwiTGluZVdlaWdodCI6MS4wLCJMaW5lVHlwZSI6MCwiUGFyZW50U3R5bGUiOm51bGx9LCJWZXJ0aWNhbENvbm5lY3RvclN0eWxlIjp7IiRpZCI6IjEzOTYiLCJMaW5lQ29sb3IiOnsiJHJlZiI6IjE5OS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EzOTciLCJNYXJnaW4iOnsiJHJlZiI6IjI5NSJ9LCJQYWRkaW5nIjp7IiRyZWYiOiIyOTYifSwiQmFja2dyb3VuZCI6eyIkaWQiOiIxMzk4IiwiQ29sb3IiOnsiJGlkIjoiMTM5OSIsIkEiOjI1NSwiUiI6MjYsIkciOjE3MCwiQiI6NjZ9fSwiSXNWaXNpYmxlIjp0cnVlLCJXaWR0aCI6MC4wLCJIZWlnaHQiOjIyLjAsIkJvcmRlclN0eWxlIjp7IiRpZCI6IjE0MDAiLCJMaW5lQ29sb3IiOnsiJHJlZiI6IjU0NiJ9LCJMaW5lV2VpZ2h0IjowLjAsIkxpbmVUeXBlIjowLCJQYXJlbnRTdHlsZSI6bnVsbH0sIlBhcmVudFN0eWxlIjpudWxsfSwiVGl0bGVTdHlsZSI6eyIkaWQiOiIxNDAxIiwiRm9udFNldHRpbmdzIjp7IiRpZCI6IjE0MDIiLCJGb250U2l6ZSI6MTEsIkZvbnROYW1lIjoiQ2FsaWJyaSIsIklzQm9sZCI6dHJ1ZSwiSXNJdGFsaWMiOmZhbHNlLCJJc1VuZGVybGluZWQiOmZhbHNlLCJQYXJlbnRTdHlsZSI6bnVsbH0sIkF1dG9TaXplIjowLCJGb3JlZ3JvdW5kIjp7IiRpZCI6IjE0MDMiLCJDb2xvciI6eyIkaWQiOiIxNDA0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yZWYiOiIzMDYifSwiUGFkZGluZyI6eyIkcmVmIjoiMzA3In0sIkJhY2tncm91bmQiOnsiJGlkIjoiMTQwNSIsIkNvbG9yIjp7IiRpZCI6IjE0MDYiLCJBIjowLCJSIjoyNTUsIkciOjI1NSwiQiI6MjU1fX0sIklzVmlzaWJsZSI6dHJ1ZSwiV2lkdGgiOjAuMCwiSGVpZ2h0IjowLjAsIkJvcmRlclN0eWxlIjp7IiRpZCI6IjE0MDciLCJMaW5lQ29sb3IiOm51bGwsIkxpbmVXZWlnaHQiOjAuMCwiTGluZVR5cGUiOjAsIlBhcmVudFN0eWxlIjpudWxsfSwiUGFyZW50U3R5bGUiOm51bGx9LCJEYXRlU3R5bGUiOnsiJGlkIjoiMTQwOCIsIkZvbnRTZXR0aW5ncyI6eyIkaWQiOiIxNDA5IiwiRm9udFNpemUiOjEwLCJGb250TmFtZSI6IkNhbGlicmkiLCJJc0JvbGQiOmZhbHNlLCJJc0l0YWxpYyI6ZmFsc2UsIklzVW5kZXJsaW5lZCI6ZmFsc2UsIlBhcmVudFN0eWxlIjpudWxsfSwiQXV0b1NpemUiOjAsIkZvcmVncm91bmQiOnsiJHJlZiI6IjMxMyJ9LCJNYXhXaWR0aCI6MjAwLjAsIk1heEhlaWdodCI6IkluZmluaXR5IiwiU21hcnRGb3JlZ3JvdW5kSXNBY3RpdmUiOmZhbHNlLCJIb3Jpem9udGFsQWxpZ25tZW50IjoyLCJWZXJ0aWNhbEFsaWdubWVudCI6MCwiU21hcnRGb3JlZ3JvdW5kIjpudWxsLCJCYWNrZ3JvdW5kRmlsbFR5cGUiOjAsIk1hcmdpbiI6eyIkcmVmIjoiMzE0In0sIlBhZGRpbmciOnsiJHJlZiI6IjMxNSJ9LCJCYWNrZ3JvdW5kIjp7IiRyZWYiOiIyNzEifSwiSXNWaXNpYmxlIjp0cnVlLCJXaWR0aCI6MC4wLCJIZWlnaHQiOjAuMCwiQm9yZGVyU3R5bGUiOnsiJGlkIjoiMTQxMCIsIkxpbmVDb2xvciI6bnVsbCwiTGluZVdlaWdodCI6MC4wLCJMaW5lVHlwZSI6MCwiUGFyZW50U3R5bGUiOm51bGx9LCJQYXJlbnRTdHlsZSI6bnVsbH0sIkRhdGVGb3JtYXQiOnsiJHJlZiI6IjIyNyJ9LCJXZWVrTnVtYmVyaW5nIjp7IiRpZCI6IjE0MTEiLCJGb3JtYXQiOjAsIklzVmlzaWJsZSI6ZmFsc2UsIkxhc3RLbm93blZpc2liaWxpdHlTdGF0ZSI6ZmFsc2V9LCJJc1Zpc2libGUiOnRydWUsIlBhcmVudFN0eWxlIjpudWxsfSwiSW5kZXgiOjIsIlNtYXJ0RHVyYXRpb25BY3RpdmF0ZWQiOmZhbHNlLCJEYXRlRm9ybWF0Ijp7IiRyZWYiOiIyMjcifSwiV2Vla051bWJlcmluZyI6eyIkaWQiOiIxNDEyIiwiRm9ybWF0IjowLCJJc1Zpc2libGUiOmZhbHNlLCJMYXN0S25vd25WaXNpYmlsaXR5U3RhdGUiOmZhbHNlfSwiSWQiOiJhMDU5MTA5ZS00MGUzLTQ5MjMtYjg2Mi03ODkzYmRmZDM3ZmYiLCJJbXBvcnRJZCI6bnVsbCwiVGl0bGUiOiJPcHRpbWl6ZSBTZXJ2ZXIiLCJOb3RlIjpudWxsLCJIeXBlcmxpbmsiOnsiJGlkIjoiMTQxMyIsIkFkZHJlc3MiOiIiLCJTdWJBZGRyZXNzIjoiIn0sIklzQ2hhbmdlZCI6ZmFsc2UsIklzTmV3IjpmYWxzZX19XSwiX21pbGVzdG9uZXMiOltdLCJJZCI6IjYyMzQwZTZlLTkzYWUtNDliYy1iNjQ1LTFkNWU5MGQyOTIxMCIsIklzU2luZ2xlSXRlbVJvdyI6ZmFsc2V9XSwiSW5kZXgiOjEsIklkIjoiOTNmMDRjMzMtZDA5My00NzZhLWI2ZTQtODkzOTNhYjdmOGY1IiwiSGVhZGVyVGV4dCI6Ik9mZWxpYSBIYW1saW4iLCJJc0RlZmF1bHQiOmZhbHNlLCJTdHlsZSI6eyIkaWQiOiIxNDE0IiwiSGVhZGVyU3R5bGUiOnsiJGlkIjoiMTQxNSIsIlRleHRTdHlsZSI6eyIkaWQiOiIxNDE2IiwiRm9udFNldHRpbmdzIjp7IiRpZCI6IjE0MTciLCJGb250U2l6ZSI6MTAsIkZvbnROYW1lIjoiQ2FsaWJyaSIsIklzQm9sZCI6dHJ1ZSwiSXNJdGFsaWMiOmZhbHNlLCJJc1VuZGVybGluZWQiOmZhbHNlLCJQYXJlbnRTdHlsZSI6bnVsbH0sIkF1dG9TaXplIjoyLCJGb3JlZ3JvdW5kIjp7IiRpZCI6IjE0MTgiLCJDb2xvciI6eyIkaWQiOiIxNDE5IiwiQSI6MjU1LCJSIjo4OSwiRyI6ODksIkIiOjg5fX0sIk1heFdpZHRoIjo2Ni4zNTIzNDM5MTUyNTc4NDgsIk1heEhlaWdodCI6MC4wLCJTbWFydEZvcmVncm91bmRJc0FjdGl2ZSI6ZmFsc2UsIkhvcml6b250YWxBbGlnbm1lbnQiOjAsIlZlcnRpY2FsQWxpZ25tZW50IjowLCJTbWFydEZvcmVncm91bmQiOm51bGwsIkJhY2tncm91bmRGaWxsVHlwZSI6MCwiTWFyZ2luIjp7IiRpZCI6IjE0MjAiLCJUb3AiOjAuMCwiTGVmdCI6MC4wLCJSaWdodCI6MC4wLCJCb3R0b20iOjAuMH0sIlBhZGRpbmciOnsiJGlkIjoiMTQyMSIsIlRvcCI6MC4wLCJMZWZ0IjowLjAsIlJpZ2h0IjowLjAsIkJvdHRvbSI6MC4wfSwiQmFja2dyb3VuZCI6bnVsbCwiSXNWaXNpYmxlIjp0cnVlLCJXaWR0aCI6MC4wLCJIZWlnaHQiOjAuMCwiQm9yZGVyU3R5bGUiOm51bGwsIlBhcmVudFN0eWxlIjpudWxsfSwiUmVjdGFuZ2xlU3R5bGUiOnsiJGlkIjoiMTQyMiIsIk1hcmdpbiI6eyIkaWQiOiIxNDIzIiwiVG9wIjowLjAsIkxlZnQiOjAuMCwiUmlnaHQiOjAuMCwiQm90dG9tIjowLjB9LCJQYWRkaW5nIjp7IiRpZCI6IjE0MjQiLCJUb3AiOjAuMCwiTGVmdCI6MC4wLCJSaWdodCI6MC4wLCJCb3R0b20iOjAuMH0sIkJhY2tncm91bmQiOnsiJGlkIjoiMTQyNSIsIkNvbG9yIjp7IiRpZCI6IjE0MjYiLCJBIjo2MywiUiI6MjYsIkciOjE3MCwiQiI6NjZ9fSwiSXNWaXNpYmxlIjp0cnVlLCJXaWR0aCI6MC4wLCJIZWlnaHQiOjAuMCwiQm9yZGVyU3R5bGUiOnsiJGlkIjoiMTQyNyIsIkxpbmVDb2xvciI6eyIkaWQiOiIxNDI4IiwiJHR5cGUiOiJOTFJFLkNvbW1vbi5Eb20uU29saWRDb2xvckJydXNoLCBOTFJFLkNvbW1vbiIsIkNvbG9yIjp7IiRpZCI6IjE0MjkiLCJBIjoyNTUsIlIiOjI1NSwiRyI6MCwiQiI6MH19LCJMaW5lV2VpZ2h0IjowLjAsIkxpbmVUeXBlIjowLCJQYXJlbnRTdHlsZSI6bnVsbH0sIlBhcmVudFN0eWxlIjpudWxsfSwiTWFyZ2luIjp7IiRpZCI6IjE0MzAiLCJUb3AiOjAuMCwiTGVmdCI6MC4wLCJSaWdodCI6MC4wLCJCb3R0b20iOjAuMH0sIlBhZGRpbmciOnsiJGlkIjoiMTQzMSIsIlRvcCI6MC4wLCJMZWZ0IjowLjAsIlJpZ2h0IjowLjAsIkJvdHRvbSI6MC4wfSwiQmFja2dyb3VuZCI6bnVsbCwiSXNWaXNpYmxlIjp0cnVlLCJXaWR0aCI6MC4wLCJIZWlnaHQiOjAuMCwiQm9yZGVyU3R5bGUiOm51bGwsIlBhcmVudFN0eWxlIjpudWxsfSwiQmFja2dyb3VuZFN0eWxlIjp7IiRpZCI6IjE0MzIiLCJNYXJnaW4iOnsiJGlkIjoiMTQzMyIsIlRvcCI6MC4wLCJMZWZ0IjowLjAsIlJpZ2h0IjowLjAsIkJvdHRvbSI6MC4wfSwiUGFkZGluZyI6eyIkaWQiOiIxNDM0IiwiVG9wIjowLjAsIkxlZnQiOjAuMCwiUmlnaHQiOjAuMCwiQm90dG9tIjowLjB9LCJCYWNrZ3JvdW5kIjp7IiRpZCI6IjE0MzUiLCJDb2xvciI6eyIkaWQiOiIxNDM2IiwiQSI6NTEsIlIiOjc4LCJHIjoxMzMsIkIiOjY2fX0sIklzVmlzaWJsZSI6dHJ1ZSwiV2lkdGgiOjAuMCwiSGVpZ2h0IjowLjAsIkJvcmRlclN0eWxlIjp7IiRpZCI6IjE0MzciLCJMaW5lQ29sb3IiOnsiJGlkIjoiMTQzOCIsIiR0eXBlIjoiTkxSRS5Db21tb24uRG9tLlNvbGlkQ29sb3JCcnVzaCwgTkxSRS5Db21tb24iLCJDb2xvciI6eyIkaWQiOiIxNDM5IiwiQSI6MjU1LCJSIjoxNzYsIkciOjkyLCJCIjo1fX0sIkxpbmVXZWlnaHQiOjAuMCwiTGluZVR5cGUiOjAsIlBhcmVudFN0eWxlIjpudWxsfSwiUGFyZW50U3R5bGUiOm51bGx9LCJNYXJnaW4iOnsiJGlkIjoiMTQ0MCIsIlRvcCI6MC4wLCJMZWZ0IjowLjAsIlJpZ2h0IjowLjAsIkJvdHRvbSI6MC4wfSwiUGFkZGluZyI6eyIkaWQiOiIxNDQxIiwiVG9wIjowLjAsIkxlZnQiOjAuMCwiUmlnaHQiOjAuMCwiQm90dG9tIjowLjB9LCJJc1Zpc2libGUiOnRydWUsIldpZHRoIjowLjAsIkhlaWdodCI6MC4wLCJCb3JkZXJTdHlsZSI6bnVsbCwiUGFyZW50U3R5bGUiOm51bGx9fSx7IiRpZCI6IjE0NDIiLCJfcm93cyI6W10sIkluZGV4IjozNCwiSWQiOiI0ZTlkZmMxNC1jNDBlLTQwNzQtYWRlOS0wMzcxMDY2ZWNkMzAiLCJIZWFkZXJUZXh0IjpudWxsLCJJc0RlZmF1bHQiOnRydWUsIlN0eWxlIjp7IiRpZCI6IjE0NDMiLCJIZWFkZXJTdHlsZSI6eyIkaWQiOiIxNDQ0IiwiVGV4dFN0eWxlIjp7IiRpZCI6IjE0NDUiLCJGb250U2V0dGluZ3MiOnsiJGlkIjoiMTQ0NiIsIkZvbnRTaXplIjoxMCwiRm9udE5hbWUiOiJDYWxpYnJpIiwiSXNCb2xkIjp0cnVlLCJJc0l0YWxpYyI6ZmFsc2UsIklzVW5kZXJsaW5lZCI6ZmFsc2UsIlBhcmVudFN0eWxlIjpudWxsfSwiQXV0b1NpemUiOjAsIkZvcmVncm91bmQiOnsiJGlkIjoiMTQ0NyIsIkNvbG9yIjp7IiRyZWYiOiI5In19LCJNYXhXaWR0aCI6IkluZmluaXR5IiwiTWF4SGVpZ2h0IjoiSW5maW5pdHkiLCJTbWFydEZvcmVncm91bmRJc0FjdGl2ZSI6ZmFsc2UsIkhvcml6b250YWxBbGlnbm1lbnQiOjAsIlZlcnRpY2FsQWxpZ25tZW50IjowLCJTbWFydEZvcmVncm91bmQiOm51bGwsIkJhY2tncm91bmRGaWxsVHlwZSI6MCwiTWFyZ2luIjp7IiRpZCI6IjE0NDgiLCJUb3AiOjAuMCwiTGVmdCI6MC4wLCJSaWdodCI6MC4wLCJCb3R0b20iOjAuMH0sIlBhZGRpbmciOnsiJGlkIjoiMTQ0OSIsIlRvcCI6MC4wLCJMZWZ0IjowLjAsIlJpZ2h0IjowLjAsIkJvdHRvbSI6MC4wfSwiQmFja2dyb3VuZCI6eyIkaWQiOiIxNDUwIiwiQ29sb3IiOnsiJGlkIjoiMTQ1MSIsIkEiOjAsIlIiOjI1NSwiRyI6MjU1LCJCIjoyNTV9fSwiSXNWaXNpYmxlIjp0cnVlLCJXaWR0aCI6MC4wLCJIZWlnaHQiOjAuMCwiQm9yZGVyU3R5bGUiOm51bGwsIlBhcmVudFN0eWxlIjpudWxsfSwiUmVjdGFuZ2xlU3R5bGUiOnsiJGlkIjoiMTQ1MiIsIk1hcmdpbiI6eyIkaWQiOiIxNDUzIiwiVG9wIjowLjAsIkxlZnQiOjAuMCwiUmlnaHQiOjAuMCwiQm90dG9tIjowLjB9LCJQYWRkaW5nIjp7IiRpZCI6IjE0NTQiLCJUb3AiOjAuMCwiTGVmdCI6MC4wLCJSaWdodCI6MC4wLCJCb3R0b20iOjAuMH0sIkJhY2tncm91bmQiOnsiJGlkIjoiMTQ1NSIsIkNvbG9yIjp7IiRpZCI6IjE0NTYiLCJBIjo2MywiUiI6MTY1LCJHIjoxNjUsIkIiOjE2NX19LCJJc1Zpc2libGUiOnRydWUsIldpZHRoIjowLjAsIkhlaWdodCI6MC4wLCJCb3JkZXJTdHlsZSI6eyIkaWQiOiIxNDU3IiwiTGluZUNvbG9yIjp7IiRpZCI6IjE0NTgiLCIkdHlwZSI6Ik5MUkUuQ29tbW9uLkRvbS5Tb2xpZENvbG9yQnJ1c2gsIE5MUkUuQ29tbW9uIiwiQ29sb3IiOnsiJGlkIjoiMTQ1OSIsIkEiOjI1NSwiUiI6MjU1LCJHIjowLCJCIjowfX0sIkxpbmVXZWlnaHQiOjAuMCwiTGluZVR5cGUiOjAsIlBhcmVudFN0eWxlIjpudWxsfSwiUGFyZW50U3R5bGUiOm51bGx9LCJNYXJnaW4iOnsiJGlkIjoiMTQ2MCIsIlRvcCI6MC4wLCJMZWZ0IjowLjAsIlJpZ2h0IjowLjAsIkJvdHRvbSI6MC4wfSwiUGFkZGluZyI6eyIkaWQiOiIxNDYxIiwiVG9wIjowLjAsIkxlZnQiOjAuMCwiUmlnaHQiOjAuMCwiQm90dG9tIjowLjB9LCJCYWNrZ3JvdW5kIjpudWxsLCJJc1Zpc2libGUiOnRydWUsIldpZHRoIjowLjAsIkhlaWdodCI6MC4wLCJCb3JkZXJTdHlsZSI6bnVsbCwiUGFyZW50U3R5bGUiOm51bGx9LCJCYWNrZ3JvdW5kU3R5bGUiOnsiJGlkIjoiMTQ2MiIsIk1hcmdpbiI6eyIkaWQiOiIxNDYzIiwiVG9wIjowLjAsIkxlZnQiOjAuMCwiUmlnaHQiOjAuMCwiQm90dG9tIjowLjB9LCJQYWRkaW5nIjp7IiRpZCI6IjE0NjQiLCJUb3AiOjAuMCwiTGVmdCI6MC4wLCJSaWdodCI6MC4wLCJCb3R0b20iOjAuMH0sIkJhY2tncm91bmQiOnsiJGlkIjoiMTQ2NSIsIkNvbG9yIjp7IiRpZCI6IjE0NjYiLCJBIjo1MSwiUiI6NzgsIkciOjEzMywiQiI6NjZ9fSwiSXNWaXNpYmxlIjp0cnVlLCJXaWR0aCI6MC4wLCJIZWlnaHQiOjAuMCwiQm9yZGVyU3R5bGUiOnsiJGlkIjoiMTQ2NyIsIkxpbmVDb2xvciI6eyIkaWQiOiIxNDY4IiwiJHR5cGUiOiJOTFJFLkNvbW1vbi5Eb20uU29saWRDb2xvckJydXNoLCBOTFJFLkNvbW1vbiIsIkNvbG9yIjp7IiRpZCI6IjE0NjkiLCJBIjoyNTUsIlIiOjI1NSwiRyI6MCwiQiI6MH19LCJMaW5lV2VpZ2h0IjowLjAsIkxpbmVUeXBlIjowLCJQYXJlbnRTdHlsZSI6bnVsbH0sIlBhcmVudFN0eWxlIjpudWxsfSwiTWFyZ2luIjp7IiRpZCI6IjE0NzAiLCJUb3AiOjAuMCwiTGVmdCI6MC4wLCJSaWdodCI6MC4wLCJCb3R0b20iOjAuMH0sIlBhZGRpbmciOnsiJGlkIjoiMTQ3MSIsIlRvcCI6MC4wLCJMZWZ0IjowLjAsIlJpZ2h0IjowLjAsIkJvdHRvbSI6MC4wfSwiSXNWaXNpYmxlIjpmYWxzZSwiV2lkdGgiOjAuMCwiSGVpZ2h0IjowLjAsIkJvcmRlclN0eWxlIjpudWxsLCJQYXJlbnRTdHlsZSI6bnVsbH19XSwiSWQiOiJmYzBiZTJkNS0yNWFjLTQ4ZGItYWQzMy1jZTNmOWU1NjFiOWQiLCJJbmRleCI6NCwiSGVhZGVyVGV4dCI6IkluZnJhc3RydWN0dXJlIiwiU3R5bGUiOnsiJGlkIjoiMTQ3MiIsIkhlYWRlclN0eWxlIjp7IiRpZCI6IjE0NzMiLCJUZXh0SXNWZXJ0aWNhbCI6ZmFsc2UsIlRleHRTdHlsZSI6eyIkaWQiOiIxNDc0IiwiRm9udFNldHRpbmdzIjp7IiRpZCI6IjE0NzUiLCJGb250U2l6ZSI6MTIsIkZvbnROYW1lIjoiQ2FsaWJyaSIsIklzQm9sZCI6dHJ1ZSwiSXNJdGFsaWMiOmZhbHNlLCJJc1VuZGVybGluZWQiOmZhbHNlLCJQYXJlbnRTdHlsZSI6bnVsbH0sIkF1dG9TaXplIjowLCJGb3JlZ3JvdW5kIjp7IiRpZCI6IjE0NzYiLCJDb2xvciI6eyIkaWQiOiIxNDc3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MTQ3OCIsIlRvcCI6MC4wLCJMZWZ0IjowLjAsIlJpZ2h0IjowLjAsIkJvdHRvbSI6MC4wfSwiUGFkZGluZyI6eyIkaWQiOiIxNDc5IiwiVG9wIjowLjAsIkxlZnQiOjAuMCwiUmlnaHQiOjAuMCwiQm90dG9tIjowLjB9LCJCYWNrZ3JvdW5kIjp7IiRpZCI6IjE0ODAiLCJDb2xvciI6eyIkaWQiOiIxNDgxIiwiQSI6MCwiUiI6MjU1LCJHIjoyNTUsIkIiOjI1NX19LCJJc1Zpc2libGUiOnRydWUsIldpZHRoIjowLjAsIkhlaWdodCI6MC4wLCJCb3JkZXJTdHlsZSI6bnVsbCwiUGFyZW50U3R5bGUiOm51bGx9LCJSZWN0YW5nbGVTdHlsZSI6eyIkaWQiOiIxNDgyIiwiTWFyZ2luIjp7IiRpZCI6IjE0ODMiLCJUb3AiOjAuMCwiTGVmdCI6MC4wLCJSaWdodCI6MC4wLCJCb3R0b20iOjAuMH0sIlBhZGRpbmciOnsiJGlkIjoiMTQ4NCIsIlRvcCI6MC4wLCJMZWZ0IjowLjAsIlJpZ2h0IjowLjAsIkJvdHRvbSI6MC4wfSwiQmFja2dyb3VuZCI6eyIkaWQiOiIxNDg1IiwiQ29sb3IiOnsiJGlkIjoiMTQ4NiIsIkEiOjI1NSwiUiI6MjYsIkciOjE3MCwiQiI6NjZ9fSwiSXNWaXNpYmxlIjp0cnVlLCJXaWR0aCI6MC4wLCJIZWlnaHQiOjAuMCwiQm9yZGVyU3R5bGUiOnsiJGlkIjoiMTQ4NyIsIkxpbmVDb2xvciI6eyIkaWQiOiIxNDg4IiwiJHR5cGUiOiJOTFJFLkNvbW1vbi5Eb20uU29saWRDb2xvckJydXNoLCBOTFJFLkNvbW1vbiIsIkNvbG9yIjp7IiRpZCI6IjE0ODkiLCJBIjoyNTUsIlIiOjI1NSwiRyI6MCwiQiI6MH19LCJMaW5lV2VpZ2h0IjowLjAsIkxpbmVUeXBlIjowLCJQYXJlbnRTdHlsZSI6bnVsbH0sIlBhcmVudFN0eWxlIjpudWxsfSwiTWFyZ2luIjp7IiRpZCI6IjE0OTAiLCJUb3AiOjAuMCwiTGVmdCI6MC4wLCJSaWdodCI6MC4wLCJCb3R0b20iOjAuMH0sIlBhZGRpbmciOnsiJGlkIjoiMTQ5MSIsIlRvcCI6MC4wLCJMZWZ0IjowLjAsIlJpZ2h0IjowLjAsIkJvdHRvbSI6MC4wfSwiQmFja2dyb3VuZCI6bnVsbCwiSXNWaXNpYmxlIjp0cnVlLCJXaWR0aCI6MC4wLCJIZWlnaHQiOjAuMCwiQm9yZGVyU3R5bGUiOm51bGwsIlBhcmVudFN0eWxlIjpudWxsfSwiQmFja2dyb3VuZFN0eWxlIjp7IiRpZCI6IjE0OTIiLCJNYXJnaW4iOnsiJGlkIjoiMTQ5MyIsIlRvcCI6MC4wLCJMZWZ0IjowLjAsIlJpZ2h0IjowLjAsIkJvdHRvbSI6MC4wfSwiUGFkZGluZyI6eyIkaWQiOiIxNDk0IiwiVG9wIjowLjAsIkxlZnQiOjAuMCwiUmlnaHQiOjAuMCwiQm90dG9tIjowLjB9LCJCYWNrZ3JvdW5kIjp7IiRpZCI6IjE0OTUiLCJDb2xvciI6eyIkaWQiOiIxNDk2IiwiQSI6NTEsIlIiOjI3LCJHIjo4OCwiQiI6MTI0fX0sIklzVmlzaWJsZSI6dHJ1ZSwiV2lkdGgiOjAuMCwiSGVpZ2h0IjowLjAsIkJvcmRlclN0eWxlIjp7IiRpZCI6IjE0OTciLCJMaW5lQ29sb3IiOnsiJGlkIjoiMTQ5OCIsIiR0eXBlIjoiTkxSRS5Db21tb24uRG9tLlNvbGlkQ29sb3JCcnVzaCwgTkxSRS5Db21tb24iLCJDb2xvciI6eyIkaWQiOiIxNDk5IiwiQSI6MjU1LCJSIjoyNTUsIkciOjAsIkIiOjB9fSwiTGluZVdlaWdodCI6MC4wLCJMaW5lVHlwZSI6MCwiUGFyZW50U3R5bGUiOm51bGx9LCJQYXJlbnRTdHlsZSI6bnVsbH0sIklzQWJvdmVUaW1lYmFuZCI6ZmFsc2UsIk1hcmdpbiI6eyIkaWQiOiIxNTAwIiwiVG9wIjowLjAsIkxlZnQiOjAuMCwiUmlnaHQiOjAuMCwiQm90dG9tIjowLjB9LCJQYWRkaW5nIjp7IiRpZCI6IjE1MDEiLCJUb3AiOjAuMCwiTGVmdCI6MC4wLCJSaWdodCI6MC4wLCJCb3R0b20iOjAuMH0sIklzVmlzaWJsZSI6dHJ1ZSwiV2lkdGgiOjAuMCwiSGVpZ2h0IjowLjAsIkJvcmRlclN0eWxlIjp7IiRpZCI6IjE1MDIiLCJMaW5lQ29sb3IiOm51bGwsIkxpbmVXZWlnaHQiOjAuMCwiTGluZVR5cGUiOjAsIlBhcmVudFN0eWxlIjpudWxsfSwiUGFyZW50U3R5bGUiOm51bGx9fV0sIkN1bHR1cmVJbmZvTmFtZSI6ImVuLVVTIiwiU3R5bGVOYW1lIjpudWxsLCJWZXJzaW9uIjp7IiRpZCI6IjE1MDMiLCJWZXJzaW9uIjoiMy42LjAiLCJPcmlnaW5hbEFzc2VtYmx5VmVyc2lvbiI6IjYuMDMuMDAuMDAiLCJFZGl0aW9uIjpudWxsLCJMYXN0U2F2ZWRFZGl0aW9uIjozLCJJc1BsdXNFZGl0aW9uIjpmYWxzZSwiSXNQcm9FZGl0aW9uIjpmYWxzZX0sIkVmZmVjdCI6MCwiU3R5bGUiOnsiJGlkIjoiMTUwNCIsIlRpbWViYW5kU3R5bGUiOnsiJGlkIjoiMTUwNSIsIlNjYWxlTWFya2luZyI6MSwiU2hhcGUiOjAsIlNoYXBlU3R5bGUiOnsiJGlkIjoiMTUwNiIsIk1hcmdpbiI6eyIkaWQiOiIxNTA3IiwiVG9wIjowLjAsIkxlZnQiOjEwLjAsIlJpZ2h0IjoxMC4wLCJCb3R0b20iOjAuMH0sIlBhZGRpbmciOnsiJGlkIjoiMTUwOCIsIlRvcCI6My4wLCJMZWZ0IjowLjAsIlJpZ2h0IjowLjAsIkJvdHRvbSI6My4wfSwiQmFja2dyb3VuZCI6eyIkaWQiOiIxNTA5IiwiQ29sb3IiOnsiJGlkIjoiMTUxMCIsIkEiOjI1NSwiUiI6NTAsIkciOjUwLCJCIjo1MH19LCJJc1Zpc2libGUiOnRydWUsIldpZHRoIjo4NTguMCwiSGVpZ2h0IjoxNC4zOTk5OTk2MTg1MzAyNzMsIkJvcmRlclN0eWxlIjp7IiRpZCI6IjE1MTEiLCJMaW5lQ29sb3IiOnsiJGlkIjoiMTUxMiIsIiR0eXBlIjoiTkxSRS5Db21tb24uRG9tLlNvbGlkQ29sb3JCcnVzaCwgTkxSRS5Db21tb24iLCJDb2xvciI6eyIkaWQiOiIxNTEzIiwiQSI6MjU1LCJSIjoyNTUsIkciOjAsIkIiOjB9fSwiTGluZVdlaWdodCI6MC4wLCJMaW5lVHlwZSI6MCwiUGFyZW50U3R5bGUiOm51bGx9LCJQYXJlbnRTdHlsZSI6bnVsbH0sIk1pZGRsZVRpZXJTaGFwZVN0eWxlIjp7IiRpZCI6IjE1MTQiLCJNYXJnaW4iOnsiJGlkIjoiMTUxNSIsIlRvcCI6MC4wLCJMZWZ0IjoxMC4wLCJSaWdodCI6MTAuMCwiQm90dG9tIjowLjB9LCJQYWRkaW5nIjp7IiRpZCI6IjE1MTYiLCJUb3AiOjMuMCwiTGVmdCI6MC4wLCJSaWdodCI6MC4wLCJCb3R0b20iOjMuMH0sIkJhY2tncm91bmQiOnsiJGlkIjoiMTUxNyIsIkNvbG9yIjp7IiRpZCI6IjE1MTgiLCJBIjoyNTUsIlIiOjUwLCJHIjo1MCwiQiI6NTB9fSwiSXNWaXNpYmxlIjp0cnVlLCJXaWR0aCI6ODU4LjAsIkhlaWdodCI6MTQuMzk5OTk5NjE4NTMwMjczLCJCb3JkZXJTdHlsZSI6eyIkaWQiOiIxNTE5IiwiTGluZUNvbG9yIjp7IiRpZCI6IjE1MjAiLCIkdHlwZSI6Ik5MUkUuQ29tbW9uLkRvbS5Tb2xpZENvbG9yQnJ1c2gsIE5MUkUuQ29tbW9uIiwiQ29sb3IiOnsiJGlkIjoiMTUyMSIsIkEiOjI1NSwiUiI6MjU1LCJHIjowLCJCIjowfX0sIkxpbmVXZWlnaHQiOjAuMCwiTGluZVR5cGUiOjAsIlBhcmVudFN0eWxlIjpudWxsfSwiUGFyZW50U3R5bGUiOm51bGx9LCJCb3R0b21UaWVyU2hhcGVTdHlsZSI6eyIkaWQiOiIxNTIyIiwiTWFyZ2luIjp7IiRpZCI6IjE1MjMiLCJUb3AiOjAuMCwiTGVmdCI6MTAuMCwiUmlnaHQiOjEwLjAsIkJvdHRvbSI6MC4wfSwiUGFkZGluZyI6eyIkaWQiOiIxNTI0IiwiVG9wIjozLjAsIkxlZnQiOjAuMCwiUmlnaHQiOjAuMCwiQm90dG9tIjozLjB9LCJCYWNrZ3JvdW5kIjp7IiRpZCI6IjE1MjUiLCJDb2xvciI6eyIkaWQiOiIxNTI2IiwiQSI6MjU1LCJSIjo2OCwiRyI6ODQsIkIiOjEwNn19LCJJc1Zpc2libGUiOnRydWUsIldpZHRoIjo4NTguMCwiSGVpZ2h0IjoxNC4zOTk5OTk2MTg1MzAyNzMsIkJvcmRlclN0eWxlIjp7IiRpZCI6IjE1MjciLCJMaW5lQ29sb3IiOnsiJGlkIjoiMTUyOCIsIiR0eXBlIjoiTkxSRS5Db21tb24uRG9tLlNvbGlkQ29sb3JCcnVzaCwgTkxSRS5Db21tb24iLCJDb2xvciI6eyIkaWQiOiIxNTI5IiwiQSI6MjU1LCJSIjoyNTUsIkciOjAsIkIiOjB9fSwiTGluZVdlaWdodCI6MC4wLCJMaW5lVHlwZSI6MCwiUGFyZW50U3R5bGUiOm51bGx9LCJQYXJlbnRTdHlsZSI6bnVsbH0sIlJpZ2h0RW5kQ2Fwc1N0eWxlIjp7IiRpZCI6IjE1MzAiLCJGb250U2V0dGluZ3MiOnsiJGlkIjoiMTUzMSIsIkZvbnRTaXplIjoxOCwiRm9udE5hbWUiOiJDYWxpYnJpIiwiSXNCb2xkIjp0cnVlLCJJc0l0YWxpYyI6ZmFsc2UsIklzVW5kZXJsaW5lZCI6ZmFsc2UsIlBhcmVudFN0eWxlIjpudWxsfSwiQXV0b1NpemUiOjAsIkZvcmVncm91bmQiOnsiJGlkIjoiMTUzMiIsIkNvbG9yIjp7IiRpZCI6IjE1MzM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E1MzQiLCJUb3AiOjAuMCwiTGVmdCI6MC4wLCJSaWdodCI6MjAuMCwiQm90dG9tIjowLjB9LCJQYWRkaW5nIjp7IiRpZCI6IjE1MzUiLCJUb3AiOjAuMCwiTGVmdCI6MC4wLCJSaWdodCI6MC4wLCJCb3R0b20iOjAuMH0sIkJhY2tncm91bmQiOnsiJGlkIjoiMTUzNiIsIkNvbG9yIjp7IiRpZCI6IjE1MzciLCJBIjo4OSwiUiI6MCwiRyI6MCwiQiI6MH19LCJJc1Zpc2libGUiOmZhbHNlLCJXaWR0aCI6MC4wLCJIZWlnaHQiOjAuMCwiQm9yZGVyU3R5bGUiOm51bGwsIlBhcmVudFN0eWxlIjpudWxsfSwiTGVmdEVuZENhcHNTdHlsZSI6eyIkaWQiOiIxNTM4IiwiRm9udFNldHRpbmdzIjp7IiRpZCI6IjE1MzkiLCJGb250U2l6ZSI6MTgsIkZvbnROYW1lIjoiQ2FsaWJyaSIsIklzQm9sZCI6dHJ1ZSwiSXNJdGFsaWMiOmZhbHNlLCJJc1VuZGVybGluZWQiOmZhbHNlLCJQYXJlbnRTdHlsZSI6bnVsbH0sIkF1dG9TaXplIjowLCJGb3JlZ3JvdW5kIjp7IiRpZCI6IjE1NDAiLCJDb2xvciI6eyIkaWQiOiIxNTQx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xNTQyIiwiVG9wIjowLjAsIkxlZnQiOjEzMi4wOTUzNTQ2OTI0NDA3NCwiUmlnaHQiOjAuMCwiQm90dG9tIjowLjB9LCJQYWRkaW5nIjp7IiRpZCI6IjE1NDMiLCJUb3AiOjAuMCwiTGVmdCI6MC4wLCJSaWdodCI6MC4wLCJCb3R0b20iOjAuMH0sIkJhY2tncm91bmQiOnsiJGlkIjoiMTU0NCIsIkNvbG9yIjp7IiRyZWYiOiIxNTM3In19LCJJc1Zpc2libGUiOmZhbHNlLCJXaWR0aCI6MC4wLCJIZWlnaHQiOjAuMCwiQm9yZGVyU3R5bGUiOm51bGwsIlBhcmVudFN0eWxlIjpudWxsfSwiVG9kYXlUZXh0U3R5bGUiOnsiJGlkIjoiMTU0NSIsIkZvbnRTZXR0aW5ncyI6eyIkaWQiOiIxNTQ2IiwiRm9udFNpemUiOjEyLCJGb250TmFtZSI6IkNhbGlicmkiLCJJc0JvbGQiOmZhbHNlLCJJc0l0YWxpYyI6ZmFsc2UsIklzVW5kZXJsaW5lZCI6ZmFsc2UsIlBhcmVudFN0eWxlIjpudWxsfSwiQXV0b1NpemUiOjAsIkZvcmVncm91bmQiOnsiJGlkIjoiMTU0NyIsIkNvbG9yIjp7IiRpZCI6IjE1NDg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U0OSIsIlRvcCI6MC4wLCJMZWZ0IjowLjAsIlJpZ2h0IjowLjAsIkJvdHRvbSI6MC4wfSwiUGFkZGluZyI6eyIkaWQiOiIxNTUwIiwiVG9wIjowLjAsIkxlZnQiOjAuMCwiUmlnaHQiOjAuMCwiQm90dG9tIjowLjB9LCJCYWNrZ3JvdW5kIjp7IiRpZCI6IjE1NTEiLCJDb2xvciI6eyIkcmVmIjoiMTUzNyJ9fSwiSXNWaXNpYmxlIjp0cnVlLCJXaWR0aCI6MC4wLCJIZWlnaHQiOjAuMCwiQm9yZGVyU3R5bGUiOm51bGwsIlBhcmVudFN0eWxlIjpudWxsfSwiVG9kYXlNYXJrZXJTdHlsZSI6eyIkaWQiOiIxNTUyIiwiTWFyZ2luIjp7IiRpZCI6IjE1NTMiLCJUb3AiOjAuMCwiTGVmdCI6MC4wLCJSaWdodCI6MC4wLCJCb3R0b20iOjAuMH0sIlBhZGRpbmciOnsiJGlkIjoiMTU1NCIsIlRvcCI6MC4wLCJMZWZ0IjowLjAsIlJpZ2h0IjowLjAsIkJvdHRvbSI6MC4wfSwiQmFja2dyb3VuZCI6eyIkaWQiOiIxNTU1IiwiQ29sb3IiOnsiJGlkIjoiMTU1NiIsIkEiOjI1NSwiUiI6MjU1LCJHIjowLCJCIjowfX0sIklzVmlzaWJsZSI6dHJ1ZSwiV2lkdGgiOjAuMCwiSGVpZ2h0IjowLjAsIkJvcmRlclN0eWxlIjpudWxsLCJQYXJlbnRTdHlsZSI6bnVsbH0sIlNjYWxlU3R5bGUiOnsiJGlkIjoiMTU1NyIsIlNoYXBlIjowLCJTaG93U2VnbWVudFNlcGFyYXRvcnMiOnRydWUsIlNlZ21lbnRTZXBhcmF0b3JPcGFjaXR5IjozMCwiSGFzQmVlblZpc2libGVCZWZvcmUiOnRydWUsIkZvbnRTZXR0aW5ncyI6eyIkaWQiOiIxNTU4IiwiRm9udFNpemUiOjEyLCJGb250TmFtZSI6IkNhbGlicmkiLCJJc0JvbGQiOmZhbHNlLCJJc0l0YWxpYyI6ZmFsc2UsIklzVW5kZXJsaW5lZCI6ZmFsc2UsIlBhcmVudFN0eWxlIjpudWxsfSwiQXV0b1NpemUiOjAsIkZvcmVncm91bmQiOnsiJGlkIjoiMTU1OSIsIkNvbG9yIjp7IiRpZCI6IjE1NjA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MTU2MSIsIlRvcCI6MC4wLCJMZWZ0Ijo1LjAsIlJpZ2h0IjowLjAsIkJvdHRvbSI6MC4wfSwiUGFkZGluZyI6eyIkaWQiOiIxNTYyIiwiVG9wIjowLjAsIkxlZnQiOjAuMCwiUmlnaHQiOjAuMCwiQm90dG9tIjowLjB9LCJCYWNrZ3JvdW5kIjp7IiRpZCI6IjE1NjMiLCJDb2xvciI6eyIkcmVmIjoiMTUzNyJ9fSwiSXNWaXNpYmxlIjp0cnVlLCJXaWR0aCI6MC4wLCJIZWlnaHQiOjAuMCwiQm9yZGVyU3R5bGUiOm51bGwsIlBhcmVudFN0eWxlIjpudWxsfSwiU2luZ2xlU2NhbGVTaGFwZVN0eWxlIjp7IiRpZCI6IjE1NjQiLCJTaGFwZSI6MywiSGVpZ2h0IjoyMC4wfSwiTWlkZGxlVGllclNjYWxlU3R5bGUiOnsiJGlkIjoiMTU2NSIsIlNoYXBlIjowLCJTaG93U2VnbWVudFNlcGFyYXRvcnMiOmZhbHNlLCJTZWdtZW50U2VwYXJhdG9yT3BhY2l0eSI6MzAsIkhhc0JlZW5WaXNpYmxlQmVmb3JlIjp0cnVlLCJGb250U2V0dGluZ3MiOnsiJGlkIjoiMTU2NiIsIkZvbnRTaXplIjoxMiwiRm9udE5hbWUiOiJDYWxpYnJpIiwiSXNCb2xkIjpmYWxzZSwiSXNJdGFsaWMiOmZhbHNlLCJJc1VuZGVybGluZWQiOmZhbHNlLCJQYXJlbnRTdHlsZSI6bnVsbH0sIkF1dG9TaXplIjowLCJGb3JlZ3JvdW5kIjp7IiRyZWYiOiIxNTU5In0sIk1heFdpZHRoIjoyMDAuMCwiTWF4SGVpZ2h0IjoiSW5maW5pdHkiLCJTbWFydEZvcmVncm91bmRJc0FjdGl2ZSI6ZmFsc2UsIkhvcml6b250YWxBbGlnbm1lbnQiOjAsIlZlcnRpY2FsQWxpZ25tZW50IjoxLCJTbWFydEZvcmVncm91bmQiOm51bGwsIkJhY2tncm91bmRGaWxsVHlwZSI6MCwiTWFyZ2luIjp7IiRpZCI6IjE1NjciLCJUb3AiOjAuMCwiTGVmdCI6NS4wLCJSaWdodCI6MC4wLCJCb3R0b20iOjAuMH0sIlBhZGRpbmciOnsiJGlkIjoiMTU2OCIsIlRvcCI6MC4wLCJMZWZ0IjowLjAsIlJpZ2h0IjowLjAsIkJvdHRvbSI6MC4wfSwiQmFja2dyb3VuZCI6eyIkaWQiOiIxNTY5IiwiQ29sb3IiOnsiJGlkIjoiMTU3MCIsIkEiOjAsIlIiOjAsIkciOjAsIkIiOjB9fSwiSXNWaXNpYmxlIjp0cnVlLCJXaWR0aCI6MC4wLCJIZWlnaHQiOjAuMCwiQm9yZGVyU3R5bGUiOm51bGwsIlBhcmVudFN0eWxlIjpudWxsfSwiQm90dG9tVGllclNjYWxlU3R5bGUiOnsiJGlkIjoiMTU3MSIsIlNoYXBlIjowLCJTaG93U2VnbWVudFNlcGFyYXRvcnMiOmZhbHNlLCJTZWdtZW50U2VwYXJhdG9yT3BhY2l0eSI6MzAsIkhhc0JlZW5WaXNpYmxlQmVmb3JlIjpmYWxzZSwiRm9udFNldHRpbmdzIjp7IiRpZCI6IjE1NzIiLCJGb250U2l6ZSI6MTIsIkZvbnROYW1lIjoiQ2FsaWJyaSIsIklzQm9sZCI6ZmFsc2UsIklzSXRhbGljIjpmYWxzZSwiSXNVbmRlcmxpbmVkIjpmYWxzZSwiUGFyZW50U3R5bGUiOm51bGx9LCJBdXRvU2l6ZSI6MCwiRm9yZWdyb3VuZCI6eyIkaWQiOiIxNTczIiwiQ29sb3IiOnsiJGlkIjoiMTU3NC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xNTc1IiwiVG9wIjowLjAsIkxlZnQiOjUuMCwiUmlnaHQiOjAuMCwiQm90dG9tIjowLjB9LCJQYWRkaW5nIjp7IiRpZCI6IjE1NzYiLCJUb3AiOjAuMCwiTGVmdCI6MC4wLCJSaWdodCI6MC4wLCJCb3R0b20iOjAuMH0sIkJhY2tncm91bmQiOnsiJGlkIjoiMTU3NyIsIkNvbG9yIjp7IiRpZCI6IjE1NzgiLCJBIjowLCJSIjowLCJHIjowLCJCIjowfX0sIklzVmlzaWJsZSI6ZmFsc2UsIldpZHRoIjowLjAsIkhlaWdodCI6MC4wLCJCb3JkZXJTdHlsZSI6bnVsbCwiUGFyZW50U3R5bGUiOm51bGx9LCJFbGFwc2VkVGltZUJhY2tncm91bmQiOnsiJGlkIjoiMTU3OSIsIkNvbG9yIjp7IiRpZCI6IjE1ODAiLCJBIjoxOTEsIlIiOjI1NSwiRyI6MCwiQiI6MH19LCJBcHBlbmRZZWFyT25ZZWFyQ2hhbmdlIjpmYWxzZSwiRWxhcHNlZFRpbWVGb3JtYXQiOjIsIlRvZGF5TWFya2VyUG9zaXRpb24iOjMsIlF1aWNrUG9zaXRpb24iOjMsIkFic29sdXRlUG9zaXRpb24iOjEzOS4wNTMzMjksIk1hcmdpbiI6eyIkaWQiOiIxNTgxIiwiVG9wIjowLjAsIkxlZnQiOjEwLjAsIlJpZ2h0IjoxMC4wLCJCb3R0b20iOjAuMH0sIlBhZGRpbmciOnsiJGlkIjoiMTU4MiIsIlRvcCI6MC4wLCJMZWZ0IjowLjAsIlJpZ2h0IjowLjAsIkJvdHRvbSI6MC4wfSwiQmFja2dyb3VuZCI6eyIkaWQiOiIxNTgzIiwiQ29sb3IiOnsiJGlkIjoiMTU4NCIsIkEiOjI1NSwiUiI6NDcsIkciOjU0LCJCIjoxNTN9fSwiSXNWaXNpYmxlIjp0cnVlLCJXaWR0aCI6MC4wLCJIZWlnaHQiOjAuMCwiQm9yZGVyU3R5bGUiOm51bGwsIlBhcmVudFN0eWxlIjpudWxsfSwiRGVmYXVsdE1pbGVzdG9uZVN0eWxlIjp7IiRpZCI6IjE1ODUiLCJTaGFwZSI6MTQsIkNvbm5lY3Rvck1hcmdpbiI6eyIkaWQiOiIxNTg2IiwiVG9wIjowLjAsIkxlZnQiOjIuMCwiUmlnaHQiOjIuMCwiQm90dG9tIjowLjB9LCJDb25uZWN0b3JTdHlsZSI6eyIkaWQiOiIxNTg3IiwiTGluZUNvbG9yIjp7IiRpZCI6IjE1ODgiLCIkdHlwZSI6Ik5MUkUuQ29tbW9uLkRvbS5Tb2xpZENvbG9yQnJ1c2gsIE5MUkUuQ29tbW9uIiwiQ29sb3IiOnsiJGlkIjoiMTU4OSIsIkEiOjEyNywiUiI6MCwiRyI6MCwiQiI6MH19LCJMaW5lV2VpZ2h0IjoyLjAsIkxpbmVUeXBlIjowLCJQYXJlbnRTdHlsZSI6bnVsbH0sIklzQmVsb3dUaW1lYmFuZCI6ZmFsc2UsIlBvc2l0aW9uT25UYXNrIjowLCJIaWRlRGF0ZSI6ZmFsc2UsIlNoYXBlU2l6ZSI6MSwiU3BhY2luZyI6Mi4wLCJQYWRkaW5nIjp7IiRpZCI6IjE1OTAiLCJUb3AiOjcuMCwiTGVmdCI6My4wLCJSaWdodCI6MC4wLCJCb3R0b20iOjIuMH0sIlNoYXBlU3R5bGUiOnsiJGlkIjoiMTU5MSIsIk1hcmdpbiI6eyIkcmVmIjoiMzkifSwiUGFkZGluZyI6eyIkcmVmIjoiNDAifSwiQmFja2dyb3VuZCI6eyIkaWQiOiIxNTkyIiwiQ29sb3IiOnsiJGlkIjoiMTU5MyIsIkEiOjI1NSwiUiI6MCwiRyI6MTE0LCJCIjoxODh9fSwiSXNWaXNpYmxlIjp0cnVlLCJXaWR0aCI6MTMuMCwiSGVpZ2h0IjoxMy4wLCJCb3JkZXJTdHlsZSI6eyIkaWQiOiIxNTk0IiwiTGluZUNvbG9yIjp7IiRyZWYiOiI2NDQifSwiTGluZVdlaWdodCI6MC4wLCJMaW5lVHlwZSI6MCwiUGFyZW50U3R5bGUiOm51bGx9LCJQYXJlbnRTdHlsZSI6bnVsbH0sIlRpdGxlU3R5bGUiOnsiJGlkIjoiMTU5NSIsIkZvbnRTZXR0aW5ncyI6eyIkaWQiOiIxNTk2IiwiRm9udFNpemUiOjExLCJGb250TmFtZSI6IkNhbGlicmkiLCJJc0JvbGQiOnRydWUsIklzSXRhbGljIjpmYWxzZSwiSXNVbmRlcmxpbmVkIjpmYWxzZSwiUGFyZW50U3R5bGUiOm51bGx9LCJBdXRvU2l6ZSI6MCwiRm9yZWdyb3VuZCI6eyIkaWQiOiIxNTk3IiwiQ29sb3IiOnsiJGlkIjoiMTU5OC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NTAifSwiUGFkZGluZyI6eyIkcmVmIjoiNTEifSwiQmFja2dyb3VuZCI6eyIkaWQiOiIxNTk5IiwiQ29sb3IiOnsiJHJlZiI6IjE4NSJ9fSwiSXNWaXNpYmxlIjp0cnVlLCJXaWR0aCI6MC4wLCJIZWlnaHQiOjAuMCwiQm9yZGVyU3R5bGUiOm51bGwsIlBhcmVudFN0eWxlIjpudWxsfSwiRGF0ZVN0eWxlIjp7IiRpZCI6IjE2MDAiLCJGb250U2V0dGluZ3MiOnsiJGlkIjoiMTYwMSIsIkZvbnRTaXplIjoxMCwiRm9udE5hbWUiOiJDYWxpYnJpIiwiSXNCb2xkIjpmYWxzZSwiSXNJdGFsaWMiOmZhbHNlLCJJc1VuZGVybGluZWQiOmZhbHNlLCJQYXJlbnRTdHlsZSI6bnVsbH0sIkF1dG9TaXplIjowLCJGb3JlZ3JvdW5kIjp7IiRpZCI6IjE2MDIiLCJDb2xvciI6eyIkaWQiOiIxNjAz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NTgifSwiUGFkZGluZyI6eyIkcmVmIjoiNTkifSwiQmFja2dyb3VuZCI6eyIkaWQiOiIxNjA0IiwiQ29sb3IiOnsiJHJlZiI6IjE4NSJ9fSwiSXNWaXNpYmxlIjp0cnVlLCJXaWR0aCI6MC4wLCJIZWlnaHQiOjAuMCwiQm9yZGVyU3R5bGUiOm51bGwsIlBhcmVudFN0eWxlIjpudWxsfSwiRGF0ZUZvcm1hdCI6eyIkaWQiOiIxNjA1IiwiRm9ybWF0U3RyaW5nIjoiTU1NTSBkLCB5eXl5IiwiU2VwYXJhdG9yIjoiLyIsIlVzZUludGVybmF0aW9uYWxEYXRlRm9ybWF0IjpmYWxzZSwiRGF0ZUlzVmlzaWJsZSI6dHJ1ZSwiVGltZUlzVmlzaWJsZSI6ZmFsc2UsIkhvdXJEaWdpdHMiOjEsIkFtUG1EZXNpZ25hdG9yIjoyLCJUcmltMDBNaW51dGVzIjpmYWxzZSwiTGFzdEtub3duVmlzaWJpbGl0eVN0YXRlIjp7IiRpZCI6IjE2MDYiLCJEYXRlUGFydElzVmlzaWJsZSI6dHJ1ZSwiVGltZVBhcnRJc1Zpc2libGUiOmZhbHNlfX0sIldlZWtOdW1iZXJpbmciOnsiJGlkIjoiMTYwNyIsIkZvcm1hdCI6MCwiSXNWaXNpYmxlIjpmYWxzZSwiTGFzdEtub3duVmlzaWJpbGl0eVN0YXRlIjpmYWxzZX0sIklzVmlzaWJsZSI6dHJ1ZSwiUGFyZW50U3R5bGUiOm51bGx9LCJEZWZhdWx0VGFza1N0eWxlIjp7IiRpZCI6IjE2MDgiLCJTaGFwZSI6MSwiU2hhcGVUaGlja25lc3MiOjIsIkR1cmF0aW9uRm9ybWF0IjowLCJJbmNsdWRlTm9uV29ya2luZ0RheXNJbkR1cmF0aW9uIjpmYWxzZSwiUGVyY2VudGFnZUNvbXBsZXRlU3R5bGUiOnsiJGlkIjoiMTYwOSIsIkZvbnRTZXR0aW5ncyI6eyIkaWQiOiIxNjEwIiwiRm9udFNpemUiOjEwLCJGb250TmFtZSI6IkNhbGlicmkiLCJJc0JvbGQiOmZhbHNlLCJJc0l0YWxpYyI6ZmFsc2UsIklzVW5kZXJsaW5lZCI6ZmFsc2UsIlBhcmVudFN0eWxlIjpudWxsfSwiQXV0b1NpemUiOjAsIkZvcmVncm91bmQiOnsiJHJlZiI6IjI4MiJ9LCJNYXhXaWR0aCI6MjAwLjAsIk1heEhlaWdodCI6IkluZmluaXR5IiwiU21hcnRGb3JlZ3JvdW5kSXNBY3RpdmUiOmZhbHNlLCJIb3Jpem9udGFsQWxpZ25tZW50IjowLCJWZXJ0aWNhbEFsaWdubWVudCI6MCwiU21hcnRGb3JlZ3JvdW5kIjpudWxsLCJCYWNrZ3JvdW5kRmlsbFR5cGUiOjAsIk1hcmdpbiI6eyIkcmVmIjoiMjgzIn0sIlBhZGRpbmciOnsiJHJlZiI6IjI4NCJ9LCJCYWNrZ3JvdW5kIjp7IiRyZWYiOiIxODQifSwiSXNWaXNpYmxlIjp0cnVlLCJXaWR0aCI6MC4wLCJIZWlnaHQiOjAuMCwiQm9yZGVyU3R5bGUiOm51bGwsIlBhcmVudFN0eWxlIjpudWxsfSwiRHVyYXRpb25TdHlsZSI6eyIkaWQiOiIxNjExIiwiRm9udFNldHRpbmdzIjp7IiRpZCI6IjE2MTIiLCJGb250U2l6ZSI6MTAsIkZvbnROYW1lIjoiQ2FsaWJyaSIsIklzQm9sZCI6ZmFsc2UsIklzSXRhbGljIjpmYWxzZSwiSXNVbmRlcmxpbmVkIjpmYWxzZSwiUGFyZW50U3R5bGUiOm51bGx9LCJBdXRvU2l6ZSI6MCwiRm9yZWdyb3VuZCI6eyIkcmVmIjoiMjg4In0sIk1heFdpZHRoIjoyMDAuMCwiTWF4SGVpZ2h0IjoiSW5maW5pdHkiLCJTbWFydEZvcmVncm91bmRJc0FjdGl2ZSI6ZmFsc2UsIkhvcml6b250YWxBbGlnbm1lbnQiOjAsIlZlcnRpY2FsQWxpZ25tZW50IjowLCJTbWFydEZvcmVncm91bmQiOm51bGwsIkJhY2tncm91bmRGaWxsVHlwZSI6MCwiTWFyZ2luIjp7IiRyZWYiOiIyODkifSwiUGFkZGluZyI6eyIkcmVmIjoiMjkwIn0sIkJhY2tncm91bmQiOnsiJHJlZiI6IjE5MyJ9LCJJc1Zpc2libGUiOnRydWUsIldpZHRoIjowLjAsIkhlaWdodCI6MC4wLCJCb3JkZXJTdHlsZSI6bnVsbCwiUGFyZW50U3R5bGUiOm51bGx9LCJIb3Jpem9udGFsQ29ubmVjdG9yU3R5bGUiOnsiJGlkIjoiMTYxMyIsIkxpbmVDb2xvciI6eyIkcmVmIjoiMTk2In0sIkxpbmVXZWlnaHQiOjEuMCwiTGluZVR5cGUiOjAsIlBhcmVudFN0eWxlIjpudWxsfSwiVmVydGljYWxDb25uZWN0b3JTdHlsZSI6eyIkaWQiOiIxNjE0IiwiTGluZUNvbG9yIjp7IiRyZWYiOiIxOTki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MywiSXNCZWxvd1RpbWViYW5kIjp0cnVlLCJQZXJjZW50YWdlQ29tcGxldGVTaGFwZU9wYWNpdHkiOjM1LCJTaGFwZVN0eWxlIjp7IiRpZCI6IjE2MTUiLCJNYXJnaW4iOnsiJHJlZiI6IjI5NSJ9LCJQYWRkaW5nIjp7IiRyZWYiOiIyOTYifSwiQmFja2dyb3VuZCI6eyIkaWQiOiIxNjE2IiwiQ29sb3IiOnsiJGlkIjoiMTYxNyIsIkEiOjI1NSwiUiI6MCwiRyI6MTE0LCJCIjoxODh9fSwiSXNWaXNpYmxlIjp0cnVlLCJXaWR0aCI6MC4wLCJIZWlnaHQiOjIyLjAsIkJvcmRlclN0eWxlIjp7IiRpZCI6IjE2MTgiLCJMaW5lQ29sb3IiOnsiJGlkIjoiMTYxOSIsIiR0eXBlIjoiTkxSRS5Db21tb24uRG9tLlNvbGlkQ29sb3JCcnVzaCwgTkxSRS5Db21tb24iLCJDb2xvciI6eyIkaWQiOiIxNjIwIiwiQSI6MjU1LCJSIjoyNTUsIkciOjAsIkIiOjB9fSwiTGluZVdlaWdodCI6MC4wLCJMaW5lVHlwZSI6MCwiUGFyZW50U3R5bGUiOm51bGx9LCJQYXJlbnRTdHlsZSI6bnVsbH0sIlRpdGxlU3R5bGUiOnsiJGlkIjoiMTYyMSIsIkZvbnRTZXR0aW5ncyI6eyIkaWQiOiIxNjIyIiwiRm9udFNpemUiOjExLCJGb250TmFtZSI6IkNhbGlicmkiLCJJc0JvbGQiOnRydWUsIklzSXRhbGljIjpmYWxzZSwiSXNVbmRlcmxpbmVkIjpmYWxzZSwiUGFyZW50U3R5bGUiOm51bGx9LCJBdXRvU2l6ZSI6MCwiRm9yZWdyb3VuZCI6eyIkaWQiOiIxNjIzIiwiQ29sb3IiOnsiJGlkIjoiMTYyNCIsIkEiOjI1NSwiUiI6MjU1LCJHIjoyNTUsIkIiOjI1NX19LCJNYXhXaWR0aCI6OTYwLjAsIk1heEhlaWdodCI6IkluZmluaXR5IiwiU21hcnRGb3JlZ3JvdW5kSXNBY3RpdmUiOmZhbHNlLCJIb3Jpem9udGFsQWxpZ25tZW50IjowLCJWZXJ0aWNhbEFsaWdubWVudCI6MCwiU21hcnRGb3JlZ3JvdW5kIjpudWxsLCJCYWNrZ3JvdW5kRmlsbFR5cGUiOjAsIk1hcmdpbiI6eyIkcmVmIjoiMzA2In0sIlBhZGRpbmciOnsiJHJlZiI6IjMwNyJ9LCJCYWNrZ3JvdW5kIjp7IiRpZCI6IjE2MjUiLCJDb2xvciI6eyIkcmVmIjoiMTg1In19LCJJc1Zpc2libGUiOnRydWUsIldpZHRoIjowLjAsIkhlaWdodCI6MC4wLCJCb3JkZXJTdHlsZSI6bnVsbCwiUGFyZW50U3R5bGUiOm51bGx9LCJEYXRlU3R5bGUiOnsiJGlkIjoiMTYyNiIsIkZvbnRTZXR0aW5ncyI6eyIkaWQiOiIxNjI3IiwiRm9udFNpemUiOjEwLCJGb250TmFtZSI6IkNhbGlicmkiLCJJc0JvbGQiOmZhbHNlLCJJc0l0YWxpYyI6ZmFsc2UsIklzVW5kZXJsaW5lZCI6ZmFsc2UsIlBhcmVudFN0eWxlIjpudWxsfSwiQXV0b1NpemUiOjAsIkZvcmVncm91bmQiOnsiJHJlZiI6IjMxMyJ9LCJNYXhXaWR0aCI6MjAwLjAsIk1heEhlaWdodCI6IkluZmluaXR5IiwiU21hcnRGb3JlZ3JvdW5kSXNBY3RpdmUiOmZhbHNlLCJIb3Jpem9udGFsQWxpZ25tZW50IjoyLCJWZXJ0aWNhbEFsaWdubWVudCI6MCwiU21hcnRGb3JlZ3JvdW5kIjpudWxsLCJCYWNrZ3JvdW5kRmlsbFR5cGUiOjAsIk1hcmdpbiI6eyIkcmVmIjoiMzE0In0sIlBhZGRpbmciOnsiJHJlZiI6IjMxNSJ9LCJCYWNrZ3JvdW5kIjp7IiRyZWYiOiIyNzEifSwiSXNWaXNpYmxlIjp0cnVlLCJXaWR0aCI6MC4wLCJIZWlnaHQiOjAuMCwiQm9yZGVyU3R5bGUiOm51bGwsIlBhcmVudFN0eWxlIjpudWxsfSwiRGF0ZUZvcm1hdCI6eyIkaWQiOiIxNjI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2MjkiLCJGb3JtYXQiOjAsIklzVmlzaWJsZSI6ZmFsc2UsIkxhc3RLbm93blZpc2liaWxpdHlTdGF0ZSI6ZmFsc2V9LCJJc1Zpc2libGUiOnRydWUsIlBhcmVudFN0eWxlIjpudWxsLCJfZXhwbGljaXRseVNldCI6eyIkaWQiOiIxNjMw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dyaWRsaW5lUGFuZWxTdHlsZSI6eyIkaWQiOiIxNjMxIiwiR3JpZGxpbmVTdHlsZSI6eyIkaWQiOiIxNjMyIiwiTGluZUNvbG9yIjp7IiRpZCI6IjE2MzMiLCIkdHlwZSI6Ik5MUkUuQ29tbW9uLkRvbS5Tb2xpZENvbG9yQnJ1c2gsIE5MUkUuQ29tbW9uIiwiQ29sb3IiOnsiJGlkIjoiMTYzNCIsIkEiOjM4LCJSIjo5NiwiRyI6NzIsIkIiOjEyMH19LCJMaW5lV2VpZ2h0IjoxLjAsIkxpbmVUeXBlIjowLCJQYXJlbnRTdHlsZSI6bnVsbH0sIk1hcmdpbiI6eyIkaWQiOiIxNjM1IiwiVG9wIjowLjAsIkxlZnQiOjAuMCwiUmlnaHQiOjAuMCwiQm90dG9tIjowLjB9LCJQYWRkaW5nIjp7IiRpZCI6IjE2MzYiLCJUb3AiOjAuMCwiTGVmdCI6MC4wLCJSaWdodCI6MC4wLCJCb3R0b20iOjAuMH0sIkJhY2tncm91bmQiOm51bGwsIklzVmlzaWJsZSI6dHJ1ZSwiV2lkdGgiOjAuMCwiSGVpZ2h0IjowLjAsIkJvcmRlclN0eWxlIjp7IiRpZCI6IjE2MzciLCJMaW5lQ29sb3IiOm51bGwsIkxpbmVXZWlnaHQiOjAuMCwiTGluZVR5cGUiOjAsIlBhcmVudFN0eWxlIjpudWxsfSwiUGFyZW50U3R5bGUiOm51bGx9LCJBY3Rpdml0eUxpbmVQYW5lbFN0eWxlIjp7IiRpZCI6IjE2MzgiLCJBY3Rpdml0eUxpbmVTdHlsZSI6eyIkaWQiOiIxNjM5IiwiTGluZUNvbG9yIjp7IiRpZCI6IjE2NDAiLCIkdHlwZSI6Ik5MUkUuQ29tbW9uLkRvbS5Tb2xpZENvbG9yQnJ1c2gsIE5MUkUuQ29tbW9uIiwiQ29sb3IiOnsiJGlkIjoiMTY0MSIsIkEiOjM4LCJSIjo5OCwiRyI6MTU3LCJCIjoyMDl9fSwiTGluZVdlaWdodCI6MS4wLCJMaW5lVHlwZSI6MCwiUGFyZW50U3R5bGUiOm51bGx9LCJNYXJnaW4iOnsiJGlkIjoiMTY0MiIsIlRvcCI6MC4wLCJMZWZ0IjowLjAsIlJpZ2h0IjowLjAsIkJvdHRvbSI6MC4wfSwiUGFkZGluZyI6eyIkaWQiOiIxNjQzIiwiVG9wIjowLjAsIkxlZnQiOjAuMCwiUmlnaHQiOjAuMCwiQm90dG9tIjowLjB9LCJCYWNrZ3JvdW5kIjpudWxsLCJJc1Zpc2libGUiOnRydWUsIldpZHRoIjowLjAsIkhlaWdodCI6MC4wLCJCb3JkZXJTdHlsZSI6eyIkaWQiOiIxNjQ0IiwiTGluZUNvbG9yIjpudWxsLCJMaW5lV2VpZ2h0IjowLjAsIkxpbmVUeXBlIjowLCJQYXJlbnRTdHlsZSI6bnVsbH0sIlBhcmVudFN0eWxlIjpudWxsfSwiU2hvd0VsYXBzZWRUaW1lR3JhZGllbnRTdHlsZSI6ZmFsc2UsIlRpbWViYW5kUmVzZXJ2ZWRMZWZ0QXJlYVN0eWxlIjp7IiRpZCI6IjE2NDUiLCJBY3Rpdml0eUhlYWRlcldpZHRoIjo3Ni4zNTIzNDM5MTUyNTc4NDgsIklzU2V0Ijp0cnVlfSwiRGVmYXVsdFN3aW1sYW5lU3R5bGUiOm51bGx9LCJTY2FsZSI6bnVsbCwiU2NhbGVWMiI6eyIkaWQiOiIxNjQ2IiwiU3RhcnREYXRlIjoiMjAyMi0wMS0wMVQyMzo1OTowMCIsIkVuZERhdGUiOiIyMDIyLTEyLTMxVDE3OjQ2OjAwIiwiQXV0b0RhdGVSYW5nZSI6ZmFsc2UsIldvcmtpbmdEYXlzIjozMSwiRmlzY2FsWWVhciI6eyIkaWQiOiIxNjQ3IiwiU3RhcnRNb250aCI6MSwiVXNlU3RhcnRpbmdZZWFyRm9yTnVtYmVyaW5nIjp0cnVlLCJTaG93RmlzY2FsWWVhckxhYmVsIjp0cnVlfSwiVG9kYXlNYXJrZXJUZXh0IjoiVG9kYXkiLCJBdXRvU2NhbGVUeXBlIjpmYWxzZSwiVGltZWJhbmRTY2FsZXMiOnsiJGlkIjoiMTY0OCIsIlRvcFNjYWxlTGF5ZXIiOnsiJGlkIjoiMTY0OSIsIkZvcm1hdCI6Ik1NTSIsIlR5cGUiOjN9LCJNaWRkbGVTY2FsZUxheWVyIjp7IiRpZCI6IjE2NTAiLCJGb3JtYXQiOiJNTU0iLCJUeXBlIjoyfSwiQm90dG9tU2NhbGVMYXllciI6eyIkaWQiOiIxNjUxIiwiRm9ybWF0IjpudWxsLCJUeXBlIjowfX19LCJNaWxlc3RvbmVzIjpbeyIkaWQiOiIxNjUyIiwiRGF0ZSI6IjIwMjItMDItMjhUMjM6NTk6MDAiLCJTdHlsZSI6eyIkaWQiOiIxNjUzIiwiU2hhcGUiOjE0LCJDb25uZWN0b3JNYXJnaW4iOnsiJGlkIjoiMTY1NCIsIlRvcCI6MC4wLCJMZWZ0IjoyLjAsIlJpZ2h0IjoyLjAsIkJvdHRvbSI6MC4wfSwiQ29ubmVjdG9yU3R5bGUiOnsiJGlkIjoiMTY1NSIsIkxpbmVDb2xvciI6eyIkaWQiOiIxNjU2IiwiJHR5cGUiOiJOTFJFLkNvbW1vbi5Eb20uU29saWRDb2xvckJydXNoLCBOTFJFLkNvbW1vbiIsIkNvbG9yIjp7IiRpZCI6IjE2NTciLCJBIjoxMjcsIlIiOjAsIkciOjAsIkIiOjB9fSwiTGluZVdlaWdodCI6Mi4wLCJMaW5lVHlwZSI6MCwiUGFyZW50U3R5bGUiOm51bGx9LCJJc0JlbG93VGltZWJhbmQiOmZhbHNlLCJQb3NpdGlvbk9uVGFzayI6MCwiSGlkZURhdGUiOmZhbHNlLCJTaGFwZVNpemUiOjEsIlNwYWNpbmciOjIuMCwiUGFkZGluZyI6eyIkaWQiOiIxNjU4IiwiVG9wIjo3LjAsIkxlZnQiOjMuMCwiUmlnaHQiOjAuMCwiQm90dG9tIjoyLjB9LCJTaGFwZVN0eWxlIjp7IiRpZCI6IjE2NTkiLCJNYXJnaW4iOnsiJGlkIjoiMTY2MCIsIlRvcCI6MC4wLCJMZWZ0IjowLjAsIlJpZ2h0IjowLjAsIkJvdHRvbSI6MC4wfSwiUGFkZGluZyI6eyIkaWQiOiIxNjYxIiwiVG9wIjowLjAsIkxlZnQiOjAuMCwiUmlnaHQiOjAuMCwiQm90dG9tIjowLjB9LCJCYWNrZ3JvdW5kIjp7IiRpZCI6IjE2NjIiLCJDb2xvciI6eyIkaWQiOiIxNjYzIiwiQSI6MjU1LCJSIjoyLCJHIjoxNzgsIkIiOjIzOH19LCJJc1Zpc2libGUiOnRydWUsIldpZHRoIjoxOC4wLCJIZWlnaHQiOjIwLjAsIkJvcmRlclN0eWxlIjp7IiRpZCI6IjE2NjQiLCJMaW5lQ29sb3IiOnsiJHJlZiI6IjY0NCJ9LCJMaW5lV2VpZ2h0IjowLjAsIkxpbmVUeXBlIjowLCJQYXJlbnRTdHlsZSI6bnVsbH0sIlBhcmVudFN0eWxlIjpudWxsfSwiVGl0bGVTdHlsZSI6eyIkaWQiOiIxNjY1IiwiRm9udFNldHRpbmdzIjp7IiRpZCI6IjE2NjYiLCJGb250U2l6ZSI6MTEsIkZvbnROYW1lIjoiQ2FsaWJyaSIsIklzQm9sZCI6dHJ1ZSwiSXNJdGFsaWMiOmZhbHNlLCJJc1VuZGVybGluZWQiOmZhbHNlLCJQYXJlbnRTdHlsZSI6bnVsbH0sIkF1dG9TaXplIjowLCJGb3JlZ3JvdW5kIjp7IiRpZCI6IjE2NjciLCJDb2xvciI6eyIkaWQiOiIxNjY4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2NjkiLCJUb3AiOjAuMCwiTGVmdCI6MC4wLCJSaWdodCI6MC4wLCJCb3R0b20iOjAuMH0sIlBhZGRpbmciOnsiJGlkIjoiMTY3MCIsIlRvcCI6MC4wLCJMZWZ0IjowLjAsIlJpZ2h0IjowLjAsIkJvdHRvbSI6MC4wfSwiQmFja2dyb3VuZCI6eyIkaWQiOiIxNjcxIiwiQ29sb3IiOnsiJGlkIjoiMTY3MiIsIkEiOjAsIlIiOjI1NSwiRyI6MjU1LCJCIjoyNTV9fSwiSXNWaXNpYmxlIjp0cnVlLCJXaWR0aCI6MC4wLCJIZWlnaHQiOjAuMCwiQm9yZGVyU3R5bGUiOnsiJGlkIjoiMTY3MyIsIkxpbmVDb2xvciI6bnVsbCwiTGluZVdlaWdodCI6MC4wLCJMaW5lVHlwZSI6MCwiUGFyZW50U3R5bGUiOm51bGx9LCJQYXJlbnRTdHlsZSI6bnVsbH0sIkRhdGVTdHlsZSI6eyIkaWQiOiIxNjc0IiwiRm9udFNldHRpbmdzIjp7IiRpZCI6IjE2NzUiLCJGb250U2l6ZSI6MTAsIkZvbnROYW1lIjoiQ2FsaWJyaSIsIklzQm9sZCI6ZmFsc2UsIklzSXRhbGljIjpmYWxzZSwiSXNVbmRlcmxpbmVkIjpmYWxzZSwiUGFyZW50U3R5bGUiOm51bGx9LCJBdXRvU2l6ZSI6MCwiRm9yZWdyb3VuZCI6eyIkaWQiOiIxNjc2IiwiQ29sb3IiOnsiJGlkIjoiMTY3NyIsIkEiOjI1NSwiUiI6NTAsIkciOjUwLCJCIjo1MH19LCJNYXhXaWR0aCI6MjAwLjAsIk1heEhlaWdodCI6IkluZmluaXR5IiwiU21hcnRGb3JlZ3JvdW5kSXNBY3RpdmUiOmZhbHNlLCJIb3Jpem9udGFsQWxpZ25tZW50IjoxLCJWZXJ0aWNhbEFsaWdubWVudCI6MCwiU21hcnRGb3JlZ3JvdW5kIjpudWxsLCJCYWNrZ3JvdW5kRmlsbFR5cGUiOjAsIk1hcmdpbiI6eyIkaWQiOiIxNjc4IiwiVG9wIjowLjAsIkxlZnQiOjAuMCwiUmlnaHQiOjAuMCwiQm90dG9tIjowLjB9LCJQYWRkaW5nIjp7IiRpZCI6IjE2NzkiLCJUb3AiOjAuMCwiTGVmdCI6MC4wLCJSaWdodCI6MC4wLCJCb3R0b20iOjAuMH0sIkJhY2tncm91bmQiOnsiJGlkIjoiMTY4MCIsIkNvbG9yIjp7IiRpZCI6IjE2ODEiLCJBIjowLCJSIjoyNTUsIkciOjI1NSwiQiI6MjU1fX0sIklzVmlzaWJsZSI6dHJ1ZSwiV2lkdGgiOjAuMCwiSGVpZ2h0IjowLjAsIkJvcmRlclN0eWxlIjp7IiRpZCI6IjE2ODIiLCJMaW5lQ29sb3IiOm51bGwsIkxpbmVXZWlnaHQiOjAuMCwiTGluZVR5cGUiOjAsIlBhcmVudFN0eWxlIjpudWxsfSwiUGFyZW50U3R5bGUiOm51bGx9LCJEYXRlRm9ybWF0Ijp7IiRpZCI6IjE2ODM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Njg0IiwiRGF0ZVBhcnRJc1Zpc2libGUiOnRydWUsIlRpbWVQYXJ0SXNWaXNpYmxlIjpmYWxzZX19LCJXZWVrTnVtYmVyaW5nIjp7IiRpZCI6IjE2ODUiLCJGb3JtYXQiOjAsIklzVmlzaWJsZSI6ZmFsc2UsIkxhc3RLbm93blZpc2liaWxpdHlTdGF0ZSI6ZmFsc2V9LCJJc1Zpc2libGUiOnRydWUsIlBhcmVudFN0eWxlIjpudWxsfSwiSW5kZXgiOjAsIlBlcmNlbnRhZ2VDb21wbGV0ZSI6bnVsbCwiUG9zaXRpb24iOnsiUmF0aW8iOjAuMCwiSXNDdXN0b20iOmZhbHNlfSwiRGF0ZUZvcm1hdCI6eyIkcmVmIjoiMTY4MyJ9LCJXZWVrTnVtYmVyaW5nIjp7IiRpZCI6IjE2ODYiLCJGb3JtYXQiOjAsIklzVmlzaWJsZSI6ZmFsc2UsIkxhc3RLbm93blZpc2liaWxpdHlTdGF0ZSI6ZmFsc2V9LCJSZWxhdGVkVGFza0lkIjoiMDAwMDAwMDAtMDAwMC0wMDAwLTAwMDAtMDAwMDAwMDAwMDAwIiwiSWQiOiJiYTU4MDUwZi0zNzQ1LTQ0NzYtOTJmNi1lNDJjOTdiOWRlNDEiLCJJbXBvcnRJZCI6bnVsbCwiVGl0bGUiOiJTcHJpbmcgQ29sbGVjdGlvbiIsIk5vdGUiOm51bGwsIkh5cGVybGluayI6eyIkaWQiOiIxNjg3IiwiQWRkcmVzcyI6IiIsIlN1YkFkZHJlc3MiOiIifSwiSXNDaGFuZ2VkIjpmYWxzZSwiSXNOZXciOmZhbHNlfSx7IiRpZCI6IjE2ODgiLCJEYXRlIjoiMjAyMi0wOC0wOFQyMzo1OTowMCIsIlN0eWxlIjp7IiRpZCI6IjE2ODkiLCJTaGFwZSI6MTQsIkNvbm5lY3Rvck1hcmdpbiI6eyIkaWQiOiIxNjkwIiwiVG9wIjowLjAsIkxlZnQiOjIuMCwiUmlnaHQiOjIuMCwiQm90dG9tIjowLjB9LCJDb25uZWN0b3JTdHlsZSI6eyIkaWQiOiIxNjkxIiwiTGluZUNvbG9yIjp7IiRpZCI6IjE2OTIiLCIkdHlwZSI6Ik5MUkUuQ29tbW9uLkRvbS5Tb2xpZENvbG9yQnJ1c2gsIE5MUkUuQ29tbW9uIiwiQ29sb3IiOnsiJGlkIjoiMTY5MyIsIkEiOjEyNywiUiI6MCwiRyI6MCwiQiI6MH19LCJMaW5lV2VpZ2h0IjoyLjAsIkxpbmVUeXBlIjowLCJQYXJlbnRTdHlsZSI6bnVsbH0sIklzQmVsb3dUaW1lYmFuZCI6ZmFsc2UsIlBvc2l0aW9uT25UYXNrIjowLCJIaWRlRGF0ZSI6ZmFsc2UsIlNoYXBlU2l6ZSI6MSwiU3BhY2luZyI6Mi4wLCJQYWRkaW5nIjp7IiRpZCI6IjE2OTQiLCJUb3AiOjcuMCwiTGVmdCI6My4wLCJSaWdodCI6MC4wLCJCb3R0b20iOjIuMH0sIlNoYXBlU3R5bGUiOnsiJGlkIjoiMTY5NSIsIk1hcmdpbiI6eyIkaWQiOiIxNjk2IiwiVG9wIjowLjAsIkxlZnQiOjAuMCwiUmlnaHQiOjAuMCwiQm90dG9tIjowLjB9LCJQYWRkaW5nIjp7IiRpZCI6IjE2OTciLCJUb3AiOjAuMCwiTGVmdCI6MC4wLCJSaWdodCI6MC4wLCJCb3R0b20iOjAuMH0sIkJhY2tncm91bmQiOnsiJGlkIjoiMTY5OCIsIkNvbG9yIjp7IiRpZCI6IjE2OTkiLCJBIjoyNTUsIlIiOjIsIkciOjE3OCwiQiI6MjM4fX0sIklzVmlzaWJsZSI6dHJ1ZSwiV2lkdGgiOjE4LjAsIkhlaWdodCI6MjAuMCwiQm9yZGVyU3R5bGUiOnsiJGlkIjoiMTcwMCIsIkxpbmVDb2xvciI6eyIkcmVmIjoiNjQ0In0sIkxpbmVXZWlnaHQiOjAuMCwiTGluZVR5cGUiOjAsIlBhcmVudFN0eWxlIjpudWxsfSwiUGFyZW50U3R5bGUiOm51bGx9LCJUaXRsZVN0eWxlIjp7IiRpZCI6IjE3MDEiLCJGb250U2V0dGluZ3MiOnsiJGlkIjoiMTcwMiIsIkZvbnRTaXplIjoxMSwiRm9udE5hbWUiOiJDYWxpYnJpIiwiSXNCb2xkIjp0cnVlLCJJc0l0YWxpYyI6ZmFsc2UsIklzVW5kZXJsaW5lZCI6ZmFsc2UsIlBhcmVudFN0eWxlIjpudWxsfSwiQXV0b1NpemUiOjIsIkZvcmVncm91bmQiOnsiJGlkIjoiMTcwMyIsIkNvbG9yIjp7IiRpZCI6IjE3MDQiLCJBIjoyNTUsIlIiOjAsIkciOjAsIkIiOjB9fSwiTWF4V2lkdGgiOjExMi4wNzU4Mjg1NTIyNDYwOSwiTWF4SGVpZ2h0IjoiSW5maW5pdHkiLCJTbWFydEZvcmVncm91bmRJc0FjdGl2ZSI6ZmFsc2UsIkhvcml6b250YWxBbGlnbm1lbnQiOjEsIlZlcnRpY2FsQWxpZ25tZW50IjowLCJTbWFydEZvcmVncm91bmQiOm51bGwsIkJhY2tncm91bmRGaWxsVHlwZSI6MCwiTWFyZ2luIjp7IiRpZCI6IjE3MDUiLCJUb3AiOjAuMCwiTGVmdCI6MC4wLCJSaWdodCI6MC4wLCJCb3R0b20iOjAuMH0sIlBhZGRpbmciOnsiJGlkIjoiMTcwNiIsIlRvcCI6MC4wLCJMZWZ0IjowLjAsIlJpZ2h0IjowLjAsIkJvdHRvbSI6MC4wfSwiQmFja2dyb3VuZCI6eyIkaWQiOiIxNzA3IiwiQ29sb3IiOnsiJGlkIjoiMTcwOCIsIkEiOjAsIlIiOjI1NSwiRyI6MjU1LCJCIjoyNTV9fSwiSXNWaXNpYmxlIjp0cnVlLCJXaWR0aCI6MC4wLCJIZWlnaHQiOjAuMCwiQm9yZGVyU3R5bGUiOnsiJGlkIjoiMTcwOSIsIkxpbmVDb2xvciI6bnVsbCwiTGluZVdlaWdodCI6MC4wLCJMaW5lVHlwZSI6MCwiUGFyZW50U3R5bGUiOm51bGx9LCJQYXJlbnRTdHlsZSI6bnVsbH0sIkRhdGVTdHlsZSI6eyIkaWQiOiIxNzEwIiwiRm9udFNldHRpbmdzIjp7IiRpZCI6IjE3MTEiLCJGb250U2l6ZSI6MTAsIkZvbnROYW1lIjoiQ2FsaWJyaSIsIklzQm9sZCI6ZmFsc2UsIklzSXRhbGljIjpmYWxzZSwiSXNVbmRlcmxpbmVkIjpmYWxzZSwiUGFyZW50U3R5bGUiOm51bGx9LCJBdXRvU2l6ZSI6MCwiRm9yZWdyb3VuZCI6eyIkaWQiOiIxNzEyIiwiQ29sb3IiOnsiJGlkIjoiMTcxMyIsIkEiOjI1NSwiUiI6NTAsIkciOjUwLCJCIjo1MH19LCJNYXhXaWR0aCI6MjAwLjAsIk1heEhlaWdodCI6IkluZmluaXR5IiwiU21hcnRGb3JlZ3JvdW5kSXNBY3RpdmUiOmZhbHNlLCJIb3Jpem9udGFsQWxpZ25tZW50IjoxLCJWZXJ0aWNhbEFsaWdubWVudCI6MCwiU21hcnRGb3JlZ3JvdW5kIjpudWxsLCJCYWNrZ3JvdW5kRmlsbFR5cGUiOjAsIk1hcmdpbiI6eyIkaWQiOiIxNzE0IiwiVG9wIjowLjAsIkxlZnQiOjAuMCwiUmlnaHQiOjAuMCwiQm90dG9tIjowLjB9LCJQYWRkaW5nIjp7IiRpZCI6IjE3MTUiLCJUb3AiOjAuMCwiTGVmdCI6MC4wLCJSaWdodCI6MC4wLCJCb3R0b20iOjAuMH0sIkJhY2tncm91bmQiOnsiJGlkIjoiMTcxNiIsIkNvbG9yIjp7IiRpZCI6IjE3MTciLCJBIjowLCJSIjoyNTUsIkciOjI1NSwiQiI6MjU1fX0sIklzVmlzaWJsZSI6dHJ1ZSwiV2lkdGgiOjAuMCwiSGVpZ2h0IjowLjAsIkJvcmRlclN0eWxlIjp7IiRpZCI6IjE3MTgiLCJMaW5lQ29sb3IiOm51bGwsIkxpbmVXZWlnaHQiOjAuMCwiTGluZVR5cGUiOjAsIlBhcmVudFN0eWxlIjpudWxsfSwiUGFyZW50U3R5bGUiOm51bGx9LCJEYXRlRm9ybWF0Ijp7IiRpZCI6IjE3MTk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NzIwIiwiRGF0ZVBhcnRJc1Zpc2libGUiOnRydWUsIlRpbWVQYXJ0SXNWaXNpYmxlIjpmYWxzZX19LCJXZWVrTnVtYmVyaW5nIjp7IiRpZCI6IjE3MjEiLCJGb3JtYXQiOjAsIklzVmlzaWJsZSI6ZmFsc2UsIkxhc3RLbm93blZpc2liaWxpdHlTdGF0ZSI6ZmFsc2V9LCJJc1Zpc2libGUiOnRydWUsIlBhcmVudFN0eWxlIjpudWxsfSwiSW5kZXgiOjEsIlBlcmNlbnRhZ2VDb21wbGV0ZSI6bnVsbCwiUG9zaXRpb24iOnsiUmF0aW8iOjAuMCwiSXNDdXN0b20iOmZhbHNlfSwiRGF0ZUZvcm1hdCI6eyIkcmVmIjoiMTcxOSJ9LCJXZWVrTnVtYmVyaW5nIjp7IiRpZCI6IjE3MjIiLCJGb3JtYXQiOjAsIklzVmlzaWJsZSI6ZmFsc2UsIkxhc3RLbm93blZpc2liaWxpdHlTdGF0ZSI6ZmFsc2V9LCJSZWxhdGVkVGFza0lkIjoiMDAwMDAwMDAtMDAwMC0wMDAwLTAwMDAtMDAwMDAwMDAwMDAwIiwiSWQiOiJiODg0ZDM3YS04ODI4LTRhZTQtOWU2OS1hMTkxYjU3M2I3ZWIiLCJJbXBvcnRJZCI6bnVsbCwiVGl0bGUiOiJCYWNrIHRvIFNjaG9vbCBTYWxlIiwiTm90ZSI6bnVsbCwiSHlwZXJsaW5rIjp7IiRpZCI6IjE3MjMiLCJBZGRyZXNzIjpudWxsLCJTdWJBZGRyZXNzIjpudWxsfSwiSXNDaGFuZ2VkIjpmYWxzZSwiSXNOZXciOmZhbHNlfSx7IiRpZCI6IjE3MjQiLCJEYXRlIjoiMjAyMi0xMC0wM1QyMzo1OTowMCIsIlN0eWxlIjp7IiRpZCI6IjE3MjUiLCJTaGFwZSI6MTQsIkNvbm5lY3Rvck1hcmdpbiI6eyIkaWQiOiIxNzI2IiwiVG9wIjowLjAsIkxlZnQiOjIuMCwiUmlnaHQiOjIuMCwiQm90dG9tIjowLjB9LCJDb25uZWN0b3JTdHlsZSI6eyIkaWQiOiIxNzI3IiwiTGluZUNvbG9yIjp7IiRpZCI6IjE3MjgiLCIkdHlwZSI6Ik5MUkUuQ29tbW9uLkRvbS5Tb2xpZENvbG9yQnJ1c2gsIE5MUkUuQ29tbW9uIiwiQ29sb3IiOnsiJGlkIjoiMTcyOSIsIkEiOjEyNywiUiI6MCwiRyI6MCwiQiI6MH19LCJMaW5lV2VpZ2h0IjoyLjAsIkxpbmVUeXBlIjowLCJQYXJlbnRTdHlsZSI6bnVsbH0sIklzQmVsb3dUaW1lYmFuZCI6ZmFsc2UsIlBvc2l0aW9uT25UYXNrIjowLCJIaWRlRGF0ZSI6ZmFsc2UsIlNoYXBlU2l6ZSI6MSwiU3BhY2luZyI6Mi4wLCJQYWRkaW5nIjp7IiRpZCI6IjE3MzAiLCJUb3AiOjcuMCwiTGVmdCI6My4wLCJSaWdodCI6MC4wLCJCb3R0b20iOjIuMH0sIlNoYXBlU3R5bGUiOnsiJGlkIjoiMTczMSIsIk1hcmdpbiI6eyIkaWQiOiIxNzMyIiwiVG9wIjowLjAsIkxlZnQiOjAuMCwiUmlnaHQiOjAuMCwiQm90dG9tIjowLjB9LCJQYWRkaW5nIjp7IiRpZCI6IjE3MzMiLCJUb3AiOjAuMCwiTGVmdCI6MC4wLCJSaWdodCI6MC4wLCJCb3R0b20iOjAuMH0sIkJhY2tncm91bmQiOnsiJGlkIjoiMTczNCIsIkNvbG9yIjp7IiRpZCI6IjE3MzUiLCJBIjoyNTUsIlIiOjIsIkciOjE3OCwiQiI6MjM4fX0sIklzVmlzaWJsZSI6dHJ1ZSwiV2lkdGgiOjE4LjAsIkhlaWdodCI6MjAuMCwiQm9yZGVyU3R5bGUiOnsiJGlkIjoiMTczNiIsIkxpbmVDb2xvciI6eyIkcmVmIjoiNjQ0In0sIkxpbmVXZWlnaHQiOjAuMCwiTGluZVR5cGUiOjAsIlBhcmVudFN0eWxlIjpudWxsfSwiUGFyZW50U3R5bGUiOm51bGx9LCJUaXRsZVN0eWxlIjp7IiRpZCI6IjE3MzciLCJGb250U2V0dGluZ3MiOnsiJGlkIjoiMTczOCIsIkZvbnRTaXplIjoxMSwiRm9udE5hbWUiOiJDYWxpYnJpIiwiSXNCb2xkIjp0cnVlLCJJc0l0YWxpYyI6ZmFsc2UsIklzVW5kZXJsaW5lZCI6ZmFsc2UsIlBhcmVudFN0eWxlIjpudWxsfSwiQXV0b1NpemUiOjIsIkZvcmVncm91bmQiOnsiJGlkIjoiMTczOSIsIkNvbG9yIjp7IiRpZCI6IjE3NDAiLCJBIjoyNTUsIlIiOjAsIkciOjAsIkIiOjB9fSwiTWF4V2lkdGgiOjEwNy42OTMwNjk0NTgwMDc4MSwiTWF4SGVpZ2h0IjoiSW5maW5pdHkiLCJTbWFydEZvcmVncm91bmRJc0FjdGl2ZSI6ZmFsc2UsIkhvcml6b250YWxBbGlnbm1lbnQiOjEsIlZlcnRpY2FsQWxpZ25tZW50IjowLCJTbWFydEZvcmVncm91bmQiOm51bGwsIkJhY2tncm91bmRGaWxsVHlwZSI6MCwiTWFyZ2luIjp7IiRpZCI6IjE3NDEiLCJUb3AiOjAuMCwiTGVmdCI6MC4wLCJSaWdodCI6MC4wLCJCb3R0b20iOjAuMH0sIlBhZGRpbmciOnsiJGlkIjoiMTc0MiIsIlRvcCI6MC4wLCJMZWZ0IjowLjAsIlJpZ2h0IjowLjAsIkJvdHRvbSI6MC4wfSwiQmFja2dyb3VuZCI6eyIkaWQiOiIxNzQzIiwiQ29sb3IiOnsiJGlkIjoiMTc0NCIsIkEiOjAsIlIiOjI1NSwiRyI6MjU1LCJCIjoyNTV9fSwiSXNWaXNpYmxlIjp0cnVlLCJXaWR0aCI6MC4wLCJIZWlnaHQiOjAuMCwiQm9yZGVyU3R5bGUiOnsiJGlkIjoiMTc0NSIsIkxpbmVDb2xvciI6bnVsbCwiTGluZVdlaWdodCI6MC4wLCJMaW5lVHlwZSI6MCwiUGFyZW50U3R5bGUiOm51bGx9LCJQYXJlbnRTdHlsZSI6bnVsbH0sIkRhdGVTdHlsZSI6eyIkaWQiOiIxNzQ2IiwiRm9udFNldHRpbmdzIjp7IiRpZCI6IjE3NDciLCJGb250U2l6ZSI6MTAsIkZvbnROYW1lIjoiQ2FsaWJyaSIsIklzQm9sZCI6ZmFsc2UsIklzSXRhbGljIjpmYWxzZSwiSXNVbmRlcmxpbmVkIjpmYWxzZSwiUGFyZW50U3R5bGUiOm51bGx9LCJBdXRvU2l6ZSI6MCwiRm9yZWdyb3VuZCI6eyIkaWQiOiIxNzQ4IiwiQ29sb3IiOnsiJGlkIjoiMTc0OSIsIkEiOjI1NSwiUiI6NTAsIkciOjUwLCJCIjo1MH19LCJNYXhXaWR0aCI6MjAwLjAsIk1heEhlaWdodCI6IkluZmluaXR5IiwiU21hcnRGb3JlZ3JvdW5kSXNBY3RpdmUiOmZhbHNlLCJIb3Jpem9udGFsQWxpZ25tZW50IjoxLCJWZXJ0aWNhbEFsaWdubWVudCI6MCwiU21hcnRGb3JlZ3JvdW5kIjpudWxsLCJCYWNrZ3JvdW5kRmlsbFR5cGUiOjAsIk1hcmdpbiI6eyIkaWQiOiIxNzUwIiwiVG9wIjowLjAsIkxlZnQiOjAuMCwiUmlnaHQiOjAuMCwiQm90dG9tIjowLjB9LCJQYWRkaW5nIjp7IiRpZCI6IjE3NTEiLCJUb3AiOjAuMCwiTGVmdCI6MC4wLCJSaWdodCI6MC4wLCJCb3R0b20iOjAuMH0sIkJhY2tncm91bmQiOnsiJGlkIjoiMTc1MiIsIkNvbG9yIjp7IiRpZCI6IjE3NTMiLCJBIjowLCJSIjoyNTUsIkciOjI1NSwiQiI6MjU1fX0sIklzVmlzaWJsZSI6dHJ1ZSwiV2lkdGgiOjAuMCwiSGVpZ2h0IjowLjAsIkJvcmRlclN0eWxlIjp7IiRpZCI6IjE3NTQiLCJMaW5lQ29sb3IiOm51bGwsIkxpbmVXZWlnaHQiOjAuMCwiTGluZVR5cGUiOjAsIlBhcmVudFN0eWxlIjpudWxsfSwiUGFyZW50U3R5bGUiOm51bGx9LCJEYXRlRm9ybWF0Ijp7IiRpZCI6IjE3NTU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NzU2IiwiRGF0ZVBhcnRJc1Zpc2libGUiOnRydWUsIlRpbWVQYXJ0SXNWaXNpYmxlIjpmYWxzZX19LCJXZWVrTnVtYmVyaW5nIjp7IiRpZCI6IjE3NTciLCJGb3JtYXQiOjAsIklzVmlzaWJsZSI6ZmFsc2UsIkxhc3RLbm93blZpc2liaWxpdHlTdGF0ZSI6ZmFsc2V9LCJJc1Zpc2libGUiOnRydWUsIlBhcmVudFN0eWxlIjpudWxsfSwiSW5kZXgiOjIsIlBlcmNlbnRhZ2VDb21wbGV0ZSI6bnVsbCwiUG9zaXRpb24iOnsiUmF0aW8iOjAuMCwiSXNDdXN0b20iOmZhbHNlfSwiRGF0ZUZvcm1hdCI6eyIkcmVmIjoiMTc1NSJ9LCJXZWVrTnVtYmVyaW5nIjp7IiRpZCI6IjE3NTgiLCJGb3JtYXQiOjAsIklzVmlzaWJsZSI6ZmFsc2UsIkxhc3RLbm93blZpc2liaWxpdHlTdGF0ZSI6ZmFsc2V9LCJSZWxhdGVkVGFza0lkIjoiMDAwMDAwMDAtMDAwMC0wMDAwLTAwMDAtMDAwMDAwMDAwMDAwIiwiSWQiOiIxNDFmMjA2MS05MTJjLTQ2MjgtYmI0NC1iZTk1NDEzMWZlOTAiLCJJbXBvcnRJZCI6bnVsbCwiVGl0bGUiOiJXaW50ZXIgQ29sbGVjdGlvbiIsIk5vdGUiOm51bGwsIkh5cGVybGluayI6eyIkaWQiOiIxNzU5IiwiQWRkcmVzcyI6IiIsIlN1YkFkZHJlc3MiOiIifSwiSXNDaGFuZ2VkIjpmYWxzZSwiSXNOZXciOmZhbHNlfSx7IiRpZCI6IjE3NjAiLCJEYXRlIjoiMjAyMi0xMS0yNVQyMzo1OTowMCIsIlN0eWxlIjp7IiRpZCI6IjE3NjEiLCJTaGFwZSI6MTQsIkNvbm5lY3Rvck1hcmdpbiI6eyIkaWQiOiIxNzYyIiwiVG9wIjowLjAsIkxlZnQiOjIuMCwiUmlnaHQiOjIuMCwiQm90dG9tIjowLjB9LCJDb25uZWN0b3JTdHlsZSI6eyIkaWQiOiIxNzYzIiwiTGluZUNvbG9yIjp7IiRpZCI6IjE3NjQiLCIkdHlwZSI6Ik5MUkUuQ29tbW9uLkRvbS5Tb2xpZENvbG9yQnJ1c2gsIE5MUkUuQ29tbW9uIiwiQ29sb3IiOnsiJGlkIjoiMTc2NSIsIkEiOjEyNywiUiI6MCwiRyI6MCwiQiI6MH19LCJMaW5lV2VpZ2h0IjoyLjAsIkxpbmVUeXBlIjowLCJQYXJlbnRTdHlsZSI6bnVsbH0sIklzQmVsb3dUaW1lYmFuZCI6ZmFsc2UsIlBvc2l0aW9uT25UYXNrIjowLCJIaWRlRGF0ZSI6ZmFsc2UsIlNoYXBlU2l6ZSI6MSwiU3BhY2luZyI6Mi4wLCJQYWRkaW5nIjp7IiRpZCI6IjE3NjYiLCJUb3AiOjcuMCwiTGVmdCI6My4wLCJSaWdodCI6MC4wLCJCb3R0b20iOjIuMH0sIlNoYXBlU3R5bGUiOnsiJGlkIjoiMTc2NyIsIk1hcmdpbiI6eyIkaWQiOiIxNzY4IiwiVG9wIjowLjAsIkxlZnQiOjAuMCwiUmlnaHQiOjAuMCwiQm90dG9tIjowLjB9LCJQYWRkaW5nIjp7IiRpZCI6IjE3NjkiLCJUb3AiOjAuMCwiTGVmdCI6MC4wLCJSaWdodCI6MC4wLCJCb3R0b20iOjAuMH0sIkJhY2tncm91bmQiOnsiJGlkIjoiMTc3MCIsIkNvbG9yIjp7IiRpZCI6IjE3NzEiLCJBIjoyNTUsIlIiOjIsIkciOjE3OCwiQiI6MjM4fX0sIklzVmlzaWJsZSI6dHJ1ZSwiV2lkdGgiOjE4LjAsIkhlaWdodCI6MjAuMCwiQm9yZGVyU3R5bGUiOnsiJGlkIjoiMTc3MiIsIkxpbmVDb2xvciI6eyIkcmVmIjoiNjQ0In0sIkxpbmVXZWlnaHQiOjAuMCwiTGluZVR5cGUiOjAsIlBhcmVudFN0eWxlIjpudWxsfSwiUGFyZW50U3R5bGUiOm51bGx9LCJUaXRsZVN0eWxlIjp7IiRpZCI6IjE3NzMiLCJGb250U2V0dGluZ3MiOnsiJGlkIjoiMTc3NCIsIkZvbnRTaXplIjoxMSwiRm9udE5hbWUiOiJDYWxpYnJpIiwiSXNCb2xkIjp0cnVlLCJJc0l0YWxpYyI6ZmFsc2UsIklzVW5kZXJsaW5lZCI6ZmFsc2UsIlBhcmVudFN0eWxlIjpudWxsfSwiQXV0b1NpemUiOjIsIkZvcmVncm91bmQiOnsiJGlkIjoiMTc3NSIsIkNvbG9yIjp7IiRpZCI6IjE3NzYiLCJBIjoyNTUsIlIiOjAsIkciOjAsIkIiOjB9fSwiTWF4V2lkdGgiOjEzMS44NTA2MzE3MTM4NjcxOSwiTWF4SGVpZ2h0IjoiSW5maW5pdHkiLCJTbWFydEZvcmVncm91bmRJc0FjdGl2ZSI6ZmFsc2UsIkhvcml6b250YWxBbGlnbm1lbnQiOjEsIlZlcnRpY2FsQWxpZ25tZW50IjowLCJTbWFydEZvcmVncm91bmQiOm51bGwsIkJhY2tncm91bmRGaWxsVHlwZSI6MCwiTWFyZ2luIjp7IiRpZCI6IjE3NzciLCJUb3AiOjAuMCwiTGVmdCI6MC4wLCJSaWdodCI6MC4wLCJCb3R0b20iOjAuMH0sIlBhZGRpbmciOnsiJGlkIjoiMTc3OCIsIlRvcCI6MC4wLCJMZWZ0IjowLjAsIlJpZ2h0IjowLjAsIkJvdHRvbSI6MC4wfSwiQmFja2dyb3VuZCI6eyIkaWQiOiIxNzc5IiwiQ29sb3IiOnsiJGlkIjoiMTc4MCIsIkEiOjAsIlIiOjI1NSwiRyI6MjU1LCJCIjoyNTV9fSwiSXNWaXNpYmxlIjp0cnVlLCJXaWR0aCI6MC4wLCJIZWlnaHQiOjAuMCwiQm9yZGVyU3R5bGUiOnsiJGlkIjoiMTc4MSIsIkxpbmVDb2xvciI6bnVsbCwiTGluZVdlaWdodCI6MC4wLCJMaW5lVHlwZSI6MCwiUGFyZW50U3R5bGUiOm51bGx9LCJQYXJlbnRTdHlsZSI6bnVsbH0sIkRhdGVTdHlsZSI6eyIkaWQiOiIxNzgyIiwiRm9udFNldHRpbmdzIjp7IiRpZCI6IjE3ODMiLCJGb250U2l6ZSI6MTAsIkZvbnROYW1lIjoiQ2FsaWJyaSIsIklzQm9sZCI6ZmFsc2UsIklzSXRhbGljIjpmYWxzZSwiSXNVbmRlcmxpbmVkIjpmYWxzZSwiUGFyZW50U3R5bGUiOm51bGx9LCJBdXRvU2l6ZSI6MCwiRm9yZWdyb3VuZCI6eyIkaWQiOiIxNzg0IiwiQ29sb3IiOnsiJGlkIjoiMTc4NSIsIkEiOjI1NSwiUiI6NTAsIkciOjUwLCJCIjo1MH19LCJNYXhXaWR0aCI6MjAwLjAsIk1heEhlaWdodCI6IkluZmluaXR5IiwiU21hcnRGb3JlZ3JvdW5kSXNBY3RpdmUiOmZhbHNlLCJIb3Jpem9udGFsQWxpZ25tZW50IjoxLCJWZXJ0aWNhbEFsaWdubWVudCI6MCwiU21hcnRGb3JlZ3JvdW5kIjpudWxsLCJCYWNrZ3JvdW5kRmlsbFR5cGUiOjAsIk1hcmdpbiI6eyIkaWQiOiIxNzg2IiwiVG9wIjowLjAsIkxlZnQiOjAuMCwiUmlnaHQiOjAuMCwiQm90dG9tIjowLjB9LCJQYWRkaW5nIjp7IiRpZCI6IjE3ODciLCJUb3AiOjAuMCwiTGVmdCI6MC4wLCJSaWdodCI6MC4wLCJCb3R0b20iOjAuMH0sIkJhY2tncm91bmQiOnsiJGlkIjoiMTc4OCIsIkNvbG9yIjp7IiRpZCI6IjE3ODkiLCJBIjowLCJSIjoyNTUsIkciOjI1NSwiQiI6MjU1fX0sIklzVmlzaWJsZSI6dHJ1ZSwiV2lkdGgiOjAuMCwiSGVpZ2h0IjowLjAsIkJvcmRlclN0eWxlIjp7IiRpZCI6IjE3OTAiLCJMaW5lQ29sb3IiOm51bGwsIkxpbmVXZWlnaHQiOjAuMCwiTGluZVR5cGUiOjAsIlBhcmVudFN0eWxlIjpudWxsfSwiUGFyZW50U3R5bGUiOm51bGx9LCJEYXRlRm9ybWF0Ijp7IiRpZCI6IjE3OTE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NzkyIiwiRGF0ZVBhcnRJc1Zpc2libGUiOnRydWUsIlRpbWVQYXJ0SXNWaXNpYmxlIjpmYWxzZX19LCJXZWVrTnVtYmVyaW5nIjp7IiRpZCI6IjE3OTMiLCJGb3JtYXQiOjAsIklzVmlzaWJsZSI6ZmFsc2UsIkxhc3RLbm93blZpc2liaWxpdHlTdGF0ZSI6ZmFsc2V9LCJJc1Zpc2libGUiOnRydWUsIlBhcmVudFN0eWxlIjpudWxsfSwiSW5kZXgiOjMsIlBlcmNlbnRhZ2VDb21wbGV0ZSI6bnVsbCwiUG9zaXRpb24iOnsiUmF0aW8iOjAuMCwiSXNDdXN0b20iOmZhbHNlfSwiRGF0ZUZvcm1hdCI6eyIkcmVmIjoiMTc5MSJ9LCJXZWVrTnVtYmVyaW5nIjp7IiRpZCI6IjE3OTQiLCJGb3JtYXQiOjAsIklzVmlzaWJsZSI6ZmFsc2UsIkxhc3RLbm93blZpc2liaWxpdHlTdGF0ZSI6ZmFsc2V9LCJSZWxhdGVkVGFza0lkIjoiMDAwMDAwMDAtMDAwMC0wMDAwLTAwMDAtMDAwMDAwMDAwMDAwIiwiSWQiOiI5ZTFlNGYwYS05MmVmLTQzZGQtOTFhOC02NmQ1ZGE2MTAxODMiLCJJbXBvcnRJZCI6bnVsbCwiVGl0bGUiOiJCbGFjayBGcmlkYXkgU2FsZSIsIk5vdGUiOm51bGwsIkh5cGVybGluayI6eyIkaWQiOiIxNzk1IiwiQWRkcmVzcyI6IiIsIlN1YkFkZHJlc3MiOiIifSwiSXNDaGFuZ2VkIjpmYWxzZSwiSXNOZXciOmZhbHNlfV0sIlRhc2tzIjpbXSwiU3dpbWxhbmVzIjpbXSwiTXNQcm9qZWN0SXRlbXNUcmVlIjp7IiRpZCI6IjE3OTYiLCJSb290Ijp7IkltcG9ydElkIjpudWxsLCJJc0ltcG9ydGVkIjpmYWxzZSwiQ2hpbGRyZW4iOltdfX0sIk1ldGFkYXRhIjp7IiRpZCI6IjE3OTciLCJSZWNlbnRDb2xvcnNDb2xsZWN0aW9uIjoiW10iLCJTb3VyY2VUZW1wbGF0ZSI6IntcIiRpZFwiOlwiMVwiLFwiSWRcIjpcImNjMjZmODYzLTI3Y2UtNDgwZS1hNTg5LWIzZjEyZjJkNmViMFwiLFwiQ3VsdHVyZUluZm9OYW1lXCI6XCJlbi1VU1wiLFwiVmVyc2lvblwiOntcIiRpZFwiOlwiMlwiLFwiVGVtcGxhdGVEb21WZXJzaW9uXCI6XCIxLjIuMFwifSxcIkVmZmVjdFwiOjEsXCJTdHlsZVwiOntcIiRpZFwiOlwiM1wiLFwiVGltZWJhbmRTdHlsZVwiOntcIiRpZFwiOlwiNFwiLFwiU2NhbGVNYXJraW5nXCI6MSxcIlNoYXBlXCI6MTAsXCJTaGFwZVN0eWxlXCI6e1wiJGlkXCI6XCI1XCIsXCJNYXJnaW5cIjp7XCIkaWRcIjpcIjZcIixcIlRvcFwiOjAuMCxcIkxlZnRcIjoxMC4wLFwiUmlnaHRcIjoxMC4wLFwiQm90dG9tXCI6MC4wfSxcIlBhZGRpbmdcIjp7XCIkaWRcIjpcIjdcIixcIlRvcFwiOjMuMCxcIkxlZnRcIjowLjAsXCJSaWdodFwiOjAuMCxcIkJvdHRvbVwiOjMuMH0sXCJCYWNrZ3JvdW5kXCI6e1wiJGlkXCI6XCI4XCIsXCJDb2xvclwiOntcIiRpZFwiOlwiOVwiLFwiQVwiOjI1NSxcIlJcIjo2OCxcIkdcIjo4NCxcIkJcIjoxMDZ9fSxcIklzVmlzaWJsZVwiOnRydWUsXCJXaWR0aFwiOjg1OC4wLFwiSGVpZ2h0XCI6MjAuMCxcIkJvcmRlclN0eWxlXCI6e1wiJGlkXCI6XCIxMFwiLFwiTGluZUNvbG9yXCI6e1wiJGlkXCI6XCIxMVwiLFwiJHR5cGVcIjpcIk5MUkUuQ29tbW9uLkRvbS5Tb2xpZENvbG9yQnJ1c2gsIE5MUkUuQ29tbW9uXCIsXCJDb2xvclwiOntcIiRpZFwiOlwiMTJcIixcIkFcIjoyNTUsXCJSXCI6MjU1LFwiR1wiOjAsXCJCXCI6MH19LFwiTGluZVdlaWdodFwiOjAuMCxcIkxpbmVUeXBlXCI6MH19LFwiTWlkZGxlVGllclNoYXBlU3R5bGVcIjp7XCIkaWRcIjpcIjEzXCIsXCJNYXJnaW5cIjp7XCIkaWRcIjpcIjE0XCIsXCJUb3BcIjowLjAsXCJMZWZ0XCI6MTAuMCxcIlJpZ2h0XCI6MTAuMCxcIkJvdHRvbVwiOjAuMH0sXCJQYWRkaW5nXCI6e1wiJGlkXCI6XCIxNVwiLFwiVG9wXCI6My4wLFwiTGVmdFwiOjAuMCxcIlJpZ2h0XCI6MC4wLFwiQm90dG9tXCI6My4wfSxcIkJhY2tncm91bmRcIjp7XCIkaWRcIjpcIjE2XCIsXCJDb2xvclwiOntcIiRpZFwiOlwiMTdcIixcIkFcIjoyNTUsXCJSXCI6NjgsXCJHXCI6ODQsXCJCXCI6MTA2fX0sXCJJc1Zpc2libGVcIjp0cnVlLFwiV2lkdGhcIjo4NTguMCxcIkhlaWdodFwiOjIwLjAsXCJCb3JkZXJTdHlsZVwiOntcIiRpZFwiOlwiMThcIixcIkxpbmVDb2xvclwiOntcIiRpZFwiOlwiMTlcIixcIiR0eXBlXCI6XCJOTFJFLkNvbW1vbi5Eb20uU29saWRDb2xvckJydXNoLCBOTFJFLkNvbW1vblwiLFwiQ29sb3JcIjp7XCIkaWRcIjpcIjIwXCIsXCJBXCI6MjU1LFwiUlwiOjI1NSxcIkdcIjowLFwiQlwiOjB9fSxcIkxpbmVXZWlnaHRcIjowLjAsXCJMaW5lVHlwZVwiOjB9fSxcIkJvdHRvbVRpZXJTaGFwZVN0eWxlXCI6e1wiJGlkXCI6XCIyMVwiLFwiTWFyZ2luXCI6e1wiJGlkXCI6XCIyMlwiLFwiVG9wXCI6MC4wLFwiTGVmdFwiOjEwLjAsXCJSaWdodFwiOjEwLjAsXCJCb3R0b21cIjowLjB9LFwiUGFkZGluZ1wiOntcIiRpZFwiOlwiMjNcIixcIlRvcFwiOjMuMCxcIkxlZnRcIjowLjAsXCJSaWdodFwiOjAuMCxcIkJvdHRvbVwiOjMuMH0sXCJCYWNrZ3JvdW5kXCI6e1wiJGlkXCI6XCIyNFwiLFwiQ29sb3JcIjp7XCIkaWRcIjpcIjI1XCIsXCJBXCI6MjU1LFwiUlwiOjY4LFwiR1wiOjg0LFwiQlwiOjEwNn19LFwiSXNWaXNpYmxlXCI6dHJ1ZSxcIldpZHRoXCI6ODU4LjAsXCJIZWlnaHRcIjoyMC4wLFwiQm9yZGVyU3R5bGVcIjp7XCIkaWRcIjpcIjI2XCIsXCJMaW5lQ29sb3JcIjp7XCIkaWRcIjpcIjI3XCIsXCIkdHlwZVwiOlwiTkxSRS5Db21tb24uRG9tLlNvbGlkQ29sb3JCcnVzaCwgTkxSRS5Db21tb25cIixcIkNvbG9yXCI6e1wiJGlkXCI6XCIyOFwiLFwiQVwiOjI1NSxcIlJcIjoyNTUsXCJHXCI6MCxcIkJcIjowfX0sXCJMaW5lV2VpZ2h0XCI6MC4wLFwiTGluZVR5cGVcIjowfX0sXCJSaWdodEVuZENhcHNTdHlsZVwiOntcIiRpZFwiOlwiMjlcIixcIkZvbnRTZXR0aW5nc1wiOntcIiRpZFwiOlwiMzBcIixcIkZvbnRTaXplXCI6MTgsXCJGb250TmFtZVwiOlwiQ2FsaWJyaVwiLFwiSXNCb2xkXCI6dHJ1ZSxcIklzSXRhbGljXCI6ZmFsc2UsXCJJc1VuZGVybGluZWRcIjpmYWxzZX0sXCJBdXRvU2l6ZVwiOjAsXCJGb3JlZ3JvdW5kXCI6e1wiJGlkXCI6XCIzMVwiLFwiQ29sb3JcIjp7XCIkaWRcIjpcIjMy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MzXCIsXCJUb3BcIjowLjAsXCJMZWZ0XCI6MC4wLFwiUmlnaHRcIjoyMC4wLFwiQm90dG9tXCI6MC4wfSxcIlBhZGRpbmdcIjp7XCIkaWRcIjpcIjM0XCIsXCJUb3BcIjowLjAsXCJMZWZ0XCI6MC4wLFwiUmlnaHRcIjowLjAsXCJCb3R0b21cIjowLjB9LFwiQmFja2dyb3VuZFwiOntcIiRpZFwiOlwiMzVcIixcIkNvbG9yXCI6e1wiJGlkXCI6XCIzNlwiLFwiQVwiOjAsXCJSXCI6MCxcIkdcIjowLFwiQlwiOjB9fSxcIklzVmlzaWJsZVwiOnRydWUsXCJXaWR0aFwiOjAuMCxcIkhlaWdodFwiOjAuMCxcIkJvcmRlclN0eWxlXCI6bnVsbH0sXCJMZWZ0RW5kQ2Fwc1N0eWxlXCI6e1wiJGlkXCI6XCIzN1wiLFwiRm9udFNldHRpbmdzXCI6e1wiJGlkXCI6XCIzOFwiLFwiRm9udFNpemVcIjoxOCxcIkZvbnROYW1lXCI6XCJDYWxpYnJpXCIsXCJJc0JvbGRcIjp0cnVlLFwiSXNJdGFsaWNcIjpmYWxzZSxcIklzVW5kZXJsaW5lZFwiOmZhbHNlfSxcIkF1dG9TaXplXCI6MCxcIkZvcmVncm91bmRcIjp7XCIkaWRcIjpcIjM5XCIsXCJDb2xvclwiOntcIiRpZFwiOlwiNDB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NDFcIixcIlRvcFwiOjAuMCxcIkxlZnRcIjoyMC4wLFwiUmlnaHRcIjowLjAsXCJCb3R0b21cIjowLjB9LFwiUGFkZGluZ1wiOntcIiRpZFwiOlwiNDJcIixcIlRvcFwiOjAuMCxcIkxlZnRcIjowLjAsXCJSaWdodFwiOjAuMCxcIkJvdHRvbVwiOjAuMH0sXCJCYWNrZ3JvdW5kXCI6e1wiJGlkXCI6XCI0M1wiLFwiQ29sb3JcIjp7XCIkcmVmXCI6XCIzNlwifX0sXCJJc1Zpc2libGVcIjpmYWxzZSxcIldpZHRoXCI6MC4wLFwiSGVpZ2h0XCI6MC4wLFwiQm9yZGVyU3R5bGVcIjpudWxsfSxcIlRvZGF5VGV4dFN0eWxlXCI6e1wiJGlkXCI6XCI0NFwiLFwiRm9udFNldHRpbmdzXCI6e1wiJGlkXCI6XCI0NVwiLFwiRm9udFNpemVcIjoxMixcIkZvbnROYW1lXCI6XCJDYWxpYnJpXCIsXCJJc0JvbGRcIjpmYWxzZSxcIklzSXRhbGljXCI6ZmFsc2UsXCJJc1VuZGVybGluZWRcIjpmYWxzZX0sXCJBdXRvU2l6ZVwiOjAsXCJGb3JlZ3JvdW5kXCI6e1wiJGlkXCI6XCI0NlwiLFwiQ29sb3JcIjp7XCIkaWRcIjpcIjQ3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Q4XCIsXCJUb3BcIjowLjAsXCJMZWZ0XCI6MC4wLFwiUmlnaHRcIjowLjAsXCJCb3R0b21cIjowLjB9LFwiUGFkZGluZ1wiOntcIiRpZFwiOlwiNDlcIixcIlRvcFwiOjAuMCxcIkxlZnRcIjowLjAsXCJSaWdodFwiOjAuMCxcIkJvdHRvbVwiOjAuMH0sXCJCYWNrZ3JvdW5kXCI6e1wiJGlkXCI6XCI1MFwiLFwiQ29sb3JcIjp7XCIkcmVmXCI6XCIzNlwifX0sXCJJc1Zpc2libGVcIjp0cnVlLFwiV2lkdGhcIjowLjAsXCJIZWlnaHRcIjowLjAsXCJCb3JkZXJTdHlsZVwiOm51bGx9LFwiVG9kYXlNYXJrZXJTdHlsZVwiOntcIiRpZFwiOlwiNTFcIixcIk1hcmdpblwiOntcIiRpZFwiOlwiNTJcIixcIlRvcFwiOjAuMCxcIkxlZnRcIjowLjAsXCJSaWdodFwiOjAuMCxcIkJvdHRvbVwiOjAuMH0sXCJQYWRkaW5nXCI6e1wiJGlkXCI6XCI1M1wiLFwiVG9wXCI6MC4wLFwiTGVmdFwiOjAuMCxcIlJpZ2h0XCI6MC4wLFwiQm90dG9tXCI6MC4wfSxcIkJhY2tncm91bmRcIjp7XCIkaWRcIjpcIjU0XCIsXCJDb2xvclwiOntcIiRpZFwiOlwiNTVcIixcIkFcIjoyNTUsXCJSXCI6MjU1LFwiR1wiOjAsXCJCXCI6MH19LFwiSXNWaXNpYmxlXCI6dHJ1ZSxcIldpZHRoXCI6MC4wLFwiSGVpZ2h0XCI6MC4wLFwiQm9yZGVyU3R5bGVcIjpudWxsfSxcIlNjYWxlU3R5bGVcIjp7XCIkaWRcIjpcIjU2XCIsXCJTaG93U2VnbWVudFNlcGFyYXRvcnNcIjpmYWxzZSxcIlNlZ21lbnRTZXBhcmF0b3JPcGFjaXR5XCI6MzAsXCJTaGFwZVwiOjMsXCJIYXNCZWVuVmlzaWJsZUJlZm9yZVwiOnRydWUsXCJGb250U2V0dGluZ3NcIjp7XCIkaWRcIjpcIjU3XCIsXCJGb250U2l6ZVwiOjEyLFwiRm9udE5hbWVcIjpcIkNhbGlicmlcIixcIklzQm9sZFwiOmZhbHNlLFwiSXNJdGFsaWNcIjpmYWxzZSxcIklzVW5kZXJsaW5lZFwiOmZhbHNlfSxcIkF1dG9TaXplXCI6MCxcIkZvcmVncm91bmRcIjp7XCIkaWRcIjpcIjU4XCIsXCJDb2xvclwiOntcIiRpZFwiOlwiNTl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BcIixcIlRvcFwiOjAuMCxcIkxlZnRcIjo1LjAsXCJSaWdodFwiOjAuMCxcIkJvdHRvbVwiOjAuMH0sXCJQYWRkaW5nXCI6e1wiJGlkXCI6XCI2MVwiLFwiVG9wXCI6MC4wLFwiTGVmdFwiOjAuMCxcIlJpZ2h0XCI6MC4wLFwiQm90dG9tXCI6MC4wfSxcIkJhY2tncm91bmRcIjp7XCIkaWRcIjpcIjYyXCIsXCJDb2xvclwiOntcIiRyZWZcIjpcIjM2XCJ9fSxcIklzVmlzaWJsZVwiOnRydWUsXCJXaWR0aFwiOjAuMCxcIkhlaWdodFwiOjAuMCxcIkJvcmRlclN0eWxlXCI6bnVsbH0sXCJNaWRkbGVUaWVyU2NhbGVTdHlsZVwiOntcIiRpZFwiOlwiNjNcIixcIlNob3dTZWdtZW50U2VwYXJhdG9yc1wiOmZhbHNlLFwiU2VnbWVudFNlcGFyYXRvck9wYWNpdHlcIjozMCxcIlNoYXBlXCI6MyxcIkhhc0JlZW5WaXNpYmxlQmVmb3JlXCI6ZmFsc2UsXCJGb250U2V0dGluZ3NcIjp7XCIkaWRcIjpcIjY0XCIsXCJGb250U2l6ZVwiOjEyLFwiRm9udE5hbWVcIjpcIkNhbGlicmlcIixcIklzQm9sZFwiOmZhbHNlLFwiSXNJdGFsaWNcIjpmYWxzZSxcIklzVW5kZXJsaW5lZFwiOmZhbHNlfSxcIkF1dG9TaXplXCI6MCxcIkZvcmVncm91bmRcIjp7XCIkaWRcIjpcIjY1XCIsXCJDb2xvclwiOntcIiRpZFwiOlwiNjZ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dcIixcIlRvcFwiOjAuMCxcIkxlZnRcIjo1LjAsXCJSaWdodFwiOjAuMCxcIkJvdHRvbVwiOjAuMH0sXCJQYWRkaW5nXCI6e1wiJGlkXCI6XCI2OFwiLFwiVG9wXCI6MC4wLFwiTGVmdFwiOjAuMCxcIlJpZ2h0XCI6MC4wLFwiQm90dG9tXCI6MC4wfSxcIkJhY2tncm91bmRcIjp7XCIkaWRcIjpcIjY5XCIsXCJDb2xvclwiOntcIiRpZFwiOlwiNzBcIixcIkFcIjowLFwiUlwiOjAsXCJHXCI6MCxcIkJcIjowfX0sXCJJc1Zpc2libGVcIjpmYWxzZSxcIldpZHRoXCI6MC4wLFwiSGVpZ2h0XCI6MC4wLFwiQm9yZGVyU3R5bGVcIjpudWxsfSxcIkJvdHRvbVRpZXJTY2FsZVN0eWxlXCI6e1wiJGlkXCI6XCI3MVwiLFwiU2hvd1NlZ21lbnRTZXBhcmF0b3JzXCI6ZmFsc2UsXCJTZWdtZW50U2VwYXJhdG9yT3BhY2l0eVwiOjMwLFwiU2hhcGVcIjozLFwiSGFzQmVlblZpc2libGVCZWZvcmVcIjpmYWxzZSxcIkZvbnRTZXR0aW5nc1wiOntcIiRpZFwiOlwiNzJcIixcIkZvbnRTaXplXCI6MTIsXCJGb250TmFtZVwiOlwiQ2FsaWJyaVwiLFwiSXNCb2xkXCI6ZmFsc2UsXCJJc0l0YWxpY1wiOmZhbHNlLFwiSXNVbmRlcmxpbmVkXCI6ZmFsc2V9LFwiQXV0b1NpemVcIjowLFwiRm9yZWdyb3VuZFwiOntcIiRpZFwiOlwiNzNcIixcIkNvbG9yXCI6e1wiJGlkXCI6XCI3NF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3NVwiLFwiVG9wXCI6MC4wLFwiTGVmdFwiOjUuMCxcIlJpZ2h0XCI6MC4wLFwiQm90dG9tXCI6MC4wfSxcIlBhZGRpbmdcIjp7XCIkaWRcIjpcIjc2XCIsXCJUb3BcIjowLjAsXCJMZWZ0XCI6MC4wLFwiUmlnaHRcIjowLjAsXCJCb3R0b21cIjowLjB9LFwiQmFja2dyb3VuZFwiOntcIiRpZFwiOlwiNzdcIixcIkNvbG9yXCI6e1wiJGlkXCI6XCI3OFwiLFwiQVwiOjAsXCJSXCI6MCxcIkdcIjowLFwiQlwiOjB9fSxcIklzVmlzaWJsZVwiOmZhbHNlLFwiV2lkdGhcIjowLjAsXCJIZWlnaHRcIjowLjAsXCJCb3JkZXJTdHlsZVwiOm51bGx9LFwiU2luZ2xlU2NhbGVTaGFwZVN0eWxlXCI6bnVsbCxcIkVsYXBzZWRUaW1lQmFja2dyb3VuZFwiOntcIiRpZFwiOlwiNzlcIixcIkNvbG9yXCI6e1wiJGlkXCI6XCI4MFwiLFwiQVwiOjE5MSxcIlJcIjoyNTUsXCJHXCI6MCxcIkJcIjowfX0sXCJBcHBlbmRZZWFyT25ZZWFyQ2hhbmdlXCI6ZmFsc2UsXCJFbGFwc2VkVGltZUZvcm1hdFwiOjIsXCJUb2RheU1hcmtlclBvc2l0aW9uXCI6MyxcIlF1aWNrUG9zaXRpb25cIjoyLFwiQWJzb2x1dGVQb3NpdGlvblwiOjQwNS4wLFwiTWFyZ2luXCI6e1wiJGlkXCI6XCI4MVwiLFwiVG9wXCI6MC4wLFwiTGVmdFwiOjEwLjAsXCJSaWdodFwiOjEwLjAsXCJCb3R0b21cIjowLjB9LFwiUGFkZGluZ1wiOntcIiRpZFwiOlwiODJcIixcIlRvcFwiOjAuMCxcIkxlZnRcIjowLjAsXCJSaWdodFwiOjAuMCxcIkJvdHRvbVwiOjAuMH0sXCJCYWNrZ3JvdW5kXCI6e1wiJGlkXCI6XCI4M1wiLFwiQ29sb3JcIjp7XCIkaWRcIjpcIjg0XCIsXCJBXCI6MjU1LFwiUlwiOjQ3LFwiR1wiOjU0LFwiQlwiOjE1M319LFwiSXNWaXNpYmxlXCI6dHJ1ZSxcIldpZHRoXCI6MC4wLFwiSGVpZ2h0XCI6MC4wLFwiQm9yZGVyU3R5bGVcIjpudWxsfSxcIkRlZmF1bHRNaWxlc3RvbmVTdHlsZVwiOntcIiRpZFwiOlwiODVcIixcIlNoYXBlXCI6MixcIkNvbm5lY3Rvck1hcmdpblwiOntcIiRpZFwiOlwiODZcIixcIlRvcFwiOjAuMCxcIkxlZnRcIjoyLjAsXCJSaWdodFwiOjIuMCxcIkJvdHRvbVwiOjAuMH0sXCJDb25uZWN0b3JTdHlsZVwiOntcIiRpZFwiOlwiODdcIixcIkxpbmVDb2xvclwiOntcIiRpZFwiOlwiODhcIixcIiR0eXBlXCI6XCJOTFJFLkNvbW1vbi5Eb20uU29saWRDb2xvckJydXNoLCBOTFJFLkNvbW1vblwiLFwiQ29sb3JcIjp7XCIkaWRcIjpcIjg5XCIsXCJBXCI6MTI3LFwiUlwiOjc5LFwiR1wiOjEyOSxcIkJcIjoxODl9fSxcIkxpbmVXZWlnaHRcIjoxLjAsXCJMaW5lVHlwZVwiOjB9LFwiSXNCZWxvd1RpbWViYW5kXCI6ZmFsc2UsXCJIaWRlRGF0ZVwiOmZhbHNlLFwiU2hhcGVTaXplXCI6MSxcIlNwYWNpbmdcIjoyLjAsXCJQYWRkaW5nXCI6e1wiJGlkXCI6XCI5MFwiLFwiVG9wXCI6Ny4wLFwiTGVmdFwiOjMuMCxcIlJpZ2h0XCI6MC4wLFwiQm90dG9tXCI6Mi4wfSxcIlBvc2l0aW9uXCI6bnVsbCxcIlBvc2l0aW9uT25UYXNrXCI6MCxcIlNoYXBlU3R5bGVcIjp7XCIkaWRcIjpcIjkxXCIsXCJNYXJnaW5cIjp7XCIkaWRcIjpcIjkyXCIsXCJUb3BcIjowLjAsXCJMZWZ0XCI6MC4wLFwiUmlnaHRcIjowLjAsXCJCb3R0b21cIjowLjB9LFwiUGFkZGluZ1wiOntcIiRpZFwiOlwiOTNcIixcIlRvcFwiOjAuMCxcIkxlZnRcIjowLjAsXCJSaWdodFwiOjAuMCxcIkJvdHRvbVwiOjAuMH0sXCJCYWNrZ3JvdW5kXCI6e1wiJGlkXCI6XCI5NFwiLFwiQ29sb3JcIjp7XCIkaWRcIjpcIjk1XCIsXCJBXCI6MjU1LFwiUlwiOjAsXCJHXCI6MTE0LFwiQlwiOjE4OH19LFwiSXNWaXNpYmxlXCI6dHJ1ZSxcIldpZHRoXCI6MTMuMCxcIkhlaWdodFwiOjEzLjAsXCJCb3JkZXJTdHlsZVwiOntcIiRpZFwiOlwiOTZcIixcIkxpbmVDb2xvclwiOntcIiRpZFwiOlwiOTdcIixcIiR0eXBlXCI6XCJOTFJFLkNvbW1vbi5Eb20uU29saWRDb2xvckJydXNoLCBOTFJFLkNvbW1vblwiLFwiQ29sb3JcIjp7XCIkaWRcIjpcIjk4XCIsXCJBXCI6MjU1LFwiUlwiOjI1NSxcIkdcIjowLFwiQlwiOjB9fSxcIkxpbmVXZWlnaHRcIjowLjAsXCJMaW5lVHlwZVwiOjB9fSxcIlRpdGxlU3R5bGVcIjp7XCIkaWRcIjpcIjk5XCIsXCJGb250U2V0dGluZ3NcIjp7XCIkaWRcIjpcIjEwMFwiLFwiRm9udFNpemVcIjoxMSxcIkZvbnROYW1lXCI6XCJDYWxpYnJpXCIsXCJJc0JvbGRcIjp0cnVlLFwiSXNJdGFsaWNcIjpmYWxzZSxcIklzVW5kZXJsaW5lZFwiOmZhbHNlfSxcIkF1dG9TaXplXCI6MCxcIkZvcmVncm91bmRcIjp7XCIkaWRcIjpcIjEwMVwiLFwiQ29sb3JcIjp7XCIkaWRcIjpcIjEwMl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xMDNcIixcIlRvcFwiOjAuMCxcIkxlZnRcIjowLjAsXCJSaWdodFwiOjAuMCxcIkJvdHRvbVwiOjAuMH0sXCJQYWRkaW5nXCI6e1wiJGlkXCI6XCIxMDRcIixcIlRvcFwiOjAuMCxcIkxlZnRcIjowLjAsXCJSaWdodFwiOjAuMCxcIkJvdHRvbVwiOjAuMH0sXCJCYWNrZ3JvdW5kXCI6e1wiJGlkXCI6XCIxMDVcIixcIkNvbG9yXCI6e1wiJHJlZlwiOlwiMzZcIn19LFwiSXNWaXNpYmxlXCI6dHJ1ZSxcIldpZHRoXCI6MC4wLFwiSGVpZ2h0XCI6MC4wLFwiQm9yZGVyU3R5bGVcIjpudWxsfSxcIkRhdGVTdHlsZVwiOntcIiRpZFwiOlwiMTA2XCIsXCJGb250U2V0dGluZ3NcIjp7XCIkaWRcIjpcIjEwN1wiLFwiRm9udFNpemVcIjoxMCxcIkZvbnROYW1lXCI6XCJDYWxpYnJpXCIsXCJJc0JvbGRcIjpmYWxzZSxcIklzSXRhbGljXCI6ZmFsc2UsXCJJc1VuZGVybGluZWRcIjpmYWxzZX0sXCJBdXRvU2l6ZVwiOjAsXCJGb3JlZ3JvdW5kXCI6e1wiJGlkXCI6XCIxMDhcIixcIkNvbG9yXCI6e1wiJGlkXCI6XCIxMDl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ExMFwiLFwiVG9wXCI6MC4wLFwiTGVmdFwiOjAuMCxcIlJpZ2h0XCI6MC4wLFwiQm90dG9tXCI6MC4wfSxcIlBhZGRpbmdcIjp7XCIkaWRcIjpcIjExMVwiLFwiVG9wXCI6MC4wLFwiTGVmdFwiOjAuMCxcIlJpZ2h0XCI6MC4wLFwiQm90dG9tXCI6MC4wfSxcIkJhY2tncm91bmRcIjp7XCIkaWRcIjpcIjExMlwiLFwiQ29sb3JcIjp7XCIkcmVmXCI6XCIzNlwifX0sXCJJc1Zpc2libGVcIjp0cnVlLFwiV2lkdGhcIjowLjAsXCJIZWlnaHRcIjowLjAsXCJCb3JkZXJTdHlsZVwiOm51bGx9LFwiRGF0ZUZvcm1hdFwiOntcIiRpZFwiOlwiMTEz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kRlZmF1bHRUYXNrU3R5bGVcIjp7XCIkaWRcIjpcIjExNFwiLFwiU2hhcGVcIjoxLFwiU2hhcGVUaGlja25lc3NcIjowLFwiRHVyYXRpb25Gb3JtYXRcIjowLFwiUGVyY2VudGFnZUNvbXBsZXRlU3R5bGVcIjp7XCIkaWRcIjpcIjExNVwiLFwiRm9udFNldHRpbmdzXCI6e1wiJGlkXCI6XCIxMTZcIixcIkZvbnRTaXplXCI6MTAsXCJGb250TmFtZVwiOlwiQ2FsaWJyaVwiLFwiSXNCb2xkXCI6ZmFsc2UsXCJJc0l0YWxpY1wiOmZhbHNlLFwiSXNVbmRlcmxpbmVkXCI6ZmFsc2V9LFwiQXV0b1NpemVcIjowLFwiRm9yZWdyb3VuZFwiOntcIiRpZFwiOlwiMTE3XCIsXCJDb2xvclwiOntcIiRpZFwiOlwiMTE4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E5XCIsXCJUb3BcIjowLjAsXCJMZWZ0XCI6MC4wLFwiUmlnaHRcIjowLjAsXCJCb3R0b21cIjowLjB9LFwiUGFkZGluZ1wiOntcIiRpZFwiOlwiMTIwXCIsXCJUb3BcIjowLjAsXCJMZWZ0XCI6MC4wLFwiUmlnaHRcIjowLjAsXCJCb3R0b21cIjowLjB9LFwiQmFja2dyb3VuZFwiOntcIiRpZFwiOlwiMTIxXCIsXCJDb2xvclwiOntcIiRyZWZcIjpcIjM2XCJ9fSxcIklzVmlzaWJsZVwiOnRydWUsXCJXaWR0aFwiOjAuMCxcIkhlaWdodFwiOjAuMCxcIkJvcmRlclN0eWxlXCI6bnVsbH0sXCJEdXJhdGlvblN0eWxlXCI6e1wiJGlkXCI6XCIxMjJcIixcIkZvbnRTZXR0aW5nc1wiOntcIiRpZFwiOlwiMTIzXCIsXCJGb250U2l6ZVwiOjEwLFwiRm9udE5hbWVcIjpcIkNhbGlicmlcIixcIklzQm9sZFwiOmZhbHNlLFwiSXNJdGFsaWNcIjpmYWxzZSxcIklzVW5kZXJsaW5lZFwiOmZhbHNlfSxcIkF1dG9TaXplXCI6MCxcIkZvcmVncm91bmRcIjp7XCIkaWRcIjpcIjEyNFwiLFwiQ29sb3JcIjp7XCIkaWRcIjpcIjEyNV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yNlwiLFwiVG9wXCI6MC4wLFwiTGVmdFwiOjAuMCxcIlJpZ2h0XCI6MC4wLFwiQm90dG9tXCI6MC4wfSxcIlBhZGRpbmdcIjp7XCIkaWRcIjpcIjEyN1wiLFwiVG9wXCI6MC4wLFwiTGVmdFwiOjAuMCxcIlJpZ2h0XCI6MC4wLFwiQm90dG9tXCI6MC4wfSxcIkJhY2tncm91bmRcIjp7XCIkaWRcIjpcIjEyOFwiLFwiQ29sb3JcIjp7XCIkcmVmXCI6XCIzNlwifX0sXCJJc1Zpc2libGVcIjp0cnVlLFwiV2lkdGhcIjowLjAsXCJIZWlnaHRcIjowLjAsXCJCb3JkZXJTdHlsZVwiOm51bGx9LFwiSG9yaXpvbnRhbENvbm5lY3RvclN0eWxlXCI6e1wiJGlkXCI6XCIxMjlcIixcIkxpbmVDb2xvclwiOntcIiRpZFwiOlwiMTMwXCIsXCIkdHlwZVwiOlwiTkxSRS5Db21tb24uRG9tLlNvbGlkQ29sb3JCcnVzaCwgTkxSRS5Db21tb25cIixcIkNvbG9yXCI6e1wiJGlkXCI6XCIxMzFcIixcIkFcIjoyNTUsXCJSXCI6MjA0LFwiR1wiOjIwNCxcIkJcIjoyMDR9fSxcIkxpbmVXZWlnaHRcIjoxLjAsXCJMaW5lVHlwZVwiOjB9LFwiVmVydGljYWxDb25uZWN0b3JTdHlsZVwiOntcIiRpZFwiOlwiMTMyXCIsXCJMaW5lQ29sb3JcIjp7XCIkaWRcIjpcIjEzM1wiLFwiJHR5cGVcIjpcIk5MUkUuQ29tbW9uLkRvbS5Tb2xpZENvbG9yQnJ1c2gsIE5MUkUuQ29tbW9uXCIsXCJDb2xvclwiOntcIiRpZFwiOlwiMTM0XCIsXCJBXCI6MjU1LFwiUlwiOjIwNCxcIkdcIjoyMDQsXCJCXCI6MjA0fX0sXCJMaW5lV2VpZ2h0XCI6MC4wLFwiTGluZVR5cGVcIjowfSxcIk1hcmdpblwiOm51bGwsXCJTdGFydERhdGVQb3NpdGlvblwiOjMsXCJFbmREYXRlUG9zaXRpb25cIjozLFwiVGl0bGVQb3NpdGlvblwiOjQsXCJEdXJhdGlvblBvc2l0aW9uXCI6NixcIlBlcmNlbnRhZ2VDb21wbGV0ZWRQb3NpdGlvblwiOjYsXCJTcGFjaW5nXCI6NSxcIklzQmVsb3dUaW1lYmFuZFwiOmZhbHNlLFwiUGVyY2VudGFnZUNvbXBsZXRlU2hhcGVPcGFjaXR5XCI6MzUsXCJHcm91cE5hbWVcIjpudWxsLFwiQXR0YWNoZWRNaWxlc3RvbmVzU3R5bGVzXCI6bnVsbCxcIlNoYXBlU3R5bGVcIjp7XCIkaWRcIjpcIjEzNVwiLFwiTWFyZ2luXCI6e1wiJGlkXCI6XCIxMzZcIixcIlRvcFwiOjAuMCxcIkxlZnRcIjo0LjAsXCJSaWdodFwiOjQuMCxcIkJvdHRvbVwiOjAuMH0sXCJQYWRkaW5nXCI6e1wiJGlkXCI6XCIxMzdcIixcIlRvcFwiOjAuMCxcIkxlZnRcIjowLjAsXCJSaWdodFwiOjAuMCxcIkJvdHRvbVwiOjAuMH0sXCJCYWNrZ3JvdW5kXCI6e1wiJGlkXCI6XCIxMzhcIixcIkNvbG9yXCI6e1wiJGlkXCI6XCIxMzlcIixcIkFcIjoyNTUsXCJSXCI6MCxcIkdcIjoxMTQsXCJCXCI6MTg4fX0sXCJJc1Zpc2libGVcIjp0cnVlLFwiV2lkdGhcIjowLjAsXCJIZWlnaHRcIjoxMC4wLFwiQm9yZGVyU3R5bGVcIjp7XCIkaWRcIjpcIjE0MFwiLFwiTGluZUNvbG9yXCI6e1wiJGlkXCI6XCIxNDFcIixcIiR0eXBlXCI6XCJOTFJFLkNvbW1vbi5Eb20uU29saWRDb2xvckJydXNoLCBOTFJFLkNvbW1vblwiLFwiQ29sb3JcIjp7XCIkaWRcIjpcIjE0MlwiLFwiQVwiOjI1NSxcIlJcIjoyNTUsXCJHXCI6MCxcIkJcIjowfX0sXCJMaW5lV2VpZ2h0XCI6MC4wLFwiTGluZVR5cGVcIjowfX0sXCJUaXRsZVN0eWxlXCI6e1wiJGlkXCI6XCIxNDNcIixcIkZvbnRTZXR0aW5nc1wiOntcIiRpZFwiOlwiMTQ0XCIsXCJGb250U2l6ZVwiOjExLFwiRm9udE5hbWVcIjpcIkNhbGlicmlcIixcIklzQm9sZFwiOnRydWUsXCJJc0l0YWxpY1wiOmZhbHNlLFwiSXNVbmRlcmxpbmVkXCI6ZmFsc2V9LFwiQXV0b1NpemVcIjowLFwiRm9yZWdyb3VuZFwiOntcIiRpZFwiOlwiMTQ1XCIsXCJDb2xvclwiOntcIiRpZFwiOlwiMTQ2XCIsXCJBXCI6MjU1LFwiUlwiOjAsXCJHXCI6MCxcIkJcIjowfX0sXCJCYWNrZ3JvdW5kRmlsbFR5cGVcIjowLFwiTWF4V2lkdGhcIjo5NjAuMCxcIk1heEhlaWdodFwiOlwiSW5maW5pdHlcIixcIlNtYXJ0Rm9yZWdyb3VuZElzQWN0aXZlXCI6ZmFsc2UsXCJIb3Jpem9udGFsQWxpZ25tZW50XCI6MCxcIlZlcnRpY2FsQWxpZ25tZW50XCI6MCxcIlNtYXJ0Rm9yZWdyb3VuZFwiOm51bGwsXCJNYXJnaW5cIjp7XCIkaWRcIjpcIjE0N1wiLFwiVG9wXCI6MC4wLFwiTGVmdFwiOjAuMCxcIlJpZ2h0XCI6MC4wLFwiQm90dG9tXCI6MC4wfSxcIlBhZGRpbmdcIjp7XCIkaWRcIjpcIjE0OFwiLFwiVG9wXCI6MC4wLFwiTGVmdFwiOjAuMCxcIlJpZ2h0XCI6MC4wLFwiQm90dG9tXCI6MC4wfSxcIkJhY2tncm91bmRcIjp7XCIkaWRcIjpcIjE0OVwiLFwiQ29sb3JcIjp7XCIkcmVmXCI6XCIzNlwifX0sXCJJc1Zpc2libGVcIjp0cnVlLFwiV2lkdGhcIjowLjAsXCJIZWlnaHRcIjowLjAsXCJCb3JkZXJTdHlsZVwiOm51bGx9LFwiRGF0ZVN0eWxlXCI6e1wiJGlkXCI6XCIxNTBcIixcIkZvbnRTZXR0aW5nc1wiOntcIiRpZFwiOlwiMTUxXCIsXCJGb250U2l6ZVwiOjEwLFwiRm9udE5hbWVcIjpcIkNhbGlicmlcIixcIklzQm9sZFwiOmZhbHNlLFwiSXNJdGFsaWNcIjpmYWxzZSxcIklzVW5kZXJsaW5lZFwiOmZhbHNlfSxcIkF1dG9TaXplXCI6MCxcIkZvcmVncm91bmRcIjp7XCIkaWRcIjpcIjE1MlwiLFwiQ29sb3JcIjp7XCIkaWRcIjpcIjE1M1wiLFwiQVwiOjI1NSxcIlJcIjo2OCxcIkdcIjo4NCxcIkJcIjoxMDZ9fSxcIkJhY2tncm91bmRGaWxsVHlwZVwiOjAsXCJNYXhXaWR0aFwiOjIwMC4wLFwiTWF4SGVpZ2h0XCI6XCJJbmZpbml0eVwiLFwiU21hcnRGb3JlZ3JvdW5kSXNBY3RpdmVcIjpmYWxzZSxcIkhvcml6b250YWxBbGlnbm1lbnRcIjoyLFwiVmVydGljYWxBbGlnbm1lbnRcIjowLFwiU21hcnRGb3JlZ3JvdW5kXCI6bnVsbCxcIk1hcmdpblwiOntcIiRpZFwiOlwiMTU0XCIsXCJUb3BcIjowLjAsXCJMZWZ0XCI6MC4wLFwiUmlnaHRcIjowLjAsXCJCb3R0b21cIjowLjB9LFwiUGFkZGluZ1wiOntcIiRpZFwiOlwiMTU1XCIsXCJUb3BcIjowLjAsXCJMZWZ0XCI6MC4wLFwiUmlnaHRcIjowLjAsXCJCb3R0b21cIjowLjB9LFwiQmFja2dyb3VuZFwiOntcIiRpZFwiOlwiMTU2XCIsXCJDb2xvclwiOntcIiRyZWZcIjpcIjM2XCJ9fSxcIklzVmlzaWJsZVwiOnRydWUsXCJXaWR0aFwiOjAuMCxcIkhlaWdodFwiOjAuMCxcIkJvcmRlclN0eWxlXCI6bnVsbH0sXCJEYXRlRm9ybWF0XCI6e1wiJGlkXCI6XCIxNTd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U2hvd0VsYXBzZWRUaW1lR3JhZGllbnRTdHlsZVwiOmZhbHNlLFwiVGltZWJhbmRSZXNlcnZlZExlZnRBcmVhU3R5bGVcIjpudWxsLFwiRGVmYXVsdFN3aW1sYW5lU3R5bGVcIjp7XCIkaWRcIjpcIjE1OFwiLFwiSGVhZGVyU3R5bGVcIjp7XCIkaWRcIjpcIjE1OVwiLFwiVGV4dFN0eWxlXCI6e1wiJGlkXCI6XCIxNjBcIixcIkZvbnRTZXR0aW5nc1wiOntcIiRpZFwiOlwiMTYxXCIsXCJGb250U2l6ZVwiOjEyLFwiRm9udE5hbWVcIjpcIkNhbGlicmlcIixcIklzQm9sZFwiOmZhbHNlLFwiSXNJdGFsaWNcIjpmYWxzZSxcIklzVW5kZXJsaW5lZFwiOmZhbHNlfSxcIkF1dG9TaXplXCI6MCxcIkZvcmVncm91bmRcIjp7XCIkaWRcIjpcIjE2MlwiLFwiQ29sb3JcIjp7XCIkaWRcIjpcIjE2M1wiLFwiQVwiOjI1NSxcIlJcIjozMixcIkdcIjo1NixcIkJcIjoxMDB9fSxcIkJhY2tncm91bmRGaWxsVHlwZVwiOjAsXCJNYXhXaWR0aFwiOjAuMCxcIk1heEhlaWdodFwiOjAuMCxcIlNtYXJ0Rm9yZWdyb3VuZElzQWN0aXZlXCI6ZmFsc2UsXCJIb3Jpem9udGFsQWxpZ25tZW50XCI6MCxcIlZlcnRpY2FsQWxpZ25tZW50XCI6MCxcIlNtYXJ0Rm9yZWdyb3VuZFwiOm51bGwsXCJNYXJnaW5cIjp7XCIkaWRcIjpcIjE2NFwiLFwiVG9wXCI6MC4wLFwiTGVmdFwiOjAuMCxcIlJpZ2h0XCI6MC4wLFwiQm90dG9tXCI6MC4wfSxcIlBhZGRpbmdcIjp7XCIkaWRcIjpcIjE2NVwiLFwiVG9wXCI6MC4wLFwiTGVmdFwiOjAuMCxcIlJpZ2h0XCI6MC4wLFwiQm90dG9tXCI6MC4wfSxcIkJhY2tncm91bmRcIjpudWxsLFwiSXNWaXNpYmxlXCI6ZmFsc2UsXCJXaWR0aFwiOjAuMCxcIkhlaWdodFwiOjAuMCxcIkJvcmRlclN0eWxlXCI6bnVsbH0sXCJSZWN0YW5nbGVTdHlsZVwiOntcIiRpZFwiOlwiMTY2XCIsXCJNYXJnaW5cIjp7XCIkaWRcIjpcIjE2N1wiLFwiVG9wXCI6MC4wLFwiTGVmdFwiOjAuMCxcIlJpZ2h0XCI6MC4wLFwiQm90dG9tXCI6MC4wfSxcIlBhZGRpbmdcIjp7XCIkaWRcIjpcIjE2OFwiLFwiVG9wXCI6MC4wLFwiTGVmdFwiOjAuMCxcIlJpZ2h0XCI6MC4wLFwiQm90dG9tXCI6MC4wfSxcIkJhY2tncm91bmRcIjp7XCIkaWRcIjpcIjE2OVwiLFwiQ29sb3JcIjp7XCIkaWRcIjpcIjE3MFwiLFwiQVwiOjEyNyxcIlJcIjo5MSxcIkdcIjoxNTUsXCJCXCI6MjEzfX0sXCJJc1Zpc2libGVcIjpmYWxzZSxcIldpZHRoXCI6MC4wLFwiSGVpZ2h0XCI6MC4wLFwiQm9yZGVyU3R5bGVcIjp7XCIkaWRcIjpcIjE3MVwiLFwiTGluZUNvbG9yXCI6e1wiJGlkXCI6XCIxNzJcIixcIiR0eXBlXCI6XCJOTFJFLkNvbW1vbi5Eb20uU29saWRDb2xvckJydXNoLCBOTFJFLkNvbW1vblwiLFwiQ29sb3JcIjp7XCIkaWRcIjpcIjE3M1wiLFwiQVwiOjI1NSxcIlJcIjoyNTUsXCJHXCI6MCxcIkJcIjowfX0sXCJMaW5lV2VpZ2h0XCI6MC4wLFwiTGluZVR5cGVcIjowfX0sXCJUZXh0SXNWZXJ0aWNhbFwiOmZhbHNlfSxcIkJhY2tncm91bmRTdHlsZVwiOntcIiRpZFwiOlwiMTc0XCIsXCJNYXJnaW5cIjp7XCIkaWRcIjpcIjE3NVwiLFwiVG9wXCI6MC4wLFwiTGVmdFwiOjAuMCxcIlJpZ2h0XCI6MC4wLFwiQm90dG9tXCI6MC4wfSxcIlBhZGRpbmdcIjp7XCIkaWRcIjpcIjE3NlwiLFwiVG9wXCI6MC4wLFwiTGVmdFwiOjAuMCxcIlJpZ2h0XCI6MC4wLFwiQm90dG9tXCI6MC4wfSxcIkJhY2tncm91bmRcIjp7XCIkaWRcIjpcIjE3N1wiLFwiQ29sb3JcIjp7XCIkaWRcIjpcIjE3OFwiLFwiQVwiOjM4LFwiUlwiOjkxLFwiR1wiOjE1NSxcIkJcIjoyMTN9fSxcIklzVmlzaWJsZVwiOnRydWUsXCJXaWR0aFwiOjAuMCxcIkhlaWdodFwiOjAuMCxcIkJvcmRlclN0eWxlXCI6e1wiJGlkXCI6XCIxNzlcIixcIkxpbmVDb2xvclwiOntcIiRpZFwiOlwiMTgwXCIsXCIkdHlwZVwiOlwiTkxSRS5Db21tb24uRG9tLlNvbGlkQ29sb3JCcnVzaCwgTkxSRS5Db21tb25cIixcIkNvbG9yXCI6e1wiJGlkXCI6XCIxODFcIixcIkFcIjoyNTUsXCJSXCI6MjU1LFwiR1wiOjAsXCJCXCI6MH19LFwiTGluZVdlaWdodFwiOjAuMCxcIkxpbmVUeXBlXCI6MH19LFwiSXNBYm92ZVRpbWViYW5kXCI6ZmFsc2V9LFwiQ3VzdG9tTWlsZXN0b25lU3R5bGVMaXN0XCI6W10sXCJDdXN0b21UYXNrU3R5bGVMaXN0XCI6W10sXCJDdXN0b21Td2ltbGFuZURlZmluaXRpb25TdHlsZUxpc3RcIjpbXSxcIkN1c3RvbVN3aW1sYW5lVjJTdHlsZUxpc3RcIjpbXSxcIkdyaWRsaW5lUGFuZWxTdHlsZVwiOntcIiRpZFwiOlwiMTgyXCIsXCJHcmlkbGluZVN0eWxlXCI6e1wiJGlkXCI6XCIxODNcIixcIkxpbmVDb2xvclwiOntcIiRpZFwiOlwiMTg0XCIsXCIkdHlwZVwiOlwiTkxSRS5Db21tb24uRG9tLlNvbGlkQ29sb3JCcnVzaCwgTkxSRS5Db21tb25cIixcIkNvbG9yXCI6e1wiJGlkXCI6XCIxODVcIixcIkFcIjozOCxcIlJcIjo5MSxcIkdcIjoxNTUsXCJCXCI6MjEzfX0sXCJMaW5lV2VpZ2h0XCI6MS4wLFwiTGluZVR5cGVcIjowfSxcIklzVmlzaWJsZVwiOnRydWV9LFwiQWN0aXZpdHlMaW5lUGFuZWxTdHlsZVwiOntcIiRpZFwiOlwiMTg2XCIsXCJBY3Rpdml0eUxpbmVTdHlsZVwiOntcIiRpZFwiOlwiMTg3XCIsXCJMaW5lQ29sb3JcIjp7XCIkaWRcIjpcIjE4OFwiLFwiJHR5cGVcIjpcIk5MUkUuQ29tbW9uLkRvbS5Tb2xpZENvbG9yQnJ1c2gsIE5MUkUuQ29tbW9uXCIsXCJDb2xvclwiOntcIiRpZFwiOlwiMTg5XCIsXCJBXCI6MzgsXCJSXCI6NjgsXCJHXCI6MTE0LFwiQlwiOjE5Nn19LFwiTGluZVdlaWdodFwiOjEuMCxcIkxpbmVUeXBlXCI6MH0sXCJJc1Zpc2libGVcIjp0cnVlfX0sXCJTY2FsZVwiOntcIiRpZFwiOlwiMTkwXCIsXCJTdGFydERhdGVcIjpcIjAwMDEtMDEtMDFUMDA6MDA6MDBcIixcIkVuZERhdGVcIjpcIjAwMDEtMDEtMDFUMDA6MDA6MDBcIixcIkZvcm1hdFwiOlwid1wiLFwiVHlwZVwiOjEsXCJBdXRvRGF0ZVJhbmdlXCI6dHJ1ZSxcIldvcmtpbmdEYXlzXCI6MzEsXCJUb2RheU1hcmtlclRleHRcIjpcIlRvZGF5XCIsXCJBdXRvU2NhbGVUeXBlXCI6dHJ1ZX0sXCJTY2FsZVYyXCI6e1wiJGlkXCI6XCIxOTFcIixcIlN0YXJ0RGF0ZVwiOlwiMDAwMS0wMS0wMVQwMDowMDowMFwiLFwiRW5kRGF0ZVwiOlwiMDAwMS0wMS0wMVQwMDowMDowMFwiLFwiQXV0b0RhdGVSYW5nZVwiOnRydWUsXCJXb3JraW5nRGF5c1wiOjMxLFwiVG9kYXlNYXJrZXJUZXh0XCI6XCJUb2RheVwiLFwiQXV0b1NjYWxlVHlwZVwiOnRydWUsXCJUaW1lYmFuZFNjYWxlc1wiOntcIiRpZFwiOlwiMTkyXCIsXCJUb3BTY2FsZUxheWVyXCI6e1wiJGlkXCI6XCIxOTNcIixcIkZvcm1hdFwiOlwid1wiLFwiVHlwZVwiOjF9LFwiTWlkZGxlU2NhbGVMYXllclwiOntcIiRpZFwiOlwiMTk0XCIsXCJGb3JtYXRcIjpudWxsLFwiVHlwZVwiOjB9LFwiQm90dG9tU2NhbGVMYXllclwiOntcIiRpZFwiOlwiMTk1XCIsXCJGb3JtYXRcIjpudWxsLFwiVHlwZVwiOjB9fX0sXCJNaWxlc3RvbmVzXCI6W10sXCJUYXNrc1wiOltdLFwiU3dpbWxhbmVzXCI6W10sXCJTd2ltbGFuZXNWMlwiOltdLFwiU2V0dGluZ3NcIjp7XCIkaWRcIjpcIjE5NlwiLFwiSW1wYU9wdGlvbnNcIjp7XCIkaWRcIjpcIjE5N1wiLFwiTGVmdFRvUmlnaHRcIjpmYWxzZSxcIlBheWxvYWRPcHRpb25zXCI6Mn19LFwiVGltZUNvbmZpZ3VyYXRpb25cIjp7XCIkaWRcIjpcIjE5OFwiLFwiVXNlVGltZVwiOmZhbHNlLFwiV29ya0RheVN0YXJ0XCI6XCIwMDowMDowMFwiLFwiV29ya0RheUVuZFwiOlwiMjM6NTk6MDBcIn19In0sIlNldHRpbmdzIjp7IiRpZCI6IjE3OTgiLCJJbXBhT3B0aW9ucyI6eyIkaWQiOiIxNzk5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wLCJGaWxlUGF0aCI6bnVsbCwiVGltZUNvbmZpZ3VyYXRpb24iOnsiJGlkIjoiMTgwMCIsIlVzZVRpbWUiOmZhbHNlLCJXb3JrRGF5U3RhcnQiOiIwMDowMDowMCIsIldvcmtEYXlFbmQiOiIyMzo1OTowMCJ9LCJMYXN0VXNlZFRlbXBsYXRlSWQiOiJiZjRhN2RlOC0yMzAyLTQ2NzQtODk2ZS03ODM3ZDk4ZDlhZTgiLCJGaXJzdFdlZWtPZlllYXIiOjAsIlBsYWNlTWlsZXN0b25lQXRUaGVCZWdpbm5pbmdPZlRoZURheSI6ZmFsc2V9"/>
  <p:tag name="__MASTER" val="__part_0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6-01-01T00:00:00.0000000Z"/>
  <p:tag name="OTLENDDATE" val="2019-12-31T23:59:00.0000000Z"/>
  <p:tag name="OTLDURATIONFORMAT" val="day"/>
  <p:tag name="OTLSPACING" val="5"/>
  <p:tag name="OTLSHAPETHICKNESSTYPE" val="Thick"/>
  <p:tag name="OTLMARKERSHAPE" val="OTL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01-01T00:00:00.0000000Z"/>
  <p:tag name="OTLENDDATE" val="2022-07-20T07:39:00.0000000"/>
  <p:tag name="OTLDURATIONFORMAT" val="day"/>
  <p:tag name="OTLSPACING" val="5"/>
  <p:tag name="OTLSHAPETHICKNESSTYPE" val="Thick"/>
  <p:tag name="OTLMARKERSHAPE" val="OTL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Quarter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ISSET" val="True"/>
  <p:tag name="OTLTIMEBANDTHREEDEFFECTS" val="None"/>
  <p:tag name="OTLLEFTENDCAPSMARGINLEFT" val="132.095354692441"/>
  <p:tag name="OTLTIMEBANDRESERVEDLEFTAREAWIDTH" val="76.3523439152578"/>
  <p:tag name="OTLTIMEBANDAUTODATERANGE" val="False"/>
  <p:tag name="OTLTIMEBANDSTARTDATE" val="2022-01-01T23:59:00.0000000"/>
  <p:tag name="OTLTIMEBANDENDDATE" val="2022-12-31T17:46:00.0000000"/>
  <p:tag name="OTLMARKERSHAPE" val="OTL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3-03-01T00:00:00.0000000Z"/>
  <p:tag name="OTLENDDATE" val="2015-02-28T23:59:00.0000000Z"/>
  <p:tag name="OTLDURATIONFORMAT" val="day"/>
  <p:tag name="OTLSPACING" val="5"/>
  <p:tag name="OTLSHAPETHICKNESSTYPE" val="Thick"/>
  <p:tag name="OTLMARKERSHAPE" val="OTL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Month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ISSET" val="True"/>
  <p:tag name="OTLTIMEBANDTHREEDEFFECTS" val="None"/>
  <p:tag name="OTLLEFTENDCAPSMARGINLEFT" val="132.095354692441"/>
  <p:tag name="OTLTIMEBANDRESERVEDLEFTAREAWIDTH" val="76.3523439152578"/>
  <p:tag name="OTLTIMEBANDAUTODATERANGE" val="False"/>
  <p:tag name="OTLTIMEBANDSTARTDATE" val="2022-01-01T23:59:00.0000000"/>
  <p:tag name="OTLTIMEBANDENDDATE" val="2022-12-31T17:46:00.0000000"/>
  <p:tag name="OTLMARKERSHAPE" val="OTL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5-03-01T00:00:00.0000000Z"/>
  <p:tag name="OTLENDDATE" val="2017-02-28T23:59:00.0000000Z"/>
  <p:tag name="OTLDURATIONFORMAT" val="day"/>
  <p:tag name="OTLSPACING" val="5"/>
  <p:tag name="OTLSHAPETHICKNESSTYPE" val="Thick"/>
  <p:tag name="OTLMARKERSHAPE" val="OTL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7-03-01T00:00:00.0000000Z"/>
  <p:tag name="OTLENDDATE" val="2020-03-01T23:59:00.0000000Z"/>
  <p:tag name="OTLDURATIONFORMAT" val="day"/>
  <p:tag name="OTLSPACING" val="5"/>
  <p:tag name="OTLSHAPETHICKNESSTYPE" val="Thick"/>
  <p:tag name="OTLMARKERSHAPE" val="OTL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3"/>
  <p:tag name="OTLSHAPETHICKNESSTYPE" val="Thick"/>
  <p:tag name="OTLSTARTDATE" val="2022-01-09T23:59:00.0000000"/>
  <p:tag name="OTLENDDATE" val="2022-02-16T06:00:00.0000000"/>
  <p:tag name="OTLMARKERSHAPE" val="OTL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4-04T23:59:00.0000000"/>
  <p:tag name="OTLENDDATE" val="2022-05-06T12:36:00.0000000"/>
  <p:tag name="OTLDURATIONFORMAT" val="day"/>
  <p:tag name="OTLSPACING" val="3"/>
  <p:tag name="OTLSHAPETHICKNESSTYPE" val="Thick"/>
  <p:tag name="OTLMARKERSHAPE" val="OTL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3"/>
  <p:tag name="OTLSHAPETHICKNESSTYPE" val="Thick"/>
  <p:tag name="OTLSTARTDATE" val="2022-08-04T23:59:00.0000000"/>
  <p:tag name="OTLENDDATE" val="2022-09-19T16:30:00.0000000"/>
  <p:tag name="OTLMARKERSHAPE" val="OTL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3"/>
  <p:tag name="OTLSHAPETHICKNESSTYPE" val="Thick"/>
  <p:tag name="OTLSTARTDATE" val="2022-10-06T23:59:00.0000000"/>
  <p:tag name="OTLENDDATE" val="2022-12-01T12:14:00.0000000"/>
  <p:tag name="OTLMARKERSHAPE" val="OTL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3"/>
  <p:tag name="OTLSHAPETHICKNESSTYPE" val="Thick"/>
  <p:tag name="OTLSTARTDATE" val="2022-05-18T23:59:00.0000000"/>
  <p:tag name="OTLENDDATE" val="2022-06-30T16:11:00.0000000"/>
  <p:tag name="OTLMARKERSHAPE" val="OTL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3"/>
  <p:tag name="OTLSHAPETHICKNESSTYPE" val="Thick"/>
  <p:tag name="OTLSTARTDATE" val="2022-02-22T23:59:00.0000000"/>
  <p:tag name="OTLENDDATE" val="2022-03-26T12:36:00.0000000"/>
  <p:tag name="OTLMARKERSHAPE" val="OTL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3"/>
  <p:tag name="OTLSHAPETHICKNESSTYPE" val="Thick"/>
  <p:tag name="OTLSTARTDATE" val="2022-01-16T23:59:00.0000000"/>
  <p:tag name="OTLENDDATE" val="2022-02-25T01:24:00.0000000"/>
  <p:tag name="OTLMARKERSHAPE" val="OTL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3"/>
  <p:tag name="OTLSHAPETHICKNESSTYPE" val="Thick"/>
  <p:tag name="OTLSTARTDATE" val="2022-04-06T23:59:00.0000000"/>
  <p:tag name="OTLENDDATE" val="2022-05-17T01:24:00.0000000"/>
  <p:tag name="OTLMARKERSHAPE" val="OTL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8-06T23:59:00.0000000"/>
  <p:tag name="OTLENDDATE" val="2022-09-15T01:24:00.0000000"/>
  <p:tag name="OTLDURATIONFORMAT" val="day"/>
  <p:tag name="OTLSPACING" val="3"/>
  <p:tag name="OTLSHAPETHICKNESSTYPE" val="Thick"/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4-06-01T00:00:00.0000000Z"/>
  <p:tag name="OTLENDDATE" val="2017-12-31T23:59:00.0000000Z"/>
  <p:tag name="OTLDURATIONFORMAT" val="day"/>
  <p:tag name="OTLSPACING" val="5"/>
  <p:tag name="OTLSHAPETHICKNESSTYPE" val="Thick"/>
  <p:tag name="OTLMARKERSHAPE" val="OTL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ENDDATE" val="2022-03-15T01:24:00.0000000"/>
  <p:tag name="OTLDURATIONFORMAT" val="day"/>
  <p:tag name="OTLSPACING" val="3"/>
  <p:tag name="OTLSHAPETHICKNESSTYPE" val="Thick"/>
  <p:tag name="OTLSTARTDATE" val="2022-01-27T21:17:00.0000000"/>
  <p:tag name="OTLMARKERSHAPE" val="OTL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4-19T23:59:00.0000000"/>
  <p:tag name="OTLENDDATE" val="2022-06-12T19:45:00.0000000"/>
  <p:tag name="OTLDURATIONFORMAT" val="day"/>
  <p:tag name="OTLSPACING" val="3"/>
  <p:tag name="OTLSHAPETHICKNESSTYPE" val="Thick"/>
  <p:tag name="OTLMARKERSHAPE" val="OTL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3"/>
  <p:tag name="OTLSHAPETHICKNESSTYPE" val="Thick"/>
  <p:tag name="OTLSTARTDATE" val="2022-07-07T23:59:00.0000000"/>
  <p:tag name="OTLENDDATE" val="2022-09-12T16:38:00.0000000"/>
  <p:tag name="OTLMARKERSHAPE" val="OTL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3"/>
  <p:tag name="OTLSHAPETHICKNESSTYPE" val="Thick"/>
  <p:tag name="OTLSTARTDATE" val="2022-05-13T23:59:00.0000000"/>
  <p:tag name="OTLENDDATE" val="2022-06-16T00:45:00.0000000"/>
  <p:tag name="OTLMARKERSHAPE" val="OTL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4-03T23:59:00.0000000"/>
  <p:tag name="OTLENDDATE" val="2022-11-29T17:46:00.0000000"/>
  <p:tag name="OTLDURATIONFORMAT" val="day"/>
  <p:tag name="OTLSPACING" val="3"/>
  <p:tag name="OTLSHAPETHICKNESSTYPE" val="Thick"/>
  <p:tag name="OTLMARKERSHAPE" val="OTL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2-16T23:59:00.0000000"/>
  <p:tag name="OTLENDDATE" val="2022-03-29T06:19:00.0000000"/>
  <p:tag name="OTLDURATIONFORMAT" val="day"/>
  <p:tag name="OTLSPACING" val="3"/>
  <p:tag name="OTLSHAPETHICKNESSTYPE" val="Thick"/>
  <p:tag name="OTLMARKERSHAPE" val="OTL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3"/>
  <p:tag name="OTLSHAPETHICKNESSTYPE" val="Thick"/>
  <p:tag name="OTLSTARTDATE" val="2022-07-19T23:59:00.0000000"/>
  <p:tag name="OTLENDDATE" val="2022-08-22T00:45:00.0000000"/>
  <p:tag name="OTLMARKERSHAPE" val="OTL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3"/>
  <p:tag name="OTLSHAPETHICKNESSTYPE" val="Thick"/>
  <p:tag name="OTLSTARTDATE" val="2022-02-23T23:59:00.0000000"/>
  <p:tag name="OTLENDDATE" val="2022-03-29T00:45:00.0000000"/>
  <p:tag name="OTLMARKERSHAPE" val="OTL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3"/>
  <p:tag name="OTLSHAPETHICKNESSTYPE" val="Thick"/>
  <p:tag name="OTLSTARTDATE" val="2022-04-21T23:59:00.0000000"/>
  <p:tag name="OTLENDDATE" val="2022-05-25T00:45:00.0000000"/>
  <p:tag name="OTLMARKERSHAPE" val="OTL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7-31T23:59:00.0000000"/>
  <p:tag name="OTLENDDATE" val="2022-09-03T00:45:00.0000000"/>
  <p:tag name="OTLDURATIONFORMAT" val="day"/>
  <p:tag name="OTLSPACING" val="3"/>
  <p:tag name="OTLSHAPETHICKNESSTYPE" val="Thick"/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8-01-01T00:00:00.0000000Z"/>
  <p:tag name="OTLENDDATE" val="2021-06-01T23:59:00.0000000Z"/>
  <p:tag name="OTLDURATIONFORMAT" val="day"/>
  <p:tag name="OTLSPACING" val="5"/>
  <p:tag name="OTLSHAPETHICKNESSTYPE" val="Thick"/>
  <p:tag name="OTLMARKERSHAPE" val="OTL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3"/>
  <p:tag name="OTLSHAPETHICKNESSTYPE" val="Thick"/>
  <p:tag name="OTLSTARTDATE" val="2022-10-06T23:59:00.0000000"/>
  <p:tag name="OTLENDDATE" val="2022-11-09T00:45:00.0000000"/>
  <p:tag name="OTLMARKERSHAPE" val="OTL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3"/>
  <p:tag name="OTLSHAPETHICKNESSTYPE" val="Thick"/>
  <p:tag name="OTLSTARTDATE" val="2022-01-15T23:59:00.0000000"/>
  <p:tag name="OTLENDDATE" val="2022-02-18T00:45:00.0000000"/>
  <p:tag name="OTLMARKERSHAPE" val="OTL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3"/>
  <p:tag name="OTLSHAPETHICKNESSTYPE" val="Thick"/>
  <p:tag name="OTLSTARTDATE" val="2022-01-17T02:43:00.0000000"/>
  <p:tag name="OTLENDDATE" val="2022-03-28T12:50:00.0000000"/>
  <p:tag name="OTLMARKERSHAPE" val="OTL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3"/>
  <p:tag name="OTLSHAPETHICKNESSTYPE" val="Thick"/>
  <p:tag name="OTLSTARTDATE" val="2022-07-08T23:59:00.0000000"/>
  <p:tag name="OTLENDDATE" val="2022-09-03T12:50:00.0000000"/>
  <p:tag name="OTLMARKERSHAPE" val="OTL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3"/>
  <p:tag name="OTLSHAPETHICKNESSTYPE" val="Thick"/>
  <p:tag name="OTLSTARTDATE" val="2022-04-05T23:59:00.0000000"/>
  <p:tag name="OTLENDDATE" val="2022-06-26T00:45:00.0000000"/>
  <p:tag name="OTLMARKERSHAPE" val="OTL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3"/>
  <p:tag name="OTLSHAPETHICKNESSTYPE" val="Thick"/>
  <p:tag name="OTLSTARTDATE" val="2022-10-04T23:59:00.0000000"/>
  <p:tag name="OTLENDDATE" val="2022-12-11T09:11:00.0000000"/>
  <p:tag name="OTLMARKERSHAPE" val="OTL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Performance"/>
  <p:tag name="OTLPOSITIONONTASK" val="None"/>
  <p:tag name="OTLRELATEDTASKID" val="00000000-0000-0000-0000-000000000000"/>
  <p:tag name="OTLDATE" val="2022-03-25T23:59:00.0000000"/>
  <p:tag name="OTLMARKERSHAPE" val="OTL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heck out"/>
  <p:tag name="OTLDATE" val="2022-06-06T23:59:00.0000000"/>
  <p:tag name="OTLPOSITIONONTASK" val="None"/>
  <p:tag name="OTLRELATEDTASKID" val="00000000-0000-0000-0000-000000000000"/>
  <p:tag name="OTLMARKERSHAPE" val="OTL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obile app"/>
  <p:tag name="OTLDATE" val="2022-09-17T23:59:00.0000000"/>
  <p:tag name="OTLPOSITIONONTASK" val="None"/>
  <p:tag name="OTLRELATEDTASKID" val="00000000-0000-0000-0000-000000000000"/>
  <p:tag name="OTLMARKERSHAPE" val="OTL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Q3 &amp; Q4 roadmap"/>
  <p:tag name="OTLPOSITIONONTASK" val="None"/>
  <p:tag name="OTLRELATEDTASKID" val="00000000-0000-0000-0000-000000000000"/>
  <p:tag name="OTLDATE" val="2022-06-15T23:59:00.0000000"/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06-01T00:00:00.0000000Z"/>
  <p:tag name="OTLENDDATE" val="2023-07-16T19:37:00.0000000"/>
  <p:tag name="OTLDURATIONFORMAT" val="day"/>
  <p:tag name="OTLSPACING" val="5"/>
  <p:tag name="OTLSHAPETHICKNESSTYPE" val="Thick"/>
  <p:tag name="OTLMARKERSHAPE" val="OTL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09-18T01:24:00.0000000"/>
  <p:tag name="OTLPOSITIONONTASK" val="None"/>
  <p:tag name="OTLRELATEDTASKID" val="00000000-0000-0000-0000-000000000000"/>
  <p:tag name="OTLMTITLE" val="Fashion Show Event"/>
  <p:tag name="OTLMARKERSHAPE" val="OTL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ELAPSEDSTYLE" val="Thin"/>
  <p:tag name="OTLMARKERSHAPE" val="OTL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5-12-28T00:00:00.0000000"/>
  <p:tag name="OTLPOSITIONONTASK" val="None"/>
  <p:tag name="OTLRELATEDTASKID" val="00000000-0000-0000-0000-000000000000"/>
  <p:tag name="OTLMTITLE" val="Decora 2016 - North America launch"/>
  <p:tag name="OTLMARKERSHAPE" val="OTL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3-02-28T00:00:00.0000000"/>
  <p:tag name="OTLPOSITIONONTASK" val="None"/>
  <p:tag name="OTLRELATEDTASKID" val="00000000-0000-0000-0000-000000000000"/>
  <p:tag name="OTLMTITLE" val="Floral 2013 - North America launch"/>
  <p:tag name="OTLMARKERSHAPE" val="OTL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5-02-27T00:00:00.0000000"/>
  <p:tag name="OTLPOSITIONONTASK" val="None"/>
  <p:tag name="OTLRELATEDTASKID" val="00000000-0000-0000-0000-000000000000"/>
  <p:tag name="OTLMTITLE" val="Floral 2015 - North America launch"/>
  <p:tag name="OTLMARKERSHAPE" val="OTL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pring Collection"/>
  <p:tag name="OTLDATE" val="2022-02-28T23:59:00.0000000"/>
  <p:tag name="OTLPOSITIONONTASK" val="None"/>
  <p:tag name="OTLRELATEDTASKID" val="00000000-0000-0000-0000-000000000000"/>
  <p:tag name="OTLDATEFORMATSTRING" val="MMM d"/>
  <p:tag name="OTLMARKERSHAPE" val="OTL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Back to School Sale"/>
  <p:tag name="OTLDATE" val="2022-08-08T23:59:00.0000000"/>
  <p:tag name="OTLPOSITIONONTASK" val="None"/>
  <p:tag name="OTLRELATEDTASKID" val="00000000-0000-0000-0000-000000000000"/>
  <p:tag name="OTLDATEFORMATSTRING" val="MMM d"/>
  <p:tag name="OTLMARKERSHAPE" val="OTL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inter Collection"/>
  <p:tag name="OTLDATE" val="2022-10-03T23:59:00.0000000"/>
  <p:tag name="OTLPOSITIONONTASK" val="None"/>
  <p:tag name="OTLRELATEDTASKID" val="00000000-0000-0000-0000-000000000000"/>
  <p:tag name="OTLDATEFORMATSTRING" val="MMM d"/>
  <p:tag name="OTLMARKERSHAPE" val="OTL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Black Friday Sale"/>
  <p:tag name="OTLDATE" val="2022-11-25T23:59:00.0000000"/>
  <p:tag name="OTLPOSITIONONTASK" val="None"/>
  <p:tag name="OTLRELATEDTASKID" val="00000000-0000-0000-0000-000000000000"/>
  <p:tag name="OTLDATEFORMATSTRING" val="MMM d"/>
  <p:tag name="OTLMARKERSHAPE" val="OTL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ODAYPOSITION" val="Above"/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Years"/>
  <p:tag name="OTLTIMEBANDSCALEFORMAT" val="MMM"/>
  <p:tag name="OTLTIMEBANDSHAPETYPE" val="RoundedCornerRectangleTimeband"/>
  <p:tag name="OTLTIMEBANDSHAPEHEIGHT" val="20"/>
  <p:tag name="OTLTIMEBANDSHAPEPADDINGLEFT" val="0"/>
  <p:tag name="OTLTIMEBANDCULTUREINFO" val="en-US"/>
  <p:tag name="OTLTIMEBANDQUICKPOSITION" val="Custom"/>
  <p:tag name="OTLTIMEBANDAUTODATERANGE" val="True"/>
  <p:tag name="OTLTIMEBANDSTARTDATE" val="0001-01-01T00:00:00.0000000"/>
  <p:tag name="OTLTIMEBANDENDDATE" val="2023-12-31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LEFTENDCAPSMARGINLEFT" val="44.5066666666667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THREEDEFFECTS" val="None"/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RELATEDTASKID" val="f183bca8-9534-4204-9f71-f4ba7b0978ed"/>
  <p:tag name="OTLDATE" val="2013-01-01T00:00:00.0000000"/>
  <p:tag name="OTLPOSITIONONTASK" val="Center"/>
  <p:tag name="OTLMTITLE" val="Decora 2013 - North America launch"/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6-01-27T00:00:00.0000000"/>
  <p:tag name="OTLPOSITIONONTASK" val="Center"/>
  <p:tag name="OTLRELATEDTASKID" val="9bb92d50-2a21-48f5-b061-1d96b2cc68a0"/>
  <p:tag name="OTLMTITLE" val="Decora 2016 - Europe launch"/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6-04-18T00:00:00.0000000"/>
  <p:tag name="OTLPOSITIONONTASK" val="Center"/>
  <p:tag name="OTLRELATEDTASKID" val="9bb92d50-2a21-48f5-b061-1d96b2cc68a0"/>
  <p:tag name="OTLMTITLE" val="Decora 2016 - Asia launch"/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0-01-04T00:00:00.0000000"/>
  <p:tag name="OTLPOSITIONONTASK" val="Center"/>
  <p:tag name="OTLRELATEDTASKID" val="78be9f5f-b5a6-4dd5-ad26-1d5130dcf98f"/>
  <p:tag name="OTLMTITLE" val="Decora 2020 - North America launch"/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0-02-02T00:00:00.0000000"/>
  <p:tag name="OTLPOSITIONONTASK" val="Center"/>
  <p:tag name="OTLRELATEDTASKID" val="78be9f5f-b5a6-4dd5-ad26-1d5130dcf98f"/>
  <p:tag name="OTLMTITLE" val="Decora 2020 - Europe launch"/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0-03-30T00:00:00.0000000"/>
  <p:tag name="OTLPOSITIONONTASK" val="Center"/>
  <p:tag name="OTLRELATEDTASKID" val="78be9f5f-b5a6-4dd5-ad26-1d5130dcf98f"/>
  <p:tag name="OTLMTITLE" val="Decora 2020 - Asia launch"/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0-05-07T00:00:00.0000000"/>
  <p:tag name="OTLPOSITIONONTASK" val="Center"/>
  <p:tag name="OTLRELATEDTASKID" val="78be9f5f-b5a6-4dd5-ad26-1d5130dcf98f"/>
  <p:tag name="OTLMTITLE" val="Decora 2020 - South America launch"/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3-04-27T00:00:00.0000000"/>
  <p:tag name="OTLPOSITIONONTASK" val="Center"/>
  <p:tag name="OTLRELATEDTASKID" val="7010f4bf-6246-4153-8742-ce7ee2d4ae5e"/>
  <p:tag name="OTLMTITLE" val="Floral 2013 - Europe launch"/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3-06-28T00:00:00.0000000"/>
  <p:tag name="OTLPOSITIONONTASK" val="Center"/>
  <p:tag name="OTLRELATEDTASKID" val="7010f4bf-6246-4153-8742-ce7ee2d4ae5e"/>
  <p:tag name="OTLMTITLE" val="Floral 2013 - Asia launch"/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5-03-22T00:00:00.0000000"/>
  <p:tag name="OTLPOSITIONONTASK" val="Center"/>
  <p:tag name="OTLRELATEDTASKID" val="d0fafd0e-66f1-4c30-af7b-6d01cf1cae65"/>
  <p:tag name="OTLMTITLE" val="Floral 2015 - Europe launch"/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5-06-16T00:00:00.0000000"/>
  <p:tag name="OTLPOSITIONONTASK" val="Center"/>
  <p:tag name="OTLRELATEDTASKID" val="d0fafd0e-66f1-4c30-af7b-6d01cf1cae65"/>
  <p:tag name="OTLMTITLE" val="Floral 2015 - Asia launch"/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7-03-05T00:00:00.0000000"/>
  <p:tag name="OTLPOSITIONONTASK" val="Center"/>
  <p:tag name="OTLRELATEDTASKID" val="10600831-e370-4432-9654-d88016ebac54"/>
  <p:tag name="OTLMTITLE" val="Floral 2017 - North America launch"/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7-04-03T00:00:00.0000000"/>
  <p:tag name="OTLPOSITIONONTASK" val="Center"/>
  <p:tag name="OTLRELATEDTASKID" val="10600831-e370-4432-9654-d88016ebac54"/>
  <p:tag name="OTLMTITLE" val="Floral 2017 - Europe launch"/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7-05-06T00:00:00.0000000"/>
  <p:tag name="OTLPOSITIONONTASK" val="Center"/>
  <p:tag name="OTLRELATEDTASKID" val="10600831-e370-4432-9654-d88016ebac54"/>
  <p:tag name="OTLMTITLE" val="Floral 2017 - Asia launch"/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7-06-05T00:00:00.0000000"/>
  <p:tag name="OTLPOSITIONONTASK" val="Center"/>
  <p:tag name="OTLRELATEDTASKID" val="10600831-e370-4432-9654-d88016ebac54"/>
  <p:tag name="OTLMTITLE" val="Floral 2017 - South America launch"/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4-06-03T00:00:00.0000000"/>
  <p:tag name="OTLPOSITIONONTASK" val="Center"/>
  <p:tag name="OTLRELATEDTASKID" val="7976d799-8a75-41aa-b614-9a396d131b16"/>
  <p:tag name="OTLMTITLE" val="Arcade 2014 - North America launch"/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4-07-25T00:00:00.0000000"/>
  <p:tag name="OTLPOSITIONONTASK" val="Center"/>
  <p:tag name="OTLRELATEDTASKID" val="7976d799-8a75-41aa-b614-9a396d131b16"/>
  <p:tag name="OTLMTITLE" val="Arcade 2014 - Europe launch"/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0-06-04T00:00:00.0000000"/>
  <p:tag name="OTLPOSITIONONTASK" val="Center"/>
  <p:tag name="OTLRELATEDTASKID" val="84cab676-753f-420d-8103-4afa3df72e08"/>
  <p:tag name="OTLMTITLE" val="Gamine 2020 - North America launch"/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0-07-09T00:00:00.0000000"/>
  <p:tag name="OTLPOSITIONONTASK" val="Center"/>
  <p:tag name="OTLRELATEDTASKID" val="84cab676-753f-420d-8103-4afa3df72e08"/>
  <p:tag name="OTLMTITLE" val="Gamine 2020 - Europe launch"/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0-08-12T00:00:00.0000000"/>
  <p:tag name="OTLPOSITIONONTASK" val="Center"/>
  <p:tag name="OTLRELATEDTASKID" val="84cab676-753f-420d-8103-4afa3df72e08"/>
  <p:tag name="OTLMTITLE" val="Gamine 2020 - Asia launch"/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rcade 2018 - North America launch"/>
  <p:tag name="OTLDATE" val="2018-01-01T00:00:00.0000000"/>
  <p:tag name="OTLPOSITIONONTASK" val="Center"/>
  <p:tag name="OTLRELATEDTASKID" val="15603390-6fca-4b8a-9a66-251447be9165"/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8-02-10T00:00:00.0000000"/>
  <p:tag name="OTLPOSITIONONTASK" val="Center"/>
  <p:tag name="OTLRELATEDTASKID" val="15603390-6fca-4b8a-9a66-251447be9165"/>
  <p:tag name="OTLMTITLE" val="Arcade 2018 - Europe launch"/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RELATEDTASKID" val="f183bca8-9534-4204-9f71-f4ba7b0978ed"/>
  <p:tag name="OTLDATE" val="2013-03-01T00:00:00.0000000"/>
  <p:tag name="OTLPOSITIONONTASK" val="Center"/>
  <p:tag name="OTLMTITLE" val="Decora 2013 - Europe launch"/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RELATEDTASKID" val="f183bca8-9534-4204-9f71-f4ba7b0978ed"/>
  <p:tag name="OTLDATE" val="2013-05-01T00:00:00.0000000"/>
  <p:tag name="OTLPOSITIONONTASK" val="Center"/>
  <p:tag name="OTLMTITLE" val="Decora 2013 - Asia launch"/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10sIkluZGV4IjowLCJJZCI6ImRlYjE0YzBiLWFjNDctNGEwOC1iOTVkLWMyNWQ5NTAzMjFlZSIsIkhlYWRlclRleHQiOm51bGwsIklzRGVmYXVsdCI6dHJ1ZSwiU3R5bGUiOnsiJGlkIjoiNCIsIkhlYWRlclN0eWxlIjp7IiRpZCI6IjUiLCJUZXh0U3R5bGUiOnsiJGlkIjoiNiIsIkZvbnRTZXR0aW5ncyI6eyIkaWQiOiI3IiwiRm9udFNpemUiOjExLCJGb250TmFtZSI6IkNhbGlicmkiLCJJc0JvbGQiOmZhbHNlLCJJc0l0YWxpYyI6ZmFsc2UsIklzVW5kZXJsaW5lZCI6ZmFsc2UsIlBhcmVudFN0eWxlIjpudWxsfSwiQXV0b1NpemUiOjIsIkZvcmVncm91bmQiOnsiJGlkIjoiOCIsIkNvbG9yIjp7IiRpZCI6IjkiLCJBIjoyNTUsIlIiOjAsIkciOjAsIkIiOjB9fSwiTWF4V2lkdGgiOjAuMCwiTWF4SGVpZ2h0IjoiSW5maW5pdHkiLCJTbWFydEZvcmVncm91bmRJc0FjdGl2ZSI6ZmFsc2UsIkhvcml6b250YWxBbGlnbm1lbnQiOjAsIlZlcnRpY2FsQWxpZ25tZW50IjowLCJTbWFydEZvcmVncm91bmQiOm51bGwsIkJhY2tncm91bmRGaWxsVHlwZSI6MCwiTWFyZ2luIjp7IiRpZCI6IjEwIiwiVG9wIjowLjAsIkxlZnQiOjAuMCwiUmlnaHQiOjAuMCwiQm90dG9tIjowLjB9LCJQYWRkaW5nIjp7IiRpZCI6IjExIiwiVG9wIjowLjAsIkxlZnQiOjAuMCwiUmlnaHQiOjAuMCwiQm90dG9tIjowLjB9LCJCYWNrZ3JvdW5kIjp7IiRpZCI6IjEyIiwiQ29sb3IiOnsiJGlkIjoiMTMiLCJBIjowLCJSIjoyNTUsIkciOjI1NSwiQiI6MjU1fX0sIklzVmlzaWJsZSI6dHJ1ZSwiV2lkdGgiOjAuMCwiSGVpZ2h0IjowLjAsIkJvcmRlclN0eWxlIjpudWxsLCJQYXJlbnRTdHlsZSI6bnVsbH0sIlJlY3RhbmdsZVN0eWxlIjp7IiRpZCI6IjE0IiwiTWFyZ2luIjp7IiRpZCI6IjE1IiwiVG9wIjowLjAsIkxlZnQiOjAuMCwiUmlnaHQiOjAuMCwiQm90dG9tIjowLjB9LCJQYWRkaW5nIjp7IiRpZCI6IjE2IiwiVG9wIjowLjAsIkxlZnQiOjAuMCwiUmlnaHQiOjAuMCwiQm90dG9tIjowLjB9LCJCYWNrZ3JvdW5kIjp7IiRpZCI6IjE3IiwiQ29sb3IiOnsiJGlkIjoiMTgiLCJBIjo2MywiUiI6MTY1LCJHIjoxNjUsIkIiOjE2NX19LCJJc1Zpc2libGUiOnRydWUsIldpZHRoIjowLjAsIkhlaWdodCI6MC4wLCJCb3JkZXJTdHlsZSI6eyIkaWQiOiIxOSIsIkxpbmVDb2xvciI6eyIkaWQiOiIyMCIsIiR0eXBlIjoiTkxSRS5Db21tb24uRG9tLlNvbGlkQ29sb3JCcnVzaCwgTkxSRS5Db21tb24iLCJDb2xvciI6eyIkaWQiOiIyMSIsIkEiOjI1NSwiUiI6MjU1LCJHIjowLCJCIjowfX0sIkxpbmVXZWlnaHQiOjAuMCwiTGluZVR5cGUiOjAsIlBhcmVudFN0eWxlIjpudWxsfSwiUGFyZW50U3R5bGUiOm51bGx9LCJNYXJnaW4iOnsiJGlkIjoiMjIiLCJUb3AiOjAuMCwiTGVmdCI6MC4wLCJSaWdodCI6MC4wLCJCb3R0b20iOjAuMH0sIlBhZGRpbmciOnsiJGlkIjoiMjMiLCJUb3AiOjAuMCwiTGVmdCI6MC4wLCJSaWdodCI6MC4wLCJCb3R0b20iOjAuMH0sIkJhY2tncm91bmQiOm51bGwsIklzVmlzaWJsZSI6dHJ1ZSwiV2lkdGgiOjAuMCwiSGVpZ2h0IjowLjAsIkJvcmRlclN0eWxlIjpudWxsLCJQYXJlbnRTdHlsZSI6bnVsbH0sIkJhY2tncm91bmRTdHlsZSI6eyIkaWQiOiIyNCIsIk1hcmdpbiI6eyIkaWQiOiIyNSIsIlRvcCI6MC4wLCJMZWZ0IjowLjAsIlJpZ2h0IjowLjAsIkJvdHRvbSI6MC4wfSwiUGFkZGluZyI6eyIkaWQiOiIyNiIsIlRvcCI6MC4wLCJMZWZ0IjowLjAsIlJpZ2h0IjowLjAsIkJvdHRvbSI6MC4wfSwiQmFja2dyb3VuZCI6eyIkaWQiOiIyNyIsIkNvbG9yIjp7IiRpZCI6IjI4IiwiQSI6NTEsIlIiOjE2NSwiRyI6MTY1LCJCIjoxNjV9fSwiSXNWaXNpYmxlIjp0cnVlLCJXaWR0aCI6MC4wLCJIZWlnaHQiOjAuMCwiQm9yZGVyU3R5bGUiOnsiJGlkIjoiMjkiLCJMaW5lQ29sb3IiOnsiJGlkIjoiMzAiLCIkdHlwZSI6Ik5MUkUuQ29tbW9uLkRvbS5Tb2xpZENvbG9yQnJ1c2gsIE5MUkUuQ29tbW9uIiwiQ29sb3IiOnsiJGlkIjoiMzEiLCJBIjoyNTUsIlIiOjI1NSwiRyI6MCwiQiI6MH19LCJMaW5lV2VpZ2h0IjowLjAsIkxpbmVUeXBlIjowLCJQYXJlbnRTdHlsZSI6bnVsbH0sIlBhcmVudFN0eWxlIjpudWxsfSwiTWFyZ2luIjp7IiRpZCI6IjMyIiwiVG9wIjowLjAsIkxlZnQiOjAuMCwiUmlnaHQiOjAuMCwiQm90dG9tIjowLjB9LCJQYWRkaW5nIjp7IiRpZCI6IjMzIiwiVG9wIjowLjAsIkxlZnQiOjAuMCwiUmlnaHQiOjAuMCwiQm90dG9tIjowLjB9LCJJc1Zpc2libGUiOmZhbHNlLCJXaWR0aCI6MC4wLCJIZWlnaHQiOjAuMCwiQm9yZGVyU3R5bGUiOm51bGwsIlBhcmVudFN0eWxlIjpudWxsfX0seyIkaWQiOiIzNCIsIl9yb3dzIjpbeyIkaWQiOiIzNSIsIl90YXNrcyI6W3siJGlkIjoiMzYiLCJfYXR0YWNoZWRNaWxlc3RvbmVzIjpbXSwiVGFza0RlZmluaXRpb24iOnsiJGlkIjoiMzciLCJHcm91cE5hbWUiOm51bGwsIlN0YXJ0RGF0ZSI6IjIwMjEtMTItMTNUMDk6MDA6MDBaIiwiRW5kRGF0ZSI6IjIwMjEtMTItMTNUMTc6MDA6MDBaIiwiUGVyY2VudGFnZUNvbXBsZXRlIjpudWxsLCJTdHlsZSI6eyIkaWQiOiIzOCIsIlNoYXBlIjo2LCJTaGFwZVRoaWNrbmVzcyI6MSwiRHVyYXRpb25Gb3JtYXQiOjAsIkluY2x1ZGVOb25Xb3JraW5nRGF5c0luRHVyYXRpb24iOmZhbHNlLCJQZXJjZW50YWdlQ29tcGxldGVTdHlsZSI6eyIkaWQiOiIzOSIsIkZvbnRTZXR0aW5ncyI6eyIkaWQiOiI0MCIsIkZvbnRTaXplIjoxMCwiRm9udE5hbWUiOiJDYWxpYnJpIiwiSXNCb2xkIjpmYWxzZSwiSXNJdGFsaWMiOmZhbHNlLCJJc1VuZGVybGluZWQiOmZhbHNlLCJQYXJlbnRTdHlsZSI6bnVsbH0sIkF1dG9TaXplIjowLCJGb3JlZ3JvdW5kIjp7IiRpZCI6IjQxIiwiQ29sb3IiOnsiJGlkIjoiNDI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0MyIsIlRvcCI6MC4wLCJMZWZ0IjowLjAsIlJpZ2h0IjowLjAsIkJvdHRvbSI6MC4wfSwiUGFkZGluZyI6eyIkaWQiOiI0NCIsIlRvcCI6MC4wLCJMZWZ0IjowLjAsIlJpZ2h0IjowLjAsIkJvdHRvbSI6MC4wfSwiQmFja2dyb3VuZCI6eyIkaWQiOiI0NSIsIkNvbG9yIjp7IiRpZCI6IjQ2IiwiQSI6ODksIlIiOjAsIkciOjAsIkIiOjB9fSwiSXNWaXNpYmxlIjp0cnVlLCJXaWR0aCI6MC4wLCJIZWlnaHQiOjAuMCwiQm9yZGVyU3R5bGUiOnsiJGlkIjoiNDciLCJMaW5lQ29sb3IiOm51bGwsIkxpbmVXZWlnaHQiOjAuMCwiTGluZVR5cGUiOjAsIlBhcmVudFN0eWxlIjpudWxsfSwiUGFyZW50U3R5bGUiOm51bGx9LCJEdXJhdGlvblN0eWxlIjp7IiRpZCI6IjQ4IiwiRm9udFNldHRpbmdzIjp7IiRpZCI6IjQ5IiwiRm9udFNpemUiOjEwLCJGb250TmFtZSI6IkNhbGlicmkiLCJJc0JvbGQiOmZhbHNlLCJJc0l0YWxpYyI6ZmFsc2UsIklzVW5kZXJsaW5lZCI6ZmFsc2UsIlBhcmVudFN0eWxlIjpudWxsfSwiQXV0b1NpemUiOjAsIkZvcmVncm91bmQiOnsiJGlkIjoiNTAiLCJDb2xvciI6eyIkaWQiOiI1M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UyIiwiVG9wIjowLjAsIkxlZnQiOjAuMCwiUmlnaHQiOjAuMCwiQm90dG9tIjowLjB9LCJQYWRkaW5nIjp7IiRpZCI6IjUzIiwiVG9wIjowLjAsIkxlZnQiOjAuMCwiUmlnaHQiOjAuMCwiQm90dG9tIjowLjB9LCJCYWNrZ3JvdW5kIjp7IiRpZCI6IjU0IiwiQ29sb3IiOnsiJHJlZiI6IjQ2In19LCJJc1Zpc2libGUiOnRydWUsIldpZHRoIjowLjAsIkhlaWdodCI6MC4wLCJCb3JkZXJTdHlsZSI6eyIkaWQiOiI1NSIsIkxpbmVDb2xvciI6bnVsbCwiTGluZVdlaWdodCI6MC4wLCJMaW5lVHlwZSI6MCwiUGFyZW50U3R5bGUiOm51bGx9LCJQYXJlbnRTdHlsZSI6bnVsbH0sIkhvcml6b250YWxDb25uZWN0b3JTdHlsZSI6eyIkaWQiOiI1NiIsIkxpbmVDb2xvciI6eyIkaWQiOiI1NyIsIiR0eXBlIjoiTkxSRS5Db21tb24uRG9tLlNvbGlkQ29sb3JCcnVzaCwgTkxSRS5Db21tb24iLCJDb2xvciI6eyIkaWQiOiI1OCIsIkEiOjI1NSwiUiI6MjA0LCJHIjoyMDQsIkIiOjIwNH19LCJMaW5lV2VpZ2h0IjoxLjAsIkxpbmVUeXBlIjowLCJQYXJlbnRTdHlsZSI6bnVsbH0sIlZlcnRpY2FsQ29ubmVjdG9yU3R5bGUiOnsiJGlkIjoiNTkiLCJMaW5lQ29sb3IiOnsiJGlkIjoiNjAiLCIkdHlwZSI6Ik5MUkUuQ29tbW9uLkRvbS5Tb2xpZENvbG9yQnJ1c2gsIE5MUkUuQ29tbW9uIiwiQ29sb3IiOnsiJGlkIjoiNjE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dHJ1ZSwiUGVyY2VudGFnZUNvbXBsZXRlU2hhcGVPcGFjaXR5IjozNSwiU2hhcGVTdHlsZSI6eyIkaWQiOiI2MiIsIk1hcmdpbiI6eyIkaWQiOiI2MyIsIlRvcCI6MC4wLCJMZWZ0Ijo0LjAsIlJpZ2h0Ijo0LjAsIkJvdHRvbSI6MC4wfSwiUGFkZGluZyI6eyIkaWQiOiI2NCIsIlRvcCI6MC4wLCJMZWZ0IjowLjAsIlJpZ2h0IjowLjAsIkJvdHRvbSI6MC4wfSwiQmFja2dyb3VuZCI6eyIkaWQiOiI2NSIsIkNvbG9yIjp7IiRpZCI6IjY2IiwiQSI6MjU1LCJSIjo2OCwiRyI6MTE0LCJCIjoxOTZ9fSwiSXNWaXNpYmxlIjp0cnVlLCJXaWR0aCI6MC4wLCJIZWlnaHQiOjE2LjAsIkJvcmRlclN0eWxlIjp7IiRpZCI6IjY3IiwiTGluZUNvbG9yIjp7IiRpZCI6IjY4IiwiJHR5cGUiOiJOTFJFLkNvbW1vbi5Eb20uU29saWRDb2xvckJydXNoLCBOTFJFLkNvbW1vbiIsIkNvbG9yIjp7IiRpZCI6IjY5IiwiQSI6MjU1LCJSIjoyNTUsIkciOjI1NSwiQiI6MjU1fX0sIkxpbmVXZWlnaHQiOjAuMCwiTGluZVR5cGUiOjAsIlBhcmVudFN0eWxlIjpudWxsfSwiUGFyZW50U3R5bGUiOm51bGx9LCJUaXRsZVN0eWxlIjp7IiRpZCI6IjcwIiwiRm9udFNldHRpbmdzIjp7IiRpZCI6IjcxIiwiRm9udFNpemUiOjExLCJGb250TmFtZSI6IkNhbGlicmkiLCJJc0JvbGQiOnRydWUsIklzSXRhbGljIjpmYWxzZSwiSXNVbmRlcmxpbmVkIjpmYWxzZSwiUGFyZW50U3R5bGUiOm51bGx9LCJBdXRvU2l6ZSI6MCwiRm9yZWdyb3VuZCI6eyIkaWQiOiI3MiIsIkNvbG9yIjp7IiRpZCI6IjczIiwiQSI6MjU1LCJSIjoyNTUsIkciOjI1NSwiQiI6MjU1fX0sIk1heFdpZHRoIjo3MjAuMCwiTWF4SGVpZ2h0IjoiSW5maW5pdHkiLCJTbWFydEZvcmVncm91bmRJc0FjdGl2ZSI6ZmFsc2UsIkhvcml6b250YWxBbGlnbm1lbnQiOjEsIlZlcnRpY2FsQWxpZ25tZW50IjowLCJTbWFydEZvcmVncm91bmQiOm51bGwsIkJhY2tncm91bmRGaWxsVHlwZSI6MCwiTWFyZ2luIjp7IiRpZCI6Ijc0IiwiVG9wIjowLjAsIkxlZnQiOjAuMCwiUmlnaHQiOjAuMCwiQm90dG9tIjowLjB9LCJQYWRkaW5nIjp7IiRpZCI6Ijc1IiwiVG9wIjowLjAsIkxlZnQiOjAuMCwiUmlnaHQiOjAuMCwiQm90dG9tIjowLjB9LCJCYWNrZ3JvdW5kIjp7IiRpZCI6Ijc2IiwiQ29sb3IiOnsiJGlkIjoiNzciLCJBIjowLCJSIjoyNTUsIkciOjI1NSwiQiI6MjU1fX0sIklzVmlzaWJsZSI6dHJ1ZSwiV2lkdGgiOjAuMCwiSGVpZ2h0IjowLjAsIkJvcmRlclN0eWxlIjp7IiRpZCI6Ijc4IiwiTGluZUNvbG9yIjpudWxsLCJMaW5lV2VpZ2h0IjowLjAsIkxpbmVUeXBlIjowLCJQYXJlbnRTdHlsZSI6bnVsbH0sIlBhcmVudFN0eWxlIjpudWxsfSwiRGF0ZVN0eWxlIjp7IiRpZCI6Ijc5IiwiRm9udFNldHRpbmdzIjp7IiRpZCI6IjgwIiwiRm9udFNpemUiOjEwLCJGb250TmFtZSI6IkNhbGlicmkiLCJJc0JvbGQiOmZhbHNlLCJJc0l0YWxpYyI6ZmFsc2UsIklzVW5kZXJsaW5lZCI6ZmFsc2UsIlBhcmVudFN0eWxlIjpudWxsfSwiQXV0b1NpemUiOjAsIkZvcmVncm91bmQiOnsiJGlkIjoiODEiLCJDb2xvciI6eyIkaWQiOiI4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DMiLCJUb3AiOjAuMCwiTGVmdCI6MC4wLCJSaWdodCI6MC4wLCJCb3R0b20iOjAuMH0sIlBhZGRpbmciOnsiJGlkIjoiODQiLCJUb3AiOjAuMCwiTGVmdCI6MC4wLCJSaWdodCI6MC4wLCJCb3R0b20iOjAuMH0sIkJhY2tncm91bmQiOnsiJGlkIjoiODUiLCJDb2xvciI6eyIkcmVmIjoiNDYifX0sIklzVmlzaWJsZSI6dHJ1ZSwiV2lkdGgiOjAuMCwiSGVpZ2h0IjowLjAsIkJvcmRlclN0eWxlIjp7IiRpZCI6Ijg2IiwiTGluZUNvbG9yIjpudWxsLCJMaW5lV2VpZ2h0IjowLjAsIkxpbmVUeXBlIjowLCJQYXJlbnRTdHlsZSI6bnVsbH0sIlBhcmVudFN0eWxlIjpudWxsfSwiRGF0ZUZvcm1hdCI6eyIkaWQiOiI4NyIsIkZvcm1hdFN0cmluZyI6Ik1NTSBkIiwiU2VwYXJhdG9yIjoiLyIsIlVzZUludGVybmF0aW9uYWxEYXRlRm9ybWF0IjpmYWxzZSwiRGF0ZUlzVmlzaWJsZSI6ZmFsc2UsIlRpbWVJc1Zpc2libGUiOnRydWUsIkhvdXJEaWdpdHMiOjEsIkFtUG1EZXNpZ25hdG9yIjoyLCJUcmltMDBNaW51dGVzIjpmYWxzZSwiTGFzdEtub3duVmlzaWJpbGl0eVN0YXRlIjpudWxsfSwiV2Vla051bWJlcmluZyI6eyIkaWQiOiI4OCIsIkZvcm1hdCI6MCwiSXNWaXNpYmxlIjpmYWxzZSwiTGFzdEtub3duVmlzaWJpbGl0eVN0YXRlIjpmYWxzZX0sIklzVmlzaWJsZSI6dHJ1ZSwiUGFyZW50U3R5bGUiOm51bGx9LCJJbmRleCI6MCwiU21hcnREdXJhdGlvbkFjdGl2YXRlZCI6ZmFsc2UsIkRhdGVGb3JtYXQiOnsiJHJlZiI6Ijg3In0sIldlZWtOdW1iZXJpbmciOnsiJGlkIjoiODkiLCJGb3JtYXQiOjAsIklzVmlzaWJsZSI6ZmFsc2UsIkxhc3RLbm93blZpc2liaWxpdHlTdGF0ZSI6ZmFsc2V9LCJJZCI6IjRhODM0NzU1LTY4OTktNDJhYi1hMDQzLTdlNTZmMjRjN2U5ZCIsIkltcG9ydElkIjpudWxsLCJUaXRsZSI6IkpvYiBQMzQiLCJOb3RlIjpudWxsLCJIeXBlcmxpbmsiOnsiJGlkIjoiOTAiLCJBZGRyZXNzIjpudWxsLCJTdWJBZGRyZXNzIjpudWxsfSwiSXNDaGFuZ2VkIjpmYWxzZSwiSXNOZXciOmZhbHNlfX0seyIkaWQiOiI5MSIsIl9hdHRhY2hlZE1pbGVzdG9uZXMiOltdLCJUYXNrRGVmaW5pdGlvbiI6eyIkaWQiOiI5MiIsIkdyb3VwTmFtZSI6bnVsbCwiU3RhcnREYXRlIjoiMjAyMS0xMi0xNFQwOTowMDowMFoiLCJFbmREYXRlIjoiMjAyMS0xMi0xNFQxNzowMDowMFoiLCJQZXJjZW50YWdlQ29tcGxldGUiOm51bGwsIlN0eWxlIjp7IiRpZCI6IjkzIiwiU2hhcGUiOjYsIlNoYXBlVGhpY2tuZXNzIjoxLCJEdXJhdGlvbkZvcm1hdCI6MCwiSW5jbHVkZU5vbldvcmtpbmdEYXlzSW5EdXJhdGlvbiI6ZmFsc2UsIlBlcmNlbnRhZ2VDb21wbGV0ZVN0eWxlIjp7IiRpZCI6Ijk0IiwiRm9udFNldHRpbmdzIjp7IiRpZCI6Ijk1IiwiRm9udFNpemUiOjEwLCJGb250TmFtZSI6IkNhbGlicmkiLCJJc0JvbGQiOmZhbHNlLCJJc0l0YWxpYyI6ZmFsc2UsIklzVW5kZXJsaW5lZCI6ZmFsc2UsIlBhcmVudFN0eWxlIjpudWxsfSwiQXV0b1NpemUiOjAsIkZvcmVncm91bmQiOnsiJHJlZiI6IjQxIn0sIk1heFdpZHRoIjoyMDAuMCwiTWF4SGVpZ2h0IjoiSW5maW5pdHkiLCJTbWFydEZvcmVncm91bmRJc0FjdGl2ZSI6ZmFsc2UsIkhvcml6b250YWxBbGlnbm1lbnQiOjAsIlZlcnRpY2FsQWxpZ25tZW50IjowLCJTbWFydEZvcmVncm91bmQiOm51bGwsIkJhY2tncm91bmRGaWxsVHlwZSI6MCwiTWFyZ2luIjp7IiRyZWYiOiI0MyJ9LCJQYWRkaW5nIjp7IiRyZWYiOiI0NCJ9LCJCYWNrZ3JvdW5kIjp7IiRyZWYiOiI0NSJ9LCJJc1Zpc2libGUiOnRydWUsIldpZHRoIjowLjAsIkhlaWdodCI6MC4wLCJCb3JkZXJTdHlsZSI6eyIkaWQiOiI5NiIsIkxpbmVDb2xvciI6bnVsbCwiTGluZVdlaWdodCI6MC4wLCJMaW5lVHlwZSI6MCwiUGFyZW50U3R5bGUiOm51bGx9LCJQYXJlbnRTdHlsZSI6bnVsbH0sIkR1cmF0aW9uU3R5bGUiOnsiJGlkIjoiOTciLCJGb250U2V0dGluZ3MiOnsiJGlkIjoiOTgiLCJGb250U2l6ZSI6MTAsIkZvbnROYW1lIjoiQ2FsaWJyaSIsIklzQm9sZCI6ZmFsc2UsIklzSXRhbGljIjpmYWxzZSwiSXNVbmRlcmxpbmVkIjpmYWxzZSwiUGFyZW50U3R5bGUiOm51bGx9LCJBdXRvU2l6ZSI6MCwiRm9yZWdyb3VuZCI6eyIkcmVmIjoiNTAifSwiTWF4V2lkdGgiOjIwMC4wLCJNYXhIZWlnaHQiOiJJbmZpbml0eSIsIlNtYXJ0Rm9yZWdyb3VuZElzQWN0aXZlIjpmYWxzZSwiSG9yaXpvbnRhbEFsaWdubWVudCI6MCwiVmVydGljYWxBbGlnbm1lbnQiOjAsIlNtYXJ0Rm9yZWdyb3VuZCI6bnVsbCwiQmFja2dyb3VuZEZpbGxUeXBlIjowLCJNYXJnaW4iOnsiJHJlZiI6IjUyIn0sIlBhZGRpbmciOnsiJHJlZiI6IjUzIn0sIkJhY2tncm91bmQiOnsiJHJlZiI6IjU0In0sIklzVmlzaWJsZSI6dHJ1ZSwiV2lkdGgiOjAuMCwiSGVpZ2h0IjowLjAsIkJvcmRlclN0eWxlIjp7IiRpZCI6Ijk5IiwiTGluZUNvbG9yIjpudWxsLCJMaW5lV2VpZ2h0IjowLjAsIkxpbmVUeXBlIjowLCJQYXJlbnRTdHlsZSI6bnVsbH0sIlBhcmVudFN0eWxlIjpudWxsfSwiSG9yaXpvbnRhbENvbm5lY3RvclN0eWxlIjp7IiRpZCI6IjEwMCIsIkxpbmVDb2xvciI6eyIkcmVmIjoiNTcifSwiTGluZVdlaWdodCI6MS4wLCJMaW5lVHlwZSI6MCwiUGFyZW50U3R5bGUiOm51bGx9LCJWZXJ0aWNhbENvbm5lY3RvclN0eWxlIjp7IiRpZCI6IjEwMSIsIkxpbmVDb2xvciI6eyIkcmVmIjoiNjA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dHJ1ZSwiUGVyY2VudGFnZUNvbXBsZXRlU2hhcGVPcGFjaXR5IjozNSwiU2hhcGVTdHlsZSI6eyIkaWQiOiIxMDIiLCJNYXJnaW4iOnsiJHJlZiI6IjYzIn0sIlBhZGRpbmciOnsiJHJlZiI6IjY0In0sIkJhY2tncm91bmQiOnsiJGlkIjoiMTAzIiwiQ29sb3IiOnsiJGlkIjoiMTA0IiwiQSI6MjU1LCJSIjo2OCwiRyI6MTE0LCJCIjoxOTZ9fSwiSXNWaXNpYmxlIjp0cnVlLCJXaWR0aCI6MC4wLCJIZWlnaHQiOjE2LjAsIkJvcmRlclN0eWxlIjp7IiRpZCI6IjEwNSIsIkxpbmVDb2xvciI6eyIkaWQiOiIxMDYiLCIkdHlwZSI6Ik5MUkUuQ29tbW9uLkRvbS5Tb2xpZENvbG9yQnJ1c2gsIE5MUkUuQ29tbW9uIiwiQ29sb3IiOnsiJGlkIjoiMTA3IiwiQSI6MjU1LCJSIjoyNTUsIkciOjI1NSwiQiI6MjU1fX0sIkxpbmVXZWlnaHQiOjAuMCwiTGluZVR5cGUiOjAsIlBhcmVudFN0eWxlIjpudWxsfSwiUGFyZW50U3R5bGUiOm51bGx9LCJUaXRsZVN0eWxlIjp7IiRpZCI6IjEwOCIsIkZvbnRTZXR0aW5ncyI6eyIkaWQiOiIxMDkiLCJGb250U2l6ZSI6MTEsIkZvbnROYW1lIjoiQ2FsaWJyaSIsIklzQm9sZCI6dHJ1ZSwiSXNJdGFsaWMiOmZhbHNlLCJJc1VuZGVybGluZWQiOmZhbHNlLCJQYXJlbnRTdHlsZSI6bnVsbH0sIkF1dG9TaXplIjowLCJGb3JlZ3JvdW5kIjp7IiRpZCI6IjExMCIsIkNvbG9yIjp7IiRpZCI6IjExMSIsIkEiOjI1NSwiUiI6MjU1LCJHIjoyNTUsIkIiOjI1NX19LCJNYXhXaWR0aCI6NzIwLjAsIk1heEhlaWdodCI6IkluZmluaXR5IiwiU21hcnRGb3JlZ3JvdW5kSXNBY3RpdmUiOmZhbHNlLCJIb3Jpem9udGFsQWxpZ25tZW50IjoxLCJWZXJ0aWNhbEFsaWdubWVudCI6MCwiU21hcnRGb3JlZ3JvdW5kIjpudWxsLCJCYWNrZ3JvdW5kRmlsbFR5cGUiOjAsIk1hcmdpbiI6eyIkcmVmIjoiNzQifSwiUGFkZGluZyI6eyIkcmVmIjoiNzUifSwiQmFja2dyb3VuZCI6eyIkaWQiOiIxMTIiLCJDb2xvciI6eyIkaWQiOiIxMTMiLCJBIjowLCJSIjoyNTUsIkciOjI1NSwiQiI6MjU1fX0sIklzVmlzaWJsZSI6dHJ1ZSwiV2lkdGgiOjAuMCwiSGVpZ2h0IjowLjAsIkJvcmRlclN0eWxlIjp7IiRpZCI6IjExNCIsIkxpbmVDb2xvciI6bnVsbCwiTGluZVdlaWdodCI6MC4wLCJMaW5lVHlwZSI6MCwiUGFyZW50U3R5bGUiOm51bGx9LCJQYXJlbnRTdHlsZSI6bnVsbH0sIkRhdGVTdHlsZSI6eyIkaWQiOiIxMTUiLCJGb250U2V0dGluZ3MiOnsiJGlkIjoiMTE2IiwiRm9udFNpemUiOjEwLCJGb250TmFtZSI6IkNhbGlicmkiLCJJc0JvbGQiOmZhbHNlLCJJc0l0YWxpYyI6ZmFsc2UsIklzVW5kZXJsaW5lZCI6ZmFsc2UsIlBhcmVudFN0eWxlIjpudWxsfSwiQXV0b1NpemUiOjAsIkZvcmVncm91bmQiOnsiJGlkIjoiMTE3IiwiQ29sb3IiOnsiJGlkIjoiMTE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ODMifSwiUGFkZGluZyI6eyIkcmVmIjoiODQifSwiQmFja2dyb3VuZCI6eyIkaWQiOiIxMTkiLCJDb2xvciI6eyIkaWQiOiIxMjAiLCJBIjowLCJSIjoyNTUsIkciOjI1NSwiQiI6MjU1fX0sIklzVmlzaWJsZSI6dHJ1ZSwiV2lkdGgiOjAuMCwiSGVpZ2h0IjowLjAsIkJvcmRlclN0eWxlIjp7IiRpZCI6IjEyMSIsIkxpbmVDb2xvciI6bnVsbCwiTGluZVdlaWdodCI6MC4wLCJMaW5lVHlwZSI6MCwiUGFyZW50U3R5bGUiOm51bGx9LCJQYXJlbnRTdHlsZSI6bnVsbH0sIkRhdGVGb3JtYXQiOnsiJGlkIjoiMTIyIiwiRm9ybWF0U3RyaW5nIjoiTU1NIGQiLCJTZXBhcmF0b3IiOiIvIiwiVXNlSW50ZXJuYXRpb25hbERhdGVGb3JtYXQiOmZhbHNlLCJEYXRlSXNWaXNpYmxlIjpmYWxzZSwiVGltZUlzVmlzaWJsZSI6dHJ1ZSwiSG91ckRpZ2l0cyI6MSwiQW1QbURlc2lnbmF0b3IiOjIsIlRyaW0wME1pbnV0ZXMiOmZhbHNlLCJMYXN0S25vd25WaXNpYmlsaXR5U3RhdGUiOm51bGx9LCJXZWVrTnVtYmVyaW5nIjp7IiRpZCI6IjEyMyIsIkZvcm1hdCI6MCwiSXNWaXNpYmxlIjpmYWxzZSwiTGFzdEtub3duVmlzaWJpbGl0eVN0YXRlIjpmYWxzZX0sIklzVmlzaWJsZSI6dHJ1ZSwiUGFyZW50U3R5bGUiOm51bGx9LCJJbmRleCI6MSwiU21hcnREdXJhdGlvbkFjdGl2YXRlZCI6ZmFsc2UsIkRhdGVGb3JtYXQiOnsiJHJlZiI6IjEyMiJ9LCJXZWVrTnVtYmVyaW5nIjp7IiRpZCI6IjEyNCIsIkZvcm1hdCI6MCwiSXNWaXNpYmxlIjpmYWxzZSwiTGFzdEtub3duVmlzaWJpbGl0eVN0YXRlIjpmYWxzZX0sIklkIjoiYTc5ZGNlOWEtZTEwZC00ZjgyLTljMjMtMDAyMThiN2UzYzI3IiwiSW1wb3J0SWQiOm51bGwsIlRpdGxlIjoiSm9iIFAzNSIsIk5vdGUiOm51bGwsIkh5cGVybGluayI6eyIkaWQiOiIxMjUiLCJBZGRyZXNzIjpudWxsLCJTdWJBZGRyZXNzIjpudWxsfSwiSXNDaGFuZ2VkIjpmYWxzZSwiSXNOZXciOmZhbHNlfX1dLCJfbWlsZXN0b25lcyI6W10sIklkIjoiMGE5MWRjZjktNTM4MC00OTIwLTk2NjItMzc1N2NiNzJlYTY1IiwiSXNTaW5nbGVJdGVtUm93IjpmYWxzZX1dLCJJbmRleCI6MSwiSWQiOiIxNjdjNzU0NS03ODE3LTRmZDItYmY2YS00YmY5OTRlZWQ5M2EiLCJIZWFkZXJUZXh0IjoiUHJpbnRlci9Db3B5IiwiSXNEZWZhdWx0IjpmYWxzZSwiU3R5bGUiOnsiJGlkIjoiMTI2IiwiSGVhZGVyU3R5bGUiOnsiJGlkIjoiMTI3IiwiVGV4dFN0eWxlIjp7IiRpZCI6IjEyOCIsIkZvbnRTZXR0aW5ncyI6eyIkaWQiOiIxMjkiLCJGb250U2l6ZSI6MTEsIkZvbnROYW1lIjoiQ2FsaWJyaSIsIklzQm9sZCI6ZmFsc2UsIklzSXRhbGljIjpmYWxzZSwiSXNVbmRlcmxpbmVkIjpmYWxzZSwiUGFyZW50U3R5bGUiOm51bGx9LCJBdXRvU2l6ZSI6MiwiRm9yZWdyb3VuZCI6eyIkaWQiOiIxMzAiLCJDb2xvciI6eyIkaWQiOiIxMzEiLCJBIjoyNTUsIlIiOjAsIkciOjAsIkIiOjB9fSwiTWF4V2lkdGgiOjYzLjg1NDMwNDYzNTc2MTU5NCwiTWF4SGVpZ2h0IjoiSW5maW5pdHkiLCJTbWFydEZvcmVncm91bmRJc0FjdGl2ZSI6ZmFsc2UsIkhvcml6b250YWxBbGlnbm1lbnQiOjAsIlZlcnRpY2FsQWxpZ25tZW50IjowLCJTbWFydEZvcmVncm91bmQiOm51bGwsIkJhY2tncm91bmRGaWxsVHlwZSI6MCwiTWFyZ2luIjp7IiRpZCI6IjEzMiIsIlRvcCI6MC4wLCJMZWZ0IjowLjAsIlJpZ2h0IjowLjAsIkJvdHRvbSI6MC4wfSwiUGFkZGluZyI6eyIkaWQiOiIxMzMiLCJUb3AiOjAuMCwiTGVmdCI6MC4wLCJSaWdodCI6MC4wLCJCb3R0b20iOjAuMH0sIkJhY2tncm91bmQiOnsiJGlkIjoiMTM0IiwiQ29sb3IiOnsiJGlkIjoiMTM1IiwiQSI6MCwiUiI6MjU1LCJHIjoyNTUsIkIiOjI1NX19LCJJc1Zpc2libGUiOnRydWUsIldpZHRoIjowLjAsIkhlaWdodCI6MC4wLCJCb3JkZXJTdHlsZSI6bnVsbCwiUGFyZW50U3R5bGUiOm51bGx9LCJSZWN0YW5nbGVTdHlsZSI6eyIkaWQiOiIxMzYiLCJNYXJnaW4iOnsiJGlkIjoiMTM3IiwiVG9wIjowLjAsIkxlZnQiOjAuMCwiUmlnaHQiOjAuMCwiQm90dG9tIjowLjB9LCJQYWRkaW5nIjp7IiRpZCI6IjEzOCIsIlRvcCI6MC4wLCJMZWZ0IjowLjAsIlJpZ2h0IjowLjAsIkJvdHRvbSI6MC4wfSwiQmFja2dyb3VuZCI6eyIkcmVmIjoiMTcifSwiSXNWaXNpYmxlIjp0cnVlLCJXaWR0aCI6MC4wLCJIZWlnaHQiOjAuMCwiQm9yZGVyU3R5bGUiOnsiJGlkIjoiMTM5IiwiTGluZUNvbG9yIjp7IiRpZCI6IjE0MCIsIiR0eXBlIjoiTkxSRS5Db21tb24uRG9tLlNvbGlkQ29sb3JCcnVzaCwgTkxSRS5Db21tb24iLCJDb2xvciI6eyIkaWQiOiIxNDEiLCJBIjoyNTUsIlIiOjI1NSwiRyI6MCwiQiI6MH19LCJMaW5lV2VpZ2h0IjowLjAsIkxpbmVUeXBlIjowLCJQYXJlbnRTdHlsZSI6bnVsbH0sIlBhcmVudFN0eWxlIjpudWxsfSwiTWFyZ2luIjp7IiRpZCI6IjE0MiIsIlRvcCI6MC4wLCJMZWZ0IjowLjAsIlJpZ2h0IjowLjAsIkJvdHRvbSI6MC4wfSwiUGFkZGluZyI6eyIkaWQiOiIxNDMiLCJUb3AiOjAuMCwiTGVmdCI6MC4wLCJSaWdodCI6MC4wLCJCb3R0b20iOjAuMH0sIkJhY2tncm91bmQiOm51bGwsIklzVmlzaWJsZSI6dHJ1ZSwiV2lkdGgiOjAuMCwiSGVpZ2h0IjowLjAsIkJvcmRlclN0eWxlIjpudWxsLCJQYXJlbnRTdHlsZSI6bnVsbH0sIkJhY2tncm91bmRTdHlsZSI6eyIkaWQiOiIxNDQiLCJNYXJnaW4iOnsiJGlkIjoiMTQ1IiwiVG9wIjowLjAsIkxlZnQiOjAuMCwiUmlnaHQiOjAuMCwiQm90dG9tIjowLjB9LCJQYWRkaW5nIjp7IiRpZCI6IjE0NiIsIlRvcCI6MC4wLCJMZWZ0IjowLjAsIlJpZ2h0IjowLjAsIkJvdHRvbSI6MC4wfSwiQmFja2dyb3VuZCI6eyIkcmVmIjoiMjcifSwiSXNWaXNpYmxlIjp0cnVlLCJXaWR0aCI6MC4wLCJIZWlnaHQiOjAuMCwiQm9yZGVyU3R5bGUiOnsiJGlkIjoiMTQ3IiwiTGluZUNvbG9yIjp7IiRpZCI6IjE0OCIsIiR0eXBlIjoiTkxSRS5Db21tb24uRG9tLlNvbGlkQ29sb3JCcnVzaCwgTkxSRS5Db21tb24iLCJDb2xvciI6eyIkaWQiOiIxNDkiLCJBIjoyNTUsIlIiOjI1NSwiRyI6MCwiQiI6MH19LCJMaW5lV2VpZ2h0IjowLjAsIkxpbmVUeXBlIjowLCJQYXJlbnRTdHlsZSI6bnVsbH0sIlBhcmVudFN0eWxlIjpudWxsfSwiTWFyZ2luIjp7IiRpZCI6IjE1MCIsIlRvcCI6MC4wLCJMZWZ0IjowLjAsIlJpZ2h0IjowLjAsIkJvdHRvbSI6MC4wfSwiUGFkZGluZyI6eyIkaWQiOiIxNTEiLCJUb3AiOjAuMCwiTGVmdCI6MC4wLCJSaWdodCI6MC4wLCJCb3R0b20iOjAuMH0sIklzVmlzaWJsZSI6dHJ1ZSwiV2lkdGgiOjAuMCwiSGVpZ2h0IjowLjAsIkJvcmRlclN0eWxlIjpudWxsLCJQYXJlbnRTdHlsZSI6bnVsbH19LHsiJGlkIjoiMTUyIiwiX3Jvd3MiOlt7IiRpZCI6IjE1MyIsIl90YXNrcyI6W3siJGlkIjoiMTU0IiwiX2F0dGFjaGVkTWlsZXN0b25lcyI6W10sIlRhc2tEZWZpbml0aW9uIjp7IiRpZCI6IjE1NSIsIkdyb3VwTmFtZSI6bnVsbCwiU3RhcnREYXRlIjoiMjAyMS0xMi0xM1QxMzowMDowMFoiLCJFbmREYXRlIjoiMjAyMS0xMi0xM1QxNTowMDowMFoiLCJQZXJjZW50YWdlQ29tcGxldGUiOm51bGwsIlN0eWxlIjp7IiRpZCI6IjE1NiIsIlNoYXBlIjo2LCJTaGFwZVRoaWNrbmVzcyI6MSwiRHVyYXRpb25Gb3JtYXQiOjAsIkluY2x1ZGVOb25Xb3JraW5nRGF5c0luRHVyYXRpb24iOmZhbHNlLCJQZXJjZW50YWdlQ29tcGxldGVTdHlsZSI6eyIkaWQiOiIxNTciLCJGb250U2V0dGluZ3MiOnsiJGlkIjoiMTU4IiwiRm9udFNpemUiOjEwLCJGb250TmFtZSI6IkNhbGlicmkiLCJJc0JvbGQiOmZhbHNlLCJJc0l0YWxpYyI6ZmFsc2UsIklzVW5kZXJsaW5lZCI6ZmFsc2UsIlBhcmVudFN0eWxlIjpudWxsfSwiQXV0b1NpemUiOjAsIkZvcmVncm91bmQiOnsiJHJlZiI6IjQxIn0sIk1heFdpZHRoIjoyMDAuMCwiTWF4SGVpZ2h0IjoiSW5maW5pdHkiLCJTbWFydEZvcmVncm91bmRJc0FjdGl2ZSI6ZmFsc2UsIkhvcml6b250YWxBbGlnbm1lbnQiOjAsIlZlcnRpY2FsQWxpZ25tZW50IjowLCJTbWFydEZvcmVncm91bmQiOm51bGwsIkJhY2tncm91bmRGaWxsVHlwZSI6MCwiTWFyZ2luIjp7IiRyZWYiOiI0MyJ9LCJQYWRkaW5nIjp7IiRyZWYiOiI0NCJ9LCJCYWNrZ3JvdW5kIjp7IiRyZWYiOiI0NSJ9LCJJc1Zpc2libGUiOnRydWUsIldpZHRoIjowLjAsIkhlaWdodCI6MC4wLCJCb3JkZXJTdHlsZSI6eyIkaWQiOiIxNTkiLCJMaW5lQ29sb3IiOm51bGwsIkxpbmVXZWlnaHQiOjAuMCwiTGluZVR5cGUiOjAsIlBhcmVudFN0eWxlIjpudWxsfSwiUGFyZW50U3R5bGUiOm51bGx9LCJEdXJhdGlvblN0eWxlIjp7IiRpZCI6IjE2MCIsIkZvbnRTZXR0aW5ncyI6eyIkaWQiOiIxNjEiLCJGb250U2l6ZSI6MTAsIkZvbnROYW1lIjoiQ2FsaWJyaSIsIklzQm9sZCI6ZmFsc2UsIklzSXRhbGljIjpmYWxzZSwiSXNVbmRlcmxpbmVkIjpmYWxzZSwiUGFyZW50U3R5bGUiOm51bGx9LCJBdXRvU2l6ZSI6MCwiRm9yZWdyb3VuZCI6eyIkcmVmIjoiNTAifSwiTWF4V2lkdGgiOjIwMC4wLCJNYXhIZWlnaHQiOiJJbmZpbml0eSIsIlNtYXJ0Rm9yZWdyb3VuZElzQWN0aXZlIjpmYWxzZSwiSG9yaXpvbnRhbEFsaWdubWVudCI6MCwiVmVydGljYWxBbGlnbm1lbnQiOjAsIlNtYXJ0Rm9yZWdyb3VuZCI6bnVsbCwiQmFja2dyb3VuZEZpbGxUeXBlIjowLCJNYXJnaW4iOnsiJHJlZiI6IjUyIn0sIlBhZGRpbmciOnsiJHJlZiI6IjUzIn0sIkJhY2tncm91bmQiOnsiJHJlZiI6IjU0In0sIklzVmlzaWJsZSI6dHJ1ZSwiV2lkdGgiOjAuMCwiSGVpZ2h0IjowLjAsIkJvcmRlclN0eWxlIjp7IiRpZCI6IjE2MiIsIkxpbmVDb2xvciI6bnVsbCwiTGluZVdlaWdodCI6MC4wLCJMaW5lVHlwZSI6MCwiUGFyZW50U3R5bGUiOm51bGx9LCJQYXJlbnRTdHlsZSI6bnVsbH0sIkhvcml6b250YWxDb25uZWN0b3JTdHlsZSI6eyIkaWQiOiIxNjMiLCJMaW5lQ29sb3IiOnsiJHJlZiI6IjU3In0sIkxpbmVXZWlnaHQiOjEuMCwiTGluZVR5cGUiOjAsIlBhcmVudFN0eWxlIjpudWxsfSwiVmVydGljYWxDb25uZWN0b3JTdHlsZSI6eyIkaWQiOiIxNjQiLCJMaW5lQ29sb3IiOnsiJHJlZiI6IjYw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MTY1IiwiTWFyZ2luIjp7IiRyZWYiOiI2MyJ9LCJQYWRkaW5nIjp7IiRyZWYiOiI2NCJ9LCJCYWNrZ3JvdW5kIjp7IiRpZCI6IjE2NiIsIkNvbG9yIjp7IiRpZCI6IjE2NyIsIkEiOjI1NSwiUiI6MjYsIkciOjE3MCwiQiI6NjZ9fSwiSXNWaXNpYmxlIjp0cnVlLCJXaWR0aCI6MC4wLCJIZWlnaHQiOjE2LjAsIkJvcmRlclN0eWxlIjp7IiRpZCI6IjE2OCIsIkxpbmVDb2xvciI6eyIkaWQiOiIxNjkiLCIkdHlwZSI6Ik5MUkUuQ29tbW9uLkRvbS5Tb2xpZENvbG9yQnJ1c2gsIE5MUkUuQ29tbW9uIiwiQ29sb3IiOnsiJGlkIjoiMTcwIiwiQSI6MjU1LCJSIjoyNTUsIkciOjAsIkIiOjB9fSwiTGluZVdlaWdodCI6MC4wLCJMaW5lVHlwZSI6MCwiUGFyZW50U3R5bGUiOm51bGx9LCJQYXJlbnRTdHlsZSI6bnVsbH0sIlRpdGxlU3R5bGUiOnsiJGlkIjoiMTcxIiwiRm9udFNldHRpbmdzIjp7IiRpZCI6IjE3MiIsIkZvbnRTaXplIjoxMSwiRm9udE5hbWUiOiJDYWxpYnJpIiwiSXNCb2xkIjp0cnVlLCJJc0l0YWxpYyI6ZmFsc2UsIklzVW5kZXJsaW5lZCI6ZmFsc2UsIlBhcmVudFN0eWxlIjpudWxsfSwiQXV0b1NpemUiOjAsIkZvcmVncm91bmQiOnsiJGlkIjoiMTczIiwiQ29sb3IiOnsiJGlkIjoiMTc0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yZWYiOiI3NCJ9LCJQYWRkaW5nIjp7IiRyZWYiOiI3NSJ9LCJCYWNrZ3JvdW5kIjp7IiRpZCI6IjE3NSIsIkNvbG9yIjp7IiRpZCI6IjE3NiIsIkEiOjAsIlIiOjI1NSwiRyI6MjU1LCJCIjoyNTV9fSwiSXNWaXNpYmxlIjp0cnVlLCJXaWR0aCI6MC4wLCJIZWlnaHQiOjAuMCwiQm9yZGVyU3R5bGUiOnsiJGlkIjoiMTc3IiwiTGluZUNvbG9yIjpudWxsLCJMaW5lV2VpZ2h0IjowLjAsIkxpbmVUeXBlIjowLCJQYXJlbnRTdHlsZSI6bnVsbH0sIlBhcmVudFN0eWxlIjpudWxsfSwiRGF0ZVN0eWxlIjp7IiRpZCI6IjE3OCIsIkZvbnRTZXR0aW5ncyI6eyIkaWQiOiIxNzkiLCJGb250U2l6ZSI6MTAsIkZvbnROYW1lIjoiQ2FsaWJyaSIsIklzQm9sZCI6ZmFsc2UsIklzSXRhbGljIjpmYWxzZSwiSXNVbmRlcmxpbmVkIjpmYWxzZSwiUGFyZW50U3R5bGUiOm51bGx9LCJBdXRvU2l6ZSI6MCwiRm9yZWdyb3VuZCI6eyIkcmVmIjoiODEifSwiTWF4V2lkdGgiOjIwMC4wLCJNYXhIZWlnaHQiOiJJbmZpbml0eSIsIlNtYXJ0Rm9yZWdyb3VuZElzQWN0aXZlIjpmYWxzZSwiSG9yaXpvbnRhbEFsaWdubWVudCI6MiwiVmVydGljYWxBbGlnbm1lbnQiOjAsIlNtYXJ0Rm9yZWdyb3VuZCI6bnVsbCwiQmFja2dyb3VuZEZpbGxUeXBlIjowLCJNYXJnaW4iOnsiJHJlZiI6IjgzIn0sIlBhZGRpbmciOnsiJHJlZiI6Ijg0In0sIkJhY2tncm91bmQiOnsiJHJlZiI6Ijg1In0sIklzVmlzaWJsZSI6dHJ1ZSwiV2lkdGgiOjAuMCwiSGVpZ2h0IjowLjAsIkJvcmRlclN0eWxlIjp7IiRpZCI6IjE4MCIsIkxpbmVDb2xvciI6bnVsbCwiTGluZVdlaWdodCI6MC4wLCJMaW5lVHlwZSI6MCwiUGFyZW50U3R5bGUiOm51bGx9LCJQYXJlbnRTdHlsZSI6bnVsbH0sIkRhdGVGb3JtYXQiOnsiJGlkIjoiMTg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4MiIsIkZvcm1hdCI6MCwiSXNWaXNpYmxlIjpmYWxzZSwiTGFzdEtub3duVmlzaWJpbGl0eVN0YXRlIjpmYWxzZX0sIklzVmlzaWJsZSI6dHJ1ZSwiUGFyZW50U3R5bGUiOm51bGx9LCJJbmRleCI6MiwiU21hcnREdXJhdGlvbkFjdGl2YXRlZCI6ZmFsc2UsIkRhdGVGb3JtYXQiOnsiJHJlZiI6IjE4MSJ9LCJXZWVrTnVtYmVyaW5nIjp7IiRpZCI6IjE4MyIsIkZvcm1hdCI6MCwiSXNWaXNpYmxlIjpmYWxzZSwiTGFzdEtub3duVmlzaWJpbGl0eVN0YXRlIjpmYWxzZX0sIklkIjoiMjAzOGE2MWQtNGVhZS00NDBkLThjYzUtOWM1MzdhZTcwZjU4IiwiSW1wb3J0SWQiOm51bGwsIlRpdGxlIjoiSm9iIEMyNSIsIk5vdGUiOm51bGwsIkh5cGVybGluayI6eyIkaWQiOiIxODQiLCJBZGRyZXNzIjoiIiwiU3ViQWRkcmVzcyI6IiJ9LCJJc0NoYW5nZWQiOmZhbHNlLCJJc05ldyI6ZmFsc2V9fV0sIl9taWxlc3RvbmVzIjpbXSwiSWQiOiIwMDAwMDAwMC0wMDAwLTAwMDAtMDAwMC0wMDAwMDAwMDAwMDAiLCJJc1NpbmdsZUl0ZW1Sb3ciOnRydWV9XSwiSW5kZXgiOjQsIklkIjoiYTk2YzczOTQtNTU3NS00MTJhLTliZmItM2Q2ZTc2MTYxODk3IiwiSGVhZGVyVGV4dCI6IkN1dHRlciAiLCJJc0RlZmF1bHQiOmZhbHNlLCJTdHlsZSI6eyIkaWQiOiIxODUiLCJIZWFkZXJTdHlsZSI6eyIkaWQiOiIxODYiLCJUZXh0U3R5bGUiOnsiJGlkIjoiMTg3IiwiRm9udFNldHRpbmdzIjp7IiRpZCI6IjE4OCIsIkZvbnRTaXplIjoxMSwiRm9udE5hbWUiOiJDYWxpYnJpIiwiSXNCb2xkIjpmYWxzZSwiSXNJdGFsaWMiOmZhbHNlLCJJc1VuZGVybGluZWQiOmZhbHNlLCJQYXJlbnRTdHlsZSI6bnVsbH0sIkF1dG9TaXplIjoyLCJGb3JlZ3JvdW5kIjp7IiRpZCI6IjE4OSIsIkNvbG9yIjp7IiRpZCI6IjE5MCIsIkEiOjI1NSwiUiI6MCwiRyI6MCwiQiI6MH19LCJNYXhXaWR0aCI6NjMuODU0MzA0NjM1NzYxNTk0LCJNYXhIZWlnaHQiOiJJbmZpbml0eSIsIlNtYXJ0Rm9yZWdyb3VuZElzQWN0aXZlIjpmYWxzZSwiSG9yaXpvbnRhbEFsaWdubWVudCI6MCwiVmVydGljYWxBbGlnbm1lbnQiOjAsIlNtYXJ0Rm9yZWdyb3VuZCI6bnVsbCwiQmFja2dyb3VuZEZpbGxUeXBlIjowLCJNYXJnaW4iOnsiJGlkIjoiMTkxIiwiVG9wIjowLjAsIkxlZnQiOjAuMCwiUmlnaHQiOjAuMCwiQm90dG9tIjowLjB9LCJQYWRkaW5nIjp7IiRpZCI6IjE5MiIsIlRvcCI6MC4wLCJMZWZ0IjowLjAsIlJpZ2h0IjowLjAsIkJvdHRvbSI6MC4wfSwiQmFja2dyb3VuZCI6eyIkaWQiOiIxOTMiLCJDb2xvciI6eyIkaWQiOiIxOTQiLCJBIjowLCJSIjoyNTUsIkciOjI1NSwiQiI6MjU1fX0sIklzVmlzaWJsZSI6dHJ1ZSwiV2lkdGgiOjAuMCwiSGVpZ2h0IjowLjAsIkJvcmRlclN0eWxlIjpudWxsLCJQYXJlbnRTdHlsZSI6bnVsbH0sIlJlY3RhbmdsZVN0eWxlIjp7IiRpZCI6IjE5NSIsIk1hcmdpbiI6eyIkaWQiOiIxOTYiLCJUb3AiOjAuMCwiTGVmdCI6MC4wLCJSaWdodCI6MC4wLCJCb3R0b20iOjAuMH0sIlBhZGRpbmciOnsiJGlkIjoiMTk3IiwiVG9wIjowLjAsIkxlZnQiOjAuMCwiUmlnaHQiOjAuMCwiQm90dG9tIjowLjB9LCJCYWNrZ3JvdW5kIjp7IiRyZWYiOiIxNyJ9LCJJc1Zpc2libGUiOnRydWUsIldpZHRoIjowLjAsIkhlaWdodCI6MC4wLCJCb3JkZXJTdHlsZSI6eyIkaWQiOiIxOTgiLCJMaW5lQ29sb3IiOnsiJGlkIjoiMTk5IiwiJHR5cGUiOiJOTFJFLkNvbW1vbi5Eb20uU29saWRDb2xvckJydXNoLCBOTFJFLkNvbW1vbiIsIkNvbG9yIjp7IiRpZCI6IjIwMCIsIkEiOjI1NSwiUiI6MjU1LCJHIjowLCJCIjowfX0sIkxpbmVXZWlnaHQiOjAuMCwiTGluZVR5cGUiOjAsIlBhcmVudFN0eWxlIjpudWxsfSwiUGFyZW50U3R5bGUiOm51bGx9LCJNYXJnaW4iOnsiJGlkIjoiMjAxIiwiVG9wIjowLjAsIkxlZnQiOjAuMCwiUmlnaHQiOjAuMCwiQm90dG9tIjowLjB9LCJQYWRkaW5nIjp7IiRpZCI6IjIwMiIsIlRvcCI6MC4wLCJMZWZ0IjowLjAsIlJpZ2h0IjowLjAsIkJvdHRvbSI6MC4wfSwiQmFja2dyb3VuZCI6bnVsbCwiSXNWaXNpYmxlIjp0cnVlLCJXaWR0aCI6MC4wLCJIZWlnaHQiOjAuMCwiQm9yZGVyU3R5bGUiOm51bGwsIlBhcmVudFN0eWxlIjpudWxsfSwiQmFja2dyb3VuZFN0eWxlIjp7IiRpZCI6IjIwMyIsIk1hcmdpbiI6eyIkaWQiOiIyMDQiLCJUb3AiOjAuMCwiTGVmdCI6MC4wLCJSaWdodCI6MC4wLCJCb3R0b20iOjAuMH0sIlBhZGRpbmciOnsiJGlkIjoiMjA1IiwiVG9wIjowLjAsIkxlZnQiOjAuMCwiUmlnaHQiOjAuMCwiQm90dG9tIjowLjB9LCJCYWNrZ3JvdW5kIjp7IiRyZWYiOiIyNyJ9LCJJc1Zpc2libGUiOnRydWUsIldpZHRoIjowLjAsIkhlaWdodCI6MC4wLCJCb3JkZXJTdHlsZSI6eyIkaWQiOiIyMDYiLCJMaW5lQ29sb3IiOnsiJGlkIjoiMjA3IiwiJHR5cGUiOiJOTFJFLkNvbW1vbi5Eb20uU29saWRDb2xvckJydXNoLCBOTFJFLkNvbW1vbiIsIkNvbG9yIjp7IiRpZCI6IjIwOCIsIkEiOjI1NSwiUiI6MjU1LCJHIjowLCJCIjowfX0sIkxpbmVXZWlnaHQiOjAuMCwiTGluZVR5cGUiOjAsIlBhcmVudFN0eWxlIjpudWxsfSwiUGFyZW50U3R5bGUiOm51bGx9LCJNYXJnaW4iOnsiJGlkIjoiMjA5IiwiVG9wIjowLjAsIkxlZnQiOjAuMCwiUmlnaHQiOjAuMCwiQm90dG9tIjowLjB9LCJQYWRkaW5nIjp7IiRpZCI6IjIxMCIsIlRvcCI6MC4wLCJMZWZ0IjowLjAsIlJpZ2h0IjowLjAsIkJvdHRvbSI6MC4wfSwiSXNWaXNpYmxlIjp0cnVlLCJXaWR0aCI6MC4wLCJIZWlnaHQiOjAuMCwiQm9yZGVyU3R5bGUiOm51bGwsIlBhcmVudFN0eWxlIjpudWxsfX0seyIkaWQiOiIyMTEiLCJfcm93cyI6W3siJGlkIjoiMjEyIiwiX3Rhc2tzIjpbeyIkaWQiOiIyMTMiLCJfYXR0YWNoZWRNaWxlc3RvbmVzIjpbXSwiVGFza0RlZmluaXRpb24iOnsiJGlkIjoiMjE0IiwiR3JvdXBOYW1lIjpudWxsLCJTdGFydERhdGUiOiIyMDIxLTEyLTEzVDE1OjE1OjAwWiIsIkVuZERhdGUiOiIyMDIxLTEyLTEzVDE3OjAwOjAwWiIsIlBlcmNlbnRhZ2VDb21wbGV0ZSI6bnVsbCwiU3R5bGUiOnsiJGlkIjoiMjE1IiwiU2hhcGUiOjYsIlNoYXBlVGhpY2tuZXNzIjoxLCJEdXJhdGlvbkZvcm1hdCI6MCwiSW5jbHVkZU5vbldvcmtpbmdEYXlzSW5EdXJhdGlvbiI6ZmFsc2UsIlBlcmNlbnRhZ2VDb21wbGV0ZVN0eWxlIjp7IiRpZCI6IjIxNiIsIkZvbnRTZXR0aW5ncyI6eyIkaWQiOiIyMTciLCJGb250U2l6ZSI6MTAsIkZvbnROYW1lIjoiQ2FsaWJyaSIsIklzQm9sZCI6ZmFsc2UsIklzSXRhbGljIjpmYWxzZSwiSXNVbmRlcmxpbmVkIjpmYWxzZSwiUGFyZW50U3R5bGUiOm51bGx9LCJBdXRvU2l6ZSI6MCwiRm9yZWdyb3VuZCI6eyIkcmVmIjoiNDEifSwiTWF4V2lkdGgiOjIwMC4wLCJNYXhIZWlnaHQiOiJJbmZpbml0eSIsIlNtYXJ0Rm9yZWdyb3VuZElzQWN0aXZlIjpmYWxzZSwiSG9yaXpvbnRhbEFsaWdubWVudCI6MCwiVmVydGljYWxBbGlnbm1lbnQiOjAsIlNtYXJ0Rm9yZWdyb3VuZCI6bnVsbCwiQmFja2dyb3VuZEZpbGxUeXBlIjowLCJNYXJnaW4iOnsiJHJlZiI6IjQzIn0sIlBhZGRpbmciOnsiJHJlZiI6IjQ0In0sIkJhY2tncm91bmQiOnsiJHJlZiI6IjQ1In0sIklzVmlzaWJsZSI6dHJ1ZSwiV2lkdGgiOjAuMCwiSGVpZ2h0IjowLjAsIkJvcmRlclN0eWxlIjp7IiRpZCI6IjIxOCIsIkxpbmVDb2xvciI6bnVsbCwiTGluZVdlaWdodCI6MC4wLCJMaW5lVHlwZSI6MCwiUGFyZW50U3R5bGUiOm51bGx9LCJQYXJlbnRTdHlsZSI6bnVsbH0sIkR1cmF0aW9uU3R5bGUiOnsiJGlkIjoiMjE5IiwiRm9udFNldHRpbmdzIjp7IiRpZCI6IjIyMCIsIkZvbnRTaXplIjoxMCwiRm9udE5hbWUiOiJDYWxpYnJpIiwiSXNCb2xkIjpmYWxzZSwiSXNJdGFsaWMiOmZhbHNlLCJJc1VuZGVybGluZWQiOmZhbHNlLCJQYXJlbnRTdHlsZSI6bnVsbH0sIkF1dG9TaXplIjowLCJGb3JlZ3JvdW5kIjp7IiRyZWYiOiI1MCJ9LCJNYXhXaWR0aCI6MjAwLjAsIk1heEhlaWdodCI6IkluZmluaXR5IiwiU21hcnRGb3JlZ3JvdW5kSXNBY3RpdmUiOmZhbHNlLCJIb3Jpem9udGFsQWxpZ25tZW50IjowLCJWZXJ0aWNhbEFsaWdubWVudCI6MCwiU21hcnRGb3JlZ3JvdW5kIjpudWxsLCJCYWNrZ3JvdW5kRmlsbFR5cGUiOjAsIk1hcmdpbiI6eyIkcmVmIjoiNTIifSwiUGFkZGluZyI6eyIkcmVmIjoiNTMifSwiQmFja2dyb3VuZCI6eyIkcmVmIjoiNTQifSwiSXNWaXNpYmxlIjp0cnVlLCJXaWR0aCI6MC4wLCJIZWlnaHQiOjAuMCwiQm9yZGVyU3R5bGUiOnsiJGlkIjoiMjIxIiwiTGluZUNvbG9yIjpudWxsLCJMaW5lV2VpZ2h0IjowLjAsIkxpbmVUeXBlIjowLCJQYXJlbnRTdHlsZSI6bnVsbH0sIlBhcmVudFN0eWxlIjpudWxsfSwiSG9yaXpvbnRhbENvbm5lY3RvclN0eWxlIjp7IiRpZCI6IjIyMiIsIkxpbmVDb2xvciI6eyIkcmVmIjoiNTcifSwiTGluZVdlaWdodCI6MS4wLCJMaW5lVHlwZSI6MCwiUGFyZW50U3R5bGUiOm51bGx9LCJWZXJ0aWNhbENvbm5lY3RvclN0eWxlIjp7IiRpZCI6IjIyMyIsIkxpbmVDb2xvciI6eyIkcmVmIjoiNjA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dHJ1ZSwiUGVyY2VudGFnZUNvbXBsZXRlU2hhcGVPcGFjaXR5IjozNSwiU2hhcGVTdHlsZSI6eyIkaWQiOiIyMjQiLCJNYXJnaW4iOnsiJHJlZiI6IjYzIn0sIlBhZGRpbmciOnsiJHJlZiI6IjY0In0sIkJhY2tncm91bmQiOnsiJGlkIjoiMjI1IiwiQ29sb3IiOnsiJGlkIjoiMjI2IiwiQSI6MjU1LCJSIjo0NywiRyI6NTQsIkIiOjE1M319LCJJc1Zpc2libGUiOnRydWUsIldpZHRoIjowLjAsIkhlaWdodCI6MTYuMCwiQm9yZGVyU3R5bGUiOnsiJGlkIjoiMjI3IiwiTGluZUNvbG9yIjp7IiRpZCI6IjIyOCIsIiR0eXBlIjoiTkxSRS5Db21tb24uRG9tLlNvbGlkQ29sb3JCcnVzaCwgTkxSRS5Db21tb24iLCJDb2xvciI6eyIkaWQiOiIyMjkiLCJBIjoyNTUsIlIiOjI1NSwiRyI6MCwiQiI6MH19LCJMaW5lV2VpZ2h0IjowLjAsIkxpbmVUeXBlIjowLCJQYXJlbnRTdHlsZSI6bnVsbH0sIlBhcmVudFN0eWxlIjpudWxsfSwiVGl0bGVTdHlsZSI6eyIkaWQiOiIyMzAiLCJGb250U2V0dGluZ3MiOnsiJGlkIjoiMjMxIiwiRm9udFNpemUiOjExLCJGb250TmFtZSI6IkNhbGlicmkiLCJJc0JvbGQiOnRydWUsIklzSXRhbGljIjpmYWxzZSwiSXNVbmRlcmxpbmVkIjpmYWxzZSwiUGFyZW50U3R5bGUiOm51bGx9LCJBdXRvU2l6ZSI6MCwiRm9yZWdyb3VuZCI6eyIkaWQiOiIyMzIiLCJDb2xvciI6eyIkaWQiOiIyMzM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HJlZiI6Ijc0In0sIlBhZGRpbmciOnsiJHJlZiI6Ijc1In0sIkJhY2tncm91bmQiOnsiJGlkIjoiMjM0IiwiQ29sb3IiOnsiJGlkIjoiMjM1IiwiQSI6MCwiUiI6MjU1LCJHIjoyNTUsIkIiOjI1NX19LCJJc1Zpc2libGUiOnRydWUsIldpZHRoIjowLjAsIkhlaWdodCI6MC4wLCJCb3JkZXJTdHlsZSI6eyIkaWQiOiIyMzYiLCJMaW5lQ29sb3IiOm51bGwsIkxpbmVXZWlnaHQiOjAuMCwiTGluZVR5cGUiOjAsIlBhcmVudFN0eWxlIjpudWxsfSwiUGFyZW50U3R5bGUiOm51bGx9LCJEYXRlU3R5bGUiOnsiJGlkIjoiMjM3IiwiRm9udFNldHRpbmdzIjp7IiRpZCI6IjIzOCIsIkZvbnRTaXplIjoxMCwiRm9udE5hbWUiOiJDYWxpYnJpIiwiSXNCb2xkIjpmYWxzZSwiSXNJdGFsaWMiOmZhbHNlLCJJc1VuZGVybGluZWQiOmZhbHNlLCJQYXJlbnRTdHlsZSI6bnVsbH0sIkF1dG9TaXplIjowLCJGb3JlZ3JvdW5kIjp7IiRyZWYiOiI4MSJ9LCJNYXhXaWR0aCI6MjAwLjAsIk1heEhlaWdodCI6IkluZmluaXR5IiwiU21hcnRGb3JlZ3JvdW5kSXNBY3RpdmUiOmZhbHNlLCJIb3Jpem9udGFsQWxpZ25tZW50IjoyLCJWZXJ0aWNhbEFsaWdubWVudCI6MCwiU21hcnRGb3JlZ3JvdW5kIjpudWxsLCJCYWNrZ3JvdW5kRmlsbFR5cGUiOjAsIk1hcmdpbiI6eyIkcmVmIjoiODMifSwiUGFkZGluZyI6eyIkcmVmIjoiODQifSwiQmFja2dyb3VuZCI6eyIkcmVmIjoiODUifSwiSXNWaXNpYmxlIjp0cnVlLCJXaWR0aCI6MC4wLCJIZWlnaHQiOjAuMCwiQm9yZGVyU3R5bGUiOnsiJGlkIjoiMjM5IiwiTGluZUNvbG9yIjpudWxsLCJMaW5lV2VpZ2h0IjowLjAsIkxpbmVUeXBlIjowLCJQYXJlbnRTdHlsZSI6bnVsbH0sIlBhcmVudFN0eWxlIjpudWxsfSwiRGF0ZUZvcm1hdCI6eyIkaWQiOiIyND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QxIiwiRm9ybWF0IjowLCJJc1Zpc2libGUiOmZhbHNlLCJMYXN0S25vd25WaXNpYmlsaXR5U3RhdGUiOmZhbHNlfSwiSXNWaXNpYmxlIjp0cnVlLCJQYXJlbnRTdHlsZSI6bnVsbH0sIkluZGV4IjozLCJTbWFydER1cmF0aW9uQWN0aXZhdGVkIjpmYWxzZSwiRGF0ZUZvcm1hdCI6eyIkcmVmIjoiMjQwIn0sIldlZWtOdW1iZXJpbmciOnsiJGlkIjoiMjQyIiwiRm9ybWF0IjowLCJJc1Zpc2libGUiOmZhbHNlLCJMYXN0S25vd25WaXNpYmlsaXR5U3RhdGUiOmZhbHNlfSwiSWQiOiI3YmJlNDlhYS05OGYxLTQxMWMtODZiMy05MWFkZGUzOGJmMzUiLCJJbXBvcnRJZCI6bnVsbCwiVGl0bGUiOiJKb2IgQjEzIiwiTm90ZSI6bnVsbCwiSHlwZXJsaW5rIjp7IiRpZCI6IjI0MyIsIkFkZHJlc3MiOiIiLCJTdWJBZGRyZXNzIjoiIn0sIklzQ2hhbmdlZCI6ZmFsc2UsIklzTmV3IjpmYWxzZX19XSwiX21pbGVzdG9uZXMiOltdLCJJZCI6IjAwMDAwMDAwLTAwMDAtMDAwMC0wMDAwLTAwMDAwMDAwMDAwMCIsIklzU2luZ2xlSXRlbVJvdyI6dHJ1ZX1dLCJJbmRleCI6NiwiSWQiOiJjYzM3MzY3OS04OGNjLTQ4MDktYmY0ZC1kZTJkOTRlZTgyMTQiLCJIZWFkZXJUZXh0IjoiQmluZGVyIiwiSXNEZWZhdWx0IjpmYWxzZSwiU3R5bGUiOnsiJGlkIjoiMjQ0IiwiSGVhZGVyU3R5bGUiOnsiJGlkIjoiMjQ1IiwiVGV4dFN0eWxlIjp7IiRpZCI6IjI0NiIsIkZvbnRTZXR0aW5ncyI6eyIkaWQiOiIyNDciLCJGb250U2l6ZSI6MTEsIkZvbnROYW1lIjoiQ2FsaWJyaSIsIklzQm9sZCI6ZmFsc2UsIklzSXRhbGljIjpmYWxzZSwiSXNVbmRlcmxpbmVkIjpmYWxzZSwiUGFyZW50U3R5bGUiOm51bGx9LCJBdXRvU2l6ZSI6MiwiRm9yZWdyb3VuZCI6eyIkaWQiOiIyNDgiLCJDb2xvciI6eyIkaWQiOiIyNDkiLCJBIjoyNTUsIlIiOjAsIkciOjAsIkIiOjB9fSwiTWF4V2lkdGgiOjYzLjg1NDMwNDYzNTc2MTU5NCwiTWF4SGVpZ2h0IjoiSW5maW5pdHkiLCJTbWFydEZvcmVncm91bmRJc0FjdGl2ZSI6ZmFsc2UsIkhvcml6b250YWxBbGlnbm1lbnQiOjAsIlZlcnRpY2FsQWxpZ25tZW50IjowLCJTbWFydEZvcmVncm91bmQiOm51bGwsIkJhY2tncm91bmRGaWxsVHlwZSI6MCwiTWFyZ2luIjp7IiRpZCI6IjI1MCIsIlRvcCI6MC4wLCJMZWZ0IjowLjAsIlJpZ2h0IjowLjAsIkJvdHRvbSI6MC4wfSwiUGFkZGluZyI6eyIkaWQiOiIyNTEiLCJUb3AiOjAuMCwiTGVmdCI6MC4wLCJSaWdodCI6MC4wLCJCb3R0b20iOjAuMH0sIkJhY2tncm91bmQiOnsiJGlkIjoiMjUyIiwiQ29sb3IiOnsiJGlkIjoiMjUzIiwiQSI6MCwiUiI6MjU1LCJHIjoyNTUsIkIiOjI1NX19LCJJc1Zpc2libGUiOnRydWUsIldpZHRoIjowLjAsIkhlaWdodCI6MC4wLCJCb3JkZXJTdHlsZSI6bnVsbCwiUGFyZW50U3R5bGUiOm51bGx9LCJSZWN0YW5nbGVTdHlsZSI6eyIkaWQiOiIyNTQiLCJNYXJnaW4iOnsiJGlkIjoiMjU1IiwiVG9wIjowLjAsIkxlZnQiOjAuMCwiUmlnaHQiOjAuMCwiQm90dG9tIjowLjB9LCJQYWRkaW5nIjp7IiRpZCI6IjI1NiIsIlRvcCI6MC4wLCJMZWZ0IjowLjAsIlJpZ2h0IjowLjAsIkJvdHRvbSI6MC4wfSwiQmFja2dyb3VuZCI6eyIkcmVmIjoiMTcifSwiSXNWaXNpYmxlIjp0cnVlLCJXaWR0aCI6MC4wLCJIZWlnaHQiOjAuMCwiQm9yZGVyU3R5bGUiOnsiJGlkIjoiMjU3IiwiTGluZUNvbG9yIjp7IiRpZCI6IjI1OCIsIiR0eXBlIjoiTkxSRS5Db21tb24uRG9tLlNvbGlkQ29sb3JCcnVzaCwgTkxSRS5Db21tb24iLCJDb2xvciI6eyIkaWQiOiIyNTkiLCJBIjoyNTUsIlIiOjI1NSwiRyI6MCwiQiI6MH19LCJMaW5lV2VpZ2h0IjowLjAsIkxpbmVUeXBlIjowLCJQYXJlbnRTdHlsZSI6bnVsbH0sIlBhcmVudFN0eWxlIjpudWxsfSwiTWFyZ2luIjp7IiRpZCI6IjI2MCIsIlRvcCI6MC4wLCJMZWZ0IjowLjAsIlJpZ2h0IjowLjAsIkJvdHRvbSI6MC4wfSwiUGFkZGluZyI6eyIkaWQiOiIyNjEiLCJUb3AiOjAuMCwiTGVmdCI6MC4wLCJSaWdodCI6MC4wLCJCb3R0b20iOjAuMH0sIkJhY2tncm91bmQiOm51bGwsIklzVmlzaWJsZSI6dHJ1ZSwiV2lkdGgiOjAuMCwiSGVpZ2h0IjowLjAsIkJvcmRlclN0eWxlIjpudWxsLCJQYXJlbnRTdHlsZSI6bnVsbH0sIkJhY2tncm91bmRTdHlsZSI6eyIkaWQiOiIyNjIiLCJNYXJnaW4iOnsiJGlkIjoiMjYzIiwiVG9wIjowLjAsIkxlZnQiOjAuMCwiUmlnaHQiOjAuMCwiQm90dG9tIjowLjB9LCJQYWRkaW5nIjp7IiRpZCI6IjI2NCIsIlRvcCI6MC4wLCJMZWZ0IjowLjAsIlJpZ2h0IjowLjAsIkJvdHRvbSI6MC4wfSwiQmFja2dyb3VuZCI6eyIkcmVmIjoiMjcifSwiSXNWaXNpYmxlIjp0cnVlLCJXaWR0aCI6MC4wLCJIZWlnaHQiOjAuMCwiQm9yZGVyU3R5bGUiOnsiJGlkIjoiMjY1IiwiTGluZUNvbG9yIjp7IiRpZCI6IjI2NiIsIiR0eXBlIjoiTkxSRS5Db21tb24uRG9tLlNvbGlkQ29sb3JCcnVzaCwgTkxSRS5Db21tb24iLCJDb2xvciI6eyIkaWQiOiIyNjciLCJBIjoyNTUsIlIiOjI1NSwiRyI6MCwiQiI6MH19LCJMaW5lV2VpZ2h0IjowLjAsIkxpbmVUeXBlIjowLCJQYXJlbnRTdHlsZSI6bnVsbH0sIlBhcmVudFN0eWxlIjpudWxsfSwiTWFyZ2luIjp7IiRpZCI6IjI2OCIsIlRvcCI6MC4wLCJMZWZ0IjowLjAsIlJpZ2h0IjowLjAsIkJvdHRvbSI6MC4wfSwiUGFkZGluZyI6eyIkaWQiOiIyNjkiLCJUb3AiOjAuMCwiTGVmdCI6MC4wLCJSaWdodCI6MC4wLCJCb3R0b20iOjAuMH0sIklzVmlzaWJsZSI6dHJ1ZSwiV2lkdGgiOjAuMCwiSGVpZ2h0IjowLjAsIkJvcmRlclN0eWxlIjpudWxsLCJQYXJlbnRTdHlsZSI6bnVsbH19LHsiJGlkIjoiMjcwIiwiX3Jvd3MiOlt7IiRpZCI6IjI3MSIsIl90YXNrcyI6W3siJGlkIjoiMjcyIiwiX2F0dGFjaGVkTWlsZXN0b25lcyI6W10sIlRhc2tEZWZpbml0aW9uIjp7IiRpZCI6IjI3MyIsIkdyb3VwTmFtZSI6bnVsbCwiU3RhcnREYXRlIjoiMjAyMS0xMi0xM1QxMzowMDowMFoiLCJFbmREYXRlIjoiMjAyMS0xMi0xM1QxNDowMDowMFoiLCJQZXJjZW50YWdlQ29tcGxldGUiOm51bGwsIlN0eWxlIjp7IiRpZCI6IjI3NCIsIlNoYXBlIjo2LCJTaGFwZVRoaWNrbmVzcyI6MSwiRHVyYXRpb25Gb3JtYXQiOjAsIkluY2x1ZGVOb25Xb3JraW5nRGF5c0luRHVyYXRpb24iOmZhbHNlLCJQZXJjZW50YWdlQ29tcGxldGVTdHlsZSI6eyIkaWQiOiIyNzUiLCJGb250U2V0dGluZ3MiOnsiJGlkIjoiMjc2IiwiRm9udFNpemUiOjEwLCJGb250TmFtZSI6IkNhbGlicmkiLCJJc0JvbGQiOmZhbHNlLCJJc0l0YWxpYyI6ZmFsc2UsIklzVW5kZXJsaW5lZCI6ZmFsc2UsIlBhcmVudFN0eWxlIjpudWxsfSwiQXV0b1NpemUiOjAsIkZvcmVncm91bmQiOnsiJHJlZiI6IjQxIn0sIk1heFdpZHRoIjoyMDAuMCwiTWF4SGVpZ2h0IjoiSW5maW5pdHkiLCJTbWFydEZvcmVncm91bmRJc0FjdGl2ZSI6ZmFsc2UsIkhvcml6b250YWxBbGlnbm1lbnQiOjAsIlZlcnRpY2FsQWxpZ25tZW50IjowLCJTbWFydEZvcmVncm91bmQiOm51bGwsIkJhY2tncm91bmRGaWxsVHlwZSI6MCwiTWFyZ2luIjp7IiRyZWYiOiI0MyJ9LCJQYWRkaW5nIjp7IiRyZWYiOiI0NCJ9LCJCYWNrZ3JvdW5kIjp7IiRyZWYiOiI0NSJ9LCJJc1Zpc2libGUiOnRydWUsIldpZHRoIjowLjAsIkhlaWdodCI6MC4wLCJCb3JkZXJTdHlsZSI6eyIkaWQiOiIyNzciLCJMaW5lQ29sb3IiOm51bGwsIkxpbmVXZWlnaHQiOjAuMCwiTGluZVR5cGUiOjAsIlBhcmVudFN0eWxlIjpudWxsfSwiUGFyZW50U3R5bGUiOm51bGx9LCJEdXJhdGlvblN0eWxlIjp7IiRpZCI6IjI3OCIsIkZvbnRTZXR0aW5ncyI6eyIkaWQiOiIyNzkiLCJGb250U2l6ZSI6MTAsIkZvbnROYW1lIjoiQ2FsaWJyaSIsIklzQm9sZCI6ZmFsc2UsIklzSXRhbGljIjpmYWxzZSwiSXNVbmRlcmxpbmVkIjpmYWxzZSwiUGFyZW50U3R5bGUiOm51bGx9LCJBdXRvU2l6ZSI6MCwiRm9yZWdyb3VuZCI6eyIkcmVmIjoiNTAifSwiTWF4V2lkdGgiOjIwMC4wLCJNYXhIZWlnaHQiOiJJbmZpbml0eSIsIlNtYXJ0Rm9yZWdyb3VuZElzQWN0aXZlIjpmYWxzZSwiSG9yaXpvbnRhbEFsaWdubWVudCI6MCwiVmVydGljYWxBbGlnbm1lbnQiOjAsIlNtYXJ0Rm9yZWdyb3VuZCI6bnVsbCwiQmFja2dyb3VuZEZpbGxUeXBlIjowLCJNYXJnaW4iOnsiJHJlZiI6IjUyIn0sIlBhZGRpbmciOnsiJHJlZiI6IjUzIn0sIkJhY2tncm91bmQiOnsiJHJlZiI6IjU0In0sIklzVmlzaWJsZSI6dHJ1ZSwiV2lkdGgiOjAuMCwiSGVpZ2h0IjowLjAsIkJvcmRlclN0eWxlIjp7IiRpZCI6IjI4MCIsIkxpbmVDb2xvciI6bnVsbCwiTGluZVdlaWdodCI6MC4wLCJMaW5lVHlwZSI6MCwiUGFyZW50U3R5bGUiOm51bGx9LCJQYXJlbnRTdHlsZSI6bnVsbH0sIkhvcml6b250YWxDb25uZWN0b3JTdHlsZSI6eyIkaWQiOiIyODEiLCJMaW5lQ29sb3IiOnsiJHJlZiI6IjU3In0sIkxpbmVXZWlnaHQiOjEuMCwiTGluZVR5cGUiOjAsIlBhcmVudFN0eWxlIjpudWxsfSwiVmVydGljYWxDb25uZWN0b3JTdHlsZSI6eyIkaWQiOiIyODIiLCJMaW5lQ29sb3IiOnsiJHJlZiI6IjYwIn0sIkxpbmVXZWlnaHQiOjAuMCwiTGluZVR5cGUiOjAsIlBhcmVudFN0eWxlIjpudWxsfSwiTWFyZ2luIjpudWxsLCJTdGFydERhdGVQb3NpdGlvbiI6NiwiRW5kRGF0ZVBvc2l0aW9uIjo2LCJEYXRlSXNWaXNpYmxlIjpmYWxzZSwiVGl0bGVQb3NpdGlvbiI6NCwiRHVyYXRpb25Qb3NpdGlvbiI6NiwiUGVyY2VudGFnZUNvbXBsZXRlZFBvc2l0aW9uIjo2LCJTcGFjaW5nIjo1LCJJc0JlbG93VGltZWJhbmQiOnRydWUsIlBlcmNlbnRhZ2VDb21wbGV0ZVNoYXBlT3BhY2l0eSI6MzUsIlNoYXBlU3R5bGUiOnsiJGlkIjoiMjgzIiwiTWFyZ2luIjp7IiRyZWYiOiI2MyJ9LCJQYWRkaW5nIjp7IiRyZWYiOiI2NCJ9LCJCYWNrZ3JvdW5kIjp7IiRpZCI6IjI4NCIsIkNvbG9yIjp7IiRpZCI6IjI4NSIsIkEiOjI1NSwiUiI6MTExLCJHIjo0OSwiQiI6MTUyfX0sIklzVmlzaWJsZSI6dHJ1ZSwiV2lkdGgiOjAuMCwiSGVpZ2h0IjoxNi4wLCJCb3JkZXJTdHlsZSI6eyIkaWQiOiIyODYiLCJMaW5lQ29sb3IiOnsiJGlkIjoiMjg3IiwiJHR5cGUiOiJOTFJFLkNvbW1vbi5Eb20uU29saWRDb2xvckJydXNoLCBOTFJFLkNvbW1vbiIsIkNvbG9yIjp7IiRpZCI6IjI4OCIsIkEiOjI1NSwiUiI6MjU1LCJHIjowLCJCIjowfX0sIkxpbmVXZWlnaHQiOjAuMCwiTGluZVR5cGUiOjAsIlBhcmVudFN0eWxlIjpudWxsfSwiUGFyZW50U3R5bGUiOm51bGx9LCJUaXRsZVN0eWxlIjp7IiRpZCI6IjI4OSIsIkZvbnRTZXR0aW5ncyI6eyIkaWQiOiIyOTAiLCJGb250U2l6ZSI6MTEsIkZvbnROYW1lIjoiQ2FsaWJyaSIsIklzQm9sZCI6dHJ1ZSwiSXNJdGFsaWMiOmZhbHNlLCJJc1VuZGVybGluZWQiOmZhbHNlLCJQYXJlbnRTdHlsZSI6bnVsbH0sIkF1dG9TaXplIjowLCJGb3JlZ3JvdW5kIjp7IiRpZCI6IjI5MSIsIkNvbG9yIjp7IiRpZCI6IjI5MiIsIkEiOjI1NSwiUiI6MCwiRyI6MCwiQiI6MH19LCJNYXhXaWR0aCI6OTYwLjAsIk1heEhlaWdodCI6IkluZmluaXR5IiwiU21hcnRGb3JlZ3JvdW5kSXNBY3RpdmUiOmZhbHNlLCJIb3Jpem9udGFsQWxpZ25tZW50IjowLCJWZXJ0aWNhbEFsaWdubWVudCI6MCwiU21hcnRGb3JlZ3JvdW5kIjpudWxsLCJCYWNrZ3JvdW5kRmlsbFR5cGUiOjAsIk1hcmdpbiI6eyIkcmVmIjoiNzQifSwiUGFkZGluZyI6eyIkcmVmIjoiNzUifSwiQmFja2dyb3VuZCI6eyIkaWQiOiIyOTMiLCJDb2xvciI6eyIkaWQiOiIyOTQiLCJBIjowLCJSIjoyNTUsIkciOjI1NSwiQiI6MjU1fX0sIklzVmlzaWJsZSI6dHJ1ZSwiV2lkdGgiOjAuMCwiSGVpZ2h0IjowLjAsIkJvcmRlclN0eWxlIjp7IiRpZCI6IjI5NSIsIkxpbmVDb2xvciI6bnVsbCwiTGluZVdlaWdodCI6MC4wLCJMaW5lVHlwZSI6MCwiUGFyZW50U3R5bGUiOm51bGx9LCJQYXJlbnRTdHlsZSI6bnVsbH0sIkRhdGVTdHlsZSI6eyIkaWQiOiIyOTYiLCJGb250U2V0dGluZ3MiOnsiJGlkIjoiMjk3IiwiRm9udFNpemUiOjEwLCJGb250TmFtZSI6IkNhbGlicmkiLCJJc0JvbGQiOmZhbHNlLCJJc0l0YWxpYyI6ZmFsc2UsIklzVW5kZXJsaW5lZCI6ZmFsc2UsIlBhcmVudFN0eWxlIjpudWxsfSwiQXV0b1NpemUiOjAsIkZvcmVncm91bmQiOnsiJHJlZiI6IjgxIn0sIk1heFdpZHRoIjoyMDAuMCwiTWF4SGVpZ2h0IjoiSW5maW5pdHkiLCJTbWFydEZvcmVncm91bmRJc0FjdGl2ZSI6ZmFsc2UsIkhvcml6b250YWxBbGlnbm1lbnQiOjIsIlZlcnRpY2FsQWxpZ25tZW50IjowLCJTbWFydEZvcmVncm91bmQiOm51bGwsIkJhY2tncm91bmRGaWxsVHlwZSI6MCwiTWFyZ2luIjp7IiRyZWYiOiI4MyJ9LCJQYWRkaW5nIjp7IiRyZWYiOiI4NCJ9LCJCYWNrZ3JvdW5kIjp7IiRyZWYiOiI4NSJ9LCJJc1Zpc2libGUiOnRydWUsIldpZHRoIjowLjAsIkhlaWdodCI6MC4wLCJCb3JkZXJTdHlsZSI6eyIkaWQiOiIyOTgiLCJMaW5lQ29sb3IiOm51bGwsIkxpbmVXZWlnaHQiOjAuMCwiTGluZVR5cGUiOjAsIlBhcmVudFN0eWxlIjpudWxsfSwiUGFyZW50U3R5bGUiOm51bGx9LCJEYXRlRm9ybWF0Ijp7IiRpZCI6IjI5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MDAiLCJGb3JtYXQiOjAsIklzVmlzaWJsZSI6ZmFsc2UsIkxhc3RLbm93blZpc2liaWxpdHlTdGF0ZSI6ZmFsc2V9LCJJc1Zpc2libGUiOnRydWUsIlBhcmVudFN0eWxlIjpudWxsfSwiSW5kZXgiOjQsIlNtYXJ0RHVyYXRpb25BY3RpdmF0ZWQiOmZhbHNlLCJEYXRlRm9ybWF0Ijp7IiRyZWYiOiIyOTkifSwiV2Vla051bWJlcmluZyI6eyIkaWQiOiIzMDEiLCJGb3JtYXQiOjAsIklzVmlzaWJsZSI6ZmFsc2UsIkxhc3RLbm93blZpc2liaWxpdHlTdGF0ZSI6ZmFsc2V9LCJJZCI6ImFhMWUzNjQ3LTA0ODctNDEzYS1iM2Y0LTgwOTk0ODI4ZDdkZSIsIkltcG9ydElkIjpudWxsLCJUaXRsZSI6IkpvYiBMMDgiLCJOb3RlIjpudWxsLCJIeXBlcmxpbmsiOnsiJGlkIjoiMzAyIiwiQWRkcmVzcyI6IiIsIlN1YkFkZHJlc3MiOiIifSwiSXNDaGFuZ2VkIjpmYWxzZSwiSXNOZXciOmZhbHNlfX1dLCJfbWlsZXN0b25lcyI6W10sIklkIjoiMDAwMDAwMDAtMDAwMC0wMDAwLTAwMDAtMDAwMDAwMDAwMDAwIiwiSXNTaW5nbGVJdGVtUm93Ijp0cnVlfV0sIkluZGV4Ijo4LCJJZCI6IjAwNGJhYjc0LTAwZTMtNGJhNi1iYmRkLTJjOTFhOTJlZjI1YyIsIkhlYWRlclRleHQiOiJMYW1pbmF0b3IiLCJJc0RlZmF1bHQiOmZhbHNlLCJTdHlsZSI6eyIkaWQiOiIzMDMiLCJIZWFkZXJTdHlsZSI6eyIkaWQiOiIzMDQiLCJUZXh0U3R5bGUiOnsiJGlkIjoiMzA1IiwiRm9udFNldHRpbmdzIjp7IiRpZCI6IjMwNiIsIkZvbnRTaXplIjoxMSwiRm9udE5hbWUiOiJDYWxpYnJpIiwiSXNCb2xkIjpmYWxzZSwiSXNJdGFsaWMiOmZhbHNlLCJJc1VuZGVybGluZWQiOmZhbHNlLCJQYXJlbnRTdHlsZSI6bnVsbH0sIkF1dG9TaXplIjoyLCJGb3JlZ3JvdW5kIjp7IiRpZCI6IjMwNyIsIkNvbG9yIjp7IiRpZCI6IjMwOCIsIkEiOjI1NSwiUiI6MCwiRyI6MCwiQiI6MH19LCJNYXhXaWR0aCI6NjMuODU0MzA0NjM1NzYxNTk0LCJNYXhIZWlnaHQiOiJJbmZpbml0eSIsIlNtYXJ0Rm9yZWdyb3VuZElzQWN0aXZlIjpmYWxzZSwiSG9yaXpvbnRhbEFsaWdubWVudCI6MCwiVmVydGljYWxBbGlnbm1lbnQiOjAsIlNtYXJ0Rm9yZWdyb3VuZCI6bnVsbCwiQmFja2dyb3VuZEZpbGxUeXBlIjowLCJNYXJnaW4iOnsiJGlkIjoiMzA5IiwiVG9wIjowLjAsIkxlZnQiOjAuMCwiUmlnaHQiOjAuMCwiQm90dG9tIjowLjB9LCJQYWRkaW5nIjp7IiRpZCI6IjMxMCIsIlRvcCI6MC4wLCJMZWZ0IjowLjAsIlJpZ2h0IjowLjAsIkJvdHRvbSI6MC4wfSwiQmFja2dyb3VuZCI6eyIkaWQiOiIzMTEiLCJDb2xvciI6eyIkaWQiOiIzMTIiLCJBIjowLCJSIjoyNTUsIkciOjI1NSwiQiI6MjU1fX0sIklzVmlzaWJsZSI6dHJ1ZSwiV2lkdGgiOjAuMCwiSGVpZ2h0IjowLjAsIkJvcmRlclN0eWxlIjpudWxsLCJQYXJlbnRTdHlsZSI6bnVsbH0sIlJlY3RhbmdsZVN0eWxlIjp7IiRpZCI6IjMxMyIsIk1hcmdpbiI6eyIkaWQiOiIzMTQiLCJUb3AiOjAuMCwiTGVmdCI6MC4wLCJSaWdodCI6MC4wLCJCb3R0b20iOjAuMH0sIlBhZGRpbmciOnsiJGlkIjoiMzE1IiwiVG9wIjowLjAsIkxlZnQiOjAuMCwiUmlnaHQiOjAuMCwiQm90dG9tIjowLjB9LCJCYWNrZ3JvdW5kIjp7IiRyZWYiOiIxNyJ9LCJJc1Zpc2libGUiOnRydWUsIldpZHRoIjowLjAsIkhlaWdodCI6MC4wLCJCb3JkZXJTdHlsZSI6eyIkaWQiOiIzMTYiLCJMaW5lQ29sb3IiOnsiJGlkIjoiMzE3IiwiJHR5cGUiOiJOTFJFLkNvbW1vbi5Eb20uU29saWRDb2xvckJydXNoLCBOTFJFLkNvbW1vbiIsIkNvbG9yIjp7IiRpZCI6IjMxOCIsIkEiOjI1NSwiUiI6MjU1LCJHIjowLCJCIjowfX0sIkxpbmVXZWlnaHQiOjAuMCwiTGluZVR5cGUiOjAsIlBhcmVudFN0eWxlIjpudWxsfSwiUGFyZW50U3R5bGUiOm51bGx9LCJNYXJnaW4iOnsiJGlkIjoiMzE5IiwiVG9wIjowLjAsIkxlZnQiOjAuMCwiUmlnaHQiOjAuMCwiQm90dG9tIjowLjB9LCJQYWRkaW5nIjp7IiRpZCI6IjMyMCIsIlRvcCI6MC4wLCJMZWZ0IjowLjAsIlJpZ2h0IjowLjAsIkJvdHRvbSI6MC4wfSwiQmFja2dyb3VuZCI6bnVsbCwiSXNWaXNpYmxlIjp0cnVlLCJXaWR0aCI6MC4wLCJIZWlnaHQiOjAuMCwiQm9yZGVyU3R5bGUiOm51bGwsIlBhcmVudFN0eWxlIjpudWxsfSwiQmFja2dyb3VuZFN0eWxlIjp7IiRpZCI6IjMyMSIsIk1hcmdpbiI6eyIkaWQiOiIzMjIiLCJUb3AiOjAuMCwiTGVmdCI6MC4wLCJSaWdodCI6MC4wLCJCb3R0b20iOjAuMH0sIlBhZGRpbmciOnsiJGlkIjoiMzIzIiwiVG9wIjowLjAsIkxlZnQiOjAuMCwiUmlnaHQiOjAuMCwiQm90dG9tIjowLjB9LCJCYWNrZ3JvdW5kIjp7IiRyZWYiOiIyNyJ9LCJJc1Zpc2libGUiOnRydWUsIldpZHRoIjowLjAsIkhlaWdodCI6MC4wLCJCb3JkZXJTdHlsZSI6eyIkaWQiOiIzMjQiLCJMaW5lQ29sb3IiOnsiJGlkIjoiMzI1IiwiJHR5cGUiOiJOTFJFLkNvbW1vbi5Eb20uU29saWRDb2xvckJydXNoLCBOTFJFLkNvbW1vbiIsIkNvbG9yIjp7IiRpZCI6IjMyNiIsIkEiOjI1NSwiUiI6MjU1LCJHIjowLCJCIjowfX0sIkxpbmVXZWlnaHQiOjAuMCwiTGluZVR5cGUiOjAsIlBhcmVudFN0eWxlIjpudWxsfSwiUGFyZW50U3R5bGUiOm51bGx9LCJNYXJnaW4iOnsiJGlkIjoiMzI3IiwiVG9wIjowLjAsIkxlZnQiOjAuMCwiUmlnaHQiOjAuMCwiQm90dG9tIjowLjB9LCJQYWRkaW5nIjp7IiRpZCI6IjMyOCIsIlRvcCI6MC4wLCJMZWZ0IjowLjAsIlJpZ2h0IjowLjAsIkJvdHRvbSI6MC4wfSwiSXNWaXNpYmxlIjp0cnVlLCJXaWR0aCI6MC4wLCJIZWlnaHQiOjAuMCwiQm9yZGVyU3R5bGUiOm51bGwsIlBhcmVudFN0eWxlIjpudWxsfX1dLCJJZCI6ImQwNjA3NDk3LWM3ZTktNDBkMC04YzYxLTI2ZmY3ZTcwN2U3NCIsIkluZGV4IjowLCJIZWFkZXJUZXh0IjoiUHJpbnQgc2hvcFxyV2ltYmxlZG9uIiwiU3R5bGUiOnsiJGlkIjoiMzI5IiwiSGVhZGVyU3R5bGUiOnsiJGlkIjoiMzMwIiwiVGV4dElzVmVydGljYWwiOmZhbHNlLCJUZXh0U3R5bGUiOnsiJGlkIjoiMzMxIiwiRm9udFNldHRpbmdzIjp7IiRpZCI6IjMzMiIsIkZvbnRTaXplIjoxNiwiRm9udE5hbWUiOiJDYWxpYnJpIiwiSXNCb2xkIjp0cnVlLCJJc0l0YWxpYyI6ZmFsc2UsIklzVW5kZXJsaW5lZCI6ZmFsc2UsIlBhcmVudFN0eWxlIjpudWxsfSwiQXV0b1NpemUiOjIsIkZvcmVncm91bmQiOnsiJGlkIjoiMzMzIiwiQ29sb3IiOnsiJGlkIjoiMzM0IiwiQSI6MjU1LCJSIjowLCJHIjowLCJCIjowfX0sIk1heFdpZHRoIjoxMDAuNDkxODEwMTU0NTI1MzUsIk1heEhlaWdodCI6IkluZmluaXR5IiwiU21hcnRGb3JlZ3JvdW5kSXNBY3RpdmUiOmZhbHNlLCJIb3Jpem9udGFsQWxpZ25tZW50IjowLCJWZXJ0aWNhbEFsaWdubWVudCI6MCwiU21hcnRGb3JlZ3JvdW5kIjpudWxsLCJCYWNrZ3JvdW5kRmlsbFR5cGUiOjAsIk1hcmdpbiI6eyIkaWQiOiIzMzUiLCJUb3AiOjAuMCwiTGVmdCI6MC4wLCJSaWdodCI6MC4wLCJCb3R0b20iOjAuMH0sIlBhZGRpbmciOnsiJGlkIjoiMzM2IiwiVG9wIjowLjAsIkxlZnQiOjAuMCwiUmlnaHQiOjAuMCwiQm90dG9tIjowLjB9LCJCYWNrZ3JvdW5kIjp7IiRpZCI6IjMzNyIsIkNvbG9yIjp7IiRpZCI6IjMzOCIsIkEiOjAsIlIiOjI1NSwiRyI6MjU1LCJCIjoyNTV9fSwiSXNWaXNpYmxlIjp0cnVlLCJXaWR0aCI6MC4wLCJIZWlnaHQiOjAuMCwiQm9yZGVyU3R5bGUiOm51bGwsIlBhcmVudFN0eWxlIjpudWxsfSwiUmVjdGFuZ2xlU3R5bGUiOnsiJGlkIjoiMzM5IiwiTWFyZ2luIjp7IiRpZCI6IjM0MCIsIlRvcCI6MC4wLCJMZWZ0IjowLjAsIlJpZ2h0IjowLjAsIkJvdHRvbSI6MC4wfSwiUGFkZGluZyI6eyIkaWQiOiIzNDEiLCJUb3AiOjAuMCwiTGVmdCI6MC4wLCJSaWdodCI6MC4wLCJCb3R0b20iOjAuMH0sIkJhY2tncm91bmQiOnsiJGlkIjoiMzQyIiwiQ29sb3IiOnsiJGlkIjoiMzQzIiwiQSI6MTI3LCJSIjoxNjUsIkciOjE2NSwiQiI6MTY1fX0sIklzVmlzaWJsZSI6dHJ1ZSwiV2lkdGgiOjAuMCwiSGVpZ2h0IjowLjAsIkJvcmRlclN0eWxlIjp7IiRpZCI6IjM0NCIsIkxpbmVDb2xvciI6eyIkaWQiOiIzNDUiLCIkdHlwZSI6Ik5MUkUuQ29tbW9uLkRvbS5Tb2xpZENvbG9yQnJ1c2gsIE5MUkUuQ29tbW9uIiwiQ29sb3IiOnsiJGlkIjoiMzQ2IiwiQSI6MjU1LCJSIjoyNTUsIkciOjAsIkIiOjB9fSwiTGluZVdlaWdodCI6MC4wLCJMaW5lVHlwZSI6MCwiUGFyZW50U3R5bGUiOm51bGx9LCJQYXJlbnRTdHlsZSI6bnVsbH0sIk1hcmdpbiI6eyIkaWQiOiIzNDciLCJUb3AiOjAuMCwiTGVmdCI6MC4wLCJSaWdodCI6MC4wLCJCb3R0b20iOjAuMH0sIlBhZGRpbmciOnsiJGlkIjoiMzQ4IiwiVG9wIjowLjAsIkxlZnQiOjAuMCwiUmlnaHQiOjAuMCwiQm90dG9tIjowLjB9LCJCYWNrZ3JvdW5kIjpudWxsLCJJc1Zpc2libGUiOnRydWUsIldpZHRoIjowLjAsIkhlaWdodCI6MC4wLCJCb3JkZXJTdHlsZSI6bnVsbCwiUGFyZW50U3R5bGUiOm51bGx9LCJCYWNrZ3JvdW5kU3R5bGUiOnsiJGlkIjoiMzQ5IiwiTWFyZ2luIjp7IiRpZCI6IjM1MCIsIlRvcCI6MC4wLCJMZWZ0IjowLjAsIlJpZ2h0IjowLjAsIkJvdHRvbSI6MC4wfSwiUGFkZGluZyI6eyIkaWQiOiIzNTEiLCJUb3AiOjAuMCwiTGVmdCI6MC4wLCJSaWdodCI6MC4wLCJCb3R0b20iOjAuMH0sIkJhY2tncm91bmQiOnsiJGlkIjoiMzUyIiwiQ29sb3IiOnsiJGlkIjoiMzUzIiwiQSI6NTEsIlIiOjE2NSwiRyI6MTY1LCJCIjoxNjV9fSwiSXNWaXNpYmxlIjp0cnVlLCJXaWR0aCI6MC4wLCJIZWlnaHQiOjAuMCwiQm9yZGVyU3R5bGUiOnsiJGlkIjoiMzU0IiwiTGluZUNvbG9yIjp7IiRpZCI6IjM1NSIsIiR0eXBlIjoiTkxSRS5Db21tb24uRG9tLlNvbGlkQ29sb3JCcnVzaCwgTkxSRS5Db21tb24iLCJDb2xvciI6eyIkaWQiOiIzNTYiLCJBIjoyNTUsIlIiOjI1NSwiRyI6MCwiQiI6MH19LCJMaW5lV2VpZ2h0IjowLjAsIkxpbmVUeXBlIjowLCJQYXJlbnRTdHlsZSI6bnVsbH0sIlBhcmVudFN0eWxlIjpudWxsfSwiSXNBYm92ZVRpbWViYW5kIjpmYWxzZSwiTWFyZ2luIjp7IiRpZCI6IjM1NyIsIlRvcCI6MC4wLCJMZWZ0IjowLjAsIlJpZ2h0IjowLjAsIkJvdHRvbSI6MC4wfSwiUGFkZGluZyI6eyIkaWQiOiIzNTgiLCJUb3AiOjAuMCwiTGVmdCI6MC4wLCJSaWdodCI6MC4wLCJCb3R0b20iOjAuMH0sIklzVmlzaWJsZSI6dHJ1ZSwiV2lkdGgiOjAuMCwiSGVpZ2h0IjowLjAsIkJvcmRlclN0eWxlIjp7IiRpZCI6IjM1OSIsIkxpbmVDb2xvciI6bnVsbCwiTGluZVdlaWdodCI6MC4wLCJMaW5lVHlwZSI6MCwiUGFyZW50U3R5bGUiOm51bGx9LCJQYXJlbnRTdHlsZSI6bnVsbH19LHsiJGlkIjoiMzYwIiwiX2FjdGl2aXRpZXMiOlt7IiRpZCI6IjM2MSIsIl9yb3dzIjpbXSwiSW5kZXgiOjEwLCJJZCI6ImM5NjBjNGJjLTQ3MGQtNGZmMi1hZmRmLTg5YzRhY2IwMzcyZSIsIkhlYWRlclRleHQiOm51bGwsIklzRGVmYXVsdCI6dHJ1ZSwiU3R5bGUiOnsiJGlkIjoiMzYyIiwiSGVhZGVyU3R5bGUiOnsiJGlkIjoiMzYzIiwiVGV4dFN0eWxlIjp7IiRpZCI6IjM2NCIsIkZvbnRTZXR0aW5ncyI6eyIkaWQiOiIzNjUiLCJGb250U2l6ZSI6MTEsIkZvbnROYW1lIjoiQ2FsaWJyaSIsIklzQm9sZCI6ZmFsc2UsIklzSXRhbGljIjpmYWxzZSwiSXNVbmRlcmxpbmVkIjpmYWxzZSwiUGFyZW50U3R5bGUiOm51bGx9LCJBdXRvU2l6ZSI6MiwiRm9yZWdyb3VuZCI6eyIkaWQiOiIzNjYiLCJDb2xvciI6eyIkaWQiOiIzNjciLCJBIjoyNTUsIlIiOjAsIkciOjAsIkIiOjB9fSwiTWF4V2lkdGgiOjAuMCwiTWF4SGVpZ2h0IjoiSW5maW5pdHkiLCJTbWFydEZvcmVncm91bmRJc0FjdGl2ZSI6ZmFsc2UsIkhvcml6b250YWxBbGlnbm1lbnQiOjAsIlZlcnRpY2FsQWxpZ25tZW50IjowLCJTbWFydEZvcmVncm91bmQiOm51bGwsIkJhY2tncm91bmRGaWxsVHlwZSI6MCwiTWFyZ2luIjp7IiRpZCI6IjM2OCIsIlRvcCI6MC4wLCJMZWZ0IjowLjAsIlJpZ2h0IjowLjAsIkJvdHRvbSI6MC4wfSwiUGFkZGluZyI6eyIkaWQiOiIzNjkiLCJUb3AiOjAuMCwiTGVmdCI6MC4wLCJSaWdodCI6MC4wLCJCb3R0b20iOjAuMH0sIkJhY2tncm91bmQiOnsiJGlkIjoiMzcwIiwiQ29sb3IiOnsiJGlkIjoiMzcxIiwiQSI6MCwiUiI6MjU1LCJHIjoyNTUsIkIiOjI1NX19LCJJc1Zpc2libGUiOnRydWUsIldpZHRoIjowLjAsIkhlaWdodCI6MC4wLCJCb3JkZXJTdHlsZSI6bnVsbCwiUGFyZW50U3R5bGUiOm51bGx9LCJSZWN0YW5nbGVTdHlsZSI6eyIkaWQiOiIzNzIiLCJNYXJnaW4iOnsiJGlkIjoiMzczIiwiVG9wIjowLjAsIkxlZnQiOjAuMCwiUmlnaHQiOjAuMCwiQm90dG9tIjowLjB9LCJQYWRkaW5nIjp7IiRpZCI6IjM3NCIsIlRvcCI6MC4wLCJMZWZ0IjowLjAsIlJpZ2h0IjowLjAsIkJvdHRvbSI6MC4wfSwiQmFja2dyb3VuZCI6eyIkcmVmIjoiMTcifSwiSXNWaXNpYmxlIjp0cnVlLCJXaWR0aCI6MC4wLCJIZWlnaHQiOjAuMCwiQm9yZGVyU3R5bGUiOnsiJGlkIjoiMzc1IiwiTGluZUNvbG9yIjp7IiRpZCI6IjM3NiIsIiR0eXBlIjoiTkxSRS5Db21tb24uRG9tLlNvbGlkQ29sb3JCcnVzaCwgTkxSRS5Db21tb24iLCJDb2xvciI6eyIkaWQiOiIzNzciLCJBIjoyNTUsIlIiOjI1NSwiRyI6MCwiQiI6MH19LCJMaW5lV2VpZ2h0IjowLjAsIkxpbmVUeXBlIjowLCJQYXJlbnRTdHlsZSI6bnVsbH0sIlBhcmVudFN0eWxlIjpudWxsfSwiTWFyZ2luIjp7IiRpZCI6IjM3OCIsIlRvcCI6MC4wLCJMZWZ0IjowLjAsIlJpZ2h0IjowLjAsIkJvdHRvbSI6MC4wfSwiUGFkZGluZyI6eyIkaWQiOiIzNzkiLCJUb3AiOjAuMCwiTGVmdCI6MC4wLCJSaWdodCI6MC4wLCJCb3R0b20iOjAuMH0sIkJhY2tncm91bmQiOm51bGwsIklzVmlzaWJsZSI6dHJ1ZSwiV2lkdGgiOjAuMCwiSGVpZ2h0IjowLjAsIkJvcmRlclN0eWxlIjpudWxsLCJQYXJlbnRTdHlsZSI6bnVsbH0sIkJhY2tncm91bmRTdHlsZSI6eyIkaWQiOiIzODAiLCJNYXJnaW4iOnsiJGlkIjoiMzgxIiwiVG9wIjowLjAsIkxlZnQiOjAuMCwiUmlnaHQiOjAuMCwiQm90dG9tIjowLjB9LCJQYWRkaW5nIjp7IiRpZCI6IjM4MiIsIlRvcCI6MC4wLCJMZWZ0IjowLjAsIlJpZ2h0IjowLjAsIkJvdHRvbSI6MC4wfSwiQmFja2dyb3VuZCI6eyIkcmVmIjoiMjcifSwiSXNWaXNpYmxlIjp0cnVlLCJXaWR0aCI6MC4wLCJIZWlnaHQiOjAuMCwiQm9yZGVyU3R5bGUiOnsiJGlkIjoiMzgzIiwiTGluZUNvbG9yIjp7IiRpZCI6IjM4NCIsIiR0eXBlIjoiTkxSRS5Db21tb24uRG9tLlNvbGlkQ29sb3JCcnVzaCwgTkxSRS5Db21tb24iLCJDb2xvciI6eyIkaWQiOiIzODUiLCJBIjoyNTUsIlIiOjI1NSwiRyI6MCwiQiI6MH19LCJMaW5lV2VpZ2h0IjowLjAsIkxpbmVUeXBlIjowLCJQYXJlbnRTdHlsZSI6bnVsbH0sIlBhcmVudFN0eWxlIjpudWxsfSwiTWFyZ2luIjp7IiRpZCI6IjM4NiIsIlRvcCI6MC4wLCJMZWZ0IjowLjAsIlJpZ2h0IjowLjAsIkJvdHRvbSI6MC4wfSwiUGFkZGluZyI6eyIkaWQiOiIzODciLCJUb3AiOjAuMCwiTGVmdCI6MC4wLCJSaWdodCI6MC4wLCJCb3R0b20iOjAuMH0sIklzVmlzaWJsZSI6ZmFsc2UsIldpZHRoIjowLjAsIkhlaWdodCI6MC4wLCJCb3JkZXJTdHlsZSI6bnVsbCwiUGFyZW50U3R5bGUiOm51bGx9fSx7IiRpZCI6IjM4OCIsIl9yb3dzIjpbeyIkaWQiOiIzODkiLCJfdGFza3MiOlt7IiRpZCI6IjM5MCIsIl9hdHRhY2hlZE1pbGVzdG9uZXMiOltdLCJUYXNrRGVmaW5pdGlvbiI6eyIkaWQiOiIzOTEiLCJHcm91cE5hbWUiOm51bGwsIlN0YXJ0RGF0ZSI6IjIwMjEtMTItMTRUMDk6MDA6MDBaIiwiRW5kRGF0ZSI6IjIwMjEtMTItMTRUMTc6MDA6MDBaIiwiUGVyY2VudGFnZUNvbXBsZXRlIjpudWxsLCJTdHlsZSI6eyIkaWQiOiIzOTIiLCJTaGFwZSI6NiwiU2hhcGVUaGlja25lc3MiOjEsIkR1cmF0aW9uRm9ybWF0IjowLCJJbmNsdWRlTm9uV29ya2luZ0RheXNJbkR1cmF0aW9uIjpmYWxzZSwiUGVyY2VudGFnZUNvbXBsZXRlU3R5bGUiOnsiJGlkIjoiMzkzIiwiRm9udFNldHRpbmdzIjp7IiRpZCI6IjM5NCIsIkZvbnRTaXplIjoxMCwiRm9udE5hbWUiOiJDYWxpYnJpIiwiSXNCb2xkIjpmYWxzZSwiSXNJdGFsaWMiOmZhbHNlLCJJc1VuZGVybGluZWQiOmZhbHNlLCJQYXJlbnRTdHlsZSI6bnVsbH0sIkF1dG9TaXplIjowLCJGb3JlZ3JvdW5kIjp7IiRyZWYiOiI0MSJ9LCJNYXhXaWR0aCI6MjAwLjAsIk1heEhlaWdodCI6IkluZmluaXR5IiwiU21hcnRGb3JlZ3JvdW5kSXNBY3RpdmUiOmZhbHNlLCJIb3Jpem9udGFsQWxpZ25tZW50IjowLCJWZXJ0aWNhbEFsaWdubWVudCI6MCwiU21hcnRGb3JlZ3JvdW5kIjpudWxsLCJCYWNrZ3JvdW5kRmlsbFR5cGUiOjAsIk1hcmdpbiI6eyIkcmVmIjoiNDMifSwiUGFkZGluZyI6eyIkcmVmIjoiNDQifSwiQmFja2dyb3VuZCI6eyIkcmVmIjoiNDUifSwiSXNWaXNpYmxlIjp0cnVlLCJXaWR0aCI6MC4wLCJIZWlnaHQiOjAuMCwiQm9yZGVyU3R5bGUiOnsiJGlkIjoiMzk1IiwiTGluZUNvbG9yIjpudWxsLCJMaW5lV2VpZ2h0IjowLjAsIkxpbmVUeXBlIjowLCJQYXJlbnRTdHlsZSI6bnVsbH0sIlBhcmVudFN0eWxlIjpudWxsfSwiRHVyYXRpb25TdHlsZSI6eyIkaWQiOiIzOTYiLCJGb250U2V0dGluZ3MiOnsiJGlkIjoiMzk3IiwiRm9udFNpemUiOjEwLCJGb250TmFtZSI6IkNhbGlicmkiLCJJc0JvbGQiOmZhbHNlLCJJc0l0YWxpYyI6ZmFsc2UsIklzVW5kZXJsaW5lZCI6ZmFsc2UsIlBhcmVudFN0eWxlIjpudWxsfSwiQXV0b1NpemUiOjAsIkZvcmVncm91bmQiOnsiJHJlZiI6IjUwIn0sIk1heFdpZHRoIjoyMDAuMCwiTWF4SGVpZ2h0IjoiSW5maW5pdHkiLCJTbWFydEZvcmVncm91bmRJc0FjdGl2ZSI6ZmFsc2UsIkhvcml6b250YWxBbGlnbm1lbnQiOjAsIlZlcnRpY2FsQWxpZ25tZW50IjowLCJTbWFydEZvcmVncm91bmQiOm51bGwsIkJhY2tncm91bmRGaWxsVHlwZSI6MCwiTWFyZ2luIjp7IiRyZWYiOiI1MiJ9LCJQYWRkaW5nIjp7IiRyZWYiOiI1MyJ9LCJCYWNrZ3JvdW5kIjp7IiRyZWYiOiI1NCJ9LCJJc1Zpc2libGUiOnRydWUsIldpZHRoIjowLjAsIkhlaWdodCI6MC4wLCJCb3JkZXJTdHlsZSI6eyIkaWQiOiIzOTgiLCJMaW5lQ29sb3IiOm51bGwsIkxpbmVXZWlnaHQiOjAuMCwiTGluZVR5cGUiOjAsIlBhcmVudFN0eWxlIjpudWxsfSwiUGFyZW50U3R5bGUiOm51bGx9LCJIb3Jpem9udGFsQ29ubmVjdG9yU3R5bGUiOnsiJGlkIjoiMzk5IiwiTGluZUNvbG9yIjp7IiRyZWYiOiI1NyJ9LCJMaW5lV2VpZ2h0IjoxLjAsIkxpbmVUeXBlIjowLCJQYXJlbnRTdHlsZSI6bnVsbH0sIlZlcnRpY2FsQ29ubmVjdG9yU3R5bGUiOnsiJGlkIjoiNDAwIiwiTGluZUNvbG9yIjp7IiRyZWYiOiI2MC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QwMSIsIk1hcmdpbiI6eyIkcmVmIjoiNjMifSwiUGFkZGluZyI6eyIkcmVmIjoiNjQifSwiQmFja2dyb3VuZCI6eyIkaWQiOiI0MDIiLCJDb2xvciI6eyIkaWQiOiI0MDMiLCJBIjoyNTUsIlIiOjY4LCJHIjoxMTQsIkIiOjE5Nn19LCJJc1Zpc2libGUiOnRydWUsIldpZHRoIjo2ODkuMCwiSGVpZ2h0IjoxNi4wLCJCb3JkZXJTdHlsZSI6eyIkaWQiOiI0MDQiLCJMaW5lQ29sb3IiOnsiJGlkIjoiNDA1IiwiJHR5cGUiOiJOTFJFLkNvbW1vbi5Eb20uU29saWRDb2xvckJydXNoLCBOTFJFLkNvbW1vbiIsIkNvbG9yIjp7IiRpZCI6IjQwNiIsIkEiOjI1NSwiUiI6MjU1LCJHIjoyNTUsIkIiOjI1NX19LCJMaW5lV2VpZ2h0IjowLjAsIkxpbmVUeXBlIjowLCJQYXJlbnRTdHlsZSI6bnVsbH0sIlBhcmVudFN0eWxlIjpudWxsfSwiVGl0bGVTdHlsZSI6eyIkaWQiOiI0MDciLCJGb250U2V0dGluZ3MiOnsiJGlkIjoiNDA4IiwiRm9udFNpemUiOjExLCJGb250TmFtZSI6IkNhbGlicmkiLCJJc0JvbGQiOnRydWUsIklzSXRhbGljIjpmYWxzZSwiSXNVbmRlcmxpbmVkIjpmYWxzZSwiUGFyZW50U3R5bGUiOm51bGx9LCJBdXRvU2l6ZSI6MCwiRm9yZWdyb3VuZCI6eyIkaWQiOiI0MDkiLCJDb2xvciI6eyIkaWQiOiI0MTAiLCJBIjoyNTUsIlIiOjI1NSwiRyI6MjU1LCJCIjoyNTV9fSwiTWF4V2lkdGgiOjcyMC4wLCJNYXhIZWlnaHQiOiJJbmZpbml0eSIsIlNtYXJ0Rm9yZWdyb3VuZElzQWN0aXZlIjpmYWxzZSwiSG9yaXpvbnRhbEFsaWdubWVudCI6MSwiVmVydGljYWxBbGlnbm1lbnQiOjAsIlNtYXJ0Rm9yZWdyb3VuZCI6bnVsbCwiQmFja2dyb3VuZEZpbGxUeXBlIjowLCJNYXJnaW4iOnsiJHJlZiI6Ijc0In0sIlBhZGRpbmciOnsiJHJlZiI6Ijc1In0sIkJhY2tncm91bmQiOnsiJGlkIjoiNDExIiwiQ29sb3IiOnsiJGlkIjoiNDEyIiwiQSI6MCwiUiI6MjU1LCJHIjoyNTUsIkIiOjI1NX19LCJJc1Zpc2libGUiOnRydWUsIldpZHRoIjowLjAsIkhlaWdodCI6MC4wLCJCb3JkZXJTdHlsZSI6eyIkaWQiOiI0MTMiLCJMaW5lQ29sb3IiOm51bGwsIkxpbmVXZWlnaHQiOjAuMCwiTGluZVR5cGUiOjAsIlBhcmVudFN0eWxlIjpudWxsfSwiUGFyZW50U3R5bGUiOm51bGx9LCJEYXRlU3R5bGUiOnsiJGlkIjoiNDE0IiwiRm9udFNldHRpbmdzIjp7IiRpZCI6IjQxNSIsIkZvbnRTaXplIjoxMCwiRm9udE5hbWUiOiJDYWxpYnJpIiwiSXNCb2xkIjpmYWxzZSwiSXNJdGFsaWMiOmZhbHNlLCJJc1VuZGVybGluZWQiOmZhbHNlLCJQYXJlbnRTdHlsZSI6bnVsbH0sIkF1dG9TaXplIjowLCJGb3JlZ3JvdW5kIjp7IiRyZWYiOiI4MSJ9LCJNYXhXaWR0aCI6MjAwLjAsIk1heEhlaWdodCI6IkluZmluaXR5IiwiU21hcnRGb3JlZ3JvdW5kSXNBY3RpdmUiOmZhbHNlLCJIb3Jpem9udGFsQWxpZ25tZW50IjowLCJWZXJ0aWNhbEFsaWdubWVudCI6MCwiU21hcnRGb3JlZ3JvdW5kIjpudWxsLCJCYWNrZ3JvdW5kRmlsbFR5cGUiOjAsIk1hcmdpbiI6eyIkcmVmIjoiODMifSwiUGFkZGluZyI6eyIkcmVmIjoiODQifSwiQmFja2dyb3VuZCI6eyIkcmVmIjoiODUifSwiSXNWaXNpYmxlIjp0cnVlLCJXaWR0aCI6MC4wLCJIZWlnaHQiOjAuMCwiQm9yZGVyU3R5bGUiOnsiJGlkIjoiNDE2IiwiTGluZUNvbG9yIjpudWxsLCJMaW5lV2VpZ2h0IjowLjAsIkxpbmVUeXBlIjowLCJQYXJlbnRTdHlsZSI6bnVsbH0sIlBhcmVudFN0eWxlIjpudWxsfSwiRGF0ZUZvcm1hdCI6eyIkaWQiOiI0MTciLCJGb3JtYXRTdHJpbmciOiJNTU0gZCIsIlNlcGFyYXRvciI6Ii8iLCJVc2VJbnRlcm5hdGlvbmFsRGF0ZUZvcm1hdCI6ZmFsc2UsIkRhdGVJc1Zpc2libGUiOmZhbHNlLCJUaW1lSXNWaXNpYmxlIjp0cnVlLCJIb3VyRGlnaXRzIjoxLCJBbVBtRGVzaWduYXRvciI6MiwiVHJpbTAwTWludXRlcyI6ZmFsc2UsIkxhc3RLbm93blZpc2liaWxpdHlTdGF0ZSI6bnVsbH0sIldlZWtOdW1iZXJpbmciOnsiJGlkIjoiNDE4IiwiRm9ybWF0IjowLCJJc1Zpc2libGUiOmZhbHNlLCJMYXN0S25vd25WaXNpYmlsaXR5U3RhdGUiOmZhbHNlfSwiSXNWaXNpYmxlIjp0cnVlLCJQYXJlbnRTdHlsZSI6bnVsbH0sIkluZGV4IjoxLCJTbWFydER1cmF0aW9uQWN0aXZhdGVkIjpmYWxzZSwiRGF0ZUZvcm1hdCI6eyIkcmVmIjoiNDE3In0sIldlZWtOdW1iZXJpbmciOnsiJGlkIjoiNDE5IiwiRm9ybWF0IjowLCJJc1Zpc2libGUiOmZhbHNlLCJMYXN0S25vd25WaXNpYmlsaXR5U3RhdGUiOmZhbHNlfSwiSWQiOiIxMTQ2Y2JhZS03MzI0LTRhZTAtYTlmNC1lMDMyOWM0YzkzYjIiLCJJbXBvcnRJZCI6bnVsbCwiVGl0bGUiOiJKb2IgUDM3IiwiTm90ZSI6bnVsbCwiSHlwZXJsaW5rIjp7IiRpZCI6IjQyMCIsIkFkZHJlc3MiOm51bGwsIlN1YkFkZHJlc3MiOm51bGx9LCJJc0NoYW5nZWQiOmZhbHNlLCJJc05ldyI6ZmFsc2V9fSx7IiRpZCI6IjQyMSIsIl9hdHRhY2hlZE1pbGVzdG9uZXMiOltdLCJUYXNrRGVmaW5pdGlvbiI6eyIkaWQiOiI0MjIiLCJHcm91cE5hbWUiOm51bGwsIlN0YXJ0RGF0ZSI6IjIwMjEtMTItMTNUMDk6MDA6MDBaIiwiRW5kRGF0ZSI6IjIwMjEtMTItMTNUMTc6MDA6MDBaIiwiUGVyY2VudGFnZUNvbXBsZXRlIjpudWxsLCJTdHlsZSI6eyIkaWQiOiI0MjMiLCJTaGFwZSI6NiwiU2hhcGVUaGlja25lc3MiOjEsIkR1cmF0aW9uRm9ybWF0IjowLCJJbmNsdWRlTm9uV29ya2luZ0RheXNJbkR1cmF0aW9uIjpmYWxzZSwiUGVyY2VudGFnZUNvbXBsZXRlU3R5bGUiOnsiJGlkIjoiNDI0IiwiRm9udFNldHRpbmdzIjp7IiRpZCI6IjQyNSIsIkZvbnRTaXplIjoxMCwiRm9udE5hbWUiOiJDYWxpYnJpIiwiSXNCb2xkIjpmYWxzZSwiSXNJdGFsaWMiOmZhbHNlLCJJc1VuZGVybGluZWQiOmZhbHNlLCJQYXJlbnRTdHlsZSI6bnVsbH0sIkF1dG9TaXplIjowLCJGb3JlZ3JvdW5kIjp7IiRyZWYiOiI0MSJ9LCJNYXhXaWR0aCI6MjAwLjAsIk1heEhlaWdodCI6IkluZmluaXR5IiwiU21hcnRGb3JlZ3JvdW5kSXNBY3RpdmUiOmZhbHNlLCJIb3Jpem9udGFsQWxpZ25tZW50IjowLCJWZXJ0aWNhbEFsaWdubWVudCI6MCwiU21hcnRGb3JlZ3JvdW5kIjpudWxsLCJCYWNrZ3JvdW5kRmlsbFR5cGUiOjAsIk1hcmdpbiI6eyIkcmVmIjoiNDMifSwiUGFkZGluZyI6eyIkcmVmIjoiNDQifSwiQmFja2dyb3VuZCI6eyIkcmVmIjoiNDUifSwiSXNWaXNpYmxlIjp0cnVlLCJXaWR0aCI6MC4wLCJIZWlnaHQiOjAuMCwiQm9yZGVyU3R5bGUiOnsiJGlkIjoiNDI2IiwiTGluZUNvbG9yIjpudWxsLCJMaW5lV2VpZ2h0IjowLjAsIkxpbmVUeXBlIjowLCJQYXJlbnRTdHlsZSI6bnVsbH0sIlBhcmVudFN0eWxlIjpudWxsfSwiRHVyYXRpb25TdHlsZSI6eyIkaWQiOiI0MjciLCJGb250U2V0dGluZ3MiOnsiJGlkIjoiNDI4IiwiRm9udFNpemUiOjEwLCJGb250TmFtZSI6IkNhbGlicmkiLCJJc0JvbGQiOmZhbHNlLCJJc0l0YWxpYyI6ZmFsc2UsIklzVW5kZXJsaW5lZCI6ZmFsc2UsIlBhcmVudFN0eWxlIjpudWxsfSwiQXV0b1NpemUiOjAsIkZvcmVncm91bmQiOnsiJHJlZiI6IjUwIn0sIk1heFdpZHRoIjoyMDAuMCwiTWF4SGVpZ2h0IjoiSW5maW5pdHkiLCJTbWFydEZvcmVncm91bmRJc0FjdGl2ZSI6ZmFsc2UsIkhvcml6b250YWxBbGlnbm1lbnQiOjAsIlZlcnRpY2FsQWxpZ25tZW50IjowLCJTbWFydEZvcmVncm91bmQiOm51bGwsIkJhY2tncm91bmRGaWxsVHlwZSI6MCwiTWFyZ2luIjp7IiRyZWYiOiI1MiJ9LCJQYWRkaW5nIjp7IiRyZWYiOiI1MyJ9LCJCYWNrZ3JvdW5kIjp7IiRyZWYiOiI1NCJ9LCJJc1Zpc2libGUiOnRydWUsIldpZHRoIjowLjAsIkhlaWdodCI6MC4wLCJCb3JkZXJTdHlsZSI6eyIkaWQiOiI0MjkiLCJMaW5lQ29sb3IiOm51bGwsIkxpbmVXZWlnaHQiOjAuMCwiTGluZVR5cGUiOjAsIlBhcmVudFN0eWxlIjpudWxsfSwiUGFyZW50U3R5bGUiOm51bGx9LCJIb3Jpem9udGFsQ29ubmVjdG9yU3R5bGUiOnsiJGlkIjoiNDMwIiwiTGluZUNvbG9yIjp7IiRyZWYiOiI1NyJ9LCJMaW5lV2VpZ2h0IjoxLjAsIkxpbmVUeXBlIjowLCJQYXJlbnRTdHlsZSI6bnVsbH0sIlZlcnRpY2FsQ29ubmVjdG9yU3R5bGUiOnsiJGlkIjoiNDMxIiwiTGluZUNvbG9yIjp7IiRyZWYiOiI2MC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QzMiIsIk1hcmdpbiI6eyIkcmVmIjoiNjMifSwiUGFkZGluZyI6eyIkcmVmIjoiNjQifSwiQmFja2dyb3VuZCI6eyIkaWQiOiI0MzMiLCJDb2xvciI6eyIkaWQiOiI0MzQiLCJBIjoyNTUsIlIiOjY4LCJHIjoxMTQsIkIiOjE5Nn19LCJJc1Zpc2libGUiOnRydWUsIldpZHRoIjowLjAsIkhlaWdodCI6MTYuMCwiQm9yZGVyU3R5bGUiOnsiJGlkIjoiNDM1IiwiTGluZUNvbG9yIjp7IiRpZCI6IjQzNiIsIiR0eXBlIjoiTkxSRS5Db21tb24uRG9tLlNvbGlkQ29sb3JCcnVzaCwgTkxSRS5Db21tb24iLCJDb2xvciI6eyIkaWQiOiI0MzciLCJBIjoyNTUsIlIiOjI1NSwiRyI6MjU1LCJCIjoyNTV9fSwiTGluZVdlaWdodCI6MC4wLCJMaW5lVHlwZSI6MCwiUGFyZW50U3R5bGUiOm51bGx9LCJQYXJlbnRTdHlsZSI6bnVsbH0sIlRpdGxlU3R5bGUiOnsiJGlkIjoiNDM4IiwiRm9udFNldHRpbmdzIjp7IiRpZCI6IjQzOSIsIkZvbnRTaXplIjoxMSwiRm9udE5hbWUiOiJDYWxpYnJpIiwiSXNCb2xkIjp0cnVlLCJJc0l0YWxpYyI6ZmFsc2UsIklzVW5kZXJsaW5lZCI6ZmFsc2UsIlBhcmVudFN0eWxlIjpudWxsfSwiQXV0b1NpemUiOjAsIkZvcmVncm91bmQiOnsiJGlkIjoiNDQwIiwiQ29sb3IiOnsiJGlkIjoiNDQxIiwiQSI6MjU1LCJSIjoyNTUsIkciOjI1NSwiQiI6MjU1fX0sIk1heFdpZHRoIjo3MjAuMCwiTWF4SGVpZ2h0IjoiSW5maW5pdHkiLCJTbWFydEZvcmVncm91bmRJc0FjdGl2ZSI6ZmFsc2UsIkhvcml6b250YWxBbGlnbm1lbnQiOjEsIlZlcnRpY2FsQWxpZ25tZW50IjowLCJTbWFydEZvcmVncm91bmQiOm51bGwsIkJhY2tncm91bmRGaWxsVHlwZSI6MCwiTWFyZ2luIjp7IiRyZWYiOiI3NCJ9LCJQYWRkaW5nIjp7IiRyZWYiOiI3NSJ9LCJCYWNrZ3JvdW5kIjp7IiRpZCI6IjQ0MiIsIkNvbG9yIjp7IiRpZCI6IjQ0MyIsIkEiOjAsIlIiOjI1NSwiRyI6MjU1LCJCIjoyNTV9fSwiSXNWaXNpYmxlIjp0cnVlLCJXaWR0aCI6MC4wLCJIZWlnaHQiOjAuMCwiQm9yZGVyU3R5bGUiOnsiJGlkIjoiNDQ0IiwiTGluZUNvbG9yIjpudWxsLCJMaW5lV2VpZ2h0IjowLjAsIkxpbmVUeXBlIjowLCJQYXJlbnRTdHlsZSI6bnVsbH0sIlBhcmVudFN0eWxlIjpudWxsfSwiRGF0ZVN0eWxlIjp7IiRpZCI6IjQ0NSIsIkZvbnRTZXR0aW5ncyI6eyIkaWQiOiI0NDYiLCJGb250U2l6ZSI6MTAsIkZvbnROYW1lIjoiQ2FsaWJyaSIsIklzQm9sZCI6ZmFsc2UsIklzSXRhbGljIjpmYWxzZSwiSXNVbmRlcmxpbmVkIjpmYWxzZSwiUGFyZW50U3R5bGUiOm51bGx9LCJBdXRvU2l6ZSI6MCwiRm9yZWdyb3VuZCI6eyIkaWQiOiI0NDciLCJDb2xvciI6eyIkaWQiOiI0NDg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4MyJ9LCJQYWRkaW5nIjp7IiRyZWYiOiI4NCJ9LCJCYWNrZ3JvdW5kIjp7IiRpZCI6IjQ0OSIsIkNvbG9yIjp7IiRpZCI6IjQ1MCIsIkEiOjAsIlIiOjI1NSwiRyI6MjU1LCJCIjoyNTV9fSwiSXNWaXNpYmxlIjp0cnVlLCJXaWR0aCI6MC4wLCJIZWlnaHQiOjAuMCwiQm9yZGVyU3R5bGUiOnsiJGlkIjoiNDUxIiwiTGluZUNvbG9yIjpudWxsLCJMaW5lV2VpZ2h0IjowLjAsIkxpbmVUeXBlIjowLCJQYXJlbnRTdHlsZSI6bnVsbH0sIlBhcmVudFN0eWxlIjpudWxsfSwiRGF0ZUZvcm1hdCI6eyIkaWQiOiI0NTIiLCJGb3JtYXRTdHJpbmciOiJNTU0gZCIsIlNlcGFyYXRvciI6Ii8iLCJVc2VJbnRlcm5hdGlvbmFsRGF0ZUZvcm1hdCI6ZmFsc2UsIkRhdGVJc1Zpc2libGUiOmZhbHNlLCJUaW1lSXNWaXNpYmxlIjp0cnVlLCJIb3VyRGlnaXRzIjoxLCJBbVBtRGVzaWduYXRvciI6MiwiVHJpbTAwTWludXRlcyI6ZmFsc2UsIkxhc3RLbm93blZpc2liaWxpdHlTdGF0ZSI6bnVsbH0sIldlZWtOdW1iZXJpbmciOnsiJGlkIjoiNDUzIiwiRm9ybWF0IjowLCJJc1Zpc2libGUiOmZhbHNlLCJMYXN0S25vd25WaXNpYmlsaXR5U3RhdGUiOmZhbHNlfSwiSXNWaXNpYmxlIjp0cnVlLCJQYXJlbnRTdHlsZSI6bnVsbH0sIkluZGV4IjowLCJTbWFydER1cmF0aW9uQWN0aXZhdGVkIjpmYWxzZSwiRGF0ZUZvcm1hdCI6eyIkcmVmIjoiNDUyIn0sIldlZWtOdW1iZXJpbmciOnsiJGlkIjoiNDU0IiwiRm9ybWF0IjowLCJJc1Zpc2libGUiOmZhbHNlLCJMYXN0S25vd25WaXNpYmlsaXR5U3RhdGUiOmZhbHNlfSwiSWQiOiI0OTNhN2EwZS05NmJlLTRlZTctYjY5NS03YTY1MTgyZjlmODMiLCJJbXBvcnRJZCI6bnVsbCwiVGl0bGUiOiJKb2IgUDM2IiwiTm90ZSI6bnVsbCwiSHlwZXJsaW5rIjp7IiRpZCI6IjQ1NSIsIkFkZHJlc3MiOiIiLCJTdWJBZGRyZXNzIjoiIn0sIklzQ2hhbmdlZCI6ZmFsc2UsIklzTmV3IjpmYWxzZX19XSwiX21pbGVzdG9uZXMiOltdLCJJZCI6ImU1ZDEwOGZkLWU2ODEtNDc4OS04M2Y2LTUwY2JlMTU1MGUyMSIsIklzU2luZ2xlSXRlbVJvdyI6ZmFsc2V9XSwiSW5kZXgiOjExLCJJZCI6IjIyZjBkYTgxLTI2MGYtNDE5Yi04MTFiLWM3ZGJhN2UwMGE5MCIsIkhlYWRlclRleHQiOiJQcmludGVyL0NvcHkiLCJJc0RlZmF1bHQiOmZhbHNlLCJTdHlsZSI6eyIkaWQiOiI0NTYiLCJIZWFkZXJTdHlsZSI6eyIkaWQiOiI0NTciLCJUZXh0U3R5bGUiOnsiJGlkIjoiNDU4IiwiRm9udFNldHRpbmdzIjp7IiRpZCI6IjQ1OSIsIkZvbnRTaXplIjoxMSwiRm9udE5hbWUiOiJDYWxpYnJpIiwiSXNCb2xkIjpmYWxzZSwiSXNJdGFsaWMiOmZhbHNlLCJJc1VuZGVybGluZWQiOmZhbHNlLCJQYXJlbnRTdHlsZSI6bnVsbH0sIkF1dG9TaXplIjoyLCJGb3JlZ3JvdW5kIjp7IiRpZCI6IjQ2MCIsIkNvbG9yIjp7IiRpZCI6IjQ2MSIsIkEiOjI1NSwiUiI6MCwiRyI6MCwiQiI6MH19LCJNYXhXaWR0aCI6NjMuODU0MzA0NjM1NzYxNTk0LCJNYXhIZWlnaHQiOiJJbmZpbml0eSIsIlNtYXJ0Rm9yZWdyb3VuZElzQWN0aXZlIjpmYWxzZSwiSG9yaXpvbnRhbEFsaWdubWVudCI6MCwiVmVydGljYWxBbGlnbm1lbnQiOjAsIlNtYXJ0Rm9yZWdyb3VuZCI6bnVsbCwiQmFja2dyb3VuZEZpbGxUeXBlIjowLCJNYXJnaW4iOnsiJGlkIjoiNDYyIiwiVG9wIjowLjAsIkxlZnQiOjAuMCwiUmlnaHQiOjAuMCwiQm90dG9tIjowLjB9LCJQYWRkaW5nIjp7IiRpZCI6IjQ2MyIsIlRvcCI6MC4wLCJMZWZ0IjowLjAsIlJpZ2h0IjowLjAsIkJvdHRvbSI6MC4wfSwiQmFja2dyb3VuZCI6eyIkaWQiOiI0NjQiLCJDb2xvciI6eyIkaWQiOiI0NjUiLCJBIjowLCJSIjoyNTUsIkciOjI1NSwiQiI6MjU1fX0sIklzVmlzaWJsZSI6dHJ1ZSwiV2lkdGgiOjAuMCwiSGVpZ2h0IjowLjAsIkJvcmRlclN0eWxlIjpudWxsLCJQYXJlbnRTdHlsZSI6bnVsbH0sIlJlY3RhbmdsZVN0eWxlIjp7IiRpZCI6IjQ2NiIsIk1hcmdpbiI6eyIkaWQiOiI0NjciLCJUb3AiOjAuMCwiTGVmdCI6MC4wLCJSaWdodCI6MC4wLCJCb3R0b20iOjAuMH0sIlBhZGRpbmciOnsiJGlkIjoiNDY4IiwiVG9wIjowLjAsIkxlZnQiOjAuMCwiUmlnaHQiOjAuMCwiQm90dG9tIjowLjB9LCJCYWNrZ3JvdW5kIjp7IiRyZWYiOiIxNyJ9LCJJc1Zpc2libGUiOnRydWUsIldpZHRoIjowLjAsIkhlaWdodCI6MC4wLCJCb3JkZXJTdHlsZSI6eyIkaWQiOiI0NjkiLCJMaW5lQ29sb3IiOnsiJGlkIjoiNDcwIiwiJHR5cGUiOiJOTFJFLkNvbW1vbi5Eb20uU29saWRDb2xvckJydXNoLCBOTFJFLkNvbW1vbiIsIkNvbG9yIjp7IiRpZCI6IjQ3MSIsIkEiOjI1NSwiUiI6MjU1LCJHIjowLCJCIjowfX0sIkxpbmVXZWlnaHQiOjAuMCwiTGluZVR5cGUiOjAsIlBhcmVudFN0eWxlIjpudWxsfSwiUGFyZW50U3R5bGUiOm51bGx9LCJNYXJnaW4iOnsiJGlkIjoiNDcyIiwiVG9wIjowLjAsIkxlZnQiOjAuMCwiUmlnaHQiOjAuMCwiQm90dG9tIjowLjB9LCJQYWRkaW5nIjp7IiRpZCI6IjQ3MyIsIlRvcCI6MC4wLCJMZWZ0IjowLjAsIlJpZ2h0IjowLjAsIkJvdHRvbSI6MC4wfSwiQmFja2dyb3VuZCI6bnVsbCwiSXNWaXNpYmxlIjp0cnVlLCJXaWR0aCI6MC4wLCJIZWlnaHQiOjAuMCwiQm9yZGVyU3R5bGUiOm51bGwsIlBhcmVudFN0eWxlIjpudWxsfSwiQmFja2dyb3VuZFN0eWxlIjp7IiRpZCI6IjQ3NCIsIk1hcmdpbiI6eyIkaWQiOiI0NzUiLCJUb3AiOjAuMCwiTGVmdCI6MC4wLCJSaWdodCI6MC4wLCJCb3R0b20iOjAuMH0sIlBhZGRpbmciOnsiJGlkIjoiNDc2IiwiVG9wIjowLjAsIkxlZnQiOjAuMCwiUmlnaHQiOjAuMCwiQm90dG9tIjowLjB9LCJCYWNrZ3JvdW5kIjp7IiRyZWYiOiIyNyJ9LCJJc1Zpc2libGUiOnRydWUsIldpZHRoIjowLjAsIkhlaWdodCI6MC4wLCJCb3JkZXJTdHlsZSI6eyIkaWQiOiI0NzciLCJMaW5lQ29sb3IiOnsiJGlkIjoiNDc4IiwiJHR5cGUiOiJOTFJFLkNvbW1vbi5Eb20uU29saWRDb2xvckJydXNoLCBOTFJFLkNvbW1vbiIsIkNvbG9yIjp7IiRpZCI6IjQ3OSIsIkEiOjI1NSwiUiI6MjU1LCJHIjowLCJCIjowfX0sIkxpbmVXZWlnaHQiOjAuMCwiTGluZVR5cGUiOjAsIlBhcmVudFN0eWxlIjpudWxsfSwiUGFyZW50U3R5bGUiOm51bGx9LCJNYXJnaW4iOnsiJGlkIjoiNDgwIiwiVG9wIjowLjAsIkxlZnQiOjAuMCwiUmlnaHQiOjAuMCwiQm90dG9tIjowLjB9LCJQYWRkaW5nIjp7IiRpZCI6IjQ4MSIsIlRvcCI6MC4wLCJMZWZ0IjowLjAsIlJpZ2h0IjowLjAsIkJvdHRvbSI6MC4wfSwiSXNWaXNpYmxlIjp0cnVlLCJXaWR0aCI6MC4wLCJIZWlnaHQiOjAuMCwiQm9yZGVyU3R5bGUiOm51bGwsIlBhcmVudFN0eWxlIjpudWxsfX0seyIkaWQiOiI0ODIiLCJfcm93cyI6W3siJGlkIjoiNDgzIiwiX3Rhc2tzIjpbeyIkaWQiOiI0ODQiLCJfYXR0YWNoZWRNaWxlc3RvbmVzIjpbXSwiVGFza0RlZmluaXRpb24iOnsiJGlkIjoiNDg1IiwiR3JvdXBOYW1lIjpudWxsLCJTdGFydERhdGUiOiIyMDIxLTEyLTE0VDEwOjAwOjAwWiIsIkVuZERhdGUiOiIyMDIxLTEyLTE0VDE1OjAwOjAwWiIsIlBlcmNlbnRhZ2VDb21wbGV0ZSI6bnVsbCwiU3R5bGUiOnsiJGlkIjoiNDg2IiwiU2hhcGUiOjYsIlNoYXBlVGhpY2tuZXNzIjoxLCJEdXJhdGlvbkZvcm1hdCI6MCwiSW5jbHVkZU5vbldvcmtpbmdEYXlzSW5EdXJhdGlvbiI6ZmFsc2UsIlBlcmNlbnRhZ2VDb21wbGV0ZVN0eWxlIjp7IiRpZCI6IjQ4NyIsIkZvbnRTZXR0aW5ncyI6eyIkaWQiOiI0ODgiLCJGb250U2l6ZSI6MTAsIkZvbnROYW1lIjoiQ2FsaWJyaSIsIklzQm9sZCI6ZmFsc2UsIklzSXRhbGljIjpmYWxzZSwiSXNVbmRlcmxpbmVkIjpmYWxzZSwiUGFyZW50U3R5bGUiOm51bGx9LCJBdXRvU2l6ZSI6MCwiRm9yZWdyb3VuZCI6eyIkcmVmIjoiNDEifSwiTWF4V2lkdGgiOjIwMC4wLCJNYXhIZWlnaHQiOiJJbmZpbml0eSIsIlNtYXJ0Rm9yZWdyb3VuZElzQWN0aXZlIjpmYWxzZSwiSG9yaXpvbnRhbEFsaWdubWVudCI6MCwiVmVydGljYWxBbGlnbm1lbnQiOjAsIlNtYXJ0Rm9yZWdyb3VuZCI6bnVsbCwiQmFja2dyb3VuZEZpbGxUeXBlIjowLCJNYXJnaW4iOnsiJHJlZiI6IjQzIn0sIlBhZGRpbmciOnsiJHJlZiI6IjQ0In0sIkJhY2tncm91bmQiOnsiJHJlZiI6IjQ1In0sIklzVmlzaWJsZSI6dHJ1ZSwiV2lkdGgiOjAuMCwiSGVpZ2h0IjowLjAsIkJvcmRlclN0eWxlIjp7IiRpZCI6IjQ4OSIsIkxpbmVDb2xvciI6bnVsbCwiTGluZVdlaWdodCI6MC4wLCJMaW5lVHlwZSI6MCwiUGFyZW50U3R5bGUiOm51bGx9LCJQYXJlbnRTdHlsZSI6bnVsbH0sIkR1cmF0aW9uU3R5bGUiOnsiJGlkIjoiNDkwIiwiRm9udFNldHRpbmdzIjp7IiRpZCI6IjQ5MSIsIkZvbnRTaXplIjoxMCwiRm9udE5hbWUiOiJDYWxpYnJpIiwiSXNCb2xkIjpmYWxzZSwiSXNJdGFsaWMiOmZhbHNlLCJJc1VuZGVybGluZWQiOmZhbHNlLCJQYXJlbnRTdHlsZSI6bnVsbH0sIkF1dG9TaXplIjowLCJGb3JlZ3JvdW5kIjp7IiRyZWYiOiI1MCJ9LCJNYXhXaWR0aCI6MjAwLjAsIk1heEhlaWdodCI6IkluZmluaXR5IiwiU21hcnRGb3JlZ3JvdW5kSXNBY3RpdmUiOmZhbHNlLCJIb3Jpem9udGFsQWxpZ25tZW50IjowLCJWZXJ0aWNhbEFsaWdubWVudCI6MCwiU21hcnRGb3JlZ3JvdW5kIjpudWxsLCJCYWNrZ3JvdW5kRmlsbFR5cGUiOjAsIk1hcmdpbiI6eyIkcmVmIjoiNTIifSwiUGFkZGluZyI6eyIkcmVmIjoiNTMifSwiQmFja2dyb3VuZCI6eyIkcmVmIjoiNTQifSwiSXNWaXNpYmxlIjp0cnVlLCJXaWR0aCI6MC4wLCJIZWlnaHQiOjAuMCwiQm9yZGVyU3R5bGUiOnsiJGlkIjoiNDkyIiwiTGluZUNvbG9yIjpudWxsLCJMaW5lV2VpZ2h0IjowLjAsIkxpbmVUeXBlIjowLCJQYXJlbnRTdHlsZSI6bnVsbH0sIlBhcmVudFN0eWxlIjpudWxsfSwiSG9yaXpvbnRhbENvbm5lY3RvclN0eWxlIjp7IiRpZCI6IjQ5MyIsIkxpbmVDb2xvciI6eyIkcmVmIjoiNTcifSwiTGluZVdlaWdodCI6MS4wLCJMaW5lVHlwZSI6MCwiUGFyZW50U3R5bGUiOm51bGx9LCJWZXJ0aWNhbENvbm5lY3RvclN0eWxlIjp7IiRpZCI6IjQ5NCIsIkxpbmVDb2xvciI6eyIkcmVmIjoiNjA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dHJ1ZSwiUGVyY2VudGFnZUNvbXBsZXRlU2hhcGVPcGFjaXR5IjozNSwiU2hhcGVTdHlsZSI6eyIkaWQiOiI0OTUiLCJNYXJnaW4iOnsiJHJlZiI6IjYzIn0sIlBhZGRpbmciOnsiJHJlZiI6IjY0In0sIkJhY2tncm91bmQiOnsiJGlkIjoiNDk2IiwiQ29sb3IiOnsiJGlkIjoiNDk3IiwiQSI6MjU1LCJSIjoyNiwiRyI6MTcwLCJCIjo2Nn19LCJJc1Zpc2libGUiOnRydWUsIldpZHRoIjowLjAsIkhlaWdodCI6MTYuMCwiQm9yZGVyU3R5bGUiOnsiJGlkIjoiNDk4IiwiTGluZUNvbG9yIjp7IiRyZWYiOiIxNjkifSwiTGluZVdlaWdodCI6MC4wLCJMaW5lVHlwZSI6MCwiUGFyZW50U3R5bGUiOm51bGx9LCJQYXJlbnRTdHlsZSI6bnVsbH0sIlRpdGxlU3R5bGUiOnsiJGlkIjoiNDk5IiwiRm9udFNldHRpbmdzIjp7IiRpZCI6IjUwMCIsIkZvbnRTaXplIjoxMSwiRm9udE5hbWUiOiJDYWxpYnJpIiwiSXNCb2xkIjp0cnVlLCJJc0l0YWxpYyI6ZmFsc2UsIklzVW5kZXJsaW5lZCI6ZmFsc2UsIlBhcmVudFN0eWxlIjpudWxsfSwiQXV0b1NpemUiOjAsIkZvcmVncm91bmQiOnsiJGlkIjoiNTAxIiwiQ29sb3IiOnsiJGlkIjoiNTAyIiwiQSI6MjU1LCJSIjoyNTUsIkciOjI1NSwiQiI6MjU1fX0sIk1heFdpZHRoIjo3MjAuMCwiTWF4SGVpZ2h0IjoiSW5maW5pdHkiLCJTbWFydEZvcmVncm91bmRJc0FjdGl2ZSI6ZmFsc2UsIkhvcml6b250YWxBbGlnbm1lbnQiOjEsIlZlcnRpY2FsQWxpZ25tZW50IjowLCJTbWFydEZvcmVncm91bmQiOm51bGwsIkJhY2tncm91bmRGaWxsVHlwZSI6MCwiTWFyZ2luIjp7IiRyZWYiOiI3NCJ9LCJQYWRkaW5nIjp7IiRyZWYiOiI3NSJ9LCJCYWNrZ3JvdW5kIjp7IiRpZCI6IjUwMyIsIkNvbG9yIjp7IiRpZCI6IjUwNCIsIkEiOjAsIlIiOjI1NSwiRyI6MjU1LCJCIjoyNTV9fSwiSXNWaXNpYmxlIjp0cnVlLCJXaWR0aCI6MC4wLCJIZWlnaHQiOjAuMCwiQm9yZGVyU3R5bGUiOnsiJGlkIjoiNTA1IiwiTGluZUNvbG9yIjpudWxsLCJMaW5lV2VpZ2h0IjowLjAsIkxpbmVUeXBlIjowLCJQYXJlbnRTdHlsZSI6bnVsbH0sIlBhcmVudFN0eWxlIjpudWxsfSwiRGF0ZVN0eWxlIjp7IiRpZCI6IjUwNiIsIkZvbnRTZXR0aW5ncyI6eyIkaWQiOiI1MDciLCJGb250U2l6ZSI6MTAsIkZvbnROYW1lIjoiQ2FsaWJyaSIsIklzQm9sZCI6ZmFsc2UsIklzSXRhbGljIjpmYWxzZSwiSXNVbmRlcmxpbmVkIjpmYWxzZSwiUGFyZW50U3R5bGUiOm51bGx9LCJBdXRvU2l6ZSI6MCwiRm9yZWdyb3VuZCI6eyIkaWQiOiI1MDgiLCJDb2xvciI6eyIkaWQiOiI1MDk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4MyJ9LCJQYWRkaW5nIjp7IiRyZWYiOiI4NCJ9LCJCYWNrZ3JvdW5kIjp7IiRpZCI6IjUxMCIsIkNvbG9yIjp7IiRpZCI6IjUxMSIsIkEiOjAsIlIiOjI1NSwiRyI6MjU1LCJCIjoyNTV9fSwiSXNWaXNpYmxlIjp0cnVlLCJXaWR0aCI6MC4wLCJIZWlnaHQiOjAuMCwiQm9yZGVyU3R5bGUiOnsiJGlkIjoiNTEyIiwiTGluZUNvbG9yIjpudWxsLCJMaW5lV2VpZ2h0IjowLjAsIkxpbmVUeXBlIjowLCJQYXJlbnRTdHlsZSI6bnVsbH0sIlBhcmVudFN0eWxlIjpudWxsfSwiRGF0ZUZvcm1hdCI6eyIkcmVmIjoiMTgxIn0sIldlZWtOdW1iZXJpbmciOnsiJGlkIjoiNTEzIiwiRm9ybWF0IjowLCJJc1Zpc2libGUiOmZhbHNlLCJMYXN0S25vd25WaXNpYmlsaXR5U3RhdGUiOmZhbHNlfSwiSXNWaXNpYmxlIjp0cnVlLCJQYXJlbnRTdHlsZSI6bnVsbH0sIkluZGV4IjoyLCJTbWFydER1cmF0aW9uQWN0aXZhdGVkIjpmYWxzZSwiRGF0ZUZvcm1hdCI6eyIkcmVmIjoiMTgxIn0sIldlZWtOdW1iZXJpbmciOnsiJGlkIjoiNTE0IiwiRm9ybWF0IjowLCJJc1Zpc2libGUiOmZhbHNlLCJMYXN0S25vd25WaXNpYmlsaXR5U3RhdGUiOmZhbHNlfSwiSWQiOiIzYjFiZmI5OC04ZTEyLTQ1YjQtYWQ1OS02M2Q3OTk2NjNkYWYiLCJJbXBvcnRJZCI6bnVsbCwiVGl0bGUiOiJKb2IgQzI2IiwiTm90ZSI6bnVsbCwiSHlwZXJsaW5rIjp7IiRpZCI6IjUxNSIsIkFkZHJlc3MiOm51bGwsIlN1YkFkZHJlc3MiOm51bGx9LCJJc0NoYW5nZWQiOmZhbHNlLCJJc05ldyI6ZmFsc2V9fV0sIl9taWxlc3RvbmVzIjpbXSwiSWQiOiIwMDAwMDAwMC0wMDAwLTAwMDAtMDAwMC0wMDAwMDAwMDAwMDAiLCJJc1NpbmdsZUl0ZW1Sb3ciOnRydWV9XSwiSW5kZXgiOjE0LCJJZCI6ImRkZmU4N2I2LTIwM2MtNGRlNS04OGY2LTZhY2IwMjcyZDg3YiIsIkhlYWRlclRleHQiOiJDdXR0ZXIiLCJJc0RlZmF1bHQiOmZhbHNlLCJTdHlsZSI6eyIkaWQiOiI1MTYiLCJIZWFkZXJTdHlsZSI6eyIkaWQiOiI1MTciLCJUZXh0U3R5bGUiOnsiJGlkIjoiNTE4IiwiRm9udFNldHRpbmdzIjp7IiRpZCI6IjUxOSIsIkZvbnRTaXplIjoxMSwiRm9udE5hbWUiOiJDYWxpYnJpIiwiSXNCb2xkIjpmYWxzZSwiSXNJdGFsaWMiOmZhbHNlLCJJc1VuZGVybGluZWQiOmZhbHNlLCJQYXJlbnRTdHlsZSI6bnVsbH0sIkF1dG9TaXplIjoyLCJGb3JlZ3JvdW5kIjp7IiRpZCI6IjUyMCIsIkNvbG9yIjp7IiRpZCI6IjUyMSIsIkEiOjI1NSwiUiI6MCwiRyI6MCwiQiI6MH19LCJNYXhXaWR0aCI6NjMuODU0MzA0NjM1NzYxNTk0LCJNYXhIZWlnaHQiOiJJbmZpbml0eSIsIlNtYXJ0Rm9yZWdyb3VuZElzQWN0aXZlIjpmYWxzZSwiSG9yaXpvbnRhbEFsaWdubWVudCI6MCwiVmVydGljYWxBbGlnbm1lbnQiOjAsIlNtYXJ0Rm9yZWdyb3VuZCI6bnVsbCwiQmFja2dyb3VuZEZpbGxUeXBlIjowLCJNYXJnaW4iOnsiJGlkIjoiNTIyIiwiVG9wIjowLjAsIkxlZnQiOjAuMCwiUmlnaHQiOjAuMCwiQm90dG9tIjowLjB9LCJQYWRkaW5nIjp7IiRpZCI6IjUyMyIsIlRvcCI6MC4wLCJMZWZ0IjowLjAsIlJpZ2h0IjowLjAsIkJvdHRvbSI6MC4wfSwiQmFja2dyb3VuZCI6eyIkaWQiOiI1MjQiLCJDb2xvciI6eyIkaWQiOiI1MjUiLCJBIjowLCJSIjoyNTUsIkciOjI1NSwiQiI6MjU1fX0sIklzVmlzaWJsZSI6dHJ1ZSwiV2lkdGgiOjAuMCwiSGVpZ2h0IjowLjAsIkJvcmRlclN0eWxlIjpudWxsLCJQYXJlbnRTdHlsZSI6bnVsbH0sIlJlY3RhbmdsZVN0eWxlIjp7IiRpZCI6IjUyNiIsIk1hcmdpbiI6eyIkaWQiOiI1MjciLCJUb3AiOjAuMCwiTGVmdCI6MC4wLCJSaWdodCI6MC4wLCJCb3R0b20iOjAuMH0sIlBhZGRpbmciOnsiJGlkIjoiNTI4IiwiVG9wIjowLjAsIkxlZnQiOjAuMCwiUmlnaHQiOjAuMCwiQm90dG9tIjowLjB9LCJCYWNrZ3JvdW5kIjp7IiRyZWYiOiIxNyJ9LCJJc1Zpc2libGUiOnRydWUsIldpZHRoIjowLjAsIkhlaWdodCI6MC4wLCJCb3JkZXJTdHlsZSI6eyIkaWQiOiI1MjkiLCJMaW5lQ29sb3IiOnsiJGlkIjoiNTMwIiwiJHR5cGUiOiJOTFJFLkNvbW1vbi5Eb20uU29saWRDb2xvckJydXNoLCBOTFJFLkNvbW1vbiIsIkNvbG9yIjp7IiRpZCI6IjUzMSIsIkEiOjI1NSwiUiI6MjU1LCJHIjowLCJCIjowfX0sIkxpbmVXZWlnaHQiOjAuMCwiTGluZVR5cGUiOjAsIlBhcmVudFN0eWxlIjpudWxsfSwiUGFyZW50U3R5bGUiOm51bGx9LCJNYXJnaW4iOnsiJGlkIjoiNTMyIiwiVG9wIjowLjAsIkxlZnQiOjAuMCwiUmlnaHQiOjAuMCwiQm90dG9tIjowLjB9LCJQYWRkaW5nIjp7IiRpZCI6IjUzMyIsIlRvcCI6MC4wLCJMZWZ0IjowLjAsIlJpZ2h0IjowLjAsIkJvdHRvbSI6MC4wfSwiQmFja2dyb3VuZCI6bnVsbCwiSXNWaXNpYmxlIjp0cnVlLCJXaWR0aCI6MC4wLCJIZWlnaHQiOjAuMCwiQm9yZGVyU3R5bGUiOm51bGwsIlBhcmVudFN0eWxlIjpudWxsfSwiQmFja2dyb3VuZFN0eWxlIjp7IiRpZCI6IjUzNCIsIk1hcmdpbiI6eyIkaWQiOiI1MzUiLCJUb3AiOjAuMCwiTGVmdCI6MC4wLCJSaWdodCI6MC4wLCJCb3R0b20iOjAuMH0sIlBhZGRpbmciOnsiJGlkIjoiNTM2IiwiVG9wIjowLjAsIkxlZnQiOjAuMCwiUmlnaHQiOjAuMCwiQm90dG9tIjowLjB9LCJCYWNrZ3JvdW5kIjp7IiRyZWYiOiIyNyJ9LCJJc1Zpc2libGUiOnRydWUsIldpZHRoIjowLjAsIkhlaWdodCI6MC4wLCJCb3JkZXJTdHlsZSI6eyIkaWQiOiI1MzciLCJMaW5lQ29sb3IiOnsiJGlkIjoiNTM4IiwiJHR5cGUiOiJOTFJFLkNvbW1vbi5Eb20uU29saWRDb2xvckJydXNoLCBOTFJFLkNvbW1vbiIsIkNvbG9yIjp7IiRpZCI6IjUzOSIsIkEiOjI1NSwiUiI6MjU1LCJHIjowLCJCIjowfX0sIkxpbmVXZWlnaHQiOjAuMCwiTGluZVR5cGUiOjAsIlBhcmVudFN0eWxlIjpudWxsfSwiUGFyZW50U3R5bGUiOm51bGx9LCJNYXJnaW4iOnsiJGlkIjoiNTQwIiwiVG9wIjowLjAsIkxlZnQiOjAuMCwiUmlnaHQiOjAuMCwiQm90dG9tIjowLjB9LCJQYWRkaW5nIjp7IiRpZCI6IjU0MSIsIlRvcCI6MC4wLCJMZWZ0IjowLjAsIlJpZ2h0IjowLjAsIkJvdHRvbSI6MC4wfSwiSXNWaXNpYmxlIjp0cnVlLCJXaWR0aCI6MC4wLCJIZWlnaHQiOjAuMCwiQm9yZGVyU3R5bGUiOm51bGwsIlBhcmVudFN0eWxlIjpudWxsfX0seyIkaWQiOiI1NDIiLCJfcm93cyI6W3siJGlkIjoiNTQzIiwiX3Rhc2tzIjpbeyIkaWQiOiI1NDQiLCJfYXR0YWNoZWRNaWxlc3RvbmVzIjpbXSwiVGFza0RlZmluaXRpb24iOnsiJGlkIjoiNTQ1IiwiR3JvdXBOYW1lIjpudWxsLCJTdGFydERhdGUiOiIyMDIxLTEyLTEzVDE1OjE1OjAwWiIsIkVuZERhdGUiOiIyMDIxLTEyLTEzVDE3OjAwOjAwWiIsIlBlcmNlbnRhZ2VDb21wbGV0ZSI6bnVsbCwiU3R5bGUiOnsiJGlkIjoiNTQ2IiwiU2hhcGUiOjYsIlNoYXBlVGhpY2tuZXNzIjoxLCJEdXJhdGlvbkZvcm1hdCI6MCwiSW5jbHVkZU5vbldvcmtpbmdEYXlzSW5EdXJhdGlvbiI6ZmFsc2UsIlBlcmNlbnRhZ2VDb21wbGV0ZVN0eWxlIjp7IiRpZCI6IjU0NyIsIkZvbnRTZXR0aW5ncyI6eyIkaWQiOiI1NDgiLCJGb250U2l6ZSI6MTAsIkZvbnROYW1lIjoiQ2FsaWJyaSIsIklzQm9sZCI6ZmFsc2UsIklzSXRhbGljIjpmYWxzZSwiSXNVbmRlcmxpbmVkIjpmYWxzZSwiUGFyZW50U3R5bGUiOm51bGx9LCJBdXRvU2l6ZSI6MCwiRm9yZWdyb3VuZCI6eyIkcmVmIjoiNDEifSwiTWF4V2lkdGgiOjIwMC4wLCJNYXhIZWlnaHQiOiJJbmZpbml0eSIsIlNtYXJ0Rm9yZWdyb3VuZElzQWN0aXZlIjpmYWxzZSwiSG9yaXpvbnRhbEFsaWdubWVudCI6MCwiVmVydGljYWxBbGlnbm1lbnQiOjAsIlNtYXJ0Rm9yZWdyb3VuZCI6bnVsbCwiQmFja2dyb3VuZEZpbGxUeXBlIjowLCJNYXJnaW4iOnsiJHJlZiI6IjQzIn0sIlBhZGRpbmciOnsiJHJlZiI6IjQ0In0sIkJhY2tncm91bmQiOnsiJHJlZiI6IjQ1In0sIklzVmlzaWJsZSI6dHJ1ZSwiV2lkdGgiOjAuMCwiSGVpZ2h0IjowLjAsIkJvcmRlclN0eWxlIjp7IiRpZCI6IjU0OSIsIkxpbmVDb2xvciI6bnVsbCwiTGluZVdlaWdodCI6MC4wLCJMaW5lVHlwZSI6MCwiUGFyZW50U3R5bGUiOm51bGx9LCJQYXJlbnRTdHlsZSI6bnVsbH0sIkR1cmF0aW9uU3R5bGUiOnsiJGlkIjoiNTUwIiwiRm9udFNldHRpbmdzIjp7IiRpZCI6IjU1MSIsIkZvbnRTaXplIjoxMCwiRm9udE5hbWUiOiJDYWxpYnJpIiwiSXNCb2xkIjpmYWxzZSwiSXNJdGFsaWMiOmZhbHNlLCJJc1VuZGVybGluZWQiOmZhbHNlLCJQYXJlbnRTdHlsZSI6bnVsbH0sIkF1dG9TaXplIjowLCJGb3JlZ3JvdW5kIjp7IiRyZWYiOiI1MCJ9LCJNYXhXaWR0aCI6MjAwLjAsIk1heEhlaWdodCI6IkluZmluaXR5IiwiU21hcnRGb3JlZ3JvdW5kSXNBY3RpdmUiOmZhbHNlLCJIb3Jpem9udGFsQWxpZ25tZW50IjowLCJWZXJ0aWNhbEFsaWdubWVudCI6MCwiU21hcnRGb3JlZ3JvdW5kIjpudWxsLCJCYWNrZ3JvdW5kRmlsbFR5cGUiOjAsIk1hcmdpbiI6eyIkcmVmIjoiNTIifSwiUGFkZGluZyI6eyIkcmVmIjoiNTMifSwiQmFja2dyb3VuZCI6eyIkcmVmIjoiNTQifSwiSXNWaXNpYmxlIjp0cnVlLCJXaWR0aCI6MC4wLCJIZWlnaHQiOjAuMCwiQm9yZGVyU3R5bGUiOnsiJGlkIjoiNTUyIiwiTGluZUNvbG9yIjpudWxsLCJMaW5lV2VpZ2h0IjowLjAsIkxpbmVUeXBlIjowLCJQYXJlbnRTdHlsZSI6bnVsbH0sIlBhcmVudFN0eWxlIjpudWxsfSwiSG9yaXpvbnRhbENvbm5lY3RvclN0eWxlIjp7IiRpZCI6IjU1MyIsIkxpbmVDb2xvciI6eyIkcmVmIjoiNTcifSwiTGluZVdlaWdodCI6MS4wLCJMaW5lVHlwZSI6MCwiUGFyZW50U3R5bGUiOm51bGx9LCJWZXJ0aWNhbENvbm5lY3RvclN0eWxlIjp7IiRpZCI6IjU1NCIsIkxpbmVDb2xvciI6eyIkcmVmIjoiNjA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dHJ1ZSwiUGVyY2VudGFnZUNvbXBsZXRlU2hhcGVPcGFjaXR5IjozNSwiU2hhcGVTdHlsZSI6eyIkaWQiOiI1NTUiLCJNYXJnaW4iOnsiJHJlZiI6IjYzIn0sIlBhZGRpbmciOnsiJHJlZiI6IjY0In0sIkJhY2tncm91bmQiOnsiJGlkIjoiNTU2IiwiQ29sb3IiOnsiJGlkIjoiNTU3IiwiQSI6MjU1LCJSIjo0NywiRyI6NTQsIkIiOjE1M319LCJJc1Zpc2libGUiOnRydWUsIldpZHRoIjowLjAsIkhlaWdodCI6MTYuMCwiQm9yZGVyU3R5bGUiOnsiJGlkIjoiNTU4IiwiTGluZUNvbG9yIjp7IiRyZWYiOiIyMjgifSwiTGluZVdlaWdodCI6MC4wLCJMaW5lVHlwZSI6MCwiUGFyZW50U3R5bGUiOm51bGx9LCJQYXJlbnRTdHlsZSI6bnVsbH0sIlRpdGxlU3R5bGUiOnsiJGlkIjoiNTU5IiwiRm9udFNldHRpbmdzIjp7IiRpZCI6IjU2MCIsIkZvbnRTaXplIjoxMSwiRm9udE5hbWUiOiJDYWxpYnJpIiwiSXNCb2xkIjp0cnVlLCJJc0l0YWxpYyI6ZmFsc2UsIklzVW5kZXJsaW5lZCI6ZmFsc2UsIlBhcmVudFN0eWxlIjpudWxsfSwiQXV0b1NpemUiOjAsIkZvcmVncm91bmQiOnsiJGlkIjoiNTYxIiwiQ29sb3IiOnsiJGlkIjoiNTYyIiwiQSI6MjU1LCJSIjoyNTUsIkciOjI1NSwiQiI6MjU1fX0sIk1heFdpZHRoIjo3MjAuMCwiTWF4SGVpZ2h0IjoiSW5maW5pdHkiLCJTbWFydEZvcmVncm91bmRJc0FjdGl2ZSI6ZmFsc2UsIkhvcml6b250YWxBbGlnbm1lbnQiOjEsIlZlcnRpY2FsQWxpZ25tZW50IjowLCJTbWFydEZvcmVncm91bmQiOm51bGwsIkJhY2tncm91bmRGaWxsVHlwZSI6MCwiTWFyZ2luIjp7IiRyZWYiOiI3NCJ9LCJQYWRkaW5nIjp7IiRyZWYiOiI3NSJ9LCJCYWNrZ3JvdW5kIjp7IiRpZCI6IjU2MyIsIkNvbG9yIjp7IiRpZCI6IjU2NCIsIkEiOjAsIlIiOjI1NSwiRyI6MjU1LCJCIjoyNTV9fSwiSXNWaXNpYmxlIjp0cnVlLCJXaWR0aCI6MC4wLCJIZWlnaHQiOjAuMCwiQm9yZGVyU3R5bGUiOnsiJGlkIjoiNTY1IiwiTGluZUNvbG9yIjpudWxsLCJMaW5lV2VpZ2h0IjowLjAsIkxpbmVUeXBlIjowLCJQYXJlbnRTdHlsZSI6bnVsbH0sIlBhcmVudFN0eWxlIjpudWxsfSwiRGF0ZVN0eWxlIjp7IiRpZCI6IjU2NiIsIkZvbnRTZXR0aW5ncyI6eyIkaWQiOiI1NjciLCJGb250U2l6ZSI6MTAsIkZvbnROYW1lIjoiQ2FsaWJyaSIsIklzQm9sZCI6ZmFsc2UsIklzSXRhbGljIjpmYWxzZSwiSXNVbmRlcmxpbmVkIjpmYWxzZSwiUGFyZW50U3R5bGUiOm51bGx9LCJBdXRvU2l6ZSI6MCwiRm9yZWdyb3VuZCI6eyIkcmVmIjoiODEifSwiTWF4V2lkdGgiOjIwMC4wLCJNYXhIZWlnaHQiOiJJbmZpbml0eSIsIlNtYXJ0Rm9yZWdyb3VuZElzQWN0aXZlIjpmYWxzZSwiSG9yaXpvbnRhbEFsaWdubWVudCI6MiwiVmVydGljYWxBbGlnbm1lbnQiOjAsIlNtYXJ0Rm9yZWdyb3VuZCI6bnVsbCwiQmFja2dyb3VuZEZpbGxUeXBlIjowLCJNYXJnaW4iOnsiJHJlZiI6IjgzIn0sIlBhZGRpbmciOnsiJHJlZiI6Ijg0In0sIkJhY2tncm91bmQiOnsiJHJlZiI6Ijg1In0sIklzVmlzaWJsZSI6dHJ1ZSwiV2lkdGgiOjAuMCwiSGVpZ2h0IjowLjAsIkJvcmRlclN0eWxlIjp7IiRpZCI6IjU2OCIsIkxpbmVDb2xvciI6bnVsbCwiTGluZVdlaWdodCI6MC4wLCJMaW5lVHlwZSI6MCwiUGFyZW50U3R5bGUiOm51bGx9LCJQYXJlbnRTdHlsZSI6bnVsbH0sIkRhdGVGb3JtYXQiOnsiJHJlZiI6IjI0MCJ9LCJXZWVrTnVtYmVyaW5nIjp7IiRpZCI6IjU2OSIsIkZvcm1hdCI6MCwiSXNWaXNpYmxlIjpmYWxzZSwiTGFzdEtub3duVmlzaWJpbGl0eVN0YXRlIjpmYWxzZX0sIklzVmlzaWJsZSI6dHJ1ZSwiUGFyZW50U3R5bGUiOm51bGx9LCJJbmRleCI6MywiU21hcnREdXJhdGlvbkFjdGl2YXRlZCI6ZmFsc2UsIkRhdGVGb3JtYXQiOnsiJHJlZiI6IjI0MCJ9LCJXZWVrTnVtYmVyaW5nIjp7IiRpZCI6IjU3MCIsIkZvcm1hdCI6MCwiSXNWaXNpYmxlIjpmYWxzZSwiTGFzdEtub3duVmlzaWJpbGl0eVN0YXRlIjpmYWxzZX0sIklkIjoiM2EyNmY2OTItOWJlNC00Y2E0LTk4ZTItZTZmOTAwNjFmOTJkIiwiSW1wb3J0SWQiOm51bGwsIlRpdGxlIjoiSm9iIEIxNCIsIk5vdGUiOm51bGwsIkh5cGVybGluayI6eyIkaWQiOiI1NzEiLCJBZGRyZXNzIjoiIiwiU3ViQWRkcmVzcyI6IiJ9LCJJc0NoYW5nZWQiOmZhbHNlLCJJc05ldyI6ZmFsc2V9fV0sIl9taWxlc3RvbmVzIjpbXSwiSWQiOiIwMDAwMDAwMC0wMDAwLTAwMDAtMDAwMC0wMDAwMDAwMDAwMDAiLCJJc1NpbmdsZUl0ZW1Sb3ciOnRydWV9XSwiSW5kZXgiOjE2LCJJZCI6Ijk0YjQ3OTc3LTJlOTQtNDhiMC1iNDU2LTNjOGM5ZWM0Y2Q3MyIsIkhlYWRlclRleHQiOiJCaW5kZXIiLCJJc0RlZmF1bHQiOmZhbHNlLCJTdHlsZSI6eyIkaWQiOiI1NzIiLCJIZWFkZXJTdHlsZSI6eyIkaWQiOiI1NzMiLCJUZXh0U3R5bGUiOnsiJGlkIjoiNTc0IiwiRm9udFNldHRpbmdzIjp7IiRpZCI6IjU3NSIsIkZvbnRTaXplIjoxMSwiRm9udE5hbWUiOiJDYWxpYnJpIiwiSXNCb2xkIjpmYWxzZSwiSXNJdGFsaWMiOmZhbHNlLCJJc1VuZGVybGluZWQiOmZhbHNlLCJQYXJlbnRTdHlsZSI6bnVsbH0sIkF1dG9TaXplIjoyLCJGb3JlZ3JvdW5kIjp7IiRpZCI6IjU3NiIsIkNvbG9yIjp7IiRpZCI6IjU3NyIsIkEiOjI1NSwiUiI6MCwiRyI6MCwiQiI6MH19LCJNYXhXaWR0aCI6NjMuODU0MzA0NjM1NzYxNTk0LCJNYXhIZWlnaHQiOiJJbmZpbml0eSIsIlNtYXJ0Rm9yZWdyb3VuZElzQWN0aXZlIjpmYWxzZSwiSG9yaXpvbnRhbEFsaWdubWVudCI6MCwiVmVydGljYWxBbGlnbm1lbnQiOjAsIlNtYXJ0Rm9yZWdyb3VuZCI6bnVsbCwiQmFja2dyb3VuZEZpbGxUeXBlIjowLCJNYXJnaW4iOnsiJGlkIjoiNTc4IiwiVG9wIjowLjAsIkxlZnQiOjAuMCwiUmlnaHQiOjAuMCwiQm90dG9tIjowLjB9LCJQYWRkaW5nIjp7IiRpZCI6IjU3OSIsIlRvcCI6MC4wLCJMZWZ0IjowLjAsIlJpZ2h0IjowLjAsIkJvdHRvbSI6MC4wfSwiQmFja2dyb3VuZCI6eyIkaWQiOiI1ODAiLCJDb2xvciI6eyIkaWQiOiI1ODEiLCJBIjowLCJSIjoyNTUsIkciOjI1NSwiQiI6MjU1fX0sIklzVmlzaWJsZSI6dHJ1ZSwiV2lkdGgiOjAuMCwiSGVpZ2h0IjowLjAsIkJvcmRlclN0eWxlIjpudWxsLCJQYXJlbnRTdHlsZSI6bnVsbH0sIlJlY3RhbmdsZVN0eWxlIjp7IiRpZCI6IjU4MiIsIk1hcmdpbiI6eyIkaWQiOiI1ODMiLCJUb3AiOjAuMCwiTGVmdCI6MC4wLCJSaWdodCI6MC4wLCJCb3R0b20iOjAuMH0sIlBhZGRpbmciOnsiJGlkIjoiNTg0IiwiVG9wIjowLjAsIkxlZnQiOjAuMCwiUmlnaHQiOjAuMCwiQm90dG9tIjowLjB9LCJCYWNrZ3JvdW5kIjp7IiRyZWYiOiIxNyJ9LCJJc1Zpc2libGUiOnRydWUsIldpZHRoIjowLjAsIkhlaWdodCI6MC4wLCJCb3JkZXJTdHlsZSI6eyIkaWQiOiI1ODUiLCJMaW5lQ29sb3IiOnsiJGlkIjoiNTg2IiwiJHR5cGUiOiJOTFJFLkNvbW1vbi5Eb20uU29saWRDb2xvckJydXNoLCBOTFJFLkNvbW1vbiIsIkNvbG9yIjp7IiRpZCI6IjU4NyIsIkEiOjI1NSwiUiI6MjU1LCJHIjowLCJCIjowfX0sIkxpbmVXZWlnaHQiOjAuMCwiTGluZVR5cGUiOjAsIlBhcmVudFN0eWxlIjpudWxsfSwiUGFyZW50U3R5bGUiOm51bGx9LCJNYXJnaW4iOnsiJGlkIjoiNTg4IiwiVG9wIjowLjAsIkxlZnQiOjAuMCwiUmlnaHQiOjAuMCwiQm90dG9tIjowLjB9LCJQYWRkaW5nIjp7IiRpZCI6IjU4OSIsIlRvcCI6MC4wLCJMZWZ0IjowLjAsIlJpZ2h0IjowLjAsIkJvdHRvbSI6MC4wfSwiQmFja2dyb3VuZCI6bnVsbCwiSXNWaXNpYmxlIjp0cnVlLCJXaWR0aCI6MC4wLCJIZWlnaHQiOjAuMCwiQm9yZGVyU3R5bGUiOm51bGwsIlBhcmVudFN0eWxlIjpudWxsfSwiQmFja2dyb3VuZFN0eWxlIjp7IiRpZCI6IjU5MCIsIk1hcmdpbiI6eyIkaWQiOiI1OTEiLCJUb3AiOjAuMCwiTGVmdCI6MC4wLCJSaWdodCI6MC4wLCJCb3R0b20iOjAuMH0sIlBhZGRpbmciOnsiJGlkIjoiNTkyIiwiVG9wIjowLjAsIkxlZnQiOjAuMCwiUmlnaHQiOjAuMCwiQm90dG9tIjowLjB9LCJCYWNrZ3JvdW5kIjp7IiRyZWYiOiIyNyJ9LCJJc1Zpc2libGUiOnRydWUsIldpZHRoIjowLjAsIkhlaWdodCI6MC4wLCJCb3JkZXJTdHlsZSI6eyIkaWQiOiI1OTMiLCJMaW5lQ29sb3IiOnsiJGlkIjoiNTk0IiwiJHR5cGUiOiJOTFJFLkNvbW1vbi5Eb20uU29saWRDb2xvckJydXNoLCBOTFJFLkNvbW1vbiIsIkNvbG9yIjp7IiRpZCI6IjU5NSIsIkEiOjI1NSwiUiI6MjU1LCJHIjowLCJCIjowfX0sIkxpbmVXZWlnaHQiOjAuMCwiTGluZVR5cGUiOjAsIlBhcmVudFN0eWxlIjpudWxsfSwiUGFyZW50U3R5bGUiOm51bGx9LCJNYXJnaW4iOnsiJGlkIjoiNTk2IiwiVG9wIjowLjAsIkxlZnQiOjAuMCwiUmlnaHQiOjAuMCwiQm90dG9tIjowLjB9LCJQYWRkaW5nIjp7IiRpZCI6IjU5NyIsIlRvcCI6MC4wLCJMZWZ0IjowLjAsIlJpZ2h0IjowLjAsIkJvdHRvbSI6MC4wfSwiSXNWaXNpYmxlIjp0cnVlLCJXaWR0aCI6MC4wLCJIZWlnaHQiOjAuMCwiQm9yZGVyU3R5bGUiOm51bGwsIlBhcmVudFN0eWxlIjpudWxsfX0seyIkaWQiOiI1OTgiLCJfcm93cyI6W3siJGlkIjoiNTk5IiwiX3Rhc2tzIjpbeyIkaWQiOiI2MDAiLCJfYXR0YWNoZWRNaWxlc3RvbmVzIjpbXSwiVGFza0RlZmluaXRpb24iOnsiJGlkIjoiNjAxIiwiR3JvdXBOYW1lIjpudWxsLCJTdGFydERhdGUiOiIyMDIxLTEyLTE0VDEwOjAwOjAwWiIsIkVuZERhdGUiOiIyMDIxLTEyLTE0VDExOjAwOjAwWiIsIlBlcmNlbnRhZ2VDb21wbGV0ZSI6bnVsbCwiU3R5bGUiOnsiJGlkIjoiNjAyIiwiU2hhcGUiOjYsIlNoYXBlVGhpY2tuZXNzIjoxLCJEdXJhdGlvbkZvcm1hdCI6MCwiSW5jbHVkZU5vbldvcmtpbmdEYXlzSW5EdXJhdGlvbiI6ZmFsc2UsIlBlcmNlbnRhZ2VDb21wbGV0ZVN0eWxlIjp7IiRpZCI6IjYwMyIsIkZvbnRTZXR0aW5ncyI6eyIkaWQiOiI2MDQiLCJGb250U2l6ZSI6MTAsIkZvbnROYW1lIjoiQ2FsaWJyaSIsIklzQm9sZCI6ZmFsc2UsIklzSXRhbGljIjpmYWxzZSwiSXNVbmRlcmxpbmVkIjpmYWxzZSwiUGFyZW50U3R5bGUiOm51bGx9LCJBdXRvU2l6ZSI6MCwiRm9yZWdyb3VuZCI6eyIkcmVmIjoiNDEifSwiTWF4V2lkdGgiOjIwMC4wLCJNYXhIZWlnaHQiOiJJbmZpbml0eSIsIlNtYXJ0Rm9yZWdyb3VuZElzQWN0aXZlIjpmYWxzZSwiSG9yaXpvbnRhbEFsaWdubWVudCI6MCwiVmVydGljYWxBbGlnbm1lbnQiOjAsIlNtYXJ0Rm9yZWdyb3VuZCI6bnVsbCwiQmFja2dyb3VuZEZpbGxUeXBlIjowLCJNYXJnaW4iOnsiJHJlZiI6IjQzIn0sIlBhZGRpbmciOnsiJHJlZiI6IjQ0In0sIkJhY2tncm91bmQiOnsiJHJlZiI6IjQ1In0sIklzVmlzaWJsZSI6dHJ1ZSwiV2lkdGgiOjAuMCwiSGVpZ2h0IjowLjAsIkJvcmRlclN0eWxlIjp7IiRpZCI6IjYwNSIsIkxpbmVDb2xvciI6bnVsbCwiTGluZVdlaWdodCI6MC4wLCJMaW5lVHlwZSI6MCwiUGFyZW50U3R5bGUiOm51bGx9LCJQYXJlbnRTdHlsZSI6bnVsbH0sIkR1cmF0aW9uU3R5bGUiOnsiJGlkIjoiNjA2IiwiRm9udFNldHRpbmdzIjp7IiRpZCI6IjYwNyIsIkZvbnRTaXplIjoxMCwiRm9udE5hbWUiOiJDYWxpYnJpIiwiSXNCb2xkIjpmYWxzZSwiSXNJdGFsaWMiOmZhbHNlLCJJc1VuZGVybGluZWQiOmZhbHNlLCJQYXJlbnRTdHlsZSI6bnVsbH0sIkF1dG9TaXplIjowLCJGb3JlZ3JvdW5kIjp7IiRyZWYiOiI1MCJ9LCJNYXhXaWR0aCI6MjAwLjAsIk1heEhlaWdodCI6IkluZmluaXR5IiwiU21hcnRGb3JlZ3JvdW5kSXNBY3RpdmUiOmZhbHNlLCJIb3Jpem9udGFsQWxpZ25tZW50IjowLCJWZXJ0aWNhbEFsaWdubWVudCI6MCwiU21hcnRGb3JlZ3JvdW5kIjpudWxsLCJCYWNrZ3JvdW5kRmlsbFR5cGUiOjAsIk1hcmdpbiI6eyIkcmVmIjoiNTIifSwiUGFkZGluZyI6eyIkcmVmIjoiNTMifSwiQmFja2dyb3VuZCI6eyIkcmVmIjoiNTQifSwiSXNWaXNpYmxlIjp0cnVlLCJXaWR0aCI6MC4wLCJIZWlnaHQiOjAuMCwiQm9yZGVyU3R5bGUiOnsiJGlkIjoiNjA4IiwiTGluZUNvbG9yIjpudWxsLCJMaW5lV2VpZ2h0IjowLjAsIkxpbmVUeXBlIjowLCJQYXJlbnRTdHlsZSI6bnVsbH0sIlBhcmVudFN0eWxlIjpudWxsfSwiSG9yaXpvbnRhbENvbm5lY3RvclN0eWxlIjp7IiRpZCI6IjYwOSIsIkxpbmVDb2xvciI6eyIkcmVmIjoiNTcifSwiTGluZVdlaWdodCI6MS4wLCJMaW5lVHlwZSI6MCwiUGFyZW50U3R5bGUiOm51bGx9LCJWZXJ0aWNhbENvbm5lY3RvclN0eWxlIjp7IiRpZCI6IjYxMCIsIkxpbmVDb2xvciI6eyIkcmVmIjoiNjAifSwiTGluZVdlaWdodCI6MC4wLCJMaW5lVHlwZSI6MCwiUGFyZW50U3R5bGUiOm51bGx9LCJNYXJnaW4iOm51bGwsIlN0YXJ0RGF0ZVBvc2l0aW9uIjo2LCJFbmREYXRlUG9zaXRpb24iOjYsIkRhdGVJc1Zpc2libGUiOmZhbHNlLCJUaXRsZVBvc2l0aW9uIjo0LCJEdXJhdGlvblBvc2l0aW9uIjo2LCJQZXJjZW50YWdlQ29tcGxldGVkUG9zaXRpb24iOjYsIlNwYWNpbmciOjUsIklzQmVsb3dUaW1lYmFuZCI6dHJ1ZSwiUGVyY2VudGFnZUNvbXBsZXRlU2hhcGVPcGFjaXR5IjozNSwiU2hhcGVTdHlsZSI6eyIkaWQiOiI2MTEiLCJNYXJnaW4iOnsiJHJlZiI6IjYzIn0sIlBhZGRpbmciOnsiJHJlZiI6IjY0In0sIkJhY2tncm91bmQiOnsiJGlkIjoiNjEyIiwiQ29sb3IiOnsiJGlkIjoiNjEzIiwiQSI6MjU1LCJSIjoxMTEsIkciOjQ5LCJCIjoxNTJ9fSwiSXNWaXNpYmxlIjp0cnVlLCJXaWR0aCI6MC4wLCJIZWlnaHQiOjE2LjAsIkJvcmRlclN0eWxlIjp7IiRpZCI6IjYxNCIsIkxpbmVDb2xvciI6eyIkcmVmIjoiMjg3In0sIkxpbmVXZWlnaHQiOjAuMCwiTGluZVR5cGUiOjAsIlBhcmVudFN0eWxlIjpudWxsfSwiUGFyZW50U3R5bGUiOm51bGx9LCJUaXRsZVN0eWxlIjp7IiRpZCI6IjYxNSIsIkZvbnRTZXR0aW5ncyI6eyIkaWQiOiI2MTYiLCJGb250U2l6ZSI6MTEsIkZvbnROYW1lIjoiQ2FsaWJyaSIsIklzQm9sZCI6dHJ1ZSwiSXNJdGFsaWMiOmZhbHNlLCJJc1VuZGVybGluZWQiOmZhbHNlLCJQYXJlbnRTdHlsZSI6bnVsbH0sIkF1dG9TaXplIjowLCJGb3JlZ3JvdW5kIjp7IiRpZCI6IjYxNyIsIkNvbG9yIjp7IiRpZCI6IjYxOCIsIkEiOjI1NSwiUiI6MCwiRyI6MCwiQiI6MH19LCJNYXhXaWR0aCI6OTYwLjAsIk1heEhlaWdodCI6IkluZmluaXR5IiwiU21hcnRGb3JlZ3JvdW5kSXNBY3RpdmUiOmZhbHNlLCJIb3Jpem9udGFsQWxpZ25tZW50IjowLCJWZXJ0aWNhbEFsaWdubWVudCI6MCwiU21hcnRGb3JlZ3JvdW5kIjpudWxsLCJCYWNrZ3JvdW5kRmlsbFR5cGUiOjAsIk1hcmdpbiI6eyIkcmVmIjoiNzQifSwiUGFkZGluZyI6eyIkcmVmIjoiNzUifSwiQmFja2dyb3VuZCI6eyIkaWQiOiI2MTkiLCJDb2xvciI6eyIkaWQiOiI2MjAiLCJBIjowLCJSIjoyNTUsIkciOjI1NSwiQiI6MjU1fX0sIklzVmlzaWJsZSI6dHJ1ZSwiV2lkdGgiOjAuMCwiSGVpZ2h0IjowLjAsIkJvcmRlclN0eWxlIjp7IiRpZCI6IjYyMSIsIkxpbmVDb2xvciI6bnVsbCwiTGluZVdlaWdodCI6MC4wLCJMaW5lVHlwZSI6MCwiUGFyZW50U3R5bGUiOm51bGx9LCJQYXJlbnRTdHlsZSI6bnVsbH0sIkRhdGVTdHlsZSI6eyIkaWQiOiI2MjIiLCJGb250U2V0dGluZ3MiOnsiJGlkIjoiNjIzIiwiRm9udFNpemUiOjEwLCJGb250TmFtZSI6IkNhbGlicmkiLCJJc0JvbGQiOmZhbHNlLCJJc0l0YWxpYyI6ZmFsc2UsIklzVW5kZXJsaW5lZCI6ZmFsc2UsIlBhcmVudFN0eWxlIjpudWxsfSwiQXV0b1NpemUiOjAsIkZvcmVncm91bmQiOnsiJHJlZiI6IjgxIn0sIk1heFdpZHRoIjoyMDAuMCwiTWF4SGVpZ2h0IjoiSW5maW5pdHkiLCJTbWFydEZvcmVncm91bmRJc0FjdGl2ZSI6ZmFsc2UsIkhvcml6b250YWxBbGlnbm1lbnQiOjIsIlZlcnRpY2FsQWxpZ25tZW50IjowLCJTbWFydEZvcmVncm91bmQiOm51bGwsIkJhY2tncm91bmRGaWxsVHlwZSI6MCwiTWFyZ2luIjp7IiRyZWYiOiI4MyJ9LCJQYWRkaW5nIjp7IiRyZWYiOiI4NCJ9LCJCYWNrZ3JvdW5kIjp7IiRyZWYiOiI4NSJ9LCJJc1Zpc2libGUiOnRydWUsIldpZHRoIjowLjAsIkhlaWdodCI6MC4wLCJCb3JkZXJTdHlsZSI6eyIkaWQiOiI2MjQiLCJMaW5lQ29sb3IiOm51bGwsIkxpbmVXZWlnaHQiOjAuMCwiTGluZVR5cGUiOjAsIlBhcmVudFN0eWxlIjpudWxsfSwiUGFyZW50U3R5bGUiOm51bGx9LCJEYXRlRm9ybWF0Ijp7IiRyZWYiOiIyOTkifSwiV2Vla051bWJlcmluZyI6eyIkaWQiOiI2MjUiLCJGb3JtYXQiOjAsIklzVmlzaWJsZSI6ZmFsc2UsIkxhc3RLbm93blZpc2liaWxpdHlTdGF0ZSI6ZmFsc2V9LCJJc1Zpc2libGUiOnRydWUsIlBhcmVudFN0eWxlIjpudWxsfSwiSW5kZXgiOjQsIlNtYXJ0RHVyYXRpb25BY3RpdmF0ZWQiOmZhbHNlLCJEYXRlRm9ybWF0Ijp7IiRyZWYiOiIyOTkifSwiV2Vla051bWJlcmluZyI6eyIkaWQiOiI2MjYiLCJGb3JtYXQiOjAsIklzVmlzaWJsZSI6ZmFsc2UsIkxhc3RLbm93blZpc2liaWxpdHlTdGF0ZSI6ZmFsc2V9LCJJZCI6IjgyOWFjNjFmLWNmYmQtNDMyMC1hZGNjLTVlM2NlYWYyZGY2MyIsIkltcG9ydElkIjpudWxsLCJUaXRsZSI6IkpvYiBMMDkiLCJOb3RlIjpudWxsLCJIeXBlcmxpbmsiOnsiJGlkIjoiNjI3IiwiQWRkcmVzcyI6IiIsIlN1YkFkZHJlc3MiOiIifSwiSXNDaGFuZ2VkIjpmYWxzZSwiSXNOZXciOmZhbHNlfX1dLCJfbWlsZXN0b25lcyI6W10sIklkIjoiMDAwMDAwMDAtMDAwMC0wMDAwLTAwMDAtMDAwMDAwMDAwMDAwIiwiSXNTaW5nbGVJdGVtUm93Ijp0cnVlfV0sIkluZGV4IjoxOCwiSWQiOiIzYzJiYmIwNS04ZWZlLTRjNDYtYTQxMi1mZmM5NDc2NDFhYmQiLCJIZWFkZXJUZXh0IjoiTGFtaW5hdG9yIiwiSXNEZWZhdWx0IjpmYWxzZSwiU3R5bGUiOnsiJGlkIjoiNjI4IiwiSGVhZGVyU3R5bGUiOnsiJGlkIjoiNjI5IiwiVGV4dFN0eWxlIjp7IiRpZCI6IjYzMCIsIkZvbnRTZXR0aW5ncyI6eyIkaWQiOiI2MzEiLCJGb250U2l6ZSI6MTEsIkZvbnROYW1lIjoiQ2FsaWJyaSIsIklzQm9sZCI6ZmFsc2UsIklzSXRhbGljIjpmYWxzZSwiSXNVbmRlcmxpbmVkIjpmYWxzZSwiUGFyZW50U3R5bGUiOm51bGx9LCJBdXRvU2l6ZSI6MiwiRm9yZWdyb3VuZCI6eyIkaWQiOiI2MzIiLCJDb2xvciI6eyIkaWQiOiI2MzMiLCJBIjoyNTUsIlIiOjAsIkciOjAsIkIiOjB9fSwiTWF4V2lkdGgiOjYzLjg1NDMwNDYzNTc2MTU5NCwiTWF4SGVpZ2h0IjoiSW5maW5pdHkiLCJTbWFydEZvcmVncm91bmRJc0FjdGl2ZSI6ZmFsc2UsIkhvcml6b250YWxBbGlnbm1lbnQiOjAsIlZlcnRpY2FsQWxpZ25tZW50IjowLCJTbWFydEZvcmVncm91bmQiOm51bGwsIkJhY2tncm91bmRGaWxsVHlwZSI6MCwiTWFyZ2luIjp7IiRpZCI6IjYzNCIsIlRvcCI6MC4wLCJMZWZ0IjowLjAsIlJpZ2h0IjowLjAsIkJvdHRvbSI6MC4wfSwiUGFkZGluZyI6eyIkaWQiOiI2MzUiLCJUb3AiOjAuMCwiTGVmdCI6MC4wLCJSaWdodCI6MC4wLCJCb3R0b20iOjAuMH0sIkJhY2tncm91bmQiOnsiJGlkIjoiNjM2IiwiQ29sb3IiOnsiJGlkIjoiNjM3IiwiQSI6MCwiUiI6MjU1LCJHIjoyNTUsIkIiOjI1NX19LCJJc1Zpc2libGUiOnRydWUsIldpZHRoIjowLjAsIkhlaWdodCI6MC4wLCJCb3JkZXJTdHlsZSI6bnVsbCwiUGFyZW50U3R5bGUiOm51bGx9LCJSZWN0YW5nbGVTdHlsZSI6eyIkaWQiOiI2MzgiLCJNYXJnaW4iOnsiJGlkIjoiNjM5IiwiVG9wIjowLjAsIkxlZnQiOjAuMCwiUmlnaHQiOjAuMCwiQm90dG9tIjowLjB9LCJQYWRkaW5nIjp7IiRpZCI6IjY0MCIsIlRvcCI6MC4wLCJMZWZ0IjowLjAsIlJpZ2h0IjowLjAsIkJvdHRvbSI6MC4wfSwiQmFja2dyb3VuZCI6eyIkcmVmIjoiMTcifSwiSXNWaXNpYmxlIjp0cnVlLCJXaWR0aCI6MC4wLCJIZWlnaHQiOjAuMCwiQm9yZGVyU3R5bGUiOnsiJGlkIjoiNjQxIiwiTGluZUNvbG9yIjp7IiRpZCI6IjY0MiIsIiR0eXBlIjoiTkxSRS5Db21tb24uRG9tLlNvbGlkQ29sb3JCcnVzaCwgTkxSRS5Db21tb24iLCJDb2xvciI6eyIkaWQiOiI2NDMiLCJBIjoyNTUsIlIiOjI1NSwiRyI6MCwiQiI6MH19LCJMaW5lV2VpZ2h0IjowLjAsIkxpbmVUeXBlIjowLCJQYXJlbnRTdHlsZSI6bnVsbH0sIlBhcmVudFN0eWxlIjpudWxsfSwiTWFyZ2luIjp7IiRpZCI6IjY0NCIsIlRvcCI6MC4wLCJMZWZ0IjowLjAsIlJpZ2h0IjowLjAsIkJvdHRvbSI6MC4wfSwiUGFkZGluZyI6eyIkaWQiOiI2NDUiLCJUb3AiOjAuMCwiTGVmdCI6MC4wLCJSaWdodCI6MC4wLCJCb3R0b20iOjAuMH0sIkJhY2tncm91bmQiOm51bGwsIklzVmlzaWJsZSI6dHJ1ZSwiV2lkdGgiOjAuMCwiSGVpZ2h0IjowLjAsIkJvcmRlclN0eWxlIjpudWxsLCJQYXJlbnRTdHlsZSI6bnVsbH0sIkJhY2tncm91bmRTdHlsZSI6eyIkaWQiOiI2NDYiLCJNYXJnaW4iOnsiJGlkIjoiNjQ3IiwiVG9wIjowLjAsIkxlZnQiOjAuMCwiUmlnaHQiOjAuMCwiQm90dG9tIjowLjB9LCJQYWRkaW5nIjp7IiRpZCI6IjY0OCIsIlRvcCI6MC4wLCJMZWZ0IjowLjAsIlJpZ2h0IjowLjAsIkJvdHRvbSI6MC4wfSwiQmFja2dyb3VuZCI6eyIkcmVmIjoiMjcifSwiSXNWaXNpYmxlIjp0cnVlLCJXaWR0aCI6MC4wLCJIZWlnaHQiOjAuMCwiQm9yZGVyU3R5bGUiOnsiJGlkIjoiNjQ5IiwiTGluZUNvbG9yIjp7IiRpZCI6IjY1MCIsIiR0eXBlIjoiTkxSRS5Db21tb24uRG9tLlNvbGlkQ29sb3JCcnVzaCwgTkxSRS5Db21tb24iLCJDb2xvciI6eyIkaWQiOiI2NTEiLCJBIjoyNTUsIlIiOjI1NSwiRyI6MCwiQiI6MH19LCJMaW5lV2VpZ2h0IjowLjAsIkxpbmVUeXBlIjowLCJQYXJlbnRTdHlsZSI6bnVsbH0sIlBhcmVudFN0eWxlIjpudWxsfSwiTWFyZ2luIjp7IiRpZCI6IjY1MiIsIlRvcCI6MC4wLCJMZWZ0IjowLjAsIlJpZ2h0IjowLjAsIkJvdHRvbSI6MC4wfSwiUGFkZGluZyI6eyIkaWQiOiI2NTMiLCJUb3AiOjAuMCwiTGVmdCI6MC4wLCJSaWdodCI6MC4wLCJCb3R0b20iOjAuMH0sIklzVmlzaWJsZSI6dHJ1ZSwiV2lkdGgiOjAuMCwiSGVpZ2h0IjowLjAsIkJvcmRlclN0eWxlIjpudWxsLCJQYXJlbnRTdHlsZSI6bnVsbH19XSwiSWQiOiI0MmVlMThkOS0wMDEyLTQxMjItYjljZC0yMTdlZTg2MDg1OGEiLCJJbmRleCI6MTAsIkhlYWRlclRleHQiOiJQcmludCBzaG9wXHJHcmVlbndpY2giLCJTdHlsZSI6eyIkaWQiOiI2NTQiLCJIZWFkZXJTdHlsZSI6eyIkaWQiOiI2NTUiLCJUZXh0SXNWZXJ0aWNhbCI6ZmFsc2UsIlRleHRTdHlsZSI6eyIkaWQiOiI2NTYiLCJGb250U2V0dGluZ3MiOnsiJGlkIjoiNjU3IiwiRm9udFNpemUiOjE2LCJGb250TmFtZSI6IkNhbGlicmkiLCJJc0JvbGQiOnRydWUsIklzSXRhbGljIjpmYWxzZSwiSXNVbmRlcmxpbmVkIjpmYWxzZSwiUGFyZW50U3R5bGUiOm51bGx9LCJBdXRvU2l6ZSI6MiwiRm9yZWdyb3VuZCI6eyIkcmVmIjoiMzMzIn0sIk1heFdpZHRoIjoxMDAuNDkxODEwMTU0NTI1MzUsIk1heEhlaWdodCI6IkluZmluaXR5IiwiU21hcnRGb3JlZ3JvdW5kSXNBY3RpdmUiOmZhbHNlLCJIb3Jpem9udGFsQWxpZ25tZW50IjowLCJWZXJ0aWNhbEFsaWdubWVudCI6MCwiU21hcnRGb3JlZ3JvdW5kIjpudWxsLCJCYWNrZ3JvdW5kRmlsbFR5cGUiOjAsIk1hcmdpbiI6eyIkaWQiOiI2NTgiLCJUb3AiOjAuMCwiTGVmdCI6MC4wLCJSaWdodCI6MC4wLCJCb3R0b20iOjAuMH0sIlBhZGRpbmciOnsiJGlkIjoiNjU5IiwiVG9wIjowLjAsIkxlZnQiOjAuMCwiUmlnaHQiOjAuMCwiQm90dG9tIjowLjB9LCJCYWNrZ3JvdW5kIjp7IiRpZCI6IjY2MCIsIkNvbG9yIjp7IiRpZCI6IjY2MSIsIkEiOjAsIlIiOjI1NSwiRyI6MjU1LCJCIjoyNTV9fSwiSXNWaXNpYmxlIjp0cnVlLCJXaWR0aCI6MC4wLCJIZWlnaHQiOjAuMCwiQm9yZGVyU3R5bGUiOm51bGwsIlBhcmVudFN0eWxlIjpudWxsfSwiUmVjdGFuZ2xlU3R5bGUiOnsiJGlkIjoiNjYyIiwiTWFyZ2luIjp7IiRpZCI6IjY2MyIsIlRvcCI6MC4wLCJMZWZ0IjowLjAsIlJpZ2h0IjowLjAsIkJvdHRvbSI6MC4wfSwiUGFkZGluZyI6eyIkaWQiOiI2NjQiLCJUb3AiOjAuMCwiTGVmdCI6MC4wLCJSaWdodCI6MC4wLCJCb3R0b20iOjAuMH0sIkJhY2tncm91bmQiOnsiJHJlZiI6IjM0MiJ9LCJJc1Zpc2libGUiOnRydWUsIldpZHRoIjowLjAsIkhlaWdodCI6MC4wLCJCb3JkZXJTdHlsZSI6eyIkaWQiOiI2NjUiLCJMaW5lQ29sb3IiOnsiJGlkIjoiNjY2IiwiJHR5cGUiOiJOTFJFLkNvbW1vbi5Eb20uU29saWRDb2xvckJydXNoLCBOTFJFLkNvbW1vbiIsIkNvbG9yIjp7IiRpZCI6IjY2NyIsIkEiOjI1NSwiUiI6MjU1LCJHIjowLCJCIjowfX0sIkxpbmVXZWlnaHQiOjAuMCwiTGluZVR5cGUiOjAsIlBhcmVudFN0eWxlIjpudWxsfSwiUGFyZW50U3R5bGUiOm51bGx9LCJNYXJnaW4iOnsiJGlkIjoiNjY4IiwiVG9wIjowLjAsIkxlZnQiOjAuMCwiUmlnaHQiOjAuMCwiQm90dG9tIjowLjB9LCJQYWRkaW5nIjp7IiRpZCI6IjY2OSIsIlRvcCI6MC4wLCJMZWZ0IjowLjAsIlJpZ2h0IjowLjAsIkJvdHRvbSI6MC4wfSwiQmFja2dyb3VuZCI6bnVsbCwiSXNWaXNpYmxlIjp0cnVlLCJXaWR0aCI6MC4wLCJIZWlnaHQiOjAuMCwiQm9yZGVyU3R5bGUiOm51bGwsIlBhcmVudFN0eWxlIjpudWxsfSwiQmFja2dyb3VuZFN0eWxlIjp7IiRpZCI6IjY3MCIsIk1hcmdpbiI6eyIkaWQiOiI2NzEiLCJUb3AiOjAuMCwiTGVmdCI6MC4wLCJSaWdodCI6MC4wLCJCb3R0b20iOjAuMH0sIlBhZGRpbmciOnsiJGlkIjoiNjcyIiwiVG9wIjowLjAsIkxlZnQiOjAuMCwiUmlnaHQiOjAuMCwiQm90dG9tIjowLjB9LCJCYWNrZ3JvdW5kIjp7IiRpZCI6IjY3MyIsIkNvbG9yIjp7IiRpZCI6IjY3NCIsIkEiOjUxLCJSIjoxNjUsIkciOjE2NSwiQiI6MTY1fX0sIklzVmlzaWJsZSI6dHJ1ZSwiV2lkdGgiOjAuMCwiSGVpZ2h0IjowLjAsIkJvcmRlclN0eWxlIjp7IiRpZCI6IjY3NSIsIkxpbmVDb2xvciI6eyIkaWQiOiI2NzYiLCIkdHlwZSI6Ik5MUkUuQ29tbW9uLkRvbS5Tb2xpZENvbG9yQnJ1c2gsIE5MUkUuQ29tbW9uIiwiQ29sb3IiOnsiJGlkIjoiNjc3IiwiQSI6MjU1LCJSIjoyNTUsIkciOjAsIkIiOjB9fSwiTGluZVdlaWdodCI6MC4wLCJMaW5lVHlwZSI6MCwiUGFyZW50U3R5bGUiOm51bGx9LCJQYXJlbnRTdHlsZSI6bnVsbH0sIklzQWJvdmVUaW1lYmFuZCI6ZmFsc2UsIk1hcmdpbiI6eyIkaWQiOiI2NzgiLCJUb3AiOjAuMCwiTGVmdCI6MC4wLCJSaWdodCI6MC4wLCJCb3R0b20iOjAuMH0sIlBhZGRpbmciOnsiJGlkIjoiNjc5IiwiVG9wIjowLjAsIkxlZnQiOjAuMCwiUmlnaHQiOjAuMCwiQm90dG9tIjowLjB9LCJJc1Zpc2libGUiOnRydWUsIldpZHRoIjowLjAsIkhlaWdodCI6MC4wLCJCb3JkZXJTdHlsZSI6eyIkaWQiOiI2ODAiLCJMaW5lQ29sb3IiOm51bGwsIkxpbmVXZWlnaHQiOjAuMCwiTGluZVR5cGUiOjAsIlBhcmVudFN0eWxlIjpudWxsfSwiUGFyZW50U3R5bGUiOm51bGx9fSx7IiRpZCI6IjY4MSIsIl9hY3Rpdml0aWVzIjpbeyIkaWQiOiI2ODIiLCJfcm93cyI6W10sIkluZGV4IjoyMCwiSWQiOiJhY2Y0ZDYwZC1mMTRkLTQ0YWItOWMyMi0wMzYxZjg4OWQzOTAiLCJIZWFkZXJUZXh0IjpudWxsLCJJc0RlZmF1bHQiOnRydWUsIlN0eWxlIjp7IiRpZCI6IjY4MyIsIkhlYWRlclN0eWxlIjp7IiRpZCI6IjY4NCIsIlRleHRTdHlsZSI6eyIkaWQiOiI2ODUiLCJGb250U2V0dGluZ3MiOnsiJGlkIjoiNjg2IiwiRm9udFNpemUiOjExLCJGb250TmFtZSI6IkNhbGlicmkiLCJJc0JvbGQiOmZhbHNlLCJJc0l0YWxpYyI6ZmFsc2UsIklzVW5kZXJsaW5lZCI6ZmFsc2UsIlBhcmVudFN0eWxlIjpudWxsfSwiQXV0b1NpemUiOjIsIkZvcmVncm91bmQiOnsiJGlkIjoiNjg3IiwiQ29sb3IiOnsiJGlkIjoiNjg4IiwiQSI6MjU1LCJSIjowLCJHIjowLCJCIjowfX0sIk1heFdpZHRoIjowLjAsIk1heEhlaWdodCI6IkluZmluaXR5IiwiU21hcnRGb3JlZ3JvdW5kSXNBY3RpdmUiOmZhbHNlLCJIb3Jpem9udGFsQWxpZ25tZW50IjowLCJWZXJ0aWNhbEFsaWdubWVudCI6MCwiU21hcnRGb3JlZ3JvdW5kIjpudWxsLCJCYWNrZ3JvdW5kRmlsbFR5cGUiOjAsIk1hcmdpbiI6eyIkaWQiOiI2ODkiLCJUb3AiOjAuMCwiTGVmdCI6MC4wLCJSaWdodCI6MC4wLCJCb3R0b20iOjAuMH0sIlBhZGRpbmciOnsiJGlkIjoiNjkwIiwiVG9wIjowLjAsIkxlZnQiOjAuMCwiUmlnaHQiOjAuMCwiQm90dG9tIjowLjB9LCJCYWNrZ3JvdW5kIjp7IiRpZCI6IjY5MSIsIkNvbG9yIjp7IiRpZCI6IjY5MiIsIkEiOjAsIlIiOjI1NSwiRyI6MjU1LCJCIjoyNTV9fSwiSXNWaXNpYmxlIjp0cnVlLCJXaWR0aCI6MC4wLCJIZWlnaHQiOjAuMCwiQm9yZGVyU3R5bGUiOm51bGwsIlBhcmVudFN0eWxlIjpudWxsfSwiUmVjdGFuZ2xlU3R5bGUiOnsiJGlkIjoiNjkzIiwiTWFyZ2luIjp7IiRpZCI6IjY5NCIsIlRvcCI6MC4wLCJMZWZ0IjowLjAsIlJpZ2h0IjowLjAsIkJvdHRvbSI6MC4wfSwiUGFkZGluZyI6eyIkaWQiOiI2OTUiLCJUb3AiOjAuMCwiTGVmdCI6MC4wLCJSaWdodCI6MC4wLCJCb3R0b20iOjAuMH0sIkJhY2tncm91bmQiOnsiJHJlZiI6IjE3In0sIklzVmlzaWJsZSI6dHJ1ZSwiV2lkdGgiOjAuMCwiSGVpZ2h0IjowLjAsIkJvcmRlclN0eWxlIjp7IiRpZCI6IjY5NiIsIkxpbmVDb2xvciI6eyIkaWQiOiI2OTciLCIkdHlwZSI6Ik5MUkUuQ29tbW9uLkRvbS5Tb2xpZENvbG9yQnJ1c2gsIE5MUkUuQ29tbW9uIiwiQ29sb3IiOnsiJGlkIjoiNjk4IiwiQSI6MjU1LCJSIjoyNTUsIkciOjAsIkIiOjB9fSwiTGluZVdlaWdodCI6MC4wLCJMaW5lVHlwZSI6MCwiUGFyZW50U3R5bGUiOm51bGx9LCJQYXJlbnRTdHlsZSI6bnVsbH0sIk1hcmdpbiI6eyIkaWQiOiI2OTkiLCJUb3AiOjAuMCwiTGVmdCI6MC4wLCJSaWdodCI6MC4wLCJCb3R0b20iOjAuMH0sIlBhZGRpbmciOnsiJGlkIjoiNzAwIiwiVG9wIjowLjAsIkxlZnQiOjAuMCwiUmlnaHQiOjAuMCwiQm90dG9tIjowLjB9LCJCYWNrZ3JvdW5kIjpudWxsLCJJc1Zpc2libGUiOnRydWUsIldpZHRoIjowLjAsIkhlaWdodCI6MC4wLCJCb3JkZXJTdHlsZSI6bnVsbCwiUGFyZW50U3R5bGUiOm51bGx9LCJCYWNrZ3JvdW5kU3R5bGUiOnsiJGlkIjoiNzAxIiwiTWFyZ2luIjp7IiRpZCI6IjcwMiIsIlRvcCI6MC4wLCJMZWZ0IjowLjAsIlJpZ2h0IjowLjAsIkJvdHRvbSI6MC4wfSwiUGFkZGluZyI6eyIkaWQiOiI3MDMiLCJUb3AiOjAuMCwiTGVmdCI6MC4wLCJSaWdodCI6MC4wLCJCb3R0b20iOjAuMH0sIkJhY2tncm91bmQiOnsiJHJlZiI6IjI3In0sIklzVmlzaWJsZSI6dHJ1ZSwiV2lkdGgiOjAuMCwiSGVpZ2h0IjowLjAsIkJvcmRlclN0eWxlIjp7IiRpZCI6IjcwNCIsIkxpbmVDb2xvciI6eyIkaWQiOiI3MDUiLCIkdHlwZSI6Ik5MUkUuQ29tbW9uLkRvbS5Tb2xpZENvbG9yQnJ1c2gsIE5MUkUuQ29tbW9uIiwiQ29sb3IiOnsiJGlkIjoiNzA2IiwiQSI6MjU1LCJSIjoyNTUsIkciOjAsIkIiOjB9fSwiTGluZVdlaWdodCI6MC4wLCJMaW5lVHlwZSI6MCwiUGFyZW50U3R5bGUiOm51bGx9LCJQYXJlbnRTdHlsZSI6bnVsbH0sIk1hcmdpbiI6eyIkaWQiOiI3MDciLCJUb3AiOjAuMCwiTGVmdCI6MC4wLCJSaWdodCI6MC4wLCJCb3R0b20iOjAuMH0sIlBhZGRpbmciOnsiJGlkIjoiNzA4IiwiVG9wIjowLjAsIkxlZnQiOjAuMCwiUmlnaHQiOjAuMCwiQm90dG9tIjowLjB9LCJJc1Zpc2libGUiOmZhbHNlLCJXaWR0aCI6MC4wLCJIZWlnaHQiOjAuMCwiQm9yZGVyU3R5bGUiOm51bGwsIlBhcmVudFN0eWxlIjpudWxsfX0seyIkaWQiOiI3MDkiLCJfcm93cyI6W3siJGlkIjoiNzEwIiwiX3Rhc2tzIjpbeyIkaWQiOiI3MTEiLCJfYXR0YWNoZWRNaWxlc3RvbmVzIjpbXSwiVGFza0RlZmluaXRpb24iOnsiJGlkIjoiNzEyIiwiR3JvdXBOYW1lIjpudWxsLCJTdGFydERhdGUiOiIyMDIxLTEyLTE0VDEwOjAwOjAwWiIsIkVuZERhdGUiOiIyMDIxLTEyLTE0VDE0OjAwOjAwWiIsIlBlcmNlbnRhZ2VDb21wbGV0ZSI6bnVsbCwiU3R5bGUiOnsiJGlkIjoiNzEzIiwiU2hhcGUiOjYsIlNoYXBlVGhpY2tuZXNzIjoxLCJEdXJhdGlvbkZvcm1hdCI6MCwiSW5jbHVkZU5vbldvcmtpbmdEYXlzSW5EdXJhdGlvbiI6ZmFsc2UsIlBlcmNlbnRhZ2VDb21wbGV0ZVN0eWxlIjp7IiRpZCI6IjcxNCIsIkZvbnRTZXR0aW5ncyI6eyIkaWQiOiI3MTUiLCJGb250U2l6ZSI6MTAsIkZvbnROYW1lIjoiQ2FsaWJyaSIsIklzQm9sZCI6ZmFsc2UsIklzSXRhbGljIjpmYWxzZSwiSXNVbmRlcmxpbmVkIjpmYWxzZSwiUGFyZW50U3R5bGUiOm51bGx9LCJBdXRvU2l6ZSI6MCwiRm9yZWdyb3VuZCI6eyIkcmVmIjoiNDEifSwiTWF4V2lkdGgiOjIwMC4wLCJNYXhIZWlnaHQiOiJJbmZpbml0eSIsIlNtYXJ0Rm9yZWdyb3VuZElzQWN0aXZlIjpmYWxzZSwiSG9yaXpvbnRhbEFsaWdubWVudCI6MCwiVmVydGljYWxBbGlnbm1lbnQiOjAsIlNtYXJ0Rm9yZWdyb3VuZCI6bnVsbCwiQmFja2dyb3VuZEZpbGxUeXBlIjowLCJNYXJnaW4iOnsiJHJlZiI6IjQzIn0sIlBhZGRpbmciOnsiJHJlZiI6IjQ0In0sIkJhY2tncm91bmQiOnsiJHJlZiI6IjQ1In0sIklzVmlzaWJsZSI6dHJ1ZSwiV2lkdGgiOjAuMCwiSGVpZ2h0IjowLjAsIkJvcmRlclN0eWxlIjp7IiRpZCI6IjcxNiIsIkxpbmVDb2xvciI6bnVsbCwiTGluZVdlaWdodCI6MC4wLCJMaW5lVHlwZSI6MCwiUGFyZW50U3R5bGUiOm51bGx9LCJQYXJlbnRTdHlsZSI6bnVsbH0sIkR1cmF0aW9uU3R5bGUiOnsiJGlkIjoiNzE3IiwiRm9udFNldHRpbmdzIjp7IiRpZCI6IjcxOCIsIkZvbnRTaXplIjoxMCwiRm9udE5hbWUiOiJDYWxpYnJpIiwiSXNCb2xkIjpmYWxzZSwiSXNJdGFsaWMiOmZhbHNlLCJJc1VuZGVybGluZWQiOmZhbHNlLCJQYXJlbnRTdHlsZSI6bnVsbH0sIkF1dG9TaXplIjowLCJGb3JlZ3JvdW5kIjp7IiRyZWYiOiI1MCJ9LCJNYXhXaWR0aCI6MjAwLjAsIk1heEhlaWdodCI6IkluZmluaXR5IiwiU21hcnRGb3JlZ3JvdW5kSXNBY3RpdmUiOmZhbHNlLCJIb3Jpem9udGFsQWxpZ25tZW50IjowLCJWZXJ0aWNhbEFsaWdubWVudCI6MCwiU21hcnRGb3JlZ3JvdW5kIjpudWxsLCJCYWNrZ3JvdW5kRmlsbFR5cGUiOjAsIk1hcmdpbiI6eyIkcmVmIjoiNTIifSwiUGFkZGluZyI6eyIkcmVmIjoiNTMifSwiQmFja2dyb3VuZCI6eyIkcmVmIjoiNTQifSwiSXNWaXNpYmxlIjp0cnVlLCJXaWR0aCI6MC4wLCJIZWlnaHQiOjAuMCwiQm9yZGVyU3R5bGUiOnsiJGlkIjoiNzE5IiwiTGluZUNvbG9yIjpudWxsLCJMaW5lV2VpZ2h0IjowLjAsIkxpbmVUeXBlIjowLCJQYXJlbnRTdHlsZSI6bnVsbH0sIlBhcmVudFN0eWxlIjpudWxsfSwiSG9yaXpvbnRhbENvbm5lY3RvclN0eWxlIjp7IiRpZCI6IjcyMCIsIkxpbmVDb2xvciI6eyIkcmVmIjoiNTcifSwiTGluZVdlaWdodCI6MS4wLCJMaW5lVHlwZSI6MCwiUGFyZW50U3R5bGUiOm51bGx9LCJWZXJ0aWNhbENvbm5lY3RvclN0eWxlIjp7IiRpZCI6IjcyMSIsIkxpbmVDb2xvciI6eyIkcmVmIjoiNjA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dHJ1ZSwiUGVyY2VudGFnZUNvbXBsZXRlU2hhcGVPcGFjaXR5IjozNSwiU2hhcGVTdHlsZSI6eyIkaWQiOiI3MjIiLCJNYXJnaW4iOnsiJHJlZiI6IjYzIn0sIlBhZGRpbmciOnsiJHJlZiI6IjY0In0sIkJhY2tncm91bmQiOnsiJGlkIjoiNzIzIiwiQ29sb3IiOnsiJGlkIjoiNzI0IiwiQSI6MjU1LCJSIjo2OCwiRyI6MTE0LCJCIjoxOTZ9fSwiSXNWaXNpYmxlIjp0cnVlLCJXaWR0aCI6MC4wLCJIZWlnaHQiOjE2LjAsIkJvcmRlclN0eWxlIjp7IiRpZCI6IjcyNSIsIkxpbmVDb2xvciI6eyIkaWQiOiI3MjYiLCIkdHlwZSI6Ik5MUkUuQ29tbW9uLkRvbS5Tb2xpZENvbG9yQnJ1c2gsIE5MUkUuQ29tbW9uIiwiQ29sb3IiOnsiJGlkIjoiNzI3IiwiQSI6MjU1LCJSIjoyNTUsIkciOjAsIkIiOjB9fSwiTGluZVdlaWdodCI6MC4wLCJMaW5lVHlwZSI6MCwiUGFyZW50U3R5bGUiOm51bGx9LCJQYXJlbnRTdHlsZSI6bnVsbH0sIlRpdGxlU3R5bGUiOnsiJGlkIjoiNzI4IiwiRm9udFNldHRpbmdzIjp7IiRpZCI6IjcyOSIsIkZvbnRTaXplIjoxMSwiRm9udE5hbWUiOiJDYWxpYnJpIiwiSXNCb2xkIjp0cnVlLCJJc0l0YWxpYyI6ZmFsc2UsIklzVW5kZXJsaW5lZCI6ZmFsc2UsIlBhcmVudFN0eWxlIjpudWxsfSwiQXV0b1NpemUiOjAsIkZvcmVncm91bmQiOnsiJGlkIjoiNzMwIiwiQ29sb3IiOnsiJGlkIjoiNzMxIiwiQSI6MjU1LCJSIjoyNTUsIkciOjI1NSwiQiI6MjU1fX0sIk1heFdpZHRoIjo3MjAuMCwiTWF4SGVpZ2h0IjoiSW5maW5pdHkiLCJTbWFydEZvcmVncm91bmRJc0FjdGl2ZSI6ZmFsc2UsIkhvcml6b250YWxBbGlnbm1lbnQiOjEsIlZlcnRpY2FsQWxpZ25tZW50IjowLCJTbWFydEZvcmVncm91bmQiOm51bGwsIkJhY2tncm91bmRGaWxsVHlwZSI6MCwiTWFyZ2luIjp7IiRyZWYiOiI3NCJ9LCJQYWRkaW5nIjp7IiRyZWYiOiI3NSJ9LCJCYWNrZ3JvdW5kIjp7IiRpZCI6IjczMiIsIkNvbG9yIjp7IiRpZCI6IjczMyIsIkEiOjAsIlIiOjI1NSwiRyI6MjU1LCJCIjoyNTV9fSwiSXNWaXNpYmxlIjp0cnVlLCJXaWR0aCI6MC4wLCJIZWlnaHQiOjAuMCwiQm9yZGVyU3R5bGUiOnsiJGlkIjoiNzM0IiwiTGluZUNvbG9yIjpudWxsLCJMaW5lV2VpZ2h0IjowLjAsIkxpbmVUeXBlIjowLCJQYXJlbnRTdHlsZSI6bnVsbH0sIlBhcmVudFN0eWxlIjpudWxsfSwiRGF0ZVN0eWxlIjp7IiRpZCI6IjczNSIsIkZvbnRTZXR0aW5ncyI6eyIkaWQiOiI3MzYiLCJGb250U2l6ZSI6MTAsIkZvbnROYW1lIjoiQ2FsaWJyaSIsIklzQm9sZCI6ZmFsc2UsIklzSXRhbGljIjpmYWxzZSwiSXNVbmRlcmxpbmVkIjpmYWxzZSwiUGFyZW50U3R5bGUiOm51bGx9LCJBdXRvU2l6ZSI6MCwiRm9yZWdyb3VuZCI6eyIkcmVmIjoiODEifSwiTWF4V2lkdGgiOjIwMC4wLCJNYXhIZWlnaHQiOiJJbmZpbml0eSIsIlNtYXJ0Rm9yZWdyb3VuZElzQWN0aXZlIjpmYWxzZSwiSG9yaXpvbnRhbEFsaWdubWVudCI6MCwiVmVydGljYWxBbGlnbm1lbnQiOjAsIlNtYXJ0Rm9yZWdyb3VuZCI6bnVsbCwiQmFja2dyb3VuZEZpbGxUeXBlIjowLCJNYXJnaW4iOnsiJHJlZiI6IjgzIn0sIlBhZGRpbmciOnsiJHJlZiI6Ijg0In0sIkJhY2tncm91bmQiOnsiJHJlZiI6Ijg1In0sIklzVmlzaWJsZSI6dHJ1ZSwiV2lkdGgiOjAuMCwiSGVpZ2h0IjowLjAsIkJvcmRlclN0eWxlIjp7IiRpZCI6IjczNyIsIkxpbmVDb2xvciI6bnVsbCwiTGluZVdlaWdodCI6MC4wLCJMaW5lVHlwZSI6MCwiUGFyZW50U3R5bGUiOm51bGx9LCJQYXJlbnRTdHlsZSI6bnVsbH0sIkRhdGVGb3JtYXQiOnsiJGlkIjoiNzM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zOSIsIkZvcm1hdCI6MCwiSXNWaXNpYmxlIjpmYWxzZSwiTGFzdEtub3duVmlzaWJpbGl0eVN0YXRlIjpmYWxzZX0sIklzVmlzaWJsZSI6dHJ1ZSwiUGFyZW50U3R5bGUiOm51bGx9LCJJbmRleCI6MSwiU21hcnREdXJhdGlvbkFjdGl2YXRlZCI6ZmFsc2UsIkRhdGVGb3JtYXQiOnsiJHJlZiI6IjczOCJ9LCJXZWVrTnVtYmVyaW5nIjp7IiRpZCI6Ijc0MCIsIkZvcm1hdCI6MCwiSXNWaXNpYmxlIjpmYWxzZSwiTGFzdEtub3duVmlzaWJpbGl0eVN0YXRlIjpmYWxzZX0sIklkIjoiNDZkMDJjNGEtNTdjOC00ZTY4LTk4ZTAtN2JjNzhmOGJmMWE1IiwiSW1wb3J0SWQiOm51bGwsIlRpdGxlIjoiSm9iIFAzOSIsIk5vdGUiOm51bGwsIkh5cGVybGluayI6eyIkaWQiOiI3NDEiLCJBZGRyZXNzIjoiIiwiU3ViQWRkcmVzcyI6IiJ9LCJJc0NoYW5nZWQiOmZhbHNlLCJJc05ldyI6ZmFsc2V9fSx7IiRpZCI6Ijc0MiIsIl9hdHRhY2hlZE1pbGVzdG9uZXMiOltdLCJUYXNrRGVmaW5pdGlvbiI6eyIkaWQiOiI3NDMiLCJHcm91cE5hbWUiOm51bGwsIlN0YXJ0RGF0ZSI6IjIwMjEtMTItMTNUMDk6MTU6MDBaIiwiRW5kRGF0ZSI6IjIwMjEtMTItMTNUMTc6MTU6MDBaIiwiUGVyY2VudGFnZUNvbXBsZXRlIjpudWxsLCJTdHlsZSI6eyIkaWQiOiI3NDQiLCJTaGFwZSI6NiwiU2hhcGVUaGlja25lc3MiOjEsIkR1cmF0aW9uRm9ybWF0IjowLCJJbmNsdWRlTm9uV29ya2luZ0RheXNJbkR1cmF0aW9uIjpmYWxzZSwiUGVyY2VudGFnZUNvbXBsZXRlU3R5bGUiOnsiJGlkIjoiNzQ1IiwiRm9udFNldHRpbmdzIjp7IiRpZCI6Ijc0NiIsIkZvbnRTaXplIjoxMCwiRm9udE5hbWUiOiJDYWxpYnJpIiwiSXNCb2xkIjpmYWxzZSwiSXNJdGFsaWMiOmZhbHNlLCJJc1VuZGVybGluZWQiOmZhbHNlLCJQYXJlbnRTdHlsZSI6bnVsbH0sIkF1dG9TaXplIjowLCJGb3JlZ3JvdW5kIjp7IiRyZWYiOiI0MSJ9LCJNYXhXaWR0aCI6MjAwLjAsIk1heEhlaWdodCI6IkluZmluaXR5IiwiU21hcnRGb3JlZ3JvdW5kSXNBY3RpdmUiOmZhbHNlLCJIb3Jpem9udGFsQWxpZ25tZW50IjowLCJWZXJ0aWNhbEFsaWdubWVudCI6MCwiU21hcnRGb3JlZ3JvdW5kIjpudWxsLCJCYWNrZ3JvdW5kRmlsbFR5cGUiOjAsIk1hcmdpbiI6eyIkcmVmIjoiNDMifSwiUGFkZGluZyI6eyIkcmVmIjoiNDQifSwiQmFja2dyb3VuZCI6eyIkcmVmIjoiNDUifSwiSXNWaXNpYmxlIjp0cnVlLCJXaWR0aCI6MC4wLCJIZWlnaHQiOjAuMCwiQm9yZGVyU3R5bGUiOnsiJGlkIjoiNzQ3IiwiTGluZUNvbG9yIjpudWxsLCJMaW5lV2VpZ2h0IjowLjAsIkxpbmVUeXBlIjowLCJQYXJlbnRTdHlsZSI6bnVsbH0sIlBhcmVudFN0eWxlIjpudWxsfSwiRHVyYXRpb25TdHlsZSI6eyIkaWQiOiI3NDgiLCJGb250U2V0dGluZ3MiOnsiJGlkIjoiNzQ5IiwiRm9udFNpemUiOjEwLCJGb250TmFtZSI6IkNhbGlicmkiLCJJc0JvbGQiOmZhbHNlLCJJc0l0YWxpYyI6ZmFsc2UsIklzVW5kZXJsaW5lZCI6ZmFsc2UsIlBhcmVudFN0eWxlIjpudWxsfSwiQXV0b1NpemUiOjAsIkZvcmVncm91bmQiOnsiJHJlZiI6IjUwIn0sIk1heFdpZHRoIjoyMDAuMCwiTWF4SGVpZ2h0IjoiSW5maW5pdHkiLCJTbWFydEZvcmVncm91bmRJc0FjdGl2ZSI6ZmFsc2UsIkhvcml6b250YWxBbGlnbm1lbnQiOjAsIlZlcnRpY2FsQWxpZ25tZW50IjowLCJTbWFydEZvcmVncm91bmQiOm51bGwsIkJhY2tncm91bmRGaWxsVHlwZSI6MCwiTWFyZ2luIjp7IiRyZWYiOiI1MiJ9LCJQYWRkaW5nIjp7IiRyZWYiOiI1MyJ9LCJCYWNrZ3JvdW5kIjp7IiRyZWYiOiI1NCJ9LCJJc1Zpc2libGUiOnRydWUsIldpZHRoIjowLjAsIkhlaWdodCI6MC4wLCJCb3JkZXJTdHlsZSI6eyIkaWQiOiI3NTAiLCJMaW5lQ29sb3IiOm51bGwsIkxpbmVXZWlnaHQiOjAuMCwiTGluZVR5cGUiOjAsIlBhcmVudFN0eWxlIjpudWxsfSwiUGFyZW50U3R5bGUiOm51bGx9LCJIb3Jpem9udGFsQ29ubmVjdG9yU3R5bGUiOnsiJGlkIjoiNzUxIiwiTGluZUNvbG9yIjp7IiRyZWYiOiI1NyJ9LCJMaW5lV2VpZ2h0IjoxLjAsIkxpbmVUeXBlIjowLCJQYXJlbnRTdHlsZSI6bnVsbH0sIlZlcnRpY2FsQ29ubmVjdG9yU3R5bGUiOnsiJGlkIjoiNzUyIiwiTGluZUNvbG9yIjp7IiRyZWYiOiI2MC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c1MyIsIk1hcmdpbiI6eyIkcmVmIjoiNjMifSwiUGFkZGluZyI6eyIkcmVmIjoiNjQifSwiQmFja2dyb3VuZCI6eyIkaWQiOiI3NTQiLCJDb2xvciI6eyIkaWQiOiI3NTUiLCJBIjoyNTUsIlIiOjY4LCJHIjoxMTQsIkIiOjE5Nn19LCJJc1Zpc2libGUiOnRydWUsIldpZHRoIjowLjAsIkhlaWdodCI6MTYuMCwiQm9yZGVyU3R5bGUiOnsiJGlkIjoiNzU2IiwiTGluZUNvbG9yIjp7IiRpZCI6Ijc1NyIsIiR0eXBlIjoiTkxSRS5Db21tb24uRG9tLlNvbGlkQ29sb3JCcnVzaCwgTkxSRS5Db21tb24iLCJDb2xvciI6eyIkaWQiOiI3NTgiLCJBIjoyNTUsIlIiOjI1NSwiRyI6MjU1LCJCIjoyNTV9fSwiTGluZVdlaWdodCI6MC4wLCJMaW5lVHlwZSI6MCwiUGFyZW50U3R5bGUiOm51bGx9LCJQYXJlbnRTdHlsZSI6bnVsbH0sIlRpdGxlU3R5bGUiOnsiJGlkIjoiNzU5IiwiRm9udFNldHRpbmdzIjp7IiRpZCI6Ijc2MCIsIkZvbnRTaXplIjoxMSwiRm9udE5hbWUiOiJDYWxpYnJpIiwiSXNCb2xkIjp0cnVlLCJJc0l0YWxpYyI6ZmFsc2UsIklzVW5kZXJsaW5lZCI6ZmFsc2UsIlBhcmVudFN0eWxlIjpudWxsfSwiQXV0b1NpemUiOjAsIkZvcmVncm91bmQiOnsiJGlkIjoiNzYxIiwiQ29sb3IiOnsiJGlkIjoiNzYyIiwiQSI6MjU1LCJSIjoyNTUsIkciOjI1NSwiQiI6MjU1fX0sIk1heFdpZHRoIjo3MjAuMCwiTWF4SGVpZ2h0IjoiSW5maW5pdHkiLCJTbWFydEZvcmVncm91bmRJc0FjdGl2ZSI6ZmFsc2UsIkhvcml6b250YWxBbGlnbm1lbnQiOjEsIlZlcnRpY2FsQWxpZ25tZW50IjowLCJTbWFydEZvcmVncm91bmQiOm51bGwsIkJhY2tncm91bmRGaWxsVHlwZSI6MCwiTWFyZ2luIjp7IiRyZWYiOiI3NCJ9LCJQYWRkaW5nIjp7IiRyZWYiOiI3NSJ9LCJCYWNrZ3JvdW5kIjp7IiRpZCI6Ijc2MyIsIkNvbG9yIjp7IiRpZCI6Ijc2NCIsIkEiOjAsIlIiOjI1NSwiRyI6MjU1LCJCIjoyNTV9fSwiSXNWaXNpYmxlIjp0cnVlLCJXaWR0aCI6MC4wLCJIZWlnaHQiOjAuMCwiQm9yZGVyU3R5bGUiOnsiJGlkIjoiNzY1IiwiTGluZUNvbG9yIjpudWxsLCJMaW5lV2VpZ2h0IjowLjAsIkxpbmVUeXBlIjowLCJQYXJlbnRTdHlsZSI6bnVsbH0sIlBhcmVudFN0eWxlIjpudWxsfSwiRGF0ZVN0eWxlIjp7IiRpZCI6Ijc2NiIsIkZvbnRTZXR0aW5ncyI6eyIkaWQiOiI3NjciLCJGb250U2l6ZSI6MTAsIkZvbnROYW1lIjoiQ2FsaWJyaSIsIklzQm9sZCI6ZmFsc2UsIklzSXRhbGljIjpmYWxzZSwiSXNVbmRlcmxpbmVkIjpmYWxzZSwiUGFyZW50U3R5bGUiOm51bGx9LCJBdXRvU2l6ZSI6MCwiRm9yZWdyb3VuZCI6eyIkcmVmIjoiODEifSwiTWF4V2lkdGgiOjIwMC4wLCJNYXhIZWlnaHQiOiJJbmZpbml0eSIsIlNtYXJ0Rm9yZWdyb3VuZElzQWN0aXZlIjpmYWxzZSwiSG9yaXpvbnRhbEFsaWdubWVudCI6MCwiVmVydGljYWxBbGlnbm1lbnQiOjAsIlNtYXJ0Rm9yZWdyb3VuZCI6bnVsbCwiQmFja2dyb3VuZEZpbGxUeXBlIjowLCJNYXJnaW4iOnsiJHJlZiI6IjgzIn0sIlBhZGRpbmciOnsiJHJlZiI6Ijg0In0sIkJhY2tncm91bmQiOnsiJHJlZiI6Ijg1In0sIklzVmlzaWJsZSI6dHJ1ZSwiV2lkdGgiOjAuMCwiSGVpZ2h0IjowLjAsIkJvcmRlclN0eWxlIjp7IiRpZCI6Ijc2OCIsIkxpbmVDb2xvciI6bnVsbCwiTGluZVdlaWdodCI6MC4wLCJMaW5lVHlwZSI6MCwiUGFyZW50U3R5bGUiOm51bGx9LCJQYXJlbnRTdHlsZSI6bnVsbH0sIkRhdGVGb3JtYXQiOnsiJGlkIjoiNzY5IiwiRm9ybWF0U3RyaW5nIjoiTU1NIGQiLCJTZXBhcmF0b3IiOiIvIiwiVXNlSW50ZXJuYXRpb25hbERhdGVGb3JtYXQiOmZhbHNlLCJEYXRlSXNWaXNpYmxlIjpmYWxzZSwiVGltZUlzVmlzaWJsZSI6dHJ1ZSwiSG91ckRpZ2l0cyI6MSwiQW1QbURlc2lnbmF0b3IiOjIsIlRyaW0wME1pbnV0ZXMiOmZhbHNlLCJMYXN0S25vd25WaXNpYmlsaXR5U3RhdGUiOm51bGx9LCJXZWVrTnVtYmVyaW5nIjp7IiRpZCI6Ijc3MCIsIkZvcm1hdCI6MCwiSXNWaXNpYmxlIjpmYWxzZSwiTGFzdEtub3duVmlzaWJpbGl0eVN0YXRlIjpmYWxzZX0sIklzVmlzaWJsZSI6dHJ1ZSwiUGFyZW50U3R5bGUiOm51bGx9LCJJbmRleCI6MCwiU21hcnREdXJhdGlvbkFjdGl2YXRlZCI6ZmFsc2UsIkRhdGVGb3JtYXQiOnsiJHJlZiI6Ijc2OSJ9LCJXZWVrTnVtYmVyaW5nIjp7IiRpZCI6Ijc3MSIsIkZvcm1hdCI6MCwiSXNWaXNpYmxlIjpmYWxzZSwiTGFzdEtub3duVmlzaWJpbGl0eVN0YXRlIjpmYWxzZX0sIklkIjoiODRhNDk3MGUtNTJhNi00NTQzLTg3MzMtNzE0NmE4YmY1MjJmIiwiSW1wb3J0SWQiOm51bGwsIlRpdGxlIjoiSm9iIFAzOCIsIk5vdGUiOm51bGwsIkh5cGVybGluayI6eyIkaWQiOiI3NzIiLCJBZGRyZXNzIjoiIiwiU3ViQWRkcmVzcyI6IiJ9LCJJc0NoYW5nZWQiOmZhbHNlLCJJc05ldyI6ZmFsc2V9fV0sIl9taWxlc3RvbmVzIjpbXSwiSWQiOiIyMDM3MDAxNS0xOTUxLTQ1MjgtOTQzMS0wYWI1OTc1NWNjYTUiLCJJc1NpbmdsZUl0ZW1Sb3ciOmZhbHNlfV0sIkluZGV4IjoyMSwiSWQiOiI5Y2QyM2JhNi0wOGVjLTRmZTktYTZjYS0xNjBmZDk2OGVmMWEiLCJIZWFkZXJUZXh0IjoiUHJpbnRlci9Db3B5IiwiSXNEZWZhdWx0IjpmYWxzZSwiU3R5bGUiOnsiJGlkIjoiNzczIiwiSGVhZGVyU3R5bGUiOnsiJGlkIjoiNzc0IiwiVGV4dFN0eWxlIjp7IiRpZCI6Ijc3NSIsIkZvbnRTZXR0aW5ncyI6eyIkaWQiOiI3NzYiLCJGb250U2l6ZSI6MTEsIkZvbnROYW1lIjoiQ2FsaWJyaSIsIklzQm9sZCI6ZmFsc2UsIklzSXRhbGljIjpmYWxzZSwiSXNVbmRlcmxpbmVkIjpmYWxzZSwiUGFyZW50U3R5bGUiOm51bGx9LCJBdXRvU2l6ZSI6MiwiRm9yZWdyb3VuZCI6eyIkaWQiOiI3NzciLCJDb2xvciI6eyIkaWQiOiI3NzgiLCJBIjoyNTUsIlIiOjAsIkciOjAsIkIiOjB9fSwiTWF4V2lkdGgiOjYzLjg1NDMwNDYzNTc2MTU5NCwiTWF4SGVpZ2h0IjoiSW5maW5pdHkiLCJTbWFydEZvcmVncm91bmRJc0FjdGl2ZSI6ZmFsc2UsIkhvcml6b250YWxBbGlnbm1lbnQiOjAsIlZlcnRpY2FsQWxpZ25tZW50IjowLCJTbWFydEZvcmVncm91bmQiOm51bGwsIkJhY2tncm91bmRGaWxsVHlwZSI6MCwiTWFyZ2luIjp7IiRpZCI6Ijc3OSIsIlRvcCI6MC4wLCJMZWZ0IjowLjAsIlJpZ2h0IjowLjAsIkJvdHRvbSI6MC4wfSwiUGFkZGluZyI6eyIkaWQiOiI3ODAiLCJUb3AiOjAuMCwiTGVmdCI6MC4wLCJSaWdodCI6MC4wLCJCb3R0b20iOjAuMH0sIkJhY2tncm91bmQiOnsiJGlkIjoiNzgxIiwiQ29sb3IiOnsiJGlkIjoiNzgyIiwiQSI6MCwiUiI6MjU1LCJHIjoyNTUsIkIiOjI1NX19LCJJc1Zpc2libGUiOnRydWUsIldpZHRoIjowLjAsIkhlaWdodCI6MC4wLCJCb3JkZXJTdHlsZSI6bnVsbCwiUGFyZW50U3R5bGUiOm51bGx9LCJSZWN0YW5nbGVTdHlsZSI6eyIkaWQiOiI3ODMiLCJNYXJnaW4iOnsiJGlkIjoiNzg0IiwiVG9wIjowLjAsIkxlZnQiOjAuMCwiUmlnaHQiOjAuMCwiQm90dG9tIjowLjB9LCJQYWRkaW5nIjp7IiRpZCI6Ijc4NSIsIlRvcCI6MC4wLCJMZWZ0IjowLjAsIlJpZ2h0IjowLjAsIkJvdHRvbSI6MC4wfSwiQmFja2dyb3VuZCI6eyIkcmVmIjoiMTcifSwiSXNWaXNpYmxlIjp0cnVlLCJXaWR0aCI6MC4wLCJIZWlnaHQiOjAuMCwiQm9yZGVyU3R5bGUiOnsiJGlkIjoiNzg2IiwiTGluZUNvbG9yIjp7IiRpZCI6Ijc4NyIsIiR0eXBlIjoiTkxSRS5Db21tb24uRG9tLlNvbGlkQ29sb3JCcnVzaCwgTkxSRS5Db21tb24iLCJDb2xvciI6eyIkaWQiOiI3ODgiLCJBIjoyNTUsIlIiOjI1NSwiRyI6MCwiQiI6MH19LCJMaW5lV2VpZ2h0IjowLjAsIkxpbmVUeXBlIjowLCJQYXJlbnRTdHlsZSI6bnVsbH0sIlBhcmVudFN0eWxlIjpudWxsfSwiTWFyZ2luIjp7IiRpZCI6Ijc4OSIsIlRvcCI6MC4wLCJMZWZ0IjowLjAsIlJpZ2h0IjowLjAsIkJvdHRvbSI6MC4wfSwiUGFkZGluZyI6eyIkaWQiOiI3OTAiLCJUb3AiOjAuMCwiTGVmdCI6MC4wLCJSaWdodCI6MC4wLCJCb3R0b20iOjAuMH0sIkJhY2tncm91bmQiOm51bGwsIklzVmlzaWJsZSI6dHJ1ZSwiV2lkdGgiOjAuMCwiSGVpZ2h0IjowLjAsIkJvcmRlclN0eWxlIjpudWxsLCJQYXJlbnRTdHlsZSI6bnVsbH0sIkJhY2tncm91bmRTdHlsZSI6eyIkaWQiOiI3OTEiLCJNYXJnaW4iOnsiJGlkIjoiNzkyIiwiVG9wIjowLjAsIkxlZnQiOjAuMCwiUmlnaHQiOjAuMCwiQm90dG9tIjowLjB9LCJQYWRkaW5nIjp7IiRpZCI6Ijc5MyIsIlRvcCI6MC4wLCJMZWZ0IjowLjAsIlJpZ2h0IjowLjAsIkJvdHRvbSI6MC4wfSwiQmFja2dyb3VuZCI6eyIkcmVmIjoiMjcifSwiSXNWaXNpYmxlIjp0cnVlLCJXaWR0aCI6MC4wLCJIZWlnaHQiOjAuMCwiQm9yZGVyU3R5bGUiOnsiJGlkIjoiNzk0IiwiTGluZUNvbG9yIjp7IiRpZCI6Ijc5NSIsIiR0eXBlIjoiTkxSRS5Db21tb24uRG9tLlNvbGlkQ29sb3JCcnVzaCwgTkxSRS5Db21tb24iLCJDb2xvciI6eyIkaWQiOiI3OTYiLCJBIjoyNTUsIlIiOjI1NSwiRyI6MCwiQiI6MH19LCJMaW5lV2VpZ2h0IjowLjAsIkxpbmVUeXBlIjowLCJQYXJlbnRTdHlsZSI6bnVsbH0sIlBhcmVudFN0eWxlIjpudWxsfSwiTWFyZ2luIjp7IiRpZCI6Ijc5NyIsIlRvcCI6MC4wLCJMZWZ0IjowLjAsIlJpZ2h0IjowLjAsIkJvdHRvbSI6MC4wfSwiUGFkZGluZyI6eyIkaWQiOiI3OTgiLCJUb3AiOjAuMCwiTGVmdCI6MC4wLCJSaWdodCI6MC4wLCJCb3R0b20iOjAuMH0sIklzVmlzaWJsZSI6dHJ1ZSwiV2lkdGgiOjAuMCwiSGVpZ2h0IjowLjAsIkJvcmRlclN0eWxlIjpudWxsLCJQYXJlbnRTdHlsZSI6bnVsbH19LHsiJGlkIjoiNzk5IiwiX3Jvd3MiOlt7IiRpZCI6IjgwMCIsIl90YXNrcyI6W3siJGlkIjoiODAxIiwiX2F0dGFjaGVkTWlsZXN0b25lcyI6W10sIlRhc2tEZWZpbml0aW9uIjp7IiRpZCI6IjgwMiIsIkdyb3VwTmFtZSI6bnVsbCwiU3RhcnREYXRlIjoiMjAyMS0xMi0xM1QxNDowMDowMFoiLCJFbmREYXRlIjoiMjAyMS0xMi0xM1QxNTozMDowMFoiLCJQZXJjZW50YWdlQ29tcGxldGUiOm51bGwsIlN0eWxlIjp7IiRpZCI6IjgwMyIsIlNoYXBlIjo2LCJTaGFwZVRoaWNrbmVzcyI6MSwiRHVyYXRpb25Gb3JtYXQiOjAsIkluY2x1ZGVOb25Xb3JraW5nRGF5c0luRHVyYXRpb24iOmZhbHNlLCJQZXJjZW50YWdlQ29tcGxldGVTdHlsZSI6eyIkaWQiOiI4MDQiLCJGb250U2V0dGluZ3MiOnsiJGlkIjoiODA1IiwiRm9udFNpemUiOjEwLCJGb250TmFtZSI6IkNhbGlicmkiLCJJc0JvbGQiOmZhbHNlLCJJc0l0YWxpYyI6ZmFsc2UsIklzVW5kZXJsaW5lZCI6ZmFsc2UsIlBhcmVudFN0eWxlIjpudWxsfSwiQXV0b1NpemUiOjAsIkZvcmVncm91bmQiOnsiJHJlZiI6IjQxIn0sIk1heFdpZHRoIjoyMDAuMCwiTWF4SGVpZ2h0IjoiSW5maW5pdHkiLCJTbWFydEZvcmVncm91bmRJc0FjdGl2ZSI6ZmFsc2UsIkhvcml6b250YWxBbGlnbm1lbnQiOjAsIlZlcnRpY2FsQWxpZ25tZW50IjowLCJTbWFydEZvcmVncm91bmQiOm51bGwsIkJhY2tncm91bmRGaWxsVHlwZSI6MCwiTWFyZ2luIjp7IiRyZWYiOiI0MyJ9LCJQYWRkaW5nIjp7IiRyZWYiOiI0NCJ9LCJCYWNrZ3JvdW5kIjp7IiRyZWYiOiI0NSJ9LCJJc1Zpc2libGUiOnRydWUsIldpZHRoIjowLjAsIkhlaWdodCI6MC4wLCJCb3JkZXJTdHlsZSI6eyIkaWQiOiI4MDYiLCJMaW5lQ29sb3IiOm51bGwsIkxpbmVXZWlnaHQiOjAuMCwiTGluZVR5cGUiOjAsIlBhcmVudFN0eWxlIjpudWxsfSwiUGFyZW50U3R5bGUiOm51bGx9LCJEdXJhdGlvblN0eWxlIjp7IiRpZCI6IjgwNyIsIkZvbnRTZXR0aW5ncyI6eyIkaWQiOiI4MDgiLCJGb250U2l6ZSI6MTAsIkZvbnROYW1lIjoiQ2FsaWJyaSIsIklzQm9sZCI6ZmFsc2UsIklzSXRhbGljIjpmYWxzZSwiSXNVbmRlcmxpbmVkIjpmYWxzZSwiUGFyZW50U3R5bGUiOm51bGx9LCJBdXRvU2l6ZSI6MCwiRm9yZWdyb3VuZCI6eyIkcmVmIjoiNTAifSwiTWF4V2lkdGgiOjIwMC4wLCJNYXhIZWlnaHQiOiJJbmZpbml0eSIsIlNtYXJ0Rm9yZWdyb3VuZElzQWN0aXZlIjpmYWxzZSwiSG9yaXpvbnRhbEFsaWdubWVudCI6MCwiVmVydGljYWxBbGlnbm1lbnQiOjAsIlNtYXJ0Rm9yZWdyb3VuZCI6bnVsbCwiQmFja2dyb3VuZEZpbGxUeXBlIjowLCJNYXJnaW4iOnsiJHJlZiI6IjUyIn0sIlBhZGRpbmciOnsiJHJlZiI6IjUzIn0sIkJhY2tncm91bmQiOnsiJHJlZiI6IjU0In0sIklzVmlzaWJsZSI6dHJ1ZSwiV2lkdGgiOjAuMCwiSGVpZ2h0IjowLjAsIkJvcmRlclN0eWxlIjp7IiRpZCI6IjgwOSIsIkxpbmVDb2xvciI6bnVsbCwiTGluZVdlaWdodCI6MC4wLCJMaW5lVHlwZSI6MCwiUGFyZW50U3R5bGUiOm51bGx9LCJQYXJlbnRTdHlsZSI6bnVsbH0sIkhvcml6b250YWxDb25uZWN0b3JTdHlsZSI6eyIkaWQiOiI4MTAiLCJMaW5lQ29sb3IiOnsiJHJlZiI6IjU3In0sIkxpbmVXZWlnaHQiOjEuMCwiTGluZVR5cGUiOjAsIlBhcmVudFN0eWxlIjpudWxsfSwiVmVydGljYWxDb25uZWN0b3JTdHlsZSI6eyIkaWQiOiI4MTEiLCJMaW5lQ29sb3IiOnsiJHJlZiI6IjYw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ODEyIiwiTWFyZ2luIjp7IiRyZWYiOiI2MyJ9LCJQYWRkaW5nIjp7IiRyZWYiOiI2NCJ9LCJCYWNrZ3JvdW5kIjp7IiRpZCI6IjgxMyIsIkNvbG9yIjp7IiRpZCI6IjgxNCIsIkEiOjI1NSwiUiI6MjYsIkciOjE3MCwiQiI6NjZ9fSwiSXNWaXNpYmxlIjp0cnVlLCJXaWR0aCI6MC4wLCJIZWlnaHQiOjE2LjAsIkJvcmRlclN0eWxlIjp7IiRpZCI6IjgxNSIsIkxpbmVDb2xvciI6eyIkcmVmIjoiMTY5In0sIkxpbmVXZWlnaHQiOjAuMCwiTGluZVR5cGUiOjAsIlBhcmVudFN0eWxlIjpudWxsfSwiUGFyZW50U3R5bGUiOm51bGx9LCJUaXRsZVN0eWxlIjp7IiRpZCI6IjgxNiIsIkZvbnRTZXR0aW5ncyI6eyIkaWQiOiI4MTciLCJGb250U2l6ZSI6MTEsIkZvbnROYW1lIjoiQ2FsaWJyaSIsIklzQm9sZCI6dHJ1ZSwiSXNJdGFsaWMiOmZhbHNlLCJJc1VuZGVybGluZWQiOmZhbHNlLCJQYXJlbnRTdHlsZSI6bnVsbH0sIkF1dG9TaXplIjowLCJGb3JlZ3JvdW5kIjp7IiRpZCI6IjgxOCIsIkNvbG9yIjp7IiRpZCI6IjgxOS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cmVmIjoiNzQifSwiUGFkZGluZyI6eyIkcmVmIjoiNzUifSwiQmFja2dyb3VuZCI6eyIkaWQiOiI4MjAiLCJDb2xvciI6eyIkaWQiOiI4MjEiLCJBIjowLCJSIjoyNTUsIkciOjI1NSwiQiI6MjU1fX0sIklzVmlzaWJsZSI6dHJ1ZSwiV2lkdGgiOjAuMCwiSGVpZ2h0IjowLjAsIkJvcmRlclN0eWxlIjp7IiRpZCI6IjgyMiIsIkxpbmVDb2xvciI6bnVsbCwiTGluZVdlaWdodCI6MC4wLCJMaW5lVHlwZSI6MCwiUGFyZW50U3R5bGUiOm51bGx9LCJQYXJlbnRTdHlsZSI6bnVsbH0sIkRhdGVTdHlsZSI6eyIkaWQiOiI4MjMiLCJGb250U2V0dGluZ3MiOnsiJGlkIjoiODI0IiwiRm9udFNpemUiOjEwLCJGb250TmFtZSI6IkNhbGlicmkiLCJJc0JvbGQiOmZhbHNlLCJJc0l0YWxpYyI6ZmFsc2UsIklzVW5kZXJsaW5lZCI6ZmFsc2UsIlBhcmVudFN0eWxlIjpudWxsfSwiQXV0b1NpemUiOjAsIkZvcmVncm91bmQiOnsiJHJlZiI6IjgxIn0sIk1heFdpZHRoIjoyMDAuMCwiTWF4SGVpZ2h0IjoiSW5maW5pdHkiLCJTbWFydEZvcmVncm91bmRJc0FjdGl2ZSI6ZmFsc2UsIkhvcml6b250YWxBbGlnbm1lbnQiOjIsIlZlcnRpY2FsQWxpZ25tZW50IjowLCJTbWFydEZvcmVncm91bmQiOm51bGwsIkJhY2tncm91bmRGaWxsVHlwZSI6MCwiTWFyZ2luIjp7IiRyZWYiOiI4MyJ9LCJQYWRkaW5nIjp7IiRyZWYiOiI4NCJ9LCJCYWNrZ3JvdW5kIjp7IiRyZWYiOiI4NSJ9LCJJc1Zpc2libGUiOnRydWUsIldpZHRoIjowLjAsIkhlaWdodCI6MC4wLCJCb3JkZXJTdHlsZSI6eyIkaWQiOiI4MjUiLCJMaW5lQ29sb3IiOm51bGwsIkxpbmVXZWlnaHQiOjAuMCwiTGluZVR5cGUiOjAsIlBhcmVudFN0eWxlIjpudWxsfSwiUGFyZW50U3R5bGUiOm51bGx9LCJEYXRlRm9ybWF0Ijp7IiRyZWYiOiIxODEifSwiV2Vla051bWJlcmluZyI6eyIkaWQiOiI4MjYiLCJGb3JtYXQiOjAsIklzVmlzaWJsZSI6ZmFsc2UsIkxhc3RLbm93blZpc2liaWxpdHlTdGF0ZSI6ZmFsc2V9LCJJc1Zpc2libGUiOnRydWUsIlBhcmVudFN0eWxlIjpudWxsfSwiSW5kZXgiOjIsIlNtYXJ0RHVyYXRpb25BY3RpdmF0ZWQiOmZhbHNlLCJEYXRlRm9ybWF0Ijp7IiRyZWYiOiIxODEifSwiV2Vla051bWJlcmluZyI6eyIkaWQiOiI4MjciLCJGb3JtYXQiOjAsIklzVmlzaWJsZSI6ZmFsc2UsIkxhc3RLbm93blZpc2liaWxpdHlTdGF0ZSI6ZmFsc2V9LCJJZCI6ImVhMDQ5NTFiLTc4OWEtNGVmNi1iMTFkLWQ3YzYyODA0NGY3OSIsIkltcG9ydElkIjpudWxsLCJUaXRsZSI6IkpvYiBDMjciLCJOb3RlIjpudWxsLCJIeXBlcmxpbmsiOnsiJGlkIjoiODI4IiwiQWRkcmVzcyI6bnVsbCwiU3ViQWRkcmVzcyI6bnVsbH0sIklzQ2hhbmdlZCI6ZmFsc2UsIklzTmV3IjpmYWxzZX19XSwiX21pbGVzdG9uZXMiOltdLCJJZCI6IjAwMDAwMDAwLTAwMDAtMDAwMC0wMDAwLTAwMDAwMDAwMDAwMCIsIklzU2luZ2xlSXRlbVJvdyI6dHJ1ZX1dLCJJbmRleCI6MjQsIklkIjoiOWY3NDQ3MzYtOGQ5ZS00ZjkyLTg2YjctNDA4MDM0M2FiODUxIiwiSGVhZGVyVGV4dCI6IkN1dHRlciIsIklzRGVmYXVsdCI6ZmFsc2UsIlN0eWxlIjp7IiRpZCI6IjgyOSIsIkhlYWRlclN0eWxlIjp7IiRpZCI6IjgzMCIsIlRleHRTdHlsZSI6eyIkaWQiOiI4MzEiLCJGb250U2V0dGluZ3MiOnsiJGlkIjoiODMyIiwiRm9udFNpemUiOjExLCJGb250TmFtZSI6IkNhbGlicmkiLCJJc0JvbGQiOmZhbHNlLCJJc0l0YWxpYyI6ZmFsc2UsIklzVW5kZXJsaW5lZCI6ZmFsc2UsIlBhcmVudFN0eWxlIjpudWxsfSwiQXV0b1NpemUiOjIsIkZvcmVncm91bmQiOnsiJGlkIjoiODMzIiwiQ29sb3IiOnsiJGlkIjoiODM0IiwiQSI6MjU1LCJSIjowLCJHIjowLCJCIjowfX0sIk1heFdpZHRoIjo2My44NTQzMDQ2MzU3NjE1OTQsIk1heEhlaWdodCI6IkluZmluaXR5IiwiU21hcnRGb3JlZ3JvdW5kSXNBY3RpdmUiOmZhbHNlLCJIb3Jpem9udGFsQWxpZ25tZW50IjowLCJWZXJ0aWNhbEFsaWdubWVudCI6MCwiU21hcnRGb3JlZ3JvdW5kIjpudWxsLCJCYWNrZ3JvdW5kRmlsbFR5cGUiOjAsIk1hcmdpbiI6eyIkaWQiOiI4MzUiLCJUb3AiOjAuMCwiTGVmdCI6MC4wLCJSaWdodCI6MC4wLCJCb3R0b20iOjAuMH0sIlBhZGRpbmciOnsiJGlkIjoiODM2IiwiVG9wIjowLjAsIkxlZnQiOjAuMCwiUmlnaHQiOjAuMCwiQm90dG9tIjowLjB9LCJCYWNrZ3JvdW5kIjp7IiRpZCI6IjgzNyIsIkNvbG9yIjp7IiRpZCI6IjgzOCIsIkEiOjAsIlIiOjI1NSwiRyI6MjU1LCJCIjoyNTV9fSwiSXNWaXNpYmxlIjp0cnVlLCJXaWR0aCI6MC4wLCJIZWlnaHQiOjAuMCwiQm9yZGVyU3R5bGUiOm51bGwsIlBhcmVudFN0eWxlIjpudWxsfSwiUmVjdGFuZ2xlU3R5bGUiOnsiJGlkIjoiODM5IiwiTWFyZ2luIjp7IiRpZCI6Ijg0MCIsIlRvcCI6MC4wLCJMZWZ0IjowLjAsIlJpZ2h0IjowLjAsIkJvdHRvbSI6MC4wfSwiUGFkZGluZyI6eyIkaWQiOiI4NDEiLCJUb3AiOjAuMCwiTGVmdCI6MC4wLCJSaWdodCI6MC4wLCJCb3R0b20iOjAuMH0sIkJhY2tncm91bmQiOnsiJHJlZiI6IjE3In0sIklzVmlzaWJsZSI6dHJ1ZSwiV2lkdGgiOjAuMCwiSGVpZ2h0IjowLjAsIkJvcmRlclN0eWxlIjp7IiRpZCI6Ijg0MiIsIkxpbmVDb2xvciI6eyIkaWQiOiI4NDMiLCIkdHlwZSI6Ik5MUkUuQ29tbW9uLkRvbS5Tb2xpZENvbG9yQnJ1c2gsIE5MUkUuQ29tbW9uIiwiQ29sb3IiOnsiJGlkIjoiODQ0IiwiQSI6MjU1LCJSIjoyNTUsIkciOjAsIkIiOjB9fSwiTGluZVdlaWdodCI6MC4wLCJMaW5lVHlwZSI6MCwiUGFyZW50U3R5bGUiOm51bGx9LCJQYXJlbnRTdHlsZSI6bnVsbH0sIk1hcmdpbiI6eyIkaWQiOiI4NDUiLCJUb3AiOjAuMCwiTGVmdCI6MC4wLCJSaWdodCI6MC4wLCJCb3R0b20iOjAuMH0sIlBhZGRpbmciOnsiJGlkIjoiODQ2IiwiVG9wIjowLjAsIkxlZnQiOjAuMCwiUmlnaHQiOjAuMCwiQm90dG9tIjowLjB9LCJCYWNrZ3JvdW5kIjpudWxsLCJJc1Zpc2libGUiOnRydWUsIldpZHRoIjowLjAsIkhlaWdodCI6MC4wLCJCb3JkZXJTdHlsZSI6bnVsbCwiUGFyZW50U3R5bGUiOm51bGx9LCJCYWNrZ3JvdW5kU3R5bGUiOnsiJGlkIjoiODQ3IiwiTWFyZ2luIjp7IiRpZCI6Ijg0OCIsIlRvcCI6MC4wLCJMZWZ0IjowLjAsIlJpZ2h0IjowLjAsIkJvdHRvbSI6MC4wfSwiUGFkZGluZyI6eyIkaWQiOiI4NDkiLCJUb3AiOjAuMCwiTGVmdCI6MC4wLCJSaWdodCI6MC4wLCJCb3R0b20iOjAuMH0sIkJhY2tncm91bmQiOnsiJHJlZiI6IjI3In0sIklzVmlzaWJsZSI6dHJ1ZSwiV2lkdGgiOjAuMCwiSGVpZ2h0IjowLjAsIkJvcmRlclN0eWxlIjp7IiRpZCI6Ijg1MCIsIkxpbmVDb2xvciI6eyIkaWQiOiI4NTEiLCIkdHlwZSI6Ik5MUkUuQ29tbW9uLkRvbS5Tb2xpZENvbG9yQnJ1c2gsIE5MUkUuQ29tbW9uIiwiQ29sb3IiOnsiJGlkIjoiODUyIiwiQSI6MjU1LCJSIjoyNTUsIkciOjAsIkIiOjB9fSwiTGluZVdlaWdodCI6MC4wLCJMaW5lVHlwZSI6MCwiUGFyZW50U3R5bGUiOm51bGx9LCJQYXJlbnRTdHlsZSI6bnVsbH0sIk1hcmdpbiI6eyIkaWQiOiI4NTMiLCJUb3AiOjAuMCwiTGVmdCI6MC4wLCJSaWdodCI6MC4wLCJCb3R0b20iOjAuMH0sIlBhZGRpbmciOnsiJGlkIjoiODU0IiwiVG9wIjowLjAsIkxlZnQiOjAuMCwiUmlnaHQiOjAuMCwiQm90dG9tIjowLjB9LCJJc1Zpc2libGUiOnRydWUsIldpZHRoIjowLjAsIkhlaWdodCI6MC4wLCJCb3JkZXJTdHlsZSI6bnVsbCwiUGFyZW50U3R5bGUiOm51bGx9fSx7IiRpZCI6Ijg1NSIsIl9yb3dzIjpbeyIkaWQiOiI4NTYiLCJfdGFza3MiOlt7IiRpZCI6Ijg1NyIsIl9hdHRhY2hlZE1pbGVzdG9uZXMiOltdLCJUYXNrRGVmaW5pdGlvbiI6eyIkaWQiOiI4NTgiLCJHcm91cE5hbWUiOm51bGwsIlN0YXJ0RGF0ZSI6IjIwMjEtMTItMTRUMDk6MDA6MDBaIiwiRW5kRGF0ZSI6IjIwMjEtMTItMTRUMTE6MDA6MDBaIiwiUGVyY2VudGFnZUNvbXBsZXRlIjpudWxsLCJTdHlsZSI6eyIkaWQiOiI4NTkiLCJTaGFwZSI6NiwiU2hhcGVUaGlja25lc3MiOjEsIkR1cmF0aW9uRm9ybWF0IjowLCJJbmNsdWRlTm9uV29ya2luZ0RheXNJbkR1cmF0aW9uIjpmYWxzZSwiUGVyY2VudGFnZUNvbXBsZXRlU3R5bGUiOnsiJGlkIjoiODYwIiwiRm9udFNldHRpbmdzIjp7IiRpZCI6Ijg2MSIsIkZvbnRTaXplIjoxMCwiRm9udE5hbWUiOiJDYWxpYnJpIiwiSXNCb2xkIjpmYWxzZSwiSXNJdGFsaWMiOmZhbHNlLCJJc1VuZGVybGluZWQiOmZhbHNlLCJQYXJlbnRTdHlsZSI6bnVsbH0sIkF1dG9TaXplIjowLCJGb3JlZ3JvdW5kIjp7IiRyZWYiOiI0MSJ9LCJNYXhXaWR0aCI6MjAwLjAsIk1heEhlaWdodCI6IkluZmluaXR5IiwiU21hcnRGb3JlZ3JvdW5kSXNBY3RpdmUiOmZhbHNlLCJIb3Jpem9udGFsQWxpZ25tZW50IjowLCJWZXJ0aWNhbEFsaWdubWVudCI6MCwiU21hcnRGb3JlZ3JvdW5kIjpudWxsLCJCYWNrZ3JvdW5kRmlsbFR5cGUiOjAsIk1hcmdpbiI6eyIkcmVmIjoiNDMifSwiUGFkZGluZyI6eyIkcmVmIjoiNDQifSwiQmFja2dyb3VuZCI6eyIkcmVmIjoiNDUifSwiSXNWaXNpYmxlIjp0cnVlLCJXaWR0aCI6MC4wLCJIZWlnaHQiOjAuMCwiQm9yZGVyU3R5bGUiOnsiJGlkIjoiODYyIiwiTGluZUNvbG9yIjpudWxsLCJMaW5lV2VpZ2h0IjowLjAsIkxpbmVUeXBlIjowLCJQYXJlbnRTdHlsZSI6bnVsbH0sIlBhcmVudFN0eWxlIjpudWxsfSwiRHVyYXRpb25TdHlsZSI6eyIkaWQiOiI4NjMiLCJGb250U2V0dGluZ3MiOnsiJGlkIjoiODY0IiwiRm9udFNpemUiOjEwLCJGb250TmFtZSI6IkNhbGlicmkiLCJJc0JvbGQiOmZhbHNlLCJJc0l0YWxpYyI6ZmFsc2UsIklzVW5kZXJsaW5lZCI6ZmFsc2UsIlBhcmVudFN0eWxlIjpudWxsfSwiQXV0b1NpemUiOjAsIkZvcmVncm91bmQiOnsiJHJlZiI6IjUwIn0sIk1heFdpZHRoIjoyMDAuMCwiTWF4SGVpZ2h0IjoiSW5maW5pdHkiLCJTbWFydEZvcmVncm91bmRJc0FjdGl2ZSI6ZmFsc2UsIkhvcml6b250YWxBbGlnbm1lbnQiOjAsIlZlcnRpY2FsQWxpZ25tZW50IjowLCJTbWFydEZvcmVncm91bmQiOm51bGwsIkJhY2tncm91bmRGaWxsVHlwZSI6MCwiTWFyZ2luIjp7IiRyZWYiOiI1MiJ9LCJQYWRkaW5nIjp7IiRyZWYiOiI1MyJ9LCJCYWNrZ3JvdW5kIjp7IiRyZWYiOiI1NCJ9LCJJc1Zpc2libGUiOnRydWUsIldpZHRoIjowLjAsIkhlaWdodCI6MC4wLCJCb3JkZXJTdHlsZSI6eyIkaWQiOiI4NjUiLCJMaW5lQ29sb3IiOm51bGwsIkxpbmVXZWlnaHQiOjAuMCwiTGluZVR5cGUiOjAsIlBhcmVudFN0eWxlIjpudWxsfSwiUGFyZW50U3R5bGUiOm51bGx9LCJIb3Jpem9udGFsQ29ubmVjdG9yU3R5bGUiOnsiJGlkIjoiODY2IiwiTGluZUNvbG9yIjp7IiRyZWYiOiI1NyJ9LCJMaW5lV2VpZ2h0IjoxLjAsIkxpbmVUeXBlIjowLCJQYXJlbnRTdHlsZSI6bnVsbH0sIlZlcnRpY2FsQ29ubmVjdG9yU3R5bGUiOnsiJGlkIjoiODY3IiwiTGluZUNvbG9yIjp7IiRyZWYiOiI2MC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g2OCIsIk1hcmdpbiI6eyIkcmVmIjoiNjMifSwiUGFkZGluZyI6eyIkcmVmIjoiNjQifSwiQmFja2dyb3VuZCI6eyIkaWQiOiI4NjkiLCJDb2xvciI6eyIkaWQiOiI4NzAiLCJBIjoyNTUsIlIiOjQ3LCJHIjo1NCwiQiI6MTUzfX0sIklzVmlzaWJsZSI6dHJ1ZSwiV2lkdGgiOjAuMCwiSGVpZ2h0IjoxNi4wLCJCb3JkZXJTdHlsZSI6eyIkaWQiOiI4NzEiLCJMaW5lQ29sb3IiOnsiJHJlZiI6IjIyOCJ9LCJMaW5lV2VpZ2h0IjowLjAsIkxpbmVUeXBlIjowLCJQYXJlbnRTdHlsZSI6bnVsbH0sIlBhcmVudFN0eWxlIjpudWxsfSwiVGl0bGVTdHlsZSI6eyIkaWQiOiI4NzIiLCJGb250U2V0dGluZ3MiOnsiJGlkIjoiODczIiwiRm9udFNpemUiOjExLCJGb250TmFtZSI6IkNhbGlicmkiLCJJc0JvbGQiOnRydWUsIklzSXRhbGljIjpmYWxzZSwiSXNVbmRlcmxpbmVkIjpmYWxzZSwiUGFyZW50U3R5bGUiOm51bGx9LCJBdXRvU2l6ZSI6MCwiRm9yZWdyb3VuZCI6eyIkaWQiOiI4NzQiLCJDb2xvciI6eyIkaWQiOiI4NzUiLCJBIjoyNTUsIlIiOjI1NSwiRyI6MjU1LCJCIjoyNTV9fSwiTWF4V2lkdGgiOjcyMC4wLCJNYXhIZWlnaHQiOiJJbmZpbml0eSIsIlNtYXJ0Rm9yZWdyb3VuZElzQWN0aXZlIjpmYWxzZSwiSG9yaXpvbnRhbEFsaWdubWVudCI6MSwiVmVydGljYWxBbGlnbm1lbnQiOjAsIlNtYXJ0Rm9yZWdyb3VuZCI6bnVsbCwiQmFja2dyb3VuZEZpbGxUeXBlIjowLCJNYXJnaW4iOnsiJHJlZiI6Ijc0In0sIlBhZGRpbmciOnsiJHJlZiI6Ijc1In0sIkJhY2tncm91bmQiOnsiJGlkIjoiODc2IiwiQ29sb3IiOnsiJGlkIjoiODc3IiwiQSI6MCwiUiI6MjU1LCJHIjoyNTUsIkIiOjI1NX19LCJJc1Zpc2libGUiOnRydWUsIldpZHRoIjowLjAsIkhlaWdodCI6MC4wLCJCb3JkZXJTdHlsZSI6eyIkaWQiOiI4NzgiLCJMaW5lQ29sb3IiOm51bGwsIkxpbmVXZWlnaHQiOjAuMCwiTGluZVR5cGUiOjAsIlBhcmVudFN0eWxlIjpudWxsfSwiUGFyZW50U3R5bGUiOm51bGx9LCJEYXRlU3R5bGUiOnsiJGlkIjoiODc5IiwiRm9udFNldHRpbmdzIjp7IiRpZCI6Ijg4MCIsIkZvbnRTaXplIjoxMCwiRm9udE5hbWUiOiJDYWxpYnJpIiwiSXNCb2xkIjpmYWxzZSwiSXNJdGFsaWMiOmZhbHNlLCJJc1VuZGVybGluZWQiOmZhbHNlLCJQYXJlbnRTdHlsZSI6bnVsbH0sIkF1dG9TaXplIjowLCJGb3JlZ3JvdW5kIjp7IiRpZCI6Ijg4MSIsIkNvbG9yIjp7IiRpZCI6Ijg4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gzIn0sIlBhZGRpbmciOnsiJHJlZiI6Ijg0In0sIkJhY2tncm91bmQiOnsiJGlkIjoiODgzIiwiQ29sb3IiOnsiJGlkIjoiODg0IiwiQSI6MCwiUiI6MjU1LCJHIjoyNTUsIkIiOjI1NX19LCJJc1Zpc2libGUiOnRydWUsIldpZHRoIjowLjAsIkhlaWdodCI6MC4wLCJCb3JkZXJTdHlsZSI6eyIkaWQiOiI4ODUiLCJMaW5lQ29sb3IiOm51bGwsIkxpbmVXZWlnaHQiOjAuMCwiTGluZVR5cGUiOjAsIlBhcmVudFN0eWxlIjpudWxsfSwiUGFyZW50U3R5bGUiOm51bGx9LCJEYXRlRm9ybWF0Ijp7IiRyZWYiOiIyNDAifSwiV2Vla051bWJlcmluZyI6eyIkaWQiOiI4ODYiLCJGb3JtYXQiOjAsIklzVmlzaWJsZSI6ZmFsc2UsIkxhc3RLbm93blZpc2liaWxpdHlTdGF0ZSI6ZmFsc2V9LCJJc1Zpc2libGUiOnRydWUsIlBhcmVudFN0eWxlIjpudWxsfSwiSW5kZXgiOjMsIlNtYXJ0RHVyYXRpb25BY3RpdmF0ZWQiOmZhbHNlLCJEYXRlRm9ybWF0Ijp7IiRyZWYiOiIyNDAifSwiV2Vla051bWJlcmluZyI6eyIkaWQiOiI4ODciLCJGb3JtYXQiOjAsIklzVmlzaWJsZSI6ZmFsc2UsIkxhc3RLbm93blZpc2liaWxpdHlTdGF0ZSI6ZmFsc2V9LCJJZCI6IjQwMTgyZTJlLTBkNmEtNDgyMS05NWQxLWY5NTI0YzVhZDY3NSIsIkltcG9ydElkIjpudWxsLCJUaXRsZSI6IkpvYiBCMTUiLCJOb3RlIjpudWxsLCJIeXBlcmxpbmsiOnsiJGlkIjoiODg4IiwiQWRkcmVzcyI6IiIsIlN1YkFkZHJlc3MiOiIifSwiSXNDaGFuZ2VkIjpmYWxzZSwiSXNOZXciOmZhbHNlfX1dLCJfbWlsZXN0b25lcyI6W10sIklkIjoiMDAwMDAwMDAtMDAwMC0wMDAwLTAwMDAtMDAwMDAwMDAwMDAwIiwiSXNTaW5nbGVJdGVtUm93Ijp0cnVlfV0sIkluZGV4IjoyNiwiSWQiOiJhNTIyNDdlZS1kYzE0LTQ0OTctYWYzMy03YTQ2MDZlNmJiNzIiLCJIZWFkZXJUZXh0IjoiQmluZGVyIiwiSXNEZWZhdWx0IjpmYWxzZSwiU3R5bGUiOnsiJGlkIjoiODg5IiwiSGVhZGVyU3R5bGUiOnsiJGlkIjoiODkwIiwiVGV4dFN0eWxlIjp7IiRpZCI6Ijg5MSIsIkZvbnRTZXR0aW5ncyI6eyIkaWQiOiI4OTIiLCJGb250U2l6ZSI6MTEsIkZvbnROYW1lIjoiQ2FsaWJyaSIsIklzQm9sZCI6ZmFsc2UsIklzSXRhbGljIjpmYWxzZSwiSXNVbmRlcmxpbmVkIjpmYWxzZSwiUGFyZW50U3R5bGUiOm51bGx9LCJBdXRvU2l6ZSI6MiwiRm9yZWdyb3VuZCI6eyIkaWQiOiI4OTMiLCJDb2xvciI6eyIkaWQiOiI4OTQiLCJBIjoyNTUsIlIiOjAsIkciOjAsIkIiOjB9fSwiTWF4V2lkdGgiOjYzLjg1NDMwNDYzNTc2MTU5NCwiTWF4SGVpZ2h0IjoiSW5maW5pdHkiLCJTbWFydEZvcmVncm91bmRJc0FjdGl2ZSI6ZmFsc2UsIkhvcml6b250YWxBbGlnbm1lbnQiOjAsIlZlcnRpY2FsQWxpZ25tZW50IjowLCJTbWFydEZvcmVncm91bmQiOm51bGwsIkJhY2tncm91bmRGaWxsVHlwZSI6MCwiTWFyZ2luIjp7IiRpZCI6Ijg5NSIsIlRvcCI6MC4wLCJMZWZ0IjowLjAsIlJpZ2h0IjowLjAsIkJvdHRvbSI6MC4wfSwiUGFkZGluZyI6eyIkaWQiOiI4OTYiLCJUb3AiOjAuMCwiTGVmdCI6MC4wLCJSaWdodCI6MC4wLCJCb3R0b20iOjAuMH0sIkJhY2tncm91bmQiOnsiJGlkIjoiODk3IiwiQ29sb3IiOnsiJGlkIjoiODk4IiwiQSI6MCwiUiI6MjU1LCJHIjoyNTUsIkIiOjI1NX19LCJJc1Zpc2libGUiOnRydWUsIldpZHRoIjowLjAsIkhlaWdodCI6MC4wLCJCb3JkZXJTdHlsZSI6bnVsbCwiUGFyZW50U3R5bGUiOm51bGx9LCJSZWN0YW5nbGVTdHlsZSI6eyIkaWQiOiI4OTkiLCJNYXJnaW4iOnsiJGlkIjoiOTAwIiwiVG9wIjowLjAsIkxlZnQiOjAuMCwiUmlnaHQiOjAuMCwiQm90dG9tIjowLjB9LCJQYWRkaW5nIjp7IiRpZCI6IjkwMSIsIlRvcCI6MC4wLCJMZWZ0IjowLjAsIlJpZ2h0IjowLjAsIkJvdHRvbSI6MC4wfSwiQmFja2dyb3VuZCI6eyIkcmVmIjoiMTcifSwiSXNWaXNpYmxlIjp0cnVlLCJXaWR0aCI6MC4wLCJIZWlnaHQiOjAuMCwiQm9yZGVyU3R5bGUiOnsiJGlkIjoiOTAyIiwiTGluZUNvbG9yIjp7IiRpZCI6IjkwMyIsIiR0eXBlIjoiTkxSRS5Db21tb24uRG9tLlNvbGlkQ29sb3JCcnVzaCwgTkxSRS5Db21tb24iLCJDb2xvciI6eyIkaWQiOiI5MDQiLCJBIjoyNTUsIlIiOjI1NSwiRyI6MCwiQiI6MH19LCJMaW5lV2VpZ2h0IjowLjAsIkxpbmVUeXBlIjowLCJQYXJlbnRTdHlsZSI6bnVsbH0sIlBhcmVudFN0eWxlIjpudWxsfSwiTWFyZ2luIjp7IiRpZCI6IjkwNSIsIlRvcCI6MC4wLCJMZWZ0IjowLjAsIlJpZ2h0IjowLjAsIkJvdHRvbSI6MC4wfSwiUGFkZGluZyI6eyIkaWQiOiI5MDYiLCJUb3AiOjAuMCwiTGVmdCI6MC4wLCJSaWdodCI6MC4wLCJCb3R0b20iOjAuMH0sIkJhY2tncm91bmQiOm51bGwsIklzVmlzaWJsZSI6dHJ1ZSwiV2lkdGgiOjAuMCwiSGVpZ2h0IjowLjAsIkJvcmRlclN0eWxlIjpudWxsLCJQYXJlbnRTdHlsZSI6bnVsbH0sIkJhY2tncm91bmRTdHlsZSI6eyIkaWQiOiI5MDciLCJNYXJnaW4iOnsiJGlkIjoiOTA4IiwiVG9wIjowLjAsIkxlZnQiOjAuMCwiUmlnaHQiOjAuMCwiQm90dG9tIjowLjB9LCJQYWRkaW5nIjp7IiRpZCI6IjkwOSIsIlRvcCI6MC4wLCJMZWZ0IjowLjAsIlJpZ2h0IjowLjAsIkJvdHRvbSI6MC4wfSwiQmFja2dyb3VuZCI6eyIkcmVmIjoiMjcifSwiSXNWaXNpYmxlIjp0cnVlLCJXaWR0aCI6MC4wLCJIZWlnaHQiOjAuMCwiQm9yZGVyU3R5bGUiOnsiJGlkIjoiOTEwIiwiTGluZUNvbG9yIjp7IiRpZCI6IjkxMSIsIiR0eXBlIjoiTkxSRS5Db21tb24uRG9tLlNvbGlkQ29sb3JCcnVzaCwgTkxSRS5Db21tb24iLCJDb2xvciI6eyIkaWQiOiI5MTIiLCJBIjoyNTUsIlIiOjI1NSwiRyI6MCwiQiI6MH19LCJMaW5lV2VpZ2h0IjowLjAsIkxpbmVUeXBlIjowLCJQYXJlbnRTdHlsZSI6bnVsbH0sIlBhcmVudFN0eWxlIjpudWxsfSwiTWFyZ2luIjp7IiRpZCI6IjkxMyIsIlRvcCI6MC4wLCJMZWZ0IjowLjAsIlJpZ2h0IjowLjAsIkJvdHRvbSI6MC4wfSwiUGFkZGluZyI6eyIkaWQiOiI5MTQiLCJUb3AiOjAuMCwiTGVmdCI6MC4wLCJSaWdodCI6MC4wLCJCb3R0b20iOjAuMH0sIklzVmlzaWJsZSI6dHJ1ZSwiV2lkdGgiOjAuMCwiSGVpZ2h0IjowLjAsIkJvcmRlclN0eWxlIjpudWxsLCJQYXJlbnRTdHlsZSI6bnVsbH19LHsiJGlkIjoiOTE1IiwiX3Jvd3MiOlt7IiRpZCI6IjkxNiIsIl90YXNrcyI6W3siJGlkIjoiOTE3IiwiX2F0dGFjaGVkTWlsZXN0b25lcyI6W10sIlRhc2tEZWZpbml0aW9uIjp7IiRpZCI6IjkxOCIsIkdyb3VwTmFtZSI6bnVsbCwiU3RhcnREYXRlIjoiMjAyMS0xMi0xNFQxMjowMDowMFoiLCJFbmREYXRlIjoiMjAyMS0xMi0xNFQxMzowMDowMFoiLCJQZXJjZW50YWdlQ29tcGxldGUiOm51bGwsIlN0eWxlIjp7IiRpZCI6IjkxOSIsIlNoYXBlIjo2LCJTaGFwZVRoaWNrbmVzcyI6MSwiRHVyYXRpb25Gb3JtYXQiOjAsIkluY2x1ZGVOb25Xb3JraW5nRGF5c0luRHVyYXRpb24iOmZhbHNlLCJQZXJjZW50YWdlQ29tcGxldGVTdHlsZSI6eyIkaWQiOiI5MjAiLCJGb250U2V0dGluZ3MiOnsiJGlkIjoiOTIxIiwiRm9udFNpemUiOjEwLCJGb250TmFtZSI6IkNhbGlicmkiLCJJc0JvbGQiOmZhbHNlLCJJc0l0YWxpYyI6ZmFsc2UsIklzVW5kZXJsaW5lZCI6ZmFsc2UsIlBhcmVudFN0eWxlIjpudWxsfSwiQXV0b1NpemUiOjAsIkZvcmVncm91bmQiOnsiJHJlZiI6IjQxIn0sIk1heFdpZHRoIjoyMDAuMCwiTWF4SGVpZ2h0IjoiSW5maW5pdHkiLCJTbWFydEZvcmVncm91bmRJc0FjdGl2ZSI6ZmFsc2UsIkhvcml6b250YWxBbGlnbm1lbnQiOjAsIlZlcnRpY2FsQWxpZ25tZW50IjowLCJTbWFydEZvcmVncm91bmQiOm51bGwsIkJhY2tncm91bmRGaWxsVHlwZSI6MCwiTWFyZ2luIjp7IiRyZWYiOiI0MyJ9LCJQYWRkaW5nIjp7IiRyZWYiOiI0NCJ9LCJCYWNrZ3JvdW5kIjp7IiRyZWYiOiI0NSJ9LCJJc1Zpc2libGUiOnRydWUsIldpZHRoIjowLjAsIkhlaWdodCI6MC4wLCJCb3JkZXJTdHlsZSI6eyIkaWQiOiI5MjIiLCJMaW5lQ29sb3IiOm51bGwsIkxpbmVXZWlnaHQiOjAuMCwiTGluZVR5cGUiOjAsIlBhcmVudFN0eWxlIjpudWxsfSwiUGFyZW50U3R5bGUiOm51bGx9LCJEdXJhdGlvblN0eWxlIjp7IiRpZCI6IjkyMyIsIkZvbnRTZXR0aW5ncyI6eyIkaWQiOiI5MjQiLCJGb250U2l6ZSI6MTAsIkZvbnROYW1lIjoiQ2FsaWJyaSIsIklzQm9sZCI6ZmFsc2UsIklzSXRhbGljIjpmYWxzZSwiSXNVbmRlcmxpbmVkIjpmYWxzZSwiUGFyZW50U3R5bGUiOm51bGx9LCJBdXRvU2l6ZSI6MCwiRm9yZWdyb3VuZCI6eyIkcmVmIjoiNTAifSwiTWF4V2lkdGgiOjIwMC4wLCJNYXhIZWlnaHQiOiJJbmZpbml0eSIsIlNtYXJ0Rm9yZWdyb3VuZElzQWN0aXZlIjpmYWxzZSwiSG9yaXpvbnRhbEFsaWdubWVudCI6MCwiVmVydGljYWxBbGlnbm1lbnQiOjAsIlNtYXJ0Rm9yZWdyb3VuZCI6bnVsbCwiQmFja2dyb3VuZEZpbGxUeXBlIjowLCJNYXJnaW4iOnsiJHJlZiI6IjUyIn0sIlBhZGRpbmciOnsiJHJlZiI6IjUzIn0sIkJhY2tncm91bmQiOnsiJHJlZiI6IjU0In0sIklzVmlzaWJsZSI6dHJ1ZSwiV2lkdGgiOjAuMCwiSGVpZ2h0IjowLjAsIkJvcmRlclN0eWxlIjp7IiRpZCI6IjkyNSIsIkxpbmVDb2xvciI6bnVsbCwiTGluZVdlaWdodCI6MC4wLCJMaW5lVHlwZSI6MCwiUGFyZW50U3R5bGUiOm51bGx9LCJQYXJlbnRTdHlsZSI6bnVsbH0sIkhvcml6b250YWxDb25uZWN0b3JTdHlsZSI6eyIkaWQiOiI5MjYiLCJMaW5lQ29sb3IiOnsiJHJlZiI6IjU3In0sIkxpbmVXZWlnaHQiOjEuMCwiTGluZVR5cGUiOjAsIlBhcmVudFN0eWxlIjpudWxsfSwiVmVydGljYWxDb25uZWN0b3JTdHlsZSI6eyIkaWQiOiI5MjciLCJMaW5lQ29sb3IiOnsiJHJlZiI6IjYwIn0sIkxpbmVXZWlnaHQiOjAuMCwiTGluZVR5cGUiOjAsIlBhcmVudFN0eWxlIjpudWxsfSwiTWFyZ2luIjpudWxsLCJTdGFydERhdGVQb3NpdGlvbiI6NiwiRW5kRGF0ZVBvc2l0aW9uIjo2LCJEYXRlSXNWaXNpYmxlIjpmYWxzZSwiVGl0bGVQb3NpdGlvbiI6NCwiRHVyYXRpb25Qb3NpdGlvbiI6NiwiUGVyY2VudGFnZUNvbXBsZXRlZFBvc2l0aW9uIjo2LCJTcGFjaW5nIjo1LCJJc0JlbG93VGltZWJhbmQiOnRydWUsIlBlcmNlbnRhZ2VDb21wbGV0ZVNoYXBlT3BhY2l0eSI6MzUsIlNoYXBlU3R5bGUiOnsiJGlkIjoiOTI4IiwiTWFyZ2luIjp7IiRyZWYiOiI2MyJ9LCJQYWRkaW5nIjp7IiRyZWYiOiI2NCJ9LCJCYWNrZ3JvdW5kIjp7IiRpZCI6IjkyOSIsIkNvbG9yIjp7IiRpZCI6IjkzMCIsIkEiOjI1NSwiUiI6MTExLCJHIjo0OSwiQiI6MTUyfX0sIklzVmlzaWJsZSI6dHJ1ZSwiV2lkdGgiOjAuMCwiSGVpZ2h0IjoxNi4wLCJCb3JkZXJTdHlsZSI6eyIkaWQiOiI5MzEiLCJMaW5lQ29sb3IiOnsiJHJlZiI6IjI4NyJ9LCJMaW5lV2VpZ2h0IjowLjAsIkxpbmVUeXBlIjowLCJQYXJlbnRTdHlsZSI6bnVsbH0sIlBhcmVudFN0eWxlIjpudWxsfSwiVGl0bGVTdHlsZSI6eyIkaWQiOiI5MzIiLCJGb250U2V0dGluZ3MiOnsiJGlkIjoiOTMzIiwiRm9udFNpemUiOjExLCJGb250TmFtZSI6IkNhbGlicmkiLCJJc0JvbGQiOnRydWUsIklzSXRhbGljIjpmYWxzZSwiSXNVbmRlcmxpbmVkIjpmYWxzZSwiUGFyZW50U3R5bGUiOm51bGx9LCJBdXRvU2l6ZSI6MCwiRm9yZWdyb3VuZCI6eyIkaWQiOiI5MzQiLCJDb2xvciI6eyIkaWQiOiI5MzUiLCJBIjoyNTUsIlIiOjAsIkciOjAsIkIiOjB9fSwiTWF4V2lkdGgiOjcyMC4wLCJNYXhIZWlnaHQiOiJJbmZpbml0eSIsIlNtYXJ0Rm9yZWdyb3VuZElzQWN0aXZlIjpmYWxzZSwiSG9yaXpvbnRhbEFsaWdubWVudCI6MCwiVmVydGljYWxBbGlnbm1lbnQiOjAsIlNtYXJ0Rm9yZWdyb3VuZCI6bnVsbCwiQmFja2dyb3VuZEZpbGxUeXBlIjowLCJNYXJnaW4iOnsiJHJlZiI6Ijc0In0sIlBhZGRpbmciOnsiJHJlZiI6Ijc1In0sIkJhY2tncm91bmQiOnsiJGlkIjoiOTM2IiwiQ29sb3IiOnsiJGlkIjoiOTM3IiwiQSI6MCwiUiI6MjU1LCJHIjoyNTUsIkIiOjI1NX19LCJJc1Zpc2libGUiOnRydWUsIldpZHRoIjowLjAsIkhlaWdodCI6MC4wLCJCb3JkZXJTdHlsZSI6eyIkaWQiOiI5MzgiLCJMaW5lQ29sb3IiOm51bGwsIkxpbmVXZWlnaHQiOjAuMCwiTGluZVR5cGUiOjAsIlBhcmVudFN0eWxlIjpudWxsfSwiUGFyZW50U3R5bGUiOm51bGx9LCJEYXRlU3R5bGUiOnsiJGlkIjoiOTM5IiwiRm9udFNldHRpbmdzIjp7IiRpZCI6Ijk0MCIsIkZvbnRTaXplIjoxMCwiRm9udE5hbWUiOiJDYWxpYnJpIiwiSXNCb2xkIjpmYWxzZSwiSXNJdGFsaWMiOmZhbHNlLCJJc1VuZGVybGluZWQiOmZhbHNlLCJQYXJlbnRTdHlsZSI6bnVsbH0sIkF1dG9TaXplIjowLCJGb3JlZ3JvdW5kIjp7IiRyZWYiOiI4MSJ9LCJNYXhXaWR0aCI6MjAwLjAsIk1heEhlaWdodCI6IkluZmluaXR5IiwiU21hcnRGb3JlZ3JvdW5kSXNBY3RpdmUiOmZhbHNlLCJIb3Jpem9udGFsQWxpZ25tZW50IjowLCJWZXJ0aWNhbEFsaWdubWVudCI6MCwiU21hcnRGb3JlZ3JvdW5kIjpudWxsLCJCYWNrZ3JvdW5kRmlsbFR5cGUiOjAsIk1hcmdpbiI6eyIkcmVmIjoiODMifSwiUGFkZGluZyI6eyIkcmVmIjoiODQifSwiQmFja2dyb3VuZCI6eyIkcmVmIjoiODUifSwiSXNWaXNpYmxlIjp0cnVlLCJXaWR0aCI6MC4wLCJIZWlnaHQiOjAuMCwiQm9yZGVyU3R5bGUiOnsiJGlkIjoiOTQxIiwiTGluZUNvbG9yIjpudWxsLCJMaW5lV2VpZ2h0IjowLjAsIkxpbmVUeXBlIjowLCJQYXJlbnRTdHlsZSI6bnVsbH0sIlBhcmVudFN0eWxlIjpudWxsfSwiRGF0ZUZvcm1hdCI6eyIkcmVmIjoiMjk5In0sIldlZWtOdW1iZXJpbmciOnsiJGlkIjoiOTQyIiwiRm9ybWF0IjowLCJJc1Zpc2libGUiOmZhbHNlLCJMYXN0S25vd25WaXNpYmlsaXR5U3RhdGUiOmZhbHNlfSwiSXNWaXNpYmxlIjp0cnVlLCJQYXJlbnRTdHlsZSI6bnVsbH0sIkluZGV4Ijo0LCJTbWFydER1cmF0aW9uQWN0aXZhdGVkIjpmYWxzZSwiRGF0ZUZvcm1hdCI6eyIkcmVmIjoiMjk5In0sIldlZWtOdW1iZXJpbmciOnsiJGlkIjoiOTQzIiwiRm9ybWF0IjowLCJJc1Zpc2libGUiOmZhbHNlLCJMYXN0S25vd25WaXNpYmlsaXR5U3RhdGUiOmZhbHNlfSwiSWQiOiI5ODY4OGExNC03ZjA1LTQxYTYtOTJkNy1jMDE2NWI0MzA1OTgiLCJJbXBvcnRJZCI6bnVsbCwiVGl0bGUiOiJKb2IgTDEwIiwiTm90ZSI6bnVsbCwiSHlwZXJsaW5rIjp7IiRpZCI6Ijk0NCIsIkFkZHJlc3MiOiIiLCJTdWJBZGRyZXNzIjoiIn0sIklzQ2hhbmdlZCI6ZmFsc2UsIklzTmV3IjpmYWxzZX19XSwiX21pbGVzdG9uZXMiOltdLCJJZCI6IjAwMDAwMDAwLTAwMDAtMDAwMC0wMDAwLTAwMDAwMDAwMDAwMCIsIklzU2luZ2xlSXRlbVJvdyI6dHJ1ZX1dLCJJbmRleCI6MjgsIklkIjoiNTc5OGIyNjktYTdmNS00NjZlLWJiMWUtNDU2MDMwMDVlMGZiIiwiSGVhZGVyVGV4dCI6IkxhbWluYXRvciIsIklzRGVmYXVsdCI6ZmFsc2UsIlN0eWxlIjp7IiRpZCI6Ijk0NSIsIkhlYWRlclN0eWxlIjp7IiRpZCI6Ijk0NiIsIlRleHRTdHlsZSI6eyIkaWQiOiI5NDciLCJGb250U2V0dGluZ3MiOnsiJGlkIjoiOTQ4IiwiRm9udFNpemUiOjExLCJGb250TmFtZSI6IkNhbGlicmkiLCJJc0JvbGQiOmZhbHNlLCJJc0l0YWxpYyI6ZmFsc2UsIklzVW5kZXJsaW5lZCI6ZmFsc2UsIlBhcmVudFN0eWxlIjpudWxsfSwiQXV0b1NpemUiOjIsIkZvcmVncm91bmQiOnsiJGlkIjoiOTQ5IiwiQ29sb3IiOnsiJGlkIjoiOTUwIiwiQSI6MjU1LCJSIjowLCJHIjowLCJCIjowfX0sIk1heFdpZHRoIjo2My44NTQzMDQ2MzU3NjE1OTQsIk1heEhlaWdodCI6IkluZmluaXR5IiwiU21hcnRGb3JlZ3JvdW5kSXNBY3RpdmUiOmZhbHNlLCJIb3Jpem9udGFsQWxpZ25tZW50IjowLCJWZXJ0aWNhbEFsaWdubWVudCI6MCwiU21hcnRGb3JlZ3JvdW5kIjpudWxsLCJCYWNrZ3JvdW5kRmlsbFR5cGUiOjAsIk1hcmdpbiI6eyIkaWQiOiI5NTEiLCJUb3AiOjAuMCwiTGVmdCI6MC4wLCJSaWdodCI6MC4wLCJCb3R0b20iOjAuMH0sIlBhZGRpbmciOnsiJGlkIjoiOTUyIiwiVG9wIjowLjAsIkxlZnQiOjAuMCwiUmlnaHQiOjAuMCwiQm90dG9tIjowLjB9LCJCYWNrZ3JvdW5kIjp7IiRpZCI6Ijk1MyIsIkNvbG9yIjp7IiRpZCI6Ijk1NCIsIkEiOjAsIlIiOjI1NSwiRyI6MjU1LCJCIjoyNTV9fSwiSXNWaXNpYmxlIjp0cnVlLCJXaWR0aCI6MC4wLCJIZWlnaHQiOjAuMCwiQm9yZGVyU3R5bGUiOm51bGwsIlBhcmVudFN0eWxlIjpudWxsfSwiUmVjdGFuZ2xlU3R5bGUiOnsiJGlkIjoiOTU1IiwiTWFyZ2luIjp7IiRpZCI6Ijk1NiIsIlRvcCI6MC4wLCJMZWZ0IjowLjAsIlJpZ2h0IjowLjAsIkJvdHRvbSI6MC4wfSwiUGFkZGluZyI6eyIkaWQiOiI5NTciLCJUb3AiOjAuMCwiTGVmdCI6MC4wLCJSaWdodCI6MC4wLCJCb3R0b20iOjAuMH0sIkJhY2tncm91bmQiOnsiJHJlZiI6IjE3In0sIklzVmlzaWJsZSI6dHJ1ZSwiV2lkdGgiOjAuMCwiSGVpZ2h0IjowLjAsIkJvcmRlclN0eWxlIjp7IiRpZCI6Ijk1OCIsIkxpbmVDb2xvciI6eyIkaWQiOiI5NTkiLCIkdHlwZSI6Ik5MUkUuQ29tbW9uLkRvbS5Tb2xpZENvbG9yQnJ1c2gsIE5MUkUuQ29tbW9uIiwiQ29sb3IiOnsiJGlkIjoiOTYwIiwiQSI6MjU1LCJSIjoyNTUsIkciOjAsIkIiOjB9fSwiTGluZVdlaWdodCI6MC4wLCJMaW5lVHlwZSI6MCwiUGFyZW50U3R5bGUiOm51bGx9LCJQYXJlbnRTdHlsZSI6bnVsbH0sIk1hcmdpbiI6eyIkaWQiOiI5NjEiLCJUb3AiOjAuMCwiTGVmdCI6MC4wLCJSaWdodCI6MC4wLCJCb3R0b20iOjAuMH0sIlBhZGRpbmciOnsiJGlkIjoiOTYyIiwiVG9wIjowLjAsIkxlZnQiOjAuMCwiUmlnaHQiOjAuMCwiQm90dG9tIjowLjB9LCJCYWNrZ3JvdW5kIjpudWxsLCJJc1Zpc2libGUiOnRydWUsIldpZHRoIjowLjAsIkhlaWdodCI6MC4wLCJCb3JkZXJTdHlsZSI6bnVsbCwiUGFyZW50U3R5bGUiOm51bGx9LCJCYWNrZ3JvdW5kU3R5bGUiOnsiJGlkIjoiOTYzIiwiTWFyZ2luIjp7IiRpZCI6Ijk2NCIsIlRvcCI6MC4wLCJMZWZ0IjowLjAsIlJpZ2h0IjowLjAsIkJvdHRvbSI6MC4wfSwiUGFkZGluZyI6eyIkaWQiOiI5NjUiLCJUb3AiOjAuMCwiTGVmdCI6MC4wLCJSaWdodCI6MC4wLCJCb3R0b20iOjAuMH0sIkJhY2tncm91bmQiOnsiJHJlZiI6IjI3In0sIklzVmlzaWJsZSI6dHJ1ZSwiV2lkdGgiOjAuMCwiSGVpZ2h0IjowLjAsIkJvcmRlclN0eWxlIjp7IiRpZCI6Ijk2NiIsIkxpbmVDb2xvciI6eyIkaWQiOiI5NjciLCIkdHlwZSI6Ik5MUkUuQ29tbW9uLkRvbS5Tb2xpZENvbG9yQnJ1c2gsIE5MUkUuQ29tbW9uIiwiQ29sb3IiOnsiJGlkIjoiOTY4IiwiQSI6MjU1LCJSIjoyNTUsIkciOjAsIkIiOjB9fSwiTGluZVdlaWdodCI6MC4wLCJMaW5lVHlwZSI6MCwiUGFyZW50U3R5bGUiOm51bGx9LCJQYXJlbnRTdHlsZSI6bnVsbH0sIk1hcmdpbiI6eyIkaWQiOiI5NjkiLCJUb3AiOjAuMCwiTGVmdCI6MC4wLCJSaWdodCI6MC4wLCJCb3R0b20iOjAuMH0sIlBhZGRpbmciOnsiJGlkIjoiOTcwIiwiVG9wIjowLjAsIkxlZnQiOjAuMCwiUmlnaHQiOjAuMCwiQm90dG9tIjowLjB9LCJJc1Zpc2libGUiOnRydWUsIldpZHRoIjowLjAsIkhlaWdodCI6MC4wLCJCb3JkZXJTdHlsZSI6bnVsbCwiUGFyZW50U3R5bGUiOm51bGx9fV0sIklkIjoiNzVhZWU3MzctODRkNC00NTI1LWJkZTAtYmJjZDczMzYxYTRiIiwiSW5kZXgiOjIwLCJIZWFkZXJUZXh0IjoiUHJpbnQgc2hvcFxyQ2hlbHNlYSIsIlN0eWxlIjp7IiRpZCI6Ijk3MSIsIkhlYWRlclN0eWxlIjp7IiRpZCI6Ijk3MiIsIlRleHRJc1ZlcnRpY2FsIjpmYWxzZSwiVGV4dFN0eWxlIjp7IiRpZCI6Ijk3MyIsIkZvbnRTZXR0aW5ncyI6eyIkaWQiOiI5NzQiLCJGb250U2l6ZSI6MTYsIkZvbnROYW1lIjoiQ2FsaWJyaSIsIklzQm9sZCI6dHJ1ZSwiSXNJdGFsaWMiOmZhbHNlLCJJc1VuZGVybGluZWQiOmZhbHNlLCJQYXJlbnRTdHlsZSI6bnVsbH0sIkF1dG9TaXplIjoyLCJGb3JlZ3JvdW5kIjp7IiRyZWYiOiIzMzMifSwiTWF4V2lkdGgiOjEwMC40OTE4MTAxNTQ1MjUzNSwiTWF4SGVpZ2h0IjoiSW5maW5pdHkiLCJTbWFydEZvcmVncm91bmRJc0FjdGl2ZSI6ZmFsc2UsIkhvcml6b250YWxBbGlnbm1lbnQiOjAsIlZlcnRpY2FsQWxpZ25tZW50IjowLCJTbWFydEZvcmVncm91bmQiOm51bGwsIkJhY2tncm91bmRGaWxsVHlwZSI6MCwiTWFyZ2luIjp7IiRpZCI6Ijk3NSIsIlRvcCI6MC4wLCJMZWZ0IjowLjAsIlJpZ2h0IjowLjAsIkJvdHRvbSI6MC4wfSwiUGFkZGluZyI6eyIkaWQiOiI5NzYiLCJUb3AiOjAuMCwiTGVmdCI6MC4wLCJSaWdodCI6MC4wLCJCb3R0b20iOjAuMH0sIkJhY2tncm91bmQiOnsiJGlkIjoiOTc3IiwiQ29sb3IiOnsiJGlkIjoiOTc4IiwiQSI6MCwiUiI6MjU1LCJHIjoyNTUsIkIiOjI1NX19LCJJc1Zpc2libGUiOnRydWUsIldpZHRoIjowLjAsIkhlaWdodCI6MC4wLCJCb3JkZXJTdHlsZSI6bnVsbCwiUGFyZW50U3R5bGUiOm51bGx9LCJSZWN0YW5nbGVTdHlsZSI6eyIkaWQiOiI5NzkiLCJNYXJnaW4iOnsiJGlkIjoiOTgwIiwiVG9wIjowLjAsIkxlZnQiOjAuMCwiUmlnaHQiOjAuMCwiQm90dG9tIjowLjB9LCJQYWRkaW5nIjp7IiRpZCI6Ijk4MSIsIlRvcCI6MC4wLCJMZWZ0IjowLjAsIlJpZ2h0IjowLjAsIkJvdHRvbSI6MC4wfSwiQmFja2dyb3VuZCI6eyIkcmVmIjoiMzQyIn0sIklzVmlzaWJsZSI6dHJ1ZSwiV2lkdGgiOjAuMCwiSGVpZ2h0IjowLjAsIkJvcmRlclN0eWxlIjp7IiRpZCI6Ijk4MiIsIkxpbmVDb2xvciI6eyIkaWQiOiI5ODMiLCIkdHlwZSI6Ik5MUkUuQ29tbW9uLkRvbS5Tb2xpZENvbG9yQnJ1c2gsIE5MUkUuQ29tbW9uIiwiQ29sb3IiOnsiJGlkIjoiOTg0IiwiQSI6MjU1LCJSIjoyNTUsIkciOjAsIkIiOjB9fSwiTGluZVdlaWdodCI6MC4wLCJMaW5lVHlwZSI6MCwiUGFyZW50U3R5bGUiOm51bGx9LCJQYXJlbnRTdHlsZSI6bnVsbH0sIk1hcmdpbiI6eyIkaWQiOiI5ODUiLCJUb3AiOjAuMCwiTGVmdCI6MC4wLCJSaWdodCI6MC4wLCJCb3R0b20iOjAuMH0sIlBhZGRpbmciOnsiJGlkIjoiOTg2IiwiVG9wIjowLjAsIkxlZnQiOjAuMCwiUmlnaHQiOjAuMCwiQm90dG9tIjowLjB9LCJCYWNrZ3JvdW5kIjpudWxsLCJJc1Zpc2libGUiOnRydWUsIldpZHRoIjowLjAsIkhlaWdodCI6MC4wLCJCb3JkZXJTdHlsZSI6bnVsbCwiUGFyZW50U3R5bGUiOm51bGx9LCJCYWNrZ3JvdW5kU3R5bGUiOnsiJGlkIjoiOTg3IiwiTWFyZ2luIjp7IiRpZCI6Ijk4OCIsIlRvcCI6MC4wLCJMZWZ0IjowLjAsIlJpZ2h0IjowLjAsIkJvdHRvbSI6MC4wfSwiUGFkZGluZyI6eyIkaWQiOiI5ODkiLCJUb3AiOjAuMCwiTGVmdCI6MC4wLCJSaWdodCI6MC4wLCJCb3R0b20iOjAuMH0sIkJhY2tncm91bmQiOnsiJGlkIjoiOTkwIiwiQ29sb3IiOnsiJGlkIjoiOTkxIiwiQSI6NTEsIlIiOjE2NSwiRyI6MTY1LCJCIjoxNjV9fSwiSXNWaXNpYmxlIjp0cnVlLCJXaWR0aCI6MC4wLCJIZWlnaHQiOjAuMCwiQm9yZGVyU3R5bGUiOnsiJGlkIjoiOTkyIiwiTGluZUNvbG9yIjp7IiRpZCI6Ijk5MyIsIiR0eXBlIjoiTkxSRS5Db21tb24uRG9tLlNvbGlkQ29sb3JCcnVzaCwgTkxSRS5Db21tb24iLCJDb2xvciI6eyIkaWQiOiI5OTQiLCJBIjoyNTUsIlIiOjI1NSwiRyI6MCwiQiI6MH19LCJMaW5lV2VpZ2h0IjowLjAsIkxpbmVUeXBlIjowLCJQYXJlbnRTdHlsZSI6bnVsbH0sIlBhcmVudFN0eWxlIjpudWxsfSwiSXNBYm92ZVRpbWViYW5kIjpmYWxzZSwiTWFyZ2luIjp7IiRpZCI6Ijk5NSIsIlRvcCI6MC4wLCJMZWZ0IjowLjAsIlJpZ2h0IjowLjAsIkJvdHRvbSI6MC4wfSwiUGFkZGluZyI6eyIkaWQiOiI5OTYiLCJUb3AiOjAuMCwiTGVmdCI6MC4wLCJSaWdodCI6MC4wLCJCb3R0b20iOjAuMH0sIklzVmlzaWJsZSI6dHJ1ZSwiV2lkdGgiOjAuMCwiSGVpZ2h0IjowLjAsIkJvcmRlclN0eWxlIjp7IiRpZCI6Ijk5NyIsIkxpbmVDb2xvciI6bnVsbCwiTGluZVdlaWdodCI6MC4wLCJMaW5lVHlwZSI6MCwiUGFyZW50U3R5bGUiOm51bGx9LCJQYXJlbnRTdHlsZSI6bnVsbH19XSwiQ3VsdHVyZUluZm9OYW1lIjoiZW4tVVMiLCJTdHlsZU5hbWUiOm51bGwsIlZlcnNpb24iOnsiJGlkIjoiOTk4IiwiVmVyc2lvbiI6IjMuNi4wIiwiT3JpZ2luYWxBc3NlbWJseVZlcnNpb24iOiI2LjAzLjAwLjAwIiwiRWRpdGlvbiI6bnVsbCwiTGFzdFNhdmVkRWRpdGlvbiI6MywiSXNQbHVzRWRpdGlvbiI6ZmFsc2UsIklzUHJvRWRpdGlvbiI6ZmFsc2V9LCJFZmZlY3QiOjAsIlN0eWxlIjp7IiRpZCI6Ijk5OSIsIlRpbWViYW5kU3R5bGUiOnsiJGlkIjoiMTAwMCIsIlNjYWxlTWFya2luZyI6MSwiU2hhcGUiOjAsIlNoYXBlU3R5bGUiOnsiJGlkIjoiMTAwMSIsIk1hcmdpbiI6eyIkaWQiOiIxMDAyIiwiVG9wIjowLjAsIkxlZnQiOjEwLjAsIlJpZ2h0IjoxMC4wLCJCb3R0b20iOjAuMH0sIlBhZGRpbmciOnsiJGlkIjoiMTAwMyIsIlRvcCI6My4wLCJMZWZ0IjowLjAsIlJpZ2h0IjowLjAsIkJvdHRvbSI6My4wfSwiQmFja2dyb3VuZCI6eyIkaWQiOiIxMDA0IiwiQ29sb3IiOnsiJGlkIjoiMTAwNSIsIkEiOjI1NSwiUiI6NjgsIkciOjg0LCJCIjoxMDZ9fSwiSXNWaXNpYmxlIjp0cnVlLCJXaWR0aCI6ODU4LjAsIkhlaWdodCI6MjAuMCwiQm9yZGVyU3R5bGUiOnsiJGlkIjoiMTAwNiIsIkxpbmVDb2xvciI6eyIkaWQiOiIxMDA3IiwiJHR5cGUiOiJOTFJFLkNvbW1vbi5Eb20uU29saWRDb2xvckJydXNoLCBOTFJFLkNvbW1vbiIsIkNvbG9yIjp7IiRpZCI6IjEwMDgiLCJBIjoyNTUsIlIiOjI1NSwiRyI6MCwiQiI6MH19LCJMaW5lV2VpZ2h0IjowLjAsIkxpbmVUeXBlIjowLCJQYXJlbnRTdHlsZSI6bnVsbH0sIlBhcmVudFN0eWxlIjpudWxsfSwiTWlkZGxlVGllclNoYXBlU3R5bGUiOnsiJGlkIjoiMTAwOSIsIk1hcmdpbiI6eyIkaWQiOiIxMDEwIiwiVG9wIjowLjAsIkxlZnQiOjEwLjAsIlJpZ2h0IjoxMC4wLCJCb3R0b20iOjAuMH0sIlBhZGRpbmciOnsiJGlkIjoiMTAxMSIsIlRvcCI6My4wLCJMZWZ0IjowLjAsIlJpZ2h0IjowLjAsIkJvdHRvbSI6My4wfSwiQmFja2dyb3VuZCI6eyIkaWQiOiIxMDEyIiwiQ29sb3IiOnsiJGlkIjoiMTAxMyIsIkEiOjI1NSwiUiI6NjgsIkciOjg0LCJCIjoxMDZ9fSwiSXNWaXNpYmxlIjp0cnVlLCJXaWR0aCI6ODU4LjAsIkhlaWdodCI6MjAuMCwiQm9yZGVyU3R5bGUiOnsiJGlkIjoiMTAxNCIsIkxpbmVDb2xvciI6eyIkaWQiOiIxMDE1IiwiJHR5cGUiOiJOTFJFLkNvbW1vbi5Eb20uU29saWRDb2xvckJydXNoLCBOTFJFLkNvbW1vbiIsIkNvbG9yIjp7IiRpZCI6IjEwMTYiLCJBIjoyNTUsIlIiOjI1NSwiRyI6MCwiQiI6MH19LCJMaW5lV2VpZ2h0IjowLjAsIkxpbmVUeXBlIjowLCJQYXJlbnRTdHlsZSI6bnVsbH0sIlBhcmVudFN0eWxlIjpudWxsfSwiQm90dG9tVGllclNoYXBlU3R5bGUiOnsiJGlkIjoiMTAxNyIsIk1hcmdpbiI6eyIkaWQiOiIxMDE4IiwiVG9wIjowLjAsIkxlZnQiOjEwLjAsIlJpZ2h0IjoxMC4wLCJCb3R0b20iOjAuMH0sIlBhZGRpbmciOnsiJGlkIjoiMTAxOSIsIlRvcCI6My4wLCJMZWZ0IjowLjAsIlJpZ2h0IjowLjAsIkJvdHRvbSI6My4wfSwiQmFja2dyb3VuZCI6eyIkaWQiOiIxMDIwIiwiQ29sb3IiOnsiJGlkIjoiMTAyMSIsIkEiOjI1NSwiUiI6NjgsIkciOjg0LCJCIjoxMDZ9fSwiSXNWaXNpYmxlIjp0cnVlLCJXaWR0aCI6ODU4LjAsIkhlaWdodCI6MjAuMCwiQm9yZGVyU3R5bGUiOnsiJGlkIjoiMTAyMiIsIkxpbmVDb2xvciI6eyIkaWQiOiIxMDIzIiwiJHR5cGUiOiJOTFJFLkNvbW1vbi5Eb20uU29saWRDb2xvckJydXNoLCBOTFJFLkNvbW1vbiIsIkNvbG9yIjp7IiRpZCI6IjEwMjQiLCJBIjoyNTUsIlIiOjI1NSwiRyI6MCwiQiI6MH19LCJMaW5lV2VpZ2h0IjowLjAsIkxpbmVUeXBlIjowLCJQYXJlbnRTdHlsZSI6bnVsbH0sIlBhcmVudFN0eWxlIjpudWxsfSwiUmlnaHRFbmRDYXBzU3R5bGUiOnsiJGlkIjoiMTAyNSIsIkZvbnRTZXR0aW5ncyI6eyIkaWQiOiIxMDI2IiwiRm9udFNpemUiOjE4LCJGb250TmFtZSI6IkNhbGlicmkiLCJJc0JvbGQiOnRydWUsIklzSXRhbGljIjpmYWxzZSwiSXNVbmRlcmxpbmVkIjpmYWxzZSwiUGFyZW50U3R5bGUiOm51bGx9LCJBdXRvU2l6ZSI6MCwiRm9yZWdyb3VuZCI6eyIkaWQiOiIxMDI3IiwiQ29sb3IiOnsiJGlkIjoiMTAyOC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TAyOSIsIlRvcCI6MC4wLCJMZWZ0IjowLjAsIlJpZ2h0IjoyMC4wLCJCb3R0b20iOjAuMH0sIlBhZGRpbmciOnsiJGlkIjoiMTAzMCIsIlRvcCI6MC4wLCJMZWZ0IjowLjAsIlJpZ2h0IjowLjAsIkJvdHRvbSI6MC4wfSwiQmFja2dyb3VuZCI6eyIkaWQiOiIxMDMxIiwiQ29sb3IiOnsiJHJlZiI6IjQ2In19LCJJc1Zpc2libGUiOmZhbHNlLCJXaWR0aCI6MC4wLCJIZWlnaHQiOjAuMCwiQm9yZGVyU3R5bGUiOm51bGwsIlBhcmVudFN0eWxlIjpudWxsfSwiTGVmdEVuZENhcHNTdHlsZSI6eyIkaWQiOiIxMDMyIiwiRm9udFNldHRpbmdzIjp7IiRpZCI6IjEwMzMiLCJGb250U2l6ZSI6MTgsIkZvbnROYW1lIjoiQ2FsaWJyaSIsIklzQm9sZCI6dHJ1ZSwiSXNJdGFsaWMiOmZhbHNlLCJJc1VuZGVybGluZWQiOmZhbHNlLCJQYXJlbnRTdHlsZSI6bnVsbH0sIkF1dG9TaXplIjowLCJGb3JlZ3JvdW5kIjp7IiRpZCI6IjEwMzQiLCJDb2xvciI6eyIkaWQiOiIxMDM1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xMDM2IiwiVG9wIjowLjAsIkxlZnQiOjEyOS4wODk0NDgxMjM2MjAyOSwiUmlnaHQiOjAuMCwiQm90dG9tIjowLjB9LCJQYWRkaW5nIjp7IiRpZCI6IjEwMzciLCJUb3AiOjAuMCwiTGVmdCI6MC4wLCJSaWdodCI6MC4wLCJCb3R0b20iOjAuMH0sIkJhY2tncm91bmQiOnsiJGlkIjoiMTAzOCIsIkNvbG9yIjp7IiRyZWYiOiI0NiJ9fSwiSXNWaXNpYmxlIjpmYWxzZSwiV2lkdGgiOjAuMCwiSGVpZ2h0IjowLjAsIkJvcmRlclN0eWxlIjpudWxsLCJQYXJlbnRTdHlsZSI6bnVsbH0sIlRvZGF5VGV4dFN0eWxlIjp7IiRpZCI6IjEwMzkiLCJGb250U2V0dGluZ3MiOnsiJGlkIjoiMTA0MCIsIkZvbnRTaXplIjoxMiwiRm9udE5hbWUiOiJDYWxpYnJpIiwiSXNCb2xkIjpmYWxzZSwiSXNJdGFsaWMiOmZhbHNlLCJJc1VuZGVybGluZWQiOmZhbHNlLCJQYXJlbnRTdHlsZSI6bnVsbH0sIkF1dG9TaXplIjowLCJGb3JlZ3JvdW5kIjp7IiRpZCI6IjEwNDEiLCJDb2xvciI6eyIkaWQiOiIxMDQy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wNDMiLCJUb3AiOjAuMCwiTGVmdCI6MC4wLCJSaWdodCI6MC4wLCJCb3R0b20iOjAuMH0sIlBhZGRpbmciOnsiJGlkIjoiMTA0NCIsIlRvcCI6MC4wLCJMZWZ0IjowLjAsIlJpZ2h0IjowLjAsIkJvdHRvbSI6MC4wfSwiQmFja2dyb3VuZCI6eyIkaWQiOiIxMDQ1IiwiQ29sb3IiOnsiJHJlZiI6IjQ2In19LCJJc1Zpc2libGUiOnRydWUsIldpZHRoIjowLjAsIkhlaWdodCI6MC4wLCJCb3JkZXJTdHlsZSI6bnVsbCwiUGFyZW50U3R5bGUiOm51bGx9LCJUb2RheU1hcmtlclN0eWxlIjp7IiRpZCI6IjEwNDYiLCJNYXJnaW4iOnsiJGlkIjoiMTA0NyIsIlRvcCI6MC4wLCJMZWZ0IjowLjAsIlJpZ2h0IjowLjAsIkJvdHRvbSI6MC4wfSwiUGFkZGluZyI6eyIkaWQiOiIxMDQ4IiwiVG9wIjowLjAsIkxlZnQiOjAuMCwiUmlnaHQiOjAuMCwiQm90dG9tIjowLjB9LCJCYWNrZ3JvdW5kIjp7IiRpZCI6IjEwNDkiLCJDb2xvciI6eyIkaWQiOiIxMDUwIiwiQSI6MjU1LCJSIjoyNTUsIkciOjAsIkIiOjB9fSwiSXNWaXNpYmxlIjp0cnVlLCJXaWR0aCI6MC4wLCJIZWlnaHQiOjAuMCwiQm9yZGVyU3R5bGUiOm51bGwsIlBhcmVudFN0eWxlIjpudWxsfSwiU2NhbGVTdHlsZSI6eyIkaWQiOiIxMDUxIiwiU2hhcGUiOjMsIlNob3dTZWdtZW50U2VwYXJhdG9ycyI6ZmFsc2UsIlNlZ21lbnRTZXBhcmF0b3JPcGFjaXR5IjozMCwiSGFzQmVlblZpc2libGVCZWZvcmUiOnRydWUsIkZvbnRTZXR0aW5ncyI6eyIkaWQiOiIxMDUyIiwiRm9udFNpemUiOjEyLCJGb250TmFtZSI6IkNhbGlicmkiLCJJc0JvbGQiOmZhbHNlLCJJc0l0YWxpYyI6ZmFsc2UsIklzVW5kZXJsaW5lZCI6ZmFsc2UsIlBhcmVudFN0eWxlIjpudWxsfSwiQXV0b1NpemUiOjAsIkZvcmVncm91bmQiOnsiJGlkIjoiMTA1MyIsIkNvbG9yIjp7IiRpZCI6IjEwNTQ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MTA1NSIsIlRvcCI6MC4wLCJMZWZ0Ijo1LjAsIlJpZ2h0IjowLjAsIkJvdHRvbSI6MC4wfSwiUGFkZGluZyI6eyIkaWQiOiIxMDU2IiwiVG9wIjowLjAsIkxlZnQiOjAuMCwiUmlnaHQiOjAuMCwiQm90dG9tIjowLjB9LCJCYWNrZ3JvdW5kIjp7IiRpZCI6IjEwNTciLCJDb2xvciI6eyIkcmVmIjoiNDYifX0sIklzVmlzaWJsZSI6dHJ1ZSwiV2lkdGgiOjAuMCwiSGVpZ2h0IjowLjAsIkJvcmRlclN0eWxlIjpudWxsLCJQYXJlbnRTdHlsZSI6bnVsbH0sIlNpbmdsZVNjYWxlU2hhcGVTdHlsZSI6eyIkaWQiOiIxMDU4IiwiU2hhcGUiOjMsIkhlaWdodCI6MjAuMH0sIk1pZGRsZVRpZXJTY2FsZVN0eWxlIjp7IiRpZCI6IjEwNTkiLCJTaGFwZSI6MywiU2hvd1NlZ21lbnRTZXBhcmF0b3JzIjpmYWxzZSwiU2VnbWVudFNlcGFyYXRvck9wYWNpdHkiOjMwLCJIYXNCZWVuVmlzaWJsZUJlZm9yZSI6dHJ1ZSwiRm9udFNldHRpbmdzIjp7IiRpZCI6IjEwNjAiLCJGb250U2l6ZSI6MTIsIkZvbnROYW1lIjoiQ2FsaWJyaSIsIklzQm9sZCI6ZmFsc2UsIklzSXRhbGljIjpmYWxzZSwiSXNVbmRlcmxpbmVkIjpmYWxzZSwiUGFyZW50U3R5bGUiOm51bGx9LCJBdXRvU2l6ZSI6MCwiRm9yZWdyb3VuZCI6eyIkcmVmIjoiMTA1MyJ9LCJNYXhXaWR0aCI6MjAwLjAsIk1heEhlaWdodCI6IkluZmluaXR5IiwiU21hcnRGb3JlZ3JvdW5kSXNBY3RpdmUiOmZhbHNlLCJIb3Jpem9udGFsQWxpZ25tZW50IjowLCJWZXJ0aWNhbEFsaWdubWVudCI6MSwiU21hcnRGb3JlZ3JvdW5kIjpudWxsLCJCYWNrZ3JvdW5kRmlsbFR5cGUiOjAsIk1hcmdpbiI6eyIkaWQiOiIxMDYxIiwiVG9wIjowLjAsIkxlZnQiOjUuMCwiUmlnaHQiOjAuMCwiQm90dG9tIjowLjB9LCJQYWRkaW5nIjp7IiRpZCI6IjEwNjIiLCJUb3AiOjAuMCwiTGVmdCI6MC4wLCJSaWdodCI6MC4wLCJCb3R0b20iOjAuMH0sIkJhY2tncm91bmQiOnsiJGlkIjoiMTA2MyIsIkNvbG9yIjp7IiRpZCI6IjEwNjQiLCJBIjowLCJSIjowLCJHIjowLCJCIjowfX0sIklzVmlzaWJsZSI6ZmFsc2UsIldpZHRoIjowLjAsIkhlaWdodCI6MC4wLCJCb3JkZXJTdHlsZSI6bnVsbCwiUGFyZW50U3R5bGUiOm51bGx9LCJCb3R0b21UaWVyU2NhbGVTdHlsZSI6eyIkaWQiOiIxMDY1IiwiU2hhcGUiOjMsIlNob3dTZWdtZW50U2VwYXJhdG9ycyI6ZmFsc2UsIlNlZ21lbnRTZXBhcmF0b3JPcGFjaXR5IjozMCwiSGFzQmVlblZpc2libGVCZWZvcmUiOmZhbHNlLCJGb250U2V0dGluZ3MiOnsiJGlkIjoiMTA2NiIsIkZvbnRTaXplIjoxMiwiRm9udE5hbWUiOiJDYWxpYnJpIiwiSXNCb2xkIjpmYWxzZSwiSXNJdGFsaWMiOmZhbHNlLCJJc1VuZGVybGluZWQiOmZhbHNlLCJQYXJlbnRTdHlsZSI6bnVsbH0sIkF1dG9TaXplIjowLCJGb3JlZ3JvdW5kIjp7IiRpZCI6IjEwNjciLCJDb2xvciI6eyIkaWQiOiIxMDY4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EwNjkiLCJUb3AiOjAuMCwiTGVmdCI6NS4wLCJSaWdodCI6MC4wLCJCb3R0b20iOjAuMH0sIlBhZGRpbmciOnsiJGlkIjoiMTA3MCIsIlRvcCI6MC4wLCJMZWZ0IjowLjAsIlJpZ2h0IjowLjAsIkJvdHRvbSI6MC4wfSwiQmFja2dyb3VuZCI6eyIkaWQiOiIxMDcxIiwiQ29sb3IiOnsiJGlkIjoiMTA3MiIsIkEiOjAsIlIiOjAsIkciOjAsIkIiOjB9fSwiSXNWaXNpYmxlIjpmYWxzZSwiV2lkdGgiOjAuMCwiSGVpZ2h0IjowLjAsIkJvcmRlclN0eWxlIjpudWxsLCJQYXJlbnRTdHlsZSI6bnVsbH0sIkVsYXBzZWRUaW1lQmFja2dyb3VuZCI6eyIkaWQiOiIxMDczIiwiQ29sb3IiOnsiJGlkIjoiMTA3NCIsIkEiOjE5MSwiUiI6MjU1LCJHIjowLCJCIjowfX0sIkFwcGVuZFllYXJPblllYXJDaGFuZ2UiOmZhbHNlLCJFbGFwc2VkVGltZUZvcm1hdCI6MCwiVG9kYXlNYXJrZXJQb3NpdGlvbiI6MCwiUXVpY2tQb3NpdGlvbiI6MywiQWJzb2x1dGVQb3NpdGlvbiI6MTYyLjAsIk1hcmdpbiI6eyIkaWQiOiIxMDc1IiwiVG9wIjowLjAsIkxlZnQiOjEwLjAsIlJpZ2h0IjoxMC4wLCJCb3R0b20iOjAuMH0sIlBhZGRpbmciOnsiJGlkIjoiMTA3NiIsIlRvcCI6MC4wLCJMZWZ0IjowLjAsIlJpZ2h0IjowLjAsIkJvdHRvbSI6MC4wfSwiQmFja2dyb3VuZCI6eyIkaWQiOiIxMDc3IiwiQ29sb3IiOnsiJGlkIjoiMTA3OCIsIkEiOjI1NSwiUiI6NDcsIkciOjU0LCJCIjoxNTN9fSwiSXNWaXNpYmxlIjp0cnVlLCJXaWR0aCI6MC4wLCJIZWlnaHQiOjAuMCwiQm9yZGVyU3R5bGUiOm51bGwsIlBhcmVudFN0eWxlIjpudWxsfSwiRGVmYXVsdE1pbGVzdG9uZVN0eWxlIjp7IiRpZCI6IjEwNzkiLCJTaGFwZSI6MiwiQ29ubmVjdG9yTWFyZ2luIjp7IiRpZCI6IjEwODAiLCJUb3AiOjAuMCwiTGVmdCI6Mi4wLCJSaWdodCI6Mi4wLCJCb3R0b20iOjAuMH0sIkNvbm5lY3RvclN0eWxlIjp7IiRpZCI6IjEwODEiLCJMaW5lQ29sb3IiOnsiJGlkIjoiMTA4MiIsIiR0eXBlIjoiTkxSRS5Db21tb24uRG9tLlNvbGlkQ29sb3JCcnVzaCwgTkxSRS5Db21tb24iLCJDb2xvciI6eyIkaWQiOiIxMDgzIiwiQSI6MTI3LCJSIjo3OSwiRyI6MTI5LCJCIjoxODl9fSwiTGluZVdlaWdodCI6MS4wLCJMaW5lVHlwZSI6MCwiUGFyZW50U3R5bGUiOm51bGx9LCJJc0JlbG93VGltZWJhbmQiOmZhbHNlLCJQb3NpdGlvbk9uVGFzayI6MCwiSGlkZURhdGUiOmZhbHNlLCJTaGFwZVNpemUiOjEsIlNwYWNpbmciOjIuMCwiUGFkZGluZyI6eyIkaWQiOiIxMDg0IiwiVG9wIjo3LjAsIkxlZnQiOjMuMCwiUmlnaHQiOjAuMCwiQm90dG9tIjoyLjB9LCJTaGFwZVN0eWxlIjp7IiRpZCI6IjEwODUiLCJNYXJnaW4iOnsiJGlkIjoiMTA4NiIsIlRvcCI6MC4wLCJMZWZ0IjowLjAsIlJpZ2h0IjowLjAsIkJvdHRvbSI6MC4wfSwiUGFkZGluZyI6eyIkaWQiOiIxMDg3IiwiVG9wIjowLjAsIkxlZnQiOjAuMCwiUmlnaHQiOjAuMCwiQm90dG9tIjowLjB9LCJCYWNrZ3JvdW5kIjp7IiRpZCI6IjEwODgiLCJDb2xvciI6eyIkaWQiOiIxMDg5IiwiQSI6MjU1LCJSIjowLCJHIjoxMTQsIkIiOjE4OH19LCJJc1Zpc2libGUiOnRydWUsIldpZHRoIjoxMy4wLCJIZWlnaHQiOjEzLjAsIkJvcmRlclN0eWxlIjp7IiRpZCI6IjEwOTAiLCJMaW5lQ29sb3IiOnsiJGlkIjoiMTA5MSIsIiR0eXBlIjoiTkxSRS5Db21tb24uRG9tLlNvbGlkQ29sb3JCcnVzaCwgTkxSRS5Db21tb24iLCJDb2xvciI6eyIkaWQiOiIxMDkyIiwiQSI6MjU1LCJSIjoyNTUsIkciOjAsIkIiOjB9fSwiTGluZVdlaWdodCI6MC4wLCJMaW5lVHlwZSI6MCwiUGFyZW50U3R5bGUiOm51bGx9LCJQYXJlbnRTdHlsZSI6bnVsbH0sIlRpdGxlU3R5bGUiOnsiJGlkIjoiMTA5MyIsIkZvbnRTZXR0aW5ncyI6eyIkaWQiOiIxMDk0IiwiRm9udFNpemUiOjExLCJGb250TmFtZSI6IkNhbGlicmkiLCJJc0JvbGQiOnRydWUsIklzSXRhbGljIjpmYWxzZSwiSXNVbmRlcmxpbmVkIjpmYWxzZSwiUGFyZW50U3R5bGUiOm51bGx9LCJBdXRvU2l6ZSI6MCwiRm9yZWdyb3VuZCI6eyIkaWQiOiIxMDk1IiwiQ29sb3IiOnsiJGlkIjoiMTA5N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MDk3IiwiVG9wIjowLjAsIkxlZnQiOjAuMCwiUmlnaHQiOjAuMCwiQm90dG9tIjowLjB9LCJQYWRkaW5nIjp7IiRpZCI6IjEwOTgiLCJUb3AiOjAuMCwiTGVmdCI6MC4wLCJSaWdodCI6MC4wLCJCb3R0b20iOjAuMH0sIkJhY2tncm91bmQiOnsiJGlkIjoiMTA5OSIsIkNvbG9yIjp7IiRyZWYiOiI0NiJ9fSwiSXNWaXNpYmxlIjp0cnVlLCJXaWR0aCI6MC4wLCJIZWlnaHQiOjAuMCwiQm9yZGVyU3R5bGUiOm51bGwsIlBhcmVudFN0eWxlIjpudWxsfSwiRGF0ZVN0eWxlIjp7IiRpZCI6IjExMDAiLCJGb250U2V0dGluZ3MiOnsiJGlkIjoiMTEwMSIsIkZvbnRTaXplIjoxMCwiRm9udE5hbWUiOiJDYWxpYnJpIiwiSXNCb2xkIjpmYWxzZSwiSXNJdGFsaWMiOmZhbHNlLCJJc1VuZGVybGluZWQiOmZhbHNlLCJQYXJlbnRTdHlsZSI6bnVsbH0sIkF1dG9TaXplIjowLCJGb3JlZ3JvdW5kIjp7IiRpZCI6IjExMDIiLCJDb2xvciI6eyIkaWQiOiIxMTAz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TA0IiwiVG9wIjowLjAsIkxlZnQiOjAuMCwiUmlnaHQiOjAuMCwiQm90dG9tIjowLjB9LCJQYWRkaW5nIjp7IiRpZCI6IjExMDUiLCJUb3AiOjAuMCwiTGVmdCI6MC4wLCJSaWdodCI6MC4wLCJCb3R0b20iOjAuMH0sIkJhY2tncm91bmQiOnsiJGlkIjoiMTEwNiIsIkNvbG9yIjp7IiRyZWYiOiI0NiJ9fSwiSXNWaXNpYmxlIjp0cnVlLCJXaWR0aCI6MC4wLCJIZWlnaHQiOjAuMCwiQm9yZGVyU3R5bGUiOm51bGwsIlBhcmVudFN0eWxlIjpudWxsfSwiRGF0ZUZvcm1hdCI6eyIkaWQiOiIxMTA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xMDgiLCJGb3JtYXQiOjAsIklzVmlzaWJsZSI6ZmFsc2UsIkxhc3RLbm93blZpc2liaWxpdHlTdGF0ZSI6ZmFsc2V9LCJJc1Zpc2libGUiOnRydWUsIlBhcmVudFN0eWxlIjpudWxsfSwiRGVmYXVsdFRhc2tTdHlsZSI6eyIkaWQiOiIxMTA5IiwiU2hhcGUiOjYsIlNoYXBlVGhpY2tuZXNzIjoxLCJEdXJhdGlvbkZvcm1hdCI6MCwiSW5jbHVkZU5vbldvcmtpbmdEYXlzSW5EdXJhdGlvbiI6ZmFsc2UsIlBlcmNlbnRhZ2VDb21wbGV0ZVN0eWxlIjp7IiRpZCI6IjExMTAiLCJGb250U2V0dGluZ3MiOnsiJGlkIjoiMTExMSIsIkZvbnRTaXplIjoxMCwiRm9udE5hbWUiOiJDYWxpYnJpIiwiSXNCb2xkIjpmYWxzZSwiSXNJdGFsaWMiOmZhbHNlLCJJc1VuZGVybGluZWQiOmZhbHNlLCJQYXJlbnRTdHlsZSI6bnVsbH0sIkF1dG9TaXplIjowLCJGb3JlZ3JvdW5kIjp7IiRyZWYiOiI0MSJ9LCJNYXhXaWR0aCI6MjAwLjAsIk1heEhlaWdodCI6IkluZmluaXR5IiwiU21hcnRGb3JlZ3JvdW5kSXNBY3RpdmUiOmZhbHNlLCJIb3Jpem9udGFsQWxpZ25tZW50IjowLCJWZXJ0aWNhbEFsaWdubWVudCI6MCwiU21hcnRGb3JlZ3JvdW5kIjpudWxsLCJCYWNrZ3JvdW5kRmlsbFR5cGUiOjAsIk1hcmdpbiI6eyIkcmVmIjoiNDMifSwiUGFkZGluZyI6eyIkcmVmIjoiNDQifSwiQmFja2dyb3VuZCI6eyIkcmVmIjoiNDUifSwiSXNWaXNpYmxlIjp0cnVlLCJXaWR0aCI6MC4wLCJIZWlnaHQiOjAuMCwiQm9yZGVyU3R5bGUiOm51bGwsIlBhcmVudFN0eWxlIjpudWxsfSwiRHVyYXRpb25TdHlsZSI6eyIkaWQiOiIxMTEyIiwiRm9udFNldHRpbmdzIjp7IiRpZCI6IjExMTMiLCJGb250U2l6ZSI6MTAsIkZvbnROYW1lIjoiQ2FsaWJyaSIsIklzQm9sZCI6ZmFsc2UsIklzSXRhbGljIjpmYWxzZSwiSXNVbmRlcmxpbmVkIjpmYWxzZSwiUGFyZW50U3R5bGUiOm51bGx9LCJBdXRvU2l6ZSI6MCwiRm9yZWdyb3VuZCI6eyIkcmVmIjoiNTAifSwiTWF4V2lkdGgiOjIwMC4wLCJNYXhIZWlnaHQiOiJJbmZpbml0eSIsIlNtYXJ0Rm9yZWdyb3VuZElzQWN0aXZlIjpmYWxzZSwiSG9yaXpvbnRhbEFsaWdubWVudCI6MCwiVmVydGljYWxBbGlnbm1lbnQiOjAsIlNtYXJ0Rm9yZWdyb3VuZCI6bnVsbCwiQmFja2dyb3VuZEZpbGxUeXBlIjowLCJNYXJnaW4iOnsiJHJlZiI6IjUyIn0sIlBhZGRpbmciOnsiJHJlZiI6IjUzIn0sIkJhY2tncm91bmQiOnsiJHJlZiI6IjU0In0sIklzVmlzaWJsZSI6dHJ1ZSwiV2lkdGgiOjAuMCwiSGVpZ2h0IjowLjAsIkJvcmRlclN0eWxlIjpudWxsLCJQYXJlbnRTdHlsZSI6bnVsbH0sIkhvcml6b250YWxDb25uZWN0b3JTdHlsZSI6eyIkaWQiOiIxMTE0IiwiTGluZUNvbG9yIjp7IiRyZWYiOiI1NyJ9LCJMaW5lV2VpZ2h0IjoxLjAsIkxpbmVUeXBlIjowLCJQYXJlbnRTdHlsZSI6bnVsbH0sIlZlcnRpY2FsQ29ubmVjdG9yU3R5bGUiOnsiJGlkIjoiMTExNSIsIkxpbmVDb2xvciI6eyIkcmVmIjoiNjAi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NSwiSXNCZWxvd1RpbWViYW5kIjpmYWxzZSwiUGVyY2VudGFnZUNvbXBsZXRlU2hhcGVPcGFjaXR5IjozNSwiU2hhcGVTdHlsZSI6eyIkaWQiOiIxMTE2IiwiTWFyZ2luIjp7IiRyZWYiOiI2MyJ9LCJQYWRkaW5nIjp7IiRyZWYiOiI2NCJ9LCJCYWNrZ3JvdW5kIjp7IiRpZCI6IjExMTciLCJDb2xvciI6eyIkaWQiOiIxMTE4IiwiQSI6MjU1LCJSIjowLCJHIjoxMTQsIkIiOjE4OH19LCJJc1Zpc2libGUiOnRydWUsIldpZHRoIjowLjAsIkhlaWdodCI6MTYuMCwiQm9yZGVyU3R5bGUiOnsiJGlkIjoiMTExOSIsIkxpbmVDb2xvciI6eyIkaWQiOiIxMTIwIiwiJHR5cGUiOiJOTFJFLkNvbW1vbi5Eb20uU29saWRDb2xvckJydXNoLCBOTFJFLkNvbW1vbiIsIkNvbG9yIjp7IiRpZCI6IjExMjEiLCJBIjoyNTUsIlIiOjI1NSwiRyI6MCwiQiI6MH19LCJMaW5lV2VpZ2h0IjowLjAsIkxpbmVUeXBlIjowLCJQYXJlbnRTdHlsZSI6bnVsbH0sIlBhcmVudFN0eWxlIjpudWxsfSwiVGl0bGVTdHlsZSI6eyIkaWQiOiIxMTIyIiwiRm9udFNldHRpbmdzIjp7IiRpZCI6IjExMjMiLCJGb250U2l6ZSI6MTEsIkZvbnROYW1lIjoiQ2FsaWJyaSIsIklzQm9sZCI6dHJ1ZSwiSXNJdGFsaWMiOmZhbHNlLCJJc1VuZGVybGluZWQiOmZhbHNlLCJQYXJlbnRTdHlsZSI6bnVsbH0sIkF1dG9TaXplIjowLCJGb3JlZ3JvdW5kIjp7IiRpZCI6IjExMjQiLCJDb2xvciI6eyIkaWQiOiIxMTI1IiwiQSI6MjU1LCJSIjowLCJHIjowLCJCIjowfX0sIk1heFdpZHRoIjo5NjAuMCwiTWF4SGVpZ2h0IjoiSW5maW5pdHkiLCJTbWFydEZvcmVncm91bmRJc0FjdGl2ZSI6ZmFsc2UsIkhvcml6b250YWxBbGlnbm1lbnQiOjAsIlZlcnRpY2FsQWxpZ25tZW50IjowLCJTbWFydEZvcmVncm91bmQiOm51bGwsIkJhY2tncm91bmRGaWxsVHlwZSI6MCwiTWFyZ2luIjp7IiRyZWYiOiI3NCJ9LCJQYWRkaW5nIjp7IiRyZWYiOiI3NSJ9LCJCYWNrZ3JvdW5kIjp7IiRpZCI6IjExMjYiLCJDb2xvciI6eyIkcmVmIjoiNDYifX0sIklzVmlzaWJsZSI6dHJ1ZSwiV2lkdGgiOjAuMCwiSGVpZ2h0IjowLjAsIkJvcmRlclN0eWxlIjpudWxsLCJQYXJlbnRTdHlsZSI6bnVsbH0sIkRhdGVTdHlsZSI6eyIkaWQiOiIxMTI3IiwiRm9udFNldHRpbmdzIjp7IiRpZCI6IjExMjgiLCJGb250U2l6ZSI6MTAsIkZvbnROYW1lIjoiQ2FsaWJyaSIsIklzQm9sZCI6ZmFsc2UsIklzSXRhbGljIjpmYWxzZSwiSXNVbmRlcmxpbmVkIjpmYWxzZSwiUGFyZW50U3R5bGUiOm51bGx9LCJBdXRvU2l6ZSI6MCwiRm9yZWdyb3VuZCI6eyIkcmVmIjoiODEifSwiTWF4V2lkdGgiOjIwMC4wLCJNYXhIZWlnaHQiOiJJbmZpbml0eSIsIlNtYXJ0Rm9yZWdyb3VuZElzQWN0aXZlIjpmYWxzZSwiSG9yaXpvbnRhbEFsaWdubWVudCI6MiwiVmVydGljYWxBbGlnbm1lbnQiOjAsIlNtYXJ0Rm9yZWdyb3VuZCI6bnVsbCwiQmFja2dyb3VuZEZpbGxUeXBlIjowLCJNYXJnaW4iOnsiJHJlZiI6IjgzIn0sIlBhZGRpbmciOnsiJHJlZiI6Ijg0In0sIkJhY2tncm91bmQiOnsiJHJlZiI6Ijg1In0sIklzVmlzaWJsZSI6dHJ1ZSwiV2lkdGgiOjAuMCwiSGVpZ2h0IjowLjAsIkJvcmRlclN0eWxlIjpudWxsLCJQYXJlbnRTdHlsZSI6bnVsbH0sIkRhdGVGb3JtYXQiOnsiJGlkIjoiMTEy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MwIiwiRm9ybWF0IjowLCJJc1Zpc2libGUiOmZhbHNlLCJMYXN0S25vd25WaXNpYmlsaXR5U3RhdGUiOmZhbHNlfSwiSXNWaXNpYmxlIjp0cnVlLCJQYXJlbnRTdHlsZSI6bnVsbCwiX2V4cGxpY2l0bHlTZXQiOnsiJGlkIjoiMTEzMS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HcmlkbGluZVBhbmVsU3R5bGUiOnsiJGlkIjoiMTEzMiIsIkdyaWRsaW5lU3R5bGUiOnsiJGlkIjoiMTEzMyIsIkxpbmVDb2xvciI6eyIkaWQiOiIxMTM0IiwiJHR5cGUiOiJOTFJFLkNvbW1vbi5Eb20uU29saWRDb2xvckJydXNoLCBOTFJFLkNvbW1vbiIsIkNvbG9yIjp7IiRpZCI6IjExMzUiLCJBIjozOCwiUiI6OTEsIkciOjE1NSwiQiI6MjEzfX0sIkxpbmVXZWlnaHQiOjEuMCwiTGluZVR5cGUiOjAsIlBhcmVudFN0eWxlIjpudWxsfSwiTWFyZ2luIjp7IiRpZCI6IjExMzYiLCJUb3AiOjAuMCwiTGVmdCI6MC4wLCJSaWdodCI6MC4wLCJCb3R0b20iOjAuMH0sIlBhZGRpbmciOnsiJGlkIjoiMTEzNyIsIlRvcCI6MC4wLCJMZWZ0IjowLjAsIlJpZ2h0IjowLjAsIkJvdHRvbSI6MC4wfSwiQmFja2dyb3VuZCI6bnVsbCwiSXNWaXNpYmxlIjp0cnVlLCJXaWR0aCI6MC4wLCJIZWlnaHQiOjAuMCwiQm9yZGVyU3R5bGUiOnsiJGlkIjoiMTEzOCIsIkxpbmVDb2xvciI6bnVsbCwiTGluZVdlaWdodCI6MC4wLCJMaW5lVHlwZSI6MCwiUGFyZW50U3R5bGUiOm51bGx9LCJQYXJlbnRTdHlsZSI6bnVsbH0sIkFjdGl2aXR5TGluZVBhbmVsU3R5bGUiOnsiJGlkIjoiMTEzOSIsIkFjdGl2aXR5TGluZVN0eWxlIjp7IiRpZCI6IjExNDAiLCJMaW5lQ29sb3IiOnsiJGlkIjoiMTE0MSIsIiR0eXBlIjoiTkxSRS5Db21tb24uRG9tLlNvbGlkQ29sb3JCcnVzaCwgTkxSRS5Db21tb24iLCJDb2xvciI6eyIkaWQiOiIxMTQyIiwiQSI6MzgsIlIiOjY4LCJHIjoxMTQsIkIiOjE5Nn19LCJMaW5lV2VpZ2h0IjoxLjAsIkxpbmVUeXBlIjowLCJQYXJlbnRTdHlsZSI6bnVsbH0sIk1hcmdpbiI6eyIkaWQiOiIxMTQzIiwiVG9wIjowLjAsIkxlZnQiOjAuMCwiUmlnaHQiOjAuMCwiQm90dG9tIjowLjB9LCJQYWRkaW5nIjp7IiRpZCI6IjExNDQiLCJUb3AiOjAuMCwiTGVmdCI6MC4wLCJSaWdodCI6MC4wLCJCb3R0b20iOjAuMH0sIkJhY2tncm91bmQiOm51bGwsIklzVmlzaWJsZSI6dHJ1ZSwiV2lkdGgiOjAuMCwiSGVpZ2h0IjowLjAsIkJvcmRlclN0eWxlIjp7IiRpZCI6IjExNDUiLCJMaW5lQ29sb3IiOm51bGwsIkxpbmVXZWlnaHQiOjAuMCwiTGluZVR5cGUiOjAsIlBhcmVudFN0eWxlIjpudWxsfSwiUGFyZW50U3R5bGUiOm51bGx9LCJTaG93RWxhcHNlZFRpbWVHcmFkaWVudFN0eWxlIjpmYWxzZSwiVGltZWJhbmRSZXNlcnZlZExlZnRBcmVhU3R5bGUiOnsiJGlkIjoiMTE0NiIsIkFjdGl2aXR5SGVhZGVyV2lkdGgiOjczLjg1NDMwNDYzNTc2MTYsIklzU2V0Ijp0cnVlfSwiRGVmYXVsdFN3aW1sYW5lU3R5bGUiOm51bGx9LCJTY2FsZSI6bnVsbCwiU2NhbGVWMiI6eyIkaWQiOiIxMTQ3IiwiU3RhcnREYXRlIjoiMjAyMS0xMi0xM1QwODowMDowMCIsIkVuZERhdGUiOiIyMDIxLTEyLTE0VDE4OjAwOjAwIiwiQXV0b0RhdGVSYW5nZSI6ZmFsc2UsIldvcmtpbmdEYXlzIjozMSwiRmlzY2FsWWVhciI6eyIkaWQiOiIxMTQ4IiwiU3RhcnRNb250aCI6MSwiVXNlU3RhcnRpbmdZZWFyRm9yTnVtYmVyaW5nIjp0cnVlLCJTaG93RmlzY2FsWWVhckxhYmVsIjp0cnVlfSwiVG9kYXlNYXJrZXJUZXh0IjoiVG9kYXkiLCJBdXRvU2NhbGVUeXBlIjpmYWxzZSwiVGltZWJhbmRTY2FsZXMiOnsiJGlkIjoiMTE0OSIsIlRvcFNjYWxlTGF5ZXIiOnsiJGlkIjoiMTE1MCIsIkZvcm1hdCI6ImggdHQiLCJUeXBlIjo2fSwiTWlkZGxlU2NhbGVMYXllciI6eyIkaWQiOiIxMTUxIiwiRm9ybWF0IjoiZCIsIlR5cGUiOjB9LCJCb3R0b21TY2FsZUxheWVyIjp7IiRpZCI6IjExNTIiLCJGb3JtYXQiOm51bGwsIlR5cGUiOjB9fX0sIk1pbGVzdG9uZXMiOltdLCJUYXNrcyI6W10sIlN3aW1sYW5lcyI6W10sIk1zUHJvamVjdEl0ZW1zVHJlZSI6eyIkaWQiOiIxMTUzIiwiUm9vdCI6eyJJbXBvcnRJZCI6bnVsbCwiSXNJbXBvcnRlZCI6ZmFsc2UsIkNoaWxkcmVuIjpbXX19LCJNZXRhZGF0YSI6eyIkaWQiOiIxMTU0IiwiU291cmNlVGVtcGxhdGUiOiJ7XCIkaWRcIjpcIjFcIixcIklkXCI6XCJjYzI2Zjg2My0yN2NlLTQ4MGUtYTU4OS1iM2YxMmYyZDZlYjBcIixcIkN1bHR1cmVJbmZvTmFtZVwiOlwiZW4tVVNcIixcIlZlcnNpb25cIjp7XCIkaWRcIjpcIjJcIixcIlRlbXBsYXRlRG9tVmVyc2lvblwiOlwiMS4yLjB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19LFwiU2NhbGVcIjp7XCIkaWRcIjpcIjE5MF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TkxXCIsXCJTdGFydERhdGVcIjpcIjAwMDEtMDEtMDFUMDA6MDA6MDBcIixcIkVuZERhdGVcIjpcIjAwMDEtMDEtMDFUMDA6MDA6MDBcIixcIkF1dG9EYXRlUmFuZ2VcIjp0cnVlLFwiV29ya2luZ0RheXNcIjozMSxcIlRvZGF5TWFya2VyVGV4dFwiOlwiVG9kYXlcIixcIkF1dG9TY2FsZVR5cGVcIjp0cnVlLFwiVGltZWJhbmRTY2FsZXNcIjp7XCIkaWRcIjpcIjE5MlwiLFwiVG9wU2NhbGVMYXllclwiOntcIiRpZFwiOlwiMTkzXCIsXCJGb3JtYXRcIjpcIndcIixcIlR5cGVcIjoxfSxcIk1pZGRsZVNjYWxlTGF5ZXJcIjp7XCIkaWRcIjpcIjE5NFwiLFwiRm9ybWF0XCI6bnVsbCxcIlR5cGVcIjowfSxcIkJvdHRvbVNjYWxlTGF5ZXJcIjp7XCIkaWRcIjpcIjE5NVwiLFwiRm9ybWF0XCI6bnVsbCxcIlR5cGVcIjowfX19LFwiTWlsZXN0b25lc1wiOltdLFwiVGFza3NcIjpbXSxcIlN3aW1sYW5lc1wiOltdLFwiU3dpbWxhbmVzVjJcIjpbXSxcIlNldHRpbmdzXCI6e1wiJGlkXCI6XCIxOTZcIixcIkltcGFPcHRpb25zXCI6e1wiJGlkXCI6XCIxOTdcIixcIkxlZnRUb1JpZ2h0XCI6ZmFsc2UsXCJQYXlsb2FkT3B0aW9uc1wiOjJ9fSxcIlRpbWVDb25maWd1cmF0aW9uXCI6e1wiJGlkXCI6XCIxOThcIixcIlVzZVRpbWVcIjpmYWxzZSxcIldvcmtEYXlTdGFydFwiOlwiMDA6MDA6MDBcIixcIldvcmtEYXlFbmRcIjpcIjIzOjU5OjAwXCJ9fSIsIlJlY2VudENvbG9yc0NvbGxlY3Rpb24iOiJbXCIjRkYyRjM2OTlcIl0ifSwiU2V0dGluZ3MiOnsiJGlkIjoiMTE1NSIsIkltcGFPcHRpb25zIjp7IiRpZCI6IjExNTYiLCJMZWZ0VG9SaWdodCI6ZmFsc2UsIlBheWxvYWRPcHRpb25zIjoy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AsIkZpbGVQYXRoIjpudWxsLCJUaW1lQ29uZmlndXJhdGlvbiI6eyIkaWQiOiIxMTU3IiwiVXNlVGltZSI6dHJ1ZSwiV29ya0RheVN0YXJ0IjoiMDg6MDA6MDAiLCJXb3JrRGF5RW5kIjoiMTg6MDA6MDAifSwiTGFzdFVzZWRUZW1wbGF0ZUlkIjoiY2MyNmY4NjMtMjdjZS00ODBlLWE1ODktYjNmMTJmMmQ2ZWIwIiwiRmlyc3RXZWVrT2ZZZWFyIjowLCJQbGFjZU1pbGVzdG9uZUF0VGhlQmVnaW5uaW5nT2ZUaGVEYXkiOmZhbHNlfQ=="/>
  <p:tag name="__MASTER" val="__part_0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264</Words>
  <Application>Microsoft Office PowerPoint</Application>
  <PresentationFormat>Widescreen</PresentationFormat>
  <Paragraphs>150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Open Sans</vt:lpstr>
      <vt:lpstr>Segoe UI </vt:lpstr>
      <vt:lpstr>Office Theme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2022-01-31T13:31:37Z</dcterms:created>
  <dcterms:modified xsi:type="dcterms:W3CDTF">2022-01-31T13:32:07Z</dcterms:modified>
</cp:coreProperties>
</file>