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heme/themeOverride1.xml" ContentType="application/vnd.openxmlformats-officedocument.themeOverr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heme/themeOverride2.xml" ContentType="application/vnd.openxmlformats-officedocument.themeOverride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984" r:id="rId4"/>
    <p:sldId id="1930" r:id="rId5"/>
    <p:sldId id="1933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9466-853B-4414-A0F6-0348AE4E3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8592E-6A19-4CBA-A7B8-085812148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2CC9A-B340-41A7-9532-0104708C9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2065A-4270-4B6E-91FE-15FC8F43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E00EE-FDA6-4911-923C-4BFB6256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8BF89-941A-4A39-81ED-80919443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98031-C4A9-4674-9D6A-F8893DAC0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DFDF-8A0E-44C4-9A27-F0C5C1FB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8FEC8-FF2A-49E9-BED7-29FF5941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ECCAA-873E-4453-84DA-1774F3DD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9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22A94-2FC2-4624-94EA-F266030F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654CA-6490-4CD8-A59B-E3D9B2014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4A216-1743-4973-BCD1-B36068304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F17A2-2496-43C6-AA84-5875941E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83BE7-8E94-4FE1-B705-4F55F267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16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82A8-D77B-4812-BF77-AE9A7145B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7F470-9023-4EEB-BB29-AD69EFF51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3ADD5-1CF5-4013-BF53-0ECA60FB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E8B8E-A5F2-40B8-8709-5875B9C8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3B204-4BD3-4F8B-AFB6-2DDFD2B3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69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C663-F6FF-4158-B341-20DCCD69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06370-0778-4003-A186-4F30BAFA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038FC-B338-4206-A186-D5445DA6C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830B2-7668-4DC5-847F-024135AB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41E40-D7A6-4B0B-B6E8-3C4AB8CE6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2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78FE-ECA8-4DF6-8D6E-763055334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C6320-D009-4CC0-A60B-D1FF91FD8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CA63D-48C9-464D-B661-A83311E0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AE5DA-BEEC-4DBE-ABB6-E5A0CCB5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CAE8E-DFF6-4C1F-AFB2-5E0276FD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4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6C8DD-1DAC-418D-8603-EEF8D2D90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DF974-0BD1-4E0B-9D6B-99D19990F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8B451-5C2D-4E8A-9488-620E9205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321B98-66E7-430A-861E-E0C9BA599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C2B33-50F8-431D-85EB-C3928C57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FBCA8-74D9-49FB-AE03-1C69502C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1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BDA77-FD78-43D9-AF17-3597FC82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9CE63-4EB6-4A83-90DE-61AB7900B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4C57D-E00D-45DF-8AA0-900B46BF3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D56C2-4345-47AC-A70B-EFB528FFB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33B701-45E7-44AE-AD8F-8611CE6FC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B5B00F-E189-46BB-B445-8CE10BC40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43A90-8A89-495F-9799-F63A2A9B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6016A-B51B-4894-9C14-C7CECAD3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717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7FC85-41C0-4CE6-BE7F-D5FBEF236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7A889-EA9F-4525-9DC1-4C5292351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9E7C65-1DEC-4E50-9BF6-79C9DE66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9D47F-0C78-4F2B-8DDA-D31A13516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31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3E6B40-9681-41C9-AEA7-A3368EE04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CB45B9-50D4-48D5-BA37-E4012FFC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76FD7-5388-4709-9D7E-56CBFDDA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44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4AFC-1C81-4421-B1E2-82E90440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34EAF-9486-44CC-86EF-90657A91B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B7B59-4856-47AB-95F4-D6F6AEF74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20003-CEEE-4101-91CC-8C60E10D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5EF33-9D20-47D6-B2D5-64F9B7CA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00DFB-126C-42D2-B14E-318A9C77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6193-AB49-46F2-B790-D950CA52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C74FE-7BCD-46BC-A099-7F57612AE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D137A-B8A6-4DAF-ADFB-7DAD4CCF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D9BF9-C07A-4512-A017-D842584A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30D5D-BC4B-4940-A1F1-B056D007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6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8D2A6-1156-445F-B1E5-1D71FEDCD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486ED-2DFE-4CFA-8063-3136832EA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EC7FA-C018-4681-AF53-893F4403C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28C5C-E4D2-4A3C-91EB-D1CBE727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9C192-E5B6-441E-9541-E82B11635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B4D91-1F52-4489-B7C4-CB980C30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3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CDC78-2EB8-4752-91E8-C2CBAF5BE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8695E9-F591-47CE-B1B6-2FF488E04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86746-2AF5-4011-B83F-C63E09E1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B7D53-4FFB-4BBF-BD3E-1FCD9CB1E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83052-FA12-4FE0-82E8-C4F050C2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84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C04BE-30E3-44DD-8107-7BF1767BA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8E3E9A-EBFB-4872-ACBB-1EB92999E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3131F-C567-4395-83CC-57963E6F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7696-9083-4656-A08A-CB7A0F6C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FE249-C66F-4054-B2D9-366558D4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11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5E45-2EB5-46AC-AAB4-D5A3B3F7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6268D-24DC-419F-9CF6-B0DB32838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12527-4AF7-4177-A530-B8B4B267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354B8-3096-4D6F-99BB-0357D9D8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702A-0867-4BF1-B038-CB46E78B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1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7B31-9390-48DB-AD3B-87796FC6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29F4-BA44-4D87-B711-536869BAA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9FB13-3202-4844-B8F1-E27B2DD57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29BCC-FF7E-4D31-8324-B4582BA1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25D52-C82B-45B9-A06B-8C2FAC2F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4AFAF-34F1-4FCF-BABF-5143D047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6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5597-1389-429E-9CDB-13366FF98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2A918-438B-4D05-A1F0-88C1614DD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C58C4-1F08-44C0-977A-1042A63F1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6880B-B894-4E92-B6F0-C283226B1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A8DDB-8366-4209-8812-2B39DF0A7D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F6EFB4-ADF7-4FA5-9FA2-BDBA08AC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F5529-2EB1-4EAF-9425-238B01B5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4E1BC-68EC-451C-AC4F-60213214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9436-DFC5-46B1-8794-F956CF159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EF6AFF-2AE0-4A58-A735-45F251057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5E3EB-0260-4719-B273-3D728417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CC511-DF65-435A-8460-80FE37B8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4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F4CAC-85CF-4FCA-9178-9739DF14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21BC8-59E7-4774-8F6F-7836A43D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03A14-D575-4F00-9BC0-0E73CB595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9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86FC-16AD-4458-807C-03AD01E5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32DD9-84E8-4BDC-83F8-E5881D933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83487-D950-4921-9514-D65139921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67CF2-159D-46FE-9F6F-ECEBA2F9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2A48B-E011-4F5B-880C-5ADCE70B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B44A9-2E84-46B2-AF71-463375EC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9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A7B08-BC71-4A91-A101-9B0D00192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8675E9-60A9-43F4-97E2-9A82CDEEE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C7935C-9D9C-4DE3-96F9-0EB03371C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C0278-430F-452C-BA02-20FA3731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CF99B-9279-4F0D-B9CD-61CE46F33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9A264-8B9F-4259-AC89-E3BE0CC95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BC13A-0E38-4CE5-AF1E-AD27B5CAC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0671A-1796-42E8-A388-703DC2F47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1060E-1856-4DF3-8577-9447E6D33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C8B85-56FE-4234-887D-EF999261E86B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FE784-B428-4FC2-BDE2-214EDFDF96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1F3FD-7009-4509-9F6F-FEFE9551F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63E34-C5DA-4898-A60C-B2F0477A3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2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B55D6A-F309-4F5F-B417-95F7BAA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BFFEE-B46E-4FBE-8E19-B52C78EE7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E3DA8-8533-479F-B5E8-CA6B48B91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8D700-2804-4D81-A91E-CB31F92CD3F1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66F4-F440-4D22-B4EE-C62051FE5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8C2CB-A5C3-41AA-A4C5-295B9C1FD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8EE2-ED2E-40C7-BBC6-ED064B937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4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110" Type="http://schemas.openxmlformats.org/officeDocument/2006/relationships/image" Target="../media/image2.png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26" Type="http://schemas.openxmlformats.org/officeDocument/2006/relationships/tags" Target="../tags/tag133.xml"/><Relationship Id="rId39" Type="http://schemas.openxmlformats.org/officeDocument/2006/relationships/tags" Target="../tags/tag146.xml"/><Relationship Id="rId21" Type="http://schemas.openxmlformats.org/officeDocument/2006/relationships/tags" Target="../tags/tag128.xml"/><Relationship Id="rId34" Type="http://schemas.openxmlformats.org/officeDocument/2006/relationships/tags" Target="../tags/tag141.xml"/><Relationship Id="rId42" Type="http://schemas.openxmlformats.org/officeDocument/2006/relationships/tags" Target="../tags/tag149.xml"/><Relationship Id="rId47" Type="http://schemas.openxmlformats.org/officeDocument/2006/relationships/tags" Target="../tags/tag154.xml"/><Relationship Id="rId50" Type="http://schemas.openxmlformats.org/officeDocument/2006/relationships/tags" Target="../tags/tag157.xml"/><Relationship Id="rId55" Type="http://schemas.openxmlformats.org/officeDocument/2006/relationships/tags" Target="../tags/tag162.xml"/><Relationship Id="rId63" Type="http://schemas.openxmlformats.org/officeDocument/2006/relationships/tags" Target="../tags/tag170.xml"/><Relationship Id="rId68" Type="http://schemas.openxmlformats.org/officeDocument/2006/relationships/tags" Target="../tags/tag175.xml"/><Relationship Id="rId76" Type="http://schemas.openxmlformats.org/officeDocument/2006/relationships/tags" Target="../tags/tag183.xml"/><Relationship Id="rId84" Type="http://schemas.openxmlformats.org/officeDocument/2006/relationships/image" Target="../media/image2.png"/><Relationship Id="rId7" Type="http://schemas.openxmlformats.org/officeDocument/2006/relationships/tags" Target="../tags/tag114.xml"/><Relationship Id="rId71" Type="http://schemas.openxmlformats.org/officeDocument/2006/relationships/tags" Target="../tags/tag178.xml"/><Relationship Id="rId2" Type="http://schemas.openxmlformats.org/officeDocument/2006/relationships/tags" Target="../tags/tag109.xml"/><Relationship Id="rId16" Type="http://schemas.openxmlformats.org/officeDocument/2006/relationships/tags" Target="../tags/tag123.xml"/><Relationship Id="rId29" Type="http://schemas.openxmlformats.org/officeDocument/2006/relationships/tags" Target="../tags/tag136.xml"/><Relationship Id="rId11" Type="http://schemas.openxmlformats.org/officeDocument/2006/relationships/tags" Target="../tags/tag118.xml"/><Relationship Id="rId24" Type="http://schemas.openxmlformats.org/officeDocument/2006/relationships/tags" Target="../tags/tag131.xml"/><Relationship Id="rId32" Type="http://schemas.openxmlformats.org/officeDocument/2006/relationships/tags" Target="../tags/tag139.xml"/><Relationship Id="rId37" Type="http://schemas.openxmlformats.org/officeDocument/2006/relationships/tags" Target="../tags/tag144.xml"/><Relationship Id="rId40" Type="http://schemas.openxmlformats.org/officeDocument/2006/relationships/tags" Target="../tags/tag147.xml"/><Relationship Id="rId45" Type="http://schemas.openxmlformats.org/officeDocument/2006/relationships/tags" Target="../tags/tag152.xml"/><Relationship Id="rId53" Type="http://schemas.openxmlformats.org/officeDocument/2006/relationships/tags" Target="../tags/tag160.xml"/><Relationship Id="rId58" Type="http://schemas.openxmlformats.org/officeDocument/2006/relationships/tags" Target="../tags/tag165.xml"/><Relationship Id="rId66" Type="http://schemas.openxmlformats.org/officeDocument/2006/relationships/tags" Target="../tags/tag173.xml"/><Relationship Id="rId74" Type="http://schemas.openxmlformats.org/officeDocument/2006/relationships/tags" Target="../tags/tag181.xml"/><Relationship Id="rId79" Type="http://schemas.openxmlformats.org/officeDocument/2006/relationships/tags" Target="../tags/tag186.xml"/><Relationship Id="rId5" Type="http://schemas.openxmlformats.org/officeDocument/2006/relationships/tags" Target="../tags/tag112.xml"/><Relationship Id="rId61" Type="http://schemas.openxmlformats.org/officeDocument/2006/relationships/tags" Target="../tags/tag168.xml"/><Relationship Id="rId82" Type="http://schemas.openxmlformats.org/officeDocument/2006/relationships/tags" Target="../tags/tag189.xml"/><Relationship Id="rId10" Type="http://schemas.openxmlformats.org/officeDocument/2006/relationships/tags" Target="../tags/tag117.xml"/><Relationship Id="rId19" Type="http://schemas.openxmlformats.org/officeDocument/2006/relationships/tags" Target="../tags/tag126.xml"/><Relationship Id="rId31" Type="http://schemas.openxmlformats.org/officeDocument/2006/relationships/tags" Target="../tags/tag138.xml"/><Relationship Id="rId44" Type="http://schemas.openxmlformats.org/officeDocument/2006/relationships/tags" Target="../tags/tag151.xml"/><Relationship Id="rId52" Type="http://schemas.openxmlformats.org/officeDocument/2006/relationships/tags" Target="../tags/tag159.xml"/><Relationship Id="rId60" Type="http://schemas.openxmlformats.org/officeDocument/2006/relationships/tags" Target="../tags/tag167.xml"/><Relationship Id="rId65" Type="http://schemas.openxmlformats.org/officeDocument/2006/relationships/tags" Target="../tags/tag172.xml"/><Relationship Id="rId73" Type="http://schemas.openxmlformats.org/officeDocument/2006/relationships/tags" Target="../tags/tag180.xml"/><Relationship Id="rId78" Type="http://schemas.openxmlformats.org/officeDocument/2006/relationships/tags" Target="../tags/tag185.xml"/><Relationship Id="rId81" Type="http://schemas.openxmlformats.org/officeDocument/2006/relationships/tags" Target="../tags/tag188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tags" Target="../tags/tag121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30" Type="http://schemas.openxmlformats.org/officeDocument/2006/relationships/tags" Target="../tags/tag137.xml"/><Relationship Id="rId35" Type="http://schemas.openxmlformats.org/officeDocument/2006/relationships/tags" Target="../tags/tag142.xml"/><Relationship Id="rId43" Type="http://schemas.openxmlformats.org/officeDocument/2006/relationships/tags" Target="../tags/tag150.xml"/><Relationship Id="rId48" Type="http://schemas.openxmlformats.org/officeDocument/2006/relationships/tags" Target="../tags/tag155.xml"/><Relationship Id="rId56" Type="http://schemas.openxmlformats.org/officeDocument/2006/relationships/tags" Target="../tags/tag163.xml"/><Relationship Id="rId64" Type="http://schemas.openxmlformats.org/officeDocument/2006/relationships/tags" Target="../tags/tag171.xml"/><Relationship Id="rId69" Type="http://schemas.openxmlformats.org/officeDocument/2006/relationships/tags" Target="../tags/tag176.xml"/><Relationship Id="rId77" Type="http://schemas.openxmlformats.org/officeDocument/2006/relationships/tags" Target="../tags/tag184.xml"/><Relationship Id="rId8" Type="http://schemas.openxmlformats.org/officeDocument/2006/relationships/tags" Target="../tags/tag115.xml"/><Relationship Id="rId51" Type="http://schemas.openxmlformats.org/officeDocument/2006/relationships/tags" Target="../tags/tag158.xml"/><Relationship Id="rId72" Type="http://schemas.openxmlformats.org/officeDocument/2006/relationships/tags" Target="../tags/tag179.xml"/><Relationship Id="rId80" Type="http://schemas.openxmlformats.org/officeDocument/2006/relationships/tags" Target="../tags/tag187.xml"/><Relationship Id="rId3" Type="http://schemas.openxmlformats.org/officeDocument/2006/relationships/tags" Target="../tags/tag110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25" Type="http://schemas.openxmlformats.org/officeDocument/2006/relationships/tags" Target="../tags/tag132.xml"/><Relationship Id="rId33" Type="http://schemas.openxmlformats.org/officeDocument/2006/relationships/tags" Target="../tags/tag140.xml"/><Relationship Id="rId38" Type="http://schemas.openxmlformats.org/officeDocument/2006/relationships/tags" Target="../tags/tag145.xml"/><Relationship Id="rId46" Type="http://schemas.openxmlformats.org/officeDocument/2006/relationships/tags" Target="../tags/tag153.xml"/><Relationship Id="rId59" Type="http://schemas.openxmlformats.org/officeDocument/2006/relationships/tags" Target="../tags/tag166.xml"/><Relationship Id="rId67" Type="http://schemas.openxmlformats.org/officeDocument/2006/relationships/tags" Target="../tags/tag174.xml"/><Relationship Id="rId20" Type="http://schemas.openxmlformats.org/officeDocument/2006/relationships/tags" Target="../tags/tag127.xml"/><Relationship Id="rId41" Type="http://schemas.openxmlformats.org/officeDocument/2006/relationships/tags" Target="../tags/tag148.xml"/><Relationship Id="rId54" Type="http://schemas.openxmlformats.org/officeDocument/2006/relationships/tags" Target="../tags/tag161.xml"/><Relationship Id="rId62" Type="http://schemas.openxmlformats.org/officeDocument/2006/relationships/tags" Target="../tags/tag169.xml"/><Relationship Id="rId70" Type="http://schemas.openxmlformats.org/officeDocument/2006/relationships/tags" Target="../tags/tag177.xml"/><Relationship Id="rId75" Type="http://schemas.openxmlformats.org/officeDocument/2006/relationships/tags" Target="../tags/tag182.xml"/><Relationship Id="rId83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113.xml"/><Relationship Id="rId15" Type="http://schemas.openxmlformats.org/officeDocument/2006/relationships/tags" Target="../tags/tag122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36" Type="http://schemas.openxmlformats.org/officeDocument/2006/relationships/tags" Target="../tags/tag143.xml"/><Relationship Id="rId49" Type="http://schemas.openxmlformats.org/officeDocument/2006/relationships/tags" Target="../tags/tag156.xml"/><Relationship Id="rId57" Type="http://schemas.openxmlformats.org/officeDocument/2006/relationships/tags" Target="../tags/tag164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14.xml"/><Relationship Id="rId21" Type="http://schemas.openxmlformats.org/officeDocument/2006/relationships/tags" Target="../tags/tag209.xml"/><Relationship Id="rId34" Type="http://schemas.openxmlformats.org/officeDocument/2006/relationships/tags" Target="../tags/tag222.xml"/><Relationship Id="rId42" Type="http://schemas.openxmlformats.org/officeDocument/2006/relationships/tags" Target="../tags/tag230.xml"/><Relationship Id="rId47" Type="http://schemas.openxmlformats.org/officeDocument/2006/relationships/tags" Target="../tags/tag235.xml"/><Relationship Id="rId50" Type="http://schemas.openxmlformats.org/officeDocument/2006/relationships/tags" Target="../tags/tag238.xml"/><Relationship Id="rId55" Type="http://schemas.openxmlformats.org/officeDocument/2006/relationships/tags" Target="../tags/tag243.xml"/><Relationship Id="rId63" Type="http://schemas.openxmlformats.org/officeDocument/2006/relationships/tags" Target="../tags/tag251.xml"/><Relationship Id="rId68" Type="http://schemas.openxmlformats.org/officeDocument/2006/relationships/tags" Target="../tags/tag256.xml"/><Relationship Id="rId76" Type="http://schemas.openxmlformats.org/officeDocument/2006/relationships/tags" Target="../tags/tag264.xml"/><Relationship Id="rId84" Type="http://schemas.openxmlformats.org/officeDocument/2006/relationships/tags" Target="../tags/tag272.xml"/><Relationship Id="rId89" Type="http://schemas.openxmlformats.org/officeDocument/2006/relationships/tags" Target="../tags/tag277.xml"/><Relationship Id="rId97" Type="http://schemas.openxmlformats.org/officeDocument/2006/relationships/slideLayout" Target="../slideLayouts/slideLayout6.xml"/><Relationship Id="rId7" Type="http://schemas.openxmlformats.org/officeDocument/2006/relationships/tags" Target="../tags/tag195.xml"/><Relationship Id="rId71" Type="http://schemas.openxmlformats.org/officeDocument/2006/relationships/tags" Target="../tags/tag259.xml"/><Relationship Id="rId92" Type="http://schemas.openxmlformats.org/officeDocument/2006/relationships/tags" Target="../tags/tag280.xml"/><Relationship Id="rId2" Type="http://schemas.openxmlformats.org/officeDocument/2006/relationships/tags" Target="../tags/tag190.xml"/><Relationship Id="rId16" Type="http://schemas.openxmlformats.org/officeDocument/2006/relationships/tags" Target="../tags/tag204.xml"/><Relationship Id="rId29" Type="http://schemas.openxmlformats.org/officeDocument/2006/relationships/tags" Target="../tags/tag217.xml"/><Relationship Id="rId11" Type="http://schemas.openxmlformats.org/officeDocument/2006/relationships/tags" Target="../tags/tag199.xml"/><Relationship Id="rId24" Type="http://schemas.openxmlformats.org/officeDocument/2006/relationships/tags" Target="../tags/tag212.xml"/><Relationship Id="rId32" Type="http://schemas.openxmlformats.org/officeDocument/2006/relationships/tags" Target="../tags/tag220.xml"/><Relationship Id="rId37" Type="http://schemas.openxmlformats.org/officeDocument/2006/relationships/tags" Target="../tags/tag225.xml"/><Relationship Id="rId40" Type="http://schemas.openxmlformats.org/officeDocument/2006/relationships/tags" Target="../tags/tag228.xml"/><Relationship Id="rId45" Type="http://schemas.openxmlformats.org/officeDocument/2006/relationships/tags" Target="../tags/tag233.xml"/><Relationship Id="rId53" Type="http://schemas.openxmlformats.org/officeDocument/2006/relationships/tags" Target="../tags/tag241.xml"/><Relationship Id="rId58" Type="http://schemas.openxmlformats.org/officeDocument/2006/relationships/tags" Target="../tags/tag246.xml"/><Relationship Id="rId66" Type="http://schemas.openxmlformats.org/officeDocument/2006/relationships/tags" Target="../tags/tag254.xml"/><Relationship Id="rId74" Type="http://schemas.openxmlformats.org/officeDocument/2006/relationships/tags" Target="../tags/tag262.xml"/><Relationship Id="rId79" Type="http://schemas.openxmlformats.org/officeDocument/2006/relationships/tags" Target="../tags/tag267.xml"/><Relationship Id="rId87" Type="http://schemas.openxmlformats.org/officeDocument/2006/relationships/tags" Target="../tags/tag275.xml"/><Relationship Id="rId5" Type="http://schemas.openxmlformats.org/officeDocument/2006/relationships/tags" Target="../tags/tag193.xml"/><Relationship Id="rId61" Type="http://schemas.openxmlformats.org/officeDocument/2006/relationships/tags" Target="../tags/tag249.xml"/><Relationship Id="rId82" Type="http://schemas.openxmlformats.org/officeDocument/2006/relationships/tags" Target="../tags/tag270.xml"/><Relationship Id="rId90" Type="http://schemas.openxmlformats.org/officeDocument/2006/relationships/tags" Target="../tags/tag278.xml"/><Relationship Id="rId95" Type="http://schemas.openxmlformats.org/officeDocument/2006/relationships/tags" Target="../tags/tag283.xml"/><Relationship Id="rId19" Type="http://schemas.openxmlformats.org/officeDocument/2006/relationships/tags" Target="../tags/tag207.xml"/><Relationship Id="rId14" Type="http://schemas.openxmlformats.org/officeDocument/2006/relationships/tags" Target="../tags/tag202.xml"/><Relationship Id="rId22" Type="http://schemas.openxmlformats.org/officeDocument/2006/relationships/tags" Target="../tags/tag210.xml"/><Relationship Id="rId27" Type="http://schemas.openxmlformats.org/officeDocument/2006/relationships/tags" Target="../tags/tag215.xml"/><Relationship Id="rId30" Type="http://schemas.openxmlformats.org/officeDocument/2006/relationships/tags" Target="../tags/tag218.xml"/><Relationship Id="rId35" Type="http://schemas.openxmlformats.org/officeDocument/2006/relationships/tags" Target="../tags/tag223.xml"/><Relationship Id="rId43" Type="http://schemas.openxmlformats.org/officeDocument/2006/relationships/tags" Target="../tags/tag231.xml"/><Relationship Id="rId48" Type="http://schemas.openxmlformats.org/officeDocument/2006/relationships/tags" Target="../tags/tag236.xml"/><Relationship Id="rId56" Type="http://schemas.openxmlformats.org/officeDocument/2006/relationships/tags" Target="../tags/tag244.xml"/><Relationship Id="rId64" Type="http://schemas.openxmlformats.org/officeDocument/2006/relationships/tags" Target="../tags/tag252.xml"/><Relationship Id="rId69" Type="http://schemas.openxmlformats.org/officeDocument/2006/relationships/tags" Target="../tags/tag257.xml"/><Relationship Id="rId77" Type="http://schemas.openxmlformats.org/officeDocument/2006/relationships/tags" Target="../tags/tag265.xml"/><Relationship Id="rId8" Type="http://schemas.openxmlformats.org/officeDocument/2006/relationships/tags" Target="../tags/tag196.xml"/><Relationship Id="rId51" Type="http://schemas.openxmlformats.org/officeDocument/2006/relationships/tags" Target="../tags/tag239.xml"/><Relationship Id="rId72" Type="http://schemas.openxmlformats.org/officeDocument/2006/relationships/tags" Target="../tags/tag260.xml"/><Relationship Id="rId80" Type="http://schemas.openxmlformats.org/officeDocument/2006/relationships/tags" Target="../tags/tag268.xml"/><Relationship Id="rId85" Type="http://schemas.openxmlformats.org/officeDocument/2006/relationships/tags" Target="../tags/tag273.xml"/><Relationship Id="rId93" Type="http://schemas.openxmlformats.org/officeDocument/2006/relationships/tags" Target="../tags/tag281.xml"/><Relationship Id="rId98" Type="http://schemas.openxmlformats.org/officeDocument/2006/relationships/image" Target="../media/image2.png"/><Relationship Id="rId3" Type="http://schemas.openxmlformats.org/officeDocument/2006/relationships/tags" Target="../tags/tag191.xml"/><Relationship Id="rId12" Type="http://schemas.openxmlformats.org/officeDocument/2006/relationships/tags" Target="../tags/tag200.xml"/><Relationship Id="rId17" Type="http://schemas.openxmlformats.org/officeDocument/2006/relationships/tags" Target="../tags/tag205.xml"/><Relationship Id="rId25" Type="http://schemas.openxmlformats.org/officeDocument/2006/relationships/tags" Target="../tags/tag213.xml"/><Relationship Id="rId33" Type="http://schemas.openxmlformats.org/officeDocument/2006/relationships/tags" Target="../tags/tag221.xml"/><Relationship Id="rId38" Type="http://schemas.openxmlformats.org/officeDocument/2006/relationships/tags" Target="../tags/tag226.xml"/><Relationship Id="rId46" Type="http://schemas.openxmlformats.org/officeDocument/2006/relationships/tags" Target="../tags/tag234.xml"/><Relationship Id="rId59" Type="http://schemas.openxmlformats.org/officeDocument/2006/relationships/tags" Target="../tags/tag247.xml"/><Relationship Id="rId67" Type="http://schemas.openxmlformats.org/officeDocument/2006/relationships/tags" Target="../tags/tag255.xml"/><Relationship Id="rId20" Type="http://schemas.openxmlformats.org/officeDocument/2006/relationships/tags" Target="../tags/tag208.xml"/><Relationship Id="rId41" Type="http://schemas.openxmlformats.org/officeDocument/2006/relationships/tags" Target="../tags/tag229.xml"/><Relationship Id="rId54" Type="http://schemas.openxmlformats.org/officeDocument/2006/relationships/tags" Target="../tags/tag242.xml"/><Relationship Id="rId62" Type="http://schemas.openxmlformats.org/officeDocument/2006/relationships/tags" Target="../tags/tag250.xml"/><Relationship Id="rId70" Type="http://schemas.openxmlformats.org/officeDocument/2006/relationships/tags" Target="../tags/tag258.xml"/><Relationship Id="rId75" Type="http://schemas.openxmlformats.org/officeDocument/2006/relationships/tags" Target="../tags/tag263.xml"/><Relationship Id="rId83" Type="http://schemas.openxmlformats.org/officeDocument/2006/relationships/tags" Target="../tags/tag271.xml"/><Relationship Id="rId88" Type="http://schemas.openxmlformats.org/officeDocument/2006/relationships/tags" Target="../tags/tag276.xml"/><Relationship Id="rId91" Type="http://schemas.openxmlformats.org/officeDocument/2006/relationships/tags" Target="../tags/tag279.xml"/><Relationship Id="rId96" Type="http://schemas.openxmlformats.org/officeDocument/2006/relationships/tags" Target="../tags/tag284.xml"/><Relationship Id="rId1" Type="http://schemas.openxmlformats.org/officeDocument/2006/relationships/themeOverride" Target="../theme/themeOverride2.xml"/><Relationship Id="rId6" Type="http://schemas.openxmlformats.org/officeDocument/2006/relationships/tags" Target="../tags/tag194.xml"/><Relationship Id="rId15" Type="http://schemas.openxmlformats.org/officeDocument/2006/relationships/tags" Target="../tags/tag203.xml"/><Relationship Id="rId23" Type="http://schemas.openxmlformats.org/officeDocument/2006/relationships/tags" Target="../tags/tag211.xml"/><Relationship Id="rId28" Type="http://schemas.openxmlformats.org/officeDocument/2006/relationships/tags" Target="../tags/tag216.xml"/><Relationship Id="rId36" Type="http://schemas.openxmlformats.org/officeDocument/2006/relationships/tags" Target="../tags/tag224.xml"/><Relationship Id="rId49" Type="http://schemas.openxmlformats.org/officeDocument/2006/relationships/tags" Target="../tags/tag237.xml"/><Relationship Id="rId57" Type="http://schemas.openxmlformats.org/officeDocument/2006/relationships/tags" Target="../tags/tag245.xml"/><Relationship Id="rId10" Type="http://schemas.openxmlformats.org/officeDocument/2006/relationships/tags" Target="../tags/tag198.xml"/><Relationship Id="rId31" Type="http://schemas.openxmlformats.org/officeDocument/2006/relationships/tags" Target="../tags/tag219.xml"/><Relationship Id="rId44" Type="http://schemas.openxmlformats.org/officeDocument/2006/relationships/tags" Target="../tags/tag232.xml"/><Relationship Id="rId52" Type="http://schemas.openxmlformats.org/officeDocument/2006/relationships/tags" Target="../tags/tag240.xml"/><Relationship Id="rId60" Type="http://schemas.openxmlformats.org/officeDocument/2006/relationships/tags" Target="../tags/tag248.xml"/><Relationship Id="rId65" Type="http://schemas.openxmlformats.org/officeDocument/2006/relationships/tags" Target="../tags/tag253.xml"/><Relationship Id="rId73" Type="http://schemas.openxmlformats.org/officeDocument/2006/relationships/tags" Target="../tags/tag261.xml"/><Relationship Id="rId78" Type="http://schemas.openxmlformats.org/officeDocument/2006/relationships/tags" Target="../tags/tag266.xml"/><Relationship Id="rId81" Type="http://schemas.openxmlformats.org/officeDocument/2006/relationships/tags" Target="../tags/tag269.xml"/><Relationship Id="rId86" Type="http://schemas.openxmlformats.org/officeDocument/2006/relationships/tags" Target="../tags/tag274.xml"/><Relationship Id="rId94" Type="http://schemas.openxmlformats.org/officeDocument/2006/relationships/tags" Target="../tags/tag282.xml"/><Relationship Id="rId4" Type="http://schemas.openxmlformats.org/officeDocument/2006/relationships/tags" Target="../tags/tag192.xml"/><Relationship Id="rId9" Type="http://schemas.openxmlformats.org/officeDocument/2006/relationships/tags" Target="../tags/tag197.xml"/><Relationship Id="rId13" Type="http://schemas.openxmlformats.org/officeDocument/2006/relationships/tags" Target="../tags/tag201.xml"/><Relationship Id="rId18" Type="http://schemas.openxmlformats.org/officeDocument/2006/relationships/tags" Target="../tags/tag206.xml"/><Relationship Id="rId39" Type="http://schemas.openxmlformats.org/officeDocument/2006/relationships/tags" Target="../tags/tag227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310.xml"/><Relationship Id="rId21" Type="http://schemas.openxmlformats.org/officeDocument/2006/relationships/tags" Target="../tags/tag305.xml"/><Relationship Id="rId42" Type="http://schemas.openxmlformats.org/officeDocument/2006/relationships/tags" Target="../tags/tag326.xml"/><Relationship Id="rId47" Type="http://schemas.openxmlformats.org/officeDocument/2006/relationships/tags" Target="../tags/tag331.xml"/><Relationship Id="rId63" Type="http://schemas.openxmlformats.org/officeDocument/2006/relationships/tags" Target="../tags/tag347.xml"/><Relationship Id="rId68" Type="http://schemas.openxmlformats.org/officeDocument/2006/relationships/tags" Target="../tags/tag352.xml"/><Relationship Id="rId84" Type="http://schemas.openxmlformats.org/officeDocument/2006/relationships/tags" Target="../tags/tag368.xml"/><Relationship Id="rId89" Type="http://schemas.openxmlformats.org/officeDocument/2006/relationships/tags" Target="../tags/tag373.xml"/><Relationship Id="rId112" Type="http://schemas.openxmlformats.org/officeDocument/2006/relationships/tags" Target="../tags/tag396.xml"/><Relationship Id="rId16" Type="http://schemas.openxmlformats.org/officeDocument/2006/relationships/tags" Target="../tags/tag300.xml"/><Relationship Id="rId107" Type="http://schemas.openxmlformats.org/officeDocument/2006/relationships/tags" Target="../tags/tag391.xml"/><Relationship Id="rId11" Type="http://schemas.openxmlformats.org/officeDocument/2006/relationships/tags" Target="../tags/tag295.xml"/><Relationship Id="rId24" Type="http://schemas.openxmlformats.org/officeDocument/2006/relationships/tags" Target="../tags/tag308.xml"/><Relationship Id="rId32" Type="http://schemas.openxmlformats.org/officeDocument/2006/relationships/tags" Target="../tags/tag316.xml"/><Relationship Id="rId37" Type="http://schemas.openxmlformats.org/officeDocument/2006/relationships/tags" Target="../tags/tag321.xml"/><Relationship Id="rId40" Type="http://schemas.openxmlformats.org/officeDocument/2006/relationships/tags" Target="../tags/tag324.xml"/><Relationship Id="rId45" Type="http://schemas.openxmlformats.org/officeDocument/2006/relationships/tags" Target="../tags/tag329.xml"/><Relationship Id="rId53" Type="http://schemas.openxmlformats.org/officeDocument/2006/relationships/tags" Target="../tags/tag337.xml"/><Relationship Id="rId58" Type="http://schemas.openxmlformats.org/officeDocument/2006/relationships/tags" Target="../tags/tag342.xml"/><Relationship Id="rId66" Type="http://schemas.openxmlformats.org/officeDocument/2006/relationships/tags" Target="../tags/tag350.xml"/><Relationship Id="rId74" Type="http://schemas.openxmlformats.org/officeDocument/2006/relationships/tags" Target="../tags/tag358.xml"/><Relationship Id="rId79" Type="http://schemas.openxmlformats.org/officeDocument/2006/relationships/tags" Target="../tags/tag363.xml"/><Relationship Id="rId87" Type="http://schemas.openxmlformats.org/officeDocument/2006/relationships/tags" Target="../tags/tag371.xml"/><Relationship Id="rId102" Type="http://schemas.openxmlformats.org/officeDocument/2006/relationships/tags" Target="../tags/tag386.xml"/><Relationship Id="rId110" Type="http://schemas.openxmlformats.org/officeDocument/2006/relationships/tags" Target="../tags/tag394.xml"/><Relationship Id="rId115" Type="http://schemas.openxmlformats.org/officeDocument/2006/relationships/image" Target="../media/image2.png"/><Relationship Id="rId5" Type="http://schemas.openxmlformats.org/officeDocument/2006/relationships/tags" Target="../tags/tag289.xml"/><Relationship Id="rId61" Type="http://schemas.openxmlformats.org/officeDocument/2006/relationships/tags" Target="../tags/tag345.xml"/><Relationship Id="rId82" Type="http://schemas.openxmlformats.org/officeDocument/2006/relationships/tags" Target="../tags/tag366.xml"/><Relationship Id="rId90" Type="http://schemas.openxmlformats.org/officeDocument/2006/relationships/tags" Target="../tags/tag374.xml"/><Relationship Id="rId95" Type="http://schemas.openxmlformats.org/officeDocument/2006/relationships/tags" Target="../tags/tag379.xml"/><Relationship Id="rId19" Type="http://schemas.openxmlformats.org/officeDocument/2006/relationships/tags" Target="../tags/tag303.xml"/><Relationship Id="rId14" Type="http://schemas.openxmlformats.org/officeDocument/2006/relationships/tags" Target="../tags/tag298.xml"/><Relationship Id="rId22" Type="http://schemas.openxmlformats.org/officeDocument/2006/relationships/tags" Target="../tags/tag306.xml"/><Relationship Id="rId27" Type="http://schemas.openxmlformats.org/officeDocument/2006/relationships/tags" Target="../tags/tag311.xml"/><Relationship Id="rId30" Type="http://schemas.openxmlformats.org/officeDocument/2006/relationships/tags" Target="../tags/tag314.xml"/><Relationship Id="rId35" Type="http://schemas.openxmlformats.org/officeDocument/2006/relationships/tags" Target="../tags/tag319.xml"/><Relationship Id="rId43" Type="http://schemas.openxmlformats.org/officeDocument/2006/relationships/tags" Target="../tags/tag327.xml"/><Relationship Id="rId48" Type="http://schemas.openxmlformats.org/officeDocument/2006/relationships/tags" Target="../tags/tag332.xml"/><Relationship Id="rId56" Type="http://schemas.openxmlformats.org/officeDocument/2006/relationships/tags" Target="../tags/tag340.xml"/><Relationship Id="rId64" Type="http://schemas.openxmlformats.org/officeDocument/2006/relationships/tags" Target="../tags/tag348.xml"/><Relationship Id="rId69" Type="http://schemas.openxmlformats.org/officeDocument/2006/relationships/tags" Target="../tags/tag353.xml"/><Relationship Id="rId77" Type="http://schemas.openxmlformats.org/officeDocument/2006/relationships/tags" Target="../tags/tag361.xml"/><Relationship Id="rId100" Type="http://schemas.openxmlformats.org/officeDocument/2006/relationships/tags" Target="../tags/tag384.xml"/><Relationship Id="rId105" Type="http://schemas.openxmlformats.org/officeDocument/2006/relationships/tags" Target="../tags/tag389.xml"/><Relationship Id="rId113" Type="http://schemas.openxmlformats.org/officeDocument/2006/relationships/tags" Target="../tags/tag397.xml"/><Relationship Id="rId8" Type="http://schemas.openxmlformats.org/officeDocument/2006/relationships/tags" Target="../tags/tag292.xml"/><Relationship Id="rId51" Type="http://schemas.openxmlformats.org/officeDocument/2006/relationships/tags" Target="../tags/tag335.xml"/><Relationship Id="rId72" Type="http://schemas.openxmlformats.org/officeDocument/2006/relationships/tags" Target="../tags/tag356.xml"/><Relationship Id="rId80" Type="http://schemas.openxmlformats.org/officeDocument/2006/relationships/tags" Target="../tags/tag364.xml"/><Relationship Id="rId85" Type="http://schemas.openxmlformats.org/officeDocument/2006/relationships/tags" Target="../tags/tag369.xml"/><Relationship Id="rId93" Type="http://schemas.openxmlformats.org/officeDocument/2006/relationships/tags" Target="../tags/tag377.xml"/><Relationship Id="rId98" Type="http://schemas.openxmlformats.org/officeDocument/2006/relationships/tags" Target="../tags/tag382.xml"/><Relationship Id="rId3" Type="http://schemas.openxmlformats.org/officeDocument/2006/relationships/tags" Target="../tags/tag287.xml"/><Relationship Id="rId12" Type="http://schemas.openxmlformats.org/officeDocument/2006/relationships/tags" Target="../tags/tag296.xml"/><Relationship Id="rId17" Type="http://schemas.openxmlformats.org/officeDocument/2006/relationships/tags" Target="../tags/tag301.xml"/><Relationship Id="rId25" Type="http://schemas.openxmlformats.org/officeDocument/2006/relationships/tags" Target="../tags/tag309.xml"/><Relationship Id="rId33" Type="http://schemas.openxmlformats.org/officeDocument/2006/relationships/tags" Target="../tags/tag317.xml"/><Relationship Id="rId38" Type="http://schemas.openxmlformats.org/officeDocument/2006/relationships/tags" Target="../tags/tag322.xml"/><Relationship Id="rId46" Type="http://schemas.openxmlformats.org/officeDocument/2006/relationships/tags" Target="../tags/tag330.xml"/><Relationship Id="rId59" Type="http://schemas.openxmlformats.org/officeDocument/2006/relationships/tags" Target="../tags/tag343.xml"/><Relationship Id="rId67" Type="http://schemas.openxmlformats.org/officeDocument/2006/relationships/tags" Target="../tags/tag351.xml"/><Relationship Id="rId103" Type="http://schemas.openxmlformats.org/officeDocument/2006/relationships/tags" Target="../tags/tag387.xml"/><Relationship Id="rId108" Type="http://schemas.openxmlformats.org/officeDocument/2006/relationships/tags" Target="../tags/tag392.xml"/><Relationship Id="rId20" Type="http://schemas.openxmlformats.org/officeDocument/2006/relationships/tags" Target="../tags/tag304.xml"/><Relationship Id="rId41" Type="http://schemas.openxmlformats.org/officeDocument/2006/relationships/tags" Target="../tags/tag325.xml"/><Relationship Id="rId54" Type="http://schemas.openxmlformats.org/officeDocument/2006/relationships/tags" Target="../tags/tag338.xml"/><Relationship Id="rId62" Type="http://schemas.openxmlformats.org/officeDocument/2006/relationships/tags" Target="../tags/tag346.xml"/><Relationship Id="rId70" Type="http://schemas.openxmlformats.org/officeDocument/2006/relationships/tags" Target="../tags/tag354.xml"/><Relationship Id="rId75" Type="http://schemas.openxmlformats.org/officeDocument/2006/relationships/tags" Target="../tags/tag359.xml"/><Relationship Id="rId83" Type="http://schemas.openxmlformats.org/officeDocument/2006/relationships/tags" Target="../tags/tag367.xml"/><Relationship Id="rId88" Type="http://schemas.openxmlformats.org/officeDocument/2006/relationships/tags" Target="../tags/tag372.xml"/><Relationship Id="rId91" Type="http://schemas.openxmlformats.org/officeDocument/2006/relationships/tags" Target="../tags/tag375.xml"/><Relationship Id="rId96" Type="http://schemas.openxmlformats.org/officeDocument/2006/relationships/tags" Target="../tags/tag380.xml"/><Relationship Id="rId111" Type="http://schemas.openxmlformats.org/officeDocument/2006/relationships/tags" Target="../tags/tag395.xml"/><Relationship Id="rId1" Type="http://schemas.openxmlformats.org/officeDocument/2006/relationships/tags" Target="../tags/tag285.xml"/><Relationship Id="rId6" Type="http://schemas.openxmlformats.org/officeDocument/2006/relationships/tags" Target="../tags/tag290.xml"/><Relationship Id="rId15" Type="http://schemas.openxmlformats.org/officeDocument/2006/relationships/tags" Target="../tags/tag299.xml"/><Relationship Id="rId23" Type="http://schemas.openxmlformats.org/officeDocument/2006/relationships/tags" Target="../tags/tag307.xml"/><Relationship Id="rId28" Type="http://schemas.openxmlformats.org/officeDocument/2006/relationships/tags" Target="../tags/tag312.xml"/><Relationship Id="rId36" Type="http://schemas.openxmlformats.org/officeDocument/2006/relationships/tags" Target="../tags/tag320.xml"/><Relationship Id="rId49" Type="http://schemas.openxmlformats.org/officeDocument/2006/relationships/tags" Target="../tags/tag333.xml"/><Relationship Id="rId57" Type="http://schemas.openxmlformats.org/officeDocument/2006/relationships/tags" Target="../tags/tag341.xml"/><Relationship Id="rId106" Type="http://schemas.openxmlformats.org/officeDocument/2006/relationships/tags" Target="../tags/tag390.xml"/><Relationship Id="rId114" Type="http://schemas.openxmlformats.org/officeDocument/2006/relationships/slideLayout" Target="../slideLayouts/slideLayout18.xml"/><Relationship Id="rId10" Type="http://schemas.openxmlformats.org/officeDocument/2006/relationships/tags" Target="../tags/tag294.xml"/><Relationship Id="rId31" Type="http://schemas.openxmlformats.org/officeDocument/2006/relationships/tags" Target="../tags/tag315.xml"/><Relationship Id="rId44" Type="http://schemas.openxmlformats.org/officeDocument/2006/relationships/tags" Target="../tags/tag328.xml"/><Relationship Id="rId52" Type="http://schemas.openxmlformats.org/officeDocument/2006/relationships/tags" Target="../tags/tag336.xml"/><Relationship Id="rId60" Type="http://schemas.openxmlformats.org/officeDocument/2006/relationships/tags" Target="../tags/tag344.xml"/><Relationship Id="rId65" Type="http://schemas.openxmlformats.org/officeDocument/2006/relationships/tags" Target="../tags/tag349.xml"/><Relationship Id="rId73" Type="http://schemas.openxmlformats.org/officeDocument/2006/relationships/tags" Target="../tags/tag357.xml"/><Relationship Id="rId78" Type="http://schemas.openxmlformats.org/officeDocument/2006/relationships/tags" Target="../tags/tag362.xml"/><Relationship Id="rId81" Type="http://schemas.openxmlformats.org/officeDocument/2006/relationships/tags" Target="../tags/tag365.xml"/><Relationship Id="rId86" Type="http://schemas.openxmlformats.org/officeDocument/2006/relationships/tags" Target="../tags/tag370.xml"/><Relationship Id="rId94" Type="http://schemas.openxmlformats.org/officeDocument/2006/relationships/tags" Target="../tags/tag378.xml"/><Relationship Id="rId99" Type="http://schemas.openxmlformats.org/officeDocument/2006/relationships/tags" Target="../tags/tag383.xml"/><Relationship Id="rId101" Type="http://schemas.openxmlformats.org/officeDocument/2006/relationships/tags" Target="../tags/tag385.xml"/><Relationship Id="rId4" Type="http://schemas.openxmlformats.org/officeDocument/2006/relationships/tags" Target="../tags/tag288.xml"/><Relationship Id="rId9" Type="http://schemas.openxmlformats.org/officeDocument/2006/relationships/tags" Target="../tags/tag293.xml"/><Relationship Id="rId13" Type="http://schemas.openxmlformats.org/officeDocument/2006/relationships/tags" Target="../tags/tag297.xml"/><Relationship Id="rId18" Type="http://schemas.openxmlformats.org/officeDocument/2006/relationships/tags" Target="../tags/tag302.xml"/><Relationship Id="rId39" Type="http://schemas.openxmlformats.org/officeDocument/2006/relationships/tags" Target="../tags/tag323.xml"/><Relationship Id="rId109" Type="http://schemas.openxmlformats.org/officeDocument/2006/relationships/tags" Target="../tags/tag393.xml"/><Relationship Id="rId34" Type="http://schemas.openxmlformats.org/officeDocument/2006/relationships/tags" Target="../tags/tag318.xml"/><Relationship Id="rId50" Type="http://schemas.openxmlformats.org/officeDocument/2006/relationships/tags" Target="../tags/tag334.xml"/><Relationship Id="rId55" Type="http://schemas.openxmlformats.org/officeDocument/2006/relationships/tags" Target="../tags/tag339.xml"/><Relationship Id="rId76" Type="http://schemas.openxmlformats.org/officeDocument/2006/relationships/tags" Target="../tags/tag360.xml"/><Relationship Id="rId97" Type="http://schemas.openxmlformats.org/officeDocument/2006/relationships/tags" Target="../tags/tag381.xml"/><Relationship Id="rId104" Type="http://schemas.openxmlformats.org/officeDocument/2006/relationships/tags" Target="../tags/tag388.xml"/><Relationship Id="rId7" Type="http://schemas.openxmlformats.org/officeDocument/2006/relationships/tags" Target="../tags/tag291.xml"/><Relationship Id="rId71" Type="http://schemas.openxmlformats.org/officeDocument/2006/relationships/tags" Target="../tags/tag355.xml"/><Relationship Id="rId92" Type="http://schemas.openxmlformats.org/officeDocument/2006/relationships/tags" Target="../tags/tag376.xml"/><Relationship Id="rId2" Type="http://schemas.openxmlformats.org/officeDocument/2006/relationships/tags" Target="../tags/tag286.xml"/><Relationship Id="rId29" Type="http://schemas.openxmlformats.org/officeDocument/2006/relationships/tags" Target="../tags/tag3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TLSHAPE_SL_32d824b4afa64aea987165479a2f37d4_BackgroundRectangle">
            <a:extLst>
              <a:ext uri="{FF2B5EF4-FFF2-40B4-BE49-F238E27FC236}">
                <a16:creationId xmlns:a16="http://schemas.microsoft.com/office/drawing/2014/main" id="{9C907A30-C291-4B85-BC3E-935C5B2859D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438908"/>
            <a:ext cx="11290300" cy="1228005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SL_8729559524db4d2a9f6933e5e2828c26_BackgroundRectangle">
            <a:extLst>
              <a:ext uri="{FF2B5EF4-FFF2-40B4-BE49-F238E27FC236}">
                <a16:creationId xmlns:a16="http://schemas.microsoft.com/office/drawing/2014/main" id="{BF5B19FA-3D37-4408-A368-10846E08E81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730413"/>
            <a:ext cx="11290300" cy="1228005"/>
          </a:xfrm>
          <a:prstGeom prst="rect">
            <a:avLst/>
          </a:prstGeom>
          <a:solidFill>
            <a:schemeClr val="dk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SL_d6f01ffc96a141b18ce4e17cb1a95748_BackgroundRectangle">
            <a:extLst>
              <a:ext uri="{FF2B5EF4-FFF2-40B4-BE49-F238E27FC236}">
                <a16:creationId xmlns:a16="http://schemas.microsoft.com/office/drawing/2014/main" id="{43AA7460-1A67-40BD-BF6A-833B79359DD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021919"/>
            <a:ext cx="11290300" cy="122800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TLSHAPE_TB_00000000000000000000000000000000_ScaleContainer">
            <a:extLst>
              <a:ext uri="{FF2B5EF4-FFF2-40B4-BE49-F238E27FC236}">
                <a16:creationId xmlns:a16="http://schemas.microsoft.com/office/drawing/2014/main" id="{6D138BA1-6490-470B-ACFD-B798619F360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55700" y="1851660"/>
            <a:ext cx="101981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_32d824b4afa64aea987165479a2f37d4_HeaderRectangle">
            <a:extLst>
              <a:ext uri="{FF2B5EF4-FFF2-40B4-BE49-F238E27FC236}">
                <a16:creationId xmlns:a16="http://schemas.microsoft.com/office/drawing/2014/main" id="{5D53C3C4-5A29-4A21-A5AA-4466EBDFAEC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2438908"/>
            <a:ext cx="965200" cy="122800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SL_8729559524db4d2a9f6933e5e2828c26_HeaderRectangle">
            <a:extLst>
              <a:ext uri="{FF2B5EF4-FFF2-40B4-BE49-F238E27FC236}">
                <a16:creationId xmlns:a16="http://schemas.microsoft.com/office/drawing/2014/main" id="{4E59D1BD-066F-458F-8BC8-14E05BD52AB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730413"/>
            <a:ext cx="965200" cy="1228005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_d6f01ffc96a141b18ce4e17cb1a95748_HeaderRectangle">
            <a:extLst>
              <a:ext uri="{FF2B5EF4-FFF2-40B4-BE49-F238E27FC236}">
                <a16:creationId xmlns:a16="http://schemas.microsoft.com/office/drawing/2014/main" id="{DC01A11B-45D2-4781-8830-E06D947ECE5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021919"/>
            <a:ext cx="965200" cy="1228005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TB_00000000000000000000000000000000_MiddleScaleContainer">
            <a:extLst>
              <a:ext uri="{FF2B5EF4-FFF2-40B4-BE49-F238E27FC236}">
                <a16:creationId xmlns:a16="http://schemas.microsoft.com/office/drawing/2014/main" id="{2CEF4793-23F5-409B-9877-1E768CB50BA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55700" y="2043684"/>
            <a:ext cx="101981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OTLSHAPE_G_00000000000000000000000000000000_ShapeBelow0">
            <a:extLst>
              <a:ext uri="{FF2B5EF4-FFF2-40B4-BE49-F238E27FC236}">
                <a16:creationId xmlns:a16="http://schemas.microsoft.com/office/drawing/2014/main" id="{512379D0-6433-49EC-852C-21BE32A77F6F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992812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G_00000000000000000000000000000000_ShapeBelow1">
            <a:extLst>
              <a:ext uri="{FF2B5EF4-FFF2-40B4-BE49-F238E27FC236}">
                <a16:creationId xmlns:a16="http://schemas.microsoft.com/office/drawing/2014/main" id="{5F5B5CCF-4994-4D00-81FF-82319F869BC2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850851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G_00000000000000000000000000000000_ShapeBelow2">
            <a:extLst>
              <a:ext uri="{FF2B5EF4-FFF2-40B4-BE49-F238E27FC236}">
                <a16:creationId xmlns:a16="http://schemas.microsoft.com/office/drawing/2014/main" id="{23CBBB6A-81E5-4A1A-A0AA-02980DDFA78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701915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G_00000000000000000000000000000000_ShapeBelow3">
            <a:extLst>
              <a:ext uri="{FF2B5EF4-FFF2-40B4-BE49-F238E27FC236}">
                <a16:creationId xmlns:a16="http://schemas.microsoft.com/office/drawing/2014/main" id="{DC9F81AF-D92E-4721-AE4D-899C08933147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539026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G_00000000000000000000000000000000_ShapeBelow4">
            <a:extLst>
              <a:ext uri="{FF2B5EF4-FFF2-40B4-BE49-F238E27FC236}">
                <a16:creationId xmlns:a16="http://schemas.microsoft.com/office/drawing/2014/main" id="{E7A93728-F3C3-4882-BECB-41EDF9200A1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397066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OTLSHAPE_G_00000000000000000000000000000000_ShapeBelow5">
            <a:extLst>
              <a:ext uri="{FF2B5EF4-FFF2-40B4-BE49-F238E27FC236}">
                <a16:creationId xmlns:a16="http://schemas.microsoft.com/office/drawing/2014/main" id="{3ED4039A-A298-4E70-B73A-B0017D766F21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48129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G_00000000000000000000000000000000_ShapeBelow6">
            <a:extLst>
              <a:ext uri="{FF2B5EF4-FFF2-40B4-BE49-F238E27FC236}">
                <a16:creationId xmlns:a16="http://schemas.microsoft.com/office/drawing/2014/main" id="{7945C85D-877B-4C95-9F26-907C025FD053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092217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OTLSHAPE_G_00000000000000000000000000000000_ShapeBelow7">
            <a:extLst>
              <a:ext uri="{FF2B5EF4-FFF2-40B4-BE49-F238E27FC236}">
                <a16:creationId xmlns:a16="http://schemas.microsoft.com/office/drawing/2014/main" id="{3C709FF3-B91C-4C69-A3AB-A7E03F54E9E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950257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OTLSHAPE_G_00000000000000000000000000000000_ShapeBelow8">
            <a:extLst>
              <a:ext uri="{FF2B5EF4-FFF2-40B4-BE49-F238E27FC236}">
                <a16:creationId xmlns:a16="http://schemas.microsoft.com/office/drawing/2014/main" id="{FAECB2A0-A7D8-4C38-A6ED-3D9814EB230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801320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OTLSHAPE_G_00000000000000000000000000000000_ShapeBelow9">
            <a:extLst>
              <a:ext uri="{FF2B5EF4-FFF2-40B4-BE49-F238E27FC236}">
                <a16:creationId xmlns:a16="http://schemas.microsoft.com/office/drawing/2014/main" id="{993668F5-0987-493B-8A36-7D44E5D2AB72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638432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G_00000000000000000000000000000000_ShapeBelow10">
            <a:extLst>
              <a:ext uri="{FF2B5EF4-FFF2-40B4-BE49-F238E27FC236}">
                <a16:creationId xmlns:a16="http://schemas.microsoft.com/office/drawing/2014/main" id="{CF64D20D-8BD8-4BC7-BBC2-AAF81DA8CD90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496471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OTLSHAPE_SLT_a82269eb335f4826b627d4afce417f01_Shape">
            <a:extLst>
              <a:ext uri="{FF2B5EF4-FFF2-40B4-BE49-F238E27FC236}">
                <a16:creationId xmlns:a16="http://schemas.microsoft.com/office/drawing/2014/main" id="{5A6D2369-4BE4-49B9-A819-EEA2E896032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55700" y="3303270"/>
            <a:ext cx="3810000" cy="170519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SLT_df4d89a3d35b45f7b90ef9ae229234f2_Shape">
            <a:extLst>
              <a:ext uri="{FF2B5EF4-FFF2-40B4-BE49-F238E27FC236}">
                <a16:creationId xmlns:a16="http://schemas.microsoft.com/office/drawing/2014/main" id="{030AF287-8D86-4374-8737-46E0CAE1A82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097101" y="4594775"/>
            <a:ext cx="4051300" cy="170519"/>
          </a:xfrm>
          <a:prstGeom prst="homePlat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T_f7095a83a335486d93b8ba558036dcdc_Shape">
            <a:extLst>
              <a:ext uri="{FF2B5EF4-FFF2-40B4-BE49-F238E27FC236}">
                <a16:creationId xmlns:a16="http://schemas.microsoft.com/office/drawing/2014/main" id="{F1C37BB8-C720-4C1E-AC4B-10BD7FB446F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103727" y="5886281"/>
            <a:ext cx="2768600" cy="170519"/>
          </a:xfrm>
          <a:prstGeom prst="homePlat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_32d824b4afa64aea987165479a2f37d4_Header">
            <a:extLst>
              <a:ext uri="{FF2B5EF4-FFF2-40B4-BE49-F238E27FC236}">
                <a16:creationId xmlns:a16="http://schemas.microsoft.com/office/drawing/2014/main" id="{55A76C9E-FB08-44A0-AD0C-99F10458828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" y="2959883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Phase I</a:t>
            </a:r>
          </a:p>
        </p:txBody>
      </p:sp>
      <p:sp>
        <p:nvSpPr>
          <p:cNvPr id="75" name="OTLSHAPE_SL_8729559524db4d2a9f6933e5e2828c26_Header">
            <a:extLst>
              <a:ext uri="{FF2B5EF4-FFF2-40B4-BE49-F238E27FC236}">
                <a16:creationId xmlns:a16="http://schemas.microsoft.com/office/drawing/2014/main" id="{1FF22542-6A40-4D13-8346-D197BE65CF0E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" y="4251389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Phase II</a:t>
            </a:r>
          </a:p>
        </p:txBody>
      </p:sp>
      <p:sp>
        <p:nvSpPr>
          <p:cNvPr id="82" name="OTLSHAPE_SL_d6f01ffc96a141b18ce4e17cb1a95748_Header">
            <a:extLst>
              <a:ext uri="{FF2B5EF4-FFF2-40B4-BE49-F238E27FC236}">
                <a16:creationId xmlns:a16="http://schemas.microsoft.com/office/drawing/2014/main" id="{3F68D359-761B-4AF0-B322-BC2DD6BDC6EE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" y="5542894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Phase III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CD9750B-7366-475F-AF89-F0750EEA65B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1219200" y="18500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5AA0C4-13D6-4085-A018-1217DFDEA83D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765415" y="18500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116" name="OTLSHAPE_SLT_a82269eb335f4826b627d4afce417f01_Duration">
            <a:extLst>
              <a:ext uri="{FF2B5EF4-FFF2-40B4-BE49-F238E27FC236}">
                <a16:creationId xmlns:a16="http://schemas.microsoft.com/office/drawing/2014/main" id="{6A01286B-7D20-452E-9E23-646F340A6E7B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013232" y="3303270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2"/>
                </a:solidFill>
                <a:latin typeface="Calibri" panose="020F0502020204030204" pitchFamily="34" charset="0"/>
              </a:rPr>
              <a:t>18 mons</a:t>
            </a:r>
            <a:endParaRPr lang="en-US" sz="1100" spc="-6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20" name="OTLSHAPE_SLT_a82269eb335f4826b627d4afce417f01_JoinedDate">
            <a:extLst>
              <a:ext uri="{FF2B5EF4-FFF2-40B4-BE49-F238E27FC236}">
                <a16:creationId xmlns:a16="http://schemas.microsoft.com/office/drawing/2014/main" id="{6156A4BC-C299-45C9-86F0-EA4A3283D543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155700" y="3473789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Jan 2022 - Jun 2023</a:t>
            </a:r>
            <a:endParaRPr lang="en-US" sz="10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1" name="OTLSHAPE_SLT_a82269eb335f4826b627d4afce417f01_Title">
            <a:extLst>
              <a:ext uri="{FF2B5EF4-FFF2-40B4-BE49-F238E27FC236}">
                <a16:creationId xmlns:a16="http://schemas.microsoft.com/office/drawing/2014/main" id="{04BD2526-3A55-4D93-AB8A-2896B23DD286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2934458" y="3303270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Trial</a:t>
            </a:r>
          </a:p>
        </p:txBody>
      </p:sp>
      <p:sp>
        <p:nvSpPr>
          <p:cNvPr id="139" name="OTLSHAPE_SLT_df4d89a3d35b45f7b90ef9ae229234f2_JoinedDate">
            <a:extLst>
              <a:ext uri="{FF2B5EF4-FFF2-40B4-BE49-F238E27FC236}">
                <a16:creationId xmlns:a16="http://schemas.microsoft.com/office/drawing/2014/main" id="{D8A638D4-3365-4209-856F-0999CADEA9BE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5097101" y="4765294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1"/>
                </a:solidFill>
                <a:latin typeface="Calibri" panose="020F0502020204030204" pitchFamily="34" charset="0"/>
              </a:rPr>
              <a:t>Jul 2023 - Feb 2025</a:t>
            </a:r>
            <a:endParaRPr lang="en-US" sz="10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" name="OTLSHAPE_SLT_df4d89a3d35b45f7b90ef9ae229234f2_Duration">
            <a:extLst>
              <a:ext uri="{FF2B5EF4-FFF2-40B4-BE49-F238E27FC236}">
                <a16:creationId xmlns:a16="http://schemas.microsoft.com/office/drawing/2014/main" id="{1106C7A1-4BD9-4B8E-9395-2C66E76698C7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189973" y="4594775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2"/>
                </a:solidFill>
                <a:latin typeface="Calibri" panose="020F0502020204030204" pitchFamily="34" charset="0"/>
              </a:rPr>
              <a:t>19 mons</a:t>
            </a:r>
          </a:p>
        </p:txBody>
      </p:sp>
      <p:sp>
        <p:nvSpPr>
          <p:cNvPr id="141" name="OTLSHAPE_SLT_df4d89a3d35b45f7b90ef9ae229234f2_Title">
            <a:extLst>
              <a:ext uri="{FF2B5EF4-FFF2-40B4-BE49-F238E27FC236}">
                <a16:creationId xmlns:a16="http://schemas.microsoft.com/office/drawing/2014/main" id="{1499897E-080D-4B16-B970-5601AFAEC296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993529" y="4594775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Trial</a:t>
            </a:r>
          </a:p>
        </p:txBody>
      </p:sp>
      <p:sp>
        <p:nvSpPr>
          <p:cNvPr id="150" name="OTLSHAPE_SLT_f7095a83a335486d93b8ba558036dcdc_Duration">
            <a:extLst>
              <a:ext uri="{FF2B5EF4-FFF2-40B4-BE49-F238E27FC236}">
                <a16:creationId xmlns:a16="http://schemas.microsoft.com/office/drawing/2014/main" id="{C05726D1-BE88-4616-80BB-E8AB13D06011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0914815" y="5886281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2"/>
                </a:solidFill>
                <a:latin typeface="Calibri" panose="020F0502020204030204" pitchFamily="34" charset="0"/>
              </a:rPr>
              <a:t>13 mons</a:t>
            </a:r>
          </a:p>
        </p:txBody>
      </p:sp>
      <p:sp>
        <p:nvSpPr>
          <p:cNvPr id="151" name="OTLSHAPE_SLT_f7095a83a335486d93b8ba558036dcdc_JoinedDate">
            <a:extLst>
              <a:ext uri="{FF2B5EF4-FFF2-40B4-BE49-F238E27FC236}">
                <a16:creationId xmlns:a16="http://schemas.microsoft.com/office/drawing/2014/main" id="{AD5442DA-22FC-4727-9B93-86845DC60898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8103727" y="6056799"/>
            <a:ext cx="1041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Sep 2024 - Oct 2025</a:t>
            </a:r>
            <a:endParaRPr lang="en-US" sz="10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52" name="OTLSHAPE_SLT_f7095a83a335486d93b8ba558036dcdc_Title">
            <a:extLst>
              <a:ext uri="{FF2B5EF4-FFF2-40B4-BE49-F238E27FC236}">
                <a16:creationId xmlns:a16="http://schemas.microsoft.com/office/drawing/2014/main" id="{9FC34B82-45FA-42DB-B450-5A3C02CB032A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9359263" y="5886281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0" dirty="0">
                <a:solidFill>
                  <a:schemeClr val="lt1"/>
                </a:solidFill>
                <a:latin typeface="Calibri" panose="020F0502020204030204" pitchFamily="34" charset="0"/>
              </a:rPr>
              <a:t>Trial</a:t>
            </a:r>
          </a:p>
        </p:txBody>
      </p:sp>
      <p:sp>
        <p:nvSpPr>
          <p:cNvPr id="276" name="OTLSHAPE_TB_00000000000000000000000000000000_MiddleTimescaleInterval1">
            <a:extLst>
              <a:ext uri="{FF2B5EF4-FFF2-40B4-BE49-F238E27FC236}">
                <a16:creationId xmlns:a16="http://schemas.microsoft.com/office/drawing/2014/main" id="{A953789E-B5E1-4FBF-8783-21B37717C420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19200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77" name="OTLSHAPE_TB_00000000000000000000000000000000_MiddleTimescaleInterval2">
            <a:extLst>
              <a:ext uri="{FF2B5EF4-FFF2-40B4-BE49-F238E27FC236}">
                <a16:creationId xmlns:a16="http://schemas.microsoft.com/office/drawing/2014/main" id="{AB104F1C-A06C-4BFD-837A-DF7205204A3E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056312" y="204209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  <a:endParaRPr lang="en-US" sz="1200" spc="-18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8" name="OTLSHAPE_TB_00000000000000000000000000000000_MiddleTimescaleInterval3">
            <a:extLst>
              <a:ext uri="{FF2B5EF4-FFF2-40B4-BE49-F238E27FC236}">
                <a16:creationId xmlns:a16="http://schemas.microsoft.com/office/drawing/2014/main" id="{40FFFD37-B6C3-4D85-AFF4-E924F026006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914351" y="204209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79" name="OTLSHAPE_TB_00000000000000000000000000000000_MiddleTimescaleInterval4">
            <a:extLst>
              <a:ext uri="{FF2B5EF4-FFF2-40B4-BE49-F238E27FC236}">
                <a16:creationId xmlns:a16="http://schemas.microsoft.com/office/drawing/2014/main" id="{6E471799-D890-43B7-A621-23BA53D44224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765415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80" name="OTLSHAPE_TB_00000000000000000000000000000000_MiddleTimescaleInterval5">
            <a:extLst>
              <a:ext uri="{FF2B5EF4-FFF2-40B4-BE49-F238E27FC236}">
                <a16:creationId xmlns:a16="http://schemas.microsoft.com/office/drawing/2014/main" id="{15D1CD4D-C4F2-4E05-BFA8-640FF386A999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602526" y="2042096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281" name="OTLSHAPE_TB_00000000000000000000000000000000_MiddleTimescaleInterval6">
            <a:extLst>
              <a:ext uri="{FF2B5EF4-FFF2-40B4-BE49-F238E27FC236}">
                <a16:creationId xmlns:a16="http://schemas.microsoft.com/office/drawing/2014/main" id="{C19D2469-1CB9-4220-BF40-BAED7229A64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460566" y="2042096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82" name="OTLSHAPE_TB_00000000000000000000000000000000_MiddleTimescaleInterval7">
            <a:extLst>
              <a:ext uri="{FF2B5EF4-FFF2-40B4-BE49-F238E27FC236}">
                <a16:creationId xmlns:a16="http://schemas.microsoft.com/office/drawing/2014/main" id="{338D0989-812B-457E-879B-E7342E0C5210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11629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83" name="OTLSHAPE_TB_00000000000000000000000000000000_MiddleTimescaleInterval8">
            <a:extLst>
              <a:ext uri="{FF2B5EF4-FFF2-40B4-BE49-F238E27FC236}">
                <a16:creationId xmlns:a16="http://schemas.microsoft.com/office/drawing/2014/main" id="{946B1945-84B5-4360-AA04-E8BF0A1BC226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155717" y="204209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284" name="OTLSHAPE_TB_00000000000000000000000000000000_MiddleTimescaleInterval9">
            <a:extLst>
              <a:ext uri="{FF2B5EF4-FFF2-40B4-BE49-F238E27FC236}">
                <a16:creationId xmlns:a16="http://schemas.microsoft.com/office/drawing/2014/main" id="{67F17FB8-95CC-43D1-ADA0-0ED733BE205B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013757" y="204209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85" name="OTLSHAPE_TB_00000000000000000000000000000000_MiddleTimescaleInterval10">
            <a:extLst>
              <a:ext uri="{FF2B5EF4-FFF2-40B4-BE49-F238E27FC236}">
                <a16:creationId xmlns:a16="http://schemas.microsoft.com/office/drawing/2014/main" id="{1EEAB30E-7F88-4F25-A301-6F607866403A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864820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86" name="OTLSHAPE_TB_00000000000000000000000000000000_MiddleTimescaleInterval11">
            <a:extLst>
              <a:ext uri="{FF2B5EF4-FFF2-40B4-BE49-F238E27FC236}">
                <a16:creationId xmlns:a16="http://schemas.microsoft.com/office/drawing/2014/main" id="{79C2D643-B386-4212-965A-916F65F7B96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701932" y="2042096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287" name="OTLSHAPE_TB_00000000000000000000000000000000_MiddleTimescaleInterval12">
            <a:extLst>
              <a:ext uri="{FF2B5EF4-FFF2-40B4-BE49-F238E27FC236}">
                <a16:creationId xmlns:a16="http://schemas.microsoft.com/office/drawing/2014/main" id="{6EB37B7E-56E9-468C-999D-EDB79B16DEEB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0559971" y="2042096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11" name="OTLSHAPE_TB_00000000000000000000000000000000_TimescaleInterval3">
            <a:extLst>
              <a:ext uri="{FF2B5EF4-FFF2-40B4-BE49-F238E27FC236}">
                <a16:creationId xmlns:a16="http://schemas.microsoft.com/office/drawing/2014/main" id="{36725386-28F8-4114-B2E4-C0DBC167C8F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11629" y="18500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13" name="OTLSHAPE_TB_00000000000000000000000000000000_TimescaleInterval4">
            <a:extLst>
              <a:ext uri="{FF2B5EF4-FFF2-40B4-BE49-F238E27FC236}">
                <a16:creationId xmlns:a16="http://schemas.microsoft.com/office/drawing/2014/main" id="{A0D10429-D1AF-47FF-B12C-DB5F07305D3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8864820" y="18500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2025</a:t>
            </a:r>
          </a:p>
        </p:txBody>
      </p:sp>
      <p:cxnSp>
        <p:nvCxnSpPr>
          <p:cNvPr id="288" name="OTLSHAPE_TB_00000000000000000000000000000000_Separator1">
            <a:extLst>
              <a:ext uri="{FF2B5EF4-FFF2-40B4-BE49-F238E27FC236}">
                <a16:creationId xmlns:a16="http://schemas.microsoft.com/office/drawing/2014/main" id="{F9C53A0C-078C-4790-9753-736FEE509FD5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3701915" y="1851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TB_00000000000000000000000000000000_MiddleSeparator1">
            <a:extLst>
              <a:ext uri="{FF2B5EF4-FFF2-40B4-BE49-F238E27FC236}">
                <a16:creationId xmlns:a16="http://schemas.microsoft.com/office/drawing/2014/main" id="{CDA6DF23-7C80-4675-9359-BD00CD36BC3D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1992812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MiddleSeparator2">
            <a:extLst>
              <a:ext uri="{FF2B5EF4-FFF2-40B4-BE49-F238E27FC236}">
                <a16:creationId xmlns:a16="http://schemas.microsoft.com/office/drawing/2014/main" id="{0D2C9516-8FB6-4BC3-ABDA-11121425C126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2850851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TB_00000000000000000000000000000000_MiddleSeparator3">
            <a:extLst>
              <a:ext uri="{FF2B5EF4-FFF2-40B4-BE49-F238E27FC236}">
                <a16:creationId xmlns:a16="http://schemas.microsoft.com/office/drawing/2014/main" id="{43A5EEDD-D296-4B0C-AF42-6D9E8643592E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3701915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MiddleSeparator4">
            <a:extLst>
              <a:ext uri="{FF2B5EF4-FFF2-40B4-BE49-F238E27FC236}">
                <a16:creationId xmlns:a16="http://schemas.microsoft.com/office/drawing/2014/main" id="{DC858AA3-0ED6-4263-923A-1DA2A739229D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4539026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TB_00000000000000000000000000000000_MiddleSeparator5">
            <a:extLst>
              <a:ext uri="{FF2B5EF4-FFF2-40B4-BE49-F238E27FC236}">
                <a16:creationId xmlns:a16="http://schemas.microsoft.com/office/drawing/2014/main" id="{7525AFA6-F4E0-4155-B294-EA5B5A343EB3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5397066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MiddleSeparator6">
            <a:extLst>
              <a:ext uri="{FF2B5EF4-FFF2-40B4-BE49-F238E27FC236}">
                <a16:creationId xmlns:a16="http://schemas.microsoft.com/office/drawing/2014/main" id="{6CB63323-9C8A-4AE1-A8BB-37BCCEA25A52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6248129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TB_00000000000000000000000000000000_MiddleSeparator7">
            <a:extLst>
              <a:ext uri="{FF2B5EF4-FFF2-40B4-BE49-F238E27FC236}">
                <a16:creationId xmlns:a16="http://schemas.microsoft.com/office/drawing/2014/main" id="{F26CE415-3582-426A-964B-CCD031B7A104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7092217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OTLSHAPE_TB_00000000000000000000000000000000_MiddleSeparator8">
            <a:extLst>
              <a:ext uri="{FF2B5EF4-FFF2-40B4-BE49-F238E27FC236}">
                <a16:creationId xmlns:a16="http://schemas.microsoft.com/office/drawing/2014/main" id="{0E20B1DD-3F76-492A-9BBC-F0EF5EE6996C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7950257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OTLSHAPE_TB_00000000000000000000000000000000_MiddleSeparator9">
            <a:extLst>
              <a:ext uri="{FF2B5EF4-FFF2-40B4-BE49-F238E27FC236}">
                <a16:creationId xmlns:a16="http://schemas.microsoft.com/office/drawing/2014/main" id="{DE0DECE7-1CF2-4C5B-A607-FA585D650D1A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8801320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TB_00000000000000000000000000000000_MiddleSeparator10">
            <a:extLst>
              <a:ext uri="{FF2B5EF4-FFF2-40B4-BE49-F238E27FC236}">
                <a16:creationId xmlns:a16="http://schemas.microsoft.com/office/drawing/2014/main" id="{7BF4FDF7-B9A3-4F0D-9FA3-31DEC895BC4E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9638432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OTLSHAPE_TB_00000000000000000000000000000000_MiddleSeparator11">
            <a:extLst>
              <a:ext uri="{FF2B5EF4-FFF2-40B4-BE49-F238E27FC236}">
                <a16:creationId xmlns:a16="http://schemas.microsoft.com/office/drawing/2014/main" id="{75F22DD2-AD89-4000-803A-2EC0103BFD55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10496471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Separator2">
            <a:extLst>
              <a:ext uri="{FF2B5EF4-FFF2-40B4-BE49-F238E27FC236}">
                <a16:creationId xmlns:a16="http://schemas.microsoft.com/office/drawing/2014/main" id="{7F37B578-0F43-48CD-8DD9-1873F9FB6926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6248129" y="1851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B_00000000000000000000000000000000_Separator3">
            <a:extLst>
              <a:ext uri="{FF2B5EF4-FFF2-40B4-BE49-F238E27FC236}">
                <a16:creationId xmlns:a16="http://schemas.microsoft.com/office/drawing/2014/main" id="{C9F95DC2-5471-40B0-A307-5DB87FF201AD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8801320" y="1851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5ef194339f264f78b069d50533d36f99_Shape">
            <a:extLst>
              <a:ext uri="{FF2B5EF4-FFF2-40B4-BE49-F238E27FC236}">
                <a16:creationId xmlns:a16="http://schemas.microsoft.com/office/drawing/2014/main" id="{27F7C80C-5196-46D0-A978-A7D71962DAE2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3050463" y="1661160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M_1b6d63b24b05490c84cfd788823ac7b6_Shape">
            <a:extLst>
              <a:ext uri="{FF2B5EF4-FFF2-40B4-BE49-F238E27FC236}">
                <a16:creationId xmlns:a16="http://schemas.microsoft.com/office/drawing/2014/main" id="{14ED2E75-9375-4FFF-B89A-EA2A022C6CDF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7689457" y="1661160"/>
            <a:ext cx="228600" cy="254000"/>
          </a:xfrm>
          <a:prstGeom prst="plus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M_94cf3d23472646b596dba9c7b004a38e_Shape">
            <a:extLst>
              <a:ext uri="{FF2B5EF4-FFF2-40B4-BE49-F238E27FC236}">
                <a16:creationId xmlns:a16="http://schemas.microsoft.com/office/drawing/2014/main" id="{9764460F-31C0-4E27-A2D0-8725604B23AB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9649694" y="1661160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M_9c8ddf7a70c148eba91145ca317f343b_Shape">
            <a:extLst>
              <a:ext uri="{FF2B5EF4-FFF2-40B4-BE49-F238E27FC236}">
                <a16:creationId xmlns:a16="http://schemas.microsoft.com/office/drawing/2014/main" id="{7E1DCC31-BABA-4C5B-BB08-90E36A6652BC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0884433" y="16611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OTLSHAPE_SLA_678181a473064b809380f9abe10002ff_Shape">
            <a:extLst>
              <a:ext uri="{FF2B5EF4-FFF2-40B4-BE49-F238E27FC236}">
                <a16:creationId xmlns:a16="http://schemas.microsoft.com/office/drawing/2014/main" id="{98BED5BC-ED8F-436E-9B70-343F70F16E2A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285553" y="311277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SLA_850270193cf0418d8304fc7613d8c1e2_Shape">
            <a:extLst>
              <a:ext uri="{FF2B5EF4-FFF2-40B4-BE49-F238E27FC236}">
                <a16:creationId xmlns:a16="http://schemas.microsoft.com/office/drawing/2014/main" id="{3D07045E-9514-4C32-B7CC-7DCCEFD8FE3F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2115688" y="311277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SLA_85e302752f2c47379258c63292532c3c_Shape">
            <a:extLst>
              <a:ext uri="{FF2B5EF4-FFF2-40B4-BE49-F238E27FC236}">
                <a16:creationId xmlns:a16="http://schemas.microsoft.com/office/drawing/2014/main" id="{B7483119-1676-4998-B6D8-B8A35FC65873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2799330" y="3112770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SLA_468cb5a8478d410d97d39ec5e8ae07a0_Shape">
            <a:extLst>
              <a:ext uri="{FF2B5EF4-FFF2-40B4-BE49-F238E27FC236}">
                <a16:creationId xmlns:a16="http://schemas.microsoft.com/office/drawing/2014/main" id="{0E9214A7-37DD-414C-BEC0-E6635C043A5A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087435" y="4404275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TLSHAPE_SLA_07eccb403e94439584716399ac34933c_Shape">
            <a:extLst>
              <a:ext uri="{FF2B5EF4-FFF2-40B4-BE49-F238E27FC236}">
                <a16:creationId xmlns:a16="http://schemas.microsoft.com/office/drawing/2014/main" id="{5E0D9D39-34A2-49BD-8430-34D44479A110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966402" y="4404275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SLA_caf8b92d53d34c98be4fe72b1a6ff3c0_Shape">
            <a:extLst>
              <a:ext uri="{FF2B5EF4-FFF2-40B4-BE49-F238E27FC236}">
                <a16:creationId xmlns:a16="http://schemas.microsoft.com/office/drawing/2014/main" id="{555C6F1F-7F61-471D-81BD-5FE0DE3161A6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796538" y="4404275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A_7285154de399450a84dafad2437c9ea4_Shape">
            <a:extLst>
              <a:ext uri="{FF2B5EF4-FFF2-40B4-BE49-F238E27FC236}">
                <a16:creationId xmlns:a16="http://schemas.microsoft.com/office/drawing/2014/main" id="{F3BD05B6-E048-4815-B97E-4AFBF9573EF2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7494131" y="4404275"/>
            <a:ext cx="228600" cy="2540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A_7cdfb2c4f7074da1a14851f277e92d83_Shape">
            <a:extLst>
              <a:ext uri="{FF2B5EF4-FFF2-40B4-BE49-F238E27FC236}">
                <a16:creationId xmlns:a16="http://schemas.microsoft.com/office/drawing/2014/main" id="{403E91E2-F513-4B7E-A221-1B1B0998C7FA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8094061" y="5695781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SLA_f32c1138c7ea48368e48bb37af965472_Shape">
            <a:extLst>
              <a:ext uri="{FF2B5EF4-FFF2-40B4-BE49-F238E27FC236}">
                <a16:creationId xmlns:a16="http://schemas.microsoft.com/office/drawing/2014/main" id="{DB229200-44EA-4EF4-BA64-5531767065B9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8903269" y="5695781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A_d1f0f3728e4f4229b52d5850be52bae6_Shape">
            <a:extLst>
              <a:ext uri="{FF2B5EF4-FFF2-40B4-BE49-F238E27FC236}">
                <a16:creationId xmlns:a16="http://schemas.microsoft.com/office/drawing/2014/main" id="{CFBB77EC-3E85-46E7-91A5-85FE41D3C918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9579935" y="5695781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M_5ef194339f264f78b069d50533d36f99_Title">
            <a:extLst>
              <a:ext uri="{FF2B5EF4-FFF2-40B4-BE49-F238E27FC236}">
                <a16:creationId xmlns:a16="http://schemas.microsoft.com/office/drawing/2014/main" id="{06CD99E4-C70A-4039-A838-43C102B2BB8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953837" y="1284817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 </a:t>
            </a:r>
          </a:p>
        </p:txBody>
      </p:sp>
      <p:sp>
        <p:nvSpPr>
          <p:cNvPr id="39" name="OTLSHAPE_M_5ef194339f264f78b069d50533d36f99_Date">
            <a:extLst>
              <a:ext uri="{FF2B5EF4-FFF2-40B4-BE49-F238E27FC236}">
                <a16:creationId xmlns:a16="http://schemas.microsoft.com/office/drawing/2014/main" id="{4F129A77-1707-4388-B301-4B0C6401D28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2903101" y="1480735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15 '22</a:t>
            </a:r>
          </a:p>
        </p:txBody>
      </p:sp>
      <p:sp>
        <p:nvSpPr>
          <p:cNvPr id="53" name="OTLSHAPE_M_1b6d63b24b05490c84cfd788823ac7b6_Title">
            <a:extLst>
              <a:ext uri="{FF2B5EF4-FFF2-40B4-BE49-F238E27FC236}">
                <a16:creationId xmlns:a16="http://schemas.microsoft.com/office/drawing/2014/main" id="{3F06451B-8582-427C-8969-39D2EB9D3116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365967" y="1114298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Apply for Drug Approval</a:t>
            </a:r>
          </a:p>
        </p:txBody>
      </p:sp>
      <p:sp>
        <p:nvSpPr>
          <p:cNvPr id="54" name="OTLSHAPE_M_1b6d63b24b05490c84cfd788823ac7b6_Date">
            <a:extLst>
              <a:ext uri="{FF2B5EF4-FFF2-40B4-BE49-F238E27FC236}">
                <a16:creationId xmlns:a16="http://schemas.microsoft.com/office/drawing/2014/main" id="{371035B4-EFF9-4D90-BE24-283F23DB09F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532274" y="1480735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10 '24</a:t>
            </a:r>
          </a:p>
        </p:txBody>
      </p:sp>
      <p:sp>
        <p:nvSpPr>
          <p:cNvPr id="56" name="OTLSHAPE_M_94cf3d23472646b596dba9c7b004a38e_Title">
            <a:extLst>
              <a:ext uri="{FF2B5EF4-FFF2-40B4-BE49-F238E27FC236}">
                <a16:creationId xmlns:a16="http://schemas.microsoft.com/office/drawing/2014/main" id="{BEB496FF-9E4B-449E-B69C-8FF47AB01E9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9568858" y="128481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</a:t>
            </a:r>
          </a:p>
        </p:txBody>
      </p:sp>
      <p:sp>
        <p:nvSpPr>
          <p:cNvPr id="57" name="OTLSHAPE_M_94cf3d23472646b596dba9c7b004a38e_Date">
            <a:extLst>
              <a:ext uri="{FF2B5EF4-FFF2-40B4-BE49-F238E27FC236}">
                <a16:creationId xmlns:a16="http://schemas.microsoft.com/office/drawing/2014/main" id="{8466776F-43DD-4606-AFD1-89048B27D47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9480233" y="14807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18 '25</a:t>
            </a:r>
            <a:endParaRPr kumimoji="0" lang="en-US" sz="1000" b="0" i="0" u="none" strike="noStrike" kern="1200" cap="none" spc="-10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M_9c8ddf7a70c148eba91145ca317f343b_Title">
            <a:extLst>
              <a:ext uri="{FF2B5EF4-FFF2-40B4-BE49-F238E27FC236}">
                <a16:creationId xmlns:a16="http://schemas.microsoft.com/office/drawing/2014/main" id="{B3CACECA-E298-4CF2-A658-9CE9E9B14EF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0538993" y="1114298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Estimated Drug Approval Date</a:t>
            </a:r>
          </a:p>
        </p:txBody>
      </p:sp>
      <p:sp>
        <p:nvSpPr>
          <p:cNvPr id="60" name="OTLSHAPE_M_9c8ddf7a70c148eba91145ca317f343b_Date">
            <a:extLst>
              <a:ext uri="{FF2B5EF4-FFF2-40B4-BE49-F238E27FC236}">
                <a16:creationId xmlns:a16="http://schemas.microsoft.com/office/drawing/2014/main" id="{D7DF0BE3-B7C8-4B42-BC17-7CD582673F1F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724350" y="14807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dk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11 '25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chemeClr val="dk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7" name="OTLSHAPE_SLA_678181a473064b809380f9abe10002ff_Title">
            <a:extLst>
              <a:ext uri="{FF2B5EF4-FFF2-40B4-BE49-F238E27FC236}">
                <a16:creationId xmlns:a16="http://schemas.microsoft.com/office/drawing/2014/main" id="{C34E58A8-FAAB-4E13-A3E4-25087E2927C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121680" y="2565908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  <a:b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Recruited</a:t>
            </a:r>
          </a:p>
        </p:txBody>
      </p:sp>
      <p:sp>
        <p:nvSpPr>
          <p:cNvPr id="238" name="OTLSHAPE_SLA_678181a473064b809380f9abe10002ff_Date">
            <a:extLst>
              <a:ext uri="{FF2B5EF4-FFF2-40B4-BE49-F238E27FC236}">
                <a16:creationId xmlns:a16="http://schemas.microsoft.com/office/drawing/2014/main" id="{4F13EFF4-3A1A-49D6-8C02-A0344DFA848E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167358" y="2932345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2"/>
                </a:solidFill>
                <a:latin typeface="Calibri" panose="020F0502020204030204" pitchFamily="34" charset="0"/>
              </a:rPr>
              <a:t>Feb 4 '22</a:t>
            </a:r>
          </a:p>
        </p:txBody>
      </p:sp>
      <p:sp>
        <p:nvSpPr>
          <p:cNvPr id="240" name="OTLSHAPE_SLA_850270193cf0418d8304fc7613d8c1e2_Title">
            <a:extLst>
              <a:ext uri="{FF2B5EF4-FFF2-40B4-BE49-F238E27FC236}">
                <a16:creationId xmlns:a16="http://schemas.microsoft.com/office/drawing/2014/main" id="{33C95BAF-06DA-4029-8F31-D8454A6C822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979608" y="2565908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Enrolled</a:t>
            </a:r>
          </a:p>
        </p:txBody>
      </p:sp>
      <p:sp>
        <p:nvSpPr>
          <p:cNvPr id="241" name="OTLSHAPE_SLA_850270193cf0418d8304fc7613d8c1e2_Date">
            <a:extLst>
              <a:ext uri="{FF2B5EF4-FFF2-40B4-BE49-F238E27FC236}">
                <a16:creationId xmlns:a16="http://schemas.microsoft.com/office/drawing/2014/main" id="{8754E9AC-E69A-489A-A815-7126E1A59747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2003717" y="293234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Jun 3 '22</a:t>
            </a:r>
          </a:p>
        </p:txBody>
      </p:sp>
      <p:sp>
        <p:nvSpPr>
          <p:cNvPr id="243" name="OTLSHAPE_SLA_85e302752f2c47379258c63292532c3c_Title">
            <a:extLst>
              <a:ext uri="{FF2B5EF4-FFF2-40B4-BE49-F238E27FC236}">
                <a16:creationId xmlns:a16="http://schemas.microsoft.com/office/drawing/2014/main" id="{2DBC785C-B935-4A22-A218-7A26BEFEB91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2694639" y="2565908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  <a:b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244" name="OTLSHAPE_SLA_85e302752f2c47379258c63292532c3c_Date">
            <a:extLst>
              <a:ext uri="{FF2B5EF4-FFF2-40B4-BE49-F238E27FC236}">
                <a16:creationId xmlns:a16="http://schemas.microsoft.com/office/drawing/2014/main" id="{AB0FEA54-AD38-4A07-B6E9-22A1653D1AB8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680204" y="2932345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Sep 9 '22</a:t>
            </a:r>
          </a:p>
        </p:txBody>
      </p:sp>
      <p:sp>
        <p:nvSpPr>
          <p:cNvPr id="246" name="OTLSHAPE_SLA_468cb5a8478d410d97d39ec5e8ae07a0_Title">
            <a:extLst>
              <a:ext uri="{FF2B5EF4-FFF2-40B4-BE49-F238E27FC236}">
                <a16:creationId xmlns:a16="http://schemas.microsoft.com/office/drawing/2014/main" id="{B66D8AA7-CF96-4132-A042-7F9ACCE95C7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4923563" y="3857413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Recruited</a:t>
            </a:r>
          </a:p>
        </p:txBody>
      </p:sp>
      <p:sp>
        <p:nvSpPr>
          <p:cNvPr id="247" name="OTLSHAPE_SLA_468cb5a8478d410d97d39ec5e8ae07a0_Date">
            <a:extLst>
              <a:ext uri="{FF2B5EF4-FFF2-40B4-BE49-F238E27FC236}">
                <a16:creationId xmlns:a16="http://schemas.microsoft.com/office/drawing/2014/main" id="{20649A6C-91B1-425E-995D-D0C33D390C33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962446" y="422385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Aug 3 '23</a:t>
            </a:r>
          </a:p>
        </p:txBody>
      </p:sp>
      <p:sp>
        <p:nvSpPr>
          <p:cNvPr id="249" name="OTLSHAPE_SLA_07eccb403e94439584716399ac34933c_Title">
            <a:extLst>
              <a:ext uri="{FF2B5EF4-FFF2-40B4-BE49-F238E27FC236}">
                <a16:creationId xmlns:a16="http://schemas.microsoft.com/office/drawing/2014/main" id="{7C91044F-A289-41A2-958F-9069D3A452A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830322" y="3857413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Enrolled</a:t>
            </a:r>
          </a:p>
        </p:txBody>
      </p:sp>
      <p:sp>
        <p:nvSpPr>
          <p:cNvPr id="250" name="OTLSHAPE_SLA_07eccb403e94439584716399ac34933c_Date">
            <a:extLst>
              <a:ext uri="{FF2B5EF4-FFF2-40B4-BE49-F238E27FC236}">
                <a16:creationId xmlns:a16="http://schemas.microsoft.com/office/drawing/2014/main" id="{E274C831-CF8D-4EF2-BD90-A820BC2D101F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843868" y="422385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Dec 7 '23</a:t>
            </a:r>
          </a:p>
        </p:txBody>
      </p:sp>
      <p:sp>
        <p:nvSpPr>
          <p:cNvPr id="252" name="OTLSHAPE_SLA_caf8b92d53d34c98be4fe72b1a6ff3c0_Title">
            <a:extLst>
              <a:ext uri="{FF2B5EF4-FFF2-40B4-BE49-F238E27FC236}">
                <a16:creationId xmlns:a16="http://schemas.microsoft.com/office/drawing/2014/main" id="{55016B8A-9DB7-41A1-BD61-764955B0847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691847" y="3857413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253" name="OTLSHAPE_SLA_caf8b92d53d34c98be4fe72b1a6ff3c0_Date">
            <a:extLst>
              <a:ext uri="{FF2B5EF4-FFF2-40B4-BE49-F238E27FC236}">
                <a16:creationId xmlns:a16="http://schemas.microsoft.com/office/drawing/2014/main" id="{9923CE19-6A38-4E6D-BDC2-9153A77435DA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679296" y="4223851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Apr 4 '24</a:t>
            </a:r>
          </a:p>
        </p:txBody>
      </p:sp>
      <p:sp>
        <p:nvSpPr>
          <p:cNvPr id="255" name="OTLSHAPE_SLA_7285154de399450a84dafad2437c9ea4_Title">
            <a:extLst>
              <a:ext uri="{FF2B5EF4-FFF2-40B4-BE49-F238E27FC236}">
                <a16:creationId xmlns:a16="http://schemas.microsoft.com/office/drawing/2014/main" id="{CA942C30-35DF-4BBE-A9CD-2AC4007ED34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343848" y="3857413"/>
            <a:ext cx="53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</a:p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Modified</a:t>
            </a:r>
          </a:p>
        </p:txBody>
      </p:sp>
      <p:sp>
        <p:nvSpPr>
          <p:cNvPr id="256" name="OTLSHAPE_SLA_7285154de399450a84dafad2437c9ea4_Date">
            <a:extLst>
              <a:ext uri="{FF2B5EF4-FFF2-40B4-BE49-F238E27FC236}">
                <a16:creationId xmlns:a16="http://schemas.microsoft.com/office/drawing/2014/main" id="{E415E3D1-F419-4240-99B8-13D3D277362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7368761" y="422385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Jul 13 '24</a:t>
            </a:r>
          </a:p>
        </p:txBody>
      </p:sp>
      <p:sp>
        <p:nvSpPr>
          <p:cNvPr id="258" name="OTLSHAPE_SLA_7cdfb2c4f7074da1a14851f277e92d83_Title">
            <a:extLst>
              <a:ext uri="{FF2B5EF4-FFF2-40B4-BE49-F238E27FC236}">
                <a16:creationId xmlns:a16="http://schemas.microsoft.com/office/drawing/2014/main" id="{CBC6DE79-F3A6-4234-B061-10F6E654481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7930189" y="5148919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Recruited</a:t>
            </a:r>
          </a:p>
        </p:txBody>
      </p:sp>
      <p:sp>
        <p:nvSpPr>
          <p:cNvPr id="259" name="OTLSHAPE_SLA_7cdfb2c4f7074da1a14851f277e92d83_Date">
            <a:extLst>
              <a:ext uri="{FF2B5EF4-FFF2-40B4-BE49-F238E27FC236}">
                <a16:creationId xmlns:a16="http://schemas.microsoft.com/office/drawing/2014/main" id="{17BB5FDC-44C7-430F-9275-47B289F8B622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978894" y="551535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Oct 7 '24</a:t>
            </a:r>
          </a:p>
        </p:txBody>
      </p:sp>
      <p:sp>
        <p:nvSpPr>
          <p:cNvPr id="261" name="OTLSHAPE_SLA_f32c1138c7ea48368e48bb37af965472_Title">
            <a:extLst>
              <a:ext uri="{FF2B5EF4-FFF2-40B4-BE49-F238E27FC236}">
                <a16:creationId xmlns:a16="http://schemas.microsoft.com/office/drawing/2014/main" id="{55B7A028-352D-4DD3-9820-2B5FA436A08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767189" y="5148919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Patients </a:t>
            </a:r>
          </a:p>
          <a:p>
            <a:pPr algn="ctr"/>
            <a:r>
              <a:rPr lang="en-US" sz="1100" b="1" spc="-14">
                <a:solidFill>
                  <a:schemeClr val="dk1"/>
                </a:solidFill>
                <a:latin typeface="Calibri" panose="020F0502020204030204" pitchFamily="34" charset="0"/>
              </a:rPr>
              <a:t>Enrolled</a:t>
            </a:r>
          </a:p>
        </p:txBody>
      </p:sp>
      <p:sp>
        <p:nvSpPr>
          <p:cNvPr id="262" name="OTLSHAPE_SLA_f32c1138c7ea48368e48bb37af965472_Date">
            <a:extLst>
              <a:ext uri="{FF2B5EF4-FFF2-40B4-BE49-F238E27FC236}">
                <a16:creationId xmlns:a16="http://schemas.microsoft.com/office/drawing/2014/main" id="{EB4BED9E-4274-46E3-A84B-E39822B9A36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8762045" y="5515356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Jan 31 '25</a:t>
            </a:r>
          </a:p>
        </p:txBody>
      </p:sp>
      <p:sp>
        <p:nvSpPr>
          <p:cNvPr id="264" name="OTLSHAPE_SLA_d1f0f3728e4f4229b52d5850be52bae6_Title">
            <a:extLst>
              <a:ext uri="{FF2B5EF4-FFF2-40B4-BE49-F238E27FC236}">
                <a16:creationId xmlns:a16="http://schemas.microsoft.com/office/drawing/2014/main" id="{0028EE93-F810-4BF5-906F-645D64D1E3A7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475244" y="5148919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Study </a:t>
            </a:r>
          </a:p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Kick-off</a:t>
            </a:r>
          </a:p>
        </p:txBody>
      </p:sp>
      <p:sp>
        <p:nvSpPr>
          <p:cNvPr id="265" name="OTLSHAPE_SLA_d1f0f3728e4f4229b52d5850be52bae6_Date">
            <a:extLst>
              <a:ext uri="{FF2B5EF4-FFF2-40B4-BE49-F238E27FC236}">
                <a16:creationId xmlns:a16="http://schemas.microsoft.com/office/drawing/2014/main" id="{E9266EEA-8259-4938-87F3-1BC85A139F26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442669" y="5515356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May 8 '25</a:t>
            </a:r>
          </a:p>
        </p:txBody>
      </p:sp>
      <p:grpSp>
        <p:nvGrpSpPr>
          <p:cNvPr id="300" name="Group 299">
            <a:extLst>
              <a:ext uri="{FF2B5EF4-FFF2-40B4-BE49-F238E27FC236}">
                <a16:creationId xmlns:a16="http://schemas.microsoft.com/office/drawing/2014/main" id="{4481E556-901B-4FCE-8A64-2DB8BAF45394}"/>
              </a:ext>
            </a:extLst>
          </p:cNvPr>
          <p:cNvGrpSpPr/>
          <p:nvPr/>
        </p:nvGrpSpPr>
        <p:grpSpPr>
          <a:xfrm>
            <a:off x="11425311" y="4024292"/>
            <a:ext cx="276999" cy="2332381"/>
            <a:chOff x="11446296" y="4100169"/>
            <a:chExt cx="276999" cy="2332381"/>
          </a:xfrm>
        </p:grpSpPr>
        <p:pic>
          <p:nvPicPr>
            <p:cNvPr id="301" name="Picture 30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6804AFDF-A854-484A-A0BF-DE1ED2238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02" name="TextBox 638">
              <a:extLst>
                <a:ext uri="{FF2B5EF4-FFF2-40B4-BE49-F238E27FC236}">
                  <a16:creationId xmlns:a16="http://schemas.microsoft.com/office/drawing/2014/main" id="{9A7CFD77-B9F1-4BB1-823D-EFB444D4EBCC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9985524-3A5F-42A0-95D1-52212BF3AE3C}"/>
              </a:ext>
            </a:extLst>
          </p:cNvPr>
          <p:cNvGrpSpPr/>
          <p:nvPr/>
        </p:nvGrpSpPr>
        <p:grpSpPr>
          <a:xfrm>
            <a:off x="9836162" y="2628367"/>
            <a:ext cx="1315444" cy="1323439"/>
            <a:chOff x="9782822" y="2809342"/>
            <a:chExt cx="1315444" cy="1323439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FDE5963D-E416-4E2C-9EDE-2A34C5057625}"/>
                </a:ext>
              </a:extLst>
            </p:cNvPr>
            <p:cNvGrpSpPr/>
            <p:nvPr/>
          </p:nvGrpSpPr>
          <p:grpSpPr>
            <a:xfrm>
              <a:off x="9782822" y="2809342"/>
              <a:ext cx="1315444" cy="1323439"/>
              <a:chOff x="9832904" y="4414632"/>
              <a:chExt cx="1046515" cy="1323439"/>
            </a:xfrm>
          </p:grpSpPr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96607CF9-41A8-4C8D-9BC4-CA883345B6B5}"/>
                  </a:ext>
                </a:extLst>
              </p:cNvPr>
              <p:cNvSpPr txBox="1"/>
              <p:nvPr/>
            </p:nvSpPr>
            <p:spPr>
              <a:xfrm>
                <a:off x="9832904" y="4414632"/>
                <a:ext cx="1046515" cy="132343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n-US" sz="1200" b="1" dirty="0"/>
                  <a:t>Stages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Recruitment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Enrollment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Kick-off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200" dirty="0"/>
                  <a:t>Modifications</a:t>
                </a:r>
              </a:p>
            </p:txBody>
          </p:sp>
          <p:sp>
            <p:nvSpPr>
              <p:cNvPr id="145" name="Diamond 144">
                <a:extLst>
                  <a:ext uri="{FF2B5EF4-FFF2-40B4-BE49-F238E27FC236}">
                    <a16:creationId xmlns:a16="http://schemas.microsoft.com/office/drawing/2014/main" id="{D70E6E1D-8CE8-4BE7-A58B-FE87B0F189BD}"/>
                  </a:ext>
                </a:extLst>
              </p:cNvPr>
              <p:cNvSpPr/>
              <p:nvPr/>
            </p:nvSpPr>
            <p:spPr>
              <a:xfrm>
                <a:off x="10631362" y="4717044"/>
                <a:ext cx="145492" cy="182880"/>
              </a:xfrm>
              <a:prstGeom prst="diamond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4" name="Diamond 153">
              <a:extLst>
                <a:ext uri="{FF2B5EF4-FFF2-40B4-BE49-F238E27FC236}">
                  <a16:creationId xmlns:a16="http://schemas.microsoft.com/office/drawing/2014/main" id="{FFCA6145-AC6B-4042-BA9F-776A806F7F02}"/>
                </a:ext>
              </a:extLst>
            </p:cNvPr>
            <p:cNvSpPr/>
            <p:nvPr/>
          </p:nvSpPr>
          <p:spPr>
            <a:xfrm>
              <a:off x="10780772" y="3380487"/>
              <a:ext cx="182880" cy="182880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Diamond 154">
              <a:extLst>
                <a:ext uri="{FF2B5EF4-FFF2-40B4-BE49-F238E27FC236}">
                  <a16:creationId xmlns:a16="http://schemas.microsoft.com/office/drawing/2014/main" id="{5731885C-5BE8-49AE-9D6B-524DD26F4645}"/>
                </a:ext>
              </a:extLst>
            </p:cNvPr>
            <p:cNvSpPr/>
            <p:nvPr/>
          </p:nvSpPr>
          <p:spPr>
            <a:xfrm>
              <a:off x="10789967" y="3649791"/>
              <a:ext cx="182880" cy="182880"/>
            </a:xfrm>
            <a:prstGeom prst="diamond">
              <a:avLst/>
            </a:prstGeom>
            <a:solidFill>
              <a:srgbClr val="EA5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Diamond 155">
              <a:extLst>
                <a:ext uri="{FF2B5EF4-FFF2-40B4-BE49-F238E27FC236}">
                  <a16:creationId xmlns:a16="http://schemas.microsoft.com/office/drawing/2014/main" id="{3C18FDBE-A840-46D4-A819-4CF8F4259D37}"/>
                </a:ext>
              </a:extLst>
            </p:cNvPr>
            <p:cNvSpPr/>
            <p:nvPr/>
          </p:nvSpPr>
          <p:spPr>
            <a:xfrm>
              <a:off x="10789368" y="3896171"/>
              <a:ext cx="182880" cy="182880"/>
            </a:xfrm>
            <a:prstGeom prst="diamond">
              <a:avLst/>
            </a:prstGeom>
            <a:solidFill>
              <a:srgbClr val="FEBA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6" name="TextBox 145">
            <a:extLst>
              <a:ext uri="{FF2B5EF4-FFF2-40B4-BE49-F238E27FC236}">
                <a16:creationId xmlns:a16="http://schemas.microsoft.com/office/drawing/2014/main" id="{7140B8CE-2E0F-4D09-AF2A-9994DF6B572D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155700" y="504062"/>
            <a:ext cx="650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Clinical Trial Gantt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61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LSHAPE_SL_12bb207e7dc04447a19dd1e545a20fd3_BackgroundRectangle">
            <a:extLst>
              <a:ext uri="{FF2B5EF4-FFF2-40B4-BE49-F238E27FC236}">
                <a16:creationId xmlns:a16="http://schemas.microsoft.com/office/drawing/2014/main" id="{811C3110-214B-426B-B461-1DB6DF17F47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804471"/>
            <a:ext cx="11264900" cy="636355"/>
          </a:xfrm>
          <a:prstGeom prst="rect">
            <a:avLst/>
          </a:prstGeom>
          <a:solidFill>
            <a:schemeClr val="lt2">
              <a:alpha val="1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47f4b425db134f0580841cc431e13f82_BackgroundRectangle">
            <a:extLst>
              <a:ext uri="{FF2B5EF4-FFF2-40B4-BE49-F238E27FC236}">
                <a16:creationId xmlns:a16="http://schemas.microsoft.com/office/drawing/2014/main" id="{6AA716A7-B339-4889-9805-0F91B215DFB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504326"/>
            <a:ext cx="11264900" cy="634323"/>
          </a:xfrm>
          <a:prstGeom prst="rect">
            <a:avLst/>
          </a:prstGeom>
          <a:solidFill>
            <a:schemeClr val="l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68e6c926ebd546b9a0061646b3dc8bb1_BackgroundRectangle">
            <a:extLst>
              <a:ext uri="{FF2B5EF4-FFF2-40B4-BE49-F238E27FC236}">
                <a16:creationId xmlns:a16="http://schemas.microsoft.com/office/drawing/2014/main" id="{D3DF70BA-D204-4E82-90D7-428AFA401CE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202148"/>
            <a:ext cx="11264900" cy="636355"/>
          </a:xfrm>
          <a:prstGeom prst="rect">
            <a:avLst/>
          </a:prstGeom>
          <a:solidFill>
            <a:schemeClr val="l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SL_b0b093ccd4b04019a25a1c0b47344e4c_BackgroundRectangle">
            <a:extLst>
              <a:ext uri="{FF2B5EF4-FFF2-40B4-BE49-F238E27FC236}">
                <a16:creationId xmlns:a16="http://schemas.microsoft.com/office/drawing/2014/main" id="{2ACDA7B7-5123-4000-BC1C-8FE177FCDE7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3106648"/>
            <a:ext cx="11264900" cy="634323"/>
          </a:xfrm>
          <a:prstGeom prst="rect">
            <a:avLst/>
          </a:prstGeom>
          <a:solidFill>
            <a:schemeClr val="lt2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OTLSHAPE_TB_00000000000000000000000000000000_ScaleContainer">
            <a:extLst>
              <a:ext uri="{FF2B5EF4-FFF2-40B4-BE49-F238E27FC236}">
                <a16:creationId xmlns:a16="http://schemas.microsoft.com/office/drawing/2014/main" id="{71E9EE9F-C0BA-4BDE-B3CE-FD269EBAC47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69865" y="2522448"/>
            <a:ext cx="10464800" cy="381000"/>
          </a:xfrm>
          <a:prstGeom prst="rect">
            <a:avLst/>
          </a:prstGeom>
          <a:solidFill>
            <a:srgbClr val="50575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SL_12bb207e7dc04447a19dd1e545a20fd3_HeaderRectangle">
            <a:extLst>
              <a:ext uri="{FF2B5EF4-FFF2-40B4-BE49-F238E27FC236}">
                <a16:creationId xmlns:a16="http://schemas.microsoft.com/office/drawing/2014/main" id="{AE1597FE-AE92-4110-9034-FF80B169743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804471"/>
            <a:ext cx="685800" cy="636355"/>
          </a:xfrm>
          <a:prstGeom prst="rect">
            <a:avLst/>
          </a:prstGeom>
          <a:solidFill>
            <a:schemeClr val="lt2">
              <a:alpha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47f4b425db134f0580841cc431e13f82_HeaderRectangle">
            <a:extLst>
              <a:ext uri="{FF2B5EF4-FFF2-40B4-BE49-F238E27FC236}">
                <a16:creationId xmlns:a16="http://schemas.microsoft.com/office/drawing/2014/main" id="{305AE085-88B3-4C5D-8C40-36CA845200A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504326"/>
            <a:ext cx="685800" cy="634323"/>
          </a:xfrm>
          <a:prstGeom prst="rect">
            <a:avLst/>
          </a:prstGeom>
          <a:solidFill>
            <a:srgbClr val="968C8C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68e6c926ebd546b9a0061646b3dc8bb1_HeaderRectangle">
            <a:extLst>
              <a:ext uri="{FF2B5EF4-FFF2-40B4-BE49-F238E27FC236}">
                <a16:creationId xmlns:a16="http://schemas.microsoft.com/office/drawing/2014/main" id="{330AEDB2-892B-4314-8188-1F0A091A4D6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5202148"/>
            <a:ext cx="685800" cy="636355"/>
          </a:xfrm>
          <a:prstGeom prst="rect">
            <a:avLst/>
          </a:prstGeom>
          <a:solidFill>
            <a:srgbClr val="DBD8CE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_b0b093ccd4b04019a25a1c0b47344e4c_HeaderRectangle">
            <a:extLst>
              <a:ext uri="{FF2B5EF4-FFF2-40B4-BE49-F238E27FC236}">
                <a16:creationId xmlns:a16="http://schemas.microsoft.com/office/drawing/2014/main" id="{92AAECF5-0C73-4822-808C-2C4E61B0561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3106648"/>
            <a:ext cx="685800" cy="634323"/>
          </a:xfrm>
          <a:prstGeom prst="rect">
            <a:avLst/>
          </a:prstGeom>
          <a:solidFill>
            <a:srgbClr val="D0344D"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OTLSHAPE_G_00000000000000000000000000000000_ShapeBelow0">
            <a:extLst>
              <a:ext uri="{FF2B5EF4-FFF2-40B4-BE49-F238E27FC236}">
                <a16:creationId xmlns:a16="http://schemas.microsoft.com/office/drawing/2014/main" id="{FCCD176B-C0AA-45D5-86E8-0632BF54203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030522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G_00000000000000000000000000000000_ShapeBelow1">
            <a:extLst>
              <a:ext uri="{FF2B5EF4-FFF2-40B4-BE49-F238E27FC236}">
                <a16:creationId xmlns:a16="http://schemas.microsoft.com/office/drawing/2014/main" id="{AE842531-AC4F-4FFD-A1C8-2F600E0005B6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191178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G_00000000000000000000000000000000_ShapeBelow2">
            <a:extLst>
              <a:ext uri="{FF2B5EF4-FFF2-40B4-BE49-F238E27FC236}">
                <a16:creationId xmlns:a16="http://schemas.microsoft.com/office/drawing/2014/main" id="{994E336E-302F-459B-9A40-49551C837213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351835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G_00000000000000000000000000000000_ShapeBelow3">
            <a:extLst>
              <a:ext uri="{FF2B5EF4-FFF2-40B4-BE49-F238E27FC236}">
                <a16:creationId xmlns:a16="http://schemas.microsoft.com/office/drawing/2014/main" id="{37DEC0C8-AC7A-4294-846D-F5D1198440F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515672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G_00000000000000000000000000000000_ShapeBelow4">
            <a:extLst>
              <a:ext uri="{FF2B5EF4-FFF2-40B4-BE49-F238E27FC236}">
                <a16:creationId xmlns:a16="http://schemas.microsoft.com/office/drawing/2014/main" id="{B42B3E48-BDCA-4616-8176-C7CB8630C8A0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676328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5">
            <a:extLst>
              <a:ext uri="{FF2B5EF4-FFF2-40B4-BE49-F238E27FC236}">
                <a16:creationId xmlns:a16="http://schemas.microsoft.com/office/drawing/2014/main" id="{CCA62C1D-EE41-48ED-B809-7B5BDA4BB44C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836985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6">
            <a:extLst>
              <a:ext uri="{FF2B5EF4-FFF2-40B4-BE49-F238E27FC236}">
                <a16:creationId xmlns:a16="http://schemas.microsoft.com/office/drawing/2014/main" id="{3F2D233B-095E-4CD8-9916-3E393112E7F6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997641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7">
            <a:extLst>
              <a:ext uri="{FF2B5EF4-FFF2-40B4-BE49-F238E27FC236}">
                <a16:creationId xmlns:a16="http://schemas.microsoft.com/office/drawing/2014/main" id="{371C5877-BA6D-41F0-997B-73EF7332B351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0161478" y="2903449"/>
            <a:ext cx="0" cy="2935055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TLSHAPE_SLT_d7d4aef61f6d44009be8a013045c47fe_Shape">
            <a:extLst>
              <a:ext uri="{FF2B5EF4-FFF2-40B4-BE49-F238E27FC236}">
                <a16:creationId xmlns:a16="http://schemas.microsoft.com/office/drawing/2014/main" id="{1A874555-8695-4804-947B-7F1001AE875F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4816281" y="3284279"/>
            <a:ext cx="4648200" cy="418592"/>
          </a:xfrm>
          <a:prstGeom prst="roundRect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TLSHAPE_SLT_2b34dced192649f7b754060e31ccb3f5_Shape">
            <a:extLst>
              <a:ext uri="{FF2B5EF4-FFF2-40B4-BE49-F238E27FC236}">
                <a16:creationId xmlns:a16="http://schemas.microsoft.com/office/drawing/2014/main" id="{C9735984-63FC-4742-B84A-E684B8F766F7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474807" y="3284279"/>
            <a:ext cx="1257300" cy="418592"/>
          </a:xfrm>
          <a:prstGeom prst="roundRect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T_190c19f8048244c4985a9356f406cab1_Shape">
            <a:extLst>
              <a:ext uri="{FF2B5EF4-FFF2-40B4-BE49-F238E27FC236}">
                <a16:creationId xmlns:a16="http://schemas.microsoft.com/office/drawing/2014/main" id="{58C42826-8C0F-448F-8608-7DD2EF55FB5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331131" y="3284279"/>
            <a:ext cx="3467100" cy="418592"/>
          </a:xfrm>
          <a:prstGeom prst="roundRect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OTLSHAPE_SLT_a07e0acf9685496baee002f12bfeb4de_Shape">
            <a:extLst>
              <a:ext uri="{FF2B5EF4-FFF2-40B4-BE49-F238E27FC236}">
                <a16:creationId xmlns:a16="http://schemas.microsoft.com/office/drawing/2014/main" id="{3665E75C-22F2-4618-B883-1F8000EF1AB9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332065" y="3982102"/>
            <a:ext cx="8128000" cy="420624"/>
          </a:xfrm>
          <a:prstGeom prst="roundRect">
            <a:avLst/>
          </a:prstGeom>
          <a:solidFill>
            <a:schemeClr val="lt2"/>
          </a:solidFill>
          <a:ln w="63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OTLSHAPE_SLT_3df44b9f47ec497895fd372f64ca96f1_Shape">
            <a:extLst>
              <a:ext uri="{FF2B5EF4-FFF2-40B4-BE49-F238E27FC236}">
                <a16:creationId xmlns:a16="http://schemas.microsoft.com/office/drawing/2014/main" id="{E17E6772-B763-4A1D-82DC-AA9D3D8C432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9477201" y="3982102"/>
            <a:ext cx="1828800" cy="420624"/>
          </a:xfrm>
          <a:prstGeom prst="roundRect">
            <a:avLst/>
          </a:prstGeom>
          <a:solidFill>
            <a:schemeClr val="lt2"/>
          </a:solidFill>
          <a:ln w="63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4" name="OTLSHAPE_SLT_404c2f7b23a84e1ab6b0453f7afe4c39_Shape">
            <a:extLst>
              <a:ext uri="{FF2B5EF4-FFF2-40B4-BE49-F238E27FC236}">
                <a16:creationId xmlns:a16="http://schemas.microsoft.com/office/drawing/2014/main" id="{987935A4-972D-4FFF-888D-5EF39B533408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332065" y="4681956"/>
            <a:ext cx="5765800" cy="418592"/>
          </a:xfrm>
          <a:prstGeom prst="round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2" name="OTLSHAPE_SLT_59f2e0eea53b42dea8848babeff07e48_Shape">
            <a:extLst>
              <a:ext uri="{FF2B5EF4-FFF2-40B4-BE49-F238E27FC236}">
                <a16:creationId xmlns:a16="http://schemas.microsoft.com/office/drawing/2014/main" id="{7DCE4F74-4FB2-4488-A59F-C6D425005509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7116298" y="4681956"/>
            <a:ext cx="2349500" cy="418592"/>
          </a:xfrm>
          <a:prstGeom prst="roundRect">
            <a:avLst/>
          </a:prstGeom>
          <a:solidFill>
            <a:srgbClr val="968C8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0" name="OTLSHAPE_SLT_0045c74d4b11461f8bcea422fde70324_Shape">
            <a:extLst>
              <a:ext uri="{FF2B5EF4-FFF2-40B4-BE49-F238E27FC236}">
                <a16:creationId xmlns:a16="http://schemas.microsoft.com/office/drawing/2014/main" id="{37BADF9D-22F5-4068-A0A7-B333F22777EA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476017" y="4681956"/>
            <a:ext cx="1143000" cy="418592"/>
          </a:xfrm>
          <a:prstGeom prst="roundRect">
            <a:avLst/>
          </a:prstGeom>
          <a:solidFill>
            <a:srgbClr val="968C8C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OTLSHAPE_SLT_63c5e264d1e24c9eb372d20c59d16080_Shape">
            <a:extLst>
              <a:ext uri="{FF2B5EF4-FFF2-40B4-BE49-F238E27FC236}">
                <a16:creationId xmlns:a16="http://schemas.microsoft.com/office/drawing/2014/main" id="{B9580BE7-86DD-489C-965D-466B9167FB84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332065" y="5379779"/>
            <a:ext cx="8128000" cy="420624"/>
          </a:xfrm>
          <a:prstGeom prst="roundRect">
            <a:avLst/>
          </a:prstGeom>
          <a:solidFill>
            <a:srgbClr val="DBD8C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OTLSHAPE_SLT_15fbbf49e9614bcdb2d2531bd8dfc4bd_Shape">
            <a:extLst>
              <a:ext uri="{FF2B5EF4-FFF2-40B4-BE49-F238E27FC236}">
                <a16:creationId xmlns:a16="http://schemas.microsoft.com/office/drawing/2014/main" id="{C7BC1CD9-E5D8-4557-81BA-FCA1BBCD1EBC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476017" y="5379779"/>
            <a:ext cx="1841500" cy="420624"/>
          </a:xfrm>
          <a:prstGeom prst="roundRect">
            <a:avLst/>
          </a:prstGeom>
          <a:solidFill>
            <a:srgbClr val="DBD8C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OTLSHAPE_TB_00000000000000000000000000000000_ElapsedTime">
            <a:extLst>
              <a:ext uri="{FF2B5EF4-FFF2-40B4-BE49-F238E27FC236}">
                <a16:creationId xmlns:a16="http://schemas.microsoft.com/office/drawing/2014/main" id="{E1A5A3D6-B9E6-41E3-8F58-2573DBF824F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69865" y="2522448"/>
            <a:ext cx="6159500" cy="38100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12bb207e7dc04447a19dd1e545a20fd3_Header">
            <a:extLst>
              <a:ext uri="{FF2B5EF4-FFF2-40B4-BE49-F238E27FC236}">
                <a16:creationId xmlns:a16="http://schemas.microsoft.com/office/drawing/2014/main" id="{31B9A774-400E-4FE6-99AA-A3A11C9FFD8B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63500" y="4037389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MDR</a:t>
            </a:r>
          </a:p>
        </p:txBody>
      </p:sp>
      <p:sp>
        <p:nvSpPr>
          <p:cNvPr id="21" name="OTLSHAPE_SL_47f4b425db134f0580841cc431e13f82_Header">
            <a:extLst>
              <a:ext uri="{FF2B5EF4-FFF2-40B4-BE49-F238E27FC236}">
                <a16:creationId xmlns:a16="http://schemas.microsoft.com/office/drawing/2014/main" id="{ADE38354-03A0-4131-BAE2-650920A6C224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500" y="4736228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IVDD</a:t>
            </a:r>
          </a:p>
        </p:txBody>
      </p:sp>
      <p:sp>
        <p:nvSpPr>
          <p:cNvPr id="24" name="OTLSHAPE_SL_68e6c926ebd546b9a0061646b3dc8bb1_Header">
            <a:extLst>
              <a:ext uri="{FF2B5EF4-FFF2-40B4-BE49-F238E27FC236}">
                <a16:creationId xmlns:a16="http://schemas.microsoft.com/office/drawing/2014/main" id="{4A3670C8-9C3E-4A2C-8445-F37255B17F23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5435066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IVDR</a:t>
            </a:r>
          </a:p>
        </p:txBody>
      </p:sp>
      <p:sp>
        <p:nvSpPr>
          <p:cNvPr id="58" name="OTLSHAPE_SL_b0b093ccd4b04019a25a1c0b47344e4c_Header">
            <a:extLst>
              <a:ext uri="{FF2B5EF4-FFF2-40B4-BE49-F238E27FC236}">
                <a16:creationId xmlns:a16="http://schemas.microsoft.com/office/drawing/2014/main" id="{307D7D5C-3D45-4080-83F9-12DB00588042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3338550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MDD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8FF4A42-DAB4-400C-8F90-4E2803DFEA17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933365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25" name="OTLSHAPE_TB_00000000000000000000000000000000_TimescaleInterval2">
            <a:extLst>
              <a:ext uri="{FF2B5EF4-FFF2-40B4-BE49-F238E27FC236}">
                <a16:creationId xmlns:a16="http://schemas.microsoft.com/office/drawing/2014/main" id="{D86BA2D4-87F2-493E-93FB-BE869A74540E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2094022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26" name="OTLSHAPE_TB_00000000000000000000000000000000_TimescaleInterval3">
            <a:extLst>
              <a:ext uri="{FF2B5EF4-FFF2-40B4-BE49-F238E27FC236}">
                <a16:creationId xmlns:a16="http://schemas.microsoft.com/office/drawing/2014/main" id="{CA8AA613-65F5-4BF9-AEB6-9276F9B2948D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254678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27" name="OTLSHAPE_TB_00000000000000000000000000000000_TimescaleInterval4">
            <a:extLst>
              <a:ext uri="{FF2B5EF4-FFF2-40B4-BE49-F238E27FC236}">
                <a16:creationId xmlns:a16="http://schemas.microsoft.com/office/drawing/2014/main" id="{0CB8738E-5863-4C82-AD1D-A31BAE5FDAB9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4415335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37" name="OTLSHAPE_TB_00000000000000000000000000000000_TimescaleInterval5">
            <a:extLst>
              <a:ext uri="{FF2B5EF4-FFF2-40B4-BE49-F238E27FC236}">
                <a16:creationId xmlns:a16="http://schemas.microsoft.com/office/drawing/2014/main" id="{7490673D-DF75-4FA1-B0A6-1112768CACE3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5579172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38" name="OTLSHAPE_TB_00000000000000000000000000000000_TimescaleInterval6">
            <a:extLst>
              <a:ext uri="{FF2B5EF4-FFF2-40B4-BE49-F238E27FC236}">
                <a16:creationId xmlns:a16="http://schemas.microsoft.com/office/drawing/2014/main" id="{98C33639-67A7-488D-A192-3307551CA2CA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739828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53" name="OTLSHAPE_TB_00000000000000000000000000000000_TimescaleInterval7">
            <a:extLst>
              <a:ext uri="{FF2B5EF4-FFF2-40B4-BE49-F238E27FC236}">
                <a16:creationId xmlns:a16="http://schemas.microsoft.com/office/drawing/2014/main" id="{8C991A50-DEDD-4DCF-8ECF-5A8B8ED6D702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7900485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54" name="OTLSHAPE_TB_00000000000000000000000000000000_TimescaleInterval8">
            <a:extLst>
              <a:ext uri="{FF2B5EF4-FFF2-40B4-BE49-F238E27FC236}">
                <a16:creationId xmlns:a16="http://schemas.microsoft.com/office/drawing/2014/main" id="{E59912EA-918A-435F-8E40-7C3DB08657F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9061141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55" name="OTLSHAPE_TB_00000000000000000000000000000000_TimescaleInterval9">
            <a:extLst>
              <a:ext uri="{FF2B5EF4-FFF2-40B4-BE49-F238E27FC236}">
                <a16:creationId xmlns:a16="http://schemas.microsoft.com/office/drawing/2014/main" id="{C7F3E688-8AB3-473A-9723-B79CA1184C3B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0224978" y="2619921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68" name="OTLSHAPE_SLT_d7d4aef61f6d44009be8a013045c47fe_JoinedDate">
            <a:extLst>
              <a:ext uri="{FF2B5EF4-FFF2-40B4-BE49-F238E27FC236}">
                <a16:creationId xmlns:a16="http://schemas.microsoft.com/office/drawing/2014/main" id="{88ABA956-E8EE-4E1E-A40B-7702CBAD9878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816281" y="314474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2020 - May 2024</a:t>
            </a:r>
          </a:p>
        </p:txBody>
      </p:sp>
      <p:sp>
        <p:nvSpPr>
          <p:cNvPr id="69" name="OTLSHAPE_SLT_d7d4aef61f6d44009be8a013045c47fe_Title">
            <a:extLst>
              <a:ext uri="{FF2B5EF4-FFF2-40B4-BE49-F238E27FC236}">
                <a16:creationId xmlns:a16="http://schemas.microsoft.com/office/drawing/2014/main" id="{76913B99-45EF-4C42-B3EA-1BE7222553AF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115615" y="3338550"/>
            <a:ext cx="2044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issued under MDD before MDR fully applies valid for up to 4 years</a:t>
            </a:r>
          </a:p>
        </p:txBody>
      </p:sp>
      <p:sp>
        <p:nvSpPr>
          <p:cNvPr id="76" name="OTLSHAPE_SLT_2b34dced192649f7b754060e31ccb3f5_JoinedDate">
            <a:extLst>
              <a:ext uri="{FF2B5EF4-FFF2-40B4-BE49-F238E27FC236}">
                <a16:creationId xmlns:a16="http://schemas.microsoft.com/office/drawing/2014/main" id="{8E9E613E-077A-4772-B429-A8181AE8DD2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9474807" y="3144748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Jun 2025</a:t>
            </a:r>
          </a:p>
        </p:txBody>
      </p:sp>
      <p:sp>
        <p:nvSpPr>
          <p:cNvPr id="77" name="OTLSHAPE_SLT_2b34dced192649f7b754060e31ccb3f5_Title">
            <a:extLst>
              <a:ext uri="{FF2B5EF4-FFF2-40B4-BE49-F238E27FC236}">
                <a16:creationId xmlns:a16="http://schemas.microsoft.com/office/drawing/2014/main" id="{A7AA30E3-4F0F-41C4-BB1C-7C65685FAB77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9647276" y="3284279"/>
            <a:ext cx="914400" cy="4185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MDD devices on market continue to be made available</a:t>
            </a:r>
          </a:p>
        </p:txBody>
      </p:sp>
      <p:sp>
        <p:nvSpPr>
          <p:cNvPr id="84" name="OTLSHAPE_SLT_190c19f8048244c4985a9356f406cab1_JoinedDate">
            <a:extLst>
              <a:ext uri="{FF2B5EF4-FFF2-40B4-BE49-F238E27FC236}">
                <a16:creationId xmlns:a16="http://schemas.microsoft.com/office/drawing/2014/main" id="{12F0626F-F2AD-499C-A28A-3DCDACAD5EC3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331131" y="314474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2020</a:t>
            </a:r>
          </a:p>
        </p:txBody>
      </p:sp>
      <p:sp>
        <p:nvSpPr>
          <p:cNvPr id="85" name="OTLSHAPE_SLT_190c19f8048244c4985a9356f406cab1_Title">
            <a:extLst>
              <a:ext uri="{FF2B5EF4-FFF2-40B4-BE49-F238E27FC236}">
                <a16:creationId xmlns:a16="http://schemas.microsoft.com/office/drawing/2014/main" id="{4D6EDE38-4919-4802-8D25-E8A6A4BA117D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943108" y="3338550"/>
            <a:ext cx="22479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under Medical Device Directive (MDD) are valid</a:t>
            </a:r>
          </a:p>
        </p:txBody>
      </p:sp>
      <p:sp>
        <p:nvSpPr>
          <p:cNvPr id="104" name="OTLSHAPE_SLT_a07e0acf9685496baee002f12bfeb4de_JoinedDate">
            <a:extLst>
              <a:ext uri="{FF2B5EF4-FFF2-40B4-BE49-F238E27FC236}">
                <a16:creationId xmlns:a16="http://schemas.microsoft.com/office/drawing/2014/main" id="{F221D448-CBD5-4633-92B0-50B65AE4DFB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332065" y="3842571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2024</a:t>
            </a:r>
          </a:p>
        </p:txBody>
      </p:sp>
      <p:sp>
        <p:nvSpPr>
          <p:cNvPr id="105" name="OTLSHAPE_SLT_a07e0acf9685496baee002f12bfeb4de_Title">
            <a:extLst>
              <a:ext uri="{FF2B5EF4-FFF2-40B4-BE49-F238E27FC236}">
                <a16:creationId xmlns:a16="http://schemas.microsoft.com/office/drawing/2014/main" id="{6E770823-6AA2-4B0D-91FA-63FC78324BED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718409" y="4037389"/>
            <a:ext cx="33528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in conformity with the Medical Device Regulation (MDR) can be certified under the MDR and placed on the market</a:t>
            </a:r>
          </a:p>
        </p:txBody>
      </p:sp>
      <p:sp>
        <p:nvSpPr>
          <p:cNvPr id="112" name="OTLSHAPE_SLT_3df44b9f47ec497895fd372f64ca96f1_JoinedDate">
            <a:extLst>
              <a:ext uri="{FF2B5EF4-FFF2-40B4-BE49-F238E27FC236}">
                <a16:creationId xmlns:a16="http://schemas.microsoft.com/office/drawing/2014/main" id="{DE240B4F-1244-4ECD-B63A-6A2002CC1975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9477201" y="3842571"/>
            <a:ext cx="990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Dec 2025</a:t>
            </a:r>
          </a:p>
        </p:txBody>
      </p:sp>
      <p:sp>
        <p:nvSpPr>
          <p:cNvPr id="113" name="OTLSHAPE_SLT_3df44b9f47ec497895fd372f64ca96f1_Title">
            <a:extLst>
              <a:ext uri="{FF2B5EF4-FFF2-40B4-BE49-F238E27FC236}">
                <a16:creationId xmlns:a16="http://schemas.microsoft.com/office/drawing/2014/main" id="{AABD6068-6D21-4B70-8AA2-D097FD177D46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715395" y="4052883"/>
            <a:ext cx="1358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placed on market must be certified under MDR</a:t>
            </a:r>
          </a:p>
        </p:txBody>
      </p:sp>
      <p:sp>
        <p:nvSpPr>
          <p:cNvPr id="120" name="OTLSHAPE_SLT_404c2f7b23a84e1ab6b0453f7afe4c39_JoinedDate">
            <a:extLst>
              <a:ext uri="{FF2B5EF4-FFF2-40B4-BE49-F238E27FC236}">
                <a16:creationId xmlns:a16="http://schemas.microsoft.com/office/drawing/2014/main" id="{744551EB-DF0B-4B09-9550-CE0A15B0284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332065" y="4542426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2022</a:t>
            </a:r>
          </a:p>
        </p:txBody>
      </p:sp>
      <p:sp>
        <p:nvSpPr>
          <p:cNvPr id="121" name="OTLSHAPE_SLT_404c2f7b23a84e1ab6b0453f7afe4c39_Title">
            <a:extLst>
              <a:ext uri="{FF2B5EF4-FFF2-40B4-BE49-F238E27FC236}">
                <a16:creationId xmlns:a16="http://schemas.microsoft.com/office/drawing/2014/main" id="{F05E1793-054F-4A83-B22B-48E571CCFCD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971739" y="4813740"/>
            <a:ext cx="448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issued under  In Vitro Diagnostic Medical Device Regulation (IVDR) are valid</a:t>
            </a:r>
          </a:p>
        </p:txBody>
      </p:sp>
      <p:sp>
        <p:nvSpPr>
          <p:cNvPr id="128" name="OTLSHAPE_SLT_59f2e0eea53b42dea8848babeff07e48_JoinedDate">
            <a:extLst>
              <a:ext uri="{FF2B5EF4-FFF2-40B4-BE49-F238E27FC236}">
                <a16:creationId xmlns:a16="http://schemas.microsoft.com/office/drawing/2014/main" id="{9A88BE53-9105-42F2-8DB2-DB7F23EA4FE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116298" y="4542426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2022 - May 2024</a:t>
            </a:r>
          </a:p>
        </p:txBody>
      </p:sp>
      <p:sp>
        <p:nvSpPr>
          <p:cNvPr id="129" name="OTLSHAPE_SLT_59f2e0eea53b42dea8848babeff07e48_Title">
            <a:extLst>
              <a:ext uri="{FF2B5EF4-FFF2-40B4-BE49-F238E27FC236}">
                <a16:creationId xmlns:a16="http://schemas.microsoft.com/office/drawing/2014/main" id="{59DA42DC-A40C-4798-BA63-6BE63328C4DB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268938" y="4736228"/>
            <a:ext cx="20447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Certificates issued under IVDD before IVDR fully applies valid for up to 2 years</a:t>
            </a:r>
          </a:p>
        </p:txBody>
      </p:sp>
      <p:sp>
        <p:nvSpPr>
          <p:cNvPr id="136" name="OTLSHAPE_SLT_0045c74d4b11461f8bcea422fde70324_JoinedDate">
            <a:extLst>
              <a:ext uri="{FF2B5EF4-FFF2-40B4-BE49-F238E27FC236}">
                <a16:creationId xmlns:a16="http://schemas.microsoft.com/office/drawing/2014/main" id="{35B84FD7-DC38-4869-9038-CFB48E679CD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476017" y="4542426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May 2025</a:t>
            </a:r>
          </a:p>
        </p:txBody>
      </p:sp>
      <p:sp>
        <p:nvSpPr>
          <p:cNvPr id="137" name="OTLSHAPE_SLT_0045c74d4b11461f8bcea422fde70324_Title">
            <a:extLst>
              <a:ext uri="{FF2B5EF4-FFF2-40B4-BE49-F238E27FC236}">
                <a16:creationId xmlns:a16="http://schemas.microsoft.com/office/drawing/2014/main" id="{3B070DA5-F6E3-4795-85D5-0AD39D7C2F0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9557235" y="4681956"/>
            <a:ext cx="977900" cy="4185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IVDR devices on market can continue to be made available</a:t>
            </a:r>
          </a:p>
        </p:txBody>
      </p:sp>
      <p:sp>
        <p:nvSpPr>
          <p:cNvPr id="144" name="OTLSHAPE_SLT_63c5e264d1e24c9eb372d20c59d16080_JoinedDate">
            <a:extLst>
              <a:ext uri="{FF2B5EF4-FFF2-40B4-BE49-F238E27FC236}">
                <a16:creationId xmlns:a16="http://schemas.microsoft.com/office/drawing/2014/main" id="{EE6C7B81-13B0-4F83-B03A-1D44A561B3EF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332065" y="5240248"/>
            <a:ext cx="101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2017 - May 2024</a:t>
            </a:r>
          </a:p>
        </p:txBody>
      </p:sp>
      <p:sp>
        <p:nvSpPr>
          <p:cNvPr id="145" name="OTLSHAPE_SLT_63c5e264d1e24c9eb372d20c59d16080_Title">
            <a:extLst>
              <a:ext uri="{FF2B5EF4-FFF2-40B4-BE49-F238E27FC236}">
                <a16:creationId xmlns:a16="http://schemas.microsoft.com/office/drawing/2014/main" id="{911FFB66-3F13-4C76-A6C1-EEE0C43B673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412747" y="5435066"/>
            <a:ext cx="39624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in conformity with the In Vitro Diagnostic Medical Device Regulation (IVDR) can be certified under the IVDR and placed on the market</a:t>
            </a:r>
          </a:p>
        </p:txBody>
      </p:sp>
      <p:sp>
        <p:nvSpPr>
          <p:cNvPr id="152" name="OTLSHAPE_SLT_15fbbf49e9614bcdb2d2531bd8dfc4bd_JoinedDate">
            <a:extLst>
              <a:ext uri="{FF2B5EF4-FFF2-40B4-BE49-F238E27FC236}">
                <a16:creationId xmlns:a16="http://schemas.microsoft.com/office/drawing/2014/main" id="{F0B1502E-437F-473D-B251-D66B9703C633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9476017" y="5240248"/>
            <a:ext cx="990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2024 - Dec 2025</a:t>
            </a:r>
          </a:p>
        </p:txBody>
      </p:sp>
      <p:sp>
        <p:nvSpPr>
          <p:cNvPr id="153" name="OTLSHAPE_SLT_15fbbf49e9614bcdb2d2531bd8dfc4bd_Title">
            <a:extLst>
              <a:ext uri="{FF2B5EF4-FFF2-40B4-BE49-F238E27FC236}">
                <a16:creationId xmlns:a16="http://schemas.microsoft.com/office/drawing/2014/main" id="{54B2DB43-8FF3-4BF2-A915-31313F03978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660132" y="5450560"/>
            <a:ext cx="14732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Devices placed on market must be certified under IVDR</a:t>
            </a:r>
          </a:p>
        </p:txBody>
      </p:sp>
      <p:cxnSp>
        <p:nvCxnSpPr>
          <p:cNvPr id="156" name="OTLSHAPE_TB_00000000000000000000000000000000_Separator1">
            <a:extLst>
              <a:ext uri="{FF2B5EF4-FFF2-40B4-BE49-F238E27FC236}">
                <a16:creationId xmlns:a16="http://schemas.microsoft.com/office/drawing/2014/main" id="{A21673C9-F364-4ACD-8095-24C1D9056FA8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2030522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Separator2">
            <a:extLst>
              <a:ext uri="{FF2B5EF4-FFF2-40B4-BE49-F238E27FC236}">
                <a16:creationId xmlns:a16="http://schemas.microsoft.com/office/drawing/2014/main" id="{4CF80555-1D1D-4FAD-B52B-49FCB90A3B8B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3191178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Separator3">
            <a:extLst>
              <a:ext uri="{FF2B5EF4-FFF2-40B4-BE49-F238E27FC236}">
                <a16:creationId xmlns:a16="http://schemas.microsoft.com/office/drawing/2014/main" id="{6700A399-F25A-48F3-B8EA-D5D3FE58C574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4351835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OTLSHAPE_TB_00000000000000000000000000000000_Separator4">
            <a:extLst>
              <a:ext uri="{FF2B5EF4-FFF2-40B4-BE49-F238E27FC236}">
                <a16:creationId xmlns:a16="http://schemas.microsoft.com/office/drawing/2014/main" id="{B377C4A5-76ED-4007-8AD5-789A4040A6FD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5515672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Separator5">
            <a:extLst>
              <a:ext uri="{FF2B5EF4-FFF2-40B4-BE49-F238E27FC236}">
                <a16:creationId xmlns:a16="http://schemas.microsoft.com/office/drawing/2014/main" id="{59F9493B-AA2E-40BD-948D-EADBCAC9C303}"/>
              </a:ext>
            </a:extLst>
          </p:cNvPr>
          <p:cNvCxnSpPr/>
          <p:nvPr>
            <p:custDataLst>
              <p:tags r:id="rId68"/>
            </p:custDataLst>
          </p:nvPr>
        </p:nvCxnSpPr>
        <p:spPr>
          <a:xfrm>
            <a:off x="6676328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TB_00000000000000000000000000000000_Separator6">
            <a:extLst>
              <a:ext uri="{FF2B5EF4-FFF2-40B4-BE49-F238E27FC236}">
                <a16:creationId xmlns:a16="http://schemas.microsoft.com/office/drawing/2014/main" id="{30B43472-2CC4-4FF9-88BB-33BB12CFCD0E}"/>
              </a:ext>
            </a:extLst>
          </p:cNvPr>
          <p:cNvCxnSpPr/>
          <p:nvPr>
            <p:custDataLst>
              <p:tags r:id="rId69"/>
            </p:custDataLst>
          </p:nvPr>
        </p:nvCxnSpPr>
        <p:spPr>
          <a:xfrm>
            <a:off x="7836985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OTLSHAPE_TB_00000000000000000000000000000000_Separator7">
            <a:extLst>
              <a:ext uri="{FF2B5EF4-FFF2-40B4-BE49-F238E27FC236}">
                <a16:creationId xmlns:a16="http://schemas.microsoft.com/office/drawing/2014/main" id="{ABAA438D-BF4C-432E-90BA-58186375EF3A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8997641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TB_00000000000000000000000000000000_Separator8">
            <a:extLst>
              <a:ext uri="{FF2B5EF4-FFF2-40B4-BE49-F238E27FC236}">
                <a16:creationId xmlns:a16="http://schemas.microsoft.com/office/drawing/2014/main" id="{4AD18F67-A20B-4208-AADA-F098E31EAB65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10161478" y="2611348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TLSHAPE_M_fa900ead785c44af83be41e102b40706_Shape">
            <a:extLst>
              <a:ext uri="{FF2B5EF4-FFF2-40B4-BE49-F238E27FC236}">
                <a16:creationId xmlns:a16="http://schemas.microsoft.com/office/drawing/2014/main" id="{C214608F-C118-43CE-98C1-94FD51329ACA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 flipV="1">
            <a:off x="1216648" y="2331948"/>
            <a:ext cx="228600" cy="254000"/>
          </a:xfrm>
          <a:prstGeom prst="triangle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M_b0e96c3bcd0f489f95527264dda937f2_Shape">
            <a:extLst>
              <a:ext uri="{FF2B5EF4-FFF2-40B4-BE49-F238E27FC236}">
                <a16:creationId xmlns:a16="http://schemas.microsoft.com/office/drawing/2014/main" id="{214BEB32-DAAE-40B9-8902-5435FF85E7E2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 flipV="1">
            <a:off x="4701798" y="2331948"/>
            <a:ext cx="228600" cy="254000"/>
          </a:xfrm>
          <a:prstGeom prst="triangle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M_e02cbbd81b984c43bd30f6b5b008e294_Shape">
            <a:extLst>
              <a:ext uri="{FF2B5EF4-FFF2-40B4-BE49-F238E27FC236}">
                <a16:creationId xmlns:a16="http://schemas.microsoft.com/office/drawing/2014/main" id="{E408E463-97AC-4DF1-9F62-C3BF43ACCC4A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 flipV="1">
            <a:off x="7023111" y="2331948"/>
            <a:ext cx="228600" cy="254000"/>
          </a:xfrm>
          <a:prstGeom prst="triangle">
            <a:avLst/>
          </a:prstGeom>
          <a:solidFill>
            <a:srgbClr val="D0344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M_fa900ead785c44af83be41e102b40706_Title">
            <a:extLst>
              <a:ext uri="{FF2B5EF4-FFF2-40B4-BE49-F238E27FC236}">
                <a16:creationId xmlns:a16="http://schemas.microsoft.com/office/drawing/2014/main" id="{87CB2E63-2AF9-490E-A448-FA469E82E302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45034" y="1968305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Regulations Enacted</a:t>
            </a:r>
          </a:p>
        </p:txBody>
      </p:sp>
      <p:sp>
        <p:nvSpPr>
          <p:cNvPr id="14" name="OTLSHAPE_M_fa900ead785c44af83be41e102b40706_Date">
            <a:extLst>
              <a:ext uri="{FF2B5EF4-FFF2-40B4-BE49-F238E27FC236}">
                <a16:creationId xmlns:a16="http://schemas.microsoft.com/office/drawing/2014/main" id="{21420944-3F81-4831-A032-CE5D27F789F1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80957" y="215152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75F5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26, 2017</a:t>
            </a:r>
          </a:p>
        </p:txBody>
      </p:sp>
      <p:sp>
        <p:nvSpPr>
          <p:cNvPr id="29" name="OTLSHAPE_M_b0e96c3bcd0f489f95527264dda937f2_Title">
            <a:extLst>
              <a:ext uri="{FF2B5EF4-FFF2-40B4-BE49-F238E27FC236}">
                <a16:creationId xmlns:a16="http://schemas.microsoft.com/office/drawing/2014/main" id="{82945409-86AB-42D1-B739-EC0700B5214B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4288582" y="1968305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MDR Fully Applies</a:t>
            </a:r>
          </a:p>
        </p:txBody>
      </p:sp>
      <p:sp>
        <p:nvSpPr>
          <p:cNvPr id="30" name="OTLSHAPE_M_b0e96c3bcd0f489f95527264dda937f2_Date">
            <a:extLst>
              <a:ext uri="{FF2B5EF4-FFF2-40B4-BE49-F238E27FC236}">
                <a16:creationId xmlns:a16="http://schemas.microsoft.com/office/drawing/2014/main" id="{64F08D96-DAEA-4080-AF2E-E46130CE4C6E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466107" y="215152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75F5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26, 2020</a:t>
            </a:r>
          </a:p>
        </p:txBody>
      </p:sp>
      <p:sp>
        <p:nvSpPr>
          <p:cNvPr id="40" name="OTLSHAPE_M_e02cbbd81b984c43bd30f6b5b008e294_Title">
            <a:extLst>
              <a:ext uri="{FF2B5EF4-FFF2-40B4-BE49-F238E27FC236}">
                <a16:creationId xmlns:a16="http://schemas.microsoft.com/office/drawing/2014/main" id="{82F3140E-C7EE-4BC1-B2DF-FC49B4375BA8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611017" y="1968305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IVDR Fully Applies</a:t>
            </a:r>
          </a:p>
        </p:txBody>
      </p:sp>
      <p:sp>
        <p:nvSpPr>
          <p:cNvPr id="41" name="OTLSHAPE_M_e02cbbd81b984c43bd30f6b5b008e294_Date">
            <a:extLst>
              <a:ext uri="{FF2B5EF4-FFF2-40B4-BE49-F238E27FC236}">
                <a16:creationId xmlns:a16="http://schemas.microsoft.com/office/drawing/2014/main" id="{8CBE4FFC-7101-41DF-9976-2AAD264C085D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787421" y="215152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75F5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26, 2022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EB179718-6614-4627-9F27-A5722A8BDDEE}"/>
              </a:ext>
            </a:extLst>
          </p:cNvPr>
          <p:cNvGrpSpPr/>
          <p:nvPr/>
        </p:nvGrpSpPr>
        <p:grpSpPr>
          <a:xfrm>
            <a:off x="11384987" y="3560863"/>
            <a:ext cx="276999" cy="2332381"/>
            <a:chOff x="11446296" y="4100169"/>
            <a:chExt cx="276999" cy="2332381"/>
          </a:xfrm>
        </p:grpSpPr>
        <p:pic>
          <p:nvPicPr>
            <p:cNvPr id="150" name="Picture 14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3041DAD7-AAD6-4B28-905E-E6D7FF8E36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51" name="TextBox 638">
              <a:extLst>
                <a:ext uri="{FF2B5EF4-FFF2-40B4-BE49-F238E27FC236}">
                  <a16:creationId xmlns:a16="http://schemas.microsoft.com/office/drawing/2014/main" id="{B0113E4E-47A1-4489-B59E-891EFC87384A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2274EAAA-9B82-4286-B3A2-2F2A03B8C999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023620" y="337819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EU Regulations for MDR and IVDR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908B69EC-32A3-4969-A68C-72084DDEA63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23620" y="878955"/>
            <a:ext cx="7132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Medicines &amp; Healthcare Regulatory Agency CE Certificates Timeline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7088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OTLSHAPE_SL_8d9eefe1f26e4c5aa008342c1a979fa6_BackgroundRectangle">
            <a:extLst>
              <a:ext uri="{FF2B5EF4-FFF2-40B4-BE49-F238E27FC236}">
                <a16:creationId xmlns:a16="http://schemas.microsoft.com/office/drawing/2014/main" id="{B30083E7-79AC-41F1-A13D-6F58EA5A256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929255"/>
            <a:ext cx="11633200" cy="650155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OTLSHAPE_SL_fb997c3e4e30422e8b7df1eb68f28150_BackgroundRectangle">
            <a:extLst>
              <a:ext uri="{FF2B5EF4-FFF2-40B4-BE49-F238E27FC236}">
                <a16:creationId xmlns:a16="http://schemas.microsoft.com/office/drawing/2014/main" id="{A468D026-46CE-452A-8338-306CCB8FAB9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42910"/>
            <a:ext cx="11633200" cy="2070100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" name="OTLSHAPE_SL_4a5a28f54fd9419c81109d26b21f62bf_BackgroundRectangle">
            <a:extLst>
              <a:ext uri="{FF2B5EF4-FFF2-40B4-BE49-F238E27FC236}">
                <a16:creationId xmlns:a16="http://schemas.microsoft.com/office/drawing/2014/main" id="{309FEE0D-ED96-49AE-958D-FAB4938B0DE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776510"/>
            <a:ext cx="11633200" cy="386249"/>
          </a:xfrm>
          <a:prstGeom prst="rect">
            <a:avLst/>
          </a:prstGeom>
          <a:solidFill>
            <a:srgbClr val="F3F3F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E1F9387-4CE9-45CD-97F0-817AE0ED245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64920" y="2057400"/>
            <a:ext cx="104394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_8d9eefe1f26e4c5aa008342c1a979fa6_HeaderRectangle">
            <a:extLst>
              <a:ext uri="{FF2B5EF4-FFF2-40B4-BE49-F238E27FC236}">
                <a16:creationId xmlns:a16="http://schemas.microsoft.com/office/drawing/2014/main" id="{39914162-A6E7-4841-BEBE-C88D01279D4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929255"/>
            <a:ext cx="1079500" cy="650155"/>
          </a:xfrm>
          <a:prstGeom prst="rect">
            <a:avLst/>
          </a:prstGeom>
          <a:solidFill>
            <a:srgbClr val="1CADE4">
              <a:alpha val="69804"/>
            </a:srgbClr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_fb997c3e4e30422e8b7df1eb68f28150_HeaderRectangle">
            <a:extLst>
              <a:ext uri="{FF2B5EF4-FFF2-40B4-BE49-F238E27FC236}">
                <a16:creationId xmlns:a16="http://schemas.microsoft.com/office/drawing/2014/main" id="{BE97653A-D89E-46A9-96FE-DBC9B596371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642910"/>
            <a:ext cx="1079500" cy="2070100"/>
          </a:xfrm>
          <a:prstGeom prst="rect">
            <a:avLst/>
          </a:prstGeom>
          <a:solidFill>
            <a:schemeClr val="accent4">
              <a:alpha val="69804"/>
            </a:schemeClr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9" name="OTLSHAPE_SL_4a5a28f54fd9419c81109d26b21f62bf_HeaderRectangle">
            <a:extLst>
              <a:ext uri="{FF2B5EF4-FFF2-40B4-BE49-F238E27FC236}">
                <a16:creationId xmlns:a16="http://schemas.microsoft.com/office/drawing/2014/main" id="{0458A629-A45B-435B-8536-79BD2164DAD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5776510"/>
            <a:ext cx="1079500" cy="386249"/>
          </a:xfrm>
          <a:prstGeom prst="rect">
            <a:avLst/>
          </a:prstGeom>
          <a:solidFill>
            <a:schemeClr val="dk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0" name="OTLSHAPE_G_00000000000000000000000000000000_ShapeBelow0">
            <a:extLst>
              <a:ext uri="{FF2B5EF4-FFF2-40B4-BE49-F238E27FC236}">
                <a16:creationId xmlns:a16="http://schemas.microsoft.com/office/drawing/2014/main" id="{99419386-3D31-4D40-A747-DECA3A6D34A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2423452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G_00000000000000000000000000000000_ShapeBelow1">
            <a:extLst>
              <a:ext uri="{FF2B5EF4-FFF2-40B4-BE49-F238E27FC236}">
                <a16:creationId xmlns:a16="http://schemas.microsoft.com/office/drawing/2014/main" id="{C0A7CEBC-2F30-4A32-A638-F9BA842DB4FF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3582512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G_00000000000000000000000000000000_ShapeBelow2">
            <a:extLst>
              <a:ext uri="{FF2B5EF4-FFF2-40B4-BE49-F238E27FC236}">
                <a16:creationId xmlns:a16="http://schemas.microsoft.com/office/drawing/2014/main" id="{928ED3A2-6AE1-47D6-8AE5-30691549761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741044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G_00000000000000000000000000000000_ShapeBelow3">
            <a:extLst>
              <a:ext uri="{FF2B5EF4-FFF2-40B4-BE49-F238E27FC236}">
                <a16:creationId xmlns:a16="http://schemas.microsoft.com/office/drawing/2014/main" id="{3BEAD5B4-4BBA-49C7-9A60-5284759A0ED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900105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G_00000000000000000000000000000000_ShapeBelow4">
            <a:extLst>
              <a:ext uri="{FF2B5EF4-FFF2-40B4-BE49-F238E27FC236}">
                <a16:creationId xmlns:a16="http://schemas.microsoft.com/office/drawing/2014/main" id="{FC03A574-03C6-4663-883A-5CB47D7B17D5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058637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G_00000000000000000000000000000000_ShapeBelow5">
            <a:extLst>
              <a:ext uri="{FF2B5EF4-FFF2-40B4-BE49-F238E27FC236}">
                <a16:creationId xmlns:a16="http://schemas.microsoft.com/office/drawing/2014/main" id="{C7045391-E228-40FC-BF16-5E8971A4EA27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217697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G_00000000000000000000000000000000_ShapeBelow6">
            <a:extLst>
              <a:ext uri="{FF2B5EF4-FFF2-40B4-BE49-F238E27FC236}">
                <a16:creationId xmlns:a16="http://schemas.microsoft.com/office/drawing/2014/main" id="{8BC3E7F5-5018-4345-9366-899BA885E6A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376229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G_00000000000000000000000000000000_ShapeBelow7">
            <a:extLst>
              <a:ext uri="{FF2B5EF4-FFF2-40B4-BE49-F238E27FC236}">
                <a16:creationId xmlns:a16="http://schemas.microsoft.com/office/drawing/2014/main" id="{73570F4A-3D7A-4D02-ADAD-5DDB51A0BD48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0535289" y="2438400"/>
            <a:ext cx="0" cy="3724359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TLSHAPE_SLT_4f6e1e88539547538d0e74c8cac93c3e_Shape">
            <a:extLst>
              <a:ext uri="{FF2B5EF4-FFF2-40B4-BE49-F238E27FC236}">
                <a16:creationId xmlns:a16="http://schemas.microsoft.com/office/drawing/2014/main" id="{7980A052-D42C-4864-8D6D-69E82FD60A1A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265438" y="3122380"/>
            <a:ext cx="876300" cy="2794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T_cf87580900b54aed87b343650d8fee08_Shape">
            <a:extLst>
              <a:ext uri="{FF2B5EF4-FFF2-40B4-BE49-F238E27FC236}">
                <a16:creationId xmlns:a16="http://schemas.microsoft.com/office/drawing/2014/main" id="{B2AB3EE2-36F9-4956-9E06-939012D0AD16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2133549" y="3122380"/>
            <a:ext cx="10668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SLT_f00b46f2fe6c48e6bff1e532280ef299_Shape">
            <a:extLst>
              <a:ext uri="{FF2B5EF4-FFF2-40B4-BE49-F238E27FC236}">
                <a16:creationId xmlns:a16="http://schemas.microsoft.com/office/drawing/2014/main" id="{E00C480E-01D6-4CF2-B7EA-D1091BFE3734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196005" y="3122380"/>
            <a:ext cx="51181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TLSHAPE_SLT_6fa906c89e964ebfadfdc98c7236ed0f_Shape">
            <a:extLst>
              <a:ext uri="{FF2B5EF4-FFF2-40B4-BE49-F238E27FC236}">
                <a16:creationId xmlns:a16="http://schemas.microsoft.com/office/drawing/2014/main" id="{E5857EBA-7FC2-4437-8B86-ECF897EEC78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313591" y="3122380"/>
            <a:ext cx="24257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5" name="OTLSHAPE_SLT_b6f70af509e040a98c8ee92cf004d690_Shape">
            <a:extLst>
              <a:ext uri="{FF2B5EF4-FFF2-40B4-BE49-F238E27FC236}">
                <a16:creationId xmlns:a16="http://schemas.microsoft.com/office/drawing/2014/main" id="{0839551C-1130-4366-A13A-CA298FBB9103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0699630" y="3122380"/>
            <a:ext cx="482600" cy="2794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OTLSHAPE_SLT_b32a491feea9449a9529e1d03aaf5561_Shape">
            <a:extLst>
              <a:ext uri="{FF2B5EF4-FFF2-40B4-BE49-F238E27FC236}">
                <a16:creationId xmlns:a16="http://schemas.microsoft.com/office/drawing/2014/main" id="{4747B17E-1C7F-43E1-B255-1527AA46DDFF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265114" y="3681010"/>
            <a:ext cx="8763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9" name="OTLSHAPE_SLT_16e4f6ce5b4c43ab9e960c57011c2a9d_Shape">
            <a:extLst>
              <a:ext uri="{FF2B5EF4-FFF2-40B4-BE49-F238E27FC236}">
                <a16:creationId xmlns:a16="http://schemas.microsoft.com/office/drawing/2014/main" id="{D5B8F717-2E7B-4DC2-9379-752C50DF3548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133613" y="4023910"/>
            <a:ext cx="10668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1" name="OTLSHAPE_SLT_3f6455b3c21d468a8e84c89e983e4131_Shape">
            <a:extLst>
              <a:ext uri="{FF2B5EF4-FFF2-40B4-BE49-F238E27FC236}">
                <a16:creationId xmlns:a16="http://schemas.microsoft.com/office/drawing/2014/main" id="{899AD43B-8242-4123-9ED1-DA19E41784CA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196406" y="4366810"/>
            <a:ext cx="13589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3" name="OTLSHAPE_SLT_a8b394d558ac4a88953e9da11fe9453c_Shape">
            <a:extLst>
              <a:ext uri="{FF2B5EF4-FFF2-40B4-BE49-F238E27FC236}">
                <a16:creationId xmlns:a16="http://schemas.microsoft.com/office/drawing/2014/main" id="{33AA9663-B726-4A2F-B4C6-EE4D72E68A71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548301" y="4709710"/>
            <a:ext cx="16510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5" name="OTLSHAPE_SLT_c14af307bf61409c8a2fa650d502afdf_Shape">
            <a:extLst>
              <a:ext uri="{FF2B5EF4-FFF2-40B4-BE49-F238E27FC236}">
                <a16:creationId xmlns:a16="http://schemas.microsoft.com/office/drawing/2014/main" id="{0CE63A87-1131-471D-AA57-57927BA4990F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188948" y="5052610"/>
            <a:ext cx="21336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7" name="OTLSHAPE_SLT_8b7d0049336d485eaf7663144aff2bfa_Shape">
            <a:extLst>
              <a:ext uri="{FF2B5EF4-FFF2-40B4-BE49-F238E27FC236}">
                <a16:creationId xmlns:a16="http://schemas.microsoft.com/office/drawing/2014/main" id="{A1EDE1D5-756C-443A-B34F-CC2C1F344F7C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313714" y="5395510"/>
            <a:ext cx="2425700" cy="2794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C23C37CA-DB01-4664-8A38-AA080650821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264920" y="2362200"/>
            <a:ext cx="838200" cy="7620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M_71d9086dc5e44a70a84c69463ee8e943_Shape">
            <a:extLst>
              <a:ext uri="{FF2B5EF4-FFF2-40B4-BE49-F238E27FC236}">
                <a16:creationId xmlns:a16="http://schemas.microsoft.com/office/drawing/2014/main" id="{023D3BE5-6F95-4A2C-8F25-CC1FD4AC207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4427641" y="584263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M_06ecb0b095984adaa914cae6491507e8_Shape">
            <a:extLst>
              <a:ext uri="{FF2B5EF4-FFF2-40B4-BE49-F238E27FC236}">
                <a16:creationId xmlns:a16="http://schemas.microsoft.com/office/drawing/2014/main" id="{3DCF03CC-1052-4E51-9487-29C3899C2FED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083779" y="584263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M_06a298d2253e4378b10799ccdde10720_Shape">
            <a:extLst>
              <a:ext uri="{FF2B5EF4-FFF2-40B4-BE49-F238E27FC236}">
                <a16:creationId xmlns:a16="http://schemas.microsoft.com/office/drawing/2014/main" id="{492A4B77-5711-4A66-A17F-EF625391414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8199139" y="5842635"/>
            <a:ext cx="228600" cy="2540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_8d9eefe1f26e4c5aa008342c1a979fa6_Header">
            <a:extLst>
              <a:ext uri="{FF2B5EF4-FFF2-40B4-BE49-F238E27FC236}">
                <a16:creationId xmlns:a16="http://schemas.microsoft.com/office/drawing/2014/main" id="{4DE350AB-6E30-4A8E-B9F0-4606B601F792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3500" y="3169073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Lifecycle</a:t>
            </a:r>
          </a:p>
        </p:txBody>
      </p:sp>
      <p:sp>
        <p:nvSpPr>
          <p:cNvPr id="249" name="OTLSHAPE_SL_fb997c3e4e30422e8b7df1eb68f28150_Header">
            <a:extLst>
              <a:ext uri="{FF2B5EF4-FFF2-40B4-BE49-F238E27FC236}">
                <a16:creationId xmlns:a16="http://schemas.microsoft.com/office/drawing/2014/main" id="{47565056-7ACD-4A18-9E5B-5F39CDA9345A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3500" y="4592701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Selection</a:t>
            </a:r>
          </a:p>
        </p:txBody>
      </p:sp>
      <p:sp>
        <p:nvSpPr>
          <p:cNvPr id="310" name="OTLSHAPE_SL_4a5a28f54fd9419c81109d26b21f62bf_Header">
            <a:extLst>
              <a:ext uri="{FF2B5EF4-FFF2-40B4-BE49-F238E27FC236}">
                <a16:creationId xmlns:a16="http://schemas.microsoft.com/office/drawing/2014/main" id="{0DDC969D-5D1A-4698-A837-817B8005077C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63500" y="5884376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Reviews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20C03EBF-DEF7-40ED-8B2C-9044CE05F289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040973" y="24384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5A957C15-1F5A-4583-AF9E-476670CB5A83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909029" y="2565400"/>
            <a:ext cx="377346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3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2B02A43-5A50-43BA-9346-3A5352204E6D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328420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E49D471-4B8A-427A-B075-D6456C06BD08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486952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56A108EF-325F-4B12-9D38-3025E5953BBE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3646012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2030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C8F43448-447D-4037-AF88-D13B0C172E7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4804544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2036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EF2A7624-8F3D-4D2C-B536-5B5BE35F9917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5963605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2042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3AFB5892-87B1-476C-9883-A3B878B330F4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7122137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2048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F35EB6FF-0A5A-441F-B871-DBA2D0EDD75E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281197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2054</a:t>
            </a:r>
          </a:p>
        </p:txBody>
      </p:sp>
      <p:sp>
        <p:nvSpPr>
          <p:cNvPr id="73" name="OTLSHAPE_TB_00000000000000000000000000000000_TimescaleInterval8">
            <a:extLst>
              <a:ext uri="{FF2B5EF4-FFF2-40B4-BE49-F238E27FC236}">
                <a16:creationId xmlns:a16="http://schemas.microsoft.com/office/drawing/2014/main" id="{751FBCF9-0FAB-4660-B398-3BA80B039C0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9439729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2060</a:t>
            </a:r>
          </a:p>
        </p:txBody>
      </p:sp>
      <p:sp>
        <p:nvSpPr>
          <p:cNvPr id="75" name="OTLSHAPE_TB_00000000000000000000000000000000_TimescaleInterval9">
            <a:extLst>
              <a:ext uri="{FF2B5EF4-FFF2-40B4-BE49-F238E27FC236}">
                <a16:creationId xmlns:a16="http://schemas.microsoft.com/office/drawing/2014/main" id="{A006863F-901A-4358-92A9-0E4EC237393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0598789" y="2129663"/>
            <a:ext cx="3693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-3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2066</a:t>
            </a:r>
          </a:p>
        </p:txBody>
      </p:sp>
      <p:sp>
        <p:nvSpPr>
          <p:cNvPr id="83" name="OTLSHAPE_SLT_4f6e1e88539547538d0e74c8cac93c3e_Duration">
            <a:extLst>
              <a:ext uri="{FF2B5EF4-FFF2-40B4-BE49-F238E27FC236}">
                <a16:creationId xmlns:a16="http://schemas.microsoft.com/office/drawing/2014/main" id="{F32C9AE5-254E-437A-A544-568085C6CBF1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65438" y="3401780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4.5 years</a:t>
            </a:r>
          </a:p>
        </p:txBody>
      </p:sp>
      <p:sp>
        <p:nvSpPr>
          <p:cNvPr id="88" name="OTLSHAPE_SLT_4f6e1e88539547538d0e74c8cac93c3e_Title">
            <a:extLst>
              <a:ext uri="{FF2B5EF4-FFF2-40B4-BE49-F238E27FC236}">
                <a16:creationId xmlns:a16="http://schemas.microsoft.com/office/drawing/2014/main" id="{6A963D27-E28A-42F9-A10F-786A71D800D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450680" y="3184567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Discovery</a:t>
            </a:r>
          </a:p>
        </p:txBody>
      </p:sp>
      <p:sp>
        <p:nvSpPr>
          <p:cNvPr id="91" name="OTLSHAPE_SLT_cf87580900b54aed87b343650d8fee08_Duration">
            <a:extLst>
              <a:ext uri="{FF2B5EF4-FFF2-40B4-BE49-F238E27FC236}">
                <a16:creationId xmlns:a16="http://schemas.microsoft.com/office/drawing/2014/main" id="{24BED07E-6ADF-4A0D-AA58-B93B373DD6FC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2133549" y="3401780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5.5 years</a:t>
            </a:r>
          </a:p>
        </p:txBody>
      </p:sp>
      <p:sp>
        <p:nvSpPr>
          <p:cNvPr id="106" name="OTLSHAPE_SLT_cf87580900b54aed87b343650d8fee08_Title">
            <a:extLst>
              <a:ext uri="{FF2B5EF4-FFF2-40B4-BE49-F238E27FC236}">
                <a16:creationId xmlns:a16="http://schemas.microsoft.com/office/drawing/2014/main" id="{A89360B2-F818-410A-BB4B-F8D7F670FF0F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384609" y="3184567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Pre-clinical</a:t>
            </a:r>
          </a:p>
        </p:txBody>
      </p:sp>
      <p:sp>
        <p:nvSpPr>
          <p:cNvPr id="114" name="OTLSHAPE_SLT_f00b46f2fe6c48e6bff1e532280ef299_Duration">
            <a:extLst>
              <a:ext uri="{FF2B5EF4-FFF2-40B4-BE49-F238E27FC236}">
                <a16:creationId xmlns:a16="http://schemas.microsoft.com/office/drawing/2014/main" id="{C9AFB6BE-E0D6-4E4C-B470-D9C1541A1CD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3196005" y="3401780"/>
            <a:ext cx="508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26.5 years</a:t>
            </a:r>
          </a:p>
        </p:txBody>
      </p:sp>
      <p:sp>
        <p:nvSpPr>
          <p:cNvPr id="124" name="OTLSHAPE_SLT_f00b46f2fe6c48e6bff1e532280ef299_Title">
            <a:extLst>
              <a:ext uri="{FF2B5EF4-FFF2-40B4-BE49-F238E27FC236}">
                <a16:creationId xmlns:a16="http://schemas.microsoft.com/office/drawing/2014/main" id="{6CC35C28-E13A-430B-8322-39AB110FC91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424622" y="3184567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Clinical Trials</a:t>
            </a:r>
          </a:p>
        </p:txBody>
      </p:sp>
      <p:sp>
        <p:nvSpPr>
          <p:cNvPr id="135" name="OTLSHAPE_SLT_6fa906c89e964ebfadfdc98c7236ed0f_Duration">
            <a:extLst>
              <a:ext uri="{FF2B5EF4-FFF2-40B4-BE49-F238E27FC236}">
                <a16:creationId xmlns:a16="http://schemas.microsoft.com/office/drawing/2014/main" id="{0718665D-DE1A-4ADB-8881-800BC16E94F7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8313591" y="3401780"/>
            <a:ext cx="495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12.5 years</a:t>
            </a:r>
          </a:p>
        </p:txBody>
      </p:sp>
      <p:sp>
        <p:nvSpPr>
          <p:cNvPr id="140" name="OTLSHAPE_SLT_6fa906c89e964ebfadfdc98c7236ed0f_Title">
            <a:extLst>
              <a:ext uri="{FF2B5EF4-FFF2-40B4-BE49-F238E27FC236}">
                <a16:creationId xmlns:a16="http://schemas.microsoft.com/office/drawing/2014/main" id="{CB11336E-201E-4A68-A7CB-A901E46DAD4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040444" y="3184567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Licensing Approval</a:t>
            </a:r>
          </a:p>
        </p:txBody>
      </p:sp>
      <p:sp>
        <p:nvSpPr>
          <p:cNvPr id="149" name="OTLSHAPE_SLT_b6f70af509e040a98c8ee92cf004d690_Duration">
            <a:extLst>
              <a:ext uri="{FF2B5EF4-FFF2-40B4-BE49-F238E27FC236}">
                <a16:creationId xmlns:a16="http://schemas.microsoft.com/office/drawing/2014/main" id="{30F74857-BC41-4637-8A99-77A12424AC5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0699630" y="3401780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2.5 years</a:t>
            </a:r>
          </a:p>
        </p:txBody>
      </p:sp>
      <p:sp>
        <p:nvSpPr>
          <p:cNvPr id="173" name="OTLSHAPE_SLT_b6f70af509e040a98c8ee92cf004d690_Title">
            <a:extLst>
              <a:ext uri="{FF2B5EF4-FFF2-40B4-BE49-F238E27FC236}">
                <a16:creationId xmlns:a16="http://schemas.microsoft.com/office/drawing/2014/main" id="{E0FF2C58-D966-46D1-9083-CCF717E05620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0699630" y="2967355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Availability </a:t>
            </a:r>
          </a:p>
        </p:txBody>
      </p:sp>
      <p:sp>
        <p:nvSpPr>
          <p:cNvPr id="185" name="OTLSHAPE_SLT_b32a491feea9449a9529e1d03aaf5561_JoinedDate">
            <a:extLst>
              <a:ext uri="{FF2B5EF4-FFF2-40B4-BE49-F238E27FC236}">
                <a16:creationId xmlns:a16="http://schemas.microsoft.com/office/drawing/2014/main" id="{0855CF67-548F-4C89-B7C2-03A9F5DB57D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184152" y="37354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2018 - 2022</a:t>
            </a:r>
          </a:p>
        </p:txBody>
      </p:sp>
      <p:sp>
        <p:nvSpPr>
          <p:cNvPr id="188" name="OTLSHAPE_SLT_b32a491feea9449a9529e1d03aaf5561_Title">
            <a:extLst>
              <a:ext uri="{FF2B5EF4-FFF2-40B4-BE49-F238E27FC236}">
                <a16:creationId xmlns:a16="http://schemas.microsoft.com/office/drawing/2014/main" id="{3D60AB6A-2FD9-4D9E-A57E-EA0ED5075D3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334278" y="3750945"/>
            <a:ext cx="736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10K Candidates</a:t>
            </a:r>
          </a:p>
        </p:txBody>
      </p:sp>
      <p:sp>
        <p:nvSpPr>
          <p:cNvPr id="193" name="OTLSHAPE_SLT_16e4f6ce5b4c43ab9e960c57011c2a9d_JoinedDate">
            <a:extLst>
              <a:ext uri="{FF2B5EF4-FFF2-40B4-BE49-F238E27FC236}">
                <a16:creationId xmlns:a16="http://schemas.microsoft.com/office/drawing/2014/main" id="{7A95775B-3F02-40A7-8EDB-CD71A23F593B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247238" y="40783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2022 - 2028</a:t>
            </a:r>
          </a:p>
        </p:txBody>
      </p:sp>
      <p:sp>
        <p:nvSpPr>
          <p:cNvPr id="196" name="OTLSHAPE_SLT_16e4f6ce5b4c43ab9e960c57011c2a9d_Title">
            <a:extLst>
              <a:ext uri="{FF2B5EF4-FFF2-40B4-BE49-F238E27FC236}">
                <a16:creationId xmlns:a16="http://schemas.microsoft.com/office/drawing/2014/main" id="{007AAC56-EEA9-405D-871A-A267AD10E34B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331333" y="4093845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 Candidates</a:t>
            </a:r>
          </a:p>
        </p:txBody>
      </p:sp>
      <p:sp>
        <p:nvSpPr>
          <p:cNvPr id="218" name="OTLSHAPE_SLT_3f6455b3c21d468a8e84c89e983e4131_JoinedDate">
            <a:extLst>
              <a:ext uri="{FF2B5EF4-FFF2-40B4-BE49-F238E27FC236}">
                <a16:creationId xmlns:a16="http://schemas.microsoft.com/office/drawing/2014/main" id="{6779E45A-6267-4951-80AD-85C28432F2F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599267" y="44212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2028 - 2035</a:t>
            </a:r>
          </a:p>
        </p:txBody>
      </p:sp>
      <p:sp>
        <p:nvSpPr>
          <p:cNvPr id="258" name="OTLSHAPE_SLT_3f6455b3c21d468a8e84c89e983e4131_Title">
            <a:extLst>
              <a:ext uri="{FF2B5EF4-FFF2-40B4-BE49-F238E27FC236}">
                <a16:creationId xmlns:a16="http://schemas.microsoft.com/office/drawing/2014/main" id="{57AD174D-4345-4722-B87E-FBA26399F74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538744" y="4436745"/>
            <a:ext cx="673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 Candidates</a:t>
            </a:r>
          </a:p>
        </p:txBody>
      </p:sp>
      <p:sp>
        <p:nvSpPr>
          <p:cNvPr id="263" name="OTLSHAPE_SLT_a8b394d558ac4a88953e9da11fe9453c_JoinedDate">
            <a:extLst>
              <a:ext uri="{FF2B5EF4-FFF2-40B4-BE49-F238E27FC236}">
                <a16:creationId xmlns:a16="http://schemas.microsoft.com/office/drawing/2014/main" id="{E69E1CE9-A4BB-4974-A8B6-4F9DE91E9965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239870" y="4764151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2035 - 2043</a:t>
            </a:r>
          </a:p>
        </p:txBody>
      </p:sp>
      <p:sp>
        <p:nvSpPr>
          <p:cNvPr id="266" name="OTLSHAPE_SLT_a8b394d558ac4a88953e9da11fe9453c_Title">
            <a:extLst>
              <a:ext uri="{FF2B5EF4-FFF2-40B4-BE49-F238E27FC236}">
                <a16:creationId xmlns:a16="http://schemas.microsoft.com/office/drawing/2014/main" id="{2588E6F2-581F-4A87-BAEA-EC74EA6334F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017488" y="4779645"/>
            <a:ext cx="711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2-5 Candidates</a:t>
            </a:r>
          </a:p>
        </p:txBody>
      </p:sp>
      <p:sp>
        <p:nvSpPr>
          <p:cNvPr id="271" name="OTLSHAPE_SLT_c14af307bf61409c8a2fa650d502afdf_JoinedDate">
            <a:extLst>
              <a:ext uri="{FF2B5EF4-FFF2-40B4-BE49-F238E27FC236}">
                <a16:creationId xmlns:a16="http://schemas.microsoft.com/office/drawing/2014/main" id="{C5C3F1CF-761B-4D08-A0D4-31DCC7135D2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8364340" y="51070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2043 - 2054</a:t>
            </a:r>
          </a:p>
        </p:txBody>
      </p:sp>
      <p:sp>
        <p:nvSpPr>
          <p:cNvPr id="274" name="OTLSHAPE_SLT_c14af307bf61409c8a2fa650d502afdf_Title">
            <a:extLst>
              <a:ext uri="{FF2B5EF4-FFF2-40B4-BE49-F238E27FC236}">
                <a16:creationId xmlns:a16="http://schemas.microsoft.com/office/drawing/2014/main" id="{F6D56419-7BA9-4C7D-8F38-3C0EBA5AAA02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773025" y="5122545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1-2 Drug Candidates</a:t>
            </a:r>
          </a:p>
        </p:txBody>
      </p:sp>
      <p:sp>
        <p:nvSpPr>
          <p:cNvPr id="279" name="OTLSHAPE_SLT_8b7d0049336d485eaf7663144aff2bfa_JoinedDate">
            <a:extLst>
              <a:ext uri="{FF2B5EF4-FFF2-40B4-BE49-F238E27FC236}">
                <a16:creationId xmlns:a16="http://schemas.microsoft.com/office/drawing/2014/main" id="{A9682DEA-D719-4F28-BC76-E81CE6A4B44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779400" y="5449951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2054 - 2067</a:t>
            </a:r>
          </a:p>
        </p:txBody>
      </p:sp>
      <p:sp>
        <p:nvSpPr>
          <p:cNvPr id="282" name="OTLSHAPE_SLT_8b7d0049336d485eaf7663144aff2bfa_Title">
            <a:extLst>
              <a:ext uri="{FF2B5EF4-FFF2-40B4-BE49-F238E27FC236}">
                <a16:creationId xmlns:a16="http://schemas.microsoft.com/office/drawing/2014/main" id="{FF137F77-0CB1-4862-9EEC-8772B7508EBA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365180" y="5465445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 Drug</a:t>
            </a:r>
          </a:p>
        </p:txBody>
      </p:sp>
      <p:sp>
        <p:nvSpPr>
          <p:cNvPr id="312" name="OTLSHAPE_SLM_71d9086dc5e44a70a84c69463ee8e943_Title">
            <a:extLst>
              <a:ext uri="{FF2B5EF4-FFF2-40B4-BE49-F238E27FC236}">
                <a16:creationId xmlns:a16="http://schemas.microsoft.com/office/drawing/2014/main" id="{F81C1288-1491-4B7A-8CFA-67B387C938A3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478190" y="581461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1 Review</a:t>
            </a:r>
          </a:p>
        </p:txBody>
      </p:sp>
      <p:sp>
        <p:nvSpPr>
          <p:cNvPr id="313" name="OTLSHAPE_SLM_71d9086dc5e44a70a84c69463ee8e943_Date">
            <a:extLst>
              <a:ext uri="{FF2B5EF4-FFF2-40B4-BE49-F238E27FC236}">
                <a16:creationId xmlns:a16="http://schemas.microsoft.com/office/drawing/2014/main" id="{EED66A90-52F1-44AD-B024-CB930A38A12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943856" y="598512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2034</a:t>
            </a:r>
          </a:p>
        </p:txBody>
      </p:sp>
      <p:sp>
        <p:nvSpPr>
          <p:cNvPr id="315" name="OTLSHAPE_SLM_06ecb0b095984adaa914cae6491507e8_Title">
            <a:extLst>
              <a:ext uri="{FF2B5EF4-FFF2-40B4-BE49-F238E27FC236}">
                <a16:creationId xmlns:a16="http://schemas.microsoft.com/office/drawing/2014/main" id="{7CB24B3F-0F1F-4948-9AFA-0BFEB42639E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5134327" y="581461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2 Review</a:t>
            </a:r>
          </a:p>
        </p:txBody>
      </p:sp>
      <p:sp>
        <p:nvSpPr>
          <p:cNvPr id="316" name="OTLSHAPE_SLM_06ecb0b095984adaa914cae6491507e8_Date">
            <a:extLst>
              <a:ext uri="{FF2B5EF4-FFF2-40B4-BE49-F238E27FC236}">
                <a16:creationId xmlns:a16="http://schemas.microsoft.com/office/drawing/2014/main" id="{B1925516-2E48-4EF2-9174-6A4E5E4ED86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652741" y="5985129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2043</a:t>
            </a:r>
          </a:p>
        </p:txBody>
      </p:sp>
      <p:sp>
        <p:nvSpPr>
          <p:cNvPr id="318" name="OTLSHAPE_SLM_06a298d2253e4378b10799ccdde10720_Title">
            <a:extLst>
              <a:ext uri="{FF2B5EF4-FFF2-40B4-BE49-F238E27FC236}">
                <a16:creationId xmlns:a16="http://schemas.microsoft.com/office/drawing/2014/main" id="{B57F318F-1BB8-40A5-9E1D-A95DFA8A9FBA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249687" y="581461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3 Review</a:t>
            </a:r>
          </a:p>
        </p:txBody>
      </p:sp>
      <p:sp>
        <p:nvSpPr>
          <p:cNvPr id="319" name="OTLSHAPE_SLM_06a298d2253e4378b10799ccdde10720_Date">
            <a:extLst>
              <a:ext uri="{FF2B5EF4-FFF2-40B4-BE49-F238E27FC236}">
                <a16:creationId xmlns:a16="http://schemas.microsoft.com/office/drawing/2014/main" id="{31E636AD-F986-47F2-A000-F2C3212E49AA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768101" y="5985129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2054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770B1765-504E-4C16-89F3-EF4C03F46171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2423452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EDE59BAE-C44C-491B-87C4-78FE0D1FCE2F}"/>
              </a:ext>
            </a:extLst>
          </p:cNvPr>
          <p:cNvCxnSpPr/>
          <p:nvPr>
            <p:custDataLst>
              <p:tags r:id="rId76"/>
            </p:custDataLst>
          </p:nvPr>
        </p:nvCxnSpPr>
        <p:spPr>
          <a:xfrm>
            <a:off x="3582512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7B707C5F-E37C-419D-96F4-DB42B9E97846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4741044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A4BCA8AE-726E-4E81-A1C2-71434B106FA4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5900105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80439CD0-A133-4FD0-AA41-589EC298384F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7058637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62086CAC-A3B4-4830-8100-61FAEED21574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8217697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Separator7">
            <a:extLst>
              <a:ext uri="{FF2B5EF4-FFF2-40B4-BE49-F238E27FC236}">
                <a16:creationId xmlns:a16="http://schemas.microsoft.com/office/drawing/2014/main" id="{7E7E0682-6AF9-4C87-852C-1E3DE42F35AF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9376229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Separator8">
            <a:extLst>
              <a:ext uri="{FF2B5EF4-FFF2-40B4-BE49-F238E27FC236}">
                <a16:creationId xmlns:a16="http://schemas.microsoft.com/office/drawing/2014/main" id="{E39AEF05-509A-475C-A6E0-3C9ED6784EA9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10535289" y="21463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OTLSHAPE_M_bc3ce3ceb1c84be0bf24fe143792ea63_Shape">
            <a:extLst>
              <a:ext uri="{FF2B5EF4-FFF2-40B4-BE49-F238E27FC236}">
                <a16:creationId xmlns:a16="http://schemas.microsoft.com/office/drawing/2014/main" id="{CC45299F-AE28-42C9-8FCF-38E46A8B8AF6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10615250" y="1866900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0" name="OTLSHAPE_M_bc3ce3ceb1c84be0bf24fe143792ea63_Title">
            <a:extLst>
              <a:ext uri="{FF2B5EF4-FFF2-40B4-BE49-F238E27FC236}">
                <a16:creationId xmlns:a16="http://schemas.microsoft.com/office/drawing/2014/main" id="{B5CDC6B1-0CA2-462C-8255-7E8B7AA8B15E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0467273" y="151875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43856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Approval</a:t>
            </a:r>
          </a:p>
        </p:txBody>
      </p:sp>
      <p:sp>
        <p:nvSpPr>
          <p:cNvPr id="1051" name="OTLSHAPE_M_bc3ce3ceb1c84be0bf24fe143792ea63_Date">
            <a:extLst>
              <a:ext uri="{FF2B5EF4-FFF2-40B4-BE49-F238E27FC236}">
                <a16:creationId xmlns:a16="http://schemas.microsoft.com/office/drawing/2014/main" id="{5D7E39C5-89BE-4C5D-9D4C-7065427CDAA5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0525185" y="1701969"/>
            <a:ext cx="419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2067</a:t>
            </a:r>
          </a:p>
        </p:txBody>
      </p:sp>
      <p:sp>
        <p:nvSpPr>
          <p:cNvPr id="1053" name="OTLSHAPE_M_d1ab4614cee24a6c934d8b22afe957fa_Title">
            <a:extLst>
              <a:ext uri="{FF2B5EF4-FFF2-40B4-BE49-F238E27FC236}">
                <a16:creationId xmlns:a16="http://schemas.microsoft.com/office/drawing/2014/main" id="{DCF03538-FC85-4898-9650-DF8DEAA602F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2862549" y="1348232"/>
            <a:ext cx="660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NDA </a:t>
            </a:r>
            <a:b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54" name="OTLSHAPE_M_d1ab4614cee24a6c934d8b22afe957fa_Date">
            <a:extLst>
              <a:ext uri="{FF2B5EF4-FFF2-40B4-BE49-F238E27FC236}">
                <a16:creationId xmlns:a16="http://schemas.microsoft.com/office/drawing/2014/main" id="{F2011938-4CF2-47F4-9120-8C93018C977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2975896" y="170196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2027</a:t>
            </a:r>
          </a:p>
        </p:txBody>
      </p:sp>
      <p:sp>
        <p:nvSpPr>
          <p:cNvPr id="288" name="OTLSHAPE_M_5ca2964096ee41228b025428005648f1_Title">
            <a:extLst>
              <a:ext uri="{FF2B5EF4-FFF2-40B4-BE49-F238E27FC236}">
                <a16:creationId xmlns:a16="http://schemas.microsoft.com/office/drawing/2014/main" id="{B2AA7284-F863-4356-9147-C1B4F143F76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818626" y="1348232"/>
            <a:ext cx="660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 </a:t>
            </a:r>
            <a:b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89" name="OTLSHAPE_M_5ca2964096ee41228b025428005648f1_Date">
            <a:extLst>
              <a:ext uri="{FF2B5EF4-FFF2-40B4-BE49-F238E27FC236}">
                <a16:creationId xmlns:a16="http://schemas.microsoft.com/office/drawing/2014/main" id="{C6C1A2D9-C767-4190-BA7D-8AFFB26E36D1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958347" y="1701969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2022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91" name="OTLSHAPE_M_7d096088c5d24d0cb083a70c2819ed4e_Title">
            <a:extLst>
              <a:ext uri="{FF2B5EF4-FFF2-40B4-BE49-F238E27FC236}">
                <a16:creationId xmlns:a16="http://schemas.microsoft.com/office/drawing/2014/main" id="{E21AD16C-A74C-4FBF-97E6-B158D66BA233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21361" y="1348232"/>
            <a:ext cx="53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Drug </a:t>
            </a:r>
            <a:b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Selection</a:t>
            </a:r>
          </a:p>
        </p:txBody>
      </p:sp>
      <p:sp>
        <p:nvSpPr>
          <p:cNvPr id="292" name="OTLSHAPE_M_7d096088c5d24d0cb083a70c2819ed4e_Date">
            <a:extLst>
              <a:ext uri="{FF2B5EF4-FFF2-40B4-BE49-F238E27FC236}">
                <a16:creationId xmlns:a16="http://schemas.microsoft.com/office/drawing/2014/main" id="{14C99F14-A0CB-4AAC-ACA8-EEB19DA3C771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4383" y="1701969"/>
            <a:ext cx="431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2019</a:t>
            </a:r>
          </a:p>
        </p:txBody>
      </p:sp>
      <p:sp>
        <p:nvSpPr>
          <p:cNvPr id="41" name="OTLSHAPE_M_7d096088c5d24d0cb083a70c2819ed4e_Shape">
            <a:extLst>
              <a:ext uri="{FF2B5EF4-FFF2-40B4-BE49-F238E27FC236}">
                <a16:creationId xmlns:a16="http://schemas.microsoft.com/office/drawing/2014/main" id="{3F862046-5418-42FF-8201-09F9D427D6A8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 flipV="1">
            <a:off x="1372702" y="18669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M_5ca2964096ee41228b025428005648f1_Shape">
            <a:extLst>
              <a:ext uri="{FF2B5EF4-FFF2-40B4-BE49-F238E27FC236}">
                <a16:creationId xmlns:a16="http://schemas.microsoft.com/office/drawing/2014/main" id="{D2FD75D4-D7E0-4AEB-AC88-5BBB6C288173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 flipV="1">
            <a:off x="2034166" y="18669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M_d1ab4614cee24a6c934d8b22afe957fa_Shape">
            <a:extLst>
              <a:ext uri="{FF2B5EF4-FFF2-40B4-BE49-F238E27FC236}">
                <a16:creationId xmlns:a16="http://schemas.microsoft.com/office/drawing/2014/main" id="{61EF2A9A-3FF4-4CF4-B8A3-3C61021884B6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 flipV="1">
            <a:off x="3078089" y="1866900"/>
            <a:ext cx="228600" cy="2540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1" name="Connector: Elbow 240">
            <a:extLst>
              <a:ext uri="{FF2B5EF4-FFF2-40B4-BE49-F238E27FC236}">
                <a16:creationId xmlns:a16="http://schemas.microsoft.com/office/drawing/2014/main" id="{FBB4D4EA-159C-402C-95AC-E2F7921C17C3}"/>
              </a:ext>
            </a:extLst>
          </p:cNvPr>
          <p:cNvCxnSpPr>
            <a:stCxn id="1037" idx="2"/>
            <a:endCxn id="1039" idx="1"/>
          </p:cNvCxnSpPr>
          <p:nvPr/>
        </p:nvCxnSpPr>
        <p:spPr>
          <a:xfrm rot="16200000" flipH="1">
            <a:off x="1781913" y="3811910"/>
            <a:ext cx="203200" cy="500199"/>
          </a:xfrm>
          <a:prstGeom prst="bentConnector2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686CD95D-F000-4999-A2FA-322CAF42CAAC}"/>
              </a:ext>
            </a:extLst>
          </p:cNvPr>
          <p:cNvCxnSpPr>
            <a:stCxn id="1039" idx="2"/>
            <a:endCxn id="1041" idx="1"/>
          </p:cNvCxnSpPr>
          <p:nvPr/>
        </p:nvCxnSpPr>
        <p:spPr>
          <a:xfrm rot="16200000" flipH="1">
            <a:off x="2795184" y="4105288"/>
            <a:ext cx="203200" cy="599243"/>
          </a:xfrm>
          <a:prstGeom prst="bentConnector2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F7D90F72-4EEF-432E-B957-4FF654BE9918}"/>
              </a:ext>
            </a:extLst>
          </p:cNvPr>
          <p:cNvCxnSpPr>
            <a:stCxn id="1041" idx="2"/>
            <a:endCxn id="1043" idx="1"/>
          </p:cNvCxnSpPr>
          <p:nvPr/>
        </p:nvCxnSpPr>
        <p:spPr>
          <a:xfrm rot="16200000" flipH="1">
            <a:off x="4075553" y="4376662"/>
            <a:ext cx="203200" cy="742295"/>
          </a:xfrm>
          <a:prstGeom prst="bentConnector2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CC7A6264-D72D-4237-96A2-F74F062998C3}"/>
              </a:ext>
            </a:extLst>
          </p:cNvPr>
          <p:cNvCxnSpPr>
            <a:stCxn id="1043" idx="2"/>
            <a:endCxn id="1045" idx="1"/>
          </p:cNvCxnSpPr>
          <p:nvPr/>
        </p:nvCxnSpPr>
        <p:spPr>
          <a:xfrm rot="16200000" flipH="1">
            <a:off x="5644849" y="4648211"/>
            <a:ext cx="203200" cy="884997"/>
          </a:xfrm>
          <a:prstGeom prst="bentConnector2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00EC1F13-3C4D-4FCC-8561-111A2735A74C}"/>
              </a:ext>
            </a:extLst>
          </p:cNvPr>
          <p:cNvCxnSpPr>
            <a:stCxn id="1045" idx="2"/>
            <a:endCxn id="1047" idx="1"/>
          </p:cNvCxnSpPr>
          <p:nvPr/>
        </p:nvCxnSpPr>
        <p:spPr>
          <a:xfrm rot="16200000" flipH="1">
            <a:off x="7648206" y="4869702"/>
            <a:ext cx="203200" cy="1127816"/>
          </a:xfrm>
          <a:prstGeom prst="bentConnector2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B765C456-672C-4BF1-9AD2-718FE5DD93B1}"/>
              </a:ext>
            </a:extLst>
          </p:cNvPr>
          <p:cNvGrpSpPr/>
          <p:nvPr/>
        </p:nvGrpSpPr>
        <p:grpSpPr>
          <a:xfrm>
            <a:off x="11729291" y="3936196"/>
            <a:ext cx="276999" cy="2332381"/>
            <a:chOff x="11446296" y="4100169"/>
            <a:chExt cx="276999" cy="2332381"/>
          </a:xfrm>
        </p:grpSpPr>
        <p:pic>
          <p:nvPicPr>
            <p:cNvPr id="189" name="Picture 188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C41F785-0ECF-4D2C-BAFB-D7ABC7533DCB}"/>
                </a:ext>
              </a:extLst>
            </p:cNvPr>
            <p:cNvPicPr>
              <a:picLocks noChangeAspect="1"/>
            </p:cNvPicPr>
            <p:nvPr/>
          </p:nvPicPr>
          <p:blipFill>
            <a:blip r:embed="rId9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90" name="TextBox 638">
              <a:extLst>
                <a:ext uri="{FF2B5EF4-FFF2-40B4-BE49-F238E27FC236}">
                  <a16:creationId xmlns:a16="http://schemas.microsoft.com/office/drawing/2014/main" id="{85347B9E-4042-4EA2-A014-FC7C29DC43B1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D23BB7D9-DA77-4115-AAFC-95BD3EE85A56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067849" y="337819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Pharmaceutical Product Discovery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A268BF45-5315-4839-A8A7-331FAA553550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231805" y="878955"/>
            <a:ext cx="623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Timeline for drug discovery, industry average.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21617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TLSHAPE_SL_6ebd25c9d1ec4c61b195fd139e1c044f_BackgroundRectangle">
            <a:extLst>
              <a:ext uri="{FF2B5EF4-FFF2-40B4-BE49-F238E27FC236}">
                <a16:creationId xmlns:a16="http://schemas.microsoft.com/office/drawing/2014/main" id="{B4E73677-CC85-4B08-A5BB-AB40DEAEA0B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351908"/>
            <a:ext cx="11201400" cy="75175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359e8daf88b84e74b1a6ae1978c01aa2_BackgroundRectangle">
            <a:extLst>
              <a:ext uri="{FF2B5EF4-FFF2-40B4-BE49-F238E27FC236}">
                <a16:creationId xmlns:a16="http://schemas.microsoft.com/office/drawing/2014/main" id="{7491831A-E3F7-41F6-90AE-4825652CC2A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167163"/>
            <a:ext cx="11201400" cy="75175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f454f32cda8145e6abf8ef6a8701115b_BackgroundRectangle">
            <a:extLst>
              <a:ext uri="{FF2B5EF4-FFF2-40B4-BE49-F238E27FC236}">
                <a16:creationId xmlns:a16="http://schemas.microsoft.com/office/drawing/2014/main" id="{27CB4FC7-ACBF-4BC4-AF96-BB00751DAF6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982419"/>
            <a:ext cx="11201400" cy="75175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_7fa8ed855fa14877957191d8ba1c66e7_BackgroundRectangle">
            <a:extLst>
              <a:ext uri="{FF2B5EF4-FFF2-40B4-BE49-F238E27FC236}">
                <a16:creationId xmlns:a16="http://schemas.microsoft.com/office/drawing/2014/main" id="{3DF9B2F6-B434-4BA1-B014-B464E34F182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797674"/>
            <a:ext cx="11201400" cy="75175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TB_00000000000000000000000000000000_ScaleContainer">
            <a:extLst>
              <a:ext uri="{FF2B5EF4-FFF2-40B4-BE49-F238E27FC236}">
                <a16:creationId xmlns:a16="http://schemas.microsoft.com/office/drawing/2014/main" id="{DDF642FC-C045-4089-A752-80C461FBAD0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33365" y="1764660"/>
            <a:ext cx="10337800" cy="182880"/>
          </a:xfrm>
          <a:prstGeom prst="round2Same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6ebd25c9d1ec4c61b195fd139e1c044f_HeaderRectangle">
            <a:extLst>
              <a:ext uri="{FF2B5EF4-FFF2-40B4-BE49-F238E27FC236}">
                <a16:creationId xmlns:a16="http://schemas.microsoft.com/office/drawing/2014/main" id="{9259F1E1-9918-4793-9AAE-FC7C310A413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351908"/>
            <a:ext cx="749300" cy="75175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359e8daf88b84e74b1a6ae1978c01aa2_HeaderRectangle">
            <a:extLst>
              <a:ext uri="{FF2B5EF4-FFF2-40B4-BE49-F238E27FC236}">
                <a16:creationId xmlns:a16="http://schemas.microsoft.com/office/drawing/2014/main" id="{A86CCF30-32E8-441F-A0F4-3AA0DB7F6634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167163"/>
            <a:ext cx="749300" cy="751755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TLSHAPE_SL_f454f32cda8145e6abf8ef6a8701115b_HeaderRectangle">
            <a:extLst>
              <a:ext uri="{FF2B5EF4-FFF2-40B4-BE49-F238E27FC236}">
                <a16:creationId xmlns:a16="http://schemas.microsoft.com/office/drawing/2014/main" id="{931C47A8-C362-4353-970D-83967DB8D675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982419"/>
            <a:ext cx="749300" cy="75175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TLSHAPE_SL_7fa8ed855fa14877957191d8ba1c66e7_HeaderRectangle">
            <a:extLst>
              <a:ext uri="{FF2B5EF4-FFF2-40B4-BE49-F238E27FC236}">
                <a16:creationId xmlns:a16="http://schemas.microsoft.com/office/drawing/2014/main" id="{BE07D5EF-6FE8-4365-8765-6D435137DF9B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797674"/>
            <a:ext cx="749300" cy="75175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TB_00000000000000000000000000000000_MiddleScaleContainer">
            <a:extLst>
              <a:ext uri="{FF2B5EF4-FFF2-40B4-BE49-F238E27FC236}">
                <a16:creationId xmlns:a16="http://schemas.microsoft.com/office/drawing/2014/main" id="{6B9554C7-3A6D-4E2C-87C8-A551017AFA8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933365" y="1956684"/>
            <a:ext cx="10337800" cy="18288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0" name="OTLSHAPE_SLT_2ae9adfdd8ab4eaf817254568219b6d8_Shape">
            <a:extLst>
              <a:ext uri="{FF2B5EF4-FFF2-40B4-BE49-F238E27FC236}">
                <a16:creationId xmlns:a16="http://schemas.microsoft.com/office/drawing/2014/main" id="{5F7CD692-9639-4AF4-B9B6-906D3EDB423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337860" y="2861051"/>
            <a:ext cx="6908800" cy="15502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8" name="OTLSHAPE_SLT_375866c85e2e425e9fe1ea39be34edce_Shape">
            <a:extLst>
              <a:ext uri="{FF2B5EF4-FFF2-40B4-BE49-F238E27FC236}">
                <a16:creationId xmlns:a16="http://schemas.microsoft.com/office/drawing/2014/main" id="{C738E7D9-4333-4B8D-B397-72F1525CDED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189429" y="3676307"/>
            <a:ext cx="6845300" cy="155025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6" name="OTLSHAPE_SLT_ac9a04465de64022b3468b012cdb8c7f_Shape">
            <a:extLst>
              <a:ext uri="{FF2B5EF4-FFF2-40B4-BE49-F238E27FC236}">
                <a16:creationId xmlns:a16="http://schemas.microsoft.com/office/drawing/2014/main" id="{2289A7BD-B601-4E79-82EB-6605C02CD9C2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849395" y="4491562"/>
            <a:ext cx="5245100" cy="15502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4" name="OTLSHAPE_SLT_e8533d33f9fc4ed59d0b87cffe948df2_Shape">
            <a:extLst>
              <a:ext uri="{FF2B5EF4-FFF2-40B4-BE49-F238E27FC236}">
                <a16:creationId xmlns:a16="http://schemas.microsoft.com/office/drawing/2014/main" id="{4D47F4AE-B2A2-4323-A9F3-2786AE3D38F0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2849395" y="5306817"/>
            <a:ext cx="7137400" cy="155025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6ebd25c9d1ec4c61b195fd139e1c044f_Header">
            <a:extLst>
              <a:ext uri="{FF2B5EF4-FFF2-40B4-BE49-F238E27FC236}">
                <a16:creationId xmlns:a16="http://schemas.microsoft.com/office/drawing/2014/main" id="{B6103939-CA3A-46C4-A834-FC700BABA521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3500" y="2541731"/>
            <a:ext cx="749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Alpha</a:t>
            </a:r>
          </a:p>
        </p:txBody>
      </p:sp>
      <p:sp>
        <p:nvSpPr>
          <p:cNvPr id="23" name="OTLSHAPE_SL_359e8daf88b84e74b1a6ae1978c01aa2_Header">
            <a:extLst>
              <a:ext uri="{FF2B5EF4-FFF2-40B4-BE49-F238E27FC236}">
                <a16:creationId xmlns:a16="http://schemas.microsoft.com/office/drawing/2014/main" id="{8377B41E-5C07-4FA8-8F12-DB5D7DC77333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3500" y="3356986"/>
            <a:ext cx="749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Beta</a:t>
            </a:r>
          </a:p>
        </p:txBody>
      </p:sp>
      <p:sp>
        <p:nvSpPr>
          <p:cNvPr id="26" name="OTLSHAPE_SL_f454f32cda8145e6abf8ef6a8701115b_Header">
            <a:extLst>
              <a:ext uri="{FF2B5EF4-FFF2-40B4-BE49-F238E27FC236}">
                <a16:creationId xmlns:a16="http://schemas.microsoft.com/office/drawing/2014/main" id="{8B8868DE-F5DA-472E-8E1A-2559E9C62A5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63500" y="4172241"/>
            <a:ext cx="749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Gamma</a:t>
            </a:r>
          </a:p>
        </p:txBody>
      </p:sp>
      <p:sp>
        <p:nvSpPr>
          <p:cNvPr id="29" name="OTLSHAPE_SL_7fa8ed855fa14877957191d8ba1c66e7_Header">
            <a:extLst>
              <a:ext uri="{FF2B5EF4-FFF2-40B4-BE49-F238E27FC236}">
                <a16:creationId xmlns:a16="http://schemas.microsoft.com/office/drawing/2014/main" id="{9FB27199-916C-4190-ABDE-A340CF98A2C6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3500" y="4987497"/>
            <a:ext cx="749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Product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Delta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04675848-77B0-40D4-87E1-F73DFEE8691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96865" y="177858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56990AE-82C7-451E-8DC6-229017877D8A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8767429" y="177858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95" name="OTLSHAPE_SLT_2ae9adfdd8ab4eaf817254568219b6d8_Title">
            <a:extLst>
              <a:ext uri="{FF2B5EF4-FFF2-40B4-BE49-F238E27FC236}">
                <a16:creationId xmlns:a16="http://schemas.microsoft.com/office/drawing/2014/main" id="{68FBA03D-0B8F-4BFA-8C2D-E0E70778756B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4558826" y="2861051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F07F0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154" name="OTLSHAPE_SLT_375866c85e2e425e9fe1ea39be34edce_Title">
            <a:extLst>
              <a:ext uri="{FF2B5EF4-FFF2-40B4-BE49-F238E27FC236}">
                <a16:creationId xmlns:a16="http://schemas.microsoft.com/office/drawing/2014/main" id="{353DF096-C470-47FC-A2D2-B84186253106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378460" y="367630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9F293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213" name="OTLSHAPE_SLT_ac9a04465de64022b3468b012cdb8c7f_Title">
            <a:extLst>
              <a:ext uri="{FF2B5EF4-FFF2-40B4-BE49-F238E27FC236}">
                <a16:creationId xmlns:a16="http://schemas.microsoft.com/office/drawing/2014/main" id="{68CC96BF-1656-4AA0-BEE8-EC1938E61A57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240081" y="4491562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1B587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272" name="OTLSHAPE_SLT_e8533d33f9fc4ed59d0b87cffe948df2_Title">
            <a:extLst>
              <a:ext uri="{FF2B5EF4-FFF2-40B4-BE49-F238E27FC236}">
                <a16:creationId xmlns:a16="http://schemas.microsoft.com/office/drawing/2014/main" id="{E6221201-CA9A-4B1A-B40A-24588E5292B0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187451" y="530681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4E854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Timeline</a:t>
            </a:r>
          </a:p>
        </p:txBody>
      </p:sp>
      <p:sp>
        <p:nvSpPr>
          <p:cNvPr id="60" name="OTLSHAPE_TB_00000000000000000000000000000000_MiddleTimescaleInterval1">
            <a:extLst>
              <a:ext uri="{FF2B5EF4-FFF2-40B4-BE49-F238E27FC236}">
                <a16:creationId xmlns:a16="http://schemas.microsoft.com/office/drawing/2014/main" id="{D7E14FCF-6E81-4F45-B887-855DE04C7BE5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996865" y="1970612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62" name="OTLSHAPE_TB_00000000000000000000000000000000_MiddleTimescaleInterval2">
            <a:extLst>
              <a:ext uri="{FF2B5EF4-FFF2-40B4-BE49-F238E27FC236}">
                <a16:creationId xmlns:a16="http://schemas.microsoft.com/office/drawing/2014/main" id="{57F09AB1-A210-4051-A677-1C084CB408D1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2252929" y="1970612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256" name="OTLSHAPE_TB_00000000000000000000000000000000_MiddleTimescaleInterval3">
            <a:extLst>
              <a:ext uri="{FF2B5EF4-FFF2-40B4-BE49-F238E27FC236}">
                <a16:creationId xmlns:a16="http://schemas.microsoft.com/office/drawing/2014/main" id="{E71A737D-53DC-4F42-BAD0-456AC4BA2F02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551571" y="1970612"/>
            <a:ext cx="22762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258" name="OTLSHAPE_TB_00000000000000000000000000000000_MiddleTimescaleInterval4">
            <a:extLst>
              <a:ext uri="{FF2B5EF4-FFF2-40B4-BE49-F238E27FC236}">
                <a16:creationId xmlns:a16="http://schemas.microsoft.com/office/drawing/2014/main" id="{5DEDB6F0-E2AA-4A50-B7F1-E2A10E62BEDB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4850213" y="1970612"/>
            <a:ext cx="1378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260" name="OTLSHAPE_TB_00000000000000000000000000000000_MiddleTimescaleInterval5">
            <a:extLst>
              <a:ext uri="{FF2B5EF4-FFF2-40B4-BE49-F238E27FC236}">
                <a16:creationId xmlns:a16="http://schemas.microsoft.com/office/drawing/2014/main" id="{746F175F-C7FC-4EFA-9342-8E68D81D6F27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170145" y="1970612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62" name="OTLSHAPE_TB_00000000000000000000000000000000_MiddleTimescaleInterval6">
            <a:extLst>
              <a:ext uri="{FF2B5EF4-FFF2-40B4-BE49-F238E27FC236}">
                <a16:creationId xmlns:a16="http://schemas.microsoft.com/office/drawing/2014/main" id="{83DA6DAD-222A-4B88-8F67-E89AC638A767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7468787" y="1970612"/>
            <a:ext cx="20839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264" name="OTLSHAPE_TB_00000000000000000000000000000000_MiddleTimescaleInterval7">
            <a:extLst>
              <a:ext uri="{FF2B5EF4-FFF2-40B4-BE49-F238E27FC236}">
                <a16:creationId xmlns:a16="http://schemas.microsoft.com/office/drawing/2014/main" id="{97433EDF-0B79-409C-AAB9-DAE106E5A93C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8767429" y="1970612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66" name="OTLSHAPE_TB_00000000000000000000000000000000_MiddleTimescaleInterval8">
            <a:extLst>
              <a:ext uri="{FF2B5EF4-FFF2-40B4-BE49-F238E27FC236}">
                <a16:creationId xmlns:a16="http://schemas.microsoft.com/office/drawing/2014/main" id="{6A666F6F-CA32-42C0-8C1A-300A6394F212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0023493" y="1970612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cxnSp>
        <p:nvCxnSpPr>
          <p:cNvPr id="347" name="OTLSHAPE_TB_00000000000000000000000000000000_Separator1">
            <a:extLst>
              <a:ext uri="{FF2B5EF4-FFF2-40B4-BE49-F238E27FC236}">
                <a16:creationId xmlns:a16="http://schemas.microsoft.com/office/drawing/2014/main" id="{E3C3CDB1-292E-4398-A840-3703EBCBBA3D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703928" y="1764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TB_00000000000000000000000000000000_MiddleSeparator1">
            <a:extLst>
              <a:ext uri="{FF2B5EF4-FFF2-40B4-BE49-F238E27FC236}">
                <a16:creationId xmlns:a16="http://schemas.microsoft.com/office/drawing/2014/main" id="{B7031507-DE15-4435-B702-998588D585F6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2189429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TB_00000000000000000000000000000000_MiddleSeparator2">
            <a:extLst>
              <a:ext uri="{FF2B5EF4-FFF2-40B4-BE49-F238E27FC236}">
                <a16:creationId xmlns:a16="http://schemas.microsoft.com/office/drawing/2014/main" id="{8CFC90DB-7328-4355-99DB-2C3C1D2DE20A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3488071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TB_00000000000000000000000000000000_MiddleSeparator3">
            <a:extLst>
              <a:ext uri="{FF2B5EF4-FFF2-40B4-BE49-F238E27FC236}">
                <a16:creationId xmlns:a16="http://schemas.microsoft.com/office/drawing/2014/main" id="{98450944-066E-427F-9CD8-1FF3FAB7F6DB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4786713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B_00000000000000000000000000000000_MiddleSeparator4">
            <a:extLst>
              <a:ext uri="{FF2B5EF4-FFF2-40B4-BE49-F238E27FC236}">
                <a16:creationId xmlns:a16="http://schemas.microsoft.com/office/drawing/2014/main" id="{228BF134-9C85-4BCC-A4D1-01715EA3EB84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6106644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OTLSHAPE_TB_00000000000000000000000000000000_MiddleSeparator5">
            <a:extLst>
              <a:ext uri="{FF2B5EF4-FFF2-40B4-BE49-F238E27FC236}">
                <a16:creationId xmlns:a16="http://schemas.microsoft.com/office/drawing/2014/main" id="{89F206FF-A1B0-4173-8D02-D889BD953190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7405287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OTLSHAPE_TB_00000000000000000000000000000000_MiddleSeparator6">
            <a:extLst>
              <a:ext uri="{FF2B5EF4-FFF2-40B4-BE49-F238E27FC236}">
                <a16:creationId xmlns:a16="http://schemas.microsoft.com/office/drawing/2014/main" id="{9655DA63-F5F9-4AE1-B7D6-09C0D7F064E2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8703928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OTLSHAPE_TB_00000000000000000000000000000000_MiddleSeparator7">
            <a:extLst>
              <a:ext uri="{FF2B5EF4-FFF2-40B4-BE49-F238E27FC236}">
                <a16:creationId xmlns:a16="http://schemas.microsoft.com/office/drawing/2014/main" id="{C00146EB-D6A9-4919-945E-35E748C87F72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9959993" y="1956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TLSHAPE_SLA_cc1a7fe4efe84e9b94226664fdf59534_Title">
            <a:extLst>
              <a:ext uri="{FF2B5EF4-FFF2-40B4-BE49-F238E27FC236}">
                <a16:creationId xmlns:a16="http://schemas.microsoft.com/office/drawing/2014/main" id="{7A8D9B72-A445-4656-8C24-FA573B100693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005694" y="2478908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States</a:t>
            </a:r>
          </a:p>
        </p:txBody>
      </p:sp>
      <p:sp>
        <p:nvSpPr>
          <p:cNvPr id="320" name="OTLSHAPE_SLA_cc1a7fe4efe84e9b94226664fdf59534_Date">
            <a:extLst>
              <a:ext uri="{FF2B5EF4-FFF2-40B4-BE49-F238E27FC236}">
                <a16:creationId xmlns:a16="http://schemas.microsoft.com/office/drawing/2014/main" id="{C8643B06-E9DD-4AB8-A5E9-E48D62005958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12683" y="2646633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</a:t>
            </a:r>
          </a:p>
        </p:txBody>
      </p:sp>
      <p:sp>
        <p:nvSpPr>
          <p:cNvPr id="321" name="OTLSHAPE_SLA_cc1a7fe4efe84e9b94226664fdf59534_Shape">
            <a:extLst>
              <a:ext uri="{FF2B5EF4-FFF2-40B4-BE49-F238E27FC236}">
                <a16:creationId xmlns:a16="http://schemas.microsoft.com/office/drawing/2014/main" id="{80855E46-A631-4B38-A4F9-1E661739EA3B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244835" y="2811563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2" name="OTLSHAPE_SLA_762d57be309a4818b3e28c0e007f3ca4_Title">
            <a:extLst>
              <a:ext uri="{FF2B5EF4-FFF2-40B4-BE49-F238E27FC236}">
                <a16:creationId xmlns:a16="http://schemas.microsoft.com/office/drawing/2014/main" id="{43C99BFF-E06A-4710-B5E1-A2CDB5E4DC4A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3296761" y="2478908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China</a:t>
            </a:r>
          </a:p>
        </p:txBody>
      </p:sp>
      <p:sp>
        <p:nvSpPr>
          <p:cNvPr id="323" name="OTLSHAPE_SLA_762d57be309a4818b3e28c0e007f3ca4_Date">
            <a:extLst>
              <a:ext uri="{FF2B5EF4-FFF2-40B4-BE49-F238E27FC236}">
                <a16:creationId xmlns:a16="http://schemas.microsoft.com/office/drawing/2014/main" id="{86D02F9F-F7F3-4150-BCAC-0C87A301F7C1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3291639" y="2646633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28</a:t>
            </a:r>
          </a:p>
        </p:txBody>
      </p:sp>
      <p:sp>
        <p:nvSpPr>
          <p:cNvPr id="324" name="OTLSHAPE_SLA_762d57be309a4818b3e28c0e007f3ca4_Shape">
            <a:extLst>
              <a:ext uri="{FF2B5EF4-FFF2-40B4-BE49-F238E27FC236}">
                <a16:creationId xmlns:a16="http://schemas.microsoft.com/office/drawing/2014/main" id="{4E2C4235-E464-47F0-8C53-D9E726DB6BAE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3331178" y="2811563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5" name="OTLSHAPE_SLA_f36405f708974c74baeb4a1339690d26_Title">
            <a:extLst>
              <a:ext uri="{FF2B5EF4-FFF2-40B4-BE49-F238E27FC236}">
                <a16:creationId xmlns:a16="http://schemas.microsoft.com/office/drawing/2014/main" id="{CC159779-DA0E-4A8D-B0C4-3D8367144039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719985" y="2478908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Japan</a:t>
            </a:r>
          </a:p>
        </p:txBody>
      </p:sp>
      <p:sp>
        <p:nvSpPr>
          <p:cNvPr id="326" name="OTLSHAPE_SLA_f36405f708974c74baeb4a1339690d26_Date">
            <a:extLst>
              <a:ext uri="{FF2B5EF4-FFF2-40B4-BE49-F238E27FC236}">
                <a16:creationId xmlns:a16="http://schemas.microsoft.com/office/drawing/2014/main" id="{07EDE901-50DC-45BE-A8E2-70B90D4C404A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768604" y="2646633"/>
            <a:ext cx="21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4</a:t>
            </a:r>
          </a:p>
        </p:txBody>
      </p:sp>
      <p:sp>
        <p:nvSpPr>
          <p:cNvPr id="327" name="OTLSHAPE_SLA_f36405f708974c74baeb4a1339690d26_Shape">
            <a:extLst>
              <a:ext uri="{FF2B5EF4-FFF2-40B4-BE49-F238E27FC236}">
                <a16:creationId xmlns:a16="http://schemas.microsoft.com/office/drawing/2014/main" id="{695AFE59-2D4F-4431-BF30-7C14767A62D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4757555" y="2811563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8" name="OTLSHAPE_SLA_f2311c3e792d428fbf1ced8c97fa287b_Title">
            <a:extLst>
              <a:ext uri="{FF2B5EF4-FFF2-40B4-BE49-F238E27FC236}">
                <a16:creationId xmlns:a16="http://schemas.microsoft.com/office/drawing/2014/main" id="{7B87F21F-F309-4A9C-9CC7-2DF2F6A5BF7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524999" y="2478908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Germany</a:t>
            </a:r>
          </a:p>
        </p:txBody>
      </p:sp>
      <p:sp>
        <p:nvSpPr>
          <p:cNvPr id="329" name="OTLSHAPE_SLA_f2311c3e792d428fbf1ced8c97fa287b_Date">
            <a:extLst>
              <a:ext uri="{FF2B5EF4-FFF2-40B4-BE49-F238E27FC236}">
                <a16:creationId xmlns:a16="http://schemas.microsoft.com/office/drawing/2014/main" id="{AFD97204-50A3-46BA-89B7-3E7FDB5809C1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605178" y="2646633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15</a:t>
            </a:r>
          </a:p>
        </p:txBody>
      </p:sp>
      <p:sp>
        <p:nvSpPr>
          <p:cNvPr id="330" name="OTLSHAPE_SLA_f2311c3e792d428fbf1ced8c97fa287b_Shape">
            <a:extLst>
              <a:ext uri="{FF2B5EF4-FFF2-40B4-BE49-F238E27FC236}">
                <a16:creationId xmlns:a16="http://schemas.microsoft.com/office/drawing/2014/main" id="{1FE687C9-67EB-4FF3-99ED-45108180A834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651702" y="2811563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1" name="OTLSHAPE_SLA_3b56027a3fbd4a718b704a3d38cd04e6_Title">
            <a:extLst>
              <a:ext uri="{FF2B5EF4-FFF2-40B4-BE49-F238E27FC236}">
                <a16:creationId xmlns:a16="http://schemas.microsoft.com/office/drawing/2014/main" id="{AC20EEE1-A78E-4256-90AC-967E9D869E8F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276304" y="2478908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Kingdom</a:t>
            </a:r>
          </a:p>
        </p:txBody>
      </p:sp>
      <p:sp>
        <p:nvSpPr>
          <p:cNvPr id="332" name="OTLSHAPE_SLA_3b56027a3fbd4a718b704a3d38cd04e6_Date">
            <a:extLst>
              <a:ext uri="{FF2B5EF4-FFF2-40B4-BE49-F238E27FC236}">
                <a16:creationId xmlns:a16="http://schemas.microsoft.com/office/drawing/2014/main" id="{5EAABEF6-E80B-46EA-8B6A-623FB5CD4C1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547174" y="2646633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28</a:t>
            </a:r>
          </a:p>
        </p:txBody>
      </p:sp>
      <p:sp>
        <p:nvSpPr>
          <p:cNvPr id="333" name="OTLSHAPE_SLA_3b56027a3fbd4a718b704a3d38cd04e6_Shape">
            <a:extLst>
              <a:ext uri="{FF2B5EF4-FFF2-40B4-BE49-F238E27FC236}">
                <a16:creationId xmlns:a16="http://schemas.microsoft.com/office/drawing/2014/main" id="{9E91BF87-9C0E-47D1-840E-6185E4D4F069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6588428" y="2811563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4" name="OTLSHAPE_SLA_ae45b2183a5c45bdb87c20998d04ef4d_Title">
            <a:extLst>
              <a:ext uri="{FF2B5EF4-FFF2-40B4-BE49-F238E27FC236}">
                <a16:creationId xmlns:a16="http://schemas.microsoft.com/office/drawing/2014/main" id="{47F4459D-C375-4D13-9CE1-7E8F137E72C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082224" y="247890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India</a:t>
            </a:r>
          </a:p>
        </p:txBody>
      </p:sp>
      <p:sp>
        <p:nvSpPr>
          <p:cNvPr id="335" name="OTLSHAPE_SLA_ae45b2183a5c45bdb87c20998d04ef4d_Date">
            <a:extLst>
              <a:ext uri="{FF2B5EF4-FFF2-40B4-BE49-F238E27FC236}">
                <a16:creationId xmlns:a16="http://schemas.microsoft.com/office/drawing/2014/main" id="{6F100CFF-165E-4F78-ADA3-3D6C1BE1E19D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8084638" y="2646633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8</a:t>
            </a:r>
          </a:p>
        </p:txBody>
      </p:sp>
      <p:sp>
        <p:nvSpPr>
          <p:cNvPr id="336" name="OTLSHAPE_SLA_ae45b2183a5c45bdb87c20998d04ef4d_Shape">
            <a:extLst>
              <a:ext uri="{FF2B5EF4-FFF2-40B4-BE49-F238E27FC236}">
                <a16:creationId xmlns:a16="http://schemas.microsoft.com/office/drawing/2014/main" id="{91179ADE-06F5-488C-9BC8-0E50F41EBB09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8099962" y="2811563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7" name="OTLSHAPE_SLA_9d2d9569a35d42748a2c3a3c82895679_Title">
            <a:extLst>
              <a:ext uri="{FF2B5EF4-FFF2-40B4-BE49-F238E27FC236}">
                <a16:creationId xmlns:a16="http://schemas.microsoft.com/office/drawing/2014/main" id="{25E8EFB6-D575-4D02-88B1-5F6FFC0983F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857262" y="3294163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States</a:t>
            </a:r>
          </a:p>
        </p:txBody>
      </p:sp>
      <p:sp>
        <p:nvSpPr>
          <p:cNvPr id="338" name="OTLSHAPE_SLA_9d2d9569a35d42748a2c3a3c82895679_Date">
            <a:extLst>
              <a:ext uri="{FF2B5EF4-FFF2-40B4-BE49-F238E27FC236}">
                <a16:creationId xmlns:a16="http://schemas.microsoft.com/office/drawing/2014/main" id="{B2CD8B24-346E-4D63-8642-2FDAE1433BF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072697" y="3461888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</a:t>
            </a:r>
          </a:p>
        </p:txBody>
      </p:sp>
      <p:sp>
        <p:nvSpPr>
          <p:cNvPr id="339" name="OTLSHAPE_SLA_9d2d9569a35d42748a2c3a3c82895679_Shape">
            <a:extLst>
              <a:ext uri="{FF2B5EF4-FFF2-40B4-BE49-F238E27FC236}">
                <a16:creationId xmlns:a16="http://schemas.microsoft.com/office/drawing/2014/main" id="{2E8EDA73-24AD-40CB-B8A0-92590DE29A0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2096403" y="3626819"/>
            <a:ext cx="228600" cy="254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0" name="OTLSHAPE_SLA_a91aae4210a44b838ea7637c822311e2_Title">
            <a:extLst>
              <a:ext uri="{FF2B5EF4-FFF2-40B4-BE49-F238E27FC236}">
                <a16:creationId xmlns:a16="http://schemas.microsoft.com/office/drawing/2014/main" id="{F18CBF34-827C-4BC1-A71D-8115D31D8F5A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637388" y="3294163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China</a:t>
            </a:r>
          </a:p>
        </p:txBody>
      </p:sp>
      <p:sp>
        <p:nvSpPr>
          <p:cNvPr id="341" name="OTLSHAPE_SLA_a91aae4210a44b838ea7637c822311e2_Date">
            <a:extLst>
              <a:ext uri="{FF2B5EF4-FFF2-40B4-BE49-F238E27FC236}">
                <a16:creationId xmlns:a16="http://schemas.microsoft.com/office/drawing/2014/main" id="{649DA431-C28F-4E8A-9521-05CE90E3D0B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614253" y="346188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14</a:t>
            </a:r>
          </a:p>
        </p:txBody>
      </p:sp>
      <p:sp>
        <p:nvSpPr>
          <p:cNvPr id="342" name="OTLSHAPE_SLA_a91aae4210a44b838ea7637c822311e2_Shape">
            <a:extLst>
              <a:ext uri="{FF2B5EF4-FFF2-40B4-BE49-F238E27FC236}">
                <a16:creationId xmlns:a16="http://schemas.microsoft.com/office/drawing/2014/main" id="{4C5AA622-4074-4759-B9F3-BB7B5BDA77C7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3671805" y="3626819"/>
            <a:ext cx="228600" cy="254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OTLSHAPE_SLA_7dbd9150f4ad4fc8858e244f73d9da06_Title">
            <a:extLst>
              <a:ext uri="{FF2B5EF4-FFF2-40B4-BE49-F238E27FC236}">
                <a16:creationId xmlns:a16="http://schemas.microsoft.com/office/drawing/2014/main" id="{C02FAA9B-F4C2-4DD4-B759-CD76EA086733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4656117" y="3294163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Japan</a:t>
            </a:r>
          </a:p>
        </p:txBody>
      </p:sp>
      <p:sp>
        <p:nvSpPr>
          <p:cNvPr id="129" name="OTLSHAPE_SLA_7dbd9150f4ad4fc8858e244f73d9da06_Date">
            <a:extLst>
              <a:ext uri="{FF2B5EF4-FFF2-40B4-BE49-F238E27FC236}">
                <a16:creationId xmlns:a16="http://schemas.microsoft.com/office/drawing/2014/main" id="{69A63DFE-386A-4BF9-83DD-0EABD47EE54A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704737" y="3461888"/>
            <a:ext cx="21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</a:t>
            </a:r>
          </a:p>
        </p:txBody>
      </p:sp>
      <p:sp>
        <p:nvSpPr>
          <p:cNvPr id="130" name="OTLSHAPE_SLA_7dbd9150f4ad4fc8858e244f73d9da06_Shape">
            <a:extLst>
              <a:ext uri="{FF2B5EF4-FFF2-40B4-BE49-F238E27FC236}">
                <a16:creationId xmlns:a16="http://schemas.microsoft.com/office/drawing/2014/main" id="{4EB0041F-5307-4097-87F4-69FB0A9FC599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4693688" y="3626819"/>
            <a:ext cx="228600" cy="254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1" name="OTLSHAPE_SLA_b00fc9694afb4b7d9bc10cf49162db41_Title">
            <a:extLst>
              <a:ext uri="{FF2B5EF4-FFF2-40B4-BE49-F238E27FC236}">
                <a16:creationId xmlns:a16="http://schemas.microsoft.com/office/drawing/2014/main" id="{7C786AE7-85CD-4DDB-B8FE-EAF13316D0A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461131" y="3294163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Germany</a:t>
            </a:r>
          </a:p>
        </p:txBody>
      </p:sp>
      <p:sp>
        <p:nvSpPr>
          <p:cNvPr id="132" name="OTLSHAPE_SLA_b00fc9694afb4b7d9bc10cf49162db41_Date">
            <a:extLst>
              <a:ext uri="{FF2B5EF4-FFF2-40B4-BE49-F238E27FC236}">
                <a16:creationId xmlns:a16="http://schemas.microsoft.com/office/drawing/2014/main" id="{C1C4A79D-F456-49F5-B04B-1EA9BD27999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541311" y="3461888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12</a:t>
            </a:r>
          </a:p>
        </p:txBody>
      </p:sp>
      <p:sp>
        <p:nvSpPr>
          <p:cNvPr id="133" name="OTLSHAPE_SLA_b00fc9694afb4b7d9bc10cf49162db41_Shape">
            <a:extLst>
              <a:ext uri="{FF2B5EF4-FFF2-40B4-BE49-F238E27FC236}">
                <a16:creationId xmlns:a16="http://schemas.microsoft.com/office/drawing/2014/main" id="{626CD829-7D1B-4B9A-B8EC-FE4B07EEB0E0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587835" y="3626819"/>
            <a:ext cx="228600" cy="254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OTLSHAPE_SLA_e925606444614101be8ad0c4a1aa5627_Title">
            <a:extLst>
              <a:ext uri="{FF2B5EF4-FFF2-40B4-BE49-F238E27FC236}">
                <a16:creationId xmlns:a16="http://schemas.microsoft.com/office/drawing/2014/main" id="{13CE63D8-3905-47BA-AE0C-DB1F2271E61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018357" y="32941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India</a:t>
            </a:r>
          </a:p>
        </p:txBody>
      </p:sp>
      <p:sp>
        <p:nvSpPr>
          <p:cNvPr id="135" name="OTLSHAPE_SLA_e925606444614101be8ad0c4a1aa5627_Date">
            <a:extLst>
              <a:ext uri="{FF2B5EF4-FFF2-40B4-BE49-F238E27FC236}">
                <a16:creationId xmlns:a16="http://schemas.microsoft.com/office/drawing/2014/main" id="{A1F58DA7-CF8E-4CB3-94BF-7A7514C6FD4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020770" y="3461888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5</a:t>
            </a:r>
          </a:p>
        </p:txBody>
      </p:sp>
      <p:sp>
        <p:nvSpPr>
          <p:cNvPr id="136" name="OTLSHAPE_SLA_e925606444614101be8ad0c4a1aa5627_Shape">
            <a:extLst>
              <a:ext uri="{FF2B5EF4-FFF2-40B4-BE49-F238E27FC236}">
                <a16:creationId xmlns:a16="http://schemas.microsoft.com/office/drawing/2014/main" id="{97565269-471B-41D3-AB7F-E856C00A030A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8036095" y="3626819"/>
            <a:ext cx="228600" cy="254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OTLSHAPE_SLA_08ad595ec11a4134805560c56e836195_Title">
            <a:extLst>
              <a:ext uri="{FF2B5EF4-FFF2-40B4-BE49-F238E27FC236}">
                <a16:creationId xmlns:a16="http://schemas.microsoft.com/office/drawing/2014/main" id="{3AF7DAD9-65A0-43D7-85BE-CE73734A62F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596829" y="3294163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Kingdom</a:t>
            </a:r>
          </a:p>
        </p:txBody>
      </p:sp>
      <p:sp>
        <p:nvSpPr>
          <p:cNvPr id="138" name="OTLSHAPE_SLA_08ad595ec11a4134805560c56e836195_Date">
            <a:extLst>
              <a:ext uri="{FF2B5EF4-FFF2-40B4-BE49-F238E27FC236}">
                <a16:creationId xmlns:a16="http://schemas.microsoft.com/office/drawing/2014/main" id="{BEE3A873-00F5-4991-9737-CA638C251AB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876800" y="3461888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15</a:t>
            </a:r>
          </a:p>
        </p:txBody>
      </p:sp>
      <p:sp>
        <p:nvSpPr>
          <p:cNvPr id="139" name="OTLSHAPE_SLA_08ad595ec11a4134805560c56e836195_Shape">
            <a:extLst>
              <a:ext uri="{FF2B5EF4-FFF2-40B4-BE49-F238E27FC236}">
                <a16:creationId xmlns:a16="http://schemas.microsoft.com/office/drawing/2014/main" id="{7031FA0E-B911-48AE-B419-ECE247468434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8908952" y="3626819"/>
            <a:ext cx="228600" cy="254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0" name="OTLSHAPE_SLA_74d2055a41f74e2bb7aeb0e914b024bf_Title">
            <a:extLst>
              <a:ext uri="{FF2B5EF4-FFF2-40B4-BE49-F238E27FC236}">
                <a16:creationId xmlns:a16="http://schemas.microsoft.com/office/drawing/2014/main" id="{AFFA20CB-29DA-4C81-B559-41352DEAF1F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517228" y="4109419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States</a:t>
            </a:r>
          </a:p>
        </p:txBody>
      </p:sp>
      <p:sp>
        <p:nvSpPr>
          <p:cNvPr id="141" name="OTLSHAPE_SLA_74d2055a41f74e2bb7aeb0e914b024bf_Date">
            <a:extLst>
              <a:ext uri="{FF2B5EF4-FFF2-40B4-BE49-F238E27FC236}">
                <a16:creationId xmlns:a16="http://schemas.microsoft.com/office/drawing/2014/main" id="{E67B0BF5-7C8A-49BA-9796-2639AA01191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745786" y="4277144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</a:t>
            </a:r>
          </a:p>
        </p:txBody>
      </p:sp>
      <p:sp>
        <p:nvSpPr>
          <p:cNvPr id="142" name="OTLSHAPE_SLA_74d2055a41f74e2bb7aeb0e914b024bf_Shape">
            <a:extLst>
              <a:ext uri="{FF2B5EF4-FFF2-40B4-BE49-F238E27FC236}">
                <a16:creationId xmlns:a16="http://schemas.microsoft.com/office/drawing/2014/main" id="{E30EA631-0FEB-4E22-B227-69AC45D46A4C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2756369" y="4442074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OTLSHAPE_SLA_6ca50cd90c1b4c1aae8ac63ade3b16af_Title">
            <a:extLst>
              <a:ext uri="{FF2B5EF4-FFF2-40B4-BE49-F238E27FC236}">
                <a16:creationId xmlns:a16="http://schemas.microsoft.com/office/drawing/2014/main" id="{662487D7-BB15-44FF-9224-5DC4802DE61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509653" y="4109419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China</a:t>
            </a:r>
          </a:p>
        </p:txBody>
      </p:sp>
      <p:sp>
        <p:nvSpPr>
          <p:cNvPr id="144" name="OTLSHAPE_SLA_6ca50cd90c1b4c1aae8ac63ade3b16af_Date">
            <a:extLst>
              <a:ext uri="{FF2B5EF4-FFF2-40B4-BE49-F238E27FC236}">
                <a16:creationId xmlns:a16="http://schemas.microsoft.com/office/drawing/2014/main" id="{B52CC41F-8AC2-48A8-8748-D8631E4F9ED8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3515474" y="4277144"/>
            <a:ext cx="29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8</a:t>
            </a:r>
          </a:p>
        </p:txBody>
      </p:sp>
      <p:sp>
        <p:nvSpPr>
          <p:cNvPr id="145" name="OTLSHAPE_SLA_6ca50cd90c1b4c1aae8ac63ade3b16af_Shape">
            <a:extLst>
              <a:ext uri="{FF2B5EF4-FFF2-40B4-BE49-F238E27FC236}">
                <a16:creationId xmlns:a16="http://schemas.microsoft.com/office/drawing/2014/main" id="{8EC31A83-E4CA-4957-88C0-105A5A73D0A4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3544070" y="4442074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OTLSHAPE_SLA_e95fd7d7df6f4b1f9fd218db87f9473b_Title">
            <a:extLst>
              <a:ext uri="{FF2B5EF4-FFF2-40B4-BE49-F238E27FC236}">
                <a16:creationId xmlns:a16="http://schemas.microsoft.com/office/drawing/2014/main" id="{998C962F-6C2B-4EE7-8D68-9B18D3620B8E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911587" y="4109419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Japan</a:t>
            </a:r>
          </a:p>
        </p:txBody>
      </p:sp>
      <p:sp>
        <p:nvSpPr>
          <p:cNvPr id="147" name="OTLSHAPE_SLA_e95fd7d7df6f4b1f9fd218db87f9473b_Date">
            <a:extLst>
              <a:ext uri="{FF2B5EF4-FFF2-40B4-BE49-F238E27FC236}">
                <a16:creationId xmlns:a16="http://schemas.microsoft.com/office/drawing/2014/main" id="{3991B940-872F-402E-ADD5-49CC0C039EF2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931251" y="4277144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13</a:t>
            </a:r>
          </a:p>
        </p:txBody>
      </p:sp>
      <p:sp>
        <p:nvSpPr>
          <p:cNvPr id="148" name="OTLSHAPE_SLA_e95fd7d7df6f4b1f9fd218db87f9473b_Shape">
            <a:extLst>
              <a:ext uri="{FF2B5EF4-FFF2-40B4-BE49-F238E27FC236}">
                <a16:creationId xmlns:a16="http://schemas.microsoft.com/office/drawing/2014/main" id="{A4D62BEF-A2F6-4768-A415-B26DA512198C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4949158" y="4442074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OTLSHAPE_SLA_57b8057ffecb431793f29d930e9b8035_Title">
            <a:extLst>
              <a:ext uri="{FF2B5EF4-FFF2-40B4-BE49-F238E27FC236}">
                <a16:creationId xmlns:a16="http://schemas.microsoft.com/office/drawing/2014/main" id="{2D6A2690-6C66-43CA-875C-BC3A47985D7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099808" y="4109419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Germany</a:t>
            </a:r>
          </a:p>
        </p:txBody>
      </p:sp>
      <p:sp>
        <p:nvSpPr>
          <p:cNvPr id="159" name="OTLSHAPE_SLA_57b8057ffecb431793f29d930e9b8035_Date">
            <a:extLst>
              <a:ext uri="{FF2B5EF4-FFF2-40B4-BE49-F238E27FC236}">
                <a16:creationId xmlns:a16="http://schemas.microsoft.com/office/drawing/2014/main" id="{840ED3BE-F059-40FF-BBD4-D6587DC4219C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185257" y="4277144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11</a:t>
            </a:r>
          </a:p>
        </p:txBody>
      </p:sp>
      <p:sp>
        <p:nvSpPr>
          <p:cNvPr id="354" name="OTLSHAPE_SLA_57b8057ffecb431793f29d930e9b8035_Shape">
            <a:extLst>
              <a:ext uri="{FF2B5EF4-FFF2-40B4-BE49-F238E27FC236}">
                <a16:creationId xmlns:a16="http://schemas.microsoft.com/office/drawing/2014/main" id="{44CF7BA0-4993-47A2-A535-B38DF779DC43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6226511" y="4442074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5" name="OTLSHAPE_SLA_b4a1779be02a4c1792072b72c736ca0b_Title">
            <a:extLst>
              <a:ext uri="{FF2B5EF4-FFF2-40B4-BE49-F238E27FC236}">
                <a16:creationId xmlns:a16="http://schemas.microsoft.com/office/drawing/2014/main" id="{CD9A61D9-625E-40A8-8355-6A8E451160E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765956" y="4109419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Kingdom</a:t>
            </a:r>
          </a:p>
        </p:txBody>
      </p:sp>
      <p:sp>
        <p:nvSpPr>
          <p:cNvPr id="356" name="OTLSHAPE_SLA_b4a1779be02a4c1792072b72c736ca0b_Date">
            <a:extLst>
              <a:ext uri="{FF2B5EF4-FFF2-40B4-BE49-F238E27FC236}">
                <a16:creationId xmlns:a16="http://schemas.microsoft.com/office/drawing/2014/main" id="{84295239-558F-45BD-8964-70D1D1CB386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7040404" y="4277144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21</a:t>
            </a:r>
          </a:p>
        </p:txBody>
      </p:sp>
      <p:sp>
        <p:nvSpPr>
          <p:cNvPr id="357" name="OTLSHAPE_SLA_b4a1779be02a4c1792072b72c736ca0b_Shape">
            <a:extLst>
              <a:ext uri="{FF2B5EF4-FFF2-40B4-BE49-F238E27FC236}">
                <a16:creationId xmlns:a16="http://schemas.microsoft.com/office/drawing/2014/main" id="{E2076AE8-2A0F-470A-BC78-34D63AA201FD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7078080" y="4442074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" name="OTLSHAPE_SLA_d5906f168a244f15a81e35dd6a06c982_Title">
            <a:extLst>
              <a:ext uri="{FF2B5EF4-FFF2-40B4-BE49-F238E27FC236}">
                <a16:creationId xmlns:a16="http://schemas.microsoft.com/office/drawing/2014/main" id="{10FB6F91-CABC-4841-BED3-28BCD31150C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7911911" y="410941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India</a:t>
            </a:r>
          </a:p>
        </p:txBody>
      </p:sp>
      <p:sp>
        <p:nvSpPr>
          <p:cNvPr id="359" name="OTLSHAPE_SLA_d5906f168a244f15a81e35dd6a06c982_Date">
            <a:extLst>
              <a:ext uri="{FF2B5EF4-FFF2-40B4-BE49-F238E27FC236}">
                <a16:creationId xmlns:a16="http://schemas.microsoft.com/office/drawing/2014/main" id="{FBFB79CE-EB41-4034-88C2-9CB9913F472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880542" y="4277144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30</a:t>
            </a:r>
          </a:p>
        </p:txBody>
      </p:sp>
      <p:sp>
        <p:nvSpPr>
          <p:cNvPr id="362" name="OTLSHAPE_SLA_d5906f168a244f15a81e35dd6a06c982_Shape">
            <a:extLst>
              <a:ext uri="{FF2B5EF4-FFF2-40B4-BE49-F238E27FC236}">
                <a16:creationId xmlns:a16="http://schemas.microsoft.com/office/drawing/2014/main" id="{641442CD-FE34-4227-8EF7-9C1BDDB96DC9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7929649" y="4442074"/>
            <a:ext cx="228600" cy="254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3" name="OTLSHAPE_SLA_acab0bc7a6b64541a73cfaf227b34528_Title">
            <a:extLst>
              <a:ext uri="{FF2B5EF4-FFF2-40B4-BE49-F238E27FC236}">
                <a16:creationId xmlns:a16="http://schemas.microsoft.com/office/drawing/2014/main" id="{2FB1E02F-4497-4C0C-B1A3-26D28C5EF4BC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517228" y="4924674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States</a:t>
            </a:r>
          </a:p>
        </p:txBody>
      </p:sp>
      <p:sp>
        <p:nvSpPr>
          <p:cNvPr id="364" name="OTLSHAPE_SLA_acab0bc7a6b64541a73cfaf227b34528_Date">
            <a:extLst>
              <a:ext uri="{FF2B5EF4-FFF2-40B4-BE49-F238E27FC236}">
                <a16:creationId xmlns:a16="http://schemas.microsoft.com/office/drawing/2014/main" id="{F1A38281-04ED-49F4-9D8C-10ADB630BDC2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2745786" y="5092399"/>
            <a:ext cx="254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</a:t>
            </a:r>
          </a:p>
        </p:txBody>
      </p:sp>
      <p:sp>
        <p:nvSpPr>
          <p:cNvPr id="365" name="OTLSHAPE_SLA_acab0bc7a6b64541a73cfaf227b34528_Shape">
            <a:extLst>
              <a:ext uri="{FF2B5EF4-FFF2-40B4-BE49-F238E27FC236}">
                <a16:creationId xmlns:a16="http://schemas.microsoft.com/office/drawing/2014/main" id="{7216CC90-47F5-42E8-9A72-9188E6411A72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2756369" y="5257329"/>
            <a:ext cx="228600" cy="254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6" name="OTLSHAPE_SLA_f7a90dfa38c64d1fa8256a33eda16ea6_Title">
            <a:extLst>
              <a:ext uri="{FF2B5EF4-FFF2-40B4-BE49-F238E27FC236}">
                <a16:creationId xmlns:a16="http://schemas.microsoft.com/office/drawing/2014/main" id="{01B29F56-F164-441B-93DB-D67993CB9A3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467668" y="4924674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China</a:t>
            </a:r>
          </a:p>
        </p:txBody>
      </p:sp>
      <p:sp>
        <p:nvSpPr>
          <p:cNvPr id="367" name="OTLSHAPE_SLA_f7a90dfa38c64d1fa8256a33eda16ea6_Date">
            <a:extLst>
              <a:ext uri="{FF2B5EF4-FFF2-40B4-BE49-F238E27FC236}">
                <a16:creationId xmlns:a16="http://schemas.microsoft.com/office/drawing/2014/main" id="{C2129185-60DA-42D7-B228-BB18AABF84DB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467266" y="5092399"/>
            <a:ext cx="304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22</a:t>
            </a:r>
          </a:p>
        </p:txBody>
      </p:sp>
      <p:sp>
        <p:nvSpPr>
          <p:cNvPr id="370" name="OTLSHAPE_SLA_f7a90dfa38c64d1fa8256a33eda16ea6_Shape">
            <a:extLst>
              <a:ext uri="{FF2B5EF4-FFF2-40B4-BE49-F238E27FC236}">
                <a16:creationId xmlns:a16="http://schemas.microsoft.com/office/drawing/2014/main" id="{EB9EABB6-9F12-47B9-8415-5FCB42B6C5B0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4502085" y="5257329"/>
            <a:ext cx="228600" cy="254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1" name="OTLSHAPE_SLA_c5a1d5675a774c7aaf8bf9d1a8aeabb8_Title">
            <a:extLst>
              <a:ext uri="{FF2B5EF4-FFF2-40B4-BE49-F238E27FC236}">
                <a16:creationId xmlns:a16="http://schemas.microsoft.com/office/drawing/2014/main" id="{E35FC918-37EE-474E-8351-686C1333D778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656710" y="4924674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Japan</a:t>
            </a:r>
          </a:p>
        </p:txBody>
      </p:sp>
      <p:sp>
        <p:nvSpPr>
          <p:cNvPr id="372" name="OTLSHAPE_SLA_c5a1d5675a774c7aaf8bf9d1a8aeabb8_Date">
            <a:extLst>
              <a:ext uri="{FF2B5EF4-FFF2-40B4-BE49-F238E27FC236}">
                <a16:creationId xmlns:a16="http://schemas.microsoft.com/office/drawing/2014/main" id="{C54E6F2A-1339-4F03-AF6C-1240241C371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647756" y="5092399"/>
            <a:ext cx="330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17</a:t>
            </a:r>
          </a:p>
        </p:txBody>
      </p:sp>
      <p:sp>
        <p:nvSpPr>
          <p:cNvPr id="373" name="OTLSHAPE_SLA_c5a1d5675a774c7aaf8bf9d1a8aeabb8_Shape">
            <a:extLst>
              <a:ext uri="{FF2B5EF4-FFF2-40B4-BE49-F238E27FC236}">
                <a16:creationId xmlns:a16="http://schemas.microsoft.com/office/drawing/2014/main" id="{64F69357-492A-430B-B0B8-E2C76524DE81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5694281" y="5257329"/>
            <a:ext cx="228600" cy="254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4" name="OTLSHAPE_SLA_091d953a7f8d46e4ac498bb25f7fb907_Title">
            <a:extLst>
              <a:ext uri="{FF2B5EF4-FFF2-40B4-BE49-F238E27FC236}">
                <a16:creationId xmlns:a16="http://schemas.microsoft.com/office/drawing/2014/main" id="{6899C316-BF2F-431D-B665-3E9A05DBACBF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7228136" y="4924674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Germany</a:t>
            </a:r>
          </a:p>
        </p:txBody>
      </p:sp>
      <p:sp>
        <p:nvSpPr>
          <p:cNvPr id="375" name="OTLSHAPE_SLA_091d953a7f8d46e4ac498bb25f7fb907_Date">
            <a:extLst>
              <a:ext uri="{FF2B5EF4-FFF2-40B4-BE49-F238E27FC236}">
                <a16:creationId xmlns:a16="http://schemas.microsoft.com/office/drawing/2014/main" id="{CAB1894B-DB7E-4064-A1E7-518F5A191ACB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7334689" y="5092399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3</a:t>
            </a:r>
          </a:p>
        </p:txBody>
      </p:sp>
      <p:sp>
        <p:nvSpPr>
          <p:cNvPr id="378" name="OTLSHAPE_SLA_091d953a7f8d46e4ac498bb25f7fb907_Shape">
            <a:extLst>
              <a:ext uri="{FF2B5EF4-FFF2-40B4-BE49-F238E27FC236}">
                <a16:creationId xmlns:a16="http://schemas.microsoft.com/office/drawing/2014/main" id="{BBD4ADC3-C048-4507-B183-86FE56C9F565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7354839" y="5257329"/>
            <a:ext cx="228600" cy="254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9" name="OTLSHAPE_SLA_d089fdccbacc481ab4e9e028daafaf7c_Title">
            <a:extLst>
              <a:ext uri="{FF2B5EF4-FFF2-40B4-BE49-F238E27FC236}">
                <a16:creationId xmlns:a16="http://schemas.microsoft.com/office/drawing/2014/main" id="{D1A57399-2019-4838-B055-AB635635D860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256201" y="4924674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United Kingdom</a:t>
            </a:r>
          </a:p>
        </p:txBody>
      </p:sp>
      <p:sp>
        <p:nvSpPr>
          <p:cNvPr id="380" name="OTLSHAPE_SLA_d089fdccbacc481ab4e9e028daafaf7c_Date">
            <a:extLst>
              <a:ext uri="{FF2B5EF4-FFF2-40B4-BE49-F238E27FC236}">
                <a16:creationId xmlns:a16="http://schemas.microsoft.com/office/drawing/2014/main" id="{5DA63F59-E8E2-4160-BB4F-EA781D735C6C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524044" y="5092399"/>
            <a:ext cx="317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30</a:t>
            </a:r>
          </a:p>
        </p:txBody>
      </p:sp>
      <p:sp>
        <p:nvSpPr>
          <p:cNvPr id="381" name="OTLSHAPE_SLA_d089fdccbacc481ab4e9e028daafaf7c_Shape">
            <a:extLst>
              <a:ext uri="{FF2B5EF4-FFF2-40B4-BE49-F238E27FC236}">
                <a16:creationId xmlns:a16="http://schemas.microsoft.com/office/drawing/2014/main" id="{BB254DEA-0E3E-4461-B989-C11DD7DB14F5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8568325" y="5257329"/>
            <a:ext cx="228600" cy="254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2" name="OTLSHAPE_SLA_5e65ff827864434c80b72661d9134a1f_Title">
            <a:extLst>
              <a:ext uri="{FF2B5EF4-FFF2-40B4-BE49-F238E27FC236}">
                <a16:creationId xmlns:a16="http://schemas.microsoft.com/office/drawing/2014/main" id="{04DE61C6-A2E9-4C8A-B47D-BCB3BE0F0EAA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849230" y="492467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India</a:t>
            </a:r>
          </a:p>
        </p:txBody>
      </p:sp>
      <p:sp>
        <p:nvSpPr>
          <p:cNvPr id="383" name="OTLSHAPE_SLA_5e65ff827864434c80b72661d9134a1f_Date">
            <a:extLst>
              <a:ext uri="{FF2B5EF4-FFF2-40B4-BE49-F238E27FC236}">
                <a16:creationId xmlns:a16="http://schemas.microsoft.com/office/drawing/2014/main" id="{A641B3D3-3C09-4B0E-811D-BE81BA866680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843260" y="5092399"/>
            <a:ext cx="279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1</a:t>
            </a:r>
          </a:p>
        </p:txBody>
      </p:sp>
      <p:sp>
        <p:nvSpPr>
          <p:cNvPr id="388" name="OTLSHAPE_SLA_5e65ff827864434c80b72661d9134a1f_Shape">
            <a:extLst>
              <a:ext uri="{FF2B5EF4-FFF2-40B4-BE49-F238E27FC236}">
                <a16:creationId xmlns:a16="http://schemas.microsoft.com/office/drawing/2014/main" id="{A4DCD48E-6C56-491B-90F2-0756FA71E3D3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9866967" y="5257329"/>
            <a:ext cx="228600" cy="254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91" name="Group 390">
            <a:extLst>
              <a:ext uri="{FF2B5EF4-FFF2-40B4-BE49-F238E27FC236}">
                <a16:creationId xmlns:a16="http://schemas.microsoft.com/office/drawing/2014/main" id="{FC6E9B4D-3B8F-4D94-9C59-F099190A48BE}"/>
              </a:ext>
            </a:extLst>
          </p:cNvPr>
          <p:cNvGrpSpPr/>
          <p:nvPr/>
        </p:nvGrpSpPr>
        <p:grpSpPr>
          <a:xfrm>
            <a:off x="11346887" y="3294163"/>
            <a:ext cx="276999" cy="2332381"/>
            <a:chOff x="11446296" y="4100169"/>
            <a:chExt cx="276999" cy="2332381"/>
          </a:xfrm>
        </p:grpSpPr>
        <p:pic>
          <p:nvPicPr>
            <p:cNvPr id="394" name="Picture 393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D788A4C-A30F-46FC-A3EA-D87083CB6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97" name="TextBox 638">
              <a:extLst>
                <a:ext uri="{FF2B5EF4-FFF2-40B4-BE49-F238E27FC236}">
                  <a16:creationId xmlns:a16="http://schemas.microsoft.com/office/drawing/2014/main" id="{858120A0-1A78-4236-9B9C-A07DD01A857A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F59EF6CE-B231-479B-8320-5F92ED9F336F}"/>
              </a:ext>
            </a:extLst>
          </p:cNvPr>
          <p:cNvSpPr txBox="1"/>
          <p:nvPr/>
        </p:nvSpPr>
        <p:spPr>
          <a:xfrm>
            <a:off x="933364" y="658761"/>
            <a:ext cx="8909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International Pharma product launch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2767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i0wMi0wNF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ExMSwiRyI6NDksIkIiOjE1Mn19LCJMaW5lV2VpZ2h0IjoxLjAsIkxpbmVUeXBlIjowLCJQYXJlbnRTdHlsZSI6bnVsbH0sIklzQmVsb3dUaW1lYmFuZCI6dHJ1ZSwiUG9zaXRpb25PblRhc2siOjEsIkhpZGVEYXRlIjpmYWxzZSwiU2hhcGVTaXplIjox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TExLCJHIjo0OSwiQiI6MTUyfX0sIklzVmlzaWJsZSI6dHJ1ZSwiV2lkdGgiOjE4LjAsIkhlaWdodCI6MjAuMCwiQm9yZGVyU3R5bGUiOnsiJGlkIjoiMTgiLCJMaW5lQ29sb3IiOnsiJGlkIjoiMTkiLCIkdHlwZSI6Ik5MUkUuQ29tbW9uLkRvbS5Tb2xpZENvbG9yQnJ1c2gsIE5MUkUuQ29tbW9uIiwiQ29sb3IiOnsiJGlkIjoiMjAiLCJBIjoyNTUsIlIiOjI1NSwiRyI6MCwiQiI6MH19LCJMaW5lV2VpZ2h0IjowLjAsIkxpbmVUeXBlIjowLCJQYXJlbnRTdHlsZSI6bnVsbH0sIlBhcmVudFN0eWxlIjpudWxsfSwiVGl0bGVTdHlsZSI6eyIkaWQiOiIyMSIsIkZvbnRTZXR0aW5ncyI6eyIkaWQiOiIyMiIsIkZvbnRTaXplIjoxMSwiRm9udE5hbWUiOiJDYWxpYnJpIiwiSXNCb2xkIjp0cnVlLCJJc0l0YWxpYyI6ZmFsc2UsIklzVW5kZXJsaW5lZCI6ZmFsc2UsIlBhcmVudFN0eWxlIjpudWxsfSwiQXV0b1NpemUiOjAsIkZvcmVncm91bmQiOnsiJGlkIjoiMjMiLCJDb2xvciI6eyIkaWQiOiI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nRydWUsIldpZHRoIjowLjAsIkhlaWdodCI6MC4wLCJCb3JkZXJTdHlsZSI6eyIkaWQiOiIyOSIsIkxpbmVDb2xvciI6bnVsbCwiTGluZVdlaWdodCI6MC4wLCJMaW5lVHlwZSI6MCwiUGFyZW50U3R5bGUiOm51bGx9LCJQYXJlbnRTdHlsZSI6bnVsbH0sIkRhdGVTdHlsZSI6eyIkaWQiOiIzMCIsIkZvbnRTZXR0aW5ncyI6eyIkaWQiOiIzMSIsIkZvbnRTaXplIjoxMCwiRm9udE5hbWUiOiJDYWxpYnJpIiwiSXNCb2xkIjpmYWxzZSwiSXNJdGFsaWMiOmZhbHNlLCJJc1VuZGVybGluZWQiOmZhbHNlLCJQYXJlbnRTdHlsZSI6bnVsbH0sIkF1dG9TaXplIjowLCJGb3JlZ3JvdW5kIjp7IiRpZCI6IjMyIiwiQ29sb3IiOnsiJGlkIjoiMz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GlkIjoiMzciLCJBIjowLCJSIjoyNTUsIkciOjI1NSwiQiI6MjU1fX0sIklzVmlzaWJsZSI6dHJ1ZSwiV2lkdGgiOjAuMCwiSGVpZ2h0IjowLjAsIkJvcmRlclN0eWxlIjp7IiRpZCI6IjM4IiwiTGluZUNvbG9yIjpudWxsLCJMaW5lV2VpZ2h0IjowLjAsIkxpbmVUeXBlIjowLCJQYXJlbnRTdHlsZSI6bnVsbH0sIlBhcmVudFN0eWxlIjpudWxsfSwiRGF0ZUZvcm1hdCI6eyIkaWQiOiIzO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DAiLCJEYXRlUGFydElzVmlzaWJsZSI6dHJ1ZSwiVGltZVBhcnRJc1Zpc2libGUiOmZhbHNlfX0sIldlZWtOdW1iZXJpbmciOnsiJGlkIjoiNDEiLCJGb3JtYXQiOjAsIklzVmlzaWJsZSI6ZmFsc2UsIkxhc3RLbm93blZpc2liaWxpdHlTdGF0ZSI6ZmFsc2V9LCJJc1Zpc2libGUiOnRydWUsIlBhcmVudFN0eWxlIjpudWxsfSwiSW5kZXgiOjUsIlBlcmNlbnRhZ2VDb21wbGV0ZSI6bnVsbCwiUG9zaXRpb24iOnsiUmF0aW8iOjAuMCwiSXNDdXN0b20iOmZhbHNlfSwiRGF0ZUZvcm1hdCI6eyIkcmVmIjoiMzkifSwiV2Vla051bWJlcmluZyI6eyIkaWQiOiI0MiIsIkZvcm1hdCI6MCwiSXNWaXNpYmxlIjpmYWxzZSwiTGFzdEtub3duVmlzaWJpbGl0eVN0YXRlIjpmYWxzZX0sIlJlbGF0ZWRUYXNrSWQiOiJhODIyNjllYi0zMzVmLTQ4MjYtYjYyNy1kNGFmY2U0MTdmMDEiLCJJZCI6IjY3ODE4MWE0LTczMDYtNGI4MC05MzgwLWY5YWJlMTAwMDJmZiIsIkltcG9ydElkIjpudWxsLCJUaXRsZSI6IlBhdGllbnRzIFx1MDAwYlJlY3J1aXRlZCIsIk5vdGUiOm51bGwsIkh5cGVybGluayI6eyIkaWQiOiI0MyIsIkFkZHJlc3MiOiIiLCJTdWJBZGRyZXNzIjoiIn0sIklzQ2hhbmdlZCI6ZmFsc2UsIklzTmV3IjpmYWxzZX0seyIkaWQiOiI0NCIsIkRhdGUiOiIyMDIyLTA2LTAzVDIzOjU5OjAwIiwiU3R5bGUiOnsiJGlkIjoiNDUiLCJTaGFwZSI6MSwiQ29ubmVjdG9yTWFyZ2luIjp7IiRpZCI6IjQ2IiwiVG9wIjowLjAsIkxlZnQiOjIuMCwiUmlnaHQiOjIuMCwiQm90dG9tIjowLjB9LCJDb25uZWN0b3JTdHlsZSI6eyIkaWQiOiI0NyIsIkxpbmVDb2xvciI6eyIkaWQiOiI0OCIsIiR0eXBlIjoiTkxSRS5Db21tb24uRG9tLlNvbGlkQ29sb3JCcnVzaCwgTkxSRS5Db21tb24iLCJDb2xvciI6eyIkaWQiOiI0OSIsIkEiOjEyNywiUiI6MTUwLCJHIjoyMTQsIkIiOjY2fX0sIkxpbmVXZWlnaHQiOjEuMCwiTGluZVR5cGUiOjAsIlBhcmVudFN0eWxlIjpudWxsfSwiSXNCZWxvd1RpbWViYW5kIjp0cnVlLCJQb3NpdGlvbk9uVGFzayI6MSwiSGlkZURhdGUiOmZhbHNlLCJTaGFwZVNpemUiOjEsIlNwYWNpbmciOjIuMCwiUGFkZGluZyI6eyIkcmVmIjoiMTIi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NiwiRyI6MTcwLCJCIjo2Nn19LCJJc1Zpc2libGUiOnRydWUsIldpZHRoIjoxOC4wLCJIZWlnaHQiOjIwLjAsIkJvcmRlclN0eWxlIjp7IiRpZCI6IjU1IiwiTGluZUNvbG9yIjp7IiRpZCI6IjU2IiwiJHR5cGUiOiJOTFJFLkNvbW1vbi5Eb20uU29saWRDb2xvckJydXNoLCBOTFJFLkNvbW1vbiIsIkNvbG9yIjp7IiRpZCI6IjU3IiwiQSI6MjU1LCJSIjo0NywiRyI6ODIsIkIiOjE0M319LCJMaW5lV2VpZ2h0IjowLjAsIkxpbmVUeXBlIjowLCJQYXJlbnRTdHlsZSI6bnVsbH0sIlBhcmVudFN0eWxlIjpudWxsfSwiVGl0bGVTdHlsZSI6eyIkaWQiOiI1OCIsIkZvbnRTZXR0aW5ncyI6eyIkaWQiOiI1OSIsIkZvbnRTaXplIjoxMSwiRm9udE5hbWUiOiJDYWxpYnJpIiwiSXNCb2xkIjp0cnVlLCJJc0l0YWxpYyI6ZmFsc2UsIklzVW5kZXJsaW5lZCI6ZmFsc2UsIlBhcmVudFN0eWxlIjpudWxsfSwiQXV0b1NpemUiOjAsIkZvcmVncm91bmQiOnsiJGlkIjoiNjAiLCJDb2xvciI6eyIkaWQiOiI2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MiIsIlRvcCI6MC4wLCJMZWZ0IjowLjAsIlJpZ2h0IjowLjAsIkJvdHRvbSI6MC4wfSwiUGFkZGluZyI6eyIkaWQiOiI2MyIsIlRvcCI6MC4wLCJMZWZ0IjowLjAsIlJpZ2h0IjowLjAsIkJvdHRvbSI6MC4wfSwiQmFja2dyb3VuZCI6eyIkaWQiOiI2NCIsIkNvbG9yIjp7IiRpZCI6IjY1IiwiQSI6MCwiUiI6MjU1LCJHIjoyNTUsIkIiOjI1NX19LCJJc1Zpc2libGUiOnRydWUsIldpZHRoIjowLjAsIkhlaWdodCI6MC4wLCJCb3JkZXJTdHlsZSI6eyIkaWQiOiI2NiIsIkxpbmVDb2xvciI6bnVsbCwiTGluZVdlaWdodCI6MC4wLCJMaW5lVHlwZSI6MCwiUGFyZW50U3R5bGUiOm51bGx9LCJQYXJlbnRTdHlsZSI6bnVsbH0sIkRhdGVTdHlsZSI6eyIkaWQiOiI2NyIsIkZvbnRTZXR0aW5ncyI6eyIkaWQiOiI2OCIsIkZvbnRTaXplIjoxMCwiRm9udE5hbWUiOiJDYWxpYnJpIiwiSXNCb2xkIjpmYWxzZSwiSXNJdGFsaWMiOmZhbHNlLCJJc1VuZGVybGluZWQiOmZhbHNlLCJQYXJlbnRTdHlsZSI6bnVsbH0sIkF1dG9TaXplIjowLCJGb3JlZ3JvdW5kIjp7IiRpZCI6IjY5IiwiQ29sb3IiOnsiJGlkIjoiNz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xIiwiVG9wIjowLjAsIkxlZnQiOjAuMCwiUmlnaHQiOjAuMCwiQm90dG9tIjowLjB9LCJQYWRkaW5nIjp7IiRpZCI6IjcyIiwiVG9wIjowLjAsIkxlZnQiOjAuMCwiUmlnaHQiOjAuMCwiQm90dG9tIjowLjB9LCJCYWNrZ3JvdW5kIjp7IiRpZCI6IjczIiwiQ29sb3IiOnsiJGlkIjoiNzQiLCJBIjowLCJSIjoyNTUsIkciOjI1NSwiQiI6MjU1fX0sIklzVmlzaWJsZSI6dHJ1ZSwiV2lkdGgiOjAuMCwiSGVpZ2h0IjowLjAsIkJvcmRlclN0eWxlIjp7IiRpZCI6Ijc1IiwiTGluZUNvbG9yIjpudWxsLCJMaW5lV2VpZ2h0IjowLjAsIkxpbmVUeXBlIjowLCJQYXJlbnRTdHlsZSI6bnVsbH0sIlBhcmVudFN0eWxlIjpudWxsfSwiRGF0ZUZvcm1hdCI6eyIkaWQiOiI3Ni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zciLCJEYXRlUGFydElzVmlzaWJsZSI6dHJ1ZSwiVGltZVBhcnRJc1Zpc2libGUiOmZhbHNlfX0sIldlZWtOdW1iZXJpbmciOnsiJGlkIjoiNzgiLCJGb3JtYXQiOjAsIklzVmlzaWJsZSI6ZmFsc2UsIkxhc3RLbm93blZpc2liaWxpdHlTdGF0ZSI6ZmFsc2V9LCJJc1Zpc2libGUiOnRydWUsIlBhcmVudFN0eWxlIjpudWxsfSwiSW5kZXgiOjYsIlBlcmNlbnRhZ2VDb21wbGV0ZSI6bnVsbCwiUG9zaXRpb24iOnsiUmF0aW8iOjAuMCwiSXNDdXN0b20iOmZhbHNlfSwiRGF0ZUZvcm1hdCI6eyIkcmVmIjoiNzYifSwiV2Vla051bWJlcmluZyI6eyIkaWQiOiI3OSIsIkZvcm1hdCI6MCwiSXNWaXNpYmxlIjpmYWxzZSwiTGFzdEtub3duVmlzaWJpbGl0eVN0YXRlIjpmYWxzZX0sIlJlbGF0ZWRUYXNrSWQiOiJhODIyNjllYi0zMzVmLTQ4MjYtYjYyNy1kNGFmY2U0MTdmMDEiLCJJZCI6Ijg1MDI3MDE5LTNjZjAtNDE4ZC04MzA0LWZjNzYxM2Q4YzFlMiIsIkltcG9ydElkIjpudWxsLCJUaXRsZSI6IlBhdGllbnRzIFxyXG5FbnJvbGxlZCIsIk5vdGUiOm51bGwsIkh5cGVybGluayI6eyIkaWQiOiI4MCIsIkFkZHJlc3MiOiIiLCJTdWJBZGRyZXNzIjoiIn0sIklzQ2hhbmdlZCI6ZmFsc2UsIklzTmV3IjpmYWxzZX0seyIkaWQiOiI4MSIsIkRhdGUiOiIyMDIyLTA5LTA5VDIzOjU5OjAwIiwiU3R5bGUiOnsiJGlkIjoiODIiLCJTaGFwZSI6MSwiQ29ubmVjdG9yTWFyZ2luIjp7IiRpZCI6IjgzIiwiVG9wIjowLjAsIkxlZnQiOjIuMCwiUmlnaHQiOjIuMCwiQm90dG9tIjowLjB9LCJDb25uZWN0b3JTdHlsZSI6eyIkaWQiOiI4NCIsIkxpbmVDb2xvciI6eyIkaWQiOiI4NSIsIiR0eXBlIjoiTkxSRS5Db21tb24uRG9tLlNvbGlkQ29sb3JCcnVzaCwgTkxSRS5Db21tb24iLCJDb2xvciI6eyIkaWQiOiI4NiIsIkEiOjEyNywiUiI6MjM0LCJHIjo4MywiQiI6OTN9fSwiTGluZVdlaWdodCI6MS4wLCJMaW5lVHlwZSI6MCwiUGFyZW50U3R5bGUiOm51bGx9LCJJc0JlbG93VGltZWJhbmQiOnRydWUsIlBvc2l0aW9uT25UYXNrIjoxLCJIaWRlRGF0ZSI6ZmFsc2UsIlNoYXBlU2l6ZSI6MSwiU3BhY2luZyI6Mi4wLCJQYWRkaW5nIjp7IiRyZWYiOiIxMiJ9LCJTaGFwZVN0eWxlIjp7IiRpZCI6Ijg3IiwiTWFyZ2luIjp7IiRpZCI6Ijg4IiwiVG9wIjowLjAsIkxlZnQiOjAuMCwiUmlnaHQiOjAuMCwiQm90dG9tIjowLjB9LCJQYWRkaW5nIjp7IiRpZCI6Ijg5IiwiVG9wIjowLjAsIkxlZnQiOjAuMCwiUmlnaHQiOjAuMCwiQm90dG9tIjowLjB9LCJCYWNrZ3JvdW5kIjp7IiRpZCI6IjkwIiwiQ29sb3IiOnsiJGlkIjoiOTEiLCJBIjoyNTUsIlIiOjIzNCwiRyI6ODMsIkIiOjkzfX0sIklzVmlzaWJsZSI6dHJ1ZSwiV2lkdGgiOjE4LjAsIkhlaWdodCI6MjAuMCwiQm9yZGVyU3R5bGUiOnsiJGlkIjoiOTIiLCJMaW5lQ29sb3IiOnsiJHJlZiI6IjE5In0sIkxpbmVXZWlnaHQiOjAuMCwiTGluZVR5cGUiOjAsIlBhcmVudFN0eWxlIjpudWxsfSwiUGFyZW50U3R5bGUiOm51bGx9LCJUaXRsZVN0eWxlIjp7IiRpZCI6IjkzIiwiRm9udFNldHRpbmdzIjp7IiRpZCI6Ijk0IiwiRm9udFNpemUiOjExLCJGb250TmFtZSI6IkNhbGlicmkiLCJJc0JvbGQiOnRydWUsIklzSXRhbGljIjpmYWxzZSwiSXNVbmRlcmxpbmVkIjpmYWxzZSwiUGFyZW50U3R5bGUiOm51bGx9LCJBdXRvU2l6ZSI6MCwiRm9yZWdyb3VuZCI6eyIkaWQiOiI5NSIsIkNvbG9yIjp7IiRpZCI6Ijk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3IiwiVG9wIjowLjAsIkxlZnQiOjAuMCwiUmlnaHQiOjAuMCwiQm90dG9tIjowLjB9LCJQYWRkaW5nIjp7IiRpZCI6Ijk4IiwiVG9wIjowLjAsIkxlZnQiOjAuMCwiUmlnaHQiOjAuMCwiQm90dG9tIjowLjB9LCJCYWNrZ3JvdW5kIjp7IiRpZCI6Ijk5IiwiQ29sb3IiOnsiJGlkIjoiMTAwIiwiQSI6MCwiUiI6MjU1LCJHIjoyNTUsIkIiOjI1NX19LCJJc1Zpc2libGUiOnRydWUsIldpZHRoIjowLjAsIkhlaWdodCI6MC4wLCJCb3JkZXJTdHlsZSI6eyIkaWQiOiIxMDEiLCJMaW5lQ29sb3IiOm51bGwsIkxpbmVXZWlnaHQiOjAuMCwiTGluZVR5cGUiOjAsIlBhcmVudFN0eWxlIjpudWxsfSwiUGFyZW50U3R5bGUiOm51bGx9LCJEYXRlU3R5bGUiOnsiJGlkIjoiMTAyIiwiRm9udFNldHRpbmdzIjp7IiRpZCI6IjEwMyIsIkZvbnRTaXplIjoxMCwiRm9udE5hbWUiOiJDYWxpYnJpIiwiSXNCb2xkIjpmYWxzZSwiSXNJdGFsaWMiOmZhbHNlLCJJc1VuZGVybGluZWQiOmZhbHNlLCJQYXJlbnRTdHlsZSI6bnVsbH0sIkF1dG9TaXplIjowLCJGb3JlZ3JvdW5kIjp7IiRpZCI6IjEwNCIsIkNvbG9yIjp7IiRpZCI6IjE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A2IiwiVG9wIjowLjAsIkxlZnQiOjAuMCwiUmlnaHQiOjAuMCwiQm90dG9tIjowLjB9LCJQYWRkaW5nIjp7IiRpZCI6IjEwNyIsIlRvcCI6MC4wLCJMZWZ0IjowLjAsIlJpZ2h0IjowLjAsIkJvdHRvbSI6MC4wfSwiQmFja2dyb3VuZCI6eyIkaWQiOiIxMDgiLCJDb2xvciI6eyIkaWQiOiIxMDkiLCJBIjowLCJSIjoyNTUsIkciOjI1NSwiQiI6MjU1fX0sIklzVmlzaWJsZSI6dHJ1ZSwiV2lkdGgiOjAuMCwiSGVpZ2h0IjowLjAsIkJvcmRlclN0eWxlIjp7IiRpZCI6IjExMCIsIkxpbmVDb2xvciI6bnVsbCwiTGluZVdlaWdodCI6MC4wLCJMaW5lVHlwZSI6MCwiUGFyZW50U3R5bGUiOm51bGx9LCJQYXJlbnRTdHlsZSI6bnVsbH0sIkRhdGVGb3JtYXQiOnsiJGlkIjoiMTEx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TIiLCJEYXRlUGFydElzVmlzaWJsZSI6dHJ1ZSwiVGltZVBhcnRJc1Zpc2libGUiOmZhbHNlfX0sIldlZWtOdW1iZXJpbmciOnsiJGlkIjoiMTEzIiwiRm9ybWF0IjowLCJJc1Zpc2libGUiOmZhbHNlLCJMYXN0S25vd25WaXNpYmlsaXR5U3RhdGUiOmZhbHNlfSwiSXNWaXNpYmxlIjp0cnVlLCJQYXJlbnRTdHlsZSI6bnVsbH0sIkluZGV4Ijo3LCJQZXJjZW50YWdlQ29tcGxldGUiOm51bGwsIlBvc2l0aW9uIjp7IlJhdGlvIjowLjAsIklzQ3VzdG9tIjpmYWxzZX0sIkRhdGVGb3JtYXQiOnsiJHJlZiI6IjExMSJ9LCJXZWVrTnVtYmVyaW5nIjp7IiRpZCI6IjExNCIsIkZvcm1hdCI6MCwiSXNWaXNpYmxlIjpmYWxzZSwiTGFzdEtub3duVmlzaWJpbGl0eVN0YXRlIjpmYWxzZX0sIlJlbGF0ZWRUYXNrSWQiOiJhODIyNjllYi0zMzVmLTQ4MjYtYjYyNy1kNGFmY2U0MTdmMDEiLCJJZCI6Ijg1ZTMwMjc1LTJmMmMtNDczNy05MjU4LWM2MzI5MjUzMmMzYyIsIkltcG9ydElkIjpudWxsLCJUaXRsZSI6IlN0dWR5IFx1MDAwYktpY2stb2ZmIiwiTm90ZSI6bnVsbCwiSHlwZXJsaW5rIjp7IiRpZCI6IjExNSIsIkFkZHJlc3MiOiIiLCJTdWJBZGRyZXNzIjoiIn0sIklzQ2hhbmdlZCI6ZmFsc2UsIklzTmV3IjpmYWxzZX1dLCJUYXNrRGVmaW5pdGlvbiI6eyIkaWQiOiIxMTYiLCJHcm91cE5hbWUiOm51bGwsIlN0YXJ0RGF0ZSI6IjIwMjItMDEtMDFUMDA6MDA6MDBaIiwiRW5kRGF0ZSI6IjIwMjMtMDYtMzBUMTY6NDE6MDAiLCJQZXJjZW50YWdlQ29tcGxldGUiOm51bGwsIlN0eWxlIjp7IiRpZCI6IjExNyIsIlNoYXBlIjozLCJTaGFwZVRoaWNrbmVzcyI6MCwiRHVyYXRpb25Gb3JtYXQiOjYsIkluY2x1ZGVOb25Xb3JraW5nRGF5c0luRHVyYXRpb24iOmZhbHNlLCJQZXJjZW50YWdlQ29tcGxldGVTdHlsZSI6eyIkaWQiOiIxMTgiLCJGb250U2V0dGluZ3MiOnsiJGlkIjoiMTE5IiwiRm9udFNpemUiOjEwLCJGb250TmFtZSI6IkNhbGlicmkiLCJJc0JvbGQiOmZhbHNlLCJJc0l0YWxpYyI6ZmFsc2UsIklzVW5kZXJsaW5lZCI6ZmFsc2UsIlBhcmVudFN0eWxlIjpudWxsfSwiQXV0b1NpemUiOjAsIkZvcmVncm91bmQiOnsiJGlkIjoiMTIwIiwiQ29sb3IiOnsiJGlkIjoiMTI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IiLCJUb3AiOjAuMCwiTGVmdCI6MC4wLCJSaWdodCI6MC4wLCJCb3R0b20iOjAuMH0sIlBhZGRpbmciOnsiJGlkIjoiMTIzIiwiVG9wIjowLjAsIkxlZnQiOjAuMCwiUmlnaHQiOjAuMCwiQm90dG9tIjowLjB9LCJCYWNrZ3JvdW5kIjp7IiRpZCI6IjEyNCIsIkNvbG9yIjp7IiRpZCI6IjEyNSIsIkEiOjg5LCJSIjowLCJHIjowLCJCIjowfX0sIklzVmlzaWJsZSI6dHJ1ZSwiV2lkdGgiOjAuMCwiSGVpZ2h0IjowLjAsIkJvcmRlclN0eWxlIjp7IiRpZCI6IjEyNiIsIkxpbmVDb2xvciI6bnVsbCwiTGluZVdlaWdodCI6MC4wLCJMaW5lVHlwZSI6MCwiUGFyZW50U3R5bGUiOm51bGx9LCJQYXJlbnRTdHlsZSI6bnVsbH0sIkR1cmF0aW9uU3R5bGUiOnsiJGlkIjoiMTI3IiwiRm9udFNldHRpbmdzIjp7IiRpZCI6IjEyOCIsIkZvbnRTaXplIjoxMSwiRm9udE5hbWUiOiJDYWxpYnJpIiwiSXNCb2xkIjpmYWxzZSwiSXNJdGFsaWMiOmZhbHNlLCJJc1VuZGVybGluZWQiOmZhbHNlLCJQYXJlbnRTdHlsZSI6bnVsbH0sIkF1dG9TaXplIjowLCJGb3JlZ3JvdW5kIjp7IiRpZCI6IjEyOSIsIkNvbG9yIjp7IiRpZCI6IjEz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xIiwiVG9wIjowLjAsIkxlZnQiOjAuMCwiUmlnaHQiOjAuMCwiQm90dG9tIjowLjB9LCJQYWRkaW5nIjp7IiRpZCI6IjEzMiIsIlRvcCI6MC4wLCJMZWZ0IjowLjAsIlJpZ2h0IjowLjAsIkJvdHRvbSI6MC4wfSwiQmFja2dyb3VuZCI6eyIkaWQiOiIxMzMiLCJDb2xvciI6eyIkaWQiOiIxMzQiLCJBIjowLCJSIjoyNTUsIkciOjI1NSwiQiI6MjU1fX0sIklzVmlzaWJsZSI6dHJ1ZSwiV2lkdGgiOjAuMCwiSGVpZ2h0IjowLjAsIkJvcmRlclN0eWxlIjp7IiRpZCI6IjEzNSIsIkxpbmVDb2xvciI6bnVsbCwiTGluZVdlaWdodCI6MC4wLCJMaW5lVHlwZSI6MCwiUGFyZW50U3R5bGUiOm51bGx9LCJQYXJlbnRTdHlsZSI6bnVsbH0sIkhvcml6b250YWxDb25uZWN0b3JTdHlsZSI6eyIkaWQiOiIxMzYiLCJMaW5lQ29sb3IiOnsiJGlkIjoiMTM3IiwiJHR5cGUiOiJOTFJFLkNvbW1vbi5Eb20uU29saWRDb2xvckJydXNoLCBOTFJFLkNvbW1vbiIsIkNvbG9yIjp7IiRpZCI6IjEzOCIsIkEiOjI1NSwiUiI6MjA0LCJHIjoyMDQsIkIiOjIwNH19LCJMaW5lV2VpZ2h0IjoxLjAsIkxpbmVUeXBlIjowLCJQYXJlbnRTdHlsZSI6bnVsbH0sIlZlcnRpY2FsQ29ubmVjdG9yU3R5bGUiOnsiJGlkIjoiMTM5IiwiTGluZUNvbG9yIjp7IiRpZCI6IjE0MCIsIiR0eXBlIjoiTkxSRS5Db21tb24uRG9tLlNvbGlkQ29sb3JCcnVzaCwgTkxSRS5Db21tb24iLCJDb2xvciI6eyIkaWQiOiIxNDEiLCJBIjoyNTUsIlIiOjIwNCwiRyI6MjA0LCJCIjoyMDR9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E0MiIsIk1hcmdpbiI6eyIkaWQiOiIxNDMiLCJUb3AiOjAuMCwiTGVmdCI6NC4wLCJSaWdodCI6NC4wLCJCb3R0b20iOjAuMH0sIlBhZGRpbmciOnsiJGlkIjoiMTQ0IiwiVG9wIjowLjAsIkxlZnQiOjAuMCwiUmlnaHQiOjAuMCwiQm90dG9tIjowLjB9LCJCYWNrZ3JvdW5kIjp7IiRpZCI6IjE0NSIsIkNvbG9yIjp7IiRpZCI6IjE0NiIsIkEiOjI1NSwiUiI6NjgsIkciOjExNCwiQiI6MTk2fX0sIklzVmlzaWJsZSI6dHJ1ZSwiV2lkdGgiOjAuMCwiSGVpZ2h0IjoxMC4wLCJCb3JkZXJTdHlsZSI6eyIkaWQiOiIxNDciLCJMaW5lQ29sb3IiOnsiJGlkIjoiMTQ4IiwiJHR5cGUiOiJOTFJFLkNvbW1vbi5Eb20uU29saWRDb2xvckJydXNoLCBOTFJFLkNvbW1vbiIsIkNvbG9yIjp7IiRpZCI6IjE0OSIsIkEiOjI1NSwiUiI6NDcsIkciOjgyLCJCIjoxNDN9fSwiTGluZVdlaWdodCI6MC4wLCJMaW5lVHlwZSI6MCwiUGFyZW50U3R5bGUiOm51bGx9LCJQYXJlbnRTdHlsZSI6bnVsbH0sIlRpdGxlU3R5bGUiOnsiJGlkIjoiMTUwIiwiRm9udFNldHRpbmdzIjp7IiRpZCI6IjE1MSIsIkZvbnRTaXplIjoxMSwiRm9udE5hbWUiOiJDYWxpYnJpIiwiSXNCb2xkIjp0cnVlLCJJc0l0YWxpYyI6ZmFsc2UsIklzVW5kZXJsaW5lZCI6ZmFsc2UsIlBhcmVudFN0eWxlIjpudWxsfSwiQXV0b1NpemUiOjAsIkZvcmVncm91bmQiOnsiJGlkIjoiMTUyIiwiQ29sb3IiOnsiJGlkIjoiMTU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1NCIsIlRvcCI6MC4wLCJMZWZ0IjowLjAsIlJpZ2h0IjowLjAsIkJvdHRvbSI6MC4wfSwiUGFkZGluZyI6eyIkaWQiOiIxNTUiLCJUb3AiOjAuMCwiTGVmdCI6MC4wLCJSaWdodCI6MC4wLCJCb3R0b20iOjAuMH0sIkJhY2tncm91bmQiOnsiJGlkIjoiMTU2IiwiQ29sb3IiOnsiJGlkIjoiMTU3IiwiQSI6MCwiUiI6MjU1LCJHIjoyNTUsIkIiOjI1NX19LCJJc1Zpc2libGUiOnRydWUsIldpZHRoIjowLjAsIkhlaWdodCI6MC4wLCJCb3JkZXJTdHlsZSI6eyIkaWQiOiIxNTgiLCJMaW5lQ29sb3IiOm51bGwsIkxpbmVXZWlnaHQiOjAuMCwiTGluZVR5cGUiOjAsIlBhcmVudFN0eWxlIjpudWxsfSwiUGFyZW50U3R5bGUiOm51bGx9LCJEYXRlU3R5bGUiOnsiJGlkIjoiMTU5IiwiRm9udFNldHRpbmdzIjp7IiRpZCI6IjE2MCIsIkZvbnRTaXplIjoxMCwiRm9udE5hbWUiOiJDYWxpYnJpIiwiSXNCb2xkIjpmYWxzZSwiSXNJdGFsaWMiOmZhbHNlLCJJc1VuZGVybGluZWQiOmZhbHNlLCJQYXJlbnRTdHlsZSI6bnVsbH0sIkF1dG9TaXplIjowLCJGb3JlZ3JvdW5kIjp7IiRpZCI6IjE2MSIsIkNvbG9yIjp7IiRpZCI6IjE2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jMiLCJUb3AiOjAuMCwiTGVmdCI6MC4wLCJSaWdodCI6MC4wLCJCb3R0b20iOjAuMH0sIlBhZGRpbmciOnsiJGlkIjoiMTY0IiwiVG9wIjowLjAsIkxlZnQiOjAuMCwiUmlnaHQiOjAuMCwiQm90dG9tIjowLjB9LCJCYWNrZ3JvdW5kIjp7IiRpZCI6IjE2NSIsIkNvbG9yIjp7IiRpZCI6IjE2NiIsIkEiOjAsIlIiOjI1NSwiRyI6MjU1LCJCIjoyNTV9fSwiSXNWaXNpYmxlIjp0cnVlLCJXaWR0aCI6MC4wLCJIZWlnaHQiOjAuMCwiQm9yZGVyU3R5bGUiOnsiJGlkIjoiMTY3IiwiTGluZUNvbG9yIjpudWxsLCJMaW5lV2VpZ2h0IjowLjAsIkxpbmVUeXBlIjowLCJQYXJlbnRTdHlsZSI6bnVsbH0sIlBhcmVudFN0eWxlIjpudWxsfSwiRGF0ZUZvcm1hdCI6eyIkaWQiOiIxNjg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5IiwiRm9ybWF0IjowLCJJc1Zpc2libGUiOmZhbHNlLCJMYXN0S25vd25WaXNpYmlsaXR5U3RhdGUiOmZhbHNlfSwiSXNWaXNpYmxlIjp0cnVlLCJQYXJlbnRTdHlsZSI6bnVsbH0sIkluZGV4Ijo0LCJTbWFydER1cmF0aW9uQWN0aXZhdGVkIjpmYWxzZSwiRGF0ZUZvcm1hdCI6eyIkcmVmIjoiMTY4In0sIldlZWtOdW1iZXJpbmciOnsiJGlkIjoiMTcwIiwiRm9ybWF0IjowLCJJc1Zpc2libGUiOmZhbHNlLCJMYXN0S25vd25WaXNpYmlsaXR5U3RhdGUiOmZhbHNlfSwiSWQiOiJhODIyNjllYi0zMzVmLTQ4MjYtYjYyNy1kNGFmY2U0MTdmMDEiLCJJbXBvcnRJZCI6bnVsbCwiVGl0bGUiOiJUcmlhbCIsIk5vdGUiOm51bGwsIkh5cGVybGluayI6eyIkaWQiOiIxNzEiLCJBZGRyZXNzIjpudWxsLCJTdWJBZGRyZXNzIjpudWxsfSwiSXNDaGFuZ2VkIjpmYWxzZSwiSXNOZXciOmZhbHNlfX1dLCJfbWlsZXN0b25lcyI6W10sIklkIjoiMDAwMDAwMDAtMDAwMC0wMDAwLTAwMDAtMDAwMDAwMDAwMDAwIiwiSXNTaW5nbGVJdGVtUm93Ijp0cnVlfV0sIkluZGV4IjowLCJJZCI6ImRmMjNmODYyLWI3NTctNDM4My04NzgwLWU5YTljOGQzZjJkMSIsIkhlYWRlclRleHQiOm51bGwsIklzRGVmYXVsdCI6dHJ1ZSwiU3R5bGUiOnsiJGlkIjoiMTcyIiwiSGVhZGVyU3R5bGUiOnsiJGlkIjoiMTczIiwiVGV4dFN0eWxlIjp7IiRpZCI6IjE3NCIsIkZvbnRTZXR0aW5ncyI6eyIkaWQiOiIxNzUiLCJGb250U2l6ZSI6MTEsIkZvbnROYW1lIjoiQ2FsaWJyaSIsIklzQm9sZCI6ZmFsc2UsIklzSXRhbGljIjpmYWxzZSwiSXNVbmRlcmxpbmVkIjpmYWxzZSwiUGFyZW50U3R5bGUiOm51bGx9LCJBdXRvU2l6ZSI6MiwiRm9yZWdyb3VuZCI6eyIkaWQiOiIxNzYiLCJDb2xvciI6eyIkaWQiOiIxNz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3OCIsIlRvcCI6MC4wLCJMZWZ0IjowLjAsIlJpZ2h0IjowLjAsIkJvdHRvbSI6MC4wfSwiUGFkZGluZyI6eyIkaWQiOiIxNzkiLCJUb3AiOjAuMCwiTGVmdCI6MC4wLCJSaWdodCI6MC4wLCJCb3R0b20iOjAuMH0sIkJhY2tncm91bmQiOnsiJGlkIjoiMTgwIiwiQ29sb3IiOnsiJGlkIjoiMTgxIiwiQSI6MCwiUiI6MjU1LCJHIjoyNTUsIkIiOjI1NX19LCJJc1Zpc2libGUiOnRydWUsIldpZHRoIjowLjAsIkhlaWdodCI6MC4wLCJCb3JkZXJTdHlsZSI6bnVsbCwiUGFyZW50U3R5bGUiOm51bGx9LCJSZWN0YW5nbGVTdHlsZSI6eyIkaWQiOiIxODIiLCJNYXJnaW4iOnsiJGlkIjoiMTgzIiwiVG9wIjowLjAsIkxlZnQiOjAuMCwiUmlnaHQiOjAuMCwiQm90dG9tIjowLjB9LCJQYWRkaW5nIjp7IiRpZCI6IjE4NCIsIlRvcCI6MC4wLCJMZWZ0IjowLjAsIlJpZ2h0IjowLjAsIkJvdHRvbSI6MC4wfSwiQmFja2dyb3VuZCI6eyIkaWQiOiIxODUiLCJDb2xvciI6eyIkaWQiOiIxODYiLCJBIjo2MywiUiI6OTEsIkciOjE1NSwiQiI6MjEzfX0sIklzVmlzaWJsZSI6dHJ1ZSwiV2lkdGgiOjAuMCwiSGVpZ2h0IjowLjAsIkJvcmRlclN0eWxlIjp7IiRpZCI6IjE4NyIsIkxpbmVDb2xvciI6eyIkaWQiOiIxODgiLCIkdHlwZSI6Ik5MUkUuQ29tbW9uLkRvbS5Tb2xpZENvbG9yQnJ1c2gsIE5MUkUuQ29tbW9uIiwiQ29sb3IiOnsiJGlkIjoiMTg5IiwiQSI6MjU1LCJSIjoyNTUsIkciOjAsIkIiOjB9fSwiTGluZVdlaWdodCI6MC4wLCJMaW5lVHlwZSI6MCwiUGFyZW50U3R5bGUiOm51bGx9LCJQYXJlbnRTdHlsZSI6bnVsbH0sIk1hcmdpbiI6eyIkaWQiOiIxOTAiLCJUb3AiOjAuMCwiTGVmdCI6MC4wLCJSaWdodCI6MC4wLCJCb3R0b20iOjAuMH0sIlBhZGRpbmciOnsiJGlkIjoiMTkxIiwiVG9wIjowLjAsIkxlZnQiOjAuMCwiUmlnaHQiOjAuMCwiQm90dG9tIjowLjB9LCJCYWNrZ3JvdW5kIjpudWxsLCJJc1Zpc2libGUiOnRydWUsIldpZHRoIjowLjAsIkhlaWdodCI6MC4wLCJCb3JkZXJTdHlsZSI6bnVsbCwiUGFyZW50U3R5bGUiOm51bGx9LCJCYWNrZ3JvdW5kU3R5bGUiOnsiJGlkIjoiMTkyIiwiTWFyZ2luIjp7IiRpZCI6IjE5MyIsIlRvcCI6MC4wLCJMZWZ0IjowLjAsIlJpZ2h0IjowLjAsIkJvdHRvbSI6MC4wfSwiUGFkZGluZyI6eyIkaWQiOiIxOTQiLCJUb3AiOjAuMCwiTGVmdCI6MC4wLCJSaWdodCI6MC4wLCJCb3R0b20iOjAuMH0sIkJhY2tncm91bmQiOnsiJGlkIjoiMTk1IiwiQ29sb3IiOnsiJGlkIjoiMTk2IiwiQSI6NTEsIlIiOjE2NSwiRyI6MTY1LCJCIjoxNjV9fSwiSXNWaXNpYmxlIjp0cnVlLCJXaWR0aCI6MC4wLCJIZWlnaHQiOjAuMCwiQm9yZGVyU3R5bGUiOnsiJGlkIjoiMTk3IiwiTGluZUNvbG9yIjp7IiRpZCI6IjE5OCIsIiR0eXBlIjoiTkxSRS5Db21tb24uRG9tLlNvbGlkQ29sb3JCcnVzaCwgTkxSRS5Db21tb24iLCJDb2xvciI6eyIkaWQiOiIxOTkiLCJBIjoyNTUsIlIiOjI1NSwiRyI6MCwiQiI6MH19LCJMaW5lV2VpZ2h0IjowLjAsIkxpbmVUeXBlIjowLCJQYXJlbnRTdHlsZSI6bnVsbH0sIlBhcmVudFN0eWxlIjpudWxsfSwiTWFyZ2luIjp7IiRpZCI6IjIwMCIsIlRvcCI6MC4wLCJMZWZ0IjowLjAsIlJpZ2h0IjowLjAsIkJvdHRvbSI6MC4wfSwiUGFkZGluZyI6eyIkaWQiOiIyMDEiLCJUb3AiOjAuMCwiTGVmdCI6MC4wLCJSaWdodCI6MC4wLCJCb3R0b20iOjAuMH0sIklzVmlzaWJsZSI6ZmFsc2UsIldpZHRoIjowLjAsIkhlaWdodCI6MC4wLCJCb3JkZXJTdHlsZSI6bnVsbCwiUGFyZW50U3R5bGUiOm51bGx9fV0sIklkIjoiMzJkODI0YjQtYWZhNi00YWVhLTk4NzEtNjU0NzlhMmYzN2Q0IiwiSW5kZXgiOjAsIkhlYWRlclRleHQiOiJQaGFzZSBJIiwiU3R5bGUiOnsiJGlkIjoiMjAyIiwiSGVhZGVyU3R5bGUiOnsiJGlkIjoiMjAzIiwiVGV4dElzVmVydGljYWwiOmZhbHNlLCJUZXh0U3R5bGUiOnsiJGlkIjoiMjA0IiwiRm9udFNldHRpbmdzIjp7IiRpZCI6IjIwNSIsIkZvbnRTaXplIjoxMiwiRm9udE5hbWUiOiJDYWxpYnJpIiwiSXNCb2xkIjp0cnVlLCJJc0l0YWxpYyI6ZmFsc2UsIklzVW5kZXJsaW5lZCI6ZmFsc2UsIlBhcmVudFN0eWxlIjpudWxsfSwiQXV0b1NpemUiOjIsIkZvcmVncm91bmQiOnsiJGlkIjoiMjA2IiwiQ29sb3IiOnsiJGlkIjoiMjA3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MjA4IiwiVG9wIjowLjAsIkxlZnQiOjAuMCwiUmlnaHQiOjAuMCwiQm90dG9tIjowLjB9LCJQYWRkaW5nIjp7IiRpZCI6IjIwOSIsIlRvcCI6MC4wLCJMZWZ0IjowLjAsIlJpZ2h0IjowLjAsIkJvdHRvbSI6MC4wfSwiQmFja2dyb3VuZCI6eyIkaWQiOiIyMTAiLCJDb2xvciI6eyIkaWQiOiIyMTEiLCJBIjowLCJSIjoyNTUsIkciOjI1NSwiQiI6MjU1fX0sIklzVmlzaWJsZSI6dHJ1ZSwiV2lkdGgiOjAuMCwiSGVpZ2h0IjowLjAsIkJvcmRlclN0eWxlIjpudWxsLCJQYXJlbnRTdHlsZSI6bnVsbH0sIlJlY3RhbmdsZVN0eWxlIjp7IiRpZCI6IjIxMiIsIk1hcmdpbiI6eyIkaWQiOiIyMTMiLCJUb3AiOjAuMCwiTGVmdCI6MC4wLCJSaWdodCI6MC4wLCJCb3R0b20iOjAuMH0sIlBhZGRpbmciOnsiJGlkIjoiMjE0IiwiVG9wIjowLjAsIkxlZnQiOjAuMCwiUmlnaHQiOjAuMCwiQm90dG9tIjowLjB9LCJCYWNrZ3JvdW5kIjp7IiRpZCI6IjIxNSIsIkNvbG9yIjp7IiRpZCI6IjIxNiIsIkEiOjI1NSwiUiI6NjgsIkciOjExNCwiQiI6MTk2fX0sIklzVmlzaWJsZSI6dHJ1ZSwiV2lkdGgiOjAuMCwiSGVpZ2h0IjowLjAsIkJvcmRlclN0eWxlIjp7IiRpZCI6IjIxNyIsIkxpbmVDb2xvciI6eyIkaWQiOiIyMTgiLCIkdHlwZSI6Ik5MUkUuQ29tbW9uLkRvbS5Tb2xpZENvbG9yQnJ1c2gsIE5MUkUuQ29tbW9uIiwiQ29sb3IiOnsiJGlkIjoiMjE5IiwiQSI6MjU1LCJSIjoyNTUsIkciOjAsIkIiOjB9fSwiTGluZVdlaWdodCI6MC4wLCJMaW5lVHlwZSI6MCwiUGFyZW50U3R5bGUiOm51bGx9LCJQYXJlbnRTdHlsZSI6bnVsbH0sIk1hcmdpbiI6eyIkaWQiOiIyMjAiLCJUb3AiOjAuMCwiTGVmdCI6MC4wLCJSaWdodCI6MC4wLCJCb3R0b20iOjAuMH0sIlBhZGRpbmciOnsiJGlkIjoiMjIxIiwiVG9wIjowLjAsIkxlZnQiOjAuMCwiUmlnaHQiOjAuMCwiQm90dG9tIjowLjB9LCJCYWNrZ3JvdW5kIjpudWxsLCJJc1Zpc2libGUiOnRydWUsIldpZHRoIjowLjAsIkhlaWdodCI6MC4wLCJCb3JkZXJTdHlsZSI6bnVsbCwiUGFyZW50U3R5bGUiOm51bGx9LCJCYWNrZ3JvdW5kU3R5bGUiOnsiJGlkIjoiMjIyIiwiTWFyZ2luIjp7IiRpZCI6IjIyMyIsIlRvcCI6MC4wLCJMZWZ0IjowLjAsIlJpZ2h0IjowLjAsIkJvdHRvbSI6MC4wfSwiUGFkZGluZyI6eyIkaWQiOiIyMjQiLCJUb3AiOjAuMCwiTGVmdCI6MC4wLCJSaWdodCI6MC4wLCJCb3R0b20iOjAuMH0sIkJhY2tncm91bmQiOnsiJGlkIjoiMjI1IiwiQ29sb3IiOnsiJGlkIjoiMjI2IiwiQSI6NTEsIlIiOjY4LCJHIjoxMTQsIkIiOjE5Nn19LCJJc1Zpc2libGUiOnRydWUsIldpZHRoIjowLjAsIkhlaWdodCI6MC4wLCJCb3JkZXJTdHlsZSI6eyIkaWQiOiIyMjciLCJMaW5lQ29sb3IiOnsiJGlkIjoiMjI4IiwiJHR5cGUiOiJOTFJFLkNvbW1vbi5Eb20uU29saWRDb2xvckJydXNoLCBOTFJFLkNvbW1vbiIsIkNvbG9yIjp7IiRpZCI6IjIyOSIsIkEiOjI1NSwiUiI6MjU1LCJHIjowLCJCIjowfX0sIkxpbmVXZWlnaHQiOjAuMCwiTGluZVR5cGUiOjAsIlBhcmVudFN0eWxlIjpudWxsfSwiUGFyZW50U3R5bGUiOm51bGx9LCJJc0Fib3ZlVGltZWJhbmQiOmZhbHNlLCJNYXJnaW4iOnsiJGlkIjoiMjMwIiwiVG9wIjowLjAsIkxlZnQiOjAuMCwiUmlnaHQiOjAuMCwiQm90dG9tIjowLjB9LCJQYWRkaW5nIjp7IiRpZCI6IjIzMSIsIlRvcCI6MC4wLCJMZWZ0IjowLjAsIlJpZ2h0IjowLjAsIkJvdHRvbSI6MC4wfSwiSXNWaXNpYmxlIjp0cnVlLCJXaWR0aCI6MC4wLCJIZWlnaHQiOjAuMCwiQm9yZGVyU3R5bGUiOnsiJGlkIjoiMjMyIiwiTGluZUNvbG9yIjpudWxsLCJMaW5lV2VpZ2h0IjowLjAsIkxpbmVUeXBlIjowLCJQYXJlbnRTdHlsZSI6bnVsbH0sIlBhcmVudFN0eWxlIjpudWxsfX0seyIkaWQiOiIyMzMiLCJfYWN0aXZpdGllcyI6W3siJGlkIjoiMjM0IiwiX3Jvd3MiOlt7IiRpZCI6IjIzNSIsIl90YXNrcyI6W3siJGlkIjoiMjM2IiwiX2F0dGFjaGVkTWlsZXN0b25lcyI6W3siJGlkIjoiMjM3IiwiRGF0ZSI6IjIwMjMtMDgtMDNUMjM6NTk6MDAiLCJTdHlsZSI6eyIkaWQiOiIyMzgiLCJTaGFwZSI6MSwiQ29ubmVjdG9yTWFyZ2luIjp7IiRpZCI6IjIzOSIsIlRvcCI6MC4wLCJMZWZ0IjoyLjAsIlJpZ2h0IjoyLjAsIkJvdHRvbSI6MC4wfSwiQ29ubmVjdG9yU3R5bGUiOnsiJGlkIjoiMjQwIiwiTGluZUNvbG9yIjp7IiRpZCI6IjI0MSIsIiR0eXBlIjoiTkxSRS5Db21tb24uRG9tLlNvbGlkQ29sb3JCcnVzaCwgTkxSRS5Db21tb24iLCJDb2xvciI6eyIkaWQiOiIyNDIiLCJBIjoxMjcsIlIiOjExMSwiRyI6NDksIkIiOjE1Mn19LCJMaW5lV2VpZ2h0IjoxLjAsIkxpbmVUeXBlIjowLCJQYXJlbnRTdHlsZSI6bnVsbH0sIklzQmVsb3dUaW1lYmFuZCI6dHJ1ZSwiUG9zaXRpb25PblRhc2siOjEsIkhpZGVEYXRlIjpmYWxzZSwiU2hhcGVTaXplIjoxLCJTcGFjaW5nIjoyLjAsIlBhZGRpbmciOnsiJHJlZiI6IjEyIn0sIlNoYXBlU3R5bGUiOnsiJGlkIjoiMjQzIiwiTWFyZ2luIjp7IiRpZCI6IjI0NCIsIlRvcCI6MC4wLCJMZWZ0IjowLjAsIlJpZ2h0IjowLjAsIkJvdHRvbSI6MC4wfSwiUGFkZGluZyI6eyIkaWQiOiIyNDUiLCJUb3AiOjAuMCwiTGVmdCI6MC4wLCJSaWdodCI6MC4wLCJCb3R0b20iOjAuMH0sIkJhY2tncm91bmQiOnsiJGlkIjoiMjQ2IiwiQ29sb3IiOnsiJGlkIjoiMjQ3IiwiQSI6MjU1LCJSIjoxMTEsIkciOjQ5LCJCIjoxNTJ9fSwiSXNWaXNpYmxlIjp0cnVlLCJXaWR0aCI6MTguMCwiSGVpZ2h0IjoyMC4wLCJCb3JkZXJTdHlsZSI6eyIkaWQiOiIyNDgiLCJMaW5lQ29sb3IiOnsiJHJlZiI6IjE5In0sIkxpbmVXZWlnaHQiOjAuMCwiTGluZVR5cGUiOjAsIlBhcmVudFN0eWxlIjpudWxsfSwiUGFyZW50U3R5bGUiOm51bGx9LCJUaXRsZVN0eWxlIjp7IiRpZCI6IjI0OSIsIkZvbnRTZXR0aW5ncyI6eyIkaWQiOiIyNTAiLCJGb250U2l6ZSI6MTEsIkZvbnROYW1lIjoiQ2FsaWJyaSIsIklzQm9sZCI6dHJ1ZSwiSXNJdGFsaWMiOmZhbHNlLCJJc1VuZGVybGluZWQiOmZhbHNlLCJQYXJlbnRTdHlsZSI6bnVsbH0sIkF1dG9TaXplIjowLCJGb3JlZ3JvdW5kIjp7IiRpZCI6IjI1MSIsIkNvbG9yIjp7IiRpZCI6IjI1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TMiLCJUb3AiOjAuMCwiTGVmdCI6MC4wLCJSaWdodCI6MC4wLCJCb3R0b20iOjAuMH0sIlBhZGRpbmciOnsiJGlkIjoiMjU0IiwiVG9wIjowLjAsIkxlZnQiOjAuMCwiUmlnaHQiOjAuMCwiQm90dG9tIjowLjB9LCJCYWNrZ3JvdW5kIjp7IiRpZCI6IjI1NSIsIkNvbG9yIjp7IiRpZCI6IjI1NiIsIkEiOjAsIlIiOjI1NSwiRyI6MjU1LCJCIjoyNTV9fSwiSXNWaXNpYmxlIjp0cnVlLCJXaWR0aCI6MC4wLCJIZWlnaHQiOjAuMCwiQm9yZGVyU3R5bGUiOnsiJGlkIjoiMjU3IiwiTGluZUNvbG9yIjpudWxsLCJMaW5lV2VpZ2h0IjowLjAsIkxpbmVUeXBlIjowLCJQYXJlbnRTdHlsZSI6bnVsbH0sIlBhcmVudFN0eWxlIjpudWxsfSwiRGF0ZVN0eWxlIjp7IiRpZCI6IjI1OCIsIkZvbnRTZXR0aW5ncyI6eyIkaWQiOiIyNTkiLCJGb250U2l6ZSI6MTAsIkZvbnROYW1lIjoiQ2FsaWJyaSIsIklzQm9sZCI6ZmFsc2UsIklzSXRhbGljIjpmYWxzZSwiSXNVbmRlcmxpbmVkIjpmYWxzZSwiUGFyZW50U3R5bGUiOm51bGx9LCJBdXRvU2l6ZSI6MCwiRm9yZWdyb3VuZCI6eyIkaWQiOiIyNjAiLCJDb2xvciI6eyIkaWQiOiIyNj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2MiIsIlRvcCI6MC4wLCJMZWZ0IjowLjAsIlJpZ2h0IjowLjAsIkJvdHRvbSI6MC4wfSwiUGFkZGluZyI6eyIkaWQiOiIyNjMiLCJUb3AiOjAuMCwiTGVmdCI6MC4wLCJSaWdodCI6MC4wLCJCb3R0b20iOjAuMH0sIkJhY2tncm91bmQiOnsiJGlkIjoiMjY0IiwiQ29sb3IiOnsiJGlkIjoiMjY1IiwiQSI6MCwiUiI6MjU1LCJHIjoyNTUsIkIiOjI1NX19LCJJc1Zpc2libGUiOnRydWUsIldpZHRoIjowLjAsIkhlaWdodCI6MC4wLCJCb3JkZXJTdHlsZSI6eyIkaWQiOiIyNjYiLCJMaW5lQ29sb3IiOm51bGwsIkxpbmVXZWlnaHQiOjAuMCwiTGluZVR5cGUiOjAsIlBhcmVudFN0eWxlIjpudWxsfSwiUGFyZW50U3R5bGUiOm51bGx9LCJEYXRlRm9ybWF0Ijp7IiRpZCI6IjI2Ny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jY4IiwiRGF0ZVBhcnRJc1Zpc2libGUiOnRydWUsIlRpbWVQYXJ0SXNWaXNpYmxlIjpmYWxzZX19LCJXZWVrTnVtYmVyaW5nIjp7IiRpZCI6IjI2OSIsIkZvcm1hdCI6MCwiSXNWaXNpYmxlIjpmYWxzZSwiTGFzdEtub3duVmlzaWJpbGl0eVN0YXRlIjpmYWxzZX0sIklzVmlzaWJsZSI6dHJ1ZSwiUGFyZW50U3R5bGUiOm51bGx9LCJJbmRleCI6OSwiUGVyY2VudGFnZUNvbXBsZXRlIjpudWxsLCJQb3NpdGlvbiI6eyJSYXRpbyI6MC4wLCJJc0N1c3RvbSI6ZmFsc2V9LCJEYXRlRm9ybWF0Ijp7IiRyZWYiOiIyNjcifSwiV2Vla051bWJlcmluZyI6eyIkaWQiOiIyNzAiLCJGb3JtYXQiOjAsIklzVmlzaWJsZSI6ZmFsc2UsIkxhc3RLbm93blZpc2liaWxpdHlTdGF0ZSI6ZmFsc2V9LCJSZWxhdGVkVGFza0lkIjoiZGY0ZDg5YTMtZDM1Yi00NWY3LWI5MGUtZjlhZTIyOTIzNGYyIiwiSWQiOiI0NjhjYjVhOC00NzhkLTQxMGQtOTdkMy05ZWM1ZThhZTA3YTAiLCJJbXBvcnRJZCI6bnVsbCwiVGl0bGUiOiJQYXRpZW50cyBcclxuUmVjcnVpdGVkIiwiTm90ZSI6bnVsbCwiSHlwZXJsaW5rIjp7IiRpZCI6IjI3MSIsIkFkZHJlc3MiOiIiLCJTdWJBZGRyZXNzIjoiIn0sIklzQ2hhbmdlZCI6ZmFsc2UsIklzTmV3IjpmYWxzZX0seyIkaWQiOiIyNzIiLCJEYXRlIjoiMjAyMy0xMi0wN1QyMzo1OTowMCIsIlN0eWxlIjp7IiRpZCI6IjI3MyIsIlNoYXBlIjoxLCJDb25uZWN0b3JNYXJnaW4iOnsiJGlkIjoiMjc0IiwiVG9wIjowLjAsIkxlZnQiOjIuMCwiUmlnaHQiOjIuMCwiQm90dG9tIjowLjB9LCJDb25uZWN0b3JTdHlsZSI6eyIkaWQiOiIyNzUiLCJMaW5lQ29sb3IiOnsiJGlkIjoiMjc2IiwiJHR5cGUiOiJOTFJFLkNvbW1vbi5Eb20uU29saWRDb2xvckJydXNoLCBOTFJFLkNvbW1vbiIsIkNvbG9yIjp7IiRpZCI6IjI3NyIsIkEiOjEyNywiUiI6MjYsIkciOjE3MCwiQiI6NjZ9fSwiTGluZVdlaWdodCI6MS4wLCJMaW5lVHlwZSI6MCwiUGFyZW50U3R5bGUiOm51bGx9LCJJc0JlbG93VGltZWJhbmQiOnRydWUsIlBvc2l0aW9uT25UYXNrIjoxLCJIaWRlRGF0ZSI6ZmFsc2UsIlNoYXBlU2l6ZSI6MSwiU3BhY2luZyI6Mi4wLCJQYWRkaW5nIjp7IiRyZWYiOiIxMiJ9LCJTaGFwZVN0eWxlIjp7IiRpZCI6IjI3OCIsIk1hcmdpbiI6eyIkaWQiOiIyNzkiLCJUb3AiOjAuMCwiTGVmdCI6MC4wLCJSaWdodCI6MC4wLCJCb3R0b20iOjAuMH0sIlBhZGRpbmciOnsiJGlkIjoiMjgwIiwiVG9wIjowLjAsIkxlZnQiOjAuMCwiUmlnaHQiOjAuMCwiQm90dG9tIjowLjB9LCJCYWNrZ3JvdW5kIjp7IiRpZCI6IjI4MSIsIkNvbG9yIjp7IiRpZCI6IjI4MiIsIkEiOjI1NSwiUiI6MjYsIkciOjE3MCwiQiI6NjZ9fSwiSXNWaXNpYmxlIjp0cnVlLCJXaWR0aCI6MTguMCwiSGVpZ2h0IjoyMC4wLCJCb3JkZXJTdHlsZSI6eyIkaWQiOiIyODMiLCJMaW5lQ29sb3IiOnsiJHJlZiI6IjE5In0sIkxpbmVXZWlnaHQiOjAuMCwiTGluZVR5cGUiOjAsIlBhcmVudFN0eWxlIjpudWxsfSwiUGFyZW50U3R5bGUiOm51bGx9LCJUaXRsZVN0eWxlIjp7IiRpZCI6IjI4NCIsIkZvbnRTZXR0aW5ncyI6eyIkaWQiOiIyODUiLCJGb250U2l6ZSI6MTEsIkZvbnROYW1lIjoiQ2FsaWJyaSIsIklzQm9sZCI6dHJ1ZSwiSXNJdGFsaWMiOmZhbHNlLCJJc1VuZGVybGluZWQiOmZhbHNlLCJQYXJlbnRTdHlsZSI6bnVsbH0sIkF1dG9TaXplIjowLCJGb3JlZ3JvdW5kIjp7IiRpZCI6IjI4NiIsIkNvbG9yIjp7IiRpZCI6IjI4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ODgiLCJUb3AiOjAuMCwiTGVmdCI6MC4wLCJSaWdodCI6MC4wLCJCb3R0b20iOjAuMH0sIlBhZGRpbmciOnsiJGlkIjoiMjg5IiwiVG9wIjowLjAsIkxlZnQiOjAuMCwiUmlnaHQiOjAuMCwiQm90dG9tIjowLjB9LCJCYWNrZ3JvdW5kIjp7IiRpZCI6IjI5MCIsIkNvbG9yIjp7IiRpZCI6IjI5MSIsIkEiOjAsIlIiOjI1NSwiRyI6MjU1LCJCIjoyNTV9fSwiSXNWaXNpYmxlIjp0cnVlLCJXaWR0aCI6MC4wLCJIZWlnaHQiOjAuMCwiQm9yZGVyU3R5bGUiOnsiJGlkIjoiMjkyIiwiTGluZUNvbG9yIjpudWxsLCJMaW5lV2VpZ2h0IjowLjAsIkxpbmVUeXBlIjowLCJQYXJlbnRTdHlsZSI6bnVsbH0sIlBhcmVudFN0eWxlIjpudWxsfSwiRGF0ZVN0eWxlIjp7IiRpZCI6IjI5MyIsIkZvbnRTZXR0aW5ncyI6eyIkaWQiOiIyOTQiLCJGb250U2l6ZSI6MTAsIkZvbnROYW1lIjoiQ2FsaWJyaSIsIklzQm9sZCI6ZmFsc2UsIklzSXRhbGljIjpmYWxzZSwiSXNVbmRlcmxpbmVkIjpmYWxzZSwiUGFyZW50U3R5bGUiOm51bGx9LCJBdXRvU2l6ZSI6MCwiRm9yZWdyb3VuZCI6eyIkaWQiOiIyOTUiLCJDb2xvciI6eyIkaWQiOiIyOTY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5NyIsIlRvcCI6MC4wLCJMZWZ0IjowLjAsIlJpZ2h0IjowLjAsIkJvdHRvbSI6MC4wfSwiUGFkZGluZyI6eyIkaWQiOiIyOTgiLCJUb3AiOjAuMCwiTGVmdCI6MC4wLCJSaWdodCI6MC4wLCJCb3R0b20iOjAuMH0sIkJhY2tncm91bmQiOnsiJGlkIjoiMjk5IiwiQ29sb3IiOnsiJGlkIjoiMzAwIiwiQSI6MCwiUiI6MjU1LCJHIjoyNTUsIkIiOjI1NX19LCJJc1Zpc2libGUiOnRydWUsIldpZHRoIjowLjAsIkhlaWdodCI6MC4wLCJCb3JkZXJTdHlsZSI6eyIkaWQiOiIzMDEiLCJMaW5lQ29sb3IiOm51bGwsIkxpbmVXZWlnaHQiOjAuMCwiTGluZVR5cGUiOjAsIlBhcmVudFN0eWxlIjpudWxsfSwiUGFyZW50U3R5bGUiOm51bGx9LCJEYXRlRm9ybWF0Ijp7IiRpZCI6IjMwMi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zAzIiwiRGF0ZVBhcnRJc1Zpc2libGUiOnRydWUsIlRpbWVQYXJ0SXNWaXNpYmxlIjpmYWxzZX19LCJXZWVrTnVtYmVyaW5nIjp7IiRpZCI6IjMwNCIsIkZvcm1hdCI6MCwiSXNWaXNpYmxlIjpmYWxzZSwiTGFzdEtub3duVmlzaWJpbGl0eVN0YXRlIjpmYWxzZX0sIklzVmlzaWJsZSI6dHJ1ZSwiUGFyZW50U3R5bGUiOm51bGx9LCJJbmRleCI6MTAsIlBlcmNlbnRhZ2VDb21wbGV0ZSI6bnVsbCwiUG9zaXRpb24iOnsiUmF0aW8iOjAuMCwiSXNDdXN0b20iOmZhbHNlfSwiRGF0ZUZvcm1hdCI6eyIkcmVmIjoiMzAyIn0sIldlZWtOdW1iZXJpbmciOnsiJGlkIjoiMzA1IiwiRm9ybWF0IjowLCJJc1Zpc2libGUiOmZhbHNlLCJMYXN0S25vd25WaXNpYmlsaXR5U3RhdGUiOmZhbHNlfSwiUmVsYXRlZFRhc2tJZCI6ImRmNGQ4OWEzLWQzNWItNDVmNy1iOTBlLWY5YWUyMjkyMzRmMiIsIklkIjoiMDdlY2NiNDAtM2U5NC00Mzk1LTg0NzEtNjM5OWFjMzQ5MzNjIiwiSW1wb3J0SWQiOm51bGwsIlRpdGxlIjoiUGF0aWVudHMgXHJcbkVucm9sbGVkIiwiTm90ZSI6bnVsbCwiSHlwZXJsaW5rIjp7IiRpZCI6IjMwNiIsIkFkZHJlc3MiOiIiLCJTdWJBZGRyZXNzIjoiIn0sIklzQ2hhbmdlZCI6ZmFsc2UsIklzTmV3IjpmYWxzZX0seyIkaWQiOiIzMDciLCJEYXRlIjoiMjAyNC0wNC0wNFQyMzo1OTowMCIsIlN0eWxlIjp7IiRpZCI6IjMwOCIsIlNoYXBlIjoxLCJDb25uZWN0b3JNYXJnaW4iOnsiJGlkIjoiMzA5IiwiVG9wIjowLjAsIkxlZnQiOjIuMCwiUmlnaHQiOjIuMCwiQm90dG9tIjowLjB9LCJDb25uZWN0b3JTdHlsZSI6eyIkaWQiOiIzMTAiLCJMaW5lQ29sb3IiOnsiJGlkIjoiMzExIiwiJHR5cGUiOiJOTFJFLkNvbW1vbi5Eb20uU29saWRDb2xvckJydXNoLCBOTFJFLkNvbW1vbiIsIkNvbG9yIjp7IiRpZCI6IjMxMiIsIkEiOjEyNywiUiI6MjM0LCJHIjo4MywiQiI6OTN9fSwiTGluZVdlaWdodCI6MS4wLCJMaW5lVHlwZSI6MCwiUGFyZW50U3R5bGUiOm51bGx9LCJJc0JlbG93VGltZWJhbmQiOnRydWUsIlBvc2l0aW9uT25UYXNrIjoxLCJIaWRlRGF0ZSI6ZmFsc2UsIlNoYXBlU2l6ZSI6MSwiU3BhY2luZyI6Mi4wLCJQYWRkaW5nIjp7IiRyZWYiOiIxMiJ9LCJTaGFwZVN0eWxlIjp7IiRpZCI6IjMxMyIsIk1hcmdpbiI6eyIkaWQiOiIzMTQiLCJUb3AiOjAuMCwiTGVmdCI6MC4wLCJSaWdodCI6MC4wLCJCb3R0b20iOjAuMH0sIlBhZGRpbmciOnsiJGlkIjoiMzE1IiwiVG9wIjowLjAsIkxlZnQiOjAuMCwiUmlnaHQiOjAuMCwiQm90dG9tIjowLjB9LCJCYWNrZ3JvdW5kIjp7IiRpZCI6IjMxNiIsIkNvbG9yIjp7IiRpZCI6IjMxNyIsIkEiOjI1NSwiUiI6MjM0LCJHIjo4MywiQiI6OTN9fSwiSXNWaXNpYmxlIjp0cnVlLCJXaWR0aCI6MTguMCwiSGVpZ2h0IjoyMC4wLCJCb3JkZXJTdHlsZSI6eyIkaWQiOiIzMTgiLCJMaW5lQ29sb3IiOnsiJHJlZiI6IjE5In0sIkxpbmVXZWlnaHQiOjAuMCwiTGluZVR5cGUiOjAsIlBhcmVudFN0eWxlIjpudWxsfSwiUGFyZW50U3R5bGUiOm51bGx9LCJUaXRsZVN0eWxlIjp7IiRpZCI6IjMxOSIsIkZvbnRTZXR0aW5ncyI6eyIkaWQiOiIzMjAiLCJGb250U2l6ZSI6MTEsIkZvbnROYW1lIjoiQ2FsaWJyaSIsIklzQm9sZCI6dHJ1ZSwiSXNJdGFsaWMiOmZhbHNlLCJJc1VuZGVybGluZWQiOmZhbHNlLCJQYXJlbnRTdHlsZSI6bnVsbH0sIkF1dG9TaXplIjowLCJGb3JlZ3JvdW5kIjp7IiRpZCI6IjMyMSIsIkNvbG9yIjp7IiRpZCI6IjMy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MjMiLCJUb3AiOjAuMCwiTGVmdCI6MC4wLCJSaWdodCI6MC4wLCJCb3R0b20iOjAuMH0sIlBhZGRpbmciOnsiJGlkIjoiMzI0IiwiVG9wIjowLjAsIkxlZnQiOjAuMCwiUmlnaHQiOjAuMCwiQm90dG9tIjowLjB9LCJCYWNrZ3JvdW5kIjp7IiRpZCI6IjMyNSIsIkNvbG9yIjp7IiRpZCI6IjMyNiIsIkEiOjAsIlIiOjI1NSwiRyI6MjU1LCJCIjoyNTV9fSwiSXNWaXNpYmxlIjp0cnVlLCJXaWR0aCI6MC4wLCJIZWlnaHQiOjAuMCwiQm9yZGVyU3R5bGUiOnsiJGlkIjoiMzI3IiwiTGluZUNvbG9yIjpudWxsLCJMaW5lV2VpZ2h0IjowLjAsIkxpbmVUeXBlIjowLCJQYXJlbnRTdHlsZSI6bnVsbH0sIlBhcmVudFN0eWxlIjpudWxsfSwiRGF0ZVN0eWxlIjp7IiRpZCI6IjMyOCIsIkZvbnRTZXR0aW5ncyI6eyIkaWQiOiIzMjkiLCJGb250U2l6ZSI6MTAsIkZvbnROYW1lIjoiQ2FsaWJyaSIsIklzQm9sZCI6ZmFsc2UsIklzSXRhbGljIjpmYWxzZSwiSXNVbmRlcmxpbmVkIjpmYWxzZSwiUGFyZW50U3R5bGUiOm51bGx9LCJBdXRvU2l6ZSI6MiwiRm9yZWdyb3VuZCI6eyIkaWQiOiIzMzAiLCJDb2xvciI6eyIkaWQiOiIzMzEiLCJBIjoyNTUsIlIiOjY4LCJHIjo4NCwiQiI6MTA2fX0sIk1heFdpZHRoIjo2OC4wMTE0OTc0OTc1NTg2LCJNYXhIZWlnaHQiOiJJbmZpbml0eSIsIlNtYXJ0Rm9yZWdyb3VuZElzQWN0aXZlIjpmYWxzZSwiSG9yaXpvbnRhbEFsaWdubWVudCI6MSwiVmVydGljYWxBbGlnbm1lbnQiOjAsIlNtYXJ0Rm9yZWdyb3VuZCI6bnVsbCwiQmFja2dyb3VuZEZpbGxUeXBlIjowLCJNYXJnaW4iOnsiJGlkIjoiMzMyIiwiVG9wIjowLjAsIkxlZnQiOjAuMCwiUmlnaHQiOjAuMCwiQm90dG9tIjowLjB9LCJQYWRkaW5nIjp7IiRpZCI6IjMzMyIsIlRvcCI6MC4wLCJMZWZ0IjowLjAsIlJpZ2h0IjowLjAsIkJvdHRvbSI6MC4wfSwiQmFja2dyb3VuZCI6eyIkaWQiOiIzMzQiLCJDb2xvciI6eyIkaWQiOiIzMzUiLCJBIjowLCJSIjoyNTUsIkciOjI1NSwiQiI6MjU1fX0sIklzVmlzaWJsZSI6dHJ1ZSwiV2lkdGgiOjAuMCwiSGVpZ2h0IjowLjAsIkJvcmRlclN0eWxlIjp7IiRpZCI6IjMzNiIsIkxpbmVDb2xvciI6bnVsbCwiTGluZVdlaWdodCI6MC4wLCJMaW5lVHlwZSI6MCwiUGFyZW50U3R5bGUiOm51bGx9LCJQYXJlbnRTdHlsZSI6bnVsbH0sIkRhdGVGb3JtYXQiOnsiJGlkIjoiMzM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zMzgiLCJEYXRlUGFydElzVmlzaWJsZSI6dHJ1ZSwiVGltZVBhcnRJc1Zpc2libGUiOmZhbHNlfX0sIldlZWtOdW1iZXJpbmciOnsiJGlkIjoiMzM5IiwiRm9ybWF0IjowLCJJc1Zpc2libGUiOmZhbHNlLCJMYXN0S25vd25WaXNpYmlsaXR5U3RhdGUiOmZhbHNlfSwiSXNWaXNpYmxlIjp0cnVlLCJQYXJlbnRTdHlsZSI6bnVsbH0sIkluZGV4IjoxMSwiUGVyY2VudGFnZUNvbXBsZXRlIjpudWxsLCJQb3NpdGlvbiI6eyJSYXRpbyI6MC4wLCJJc0N1c3RvbSI6ZmFsc2V9LCJEYXRlRm9ybWF0Ijp7IiRyZWYiOiIzMzcifSwiV2Vla051bWJlcmluZyI6eyIkaWQiOiIzNDAiLCJGb3JtYXQiOjAsIklzVmlzaWJsZSI6ZmFsc2UsIkxhc3RLbm93blZpc2liaWxpdHlTdGF0ZSI6ZmFsc2V9LCJSZWxhdGVkVGFza0lkIjoiZGY0ZDg5YTMtZDM1Yi00NWY3LWI5MGUtZjlhZTIyOTIzNGYyIiwiSWQiOiJjYWY4YjkyZC01M2QzLTRjOTgtYmU0Zi1lNzJiMWE2ZmYzYzAiLCJJbXBvcnRJZCI6bnVsbCwiVGl0bGUiOiJTdHVkeSBcclxuS2ljay1vZmYiLCJOb3RlIjpudWxsLCJIeXBlcmxpbmsiOnsiJGlkIjoiMzQxIiwiQWRkcmVzcyI6IiIsIlN1YkFkZHJlc3MiOiIifSwiSXNDaGFuZ2VkIjpmYWxzZSwiSXNOZXciOmZhbHNlfSx7IiRpZCI6IjM0MiIsIkRhdGUiOiIyMDI0LTA3LTEzVDIzOjU5OjAwIiwiU3R5bGUiOnsiJGlkIjoiMzQzIiwiU2hhcGUiOjEsIkNvbm5lY3Rvck1hcmdpbiI6eyIkaWQiOiIzNDQiLCJUb3AiOjAuMCwiTGVmdCI6Mi4wLCJSaWdodCI6Mi4wLCJCb3R0b20iOjAuMH0sIkNvbm5lY3RvclN0eWxlIjp7IiRpZCI6IjM0NSIsIkxpbmVDb2xvciI6eyIkaWQiOiIzNDYiLCIkdHlwZSI6Ik5MUkUuQ29tbW9uLkRvbS5Tb2xpZENvbG9yQnJ1c2gsIE5MUkUuQ29tbW9uIiwiQ29sb3IiOnsiJGlkIjoiMzQ3IiwiQSI6MTI3LCJSIjoyNTQsIkciOjE4NiwiQiI6MTB9fSwiTGluZVdlaWdodCI6MS4wLCJMaW5lVHlwZSI6MCwiUGFyZW50U3R5bGUiOm51bGx9LCJJc0JlbG93VGltZWJhbmQiOnRydWUsIlBvc2l0aW9uT25UYXNrIjoxLCJIaWRlRGF0ZSI6ZmFsc2UsIlNoYXBlU2l6ZSI6MSwiU3BhY2luZyI6Mi4wLCJQYWRkaW5nIjp7IiRyZWYiOiIxMiJ9LCJTaGFwZVN0eWxlIjp7IiRpZCI6IjM0OCIsIk1hcmdpbiI6eyIkaWQiOiIzNDkiLCJUb3AiOjAuMCwiTGVmdCI6MC4wLCJSaWdodCI6MC4wLCJCb3R0b20iOjAuMH0sIlBhZGRpbmciOnsiJGlkIjoiMzUwIiwiVG9wIjowLjAsIkxlZnQiOjAuMCwiUmlnaHQiOjAuMCwiQm90dG9tIjowLjB9LCJCYWNrZ3JvdW5kIjp7IiRpZCI6IjM1MSIsIkNvbG9yIjp7IiRpZCI6IjM1MiIsIkEiOjI1NSwiUiI6MjU0LCJHIjoxODYsIkIiOjEwfX0sIklzVmlzaWJsZSI6dHJ1ZSwiV2lkdGgiOjE4LjAsIkhlaWdodCI6MjAuMCwiQm9yZGVyU3R5bGUiOnsiJGlkIjoiMzUzIiwiTGluZUNvbG9yIjp7IiRyZWYiOiIxOSJ9LCJMaW5lV2VpZ2h0IjowLjAsIkxpbmVUeXBlIjowLCJQYXJlbnRTdHlsZSI6bnVsbH0sIlBhcmVudFN0eWxlIjpudWxsfSwiVGl0bGVTdHlsZSI6eyIkaWQiOiIzNTQiLCJGb250U2V0dGluZ3MiOnsiJGlkIjoiMzU1IiwiRm9udFNpemUiOjExLCJGb250TmFtZSI6IkNhbGlicmkiLCJJc0JvbGQiOnRydWUsIklzSXRhbGljIjpmYWxzZSwiSXNVbmRlcmxpbmVkIjpmYWxzZSwiUGFyZW50U3R5bGUiOm51bGx9LCJBdXRvU2l6ZSI6MCwiRm9yZWdyb3VuZCI6eyIkaWQiOiIzNTYiLCJDb2xvciI6eyIkaWQiOiIzN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U4IiwiVG9wIjowLjAsIkxlZnQiOjAuMCwiUmlnaHQiOjAuMCwiQm90dG9tIjowLjB9LCJQYWRkaW5nIjp7IiRpZCI6IjM1OSIsIlRvcCI6MC4wLCJMZWZ0IjowLjAsIlJpZ2h0IjowLjAsIkJvdHRvbSI6MC4wfSwiQmFja2dyb3VuZCI6eyIkaWQiOiIzNjAiLCJDb2xvciI6eyIkaWQiOiIzNjEiLCJBIjowLCJSIjoyNTUsIkciOjI1NSwiQiI6MjU1fX0sIklzVmlzaWJsZSI6dHJ1ZSwiV2lkdGgiOjAuMCwiSGVpZ2h0IjowLjAsIkJvcmRlclN0eWxlIjp7IiRpZCI6IjM2MiIsIkxpbmVDb2xvciI6bnVsbCwiTGluZVdlaWdodCI6MC4wLCJMaW5lVHlwZSI6MCwiUGFyZW50U3R5bGUiOm51bGx9LCJQYXJlbnRTdHlsZSI6bnVsbH0sIkRhdGVTdHlsZSI6eyIkaWQiOiIzNjMiLCJGb250U2V0dGluZ3MiOnsiJGlkIjoiMzY0IiwiRm9udFNpemUiOjEwLCJGb250TmFtZSI6IkNhbGlicmkiLCJJc0JvbGQiOmZhbHNlLCJJc0l0YWxpYyI6ZmFsc2UsIklzVW5kZXJsaW5lZCI6ZmFsc2UsIlBhcmVudFN0eWxlIjpudWxsfSwiQXV0b1NpemUiOjAsIkZvcmVncm91bmQiOnsiJGlkIjoiMzY1IiwiQ29sb3IiOnsiJGlkIjoiMzY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jciLCJUb3AiOjAuMCwiTGVmdCI6MC4wLCJSaWdodCI6MC4wLCJCb3R0b20iOjAuMH0sIlBhZGRpbmciOnsiJGlkIjoiMzY4IiwiVG9wIjowLjAsIkxlZnQiOjAuMCwiUmlnaHQiOjAuMCwiQm90dG9tIjowLjB9LCJCYWNrZ3JvdW5kIjp7IiRpZCI6IjM2OSIsIkNvbG9yIjp7IiRpZCI6IjM3MCIsIkEiOjAsIlIiOjI1NSwiRyI6MjU1LCJCIjoyNTV9fSwiSXNWaXNpYmxlIjp0cnVlLCJXaWR0aCI6MC4wLCJIZWlnaHQiOjAuMCwiQm9yZGVyU3R5bGUiOnsiJGlkIjoiMzcxIiwiTGluZUNvbG9yIjpudWxsLCJMaW5lV2VpZ2h0IjowLjAsIkxpbmVUeXBlIjowLCJQYXJlbnRTdHlsZSI6bnVsbH0sIlBhcmVudFN0eWxlIjpudWxsfSwiRGF0ZUZvcm1hdCI6eyIkaWQiOiIzNzI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M3MyIsIkRhdGVQYXJ0SXNWaXNpYmxlIjp0cnVlLCJUaW1lUGFydElzVmlzaWJsZSI6ZmFsc2V9fSwiV2Vla051bWJlcmluZyI6eyIkaWQiOiIzNzQiLCJGb3JtYXQiOjAsIklzVmlzaWJsZSI6ZmFsc2UsIkxhc3RLbm93blZpc2liaWxpdHlTdGF0ZSI6ZmFsc2V9LCJJc1Zpc2libGUiOnRydWUsIlBhcmVudFN0eWxlIjpudWxsfSwiSW5kZXgiOjEyLCJQZXJjZW50YWdlQ29tcGxldGUiOm51bGwsIlBvc2l0aW9uIjp7IlJhdGlvIjowLjAsIklzQ3VzdG9tIjpmYWxzZX0sIkRhdGVGb3JtYXQiOnsiJHJlZiI6IjM3MiJ9LCJXZWVrTnVtYmVyaW5nIjp7IiRpZCI6IjM3NSIsIkZvcm1hdCI6MCwiSXNWaXNpYmxlIjpmYWxzZSwiTGFzdEtub3duVmlzaWJpbGl0eVN0YXRlIjpmYWxzZX0sIlJlbGF0ZWRUYXNrSWQiOiJkZjRkODlhMy1kMzViLTQ1ZjctYjkwZS1mOWFlMjI5MjM0ZjIiLCJJZCI6IjcyODUxNTRkLWUzOTktNDUwYS04NGRhLWZhZDI0MzdjOWVhNCIsIkltcG9ydElkIjpudWxsLCJUaXRsZSI6IlN0dWR5IFxyXG5Nb2RpZmllZCIsIk5vdGUiOm51bGwsIkh5cGVybGluayI6eyIkaWQiOiIzNzYiLCJBZGRyZXNzIjoiIiwiU3ViQWRkcmVzcyI6IiJ9LCJJc0NoYW5nZWQiOmZhbHNlLCJJc05ldyI6ZmFsc2V9XSwiVGFza0RlZmluaXRpb24iOnsiJGlkIjoiMzc3IiwiR3JvdXBOYW1lIjpudWxsLCJTdGFydERhdGUiOiIyMDIzLTA3LTIwVDAwOjAwOjAwIiwiRW5kRGF0ZSI6IjIwMjUtMDItMThUMTA6MjE6MDAiLCJQZXJjZW50YWdlQ29tcGxldGUiOm51bGwsIlN0eWxlIjp7IiRpZCI6IjM3OCIsIlNoYXBlIjozLCJTaGFwZVRoaWNrbmVzcyI6MCwiRHVyYXRpb25Gb3JtYXQiOjYsIkluY2x1ZGVOb25Xb3JraW5nRGF5c0luRHVyYXRpb24iOmZhbHNlLCJQZXJjZW50YWdlQ29tcGxldGVTdHlsZSI6eyIkaWQiOiIzNzkiLCJGb250U2V0dGluZ3MiOnsiJGlkIjoiMzgw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aWQiOiIzODEiLCJUb3AiOjAuMCwiTGVmdCI6MC4wLCJSaWdodCI6MC4wLCJCb3R0b20iOjAuMH0sIlBhZGRpbmciOnsiJGlkIjoiMzgyIiwiVG9wIjowLjAsIkxlZnQiOjAuMCwiUmlnaHQiOjAuMCwiQm90dG9tIjowLjB9LCJCYWNrZ3JvdW5kIjp7IiRyZWYiOiIxMjQifSwiSXNWaXNpYmxlIjp0cnVlLCJXaWR0aCI6MC4wLCJIZWlnaHQiOjAuMCwiQm9yZGVyU3R5bGUiOnsiJGlkIjoiMzgzIiwiTGluZUNvbG9yIjpudWxsLCJMaW5lV2VpZ2h0IjowLjAsIkxpbmVUeXBlIjowLCJQYXJlbnRTdHlsZSI6bnVsbH0sIlBhcmVudFN0eWxlIjpudWxsfSwiRHVyYXRpb25TdHlsZSI6eyIkaWQiOiIzODQiLCJGb250U2V0dGluZ3MiOnsiJGlkIjoiMzg1IiwiRm9udFNpemUiOjExLCJGb250TmFtZSI6IkNhbGlicmkiLCJJc0JvbGQiOmZhbHNlLCJJc0l0YWxpYyI6ZmFsc2UsIklzVW5kZXJsaW5lZCI6ZmFsc2UsIlBhcmVudFN0eWxlIjpudWxsfSwiQXV0b1NpemUiOjAsIkZvcmVncm91bmQiOnsiJGlkIjoiMzg2IiwiQ29sb3IiOnsiJGlkIjoiMzg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DgiLCJUb3AiOjAuMCwiTGVmdCI6MC4wLCJSaWdodCI6MC4wLCJCb3R0b20iOjAuMH0sIlBhZGRpbmciOnsiJGlkIjoiMzg5IiwiVG9wIjowLjAsIkxlZnQiOjAuMCwiUmlnaHQiOjAuMCwiQm90dG9tIjowLjB9LCJCYWNrZ3JvdW5kIjp7IiRpZCI6IjM5MCIsIkNvbG9yIjp7IiRpZCI6IjM5MSIsIkEiOjAsIlIiOjI1NSwiRyI6MjU1LCJCIjoyNTV9fSwiSXNWaXNpYmxlIjp0cnVlLCJXaWR0aCI6MC4wLCJIZWlnaHQiOjAuMCwiQm9yZGVyU3R5bGUiOnsiJGlkIjoiMzkyIiwiTGluZUNvbG9yIjpudWxsLCJMaW5lV2VpZ2h0IjowLjAsIkxpbmVUeXBlIjowLCJQYXJlbnRTdHlsZSI6bnVsbH0sIlBhcmVudFN0eWxlIjpudWxsfSwiSG9yaXpvbnRhbENvbm5lY3RvclN0eWxlIjp7IiRpZCI6IjM5MyIsIkxpbmVDb2xvciI6eyIkcmVmIjoiMTM3In0sIkxpbmVXZWlnaHQiOjEuMCwiTGluZVR5cGUiOjAsIlBhcmVudFN0eWxlIjpudWxsfSwiVmVydGljYWxDb25uZWN0b3JTdHlsZSI6eyIkaWQiOiIzOTQiLCJMaW5lQ29sb3IiOnsiJHJlZiI6IjE0MCJ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Mzk1IiwiTWFyZ2luIjp7IiRpZCI6IjM5NiIsIlRvcCI6MC4wLCJMZWZ0Ijo0LjAsIlJpZ2h0Ijo0LjAsIkJvdHRvbSI6MC4wfSwiUGFkZGluZyI6eyIkaWQiOiIzOTciLCJUb3AiOjAuMCwiTGVmdCI6MC4wLCJSaWdodCI6MC4wLCJCb3R0b20iOjAuMH0sIkJhY2tncm91bmQiOnsiJGlkIjoiMzk4IiwiQ29sb3IiOnsiJGlkIjoiMzk5IiwiQSI6MjU1LCJSIjo2OCwiRyI6ODQsIkIiOjEwNn19LCJJc1Zpc2libGUiOnRydWUsIldpZHRoIjowLjAsIkhlaWdodCI6MTAuMCwiQm9yZGVyU3R5bGUiOnsiJGlkIjoiNDAwIiwiTGluZUNvbG9yIjp7IiRpZCI6IjQwMSIsIiR0eXBlIjoiTkxSRS5Db21tb24uRG9tLlNvbGlkQ29sb3JCcnVzaCwgTkxSRS5Db21tb24iLCJDb2xvciI6eyIkaWQiOiI0MDIiLCJBIjoyNTUsIlIiOjI1NSwiRyI6MCwiQiI6MH19LCJMaW5lV2VpZ2h0IjowLjAsIkxpbmVUeXBlIjowLCJQYXJlbnRTdHlsZSI6bnVsbH0sIlBhcmVudFN0eWxlIjpudWxsfSwiVGl0bGVTdHlsZSI6eyIkaWQiOiI0MDMiLCJGb250U2V0dGluZ3MiOnsiJGlkIjoiNDA0IiwiRm9udFNpemUiOjExLCJGb250TmFtZSI6IkNhbGlicmkiLCJJc0JvbGQiOnRydWUsIklzSXRhbGljIjpmYWxzZSwiSXNVbmRlcmxpbmVkIjpmYWxzZSwiUGFyZW50U3R5bGUiOm51bGx9LCJBdXRvU2l6ZSI6MCwiRm9yZWdyb3VuZCI6eyIkaWQiOiI0MDUiLCJDb2xvciI6eyIkaWQiOiI0MDY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A3IiwiVG9wIjowLjAsIkxlZnQiOjAuMCwiUmlnaHQiOjAuMCwiQm90dG9tIjowLjB9LCJQYWRkaW5nIjp7IiRpZCI6IjQwOCIsIlRvcCI6MC4wLCJMZWZ0IjowLjAsIlJpZ2h0IjowLjAsIkJvdHRvbSI6MC4wfSwiQmFja2dyb3VuZCI6eyIkaWQiOiI0MDkiLCJDb2xvciI6eyIkaWQiOiI0MTAiLCJBIjowLCJSIjoyNTUsIkciOjI1NSwiQiI6MjU1fX0sIklzVmlzaWJsZSI6dHJ1ZSwiV2lkdGgiOjAuMCwiSGVpZ2h0IjowLjAsIkJvcmRlclN0eWxlIjp7IiRpZCI6IjQxMSIsIkxpbmVDb2xvciI6bnVsbCwiTGluZVdlaWdodCI6MC4wLCJMaW5lVHlwZSI6MCwiUGFyZW50U3R5bGUiOm51bGx9LCJQYXJlbnRTdHlsZSI6bnVsbH0sIkRhdGVTdHlsZSI6eyIkaWQiOiI0MTIiLCJGb250U2V0dGluZ3MiOnsiJGlkIjoiNDEzIiwiRm9udFNpemUiOjEwLCJGb250TmFtZSI6IkNhbGlicmkiLCJJc0JvbGQiOmZhbHNlLCJJc0l0YWxpYyI6ZmFsc2UsIklzVW5kZXJsaW5lZCI6ZmFsc2UsIlBhcmVudFN0eWxlIjpudWxsfSwiQXV0b1NpemUiOjAsIkZvcmVncm91bmQiOnsiJGlkIjoiNDE0IiwiQ29sb3IiOnsiJGlkIjoiNDE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xNiIsIlRvcCI6MC4wLCJMZWZ0IjowLjAsIlJpZ2h0IjowLjAsIkJvdHRvbSI6MC4wfSwiUGFkZGluZyI6eyIkaWQiOiI0MTciLCJUb3AiOjAuMCwiTGVmdCI6MC4wLCJSaWdodCI6MC4wLCJCb3R0b20iOjAuMH0sIkJhY2tncm91bmQiOnsiJGlkIjoiNDE4IiwiQ29sb3IiOnsiJGlkIjoiNDE5IiwiQSI6MCwiUiI6MjU1LCJHIjoyNTUsIkIiOjI1NX19LCJJc1Zpc2libGUiOnRydWUsIldpZHRoIjowLjAsIkhlaWdodCI6MC4wLCJCb3JkZXJTdHlsZSI6eyIkaWQiOiI0MjAiLCJMaW5lQ29sb3IiOm51bGwsIkxpbmVXZWlnaHQiOjAuMCwiTGluZVR5cGUiOjAsIlBhcmVudFN0eWxlIjpudWxsfSwiUGFyZW50U3R5bGUiOm51bGx9LCJEYXRlRm9ybWF0Ijp7IiRyZWYiOiIxNjgifSwiV2Vla051bWJlcmluZyI6eyIkaWQiOiI0MjEiLCJGb3JtYXQiOjAsIklzVmlzaWJsZSI6ZmFsc2UsIkxhc3RLbm93blZpc2liaWxpdHlTdGF0ZSI6ZmFsc2V9LCJJc1Zpc2libGUiOnRydWUsIlBhcmVudFN0eWxlIjpudWxsfSwiSW5kZXgiOjgsIlNtYXJ0RHVyYXRpb25BY3RpdmF0ZWQiOmZhbHNlLCJEYXRlRm9ybWF0Ijp7IiRyZWYiOiIxNjgifSwiV2Vla051bWJlcmluZyI6eyIkaWQiOiI0MjIiLCJGb3JtYXQiOjAsIklzVmlzaWJsZSI6ZmFsc2UsIkxhc3RLbm93blZpc2liaWxpdHlTdGF0ZSI6ZmFsc2V9LCJJZCI6ImRmNGQ4OWEzLWQzNWItNDVmNy1iOTBlLWY5YWUyMjkyMzRmMiIsIkltcG9ydElkIjpudWxsLCJUaXRsZSI6IlRyaWFsIiwiTm90ZSI6bnVsbCwiSHlwZXJsaW5rIjp7IiRpZCI6IjQyMyIsIkFkZHJlc3MiOm51bGwsIlN1YkFkZHJlc3MiOm51bGx9LCJJc0NoYW5nZWQiOmZhbHNlLCJJc05ldyI6ZmFsc2V9fV0sIl9taWxlc3RvbmVzIjpbXSwiSWQiOiIwMDAwMDAwMC0wMDAwLTAwMDAtMDAwMC0wMDAwMDAwMDAwMDAiLCJJc1NpbmdsZUl0ZW1Sb3ciOnRydWV9XSwiSW5kZXgiOjAsIklkIjoiNmI3NzI4YTMtNzBmZC00YWUxLTgwZWUtNjhjOTcxNzgxYWRjIiwiSGVhZGVyVGV4dCI6bnVsbCwiSXNEZWZhdWx0Ijp0cnVlLCJTdHlsZSI6eyIkaWQiOiI0MjQiLCJIZWFkZXJTdHlsZSI6eyIkaWQiOiI0MjUiLCJUZXh0U3R5bGUiOnsiJGlkIjoiNDI2IiwiRm9udFNldHRpbmdzIjp7IiRpZCI6IjQyNyIsIkZvbnRTaXplIjoxMSwiRm9udE5hbWUiOiJDYWxpYnJpIiwiSXNCb2xkIjpmYWxzZSwiSXNJdGFsaWMiOmZhbHNlLCJJc1VuZGVybGluZWQiOmZhbHNlLCJQYXJlbnRTdHlsZSI6bnVsbH0sIkF1dG9TaXplIjoyLCJGb3JlZ3JvdW5kIjp7IiRpZCI6IjQyOCIsIkNvbG9yIjp7IiRpZCI6IjQy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NDMwIiwiVG9wIjowLjAsIkxlZnQiOjAuMCwiUmlnaHQiOjAuMCwiQm90dG9tIjowLjB9LCJQYWRkaW5nIjp7IiRpZCI6IjQzMSIsIlRvcCI6MC4wLCJMZWZ0IjowLjAsIlJpZ2h0IjowLjAsIkJvdHRvbSI6MC4wfSwiQmFja2dyb3VuZCI6eyIkaWQiOiI0MzIiLCJDb2xvciI6eyIkaWQiOiI0MzMiLCJBIjowLCJSIjoyNTUsIkciOjI1NSwiQiI6MjU1fX0sIklzVmlzaWJsZSI6dHJ1ZSwiV2lkdGgiOjAuMCwiSGVpZ2h0IjowLjAsIkJvcmRlclN0eWxlIjpudWxsLCJQYXJlbnRTdHlsZSI6bnVsbH0sIlJlY3RhbmdsZVN0eWxlIjp7IiRpZCI6IjQzNCIsIk1hcmdpbiI6eyIkaWQiOiI0MzUiLCJUb3AiOjAuMCwiTGVmdCI6MC4wLCJSaWdodCI6MC4wLCJCb3R0b20iOjAuMH0sIlBhZGRpbmciOnsiJGlkIjoiNDM2IiwiVG9wIjowLjAsIkxlZnQiOjAuMCwiUmlnaHQiOjAuMCwiQm90dG9tIjowLjB9LCJCYWNrZ3JvdW5kIjp7IiRpZCI6IjQzNyIsIkNvbG9yIjp7IiRpZCI6IjQzOCIsIkEiOjYzLCJSIjoyMzcsIkciOjEyNSwiQiI6NDl9fSwiSXNWaXNpYmxlIjp0cnVlLCJXaWR0aCI6MC4wLCJIZWlnaHQiOjAuMCwiQm9yZGVyU3R5bGUiOnsiJGlkIjoiNDM5IiwiTGluZUNvbG9yIjp7IiRpZCI6IjQ0MCIsIiR0eXBlIjoiTkxSRS5Db21tb24uRG9tLlNvbGlkQ29sb3JCcnVzaCwgTkxSRS5Db21tb24iLCJDb2xvciI6eyIkaWQiOiI0NDEiLCJBIjoyNTUsIlIiOjI1NSwiRyI6MCwiQiI6MH19LCJMaW5lV2VpZ2h0IjowLjAsIkxpbmVUeXBlIjowLCJQYXJlbnRTdHlsZSI6bnVsbH0sIlBhcmVudFN0eWxlIjpudWxsfSwiTWFyZ2luIjp7IiRpZCI6IjQ0MiIsIlRvcCI6MC4wLCJMZWZ0IjowLjAsIlJpZ2h0IjowLjAsIkJvdHRvbSI6MC4wfSwiUGFkZGluZyI6eyIkaWQiOiI0NDMiLCJUb3AiOjAuMCwiTGVmdCI6MC4wLCJSaWdodCI6MC4wLCJCb3R0b20iOjAuMH0sIkJhY2tncm91bmQiOm51bGwsIklzVmlzaWJsZSI6dHJ1ZSwiV2lkdGgiOjAuMCwiSGVpZ2h0IjowLjAsIkJvcmRlclN0eWxlIjpudWxsLCJQYXJlbnRTdHlsZSI6bnVsbH0sIkJhY2tncm91bmRTdHlsZSI6eyIkaWQiOiI0NDQiLCJNYXJnaW4iOnsiJGlkIjoiNDQ1IiwiVG9wIjowLjAsIkxlZnQiOjAuMCwiUmlnaHQiOjAuMCwiQm90dG9tIjowLjB9LCJQYWRkaW5nIjp7IiRpZCI6IjQ0NiIsIlRvcCI6MC4wLCJMZWZ0IjowLjAsIlJpZ2h0IjowLjAsIkJvdHRvbSI6MC4wfSwiQmFja2dyb3VuZCI6eyIkaWQiOiI0NDciLCJDb2xvciI6eyIkaWQiOiI0NDgiLCJBIjo1MSwiUiI6MTY1LCJHIjoxNjUsIkIiOjE2NX19LCJJc1Zpc2libGUiOnRydWUsIldpZHRoIjowLjAsIkhlaWdodCI6MC4wLCJCb3JkZXJTdHlsZSI6eyIkaWQiOiI0NDkiLCJMaW5lQ29sb3IiOnsiJGlkIjoiNDUwIiwiJHR5cGUiOiJOTFJFLkNvbW1vbi5Eb20uU29saWRDb2xvckJydXNoLCBOTFJFLkNvbW1vbiIsIkNvbG9yIjp7IiRpZCI6IjQ1MSIsIkEiOjI1NSwiUiI6MjU1LCJHIjowLCJCIjowfX0sIkxpbmVXZWlnaHQiOjAuMCwiTGluZVR5cGUiOjAsIlBhcmVudFN0eWxlIjpudWxsfSwiUGFyZW50U3R5bGUiOm51bGx9LCJNYXJnaW4iOnsiJGlkIjoiNDUyIiwiVG9wIjowLjAsIkxlZnQiOjAuMCwiUmlnaHQiOjAuMCwiQm90dG9tIjowLjB9LCJQYWRkaW5nIjp7IiRpZCI6IjQ1MyIsIlRvcCI6MC4wLCJMZWZ0IjowLjAsIlJpZ2h0IjowLjAsIkJvdHRvbSI6MC4wfSwiSXNWaXNpYmxlIjpmYWxzZSwiV2lkdGgiOjAuMCwiSGVpZ2h0IjowLjAsIkJvcmRlclN0eWxlIjpudWxsLCJQYXJlbnRTdHlsZSI6bnVsbH19XSwiSWQiOiI4NzI5NTU5NS0yNGRiLTRkMmEtOWY2OS0zM2U1ZTI4MjhjMjYiLCJJbmRleCI6MSwiSGVhZGVyVGV4dCI6IlBoYXNlIElJIiwiU3R5bGUiOnsiJGlkIjoiNDU0IiwiSGVhZGVyU3R5bGUiOnsiJGlkIjoiNDU1IiwiVGV4dElzVmVydGljYWwiOmZhbHNlLCJUZXh0U3R5bGUiOnsiJGlkIjoiNDU2IiwiRm9udFNldHRpbmdzIjp7IiRpZCI6IjQ1NyIsIkZvbnRTaXplIjoxMiwiRm9udE5hbWUiOiJDYWxpYnJpIiwiSXNCb2xkIjp0cnVlLCJJc0l0YWxpYyI6ZmFsc2UsIklzVW5kZXJsaW5lZCI6ZmFsc2UsIlBhcmVudFN0eWxlIjpudWxsfSwiQXV0b1NpemUiOjIsIkZvcmVncm91bmQiOnsiJGlkIjoiNDU4IiwiQ29sb3IiOnsiJGlkIjoiNDU5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NDYwIiwiVG9wIjowLjAsIkxlZnQiOjAuMCwiUmlnaHQiOjAuMCwiQm90dG9tIjowLjB9LCJQYWRkaW5nIjp7IiRpZCI6IjQ2MSIsIlRvcCI6MC4wLCJMZWZ0IjowLjAsIlJpZ2h0IjowLjAsIkJvdHRvbSI6MC4wfSwiQmFja2dyb3VuZCI6eyIkaWQiOiI0NjIiLCJDb2xvciI6eyIkaWQiOiI0NjMiLCJBIjowLCJSIjoyNTUsIkciOjI1NSwiQiI6MjU1fX0sIklzVmlzaWJsZSI6dHJ1ZSwiV2lkdGgiOjAuMCwiSGVpZ2h0IjowLjAsIkJvcmRlclN0eWxlIjpudWxsLCJQYXJlbnRTdHlsZSI6bnVsbH0sIlJlY3RhbmdsZVN0eWxlIjp7IiRpZCI6IjQ2NCIsIk1hcmdpbiI6eyIkaWQiOiI0NjUiLCJUb3AiOjAuMCwiTGVmdCI6MC4wLCJSaWdodCI6MC4wLCJCb3R0b20iOjAuMH0sIlBhZGRpbmciOnsiJGlkIjoiNDY2IiwiVG9wIjowLjAsIkxlZnQiOjAuMCwiUmlnaHQiOjAuMCwiQm90dG9tIjowLjB9LCJCYWNrZ3JvdW5kIjp7IiRpZCI6IjQ2NyIsIkNvbG9yIjp7IiRpZCI6IjQ2OCIsIkEiOjI1NSwiUiI6NjgsIkciOjg0LCJCIjoxMDZ9fSwiSXNWaXNpYmxlIjp0cnVlLCJXaWR0aCI6MC4wLCJIZWlnaHQiOjAuMCwiQm9yZGVyU3R5bGUiOnsiJGlkIjoiNDY5IiwiTGluZUNvbG9yIjp7IiRpZCI6IjQ3MCIsIiR0eXBlIjoiTkxSRS5Db21tb24uRG9tLlNvbGlkQ29sb3JCcnVzaCwgTkxSRS5Db21tb24iLCJDb2xvciI6eyIkaWQiOiI0NzEiLCJBIjoyNTUsIlIiOjI1NSwiRyI6MCwiQiI6MH19LCJMaW5lV2VpZ2h0IjowLjAsIkxpbmVUeXBlIjowLCJQYXJlbnRTdHlsZSI6bnVsbH0sIlBhcmVudFN0eWxlIjpudWxsfSwiTWFyZ2luIjp7IiRpZCI6IjQ3MiIsIlRvcCI6MC4wLCJMZWZ0IjowLjAsIlJpZ2h0IjowLjAsIkJvdHRvbSI6MC4wfSwiUGFkZGluZyI6eyIkaWQiOiI0NzMiLCJUb3AiOjAuMCwiTGVmdCI6MC4wLCJSaWdodCI6MC4wLCJCb3R0b20iOjAuMH0sIkJhY2tncm91bmQiOm51bGwsIklzVmlzaWJsZSI6dHJ1ZSwiV2lkdGgiOjAuMCwiSGVpZ2h0IjowLjAsIkJvcmRlclN0eWxlIjpudWxsLCJQYXJlbnRTdHlsZSI6bnVsbH0sIkJhY2tncm91bmRTdHlsZSI6eyIkaWQiOiI0NzQiLCJNYXJnaW4iOnsiJGlkIjoiNDc1IiwiVG9wIjowLjAsIkxlZnQiOjAuMCwiUmlnaHQiOjAuMCwiQm90dG9tIjowLjB9LCJQYWRkaW5nIjp7IiRpZCI6IjQ3NiIsIlRvcCI6MC4wLCJMZWZ0IjowLjAsIlJpZ2h0IjowLjAsIkJvdHRvbSI6MC4wfSwiQmFja2dyb3VuZCI6eyIkaWQiOiI0NzciLCJDb2xvciI6eyIkaWQiOiI0NzgiLCJBIjo1MSwiUiI6NjgsIkciOjg0LCJCIjoxMDZ9fSwiSXNWaXNpYmxlIjp0cnVlLCJXaWR0aCI6MC4wLCJIZWlnaHQiOjAuMCwiQm9yZGVyU3R5bGUiOnsiJGlkIjoiNDc5IiwiTGluZUNvbG9yIjp7IiRpZCI6IjQ4MCIsIiR0eXBlIjoiTkxSRS5Db21tb24uRG9tLlNvbGlkQ29sb3JCcnVzaCwgTkxSRS5Db21tb24iLCJDb2xvciI6eyIkaWQiOiI0ODEiLCJBIjoyNTUsIlIiOjI1NSwiRyI6MCwiQiI6MH19LCJMaW5lV2VpZ2h0IjowLjAsIkxpbmVUeXBlIjowLCJQYXJlbnRTdHlsZSI6bnVsbH0sIlBhcmVudFN0eWxlIjpudWxsfSwiSXNBYm92ZVRpbWViYW5kIjpmYWxzZSwiTWFyZ2luIjp7IiRpZCI6IjQ4MiIsIlRvcCI6MC4wLCJMZWZ0IjowLjAsIlJpZ2h0IjowLjAsIkJvdHRvbSI6MC4wfSwiUGFkZGluZyI6eyIkaWQiOiI0ODMiLCJUb3AiOjAuMCwiTGVmdCI6MC4wLCJSaWdodCI6MC4wLCJCb3R0b20iOjAuMH0sIklzVmlzaWJsZSI6dHJ1ZSwiV2lkdGgiOjAuMCwiSGVpZ2h0IjowLjAsIkJvcmRlclN0eWxlIjp7IiRpZCI6IjQ4NCIsIkxpbmVDb2xvciI6bnVsbCwiTGluZVdlaWdodCI6MC4wLCJMaW5lVHlwZSI6MCwiUGFyZW50U3R5bGUiOm51bGx9LCJQYXJlbnRTdHlsZSI6bnVsbH19LHsiJGlkIjoiNDg1IiwiX2FjdGl2aXRpZXMiOlt7IiRpZCI6IjQ4NiIsIl9yb3dzIjpbeyIkaWQiOiI0ODciLCJfdGFza3MiOlt7IiRpZCI6IjQ4OCIsIl9hdHRhY2hlZE1pbGVzdG9uZXMiOlt7IiRpZCI6IjQ4OSIsIkRhdGUiOiIyMDI0LTEwLTA3VDIzOjU5OjAwIiwiU3R5bGUiOnsiJGlkIjoiNDkwIiwiU2hhcGUiOjEsIkNvbm5lY3Rvck1hcmdpbiI6eyIkaWQiOiI0OTEiLCJUb3AiOjAuMCwiTGVmdCI6Mi4wLCJSaWdodCI6Mi4wLCJCb3R0b20iOjAuMH0sIkNvbm5lY3RvclN0eWxlIjp7IiRpZCI6IjQ5MiIsIkxpbmVDb2xvciI6eyIkaWQiOiI0OTMiLCIkdHlwZSI6Ik5MUkUuQ29tbW9uLkRvbS5Tb2xpZENvbG9yQnJ1c2gsIE5MUkUuQ29tbW9uIiwiQ29sb3IiOnsiJGlkIjoiNDk0IiwiQSI6MTI3LCJSIjoxMTEsIkciOjQ5LCJCIjoxNTJ9fSwiTGluZVdlaWdodCI6MS4wLCJMaW5lVHlwZSI6MCwiUGFyZW50U3R5bGUiOm51bGx9LCJJc0JlbG93VGltZWJhbmQiOnRydWUsIlBvc2l0aW9uT25UYXNrIjoxLCJIaWRlRGF0ZSI6ZmFsc2UsIlNoYXBlU2l6ZSI6MSwiU3BhY2luZyI6Mi4wLCJQYWRkaW5nIjp7IiRyZWYiOiIxMiJ9LCJTaGFwZVN0eWxlIjp7IiRpZCI6IjQ5NSIsIk1hcmdpbiI6eyIkaWQiOiI0OTYiLCJUb3AiOjAuMCwiTGVmdCI6MC4wLCJSaWdodCI6MC4wLCJCb3R0b20iOjAuMH0sIlBhZGRpbmciOnsiJGlkIjoiNDk3IiwiVG9wIjowLjAsIkxlZnQiOjAuMCwiUmlnaHQiOjAuMCwiQm90dG9tIjowLjB9LCJCYWNrZ3JvdW5kIjp7IiRpZCI6IjQ5OCIsIkNvbG9yIjp7IiRpZCI6IjQ5OSIsIkEiOjI1NSwiUiI6MTExLCJHIjo0OSwiQiI6MTUyfX0sIklzVmlzaWJsZSI6dHJ1ZSwiV2lkdGgiOjE4LjAsIkhlaWdodCI6MjAuMCwiQm9yZGVyU3R5bGUiOnsiJGlkIjoiNTAwIiwiTGluZUNvbG9yIjp7IiRyZWYiOiIxOSJ9LCJMaW5lV2VpZ2h0IjowLjAsIkxpbmVUeXBlIjowLCJQYXJlbnRTdHlsZSI6bnVsbH0sIlBhcmVudFN0eWxlIjpudWxsfSwiVGl0bGVTdHlsZSI6eyIkaWQiOiI1MDEiLCJGb250U2V0dGluZ3MiOnsiJGlkIjoiNTAyIiwiRm9udFNpemUiOjExLCJGb250TmFtZSI6IkNhbGlicmkiLCJJc0JvbGQiOnRydWUsIklzSXRhbGljIjpmYWxzZSwiSXNVbmRlcmxpbmVkIjpmYWxzZSwiUGFyZW50U3R5bGUiOm51bGx9LCJBdXRvU2l6ZSI6MCwiRm9yZWdyb3VuZCI6eyIkaWQiOiI1MDMiLCJDb2xvciI6eyIkaWQiOiI1MD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eyIkaWQiOiI1MDciLCJDb2xvciI6eyIkaWQiOiI1MDgiLCJBIjowLCJSIjoyNTUsIkciOjI1NSwiQiI6MjU1fX0sIklzVmlzaWJsZSI6dHJ1ZSwiV2lkdGgiOjAuMCwiSGVpZ2h0IjowLjAsIkJvcmRlclN0eWxlIjp7IiRpZCI6IjUwOSIsIkxpbmVDb2xvciI6bnVsbCwiTGluZVdlaWdodCI6MC4wLCJMaW5lVHlwZSI6MCwiUGFyZW50U3R5bGUiOm51bGx9LCJQYXJlbnRTdHlsZSI6bnVsbH0sIkRhdGVTdHlsZSI6eyIkaWQiOiI1MTAiLCJGb250U2V0dGluZ3MiOnsiJGlkIjoiNTExIiwiRm9udFNpemUiOjEwLCJGb250TmFtZSI6IkNhbGlicmkiLCJJc0JvbGQiOmZhbHNlLCJJc0l0YWxpYyI6ZmFsc2UsIklzVW5kZXJsaW5lZCI6ZmFsc2UsIlBhcmVudFN0eWxlIjpudWxsfSwiQXV0b1NpemUiOjAsIkZvcmVncm91bmQiOnsiJGlkIjoiNTEyIiwiQ29sb3IiOnsiJGlkIjoiNTE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QiLCJUb3AiOjAuMCwiTGVmdCI6MC4wLCJSaWdodCI6MC4wLCJCb3R0b20iOjAuMH0sIlBhZGRpbmciOnsiJGlkIjoiNTE1IiwiVG9wIjowLjAsIkxlZnQiOjAuMCwiUmlnaHQiOjAuMCwiQm90dG9tIjowLjB9LCJCYWNrZ3JvdW5kIjp7IiRpZCI6IjUxNiIsIkNvbG9yIjp7IiRpZCI6IjUxNyIsIkEiOjAsIlIiOjI1NSwiRyI6MjU1LCJCIjoyNTV9fSwiSXNWaXNpYmxlIjp0cnVlLCJXaWR0aCI6MC4wLCJIZWlnaHQiOjAuMCwiQm9yZGVyU3R5bGUiOnsiJGlkIjoiNTE4IiwiTGluZUNvbG9yIjpudWxsLCJMaW5lV2VpZ2h0IjowLjAsIkxpbmVUeXBlIjowLCJQYXJlbnRTdHlsZSI6bnVsbH0sIlBhcmVudFN0eWxlIjpudWxsfSwiRGF0ZUZvcm1hdCI6eyIkaWQiOiI1MTk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UyMCIsIkRhdGVQYXJ0SXNWaXNpYmxlIjp0cnVlLCJUaW1lUGFydElzVmlzaWJsZSI6ZmFsc2V9fSwiV2Vla051bWJlcmluZyI6eyIkaWQiOiI1MjEiLCJGb3JtYXQiOjAsIklzVmlzaWJsZSI6ZmFsc2UsIkxhc3RLbm93blZpc2liaWxpdHlTdGF0ZSI6ZmFsc2V9LCJJc1Zpc2libGUiOnRydWUsIlBhcmVudFN0eWxlIjpudWxsfSwiSW5kZXgiOjE0LCJQZXJjZW50YWdlQ29tcGxldGUiOm51bGwsIlBvc2l0aW9uIjp7IlJhdGlvIjowLjAsIklzQ3VzdG9tIjpmYWxzZX0sIkRhdGVGb3JtYXQiOnsiJHJlZiI6IjUxOSJ9LCJXZWVrTnVtYmVyaW5nIjp7IiRpZCI6IjUyMiIsIkZvcm1hdCI6MCwiSXNWaXNpYmxlIjpmYWxzZSwiTGFzdEtub3duVmlzaWJpbGl0eVN0YXRlIjpmYWxzZX0sIlJlbGF0ZWRUYXNrSWQiOiJmNzA5NWE4My1hMzM1LTQ4NmQtOTNiOC1iYTU1ODAzNmRjZGMiLCJJZCI6IjdjZGZiMmM0LWY3MDctNGRhMS1hMTQ4LTUxZjI3N2U5MmQ4MyIsIkltcG9ydElkIjpudWxsLCJUaXRsZSI6IlBhdGllbnRzIFxyXG5SZWNydWl0ZWQiLCJOb3RlIjpudWxsLCJIeXBlcmxpbmsiOnsiJGlkIjoiNTIzIiwiQWRkcmVzcyI6IiIsIlN1YkFkZHJlc3MiOiIifSwiSXNDaGFuZ2VkIjpmYWxzZSwiSXNOZXciOmZhbHNlfSx7IiRpZCI6IjUyNCIsIkRhdGUiOiIyMDI1LTAxLTMxVDIzOjU5OjAwIiwiU3R5bGUiOnsiJGlkIjoiNTI1IiwiU2hhcGUiOjEsIkNvbm5lY3Rvck1hcmdpbiI6eyIkaWQiOiI1MjYiLCJUb3AiOjAuMCwiTGVmdCI6Mi4wLCJSaWdodCI6Mi4wLCJCb3R0b20iOjAuMH0sIkNvbm5lY3RvclN0eWxlIjp7IiRpZCI6IjUyNyIsIkxpbmVDb2xvciI6eyIkaWQiOiI1MjgiLCIkdHlwZSI6Ik5MUkUuQ29tbW9uLkRvbS5Tb2xpZENvbG9yQnJ1c2gsIE5MUkUuQ29tbW9uIiwiQ29sb3IiOnsiJGlkIjoiNTI5IiwiQSI6MTI3LCJSIjoyNiwiRyI6MTcwLCJCIjo2Nn19LCJMaW5lV2VpZ2h0IjoxLjAsIkxpbmVUeXBlIjowLCJQYXJlbnRTdHlsZSI6bnVsbH0sIklzQmVsb3dUaW1lYmFuZCI6dHJ1ZSwiUG9zaXRpb25PblRhc2siOjEsIkhpZGVEYXRlIjpmYWxzZSwiU2hhcGVTaXplIjoxLCJTcGFjaW5nIjoyLjAsIlBhZGRpbmciOnsiJHJlZiI6IjEyIn0sIlNoYXBlU3R5bGUiOnsiJGlkIjoiNTMwIiwiTWFyZ2luIjp7IiRyZWYiOiI0OTYifSwiUGFkZGluZyI6eyIkcmVmIjoiNDk3In0sIkJhY2tncm91bmQiOnsiJGlkIjoiNTMxIiwiQ29sb3IiOnsiJGlkIjoiNTMyIiwiQSI6MjU1LCJSIjoyNiwiRyI6MTcwLCJCIjo2Nn19LCJJc1Zpc2libGUiOnRydWUsIldpZHRoIjoxOC4wLCJIZWlnaHQiOjIwLjAsIkJvcmRlclN0eWxlIjp7IiRpZCI6IjUzMyIsIkxpbmVDb2xvciI6eyIkcmVmIjoiMTkifSwiTGluZVdlaWdodCI6MC4wLCJMaW5lVHlwZSI6MCwiUGFyZW50U3R5bGUiOm51bGx9LCJQYXJlbnRTdHlsZSI6bnVsbH0sIlRpdGxlU3R5bGUiOnsiJGlkIjoiNTM0IiwiRm9udFNldHRpbmdzIjp7IiRpZCI6IjUzNSIsIkZvbnRTaXplIjoxMSwiRm9udE5hbWUiOiJDYWxpYnJpIiwiSXNCb2xkIjp0cnVlLCJJc0l0YWxpYyI6ZmFsc2UsIklzVW5kZXJsaW5lZCI6ZmFsc2UsIlBhcmVudFN0eWxlIjpudWxsfSwiQXV0b1NpemUiOjAsIkZvcmVncm91bmQiOnsiJGlkIjoiNTM2IiwiQ29sb3IiOnsiJGlkIjoiNTM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MDUifSwiUGFkZGluZyI6eyIkcmVmIjoiNTA2In0sIkJhY2tncm91bmQiOnsiJGlkIjoiNTM4IiwiQ29sb3IiOnsiJGlkIjoiNTM5IiwiQSI6MCwiUiI6MjU1LCJHIjoyNTUsIkIiOjI1NX19LCJJc1Zpc2libGUiOnRydWUsIldpZHRoIjowLjAsIkhlaWdodCI6MC4wLCJCb3JkZXJTdHlsZSI6eyIkaWQiOiI1NDAiLCJMaW5lQ29sb3IiOm51bGwsIkxpbmVXZWlnaHQiOjAuMCwiTGluZVR5cGUiOjAsIlBhcmVudFN0eWxlIjpudWxsfSwiUGFyZW50U3R5bGUiOm51bGx9LCJEYXRlU3R5bGUiOnsiJGlkIjoiNTQxIiwiRm9udFNldHRpbmdzIjp7IiRpZCI6IjU0MiIsIkZvbnRTaXplIjoxMCwiRm9udE5hbWUiOiJDYWxpYnJpIiwiSXNCb2xkIjpmYWxzZSwiSXNJdGFsaWMiOmZhbHNlLCJJc1VuZGVybGluZWQiOmZhbHNlLCJQYXJlbnRTdHlsZSI6bnVsbH0sIkF1dG9TaXplIjowLCJGb3JlZ3JvdW5kIjp7IiRpZCI6IjU0MyIsIkNvbG9yIjp7IiRpZCI6IjU0N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UxNCJ9LCJQYWRkaW5nIjp7IiRyZWYiOiI1MTUifSwiQmFja2dyb3VuZCI6eyIkaWQiOiI1NDUiLCJDb2xvciI6eyIkaWQiOiI1NDYiLCJBIjowLCJSIjoyNTUsIkciOjI1NSwiQiI6MjU1fX0sIklzVmlzaWJsZSI6dHJ1ZSwiV2lkdGgiOjAuMCwiSGVpZ2h0IjowLjAsIkJvcmRlclN0eWxlIjp7IiRpZCI6IjU0NyIsIkxpbmVDb2xvciI6bnVsbCwiTGluZVdlaWdodCI6MC4wLCJMaW5lVHlwZSI6MCwiUGFyZW50U3R5bGUiOm51bGx9LCJQYXJlbnRTdHlsZSI6bnVsbH0sIkRhdGVGb3JtYXQiOnsiJGlkIjoiNTQ4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1NDkiLCJEYXRlUGFydElzVmlzaWJsZSI6dHJ1ZSwiVGltZVBhcnRJc1Zpc2libGUiOmZhbHNlfX0sIldlZWtOdW1iZXJpbmciOnsiJGlkIjoiNTUwIiwiRm9ybWF0IjowLCJJc1Zpc2libGUiOmZhbHNlLCJMYXN0S25vd25WaXNpYmlsaXR5U3RhdGUiOmZhbHNlfSwiSXNWaXNpYmxlIjp0cnVlLCJQYXJlbnRTdHlsZSI6bnVsbH0sIkluZGV4IjoxNSwiUGVyY2VudGFnZUNvbXBsZXRlIjpudWxsLCJQb3NpdGlvbiI6eyJSYXRpbyI6MC4wLCJJc0N1c3RvbSI6ZmFsc2V9LCJEYXRlRm9ybWF0Ijp7IiRyZWYiOiI1NDgifSwiV2Vla051bWJlcmluZyI6eyIkaWQiOiI1NTEiLCJGb3JtYXQiOjAsIklzVmlzaWJsZSI6ZmFsc2UsIkxhc3RLbm93blZpc2liaWxpdHlTdGF0ZSI6ZmFsc2V9LCJSZWxhdGVkVGFza0lkIjoiZjcwOTVhODMtYTMzNS00ODZkLTkzYjgtYmE1NTgwMzZkY2RjIiwiSWQiOiJmMzJjMTEzOC1jN2VhLTQ4MzYtOGU0OC1iYjM3YWY5NjU0NzIiLCJJbXBvcnRJZCI6bnVsbCwiVGl0bGUiOiJQYXRpZW50cyBcclxuRW5yb2xsZWQiLCJOb3RlIjpudWxsLCJIeXBlcmxpbmsiOnsiJGlkIjoiNTUyIiwiQWRkcmVzcyI6IiIsIlN1YkFkZHJlc3MiOiIifSwiSXNDaGFuZ2VkIjpmYWxzZSwiSXNOZXciOmZhbHNlfSx7IiRpZCI6IjU1MyIsIkRhdGUiOiIyMDI1LTA1LTA4VDIzOjU5OjAwIiwiU3R5bGUiOnsiJGlkIjoiNTU0IiwiU2hhcGUiOjEsIkNvbm5lY3Rvck1hcmdpbiI6eyIkaWQiOiI1NTUiLCJUb3AiOjAuMCwiTGVmdCI6Mi4wLCJSaWdodCI6Mi4wLCJCb3R0b20iOjAuMH0sIkNvbm5lY3RvclN0eWxlIjp7IiRpZCI6IjU1NiIsIkxpbmVDb2xvciI6eyIkaWQiOiI1NTciLCIkdHlwZSI6Ik5MUkUuQ29tbW9uLkRvbS5Tb2xpZENvbG9yQnJ1c2gsIE5MUkUuQ29tbW9uIiwiQ29sb3IiOnsiJGlkIjoiNTU4IiwiQSI6MTI3LCJSIjoyMzQsIkciOjgzLCJCIjo5M319LCJMaW5lV2VpZ2h0IjoxLjAsIkxpbmVUeXBlIjowLCJQYXJlbnRTdHlsZSI6bnVsbH0sIklzQmVsb3dUaW1lYmFuZCI6dHJ1ZSwiUG9zaXRpb25PblRhc2siOjEsIkhpZGVEYXRlIjpmYWxzZSwiU2hhcGVTaXplIjoxLCJTcGFjaW5nIjoyLjAsIlBhZGRpbmciOnsiJHJlZiI6IjEyIn0sIlNoYXBlU3R5bGUiOnsiJGlkIjoiNTU5IiwiTWFyZ2luIjp7IiRyZWYiOiI0OTYifSwiUGFkZGluZyI6eyIkcmVmIjoiNDk3In0sIkJhY2tncm91bmQiOnsiJGlkIjoiNTYwIiwiQ29sb3IiOnsiJGlkIjoiNTYxIiwiQSI6MjU1LCJSIjoyMzQsIkciOjgzLCJCIjo5M319LCJJc1Zpc2libGUiOnRydWUsIldpZHRoIjoxOC4wLCJIZWlnaHQiOjIwLjAsIkJvcmRlclN0eWxlIjp7IiRpZCI6IjU2MiIsIkxpbmVDb2xvciI6eyIkcmVmIjoiMTkifSwiTGluZVdlaWdodCI6MC4wLCJMaW5lVHlwZSI6MCwiUGFyZW50U3R5bGUiOm51bGx9LCJQYXJlbnRTdHlsZSI6bnVsbH0sIlRpdGxlU3R5bGUiOnsiJGlkIjoiNTYzIiwiRm9udFNldHRpbmdzIjp7IiRpZCI6IjU2NCIsIkZvbnRTaXplIjoxMSwiRm9udE5hbWUiOiJDYWxpYnJpIiwiSXNCb2xkIjp0cnVlLCJJc0l0YWxpYyI6ZmFsc2UsIklzVW5kZXJsaW5lZCI6ZmFsc2UsIlBhcmVudFN0eWxlIjpudWxsfSwiQXV0b1NpemUiOjAsIkZvcmVncm91bmQiOnsiJGlkIjoiNTY1IiwiQ29sb3IiOnsiJGlkIjoiNTY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MDUifSwiUGFkZGluZyI6eyIkcmVmIjoiNTA2In0sIkJhY2tncm91bmQiOnsiJGlkIjoiNTY3IiwiQ29sb3IiOnsiJGlkIjoiNTY4IiwiQSI6MCwiUiI6MjU1LCJHIjoyNTUsIkIiOjI1NX19LCJJc1Zpc2libGUiOnRydWUsIldpZHRoIjowLjAsIkhlaWdodCI6MC4wLCJCb3JkZXJTdHlsZSI6eyIkaWQiOiI1NjkiLCJMaW5lQ29sb3IiOm51bGwsIkxpbmVXZWlnaHQiOjAuMCwiTGluZVR5cGUiOjAsIlBhcmVudFN0eWxlIjpudWxsfSwiUGFyZW50U3R5bGUiOm51bGx9LCJEYXRlU3R5bGUiOnsiJGlkIjoiNTcwIiwiRm9udFNldHRpbmdzIjp7IiRpZCI6IjU3MSIsIkZvbnRTaXplIjoxMCwiRm9udE5hbWUiOiJDYWxpYnJpIiwiSXNCb2xkIjpmYWxzZSwiSXNJdGFsaWMiOmZhbHNlLCJJc1VuZGVybGluZWQiOmZhbHNlLCJQYXJlbnRTdHlsZSI6bnVsbH0sIkF1dG9TaXplIjowLCJGb3JlZ3JvdW5kIjp7IiRpZCI6IjU3MiIsIkNvbG9yIjp7IiRpZCI6IjU3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UxNCJ9LCJQYWRkaW5nIjp7IiRyZWYiOiI1MTUifSwiQmFja2dyb3VuZCI6eyIkaWQiOiI1NzQiLCJDb2xvciI6eyIkaWQiOiI1NzUiLCJBIjowLCJSIjoyNTUsIkciOjI1NSwiQiI6MjU1fX0sIklzVmlzaWJsZSI6dHJ1ZSwiV2lkdGgiOjAuMCwiSGVpZ2h0IjowLjAsIkJvcmRlclN0eWxlIjp7IiRpZCI6IjU3NiIsIkxpbmVDb2xvciI6bnVsbCwiTGluZVdlaWdodCI6MC4wLCJMaW5lVHlwZSI6MCwiUGFyZW50U3R5bGUiOm51bGx9LCJQYXJlbnRTdHlsZSI6bnVsbH0sIkRhdGVGb3JtYXQiOnsiJGlkIjoiNTc3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1NzgiLCJEYXRlUGFydElzVmlzaWJsZSI6dHJ1ZSwiVGltZVBhcnRJc1Zpc2libGUiOmZhbHNlfX0sIldlZWtOdW1iZXJpbmciOnsiJGlkIjoiNTc5IiwiRm9ybWF0IjowLCJJc1Zpc2libGUiOmZhbHNlLCJMYXN0S25vd25WaXNpYmlsaXR5U3RhdGUiOmZhbHNlfSwiSXNWaXNpYmxlIjp0cnVlLCJQYXJlbnRTdHlsZSI6bnVsbH0sIkluZGV4IjoxNiwiUGVyY2VudGFnZUNvbXBsZXRlIjpudWxsLCJQb3NpdGlvbiI6eyJSYXRpbyI6MC4wLCJJc0N1c3RvbSI6ZmFsc2V9LCJEYXRlRm9ybWF0Ijp7IiRyZWYiOiI1NzcifSwiV2Vla051bWJlcmluZyI6eyIkaWQiOiI1ODAiLCJGb3JtYXQiOjAsIklzVmlzaWJsZSI6ZmFsc2UsIkxhc3RLbm93blZpc2liaWxpdHlTdGF0ZSI6ZmFsc2V9LCJSZWxhdGVkVGFza0lkIjoiZjcwOTVhODMtYTMzNS00ODZkLTkzYjgtYmE1NTgwMzZkY2RjIiwiSWQiOiJkMWYwZjM3Mi04ZTRmLTQyMjktYjUyZC01ODUwYmU1MmJhZTYiLCJJbXBvcnRJZCI6bnVsbCwiVGl0bGUiOiJTdHVkeSBcclxuS2ljay1vZmYiLCJOb3RlIjpudWxsLCJIeXBlcmxpbmsiOnsiJGlkIjoiNTgxIiwiQWRkcmVzcyI6IiIsIlN1YkFkZHJlc3MiOiIifSwiSXNDaGFuZ2VkIjpmYWxzZSwiSXNOZXciOmZhbHNlfV0sIlRhc2tEZWZpbml0aW9uIjp7IiRpZCI6IjU4MiIsIkdyb3VwTmFtZSI6bnVsbCwiU3RhcnREYXRlIjoiMjAyNC0wOS0yM1QwMDowMDowMCIsIkVuZERhdGUiOiIyMDI1LTEwLTIzVDE2OjMwOjAwIiwiUGVyY2VudGFnZUNvbXBsZXRlIjpudWxsLCJTdHlsZSI6eyIkaWQiOiI1ODMiLCJTaGFwZSI6MywiU2hhcGVUaGlja25lc3MiOjAsIkR1cmF0aW9uRm9ybWF0Ijo2LCJJbmNsdWRlTm9uV29ya2luZ0RheXNJbkR1cmF0aW9uIjpmYWxzZSwiUGVyY2VudGFnZUNvbXBsZXRlU3R5bGUiOnsiJGlkIjoiNTg0IiwiRm9udFNldHRpbmdzIjp7IiRpZCI6IjU4NS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CwiVmVydGljYWxBbGlnbm1lbnQiOjAsIlNtYXJ0Rm9yZWdyb3VuZCI6bnVsbCwiQmFja2dyb3VuZEZpbGxUeXBlIjowLCJNYXJnaW4iOnsiJGlkIjoiNTg2IiwiVG9wIjowLjAsIkxlZnQiOjAuMCwiUmlnaHQiOjAuMCwiQm90dG9tIjowLjB9LCJQYWRkaW5nIjp7IiRpZCI6IjU4NyIsIlRvcCI6MC4wLCJMZWZ0IjowLjAsIlJpZ2h0IjowLjAsIkJvdHRvbSI6MC4wfSwiQmFja2dyb3VuZCI6eyIkcmVmIjoiMTI0In0sIklzVmlzaWJsZSI6dHJ1ZSwiV2lkdGgiOjAuMCwiSGVpZ2h0IjowLjAsIkJvcmRlclN0eWxlIjp7IiRpZCI6IjU4OCIsIkxpbmVDb2xvciI6bnVsbCwiTGluZVdlaWdodCI6MC4wLCJMaW5lVHlwZSI6MCwiUGFyZW50U3R5bGUiOm51bGx9LCJQYXJlbnRTdHlsZSI6bnVsbH0sIkR1cmF0aW9uU3R5bGUiOnsiJGlkIjoiNTg5IiwiRm9udFNldHRpbmdzIjp7IiRpZCI6IjU5MCIsIkZvbnRTaXplIjoxMSwiRm9udE5hbWUiOiJDYWxpYnJpIiwiSXNCb2xkIjpmYWxzZSwiSXNJdGFsaWMiOmZhbHNlLCJJc1VuZGVybGluZWQiOmZhbHNlLCJQYXJlbnRTdHlsZSI6bnVsbH0sIkF1dG9TaXplIjowLCJGb3JlZ3JvdW5kIjp7IiRpZCI6IjU5MSIsIkNvbG9yIjp7IiRpZCI6IjU5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kzIiwiVG9wIjowLjAsIkxlZnQiOjAuMCwiUmlnaHQiOjAuMCwiQm90dG9tIjowLjB9LCJQYWRkaW5nIjp7IiRpZCI6IjU5NCIsIlRvcCI6MC4wLCJMZWZ0IjowLjAsIlJpZ2h0IjowLjAsIkJvdHRvbSI6MC4wfSwiQmFja2dyb3VuZCI6eyIkaWQiOiI1OTUiLCJDb2xvciI6eyIkaWQiOiI1OTYiLCJBIjowLCJSIjoyNTUsIkciOjI1NSwiQiI6MjU1fX0sIklzVmlzaWJsZSI6dHJ1ZSwiV2lkdGgiOjAuMCwiSGVpZ2h0IjowLjAsIkJvcmRlclN0eWxlIjp7IiRpZCI6IjU5NyIsIkxpbmVDb2xvciI6bnVsbCwiTGluZVdlaWdodCI6MC4wLCJMaW5lVHlwZSI6MCwiUGFyZW50U3R5bGUiOm51bGx9LCJQYXJlbnRTdHlsZSI6bnVsbH0sIkhvcml6b250YWxDb25uZWN0b3JTdHlsZSI6eyIkaWQiOiI1OTgiLCJMaW5lQ29sb3IiOnsiJHJlZiI6IjEzNyJ9LCJMaW5lV2VpZ2h0IjoxLjAsIkxpbmVUeXBlIjowLCJQYXJlbnRTdHlsZSI6bnVsbH0sIlZlcnRpY2FsQ29ubmVjdG9yU3R5bGUiOnsiJGlkIjoiNTk5IiwiTGluZUNvbG9yIjp7IiRyZWYiOiIxNDA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YwMCIsIk1hcmdpbiI6eyIkaWQiOiI2MDEiLCJUb3AiOjAuMCwiTGVmdCI6NC4wLCJSaWdodCI6NC4wLCJCb3R0b20iOjAuMH0sIlBhZGRpbmciOnsiJGlkIjoiNjAyIiwiVG9wIjowLjAsIkxlZnQiOjAuMCwiUmlnaHQiOjAuMCwiQm90dG9tIjowLjB9LCJCYWNrZ3JvdW5kIjp7IiRpZCI6IjYwMyIsIkNvbG9yIjp7IiRpZCI6IjYwNCIsIkEiOjI1NSwiUiI6MTE1LCJHIjoxMTUsIkIiOjExNX19LCJJc1Zpc2libGUiOnRydWUsIldpZHRoIjowLjAsIkhlaWdodCI6MTAuMCwiQm9yZGVyU3R5bGUiOnsiJGlkIjoiNjA1IiwiTGluZUNvbG9yIjp7IiRyZWYiOiI0MDEifSwiTGluZVdlaWdodCI6MC4wLCJMaW5lVHlwZSI6MCwiUGFyZW50U3R5bGUiOm51bGx9LCJQYXJlbnRTdHlsZSI6bnVsbH0sIlRpdGxlU3R5bGUiOnsiJGlkIjoiNjA2IiwiRm9udFNldHRpbmdzIjp7IiRpZCI6IjYwNyIsIkZvbnRTaXplIjoxMSwiRm9udE5hbWUiOiJDYWxpYnJpIiwiSXNCb2xkIjp0cnVlLCJJc0l0YWxpYyI6ZmFsc2UsIklzVW5kZXJsaW5lZCI6ZmFsc2UsIlBhcmVudFN0eWxlIjpudWxsfSwiQXV0b1NpemUiOjAsIkZvcmVncm91bmQiOnsiJGlkIjoiNjA4IiwiQ29sb3IiOnsiJGlkIjoiNjA5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YxMCIsIlRvcCI6MC4wLCJMZWZ0IjowLjAsIlJpZ2h0IjowLjAsIkJvdHRvbSI6MC4wfSwiUGFkZGluZyI6eyIkaWQiOiI2MTEiLCJUb3AiOjAuMCwiTGVmdCI6MC4wLCJSaWdodCI6MC4wLCJCb3R0b20iOjAuMH0sIkJhY2tncm91bmQiOnsiJGlkIjoiNjEyIiwiQ29sb3IiOnsiJGlkIjoiNjEzIiwiQSI6MCwiUiI6MjU1LCJHIjoyNTUsIkIiOjI1NX19LCJJc1Zpc2libGUiOnRydWUsIldpZHRoIjowLjAsIkhlaWdodCI6MC4wLCJCb3JkZXJTdHlsZSI6eyIkaWQiOiI2MTQiLCJMaW5lQ29sb3IiOm51bGwsIkxpbmVXZWlnaHQiOjAuMCwiTGluZVR5cGUiOjAsIlBhcmVudFN0eWxlIjpudWxsfSwiUGFyZW50U3R5bGUiOm51bGx9LCJEYXRlU3R5bGUiOnsiJGlkIjoiNjE1IiwiRm9udFNldHRpbmdzIjp7IiRpZCI6IjYxNiIsIkZvbnRTaXplIjoxMCwiRm9udE5hbWUiOiJDYWxpYnJpIiwiSXNCb2xkIjpmYWxzZSwiSXNJdGFsaWMiOmZhbHNlLCJJc1VuZGVybGluZWQiOmZhbHNlLCJQYXJlbnRTdHlsZSI6bnVsbH0sIkF1dG9TaXplIjowLCJGb3JlZ3JvdW5kIjp7IiRpZCI6IjYxNyIsIkNvbG9yIjp7IiRpZCI6IjYx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MTkiLCJUb3AiOjAuMCwiTGVmdCI6MC4wLCJSaWdodCI6MC4wLCJCb3R0b20iOjAuMH0sIlBhZGRpbmciOnsiJGlkIjoiNjIwIiwiVG9wIjowLjAsIkxlZnQiOjAuMCwiUmlnaHQiOjAuMCwiQm90dG9tIjowLjB9LCJCYWNrZ3JvdW5kIjp7IiRpZCI6IjYyMSIsIkNvbG9yIjp7IiRpZCI6IjYyMiIsIkEiOjAsIlIiOjI1NSwiRyI6MjU1LCJCIjoyNTV9fSwiSXNWaXNpYmxlIjp0cnVlLCJXaWR0aCI6MC4wLCJIZWlnaHQiOjAuMCwiQm9yZGVyU3R5bGUiOnsiJGlkIjoiNjIzIiwiTGluZUNvbG9yIjpudWxsLCJMaW5lV2VpZ2h0IjowLjAsIkxpbmVUeXBlIjowLCJQYXJlbnRTdHlsZSI6bnVsbH0sIlBhcmVudFN0eWxlIjpudWxsfSwiRGF0ZUZvcm1hdCI6eyIkaWQiOiI2MjQ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I1IiwiRm9ybWF0IjowLCJJc1Zpc2libGUiOmZhbHNlLCJMYXN0S25vd25WaXNpYmlsaXR5U3RhdGUiOmZhbHNlfSwiSXNWaXNpYmxlIjp0cnVlLCJQYXJlbnRTdHlsZSI6bnVsbH0sIkluZGV4IjoxMywiU21hcnREdXJhdGlvbkFjdGl2YXRlZCI6ZmFsc2UsIkRhdGVGb3JtYXQiOnsiJHJlZiI6IjYyNCJ9LCJXZWVrTnVtYmVyaW5nIjp7IiRpZCI6IjYyNiIsIkZvcm1hdCI6MCwiSXNWaXNpYmxlIjpmYWxzZSwiTGFzdEtub3duVmlzaWJpbGl0eVN0YXRlIjpmYWxzZX0sIklkIjoiZjcwOTVhODMtYTMzNS00ODZkLTkzYjgtYmE1NTgwMzZkY2RjIiwiSW1wb3J0SWQiOm51bGwsIlRpdGxlIjoiVHJpYWwiLCJOb3RlIjpudWxsLCJIeXBlcmxpbmsiOnsiJGlkIjoiNjI3IiwiQWRkcmVzcyI6bnVsbCwiU3ViQWRkcmVzcyI6bnVsbH0sIklzQ2hhbmdlZCI6ZmFsc2UsIklzTmV3IjpmYWxzZX19XSwiX21pbGVzdG9uZXMiOltdLCJJZCI6IjAwMDAwMDAwLTAwMDAtMDAwMC0wMDAwLTAwMDAwMDAwMDAwMCIsIklzU2luZ2xlSXRlbVJvdyI6dHJ1ZX1dLCJJbmRleCI6MCwiSWQiOiJjOGY2YWY0MS0zN2JlLTRlYmYtYWYzNy1hNGNlMjdhYzY2N2IiLCJIZWFkZXJUZXh0IjpudWxsLCJJc0RlZmF1bHQiOnRydWUsIlN0eWxlIjp7IiRpZCI6IjYyOCIsIkhlYWRlclN0eWxlIjp7IiRpZCI6IjYyOSIsIlRleHRTdHlsZSI6eyIkaWQiOiI2MzAiLCJGb250U2V0dGluZ3MiOnsiJGlkIjoiNjMxIiwiRm9udFNpemUiOjExLCJGb250TmFtZSI6IkNhbGlicmkiLCJJc0JvbGQiOmZhbHNlLCJJc0l0YWxpYyI6ZmFsc2UsIklzVW5kZXJsaW5lZCI6ZmFsc2UsIlBhcmVudFN0eWxlIjpudWxsfSwiQXV0b1NpemUiOjIsIkZvcmVncm91bmQiOnsiJGlkIjoiNjMyIiwiQ29sb3IiOnsiJGlkIjoiNjMz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MzQiLCJUb3AiOjAuMCwiTGVmdCI6MC4wLCJSaWdodCI6MC4wLCJCb3R0b20iOjAuMH0sIlBhZGRpbmciOnsiJGlkIjoiNjM1IiwiVG9wIjowLjAsIkxlZnQiOjAuMCwiUmlnaHQiOjAuMCwiQm90dG9tIjowLjB9LCJCYWNrZ3JvdW5kIjp7IiRpZCI6IjYzNiIsIkNvbG9yIjp7IiRpZCI6IjYzNyIsIkEiOjAsIlIiOjI1NSwiRyI6MjU1LCJCIjoyNTV9fSwiSXNWaXNpYmxlIjp0cnVlLCJXaWR0aCI6MC4wLCJIZWlnaHQiOjAuMCwiQm9yZGVyU3R5bGUiOm51bGwsIlBhcmVudFN0eWxlIjpudWxsfSwiUmVjdGFuZ2xlU3R5bGUiOnsiJGlkIjoiNjM4IiwiTWFyZ2luIjp7IiRpZCI6IjYzOSIsIlRvcCI6MC4wLCJMZWZ0IjowLjAsIlJpZ2h0IjowLjAsIkJvdHRvbSI6MC4wfSwiUGFkZGluZyI6eyIkaWQiOiI2NDAiLCJUb3AiOjAuMCwiTGVmdCI6MC4wLCJSaWdodCI6MC4wLCJCb3R0b20iOjAuMH0sIkJhY2tncm91bmQiOnsiJGlkIjoiNjQxIiwiQ29sb3IiOnsiJGlkIjoiNjQyIiwiQSI6NjMsIlIiOjE2NSwiRyI6MTY1LCJCIjoxNjV9fSwiSXNWaXNpYmxlIjp0cnVlLCJXaWR0aCI6MC4wLCJIZWlnaHQiOjAuMCwiQm9yZGVyU3R5bGUiOnsiJGlkIjoiNjQzIiwiTGluZUNvbG9yIjp7IiRpZCI6IjY0NCIsIiR0eXBlIjoiTkxSRS5Db21tb24uRG9tLlNvbGlkQ29sb3JCcnVzaCwgTkxSRS5Db21tb24iLCJDb2xvciI6eyIkaWQiOiI2NDUiLCJBIjoyNTUsIlIiOjI1NSwiRyI6MCwiQiI6MH19LCJMaW5lV2VpZ2h0IjowLjAsIkxpbmVUeXBlIjowLCJQYXJlbnRTdHlsZSI6bnVsbH0sIlBhcmVudFN0eWxlIjpudWxsfSwiTWFyZ2luIjp7IiRpZCI6IjY0NiIsIlRvcCI6MC4wLCJMZWZ0IjowLjAsIlJpZ2h0IjowLjAsIkJvdHRvbSI6MC4wfSwiUGFkZGluZyI6eyIkaWQiOiI2NDciLCJUb3AiOjAuMCwiTGVmdCI6MC4wLCJSaWdodCI6MC4wLCJCb3R0b20iOjAuMH0sIkJhY2tncm91bmQiOm51bGwsIklzVmlzaWJsZSI6dHJ1ZSwiV2lkdGgiOjAuMCwiSGVpZ2h0IjowLjAsIkJvcmRlclN0eWxlIjpudWxsLCJQYXJlbnRTdHlsZSI6bnVsbH0sIkJhY2tncm91bmRTdHlsZSI6eyIkaWQiOiI2NDgiLCJNYXJnaW4iOnsiJGlkIjoiNjQ5IiwiVG9wIjowLjAsIkxlZnQiOjAuMCwiUmlnaHQiOjAuMCwiQm90dG9tIjowLjB9LCJQYWRkaW5nIjp7IiRpZCI6IjY1MCIsIlRvcCI6MC4wLCJMZWZ0IjowLjAsIlJpZ2h0IjowLjAsIkJvdHRvbSI6MC4wfSwiQmFja2dyb3VuZCI6eyIkaWQiOiI2NTEiLCJDb2xvciI6eyIkaWQiOiI2NTIiLCJBIjo1MSwiUiI6MTY1LCJHIjoxNjUsIkIiOjE2NX19LCJJc1Zpc2libGUiOnRydWUsIldpZHRoIjowLjAsIkhlaWdodCI6MC4wLCJCb3JkZXJTdHlsZSI6eyIkaWQiOiI2NTMiLCJMaW5lQ29sb3IiOnsiJGlkIjoiNjU0IiwiJHR5cGUiOiJOTFJFLkNvbW1vbi5Eb20uU29saWRDb2xvckJydXNoLCBOTFJFLkNvbW1vbiIsIkNvbG9yIjp7IiRpZCI6IjY1NSIsIkEiOjI1NSwiUiI6MjU1LCJHIjowLCJCIjowfX0sIkxpbmVXZWlnaHQiOjAuMCwiTGluZVR5cGUiOjAsIlBhcmVudFN0eWxlIjpudWxsfSwiUGFyZW50U3R5bGUiOm51bGx9LCJNYXJnaW4iOnsiJGlkIjoiNjU2IiwiVG9wIjowLjAsIkxlZnQiOjAuMCwiUmlnaHQiOjAuMCwiQm90dG9tIjowLjB9LCJQYWRkaW5nIjp7IiRpZCI6IjY1NyIsIlRvcCI6MC4wLCJMZWZ0IjowLjAsIlJpZ2h0IjowLjAsIkJvdHRvbSI6MC4wfSwiSXNWaXNpYmxlIjpmYWxzZSwiV2lkdGgiOjAuMCwiSGVpZ2h0IjowLjAsIkJvcmRlclN0eWxlIjpudWxsLCJQYXJlbnRTdHlsZSI6bnVsbH19XSwiSWQiOiJkNmYwMWZmYy05NmExLTQxYjEtOGNlNC1lMTdjYjFhOTU3NDgiLCJJbmRleCI6MiwiSGVhZGVyVGV4dCI6IlBoYXNlIElJSSIsIlN0eWxlIjp7IiRpZCI6IjY1OCIsIkhlYWRlclN0eWxlIjp7IiRpZCI6IjY1OSIsIlRleHRJc1ZlcnRpY2FsIjpmYWxzZSwiVGV4dFN0eWxlIjp7IiRpZCI6IjY2MCIsIkZvbnRTZXR0aW5ncyI6eyIkaWQiOiI2NjEiLCJGb250U2l6ZSI6MTIsIkZvbnROYW1lIjoiQ2FsaWJyaSIsIklzQm9sZCI6dHJ1ZSwiSXNJdGFsaWMiOmZhbHNlLCJJc1VuZGVybGluZWQiOmZhbHNlLCJQYXJlbnRTdHlsZSI6bnVsbH0sIkF1dG9TaXplIjoyLCJGb3JlZ3JvdW5kIjp7IiRpZCI6IjY2MiIsIkNvbG9yIjp7IiRpZCI6IjY2My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Y2NCIsIlRvcCI6MC4wLCJMZWZ0IjowLjAsIlJpZ2h0IjowLjAsIkJvdHRvbSI6MC4wfSwiUGFkZGluZyI6eyIkaWQiOiI2NjUiLCJUb3AiOjAuMCwiTGVmdCI6MC4wLCJSaWdodCI6MC4wLCJCb3R0b20iOjAuMH0sIkJhY2tncm91bmQiOnsiJGlkIjoiNjY2IiwiQ29sb3IiOnsiJGlkIjoiNjY3IiwiQSI6MCwiUiI6MjU1LCJHIjoyNTUsIkIiOjI1NX19LCJJc1Zpc2libGUiOnRydWUsIldpZHRoIjowLjAsIkhlaWdodCI6MC4wLCJCb3JkZXJTdHlsZSI6bnVsbCwiUGFyZW50U3R5bGUiOm51bGx9LCJSZWN0YW5nbGVTdHlsZSI6eyIkaWQiOiI2NjgiLCJNYXJnaW4iOnsiJGlkIjoiNjY5IiwiVG9wIjowLjAsIkxlZnQiOjAuMCwiUmlnaHQiOjAuMCwiQm90dG9tIjowLjB9LCJQYWRkaW5nIjp7IiRpZCI6IjY3MCIsIlRvcCI6MC4wLCJMZWZ0IjowLjAsIlJpZ2h0IjowLjAsIkJvdHRvbSI6MC4wfSwiQmFja2dyb3VuZCI6eyIkaWQiOiI2NzEiLCJDb2xvciI6eyIkaWQiOiI2NzIiLCJBIjoyNTUsIlIiOjExNSwiRyI6MTE1LCJCIjoxMTV9fSwiSXNWaXNpYmxlIjp0cnVlLCJXaWR0aCI6MC4wLCJIZWlnaHQiOjAuMCwiQm9yZGVyU3R5bGUiOnsiJGlkIjoiNjczIiwiTGluZUNvbG9yIjp7IiRpZCI6IjY3NCIsIiR0eXBlIjoiTkxSRS5Db21tb24uRG9tLlNvbGlkQ29sb3JCcnVzaCwgTkxSRS5Db21tb24iLCJDb2xvciI6eyIkaWQiOiI2NzUiLCJBIjoyNTUsIlIiOjI1NSwiRyI6MCwiQiI6MH19LCJMaW5lV2VpZ2h0IjowLjAsIkxpbmVUeXBlIjowLCJQYXJlbnRTdHlsZSI6bnVsbH0sIlBhcmVudFN0eWxlIjpudWxsfSwiTWFyZ2luIjp7IiRpZCI6IjY3NiIsIlRvcCI6MC4wLCJMZWZ0IjowLjAsIlJpZ2h0IjowLjAsIkJvdHRvbSI6MC4wfSwiUGFkZGluZyI6eyIkaWQiOiI2NzciLCJUb3AiOjAuMCwiTGVmdCI6MC4wLCJSaWdodCI6MC4wLCJCb3R0b20iOjAuMH0sIkJhY2tncm91bmQiOm51bGwsIklzVmlzaWJsZSI6dHJ1ZSwiV2lkdGgiOjAuMCwiSGVpZ2h0IjowLjAsIkJvcmRlclN0eWxlIjpudWxsLCJQYXJlbnRTdHlsZSI6bnVsbH0sIkJhY2tncm91bmRTdHlsZSI6eyIkaWQiOiI2NzgiLCJNYXJnaW4iOnsiJGlkIjoiNjc5IiwiVG9wIjowLjAsIkxlZnQiOjAuMCwiUmlnaHQiOjAuMCwiQm90dG9tIjowLjB9LCJQYWRkaW5nIjp7IiRpZCI6IjY4MCIsIlRvcCI6MC4wLCJMZWZ0IjowLjAsIlJpZ2h0IjowLjAsIkJvdHRvbSI6MC4wfSwiQmFja2dyb3VuZCI6eyIkaWQiOiI2ODEiLCJDb2xvciI6eyIkaWQiOiI2ODIiLCJBIjo1MSwiUiI6MTY1LCJHIjoxNjUsIkIiOjE2NX19LCJJc1Zpc2libGUiOnRydWUsIldpZHRoIjowLjAsIkhlaWdodCI6MC4wLCJCb3JkZXJTdHlsZSI6eyIkaWQiOiI2ODMiLCJMaW5lQ29sb3IiOnsiJGlkIjoiNjg0IiwiJHR5cGUiOiJOTFJFLkNvbW1vbi5Eb20uU29saWRDb2xvckJydXNoLCBOTFJFLkNvbW1vbiIsIkNvbG9yIjp7IiRpZCI6IjY4NSIsIkEiOjI1NSwiUiI6MjU1LCJHIjowLCJCIjowfX0sIkxpbmVXZWlnaHQiOjAuMCwiTGluZVR5cGUiOjAsIlBhcmVudFN0eWxlIjpudWxsfSwiUGFyZW50U3R5bGUiOm51bGx9LCJJc0Fib3ZlVGltZWJhbmQiOmZhbHNlLCJNYXJnaW4iOnsiJGlkIjoiNjg2IiwiVG9wIjowLjAsIkxlZnQiOjAuMCwiUmlnaHQiOjAuMCwiQm90dG9tIjowLjB9LCJQYWRkaW5nIjp7IiRpZCI6IjY4NyIsIlRvcCI6MC4wLCJMZWZ0IjowLjAsIlJpZ2h0IjowLjAsIkJvdHRvbSI6MC4wfSwiSXNWaXNpYmxlIjp0cnVlLCJXaWR0aCI6MC4wLCJIZWlnaHQiOjAuMCwiQm9yZGVyU3R5bGUiOnsiJGlkIjoiNjg4IiwiTGluZUNvbG9yIjpudWxsLCJMaW5lV2VpZ2h0IjowLjAsIkxpbmVUeXBlIjowLCJQYXJlbnRTdHlsZSI6bnVsbH0sIlBhcmVudFN0eWxlIjpudWxsfX1dLCJDdWx0dXJlSW5mb05hbWUiOiJlbi1VUyIsIlN0eWxlTmFtZSI6bnVsbCwiVmVyc2lvbiI6eyIkaWQiOiI2ODkiLCJWZXJzaW9uIjoiMy42LjEiLCJPcmlnaW5hbEFzc2VtYmx5VmVyc2lvbiI6IjQuMDIuMDAuMDAiLCJFZGl0aW9uIjoiUHJvIiwiTGFzdFNhdmVkRWRpdGlvbiI6MywiSXNQbHVzRWRpdGlvbiI6dHJ1ZSwiSXNQcm9FZGl0aW9uIjp0cnVlfSwiRWZmZWN0IjowLCJTdHlsZSI6eyIkaWQiOiI2OTAiLCJUaW1lYmFuZFN0eWxlIjp7IiRpZCI6IjY5MSIsIlNjYWxlTWFya2luZyI6MCwiU2hhcGUiOjMsIlNoYXBlU3R5bGUiOnsiJGlkIjoiNjkyIiwiTWFyZ2luIjp7IiRpZCI6IjY5MyIsIlRvcCI6MC4wLCJMZWZ0IjoxMC4wLCJSaWdodCI6MTAuMCwiQm90dG9tIjowLjB9LCJQYWRkaW5nIjp7IiRpZCI6IjY5NCIsIlRvcCI6My4wLCJMZWZ0IjowLjAsIlJpZ2h0IjowLjAsIkJvdHRvbSI6My4wfSwiQmFja2dyb3VuZCI6eyIkaWQiOiI2OTUiLCJDb2xvciI6eyIkaWQiOiI2OTYiLCJBIjoyNTUsIlIiOjY4LCJHIjo4NCwiQiI6MTA2fX0sIklzVmlzaWJsZSI6dHJ1ZSwiV2lkdGgiOjAuMCwiSGVpZ2h0IjoxNC4zOTk5OTk2MTg1MzAyNzMsIkJvcmRlclN0eWxlIjp7IiRpZCI6IjY5NyIsIkxpbmVDb2xvciI6eyIkaWQiOiI2OTgiLCIkdHlwZSI6Ik5MUkUuQ29tbW9uLkRvbS5Tb2xpZENvbG9yQnJ1c2gsIE5MUkUuQ29tbW9uIiwiQ29sb3IiOnsiJGlkIjoiNjk5IiwiQSI6MjU1LCJSIjoyNTUsIkciOjAsIkIiOjB9fSwiTGluZVdlaWdodCI6MC4wLCJMaW5lVHlwZSI6MCwiUGFyZW50U3R5bGUiOm51bGx9LCJQYXJlbnRTdHlsZSI6bnVsbH0sIk1pZGRsZVRpZXJTaGFwZVN0eWxlIjp7IiRpZCI6IjcwMCIsIk1hcmdpbiI6eyIkcmVmIjoiNjkzIn0sIlBhZGRpbmciOnsiJHJlZiI6IjY5NCJ9LCJCYWNrZ3JvdW5kIjp7IiRpZCI6IjcwMSIsIkNvbG9yIjp7IiRpZCI6IjcwMiIsIkEiOjI1NSwiUiI6NjgsIkciOjg0LCJCIjoxMDZ9fSwiSXNWaXNpYmxlIjp0cnVlLCJXaWR0aCI6MC4wLCJIZWlnaHQiOjE0LjM5OTk5OTYxODUzMDI3MywiQm9yZGVyU3R5bGUiOm51bGwsIlBhcmVudFN0eWxlIjpudWxsfSwiQm90dG9tVGllclNoYXBlU3R5bGUiOnsiJGlkIjoiNzAzIiwiTWFyZ2luIjp7IiRyZWYiOiI2OTMifSwiUGFkZGluZyI6eyIkcmVmIjoiNjk0In0sIkJhY2tncm91bmQiOnsiJGlkIjoiNzA0IiwiQ29sb3IiOnsiJGlkIjoiNzA1IiwiQSI6MjU1LCJSIjo2OCwiRyI6ODQsIkIiOjEwNn19LCJJc1Zpc2libGUiOnRydWUsIldpZHRoIjowLjAsIkhlaWdodCI6MTQuMzk5OTk5NjE4NTMwMjczLCJCb3JkZXJTdHlsZSI6bnVsbCwiUGFyZW50U3R5bGUiOm51bGx9LCJSaWdodEVuZENhcHNTdHlsZSI6eyIkaWQiOiI3MDYiLCJGb250U2V0dGluZ3MiOnsiJGlkIjoiNzA3IiwiRm9udFNpemUiOjE4LCJGb250TmFtZSI6IkNhbGlicmkiLCJJc0JvbGQiOnRydWUsIklzSXRhbGljIjpmYWxzZSwiSXNVbmRlcmxpbmVkIjpmYWxzZSwiUGFyZW50U3R5bGUiOm51bGx9LCJBdXRvU2l6ZSI6MCwiRm9yZWdyb3VuZCI6eyIkaWQiOiI3MDgiLCJDb2xvciI6eyIkaWQiOiI3MDkiLCJBIjoyNTUsIlIiOjY4LCJHIjo4NCwiQiI6MTA2fX0sIk1heFdpZHRoIjoiSW5maW5pdHkiLCJNYXhIZWlnaHQiOiJJbmZpbml0eSIsIlNtYXJ0Rm9yZWdyb3VuZElzQWN0aXZlIjpmYWxzZSwiSG9yaXpvbnRhbEFsaWdubWVudCI6MCwiVmVydGljYWxBbGlnbm1lbnQiOjAsIlNtYXJ0Rm9yZWdyb3VuZCI6bnVsbCwiQmFja2dyb3VuZEZpbGxUeXBlIjowLCJNYXJnaW4iOnsiJGlkIjoiNzEwIiwiVG9wIjowLjAsIkxlZnQiOjAuMCwiUmlnaHQiOjIwLjAsIkJvdHRvbSI6MC4wfSwiUGFkZGluZyI6eyIkaWQiOiI3MTEiLCJUb3AiOjAuMCwiTGVmdCI6MC4wLCJSaWdodCI6MC4wLCJCb3R0b20iOjAuMH0sIkJhY2tncm91bmQiOnsiJGlkIjoiNzEyIiwiQ29sb3IiOnsiJHJlZiI6IjEyNSJ9fSwiSXNWaXNpYmxlIjpmYWxzZSwiV2lkdGgiOjAuMCwiSGVpZ2h0IjowLjAsIkJvcmRlclN0eWxlIjpudWxsLCJQYXJlbnRTdHlsZSI6bnVsbH0sIkxlZnRFbmRDYXBzU3R5bGUiOnsiJGlkIjoiNzEzIiwiRm9udFNldHRpbmdzIjp7IiRpZCI6IjcxNCIsIkZvbnRTaXplIjoxOCwiRm9udE5hbWUiOiJDYWxpYnJpIiwiSXNCb2xkIjp0cnVlLCJJc0l0YWxpYyI6ZmFsc2UsIklzVW5kZXJsaW5lZCI6ZmFsc2UsIlBhcmVudFN0eWxlIjpudWxsfSwiQXV0b1NpemUiOjAsIkZvcmVncm91bmQiOnsiJGlkIjoiNzE1IiwiQ29sb3IiOnsiJGlkIjoiNzE2IiwiQSI6MjU1LCJSIjo2OCwiRyI6ODQsIkIiOjEwNn19LCJNYXhXaWR0aCI6IkluZmluaXR5IiwiTWF4SGVpZ2h0IjoiSW5maW5pdHkiLCJTbWFydEZvcmVncm91bmRJc0FjdGl2ZSI6ZmFsc2UsIkhvcml6b250YWxBbGlnbm1lbnQiOjAsIlZlcnRpY2FsQWxpZ25tZW50IjowLCJTbWFydEZvcmVncm91bmQiOm51bGwsIkJhY2tncm91bmRGaWxsVHlwZSI6MCwiTWFyZ2luIjp7IiRpZCI6IjcxNyIsIlRvcCI6MC4wLCJMZWZ0Ijo0NC41MDY2NjY2NjY2NjY2NjEsIlJpZ2h0IjowLjAsIkJvdHRvbSI6MC4wfSwiUGFkZGluZyI6eyIkaWQiOiI3MTgiLCJUb3AiOjAuMCwiTGVmdCI6MC4wLCJSaWdodCI6MC4wLCJCb3R0b20iOjAuMH0sIkJhY2tncm91bmQiOnsiJGlkIjoiNzE5IiwiQ29sb3IiOnsiJHJlZiI6IjEyNSJ9fSwiSXNWaXNpYmxlIjpmYWxzZSwiV2lkdGgiOjAuMCwiSGVpZ2h0IjowLjAsIkJvcmRlclN0eWxlIjpudWxsLCJQYXJlbnRTdHlsZSI6bnVsbH0sIlRvZGF5VGV4dFN0eWxlIjp7IiRpZCI6IjcyMCIsIkZvbnRTZXR0aW5ncyI6eyIkaWQiOiI3MjEiLCJGb250U2l6ZSI6OCwiRm9udE5hbWUiOiJDYWxpYnJpIiwiSXNCb2xkIjpmYWxzZSwiSXNJdGFsaWMiOmZhbHNlLCJJc1VuZGVybGluZWQiOmZhbHNlLCJQYXJlbnRTdHlsZSI6bnVsbH0sIkF1dG9TaXplIjowLCJGb3JlZ3JvdW5kIjp7IiRpZCI6IjcyMiIsIkNvbG9yIjp7IiRpZCI6Ijcy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jQiLCJUb3AiOjAuMCwiTGVmdCI6MC4wLCJSaWdodCI6MC4wLCJCb3R0b20iOjAuMH0sIlBhZGRpbmciOnsiJGlkIjoiNzI1IiwiVG9wIjowLjAsIkxlZnQiOjAuMCwiUmlnaHQiOjAuMCwiQm90dG9tIjowLjB9LCJCYWNrZ3JvdW5kIjp7IiRpZCI6IjcyNiIsIkNvbG9yIjp7IiRyZWYiOiIxMjUifX0sIklzVmlzaWJsZSI6dHJ1ZSwiV2lkdGgiOjAuMCwiSGVpZ2h0IjowLjAsIkJvcmRlclN0eWxlIjpudWxsLCJQYXJlbnRTdHlsZSI6bnVsbH0sIlRvZGF5TWFya2VyU3R5bGUiOnsiJGlkIjoiNzI3IiwiTWFyZ2luIjp7IiRpZCI6IjcyOCIsIlRvcCI6MC4wLCJMZWZ0IjowLjAsIlJpZ2h0IjowLjAsIkJvdHRvbSI6MC4wfSwiUGFkZGluZyI6eyIkaWQiOiI3MjkiLCJUb3AiOjAuMCwiTGVmdCI6MC4wLCJSaWdodCI6MC4wLCJCb3R0b20iOjAuMH0sIkJhY2tncm91bmQiOnsiJGlkIjoiNzMwIiwiQ29sb3IiOnsiJGlkIjoiNzMxIiwiQSI6MjU1LCJSIjoyNTUsIkciOjAsIkIiOjB9fSwiSXNWaXNpYmxlIjp0cnVlLCJXaWR0aCI6MC4wLCJIZWlnaHQiOjAuMCwiQm9yZGVyU3R5bGUiOm51bGwsIlBhcmVudFN0eWxlIjpudWxsfSwiU2NhbGVTdHlsZSI6eyIkaWQiOiI3MzIiLCJTaGFwZSI6MCwiU2hvd1NlZ21lbnRTZXBhcmF0b3JzIjp0cnVlLCJTZWdtZW50U2VwYXJhdG9yT3BhY2l0eSI6MzAsIkhhc0JlZW5WaXNpYmxlQmVmb3JlIjp0cnVlLCJGb250U2V0dGluZ3MiOnsiJGlkIjoiNzMzIiwiRm9udFNpemUiOjEyLCJGb250TmFtZSI6IkNhbGlicmkiLCJJc0JvbGQiOmZhbHNlLCJJc0l0YWxpYyI6ZmFsc2UsIklzVW5kZXJsaW5lZCI6ZmFsc2UsIlBhcmVudFN0eWxlIjpudWxsfSwiQXV0b1NpemUiOjAsIkZvcmVncm91bmQiOnsiJGlkIjoiNzM0IiwiQ29sb3IiOnsiJGlkIjoiNzM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czNiIsIlRvcCI6MC4wLCJMZWZ0Ijo1LjAsIlJpZ2h0IjowLjAsIkJvdHRvbSI6MC4wfSwiUGFkZGluZyI6eyIkaWQiOiI3MzciLCJUb3AiOjAuMCwiTGVmdCI6MC4wLCJSaWdodCI6MC4wLCJCb3R0b20iOjAuMH0sIkJhY2tncm91bmQiOnsiJGlkIjoiNzM4IiwiQ29sb3IiOnsiJHJlZiI6IjEyNSJ9fSwiSXNWaXNpYmxlIjp0cnVlLCJXaWR0aCI6MC4wLCJIZWlnaHQiOjAuMCwiQm9yZGVyU3R5bGUiOm51bGwsIlBhcmVudFN0eWxlIjpudWxsfSwiU2luZ2xlU2NhbGVTaGFwZVN0eWxlIjp7IiRpZCI6IjczOSIsIlNoYXBlIjoxLCJIZWlnaHQiOjMwLjB9LCJNaWRkbGVUaWVyU2NhbGVTdHlsZSI6eyIkaWQiOiI3NDAiLCJTaGFwZSI6MCwiU2hvd1NlZ21lbnRTZXBhcmF0b3JzIjp0cnVlLCJTZWdtZW50U2VwYXJhdG9yT3BhY2l0eSI6MzAsIkhhc0JlZW5WaXNpYmxlQmVmb3JlIjp0cnVlLCJGb250U2V0dGluZ3MiOnsiJGlkIjoiNzQxIiwiRm9udFNpemUiOjEyLCJGb250TmFtZSI6IkNhbGlicmkiLCJJc0JvbGQiOmZhbHNlLCJJc0l0YWxpYyI6ZmFsc2UsIklzVW5kZXJsaW5lZCI6ZmFsc2UsIlBhcmVudFN0eWxlIjpudWxsfSwiQXV0b1NpemUiOjAsIkZvcmVncm91bmQiOnsiJHJlZiI6IjczNCJ9LCJNYXhXaWR0aCI6MjAwLjAsIk1heEhlaWdodCI6IkluZmluaXR5IiwiU21hcnRGb3JlZ3JvdW5kSXNBY3RpdmUiOmZhbHNlLCJIb3Jpem9udGFsQWxpZ25tZW50IjowLCJWZXJ0aWNhbEFsaWdubWVudCI6MSwiU21hcnRGb3JlZ3JvdW5kIjpudWxsLCJCYWNrZ3JvdW5kRmlsbFR5cGUiOjAsIk1hcmdpbiI6eyIkcmVmIjoiNzM2In0sIlBhZGRpbmciOnsiJHJlZiI6IjczNyJ9LCJCYWNrZ3JvdW5kIjp7IiRyZWYiOiI3MzgifSwiSXNWaXNpYmxlIjp0cnVlLCJXaWR0aCI6MC4wLCJIZWlnaHQiOjAuMCwiQm9yZGVyU3R5bGUiOm51bGwsIlBhcmVudFN0eWxlIjpudWxsfSwiQm90dG9tVGllclNjYWxlU3R5bGUiOnsiJGlkIjoiNzQyIiwiU2hhcGUiOjAsIlNob3dTZWdtZW50U2VwYXJhdG9ycyI6ZmFsc2UsIlNlZ21lbnRTZXBhcmF0b3JPcGFjaXR5IjozMCwiSGFzQmVlblZpc2libGVCZWZvcmUiOmZhbHNlLCJGb250U2V0dGluZ3MiOnsiJGlkIjoiNzQzIiwiRm9udFNpemUiOjEyLCJGb250TmFtZSI6IkNhbGlicmkiLCJJc0JvbGQiOmZhbHNlLCJJc0l0YWxpYyI6ZmFsc2UsIklzVW5kZXJsaW5lZCI6ZmFsc2UsIlBhcmVudFN0eWxlIjpudWxsfSwiQXV0b1NpemUiOjAsIkZvcmVncm91bmQiOnsiJHJlZiI6IjczNCJ9LCJNYXhXaWR0aCI6MjAwLjAsIk1heEhlaWdodCI6IkluZmluaXR5IiwiU21hcnRGb3JlZ3JvdW5kSXNBY3RpdmUiOmZhbHNlLCJIb3Jpem9udGFsQWxpZ25tZW50IjowLCJWZXJ0aWNhbEFsaWdubWVudCI6MSwiU21hcnRGb3JlZ3JvdW5kIjpudWxsLCJCYWNrZ3JvdW5kRmlsbFR5cGUiOjAsIk1hcmdpbiI6eyIkcmVmIjoiNzM2In0sIlBhZGRpbmciOnsiJHJlZiI6IjczNyJ9LCJCYWNrZ3JvdW5kIjp7IiRyZWYiOiI3MzgifSwiSXNWaXNpYmxlIjpmYWxzZSwiV2lkdGgiOjAuMCwiSGVpZ2h0IjowLjAsIkJvcmRlclN0eWxlIjpudWxsLCJQYXJlbnRTdHlsZSI6bnVsbH0sIkVsYXBzZWRUaW1lQmFja2dyb3VuZCI6eyIkaWQiOiI3NDQiLCJDb2xvciI6eyIkaWQiOiI3NDUiLCJBIjoxOTEsIlIiOjI1NSwiRyI6MCwiQiI6MH19LCJBcHBlbmRZZWFyT25ZZWFyQ2hhbmdlIjp0cnVlLCJFbGFwc2VkVGltZUZvcm1hdCI6MCwiVG9kYXlNYXJrZXJQb3NpdGlvbiI6MCwiUXVpY2tQb3NpdGlvbiI6MywiQWJzb2x1dGVQb3NpdGlvbiI6MTQ1LjgsIk1hcmdpbiI6eyIkaWQiOiI3NDYiLCJUb3AiOjAuMCwiTGVmdCI6MTAuMCwiUmlnaHQiOjEwLjAsIkJvdHRvbSI6MC4wfSwiUGFkZGluZyI6eyIkaWQiOiI3NDciLCJUb3AiOjAuMCwiTGVmdCI6MC4wLCJSaWdodCI6MC4wLCJCb3R0b20iOjAuMH0sIkJhY2tncm91bmQiOnsiJGlkIjoiNzQ4IiwiQ29sb3IiOnsiJGlkIjoiNzQ5IiwiQSI6MjU1LCJSIjoxNDgsIkciOjAsIkIiOjE3OH19LCJJc1Zpc2libGUiOnRydWUsIldpZHRoIjowLjAsIkhlaWdodCI6MC4wLCJCb3JkZXJTdHlsZSI6bnVsbCwiUGFyZW50U3R5bGUiOm51bGx9LCJEZWZhdWx0TWlsZXN0b25lU3R5bGUiOnsiJGlkIjoiNzUwIiwiU2hhcGUiOjEsIkNvbm5lY3Rvck1hcmdpbiI6eyIkaWQiOiI3NTEiLCJUb3AiOjAuMCwiTGVmdCI6Mi4wLCJSaWdodCI6Mi4wLCJCb3R0b20iOjAuMH0sIkNvbm5lY3RvclN0eWxlIjp7IiRpZCI6Ijc1MiIsIkxpbmVDb2xvciI6eyIkaWQiOiI3NTMiLCIkdHlwZSI6Ik5MUkUuQ29tbW9uLkRvbS5Tb2xpZENvbG9yQnJ1c2gsIE5MUkUuQ29tbW9uIiwiQ29sb3IiOnsiJGlkIjoiNzU0IiwiQSI6MTI3LCJSIjo3OSwiRyI6MTI5LCJCIjoxODl9fSwiTGluZVdlaWdodCI6MS4wLCJMaW5lVHlwZSI6MCwiUGFyZW50U3R5bGUiOm51bGx9LCJJc0JlbG93VGltZWJhbmQiOmZhbHNlLCJQb3NpdGlvbk9uVGFzayI6MCwiSGlkZURhdGUiOmZhbHNlLCJTaGFwZVNpemUiOjEsIlNwYWNpbmciOjIuMCwiUGFkZGluZyI6eyIkaWQiOiI3NTUiLCJUb3AiOjcuMCwiTGVmdCI6My4wLCJSaWdodCI6MC4wLCJCb3R0b20iOjIuMH0sIlNoYXBlU3R5bGUiOnsiJGlkIjoiNzU2IiwiTWFyZ2luIjp7IiRyZWYiOiI0OTYifSwiUGFkZGluZyI6eyIkcmVmIjoiNDk3In0sIkJhY2tncm91bmQiOnsiJGlkIjoiNzU3IiwiQ29sb3IiOnsiJGlkIjoiNzU4IiwiQSI6MjU1LCJSIjoxNTYsIkciOjAsIkIiOjEyN319LCJJc1Zpc2libGUiOnRydWUsIldpZHRoIjoxOC4wLCJIZWlnaHQiOjIwLjAsIkJvcmRlclN0eWxlIjp7IiRpZCI6Ijc1OSIsIkxpbmVDb2xvciI6eyIkcmVmIjoiMTkifSwiTGluZVdlaWdodCI6MC4wLCJMaW5lVHlwZSI6MCwiUGFyZW50U3R5bGUiOm51bGx9LCJQYXJlbnRTdHlsZSI6bnVsbH0sIlRpdGxlU3R5bGUiOnsiJGlkIjoiNzYwIiwiRm9udFNldHRpbmdzIjp7IiRpZCI6Ijc2MSIsIkZvbnRTaXplIjoxMSwiRm9udE5hbWUiOiJDYWxpYnJpIiwiSXNCb2xkIjp0cnVlLCJJc0l0YWxpYyI6ZmFsc2UsIklzVW5kZXJsaW5lZCI6ZmFsc2UsIlBhcmVudFN0eWxlIjpudWxsfSwiQXV0b1NpemUiOjAsIkZvcmVncm91bmQiOnsiJGlkIjoiNzYyIiwiQ29sb3IiOnsiJGlkIjoiNzY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1MDUifSwiUGFkZGluZyI6eyIkcmVmIjoiNTA2In0sIkJhY2tncm91bmQiOnsiJGlkIjoiNzY0IiwiQ29sb3IiOnsiJHJlZiI6IjEyNSJ9fSwiSXNWaXNpYmxlIjp0cnVlLCJXaWR0aCI6MC4wLCJIZWlnaHQiOjAuMCwiQm9yZGVyU3R5bGUiOm51bGwsIlBhcmVudFN0eWxlIjpudWxsfSwiRGF0ZVN0eWxlIjp7IiRpZCI6Ijc2NSIsIkZvbnRTZXR0aW5ncyI6eyIkaWQiOiI3NjYiLCJGb250U2l6ZSI6MTAsIkZvbnROYW1lIjoiQ2FsaWJyaSIsIklzQm9sZCI6ZmFsc2UsIklzSXRhbGljIjpmYWxzZSwiSXNVbmRlcmxpbmVkIjpmYWxzZSwiUGFyZW50U3R5bGUiOm51bGx9LCJBdXRvU2l6ZSI6MCwiRm9yZWdyb3VuZCI6eyIkaWQiOiI3NjciLCJDb2xvciI6eyIkaWQiOiI3N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1MTQifSwiUGFkZGluZyI6eyIkcmVmIjoiNTE1In0sIkJhY2tncm91bmQiOnsiJGlkIjoiNzY5IiwiQ29sb3IiOnsiJHJlZiI6IjEyNSJ9fSwiSXNWaXNpYmxlIjp0cnVlLCJXaWR0aCI6MC4wLCJIZWlnaHQiOjAuMCwiQm9yZGVyU3R5bGUiOm51bGwsIlBhcmVudFN0eWxlIjpudWxsfSwiRGF0ZUZvcm1hdCI6eyIkaWQiOiI3NzA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c3MSIsIkRhdGVQYXJ0SXNWaXNpYmxlIjp0cnVlLCJUaW1lUGFydElzVmlzaWJsZSI6ZmFsc2V9fSwiV2Vla051bWJlcmluZyI6eyIkaWQiOiI3NzIiLCJGb3JtYXQiOjAsIklzVmlzaWJsZSI6ZmFsc2UsIkxhc3RLbm93blZpc2liaWxpdHlTdGF0ZSI6ZmFsc2V9LCJJc1Zpc2libGUiOnRydWUsIlBhcmVudFN0eWxlIjpudWxsfSwiRGVmYXVsdFRhc2tTdHlsZSI6eyIkaWQiOiI3NzMiLCJTaGFwZSI6MCwiU2hhcGVUaGlja25lc3MiOjAsIkR1cmF0aW9uRm9ybWF0Ijo1LCJJbmNsdWRlTm9uV29ya2luZ0RheXNJbkR1cmF0aW9uIjpmYWxzZSwiUGVyY2VudGFnZUNvbXBsZXRlU3R5bGUiOnsiJGlkIjoiNzc0IiwiRm9udFNldHRpbmdzIjp7IiRpZCI6Ijc3NS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CwiVmVydGljYWxBbGlnbm1lbnQiOjAsIlNtYXJ0Rm9yZWdyb3VuZCI6bnVsbCwiQmFja2dyb3VuZEZpbGxUeXBlIjowLCJNYXJnaW4iOnsiJGlkIjoiNzc2IiwiVG9wIjowLjAsIkxlZnQiOjAuMCwiUmlnaHQiOjAuMCwiQm90dG9tIjowLjB9LCJQYWRkaW5nIjp7IiRpZCI6Ijc3NyIsIlRvcCI6MC4wLCJMZWZ0IjowLjAsIlJpZ2h0IjowLjAsIkJvdHRvbSI6MC4wfSwiQmFja2dyb3VuZCI6eyIkcmVmIjoiMTI0In0sIklzVmlzaWJsZSI6dHJ1ZSwiV2lkdGgiOjAuMCwiSGVpZ2h0IjowLjAsIkJvcmRlclN0eWxlIjpudWxsLCJQYXJlbnRTdHlsZSI6bnVsbH0sIkR1cmF0aW9uU3R5bGUiOnsiJGlkIjoiNzc4IiwiRm9udFNldHRpbmdzIjp7IiRpZCI6Ijc3OSIsIkZvbnRTaXplIjoxMiwiRm9udE5hbWUiOiJDYWxpYnJpIiwiSXNCb2xkIjpmYWxzZSwiSXNJdGFsaWMiOmZhbHNlLCJJc1VuZGVybGluZWQiOmZhbHNlLCJQYXJlbnRTdHlsZSI6bnVsbH0sIkF1dG9TaXplIjowLCJGb3JlZ3JvdW5kIjp7IiRpZCI6Ijc4MCIsIkNvbG9yIjp7IiRpZCI6Ijc4M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zgyIiwiVG9wIjowLjAsIkxlZnQiOjAuMCwiUmlnaHQiOjAuMCwiQm90dG9tIjowLjB9LCJQYWRkaW5nIjp7IiRpZCI6Ijc4MyIsIlRvcCI6MC4wLCJMZWZ0IjowLjAsIlJpZ2h0IjowLjAsIkJvdHRvbSI6MC4wfSwiQmFja2dyb3VuZCI6eyIkaWQiOiI3ODQiLCJDb2xvciI6eyIkcmVmIjoiMTI1In19LCJJc1Zpc2libGUiOnRydWUsIldpZHRoIjowLjAsIkhlaWdodCI6MC4wLCJCb3JkZXJTdHlsZSI6bnVsbCwiUGFyZW50U3R5bGUiOm51bGx9LCJIb3Jpem9udGFsQ29ubmVjdG9yU3R5bGUiOnsiJGlkIjoiNzg1IiwiTGluZUNvbG9yIjp7IiRyZWYiOiIxMzcifSwiTGluZVdlaWdodCI6MS4wLCJMaW5lVHlwZSI6MCwiUGFyZW50U3R5bGUiOm51bGx9LCJWZXJ0aWNhbENvbm5lY3RvclN0eWxlIjp7IiRpZCI6Ijc4NiIsIkxpbmVDb2xvciI6eyIkcmVmIjoiMTQwIn0sIkxpbmVXZWlnaHQiOjAuMCwiTGluZVR5cGUiOjAsIlBhcmVudFN0eWxlIjpudWxsfSwiTWFyZ2luIjpudWxsLCJTdGFydERhdGVQb3NpdGlvbiI6MCwiRW5kRGF0ZVBvc2l0aW9uIjowLCJEYXRlSXNWaXNpYmxlIjp0cnVlLCJUaXRsZVBvc2l0aW9uIjoyLCJEdXJhdGlvblBvc2l0aW9uIjoxLCJQZXJjZW50YWdlQ29tcGxldGVkUG9zaXRpb24iOjYsIlNwYWNpbmciOjMsIklzQmVsb3dUaW1lYmFuZCI6dHJ1ZSwiUGVyY2VudGFnZUNvbXBsZXRlU2hhcGVPcGFjaXR5IjozNSwiU2hhcGVTdHlsZSI6eyIkaWQiOiI3ODciLCJNYXJnaW4iOnsiJGlkIjoiNzg4IiwiVG9wIjowLjAsIkxlZnQiOjQuMCwiUmlnaHQiOjQuMCwiQm90dG9tIjowLjB9LCJQYWRkaW5nIjp7IiRpZCI6Ijc4OSIsIlRvcCI6MC4wLCJMZWZ0IjowLjAsIlJpZ2h0IjowLjAsIkJvdHRvbSI6MC4wfSwiQmFja2dyb3VuZCI6eyIkaWQiOiI3OTAiLCJDb2xvciI6eyIkaWQiOiI3OTEiLCJBIjoyNTUsIlIiOjAsIkciOjExNCwiQiI6MTg4fX0sIklzVmlzaWJsZSI6dHJ1ZSwiV2lkdGgiOjAuMCwiSGVpZ2h0IjoxMC4wLCJCb3JkZXJTdHlsZSI6eyIkaWQiOiI3OTIiLCJMaW5lQ29sb3IiOnsiJGlkIjoiNzkzIiwiJHR5cGUiOiJOTFJFLkNvbW1vbi5Eb20uU29saWRDb2xvckJydXNoLCBOTFJFLkNvbW1vbiIsIkNvbG9yIjp7IiRpZCI6Ijc5NCIsIkEiOjI1NSwiUiI6MjU1LCJHIjowLCJCIjowfX0sIkxpbmVXZWlnaHQiOjAuMCwiTGluZVR5cGUiOjAsIlBhcmVudFN0eWxlIjpudWxsfSwiUGFyZW50U3R5bGUiOm51bGx9LCJUaXRsZVN0eWxlIjp7IiRpZCI6Ijc5NSIsIkZvbnRTZXR0aW5ncyI6eyIkaWQiOiI3OTYiLCJGb250U2l6ZSI6MTEsIkZvbnROYW1lIjoiQ2FsaWJyaSIsIklzQm9sZCI6dHJ1ZSwiSXNJdGFsaWMiOmZhbHNlLCJJc1VuZGVybGluZWQiOmZhbHNlLCJQYXJlbnRTdHlsZSI6bnVsbH0sIkF1dG9TaXplIjowLCJGb3JlZ3JvdW5kIjp7IiRpZCI6Ijc5NyIsIkNvbG9yIjp7IiRpZCI6Ijc5O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3OTkiLCJUb3AiOjAuMCwiTGVmdCI6MC4wLCJSaWdodCI6MC4wLCJCb3R0b20iOjAuMH0sIlBhZGRpbmciOnsiJGlkIjoiODAwIiwiVG9wIjowLjAsIkxlZnQiOjAuMCwiUmlnaHQiOjAuMCwiQm90dG9tIjowLjB9LCJCYWNrZ3JvdW5kIjp7IiRpZCI6IjgwMSIsIkNvbG9yIjp7IiRyZWYiOiIxMjUifX0sIklzVmlzaWJsZSI6dHJ1ZSwiV2lkdGgiOjAuMCwiSGVpZ2h0IjowLjAsIkJvcmRlclN0eWxlIjpudWxs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HJlZiI6IjEyNSJ9fSwiSXNWaXNpYmxlIjp0cnVlLCJXaWR0aCI6MC4wLCJIZWlnaHQiOjAuMCwiQm9yZGVyU3R5bGUiOm51bGwsIlBhcmVudFN0eWxlIjpudWxsfSwiRGF0ZUZvcm1hdCI6eyIkaWQiOiI4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EwIiwiRm9ybWF0IjowLCJJc1Zpc2libGUiOmZhbHNlLCJMYXN0S25vd25WaXNpYmlsaXR5U3RhdGUiOmZhbHNlfSwiSXNWaXNpYmxlIjp0cnVlLCJQYXJlbnRTdHlsZSI6bnVsbCwiX2V4cGxpY2l0bHlTZXQiOnsiJGlkIjoiODE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4MTIiLCJHcmlkbGluZVN0eWxlIjp7IiRpZCI6IjgxMyIsIkxpbmVDb2xvciI6eyIkaWQiOiI4MTQiLCIkdHlwZSI6Ik5MUkUuQ29tbW9uLkRvbS5Tb2xpZENvbG9yQnJ1c2gsIE5MUkUuQ29tbW9uIiwiQ29sb3IiOnsiJGlkIjoiODE1IiwiQSI6MzgsIlIiOjE2NSwiRyI6MTY1LCJCIjoxNjV9fSwiTGluZVdlaWdodCI6MS4wLCJMaW5lVHlwZSI6MCwiUGFyZW50U3R5bGUiOm51bGx9LCJNYXJnaW4iOnsiJGlkIjoiODE2IiwiVG9wIjowLjAsIkxlZnQiOjAuMCwiUmlnaHQiOjAuMCwiQm90dG9tIjowLjB9LCJQYWRkaW5nIjp7IiRpZCI6IjgxNyIsIlRvcCI6MC4wLCJMZWZ0IjowLjAsIlJpZ2h0IjowLjAsIkJvdHRvbSI6MC4wfSwiQmFja2dyb3VuZCI6bnVsbCwiSXNWaXNpYmxlIjp0cnVlLCJXaWR0aCI6MC4wLCJIZWlnaHQiOjAuMCwiQm9yZGVyU3R5bGUiOnsiJGlkIjoiODE4IiwiTGluZUNvbG9yIjpudWxsLCJMaW5lV2VpZ2h0IjowLjAsIkxpbmVUeXBlIjowLCJQYXJlbnRTdHlsZSI6bnVsbH0sIlBhcmVudFN0eWxlIjpudWxsfSwiQWN0aXZpdHlMaW5lUGFuZWxTdHlsZSI6eyIkaWQiOiI4MTkiLCJBY3Rpdml0eUxpbmVTdHlsZSI6eyIkaWQiOiI4MjAiLCJMaW5lQ29sb3IiOnsiJGlkIjoiODIxIiwiJHR5cGUiOiJOTFJFLkNvbW1vbi5Eb20uU29saWRDb2xvckJydXNoLCBOTFJFLkNvbW1vbiIsIkNvbG9yIjp7IiRpZCI6IjgyMiIsIkEiOjM4LCJSIjo2OCwiRyI6MTE0LCJCIjoxOTZ9fSwiTGluZVdlaWdodCI6MS4wLCJMaW5lVHlwZSI6MCwiUGFyZW50U3R5bGUiOm51bGx9LCJNYXJnaW4iOnsiJGlkIjoiODIzIiwiVG9wIjowLjAsIkxlZnQiOjAuMCwiUmlnaHQiOjAuMCwiQm90dG9tIjowLjB9LCJQYWRkaW5nIjp7IiRpZCI6IjgyNCIsIlRvcCI6MC4wLCJMZWZ0IjowLjAsIlJpZ2h0IjowLjAsIkJvdHRvbSI6MC4wfSwiQmFja2dyb3VuZCI6bnVsbCwiSXNWaXNpYmxlIjp0cnVlLCJXaWR0aCI6MC4wLCJIZWlnaHQiOjAuMCwiQm9yZGVyU3R5bGUiOm51bGwsIlBhcmVudFN0eWxlIjpudWxsfSwiU2hvd0VsYXBzZWRUaW1lR3JhZGllbnRTdHlsZSI6dHJ1ZSwiVGltZWJhbmRSZXNlcnZlZExlZnRBcmVhU3R5bGUiOnsiJGlkIjoiODI1IiwiQWN0aXZpdHlIZWFkZXJXaWR0aCI6MC4wLCJJc1NldCI6ZmFsc2V9LCJEZWZhdWx0U3dpbWxhbmVTdHlsZSI6eyIkaWQiOiI4MjYiLCJIZWFkZXJTdHlsZSI6eyIkaWQiOiI4MjciLCJUZXh0U3R5bGUiOnsiJGlkIjoiODI4IiwiRm9udFNldHRpbmdzIjp7IiRpZCI6IjgyOSIsIkZvbnRTaXplIjoxMiwiRm9udE5hbWUiOiJDYWxpYnJpIiwiSXNCb2xkIjpmYWxzZSwiSXNJdGFsaWMiOmZhbHNlLCJJc1VuZGVybGluZWQiOmZhbHNlLCJQYXJlbnRTdHlsZSI6bnVsbH0sIkF1dG9TaXplIjowLCJGb3JlZ3JvdW5kIjp7IiRpZCI6IjgzMCIsIkNvbG9yIjp7IiRpZCI6IjgzMSIsIkEiOjI1NSwiUiI6MzIsIkciOjU2LCJCIjoxMDB9fSwiTWF4V2lkdGgiOjAuMCwiTWF4SGVpZ2h0IjowLjAsIlNtYXJ0Rm9yZWdyb3VuZElzQWN0aXZlIjpmYWxzZSwiSG9yaXpvbnRhbEFsaWdubWVudCI6MCwiVmVydGljYWxBbGlnbm1lbnQiOjAsIlNtYXJ0Rm9yZWdyb3VuZCI6bnVsbCwiQmFja2dyb3VuZEZpbGxUeXBlIjowLCJNYXJnaW4iOnsiJGlkIjoiODMyIiwiVG9wIjowLjAsIkxlZnQiOjAuMCwiUmlnaHQiOjAuMCwiQm90dG9tIjowLjB9LCJQYWRkaW5nIjp7IiRpZCI6IjgzMyIsIlRvcCI6MC4wLCJMZWZ0IjowLjAsIlJpZ2h0IjowLjAsIkJvdHRvbSI6MC4wfSwiQmFja2dyb3VuZCI6bnVsbCwiSXNWaXNpYmxlIjpmYWxzZSwiV2lkdGgiOjAuMCwiSGVpZ2h0IjowLjAsIkJvcmRlclN0eWxlIjpudWxsLCJQYXJlbnRTdHlsZSI6bnVsbH0sIlJlY3RhbmdsZVN0eWxlIjp7IiRpZCI6IjgzNCIsIk1hcmdpbiI6eyIkaWQiOiI4MzUiLCJUb3AiOjAuMCwiTGVmdCI6MC4wLCJSaWdodCI6MC4wLCJCb3R0b20iOjAuMH0sIlBhZGRpbmciOnsiJGlkIjoiODM2IiwiVG9wIjowLjAsIkxlZnQiOjAuMCwiUmlnaHQiOjAuMCwiQm90dG9tIjowLjB9LCJCYWNrZ3JvdW5kIjp7IiRpZCI6IjgzNyIsIkNvbG9yIjp7IiRpZCI6IjgzOCIsIkEiOjEyNywiUiI6OTEsIkciOjE1NSwiQiI6MjEzfX0sIklzVmlzaWJsZSI6ZmFsc2UsIldpZHRoIjowLjAsIkhlaWdodCI6MC4wLCJCb3JkZXJTdHlsZSI6eyIkaWQiOiI4MzkiLCJMaW5lQ29sb3IiOnsiJGlkIjoiODQwIiwiJHR5cGUiOiJOTFJFLkNvbW1vbi5Eb20uU29saWRDb2xvckJydXNoLCBOTFJFLkNvbW1vbiIsIkNvbG9yIjp7IiRpZCI6Ijg0MSIsIkEiOjI1NSwiUiI6MjU1LCJHIjowLCJCIjowfX0sIkxpbmVXZWlnaHQiOjAuMCwiTGluZVR5cGUiOjAsIlBhcmVudFN0eWxlIjpudWxsfSwiUGFyZW50U3R5bGUiOm51bGx9LCJNYXJnaW4iOnsiJGlkIjoiODQyIiwiVG9wIjowLjAsIkxlZnQiOjAuMCwiUmlnaHQiOjAuMCwiQm90dG9tIjowLjB9LCJQYWRkaW5nIjp7IiRpZCI6Ijg0MyIsIlRvcCI6MC4wLCJMZWZ0IjowLjAsIlJpZ2h0IjowLjAsIkJvdHRvbSI6MC4wfSwiQmFja2dyb3VuZCI6bnVsbCwiSXNWaXNpYmxlIjp0cnVlLCJXaWR0aCI6MC4wLCJIZWlnaHQiOjAuMCwiQm9yZGVyU3R5bGUiOm51bGwsIlBhcmVudFN0eWxlIjpudWxsfSwiQmFja2dyb3VuZFN0eWxlIjp7IiRpZCI6Ijg0NCIsIk1hcmdpbiI6eyIkaWQiOiI4NDUiLCJUb3AiOjAuMCwiTGVmdCI6MC4wLCJSaWdodCI6MC4wLCJCb3R0b20iOjAuMH0sIlBhZGRpbmciOnsiJGlkIjoiODQ2IiwiVG9wIjowLjAsIkxlZnQiOjAuMCwiUmlnaHQiOjAuMCwiQm90dG9tIjowLjB9LCJCYWNrZ3JvdW5kIjp7IiRpZCI6Ijg0NyIsIkNvbG9yIjp7IiRpZCI6Ijg0OCIsIkEiOjM4LCJSIjo5MSwiRyI6MTU1LCJCIjoyMTN9fSwiSXNWaXNpYmxlIjp0cnVlLCJXaWR0aCI6MC4wLCJIZWlnaHQiOjAuMCwiQm9yZGVyU3R5bGUiOnsiJGlkIjoiODQ5IiwiTGluZUNvbG9yIjp7IiRpZCI6Ijg1MCIsIiR0eXBlIjoiTkxSRS5Db21tb24uRG9tLlNvbGlkQ29sb3JCcnVzaCwgTkxSRS5Db21tb24iLCJDb2xvciI6eyIkaWQiOiI4NTEiLCJBIjoyNTUsIlIiOjI1NSwiRyI6MCwiQiI6MH19LCJMaW5lV2VpZ2h0IjowLjAsIkxpbmVUeXBlIjowLCJQYXJlbnRTdHlsZSI6bnVsbH0sIlBhcmVudFN0eWxlIjpudWxsfSwiSXNBYm92ZVRpbWViYW5kIjpmYWxzZSwiTWFyZ2luIjp7IiRpZCI6Ijg1MiIsIlRvcCI6MC4wLCJMZWZ0IjowLjAsIlJpZ2h0IjowLjAsIkJvdHRvbSI6MC4wfSwiUGFkZGluZyI6eyIkaWQiOiI4NTMiLCJUb3AiOjAuMCwiTGVmdCI6MC4wLCJSaWdodCI6MC4wLCJCb3R0b20iOjAuMH0sIklzVmlzaWJsZSI6dHJ1ZSwiV2lkdGgiOjAuMCwiSGVpZ2h0IjowLjAsIkJvcmRlclN0eWxlIjpudWxsLCJQYXJlbnRTdHlsZSI6bnVsbH19LCJTY2FsZSI6eyIkaWQiOiI4NTQiLCJTdGFydERhdGUiOiIwMDAxLTAxLTAxVDAwOjAwOjAwIiwiRW5kRGF0ZSI6IjIwMjEtMTEtMzBUMjM6NTk6MDAiLCJGb3JtYXQiOiJNTU0iLCJUeXBlIjoyLCJBdXRvRGF0ZVJhbmdlIjp0cnVlLCJXb3JraW5nRGF5cyI6MzEsIkZpc2NhbFllYXIiOnsiJGlkIjoiODU1IiwiU3RhcnRNb250aCI6MSwiVXNlU3RhcnRpbmdZZWFyRm9yTnVtYmVyaW5nIjp0cnVlLCJTaG93RmlzY2FsWWVhckxhYmVsIjp0cnVlfSwiVG9kYXlNYXJrZXJUZXh0IjoiVG9kYXkiLCJBdXRvU2NhbGVUeXBlIjp0cnVlfSwiU2NhbGVWMiI6eyIkaWQiOiI4NTYiLCJTdGFydERhdGUiOiIyMDIyLTAxLTAxVDAwOjAwOjAwIiwiRW5kRGF0ZSI6IjIwMjUtMTItMzFUMjM6NTk6MDAiLCJBdXRvRGF0ZVJhbmdlIjpmYWxzZSwiV29ya2luZ0RheXMiOjMxLCJGaXNjYWxZZWFyIjp7IiRyZWYiOiI4NTUifSwiVG9kYXlNYXJrZXJUZXh0IjoiVG9kYXkiLCJBdXRvU2NhbGVUeXBlIjpmYWxzZSwiVGltZWJhbmRTY2FsZXMiOnsiJGlkIjoiODU3IiwiVG9wU2NhbGVMYXllciI6eyIkaWQiOiI4NTgiLCJGb3JtYXQiOiJNTU0iLCJUeXBlIjo0fSwiTWlkZGxlU2NhbGVMYXllciI6eyIkaWQiOiI4NTkiLCJGb3JtYXQiOiJNTU0iLCJUeXBlIjoyfSwiQm90dG9tU2NhbGVMYXllciI6eyIkaWQiOiI4NjAiLCJGb3JtYXQiOm51bGwsIlR5cGUiOjB9fX0sIk1pbGVzdG9uZXMiOlt7IiRpZCI6Ijg2MSIsIkRhdGUiOiIyMDIyLTEwLTE1VDIzOjU5OjAwIiwiU3R5bGUiOnsiJGlkIjoiODYyIiwiU2hhcGUiOjEsIkNvbm5lY3Rvck1hcmdpbiI6eyIkaWQiOiI4NjMiLCJUb3AiOjAuMCwiTGVmdCI6Mi4wLCJSaWdodCI6Mi4wLCJCb3R0b20iOjAuMH0sIkNvbm5lY3RvclN0eWxlIjp7IiRpZCI6Ijg2NCIsIkxpbmVDb2xvciI6eyIkaWQiOiI4NjUiLCIkdHlwZSI6Ik5MUkUuQ29tbW9uLkRvbS5Tb2xpZENvbG9yQnJ1c2gsIE5MUkUuQ29tbW9uIiwiQ29sb3IiOnsiJGlkIjoiODY2IiwiQSI6MTI3LCJSIjo3OSwiRyI6MTI5LCJCIjoxODl9fSwiTGluZVdlaWdodCI6MS4wLCJMaW5lVHlwZSI6MCwiUGFyZW50U3R5bGUiOm51bGx9LCJJc0JlbG93VGltZWJhbmQiOmZhbHNlLCJQb3NpdGlvbk9uVGFzayI6MywiSGlkZURhdGUiOmZhbHNlLCJTaGFwZVNpemUiOjEsIlNwYWNpbmciOjIuMCwiUGFkZGluZyI6eyIkaWQiOiI4NjciLCJUb3AiOjcuMCwiTGVmdCI6My4wLCJSaWdodCI6MC4wLCJCb3R0b20iOjIuMH0sIlNoYXBlU3R5bGUiOnsiJGlkIjoiODY4IiwiTWFyZ2luIjp7IiRpZCI6Ijg2OSIsIlRvcCI6MC4wLCJMZWZ0IjowLjAsIlJpZ2h0IjowLjAsIkJvdHRvbSI6MC4wfSwiUGFkZGluZyI6eyIkaWQiOiI4NzAiLCJUb3AiOjAuMCwiTGVmdCI6MC4wLCJSaWdodCI6MC4wLCJCb3R0b20iOjAuMH0sIkJhY2tncm91bmQiOnsiJGlkIjoiODcxIiwiQ29sb3IiOnsiJGlkIjoiODcyIiwiQSI6MjU1LCJSIjowLCJHIjowLCJCIjowfX0sIklzVmlzaWJsZSI6dHJ1ZSwiV2lkdGgiOjE4LjAsIkhlaWdodCI6MjAuMCwiQm9yZGVyU3R5bGUiOnsiJGlkIjoiODczIiwiTGluZUNvbG9yIjp7IiRyZWYiOiIxOSJ9LCJMaW5lV2VpZ2h0IjowLjAsIkxpbmVUeXBlIjowLCJQYXJlbnRTdHlsZSI6bnVsbH0sIlBhcmVudFN0eWxlIjpudWxsfSwiVGl0bGVTdHlsZSI6eyIkaWQiOiI4NzQiLCJGb250U2V0dGluZ3MiOnsiJGlkIjoiODc1IiwiRm9udFNpemUiOjExLCJGb250TmFtZSI6IkNhbGlicmkiLCJJc0JvbGQiOnRydWUsIklzSXRhbGljIjp0cnVlLCJJc1VuZGVybGluZWQiOmZhbHNlLCJQYXJlbnRTdHlsZSI6bnVsbH0sIkF1dG9TaXplIjowLCJGb3JlZ3JvdW5kIjp7IiRpZCI6Ijg3NiIsIkNvbG9yIjp7IiRpZCI6Ijg3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zgiLCJUb3AiOjAuMCwiTGVmdCI6MC4wLCJSaWdodCI6MC4wLCJCb3R0b20iOjAuMH0sIlBhZGRpbmciOnsiJGlkIjoiODc5IiwiVG9wIjowLjAsIkxlZnQiOjAuMCwiUmlnaHQiOjAuMCwiQm90dG9tIjowLjB9LCJCYWNrZ3JvdW5kIjp7IiRpZCI6Ijg4MCIsIkNvbG9yIjp7IiRpZCI6Ijg4MSIsIkEiOjAsIlIiOjI1NSwiRyI6MjU1LCJCIjoyNTV9fSwiSXNWaXNpYmxlIjp0cnVlLCJXaWR0aCI6MC4wLCJIZWlnaHQiOjAuMCwiQm9yZGVyU3R5bGUiOnsiJGlkIjoiODgyIiwiTGluZUNvbG9yIjpudWxsLCJMaW5lV2VpZ2h0IjowLjAsIkxpbmVUeXBlIjowLCJQYXJlbnRTdHlsZSI6bnVsbH0sIlBhcmVudFN0eWxlIjpudWxsfSwiRGF0ZVN0eWxlIjp7IiRpZCI6Ijg4MyIsIkZvbnRTZXR0aW5ncyI6eyIkaWQiOiI4ODQiLCJGb250U2l6ZSI6MTAsIkZvbnROYW1lIjoiQ2FsaWJyaSIsIklzQm9sZCI6ZmFsc2UsIklzSXRhbGljIjpmYWxzZSwiSXNVbmRlcmxpbmVkIjpmYWxzZSwiUGFyZW50U3R5bGUiOm51bGx9LCJBdXRvU2l6ZSI6MiwiRm9yZWdyb3VuZCI6eyIkaWQiOiI4ODUiLCJDb2xvciI6eyIkaWQiOiI4ODYiLCJBIjoyNTUsIlIiOjY4LCJHIjo4NCwiQiI6MTA2fX0sIk1heFdpZHRoIjo1MS42MzY2NjY2NjY2NjY2NywiTWF4SGVpZ2h0IjoiSW5maW5pdHkiLCJTbWFydEZvcmVncm91bmRJc0FjdGl2ZSI6ZmFsc2UsIkhvcml6b250YWxBbGlnbm1lbnQiOjEsIlZlcnRpY2FsQWxpZ25tZW50IjowLCJTbWFydEZvcmVncm91bmQiOm51bGwsIkJhY2tncm91bmRGaWxsVHlwZSI6MCwiTWFyZ2luIjp7IiRpZCI6Ijg4NyIsIlRvcCI6MC4wLCJMZWZ0IjowLjAsIlJpZ2h0IjowLjAsIkJvdHRvbSI6MC4wfSwiUGFkZGluZyI6eyIkaWQiOiI4ODgiLCJUb3AiOjAuMCwiTGVmdCI6MC4wLCJSaWdodCI6MC4wLCJCb3R0b20iOjAuMH0sIkJhY2tncm91bmQiOnsiJGlkIjoiODg5IiwiQ29sb3IiOnsiJGlkIjoiODkwIiwiQSI6MCwiUiI6MjU1LCJHIjoyNTUsIkIiOjI1NX19LCJJc1Zpc2libGUiOnRydWUsIldpZHRoIjowLjAsIkhlaWdodCI6MC4wLCJCb3JkZXJTdHlsZSI6eyIkaWQiOiI4OTEiLCJMaW5lQ29sb3IiOm51bGwsIkxpbmVXZWlnaHQiOjAuMCwiTGluZVR5cGUiOjAsIlBhcmVudFN0eWxlIjpudWxsfSwiUGFyZW50U3R5bGUiOm51bGx9LCJEYXRlRm9ybWF0Ijp7IiRpZCI6Ijg5Mi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ODkzIiwiRGF0ZVBhcnRJc1Zpc2libGUiOnRydWUsIlRpbWVQYXJ0SXNWaXNpYmxlIjpmYWxzZX19LCJXZWVrTnVtYmVyaW5nIjp7IiRpZCI6Ijg5NCIsIkZvcm1hdCI6MCwiSXNWaXNpYmxlIjpmYWxzZSwiTGFzdEtub3duVmlzaWJpbGl0eVN0YXRlIjpmYWxzZX0sIklzVmlzaWJsZSI6dHJ1ZSwiUGFyZW50U3R5bGUiOm51bGx9LCJJbmRleCI6MCwiUGVyY2VudGFnZUNvbXBsZXRlIjpudWxsLCJQb3NpdGlvbiI6eyJSYXRpbyI6MC4wLCJJc0N1c3RvbSI6ZmFsc2V9LCJEYXRlRm9ybWF0Ijp7IiRyZWYiOiI4OTIifSwiV2Vla051bWJlcmluZyI6eyIkaWQiOiI4OTUiLCJGb3JtYXQiOjAsIklzVmlzaWJsZSI6ZmFsc2UsIkxhc3RLbm93blZpc2liaWxpdHlTdGF0ZSI6ZmFsc2V9LCJSZWxhdGVkVGFza0lkIjoiMDAwMDAwMDAtMDAwMC0wMDAwLTAwMDAtMDAwMDAwMDAwMDAwIiwiSWQiOiI1ZWYxOTQzMy05ZjI2LTRmNzgtYjA2OS1kNTA1MzNkMzZmOTkiLCJJbXBvcnRJZCI6bnVsbCwiVGl0bGUiOiJSZXBvcnQgIiwiTm90ZSI6bnVsbCwiSHlwZXJsaW5rIjp7IiRpZCI6Ijg5NiIsIkFkZHJlc3MiOiIiLCJTdWJBZGRyZXNzIjoiIn0sIklzQ2hhbmdlZCI6ZmFsc2UsIklzTmV3IjpmYWxzZX0seyIkaWQiOiI4OTciLCJEYXRlIjoiMjAyNC0wOC0xMFQyMzo1OTowMCIsIlN0eWxlIjp7IiRpZCI6Ijg5OCIsIlNoYXBlIjoxMiwiQ29ubmVjdG9yTWFyZ2luIjp7IiRpZCI6Ijg5OSIsIlRvcCI6MC4wLCJMZWZ0IjoyLjAsIlJpZ2h0IjoyLjAsIkJvdHRvbSI6MC4wfSwiQ29ubmVjdG9yU3R5bGUiOnsiJGlkIjoiOTAwIiwiTGluZUNvbG9yIjp7IiRpZCI6IjkwMSIsIiR0eXBlIjoiTkxSRS5Db21tb24uRG9tLlNvbGlkQ29sb3JCcnVzaCwgTkxSRS5Db21tb24iLCJDb2xvciI6eyIkaWQiOiI5MDIiLCJBIjoyNTUsIlIiOjI1NSwiRyI6MCwiQiI6MH19LCJMaW5lV2VpZ2h0IjoxLjAsIkxpbmVUeXBlIjowLCJQYXJlbnRTdHlsZSI6bnVsbH0sIklzQmVsb3dUaW1lYmFuZCI6ZmFsc2UsIlBvc2l0aW9uT25UYXNrIjowLCJIaWRlRGF0ZSI6ZmFsc2UsIlNoYXBlU2l6ZSI6MSwiU3BhY2luZyI6Mi4wLCJQYWRkaW5nIjp7IiRpZCI6IjkwMyIsIlRvcCI6Ny4wLCJMZWZ0IjozLjAsIlJpZ2h0IjowLjAsIkJvdHRvbSI6Mi4wfSwiU2hhcGVTdHlsZSI6eyIkaWQiOiI5MDQiLCJNYXJnaW4iOnsiJGlkIjoiOTA1IiwiVG9wIjowLjAsIkxlZnQiOjAuMCwiUmlnaHQiOjAuMCwiQm90dG9tIjowLjB9LCJQYWRkaW5nIjp7IiRpZCI6IjkwNiIsIlRvcCI6MC4wLCJMZWZ0IjowLjAsIlJpZ2h0IjowLjAsIkJvdHRvbSI6MC4wfSwiQmFja2dyb3VuZCI6eyIkaWQiOiI5MDciLCJDb2xvciI6eyIkaWQiOiI5MDgiLCJBIjoyNTUsIlIiOjI1NSwiRyI6MCwiQiI6MH19LCJJc1Zpc2libGUiOnRydWUsIldpZHRoIjoxOC4wLCJIZWlnaHQiOjIwLjAsIkJvcmRlclN0eWxlIjp7IiRpZCI6IjkwOSIsIkxpbmVDb2xvciI6eyIkaWQiOiI5MTAiLCIkdHlwZSI6Ik5MUkUuQ29tbW9uLkRvbS5Tb2xpZENvbG9yQnJ1c2gsIE5MUkUuQ29tbW9uIiwiQ29sb3IiOnsiJGlkIjoiOTExIiwiQSI6MjU1LCJSIjoyNTUsIkciOjI1NSwiQiI6MjU1fX0sIkxpbmVXZWlnaHQiOjAuMCwiTGluZVR5cGUiOjAsIlBhcmVudFN0eWxlIjpudWxsfSwiUGFyZW50U3R5bGUiOm51bGx9LCJUaXRsZVN0eWxlIjp7IiRpZCI6IjkxMiIsIkZvbnRTZXR0aW5ncyI6eyIkaWQiOiI5MTMiLCJGb250U2l6ZSI6MTEsIkZvbnROYW1lIjoiQ2FsaWJyaSIsIklzQm9sZCI6dHJ1ZSwiSXNJdGFsaWMiOmZhbHNlLCJJc1VuZGVybGluZWQiOmZhbHNlLCJQYXJlbnRTdHlsZSI6bnVsbH0sIkF1dG9TaXplIjoyLCJGb3JlZ3JvdW5kIjp7IiRpZCI6IjkxNCIsIkNvbG9yIjp7IiRpZCI6IjkxNSIsIkEiOjI1NSwiUiI6MCwiRyI6MCwiQiI6MH19LCJNYXhXaWR0aCI6NjguOTQzMzMzMzMzMzMzMzQyLCJNYXhIZWlnaHQiOiJJbmZpbml0eSIsIlNtYXJ0Rm9yZWdyb3VuZElzQWN0aXZlIjpmYWxzZSwiSG9yaXpvbnRhbEFsaWdubWVudCI6MSwiVmVydGljYWxBbGlnbm1lbnQiOjAsIlNtYXJ0Rm9yZWdyb3VuZCI6bnVsbCwiQmFja2dyb3VuZEZpbGxUeXBlIjowLCJNYXJnaW4iOnsiJGlkIjoiOTE2IiwiVG9wIjowLjAsIkxlZnQiOjAuMCwiUmlnaHQiOjAuMCwiQm90dG9tIjowLjB9LCJQYWRkaW5nIjp7IiRpZCI6IjkxNyIsIlRvcCI6MC4wLCJMZWZ0IjowLjAsIlJpZ2h0IjowLjAsIkJvdHRvbSI6MC4wfSwiQmFja2dyb3VuZCI6eyIkaWQiOiI5MTgiLCJDb2xvciI6eyIkaWQiOiI5MTkiLCJBIjowLCJSIjoyNTUsIkciOjI1NSwiQiI6MjU1fX0sIklzVmlzaWJsZSI6dHJ1ZSwiV2lkdGgiOjAuMCwiSGVpZ2h0IjowLjAsIkJvcmRlclN0eWxlIjp7IiRpZCI6IjkyMCIsIkxpbmVDb2xvciI6bnVsbCwiTGluZVdlaWdodCI6MC4wLCJMaW5lVHlwZSI6MCwiUGFyZW50U3R5bGUiOm51bGx9LCJQYXJlbnRTdHlsZSI6bnVsbH0sIkRhdGVTdHlsZSI6eyIkaWQiOiI5MjEiLCJGb250U2V0dGluZ3MiOnsiJGlkIjoiOTIyIiwiRm9udFNpemUiOjEwLCJGb250TmFtZSI6IkNhbGlicmkiLCJJc0JvbGQiOmZhbHNlLCJJc0l0YWxpYyI6ZmFsc2UsIklzVW5kZXJsaW5lZCI6ZmFsc2UsIlBhcmVudFN0eWxlIjpudWxsfSwiQXV0b1NpemUiOjIsIkZvcmVncm91bmQiOnsiJGlkIjoiOTIzIiwiQ29sb3IiOnsiJGlkIjoiOTI0IiwiQSI6MjU1LCJSIjo2OCwiRyI6ODQsIkIiOjEwNn19LCJNYXhXaWR0aCI6NDIuNzUzMzMzMzMzMzMzMzM3LCJNYXhIZWlnaHQiOiJJbmZpbml0eSIsIlNtYXJ0Rm9yZWdyb3VuZElzQWN0aXZlIjpmYWxzZSwiSG9yaXpvbnRhbEFsaWdubWVudCI6MSwiVmVydGljYWxBbGlnbm1lbnQiOjAsIlNtYXJ0Rm9yZWdyb3VuZCI6bnVsbCwiQmFja2dyb3VuZEZpbGxUeXBlIjowLCJNYXJnaW4iOnsiJGlkIjoiOTI1IiwiVG9wIjowLjAsIkxlZnQiOjAuMCwiUmlnaHQiOjAuMCwiQm90dG9tIjowLjB9LCJQYWRkaW5nIjp7IiRpZCI6IjkyNiIsIlRvcCI6MC4wLCJMZWZ0IjowLjAsIlJpZ2h0IjowLjAsIkJvdHRvbSI6MC4wfSwiQmFja2dyb3VuZCI6eyIkaWQiOiI5MjciLCJDb2xvciI6eyIkaWQiOiI5MjgiLCJBIjowLCJSIjoyNTUsIkciOjI1NSwiQiI6MjU1fX0sIklzVmlzaWJsZSI6dHJ1ZSwiV2lkdGgiOjAuMCwiSGVpZ2h0IjowLjAsIkJvcmRlclN0eWxlIjp7IiRpZCI6IjkyOSIsIkxpbmVDb2xvciI6bnVsbCwiTGluZVdlaWdodCI6MC4wLCJMaW5lVHlwZSI6MCwiUGFyZW50U3R5bGUiOm51bGx9LCJQYXJlbnRTdHlsZSI6bnVsbH0sIkRhdGVGb3JtYXQiOnsiJGlkIjoiOTMw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5MzEiLCJEYXRlUGFydElzVmlzaWJsZSI6dHJ1ZSwiVGltZVBhcnRJc1Zpc2libGUiOmZhbHNlfX0sIldlZWtOdW1iZXJpbmciOnsiJGlkIjoiOTMyIiwiRm9ybWF0IjowLCJJc1Zpc2libGUiOmZhbHNlLCJMYXN0S25vd25WaXNpYmlsaXR5U3RhdGUiOmZhbHNlfSwiSXNWaXNpYmxlIjp0cnVlLCJQYXJlbnRTdHlsZSI6bnVsbH0sIkluZGV4IjoxLCJQZXJjZW50YWdlQ29tcGxldGUiOm51bGwsIlBvc2l0aW9uIjp7IlJhdGlvIjowLjExNjc3Nzc3Nzc3Nzc3Nzc5LCJJc0N1c3RvbSI6dHJ1ZX0sIkRhdGVGb3JtYXQiOnsiJHJlZiI6IjkzMCJ9LCJXZWVrTnVtYmVyaW5nIjp7IiRpZCI6IjkzMyIsIkZvcm1hdCI6MCwiSXNWaXNpYmxlIjpmYWxzZSwiTGFzdEtub3duVmlzaWJpbGl0eVN0YXRlIjpmYWxzZX0sIlJlbGF0ZWRUYXNrSWQiOiIwMDAwMDAwMC0wMDAwLTAwMDAtMDAwMC0wMDAwMDAwMDAwMDAiLCJJZCI6IjFiNmQ2M2IyLTRiMDUtNDkwYy04NGNmLWQ3ODg4MjNhYzdiNiIsIkltcG9ydElkIjpudWxsLCJUaXRsZSI6IkFwcGx5IGZvciBEcnVnIEFwcHJvdmFsIiwiTm90ZSI6bnVsbCwiSHlwZXJsaW5rIjp7IiRpZCI6IjkzNCIsIkFkZHJlc3MiOiIiLCJTdWJBZGRyZXNzIjoiIn0sIklzQ2hhbmdlZCI6ZmFsc2UsIklzTmV3IjpmYWxzZX0seyIkaWQiOiI5MzUiLCJEYXRlIjoiMjAyNS0wNS0xOFQyMzo1OTowMCIsIlN0eWxlIjp7IiRpZCI6IjkzNiIsIlNoYXBlIjoxLCJDb25uZWN0b3JNYXJnaW4iOnsiJGlkIjoiOTM3IiwiVG9wIjowLjAsIkxlZnQiOjIuMCwiUmlnaHQiOjIuMCwiQm90dG9tIjowLjB9LCJDb25uZWN0b3JTdHlsZSI6eyIkaWQiOiI5MzgiLCJMaW5lQ29sb3IiOnsiJGlkIjoiOTM5IiwiJHR5cGUiOiJOTFJFLkNvbW1vbi5Eb20uU29saWRDb2xvckJydXNoLCBOTFJFLkNvbW1vbiIsIkNvbG9yIjp7IiRpZCI6Ijk0MCIsIkEiOjEyNywiUiI6NzksIkciOjEyOSwiQiI6MTg5fX0sIkxpbmVXZWlnaHQiOjEuMCwiTGluZVR5cGUiOjAsIlBhcmVudFN0eWxlIjpudWxsfSwiSXNCZWxvd1RpbWViYW5kIjpmYWxzZSwiUG9zaXRpb25PblRhc2siOjAsIkhpZGVEYXRlIjpmYWxzZSwiU2hhcGVTaXplIjoxLCJTcGFjaW5nIjoyLjAsIlBhZGRpbmciOnsiJGlkIjoiOTQxIiwiVG9wIjo3LjAsIkxlZnQiOjMuMCwiUmlnaHQiOjAuMCwiQm90dG9tIjoyLjB9LCJTaGFwZVN0eWxlIjp7IiRpZCI6Ijk0MiIsIk1hcmdpbiI6eyIkaWQiOiI5NDMiLCJUb3AiOjAuMCwiTGVmdCI6MC4wLCJSaWdodCI6MC4wLCJCb3R0b20iOjAuMH0sIlBhZGRpbmciOnsiJGlkIjoiOTQ0IiwiVG9wIjowLjAsIkxlZnQiOjAuMCwiUmlnaHQiOjAuMCwiQm90dG9tIjowLjB9LCJCYWNrZ3JvdW5kIjp7IiRpZCI6Ijk0NSIsIkNvbG9yIjp7IiRpZCI6Ijk0NiIsIkEiOjI1NSwiUiI6MCwiRyI6MCwiQiI6MH19LCJJc1Zpc2libGUiOnRydWUsIldpZHRoIjoxOC4wLCJIZWlnaHQiOjIwLjAsIkJvcmRlclN0eWxlIjp7IiRpZCI6Ijk0NyIsIkxpbmVDb2xvciI6eyIkcmVmIjoiMTkifSwiTGluZVdlaWdodCI6MC4wLCJMaW5lVHlwZSI6MCwiUGFyZW50U3R5bGUiOm51bGx9LCJQYXJlbnRTdHlsZSI6bnVsbH0sIlRpdGxlU3R5bGUiOnsiJGlkIjoiOTQ4IiwiRm9udFNldHRpbmdzIjp7IiRpZCI6Ijk0OSIsIkZvbnRTaXplIjoxMSwiRm9udE5hbWUiOiJDYWxpYnJpIiwiSXNCb2xkIjp0cnVlLCJJc0l0YWxpYyI6dHJ1ZSwiSXNVbmRlcmxpbmVkIjpmYWxzZSwiUGFyZW50U3R5bGUiOm51bGx9LCJBdXRvU2l6ZSI6MCwiRm9yZWdyb3VuZCI6eyIkaWQiOiI5NTAiLCJDb2xvciI6eyIkaWQiOiI5NT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UyIiwiVG9wIjowLjAsIkxlZnQiOjAuMCwiUmlnaHQiOjAuMCwiQm90dG9tIjowLjB9LCJQYWRkaW5nIjp7IiRpZCI6Ijk1MyIsIlRvcCI6MC4wLCJMZWZ0IjowLjAsIlJpZ2h0IjowLjAsIkJvdHRvbSI6MC4wfSwiQmFja2dyb3VuZCI6eyIkaWQiOiI5NTQiLCJDb2xvciI6eyIkaWQiOiI5NTUiLCJBIjowLCJSIjoyNTUsIkciOjI1NSwiQiI6MjU1fX0sIklzVmlzaWJsZSI6dHJ1ZSwiV2lkdGgiOjAuMCwiSGVpZ2h0IjowLjAsIkJvcmRlclN0eWxlIjp7IiRpZCI6Ijk1NiIsIkxpbmVDb2xvciI6bnVsbCwiTGluZVdlaWdodCI6MC4wLCJMaW5lVHlwZSI6MCwiUGFyZW50U3R5bGUiOm51bGx9LCJQYXJlbnRTdHlsZSI6bnVsbH0sIkRhdGVTdHlsZSI6eyIkaWQiOiI5NTciLCJGb250U2V0dGluZ3MiOnsiJGlkIjoiOTU4IiwiRm9udFNpemUiOjEwLCJGb250TmFtZSI6IkNhbGlicmkiLCJJc0JvbGQiOmZhbHNlLCJJc0l0YWxpYyI6ZmFsc2UsIklzVW5kZXJsaW5lZCI6ZmFsc2UsIlBhcmVudFN0eWxlIjpudWxsfSwiQXV0b1NpemUiOjIsIkZvcmVncm91bmQiOnsiJGlkIjoiOTU5IiwiQ29sb3IiOnsiJGlkIjoiOTYwIiwiQSI6MjU1LCJSIjo2OCwiRyI6ODQsIkIiOjEwNn19LCJNYXhXaWR0aCI6NDQuNjg2NjY2NjY2NjY2NjY3LCJNYXhIZWlnaHQiOiJJbmZpbml0eSIsIlNtYXJ0Rm9yZWdyb3VuZElzQWN0aXZlIjpmYWxzZSwiSG9yaXpvbnRhbEFsaWdubWVudCI6MSwiVmVydGljYWxBbGlnbm1lbnQiOjAsIlNtYXJ0Rm9yZWdyb3VuZCI6bnVsbCwiQmFja2dyb3VuZEZpbGxUeXBlIjowLCJNYXJnaW4iOnsiJGlkIjoiOTYxIiwiVG9wIjowLjAsIkxlZnQiOjAuMCwiUmlnaHQiOjAuMCwiQm90dG9tIjowLjB9LCJQYWRkaW5nIjp7IiRpZCI6Ijk2MiIsIlRvcCI6MC4wLCJMZWZ0IjowLjAsIlJpZ2h0IjowLjAsIkJvdHRvbSI6MC4wfSwiQmFja2dyb3VuZCI6eyIkaWQiOiI5NjMiLCJDb2xvciI6eyIkaWQiOiI5NjQiLCJBIjowLCJSIjoyNTUsIkciOjI1NSwiQiI6MjU1fX0sIklzVmlzaWJsZSI6dHJ1ZSwiV2lkdGgiOjAuMCwiSGVpZ2h0IjowLjAsIkJvcmRlclN0eWxlIjp7IiRpZCI6Ijk2NSIsIkxpbmVDb2xvciI6bnVsbCwiTGluZVdlaWdodCI6MC4wLCJMaW5lVHlwZSI6MCwiUGFyZW50U3R5bGUiOm51bGx9LCJQYXJlbnRTdHlsZSI6bnVsbH0sIkRhdGVGb3JtYXQiOnsiJGlkIjoiOTY2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5NjciLCJEYXRlUGFydElzVmlzaWJsZSI6dHJ1ZSwiVGltZVBhcnRJc1Zpc2libGUiOmZhbHNlfX0sIldlZWtOdW1iZXJpbmciOnsiJGlkIjoiOTY4IiwiRm9ybWF0IjowLCJJc1Zpc2libGUiOmZhbHNlLCJMYXN0S25vd25WaXNpYmlsaXR5U3RhdGUiOmZhbHNlfSwiSXNWaXNpYmxlIjp0cnVlLCJQYXJlbnRTdHlsZSI6bnVsbH0sIkluZGV4IjoyLCJQZXJjZW50YWdlQ29tcGxldGUiOm51bGwsIlBvc2l0aW9uIjp7IlJhdGlvIjowLjAsIklzQ3VzdG9tIjpmYWxzZX0sIkRhdGVGb3JtYXQiOnsiJHJlZiI6Ijk2NiJ9LCJXZWVrTnVtYmVyaW5nIjp7IiRpZCI6Ijk2OSIsIkZvcm1hdCI6MCwiSXNWaXNpYmxlIjpmYWxzZSwiTGFzdEtub3duVmlzaWJpbGl0eVN0YXRlIjpmYWxzZX0sIlJlbGF0ZWRUYXNrSWQiOiIwMDAwMDAwMC0wMDAwLTAwMDAtMDAwMC0wMDAwMDAwMDAwMDAiLCJJZCI6Ijk0Y2YzZDIzLTQ3MjYtNDZiNS05NmRiLWE5YzdiMDA0YTM4ZSIsIkltcG9ydElkIjpudWxsLCJUaXRsZSI6IlJlcG9ydCIsIk5vdGUiOm51bGwsIkh5cGVybGluayI6eyIkaWQiOiI5NzAiLCJBZGRyZXNzIjoiIiwiU3ViQWRkcmVzcyI6IiJ9LCJJc0NoYW5nZWQiOmZhbHNlLCJJc05ldyI6ZmFsc2V9LHsiJGlkIjoiOTcxIiwiRGF0ZSI6IjIwMjUtMTEtMTFUMjM6NTk6MDAiLCJTdHlsZSI6eyIkaWQiOiI5NzIiLCJTaGFwZSI6MTMsIkNvbm5lY3Rvck1hcmdpbiI6eyIkaWQiOiI5NzMiLCJUb3AiOjAuMCwiTGVmdCI6Mi4wLCJSaWdodCI6Mi4wLCJCb3R0b20iOjAuMH0sIkNvbm5lY3RvclN0eWxlIjp7IiRpZCI6Ijk3NCIsIkxpbmVDb2xvciI6eyIkaWQiOiI5NzUiLCIkdHlwZSI6Ik5MUkUuQ29tbW9uLkRvbS5Tb2xpZENvbG9yQnJ1c2gsIE5MUkUuQ29tbW9uIiwiQ29sb3IiOnsiJGlkIjoiOTc2IiwiQSI6MTI3LCJSIjo3OSwiRyI6MTI5LCJCIjoxODl9fSwiTGluZVdlaWdodCI6MS4wLCJMaW5lVHlwZSI6MCwiUGFyZW50U3R5bGUiOm51bGx9LCJJc0JlbG93VGltZWJhbmQiOmZhbHNlLCJQb3NpdGlvbk9uVGFzayI6MCwiSGlkZURhdGUiOmZhbHNlLCJTaGFwZVNpemUiOjEsIlNwYWNpbmciOjIuMCwiUGFkZGluZyI6eyIkaWQiOiI5NzciLCJUb3AiOjcuMCwiTGVmdCI6My4wLCJSaWdodCI6MC4wLCJCb3R0b20iOjIuMH0sIlNoYXBlU3R5bGUiOnsiJGlkIjoiOTc4IiwiTWFyZ2luIjp7IiRpZCI6Ijk3OSIsIlRvcCI6MC4wLCJMZWZ0IjowLjAsIlJpZ2h0IjowLjAsIkJvdHRvbSI6MC4wfSwiUGFkZGluZyI6eyIkaWQiOiI5ODAiLCJUb3AiOjAuMCwiTGVmdCI6MC4wLCJSaWdodCI6MC4wLCJCb3R0b20iOjAuMH0sIkJhY2tncm91bmQiOnsiJGlkIjoiOTgxIiwiQ29sb3IiOnsiJGlkIjoiOTgyIiwiQSI6MjU1LCJSIjoxMTIsIkciOjE3MywiQiI6NzF9fSwiSXNWaXNpYmxlIjp0cnVlLCJXaWR0aCI6MTguMCwiSGVpZ2h0IjoyMC4wLCJCb3JkZXJTdHlsZSI6eyIkaWQiOiI5ODMiLCJMaW5lQ29sb3IiOnsiJHJlZiI6IjE5In0sIkxpbmVXZWlnaHQiOjAuMCwiTGluZVR5cGUiOjAsIlBhcmVudFN0eWxlIjpudWxsfSwiUGFyZW50U3R5bGUiOm51bGx9LCJUaXRsZVN0eWxlIjp7IiRpZCI6Ijk4NCIsIkZvbnRTZXR0aW5ncyI6eyIkaWQiOiI5ODUiLCJGb250U2l6ZSI6MTEsIkZvbnROYW1lIjoiQ2FsaWJyaSIsIklzQm9sZCI6dHJ1ZSwiSXNJdGFsaWMiOmZhbHNlLCJJc1VuZGVybGluZWQiOmZhbHNlLCJQYXJlbnRTdHlsZSI6bnVsbH0sIkF1dG9TaXplIjoyLCJGb3JlZ3JvdW5kIjp7IiRpZCI6Ijk4NiIsIkNvbG9yIjp7IiRpZCI6Ijk4NyIsIkEiOjI1NSwiUiI6MCwiRyI6MCwiQiI6MH19LCJNYXhXaWR0aCI6NzIuNCwiTWF4SGVpZ2h0IjoiSW5maW5pdHkiLCJTbWFydEZvcmVncm91bmRJc0FjdGl2ZSI6ZmFsc2UsIkhvcml6b250YWxBbGlnbm1lbnQiOjEsIlZlcnRpY2FsQWxpZ25tZW50IjowLCJTbWFydEZvcmVncm91bmQiOm51bGwsIkJhY2tncm91bmRGaWxsVHlwZSI6MCwiTWFyZ2luIjp7IiRpZCI6Ijk4OCIsIlRvcCI6MC4wLCJMZWZ0IjowLjAsIlJpZ2h0IjowLjAsIkJvdHRvbSI6MC4wfSwiUGFkZGluZyI6eyIkaWQiOiI5ODkiLCJUb3AiOjAuMCwiTGVmdCI6MC4wLCJSaWdodCI6MC4wLCJCb3R0b20iOjAuMH0sIkJhY2tncm91bmQiOnsiJGlkIjoiOTkwIiwiQ29sb3IiOnsiJGlkIjoiOTkxIiwiQSI6MCwiUiI6MjU1LCJHIjoyNTUsIkIiOjI1NX19LCJJc1Zpc2libGUiOnRydWUsIldpZHRoIjowLjAsIkhlaWdodCI6MC4wLCJCb3JkZXJTdHlsZSI6eyIkaWQiOiI5OTIiLCJMaW5lQ29sb3IiOm51bGwsIkxpbmVXZWlnaHQiOjAuMCwiTGluZVR5cGUiOjAsIlBhcmVudFN0eWxlIjpudWxsfSwiUGFyZW50U3R5bGUiOm51bGx9LCJEYXRlU3R5bGUiOnsiJGlkIjoiOTkzIiwiRm9udFNldHRpbmdzIjp7IiRpZCI6Ijk5NCIsIkZvbnRTaXplIjoxMCwiRm9udE5hbWUiOiJDYWxpYnJpIiwiSXNCb2xkIjpmYWxzZSwiSXNJdGFsaWMiOmZhbHNlLCJJc1VuZGVybGluZWQiOmZhbHNlLCJQYXJlbnRTdHlsZSI6bnVsbH0sIkF1dG9TaXplIjowLCJGb3JlZ3JvdW5kIjp7IiRpZCI6Ijk5NSIsIkNvbG9yIjp7IiRpZCI6Ijk5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Tk3IiwiVG9wIjowLjAsIkxlZnQiOjAuMCwiUmlnaHQiOjAuMCwiQm90dG9tIjowLjB9LCJQYWRkaW5nIjp7IiRpZCI6Ijk5OCIsIlRvcCI6MC4wLCJMZWZ0IjowLjAsIlJpZ2h0IjowLjAsIkJvdHRvbSI6MC4wfSwiQmFja2dyb3VuZCI6eyIkaWQiOiI5OTkiLCJDb2xvciI6eyIkaWQiOiIxMDAwIiwiQSI6MCwiUiI6MjU1LCJHIjoyNTUsIkIiOjI1NX19LCJJc1Zpc2libGUiOnRydWUsIldpZHRoIjowLjAsIkhlaWdodCI6MC4wLCJCb3JkZXJTdHlsZSI6eyIkaWQiOiIxMDAxIiwiTGluZUNvbG9yIjpudWxsLCJMaW5lV2VpZ2h0IjowLjAsIkxpbmVUeXBlIjowLCJQYXJlbnRTdHlsZSI6bnVsbH0sIlBhcmVudFN0eWxlIjpudWxsfSwiRGF0ZUZvcm1hdCI6eyIkaWQiOiIxMDAy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DAzIiwiRGF0ZVBhcnRJc1Zpc2libGUiOnRydWUsIlRpbWVQYXJ0SXNWaXNpYmxlIjpmYWxzZX19LCJXZWVrTnVtYmVyaW5nIjp7IiRpZCI6IjEwMDQiLCJGb3JtYXQiOjAsIklzVmlzaWJsZSI6ZmFsc2UsIkxhc3RLbm93blZpc2liaWxpdHlTdGF0ZSI6ZmFsc2V9LCJJc1Zpc2libGUiOnRydWUsIlBhcmVudFN0eWxlIjpudWxsfSwiSW5kZXgiOjMsIlBlcmNlbnRhZ2VDb21wbGV0ZSI6bnVsbCwiUG9zaXRpb24iOnsiUmF0aW8iOjAuMCwiSXNDdXN0b20iOmZhbHNlfSwiRGF0ZUZvcm1hdCI6eyIkcmVmIjoiMTAwMiJ9LCJXZWVrTnVtYmVyaW5nIjp7IiRpZCI6IjEwMDUiLCJGb3JtYXQiOjAsIklzVmlzaWJsZSI6ZmFsc2UsIkxhc3RLbm93blZpc2liaWxpdHlTdGF0ZSI6ZmFsc2V9LCJSZWxhdGVkVGFza0lkIjoiMDAwMDAwMDAtMDAwMC0wMDAwLTAwMDAtMDAwMDAwMDAwMDAwIiwiSWQiOiI5YzhkZGY3YS03MGMxLTQ4ZWItYTkxMS00NWNhMzE3ZjM0M2IiLCJJbXBvcnRJZCI6bnVsbCwiVGl0bGUiOiJFc3RpbWF0ZWQgRHJ1ZyBBcHByb3ZhbCBEYXRlIiwiTm90ZSI6bnVsbCwiSHlwZXJsaW5rIjp7IiRpZCI6IjEwMDYiLCJBZGRyZXNzIjoiIiwiU3ViQWRkcmVzcyI6IiJ9LCJJc0NoYW5nZWQiOmZhbHNlLCJJc05ldyI6ZmFsc2V9XSwiVGFza3MiOltdLCJTd2ltbGFuZXMiOltdLCJNc1Byb2plY3RJdGVtc1RyZWUiOm51bGwsIk1ldGFkYXRhIjp7IiRpZCI6IjEwMDciLCJSZWNlbnRDb2xvcnNDb2xsZWN0aW9uIjoiW1wiI0ZGNzBBRDQ3XCIsXCIjRkY1QjlCRDVcIixcIiNGRkZGQzAwMFwiLFwiI0ZGMDAwMDAwXCIsXCIjRkZFRDdEMzFcIixcIiNGRkY5NUZEQVwiLFwiI0ZGNDQ3MkM0XCJ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EwMDgiLCJJbXBhT3B0aW9ucyI6eyIkaWQiOiIxMDA5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AxMCIsIlVzZVRpbWUiOmZhbHNlLCJXb3JrRGF5U3RhcnQiOiIwMDowMDowMCIsIldvcmtEYXlFbmQiOiIyMzo1OTowMCJ9LCJMYXN0VXNlZFRlbXBsYXRlSWQiOiI4MDU2MjZjYi1kYmE3LTQxZjYtYjA2YS1jNDU1MDU2MDYxNmY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NDgzNTljNzgtMGE4OC00ZjVlLTlmYmItNTZjMGMyOTkyMWY3IiwiU3RhcnREYXRlIjoiMjAyMC0wNS0yNlQwMToyMzowMFoiLCJFbmREYXRlIjoiMjAyNC0wNS0yM1QwNzo0MTowMFoiLCJQZXJjZW50YWdlQ29tcGxldGUiOm51bGwsIlN0eWxlIjp7IiRpZCI6IjciLCJTaGFwZSI6MSwiU2hhcGVUaGlja25lc3MiOjA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cmVmIjoiMTUifX0sIklzVmlzaWJsZSI6dHJ1ZSwiV2lkdGgiOjAuMCwiSGVpZ2h0IjowLjAsIkJvcmRlclN0eWxlIjp7IiRpZCI6IjI0IiwiTGluZUNvbG9yIjpudWxsLCJMaW5lV2VpZ2h0IjowLjAsIkxpbmVUeXBlIjowLCJQYXJlbnRTdHlsZSI6bnVsbH0sIlBhcmVudFN0eWxlIjpudWxsfSwiSG9yaXpvbnRhbENvbm5lY3RvclN0eWxlIjp7IiRpZCI6IjI1IiwiTGluZUNvbG9yIjp7IiRpZCI6IjI2IiwiJHR5cGUiOiJOTFJFLkNvbW1vbi5Eb20uU29saWRDb2xvckJydXNoLCBOTFJFLkNvbW1vbiIsIkNvbG9yIjp7IiRpZCI6IjI3IiwiQSI6MjU1LCJSIjoyMDQsIkciOjIwNCwiQiI6MjA0fX0sIkxpbmVXZWlnaHQiOjEuMCwiTGluZVR5cGUiOjAsIlBhcmVudFN0eWxlIjpudWxsfSwiVmVydGljYWxDb25uZWN0b3JTdHlsZSI6eyIkaWQiOiIyOCIsIkxpbmVDb2xvciI6eyIkaWQiOiIyOSIsIiR0eXBlIjoiTkxSRS5Db21tb24uRG9tLlNvbGlkQ29sb3JCcnVzaCwgTkxSRS5Db21tb24iLCJDb2xvciI6eyIkaWQiOiIzMCIsIkEiOjI1NSwiUiI6MjA0LCJHIjoyMDQsIkIiOjIwNH19LCJMaW5lV2VpZ2h0IjowLjAsIkxpbmVUeXBlIjowLCJQYXJlbnRTdHlsZSI6bnVsbH0sIk1hcmdpbiI6bnVsbCwiU3RhcnREYXRlUG9zaXRpb24iOjAsIkVuZERhdGVQb3NpdGlvbiI6MCwiRGF0ZUlzVmlzaWJsZSI6dHJ1ZSwiVGl0bGVQb3NpdGlvbiI6MiwiRHVyYXRpb25Qb3NpdGlvbiI6NiwiUGVyY2VudGFnZUNvbXBsZXRlZFBvc2l0aW9uIjo2LCJTcGFjaW5nIjo1LCJJc0JlbG93VGltZWJhbmQiOnRydWUsIlBlcmNlbnRhZ2VDb21wbGV0ZVNoYXBlT3BhY2l0eSI6MzUsIlNoYXBlU3R5bGUiOnsiJGlkIjoiMzEiLCJNYXJnaW4iOnsiJGlkIjoiMzIiLCJUb3AiOjAuMCwiTGVmdCI6NC4wLCJSaWdodCI6NC4wLCJCb3R0b20iOjAuMH0sIlBhZGRpbmciOnsiJGlkIjoiMzMiLCJUb3AiOjAuMCwiTGVmdCI6MC4wLCJSaWdodCI6MC4wLCJCb3R0b20iOjAuMH0sIkJhY2tncm91bmQiOnsiJGlkIjoiMzQiLCJDb2xvciI6eyIkaWQiOiIzNSIsIkEiOjI1NSwiUiI6MjA4LCJHIjo1MiwiQiI6Nzd9fSwiSXNWaXNpYmxlIjp0cnVlLCJXaWR0aCI6MC4wLCJIZWlnaHQiOjEwLjAsIkJvcmRlclN0eWxlIjp7IiRpZCI6IjM2IiwiTGluZUNvbG9yIjp7IiRpZCI6IjM3IiwiJHR5cGUiOiJOTFJFLkNvbW1vbi5Eb20uU29saWRDb2xvckJydXNoLCBOTFJFLkNvbW1vbiIsIkNvbG9yIjp7IiRpZCI6IjM4IiwiQSI6MjU1LCJSIjoyNTUsIkciOjAsIkIiOjB9fSwiTGluZVdlaWdodCI6MC4wLCJMaW5lVHlwZSI6MCwiUGFyZW50U3R5bGUiOm51bGx9LCJQYXJlbnRTdHlsZSI6bnVsbH0sIlRpdGxlU3R5bGUiOnsiJGlkIjoiMzkiLCJGb250U2V0dGluZ3MiOnsiJGlkIjoiNDAiLCJGb250U2l6ZSI6MTAsIkZvbnROYW1lIjoiQ2FsaWJyaSIsIklzQm9sZCI6ZmFsc2UsIklzSXRhbGljIjpmYWxzZSwiSXNVbmRlcmxpbmVkIjpmYWxzZSwiUGFyZW50U3R5bGUiOm51bGx9LCJBdXRvU2l6ZSI6MiwiRm9yZWdyb3VuZCI6eyIkaWQiOiI0MSIsIkNvbG9yIjp7IiRpZCI6IjQyIiwiQSI6MjU1LCJSIjoyNTUsIkciOjI1NSwiQiI6MjU1fX0sIk1heFdpZHRoIjoxNzEuNzI0ODM4ODQ4OTAwMDIsIk1heEhlaWdodCI6IkluZmluaXR5IiwiU21hcnRGb3JlZ3JvdW5kSXNBY3RpdmUiOmZhbHNlLCJIb3Jpem9udGFsQWxpZ25tZW50IjoxLCJWZXJ0aWNhbEFsaWdubWVudCI6MCwiU21hcnRGb3JlZ3JvdW5kIjpudWxsLCJCYWNrZ3JvdW5kRmlsbFR5cGUiOjAsIk1hcmdpbiI6eyIkaWQiOiI0MyIsIlRvcCI6MC4wLCJMZWZ0IjowLjAsIlJpZ2h0IjowLjAsIkJvdHRvbSI6MC4wfSwiUGFkZGluZyI6eyIkaWQiOiI0NCIsIlRvcCI6MC4wLCJMZWZ0IjowLjAsIlJpZ2h0IjowLjAsIkJvdHRvbSI6MC4wfSwiQmFja2dyb3VuZCI6eyIkaWQiOiI0NSIsIkNvbG9yIjp7IiRpZCI6IjQ2IiwiQSI6MCwiUiI6MjU1LCJHIjoyNTUsIkIiOjI1NX19LCJJc1Zpc2libGUiOnRydWUsIldpZHRoIjowLjAsIkhlaWdodCI6MC4wLCJCb3JkZXJTdHlsZSI6eyIkaWQiOiI0NyIsIkxpbmVDb2xvciI6bnVsbCwiTGluZVdlaWdodCI6MC4wLCJMaW5lVHlwZSI6MCwiUGFyZW50U3R5bGUiOm51bGx9LCJQYXJlbnRTdHlsZSI6bnVsbH0sIkRhdGVTdHlsZSI6eyIkaWQiOiI0OCIsIkZvbnRTZXR0aW5ncyI6eyIkaWQiOiI0OSIsIkZvbnRTaXplIjo5LCJGb250TmFtZSI6IkNhbGlicmkiLCJJc0JvbGQiOmZhbHNlLCJJc0l0YWxpYyI6ZmFsc2UsIklzVW5kZXJsaW5lZCI6ZmFsc2UsIlBhcmVudFN0eWxlIjpudWxsfSwiQXV0b1NpemUiOjAsIkZvcmVncm91bmQiOnsiJGlkIjoiNTAiLCJDb2xvciI6eyIkaWQiOiI1M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1MiIsIlRvcCI6MC4wLCJMZWZ0IjowLjAsIlJpZ2h0IjowLjAsIkJvdHRvbSI6MC4wfSwiUGFkZGluZyI6eyIkaWQiOiI1MyIsIlRvcCI6MC4wLCJMZWZ0IjowLjAsIlJpZ2h0IjowLjAsIkJvdHRvbSI6MC4wfSwiQmFja2dyb3VuZCI6eyIkaWQiOiI1NCIsIkNvbG9yIjp7IiRpZCI6IjU1IiwiQSI6MCwiUiI6MjU1LCJHIjoyNTUsIkIiOjI1NX19LCJJc1Zpc2libGUiOnRydWUsIldpZHRoIjowLjAsIkhlaWdodCI6MC4wLCJCb3JkZXJTdHlsZSI6eyIkaWQiOiI1NiIsIkxpbmVDb2xvciI6bnVsbCwiTGluZVdlaWdodCI6MC4wLCJMaW5lVHlwZSI6MCwiUGFyZW50U3R5bGUiOm51bGx9LCJQYXJlbnRTdHlsZSI6bnVsbH0sIkRhdGVGb3JtYXQiOnsiJGlkIjoiNTc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iLCJGb3JtYXQiOjAsIklzVmlzaWJsZSI6ZmFsc2UsIkxhc3RLbm93blZpc2liaWxpdHlTdGF0ZSI6ZmFsc2V9LCJJc1Zpc2libGUiOnRydWUsIlBhcmVudFN0eWxlIjpudWxsfSwiSW5kZXgiOjMsIlNtYXJ0RHVyYXRpb25BY3RpdmF0ZWQiOmZhbHNlLCJEYXRlRm9ybWF0Ijp7IiRyZWYiOiI1NyJ9LCJXZWVrTnVtYmVyaW5nIjp7IiRpZCI6IjU5IiwiRm9ybWF0IjowLCJJc1Zpc2libGUiOmZhbHNlLCJMYXN0S25vd25WaXNpYmlsaXR5U3RhdGUiOmZhbHNlfSwiSWQiOiJkN2Q0YWVmNi0xZjZkLTQ0MDAtOWJlOC1hMDEzMDQ1YzQ3ZmUiLCJJbXBvcnRJZCI6bnVsbCwiVGl0bGUiOiJDZXJ0aWZpY2F0ZXMgaXNzdWVkIHVuZGVyIE1ERCBiZWZvcmUgTURSIGZ1bGx5IGFwcGxpZXMgdmFsaWQgZm9yIHVwIHRvIDQgeWVhcnMiLCJOb3RlIjpudWxsLCJIeXBlcmxpbmsiOnsiJGlkIjoiNjAiLCJBZGRyZXNzIjoiIiwiU3ViQWRkcmVzcyI6IiJ9LCJJc0NoYW5nZWQiOmZhbHNlLCJJc05ldyI6ZmFsc2V9fSx7IiRpZCI6IjYxIiwiX2F0dGFjaGVkTWlsZXN0b25lcyI6W10sIlRhc2tEZWZpbml0aW9uIjp7IiRpZCI6IjYyIiwiR3JvdXBOYW1lIjoiNDgzNTljNzgtMGE4OC00ZjVlLTlmYmItNTZjMGMyOTkyMWY3IiwiU3RhcnREYXRlIjoiMjAyNC0wNS0zMFQwMToyMzowMFoiLCJFbmREYXRlIjoiMjAyNS0wNi0yOFQyMzo1OTowMFoiLCJQZXJjZW50YWdlQ29tcGxldGUiOm51bGwsIlN0eWxlIjp7IiRpZCI6IjYzIiwiU2hhcGUiOjEsIlNoYXBlVGhpY2tuZXNzIjowLCJEdXJhdGlvbkZvcm1hdCI6MCwiSW5jbHVkZU5vbldvcmtpbmdEYXlzSW5EdXJhdGlvbiI6ZmFsc2UsIlBlcmNlbnRhZ2VDb21wbGV0ZVN0eWxlIjp7IiRpZCI6IjY0IiwiRm9udFNldHRpbmdzIjp7IiRpZCI6IjY1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2NiIsIkxpbmVDb2xvciI6bnVsbCwiTGluZVdlaWdodCI6MC4wLCJMaW5lVHlwZSI6MCwiUGFyZW50U3R5bGUiOm51bGx9LCJQYXJlbnRTdHlsZSI6bnVsbH0sIkR1cmF0aW9uU3R5bGUiOnsiJGlkIjoiNjciLCJGb250U2V0dGluZ3MiOnsiJGlkIjoiNjg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Y5IiwiTGluZUNvbG9yIjpudWxsLCJMaW5lV2VpZ2h0IjowLjAsIkxpbmVUeXBlIjowLCJQYXJlbnRTdHlsZSI6bnVsbH0sIlBhcmVudFN0eWxlIjpudWxsfSwiSG9yaXpvbnRhbENvbm5lY3RvclN0eWxlIjp7IiRpZCI6IjcwIiwiTGluZUNvbG9yIjp7IiRyZWYiOiIyNiJ9LCJMaW5lV2VpZ2h0IjoxLjAsIkxpbmVUeXBlIjowLCJQYXJlbnRTdHlsZSI6bnVsbH0sIlZlcnRpY2FsQ29ubmVjdG9yU3R5bGUiOnsiJGlkIjoiNzEiLCJMaW5lQ29sb3IiOnsiJHJlZiI6IjI5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3MiIsIk1hcmdpbiI6eyIkcmVmIjoiMzIifSwiUGFkZGluZyI6eyIkcmVmIjoiMzMifSwiQmFja2dyb3VuZCI6eyIkaWQiOiI3MyIsIkNvbG9yIjp7IiRpZCI6Ijc0IiwiQSI6MjU1LCJSIjoyMDgsIkciOjUyLCJCIjo3N319LCJJc1Zpc2libGUiOnRydWUsIldpZHRoIjowLjAsIkhlaWdodCI6MTAuMCwiQm9yZGVyU3R5bGUiOnsiJGlkIjoiNzUiLCJMaW5lQ29sb3IiOnsiJHJlZiI6IjM3In0sIkxpbmVXZWlnaHQiOjAuMCwiTGluZVR5cGUiOjAsIlBhcmVudFN0eWxlIjpudWxsfSwiUGFyZW50U3R5bGUiOm51bGx9LCJUaXRsZVN0eWxlIjp7IiRpZCI6Ijc2IiwiRm9udFNldHRpbmdzIjp7IiRpZCI6Ijc3IiwiRm9udFNpemUiOjksIkZvbnROYW1lIjoiQ2FsaWJyaSIsIklzQm9sZCI6ZmFsc2UsIklzSXRhbGljIjpmYWxzZSwiSXNVbmRlcmxpbmVkIjpmYWxzZSwiUGFyZW50U3R5bGUiOm51bGx9LCJBdXRvU2l6ZSI6MiwiRm9yZWdyb3VuZCI6eyIkaWQiOiI3OCIsIkNvbG9yIjp7IiRpZCI6Ijc5IiwiQSI6MjU1LCJSIjoyNTUsIkciOjI1NSwiQiI6MjU1fX0sIk1heFdpZHRoIjo3OS4wODIzNTkzMTM5NjQ4NDQ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4MCIsIkNvbG9yIjp7IiRpZCI6IjgxIiwiQSI6MCwiUiI6MjU1LCJHIjoyNTUsIkIiOjI1NX19LCJJc1Zpc2libGUiOnRydWUsIldpZHRoIjowLjAsIkhlaWdodCI6MC4wLCJCb3JkZXJTdHlsZSI6eyIkaWQiOiI4MiIsIkxpbmVDb2xvciI6bnVsbCwiTGluZVdlaWdodCI6MC4wLCJMaW5lVHlwZSI6MCwiUGFyZW50U3R5bGUiOm51bGx9LCJQYXJlbnRTdHlsZSI6bnVsbH0sIkRhdGVTdHlsZSI6eyIkaWQiOiI4MyIsIkZvbnRTZXR0aW5ncyI6eyIkaWQiOiI4NCIsIkZvbnRTaXplIjo5LCJGb250TmFtZSI6IkNhbGlicmkiLCJJc0JvbGQiOmZhbHNlLCJJc0l0YWxpYyI6ZmFsc2UsIklzVW5kZXJsaW5lZCI6ZmFsc2UsIlBhcmVudFN0eWxlIjpudWxsfSwiQXV0b1NpemUiOjAsIkZvcmVncm91bmQiOnsiJGlkIjoiODUiLCJDb2xvciI6eyIkaWQiOiI4N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aWQiOiI4NyIsIkNvbG9yIjp7IiRpZCI6Ijg4IiwiQSI6MCwiUiI6MjU1LCJHIjoyNTUsIkIiOjI1NX19LCJJc1Zpc2libGUiOnRydWUsIldpZHRoIjowLjAsIkhlaWdodCI6MC4wLCJCb3JkZXJTdHlsZSI6eyIkaWQiOiI4OSIsIkxpbmVDb2xvciI6bnVsbCwiTGluZVdlaWdodCI6MC4wLCJMaW5lVHlwZSI6MCwiUGFyZW50U3R5bGUiOm51bGx9LCJQYXJlbnRTdHlsZSI6bnVsbH0sIkRhdGVGb3JtYXQiOnsiJGlkIjoiOTA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iLCJGb3JtYXQiOjAsIklzVmlzaWJsZSI6ZmFsc2UsIkxhc3RLbm93blZpc2liaWxpdHlTdGF0ZSI6ZmFsc2V9LCJJc1Zpc2libGUiOnRydWUsIlBhcmVudFN0eWxlIjpudWxsfSwiSW5kZXgiOjQsIlNtYXJ0RHVyYXRpb25BY3RpdmF0ZWQiOmZhbHNlLCJEYXRlRm9ybWF0Ijp7IiRyZWYiOiI5MCJ9LCJXZWVrTnVtYmVyaW5nIjp7IiRpZCI6IjkyIiwiRm9ybWF0IjowLCJJc1Zpc2libGUiOmZhbHNlLCJMYXN0S25vd25WaXNpYmlsaXR5U3RhdGUiOmZhbHNlfSwiSWQiOiIyYjM0ZGNlZC0xOTI2LTQ5ZjctYjc1NC0wNjBlMzFjY2IzZjUiLCJJbXBvcnRJZCI6bnVsbCwiVGl0bGUiOiJNREQgZGV2aWNlcyBvbiBtYXJrZXQgY29udGludWUgdG8gYmUgbWFkZSBhdmFpbGFibGUiLCJOb3RlIjpudWxsLCJIeXBlcmxpbmsiOnsiJGlkIjoiOTMiLCJBZGRyZXNzIjoiIiwiU3ViQWRkcmVzcyI6IiJ9LCJJc0NoYW5nZWQiOmZhbHNlLCJJc05ldyI6ZmFsc2V9fSx7IiRpZCI6Ijk0IiwiX2F0dGFjaGVkTWlsZXN0b25lcyI6W10sIlRhc2tEZWZpbml0aW9uIjp7IiRpZCI6Ijk1IiwiR3JvdXBOYW1lIjoiNDgzNTljNzgtMGE4OC00ZjVlLTlmYmItNTZjMGMyOTkyMWY3IiwiU3RhcnREYXRlIjoiMjAxNy0wNS0yNlQwMToyMzowMFoiLCJFbmREYXRlIjoiMjAyMC0wNS0xOVQyMzo1OTowMFoiLCJQZXJjZW50YWdlQ29tcGxldGUiOm51bGwsIlN0eWxlIjp7IiRpZCI6Ijk2IiwiU2hhcGUiOjEsIlNoYXBlVGhpY2tuZXNzIjowLCJEdXJhdGlvbkZvcm1hdCI6MCwiSW5jbHVkZU5vbldvcmtpbmdEYXlzSW5EdXJhdGlvbiI6ZmFsc2UsIlBlcmNlbnRhZ2VDb21wbGV0ZVN0eWxlIjp7IiRpZCI6Ijk3IiwiRm9udFNldHRpbmdzIjp7IiRpZCI6Ijk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5OSIsIkxpbmVDb2xvciI6bnVsbCwiTGluZVdlaWdodCI6MC4wLCJMaW5lVHlwZSI6MCwiUGFyZW50U3R5bGUiOm51bGx9LCJQYXJlbnRTdHlsZSI6bnVsbH0sIkR1cmF0aW9uU3R5bGUiOnsiJGlkIjoiMTAwIiwiRm9udFNldHRpbmdzIjp7IiRpZCI6IjEwM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TAyIiwiTGluZUNvbG9yIjpudWxsLCJMaW5lV2VpZ2h0IjowLjAsIkxpbmVUeXBlIjowLCJQYXJlbnRTdHlsZSI6bnVsbH0sIlBhcmVudFN0eWxlIjpudWxsfSwiSG9yaXpvbnRhbENvbm5lY3RvclN0eWxlIjp7IiRpZCI6IjEwMyIsIkxpbmVDb2xvciI6eyIkcmVmIjoiMjYifSwiTGluZVdlaWdodCI6MS4wLCJMaW5lVHlwZSI6MCwiUGFyZW50U3R5bGUiOm51bGx9LCJWZXJ0aWNhbENvbm5lY3RvclN0eWxlIjp7IiRpZCI6IjEwNCIsIkxpbmVDb2xvciI6eyIkcmVmIjoiMjk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EwNSIsIk1hcmdpbiI6eyIkcmVmIjoiMzIifSwiUGFkZGluZyI6eyIkcmVmIjoiMzMifSwiQmFja2dyb3VuZCI6eyIkaWQiOiIxMDYiLCJDb2xvciI6eyIkaWQiOiIxMDciLCJBIjoyNTUsIlIiOjIwOCwiRyI6NTIsIkIiOjc3fX0sIklzVmlzaWJsZSI6dHJ1ZSwiV2lkdGgiOjAuMCwiSGVpZ2h0IjoxMC4wLCJCb3JkZXJTdHlsZSI6eyIkaWQiOiIxMDgiLCJMaW5lQ29sb3IiOnsiJHJlZiI6IjM3In0sIkxpbmVXZWlnaHQiOjAuMCwiTGluZVR5cGUiOjAsIlBhcmVudFN0eWxlIjpudWxsfSwiUGFyZW50U3R5bGUiOm51bGx9LCJUaXRsZVN0eWxlIjp7IiRpZCI6IjEwOSIsIkZvbnRTZXR0aW5ncyI6eyIkaWQiOiIxMTAiLCJGb250U2l6ZSI6MTAsIkZvbnROYW1lIjoiQ2FsaWJyaSIsIklzQm9sZCI6ZmFsc2UsIklzSXRhbGljIjpmYWxzZSwiSXNVbmRlcmxpbmVkIjpmYWxzZSwiUGFyZW50U3R5bGUiOm51bGx9LCJBdXRvU2l6ZSI6MiwiRm9yZWdyb3VuZCI6eyIkaWQiOiIxMTEiLCJDb2xvciI6eyIkaWQiOiIxMTIiLCJBIjoyNTUsIlIiOjI1NSwiRyI6MjU1LCJCIjoyNTV9fSwiTWF4V2lkdGgiOjE4NS4zNzIxMzEzNDc2NTYyNS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ExMyIsIkNvbG9yIjp7IiRpZCI6IjExNCIsIkEiOjAsIlIiOjI1NSwiRyI6MjU1LCJCIjoyNTV9fSwiSXNWaXNpYmxlIjp0cnVlLCJXaWR0aCI6MC4wLCJIZWlnaHQiOjAuMCwiQm9yZGVyU3R5bGUiOnsiJGlkIjoiMTE1IiwiTGluZUNvbG9yIjpudWxsLCJMaW5lV2VpZ2h0IjowLjAsIkxpbmVUeXBlIjowLCJQYXJlbnRTdHlsZSI6bnVsbH0sIlBhcmVudFN0eWxlIjpudWxsfSwiRGF0ZVN0eWxlIjp7IiRpZCI6IjExNiIsIkZvbnRTZXR0aW5ncyI6eyIkaWQiOiIxMTciLCJGb250U2l6ZSI6OSwiRm9udE5hbWUiOiJDYWxpYnJpIiwiSXNCb2xkIjpmYWxzZSwiSXNJdGFsaWMiOmZhbHNlLCJJc1VuZGVybGluZWQiOmZhbHNlLCJQYXJlbnRTdHlsZSI6bnVsbH0sIkF1dG9TaXplIjowLCJGb3JlZ3JvdW5kIjp7IiRpZCI6IjExOCIsIkNvbG9yIjp7IiRpZCI6IjExO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Gb3JtYXQiOnsiJGlkIjoiMTIz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CIsIkZvcm1hdCI6MCwiSXNWaXNpYmxlIjpmYWxzZSwiTGFzdEtub3duVmlzaWJpbGl0eVN0YXRlIjpmYWxzZX0sIklzVmlzaWJsZSI6dHJ1ZSwiUGFyZW50U3R5bGUiOm51bGx9LCJJbmRleCI6NSwiU21hcnREdXJhdGlvbkFjdGl2YXRlZCI6ZmFsc2UsIkRhdGVGb3JtYXQiOnsiJHJlZiI6IjEyMyJ9LCJXZWVrTnVtYmVyaW5nIjp7IiRpZCI6IjEyNSIsIkZvcm1hdCI6MCwiSXNWaXNpYmxlIjpmYWxzZSwiTGFzdEtub3duVmlzaWJpbGl0eVN0YXRlIjpmYWxzZX0sIklkIjoiMTkwYzE5ZjgtMDQ4Mi00NGM0LTk4NWEtOTM1NmY0MDZjYWIxIiwiSW1wb3J0SWQiOm51bGwsIlRpdGxlIjoiQ2VydGlmaWNhdGVzIHVuZGVyIE1lZGljYWwgRGV2aWNlIERpcmVjdGl2ZSAoTUREKSBhcmUgdmFsaWQiLCJOb3RlIjpudWxsLCJIeXBlcmxpbmsiOnsiJGlkIjoiMTI2IiwiQWRkcmVzcyI6IiIsIlN1YkFkZHJlc3MiOiIifSwiSXNDaGFuZ2VkIjpmYWxzZSwiSXNOZXciOmZhbHNlfX1dLCJfbWlsZXN0b25lcyI6W10sIklkIjoiNDgzNTljNzgtMGE4OC00ZjVlLTlmYmItNTZjMGMyOTkyMWY3IiwiSXNTaW5nbGVJdGVtUm93IjpmYWxzZX1dLCJJbmRleCI6MCwiSWQiOiI5OTVhYjRhOS0xMjc2LTQyMDQtOTFiNS0wMTNjODViY2QzYmIiLCJIZWFkZXJUZXh0IjpudWxsLCJJc0RlZmF1bHQiOnRydWUsIlN0eWxlIjp7IiRpZCI6IjEyNyIsIkhlYWRlclN0eWxlIjp7IiRpZCI6IjEyOCIsIlRleHRTdHlsZSI6eyIkaWQiOiIxMjkiLCJGb250U2V0dGluZ3MiOnsiJGlkIjoiMTMwIiwiRm9udFNpemUiOjExLCJGb250TmFtZSI6IkNhbGlicmkiLCJJc0JvbGQiOmZhbHNlLCJJc0l0YWxpYyI6ZmFsc2UsIklzVW5kZXJsaW5lZCI6ZmFsc2UsIlBhcmVudFN0eWxlIjpudWxsfSwiQXV0b1NpemUiOjIsIkZvcmVncm91bmQiOnsiJGlkIjoiMTMxIiwiQ29sb3IiOnsiJGlkIjoiMTM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MzIiwiVG9wIjowLjAsIkxlZnQiOjAuMCwiUmlnaHQiOjAuMCwiQm90dG9tIjowLjB9LCJQYWRkaW5nIjp7IiRpZCI6IjEzNCIsIlRvcCI6MC4wLCJMZWZ0IjowLjAsIlJpZ2h0IjowLjAsIkJvdHRvbSI6MC4wfSwiQmFja2dyb3VuZCI6bnVsbCwiSXNWaXNpYmxlIjp0cnVlLCJXaWR0aCI6MC4wLCJIZWlnaHQiOjAuMCwiQm9yZGVyU3R5bGUiOm51bGwsIlBhcmVudFN0eWxlIjpudWxsfSwiUmVjdGFuZ2xlU3R5bGUiOnsiJGlkIjoiMTM1IiwiTWFyZ2luIjp7IiRpZCI6IjEzNiIsIlRvcCI6MC4wLCJMZWZ0IjowLjAsIlJpZ2h0IjowLjAsIkJvdHRvbSI6MC4wfSwiUGFkZGluZyI6eyIkaWQiOiIxMzciLCJUb3AiOjAuMCwiTGVmdCI6MC4wLCJSaWdodCI6MC4wLCJCb3R0b20iOjAuMH0sIkJhY2tncm91bmQiOnsiJGlkIjoiMTM4IiwiQ29sb3IiOnsiJGlkIjoiMTM5IiwiQSI6NjMsIlIiOjIzNSwiRyI6MjIxLCJCIjoxOTV9fSwiSXNWaXNpYmxlIjp0cnVlLCJXaWR0aCI6MC4wLCJIZWlnaHQiOjAuMCwiQm9yZGVyU3R5bGUiOnsiJGlkIjoiMTQwIiwiTGluZUNvbG9yIjp7IiRpZCI6IjE0MSIsIiR0eXBlIjoiTkxSRS5Db21tb24uRG9tLlNvbGlkQ29sb3JCcnVzaCwgTkxSRS5Db21tb24iLCJDb2xvciI6eyIkaWQiOiIxNDIiLCJBIjoyNTUsIlIiOjI1NSwiRyI6MCwiQiI6MH19LCJMaW5lV2VpZ2h0IjowLjAsIkxpbmVUeXBlIjowLCJQYXJlbnRTdHlsZSI6bnVsbH0sIlBhcmVudFN0eWxlIjpudWxsfSwiTWFyZ2luIjp7IiRpZCI6IjE0MyIsIlRvcCI6MC4wLCJMZWZ0IjowLjAsIlJpZ2h0IjowLjAsIkJvdHRvbSI6MC4wfSwiUGFkZGluZyI6eyIkaWQiOiIxNDQiLCJUb3AiOjAuMCwiTGVmdCI6MC4wLCJSaWdodCI6MC4wLCJCb3R0b20iOjAuMH0sIkJhY2tncm91bmQiOm51bGwsIklzVmlzaWJsZSI6dHJ1ZSwiV2lkdGgiOjAuMCwiSGVpZ2h0IjowLjAsIkJvcmRlclN0eWxlIjpudWxsLCJQYXJlbnRTdHlsZSI6bnVsbH0sIkJhY2tncm91bmRTdHlsZSI6eyIkaWQiOiIxNDUiLCJNYXJnaW4iOnsiJGlkIjoiMTQ2IiwiVG9wIjowLjAsIkxlZnQiOjAuMCwiUmlnaHQiOjAuMCwiQm90dG9tIjowLjB9LCJQYWRkaW5nIjp7IiRpZCI6IjE0NyIsIlRvcCI6MC4wLCJMZWZ0IjowLjAsIlJpZ2h0IjowLjAsIkJvdHRvbSI6MC4wfSwiQmFja2dyb3VuZCI6eyIkaWQiOiIxNDgiLCJDb2xvciI6eyIkaWQiOiIxNDkiLCJBIjo1MSwiUiI6MTY1LCJHIjoxNjUsIkIiOjE2NX19LCJJc1Zpc2libGUiOnRydW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jAsIkxlZnQiOjAuMCwiUmlnaHQiOjAuMCwiQm90dG9tIjowLjB9LCJQYWRkaW5nIjp7IiRpZCI6IjE1NCIsIlRvcCI6MC4wLCJMZWZ0IjowLjAsIlJpZ2h0IjowLjAsIkJvdHRvbSI6MC4wfSwiSXNWaXNpYmxlIjp0cnVlLCJXaWR0aCI6MC4wLCJIZWlnaHQiOjAuMCwiQm9yZGVyU3R5bGUiOm51bGwsIlBhcmVudFN0eWxlIjpudWxsfX1dLCJJZCI6ImIwYjA5M2NjLWQ0YjAtNDAxOS1hMjVhLTFjMGI0NzM0NGU0YyIsIkluZGV4IjozLCJIZWFkZXJUZXh0IjoiTUREIiwiU3R5bGUiOnsiJGlkIjoiMTU1IiwiSGVhZGVyU3R5bGUiOnsiJGlkIjoiMTU2IiwiVGV4dElzVmVydGljYWwiOmZhbHNlLCJUZXh0U3R5bGUiOnsiJGlkIjoiMTU3IiwiRm9udFNldHRpbmdzIjp7IiRpZCI6IjE1OCIsIkZvbnRTaXplIjoxMSwiRm9udE5hbWUiOiJDYWxpYnJpIiwiSXNCb2xkIjp0cnVlLCJJc0l0YWxpYyI6ZmFsc2UsIklzVW5kZXJsaW5lZCI6ZmFsc2UsIlBhcmVudFN0eWxlIjpudWxsfSwiQXV0b1NpemUiOjAsIkZvcmVncm91bmQiOnsiJGlkIjoiMTU5IiwiQ29sb3IiOnsiJGlkIjoiMTYwIiwiQSI6MjU1LCJSIjowLCJHIjowLCJCIjowfX0sIk1heFdpZHRoIjowLjAsIk1heEhlaWdodCI6MC4wLCJTbWFydEZvcmVncm91bmRJc0FjdGl2ZSI6ZmFsc2UsIkhvcml6b250YWxBbGlnbm1lbnQiOjAsIlZlcnRpY2FsQWxpZ25tZW50IjowLCJTbWFydEZvcmVncm91bmQiOm51bGwsIkJhY2tncm91bmRGaWxsVHlwZSI6MCwiTWFyZ2luIjp7IiRpZCI6IjE2MSIsIlRvcCI6MC4wLCJMZWZ0IjowLjAsIlJpZ2h0IjowLjAsIkJvdHRvbSI6MC4wfSwiUGFkZGluZyI6eyIkaWQiOiIxNjIiLCJUb3AiOjAuMCwiTGVmdCI6MC4wLCJSaWdodCI6MC4wLCJCb3R0b20iOjAuMH0sIkJhY2tncm91bmQiOm51bGwsIklzVmlzaWJsZSI6ZmFsc2UsIldpZHRoIjowLjAsIkhlaWdodCI6MC4wLCJCb3JkZXJTdHlsZSI6bnVsbCwiUGFyZW50U3R5bGUiOm51bGx9LCJSZWN0YW5nbGVTdHlsZSI6eyIkaWQiOiIxNjMiLCJNYXJnaW4iOnsiJGlkIjoiMTY0IiwiVG9wIjowLjAsIkxlZnQiOjAuMCwiUmlnaHQiOjAuMCwiQm90dG9tIjowLjB9LCJQYWRkaW5nIjp7IiRpZCI6IjE2NSIsIlRvcCI6MC4wLCJMZWZ0IjowLjAsIlJpZ2h0IjowLjAsIkJvdHRvbSI6MC4wfSwiQmFja2dyb3VuZCI6eyIkaWQiOiIxNjYiLCJDb2xvciI6eyIkaWQiOiIxNjciLCJBIjoxMjcsIlIiOjIwOCwiRyI6NTIsIkIiOjc3fX0sIklzVmlzaWJsZSI6ZmFsc2UsIldpZHRoIjowLjAsIkhlaWdodCI6MC4wLCJCb3JkZXJTdHlsZSI6eyIkaWQiOiIxNjgiLCJMaW5lQ29sb3IiOnsiJGlkIjoiMTY5IiwiJHR5cGUiOiJOTFJFLkNvbW1vbi5Eb20uU29saWRDb2xvckJydXNoLCBOTFJFLkNvbW1vbiIsIkNvbG9yIjp7IiRpZCI6IjE3MCIsIkEiOjI1NSwiUiI6MTksIkciOjE4LCJCIjoyMn19LCJMaW5lV2VpZ2h0IjowLjAsIkxpbmVUeXBlIjowLCJQYXJlbnRTdHlsZSI6bnVsbH0sIlBhcmVudFN0eWxlIjpudWxsfSwiTWFyZ2luIjp7IiRpZCI6IjE3MSIsIlRvcCI6MC4wLCJMZWZ0IjowLjAsIlJpZ2h0IjowLjAsIkJvdHRvbSI6MC4wfSwiUGFkZGluZyI6eyIkaWQiOiIxNzIiLCJUb3AiOjAuMCwiTGVmdCI6MC4wLCJSaWdodCI6MC4wLCJCb3R0b20iOjAuMH0sIkJhY2tncm91bmQiOm51bGwsIklzVmlzaWJsZSI6dHJ1ZSwiV2lkdGgiOjAuMCwiSGVpZ2h0IjowLjAsIkJvcmRlclN0eWxlIjpudWxsLCJQYXJlbnRTdHlsZSI6bnVsbH0sIkJhY2tncm91bmRTdHlsZSI6eyIkaWQiOiIxNzMiLCJNYXJnaW4iOnsiJGlkIjoiMTc0IiwiVG9wIjowLjAsIkxlZnQiOjAuMCwiUmlnaHQiOjAuMCwiQm90dG9tIjowLjB9LCJQYWRkaW5nIjp7IiRpZCI6IjE3NSIsIlRvcCI6MC4wLCJMZWZ0IjowLjAsIlJpZ2h0IjowLjAsIkJvdHRvbSI6MC4wfSwiQmFja2dyb3VuZCI6eyIkaWQiOiIxNzYiLCJDb2xvciI6eyIkaWQiOiIxNzciLCJBIjozOCwiUiI6MjM1LCJHIjoyMjEsIkIiOjE5NX19LCJJc1Zpc2libGUiOnRydWUsIldpZHRoIjowLjAsIkhlaWdodCI6MC4wLCJCb3JkZXJTdHlsZSI6eyIkaWQiOiIxNzgiLCJMaW5lQ29sb3IiOnsiJGlkIjoiMTc5IiwiJHR5cGUiOiJOTFJFLkNvbW1vbi5Eb20uU29saWRDb2xvckJydXNoLCBOTFJFLkNvbW1vbiIsIkNvbG9yIjp7IiRpZCI6IjE4MCIsIkEiOjI1NSwiUiI6MTksIkciOjE4LCJCIjoyMn19LCJMaW5lV2VpZ2h0IjowLjAsIkxpbmVUeXBlIjowLCJQYXJlbnRTdHlsZSI6bnVsbH0sIlBhcmVudFN0eWxlIjpudWxsfSwiSXNBYm92ZVRpbWViYW5kIjpmYWxzZSwiTWFyZ2luIjp7IiRpZCI6IjE4MSIsIlRvcCI6MC4wLCJMZWZ0IjowLjAsIlJpZ2h0IjowLjAsIkJvdHRvbSI6MC4wfSwiUGFkZGluZyI6eyIkaWQiOiIxODIiLCJUb3AiOjAuMCwiTGVmdCI6MC4wLCJSaWdodCI6MC4wLCJCb3R0b20iOjAuMH0sIklzVmlzaWJsZSI6dHJ1ZSwiV2lkdGgiOjAuMCwiSGVpZ2h0IjowLjAsIkJvcmRlclN0eWxlIjp7IiRpZCI6IjE4MyIsIkxpbmVDb2xvciI6bnVsbCwiTGluZVdlaWdodCI6MC4wLCJMaW5lVHlwZSI6MCwiUGFyZW50U3R5bGUiOm51bGx9LCJQYXJlbnRTdHlsZSI6bnVsbH19LHsiJGlkIjoiMTg0IiwiX2FjdGl2aXRpZXMiOlt7IiRpZCI6IjE4NSIsIl9yb3dzIjpbeyIkaWQiOiIxODYiLCJfdGFza3MiOlt7IiRpZCI6IjE4NyIsIl9hdHRhY2hlZE1pbGVzdG9uZXMiOltdLCJUYXNrRGVmaW5pdGlvbiI6eyIkaWQiOiIxODgiLCJHcm91cE5hbWUiOiI5MTc1ZDdiOS01MmRhLTQ2MjMtOTkzOS02NzE0ZWZjMzVjMTQiLCJTdGFydERhdGUiOiIyMDE3LTA1LTI2VDA4OjI2OjAwWiIsIkVuZERhdGUiOiIyMDI0LTA1LTIzVDE3OjI2OjAwWiIsIlBlcmNlbnRhZ2VDb21wbGV0ZSI6bnVsbCwiU3R5bGUiOnsiJGlkIjoiMTg5IiwiU2hhcGUiOjEsIlNoYXBlVGhpY2tuZXNzIjowLCJEdXJhdGlvbkZvcm1hdCI6MCwiSW5jbHVkZU5vbldvcmtpbmdEYXlzSW5EdXJhdGlvbiI6ZmFsc2UsIlBlcmNlbnRhZ2VDb21wbGV0ZVN0eWxlIjp7IiRpZCI6IjE5MCIsIkZvbnRTZXR0aW5ncyI6eyIkaWQiOiIxOTE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E5MiIsIkxpbmVDb2xvciI6bnVsbCwiTGluZVdlaWdodCI6MC4wLCJMaW5lVHlwZSI6MCwiUGFyZW50U3R5bGUiOm51bGx9LCJQYXJlbnRTdHlsZSI6bnVsbH0sIkR1cmF0aW9uU3R5bGUiOnsiJGlkIjoiMTkzIiwiRm9udFNldHRpbmdzIjp7IiRpZCI6IjE5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Tk1IiwiTGluZUNvbG9yIjpudWxsLCJMaW5lV2VpZ2h0IjowLjAsIkxpbmVUeXBlIjowLCJQYXJlbnRTdHlsZSI6bnVsbH0sIlBhcmVudFN0eWxlIjpudWxsfSwiSG9yaXpvbnRhbENvbm5lY3RvclN0eWxlIjp7IiRpZCI6IjE5NiIsIkxpbmVDb2xvciI6eyIkcmVmIjoiMjYifSwiTGluZVdlaWdodCI6MS4wLCJMaW5lVHlwZSI6MCwiUGFyZW50U3R5bGUiOm51bGx9LCJWZXJ0aWNhbENvbm5lY3RvclN0eWxlIjp7IiRpZCI6IjE5NyIsIkxpbmVDb2xvciI6eyIkcmVmIjoiMjk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E5OCIsIk1hcmdpbiI6eyIkcmVmIjoiMzIifSwiUGFkZGluZyI6eyIkcmVmIjoiMzMifSwiQmFja2dyb3VuZCI6eyIkaWQiOiIxOTkiLCJDb2xvciI6eyIkaWQiOiIyMDAiLCJBIjoyNTUsIlIiOjIzNSwiRyI6MjIxLCJCIjoxOTV9fSwiSXNWaXNpYmxlIjp0cnVlLCJXaWR0aCI6MC4wLCJIZWlnaHQiOjEwLjAsIkJvcmRlclN0eWxlIjp7IiRpZCI6IjIwMSIsIkxpbmVDb2xvciI6eyIkaWQiOiIyMDIiLCIkdHlwZSI6Ik5MUkUuQ29tbW9uLkRvbS5Tb2xpZENvbG9yQnJ1c2gsIE5MUkUuQ29tbW9uIiwiQ29sb3IiOnsiJGlkIjoiMjAzIiwiQSI6MjU1LCJSIjoxMjcsIkciOjEyNywiQiI6MTI3fX0sIkxpbmVXZWlnaHQiOjAuMCwiTGluZVR5cGUiOjAsIlBhcmVudFN0eWxlIjpudWxsfSwiUGFyZW50U3R5bGUiOm51bGx9LCJUaXRsZVN0eWxlIjp7IiRpZCI6IjIwNCIsIkZvbnRTZXR0aW5ncyI6eyIkaWQiOiIyMDUiLCJGb250U2l6ZSI6MTAsIkZvbnROYW1lIjoiQ2FsaWJyaSIsIklzQm9sZCI6ZmFsc2UsIklzSXRhbGljIjpmYWxzZSwiSXNVbmRlcmxpbmVkIjpmYWxzZSwiUGFyZW50U3R5bGUiOm51bGx9LCJBdXRvU2l6ZSI6MiwiRm9yZWdyb3VuZCI6eyIkaWQiOiIyMDYiLCJDb2xvciI6eyIkaWQiOiIyMDciLCJBIjoyNTUsIlIiOjAsIkciOjAsIkIiOjB9fSwiTWF4V2lkdGgiOjI3Ny43MTE5MTk0NzYzNjE5MS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IwOCIsIkNvbG9yIjp7IiRpZCI6IjIwOSIsIkEiOjAsIlIiOjI1NSwiRyI6MjU1LCJCIjoyNTV9fSwiSXNWaXNpYmxlIjp0cnVlLCJXaWR0aCI6MC4wLCJIZWlnaHQiOjAuMCwiQm9yZGVyU3R5bGUiOnsiJGlkIjoiMjEwIiwiTGluZUNvbG9yIjpudWxsLCJMaW5lV2VpZ2h0IjowLjAsIkxpbmVUeXBlIjowLCJQYXJlbnRTdHlsZSI6bnVsbH0sIlBhcmVudFN0eWxlIjpudWxsfSwiRGF0ZVN0eWxlIjp7IiRpZCI6IjIxMSIsIkZvbnRTZXR0aW5ncyI6eyIkaWQiOiIyMTIiLCJGb250U2l6ZSI6OSwiRm9udE5hbWUiOiJDYWxpYnJpIiwiSXNCb2xkIjpmYWxzZSwiSXNJdGFsaWMiOmZhbHNlLCJJc1VuZGVybGluZWQiOmZhbHNlLCJQYXJlbnRTdHlsZSI6bnVsbH0sIkF1dG9TaXplIjowLCJGb3JlZ3JvdW5kIjp7IiRpZCI6IjIxMyIsIkNvbG9yIjp7IiRpZCI6IjIxNC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aWQiOiIyMTUiLCJDb2xvciI6eyIkaWQiOiIyMTYiLCJBIjowLCJSIjoyNTUsIkciOjI1NSwiQiI6MjU1fX0sIklzVmlzaWJsZSI6dHJ1ZSwiV2lkdGgiOjAuMCwiSGVpZ2h0IjowLjAsIkJvcmRlclN0eWxlIjp7IiRpZCI6IjIxNyIsIkxpbmVDb2xvciI6bnVsbCwiTGluZVdlaWdodCI6MC4wLCJMaW5lVHlwZSI6MCwiUGFyZW50U3R5bGUiOm51bGx9LCJQYXJlbnRTdHlsZSI6bnVsbH0sIkRhdGVGb3JtYXQiOnsiJGlkIjoiMjE4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OSIsIkZvcm1hdCI6MCwiSXNWaXNpYmxlIjpmYWxzZSwiTGFzdEtub3duVmlzaWJpbGl0eVN0YXRlIjpmYWxzZX0sIklzVmlzaWJsZSI6dHJ1ZSwiUGFyZW50U3R5bGUiOm51bGx9LCJJbmRleCI6NiwiU21hcnREdXJhdGlvbkFjdGl2YXRlZCI6ZmFsc2UsIkRhdGVGb3JtYXQiOnsiJHJlZiI6IjIxOCJ9LCJXZWVrTnVtYmVyaW5nIjp7IiRpZCI6IjIyMCIsIkZvcm1hdCI6MCwiSXNWaXNpYmxlIjpmYWxzZSwiTGFzdEtub3duVmlzaWJpbGl0eVN0YXRlIjpmYWxzZX0sIklkIjoiYTA3ZTBhY2YtOTY4NS00OTZiLWFlZTAtMDJmMTJiZmViNGRlIiwiSW1wb3J0SWQiOm51bGwsIlRpdGxlIjoiRGV2aWNlcyBpbiBjb25mb3JtaXR5IHdpdGggdGhlIE1lZGljYWwgRGV2aWNlIFJlZ3VsYXRpb24gKE1EUikgY2FuIGJlIGNlcnRpZmllZCB1bmRlciB0aGUgTURSIGFuZCBwbGFjZWQgb24gdGhlIG1hcmtldCIsIk5vdGUiOm51bGwsIkh5cGVybGluayI6eyIkaWQiOiIyMjEiLCJBZGRyZXNzIjoiIiwiU3ViQWRkcmVzcyI6IiJ9LCJJc0NoYW5nZWQiOmZhbHNlLCJJc05ldyI6ZmFsc2V9fSx7IiRpZCI6IjIyMiIsIl9hdHRhY2hlZE1pbGVzdG9uZXMiOltdLCJUYXNrRGVmaW5pdGlvbiI6eyIkaWQiOiIyMjMiLCJHcm91cE5hbWUiOiI5MTc1ZDdiOS01MmRhLTQ2MjMtOTkzOS02NzE0ZWZjMzVjMTQiLCJTdGFydERhdGUiOiIyMDI0LTA1LTMwVDE5OjI3OjAwWiIsIkVuZERhdGUiOiIyMDI1LTEyLTI1VDAwOjU3OjAwWiIsIlBlcmNlbnRhZ2VDb21wbGV0ZSI6bnVsbCwiU3R5bGUiOnsiJGlkIjoiMjI0IiwiU2hhcGUiOjEsIlNoYXBlVGhpY2tuZXNzIjozLCJEdXJhdGlvbkZvcm1hdCI6MCwiSW5jbHVkZU5vbldvcmtpbmdEYXlzSW5EdXJhdGlvbiI6ZmFsc2UsIlBlcmNlbnRhZ2VDb21wbGV0ZVN0eWxlIjp7IiRpZCI6IjIyNSIsIkZvbnRTZXR0aW5ncyI6eyIkaWQiOiIyMjY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IyNyIsIkxpbmVDb2xvciI6bnVsbCwiTGluZVdlaWdodCI6MC4wLCJMaW5lVHlwZSI6MCwiUGFyZW50U3R5bGUiOm51bGx9LCJQYXJlbnRTdHlsZSI6bnVsbH0sIkR1cmF0aW9uU3R5bGUiOnsiJGlkIjoiMjI4IiwiRm9udFNldHRpbmdzIjp7IiRpZCI6IjIyO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jMwIiwiTGluZUNvbG9yIjpudWxsLCJMaW5lV2VpZ2h0IjowLjAsIkxpbmVUeXBlIjowLCJQYXJlbnRTdHlsZSI6bnVsbH0sIlBhcmVudFN0eWxlIjpudWxsfSwiSG9yaXpvbnRhbENvbm5lY3RvclN0eWxlIjp7IiRpZCI6IjIzMSIsIkxpbmVDb2xvciI6eyIkcmVmIjoiMjYifSwiTGluZVdlaWdodCI6MS4wLCJMaW5lVHlwZSI6MCwiUGFyZW50U3R5bGUiOm51bGx9LCJWZXJ0aWNhbENvbm5lY3RvclN0eWxlIjp7IiRpZCI6IjIzMiIsIkxpbmVDb2xvciI6eyIkcmVmIjoiMjk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IzMyIsIk1hcmdpbiI6eyIkcmVmIjoiMzIifSwiUGFkZGluZyI6eyIkcmVmIjoiMzMifSwiQmFja2dyb3VuZCI6eyIkaWQiOiIyMzQiLCJDb2xvciI6eyIkaWQiOiIyMzUiLCJBIjoyNTUsIlIiOjIzNSwiRyI6MjIxLCJCIjoxOTV9fSwiSXNWaXNpYmxlIjp0cnVlLCJXaWR0aCI6MC4wLCJIZWlnaHQiOjMzLjExOTk5ODkzMTg4NDc2NiwiQm9yZGVyU3R5bGUiOnsiJGlkIjoiMjM2IiwiTGluZUNvbG9yIjp7IiRpZCI6IjIzNyIsIiR0eXBlIjoiTkxSRS5Db21tb24uRG9tLlNvbGlkQ29sb3JCcnVzaCwgTkxSRS5Db21tb24iLCJDb2xvciI6eyIkaWQiOiIyMzgiLCJBIjoyNTUsIlIiOjEyNywiRyI6MTI3LCJCIjoxMjd9fSwiTGluZVdlaWdodCI6MC4wLCJMaW5lVHlwZSI6MCwiUGFyZW50U3R5bGUiOm51bGx9LCJQYXJlbnRTdHlsZSI6bnVsbH0sIlRpdGxlU3R5bGUiOnsiJGlkIjoiMjM5IiwiRm9udFNldHRpbmdzIjp7IiRpZCI6IjI0MCIsIkZvbnRTaXplIjo5LCJGb250TmFtZSI6IkNhbGlicmkiLCJJc0JvbGQiOmZhbHNlLCJJc0l0YWxpYyI6ZmFsc2UsIklzVW5kZXJsaW5lZCI6ZmFsc2UsIlBhcmVudFN0eWxlIjpudWxsfSwiQXV0b1NpemUiOjIsIkZvcmVncm91bmQiOnsiJGlkIjoiMjQxIiwiQ29sb3IiOnsiJGlkIjoiMjQyIiwiQSI6MjU1LCJSIjowLCJHIjowLCJCIjowfX0sIk1heFdpZHRoIjoxMTAuNzkzMDY3OTMyMTI4OTE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yNDMiLCJDb2xvciI6eyIkaWQiOiIyNDQiLCJBIjowLCJSIjoyNTUsIkciOjI1NSwiQiI6MjU1fX0sIklzVmlzaWJsZSI6dHJ1ZSwiV2lkdGgiOjAuMCwiSGVpZ2h0IjowLjAsIkJvcmRlclN0eWxlIjp7IiRpZCI6IjI0NSIsIkxpbmVDb2xvciI6bnVsbCwiTGluZVdlaWdodCI6MC4wLCJMaW5lVHlwZSI6MCwiUGFyZW50U3R5bGUiOm51bGx9LCJQYXJlbnRTdHlsZSI6bnVsbH0sIkRhdGVTdHlsZSI6eyIkaWQiOiIyNDYiLCJGb250U2V0dGluZ3MiOnsiJGlkIjoiMjQ3IiwiRm9udFNpemUiOjksIkZvbnROYW1lIjoiQ2FsaWJyaSIsIklzQm9sZCI6ZmFsc2UsIklzSXRhbGljIjpmYWxzZSwiSXNVbmRlcmxpbmVkIjpmYWxzZSwiUGFyZW50U3R5bGUiOm51bGx9LCJBdXRvU2l6ZSI6MCwiRm9yZWdyb3VuZCI6eyIkaWQiOiIyNDgiLCJDb2xvciI6eyIkaWQiOiIyNDk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GlkIjoiMjUwIiwiQ29sb3IiOnsiJGlkIjoiMjUxIiwiQSI6MCwiUiI6MjU1LCJHIjoyNTUsIkIiOjI1NX19LCJJc1Zpc2libGUiOnRydWUsIldpZHRoIjowLjAsIkhlaWdodCI6MC4wLCJCb3JkZXJTdHlsZSI6eyIkaWQiOiIyNTIiLCJMaW5lQ29sb3IiOm51bGwsIkxpbmVXZWlnaHQiOjAuMCwiTGluZVR5cGUiOjAsIlBhcmVudFN0eWxlIjpudWxsfSwiUGFyZW50U3R5bGUiOm51bGx9LCJEYXRlRm9ybWF0Ijp7IiRpZCI6IjI1My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QiLCJGb3JtYXQiOjAsIklzVmlzaWJsZSI6ZmFsc2UsIkxhc3RLbm93blZpc2liaWxpdHlTdGF0ZSI6ZmFsc2V9LCJJc1Zpc2libGUiOnRydWUsIlBhcmVudFN0eWxlIjpudWxsfSwiSW5kZXgiOjcsIlNtYXJ0RHVyYXRpb25BY3RpdmF0ZWQiOmZhbHNlLCJEYXRlRm9ybWF0Ijp7IiRyZWYiOiIyNTMifSwiV2Vla051bWJlcmluZyI6eyIkaWQiOiIyNTUiLCJGb3JtYXQiOjAsIklzVmlzaWJsZSI6ZmFsc2UsIkxhc3RLbm93blZpc2liaWxpdHlTdGF0ZSI6ZmFsc2V9LCJJZCI6IjNkZjQ0YjlmLTQ3ZWMtNDk3OC05NWZkLTM3MmY2NGNhOTZmMSIsIkltcG9ydElkIjpudWxsLCJUaXRsZSI6IkRldmljZXMgcGxhY2VkIG9uIG1hcmtldCBtdXN0IGJlIGNlcnRpZmllZCB1bmRlciBNRFIiLCJOb3RlIjpudWxsLCJIeXBlcmxpbmsiOnsiJGlkIjoiMjU2IiwiQWRkcmVzcyI6IiIsIlN1YkFkZHJlc3MiOiIifSwiSXNDaGFuZ2VkIjpmYWxzZSwiSXNOZXciOmZhbHNlfX1dLCJfbWlsZXN0b25lcyI6W10sIklkIjoiOTE3NWQ3YjktNTJkYS00NjIzLTk5MzktNjcxNGVmYzM1YzE0IiwiSXNTaW5nbGVJdGVtUm93IjpmYWxzZX1dLCJJbmRleCI6MCwiSWQiOiI5MTAzZTA4YS1lZjI4LTRiYWEtYmY1Zi1kYzk1YmYyMDgzYTciLCJIZWFkZXJUZXh0IjpudWxsLCJJc0RlZmF1bHQiOnRydWUsIlN0eWxlIjp7IiRpZCI6IjI1NyIsIkhlYWRlclN0eWxlIjp7IiRpZCI6IjI1OCIsIlRleHRTdHlsZSI6eyIkaWQiOiIyNTkiLCJGb250U2V0dGluZ3MiOnsiJGlkIjoiMjYwIiwiRm9udFNpemUiOjExLCJGb250TmFtZSI6IkNhbGlicmkiLCJJc0JvbGQiOmZhbHNlLCJJc0l0YWxpYyI6ZmFsc2UsIklzVW5kZXJsaW5lZCI6ZmFsc2UsIlBhcmVudFN0eWxlIjpudWxsfSwiQXV0b1NpemUiOjIsIkZvcmVncm91bmQiOnsiJGlkIjoiMjYxIiwiQ29sb3IiOnsiJGlkIjoiMjY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YzIiwiVG9wIjowLjAsIkxlZnQiOjAuMCwiUmlnaHQiOjAuMCwiQm90dG9tIjowLjB9LCJQYWRkaW5nIjp7IiRpZCI6IjI2NCIsIlRvcCI6MC4wLCJMZWZ0IjowLjAsIlJpZ2h0IjowLjAsIkJvdHRvbSI6MC4wfSwiQmFja2dyb3VuZCI6bnVsbCwiSXNWaXNpYmxlIjp0cnVlLCJXaWR0aCI6MC4wLCJIZWlnaHQiOjAuMCwiQm9yZGVyU3R5bGUiOm51bGwsIlBhcmVudFN0eWxlIjpudWxsfSwiUmVjdGFuZ2xlU3R5bGUiOnsiJGlkIjoiMjY1IiwiTWFyZ2luIjp7IiRpZCI6IjI2NiIsIlRvcCI6MC4wLCJMZWZ0IjowLjAsIlJpZ2h0IjowLjAsIkJvdHRvbSI6MC4wfSwiUGFkZGluZyI6eyIkaWQiOiIyNjciLCJUb3AiOjAuMCwiTGVmdCI6MC4wLCJSaWdodCI6MC4wLCJCb3R0b20iOjAuMH0sIkJhY2tncm91bmQiOnsiJGlkIjoiMjY4IiwiQ29sb3IiOnsiJGlkIjoiMjY5IiwiQSI6NjMsIlIiOjIzNSwiRyI6MjIxLCJCIjoxOTV9fSwiSXNWaXNpYmxlIjp0cnVlLCJXaWR0aCI6MC4wLCJIZWlnaHQiOjAuMCwiQm9yZGVyU3R5bGUiOnsiJGlkIjoiMjcwIiwiTGluZUNvbG9yIjp7IiRpZCI6IjI3MSIsIiR0eXBlIjoiTkxSRS5Db21tb24uRG9tLlNvbGlkQ29sb3JCcnVzaCwgTkxSRS5Db21tb24iLCJDb2xvciI6eyIkaWQiOiIyNzIiLCJBIjoyNTUsIlIiOjI1NSwiRyI6MCwiQiI6MH19LCJMaW5lV2VpZ2h0IjowLjAsIkxpbmVUeXBlIjowLCJQYXJlbnRTdHlsZSI6bnVsbH0sIlBhcmVudFN0eWxlIjpudWxsfSwiTWFyZ2luIjp7IiRpZCI6IjI3MyIsIlRvcCI6MC4wLCJMZWZ0IjowLjAsIlJpZ2h0IjowLjAsIkJvdHRvbSI6MC4wfSwiUGFkZGluZyI6eyIkaWQiOiIyNzQiLCJUb3AiOjAuMCwiTGVmdCI6MC4wLCJSaWdodCI6MC4wLCJCb3R0b20iOjAuMH0sIkJhY2tncm91bmQiOm51bGwsIklzVmlzaWJsZSI6dHJ1ZSwiV2lkdGgiOjAuMCwiSGVpZ2h0IjowLjAsIkJvcmRlclN0eWxlIjpudWxsLCJQYXJlbnRTdHlsZSI6bnVsbH0sIkJhY2tncm91bmRTdHlsZSI6eyIkaWQiOiIyNzUiLCJNYXJnaW4iOnsiJGlkIjoiMjc2IiwiVG9wIjowLjAsIkxlZnQiOjAuMCwiUmlnaHQiOjAuMCwiQm90dG9tIjowLjB9LCJQYWRkaW5nIjp7IiRpZCI6IjI3NyIsIlRvcCI6MC4wLCJMZWZ0IjowLjAsIlJpZ2h0IjowLjAsIkJvdHRvbSI6MC4wfSwiQmFja2dyb3VuZCI6eyIkaWQiOiIyNzgiLCJDb2xvciI6eyIkaWQiOiIyNzkiLCJBIjo1MSwiUiI6MTY1LCJHIjoxNjUsIkIiOjE2NX19LCJJc1Zpc2libGUiOnRydWUsIldpZHRoIjowLjAsIkhlaWdodCI6MC4wLCJCb3JkZXJTdHlsZSI6eyIkaWQiOiIyODAiLCJMaW5lQ29sb3IiOnsiJGlkIjoiMjgxIiwiJHR5cGUiOiJOTFJFLkNvbW1vbi5Eb20uU29saWRDb2xvckJydXNoLCBOTFJFLkNvbW1vbiIsIkNvbG9yIjp7IiRpZCI6IjI4MiIsIkEiOjI1NSwiUiI6MjU1LCJHIjowLCJCIjowfX0sIkxpbmVXZWlnaHQiOjAuMCwiTGluZVR5cGUiOjAsIlBhcmVudFN0eWxlIjpudWxsfSwiUGFyZW50U3R5bGUiOm51bGx9LCJNYXJnaW4iOnsiJGlkIjoiMjgzIiwiVG9wIjowLjAsIkxlZnQiOjAuMCwiUmlnaHQiOjAuMCwiQm90dG9tIjowLjB9LCJQYWRkaW5nIjp7IiRpZCI6IjI4NCIsIlRvcCI6MC4wLCJMZWZ0IjowLjAsIlJpZ2h0IjowLjAsIkJvdHRvbSI6MC4wfSwiSXNWaXNpYmxlIjp0cnVlLCJXaWR0aCI6MC4wLCJIZWlnaHQiOjAuMCwiQm9yZGVyU3R5bGUiOm51bGwsIlBhcmVudFN0eWxlIjpudWxsfX1dLCJJZCI6IjEyYmIyMDdlLTdkYzAtNDQ0Ny1hMTlkLWQxZTU0NWEyMGZkMyIsIkluZGV4Ijo3LCJIZWFkZXJUZXh0IjoiTURSIiwiU3R5bGUiOnsiJGlkIjoiMjg1IiwiSGVhZGVyU3R5bGUiOnsiJGlkIjoiMjg2IiwiVGV4dElzVmVydGljYWwiOmZhbHNlLCJUZXh0U3R5bGUiOnsiJGlkIjoiMjg3IiwiRm9udFNldHRpbmdzIjp7IiRpZCI6IjI4OCIsIkZvbnRTaXplIjoxMSwiRm9udE5hbWUiOiJDYWxpYnJpIiwiSXNCb2xkIjp0cnVlLCJJc0l0YWxpYyI6ZmFsc2UsIklzVW5kZXJsaW5lZCI6ZmFsc2UsIlBhcmVudFN0eWxlIjpudWxsfSwiQXV0b1NpemUiOjAsIkZvcmVncm91bmQiOnsiJGlkIjoiMjg5IiwiQ29sb3IiOnsiJGlkIjoiMjkwIiwiQSI6MjU1LCJSIjowLCJHIjowLCJCIjowfX0sIk1heFdpZHRoIjowLjAsIk1heEhlaWdodCI6MC4wLCJTbWFydEZvcmVncm91bmRJc0FjdGl2ZSI6ZmFsc2UsIkhvcml6b250YWxBbGlnbm1lbnQiOjAsIlZlcnRpY2FsQWxpZ25tZW50IjowLCJTbWFydEZvcmVncm91bmQiOm51bGwsIkJhY2tncm91bmRGaWxsVHlwZSI6MCwiTWFyZ2luIjp7IiRyZWYiOiIxNjEifSwiUGFkZGluZyI6eyIkcmVmIjoiMTYyIn0sIkJhY2tncm91bmQiOm51bGwsIklzVmlzaWJsZSI6ZmFsc2UsIldpZHRoIjowLjAsIkhlaWdodCI6MC4wLCJCb3JkZXJTdHlsZSI6bnVsbCwiUGFyZW50U3R5bGUiOm51bGx9LCJSZWN0YW5nbGVTdHlsZSI6eyIkaWQiOiIyOTEiLCJNYXJnaW4iOnsiJHJlZiI6IjE2NCJ9LCJQYWRkaW5nIjp7IiRyZWYiOiIxNjUifSwiQmFja2dyb3VuZCI6eyIkaWQiOiIyOTIiLCJDb2xvciI6eyIkaWQiOiIyOTMiLCJBIjoxMjcsIlIiOjIzNSwiRyI6MjIxLCJCIjoxOTV9fSwiSXNWaXNpYmxlIjpmYWxzZSwiV2lkdGgiOjAuMCwiSGVpZ2h0IjowLjAsIkJvcmRlclN0eWxlIjp7IiRpZCI6IjI5NCIsIkxpbmVDb2xvciI6eyIkaWQiOiIyOTUiLCIkdHlwZSI6Ik5MUkUuQ29tbW9uLkRvbS5Tb2xpZENvbG9yQnJ1c2gsIE5MUkUuQ29tbW9uIiwiQ29sb3IiOnsiJGlkIjoiMjk2IiwiQSI6MjU1LCJSIjoxMjcsIkciOjEyNywiQiI6MTI3fX0sIkxpbmVXZWlnaHQiOjAuMCwiTGluZVR5cGUiOjAsIlBhcmVudFN0eWxlIjpudWxsfSwiUGFyZW50U3R5bGUiOm51bGx9LCJNYXJnaW4iOnsiJHJlZiI6IjE3MSJ9LCJQYWRkaW5nIjp7IiRyZWYiOiIxNzIifSwiQmFja2dyb3VuZCI6bnVsbCwiSXNWaXNpYmxlIjp0cnVlLCJXaWR0aCI6MC4wLCJIZWlnaHQiOjAuMCwiQm9yZGVyU3R5bGUiOm51bGwsIlBhcmVudFN0eWxlIjpudWxsfSwiQmFja2dyb3VuZFN0eWxlIjp7IiRpZCI6IjI5NyIsIk1hcmdpbiI6eyIkcmVmIjoiMTc0In0sIlBhZGRpbmciOnsiJHJlZiI6IjE3NSJ9LCJCYWNrZ3JvdW5kIjp7IiRpZCI6IjI5OCIsIkNvbG9yIjp7IiRpZCI6IjI5OSIsIkEiOjM4LCJSIjoyMzUsIkciOjIyMSwiQiI6MTk1fX0sIklzVmlzaWJsZSI6dHJ1ZSwiV2lkdGgiOjAuMCwiSGVpZ2h0IjowLjAsIkJvcmRlclN0eWxlIjp7IiRpZCI6IjMwMCIsIkxpbmVDb2xvciI6eyIkaWQiOiIzMDEiLCIkdHlwZSI6Ik5MUkUuQ29tbW9uLkRvbS5Tb2xpZENvbG9yQnJ1c2gsIE5MUkUuQ29tbW9uIiwiQ29sb3IiOnsiJGlkIjoiMzAyIiwiQSI6MjU1LCJSIjoxOSwiRyI6MTgsIkIiOjIyfX0sIkxpbmVXZWlnaHQiOjAuMCwiTGluZVR5cGUiOjAsIlBhcmVudFN0eWxlIjpudWxsfSwiUGFyZW50U3R5bGUiOm51bGx9LCJJc0Fib3ZlVGltZWJhbmQiOmZhbHNlLCJNYXJnaW4iOnsiJGlkIjoiMzAzIiwiVG9wIjowLjAsIkxlZnQiOjAuMCwiUmlnaHQiOjAuMCwiQm90dG9tIjowLjB9LCJQYWRkaW5nIjp7IiRpZCI6IjMwNCIsIlRvcCI6MC4wLCJMZWZ0IjowLjAsIlJpZ2h0IjowLjAsIkJvdHRvbSI6MC4wfSwiSXNWaXNpYmxlIjp0cnVlLCJXaWR0aCI6MC4wLCJIZWlnaHQiOjAuMCwiQm9yZGVyU3R5bGUiOnsiJGlkIjoiMzA1IiwiTGluZUNvbG9yIjpudWxsLCJMaW5lV2VpZ2h0IjowLjAsIkxpbmVUeXBlIjowLCJQYXJlbnRTdHlsZSI6bnVsbH0sIlBhcmVudFN0eWxlIjpudWxsfX0seyIkaWQiOiIzMDYiLCJfYWN0aXZpdGllcyI6W3siJGlkIjoiMzA3IiwiX3Jvd3MiOlt7IiRpZCI6IjMwOCIsIl90YXNrcyI6W3siJGlkIjoiMzA5IiwiX2F0dGFjaGVkTWlsZXN0b25lcyI6W10sIlRhc2tEZWZpbml0aW9uIjp7IiRpZCI6IjMxMCIsIkdyb3VwTmFtZSI6IjkxMWQ0NmM0LThiNGEtNDQyNC1hN2IxLWRjNzQ0YzQzMjY5MyIsIlN0YXJ0RGF0ZSI6IjIwMTctMDUtMjZUMDg6MjY6MDBaIiwiRW5kRGF0ZSI6IjIwMjItMDUtMTJUMDk6NDA6MDBaIiwiUGVyY2VudGFnZUNvbXBsZXRlIjpudWxsLCJTdHlsZSI6eyIkaWQiOiIzMTEiLCJTaGFwZSI6MSwiU2hhcGVUaGlja25lc3MiOjAsIkR1cmF0aW9uRm9ybWF0IjowLCJJbmNsdWRlTm9uV29ya2luZ0RheXNJbkR1cmF0aW9uIjpmYWxzZSwiUGVyY2VudGFnZUNvbXBsZXRlU3R5bGUiOnsiJGlkIjoiMzEyIiwiRm9udFNldHRpbmdzIjp7IiRpZCI6IjMxMyIsIkZvbnRTaXplIjoxMCwiRm9udE5hbWUiOiJDYWxpYnJpIiwiSXNCb2xkIjpmYWxzZSwiSXNJdGFsaWMiOmZhbHNlLCJJc1VuZGVybGluZWQiOmZhbHNlLCJQYXJlbnRTdHlsZSI6bnVsbH0sIkF1dG9TaXplIjowLCJGb3JlZ3JvdW5kIjp7IiRpZCI6IjMxNCIsIkNvbG9yIjp7IiRpZCI6IjMx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MxNiIsIkxpbmVDb2xvciI6bnVsbCwiTGluZVdlaWdodCI6MC4wLCJMaW5lVHlwZSI6MCwiUGFyZW50U3R5bGUiOm51bGx9LCJQYXJlbnRTdHlsZSI6bnVsbH0sIkR1cmF0aW9uU3R5bGUiOnsiJGlkIjoiMzE3IiwiRm9udFNldHRpbmdzIjp7IiRpZCI6IjMxO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zE5IiwiTGluZUNvbG9yIjpudWxsLCJMaW5lV2VpZ2h0IjowLjAsIkxpbmVUeXBlIjowLCJQYXJlbnRTdHlsZSI6bnVsbH0sIlBhcmVudFN0eWxlIjpudWxsfSwiSG9yaXpvbnRhbENvbm5lY3RvclN0eWxlIjp7IiRpZCI6IjMyMCIsIkxpbmVDb2xvciI6eyIkcmVmIjoiMjYifSwiTGluZVdlaWdodCI6MS4wLCJMaW5lVHlwZSI6MCwiUGFyZW50U3R5bGUiOm51bGx9LCJWZXJ0aWNhbENvbm5lY3RvclN0eWxlIjp7IiRpZCI6IjMyMSIsIkxpbmVDb2xvciI6eyIkcmVmIjoiMjk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MyMiIsIk1hcmdpbiI6eyIkcmVmIjoiMzIifSwiUGFkZGluZyI6eyIkcmVmIjoiMzMifSwiQmFja2dyb3VuZCI6eyIkaWQiOiIzMjMiLCJDb2xvciI6eyIkaWQiOiIzMjQiLCJBIjoyNTUsIlIiOjE1MCwiRyI6MTQwLCJCIjoxNDB9fSwiSXNWaXNpYmxlIjp0cnVlLCJXaWR0aCI6MC4wLCJIZWlnaHQiOjEwLjAsIkJvcmRlclN0eWxlIjp7IiRpZCI6IjMyNSIsIkxpbmVDb2xvciI6eyIkaWQiOiIzMjYiLCIkdHlwZSI6Ik5MUkUuQ29tbW9uLkRvbS5Tb2xpZENvbG9yQnJ1c2gsIE5MUkUuQ29tbW9uIiwiQ29sb3IiOnsiJGlkIjoiMzI3IiwiQSI6MjU1LCJSIjoyNTUsIkciOjAsIkIiOjB9fSwiTGluZVdlaWdodCI6MC4wLCJMaW5lVHlwZSI6MCwiUGFyZW50U3R5bGUiOm51bGx9LCJQYXJlbnRTdHlsZSI6bnVsbH0sIlRpdGxlU3R5bGUiOnsiJGlkIjoiMzI4IiwiRm9udFNldHRpbmdzIjp7IiRpZCI6IjMyOSIsIkZvbnRTaXplIjoxMCwiRm9udE5hbWUiOiJDYWxpYnJpIiwiSXNCb2xkIjpmYWxzZSwiSXNJdGFsaWMiOmZhbHNlLCJJc1VuZGVybGluZWQiOmZhbHNlLCJQYXJlbnRTdHlsZSI6bnVsbH0sIkF1dG9TaXplIjoyLCJGb3JlZ3JvdW5kIjp7IiRpZCI6IjMzMCIsIkNvbG9yIjp7IiRpZCI6IjMzMSIsIkEiOjI1NSwiUiI6MjU1LCJHIjoyNTUsIkIiOjI1NX19LCJNYXhXaWR0aCI6Mzk1LjMxOTg1NDczNjMyODEy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MzMyIiwiQ29sb3IiOnsiJGlkIjoiMzMzIiwiQSI6MCwiUiI6MjU1LCJHIjoyNTUsIkIiOjI1NX19LCJJc1Zpc2libGUiOnRydWUsIldpZHRoIjowLjAsIkhlaWdodCI6MC4wLCJCb3JkZXJTdHlsZSI6eyIkaWQiOiIzMzQiLCJMaW5lQ29sb3IiOm51bGwsIkxpbmVXZWlnaHQiOjAuMCwiTGluZVR5cGUiOjAsIlBhcmVudFN0eWxlIjpudWxsfSwiUGFyZW50U3R5bGUiOm51bGx9LCJEYXRlU3R5bGUiOnsiJGlkIjoiMzM1IiwiRm9udFNldHRpbmdzIjp7IiRpZCI6IjMzNiIsIkZvbnRTaXplIjo5LCJGb250TmFtZSI6IkNhbGlicmkiLCJJc0JvbGQiOmZhbHNlLCJJc0l0YWxpYyI6ZmFsc2UsIklzVW5kZXJsaW5lZCI6ZmFsc2UsIlBhcmVudFN0eWxlIjpudWxsfSwiQXV0b1NpemUiOjAsIkZvcmVncm91bmQiOnsiJGlkIjoiMzM3IiwiQ29sb3IiOnsiJGlkIjoiMzM4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pZCI6IjMzOSIsIkNvbG9yIjp7IiRpZCI6IjM0MCIsIkEiOjAsIlIiOjI1NSwiRyI6MjU1LCJCIjoyNTV9fSwiSXNWaXNpYmxlIjp0cnVlLCJXaWR0aCI6MC4wLCJIZWlnaHQiOjAuMCwiQm9yZGVyU3R5bGUiOnsiJGlkIjoiMzQxIiwiTGluZUNvbG9yIjpudWxsLCJMaW5lV2VpZ2h0IjowLjAsIkxpbmVUeXBlIjowLCJQYXJlbnRTdHlsZSI6bnVsbH0sIlBhcmVudFN0eWxlIjpudWxsfSwiRGF0ZUZvcm1hdCI6eyIkaWQiOiIzND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QzIiwiRm9ybWF0IjowLCJJc1Zpc2libGUiOmZhbHNlLCJMYXN0S25vd25WaXNpYmlsaXR5U3RhdGUiOmZhbHNlfSwiSXNWaXNpYmxlIjp0cnVlLCJQYXJlbnRTdHlsZSI6bnVsbH0sIkluZGV4Ijo4LCJTbWFydER1cmF0aW9uQWN0aXZhdGVkIjpmYWxzZSwiRGF0ZUZvcm1hdCI6eyIkcmVmIjoiMzQyIn0sIldlZWtOdW1iZXJpbmciOnsiJGlkIjoiMzQ0IiwiRm9ybWF0IjowLCJJc1Zpc2libGUiOmZhbHNlLCJMYXN0S25vd25WaXNpYmlsaXR5U3RhdGUiOmZhbHNlfSwiSWQiOiI0MDRjMmY3Yi0yM2E4LTRlMWEtYjZiMC00NTNmN2FmZTRjMzkiLCJJbXBvcnRJZCI6bnVsbCwiVGl0bGUiOiJDZXJ0aWZpY2F0ZXMgaXNzdWVkIHVuZGVyICBJbiBWaXRybyBEaWFnbm9zdGljIE1lZGljYWwgRGV2aWNlIFJlZ3VsYXRpb24gKElWRFIpIGFyZSB2YWxpZCIsIk5vdGUiOm51bGwsIkh5cGVybGluayI6eyIkaWQiOiIzNDUiLCJBZGRyZXNzIjoiIiwiU3ViQWRkcmVzcyI6IiJ9LCJJc0NoYW5nZWQiOmZhbHNlLCJJc05ldyI6ZmFsc2V9fSx7IiRpZCI6IjM0NiIsIl9hdHRhY2hlZE1pbGVzdG9uZXMiOltdLCJUYXNrRGVmaW5pdGlvbiI6eyIkaWQiOiIzNDciLCJHcm91cE5hbWUiOiI5MTFkNDZjNC04YjRhLTQ0MjQtYTdiMS1kYzc0NGM0MzI2OTMiLCJTdGFydERhdGUiOiIyMDIyLTA1LTE5VDA4OjM5OjAwWiIsIkVuZERhdGUiOiIyMDI0LTA1LTIzVDIzOjMyOjAwWiIsIlBlcmNlbnRhZ2VDb21wbGV0ZSI6bnVsbCwiU3R5bGUiOnsiJGlkIjoiMzQ4IiwiU2hhcGUiOjEsIlNoYXBlVGhpY2tuZXNzIjowLCJEdXJhdGlvbkZvcm1hdCI6MCwiSW5jbHVkZU5vbldvcmtpbmdEYXlzSW5EdXJhdGlvbiI6ZmFsc2UsIlBlcmNlbnRhZ2VDb21wbGV0ZVN0eWxlIjp7IiRpZCI6IjM0OSIsIkZvbnRTZXR0aW5ncyI6eyIkaWQiOiIzNTAiLCJGb250U2l6ZSI6MTAsIkZvbnROYW1lIjoiQ2FsaWJyaSIsIklzQm9sZCI6ZmFsc2UsIklzSXRhbGljIjpmYWxzZSwiSXNVbmRlcmxpbmVkIjpmYWxzZSwiUGFyZW50U3R5bGUiOm51bGx9LCJBdXRvU2l6ZSI6MCwiRm9yZWdyb3VuZCI6eyIkcmVmIjoiMzE0In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zNTEiLCJMaW5lQ29sb3IiOm51bGwsIkxpbmVXZWlnaHQiOjAuMCwiTGluZVR5cGUiOjAsIlBhcmVudFN0eWxlIjpudWxsfSwiUGFyZW50U3R5bGUiOm51bGx9LCJEdXJhdGlvblN0eWxlIjp7IiRpZCI6IjM1MiIsIkZvbnRTZXR0aW5ncyI6eyIkaWQiOiIzNTM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M1NCIsIkxpbmVDb2xvciI6bnVsbCwiTGluZVdlaWdodCI6MC4wLCJMaW5lVHlwZSI6MCwiUGFyZW50U3R5bGUiOm51bGx9LCJQYXJlbnRTdHlsZSI6bnVsbH0sIkhvcml6b250YWxDb25uZWN0b3JTdHlsZSI6eyIkaWQiOiIzNTUiLCJMaW5lQ29sb3IiOnsiJHJlZiI6IjI2In0sIkxpbmVXZWlnaHQiOjEuMCwiTGluZVR5cGUiOjAsIlBhcmVudFN0eWxlIjpudWxsfSwiVmVydGljYWxDb25uZWN0b3JTdHlsZSI6eyIkaWQiOiIzNTYiLCJMaW5lQ29sb3IiOnsiJHJlZiI6IjI5In0sIkxpbmVXZWlnaHQiOjAuMCwiTGluZVR5cGUiOjAsIlBhcmVudFN0eWxlIjpudWxsfSwiTWFyZ2luIjpudWxsLCJTdGFydERhdGVQb3NpdGlvbiI6MCwiRW5kRGF0ZVBvc2l0aW9uIjowLCJEYXRlSXNWaXNpYmxlIjp0cnVlLCJUaXRsZVBvc2l0aW9uIjoyLCJEdXJhdGlvblBvc2l0aW9uIjo2LCJQZXJjZW50YWdlQ29tcGxldGVkUG9zaXRpb24iOjYsIlNwYWNpbmciOjUsIklzQmVsb3dUaW1lYmFuZCI6dHJ1ZSwiUGVyY2VudGFnZUNvbXBsZXRlU2hhcGVPcGFjaXR5IjozNSwiU2hhcGVTdHlsZSI6eyIkaWQiOiIzNTciLCJNYXJnaW4iOnsiJHJlZiI6IjMyIn0sIlBhZGRpbmciOnsiJHJlZiI6IjMzIn0sIkJhY2tncm91bmQiOnsiJGlkIjoiMzU4IiwiQ29sb3IiOnsiJGlkIjoiMzU5IiwiQSI6MjU1LCJSIjoxNTAsIkciOjE0MCwiQiI6MTQwfX0sIklzVmlzaWJsZSI6dHJ1ZSwiV2lkdGgiOjAuMCwiSGVpZ2h0IjoxMC4wLCJCb3JkZXJTdHlsZSI6eyIkaWQiOiIzNjAiLCJMaW5lQ29sb3IiOnsiJHJlZiI6IjMyNiJ9LCJMaW5lV2VpZ2h0IjowLjAsIkxpbmVUeXBlIjowLCJQYXJlbnRTdHlsZSI6bnVsbH0sIlBhcmVudFN0eWxlIjpudWxsfSwiVGl0bGVTdHlsZSI6eyIkaWQiOiIzNjEiLCJGb250U2V0dGluZ3MiOnsiJGlkIjoiMzYyIiwiRm9udFNpemUiOjEwLCJGb250TmFtZSI6IkNhbGlicmkiLCJJc0JvbGQiOmZhbHNlLCJJc0l0YWxpYyI6ZmFsc2UsIklzVW5kZXJsaW5lZCI6ZmFsc2UsIlBhcmVudFN0eWxlIjpudWxsfSwiQXV0b1NpemUiOjIsIkZvcmVncm91bmQiOnsiJGlkIjoiMzYzIiwiQ29sb3IiOnsiJGlkIjoiMzY0IiwiQSI6MjU1LCJSIjoyNTUsIkciOjI1NSwiQiI6MjU1fX0sIk1heFdpZHRoIjoxNzEuNDI1OTYyNDUxMzQ2MTUsIk1heEhlaWdodCI6IkluZmluaXR5IiwiU21hcnRGb3JlZ3JvdW5kSXNBY3RpdmUiOmZhbHNlLCJIb3Jpem9udGFsQWxpZ25tZW50IjoxLCJWZXJ0aWNhbEFsaWdubWVudCI6MCwiU21hcnRGb3JlZ3JvdW5kIjpudWxsLCJCYWNrZ3JvdW5kRmlsbFR5cGUiOjAsIk1hcmdpbiI6eyIkcmVmIjoiNDMifSwiUGFkZGluZyI6eyIkcmVmIjoiNDQifSwiQmFja2dyb3VuZCI6eyIkaWQiOiIzNjUiLCJDb2xvciI6eyIkaWQiOiIzNjYiLCJBIjowLCJSIjoyNTUsIkciOjI1NSwiQiI6MjU1fX0sIklzVmlzaWJsZSI6dHJ1ZSwiV2lkdGgiOjAuMCwiSGVpZ2h0IjowLjAsIkJvcmRlclN0eWxlIjp7IiRpZCI6IjM2NyIsIkxpbmVDb2xvciI6bnVsbCwiTGluZVdlaWdodCI6MC4wLCJMaW5lVHlwZSI6MCwiUGFyZW50U3R5bGUiOm51bGx9LCJQYXJlbnRTdHlsZSI6bnVsbH0sIkRhdGVTdHlsZSI6eyIkaWQiOiIzNjgiLCJGb250U2V0dGluZ3MiOnsiJGlkIjoiMzY5IiwiRm9udFNpemUiOjksIkZvbnROYW1lIjoiQ2FsaWJyaSIsIklzQm9sZCI6ZmFsc2UsIklzSXRhbGljIjpmYWxzZSwiSXNVbmRlcmxpbmVkIjpmYWxzZSwiUGFyZW50U3R5bGUiOm51bGx9LCJBdXRvU2l6ZSI6MCwiRm9yZWdyb3VuZCI6eyIkaWQiOiIzNzAiLCJDb2xvciI6eyIkaWQiOiIzNzE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HJlZiI6IjUyIn0sIlBhZGRpbmciOnsiJHJlZiI6IjUzIn0sIkJhY2tncm91bmQiOnsiJGlkIjoiMzcyIiwiQ29sb3IiOnsiJGlkIjoiMzczIiwiQSI6MCwiUiI6MjU1LCJHIjoyNTUsIkIiOjI1NX19LCJJc1Zpc2libGUiOnRydWUsIldpZHRoIjowLjAsIkhlaWdodCI6MC4wLCJCb3JkZXJTdHlsZSI6eyIkaWQiOiIzNzQiLCJMaW5lQ29sb3IiOm51bGwsIkxpbmVXZWlnaHQiOjAuMCwiTGluZVR5cGUiOjAsIlBhcmVudFN0eWxlIjpudWxsfSwiUGFyZW50U3R5bGUiOm51bGx9LCJEYXRlRm9ybWF0Ijp7IiRpZCI6IjM3N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YiLCJGb3JtYXQiOjAsIklzVmlzaWJsZSI6ZmFsc2UsIkxhc3RLbm93blZpc2liaWxpdHlTdGF0ZSI6ZmFsc2V9LCJJc1Zpc2libGUiOnRydWUsIlBhcmVudFN0eWxlIjpudWxsfSwiSW5kZXgiOjksIlNtYXJ0RHVyYXRpb25BY3RpdmF0ZWQiOmZhbHNlLCJEYXRlRm9ybWF0Ijp7IiRyZWYiOiIzNzUifSwiV2Vla051bWJlcmluZyI6eyIkaWQiOiIzNzciLCJGb3JtYXQiOjAsIklzVmlzaWJsZSI6ZmFsc2UsIkxhc3RLbm93blZpc2liaWxpdHlTdGF0ZSI6ZmFsc2V9LCJJZCI6IjU5ZjJlMGVlLWE1M2ItNDJkZS1hODg0LThiYWJlZmYwN2U0OCIsIkltcG9ydElkIjpudWxsLCJUaXRsZSI6IkNlcnRpZmljYXRlcyBpc3N1ZWQgdW5kZXIgSVZERCBiZWZvcmUgSVZEUiBmdWxseSBhcHBsaWVzIHZhbGlkIGZvciB1cCB0byAyIHllYXJzIiwiTm90ZSI6bnVsbCwiSHlwZXJsaW5rIjp7IiRpZCI6IjM3OCIsIkFkZHJlc3MiOiIiLCJTdWJBZGRyZXNzIjoiIn0sIklzQ2hhbmdlZCI6ZmFsc2UsIklzTmV3IjpmYWxzZX19LHsiJGlkIjoiMzc5IiwiX2F0dGFjaGVkTWlsZXN0b25lcyI6W10sIlRhc2tEZWZpbml0aW9uIjp7IiRpZCI6IjM4MCIsIkdyb3VwTmFtZSI6IjkxMWQ0NmM0LThiNGEtNDQyNC1hN2IxLWRjNzQ0YzQzMjY5MyIsIlN0YXJ0RGF0ZSI6IjIwMjQtMDUtMzBUMTA6MzE6MDBaIiwiRW5kRGF0ZSI6IjIwMjUtMDUtMjNUMDg6MTM6MDBaIiwiUGVyY2VudGFnZUNvbXBsZXRlIjpudWxsLCJTdHlsZSI6eyIkaWQiOiIzODEiLCJTaGFwZSI6MSwiU2hhcGVUaGlja25lc3MiOjAsIkR1cmF0aW9uRm9ybWF0IjowLCJJbmNsdWRlTm9uV29ya2luZ0RheXNJbkR1cmF0aW9uIjpmYWxzZSwiUGVyY2VudGFnZUNvbXBsZXRlU3R5bGUiOnsiJGlkIjoiMzgyIiwiRm9udFNldHRpbmdzIjp7IiRpZCI6IjM4MyIsIkZvbnRTaXplIjoxMCwiRm9udE5hbWUiOiJDYWxpYnJpIiwiSXNCb2xkIjpmYWxzZSwiSXNJdGFsaWMiOmZhbHNlLCJJc1VuZGVybGluZWQiOmZhbHNlLCJQYXJlbnRTdHlsZSI6bnVsbH0sIkF1dG9TaXplIjowLCJGb3JlZ3JvdW5kIjp7IiRyZWYiOiIzMTQi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M4NCIsIkxpbmVDb2xvciI6bnVsbCwiTGluZVdlaWdodCI6MC4wLCJMaW5lVHlwZSI6MCwiUGFyZW50U3R5bGUiOm51bGx9LCJQYXJlbnRTdHlsZSI6bnVsbH0sIkR1cmF0aW9uU3R5bGUiOnsiJGlkIjoiMzg1IiwiRm9udFNldHRpbmdzIjp7IiRpZCI6IjM4Ni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zg3IiwiTGluZUNvbG9yIjpudWxsLCJMaW5lV2VpZ2h0IjowLjAsIkxpbmVUeXBlIjowLCJQYXJlbnRTdHlsZSI6bnVsbH0sIlBhcmVudFN0eWxlIjpudWxsfSwiSG9yaXpvbnRhbENvbm5lY3RvclN0eWxlIjp7IiRpZCI6IjM4OCIsIkxpbmVDb2xvciI6eyIkcmVmIjoiMjYifSwiTGluZVdlaWdodCI6MS4wLCJMaW5lVHlwZSI6MCwiUGFyZW50U3R5bGUiOm51bGx9LCJWZXJ0aWNhbENvbm5lY3RvclN0eWxlIjp7IiRpZCI6IjM4OSIsIkxpbmVDb2xvciI6eyIkcmVmIjoiMjkifSwiTGluZVdlaWdodCI6MC4wLCJMaW5lVHlwZSI6MCwiUGFyZW50U3R5bGUiOm51bGx9LCJNYXJnaW4iOm51bGwsIlN0YXJ0RGF0ZVBvc2l0aW9uIjowLCJFbmREYXRlUG9zaXRpb24iOjAsIkRhdGVJc1Zpc2libGUiOnRydWUsIlRpdGxlUG9zaXRpb24iOjIsIkR1cmF0aW9uUG9zaXRpb24iOjYsIlBlcmNlbnRhZ2VDb21wbGV0ZWRQb3NpdGlvbiI6NiwiU3BhY2luZyI6NSwiSXNCZWxvd1RpbWViYW5kIjp0cnVlLCJQZXJjZW50YWdlQ29tcGxldGVTaGFwZU9wYWNpdHkiOjM1LCJTaGFwZVN0eWxlIjp7IiRpZCI6IjM5MCIsIk1hcmdpbiI6eyIkcmVmIjoiMzIifSwiUGFkZGluZyI6eyIkcmVmIjoiMzMifSwiQmFja2dyb3VuZCI6eyIkaWQiOiIzOTEiLCJDb2xvciI6eyIkaWQiOiIzOTIiLCJBIjoyNTUsIlIiOjE1MCwiRyI6MTQwLCJCIjoxNDB9fSwiSXNWaXNpYmxlIjp0cnVlLCJXaWR0aCI6MC4wLCJIZWlnaHQiOjEwLjAsIkJvcmRlclN0eWxlIjp7IiRpZCI6IjM5MyIsIkxpbmVDb2xvciI6eyIkcmVmIjoiMzI2In0sIkxpbmVXZWlnaHQiOjAuMCwiTGluZVR5cGUiOjAsIlBhcmVudFN0eWxlIjpudWxsfSwiUGFyZW50U3R5bGUiOm51bGx9LCJUaXRsZVN0eWxlIjp7IiRpZCI6IjM5NCIsIkZvbnRTZXR0aW5ncyI6eyIkaWQiOiIzOTUiLCJGb250U2l6ZSI6OSwiRm9udE5hbWUiOiJDYWxpYnJpIiwiSXNCb2xkIjpmYWxzZSwiSXNJdGFsaWMiOmZhbHNlLCJJc1VuZGVybGluZWQiOmZhbHNlLCJQYXJlbnRTdHlsZSI6bnVsbH0sIkF1dG9TaXplIjoyLCJGb3JlZ3JvdW5kIjp7IiRpZCI6IjM5NiIsIkNvbG9yIjp7IiRpZCI6IjM5NyIsIkEiOjI1NSwiUiI6MjU1LCJHIjoyNTUsIkIiOjI1NX19LCJNYXhXaWR0aCI6ODEuMDEyNDQzNTQyNDgwNDY5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Mzk4IiwiQ29sb3IiOnsiJGlkIjoiMzk5IiwiQSI6MCwiUiI6MjU1LCJHIjoyNTUsIkIiOjI1NX19LCJJc1Zpc2libGUiOnRydWUsIldpZHRoIjowLjAsIkhlaWdodCI6MC4wLCJCb3JkZXJTdHlsZSI6eyIkaWQiOiI0MDAiLCJMaW5lQ29sb3IiOm51bGwsIkxpbmVXZWlnaHQiOjAuMCwiTGluZVR5cGUiOjAsIlBhcmVudFN0eWxlIjpudWxsfSwiUGFyZW50U3R5bGUiOm51bGx9LCJEYXRlU3R5bGUiOnsiJGlkIjoiNDAxIiwiRm9udFNldHRpbmdzIjp7IiRpZCI6IjQwMiIsIkZvbnRTaXplIjo5LCJGb250TmFtZSI6IkNhbGlicmkiLCJJc0JvbGQiOmZhbHNlLCJJc0l0YWxpYyI6ZmFsc2UsIklzVW5kZXJsaW5lZCI6ZmFsc2UsIlBhcmVudFN0eWxlIjpudWxsfSwiQXV0b1NpemUiOjAsIkZvcmVncm91bmQiOnsiJGlkIjoiNDAzIiwiQ29sb3IiOnsiJGlkIjoiNDA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pZCI6IjQwNSIsIkNvbG9yIjp7IiRpZCI6IjQwNiIsIkEiOjAsIlIiOjI1NSwiRyI6MjU1LCJCIjoyNTV9fSwiSXNWaXNpYmxlIjp0cnVlLCJXaWR0aCI6MC4wLCJIZWlnaHQiOjAuMCwiQm9yZGVyU3R5bGUiOnsiJGlkIjoiNDA3IiwiTGluZUNvbG9yIjpudWxsLCJMaW5lV2VpZ2h0IjowLjAsIkxpbmVUeXBlIjowLCJQYXJlbnRTdHlsZSI6bnVsbH0sIlBhcmVudFN0eWxlIjpudWxsfSwiRGF0ZUZvcm1hdCI6eyIkaWQiOiI0MDg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A5IiwiRm9ybWF0IjowLCJJc1Zpc2libGUiOmZhbHNlLCJMYXN0S25vd25WaXNpYmlsaXR5U3RhdGUiOmZhbHNlfSwiSXNWaXNpYmxlIjp0cnVlLCJQYXJlbnRTdHlsZSI6bnVsbH0sIkluZGV4IjoxMCwiU21hcnREdXJhdGlvbkFjdGl2YXRlZCI6ZmFsc2UsIkRhdGVGb3JtYXQiOnsiJHJlZiI6IjQwOCJ9LCJXZWVrTnVtYmVyaW5nIjp7IiRpZCI6IjQxMCIsIkZvcm1hdCI6MCwiSXNWaXNpYmxlIjpmYWxzZSwiTGFzdEtub3duVmlzaWJpbGl0eVN0YXRlIjpmYWxzZX0sIklkIjoiMDA0NWM3NGQtNGIxMS00NjFmLThiY2UtYTQyMmZkZTcwMzI0IiwiSW1wb3J0SWQiOm51bGwsIlRpdGxlIjoiSVZEUiBkZXZpY2VzIG9uIG1hcmtldCBjYW4gY29udGludWUgdG8gYmUgbWFkZSBhdmFpbGFibGUiLCJOb3RlIjpudWxsLCJIeXBlcmxpbmsiOnsiJGlkIjoiNDExIiwiQWRkcmVzcyI6IiIsIlN1YkFkZHJlc3MiOiIifSwiSXNDaGFuZ2VkIjpmYWxzZSwiSXNOZXciOmZhbHNlfX1dLCJfbWlsZXN0b25lcyI6W10sIklkIjoiOTExZDQ2YzQtOGI0YS00NDI0LWE3YjEtZGM3NDRjNDMyNjkzIiwiSXNTaW5nbGVJdGVtUm93IjpmYWxzZX1dLCJJbmRleCI6MCwiSWQiOiJkNWNmMTkwYi1hMzA1LTQyZGQtYWM1ZC1mYjhhYjI1ZWIxYWEiLCJIZWFkZXJUZXh0IjpudWxsLCJJc0RlZmF1bHQiOnRydWUsIlN0eWxlIjp7IiRpZCI6IjQxMiIsIkhlYWRlclN0eWxlIjp7IiRpZCI6IjQxMyIsIlRleHRTdHlsZSI6eyIkaWQiOiI0MTQiLCJGb250U2V0dGluZ3MiOnsiJGlkIjoiNDE1IiwiRm9udFNpemUiOjExLCJGb250TmFtZSI6IkNhbGlicmkiLCJJc0JvbGQiOmZhbHNlLCJJc0l0YWxpYyI6ZmFsc2UsIklzVW5kZXJsaW5lZCI6ZmFsc2UsIlBhcmVudFN0eWxlIjpudWxsfSwiQXV0b1NpemUiOjIsIkZvcmVncm91bmQiOnsiJGlkIjoiNDE2IiwiQ29sb3IiOnsiJGlkIjoiNDE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DE4IiwiVG9wIjowLjAsIkxlZnQiOjAuMCwiUmlnaHQiOjAuMCwiQm90dG9tIjowLjB9LCJQYWRkaW5nIjp7IiRpZCI6IjQxOSIsIlRvcCI6MC4wLCJMZWZ0IjowLjAsIlJpZ2h0IjowLjAsIkJvdHRvbSI6MC4wfSwiQmFja2dyb3VuZCI6bnVsbCwiSXNWaXNpYmxlIjp0cnVlLCJXaWR0aCI6MC4wLCJIZWlnaHQiOjAuMCwiQm9yZGVyU3R5bGUiOm51bGwsIlBhcmVudFN0eWxlIjpudWxsfSwiUmVjdGFuZ2xlU3R5bGUiOnsiJGlkIjoiNDIwIiwiTWFyZ2luIjp7IiRpZCI6IjQyMSIsIlRvcCI6MC4wLCJMZWZ0IjowLjAsIlJpZ2h0IjowLjAsIkJvdHRvbSI6MC4wfSwiUGFkZGluZyI6eyIkaWQiOiI0MjIiLCJUb3AiOjAuMCwiTGVmdCI6MC4wLCJSaWdodCI6MC4wLCJCb3R0b20iOjAuMH0sIkJhY2tncm91bmQiOnsiJGlkIjoiNDIzIiwiQ29sb3IiOnsiJGlkIjoiNDI0IiwiQSI6NjMsIlIiOjIzNSwiRyI6MjIxLCJCIjoxOTV9fSwiSXNWaXNpYmxlIjp0cnVlLCJXaWR0aCI6MC4wLCJIZWlnaHQiOjAuMCwiQm9yZGVyU3R5bGUiOnsiJGlkIjoiNDI1IiwiTGluZUNvbG9yIjp7IiRpZCI6IjQyNiIsIiR0eXBlIjoiTkxSRS5Db21tb24uRG9tLlNvbGlkQ29sb3JCcnVzaCwgTkxSRS5Db21tb24iLCJDb2xvciI6eyIkaWQiOiI0MjciLCJBIjoyNTUsIlIiOjI1NSwiRyI6MCwiQiI6MH19LCJMaW5lV2VpZ2h0IjowLjAsIkxpbmVUeXBlIjowLCJQYXJlbnRTdHlsZSI6bnVsbH0sIlBhcmVudFN0eWxlIjpudWxsfSwiTWFyZ2luIjp7IiRpZCI6IjQyOCIsIlRvcCI6MC4wLCJMZWZ0IjowLjAsIlJpZ2h0IjowLjAsIkJvdHRvbSI6MC4wfSwiUGFkZGluZyI6eyIkaWQiOiI0MjkiLCJUb3AiOjAuMCwiTGVmdCI6MC4wLCJSaWdodCI6MC4wLCJCb3R0b20iOjAuMH0sIkJhY2tncm91bmQiOm51bGwsIklzVmlzaWJsZSI6dHJ1ZSwiV2lkdGgiOjAuMCwiSGVpZ2h0IjowLjAsIkJvcmRlclN0eWxlIjpudWxsLCJQYXJlbnRTdHlsZSI6bnVsbH0sIkJhY2tncm91bmRTdHlsZSI6eyIkaWQiOiI0MzAiLCJNYXJnaW4iOnsiJGlkIjoiNDMxIiwiVG9wIjowLjAsIkxlZnQiOjAuMCwiUmlnaHQiOjAuMCwiQm90dG9tIjowLjB9LCJQYWRkaW5nIjp7IiRpZCI6IjQzMiIsIlRvcCI6MC4wLCJMZWZ0IjowLjAsIlJpZ2h0IjowLjAsIkJvdHRvbSI6MC4wfSwiQmFja2dyb3VuZCI6eyIkaWQiOiI0MzMiLCJDb2xvciI6eyIkaWQiOiI0MzQiLCJBIjo1MSwiUiI6MTY1LCJHIjoxNjUsIkIiOjE2NX19LCJJc1Zpc2libGUiOnRydWUsIldpZHRoIjowLjAsIkhlaWdodCI6MC4wLCJCb3JkZXJTdHlsZSI6eyIkaWQiOiI0MzUiLCJMaW5lQ29sb3IiOnsiJGlkIjoiNDM2IiwiJHR5cGUiOiJOTFJFLkNvbW1vbi5Eb20uU29saWRDb2xvckJydXNoLCBOTFJFLkNvbW1vbiIsIkNvbG9yIjp7IiRpZCI6IjQzNyIsIkEiOjI1NSwiUiI6MjU1LCJHIjowLCJCIjowfX0sIkxpbmVXZWlnaHQiOjAuMCwiTGluZVR5cGUiOjAsIlBhcmVudFN0eWxlIjpudWxsfSwiUGFyZW50U3R5bGUiOm51bGx9LCJNYXJnaW4iOnsiJGlkIjoiNDM4IiwiVG9wIjowLjAsIkxlZnQiOjAuMCwiUmlnaHQiOjAuMCwiQm90dG9tIjowLjB9LCJQYWRkaW5nIjp7IiRpZCI6IjQzOSIsIlRvcCI6MC4wLCJMZWZ0IjowLjAsIlJpZ2h0IjowLjAsIkJvdHRvbSI6MC4wfSwiSXNWaXNpYmxlIjp0cnVlLCJXaWR0aCI6MC4wLCJIZWlnaHQiOjAuMCwiQm9yZGVyU3R5bGUiOm51bGwsIlBhcmVudFN0eWxlIjpudWxsfX1dLCJJZCI6IjQ3ZjRiNDI1LWRiMTMtNGYwNS04MDg0LTFjYzQzMWUxM2Y4MiIsIkluZGV4IjoxMCwiSGVhZGVyVGV4dCI6IklWREQiLCJTdHlsZSI6eyIkaWQiOiI0NDAiLCJIZWFkZXJTdHlsZSI6eyIkaWQiOiI0NDEiLCJUZXh0SXNWZXJ0aWNhbCI6ZmFsc2UsIlRleHRTdHlsZSI6eyIkaWQiOiI0NDIiLCJGb250U2V0dGluZ3MiOnsiJGlkIjoiNDQzIiwiRm9udFNpemUiOjExLCJGb250TmFtZSI6IkNhbGlicmkiLCJJc0JvbGQiOnRydWUsIklzSXRhbGljIjpmYWxzZSwiSXNVbmRlcmxpbmVkIjpmYWxzZSwiUGFyZW50U3R5bGUiOm51bGx9LCJBdXRvU2l6ZSI6MCwiRm9yZWdyb3VuZCI6eyIkaWQiOiI0NDQiLCJDb2xvciI6eyIkaWQiOiI0NDUiLCJBIjoyNTUsIlIiOjAsIkciOjAsIkIiOjB9fSwiTWF4V2lkdGgiOjAuMCwiTWF4SGVpZ2h0IjowLjAsIlNtYXJ0Rm9yZWdyb3VuZElzQWN0aXZlIjpmYWxzZSwiSG9yaXpvbnRhbEFsaWdubWVudCI6MCwiVmVydGljYWxBbGlnbm1lbnQiOjAsIlNtYXJ0Rm9yZWdyb3VuZCI6bnVsbCwiQmFja2dyb3VuZEZpbGxUeXBlIjowLCJNYXJnaW4iOnsiJHJlZiI6IjE2MSJ9LCJQYWRkaW5nIjp7IiRyZWYiOiIxNjIifSwiQmFja2dyb3VuZCI6bnVsbCwiSXNWaXNpYmxlIjpmYWxzZSwiV2lkdGgiOjAuMCwiSGVpZ2h0IjowLjAsIkJvcmRlclN0eWxlIjpudWxsLCJQYXJlbnRTdHlsZSI6bnVsbH0sIlJlY3RhbmdsZVN0eWxlIjp7IiRpZCI6IjQ0NiIsIk1hcmdpbiI6eyIkcmVmIjoiMTY0In0sIlBhZGRpbmciOnsiJHJlZiI6IjE2NSJ9LCJCYWNrZ3JvdW5kIjp7IiRpZCI6IjQ0NyIsIkNvbG9yIjp7IiRpZCI6IjQ0OCIsIkEiOjEyNywiUiI6MTUwLCJHIjoxNDAsIkIiOjE0MH19LCJJc1Zpc2libGUiOmZhbHNlLCJXaWR0aCI6MC4wLCJIZWlnaHQiOjAuMCwiQm9yZGVyU3R5bGUiOnsiJGlkIjoiNDQ5IiwiTGluZUNvbG9yIjp7IiRpZCI6IjQ1MCIsIiR0eXBlIjoiTkxSRS5Db21tb24uRG9tLlNvbGlkQ29sb3JCcnVzaCwgTkxSRS5Db21tb24iLCJDb2xvciI6eyIkaWQiOiI0NTEiLCJBIjoyNTUsIlIiOjYxLCJHIjozNSwiQiI6NzV9fSwiTGluZVdlaWdodCI6MC4wLCJMaW5lVHlwZSI6MCwiUGFyZW50U3R5bGUiOm51bGx9LCJQYXJlbnRTdHlsZSI6bnVsbH0sIk1hcmdpbiI6eyIkcmVmIjoiMTcxIn0sIlBhZGRpbmciOnsiJHJlZiI6IjE3MiJ9LCJCYWNrZ3JvdW5kIjpudWxsLCJJc1Zpc2libGUiOnRydWUsIldpZHRoIjowLjAsIkhlaWdodCI6MC4wLCJCb3JkZXJTdHlsZSI6bnVsbCwiUGFyZW50U3R5bGUiOm51bGx9LCJCYWNrZ3JvdW5kU3R5bGUiOnsiJGlkIjoiNDUyIiwiTWFyZ2luIjp7IiRyZWYiOiIxNzQifSwiUGFkZGluZyI6eyIkcmVmIjoiMTc1In0sIkJhY2tncm91bmQiOnsiJGlkIjoiNDUzIiwiQ29sb3IiOnsiJGlkIjoiNDU0IiwiQSI6MzgsIlIiOjIzNSwiRyI6MjIxLCJCIjoxOTV9fSwiSXNWaXNpYmxlIjp0cnVlLCJXaWR0aCI6MC4wLCJIZWlnaHQiOjAuMCwiQm9yZGVyU3R5bGUiOnsiJGlkIjoiNDU1IiwiTGluZUNvbG9yIjp7IiRpZCI6IjQ1NiIsIiR0eXBlIjoiTkxSRS5Db21tb24uRG9tLlNvbGlkQ29sb3JCcnVzaCwgTkxSRS5Db21tb24iLCJDb2xvciI6eyIkaWQiOiI0NTciLCJBIjoyNTUsIlIiOjYxLCJHIjozNSwiQiI6NzV9fSwiTGluZVdlaWdodCI6MC4wLCJMaW5lVHlwZSI6MCwiUGFyZW50U3R5bGUiOm51bGx9LCJQYXJlbnRTdHlsZSI6bnVsbH0sIklzQWJvdmVUaW1lYmFuZCI6ZmFsc2UsIk1hcmdpbiI6eyIkaWQiOiI0NTgiLCJUb3AiOjAuMCwiTGVmdCI6MC4wLCJSaWdodCI6MC4wLCJCb3R0b20iOjAuMH0sIlBhZGRpbmciOnsiJGlkIjoiNDU5IiwiVG9wIjowLjAsIkxlZnQiOjAuMCwiUmlnaHQiOjAuMCwiQm90dG9tIjowLjB9LCJJc1Zpc2libGUiOnRydWUsIldpZHRoIjowLjAsIkhlaWdodCI6MC4wLCJCb3JkZXJTdHlsZSI6eyIkaWQiOiI0NjAiLCJMaW5lQ29sb3IiOm51bGwsIkxpbmVXZWlnaHQiOjAuMCwiTGluZVR5cGUiOjAsIlBhcmVudFN0eWxlIjpudWxsfSwiUGFyZW50U3R5bGUiOm51bGx9fSx7IiRpZCI6IjQ2MSIsIl9hY3Rpdml0aWVzIjpbeyIkaWQiOiI0NjIiLCJfcm93cyI6W3siJGlkIjoiNDYzIiwiX3Rhc2tzIjpbeyIkaWQiOiI0NjQiLCJfYXR0YWNoZWRNaWxlc3RvbmVzIjpbXSwiVGFza0RlZmluaXRpb24iOnsiJGlkIjoiNDY1IiwiR3JvdXBOYW1lIjoiYWQ4YWI3OGItZjIyMy00ODQxLTk5MzctMDZkNjYwZmIyYTk4IiwiU3RhcnREYXRlIjoiMjAxNy0wNS0yNlQwODoyNjowMFoiLCJFbmREYXRlIjoiMjAyNC0wNS0yM1QxMjowNTowMFoiLCJQZXJjZW50YWdlQ29tcGxldGUiOm51bGwsIlN0eWxlIjp7IiRpZCI6IjQ2NiIsIlNoYXBlIjoxLCJTaGFwZVRoaWNrbmVzcyI6MCwiRHVyYXRpb25Gb3JtYXQiOjAsIkluY2x1ZGVOb25Xb3JraW5nRGF5c0luRHVyYXRpb24iOmZhbHNlLCJQZXJjZW50YWdlQ29tcGxldGVTdHlsZSI6eyIkaWQiOiI0NjciLCJGb250U2V0dGluZ3MiOnsiJGlkIjoiNDY4IiwiRm9udFNpemUiOjEwLCJGb250TmFtZSI6IkNhbGlicmkiLCJJc0JvbGQiOmZhbHNlLCJJc0l0YWxpYyI6ZmFsc2UsIklzVW5kZXJsaW5lZCI6ZmFsc2UsIlBhcmVudFN0eWxlIjpudWxsfSwiQXV0b1NpemUiOjAsIkZvcmVncm91bmQiOnsiJHJlZiI6IjMxN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DY5IiwiTGluZUNvbG9yIjpudWxsLCJMaW5lV2VpZ2h0IjowLjAsIkxpbmVUeXBlIjowLCJQYXJlbnRTdHlsZSI6bnVsbH0sIlBhcmVudFN0eWxlIjpudWxsfSwiRHVyYXRpb25TdHlsZSI6eyIkaWQiOiI0NzAiLCJGb250U2V0dGluZ3MiOnsiJGlkIjoiNDcx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0NzIiLCJMaW5lQ29sb3IiOm51bGwsIkxpbmVXZWlnaHQiOjAuMCwiTGluZVR5cGUiOjAsIlBhcmVudFN0eWxlIjpudWxsfSwiUGFyZW50U3R5bGUiOm51bGx9LCJIb3Jpem9udGFsQ29ubmVjdG9yU3R5bGUiOnsiJGlkIjoiNDczIiwiTGluZUNvbG9yIjp7IiRyZWYiOiIyNiJ9LCJMaW5lV2VpZ2h0IjoxLjAsIkxpbmVUeXBlIjowLCJQYXJlbnRTdHlsZSI6bnVsbH0sIlZlcnRpY2FsQ29ubmVjdG9yU3R5bGUiOnsiJGlkIjoiNDc0IiwiTGluZUNvbG9yIjp7IiRyZWYiOiIyOSJ9LCJMaW5lV2VpZ2h0IjowLjAsIkxpbmVUeXBlIjowLCJQYXJlbnRTdHlsZSI6bnVsbH0sIk1hcmdpbiI6bnVsbCwiU3RhcnREYXRlUG9zaXRpb24iOjAsIkVuZERhdGVQb3NpdGlvbiI6MCwiRGF0ZUlzVmlzaWJsZSI6dHJ1ZSwiVGl0bGVQb3NpdGlvbiI6MiwiRHVyYXRpb25Qb3NpdGlvbiI6NiwiUGVyY2VudGFnZUNvbXBsZXRlZFBvc2l0aW9uIjo2LCJTcGFjaW5nIjo1LCJJc0JlbG93VGltZWJhbmQiOnRydWUsIlBlcmNlbnRhZ2VDb21wbGV0ZVNoYXBlT3BhY2l0eSI6MzUsIlNoYXBlU3R5bGUiOnsiJGlkIjoiNDc1IiwiTWFyZ2luIjp7IiRyZWYiOiIzMiJ9LCJQYWRkaW5nIjp7IiRyZWYiOiIzMyJ9LCJCYWNrZ3JvdW5kIjp7IiRpZCI6IjQ3NiIsIkNvbG9yIjp7IiRpZCI6IjQ3NyIsIkEiOjI1NSwiUiI6MjE5LCJHIjoyMTYsIkIiOjIwNn19LCJJc1Zpc2libGUiOnRydWUsIldpZHRoIjowLjAsIkhlaWdodCI6MTAuMCwiQm9yZGVyU3R5bGUiOnsiJGlkIjoiNDc4IiwiTGluZUNvbG9yIjp7IiRyZWYiOiIzMjYifSwiTGluZVdlaWdodCI6MC4wLCJMaW5lVHlwZSI6MCwiUGFyZW50U3R5bGUiOm51bGx9LCJQYXJlbnRTdHlsZSI6bnVsbH0sIlRpdGxlU3R5bGUiOnsiJGlkIjoiNDc5IiwiRm9udFNldHRpbmdzIjp7IiRpZCI6IjQ4MCIsIkZvbnRTaXplIjoxMCwiRm9udE5hbWUiOiJDYWxpYnJpIiwiSXNCb2xkIjpmYWxzZSwiSXNJdGFsaWMiOmZhbHNlLCJJc1VuZGVybGluZWQiOmZhbHNlLCJQYXJlbnRTdHlsZSI6bnVsbH0sIkF1dG9TaXplIjoyLCJGb3JlZ3JvdW5kIjp7IiRpZCI6IjQ4MSIsIkNvbG9yIjp7IiRpZCI6IjQ4MiIsIkEiOjI1NSwiUiI6MCwiRyI6MCwiQiI6MH19LCJNYXhXaWR0aCI6MzE0LjQ3MTE2MjI2NDIxNTM3LCJNYXhIZWlnaHQiOiJJbmZpbml0eSIsIlNtYXJ0Rm9yZWdyb3VuZElzQWN0aXZlIjpmYWxzZSwiSG9yaXpvbnRhbEFsaWdubWVudCI6MSwiVmVydGljYWxBbGlnbm1lbnQiOjAsIlNtYXJ0Rm9yZWdyb3VuZCI6bnVsbCwiQmFja2dyb3VuZEZpbGxUeXBlIjowLCJNYXJnaW4iOnsiJHJlZiI6IjQzIn0sIlBhZGRpbmciOnsiJHJlZiI6IjQ0In0sIkJhY2tncm91bmQiOnsiJGlkIjoiNDgzIiwiQ29sb3IiOnsiJGlkIjoiNDg0IiwiQSI6MCwiUiI6MjU1LCJHIjoyNTUsIkIiOjI1NX19LCJJc1Zpc2libGUiOnRydWUsIldpZHRoIjowLjAsIkhlaWdodCI6MC4wLCJCb3JkZXJTdHlsZSI6eyIkaWQiOiI0ODUiLCJMaW5lQ29sb3IiOm51bGwsIkxpbmVXZWlnaHQiOjAuMCwiTGluZVR5cGUiOjAsIlBhcmVudFN0eWxlIjpudWxsfSwiUGFyZW50U3R5bGUiOm51bGx9LCJEYXRlU3R5bGUiOnsiJGlkIjoiNDg2IiwiRm9udFNldHRpbmdzIjp7IiRpZCI6IjQ4NyIsIkZvbnRTaXplIjo5LCJGb250TmFtZSI6IkNhbGlicmkiLCJJc0JvbGQiOmZhbHNlLCJJc0l0YWxpYyI6ZmFsc2UsIklzVW5kZXJsaW5lZCI6ZmFsc2UsIlBhcmVudFN0eWxlIjpudWxsfSwiQXV0b1NpemUiOjAsIkZvcmVncm91bmQiOnsiJGlkIjoiNDg4IiwiQ29sb3IiOnsiJGlkIjoiNDg5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1MiJ9LCJQYWRkaW5nIjp7IiRyZWYiOiI1MyJ9LCJCYWNrZ3JvdW5kIjp7IiRpZCI6IjQ5MCIsIkNvbG9yIjp7IiRpZCI6IjQ5MSIsIkEiOjAsIlIiOjI1NSwiRyI6MjU1LCJCIjoyNTV9fSwiSXNWaXNpYmxlIjp0cnVlLCJXaWR0aCI6MC4wLCJIZWlnaHQiOjAuMCwiQm9yZGVyU3R5bGUiOnsiJGlkIjoiNDkyIiwiTGluZUNvbG9yIjpudWxsLCJMaW5lV2VpZ2h0IjowLjAsIkxpbmVUeXBlIjowLCJQYXJlbnRTdHlsZSI6bnVsbH0sIlBhcmVudFN0eWxlIjpudWxsfSwiRGF0ZUZvcm1hdCI6eyIkaWQiOiI0OTM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k0IiwiRm9ybWF0IjowLCJJc1Zpc2libGUiOmZhbHNlLCJMYXN0S25vd25WaXNpYmlsaXR5U3RhdGUiOmZhbHNlfSwiSXNWaXNpYmxlIjp0cnVlLCJQYXJlbnRTdHlsZSI6bnVsbH0sIkluZGV4IjoxMSwiU21hcnREdXJhdGlvbkFjdGl2YXRlZCI6ZmFsc2UsIkRhdGVGb3JtYXQiOnsiJHJlZiI6IjQ5MyJ9LCJXZWVrTnVtYmVyaW5nIjp7IiRpZCI6IjQ5NSIsIkZvcm1hdCI6MCwiSXNWaXNpYmxlIjpmYWxzZSwiTGFzdEtub3duVmlzaWJpbGl0eVN0YXRlIjpmYWxzZX0sIklkIjoiNjNjNWUyNjQtZDFlMi00YzllLWIzNzItZDIwYzU5ZDE2MDgwIiwiSW1wb3J0SWQiOm51bGwsIlRpdGxlIjoiRGV2aWNlcyBpbiBjb25mb3JtaXR5IHdpdGggdGhlIEluIFZpdHJvIERpYWdub3N0aWMgTWVkaWNhbCBEZXZpY2UgUmVndWxhdGlvbiAoSVZEUikgY2FuIGJlIGNlcnRpZmllZCB1bmRlciB0aGUgSVZEUiBhbmQgcGxhY2VkIG9uIHRoZSBtYXJrZXQiLCJOb3RlIjpudWxsLCJIeXBlcmxpbmsiOnsiJGlkIjoiNDk2IiwiQWRkcmVzcyI6IiIsIlN1YkFkZHJlc3MiOiIifSwiSXNDaGFuZ2VkIjpmYWxzZSwiSXNOZXciOmZhbHNlfX0seyIkaWQiOiI0OTciLCJfYXR0YWNoZWRNaWxlc3RvbmVzIjpbXSwiVGFza0RlZmluaXRpb24iOnsiJGlkIjoiNDk4IiwiR3JvdXBOYW1lIjoiYWQ4YWI3OGItZjIyMy00ODQxLTk5MzctMDZkNjYwZmIyYTk4IiwiU3RhcnREYXRlIjoiMjAyNC0wNS0zMFQxMDozMTowMFoiLCJFbmREYXRlIjoiMjAyNS0xMi0zMFQwMzowMjowMFoiLCJQZXJjZW50YWdlQ29tcGxldGUiOm51bGwsIlN0eWxlIjp7IiRpZCI6IjQ5OSIsIlNoYXBlIjoxLCJTaGFwZVRoaWNrbmVzcyI6MywiRHVyYXRpb25Gb3JtYXQiOjAsIkluY2x1ZGVOb25Xb3JraW5nRGF5c0luRHVyYXRpb24iOmZhbHNlLCJQZXJjZW50YWdlQ29tcGxldGVTdHlsZSI6eyIkaWQiOiI1MDAiLCJGb250U2V0dGluZ3MiOnsiJGlkIjoiNTAxIiwiRm9udFNpemUiOjEwLCJGb250TmFtZSI6IkNhbGlicmkiLCJJc0JvbGQiOmZhbHNlLCJJc0l0YWxpYyI6ZmFsc2UsIklzVW5kZXJsaW5lZCI6ZmFsc2UsIlBhcmVudFN0eWxlIjpudWxsfSwiQXV0b1NpemUiOjAsIkZvcmVncm91bmQiOnsiJHJlZiI6IjMxNCJ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NTAyIiwiTGluZUNvbG9yIjpudWxsLCJMaW5lV2VpZ2h0IjowLjAsIkxpbmVUeXBlIjowLCJQYXJlbnRTdHlsZSI6bnVsbH0sIlBhcmVudFN0eWxlIjpudWxsfSwiRHVyYXRpb25TdHlsZSI6eyIkaWQiOiI1MDMiLCJGb250U2V0dGluZ3MiOnsiJGlkIjoiNTA0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1MDUiLCJMaW5lQ29sb3IiOm51bGwsIkxpbmVXZWlnaHQiOjAuMCwiTGluZVR5cGUiOjAsIlBhcmVudFN0eWxlIjpudWxsfSwiUGFyZW50U3R5bGUiOm51bGx9LCJIb3Jpem9udGFsQ29ubmVjdG9yU3R5bGUiOnsiJGlkIjoiNTA2IiwiTGluZUNvbG9yIjp7IiRyZWYiOiIyNiJ9LCJMaW5lV2VpZ2h0IjoxLjAsIkxpbmVUeXBlIjowLCJQYXJlbnRTdHlsZSI6bnVsbH0sIlZlcnRpY2FsQ29ubmVjdG9yU3R5bGUiOnsiJGlkIjoiNTA3IiwiTGluZUNvbG9yIjp7IiRyZWYiOiIyOSJ9LCJMaW5lV2VpZ2h0IjowLjAsIkxpbmVUeXBlIjowLCJQYXJlbnRTdHlsZSI6bnVsbH0sIk1hcmdpbiI6bnVsbCwiU3RhcnREYXRlUG9zaXRpb24iOjAsIkVuZERhdGVQb3NpdGlvbiI6MCwiRGF0ZUlzVmlzaWJsZSI6dHJ1ZSwiVGl0bGVQb3NpdGlvbiI6MiwiRHVyYXRpb25Qb3NpdGlvbiI6NiwiUGVyY2VudGFnZUNvbXBsZXRlZFBvc2l0aW9uIjo2LCJTcGFjaW5nIjo1LCJJc0JlbG93VGltZWJhbmQiOnRydWUsIlBlcmNlbnRhZ2VDb21wbGV0ZVNoYXBlT3BhY2l0eSI6MzUsIlNoYXBlU3R5bGUiOnsiJGlkIjoiNTA4IiwiTWFyZ2luIjp7IiRyZWYiOiIzMiJ9LCJQYWRkaW5nIjp7IiRyZWYiOiIzMyJ9LCJCYWNrZ3JvdW5kIjp7IiRpZCI6IjUwOSIsIkNvbG9yIjp7IiRpZCI6IjUxMCIsIkEiOjI1NSwiUiI6MjE5LCJHIjoyMTYsIkIiOjIwNn19LCJJc1Zpc2libGUiOnRydWUsIldpZHRoIjowLjAsIkhlaWdodCI6MzMuMTE5OTk4OTMxODg0NzY2LCJCb3JkZXJTdHlsZSI6eyIkaWQiOiI1MTEiLCJMaW5lQ29sb3IiOnsiJHJlZiI6IjMyNiJ9LCJMaW5lV2VpZ2h0IjowLjAsIkxpbmVUeXBlIjowLCJQYXJlbnRTdHlsZSI6bnVsbH0sIlBhcmVudFN0eWxlIjpudWxsfSwiVGl0bGVTdHlsZSI6eyIkaWQiOiI1MTIiLCJGb250U2V0dGluZ3MiOnsiJGlkIjoiNTEzIiwiRm9udFNpemUiOjksIkZvbnROYW1lIjoiQ2FsaWJyaSIsIklzQm9sZCI6ZmFsc2UsIklzSXRhbGljIjpmYWxzZSwiSXNVbmRlcmxpbmVkIjpmYWxzZSwiUGFyZW50U3R5bGUiOm51bGx9LCJBdXRvU2l6ZSI6MiwiRm9yZWdyb3VuZCI6eyIkaWQiOiI1MTQiLCJDb2xvciI6eyIkaWQiOiI1MTUiLCJBIjoyNTUsIlIiOjAsIkciOjAsIkIiOjB9fSwiTWF4V2lkdGgiOjEyMi43MjM3Nzc3NzA5OTYwOSwiTWF4SGVpZ2h0IjoiSW5maW5pdHkiLCJTbWFydEZvcmVncm91bmRJc0FjdGl2ZSI6ZmFsc2UsIkhvcml6b250YWxBbGlnbm1lbnQiOjEsIlZlcnRpY2FsQWxpZ25tZW50IjowLCJTbWFydEZvcmVncm91bmQiOm51bGwsIkJhY2tncm91bmRGaWxsVHlwZSI6MCwiTWFyZ2luIjp7IiRyZWYiOiI0MyJ9LCJQYWRkaW5nIjp7IiRyZWYiOiI0NCJ9LCJCYWNrZ3JvdW5kIjp7IiRpZCI6IjUxNiIsIkNvbG9yIjp7IiRpZCI6IjUxNyIsIkEiOjAsIlIiOjI1NSwiRyI6MjU1LCJCIjoyNTV9fSwiSXNWaXNpYmxlIjp0cnVlLCJXaWR0aCI6MC4wLCJIZWlnaHQiOjAuMCwiQm9yZGVyU3R5bGUiOnsiJGlkIjoiNTE4IiwiTGluZUNvbG9yIjpudWxsLCJMaW5lV2VpZ2h0IjowLjAsIkxpbmVUeXBlIjowLCJQYXJlbnRTdHlsZSI6bnVsbH0sIlBhcmVudFN0eWxlIjpudWxsfSwiRGF0ZVN0eWxlIjp7IiRpZCI6IjUxOSIsIkZvbnRTZXR0aW5ncyI6eyIkaWQiOiI1MjAiLCJGb250U2l6ZSI6OSwiRm9udE5hbWUiOiJDYWxpYnJpIiwiSXNCb2xkIjpmYWxzZSwiSXNJdGFsaWMiOmZhbHNlLCJJc1VuZGVybGluZWQiOmZhbHNlLCJQYXJlbnRTdHlsZSI6bnVsbH0sIkF1dG9TaXplIjowLCJGb3JlZ3JvdW5kIjp7IiRpZCI6IjUyMSIsIkNvbG9yIjp7IiRpZCI6IjUy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NTIifSwiUGFkZGluZyI6eyIkcmVmIjoiNTMifSwiQmFja2dyb3VuZCI6eyIkaWQiOiI1MjMiLCJDb2xvciI6eyIkaWQiOiI1MjQiLCJBIjowLCJSIjoyNTUsIkciOjI1NSwiQiI6MjU1fX0sIklzVmlzaWJsZSI6dHJ1ZSwiV2lkdGgiOjAuMCwiSGVpZ2h0IjowLjAsIkJvcmRlclN0eWxlIjp7IiRpZCI6IjUyNSIsIkxpbmVDb2xvciI6bnVsbCwiTGluZVdlaWdodCI6MC4wLCJMaW5lVHlwZSI6MCwiUGFyZW50U3R5bGUiOm51bGx9LCJQYXJlbnRTdHlsZSI6bnVsbH0sIkRhdGVGb3JtYXQiOnsiJGlkIjoiNTI2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yNyIsIkZvcm1hdCI6MCwiSXNWaXNpYmxlIjpmYWxzZSwiTGFzdEtub3duVmlzaWJpbGl0eVN0YXRlIjpmYWxzZX0sIklzVmlzaWJsZSI6dHJ1ZSwiUGFyZW50U3R5bGUiOm51bGx9LCJJbmRleCI6MTIsIlNtYXJ0RHVyYXRpb25BY3RpdmF0ZWQiOmZhbHNlLCJEYXRlRm9ybWF0Ijp7IiRyZWYiOiI1MjYifSwiV2Vla051bWJlcmluZyI6eyIkaWQiOiI1MjgiLCJGb3JtYXQiOjAsIklzVmlzaWJsZSI6ZmFsc2UsIkxhc3RLbm93blZpc2liaWxpdHlTdGF0ZSI6ZmFsc2V9LCJJZCI6IjE1ZmJiZjQ5LWU5NjEtNGJjZC1iMmQyLTUzMWJkOGRmYzRiZCIsIkltcG9ydElkIjpudWxsLCJUaXRsZSI6IkRldmljZXMgcGxhY2VkIG9uIG1hcmtldCBtdXN0IGJlIGNlcnRpZmllZCB1bmRlciBJVkRSIiwiTm90ZSI6bnVsbCwiSHlwZXJsaW5rIjp7IiRpZCI6IjUyOSIsIkFkZHJlc3MiOiIiLCJTdWJBZGRyZXNzIjoiIn0sIklzQ2hhbmdlZCI6ZmFsc2UsIklzTmV3IjpmYWxzZX19XSwiX21pbGVzdG9uZXMiOltdLCJJZCI6ImFkOGFiNzhiLWYyMjMtNDg0MS05OTM3LTA2ZDY2MGZiMmE5OCIsIklzU2luZ2xlSXRlbVJvdyI6ZmFsc2V9XSwiSW5kZXgiOjAsIklkIjoiN2QxODY1ZjktMGViNi00NjVkLWIwMmItODZiZDgzNzcxMmJkIiwiSGVhZGVyVGV4dCI6bnVsbCwiSXNEZWZhdWx0Ijp0cnVlLCJTdHlsZSI6eyIkaWQiOiI1MzAiLCJIZWFkZXJTdHlsZSI6eyIkaWQiOiI1MzEiLCJUZXh0U3R5bGUiOnsiJGlkIjoiNTMyIiwiRm9udFNldHRpbmdzIjp7IiRpZCI6IjUzMyIsIkZvbnRTaXplIjoxMSwiRm9udE5hbWUiOiJDYWxpYnJpIiwiSXNCb2xkIjpmYWxzZSwiSXNJdGFsaWMiOmZhbHNlLCJJc1VuZGVybGluZWQiOmZhbHNlLCJQYXJlbnRTdHlsZSI6bnVsbH0sIkF1dG9TaXplIjoyLCJGb3JlZ3JvdW5kIjp7IiRpZCI6IjUzNCIsIkNvbG9yIjp7IiRpZCI6IjUzN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UzNiIsIlRvcCI6MC4wLCJMZWZ0IjowLjAsIlJpZ2h0IjowLjAsIkJvdHRvbSI6MC4wfSwiUGFkZGluZyI6eyIkaWQiOiI1MzciLCJUb3AiOjAuMCwiTGVmdCI6MC4wLCJSaWdodCI6MC4wLCJCb3R0b20iOjAuMH0sIkJhY2tncm91bmQiOm51bGwsIklzVmlzaWJsZSI6dHJ1ZSwiV2lkdGgiOjAuMCwiSGVpZ2h0IjowLjAsIkJvcmRlclN0eWxlIjpudWxsLCJQYXJlbnRTdHlsZSI6bnVsbH0sIlJlY3RhbmdsZVN0eWxlIjp7IiRpZCI6IjUzOCIsIk1hcmdpbiI6eyIkaWQiOiI1MzkiLCJUb3AiOjAuMCwiTGVmdCI6MC4wLCJSaWdodCI6MC4wLCJCb3R0b20iOjAuMH0sIlBhZGRpbmciOnsiJGlkIjoiNTQwIiwiVG9wIjowLjAsIkxlZnQiOjAuMCwiUmlnaHQiOjAuMCwiQm90dG9tIjowLjB9LCJCYWNrZ3JvdW5kIjp7IiRpZCI6IjU0MSIsIkNvbG9yIjp7IiRpZCI6IjU0MiIsIkEiOjYzLCJSIjoyMzUsIkciOjIyMSwiQiI6MTk1fX0sIklzVmlzaWJsZSI6dHJ1ZSwiV2lkdGgiOjAuMCwiSGVpZ2h0IjowLjAsIkJvcmRlclN0eWxlIjp7IiRpZCI6IjU0MyIsIkxpbmVDb2xvciI6eyIkaWQiOiI1NDQiLCIkdHlwZSI6Ik5MUkUuQ29tbW9uLkRvbS5Tb2xpZENvbG9yQnJ1c2gsIE5MUkUuQ29tbW9uIiwiQ29sb3IiOnsiJGlkIjoiNTQ1IiwiQSI6MjU1LCJSIjoyNTUsIkciOjAsIkIiOjB9fSwiTGluZVdlaWdodCI6MC4wLCJMaW5lVHlwZSI6MCwiUGFyZW50U3R5bGUiOm51bGx9LCJQYXJlbnRTdHlsZSI6bnVsbH0sIk1hcmdpbiI6eyIkaWQiOiI1NDYiLCJUb3AiOjAuMCwiTGVmdCI6MC4wLCJSaWdodCI6MC4wLCJCb3R0b20iOjAuMH0sIlBhZGRpbmciOnsiJGlkIjoiNTQ3IiwiVG9wIjowLjAsIkxlZnQiOjAuMCwiUmlnaHQiOjAuMCwiQm90dG9tIjowLjB9LCJCYWNrZ3JvdW5kIjpudWxsLCJJc1Zpc2libGUiOnRydWUsIldpZHRoIjowLjAsIkhlaWdodCI6MC4wLCJCb3JkZXJTdHlsZSI6bnVsbCwiUGFyZW50U3R5bGUiOm51bGx9LCJCYWNrZ3JvdW5kU3R5bGUiOnsiJGlkIjoiNTQ4IiwiTWFyZ2luIjp7IiRpZCI6IjU0OSIsIlRvcCI6MC4wLCJMZWZ0IjowLjAsIlJpZ2h0IjowLjAsIkJvdHRvbSI6MC4wfSwiUGFkZGluZyI6eyIkaWQiOiI1NTAiLCJUb3AiOjAuMCwiTGVmdCI6MC4wLCJSaWdodCI6MC4wLCJCb3R0b20iOjAuMH0sIkJhY2tncm91bmQiOnsiJGlkIjoiNTUxIiwiQ29sb3IiOnsiJGlkIjoiNTUyIiwiQSI6NTEsIlIiOjE2NSwiRyI6MTY1LCJCIjoxNjV9fSwiSXNWaXNpYmxlIjp0cnVlLCJXaWR0aCI6MC4wLCJIZWlnaHQiOjAuMCwiQm9yZGVyU3R5bGUiOnsiJGlkIjoiNTUzIiwiTGluZUNvbG9yIjp7IiRpZCI6IjU1NCIsIiR0eXBlIjoiTkxSRS5Db21tb24uRG9tLlNvbGlkQ29sb3JCcnVzaCwgTkxSRS5Db21tb24iLCJDb2xvciI6eyIkaWQiOiI1NTUiLCJBIjoyNTUsIlIiOjI1NSwiRyI6MCwiQiI6MH19LCJMaW5lV2VpZ2h0IjowLjAsIkxpbmVUeXBlIjowLCJQYXJlbnRTdHlsZSI6bnVsbH0sIlBhcmVudFN0eWxlIjpudWxsfSwiTWFyZ2luIjp7IiRpZCI6IjU1NiIsIlRvcCI6MC4wLCJMZWZ0IjowLjAsIlJpZ2h0IjowLjAsIkJvdHRvbSI6MC4wfSwiUGFkZGluZyI6eyIkaWQiOiI1NTciLCJUb3AiOjAuMCwiTGVmdCI6MC4wLCJSaWdodCI6MC4wLCJCb3R0b20iOjAuMH0sIklzVmlzaWJsZSI6dHJ1ZSwiV2lkdGgiOjAuMCwiSGVpZ2h0IjowLjAsIkJvcmRlclN0eWxlIjpudWxsLCJQYXJlbnRTdHlsZSI6bnVsbH19XSwiSWQiOiI2OGU2YzkyNi1lYmQ1LTQ2YjktYTAwNi0xNjQ2YjNkYzhiYjEiLCJJbmRleCI6MTQsIkhlYWRlclRleHQiOiJJVkRSIiwiU3R5bGUiOnsiJGlkIjoiNTU4IiwiSGVhZGVyU3R5bGUiOnsiJGlkIjoiNTU5IiwiVGV4dElzVmVydGljYWwiOmZhbHNlLCJUZXh0U3R5bGUiOnsiJGlkIjoiNTYwIiwiRm9udFNldHRpbmdzIjp7IiRpZCI6IjU2MSIsIkZvbnRTaXplIjoxMSwiRm9udE5hbWUiOiJDYWxpYnJpIiwiSXNCb2xkIjp0cnVlLCJJc0l0YWxpYyI6ZmFsc2UsIklzVW5kZXJsaW5lZCI6ZmFsc2UsIlBhcmVudFN0eWxlIjpudWxsfSwiQXV0b1NpemUiOjAsIkZvcmVncm91bmQiOnsiJGlkIjoiNTYyIiwiQ29sb3IiOnsiJGlkIjoiNTYzIiwiQSI6MjU1LCJSIjowLCJHIjowLCJCIjowfX0sIk1heFdpZHRoIjowLjAsIk1heEhlaWdodCI6MC4wLCJTbWFydEZvcmVncm91bmRJc0FjdGl2ZSI6ZmFsc2UsIkhvcml6b250YWxBbGlnbm1lbnQiOjAsIlZlcnRpY2FsQWxpZ25tZW50IjowLCJTbWFydEZvcmVncm91bmQiOm51bGwsIkJhY2tncm91bmRGaWxsVHlwZSI6MCwiTWFyZ2luIjp7IiRyZWYiOiIxNjEifSwiUGFkZGluZyI6eyIkcmVmIjoiMTYyIn0sIkJhY2tncm91bmQiOm51bGwsIklzVmlzaWJsZSI6ZmFsc2UsIldpZHRoIjowLjAsIkhlaWdodCI6MC4wLCJCb3JkZXJTdHlsZSI6bnVsbCwiUGFyZW50U3R5bGUiOm51bGx9LCJSZWN0YW5nbGVTdHlsZSI6eyIkaWQiOiI1NjQiLCJNYXJnaW4iOnsiJHJlZiI6IjE2NCJ9LCJQYWRkaW5nIjp7IiRyZWYiOiIxNjUifSwiQmFja2dyb3VuZCI6eyIkaWQiOiI1NjUiLCJDb2xvciI6eyIkaWQiOiI1NjYiLCJBIjoxMjcsIlIiOjIxOSwiRyI6MjE2LCJCIjoyMDZ9fSwiSXNWaXNpYmxlIjpmYWxzZSwiV2lkdGgiOjAuMCwiSGVpZ2h0IjowLjAsIkJvcmRlclN0eWxlIjp7IiRpZCI6IjU2NyIsIkxpbmVDb2xvciI6eyIkaWQiOiI1NjgiLCIkdHlwZSI6Ik5MUkUuQ29tbW9uLkRvbS5Tb2xpZENvbG9yQnJ1c2gsIE5MUkUuQ29tbW9uIiwiQ29sb3IiOnsiJGlkIjoiNTY5IiwiQSI6MjU1LCJSIjozNiwiRyI6MzQsIkIiOjc3fX0sIkxpbmVXZWlnaHQiOjAuMCwiTGluZVR5cGUiOjAsIlBhcmVudFN0eWxlIjpudWxsfSwiUGFyZW50U3R5bGUiOm51bGx9LCJNYXJnaW4iOnsiJHJlZiI6IjE3MSJ9LCJQYWRkaW5nIjp7IiRyZWYiOiIxNzIifSwiQmFja2dyb3VuZCI6bnVsbCwiSXNWaXNpYmxlIjp0cnVlLCJXaWR0aCI6MC4wLCJIZWlnaHQiOjAuMCwiQm9yZGVyU3R5bGUiOm51bGwsIlBhcmVudFN0eWxlIjpudWxsfSwiQmFja2dyb3VuZFN0eWxlIjp7IiRpZCI6IjU3MCIsIk1hcmdpbiI6eyIkcmVmIjoiMTc0In0sIlBhZGRpbmciOnsiJHJlZiI6IjE3NSJ9LCJCYWNrZ3JvdW5kIjp7IiRpZCI6IjU3MSIsIkNvbG9yIjp7IiRpZCI6IjU3MiIsIkEiOjM4LCJSIjoyMzUsIkciOjIyMSwiQiI6MTk1fX0sIklzVmlzaWJsZSI6dHJ1ZSwiV2lkdGgiOjAuMCwiSGVpZ2h0IjowLjAsIkJvcmRlclN0eWxlIjp7IiRpZCI6IjU3MyIsIkxpbmVDb2xvciI6eyIkaWQiOiI1NzQiLCIkdHlwZSI6Ik5MUkUuQ29tbW9uLkRvbS5Tb2xpZENvbG9yQnJ1c2gsIE5MUkUuQ29tbW9uIiwiQ29sb3IiOnsiJGlkIjoiNTc1IiwiQSI6MjU1LCJSIjozNiwiRyI6MzQsIkIiOjc3fX0sIkxpbmVXZWlnaHQiOjAuMCwiTGluZVR5cGUiOjAsIlBhcmVudFN0eWxlIjpudWxsfSwiUGFyZW50U3R5bGUiOm51bGx9LCJJc0Fib3ZlVGltZWJhbmQiOmZhbHNlLCJNYXJnaW4iOnsiJGlkIjoiNTc2IiwiVG9wIjowLjAsIkxlZnQiOjAuMCwiUmlnaHQiOjAuMCwiQm90dG9tIjowLjB9LCJQYWRkaW5nIjp7IiRpZCI6IjU3NyIsIlRvcCI6MC4wLCJMZWZ0IjowLjAsIlJpZ2h0IjowLjAsIkJvdHRvbSI6MC4wfSwiSXNWaXNpYmxlIjp0cnVlLCJXaWR0aCI6MC4wLCJIZWlnaHQiOjAuMCwiQm9yZGVyU3R5bGUiOnsiJGlkIjoiNTc4IiwiTGluZUNvbG9yIjpudWxsLCJMaW5lV2VpZ2h0IjowLjAsIkxpbmVUeXBlIjowLCJQYXJlbnRTdHlsZSI6bnVsbH0sIlBhcmVudFN0eWxlIjpudWxsfX1dLCJDdWx0dXJlSW5mb05hbWUiOiJlbi1VUyIsIlN0eWxlTmFtZSI6bnVsbCwiVmVyc2lvbiI6eyIkaWQiOiI1NzkiLCJWZXJzaW9uIjoiMy42LjEiLCJPcmlnaW5hbEFzc2VtYmx5VmVyc2lvbiI6IjQuMDMuMDEuMDAiLCJFZGl0aW9uIjoiUHJvIiwiTGFzdFNhdmVkRWRpdGlvbiI6MywiSXNQbHVzRWRpdGlvbiI6dHJ1ZSwiSXNQcm9FZGl0aW9uIjp0cnVlfSwiRWZmZWN0IjowLCJTdHlsZSI6eyIkaWQiOiI1ODAiLCJUaW1lYmFuZFN0eWxlIjp7IiRpZCI6IjU4MSIsIlNjYWxlTWFya2luZyI6MCwiU2hhcGUiOjAsIlNoYXBlU3R5bGUiOnsiJGlkIjoiNTgyIiwiTWFyZ2luIjp7IiRpZCI6IjU4MyIsIlRvcCI6MC4wLCJMZWZ0IjoxMi4wLCJSaWdodCI6MTIuMCwiQm90dG9tIjowLjB9LCJQYWRkaW5nIjp7IiRpZCI6IjU4NCIsIlRvcCI6Ny4wLCJMZWZ0IjowLjAsIlJpZ2h0IjowLjAsIkJvdHRvbSI6Ny4wfSwiQmFja2dyb3VuZCI6eyIkaWQiOiI1ODUiLCJDb2xvciI6eyIkaWQiOiI1ODYiLCJBIjoyNTUsIlIiOjgwLCJHIjo4NywiQiI6ODl9fSwiSXNWaXNpYmxlIjp0cnVlLCJXaWR0aCI6ODU4LjAsIkhlaWdodCI6MzAuMCwiQm9yZGVyU3R5bGUiOnsiJGlkIjoiNTg3IiwiTGluZUNvbG9yIjp7IiRpZCI6IjU4OCIsIiR0eXBlIjoiTkxSRS5Db21tb24uRG9tLlNvbGlkQ29sb3JCcnVzaCwgTkxSRS5Db21tb24iLCJDb2xvciI6eyIkaWQiOiI1ODkiLCJBIjoyNTUsIlIiOjI1NSwiRyI6MCwiQiI6MH19LCJMaW5lV2VpZ2h0IjowLjAsIkxpbmVUeXBlIjowLCJQYXJlbnRTdHlsZSI6bnVsbH0sIlBhcmVudFN0eWxlIjpudWxsfSwiTWlkZGxlVGllclNoYXBlU3R5bGUiOnsiJGlkIjoiNTkwIiwiTWFyZ2luIjp7IiRyZWYiOiI1ODMifSwiUGFkZGluZyI6eyIkcmVmIjoiNTg0In0sIkJhY2tncm91bmQiOnsiJHJlZiI6IjU4NSJ9LCJJc1Zpc2libGUiOnRydWUsIldpZHRoIjo4NTguMCwiSGVpZ2h0IjozMC4wLCJCb3JkZXJTdHlsZSI6bnVsbCwiUGFyZW50U3R5bGUiOm51bGx9LCJCb3R0b21UaWVyU2hhcGVTdHlsZSI6eyIkaWQiOiI1OTEiLCJNYXJnaW4iOnsiJHJlZiI6IjU4MyJ9LCJQYWRkaW5nIjp7IiRyZWYiOiI1ODQifSwiQmFja2dyb3VuZCI6eyIkcmVmIjoiNTg1In0sIklzVmlzaWJsZSI6dHJ1ZSwiV2lkdGgiOjg1OC4wLCJIZWlnaHQiOjMwLjAsIkJvcmRlclN0eWxlIjpudWxsLCJQYXJlbnRTdHlsZSI6bnVsbH0sIlJpZ2h0RW5kQ2Fwc1N0eWxlIjp7IiRpZCI6IjU5MiIsIkZvbnRTZXR0aW5ncyI6eyIkaWQiOiI1OTMiLCJGb250U2l6ZSI6MTgsIkZvbnROYW1lIjoiQ2FsaWJyaSIsIklzQm9sZCI6dHJ1ZSwiSXNJdGFsaWMiOmZhbHNlLCJJc1VuZGVybGluZWQiOmZhbHNlLCJQYXJlbnRTdHlsZSI6bnVsbH0sIkF1dG9TaXplIjowLCJGb3JlZ3JvdW5kIjp7IiRpZCI6IjU5NCIsIkNvbG9yIjp7IiRpZCI6IjU5NSIsIkEiOjI1NSwiUiI6MjIxLCJHIjoxMjgsIkIiOjcxfX0sIk1heFdpZHRoIjoiSW5maW5pdHkiLCJNYXhIZWlnaHQiOiJJbmZpbml0eSIsIlNtYXJ0Rm9yZWdyb3VuZElzQWN0aXZlIjpmYWxzZSwiSG9yaXpvbnRhbEFsaWdubWVudCI6MCwiVmVydGljYWxBbGlnbm1lbnQiOjAsIlNtYXJ0Rm9yZWdyb3VuZCI6bnVsbCwiQmFja2dyb3VuZEZpbGxUeXBlIjowLCJNYXJnaW4iOnsiJGlkIjoiNTk2IiwiVG9wIjowLjAsIkxlZnQiOjAuMCwiUmlnaHQiOjIwLjAsIkJvdHRvbSI6MC4wfSwiUGFkZGluZyI6eyIkaWQiOiI1OTciLCJUb3AiOjAuMCwiTGVmdCI6MC4wLCJSaWdodCI6MC4wLCJCb3R0b20iOjAuMH0sIkJhY2tncm91bmQiOnsiJGlkIjoiNTk4IiwiQ29sb3IiOnsiJHJlZiI6IjE1In19LCJJc1Zpc2libGUiOmZhbHNlLCJXaWR0aCI6MC4wLCJIZWlnaHQiOjAuMCwiQm9yZGVyU3R5bGUiOm51bGwsIlBhcmVudFN0eWxlIjpudWxsfSwiTGVmdEVuZENhcHNTdHlsZSI6eyIkaWQiOiI1OTkiLCJGb250U2V0dGluZ3MiOnsiJGlkIjoiNjAwIiwiRm9udFNpemUiOjE4LCJGb250TmFtZSI6IkNhbGlicmkiLCJJc0JvbGQiOnRydWUsIklzSXRhbGljIjpmYWxzZSwiSXNVbmRlcmxpbmVkIjpmYWxzZSwiUGFyZW50U3R5bGUiOm51bGx9LCJBdXRvU2l6ZSI6MCwiRm9yZWdyb3VuZCI6eyIkaWQiOiI2MDEiLCJDb2xvciI6eyIkaWQiOiI2MD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wMyIsIlRvcCI6MC4wLCJMZWZ0IjoyMC4wLCJSaWdodCI6MC4wLCJCb3R0b20iOjAuMH0sIlBhZGRpbmciOnsiJGlkIjoiNjA0IiwiVG9wIjowLjAsIkxlZnQiOjAuMCwiUmlnaHQiOjAuMCwiQm90dG9tIjowLjB9LCJCYWNrZ3JvdW5kIjp7IiRpZCI6IjYwNSIsIkNvbG9yIjp7IiRyZWYiOiIxNSJ9fSwiSXNWaXNpYmxlIjpmYWxzZSwiV2lkdGgiOjAuMCwiSGVpZ2h0IjowLjAsIkJvcmRlclN0eWxlIjpudWxsLCJQYXJlbnRTdHlsZSI6bnVsbH0sIlRvZGF5VGV4dFN0eWxlIjp7IiRpZCI6IjYwNiIsIkZvbnRTZXR0aW5ncyI6eyIkaWQiOiI2MDciLCJGb250U2l6ZSI6MTIsIkZvbnROYW1lIjoiQ2FsaWJyaSIsIklzQm9sZCI6ZmFsc2UsIklzSXRhbGljIjpmYWxzZSwiSXNVbmRlcmxpbmVkIjpmYWxzZSwiUGFyZW50U3R5bGUiOm51bGx9LCJBdXRvU2l6ZSI6MCwiRm9yZWdyb3VuZCI6eyIkaWQiOiI2MDgiLCJDb2xvciI6eyIkaWQiOiI2MD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EwIiwiVG9wIjowLjAsIkxlZnQiOjAuMCwiUmlnaHQiOjAuMCwiQm90dG9tIjowLjB9LCJQYWRkaW5nIjp7IiRpZCI6IjYxMSIsIlRvcCI6MC4wLCJMZWZ0IjowLjAsIlJpZ2h0IjowLjAsIkJvdHRvbSI6MC4wfSwiQmFja2dyb3VuZCI6eyIkaWQiOiI2MTIiLCJDb2xvciI6eyIkcmVmIjoiMTUifX0sIklzVmlzaWJsZSI6dHJ1ZSwiV2lkdGgiOjAuMCwiSGVpZ2h0IjowLjAsIkJvcmRlclN0eWxlIjpudWxsLCJQYXJlbnRTdHlsZSI6bnVsbH0sIlRvZGF5TWFya2VyU3R5bGUiOnsiJGlkIjoiNjEzIiwiTWFyZ2luIjp7IiRpZCI6IjYxNCIsIlRvcCI6MC4wLCJMZWZ0IjowLjAsIlJpZ2h0IjowLjAsIkJvdHRvbSI6MC4wfSwiUGFkZGluZyI6eyIkaWQiOiI2MTUiLCJUb3AiOjAuMCwiTGVmdCI6MC4wLCJSaWdodCI6MC4wLCJCb3R0b20iOjAuMH0sIkJhY2tncm91bmQiOnsiJGlkIjoiNjE2IiwiQ29sb3IiOnsiJGlkIjoiNjE3IiwiQSI6MjU1LCJSIjoyNTUsIkciOjAsIkIiOjB9fSwiSXNWaXNpYmxlIjp0cnVlLCJXaWR0aCI6MC4wLCJIZWlnaHQiOjAuMCwiQm9yZGVyU3R5bGUiOm51bGwsIlBhcmVudFN0eWxlIjpudWxsfSwiU2NhbGVTdHlsZSI6eyIkaWQiOiI2MTgiLCJTaGFwZSI6MCwiU2hvd1NlZ21lbnRTZXBhcmF0b3JzIjp0cnVlLCJTZWdtZW50U2VwYXJhdG9yT3BhY2l0eSI6MzAsIkhhc0JlZW5WaXNpYmxlQmVmb3JlIjp0cnVlLCJGb250U2V0dGluZ3MiOnsiJGlkIjoiNjE5IiwiRm9udFNpemUiOjEyLCJGb250TmFtZSI6IkNhbGlicmkiLCJJc0JvbGQiOmZhbHNlLCJJc0l0YWxpYyI6ZmFsc2UsIklzVW5kZXJsaW5lZCI6ZmFsc2UsIlBhcmVudFN0eWxlIjpudWxsfSwiQXV0b1NpemUiOjAsIkZvcmVncm91bmQiOnsiJGlkIjoiNjIwIiwiQ29sb3IiOnsiJGlkIjoiNjI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yMiIsIlRvcCI6MC4wLCJMZWZ0Ijo1LjAsIlJpZ2h0IjowLjAsIkJvdHRvbSI6MC4wfSwiUGFkZGluZyI6eyIkaWQiOiI2MjMiLCJUb3AiOjAuMCwiTGVmdCI6MC4wLCJSaWdodCI6MC4wLCJCb3R0b20iOjAuMH0sIkJhY2tncm91bmQiOnsiJGlkIjoiNjI0IiwiQ29sb3IiOnsiJHJlZiI6IjE1In19LCJJc1Zpc2libGUiOnRydWUsIldpZHRoIjowLjAsIkhlaWdodCI6MC4wLCJCb3JkZXJTdHlsZSI6bnVsbCwiUGFyZW50U3R5bGUiOm51bGx9LCJTaW5nbGVTY2FsZVNoYXBlU3R5bGUiOnsiJGlkIjoiNjI1IiwiU2hhcGUiOjAsIkhlaWdodCI6MzAuMH0sIk1pZGRsZVRpZXJTY2FsZVN0eWxlIjp7IiRpZCI6IjYyNiIsIlNoYXBlIjowLCJTaG93U2VnbWVudFNlcGFyYXRvcnMiOnRydWUsIlNlZ21lbnRTZXBhcmF0b3JPcGFjaXR5IjozMCwiSGFzQmVlblZpc2libGVCZWZvcmUiOmZhbHNlLCJGb250U2V0dGluZ3MiOnsiJGlkIjoiNjI3IiwiRm9udFNpemUiOjEyLCJGb250TmFtZSI6IkNhbGlicmkiLCJJc0JvbGQiOmZhbHNlLCJJc0l0YWxpYyI6ZmFsc2UsIklzVW5kZXJsaW5lZCI6ZmFsc2UsIlBhcmVudFN0eWxlIjpudWxsfSwiQXV0b1NpemUiOjAsIkZvcmVncm91bmQiOnsiJHJlZiI6IjYyMCJ9LCJNYXhXaWR0aCI6MjAwLjAsIk1heEhlaWdodCI6IkluZmluaXR5IiwiU21hcnRGb3JlZ3JvdW5kSXNBY3RpdmUiOmZhbHNlLCJIb3Jpem9udGFsQWxpZ25tZW50IjowLCJWZXJ0aWNhbEFsaWdubWVudCI6MSwiU21hcnRGb3JlZ3JvdW5kIjpudWxsLCJCYWNrZ3JvdW5kRmlsbFR5cGUiOjAsIk1hcmdpbiI6eyIkcmVmIjoiNjIyIn0sIlBhZGRpbmciOnsiJHJlZiI6IjYyMyJ9LCJCYWNrZ3JvdW5kIjp7IiRyZWYiOiI2MjQifSwiSXNWaXNpYmxlIjpmYWxzZSwiV2lkdGgiOjAuMCwiSGVpZ2h0IjowLjAsIkJvcmRlclN0eWxlIjpudWxsLCJQYXJlbnRTdHlsZSI6bnVsbH0sIkJvdHRvbVRpZXJTY2FsZVN0eWxlIjp7IiRpZCI6IjYyOCIsIlNoYXBlIjowLCJTaG93U2VnbWVudFNlcGFyYXRvcnMiOnRydWUsIlNlZ21lbnRTZXBhcmF0b3JPcGFjaXR5IjozMCwiSGFzQmVlblZpc2libGVCZWZvcmUiOmZhbHNlLCJGb250U2V0dGluZ3MiOnsiJGlkIjoiNjI5IiwiRm9udFNpemUiOjEyLCJGb250TmFtZSI6IkNhbGlicmkiLCJJc0JvbGQiOmZhbHNlLCJJc0l0YWxpYyI6ZmFsc2UsIklzVW5kZXJsaW5lZCI6ZmFsc2UsIlBhcmVudFN0eWxlIjpudWxsfSwiQXV0b1NpemUiOjAsIkZvcmVncm91bmQiOnsiJHJlZiI6IjYyMCJ9LCJNYXhXaWR0aCI6MjAwLjAsIk1heEhlaWdodCI6IkluZmluaXR5IiwiU21hcnRGb3JlZ3JvdW5kSXNBY3RpdmUiOmZhbHNlLCJIb3Jpem9udGFsQWxpZ25tZW50IjowLCJWZXJ0aWNhbEFsaWdubWVudCI6MSwiU21hcnRGb3JlZ3JvdW5kIjpudWxsLCJCYWNrZ3JvdW5kRmlsbFR5cGUiOjAsIk1hcmdpbiI6eyIkcmVmIjoiNjIyIn0sIlBhZGRpbmciOnsiJHJlZiI6IjYyMyJ9LCJCYWNrZ3JvdW5kIjp7IiRyZWYiOiI2MjQifSwiSXNWaXNpYmxlIjpmYWxzZSwiV2lkdGgiOjAuMCwiSGVpZ2h0IjowLjAsIkJvcmRlclN0eWxlIjpudWxsLCJQYXJlbnRTdHlsZSI6bnVsbH0sIkVsYXBzZWRUaW1lQmFja2dyb3VuZCI6eyIkaWQiOiI2MzAiLCJDb2xvciI6eyIkaWQiOiI2MzEiLCJBIjo3NiwiUiI6MjU1LCJHIjowLCJCIjowfX0sIkFwcGVuZFllYXJPblllYXJDaGFuZ2UiOnRydWUsIkVsYXBzZWRUaW1lRm9ybWF0IjoxLCJUb2RheU1hcmtlclBvc2l0aW9uIjowLCJRdWlja1Bvc2l0aW9uIjozLCJBYnNvbHV0ZVBvc2l0aW9uIjoxOTguNjE3OTgxLCJNYXJnaW4iOnsiJGlkIjoiNjMyIiwiVG9wIjowLjAsIkxlZnQiOjEwLjAsIlJpZ2h0IjoxMC4wLCJCb3R0b20iOjAuMH0sIlBhZGRpbmciOnsiJGlkIjoiNjMzIiwiVG9wIjowLjAsIkxlZnQiOjAuMCwiUmlnaHQiOjAuMCwiQm90dG9tIjowLjB9LCJCYWNrZ3JvdW5kIjp7IiRpZCI6IjYzNCIsIkNvbG9yIjp7IiRpZCI6IjYzNSIsIkEiOjI1NSwiUiI6NDcsIkciOjU0LCJCIjoxNTN9fSwiSXNWaXNpYmxlIjp0cnVlLCJXaWR0aCI6MC4wLCJIZWlnaHQiOjAuMCwiQm9yZGVyU3R5bGUiOm51bGwsIlBhcmVudFN0eWxlIjpudWxsfSwiRGVmYXVsdE1pbGVzdG9uZVN0eWxlIjp7IiRpZCI6IjYzNiIsIlNoYXBlIjowLCJDb25uZWN0b3JNYXJnaW4iOnsiJGlkIjoiNjM3IiwiVG9wIjowLjAsIkxlZnQiOjIuMCwiUmlnaHQiOjIuMCwiQm90dG9tIjowLjB9LCJDb25uZWN0b3JTdHlsZSI6eyIkaWQiOiI2MzgiLCJMaW5lQ29sb3IiOnsiJGlkIjoiNjM5IiwiJHR5cGUiOiJOTFJFLkNvbW1vbi5Eb20uU29saWRDb2xvckJydXNoLCBOTFJFLkNvbW1vbiIsIkNvbG9yIjp7IiRpZCI6IjY0MCIsIkEiOjEyNywiUiI6NzksIkciOjEyOSwiQiI6MTg5fX0sIkxpbmVXZWlnaHQiOjEuMCwiTGluZVR5cGUiOjAsIlBhcmVudFN0eWxlIjpudWxsfSwiSXNCZWxvd1RpbWViYW5kIjpmYWxzZSwiUG9zaXRpb25PblRhc2siOjAsIkhpZGVEYXRlIjpmYWxzZSwiU2hhcGVTaXplIjoxLCJTcGFjaW5nIjoxLjAsIlBhZGRpbmciOnsiJGlkIjoiNjQxIiwiVG9wIjo3LjAsIkxlZnQiOjMuMCwiUmlnaHQiOjAuMCwiQm90dG9tIjoyLjB9LCJTaGFwZVN0eWxlIjp7IiRpZCI6IjY0MiIsIk1hcmdpbiI6eyIkaWQiOiI2NDMiLCJUb3AiOjAuMCwiTGVmdCI6MC4wLCJSaWdodCI6MC4wLCJCb3R0b20iOjAuMH0sIlBhZGRpbmciOnsiJGlkIjoiNjQ0IiwiVG9wIjowLjAsIkxlZnQiOjAuMCwiUmlnaHQiOjAuMCwiQm90dG9tIjowLjB9LCJCYWNrZ3JvdW5kIjp7IiRpZCI6IjY0NSIsIkNvbG9yIjp7IiRpZCI6IjY0NiIsIkEiOjI1NSwiUiI6MCwiRyI6MTE0LCJCIjoxODh9fSwiSXNWaXNpYmxlIjp0cnVlLCJXaWR0aCI6MTguMCwiSGVpZ2h0IjoyMC4wLCJCb3JkZXJTdHlsZSI6eyIkaWQiOiI2NDciLCJMaW5lQ29sb3IiOnsiJGlkIjoiNjQ4IiwiJHR5cGUiOiJOTFJFLkNvbW1vbi5Eb20uU29saWRDb2xvckJydXNoLCBOTFJFLkNvbW1vbiIsIkNvbG9yIjp7IiRpZCI6IjY0OSIsIkEiOjI1NSwiUiI6MjU1LCJHIjowLCJCIjowfX0sIkxpbmVXZWlnaHQiOjAuMCwiTGluZVR5cGUiOjAsIlBhcmVudFN0eWxlIjpudWxsfSwiUGFyZW50U3R5bGUiOm51bGx9LCJUaXRsZVN0eWxlIjp7IiRpZCI6IjY1MCIsIkZvbnRTZXR0aW5ncyI6eyIkaWQiOiI2NTEiLCJGb250U2l6ZSI6MTEsIkZvbnROYW1lIjoiQ2FsaWJyaSIsIklzQm9sZCI6dHJ1ZSwiSXNJdGFsaWMiOmZhbHNlLCJJc1VuZGVybGluZWQiOmZhbHNlLCJQYXJlbnRTdHlsZSI6bnVsbH0sIkF1dG9TaXplIjowLCJGb3JlZ3JvdW5kIjp7IiRpZCI6IjY1MiIsIkNvbG9yIjp7IiRpZCI6IjY1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NTQiLCJUb3AiOjAuMCwiTGVmdCI6MC4wLCJSaWdodCI6MC4wLCJCb3R0b20iOjAuMH0sIlBhZGRpbmciOnsiJGlkIjoiNjU1IiwiVG9wIjowLjAsIkxlZnQiOjAuMCwiUmlnaHQiOjAuMCwiQm90dG9tIjowLjB9LCJCYWNrZ3JvdW5kIjp7IiRpZCI6IjY1NiIsIkNvbG9yIjp7IiRyZWYiOiIxNSJ9fSwiSXNWaXNpYmxlIjp0cnVlLCJXaWR0aCI6MC4wLCJIZWlnaHQiOjAuMCwiQm9yZGVyU3R5bGUiOm51bGwsIlBhcmVudFN0eWxlIjpudWxsfSwiRGF0ZVN0eWxlIjp7IiRpZCI6IjY1NyIsIkZvbnRTZXR0aW5ncyI6eyIkaWQiOiI2NTgiLCJGb250U2l6ZSI6MTAsIkZvbnROYW1lIjoiQ2FsaWJyaSIsIklzQm9sZCI6ZmFsc2UsIklzSXRhbGljIjpmYWxzZSwiSXNVbmRlcmxpbmVkIjpmYWxzZSwiUGFyZW50U3R5bGUiOm51bGx9LCJBdXRvU2l6ZSI6MCwiRm9yZWdyb3VuZCI6eyIkaWQiOiI2NTkiLCJDb2xvciI6eyIkaWQiOiI2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2MSIsIlRvcCI6MC4wLCJMZWZ0IjowLjAsIlJpZ2h0IjowLjAsIkJvdHRvbSI6MC4wfSwiUGFkZGluZyI6eyIkaWQiOiI2NjIiLCJUb3AiOjAuMCwiTGVmdCI6MC4wLCJSaWdodCI6MC4wLCJCb3R0b20iOjAuMH0sIkJhY2tncm91bmQiOnsiJGlkIjoiNjYzIiwiQ29sb3IiOnsiJHJlZiI6IjE1In19LCJJc1Zpc2libGUiOnRydWUsIldpZHRoIjowLjAsIkhlaWdodCI6MC4wLCJCb3JkZXJTdHlsZSI6bnVsbCwiUGFyZW50U3R5bGUiOm51bGx9LCJEYXRlRm9ybWF0Ijp7IiRpZCI6IjY2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Y2NSIsIkRhdGVQYXJ0SXNWaXNpYmxlIjp0cnVlLCJUaW1lUGFydElzVmlzaWJsZSI6ZmFsc2V9fSwiV2Vla051bWJlcmluZyI6eyIkaWQiOiI2NjYiLCJGb3JtYXQiOjAsIklzVmlzaWJsZSI6ZmFsc2UsIkxhc3RLbm93blZpc2liaWxpdHlTdGF0ZSI6ZmFsc2V9LCJJc1Zpc2libGUiOnRydWUsIlBhcmVudFN0eWxlIjpudWxsfSwiRGVmYXVsdFRhc2tTdHlsZSI6eyIkaWQiOiI2NjciLCJTaGFwZSI6MCwiU2hhcGVUaGlja25lc3MiOjEsIkR1cmF0aW9uRm9ybWF0IjowLCJJbmNsdWRlTm9uV29ya2luZ0RheXNJbkR1cmF0aW9uIjpmYWxzZSwiUGVyY2VudGFnZUNvbXBsZXRlU3R5bGUiOnsiJGlkIjoiNjY4IiwiRm9udFNldHRpbmdzIjp7IiRpZCI6IjY2OSIsIkZvbnRTaXplIjoxMCwiRm9udE5hbWUiOiJDYWxpYnJpIiwiSXNCb2xkIjpmYWxzZSwiSXNJdGFsaWMiOmZhbHNlLCJJc1VuZGVybGluZWQiOmZhbHNlLCJQYXJlbnRTdHlsZSI6bnVsbH0sIkF1dG9TaXplIjowLCJGb3JlZ3JvdW5kIjp7IiRyZWYiOiIzMTQifSwiTWF4V2lkdGgiOjIwMC4wLCJNYXhIZWlnaHQiOiJJbmZpbml0eSIsIlNtYXJ0Rm9yZWdyb3VuZElzQWN0aXZlIjpmYWxzZSwiSG9yaXpvbnRhbEFsaWdubWVudCI6MCwiVmVydGljYWxBbGlnbm1lbnQiOjAsIlNtYXJ0Rm9yZWdyb3VuZCI6bnVsbCwiQmFja2dyb3VuZEZpbGxUeXBlIjowLCJNYXJnaW4iOnsiJGlkIjoiNjcwIiwiVG9wIjowLjAsIkxlZnQiOjAuMCwiUmlnaHQiOjAuMCwiQm90dG9tIjowLjB9LCJQYWRkaW5nIjp7IiRpZCI6IjY3MSIsIlRvcCI6MC4wLCJMZWZ0IjowLjAsIlJpZ2h0IjowLjAsIkJvdHRvbSI6MC4wfSwiQmFja2dyb3VuZCI6eyIkcmVmIjoiMTQifSwiSXNWaXNpYmxlIjp0cnVlLCJXaWR0aCI6MC4wLCJIZWlnaHQiOjAuMCwiQm9yZGVyU3R5bGUiOm51bGwsIlBhcmVudFN0eWxlIjpudWxsfSwiRHVyYXRpb25TdHlsZSI6eyIkaWQiOiI2NzIiLCJGb250U2V0dGluZ3MiOnsiJGlkIjoiNjcz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pZCI6IjY3NCIsIlRvcCI6MC4wLCJMZWZ0IjowLjAsIlJpZ2h0IjowLjAsIkJvdHRvbSI6MC4wfSwiUGFkZGluZyI6eyIkaWQiOiI2NzUiLCJUb3AiOjAuMCwiTGVmdCI6MC4wLCJSaWdodCI6MC4wLCJCb3R0b20iOjAuMH0sIkJhY2tncm91bmQiOnsiJHJlZiI6IjIzIn0sIklzVmlzaWJsZSI6dHJ1ZSwiV2lkdGgiOjAuMCwiSGVpZ2h0IjowLjAsIkJvcmRlclN0eWxlIjpudWxsLCJQYXJlbnRTdHlsZSI6bnVsbH0sIkhvcml6b250YWxDb25uZWN0b3JTdHlsZSI6eyIkaWQiOiI2NzYiLCJMaW5lQ29sb3IiOnsiJHJlZiI6IjI2In0sIkxpbmVXZWlnaHQiOjEuMCwiTGluZVR5cGUiOjAsIlBhcmVudFN0eWxlIjpudWxsfSwiVmVydGljYWxDb25uZWN0b3JTdHlsZSI6eyIkaWQiOiI2NzciLCJMaW5lQ29sb3IiOnsiJHJlZiI6IjI5In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2NzgiLCJNYXJnaW4iOnsiJGlkIjoiNjc5IiwiVG9wIjowLjAsIkxlZnQiOjQuMCwiUmlnaHQiOjQuMCwiQm90dG9tIjowLjB9LCJQYWRkaW5nIjp7IiRpZCI6IjY4MCIsIlRvcCI6MC4wLCJMZWZ0IjowLjAsIlJpZ2h0IjowLjAsIkJvdHRvbSI6MC4wfSwiQmFja2dyb3VuZCI6eyIkaWQiOiI2ODEiLCJDb2xvciI6eyIkaWQiOiI2ODIiLCJBIjoyNTUsIlIiOjAsIkciOjExNCwiQiI6MTg4fX0sIklzVmlzaWJsZSI6dHJ1ZSwiV2lkdGgiOjAuMCwiSGVpZ2h0IjoxNi4wLCJCb3JkZXJTdHlsZSI6eyIkaWQiOiI2ODMiLCJMaW5lQ29sb3IiOnsiJGlkIjoiNjg0IiwiJHR5cGUiOiJOTFJFLkNvbW1vbi5Eb20uU29saWRDb2xvckJydXNoLCBOTFJFLkNvbW1vbiIsIkNvbG9yIjp7IiRpZCI6IjY4NSIsIkEiOjI1NSwiUiI6MjU1LCJHIjowLCJCIjowfX0sIkxpbmVXZWlnaHQiOjAuMCwiTGluZVR5cGUiOjAsIlBhcmVudFN0eWxlIjpudWxsfSwiUGFyZW50U3R5bGUiOm51bGx9LCJUaXRsZVN0eWxlIjp7IiRpZCI6IjY4NiIsIkZvbnRTZXR0aW5ncyI6eyIkaWQiOiI2ODciLCJGb250U2l6ZSI6MTAsIkZvbnROYW1lIjoiQ2FsaWJyaSIsIklzQm9sZCI6ZmFsc2UsIklzSXRhbGljIjpmYWxzZSwiSXNVbmRlcmxpbmVkIjpmYWxzZSwiUGFyZW50U3R5bGUiOm51bGx9LCJBdXRvU2l6ZSI6MCwiRm9yZWdyb3VuZCI6eyIkaWQiOiI2ODgiLCJDb2xvciI6eyIkaWQiOiI2OD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jkwIiwiVG9wIjowLjAsIkxlZnQiOjAuMCwiUmlnaHQiOjAuMCwiQm90dG9tIjowLjB9LCJQYWRkaW5nIjp7IiRpZCI6IjY5MSIsIlRvcCI6MC4wLCJMZWZ0IjowLjAsIlJpZ2h0IjowLjAsIkJvdHRvbSI6MC4wfSwiQmFja2dyb3VuZCI6eyIkaWQiOiI2OTIiLCJDb2xvciI6eyIkcmVmIjoiMTUifX0sIklzVmlzaWJsZSI6dHJ1ZSwiV2lkdGgiOjAuMCwiSGVpZ2h0IjowLjAsIkJvcmRlclN0eWxlIjpudWxsLCJQYXJlbnRTdHlsZSI6bnVsbH0sIkRhdGVTdHlsZSI6eyIkaWQiOiI2OTMiLCJGb250U2V0dGluZ3MiOnsiJGlkIjoiNjk0IiwiRm9udFNpemUiOjksIkZvbnROYW1lIjoiQ2FsaWJyaSIsIklzQm9sZCI6ZmFsc2UsIklzSXRhbGljIjpmYWxzZSwiSXNVbmRlcmxpbmVkIjpmYWxzZSwiUGFyZW50U3R5bGUiOm51bGx9LCJBdXRvU2l6ZSI6MCwiRm9yZWdyb3VuZCI6eyIkaWQiOiI2OTUiLCJDb2xvciI6eyIkaWQiOiI2OTY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jk3IiwiVG9wIjowLjAsIkxlZnQiOjAuMCwiUmlnaHQiOjAuMCwiQm90dG9tIjowLjB9LCJQYWRkaW5nIjp7IiRpZCI6IjY5OCIsIlRvcCI6MC4wLCJMZWZ0IjowLjAsIlJpZ2h0IjowLjAsIkJvdHRvbSI6MC4wfSwiQmFja2dyb3VuZCI6eyIkaWQiOiI2OTkiLCJDb2xvciI6eyIkcmVmIjoiMTUifX0sIklzVmlzaWJsZSI6dHJ1ZSwiV2lkdGgiOjAuMCwiSGVpZ2h0IjowLjAsIkJvcmRlclN0eWxlIjpudWxsLCJQYXJlbnRTdHlsZSI6bnVsbH0sIkRhdGVGb3JtYXQiOnsiJGlkIjoiNzAw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wMSIsIkZvcm1hdCI6MCwiSXNWaXNpYmxlIjpmYWxzZSwiTGFzdEtub3duVmlzaWJpbGl0eVN0YXRlIjpmYWxzZX0sIklzVmlzaWJsZSI6dHJ1ZSwiUGFyZW50U3R5bGUiOm51bGwsIl9leHBsaWNpdGx5U2V0Ijp7IiRpZCI6Ijcw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NzAzIiwiR3JpZGxpbmVTdHlsZSI6eyIkaWQiOiI3MDQiLCJMaW5lQ29sb3IiOnsiJGlkIjoiNzA1IiwiJHR5cGUiOiJOTFJFLkNvbW1vbi5Eb20uU29saWRDb2xvckJydXNoLCBOTFJFLkNvbW1vbiIsIkNvbG9yIjp7IiRpZCI6IjcwNiIsIkEiOjM4LCJSIjoxMjMsIkciOjE2NywiQiI6MTU3fX0sIkxpbmVXZWlnaHQiOjEuMCwiTGluZVR5cGUiOjAsIlBhcmVudFN0eWxlIjpudWxsfSwiTWFyZ2luIjp7IiRpZCI6IjcwNyIsIlRvcCI6MC4wLCJMZWZ0IjowLjAsIlJpZ2h0IjowLjAsIkJvdHRvbSI6MC4wfSwiUGFkZGluZyI6eyIkaWQiOiI3MDgiLCJUb3AiOjAuMCwiTGVmdCI6MC4wLCJSaWdodCI6MC4wLCJCb3R0b20iOjAuMH0sIkJhY2tncm91bmQiOm51bGwsIklzVmlzaWJsZSI6dHJ1ZSwiV2lkdGgiOjAuMCwiSGVpZ2h0IjowLjAsIkJvcmRlclN0eWxlIjp7IiRpZCI6IjcwOSIsIkxpbmVDb2xvciI6bnVsbCwiTGluZVdlaWdodCI6MC4wLCJMaW5lVHlwZSI6MCwiUGFyZW50U3R5bGUiOm51bGx9LCJQYXJlbnRTdHlsZSI6bnVsbH0sIkFjdGl2aXR5TGluZVBhbmVsU3R5bGUiOnsiJGlkIjoiNzEwIiwiQWN0aXZpdHlMaW5lU3R5bGUiOnsiJGlkIjoiNzExIiwiTGluZUNvbG9yIjp7IiRpZCI6IjcxMiIsIiR0eXBlIjoiTkxSRS5Db21tb24uRG9tLlNvbGlkQ29sb3JCcnVzaCwgTkxSRS5Db21tb24iLCJDb2xvciI6eyIkaWQiOiI3MTMiLCJBIjozOCwiUiI6NjgsIkciOjExNCwiQiI6MTk2fX0sIkxpbmVXZWlnaHQiOjEuMCwiTGluZVR5cGUiOjAsIlBhcmVudFN0eWxlIjpudWxsfSwiTWFyZ2luIjp7IiRpZCI6IjcxNCIsIlRvcCI6MC4wLCJMZWZ0IjowLjAsIlJpZ2h0IjowLjAsIkJvdHRvbSI6MC4wfSwiUGFkZGluZyI6eyIkaWQiOiI3MTU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3MTYiLCJBY3Rpdml0eUhlYWRlcldpZHRoIjowLjAsIklzU2V0IjpmYWxzZX0sIkRlZmF1bHRTd2ltbGFuZVN0eWxlIjp7IiRpZCI6IjcxNyIsIkhlYWRlclN0eWxlIjp7IiRpZCI6IjcxOCIsIlRleHRTdHlsZSI6eyIkaWQiOiI3MTkiLCJGb250U2V0dGluZ3MiOnsiJGlkIjoiNzIwIiwiRm9udFNpemUiOjEyLCJGb250TmFtZSI6IkNhbGlicmkiLCJJc0JvbGQiOmZhbHNlLCJJc0l0YWxpYyI6ZmFsc2UsIklzVW5kZXJsaW5lZCI6ZmFsc2UsIlBhcmVudFN0eWxlIjpudWxsfSwiQXV0b1NpemUiOjAsIkZvcmVncm91bmQiOnsiJGlkIjoiNzIxIiwiQ29sb3IiOnsiJGlkIjoiNzIyIiwiQSI6MjU1LCJSIjozMiwiRyI6NTYsIkIiOjEwMH19LCJNYXhXaWR0aCI6MC4wLCJNYXhIZWlnaHQiOjAuMCwiU21hcnRGb3JlZ3JvdW5kSXNBY3RpdmUiOmZhbHNlLCJIb3Jpem9udGFsQWxpZ25tZW50IjowLCJWZXJ0aWNhbEFsaWdubWVudCI6MCwiU21hcnRGb3JlZ3JvdW5kIjpudWxsLCJCYWNrZ3JvdW5kRmlsbFR5cGUiOjAsIk1hcmdpbiI6eyIkaWQiOiI3MjMiLCJUb3AiOjAuMCwiTGVmdCI6MC4wLCJSaWdodCI6MC4wLCJCb3R0b20iOjAuMH0sIlBhZGRpbmciOnsiJGlkIjoiNzI0IiwiVG9wIjowLjAsIkxlZnQiOjAuMCwiUmlnaHQiOjAuMCwiQm90dG9tIjowLjB9LCJCYWNrZ3JvdW5kIjpudWxsLCJJc1Zpc2libGUiOmZhbHNlLCJXaWR0aCI6MC4wLCJIZWlnaHQiOjAuMCwiQm9yZGVyU3R5bGUiOm51bGwsIlBhcmVudFN0eWxlIjpudWxsfSwiUmVjdGFuZ2xlU3R5bGUiOnsiJGlkIjoiNzI1IiwiTWFyZ2luIjp7IiRpZCI6IjcyNiIsIlRvcCI6MC4wLCJMZWZ0IjowLjAsIlJpZ2h0IjowLjAsIkJvdHRvbSI6MC4wfSwiUGFkZGluZyI6eyIkaWQiOiI3MjciLCJUb3AiOjAuMCwiTGVmdCI6MC4wLCJSaWdodCI6MC4wLCJCb3R0b20iOjAuMH0sIkJhY2tncm91bmQiOnsiJGlkIjoiNzI4IiwiQ29sb3IiOnsiJGlkIjoiNzI5IiwiQSI6MTI3LCJSIjo5MSwiRyI6MTU1LCJCIjoyMTN9fSwiSXNWaXNpYmxlIjpmYWxzZSwiV2lkdGgiOjAuMCwiSGVpZ2h0IjowLjAsIkJvcmRlclN0eWxlIjp7IiRpZCI6IjczMCIsIkxpbmVDb2xvciI6eyIkaWQiOiI3MzEiLCIkdHlwZSI6Ik5MUkUuQ29tbW9uLkRvbS5Tb2xpZENvbG9yQnJ1c2gsIE5MUkUuQ29tbW9uIiwiQ29sb3IiOnsiJGlkIjoiNzMyIiwiQSI6MjU1LCJSIjoyNTUsIkciOjAsIkIiOjB9fSwiTGluZVdlaWdodCI6MC4wLCJMaW5lVHlwZSI6MCwiUGFyZW50U3R5bGUiOm51bGx9LCJQYXJlbnRTdHlsZSI6bnVsbH0sIk1hcmdpbiI6eyIkaWQiOiI3MzMiLCJUb3AiOjAuMCwiTGVmdCI6MC4wLCJSaWdodCI6MC4wLCJCb3R0b20iOjAuMH0sIlBhZGRpbmciOnsiJGlkIjoiNzM0IiwiVG9wIjowLjAsIkxlZnQiOjAuMCwiUmlnaHQiOjAuMCwiQm90dG9tIjowLjB9LCJCYWNrZ3JvdW5kIjpudWxsLCJJc1Zpc2libGUiOnRydWUsIldpZHRoIjowLjAsIkhlaWdodCI6MC4wLCJCb3JkZXJTdHlsZSI6bnVsbCwiUGFyZW50U3R5bGUiOm51bGx9LCJCYWNrZ3JvdW5kU3R5bGUiOnsiJGlkIjoiNzM1IiwiTWFyZ2luIjp7IiRpZCI6IjczNiIsIlRvcCI6MC4wLCJMZWZ0IjowLjAsIlJpZ2h0IjowLjAsIkJvdHRvbSI6MC4wfSwiUGFkZGluZyI6eyIkaWQiOiI3MzciLCJUb3AiOjAuMCwiTGVmdCI6MC4wLCJSaWdodCI6MC4wLCJCb3R0b20iOjAuMH0sIkJhY2tncm91bmQiOnsiJGlkIjoiNzM4IiwiQ29sb3IiOnsiJGlkIjoiNzM5IiwiQSI6MzgsIlIiOjkxLCJHIjoxNTUsIkIiOjIxM319LCJJc1Zpc2libGUiOnRydWUsIldpZHRoIjowLjAsIkhlaWdodCI6MC4wLCJCb3JkZXJTdHlsZSI6eyIkaWQiOiI3NDAiLCJMaW5lQ29sb3IiOnsiJGlkIjoiNzQxIiwiJHR5cGUiOiJOTFJFLkNvbW1vbi5Eb20uU29saWRDb2xvckJydXNoLCBOTFJFLkNvbW1vbiIsIkNvbG9yIjp7IiRpZCI6Ijc0MiIsIkEiOjI1NSwiUiI6MjU1LCJHIjowLCJCIjowfX0sIkxpbmVXZWlnaHQiOjAuMCwiTGluZVR5cGUiOjAsIlBhcmVudFN0eWxlIjpudWxsfSwiUGFyZW50U3R5bGUiOm51bGx9LCJJc0Fib3ZlVGltZWJhbmQiOmZhbHNlLCJNYXJnaW4iOnsiJGlkIjoiNzQzIiwiVG9wIjowLjAsIkxlZnQiOjAuMCwiUmlnaHQiOjAuMCwiQm90dG9tIjowLjB9LCJQYWRkaW5nIjp7IiRpZCI6Ijc0NCIsIlRvcCI6MC4wLCJMZWZ0IjowLjAsIlJpZ2h0IjowLjAsIkJvdHRvbSI6MC4wfSwiSXNWaXNpYmxlIjp0cnVlLCJXaWR0aCI6MC4wLCJIZWlnaHQiOjAuMCwiQm9yZGVyU3R5bGUiOm51bGwsIlBhcmVudFN0eWxlIjpudWxsfX0sIlNjYWxlIjp7IiRpZCI6Ijc0NSIsIlN0YXJ0RGF0ZSI6IjAwMDEtMDEtMDFUMDA6MDA6MDAiLCJFbmREYXRlIjoiMjAyNS0xMi0zMFQwMzowMjowMFoiLCJGb3JtYXQiOiJNTU0iLCJUeXBlIjo0LCJBdXRvRGF0ZVJhbmdlIjp0cnVlLCJXb3JraW5nRGF5cyI6MzEsIkZpc2NhbFllYXIiOnsiJGlkIjoiNzQ2IiwiU3RhcnRNb250aCI6MSwiVXNlU3RhcnRpbmdZZWFyRm9yTnVtYmVyaW5nIjp0cnVlLCJTaG93RmlzY2FsWWVhckxhYmVsIjp0cnVlfSwiVG9kYXlNYXJrZXJUZXh0IjoiVG9kYXkiLCJBdXRvU2NhbGVUeXBlIjp0cnVlfSwiU2NhbGVWMiI6eyIkaWQiOiI3NDciLCJTdGFydERhdGUiOiIwMDAxLTAxLTAxVDAwOjAwOjAwIiwiRW5kRGF0ZSI6IjIwMjUtMTItMzBUMDM6MDI6MDBaIiwiQXV0b0RhdGVSYW5nZSI6dHJ1ZSwiV29ya2luZ0RheXMiOjMxLCJGaXNjYWxZZWFyIjp7IiRyZWYiOiI3NDYifSwiVG9kYXlNYXJrZXJUZXh0IjoiVG9kYXkiLCJBdXRvU2NhbGVUeXBlIjp0cnVlLCJUaW1lYmFuZFNjYWxlcyI6eyIkaWQiOiI3NDgiLCJUb3BTY2FsZUxheWVyIjp7IiRpZCI6Ijc0OSIsIkZvcm1hdCI6Ik1NTSIsIlR5cGUiOjR9LCJNaWRkbGVTY2FsZUxheWVyIjp7IiRpZCI6Ijc1MCIsIkZvcm1hdCI6bnVsbCwiVHlwZSI6MH0sIkJvdHRvbVNjYWxlTGF5ZXIiOnsiJGlkIjoiNzUxIiwiRm9ybWF0IjpudWxsLCJUeXBlIjowfX19LCJNaWxlc3RvbmVzIjpbeyIkaWQiOiI3NTIiLCJEYXRlIjoiMjAyMi0wNS0yNlQwMDowMDowMFoiLCJTdHlsZSI6eyIkaWQiOiI3NTMiLCJTaGFwZSI6MCwiQ29ubmVjdG9yTWFyZ2luIjp7IiRyZWYiOiI2MzcifSwiQ29ubmVjdG9yU3R5bGUiOnsiJGlkIjoiNzU0IiwiTGluZUNvbG9yIjp7IiRpZCI6Ijc1NSIsIiR0eXBlIjoiTkxSRS5Db21tb24uRG9tLlNvbGlkQ29sb3JCcnVzaCwgTkxSRS5Db21tb24iLCJDb2xvciI6eyIkaWQiOiI3NTYiLCJBIjoxMjcsIlIiOjc5LCJHIjoxMjksIkIiOjE4OX19LCJMaW5lV2VpZ2h0IjoxLjAsIkxpbmVUeXBlIjowLCJQYXJlbnRTdHlsZSI6bnVsbH0sIklzQmVsb3dUaW1lYmFuZCI6ZmFsc2UsIlBvc2l0aW9uT25UYXNrIjowLCJIaWRlRGF0ZSI6ZmFsc2UsIlNoYXBlU2l6ZSI6MSwiU3BhY2luZyI6MS4wLCJQYWRkaW5nIjp7IiRyZWYiOiI2NDEifSwiU2hhcGVTdHlsZSI6eyIkaWQiOiI3NTciLCJNYXJnaW4iOnsiJHJlZiI6IjY0MyJ9LCJQYWRkaW5nIjp7IiRyZWYiOiI2NDQifSwiQmFja2dyb3VuZCI6eyIkaWQiOiI3NTgiLCJDb2xvciI6eyIkaWQiOiI3NTkiLCJBIjoyNTUsIlIiOjIwOCwiRyI6NTIsIkIiOjc3fX0sIklzVmlzaWJsZSI6dHJ1ZSwiV2lkdGgiOjE4LjAsIkhlaWdodCI6MjAuMCwiQm9yZGVyU3R5bGUiOnsiJGlkIjoiNzYwIiwiTGluZUNvbG9yIjp7IiRyZWYiOiI2NDgifSwiTGluZVdlaWdodCI6MC4wLCJMaW5lVHlwZSI6MCwiUGFyZW50U3R5bGUiOm51bGx9LCJQYXJlbnRTdHlsZSI6bnVsbH0sIlRpdGxlU3R5bGUiOnsiJGlkIjoiNzYxIiwiRm9udFNldHRpbmdzIjp7IiRpZCI6Ijc2MiIsIkZvbnRTaXplIjoxMSwiRm9udE5hbWUiOiJDYWxpYnJpIiwiSXNCb2xkIjp0cnVlLCJJc0l0YWxpYyI6ZmFsc2UsIklzVW5kZXJsaW5lZCI6ZmFsc2UsIlBhcmVudFN0eWxlIjpudWxsfSwiQXV0b1NpemUiOjAsIkZvcmVncm91bmQiOnsiJGlkIjoiNzYzIiwiQ29sb3IiOnsiJGlkIjoiNzY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2NTQifSwiUGFkZGluZyI6eyIkcmVmIjoiNjU1In0sIkJhY2tncm91bmQiOnsiJGlkIjoiNzY1IiwiQ29sb3IiOnsiJGlkIjoiNzY2IiwiQSI6MCwiUiI6MjU1LCJHIjoyNTUsIkIiOjI1NX19LCJJc1Zpc2libGUiOnRydWUsIldpZHRoIjowLjAsIkhlaWdodCI6MC4wLCJCb3JkZXJTdHlsZSI6eyIkaWQiOiI3NjciLCJMaW5lQ29sb3IiOm51bGwsIkxpbmVXZWlnaHQiOjAuMCwiTGluZVR5cGUiOjAsIlBhcmVudFN0eWxlIjpudWxsfSwiUGFyZW50U3R5bGUiOm51bGx9LCJEYXRlU3R5bGUiOnsiJGlkIjoiNzY4IiwiRm9udFNldHRpbmdzIjp7IiRpZCI6Ijc2OSIsIkZvbnRTaXplIjoxMCwiRm9udE5hbWUiOiJDYWxpYnJpIiwiSXNCb2xkIjpmYWxzZSwiSXNJdGFsaWMiOmZhbHNlLCJJc1VuZGVybGluZWQiOmZhbHNlLCJQYXJlbnRTdHlsZSI6bnVsbH0sIkF1dG9TaXplIjowLCJGb3JlZ3JvdW5kIjp7IiRpZCI6Ijc3MCIsIkNvbG9yIjp7IiRpZCI6Ijc3MSIsIkEiOjI1NSwiUiI6MTE5LCJHIjo5NSwiQiI6ODV9fSwiTWF4V2lkdGgiOjIwMC4wLCJNYXhIZWlnaHQiOiJJbmZpbml0eSIsIlNtYXJ0Rm9yZWdyb3VuZElzQWN0aXZlIjpmYWxzZSwiSG9yaXpvbnRhbEFsaWdubWVudCI6MSwiVmVydGljYWxBbGlnbm1lbnQiOjAsIlNtYXJ0Rm9yZWdyb3VuZCI6bnVsbCwiQmFja2dyb3VuZEZpbGxUeXBlIjowLCJNYXJnaW4iOnsiJHJlZiI6IjY2MSJ9LCJQYWRkaW5nIjp7IiRyZWYiOiI2NjIifSwiQmFja2dyb3VuZCI6eyIkaWQiOiI3NzIiLCJDb2xvciI6eyIkaWQiOiI3NzMiLCJBIjowLCJSIjoyNTUsIkciOjI1NSwiQiI6MjU1fX0sIklzVmlzaWJsZSI6dHJ1ZSwiV2lkdGgiOjAuMCwiSGVpZ2h0IjowLjAsIkJvcmRlclN0eWxlIjp7IiRpZCI6Ijc3NCIsIkxpbmVDb2xvciI6bnVsbCwiTGluZVdlaWdodCI6MC4wLCJMaW5lVHlwZSI6MCwiUGFyZW50U3R5bGUiOm51bGx9LCJQYXJlbnRTdHlsZSI6bnVsbH0sIkRhdGVGb3JtYXQiOnsiJGlkIjoiNzc1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zc2IiwiRGF0ZVBhcnRJc1Zpc2libGUiOnRydWUsIlRpbWVQYXJ0SXNWaXNpYmxlIjpmYWxzZX19LCJXZWVrTnVtYmVyaW5nIjp7IiRpZCI6Ijc3NyIsIkZvcm1hdCI6MCwiSXNWaXNpYmxlIjpmYWxzZSwiTGFzdEtub3duVmlzaWJpbGl0eVN0YXRlIjpmYWxzZX0sIklzVmlzaWJsZSI6dHJ1ZSwiUGFyZW50U3R5bGUiOm51bGx9LCJJbmRleCI6MCwiUGVyY2VudGFnZUNvbXBsZXRlIjpudWxsLCJQb3NpdGlvbiI6eyJSYXRpbyI6MC4wLCJJc0N1c3RvbSI6ZmFsc2V9LCJEYXRlRm9ybWF0Ijp7IiRyZWYiOiI3NzUifSwiV2Vla051bWJlcmluZyI6eyIkaWQiOiI3NzgiLCJGb3JtYXQiOjAsIklzVmlzaWJsZSI6ZmFsc2UsIkxhc3RLbm93blZpc2liaWxpdHlTdGF0ZSI6ZmFsc2V9LCJSZWxhdGVkVGFza0lkIjoiMDAwMDAwMDAtMDAwMC0wMDAwLTAwMDAtMDAwMDAwMDAwMDAwIiwiSWQiOiJlMDJjYmJkOC0xYjk4LTRjNDMtYmQzMC1mNmI1YjAwOGUyOTQiLCJJbXBvcnRJZCI6bnVsbCwiVGl0bGUiOiJJVkRSIEZ1bGx5IEFwcGxpZXMiLCJOb3RlIjpudWxsLCJIeXBlcmxpbmsiOnsiJGlkIjoiNzc5IiwiQWRkcmVzcyI6IiIsIlN1YkFkZHJlc3MiOiIifSwiSXNDaGFuZ2VkIjpmYWxzZSwiSXNOZXciOmZhbHNlfSx7IiRpZCI6Ijc4MCIsIkRhdGUiOiIyMDE3LTA1LTI2VDAwOjAwOjAwWiIsIlN0eWxlIjp7IiRpZCI6Ijc4MSIsIlNoYXBlIjowLCJDb25uZWN0b3JNYXJnaW4iOnsiJHJlZiI6IjYzNyJ9LCJDb25uZWN0b3JTdHlsZSI6eyIkaWQiOiI3ODIiLCJMaW5lQ29sb3IiOnsiJGlkIjoiNzgzIiwiJHR5cGUiOiJOTFJFLkNvbW1vbi5Eb20uU29saWRDb2xvckJydXNoLCBOTFJFLkNvbW1vbiIsIkNvbG9yIjp7IiRpZCI6Ijc4NCIsIkEiOjEyNywiUiI6NzksIkciOjEyOSwiQiI6MTg5fX0sIkxpbmVXZWlnaHQiOjEuMCwiTGluZVR5cGUiOjAsIlBhcmVudFN0eWxlIjpudWxsfSwiSXNCZWxvd1RpbWViYW5kIjpmYWxzZSwiUG9zaXRpb25PblRhc2siOjAsIkhpZGVEYXRlIjpmYWxzZSwiU2hhcGVTaXplIjoxLCJTcGFjaW5nIjoxLjAsIlBhZGRpbmciOnsiJHJlZiI6IjY0MSJ9LCJTaGFwZVN0eWxlIjp7IiRpZCI6Ijc4NSIsIk1hcmdpbiI6eyIkcmVmIjoiNjQzIn0sIlBhZGRpbmciOnsiJHJlZiI6IjY0NCJ9LCJCYWNrZ3JvdW5kIjp7IiRpZCI6Ijc4NiIsIkNvbG9yIjp7IiRpZCI6Ijc4NyIsIkEiOjI1NSwiUiI6MjA4LCJHIjo1MiwiQiI6Nzd9fSwiSXNWaXNpYmxlIjp0cnVlLCJXaWR0aCI6MTguMCwiSGVpZ2h0IjoyMC4wLCJCb3JkZXJTdHlsZSI6eyIkaWQiOiI3ODgiLCJMaW5lQ29sb3IiOnsiJHJlZiI6IjY0OCJ9LCJMaW5lV2VpZ2h0IjowLjAsIkxpbmVUeXBlIjowLCJQYXJlbnRTdHlsZSI6bnVsbH0sIlBhcmVudFN0eWxlIjpudWxsfSwiVGl0bGVTdHlsZSI6eyIkaWQiOiI3ODkiLCJGb250U2V0dGluZ3MiOnsiJGlkIjoiNzkwIiwiRm9udFNpemUiOjExLCJGb250TmFtZSI6IkNhbGlicmkiLCJJc0JvbGQiOnRydWUsIklzSXRhbGljIjpmYWxzZSwiSXNVbmRlcmxpbmVkIjpmYWxzZSwiUGFyZW50U3R5bGUiOm51bGx9LCJBdXRvU2l6ZSI6MCwiRm9yZWdyb3VuZCI6eyIkaWQiOiI3OTEiLCJDb2xvciI6eyIkaWQiOiI3OT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Y1NCJ9LCJQYWRkaW5nIjp7IiRyZWYiOiI2NTUifSwiQmFja2dyb3VuZCI6eyIkaWQiOiI3OTMiLCJDb2xvciI6eyIkaWQiOiI3OTQiLCJBIjowLCJSIjoyNTUsIkciOjI1NSwiQiI6MjU1fX0sIklzVmlzaWJsZSI6dHJ1ZSwiV2lkdGgiOjAuMCwiSGVpZ2h0IjowLjAsIkJvcmRlclN0eWxlIjp7IiRpZCI6Ijc5NSIsIkxpbmVDb2xvciI6bnVsbCwiTGluZVdlaWdodCI6MC4wLCJMaW5lVHlwZSI6MCwiUGFyZW50U3R5bGUiOm51bGx9LCJQYXJlbnRTdHlsZSI6bnVsbH0sIkRhdGVTdHlsZSI6eyIkaWQiOiI3OTYiLCJGb250U2V0dGluZ3MiOnsiJGlkIjoiNzk3IiwiRm9udFNpemUiOjEwLCJGb250TmFtZSI6IkNhbGlicmkiLCJJc0JvbGQiOmZhbHNlLCJJc0l0YWxpYyI6ZmFsc2UsIklzVW5kZXJsaW5lZCI6ZmFsc2UsIlBhcmVudFN0eWxlIjpudWxsfSwiQXV0b1NpemUiOjAsIkZvcmVncm91bmQiOnsiJGlkIjoiNzk4IiwiQ29sb3IiOnsiJGlkIjoiNzk5IiwiQSI6MjU1LCJSIjoxMTksIkciOjk1LCJCIjo4NX19LCJNYXhXaWR0aCI6MjAwLjAsIk1heEhlaWdodCI6IkluZmluaXR5IiwiU21hcnRGb3JlZ3JvdW5kSXNBY3RpdmUiOmZhbHNlLCJIb3Jpem9udGFsQWxpZ25tZW50IjoxLCJWZXJ0aWNhbEFsaWdubWVudCI6MCwiU21hcnRGb3JlZ3JvdW5kIjpudWxsLCJCYWNrZ3JvdW5kRmlsbFR5cGUiOjAsIk1hcmdpbiI6eyIkcmVmIjoiNjYxIn0sIlBhZGRpbmciOnsiJHJlZiI6IjY2MiJ9LCJCYWNrZ3JvdW5kIjp7IiRpZCI6IjgwMCIsIkNvbG9yIjp7IiRpZCI6IjgwMSIsIkEiOjAsIlIiOjI1NSwiRyI6MjU1LCJCIjoyNTV9fSwiSXNWaXNpYmxlIjp0cnVlLCJXaWR0aCI6MC4wLCJIZWlnaHQiOjAuMCwiQm9yZGVyU3R5bGUiOnsiJGlkIjoiODAyIiwiTGluZUNvbG9yIjpudWxsLCJMaW5lV2VpZ2h0IjowLjAsIkxpbmVUeXBlIjowLCJQYXJlbnRTdHlsZSI6bnVsbH0sIlBhcmVudFN0eWxlIjpudWxsfSwiRGF0ZUZvcm1hdCI6eyIkcmVmIjoiNzc1In0sIldlZWtOdW1iZXJpbmciOnsiJGlkIjoiODAzIiwiRm9ybWF0IjowLCJJc1Zpc2libGUiOmZhbHNlLCJMYXN0S25vd25WaXNpYmlsaXR5U3RhdGUiOmZhbHNlfSwiSXNWaXNpYmxlIjp0cnVlLCJQYXJlbnRTdHlsZSI6bnVsbH0sIkluZGV4IjoxLCJQZXJjZW50YWdlQ29tcGxldGUiOm51bGwsIlBvc2l0aW9uIjp7IlJhdGlvIjowLjAsIklzQ3VzdG9tIjpmYWxzZX0sIkRhdGVGb3JtYXQiOnsiJHJlZiI6Ijc3NSJ9LCJXZWVrTnVtYmVyaW5nIjp7IiRpZCI6IjgwNCIsIkZvcm1hdCI6MCwiSXNWaXNpYmxlIjpmYWxzZSwiTGFzdEtub3duVmlzaWJpbGl0eVN0YXRlIjpmYWxzZX0sIlJlbGF0ZWRUYXNrSWQiOiIwMDAwMDAwMC0wMDAwLTAwMDAtMDAwMC0wMDAwMDAwMDAwMDAiLCJJZCI6ImZhOTAwZWFkLTc4NWMtNDRhZi04M2JlLTQxZTEwMmI0MDcwNiIsIkltcG9ydElkIjpudWxsLCJUaXRsZSI6IlJlZ3VsYXRpb25zIEVuYWN0ZWQiLCJOb3RlIjpudWxsLCJIeXBlcmxpbmsiOnsiJGlkIjoiODA1IiwiQWRkcmVzcyI6IiIsIlN1YkFkZHJlc3MiOiIifSwiSXNDaGFuZ2VkIjpmYWxzZSwiSXNOZXciOmZhbHNlfSx7IiRpZCI6IjgwNiIsIkRhdGUiOiIyMDIwLTA1LTI2VDAwOjAwOjAwWiIsIlN0eWxlIjp7IiRpZCI6IjgwNyIsIlNoYXBlIjowLCJDb25uZWN0b3JNYXJnaW4iOnsiJHJlZiI6IjYzNyJ9LCJDb25uZWN0b3JTdHlsZSI6eyIkaWQiOiI4MDgiLCJMaW5lQ29sb3IiOnsiJGlkIjoiODA5IiwiJHR5cGUiOiJOTFJFLkNvbW1vbi5Eb20uU29saWRDb2xvckJydXNoLCBOTFJFLkNvbW1vbiIsIkNvbG9yIjp7IiRpZCI6IjgxMCIsIkEiOjEyNywiUiI6NzksIkciOjEyOSwiQiI6MTg5fX0sIkxpbmVXZWlnaHQiOjEuMCwiTGluZVR5cGUiOjAsIlBhcmVudFN0eWxlIjpudWxsfSwiSXNCZWxvd1RpbWViYW5kIjpmYWxzZSwiUG9zaXRpb25PblRhc2siOjAsIkhpZGVEYXRlIjpmYWxzZSwiU2hhcGVTaXplIjoxLCJTcGFjaW5nIjoxLjAsIlBhZGRpbmciOnsiJHJlZiI6IjY0MSJ9LCJTaGFwZVN0eWxlIjp7IiRpZCI6IjgxMSIsIk1hcmdpbiI6eyIkcmVmIjoiNjQzIn0sIlBhZGRpbmciOnsiJHJlZiI6IjY0NCJ9LCJCYWNrZ3JvdW5kIjp7IiRpZCI6IjgxMiIsIkNvbG9yIjp7IiRpZCI6IjgxMyIsIkEiOjI1NSwiUiI6MjA4LCJHIjo1MiwiQiI6Nzd9fSwiSXNWaXNpYmxlIjp0cnVlLCJXaWR0aCI6MTguMCwiSGVpZ2h0IjoyMC4wLCJCb3JkZXJTdHlsZSI6eyIkaWQiOiI4MTQiLCJMaW5lQ29sb3IiOnsiJHJlZiI6IjY0OCJ9LCJMaW5lV2VpZ2h0IjowLjAsIkxpbmVUeXBlIjowLCJQYXJlbnRTdHlsZSI6bnVsbH0sIlBhcmVudFN0eWxlIjpudWxsfSwiVGl0bGVTdHlsZSI6eyIkaWQiOiI4MTUiLCJGb250U2V0dGluZ3MiOnsiJGlkIjoiODE2IiwiRm9udFNpemUiOjExLCJGb250TmFtZSI6IkNhbGlicmkiLCJJc0JvbGQiOnRydWUsIklzSXRhbGljIjpmYWxzZSwiSXNVbmRlcmxpbmVkIjpmYWxzZSwiUGFyZW50U3R5bGUiOm51bGx9LCJBdXRvU2l6ZSI6MCwiRm9yZWdyb3VuZCI6eyIkaWQiOiI4MTciLCJDb2xvciI6eyIkaWQiOiI4MTg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Y1NCJ9LCJQYWRkaW5nIjp7IiRyZWYiOiI2NTUifSwiQmFja2dyb3VuZCI6eyIkaWQiOiI4MTkiLCJDb2xvciI6eyIkaWQiOiI4MjAiLCJBIjowLCJSIjoyNTUsIkciOjI1NSwiQiI6MjU1fX0sIklzVmlzaWJsZSI6dHJ1ZSwiV2lkdGgiOjAuMCwiSGVpZ2h0IjowLjAsIkJvcmRlclN0eWxlIjp7IiRpZCI6IjgyMSIsIkxpbmVDb2xvciI6bnVsbCwiTGluZVdlaWdodCI6MC4wLCJMaW5lVHlwZSI6MCwiUGFyZW50U3R5bGUiOm51bGx9LCJQYXJlbnRTdHlsZSI6bnVsbH0sIkRhdGVTdHlsZSI6eyIkaWQiOiI4MjIiLCJGb250U2V0dGluZ3MiOnsiJGlkIjoiODIzIiwiRm9udFNpemUiOjEwLCJGb250TmFtZSI6IkNhbGlicmkiLCJJc0JvbGQiOmZhbHNlLCJJc0l0YWxpYyI6ZmFsc2UsIklzVW5kZXJsaW5lZCI6ZmFsc2UsIlBhcmVudFN0eWxlIjpudWxsfSwiQXV0b1NpemUiOjAsIkZvcmVncm91bmQiOnsiJGlkIjoiODI0IiwiQ29sb3IiOnsiJGlkIjoiODI1IiwiQSI6MjU1LCJSIjoxMTksIkciOjk1LCJCIjo4NX19LCJNYXhXaWR0aCI6MjAwLjAsIk1heEhlaWdodCI6IkluZmluaXR5IiwiU21hcnRGb3JlZ3JvdW5kSXNBY3RpdmUiOmZhbHNlLCJIb3Jpem9udGFsQWxpZ25tZW50IjoxLCJWZXJ0aWNhbEFsaWdubWVudCI6MCwiU21hcnRGb3JlZ3JvdW5kIjpudWxsLCJCYWNrZ3JvdW5kRmlsbFR5cGUiOjAsIk1hcmdpbiI6eyIkcmVmIjoiNjYxIn0sIlBhZGRpbmciOnsiJHJlZiI6IjY2MiJ9LCJCYWNrZ3JvdW5kIjp7IiRpZCI6IjgyNiIsIkNvbG9yIjp7IiRpZCI6IjgyNyIsIkEiOjAsIlIiOjI1NSwiRyI6MjU1LCJCIjoyNTV9fSwiSXNWaXNpYmxlIjp0cnVlLCJXaWR0aCI6MC4wLCJIZWlnaHQiOjAuMCwiQm9yZGVyU3R5bGUiOnsiJGlkIjoiODI4IiwiTGluZUNvbG9yIjpudWxsLCJMaW5lV2VpZ2h0IjowLjAsIkxpbmVUeXBlIjowLCJQYXJlbnRTdHlsZSI6bnVsbH0sIlBhcmVudFN0eWxlIjpudWxsfSwiRGF0ZUZvcm1hdCI6eyIkcmVmIjoiNzc1In0sIldlZWtOdW1iZXJpbmciOnsiJGlkIjoiODI5IiwiRm9ybWF0IjowLCJJc1Zpc2libGUiOmZhbHNlLCJMYXN0S25vd25WaXNpYmlsaXR5U3RhdGUiOmZhbHNlfSwiSXNWaXNpYmxlIjp0cnVlLCJQYXJlbnRTdHlsZSI6bnVsbH0sIkluZGV4IjoyLCJQZXJjZW50YWdlQ29tcGxldGUiOm51bGwsIlBvc2l0aW9uIjp7IlJhdGlvIjowLjAsIklzQ3VzdG9tIjpmYWxzZX0sIkRhdGVGb3JtYXQiOnsiJHJlZiI6Ijc3NSJ9LCJXZWVrTnVtYmVyaW5nIjp7IiRpZCI6IjgzMCIsIkZvcm1hdCI6MCwiSXNWaXNpYmxlIjpmYWxzZSwiTGFzdEtub3duVmlzaWJpbGl0eVN0YXRlIjpmYWxzZX0sIlJlbGF0ZWRUYXNrSWQiOiIwMDAwMDAwMC0wMDAwLTAwMDAtMDAwMC0wMDAwMDAwMDAwMDAiLCJJZCI6ImIwZTk2YzNiLWNkMGYtNDg5Zi05NTUyLTcyNjRkZGE5MzdmMiIsIkltcG9ydElkIjpudWxsLCJUaXRsZSI6Ik1EUiBGdWxseSBBcHBsaWVzIiwiTm90ZSI6bnVsbCwiSHlwZXJsaW5rIjp7IiRpZCI6IjgzMSIsIkFkZHJlc3MiOiIiLCJTdWJBZGRyZXNzIjoiIn0sIklzQ2hhbmdlZCI6ZmFsc2UsIklzTmV3IjpmYWxzZX1dLCJUYXNrcyI6W10sIlN3aW1sYW5lcyI6W10sIk1zUHJvamVjdEl0ZW1zVHJlZSI6bnVsbCwiTWV0YWRhdGEiOnsiJGlkIjoiODMy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n0se1wiJGlkXCI6XCIyXCIsXCJTZWxlY3RlZE1hcHBpbmdcIjoyLFwiQ29sdW1uSGVhZGVyXCI6XCJOYW1lXCJ9LHtcIiRpZFwiOlwiM1wiLFwiU2VsZWN0ZWRNYXBwaW5nXCI6MyxcIkNvbHVtbkhlYWRlclwiOlwiU3RhcnRcIn0se1wiJGlkXCI6XCI0XCIsXCJTZWxlY3RlZE1hcHBpbmdcIjo0LFwiQ29sdW1uSGVhZGVyXCI6XCJGaW5pc2hcIn0se1wiJGlkXCI6XCI1XCIsXCJTZWxlY3RlZE1hcHBpbmdcIjo1LFwiQ29sdW1uSGVhZGVyXCI6XCJQZXJjZW50Q29tcGxldGVcIn1dIn0sIlNldHRpbmdzIjp7IiRpZCI6IjgzMyIsIkltcGFPcHRpb25zIjp7IiRpZCI6IjgzN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gzNS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5-12-30T03:02:00.0000000Z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ectangleTimeband"/>
  <p:tag name="OTLTIMEBANDSHAPEHEIGHT" val="30"/>
  <p:tag name="OTLTIMEBANDSHAPEPADDINGLEFT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5-26T01:23:00.0000000Z"/>
  <p:tag name="OTLENDDATE" val="2024-05-23T07:41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01:23:00.0000000Z"/>
  <p:tag name="OTLENDDATE" val="2025-06-28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1:23:00.0000000Z"/>
  <p:tag name="OTLENDDATE" val="2020-05-19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8:26:00.0000000Z"/>
  <p:tag name="OTLENDDATE" val="2024-05-23T17:26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19:27:00.0000000Z"/>
  <p:tag name="OTLENDDATE" val="2025-12-25T00:57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8:26:00.0000000Z"/>
  <p:tag name="OTLENDDATE" val="2022-05-12T09:40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5-19T08:39:00.0000000Z"/>
  <p:tag name="OTLENDDATE" val="2024-05-23T23:32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10:31:00.0000000Z"/>
  <p:tag name="OTLENDDATE" val="2025-05-23T08:13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7-05-26T08:26:00.0000000Z"/>
  <p:tag name="OTLENDDATE" val="2024-05-23T12:05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30T10:31:00.0000000Z"/>
  <p:tag name="OTLENDDATE" val="2025-12-30T03:02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ck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gulations Enacted"/>
  <p:tag name="OTLDATE" val="2017-05-26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DR Fully Applies"/>
  <p:tag name="OTLDATE" val="2020-05-26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VDR Fully Applies"/>
  <p:tag name="OTLDATE" val="2022-05-26T00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Y2VlOWRiM2MtZDM4OS00YTIwLTlhY2EtMDJjYjg2MDQ4OTM3IiwiU3RhcnREYXRlIjoiMjAxOC0wMS0wMVQyMzozMjowMFoiLCJFbmREYXRlIjoiMjAyMi0wNy0wMVQyMzozMjowMFoiLCJQZXJjZW50YWdlQ29tcGxldGUiOjAuMCwiU3R5bGUiOnsiJGlkIjoiNyIsIlNoYXBlIjozLCJTaGFwZVRoaWNrbmVzcyI6MSwiRHVyYXRpb25Gb3JtYXQiOjQsIkluY2x1ZGVOb25Xb3JraW5nRGF5c0luRHVyYXRpb24iOmZhbHNlLCJQZXJjZW50YWdlQ29tcGxldGVTdHlsZSI6eyIkaWQiOiI4IiwiRm9udFNldHRpbmdzIjp7IiRpZCI6IjkiLCJGb250U2l6ZSI6OSwiRm9udE5hbWUiOiJBcmlhbCIsIklzQm9sZCI6ZmFsc2UsIklzSXRhbGljIjpmYWxzZSwiSXNVbmRlcmxpbmVkIjpmYWxzZSwiUGFyZW50U3R5bGUiOm51bGx9LCJBdXRvU2l6ZSI6MCwiRm9yZWdyb3VuZCI6eyIkaWQiOiIxMCIsIkNvbG9yIjp7IiRpZCI6IjExIiwiQSI6MjU1LCJSIjoxOTEsIkciOjE5MSwiQiI6MTkxfX0sIk1heFdpZHRoIjo5Nj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OSwiRm9udE5hbWUiOiJDb3JiZWwiLCJJc0JvbGQiOnRydWUsIklzSXRhbGljIjpmYWxzZSwiSXNVbmRlcmxpbmVkIjpmYWxzZSwiUGFyZW50U3R5bGUiOm51bGx9LCJBdXRvU2l6ZSI6MCwiRm9yZWdyb3VuZCI6eyIkaWQiOiIxOSIsIkNvbG9yIjp7IiRpZCI6IjIwIiwiQSI6MjU1LCJSIjo1MSwiRyI6OTEsIkIiOjExNn19LCJNYXhXaWR0aCI6OTY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MCwiUiI6MjU1LCJHIjoyNTUsIkIiOjI1NX19LCJJc1Zpc2libGUiOmZhbHN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MjgsIkciOjE3MywiQiI6MjI4fX0sIklzVmlzaWJsZSI6dHJ1ZSwiV2lkdGgiOjAuMCwiSGVpZ2h0IjoxNi4wLCJCb3JkZXJTdHlsZSI6eyIkaWQiOiIzNyIsIkxpbmVDb2xvciI6eyIkaWQiOiIzOCIsIiR0eXBlIjoiTkxSRS5Db21tb24uRG9tLlNvbGlkQ29sb3JCcnVzaCwgTkxSRS5Db21tb24iLCJDb2xvciI6eyIkaWQiOiIzOSIsIkEiOjI1NSwiUiI6MjU1LCJHIjowLCJCIjowfX0sIkxpbmVXZWlnaHQiOjAuMCwiTGluZVR5cGUiOjAsIlBhcmVudFN0eWxlIjpudWxsfSwiUGFyZW50U3R5bGUiOm51bGx9LCJUaXRsZVN0eWxlIjp7IiRpZCI6IjQwIiwiRm9udFNldHRpbmdzIjp7IiRpZCI6IjQxIiwiRm9udFNpemUiOjEwLCJGb250TmFtZSI6IkNhbGlicmkiLCJJc0JvbGQiOmZhbHNlLCJJc0l0YWxpYyI6ZmFsc2UsIklzVW5kZXJsaW5lZCI6ZmFsc2UsIlBhcmVudFN0eWxlIjpudWxsfSwiQXV0b1NpemUiOjAsIkZvcmVncm91bmQiOnsiJGlkIjoiNDIiLCJDb2xvciI6eyIkaWQiOiI0My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5LCJGb250TmFtZSI6IkFyaWFsIiwiSXNCb2xkIjpmYWxzZSwiSXNJdGFsaWMiOmZhbHNlLCJJc1VuZGVybGluZWQiOmZhbHNlLCJQYXJlbnRTdHlsZSI6bnVsbH0sIkF1dG9TaXplIjowLCJGb3JlZ3JvdW5kIjp7IiRpZCI6IjUxIiwiQ29sb3IiOnsiJGlkIjoiNTIiLCJBIjoyNTUsIlIiOjE2NSwiRyI6MTY1LCJCIjoxNjV9fSwiTWF4V2lkdGgiOjk2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cmVmIjoiMTUifX0sIklzVmlzaWJsZSI6ZmFsc2UsIldpZHRoIjowLjAsIkhlaWdodCI6MC4wLCJCb3JkZXJTdHlsZSI6eyIkaWQiOiI1NiIsIkxpbmVDb2xvciI6bnVsbCwiTGluZVdlaWdodCI6MC4wLCJMaW5lVHlwZSI6MCwiUGFyZW50U3R5bGUiOm51bGx9LCJQYXJlbnRTdHlsZSI6bnVsbH0sIkRhdGVGb3JtYXQiOnsiJGlkIjoiNTc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CIsIkZvcm1hdCI6MCwiSXNWaXNpYmxlIjpmYWxzZSwiTGFzdEtub3duVmlzaWJpbGl0eVN0YXRlIjpmYWxzZX0sIklzVmlzaWJsZSI6dHJ1ZSwiUGFyZW50U3R5bGUiOm51bGx9LCJJbmRleCI6NCwiU21hcnREdXJhdGlvbkFjdGl2YXRlZCI6ZmFsc2UsIkRhdGVGb3JtYXQiOnsiJHJlZiI6IjU3In0sIldlZWtOdW1iZXJpbmciOnsiJGlkIjoiNTkiLCJGb3JtYXQiOjAsIklzVmlzaWJsZSI6ZmFsc2UsIkxhc3RLbm93blZpc2liaWxpdHlTdGF0ZSI6ZmFsc2V9LCJJZCI6IjRmNmUxZTg4LTUzOTUtNDc1My04ZDBlLTc0YzhjYWM5M2MzZSIsIkltcG9ydElkIjpudWxsLCJUaXRsZSI6IkRpc2NvdmVyeSIsIk5vdGUiOm51bGwsIkh5cGVybGluayI6eyIkaWQiOiI2MCIsIkFkZHJlc3MiOiIiLCJTdWJBZGRyZXNzIjoiIn0sIklzQ2hhbmdlZCI6ZmFsc2UsIklzTmV3IjpmYWxzZX19LHsiJGlkIjoiNjEiLCJfYXR0YWNoZWRNaWxlc3RvbmVzIjpbXSwiVGFza0RlZmluaXRpb24iOnsiJGlkIjoiNjIiLCJHcm91cE5hbWUiOiJjZWU5ZGIzYy1kMzg5LTRhMjAtOWFjYS0wMmNiODYwNDg5MzciLCJTdGFydERhdGUiOiIyMDIyLTA3LTAxVDE3OjQ2OjAwWiIsIkVuZERhdGUiOiIyMDI4LTAxLTAxVDE3OjQ2OjAwIiwiUGVyY2VudGFnZUNvbXBsZXRlIjowLjAsIlN0eWxlIjp7IiRpZCI6IjYzIiwiU2hhcGUiOjQsIlNoYXBlVGhpY2tuZXNzIjoxLCJEdXJhdGlvbkZvcm1hdCI6NCwiSW5jbHVkZU5vbldvcmtpbmdEYXlzSW5EdXJhdGlvbiI6ZmFsc2UsIlBlcmNlbnRhZ2VDb21wbGV0ZVN0eWxlIjp7IiRpZCI6IjY0IiwiRm9udFNldHRpbmdzIjp7IiRpZCI6IjY1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2NiIsIkxpbmVDb2xvciI6bnVsbCwiTGluZVdlaWdodCI6MC4wLCJMaW5lVHlwZSI6MCwiUGFyZW50U3R5bGUiOm51bGx9LCJQYXJlbnRTdHlsZSI6bnVsbH0sIkR1cmF0aW9uU3R5bGUiOnsiJGlkIjoiNjciLCJGb250U2V0dGluZ3MiOnsiJGlkIjoiNjgiLCJGb250U2l6ZSI6OSwiRm9udE5hbWUiOiJDb3JiZWwiLCJJc0JvbGQiOnRydWUsIklzSXRhbGljIjpmYWxzZSwiSXNVbmRlcmxpbmVkIjpmYWxzZSwiUGFyZW50U3R5bGUiOm51bGx9LCJBdXRvU2l6ZSI6MCwiRm9yZWdyb3VuZCI6eyIkaWQiOiI2OSIsIkNvbG9yIjp7IiRpZCI6IjcwIiwiQSI6MjU1LCJSIjo1MSwiRyI6OTEsIkIiOjExNn19LCJNYXhXaWR0aCI6OTY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aWQiOiI3MSIsIkNvbG9yIjp7IiRpZCI6IjcyIiwiQSI6MCwiUiI6MjU1LCJHIjoyNTUsIkIiOjI1NX19LCJJc1Zpc2libGUiOmZhbHNlLCJXaWR0aCI6MC4wLCJIZWlnaHQiOjAuMCwiQm9yZGVyU3R5bGUiOnsiJGlkIjoiNzMiLCJMaW5lQ29sb3IiOm51bGwsIkxpbmVXZWlnaHQiOjAuMCwiTGluZVR5cGUiOjAsIlBhcmVudFN0eWxlIjpudWxsfSwiUGFyZW50U3R5bGUiOm51bGx9LCJIb3Jpem9udGFsQ29ubmVjdG9yU3R5bGUiOnsiJGlkIjoiNzQiLCJMaW5lQ29sb3IiOnsiJHJlZiI6IjI3In0sIkxpbmVXZWlnaHQiOjEuMCwiTGluZVR5cGUiOjAsIlBhcmVudFN0eWxlIjpudWxsfSwiVmVydGljYWxDb25uZWN0b3JTdHlsZSI6eyIkaWQiOiI3NSIsIkxpbmVDb2xvciI6eyIkaWQiOiI3NiIsIiR0eXBlIjoiTkxSRS5Db21tb24uRG9tLlNvbGlkQ29sb3JCcnVzaCwgTkxSRS5Db21tb24iLCJDb2xvciI6eyIkaWQiOiI3NyIsIkEiOjI1NSwiUiI6MjA0LCJHIjoyMDQsIkIiOjIwNH19LCJMaW5lV2VpZ2h0IjoxLjAsIkxpbmVUeXBlIjowLCJQYXJlbnRTdHlsZSI6bnVsbH0sIk1hcmdpbiI6bnVsbCwiU3RhcnREYXRlUG9zaXRpb24iOjYsIkVuZERhdGVQb3NpdGlvbiI6NiwiRGF0ZUlzVmlzaWJsZSI6ZmFsc2UsIlRpdGxlUG9zaXRpb24iOjIsIkR1cmF0aW9uUG9zaXRpb24iOjEsIlBlcmNlbnRhZ2VDb21wbGV0ZWRQb3NpdGlvbiI6NiwiU3BhY2luZyI6NSwiSXNCZWxvd1RpbWViYW5kIjp0cnVlLCJQZXJjZW50YWdlQ29tcGxldGVTaGFwZU9wYWNpdHkiOjM1LCJTaGFwZVN0eWxlIjp7IiRpZCI6Ijc4IiwiTWFyZ2luIjp7IiRyZWYiOiIzMyJ9LCJQYWRkaW5nIjp7IiRyZWYiOiIzNCJ9LCJCYWNrZ3JvdW5kIjp7IiRyZWYiOiIzNSJ9LCJJc1Zpc2libGUiOnRydWUsIldpZHRoIjowLjAsIkhlaWdodCI6MTYuMCwiQm9yZGVyU3R5bGUiOnsiJGlkIjoiNzkiLCJMaW5lQ29sb3IiOnsiJHJlZiI6IjM4In0sIkxpbmVXZWlnaHQiOjAuMCwiTGluZVR5cGUiOjAsIlBhcmVudFN0eWxlIjpudWxsfSwiUGFyZW50U3R5bGUiOm51bGx9LCJUaXRsZVN0eWxlIjp7IiRpZCI6IjgwIiwiRm9udFNldHRpbmdzIjp7IiRpZCI6IjgxIiwiRm9udFNpemUiOjEwLCJGb250TmFtZSI6IkNhbGlicmkiLCJJc0JvbGQiOmZhbHNlLCJJc0l0YWxpYyI6ZmFsc2UsIklzVW5kZXJsaW5lZCI6ZmFsc2UsIlBhcmVudFN0eWxlIjpudWxsfSwiQXV0b1NpemUiOjAsIkZvcmVncm91bmQiOnsiJGlkIjoiODIiLCJDb2xvciI6eyIkaWQiOiI4My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4NCIsIkNvbG9yIjp7IiRpZCI6Ijg1IiwiQSI6MCwiUiI6MjU1LCJHIjoyNTUsIkIiOjI1NX19LCJJc1Zpc2libGUiOnRydWUsIldpZHRoIjowLjAsIkhlaWdodCI6MC4wLCJCb3JkZXJTdHlsZSI6eyIkaWQiOiI4NiIsIkxpbmVDb2xvciI6bnVsbCwiTGluZVdlaWdodCI6MC4wLCJMaW5lVHlwZSI6MCwiUGFyZW50U3R5bGUiOm51bGx9LCJQYXJlbnRTdHlsZSI6bnVsbH0sIkRhdGVTdHlsZSI6eyIkaWQiOiI4NyIsIkZvbnRTZXR0aW5ncyI6eyIkaWQiOiI4OCIsIkZvbnRTaXplIjo5LCJGb250TmFtZSI6IkFyaWFsIiwiSXNCb2xkIjpmYWxzZSwiSXNJdGFsaWMiOmZhbHNlLCJJc1VuZGVybGluZWQiOmZhbHNlLCJQYXJlbnRTdHlsZSI6bnVsbH0sIkF1dG9TaXplIjowLCJGb3JlZ3JvdW5kIjp7IiRyZWYiOiI1MSJ9LCJNYXhXaWR0aCI6OTY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mYWxzZSwiV2lkdGgiOjAuMCwiSGVpZ2h0IjowLjAsIkJvcmRlclN0eWxlIjp7IiRpZCI6Ijg5IiwiTGluZUNvbG9yIjpudWxsLCJMaW5lV2VpZ2h0IjowLjAsIkxpbmVUeXBlIjowLCJQYXJlbnRTdHlsZSI6bnVsbH0sIlBhcmVudFN0eWxlIjpudWxsfSwiRGF0ZUZvcm1hdCI6eyIkcmVmIjoiNTcifSwiV2Vla051bWJlcmluZyI6eyIkaWQiOiI5MCIsIkZvcm1hdCI6MCwiSXNWaXNpYmxlIjpmYWxzZSwiTGFzdEtub3duVmlzaWJpbGl0eVN0YXRlIjpmYWxzZX0sIklzVmlzaWJsZSI6dHJ1ZSwiUGFyZW50U3R5bGUiOm51bGx9LCJJbmRleCI6NSwiU21hcnREdXJhdGlvbkFjdGl2YXRlZCI6ZmFsc2UsIkRhdGVGb3JtYXQiOnsiJHJlZiI6IjU3In0sIldlZWtOdW1iZXJpbmciOnsiJGlkIjoiOTEiLCJGb3JtYXQiOjAsIklzVmlzaWJsZSI6ZmFsc2UsIkxhc3RLbm93blZpc2liaWxpdHlTdGF0ZSI6ZmFsc2V9LCJJZCI6ImNmODc1ODA5LTAwYjUtNGFlZC04N2IzLTQzNjUwZDhmZWUwOCIsIkltcG9ydElkIjpudWxsLCJUaXRsZSI6IlByZS1jbGluaWNhbCIsIk5vdGUiOm51bGwsIkh5cGVybGluayI6eyIkaWQiOiI5MiIsIkFkZHJlc3MiOiIiLCJTdWJBZGRyZXNzIjoiIn0sIklzQ2hhbmdlZCI6ZmFsc2UsIklzTmV3IjpmYWxzZX19LHsiJGlkIjoiOTMiLCJfYXR0YWNoZWRNaWxlc3RvbmVzIjpbXSwiVGFza0RlZmluaXRpb24iOnsiJGlkIjoiOTQiLCJHcm91cE5hbWUiOiJjZWU5ZGIzYy1kMzg5LTRhMjAtOWFjYS0wMmNiODYwNDg5MzciLCJTdGFydERhdGUiOiIyMDI4LTAxLTAxVDAxOjAxOjAwWiIsIkVuZERhdGUiOiIyMDU0LTA3LTAxVDAxOjAxOjAwWiIsIlBlcmNlbnRhZ2VDb21wbGV0ZSI6MC4wLCJTdHlsZSI6eyIkaWQiOiI5NSIsIlNoYXBlIjo0LCJTaGFwZVRoaWNrbmVzcyI6MiwiRHVyYXRpb25Gb3JtYXQiOjQsIkluY2x1ZGVOb25Xb3JraW5nRGF5c0luRHVyYXRpb24iOmZhbHNlLCJQZXJjZW50YWdlQ29tcGxldGVTdHlsZSI6eyIkaWQiOiI5NiIsIkZvbnRTZXR0aW5ncyI6eyIkaWQiOiI5NyIsIkZvbnRTaXplIjo5LCJGb250TmFtZSI6IkFyaWFsIiwiSXNCb2xkIjpmYWxzZSwiSXNJdGFsaWMiOmZhbHNlLCJJc1VuZGVybGluZWQiOmZhbHNlLCJQYXJlbnRTdHlsZSI6bnVsbH0sIkF1dG9TaXplIjowLCJGb3JlZ3JvdW5kIjp7IiRyZWYiOiIxMCJ9LCJNYXhXaWR0aCI6OTY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OTgiLCJMaW5lQ29sb3IiOm51bGwsIkxpbmVXZWlnaHQiOjAuMCwiTGluZVR5cGUiOjAsIlBhcmVudFN0eWxlIjpudWxsfSwiUGFyZW50U3R5bGUiOm51bGx9LCJEdXJhdGlvblN0eWxlIjp7IiRpZCI6Ijk5IiwiRm9udFNldHRpbmdzIjp7IiRpZCI6IjEwMCIsIkZvbnRTaXplIjo5LCJGb250TmFtZSI6IkNvcmJlbCIsIklzQm9sZCI6dHJ1ZSwiSXNJdGFsaWMiOmZhbHNlLCJJc1VuZGVybGluZWQiOmZhbHNlLCJQYXJlbnRTdHlsZSI6bnVsbH0sIkF1dG9TaXplIjowLCJGb3JlZ3JvdW5kIjp7IiRpZCI6IjEwMSIsIkNvbG9yIjp7IiRpZCI6IjEwMiIsIkEiOjI1NSwiUiI6NTEsIkciOjkxLCJCIjoxMTZ9fSwiTWF4V2lkdGgiOjk2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GlkIjoiMTAzIiwiQ29sb3IiOnsiJGlkIjoiMTA0IiwiQSI6MCwiUiI6MjU1LCJHIjoyNTUsIkIiOjI1NX19LCJJc1Zpc2libGUiOmZhbHNlLCJXaWR0aCI6MC4wLCJIZWlnaHQiOjAuMCwiQm9yZGVyU3R5bGUiOnsiJGlkIjoiMTA1IiwiTGluZUNvbG9yIjpudWxsLCJMaW5lV2VpZ2h0IjowLjAsIkxpbmVUeXBlIjowLCJQYXJlbnRTdHlsZSI6bnVsbH0sIlBhcmVudFN0eWxlIjpudWxsfSwiSG9yaXpvbnRhbENvbm5lY3RvclN0eWxlIjp7IiRpZCI6IjEwNiIsIkxpbmVDb2xvciI6eyIkcmVmIjoiMjcifSwiTGluZVdlaWdodCI6MS4wLCJMaW5lVHlwZSI6MCwiUGFyZW50U3R5bGUiOm51bGx9LCJWZXJ0aWNhbENvbm5lY3RvclN0eWxlIjp7IiRpZCI6IjEwNyIsIkxpbmVDb2xvciI6eyIkcmVmIjoiNzYifSwiTGluZVdlaWdodCI6MS4wLCJMaW5lVHlwZSI6MCwiUGFyZW50U3R5bGUiOm51bGx9LCJNYXJnaW4iOm51bGwsIlN0YXJ0RGF0ZVBvc2l0aW9uIjo2LCJFbmREYXRlUG9zaXRpb24iOjYsIkRhdGVJc1Zpc2libGUiOmZhbHNlLCJUaXRsZVBvc2l0aW9uIjoyLCJEdXJhdGlvblBvc2l0aW9uIjoxLCJQZXJjZW50YWdlQ29tcGxldGVkUG9zaXRpb24iOjYsIlNwYWNpbmciOjUsIklzQmVsb3dUaW1lYmFuZCI6dHJ1ZSwiUGVyY2VudGFnZUNvbXBsZXRlU2hhcGVPcGFjaXR5IjozNSwiU2hhcGVTdHlsZSI6eyIkaWQiOiIxMDgiLCJNYXJnaW4iOnsiJHJlZiI6IjMzIn0sIlBhZGRpbmciOnsiJHJlZiI6IjM0In0sIkJhY2tncm91bmQiOnsiJGlkIjoiMTA5IiwiQ29sb3IiOnsiJGlkIjoiMTEwIiwiQSI6MjU1LCJSIjoyOCwiRyI6MTczLCJCIjoyMjh9fSwiSXNWaXNpYmxlIjp0cnVlLCJXaWR0aCI6MC4wLCJIZWlnaHQiOjIyLjAsIkJvcmRlclN0eWxlIjp7IiRpZCI6IjExMSIsIkxpbmVDb2xvciI6eyIkcmVmIjoiMzgifSwiTGluZVdlaWdodCI6MC4wLCJMaW5lVHlwZSI6MCwiUGFyZW50U3R5bGUiOm51bGx9LCJQYXJlbnRTdHlsZSI6bnVsbH0sIlRpdGxlU3R5bGUiOnsiJGlkIjoiMTEyIiwiRm9udFNldHRpbmdzIjp7IiRpZCI6IjExMyIsIkZvbnRTaXplIjoxMCwiRm9udE5hbWUiOiJDYWxpYnJpIiwiSXNCb2xkIjpmYWxzZSwiSXNJdGFsaWMiOmZhbHNlLCJJc1VuZGVybGluZWQiOmZhbHNlLCJQYXJlbnRTdHlsZSI6bnVsbH0sIkF1dG9TaXplIjowLCJGb3JlZ3JvdW5kIjp7IiRpZCI6IjExNCIsIkNvbG9yIjp7IiRpZCI6IjExN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cmVmIjoiNDQifSwiUGFkZGluZyI6eyIkcmVmIjoiNDUifSwiQmFja2dyb3VuZCI6eyIkaWQiOiIxMTYiLCJDb2xvciI6eyIkaWQiOiIxMTciLCJBIjowLCJSIjoyNTUsIkciOjI1NSwiQiI6MjU1fX0sIklzVmlzaWJsZSI6dHJ1ZSwiV2lkdGgiOjAuMCwiSGVpZ2h0IjowLjAsIkJvcmRlclN0eWxlIjp7IiRpZCI6IjExOCIsIkxpbmVDb2xvciI6bnVsbCwiTGluZVdlaWdodCI6MC4wLCJMaW5lVHlwZSI6MCwiUGFyZW50U3R5bGUiOm51bGx9LCJQYXJlbnRTdHlsZSI6bnVsbH0sIkRhdGVTdHlsZSI6eyIkaWQiOiIxMTkiLCJGb250U2V0dGluZ3MiOnsiJGlkIjoiMTIwIiwiRm9udFNpemUiOjksIkZvbnROYW1lIjoiQXJpYWwiLCJJc0JvbGQiOmZhbHNlLCJJc0l0YWxpYyI6ZmFsc2UsIklzVW5kZXJsaW5lZCI6ZmFsc2UsIlBhcmVudFN0eWxlIjpudWxsfSwiQXV0b1NpemUiOjAsIkZvcmVncm91bmQiOnsiJHJlZiI6IjUxIn0sIk1heFdpZHRoIjo5Nj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mZhbHNlLCJXaWR0aCI6MC4wLCJIZWlnaHQiOjAuMCwiQm9yZGVyU3R5bGUiOnsiJGlkIjoiMTIxIiwiTGluZUNvbG9yIjpudWxsLCJMaW5lV2VpZ2h0IjowLjAsIkxpbmVUeXBlIjowLCJQYXJlbnRTdHlsZSI6bnVsbH0sIlBhcmVudFN0eWxlIjpudWxsfSwiRGF0ZUZvcm1hdCI6eyIkcmVmIjoiNTcifSwiV2Vla051bWJlcmluZyI6eyIkaWQiOiIxMjIiLCJGb3JtYXQiOjAsIklzVmlzaWJsZSI6ZmFsc2UsIkxhc3RLbm93blZpc2liaWxpdHlTdGF0ZSI6ZmFsc2V9LCJJc1Zpc2libGUiOnRydWUsIlBhcmVudFN0eWxlIjpudWxsfSwiSW5kZXgiOjYsIlNtYXJ0RHVyYXRpb25BY3RpdmF0ZWQiOmZhbHNlLCJEYXRlRm9ybWF0Ijp7IiRyZWYiOiI1NyJ9LCJXZWVrTnVtYmVyaW5nIjp7IiRpZCI6IjEyMyIsIkZvcm1hdCI6MCwiSXNWaXNpYmxlIjpmYWxzZSwiTGFzdEtub3duVmlzaWJpbGl0eVN0YXRlIjpmYWxzZX0sIklkIjoiZjAwYjQ2ZjItZmU2Yy00OGU2LWJmZjEtZTUzMjI4MGVmMjk5IiwiSW1wb3J0SWQiOm51bGwsIlRpdGxlIjoiQ2xpbmljYWwgVHJpYWxzIiwiTm90ZSI6bnVsbCwiSHlwZXJsaW5rIjp7IiRpZCI6IjEyNCIsIkFkZHJlc3MiOiIiLCJTdWJBZGRyZXNzIjoiIn0sIklzQ2hhbmdlZCI6ZmFsc2UsIklzTmV3IjpmYWxzZX19LHsiJGlkIjoiMTI1IiwiX2F0dGFjaGVkTWlsZXN0b25lcyI6W10sIlRhc2tEZWZpbml0aW9uIjp7IiRpZCI6IjEyNiIsIkdyb3VwTmFtZSI6ImNlZTlkYjNjLWQzODktNGEyMC05YWNhLTAyY2I4NjA0ODkzNyIsIlN0YXJ0RGF0ZSI6IjIwNTQtMDctMDFUMDg6Mjg6MDBaIiwiRW5kRGF0ZSI6IjIwNjctMDEtMDFUMDg6Mjg6MDBaIiwiUGVyY2VudGFnZUNvbXBsZXRlIjowLjAsIlN0eWxlIjp7IiRpZCI6IjEyNyIsIlNoYXBlIjo0LCJTaGFwZVRoaWNrbmVzcyI6MSwiRHVyYXRpb25Gb3JtYXQiOjQsIkluY2x1ZGVOb25Xb3JraW5nRGF5c0luRHVyYXRpb24iOmZhbHNlLCJQZXJjZW50YWdlQ29tcGxldGVTdHlsZSI6eyIkaWQiOiIxMjgiLCJGb250U2V0dGluZ3MiOnsiJGlkIjoiMTI5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xMzAiLCJMaW5lQ29sb3IiOm51bGwsIkxpbmVXZWlnaHQiOjAuMCwiTGluZVR5cGUiOjAsIlBhcmVudFN0eWxlIjpudWxsfSwiUGFyZW50U3R5bGUiOm51bGx9LCJEdXJhdGlvblN0eWxlIjp7IiRpZCI6IjEzMSIsIkZvbnRTZXR0aW5ncyI6eyIkaWQiOiIxMzIiLCJGb250U2l6ZSI6OSwiRm9udE5hbWUiOiJDb3JiZWwiLCJJc0JvbGQiOnRydWUsIklzSXRhbGljIjpmYWxzZSwiSXNVbmRlcmxpbmVkIjpmYWxzZSwiUGFyZW50U3R5bGUiOm51bGx9LCJBdXRvU2l6ZSI6MCwiRm9yZWdyb3VuZCI6eyIkaWQiOiIxMzMiLCJDb2xvciI6eyIkaWQiOiIxMzQiLCJBIjoyNTUsIlIiOjUxLCJHIjo5MSwiQiI6MTE2fX0sIk1heFdpZHRoIjo5Nj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pZCI6IjEzNSIsIkNvbG9yIjp7IiRpZCI6IjEzNiIsIkEiOjAsIlIiOjI1NSwiRyI6MjU1LCJCIjoyNTV9fSwiSXNWaXNpYmxlIjpmYWxzZSwiV2lkdGgiOjAuMCwiSGVpZ2h0IjowLjAsIkJvcmRlclN0eWxlIjp7IiRpZCI6IjEzNyIsIkxpbmVDb2xvciI6bnVsbCwiTGluZVdlaWdodCI6MC4wLCJMaW5lVHlwZSI6MCwiUGFyZW50U3R5bGUiOm51bGx9LCJQYXJlbnRTdHlsZSI6bnVsbH0sIkhvcml6b250YWxDb25uZWN0b3JTdHlsZSI6eyIkaWQiOiIxMzgiLCJMaW5lQ29sb3IiOnsiJHJlZiI6IjI3In0sIkxpbmVXZWlnaHQiOjEuMCwiTGluZVR5cGUiOjAsIlBhcmVudFN0eWxlIjpudWxsfSwiVmVydGljYWxDb25uZWN0b3JTdHlsZSI6eyIkaWQiOiIxMzkiLCJMaW5lQ29sb3IiOnsiJHJlZiI6Ijc2In0sIkxpbmVXZWlnaHQiOjEuMCwiTGluZVR5cGUiOjAsIlBhcmVudFN0eWxlIjpudWxsfSwiTWFyZ2luIjpudWxsLCJTdGFydERhdGVQb3NpdGlvbiI6NiwiRW5kRGF0ZVBvc2l0aW9uIjo2LCJEYXRlSXNWaXNpYmxlIjpmYWxzZSwiVGl0bGVQb3NpdGlvbiI6MiwiRHVyYXRpb25Qb3NpdGlvbiI6MSwiUGVyY2VudGFnZUNvbXBsZXRlZFBvc2l0aW9uIjo2LCJTcGFjaW5nIjo1LCJJc0JlbG93VGltZWJhbmQiOnRydWUsIlBlcmNlbnRhZ2VDb21wbGV0ZVNoYXBlT3BhY2l0eSI6MzUsIlNoYXBlU3R5bGUiOnsiJGlkIjoiMTQwIiwiTWFyZ2luIjp7IiRyZWYiOiIzMyJ9LCJQYWRkaW5nIjp7IiRyZWYiOiIzNCJ9LCJCYWNrZ3JvdW5kIjp7IiRyZWYiOiIzNSJ9LCJJc1Zpc2libGUiOnRydWUsIldpZHRoIjowLjAsIkhlaWdodCI6MTYuMCwiQm9yZGVyU3R5bGUiOnsiJGlkIjoiMTQxIiwiTGluZUNvbG9yIjp7IiRyZWYiOiIzOCJ9LCJMaW5lV2VpZ2h0IjowLjAsIkxpbmVUeXBlIjowLCJQYXJlbnRTdHlsZSI6bnVsbH0sIlBhcmVudFN0eWxlIjpudWxsfSwiVGl0bGVTdHlsZSI6eyIkaWQiOiIxNDIiLCJGb250U2V0dGluZ3MiOnsiJGlkIjoiMTQzIiwiRm9udFNpemUiOjEwLCJGb250TmFtZSI6IkNhbGlicmkiLCJJc0JvbGQiOmZhbHNlLCJJc0l0YWxpYyI6ZmFsc2UsIklzVW5kZXJsaW5lZCI6ZmFsc2UsIlBhcmVudFN0eWxlIjpudWxsfSwiQXV0b1NpemUiOjAsIkZvcmVncm91bmQiOnsiJGlkIjoiMTQ0IiwiQ29sb3IiOnsiJGlkIjoiMTQ1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E0NiIsIkNvbG9yIjp7IiRpZCI6IjE0NyIsIkEiOjAsIlIiOjI1NSwiRyI6MjU1LCJCIjoyNTV9fSwiSXNWaXNpYmxlIjp0cnVlLCJXaWR0aCI6MC4wLCJIZWlnaHQiOjAuMCwiQm9yZGVyU3R5bGUiOnsiJGlkIjoiMTQ4IiwiTGluZUNvbG9yIjpudWxsLCJMaW5lV2VpZ2h0IjowLjAsIkxpbmVUeXBlIjowLCJQYXJlbnRTdHlsZSI6bnVsbH0sIlBhcmVudFN0eWxlIjpudWxsfSwiRGF0ZVN0eWxlIjp7IiRpZCI6IjE0OSIsIkZvbnRTZXR0aW5ncyI6eyIkaWQiOiIxNTAiLCJGb250U2l6ZSI6OSwiRm9udE5hbWUiOiJBcmlhbCIsIklzQm9sZCI6ZmFsc2UsIklzSXRhbGljIjpmYWxzZSwiSXNVbmRlcmxpbmVkIjpmYWxzZSwiUGFyZW50U3R5bGUiOm51bGx9LCJBdXRvU2l6ZSI6MCwiRm9yZWdyb3VuZCI6eyIkcmVmIjoiNTEifSwiTWF4V2lkdGgiOjk2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ZmFsc2UsIldpZHRoIjowLjAsIkhlaWdodCI6MC4wLCJCb3JkZXJTdHlsZSI6eyIkaWQiOiIxNTEiLCJMaW5lQ29sb3IiOm51bGwsIkxpbmVXZWlnaHQiOjAuMCwiTGluZVR5cGUiOjAsIlBhcmVudFN0eWxlIjpudWxsfSwiUGFyZW50U3R5bGUiOm51bGx9LCJEYXRlRm9ybWF0Ijp7IiRyZWYiOiI1NyJ9LCJXZWVrTnVtYmVyaW5nIjp7IiRpZCI6IjE1MiIsIkZvcm1hdCI6MCwiSXNWaXNpYmxlIjpmYWxzZSwiTGFzdEtub3duVmlzaWJpbGl0eVN0YXRlIjpmYWxzZX0sIklzVmlzaWJsZSI6dHJ1ZSwiUGFyZW50U3R5bGUiOm51bGx9LCJJbmRleCI6NywiU21hcnREdXJhdGlvbkFjdGl2YXRlZCI6ZmFsc2UsIkRhdGVGb3JtYXQiOnsiJHJlZiI6IjU3In0sIldlZWtOdW1iZXJpbmciOnsiJGlkIjoiMTUzIiwiRm9ybWF0IjowLCJJc1Zpc2libGUiOmZhbHNlLCJMYXN0S25vd25WaXNpYmlsaXR5U3RhdGUiOmZhbHNlfSwiSWQiOiI2ZmE5MDZjOC05ZTk2LTRlYmYtYWRmZC1jOThjNzIzNmVkMGYiLCJJbXBvcnRJZCI6bnVsbCwiVGl0bGUiOiJMaWNlbnNpbmcgQXBwcm92YWwiLCJOb3RlIjpudWxsLCJIeXBlcmxpbmsiOnsiJGlkIjoiMTU0IiwiQWRkcmVzcyI6IiIsIlN1YkFkZHJlc3MiOiIifSwiSXNDaGFuZ2VkIjpmYWxzZSwiSXNOZXciOmZhbHNlfX0seyIkaWQiOiIxNTUiLCJfYXR0YWNoZWRNaWxlc3RvbmVzIjpbXSwiVGFza0RlZmluaXRpb24iOnsiJGlkIjoiMTU2IiwiR3JvdXBOYW1lIjoiY2VlOWRiM2MtZDM4OS00YTIwLTlhY2EtMDJjYjg2MDQ4OTM3IiwiU3RhcnREYXRlIjoiMjA2Ni0xMS0wN1QxOTowOTowMCIsIkVuZERhdGUiOiIyMDY5LTA0LTIyVDAwOjU2OjAwIiwiUGVyY2VudGFnZUNvbXBsZXRlIjowLjAsIlN0eWxlIjp7IiRpZCI6IjE1NyIsIlNoYXBlIjo0LCJTaGFwZVRoaWNrbmVzcyI6MywiRHVyYXRpb25Gb3JtYXQiOjQsIkluY2x1ZGVOb25Xb3JraW5nRGF5c0luRHVyYXRpb24iOmZhbHNlLCJQZXJjZW50YWdlQ29tcGxldGVTdHlsZSI6eyIkaWQiOiIxNTgiLCJGb250U2V0dGluZ3MiOnsiJGlkIjoiMTU5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HJlZiI6IjE0In0sIklzVmlzaWJsZSI6dHJ1ZSwiV2lkdGgiOjAuMCwiSGVpZ2h0IjowLjAsIkJvcmRlclN0eWxlIjp7IiRpZCI6IjE2MiIsIkxpbmVDb2xvciI6bnVsbCwiTGluZVdlaWdodCI6MC4wLCJMaW5lVHlwZSI6MCwiUGFyZW50U3R5bGUiOm51bGx9LCJQYXJlbnRTdHlsZSI6bnVsbH0sIkR1cmF0aW9uU3R5bGUiOnsiJGlkIjoiMTYzIiwiRm9udFNldHRpbmdzIjp7IiRpZCI6IjE2NCIsIkZvbnRTaXplIjo5LCJGb250TmFtZSI6IkNvcmJlbCIsIklzQm9sZCI6dHJ1ZSwiSXNJdGFsaWMiOmZhbHNlLCJJc1VuZGVybGluZWQiOmZhbHNlLCJQYXJlbnRTdHlsZSI6bnVsbH0sIkF1dG9TaXplIjowLCJGb3JlZ3JvdW5kIjp7IiRpZCI6IjE2NSIsIkNvbG9yIjp7IiRpZCI6IjE2NiIsIkEiOjI1NSwiUiI6NTEsIkciOjkxLCJCIjoxMTZ9fSwiTWF4V2lkdGgiOjk2MC4wLCJNYXhIZWlnaHQiOiJJbmZpbml0eSIsIlNtYXJ0Rm9yZWdyb3VuZElzQWN0aXZlIjpmYWxzZSwiSG9yaXpvbnRhbEFsaWdubWVudCI6MCwiVmVydGljYWxBbGlnbm1lbnQiOjAsIlNtYXJ0Rm9yZWdyb3VuZCI6bnVsbCwiQmFja2dyb3VuZEZpbGxUeXBlIjowLCJNYXJnaW4iOnsiJGlkIjoiMTY3IiwiVG9wIjowLjAsIkxlZnQiOjAuMCwiUmlnaHQiOjAuMCwiQm90dG9tIjowLjB9LCJQYWRkaW5nIjp7IiRpZCI6IjE2OCIsIlRvcCI6MC4wLCJMZWZ0IjowLjAsIlJpZ2h0IjowLjAsIkJvdHRvbSI6MC4wfSwiQmFja2dyb3VuZCI6eyIkaWQiOiIxNjkiLCJDb2xvciI6eyIkaWQiOiIxNzAiLCJBIjowLCJSIjoyNTUsIkciOjI1NSwiQiI6MjU1fX0sIklzVmlzaWJsZSI6ZmFsc2UsIldpZHRoIjowLjAsIkhlaWdodCI6MC4wLCJCb3JkZXJTdHlsZSI6eyIkaWQiOiIxNzEiLCJMaW5lQ29sb3IiOm51bGwsIkxpbmVXZWlnaHQiOjAuMCwiTGluZVR5cGUiOjAsIlBhcmVudFN0eWxlIjpudWxsfSwiUGFyZW50U3R5bGUiOm51bGx9LCJIb3Jpem9udGFsQ29ubmVjdG9yU3R5bGUiOnsiJGlkIjoiMTcyIiwiTGluZUNvbG9yIjp7IiRyZWYiOiIyNyJ9LCJMaW5lV2VpZ2h0IjoxLjAsIkxpbmVUeXBlIjowLCJQYXJlbnRTdHlsZSI6bnVsbH0sIlZlcnRpY2FsQ29ubmVjdG9yU3R5bGUiOnsiJGlkIjoiMTczIiwiTGluZUNvbG9yIjp7IiRyZWYiOiI3NiJ9LCJMaW5lV2VpZ2h0IjoxLjAsIkxpbmVUeXBlIjowLCJQYXJlbnRTdHlsZSI6bnVsbH0sIk1hcmdpbiI6bnVsbCwiU3RhcnREYXRlUG9zaXRpb24iOjYsIkVuZERhdGVQb3NpdGlvbiI6NiwiRGF0ZUlzVmlzaWJsZSI6ZmFsc2UsIlRpdGxlUG9zaXRpb24iOjAsIkR1cmF0aW9uUG9zaXRpb24iOjEsIlBlcmNlbnRhZ2VDb21wbGV0ZWRQb3NpdGlvbiI6NiwiU3BhY2luZyI6NSwiSXNCZWxvd1RpbWViYW5kIjp0cnVlLCJQZXJjZW50YWdlQ29tcGxldGVTaGFwZU9wYWNpdHkiOjM1LCJTaGFwZVN0eWxlIjp7IiRpZCI6IjE3NCIsIk1hcmdpbiI6eyIkaWQiOiIxNzUiLCJUb3AiOjAuMCwiTGVmdCI6NC4wLCJSaWdodCI6NC4wLCJCb3R0b20iOjAuMH0sIlBhZGRpbmciOnsiJGlkIjoiMTc2IiwiVG9wIjowLjAsIkxlZnQiOjAuMCwiUmlnaHQiOjAuMCwiQm90dG9tIjowLjB9LCJCYWNrZ3JvdW5kIjp7IiRyZWYiOiIzNSJ9LCJJc1Zpc2libGUiOnRydWUsIldpZHRoIjowLjAsIkhlaWdodCI6MjIuMCwiQm9yZGVyU3R5bGUiOnsiJGlkIjoiMTc3IiwiTGluZUNvbG9yIjp7IiRyZWYiOiIzOCJ9LCJMaW5lV2VpZ2h0IjowLjAsIkxpbmVUeXBlIjowLCJQYXJlbnRTdHlsZSI6bnVsbH0sIlBhcmVudFN0eWxlIjpudWxsfSwiVGl0bGVTdHlsZSI6eyIkaWQiOiIxNzgiLCJGb250U2V0dGluZ3MiOnsiJGlkIjoiMTc5IiwiRm9udFNpemUiOjEwLCJGb250TmFtZSI6IkNhbGlicmkiLCJJc0JvbGQiOmZhbHNlLCJJc0l0YWxpYyI6ZmFsc2UsIklzVW5kZXJsaW5lZCI6ZmFsc2UsIlBhcmVudFN0eWxlIjpudWxsfSwiQXV0b1NpemUiOjAsIkZvcmVncm91bmQiOnsiJGlkIjoiMTgwIiwiQ29sb3IiOnsiJGlkIjoiMTgxIiwiQSI6MjU1LCJSIjo1MSwiRyI6OTEsIkIiOjExNn19LCJNYXhXaWR0aCI6OTYwLjAsIk1heEhlaWdodCI6IkluZmluaXR5IiwiU21hcnRGb3JlZ3JvdW5kSXNBY3RpdmUiOmZhbHNlLCJIb3Jpem9udGFsQWxpZ25tZW50IjowLCJWZXJ0aWNhbEFsaWdubWVudCI6MCwiU21hcnRGb3JlZ3JvdW5kIjpudWxsLCJCYWNrZ3JvdW5kRmlsbFR5cGUiOjAsIk1hcmdpbiI6eyIkaWQiOiIxODIiLCJUb3AiOjAuMCwiTGVmdCI6MC4wLCJSaWdodCI6MC4wLCJCb3R0b20iOjAuMH0sIlBhZGRpbmciOnsiJGlkIjoiMTgzIiwiVG9wIjowLjAsIkxlZnQiOjAuMCwiUmlnaHQiOjAuMCwiQm90dG9tIjowLjB9LCJCYWNrZ3JvdW5kIjp7IiRpZCI6IjE4NCIsIkNvbG9yIjp7IiRpZCI6IjE4NSIsIkEiOjAsIlIiOjI1NSwiRyI6MjU1LCJCIjoyNTV9fSwiSXNWaXNpYmxlIjp0cnVlLCJXaWR0aCI6MC4wLCJIZWlnaHQiOjAuMCwiQm9yZGVyU3R5bGUiOnsiJGlkIjoiMTg2IiwiTGluZUNvbG9yIjpudWxsLCJMaW5lV2VpZ2h0IjowLjAsIkxpbmVUeXBlIjowLCJQYXJlbnRTdHlsZSI6bnVsbH0sIlBhcmVudFN0eWxlIjpudWxsfSwiRGF0ZVN0eWxlIjp7IiRpZCI6IjE4NyIsIkZvbnRTZXR0aW5ncyI6eyIkaWQiOiIxODgiLCJGb250U2l6ZSI6OSwiRm9udE5hbWUiOiJBcmlhbCIsIklzQm9sZCI6ZmFsc2UsIklzSXRhbGljIjpmYWxzZSwiSXNVbmRlcmxpbmVkIjpmYWxzZSwiUGFyZW50U3R5bGUiOm51bGx9LCJBdXRvU2l6ZSI6MCwiRm9yZWdyb3VuZCI6eyIkcmVmIjoiNTEifSwiTWF4V2lkdGgiOjk2MC4wLCJNYXhIZWlnaHQiOiJJbmZpbml0eSIsIlNtYXJ0Rm9yZWdyb3VuZElzQWN0aXZlIjpmYWxzZSwiSG9yaXpvbnRhbEFsaWdubWVudCI6MC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eyIkcmVmIjoiNTUifSwiSXNWaXNpYmxlIjp0cnVlLCJXaWR0aCI6MC4wLCJIZWlnaHQiOjAuMCwiQm9yZGVyU3R5bGUiOnsiJGlkIjoiMTkxIiwiTGluZUNvbG9yIjpudWxsLCJMaW5lV2VpZ2h0IjowLjAsIkxpbmVUeXBlIjowLCJQYXJlbnRTdHlsZSI6bnVsbH0sIlBhcmVudFN0eWxlIjpudWxsfSwiRGF0ZUZvcm1hdCI6eyIkaWQiOiIxOT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zIiwiRm9ybWF0IjowLCJJc1Zpc2libGUiOmZhbHNlLCJMYXN0S25vd25WaXNpYmlsaXR5U3RhdGUiOmZhbHNlfSwiSXNWaXNpYmxlIjp0cnVlLCJQYXJlbnRTdHlsZSI6bnVsbH0sIkluZGV4Ijo4LCJTbWFydER1cmF0aW9uQWN0aXZhdGVkIjpmYWxzZSwiRGF0ZUZvcm1hdCI6eyIkcmVmIjoiMTkyIn0sIldlZWtOdW1iZXJpbmciOnsiJGlkIjoiMTk0IiwiRm9ybWF0IjowLCJJc1Zpc2libGUiOmZhbHNlLCJMYXN0S25vd25WaXNpYmlsaXR5U3RhdGUiOmZhbHNlfSwiSWQiOiJiNmY3MGFmNS0wOWUwLTQwYTktOGM4ZS1lOTJjZjAwNGQ2OTAiLCJJbXBvcnRJZCI6bnVsbCwiVGl0bGUiOiJBdmFpbGFiaWxpdHkgIiwiTm90ZSI6bnVsbCwiSHlwZXJsaW5rIjp7IiRpZCI6IjE5NSIsIkFkZHJlc3MiOiIiLCJTdWJBZGRyZXNzIjoiIn0sIklzQ2hhbmdlZCI6ZmFsc2UsIklzTmV3IjpmYWxzZX19XSwiX21pbGVzdG9uZXMiOltdLCJJZCI6ImNlZTlkYjNjLWQzODktNGEyMC05YWNhLTAyY2I4NjA0ODkzNyIsIklzU2luZ2xlSXRlbVJvdyI6ZmFsc2V9XSwiSW5kZXgiOjAsIklkIjoiY2JhNDRiYzItZmU5Ni00ODE5LWJhOTgtMjNjNGU4MTgwY2E4IiwiSGVhZGVyVGV4dCI6bnVsbCwiSXNEZWZhdWx0Ijp0cnVlLCJTdHlsZSI6eyIkaWQiOiIxOTYiLCJIZWFkZXJTdHlsZSI6eyIkaWQiOiIxOTciLCJUZXh0U3R5bGUiOnsiJGlkIjoiMTk4IiwiRm9udFNldHRpbmdzIjp7IiRpZCI6IjE5OSIsIkZvbnRTaXplIjoxMSwiRm9udE5hbWUiOiJDYWxpYnJpIiwiSXNCb2xkIjpmYWxzZSwiSXNJdGFsaWMiOmZhbHNlLCJJc1VuZGVybGluZWQiOmZhbHNlLCJQYXJlbnRTdHlsZSI6bnVsbH0sIkF1dG9TaXplIjoyLCJGb3JlZ3JvdW5kIjp7IiRpZCI6IjIwMCIsIkNvbG9yIjp7IiRpZCI6IjIw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AyIiwiVG9wIjowLjAsIkxlZnQiOjAuMCwiUmlnaHQiOjAuMCwiQm90dG9tIjowLjB9LCJQYWRkaW5nIjp7IiRpZCI6IjIwMyIsIlRvcCI6MC4wLCJMZWZ0IjowLjAsIlJpZ2h0IjowLjAsIkJvdHRvbSI6MC4wfSwiQmFja2dyb3VuZCI6bnVsbCwiSXNWaXNpYmxlIjp0cnVlLCJXaWR0aCI6MC4wLCJIZWlnaHQiOjAuMCwiQm9yZGVyU3R5bGUiOm51bGwsIlBhcmVudFN0eWxlIjpudWxsfSwiUmVjdGFuZ2xlU3R5bGUiOnsiJGlkIjoiMjA0IiwiTWFyZ2luIjp7IiRpZCI6IjIwNSIsIlRvcCI6MC4wLCJMZWZ0IjowLjAsIlJpZ2h0IjowLjAsIkJvdHRvbSI6MC4wfSwiUGFkZGluZyI6eyIkaWQiOiIyMDYiLCJUb3AiOjAuMCwiTGVmdCI6MC4wLCJSaWdodCI6MC4wLCJCb3R0b20iOjAuMH0sIkJhY2tncm91bmQiOnsiJGlkIjoiMjA3IiwiQ29sb3IiOnsiJGlkIjoiMjA4IiwiQSI6NjMsIlIiOjI0MywiRyI6MjQzLCJCIjoyNDN9fSwiSXNWaXNpYmxlIjp0cnVlLCJXaWR0aCI6MC4wLCJIZWlnaHQiOjAuMCwiQm9yZGVyU3R5bGUiOnsiJGlkIjoiMjA5IiwiTGluZUNvbG9yIjp7IiRpZCI6IjIxMCIsIiR0eXBlIjoiTkxSRS5Db21tb24uRG9tLlNvbGlkQ29sb3JCcnVzaCwgTkxSRS5Db21tb24iLCJDb2xvciI6eyIkaWQiOiIyMTEiLCJBIjoyNTUsIlIiOjI1NSwiRyI6MCwiQiI6MH19LCJMaW5lV2VpZ2h0IjowLjAsIkxpbmVUeXBlIjowLCJQYXJlbnRTdHlsZSI6bnVsbH0sIlBhcmVudFN0eWxlIjpudWxsfSwiTWFyZ2luIjp7IiRpZCI6IjIxMiIsIlRvcCI6MC4wLCJMZWZ0IjowLjAsIlJpZ2h0IjowLjAsIkJvdHRvbSI6MC4wfSwiUGFkZGluZyI6eyIkaWQiOiIyMTMiLCJUb3AiOjAuMCwiTGVmdCI6MC4wLCJSaWdodCI6MC4wLCJCb3R0b20iOjAuMH0sIkJhY2tncm91bmQiOm51bGwsIklzVmlzaWJsZSI6dHJ1ZSwiV2lkdGgiOjAuMCwiSGVpZ2h0IjowLjAsIkJvcmRlclN0eWxlIjpudWxsLCJQYXJlbnRTdHlsZSI6bnVsbH0sIkJhY2tncm91bmRTdHlsZSI6eyIkaWQiOiIyMTQiLCJNYXJnaW4iOnsiJGlkIjoiMjE1IiwiVG9wIjowLjAsIkxlZnQiOjAuMCwiUmlnaHQiOjAuMCwiQm90dG9tIjowLjB9LCJQYWRkaW5nIjp7IiRpZCI6IjIxNiIsIlRvcCI6MC4wLCJMZWZ0IjowLjAsIlJpZ2h0IjowLjAsIkJvdHRvbSI6MC4wfSwiQmFja2dyb3VuZCI6eyIkaWQiOiIyMTciLCJDb2xvciI6eyIkaWQiOiIyMTgiLCJBIjo1MSwiUiI6MjcsIkciOjg4LCJCIjoxMjR9fSwiSXNWaXNpYmxlIjp0cnVlLCJXaWR0aCI6MC4wLCJIZWlnaHQiOjAuMCwiQm9yZGVyU3R5bGUiOnsiJGlkIjoiMjE5IiwiTGluZUNvbG9yIjp7IiRpZCI6IjIyMCIsIiR0eXBlIjoiTkxSRS5Db21tb24uRG9tLlNvbGlkQ29sb3JCcnVzaCwgTkxSRS5Db21tb24iLCJDb2xvciI6eyIkaWQiOiIyMjEiLCJBIjoyNTUsIlIiOjI1NSwiRyI6MCwiQiI6MH19LCJMaW5lV2VpZ2h0IjowLjAsIkxpbmVUeXBlIjowLCJQYXJlbnRTdHlsZSI6bnVsbH0sIlBhcmVudFN0eWxlIjpudWxsfSwiTWFyZ2luIjp7IiRpZCI6IjIyMiIsIlRvcCI6MC4wLCJMZWZ0IjowLjAsIlJpZ2h0IjowLjAsIkJvdHRvbSI6MC4wfSwiUGFkZGluZyI6eyIkaWQiOiIyMjMiLCJUb3AiOjAuMCwiTGVmdCI6MC4wLCJSaWdodCI6MC4wLCJCb3R0b20iOjAuMH0sIklzVmlzaWJsZSI6dHJ1ZSwiV2lkdGgiOjAuMCwiSGVpZ2h0IjowLjAsIkJvcmRlclN0eWxlIjpudWxsLCJQYXJlbnRTdHlsZSI6bnVsbH19XSwiSWQiOiI4ZDllZWZlMS1mMjZlLTRjNWEtYTAwOC0zNDJjMWE5NzlmYTYiLCJJbmRleCI6MCwiSGVhZGVyVGV4dCI6IkxpZmVjeWNsZSIsIlN0eWxlIjp7IiRpZCI6IjIyNCIsIkhlYWRlclN0eWxlIjp7IiRpZCI6IjIyNSIsIlRleHRJc1ZlcnRpY2FsIjpmYWxzZSwiVGV4dFN0eWxlIjp7IiRpZCI6IjIyNiIsIkZvbnRTZXR0aW5ncyI6eyIkaWQiOiIyMjciLCJGb250U2l6ZSI6MTEsIkZvbnROYW1lIjoiQ2FsaWJyaSIsIklzQm9sZCI6dHJ1ZSwiSXNJdGFsaWMiOmZhbHNlLCJJc1VuZGVybGluZWQiOmZhbHNlLCJQYXJlbnRTdHlsZSI6bnVsbH0sIkF1dG9TaXplIjowLCJGb3JlZ3JvdW5kIjp7IiRpZCI6IjIyOCIsIkNvbG9yIjp7IiRpZCI6IjIyO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zMCIsIlRvcCI6MC4wLCJMZWZ0IjowLjAsIlJpZ2h0IjowLjAsIkJvdHRvbSI6MC4wfSwiUGFkZGluZyI6eyIkaWQiOiIyMzEiLCJUb3AiOjAuMCwiTGVmdCI6MC4wLCJSaWdodCI6MC4wLCJCb3R0b20iOjAuMH0sIkJhY2tncm91bmQiOm51bGwsIklzVmlzaWJsZSI6dHJ1ZSwiV2lkdGgiOjAuMCwiSGVpZ2h0IjowLjAsIkJvcmRlclN0eWxlIjpudWxsLCJQYXJlbnRTdHlsZSI6bnVsbH0sIlJlY3RhbmdsZVN0eWxlIjp7IiRpZCI6IjIzMiIsIk1hcmdpbiI6eyIkaWQiOiIyMzMiLCJUb3AiOjAuMCwiTGVmdCI6MC4wLCJSaWdodCI6MC4wLCJCb3R0b20iOjAuMH0sIlBhZGRpbmciOnsiJGlkIjoiMjM0IiwiVG9wIjowLjAsIkxlZnQiOjAuMCwiUmlnaHQiOjAuMCwiQm90dG9tIjowLjB9LCJCYWNrZ3JvdW5kIjp7IiRpZCI6IjIzNSIsIkNvbG9yIjp7IiRpZCI6IjIzNiIsIkEiOjE3OCwiUiI6MjgsIkciOjE3MywiQiI6MjI4fX0sIklzVmlzaWJsZSI6dHJ1ZSwiV2lkdGgiOjAuMCwiSGVpZ2h0IjowLjAsIkJvcmRlclN0eWxlIjp7IiRpZCI6IjIzNyIsIkxpbmVDb2xvciI6eyIkaWQiOiIyMzgiLCIkdHlwZSI6Ik5MUkUuQ29tbW9uLkRvbS5Tb2xpZENvbG9yQnJ1c2gsIE5MUkUuQ29tbW9uIiwiQ29sb3IiOnsiJGlkIjoiMjM5IiwiQSI6MjU1LCJSIjoyMiwiRyI6MjgsIkIiOjM1fX0sIkxpbmVXZWlnaHQiOjAuMCwiTGluZVR5cGUiOjAsIlBhcmVudFN0eWxlIjpudWxsfSwiUGFyZW50U3R5bGUiOm51bGx9LCJNYXJnaW4iOnsiJGlkIjoiMjQwIiwiVG9wIjowLjAsIkxlZnQiOjAuMCwiUmlnaHQiOjAuMCwiQm90dG9tIjowLjB9LCJQYWRkaW5nIjp7IiRpZCI6IjI0MSIsIlRvcCI6MC4wLCJMZWZ0IjowLjAsIlJpZ2h0IjowLjAsIkJvdHRvbSI6MC4wfSwiQmFja2dyb3VuZCI6bnVsbCwiSXNWaXNpYmxlIjp0cnVlLCJXaWR0aCI6MC4wLCJIZWlnaHQiOjAuMCwiQm9yZGVyU3R5bGUiOm51bGwsIlBhcmVudFN0eWxlIjpudWxsfSwiQmFja2dyb3VuZFN0eWxlIjp7IiRpZCI6IjI0MiIsIk1hcmdpbiI6eyIkaWQiOiIyNDMiLCJUb3AiOjAuMCwiTGVmdCI6MC4wLCJSaWdodCI6MC4wLCJCb3R0b20iOjAuMH0sIlBhZGRpbmciOnsiJGlkIjoiMjQ0IiwiVG9wIjowLjAsIkxlZnQiOjAuMCwiUmlnaHQiOjAuMCwiQm90dG9tIjowLjB9LCJCYWNrZ3JvdW5kIjp7IiRpZCI6IjI0NSIsIkNvbG9yIjp7IiRpZCI6IjI0NiIsIkEiOjI1NSwiUiI6MjQzLCJHIjoyNDMsIkIiOjI0M319LCJJc1Zpc2libGUiOnRydWUsIldpZHRoIjowLjAsIkhlaWdodCI6MC4wLCJCb3JkZXJTdHlsZSI6eyIkaWQiOiIyNDciLCJMaW5lQ29sb3IiOnsiJGlkIjoiMjQ4IiwiJHR5cGUiOiJOTFJFLkNvbW1vbi5Eb20uU29saWRDb2xvckJydXNoLCBOTFJFLkNvbW1vbiIsIkNvbG9yIjp7IiRpZCI6IjI0OSIsIkEiOjI1NSwiUiI6MjIsIkciOjI4LCJCIjozNX19LCJMaW5lV2VpZ2h0IjowLjAsIkxpbmVUeXBlIjowLCJQYXJlbnRTdHlsZSI6bnVsbH0sIlBhcmVudFN0eWxlIjpudWxsfSwiSXNBYm92ZVRpbWViYW5kIjpmYWxzZSwiTWFyZ2luIjp7IiRpZCI6IjI1MCIsIlRvcCI6MC4wLCJMZWZ0IjowLjAsIlJpZ2h0IjowLjAsIkJvdHRvbSI6MC4wfSwiUGFkZGluZyI6eyIkaWQiOiIyNTEiLCJUb3AiOjAuMCwiTGVmdCI6MC4wLCJSaWdodCI6MC4wLCJCb3R0b20iOjAuMH0sIklzVmlzaWJsZSI6dHJ1ZSwiV2lkdGgiOjAuMCwiSGVpZ2h0IjowLjAsIkJvcmRlclN0eWxlIjp7IiRpZCI6IjI1MiIsIkxpbmVDb2xvciI6bnVsbCwiTGluZVdlaWdodCI6MC4wLCJMaW5lVHlwZSI6MCwiUGFyZW50U3R5bGUiOm51bGx9LCJQYXJlbnRTdHlsZSI6bnVsbH19LHsiJGlkIjoiMjUzIiwiX2FjdGl2aXRpZXMiOlt7IiRpZCI6IjI1NCIsIl9yb3dzIjpbeyIkaWQiOiIyNTUiLCJfdGFza3MiOlt7IiRpZCI6IjI1NiIsIl9hdHRhY2hlZE1pbGVzdG9uZXMiOltdLCJUYXNrRGVmaW5pdGlvbiI6eyIkaWQiOiIyNTciLCJHcm91cE5hbWUiOm51bGwsIlN0YXJ0RGF0ZSI6IjIwMTgtMDEtMDFUMDg6NDk6MDBaIiwiRW5kRGF0ZSI6IjIwMjItMDctMDFUMDg6NDk6MDBaIiwiUGVyY2VudGFnZUNvbXBsZXRlIjowLjAsIlN0eWxlIjp7IiRpZCI6IjI1OCIsIlNoYXBlIjozLCJTaGFwZVRoaWNrbmVzcyI6MiwiRHVyYXRpb25Gb3JtYXQiOjQsIkluY2x1ZGVOb25Xb3JraW5nRGF5c0luRHVyYXRpb24iOmZhbHNlLCJQZXJjZW50YWdlQ29tcGxldGVTdHlsZSI6eyIkaWQiOiIyNTkiLCJGb250U2V0dGluZ3MiOnsiJGlkIjoiMjYw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yNjEiLCJMaW5lQ29sb3IiOm51bGwsIkxpbmVXZWlnaHQiOjAuMCwiTGluZVR5cGUiOjAsIlBhcmVudFN0eWxlIjpudWxsfSwiUGFyZW50U3R5bGUiOm51bGx9LCJEdXJhdGlvblN0eWxlIjp7IiRpZCI6IjI2MiIsIkZvbnRTZXR0aW5ncyI6eyIkaWQiOiIyNjMiLCJGb250U2l6ZSI6OSwiRm9udE5hbWUiOiJDb3JiZWwiLCJJc0JvbGQiOnRydWUsIklzSXRhbGljIjpmYWxzZSwiSXNVbmRlcmxpbmVkIjpmYWxzZSwiUGFyZW50U3R5bGUiOm51bGx9LCJBdXRvU2l6ZSI6MCwiRm9yZWdyb3VuZCI6eyIkaWQiOiIyNjQiLCJDb2xvciI6eyIkaWQiOiIyNjU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GlkIjoiMjY2IiwiQ29sb3IiOnsiJGlkIjoiMjY3IiwiQSI6MCwiUiI6MjU1LCJHIjoyNTUsIkIiOjI1NX19LCJJc1Zpc2libGUiOmZhbHNlLCJXaWR0aCI6MC4wLCJIZWlnaHQiOjAuMCwiQm9yZGVyU3R5bGUiOnsiJGlkIjoiMjY4IiwiTGluZUNvbG9yIjpudWxsLCJMaW5lV2VpZ2h0IjowLjAsIkxpbmVUeXBlIjowLCJQYXJlbnRTdHlsZSI6bnVsbH0sIlBhcmVudFN0eWxlIjpudWxsfSwiSG9yaXpvbnRhbENvbm5lY3RvclN0eWxlIjp7IiRpZCI6IjI2OSIsIkxpbmVDb2xvciI6eyIkcmVmIjoiMjcifSwiTGluZVdlaWdodCI6MS4wLCJMaW5lVHlwZSI6MCwiUGFyZW50U3R5bGUiOm51bGx9LCJWZXJ0aWNhbENvbm5lY3RvclN0eWxlIjp7IiRpZCI6IjI3MCIsIkxpbmVDb2xvciI6eyIkcmVmIjoiNzYi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I3MSIsIk1hcmdpbiI6eyIkcmVmIjoiMzMifSwiUGFkZGluZyI6eyIkcmVmIjoiMzQifSwiQmFja2dyb3VuZCI6eyIkaWQiOiIyNzIiLCJDb2xvciI6eyIkaWQiOiIyNzMiLCJBIjoyNTUsIlIiOjY2LCJHIjoxODYsIkIiOjE1MX19LCJJc1Zpc2libGUiOnRydWUsIldpZHRoIjowLjAsIkhlaWdodCI6MjIuMCwiQm9yZGVyU3R5bGUiOnsiJGlkIjoiMjc0IiwiTGluZUNvbG9yIjp7IiRyZWYiOiIzOCJ9LCJMaW5lV2VpZ2h0IjowLjAsIkxpbmVUeXBlIjowLCJQYXJlbnRTdHlsZSI6bnVsbH0sIlBhcmVudFN0eWxlIjpudWxsfSwiVGl0bGVTdHlsZSI6eyIkaWQiOiIyNzUiLCJGb250U2V0dGluZ3MiOnsiJGlkIjoiMjc2IiwiRm9udFNpemUiOjksIkZvbnROYW1lIjoiQ2FsaWJyaSIsIklzQm9sZCI6dHJ1ZSwiSXNJdGFsaWMiOmZhbHNlLCJJc1VuZGVybGluZWQiOmZhbHNlLCJQYXJlbnRTdHlsZSI6bnVsbH0sIkF1dG9TaXplIjoyLCJGb3JlZ3JvdW5kIjp7IiRpZCI6IjI3NyIsIkNvbG9yIjp7IiRpZCI6IjI3OCIsIkEiOjI1NSwiUiI6MjU1LCJHIjoyNTUsIkIiOjI1NX19LCJNYXhXaWR0aCI6MTAyLjg4NDUxMzAwNzI2OTk2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Mjc5IiwiQ29sb3IiOnsiJGlkIjoiMjgwIiwiQSI6MCwiUiI6MjU1LCJHIjoyNTUsIkIiOjI1NX19LCJJc1Zpc2libGUiOnRydWUsIldpZHRoIjowLjAsIkhlaWdodCI6MC4wLCJCb3JkZXJTdHlsZSI6eyIkaWQiOiIyODEiLCJMaW5lQ29sb3IiOm51bGwsIkxpbmVXZWlnaHQiOjAuMCwiTGluZVR5cGUiOjAsIlBhcmVudFN0eWxlIjpudWxsfSwiUGFyZW50U3R5bGUiOm51bGx9LCJEYXRlU3R5bGUiOnsiJGlkIjoiMjgyIiwiRm9udFNldHRpbmdzIjp7IiRpZCI6IjI4MyIsIkZvbnRTaXplIjoxMSwiRm9udE5hbWUiOiJDb3JiZWwiLCJJc0JvbGQiOmZhbHNlLCJJc0l0YWxpYyI6ZmFsc2UsIklzVW5kZXJsaW5lZCI6ZmFsc2UsIlBhcmVudFN0eWxlIjpudWxsfSwiQXV0b1NpemUiOjAsIkZvcmVncm91bmQiOnsiJGlkIjoiMjg0IiwiQ29sb3IiOnsiJGlkIjoiMjg1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pZCI6IjI4NiIsIkNvbG9yIjp7IiRpZCI6IjI4NyIsIkEiOjAsIlIiOjI1NSwiRyI6MjU1LCJCIjoyNTV9fSwiSXNWaXNpYmxlIjp0cnVlLCJXaWR0aCI6MC4wLCJIZWlnaHQiOjAuMCwiQm9yZGVyU3R5bGUiOnsiJGlkIjoiMjg4IiwiTGluZUNvbG9yIjpudWxsLCJMaW5lV2VpZ2h0IjowLjAsIkxpbmVUeXBlIjowLCJQYXJlbnRTdHlsZSI6bnVsbH0sIlBhcmVudFN0eWxlIjpudWxsfSwiRGF0ZUZvcm1hdCI6eyIkaWQiOiIyODk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AiLCJGb3JtYXQiOjAsIklzVmlzaWJsZSI6ZmFsc2UsIkxhc3RLbm93blZpc2liaWxpdHlTdGF0ZSI6ZmFsc2V9LCJJc1Zpc2libGUiOnRydWUsIlBhcmVudFN0eWxlIjpudWxsfSwiSW5kZXgiOjksIlNtYXJ0RHVyYXRpb25BY3RpdmF0ZWQiOmZhbHNlLCJEYXRlRm9ybWF0Ijp7IiRyZWYiOiIyODkifSwiV2Vla051bWJlcmluZyI6eyIkaWQiOiIyOTEiLCJGb3JtYXQiOjAsIklzVmlzaWJsZSI6ZmFsc2UsIkxhc3RLbm93blZpc2liaWxpdHlTdGF0ZSI6ZmFsc2V9LCJJZCI6ImIzMmE0OTFmLWVlYTktNDQ5YS05NTI5LWUxZDAzYWFmNTU2MSIsIkltcG9ydElkIjpudWxsLCJUaXRsZSI6IjEwSyBDYW5kaWRhdGVzIiwiTm90ZSI6bnVsbCwiSHlwZXJsaW5rIjp7IiRpZCI6IjI5MiIsIkFkZHJlc3MiOiIiLCJTdWJBZGRyZXNzIjoiIn0sIklzQ2hhbmdlZCI6ZmFsc2UsIklzTmV3IjpmYWxzZX19XSwiX21pbGVzdG9uZXMiOltdLCJJZCI6IjAwMDAwMDAwLTAwMDAtMDAwMC0wMDAwLTAwMDAwMDAwMDAwMCIsIklzU2luZ2xlSXRlbVJvdyI6dHJ1ZX0seyIkaWQiOiIyOTMiLCJfdGFza3MiOlt7IiRpZCI6IjI5NCIsIl9hdHRhY2hlZE1pbGVzdG9uZXMiOltdLCJUYXNrRGVmaW5pdGlvbiI6eyIkaWQiOiIyOTUiLCJHcm91cE5hbWUiOm51bGwsIlN0YXJ0RGF0ZSI6IjIwMjItMDctMDFUMjA6Mzk6MDBaIiwiRW5kRGF0ZSI6IjIwMjgtMDEtMDFUMjA6Mzk6MDBaIiwiUGVyY2VudGFnZUNvbXBsZXRlIjowLjAsIlN0eWxlIjp7IiRpZCI6IjI5NiIsIlNoYXBlIjozLCJTaGFwZVRoaWNrbmVzcyI6MiwiRHVyYXRpb25Gb3JtYXQiOjQsIkluY2x1ZGVOb25Xb3JraW5nRGF5c0luRHVyYXRpb24iOmZhbHNlLCJQZXJjZW50YWdlQ29tcGxldGVTdHlsZSI6eyIkaWQiOiIyOTciLCJGb250U2V0dGluZ3MiOnsiJGlkIjoiMjk4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pZCI6IjI5OSIsIlRvcCI6MC4wLCJMZWZ0IjowLjAsIlJpZ2h0IjowLjAsIkJvdHRvbSI6MC4wfSwiUGFkZGluZyI6eyIkaWQiOiIzMDAiLCJUb3AiOjAuMCwiTGVmdCI6MC4wLCJSaWdodCI6MC4wLCJCb3R0b20iOjAuMH0sIkJhY2tncm91bmQiOnsiJHJlZiI6IjE0In0sIklzVmlzaWJsZSI6dHJ1ZSwiV2lkdGgiOjAuMCwiSGVpZ2h0IjowLjAsIkJvcmRlclN0eWxlIjp7IiRpZCI6IjMwMSIsIkxpbmVDb2xvciI6bnVsbCwiTGluZVdlaWdodCI6MC4wLCJMaW5lVHlwZSI6MCwiUGFyZW50U3R5bGUiOm51bGx9LCJQYXJlbnRTdHlsZSI6bnVsbH0sIkR1cmF0aW9uU3R5bGUiOnsiJGlkIjoiMzAyIiwiRm9udFNldHRpbmdzIjp7IiRpZCI6IjMwMyIsIkZvbnRTaXplIjo5LCJGb250TmFtZSI6IkNvcmJlbCIsIklzQm9sZCI6dHJ1ZSwiSXNJdGFsaWMiOmZhbHNlLCJJc1VuZGVybGluZWQiOmZhbHNlLCJQYXJlbnRTdHlsZSI6bnVsbH0sIkF1dG9TaXplIjowLCJGb3JlZ3JvdW5kIjp7IiRpZCI6IjMwNCIsIkNvbG9yIjp7IiRpZCI6IjMwNSIsIkEiOjI1NSwiUiI6MjIzLCJHIjoyMjMsIkIiOjIyM319LCJNYXhXaWR0aCI6OTYwLjAsIk1heEhlaWdodCI6IkluZmluaXR5IiwiU21hcnRGb3JlZ3JvdW5kSXNBY3RpdmUiOmZhbHNlLCJIb3Jpem9udGFsQWxpZ25tZW50IjowLCJWZXJ0aWNhbEFsaWdubWVudCI6MCwiU21hcnRGb3JlZ3JvdW5kIjpudWxsLCJCYWNrZ3JvdW5kRmlsbFR5cGUiOjAsIk1hcmdpbiI6eyIkaWQiOiIzMDYiLCJUb3AiOjAuMCwiTGVmdCI6MC4wLCJSaWdodCI6MC4wLCJCb3R0b20iOjAuMH0sIlBhZGRpbmciOnsiJGlkIjoiMzA3IiwiVG9wIjowLjAsIkxlZnQiOjAuMCwiUmlnaHQiOjAuMCwiQm90dG9tIjowLjB9LCJCYWNrZ3JvdW5kIjp7IiRpZCI6IjMwOCIsIkNvbG9yIjp7IiRpZCI6IjMwOSIsIkEiOjAsIlIiOjI1NSwiRyI6MjU1LCJCIjoyNTV9fSwiSXNWaXNpYmxlIjpmYWxzZSwiV2lkdGgiOjAuMCwiSGVpZ2h0IjowLjAsIkJvcmRlclN0eWxlIjp7IiRpZCI6IjMxMCIsIkxpbmVDb2xvciI6bnVsbCwiTGluZVdlaWdodCI6MC4wLCJMaW5lVHlwZSI6MCwiUGFyZW50U3R5bGUiOm51bGx9LCJQYXJlbnRTdHlsZSI6bnVsbH0sIkhvcml6b250YWxDb25uZWN0b3JTdHlsZSI6eyIkaWQiOiIzMTEiLCJMaW5lQ29sb3IiOnsiJHJlZiI6IjI3In0sIkxpbmVXZWlnaHQiOjEuMCwiTGluZVR5cGUiOjAsIlBhcmVudFN0eWxlIjpudWxsfSwiVmVydGljYWxDb25uZWN0b3JTdHlsZSI6eyIkaWQiOiIzMTIiLCJMaW5lQ29sb3IiOnsiJHJlZiI6Ijc2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zMTMiLCJNYXJnaW4iOnsiJGlkIjoiMzE0IiwiVG9wIjowLjAsIkxlZnQiOjQuMCwiUmlnaHQiOjQuMCwiQm90dG9tIjowLjB9LCJQYWRkaW5nIjp7IiRpZCI6IjMxNSIsIlRvcCI6MC4wLCJMZWZ0IjowLjAsIlJpZ2h0IjowLjAsIkJvdHRvbSI6MC4wfSwiQmFja2dyb3VuZCI6eyIkaWQiOiIzMTYiLCJDb2xvciI6eyIkaWQiOiIzMTciLCJBIjoyNTUsIlIiOjY2LCJHIjoxODYsIkIiOjE1MX19LCJJc1Zpc2libGUiOnRydWUsIldpZHRoIjowLjAsIkhlaWdodCI6MjIuMCwiQm9yZGVyU3R5bGUiOnsiJGlkIjoiMzE4IiwiTGluZUNvbG9yIjp7IiRyZWYiOiIzOCJ9LCJMaW5lV2VpZ2h0IjowLjAsIkxpbmVUeXBlIjowLCJQYXJlbnRTdHlsZSI6bnVsbH0sIlBhcmVudFN0eWxlIjpudWxsfSwiVGl0bGVTdHlsZSI6eyIkaWQiOiIzMTkiLCJGb250U2V0dGluZ3MiOnsiJGlkIjoiMzIwIiwiRm9udFNpemUiOjksIkZvbnROYW1lIjoiQ2FsaWJyaSIsIklzQm9sZCI6dHJ1ZSwiSXNJdGFsaWMiOmZhbHNlLCJJc1VuZGVybGluZWQiOmZhbHNlLCJQYXJlbnRTdHlsZSI6bnVsbH0sIkF1dG9TaXplIjowLCJGb3JlZ3JvdW5kIjp7IiRpZCI6IjMyMSIsIkNvbG9yIjp7IiRpZCI6IjMyMiIsIkEiOjI1NSwiUiI6MjU1LCJHIjoyNTUsIkIiOjI1NX19LCJNYXhXaWR0aCI6Nzc3LjYsIk1heEhlaWdodCI6IkluZmluaXR5IiwiU21hcnRGb3JlZ3JvdW5kSXNBY3RpdmUiOmZhbHNlLCJIb3Jpem9udGFsQWxpZ25tZW50IjoxLCJWZXJ0aWNhbEFsaWdubWVudCI6MCwiU21hcnRGb3JlZ3JvdW5kIjpudWxsLCJCYWNrZ3JvdW5kRmlsbFR5cGUiOjAsIk1hcmdpbiI6eyIkaWQiOiIzMjMiLCJUb3AiOjAuMCwiTGVmdCI6MC4wLCJSaWdodCI6MC4wLCJCb3R0b20iOjAuMH0sIlBhZGRpbmciOnsiJGlkIjoiMzI0IiwiVG9wIjowLjAsIkxlZnQiOjAuMCwiUmlnaHQiOjAuMCwiQm90dG9tIjowLjB9LCJCYWNrZ3JvdW5kIjp7IiRpZCI6IjMyNSIsIkNvbG9yIjp7IiRpZCI6IjMyNiIsIkEiOjAsIlIiOjI1NSwiRyI6MjU1LCJCIjoyNTV9fSwiSXNWaXNpYmxlIjp0cnVlLCJXaWR0aCI6MC4wLCJIZWlnaHQiOjAuMCwiQm9yZGVyU3R5bGUiOnsiJGlkIjoiMzI3IiwiTGluZUNvbG9yIjpudWxsLCJMaW5lV2VpZ2h0IjowLjAsIkxpbmVUeXBlIjowLCJQYXJlbnRTdHlsZSI6bnVsbH0sIlBhcmVudFN0eWxlIjpudWxsfSwiRGF0ZVN0eWxlIjp7IiRpZCI6IjMyOCIsIkZvbnRTZXR0aW5ncyI6eyIkaWQiOiIzMjkiLCJGb250U2l6ZSI6MTEsIkZvbnROYW1lIjoiQ29yYmVsIiwiSXNCb2xkIjpmYWxzZSwiSXNJdGFsaWMiOmZhbHNlLCJJc1VuZGVybGluZWQiOmZhbHNlLCJQYXJlbnRTdHlsZSI6bnVsbH0sIkF1dG9TaXplIjowLCJGb3JlZ3JvdW5kIjp7IiRpZCI6IjMzMCIsIkNvbG9yIjp7IiRpZCI6IjMzM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aWQiOiIzMzIiLCJUb3AiOjAuMCwiTGVmdCI6MC4wLCJSaWdodCI6MC4wLCJCb3R0b20iOjAuMH0sIlBhZGRpbmciOnsiJGlkIjoiMzMzIiwiVG9wIjowLjAsIkxlZnQiOjAuMCwiUmlnaHQiOjAuMCwiQm90dG9tIjowLjB9LCJCYWNrZ3JvdW5kIjp7IiRpZCI6IjMzNCIsIkNvbG9yIjp7IiRpZCI6IjMzNSIsIkEiOjAsIlIiOjI1NSwiRyI6MjU1LCJCIjoyNTV9fSwiSXNWaXNpYmxlIjp0cnVlLCJXaWR0aCI6MC4wLCJIZWlnaHQiOjAuMCwiQm9yZGVyU3R5bGUiOnsiJGlkIjoiMzM2IiwiTGluZUNvbG9yIjpudWxsLCJMaW5lV2VpZ2h0IjowLjAsIkxpbmVUeXBlIjowLCJQYXJlbnRTdHlsZSI6bnVsbH0sIlBhcmVudFN0eWxlIjpudWxsfSwiRGF0ZUZvcm1hdCI6eyIkaWQiOiIzMzc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giLCJGb3JtYXQiOjAsIklzVmlzaWJsZSI6ZmFsc2UsIkxhc3RLbm93blZpc2liaWxpdHlTdGF0ZSI6ZmFsc2V9LCJJc1Zpc2libGUiOnRydWUsIlBhcmVudFN0eWxlIjpudWxsfSwiSW5kZXgiOjEwLCJTbWFydER1cmF0aW9uQWN0aXZhdGVkIjpmYWxzZSwiRGF0ZUZvcm1hdCI6eyIkcmVmIjoiMzM3In0sIldlZWtOdW1iZXJpbmciOnsiJGlkIjoiMzM5IiwiRm9ybWF0IjowLCJJc1Zpc2libGUiOmZhbHNlLCJMYXN0S25vd25WaXNpYmlsaXR5U3RhdGUiOmZhbHNlfSwiSWQiOiIxNmU0ZjZjZS01YjRjLTQzYWItOWU5Ni0wYzU3MDExYzJhOWQiLCJJbXBvcnRJZCI6bnVsbCwiVGl0bGUiOiIyMCBDYW5kaWRhdGVzIiwiTm90ZSI6bnVsbCwiSHlwZXJsaW5rIjp7IiRpZCI6IjM0MCIsIkFkZHJlc3MiOiIiLCJTdWJBZGRyZXNzIjoiIn0sIklzQ2hhbmdlZCI6ZmFsc2UsIklzTmV3IjpmYWxzZX19XSwiX21pbGVzdG9uZXMiOltdLCJJZCI6IjAwMDAwMDAwLTAwMDAtMDAwMC0wMDAwLTAwMDAwMDAwMDAwMCIsIklzU2luZ2xlSXRlbVJvdyI6dHJ1ZX0seyIkaWQiOiIzNDEiLCJfdGFza3MiOlt7IiRpZCI6IjM0MiIsIl9hdHRhY2hlZE1pbGVzdG9uZXMiOltdLCJUYXNrRGVmaW5pdGlvbiI6eyIkaWQiOiIzNDMiLCJHcm91cE5hbWUiOm51bGwsIlN0YXJ0RGF0ZSI6IjIwMjgtMDEtMDFUMTk6MTQ6MDBaIiwiRW5kRGF0ZSI6IjIwMzUtMDEtMDFUMTk6MTQ6MDBaIiwiUGVyY2VudGFnZUNvbXBsZXRlIjowLjAsIlN0eWxlIjp7IiRpZCI6IjM0NCIsIlNoYXBlIjozLCJTaGFwZVRoaWNrbmVzcyI6MiwiRHVyYXRpb25Gb3JtYXQiOjQsIkluY2x1ZGVOb25Xb3JraW5nRGF5c0luRHVyYXRpb24iOmZhbHNlLCJQZXJjZW50YWdlQ29tcGxldGVTdHlsZSI6eyIkaWQiOiIzNDUiLCJGb250U2V0dGluZ3MiOnsiJGlkIjoiMzQ2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zNDciLCJMaW5lQ29sb3IiOm51bGwsIkxpbmVXZWlnaHQiOjAuMCwiTGluZVR5cGUiOjAsIlBhcmVudFN0eWxlIjpudWxsfSwiUGFyZW50U3R5bGUiOm51bGx9LCJEdXJhdGlvblN0eWxlIjp7IiRpZCI6IjM0OCIsIkZvbnRTZXR0aW5ncyI6eyIkaWQiOiIzNDkiLCJGb250U2l6ZSI6OSwiRm9udE5hbWUiOiJDb3JiZWwiLCJJc0JvbGQiOnRydWUsIklzSXRhbGljIjpmYWxzZSwiSXNVbmRlcmxpbmVkIjpmYWxzZSwiUGFyZW50U3R5bGUiOm51bGx9LCJBdXRvU2l6ZSI6MCwiRm9yZWdyb3VuZCI6eyIkaWQiOiIzNTAiLCJDb2xvciI6eyIkaWQiOiIzNTE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GlkIjoiMzUyIiwiQ29sb3IiOnsiJGlkIjoiMzUzIiwiQSI6MCwiUiI6MjU1LCJHIjoyNTUsIkIiOjI1NX19LCJJc1Zpc2libGUiOmZhbHNlLCJXaWR0aCI6MC4wLCJIZWlnaHQiOjAuMCwiQm9yZGVyU3R5bGUiOnsiJGlkIjoiMzU0IiwiTGluZUNvbG9yIjpudWxsLCJMaW5lV2VpZ2h0IjowLjAsIkxpbmVUeXBlIjowLCJQYXJlbnRTdHlsZSI6bnVsbH0sIlBhcmVudFN0eWxlIjpudWxsfSwiSG9yaXpvbnRhbENvbm5lY3RvclN0eWxlIjp7IiRpZCI6IjM1NSIsIkxpbmVDb2xvciI6eyIkcmVmIjoiMjcifSwiTGluZVdlaWdodCI6MS4wLCJMaW5lVHlwZSI6MCwiUGFyZW50U3R5bGUiOm51bGx9LCJWZXJ0aWNhbENvbm5lY3RvclN0eWxlIjp7IiRpZCI6IjM1NiIsIkxpbmVDb2xvciI6eyIkcmVmIjoiNzYi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M1NyIsIk1hcmdpbiI6eyIkcmVmIjoiMzMifSwiUGFkZGluZyI6eyIkcmVmIjoiMzQifSwiQmFja2dyb3VuZCI6eyIkcmVmIjoiMzE2In0sIklzVmlzaWJsZSI6dHJ1ZSwiV2lkdGgiOjAuMCwiSGVpZ2h0IjoyMi4wLCJCb3JkZXJTdHlsZSI6eyIkaWQiOiIzNTgiLCJMaW5lQ29sb3IiOnsiJHJlZiI6IjM4In0sIkxpbmVXZWlnaHQiOjAuMCwiTGluZVR5cGUiOjAsIlBhcmVudFN0eWxlIjpudWxsfSwiUGFyZW50U3R5bGUiOm51bGx9LCJUaXRsZVN0eWxlIjp7IiRpZCI6IjM1OSIsIkZvbnRTZXR0aW5ncyI6eyIkaWQiOiIzNjAiLCJGb250U2l6ZSI6OSwiRm9udE5hbWUiOiJDYWxpYnJpIiwiSXNCb2xkIjp0cnVlLCJJc0l0YWxpYyI6ZmFsc2UsIklzVW5kZXJsaW5lZCI6ZmFsc2UsIlBhcmVudFN0eWxlIjpudWxsfSwiQXV0b1NpemUiOjAsIkZvcmVncm91bmQiOnsiJGlkIjoiMzYxIiwiQ29sb3IiOnsiJGlkIjoiMzYyIiwiQSI6MjU1LCJSIjoyNTUsIkciOjI1NSwiQiI6MjU1fX0sIk1heFdpZHRoIjo1ODMuMi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M2MyIsIkNvbG9yIjp7IiRpZCI6IjM2NCIsIkEiOjAsIlIiOjI1NSwiRyI6MjU1LCJCIjoyNTV9fSwiSXNWaXNpYmxlIjp0cnVlLCJXaWR0aCI6MC4wLCJIZWlnaHQiOjAuMCwiQm9yZGVyU3R5bGUiOnsiJGlkIjoiMzY1IiwiTGluZUNvbG9yIjpudWxsLCJMaW5lV2VpZ2h0IjowLjAsIkxpbmVUeXBlIjowLCJQYXJlbnRTdHlsZSI6bnVsbH0sIlBhcmVudFN0eWxlIjpudWxsfSwiRGF0ZVN0eWxlIjp7IiRpZCI6IjM2NiIsIkZvbnRTZXR0aW5ncyI6eyIkaWQiOiIzNjciLCJGb250U2l6ZSI6MTEsIkZvbnROYW1lIjoiQ29yYmVsIiwiSXNCb2xkIjpmYWxzZSwiSXNJdGFsaWMiOmZhbHNlLCJJc1VuZGVybGluZWQiOmZhbHNlLCJQYXJlbnRTdHlsZSI6bnVsbH0sIkF1dG9TaXplIjowLCJGb3JlZ3JvdW5kIjp7IiRpZCI6IjM2OCIsIkNvbG9yIjp7IiRpZCI6IjM2O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aWQiOiIzNzAiLCJDb2xvciI6eyIkaWQiOiIzNzEiLCJBIjowLCJSIjoyNTUsIkciOjI1NSwiQiI6MjU1fX0sIklzVmlzaWJsZSI6dHJ1ZSwiV2lkdGgiOjAuMCwiSGVpZ2h0IjowLjAsIkJvcmRlclN0eWxlIjp7IiRpZCI6IjM3MiIsIkxpbmVDb2xvciI6bnVsbCwiTGluZVdlaWdodCI6MC4wLCJMaW5lVHlwZSI6MCwiUGFyZW50U3R5bGUiOm51bGx9LCJQYXJlbnRTdHlsZSI6bnVsbH0sIkRhdGVGb3JtYXQiOnsiJGlkIjoiMzcz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c0IiwiRm9ybWF0IjowLCJJc1Zpc2libGUiOmZhbHNlLCJMYXN0S25vd25WaXNpYmlsaXR5U3RhdGUiOmZhbHNlfSwiSXNWaXNpYmxlIjp0cnVlLCJQYXJlbnRTdHlsZSI6bnVsbH0sIkluZGV4IjoxMSwiU21hcnREdXJhdGlvbkFjdGl2YXRlZCI6ZmFsc2UsIkRhdGVGb3JtYXQiOnsiJHJlZiI6IjM3MyJ9LCJXZWVrTnVtYmVyaW5nIjp7IiRpZCI6IjM3NSIsIkZvcm1hdCI6MCwiSXNWaXNpYmxlIjpmYWxzZSwiTGFzdEtub3duVmlzaWJpbGl0eVN0YXRlIjpmYWxzZX0sIklkIjoiM2Y2NDU1YjMtYzIxZC00NjhhLThlODQtYzg5ZTk4M2U0MTMxIiwiSW1wb3J0SWQiOm51bGwsIlRpdGxlIjoiMTAgQ2FuZGlkYXRlcyIsIk5vdGUiOm51bGwsIkh5cGVybGluayI6eyIkaWQiOiIzNzYiLCJBZGRyZXNzIjoiIiwiU3ViQWRkcmVzcyI6IiJ9LCJJc0NoYW5nZWQiOmZhbHNlLCJJc05ldyI6ZmFsc2V9fV0sIl9taWxlc3RvbmVzIjpbXSwiSWQiOiIwMDAwMDAwMC0wMDAwLTAwMDAtMDAwMC0wMDAwMDAwMDAwMDAiLCJJc1NpbmdsZUl0ZW1Sb3ciOnRydWV9LHsiJGlkIjoiMzc3IiwiX3Rhc2tzIjpbeyIkaWQiOiIzNzgiLCJfYXR0YWNoZWRNaWxlc3RvbmVzIjpbXSwiVGFza0RlZmluaXRpb24iOnsiJGlkIjoiMzc5IiwiR3JvdXBOYW1lIjpudWxsLCJTdGFydERhdGUiOiIyMDM1LTAxLTAxVDExOjQxOjAwWiIsIkVuZERhdGUiOiIyMDQzLTA3LTAxVDExOjQxOjAwWiIsIlBlcmNlbnRhZ2VDb21wbGV0ZSI6MC4wLCJTdHlsZSI6eyIkaWQiOiIzODAiLCJTaGFwZSI6MywiU2hhcGVUaGlja25lc3MiOjIsIkR1cmF0aW9uRm9ybWF0Ijo0LCJJbmNsdWRlTm9uV29ya2luZ0RheXNJbkR1cmF0aW9uIjpmYWxzZSwiUGVyY2VudGFnZUNvbXBsZXRlU3R5bGUiOnsiJGlkIjoiMzgxIiwiRm9udFNldHRpbmdzIjp7IiRpZCI6IjM4MiIsIkZvbnRTaXplIjo5LCJGb250TmFtZSI6IkFyaWFsIiwiSXNCb2xkIjpmYWxzZSwiSXNJdGFsaWMiOmZhbHNlLCJJc1VuZGVybGluZWQiOmZhbHNlLCJQYXJlbnRTdHlsZSI6bnVsbH0sIkF1dG9TaXplIjowLCJGb3JlZ3JvdW5kIjp7IiRyZWYiOiIxMCJ9LCJNYXhXaWR0aCI6OTY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QifSwiSXNWaXNpYmxlIjp0cnVlLCJXaWR0aCI6MC4wLCJIZWlnaHQiOjAuMCwiQm9yZGVyU3R5bGUiOnsiJGlkIjoiMzgzIiwiTGluZUNvbG9yIjpudWxsLCJMaW5lV2VpZ2h0IjowLjAsIkxpbmVUeXBlIjowLCJQYXJlbnRTdHlsZSI6bnVsbH0sIlBhcmVudFN0eWxlIjpudWxsfSwiRHVyYXRpb25TdHlsZSI6eyIkaWQiOiIzODQiLCJGb250U2V0dGluZ3MiOnsiJGlkIjoiMzg1IiwiRm9udFNpemUiOjksIkZvbnROYW1lIjoiQ29yYmVsIiwiSXNCb2xkIjp0cnVlLCJJc0l0YWxpYyI6ZmFsc2UsIklzVW5kZXJsaW5lZCI6ZmFsc2UsIlBhcmVudFN0eWxlIjpudWxsfSwiQXV0b1NpemUiOjAsIkZvcmVncm91bmQiOnsiJGlkIjoiMzg2IiwiQ29sb3IiOnsiJGlkIjoiMzg3IiwiQSI6MjU1LCJSIjoyMjMsIkciOjIyMywiQiI6MjIzfX0sIk1heFdpZHRoIjo5Nj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pZCI6IjM4OCIsIkNvbG9yIjp7IiRpZCI6IjM4OSIsIkEiOjAsIlIiOjI1NSwiRyI6MjU1LCJCIjoyNTV9fSwiSXNWaXNpYmxlIjpmYWxzZSwiV2lkdGgiOjAuMCwiSGVpZ2h0IjowLjAsIkJvcmRlclN0eWxlIjp7IiRpZCI6IjM5MCIsIkxpbmVDb2xvciI6bnVsbCwiTGluZVdlaWdodCI6MC4wLCJMaW5lVHlwZSI6MCwiUGFyZW50U3R5bGUiOm51bGx9LCJQYXJlbnRTdHlsZSI6bnVsbH0sIkhvcml6b250YWxDb25uZWN0b3JTdHlsZSI6eyIkaWQiOiIzOTEiLCJMaW5lQ29sb3IiOnsiJHJlZiI6IjI3In0sIkxpbmVXZWlnaHQiOjEuMCwiTGluZVR5cGUiOjAsIlBhcmVudFN0eWxlIjpudWxsfSwiVmVydGljYWxDb25uZWN0b3JTdHlsZSI6eyIkaWQiOiIzOTIiLCJMaW5lQ29sb3IiOnsiJHJlZiI6Ijc2In0sIkxpbmVXZWlnaHQiOjAuMCwiTGluZVR5cGUiOjAsIlBhcmVudFN0eWxlIjpudWxsfSwiTWFyZ2luIjpudWxsLCJTdGFydERhdGVQb3NpdGlvbiI6NCwiRW5kRGF0ZVBvc2l0aW9uIjo0LCJEYXRlSXNWaXNpYmxlIjp0cnVlLCJUaXRsZVBvc2l0aW9uIjoyLCJEdXJhdGlvblBvc2l0aW9uIjo2LCJQZXJjZW50YWdlQ29tcGxldGVkUG9zaXRpb24iOjYsIlNwYWNpbmciOjUsIklzQmVsb3dUaW1lYmFuZCI6dHJ1ZSwiUGVyY2VudGFnZUNvbXBsZXRlU2hhcGVPcGFjaXR5IjozNSwiU2hhcGVTdHlsZSI6eyIkaWQiOiIzOTMiLCJNYXJnaW4iOnsiJHJlZiI6IjMzIn0sIlBhZGRpbmciOnsiJHJlZiI6IjM0In0sIkJhY2tncm91bmQiOnsiJHJlZiI6IjMxNiJ9LCJJc1Zpc2libGUiOnRydWUsIldpZHRoIjowLjAsIkhlaWdodCI6MjIuMCwiQm9yZGVyU3R5bGUiOnsiJGlkIjoiMzk0IiwiTGluZUNvbG9yIjp7IiRyZWYiOiIzOCJ9LCJMaW5lV2VpZ2h0IjowLjAsIkxpbmVUeXBlIjowLCJQYXJlbnRTdHlsZSI6bnVsbH0sIlBhcmVudFN0eWxlIjpudWxsfSwiVGl0bGVTdHlsZSI6eyIkaWQiOiIzOTUiLCJGb250U2V0dGluZ3MiOnsiJGlkIjoiMzk2IiwiRm9udFNpemUiOjksIkZvbnROYW1lIjoiQ2FsaWJyaSIsIklzQm9sZCI6dHJ1ZSwiSXNJdGFsaWMiOmZhbHNlLCJJc1VuZGVybGluZWQiOmZhbHNlLCJQYXJlbnRTdHlsZSI6bnVsbH0sIkF1dG9TaXplIjoyLCJGb3JlZ3JvdW5kIjp7IiRpZCI6IjM5NyIsIkNvbG9yIjp7IiRpZCI6IjM5OCIsIkEiOjI1NSwiUiI6MjU1LCJHIjoyNTUsIkIiOjI1NX19LCJNYXhXaWR0aCI6NzMuMzM2MDU5NzIyOTAwNCwiTWF4SGVpZ2h0IjoiSW5maW5pdHkiLCJTbWFydEZvcmVncm91bmRJc0FjdGl2ZSI6ZmFsc2UsIkhvcml6b250YWxBbGlnbm1lbnQiOjEsIlZlcnRpY2FsQWxpZ25tZW50IjowLCJTbWFydEZvcmVncm91bmQiOm51bGwsIkJhY2tncm91bmRGaWxsVHlwZSI6MCwiTWFyZ2luIjp7IiRyZWYiOiI0NCJ9LCJQYWRkaW5nIjp7IiRyZWYiOiI0NSJ9LCJCYWNrZ3JvdW5kIjp7IiRpZCI6IjM5OSIsIkNvbG9yIjp7IiRpZCI6IjQwMCIsIkEiOjAsIlIiOjI1NSwiRyI6MjU1LCJCIjoyNTV9fSwiSXNWaXNpYmxlIjp0cnVlLCJXaWR0aCI6MC4wLCJIZWlnaHQiOjAuMCwiQm9yZGVyU3R5bGUiOnsiJGlkIjoiNDAxIiwiTGluZUNvbG9yIjpudWxsLCJMaW5lV2VpZ2h0IjowLjAsIkxpbmVUeXBlIjowLCJQYXJlbnRTdHlsZSI6bnVsbH0sIlBhcmVudFN0eWxlIjpudWxsfSwiRGF0ZVN0eWxlIjp7IiRpZCI6IjQwMiIsIkZvbnRTZXR0aW5ncyI6eyIkaWQiOiI0MDMiLCJGb250U2l6ZSI6MTEsIkZvbnROYW1lIjoiQ29yYmVsIiwiSXNCb2xkIjpmYWxzZSwiSXNJdGFsaWMiOmZhbHNlLCJJc1VuZGVybGluZWQiOmZhbHNlLCJQYXJlbnRTdHlsZSI6bnVsbH0sIkF1dG9TaXplIjowLCJGb3JlZ3JvdW5kIjp7IiRpZCI6IjQwNCIsIkNvbG9yIjp7IiRpZCI6IjQwNSIsIkEiOjI1NSwiUiI6MTE1LCJHIjoxMTUsIkIiOjExNX19LCJNYXhXaWR0aCI6OTY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aWQiOiI0MDYiLCJDb2xvciI6eyIkaWQiOiI0MDciLCJBIjowLCJSIjoyNTUsIkciOjI1NSwiQiI6MjU1fX0sIklzVmlzaWJsZSI6dHJ1ZSwiV2lkdGgiOjAuMCwiSGVpZ2h0IjowLjAsIkJvcmRlclN0eWxlIjp7IiRpZCI6IjQwOCIsIkxpbmVDb2xvciI6bnVsbCwiTGluZVdlaWdodCI6MC4wLCJMaW5lVHlwZSI6MCwiUGFyZW50U3R5bGUiOm51bGx9LCJQYXJlbnRTdHlsZSI6bnVsbH0sIkRhdGVGb3JtYXQiOnsiJGlkIjoiNDA5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EwIiwiRm9ybWF0IjowLCJJc1Zpc2libGUiOmZhbHNlLCJMYXN0S25vd25WaXNpYmlsaXR5U3RhdGUiOmZhbHNlfSwiSXNWaXNpYmxlIjp0cnVlLCJQYXJlbnRTdHlsZSI6bnVsbH0sIkluZGV4IjoxMiwiU21hcnREdXJhdGlvbkFjdGl2YXRlZCI6ZmFsc2UsIkRhdGVGb3JtYXQiOnsiJHJlZiI6IjQwOSJ9LCJXZWVrTnVtYmVyaW5nIjp7IiRpZCI6IjQxMSIsIkZvcm1hdCI6MCwiSXNWaXNpYmxlIjpmYWxzZSwiTGFzdEtub3duVmlzaWJpbGl0eVN0YXRlIjpmYWxzZX0sIklkIjoiYThiMzk0ZDUtNThhYy00YTg4LTk1M2UtOWRhMTFmZTk0NTNjIiwiSW1wb3J0SWQiOm51bGwsIlRpdGxlIjoiMi01IENhbmRpZGF0ZXMiLCJOb3RlIjpudWxsLCJIeXBlcmxpbmsiOnsiJGlkIjoiNDEyIiwiQWRkcmVzcyI6IiIsIlN1YkFkZHJlc3MiOiIifSwiSXNDaGFuZ2VkIjpmYWxzZSwiSXNOZXciOmZhbHNlfX1dLCJfbWlsZXN0b25lcyI6W10sIklkIjoiMDAwMDAwMDAtMDAwMC0wMDAwLTAwMDAtMDAwMDAwMDAwMDAwIiwiSXNTaW5nbGVJdGVtUm93Ijp0cnVlfSx7IiRpZCI6IjQxMyIsIl90YXNrcyI6W3siJGlkIjoiNDE0IiwiX2F0dGFjaGVkTWlsZXN0b25lcyI6W10sIlRhc2tEZWZpbml0aW9uIjp7IiRpZCI6IjQxNSIsIkdyb3VwTmFtZSI6bnVsbCwiU3RhcnREYXRlIjoiMjA0My0wNy0wMVQwNjowOTowMFoiLCJFbmREYXRlIjoiMjA1NC0wNy0wMVQwNjowOTowMFoiLCJQZXJjZW50YWdlQ29tcGxldGUiOjAuMCwiU3R5bGUiOnsiJGlkIjoiNDE2IiwiU2hhcGUiOjMsIlNoYXBlVGhpY2tuZXNzIjoyLCJEdXJhdGlvbkZvcm1hdCI6NCwiSW5jbHVkZU5vbldvcmtpbmdEYXlzSW5EdXJhdGlvbiI6ZmFsc2UsIlBlcmNlbnRhZ2VDb21wbGV0ZVN0eWxlIjp7IiRpZCI6IjQxNyIsIkZvbnRTZXR0aW5ncyI6eyIkaWQiOiI0MTgiLCJGb250U2l6ZSI6OSwiRm9udE5hbWUiOiJBcmlhbCIsIklzQm9sZCI6ZmFsc2UsIklzSXRhbGljIjpmYWxzZSwiSXNVbmRlcmxpbmVkIjpmYWxzZSwiUGFyZW50U3R5bGUiOm51bGx9LCJBdXRvU2l6ZSI6MCwiRm9yZWdyb3VuZCI6eyIkcmVmIjoiMTAifSwiTWF4V2lkdGgiOjk2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0In0sIklzVmlzaWJsZSI6dHJ1ZSwiV2lkdGgiOjAuMCwiSGVpZ2h0IjowLjAsIkJvcmRlclN0eWxlIjp7IiRpZCI6IjQxOSIsIkxpbmVDb2xvciI6bnVsbCwiTGluZVdlaWdodCI6MC4wLCJMaW5lVHlwZSI6MCwiUGFyZW50U3R5bGUiOm51bGx9LCJQYXJlbnRTdHlsZSI6bnVsbH0sIkR1cmF0aW9uU3R5bGUiOnsiJGlkIjoiNDIwIiwiRm9udFNldHRpbmdzIjp7IiRpZCI6IjQyMSIsIkZvbnRTaXplIjo5LCJGb250TmFtZSI6IkNvcmJlbCIsIklzQm9sZCI6dHJ1ZSwiSXNJdGFsaWMiOmZhbHNlLCJJc1VuZGVybGluZWQiOmZhbHNlLCJQYXJlbnRTdHlsZSI6bnVsbH0sIkF1dG9TaXplIjowLCJGb3JlZ3JvdW5kIjp7IiRpZCI6IjQyMiIsIkNvbG9yIjp7IiRpZCI6IjQyMyIsIkEiOjI1NSwiUiI6MjIzLCJHIjoyMjMsIkIiOjIyM319LCJNYXhXaWR0aCI6OTY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aWQiOiI0MjQiLCJDb2xvciI6eyIkaWQiOiI0MjUiLCJBIjowLCJSIjoyNTUsIkciOjI1NSwiQiI6MjU1fX0sIklzVmlzaWJsZSI6ZmFsc2UsIldpZHRoIjowLjAsIkhlaWdodCI6MC4wLCJCb3JkZXJTdHlsZSI6eyIkaWQiOiI0MjYiLCJMaW5lQ29sb3IiOm51bGwsIkxpbmVXZWlnaHQiOjAuMCwiTGluZVR5cGUiOjAsIlBhcmVudFN0eWxlIjpudWxsfSwiUGFyZW50U3R5bGUiOm51bGx9LCJIb3Jpem9udGFsQ29ubmVjdG9yU3R5bGUiOnsiJGlkIjoiNDI3IiwiTGluZUNvbG9yIjp7IiRyZWYiOiIyNyJ9LCJMaW5lV2VpZ2h0IjoxLjAsIkxpbmVUeXBlIjowLCJQYXJlbnRTdHlsZSI6bnVsbH0sIlZlcnRpY2FsQ29ubmVjdG9yU3R5bGUiOnsiJGlkIjoiNDI4IiwiTGluZUNvbG9yIjp7IiRyZWYiOiI3NiJ9LCJMaW5lV2VpZ2h0IjowLjAsIkxpbmVUeXBlIjowLCJQYXJlbnRTdHlsZSI6bnVsbH0sIk1hcmdpbiI6bnVsbCwiU3RhcnREYXRlUG9zaXRpb24iOjQsIkVuZERhdGVQb3NpdGlvbiI6NCwiRGF0ZUlzVmlzaWJsZSI6dHJ1ZSwiVGl0bGVQb3NpdGlvbiI6MiwiRHVyYXRpb25Qb3NpdGlvbiI6NiwiUGVyY2VudGFnZUNvbXBsZXRlZFBvc2l0aW9uIjo2LCJTcGFjaW5nIjo1LCJJc0JlbG93VGltZWJhbmQiOnRydWUsIlBlcmNlbnRhZ2VDb21wbGV0ZVNoYXBlT3BhY2l0eSI6MzUsIlNoYXBlU3R5bGUiOnsiJGlkIjoiNDI5IiwiTWFyZ2luIjp7IiRyZWYiOiIzMyJ9LCJQYWRkaW5nIjp7IiRyZWYiOiIzNCJ9LCJCYWNrZ3JvdW5kIjp7IiRyZWYiOiIzMTYifSwiSXNWaXNpYmxlIjp0cnVlLCJXaWR0aCI6MC4wLCJIZWlnaHQiOjIyLjAsIkJvcmRlclN0eWxlIjp7IiRpZCI6IjQzMCIsIkxpbmVDb2xvciI6eyIkcmVmIjoiMzgifSwiTGluZVdlaWdodCI6MC4wLCJMaW5lVHlwZSI6MCwiUGFyZW50U3R5bGUiOm51bGx9LCJQYXJlbnRTdHlsZSI6bnVsbH0sIlRpdGxlU3R5bGUiOnsiJGlkIjoiNDMxIiwiRm9udFNldHRpbmdzIjp7IiRpZCI6IjQzMiIsIkZvbnRTaXplIjo5LCJGb250TmFtZSI6IkNhbGlicmkiLCJJc0JvbGQiOnRydWUsIklzSXRhbGljIjpmYWxzZSwiSXNVbmRlcmxpbmVkIjpmYWxzZSwiUGFyZW50U3R5bGUiOm51bGx9LCJBdXRvU2l6ZSI6MCwiRm9yZWdyb3VuZCI6eyIkaWQiOiI0MzMiLCJDb2xvciI6eyIkaWQiOiI0MzQiLCJBIjoyNTUsIlIiOjI1NSwiRyI6MjU1LCJCIjoyNTV9fSwiTWF4V2lkdGgiOjU4My4y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DM1IiwiQ29sb3IiOnsiJGlkIjoiNDM2IiwiQSI6MCwiUiI6MjU1LCJHIjoyNTUsIkIiOjI1NX19LCJJc1Zpc2libGUiOnRydWUsIldpZHRoIjowLjAsIkhlaWdodCI6MC4wLCJCb3JkZXJTdHlsZSI6eyIkaWQiOiI0MzciLCJMaW5lQ29sb3IiOm51bGwsIkxpbmVXZWlnaHQiOjAuMCwiTGluZVR5cGUiOjAsIlBhcmVudFN0eWxlIjpudWxsfSwiUGFyZW50U3R5bGUiOm51bGx9LCJEYXRlU3R5bGUiOnsiJGlkIjoiNDM4IiwiRm9udFNldHRpbmdzIjp7IiRpZCI6IjQzOSIsIkZvbnRTaXplIjoxMSwiRm9udE5hbWUiOiJDb3JiZWwiLCJJc0JvbGQiOmZhbHNlLCJJc0l0YWxpYyI6ZmFsc2UsIklzVW5kZXJsaW5lZCI6ZmFsc2UsIlBhcmVudFN0eWxlIjpudWxsfSwiQXV0b1NpemUiOjAsIkZvcmVncm91bmQiOnsiJGlkIjoiNDQwIiwiQ29sb3IiOnsiJGlkIjoiNDQx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pZCI6IjQ0MiIsIkNvbG9yIjp7IiRpZCI6IjQ0MyIsIkEiOjAsIlIiOjI1NSwiRyI6MjU1LCJCIjoyNTV9fSwiSXNWaXNpYmxlIjp0cnVlLCJXaWR0aCI6MC4wLCJIZWlnaHQiOjAuMCwiQm9yZGVyU3R5bGUiOnsiJGlkIjoiNDQ0IiwiTGluZUNvbG9yIjpudWxsLCJMaW5lV2VpZ2h0IjowLjAsIkxpbmVUeXBlIjowLCJQYXJlbnRTdHlsZSI6bnVsbH0sIlBhcmVudFN0eWxlIjpudWxsfSwiRGF0ZUZvcm1hdCI6eyIkaWQiOiI0NDU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DYiLCJGb3JtYXQiOjAsIklzVmlzaWJsZSI6ZmFsc2UsIkxhc3RLbm93blZpc2liaWxpdHlTdGF0ZSI6ZmFsc2V9LCJJc1Zpc2libGUiOnRydWUsIlBhcmVudFN0eWxlIjpudWxsfSwiSW5kZXgiOjEzLCJTbWFydER1cmF0aW9uQWN0aXZhdGVkIjpmYWxzZSwiRGF0ZUZvcm1hdCI6eyIkcmVmIjoiNDQ1In0sIldlZWtOdW1iZXJpbmciOnsiJGlkIjoiNDQ3IiwiRm9ybWF0IjowLCJJc1Zpc2libGUiOmZhbHNlLCJMYXN0S25vd25WaXNpYmlsaXR5U3RhdGUiOmZhbHNlfSwiSWQiOiJjMTRhZjMwNy1iZjYxLTQwOWMtOGEyZi1hNjUwZDUwMmFmZGYiLCJJbXBvcnRJZCI6bnVsbCwiVGl0bGUiOiIxLTIgRHJ1ZyBDYW5kaWRhdGVzIiwiTm90ZSI6bnVsbCwiSHlwZXJsaW5rIjp7IiRpZCI6IjQ0OCIsIkFkZHJlc3MiOiIiLCJTdWJBZGRyZXNzIjoiIn0sIklzQ2hhbmdlZCI6ZmFsc2UsIklzTmV3IjpmYWxzZX19XSwiX21pbGVzdG9uZXMiOltdLCJJZCI6IjAwMDAwMDAwLTAwMDAtMDAwMC0wMDAwLTAwMDAwMDAwMDAwMCIsIklzU2luZ2xlSXRlbVJvdyI6dHJ1ZX0seyIkaWQiOiI0NDkiLCJfdGFza3MiOlt7IiRpZCI6IjQ1MCIsIl9hdHRhY2hlZE1pbGVzdG9uZXMiOltdLCJUYXNrRGVmaW5pdGlvbiI6eyIkaWQiOiI0NTEiLCJHcm91cE5hbWUiOm51bGwsIlN0YXJ0RGF0ZSI6IjIwNTQtMDctMDFUMTQ6MDU6MDBaIiwiRW5kRGF0ZSI6IjIwNjctMDEtMDFUMTQ6MDU6MDBaIiwiUGVyY2VudGFnZUNvbXBsZXRlIjowLjAsIlN0eWxlIjp7IiRpZCI6IjQ1MiIsIlNoYXBlIjozLCJTaGFwZVRoaWNrbmVzcyI6MiwiRHVyYXRpb25Gb3JtYXQiOjQsIkluY2x1ZGVOb25Xb3JraW5nRGF5c0luRHVyYXRpb24iOmZhbHNlLCJQZXJjZW50YWdlQ29tcGxldGVTdHlsZSI6eyIkaWQiOiI0NTMiLCJGb250U2V0dGluZ3MiOnsiJGlkIjoiNDU0IiwiRm9udFNpemUiOjksIkZvbnROYW1lIjoiQXJpYWwiLCJJc0JvbGQiOmZhbHNlLCJJc0l0YWxpYyI6ZmFsc2UsIklzVW5kZXJsaW5lZCI6ZmFsc2UsIlBhcmVudFN0eWxlIjpudWxsfSwiQXV0b1NpemUiOjAsIkZvcmVncm91bmQiOnsiJHJlZiI6IjEwIn0sIk1heFdpZHRoIjo5Nj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NCJ9LCJJc1Zpc2libGUiOnRydWUsIldpZHRoIjowLjAsIkhlaWdodCI6MC4wLCJCb3JkZXJTdHlsZSI6eyIkaWQiOiI0NTUiLCJMaW5lQ29sb3IiOm51bGwsIkxpbmVXZWlnaHQiOjAuMCwiTGluZVR5cGUiOjAsIlBhcmVudFN0eWxlIjpudWxsfSwiUGFyZW50U3R5bGUiOm51bGx9LCJEdXJhdGlvblN0eWxlIjp7IiRpZCI6IjQ1NiIsIkZvbnRTZXR0aW5ncyI6eyIkaWQiOiI0NTciLCJGb250U2l6ZSI6OSwiRm9udE5hbWUiOiJDb3JiZWwiLCJJc0JvbGQiOnRydWUsIklzSXRhbGljIjpmYWxzZSwiSXNVbmRlcmxpbmVkIjpmYWxzZSwiUGFyZW50U3R5bGUiOm51bGx9LCJBdXRvU2l6ZSI6MCwiRm9yZWdyb3VuZCI6eyIkaWQiOiI0NTgiLCJDb2xvciI6eyIkaWQiOiI0NTkiLCJBIjoyNTUsIlIiOjIyMywiRyI6MjIzLCJCIjoyMjN9fSwiTWF4V2lkdGgiOjk2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GlkIjoiNDYwIiwiQ29sb3IiOnsiJGlkIjoiNDYxIiwiQSI6MCwiUiI6MjU1LCJHIjoyNTUsIkIiOjI1NX19LCJJc1Zpc2libGUiOmZhbHNlLCJXaWR0aCI6MC4wLCJIZWlnaHQiOjAuMCwiQm9yZGVyU3R5bGUiOnsiJGlkIjoiNDYyIiwiTGluZUNvbG9yIjpudWxsLCJMaW5lV2VpZ2h0IjowLjAsIkxpbmVUeXBlIjowLCJQYXJlbnRTdHlsZSI6bnVsbH0sIlBhcmVudFN0eWxlIjpudWxsfSwiSG9yaXpvbnRhbENvbm5lY3RvclN0eWxlIjp7IiRpZCI6IjQ2MyIsIkxpbmVDb2xvciI6eyIkcmVmIjoiMjcifSwiTGluZVdlaWdodCI6MS4wLCJMaW5lVHlwZSI6MCwiUGFyZW50U3R5bGUiOm51bGx9LCJWZXJ0aWNhbENvbm5lY3RvclN0eWxlIjp7IiRpZCI6IjQ2NCIsIkxpbmVDb2xvciI6eyIkcmVmIjoiNzYifSwiTGluZVdlaWdodCI6MC4wLCJMaW5lVHlwZSI6MCwiUGFyZW50U3R5bGUiOm51bGx9LCJNYXJnaW4iOm51bGwsIlN0YXJ0RGF0ZVBvc2l0aW9uIjo0LCJFbmREYXRlUG9zaXRpb24iOjQsIkRhdGVJc1Zpc2libGUiOnRydWUsIlRpdGxlUG9zaXRpb24iOjIsIkR1cmF0aW9uUG9zaXRpb24iOjYsIlBlcmNlbnRhZ2VDb21wbGV0ZWRQb3NpdGlvbiI6NiwiU3BhY2luZyI6NSwiSXNCZWxvd1RpbWViYW5kIjp0cnVlLCJQZXJjZW50YWdlQ29tcGxldGVTaGFwZU9wYWNpdHkiOjM1LCJTaGFwZVN0eWxlIjp7IiRpZCI6IjQ2NSIsIk1hcmdpbiI6eyIkcmVmIjoiMzMifSwiUGFkZGluZyI6eyIkcmVmIjoiMzQifSwiQmFja2dyb3VuZCI6eyIkcmVmIjoiMzE2In0sIklzVmlzaWJsZSI6dHJ1ZSwiV2lkdGgiOjAuMCwiSGVpZ2h0IjoyMi4wLCJCb3JkZXJTdHlsZSI6eyIkaWQiOiI0NjYiLCJMaW5lQ29sb3IiOnsiJGlkIjoiNDY3IiwiJHR5cGUiOiJOTFJFLkNvbW1vbi5Eb20uU29saWRDb2xvckJydXNoLCBOTFJFLkNvbW1vbiIsIkNvbG9yIjp7IiRpZCI6IjQ2OCIsIkEiOjI1NSwiUiI6MjU1LCJHIjoyNTUsIkIiOjI1NX19LCJMaW5lV2VpZ2h0IjowLjAsIkxpbmVUeXBlIjowLCJQYXJlbnRTdHlsZSI6bnVsbH0sIlBhcmVudFN0eWxlIjpudWxsfSwiVGl0bGVTdHlsZSI6eyIkaWQiOiI0NjkiLCJGb250U2V0dGluZ3MiOnsiJGlkIjoiNDcwIiwiRm9udFNpemUiOjksIkZvbnROYW1lIjoiQ2FsaWJyaSIsIklzQm9sZCI6dHJ1ZSwiSXNJdGFsaWMiOmZhbHNlLCJJc1VuZGVybGluZWQiOmZhbHNlLCJQYXJlbnRTdHlsZSI6bnVsbH0sIkF1dG9TaXplIjowLCJGb3JlZ3JvdW5kIjp7IiRpZCI6IjQ3MSIsIkNvbG9yIjp7IiRpZCI6IjQ3MiIsIkEiOjI1NSwiUiI6MjU1LCJHIjoyNTUsIkIiOjI1NX19LCJNYXhXaWR0aCI6NDM4LjE2Njc5MTg4NTgwMDA4LCJNYXhIZWlnaHQiOiJJbmZpbml0eSIsIlNtYXJ0Rm9yZWdyb3VuZElzQWN0aXZlIjpmYWxzZSwiSG9yaXpvbnRhbEFsaWdubWVudCI6MSwiVmVydGljYWxBbGlnbm1lbnQiOjAsIlNtYXJ0Rm9yZWdyb3VuZCI6bnVsbCwiQmFja2dyb3VuZEZpbGxUeXBlIjowLCJNYXJnaW4iOnsiJHJlZiI6IjQ0In0sIlBhZGRpbmciOnsiJHJlZiI6IjQ1In0sIkJhY2tncm91bmQiOnsiJGlkIjoiNDczIiwiQ29sb3IiOnsiJGlkIjoiNDc0IiwiQSI6MCwiUiI6MjU1LCJHIjoyNTUsIkIiOjI1NX19LCJJc1Zpc2libGUiOnRydWUsIldpZHRoIjowLjAsIkhlaWdodCI6MC4wLCJCb3JkZXJTdHlsZSI6eyIkaWQiOiI0NzUiLCJMaW5lQ29sb3IiOm51bGwsIkxpbmVXZWlnaHQiOjAuMCwiTGluZVR5cGUiOjAsIlBhcmVudFN0eWxlIjpudWxsfSwiUGFyZW50U3R5bGUiOm51bGx9LCJEYXRlU3R5bGUiOnsiJGlkIjoiNDc2IiwiRm9udFNldHRpbmdzIjp7IiRpZCI6IjQ3NyIsIkZvbnRTaXplIjoxMSwiRm9udE5hbWUiOiJDb3JiZWwiLCJJc0JvbGQiOmZhbHNlLCJJc0l0YWxpYyI6ZmFsc2UsIklzVW5kZXJsaW5lZCI6ZmFsc2UsIlBhcmVudFN0eWxlIjpudWxsfSwiQXV0b1NpemUiOjAsIkZvcmVncm91bmQiOnsiJGlkIjoiNDc4IiwiQ29sb3IiOnsiJGlkIjoiNDc5IiwiQSI6MjU1LCJSIjoxMTUsIkciOjExNSwiQiI6MTE1fX0sIk1heFdpZHRoIjo5Nj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pZCI6IjQ4MCIsIkNvbG9yIjp7IiRpZCI6IjQ4MSIsIkEiOjAsIlIiOjI1NSwiRyI6MjU1LCJCIjoyNTV9fSwiSXNWaXNpYmxlIjp0cnVlLCJXaWR0aCI6MC4wLCJIZWlnaHQiOjAuMCwiQm9yZGVyU3R5bGUiOnsiJGlkIjoiNDgyIiwiTGluZUNvbG9yIjpudWxsLCJMaW5lV2VpZ2h0IjowLjAsIkxpbmVUeXBlIjowLCJQYXJlbnRTdHlsZSI6bnVsbH0sIlBhcmVudFN0eWxlIjpudWxsfSwiRGF0ZUZvcm1hdCI6eyIkaWQiOiI0OD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QiLCJGb3JtYXQiOjAsIklzVmlzaWJsZSI6ZmFsc2UsIkxhc3RLbm93blZpc2liaWxpdHlTdGF0ZSI6ZmFsc2V9LCJJc1Zpc2libGUiOnRydWUsIlBhcmVudFN0eWxlIjpudWxsfSwiSW5kZXgiOjE0LCJTbWFydER1cmF0aW9uQWN0aXZhdGVkIjpmYWxzZSwiRGF0ZUZvcm1hdCI6eyIkcmVmIjoiNDgzIn0sIldlZWtOdW1iZXJpbmciOnsiJGlkIjoiNDg1IiwiRm9ybWF0IjowLCJJc1Zpc2libGUiOmZhbHNlLCJMYXN0S25vd25WaXNpYmlsaXR5U3RhdGUiOmZhbHNlfSwiSWQiOiI4YjdkMDA0OS0zMzZkLTQ4NWUtYWY3Ni02MzE0NGFmZjJiZmEiLCJJbXBvcnRJZCI6bnVsbCwiVGl0bGUiOiIxIERydWciLCJOb3RlIjpudWxsLCJIeXBlcmxpbmsiOnsiJGlkIjoiNDg2IiwiQWRkcmVzcyI6IiIsIlN1YkFkZHJlc3MiOiIifSwiSXNDaGFuZ2VkIjpmYWxzZSwiSXNOZXciOmZhbHNlfX1dLCJfbWlsZXN0b25lcyI6W10sIklkIjoiMDAwMDAwMDAtMDAwMC0wMDAwLTAwMDAtMDAwMDAwMDAwMDAwIiwiSXNTaW5nbGVJdGVtUm93Ijp0cnVlfV0sIkluZGV4IjowLCJJZCI6IjA1ZWQ5MTg2LWExN2ItNDA1Zi1hNTU5LTVkOTI0MTNhNzg1YiIsIkhlYWRlclRleHQiOm51bGwsIklzRGVmYXVsdCI6dHJ1ZSwiU3R5bGUiOnsiJGlkIjoiNDg3IiwiSGVhZGVyU3R5bGUiOnsiJGlkIjoiNDg4IiwiVGV4dFN0eWxlIjp7IiRpZCI6IjQ4OSIsIkZvbnRTZXR0aW5ncyI6eyIkaWQiOiI0OTAiLCJGb250U2l6ZSI6MTEsIkZvbnROYW1lIjoiQ2FsaWJyaSIsIklzQm9sZCI6ZmFsc2UsIklzSXRhbGljIjpmYWxzZSwiSXNVbmRlcmxpbmVkIjpmYWxzZSwiUGFyZW50U3R5bGUiOm51bGx9LCJBdXRvU2l6ZSI6MiwiRm9yZWdyb3VuZCI6eyIkaWQiOiI0OTEiLCJDb2xvciI6eyIkaWQiOiI0OTIiLCJBIjoyNTUsIlIiOjAsIkciOjAsIkIiOjB9fSwiTWF4V2lkdGgiOjAuMCwiTWF4SGVpZ2h0IjoiSW5maW5pdHkiLCJTbWFydEZvcmVncm91bmRJc0FjdGl2ZSI6ZmFsc2UsIkhvcml6b250YWxBbGlnbm1lbnQiOjAsIlZlcnRpY2FsQWxpZ25tZW50IjowLCJTbWFydEZvcmVncm91bmQiOm51bGwsIkJhY2tncm91bmRGaWxsVHlwZSI6MCwiTWFyZ2luIjp7IiRpZCI6IjQ5MyIsIlRvcCI6MC4wLCJMZWZ0IjowLjAsIlJpZ2h0IjowLjAsIkJvdHRvbSI6MC4wfSwiUGFkZGluZyI6eyIkaWQiOiI0OTQiLCJUb3AiOjAuMCwiTGVmdCI6MC4wLCJSaWdodCI6MC4wLCJCb3R0b20iOjAuMH0sIkJhY2tncm91bmQiOm51bGwsIklzVmlzaWJsZSI6dHJ1ZSwiV2lkdGgiOjAuMCwiSGVpZ2h0IjowLjAsIkJvcmRlclN0eWxlIjpudWxsLCJQYXJlbnRTdHlsZSI6bnVsbH0sIlJlY3RhbmdsZVN0eWxlIjp7IiRpZCI6IjQ5NSIsIk1hcmdpbiI6eyIkaWQiOiI0OTYiLCJUb3AiOjAuMCwiTGVmdCI6MC4wLCJSaWdodCI6MC4wLCJCb3R0b20iOjAuMH0sIlBhZGRpbmciOnsiJGlkIjoiNDk3IiwiVG9wIjowLjAsIkxlZnQiOjAuMCwiUmlnaHQiOjAuMCwiQm90dG9tIjowLjB9LCJCYWNrZ3JvdW5kIjp7IiRpZCI6IjQ5OCIsIkNvbG9yIjp7IiRpZCI6IjQ5OSIsIkEiOjYzLCJSIjoyNDMsIkciOjI0MywiQiI6MjQzfX0sIklzVmlzaWJsZSI6dHJ1ZSwiV2lkdGgiOjAuMCwiSGVpZ2h0IjowLjAsIkJvcmRlclN0eWxlIjp7IiRpZCI6IjUwMCIsIkxpbmVDb2xvciI6eyIkaWQiOiI1MDEiLCIkdHlwZSI6Ik5MUkUuQ29tbW9uLkRvbS5Tb2xpZENvbG9yQnJ1c2gsIE5MUkUuQ29tbW9uIiwiQ29sb3IiOnsiJGlkIjoiNTAyIiwiQSI6MjU1LCJSIjoyNTUsIkciOjAsIkIiOjB9fSwiTGluZVdlaWdodCI6MC4wLCJMaW5lVHlwZSI6MCwiUGFyZW50U3R5bGUiOm51bGx9LCJQYXJlbnRTdHlsZSI6bnVsbH0sIk1hcmdpbiI6eyIkaWQiOiI1MDMiLCJUb3AiOjAuMCwiTGVmdCI6MC4wLCJSaWdodCI6MC4wLCJCb3R0b20iOjAuMH0sIlBhZGRpbmciOnsiJGlkIjoiNTA0IiwiVG9wIjowLjAsIkxlZnQiOjAuMCwiUmlnaHQiOjAuMCwiQm90dG9tIjowLjB9LCJCYWNrZ3JvdW5kIjpudWxsLCJJc1Zpc2libGUiOnRydWUsIldpZHRoIjowLjAsIkhlaWdodCI6MC4wLCJCb3JkZXJTdHlsZSI6bnVsbCwiUGFyZW50U3R5bGUiOm51bGx9LCJCYWNrZ3JvdW5kU3R5bGUiOnsiJGlkIjoiNTA1IiwiTWFyZ2luIjp7IiRpZCI6IjUwNiIsIlRvcCI6MC4wLCJMZWZ0IjowLjAsIlJpZ2h0IjowLjAsIkJvdHRvbSI6MC4wfSwiUGFkZGluZyI6eyIkaWQiOiI1MDciLCJUb3AiOjAuMCwiTGVmdCI6MC4wLCJSaWdodCI6MC4wLCJCb3R0b20iOjAuMH0sIkJhY2tncm91bmQiOnsiJGlkIjoiNTA4IiwiQ29sb3IiOnsiJGlkIjoiNTA5IiwiQSI6NTEsIlIiOjI3LCJHIjo4OCwiQiI6MTI0fX0sIklzVmlzaWJsZSI6dHJ1ZSwiV2lkdGgiOjAuMCwiSGVpZ2h0IjowLjAsIkJvcmRlclN0eWxlIjp7IiRpZCI6IjUxMCIsIkxpbmVDb2xvciI6eyIkaWQiOiI1MTEiLCIkdHlwZSI6Ik5MUkUuQ29tbW9uLkRvbS5Tb2xpZENvbG9yQnJ1c2gsIE5MUkUuQ29tbW9uIiwiQ29sb3IiOnsiJGlkIjoiNTEyIiwiQSI6MjU1LCJSIjoyNTUsIkciOjAsIkIiOjB9fSwiTGluZVdlaWdodCI6MC4wLCJMaW5lVHlwZSI6MCwiUGFyZW50U3R5bGUiOm51bGx9LCJQYXJlbnRTdHlsZSI6bnVsbH0sIk1hcmdpbiI6eyIkaWQiOiI1MTMiLCJUb3AiOjAuMCwiTGVmdCI6MC4wLCJSaWdodCI6MC4wLCJCb3R0b20iOjAuMH0sIlBhZGRpbmciOnsiJGlkIjoiNTE0IiwiVG9wIjowLjAsIkxlZnQiOjAuMCwiUmlnaHQiOjAuMCwiQm90dG9tIjowLjB9LCJJc1Zpc2libGUiOnRydWUsIldpZHRoIjowLjAsIkhlaWdodCI6MC4wLCJCb3JkZXJTdHlsZSI6bnVsbCwiUGFyZW50U3R5bGUiOm51bGx9fV0sIklkIjoiZmI5OTdjM2UtNGUzMC00MjJlLThiN2QtZjFlYjY4ZjI4MTUwIiwiSW5kZXgiOjEsIkhlYWRlclRleHQiOiJTZWxlY3Rpb24iLCJTdHlsZSI6eyIkaWQiOiI1MTUiLCJIZWFkZXJTdHlsZSI6eyIkaWQiOiI1MTYiLCJUZXh0SXNWZXJ0aWNhbCI6ZmFsc2UsIlRleHRTdHlsZSI6eyIkaWQiOiI1MTciLCJGb250U2V0dGluZ3MiOnsiJGlkIjoiNTE4IiwiRm9udFNpemUiOjExLCJGb250TmFtZSI6IkNhbGlicmkiLCJJc0JvbGQiOnRydWUsIklzSXRhbGljIjpmYWxzZSwiSXNVbmRlcmxpbmVkIjpmYWxzZSwiUGFyZW50U3R5bGUiOm51bGx9LCJBdXRvU2l6ZSI6MCwiRm9yZWdyb3VuZCI6eyIkaWQiOiI1MTkiLCJDb2xvciI6eyIkaWQiOiI1MjA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udWxsLCJJc1Zpc2libGUiOnRydWUsIldpZHRoIjowLjAsIkhlaWdodCI6MC4wLCJCb3JkZXJTdHlsZSI6bnVsbCwiUGFyZW50U3R5bGUiOm51bGx9LCJSZWN0YW5nbGVTdHlsZSI6eyIkaWQiOiI1MjEiLCJNYXJnaW4iOnsiJHJlZiI6IjIzMyJ9LCJQYWRkaW5nIjp7IiRyZWYiOiIyMzQifSwiQmFja2dyb3VuZCI6eyIkaWQiOiI1MjIiLCJDb2xvciI6eyIkaWQiOiI1MjMiLCJBIjoxNzgsIlIiOjY2LCJHIjoxODYsIkIiOjE1MX19LCJJc1Zpc2libGUiOnRydWUsIldpZHRoIjowLjAsIkhlaWdodCI6MC4wLCJCb3JkZXJTdHlsZSI6eyIkaWQiOiI1MjQiLCJMaW5lQ29sb3IiOnsiJGlkIjoiNTI1IiwiJHR5cGUiOiJOTFJFLkNvbW1vbi5Eb20uU29saWRDb2xvckJydXNoLCBOTFJFLkNvbW1vbiIsIkNvbG9yIjp7IiRpZCI6IjUyNiIsIkEiOjI1NSwiUiI6MjEsIkciOjM3LCJCIjo2Nn19LCJMaW5lV2VpZ2h0IjowLjAsIkxpbmVUeXBlIjowLCJQYXJlbnRTdHlsZSI6bnVsbH0sIlBhcmVudFN0eWxlIjpudWxsfSwiTWFyZ2luIjp7IiRyZWYiOiIyNDAifSwiUGFkZGluZyI6eyIkcmVmIjoiMjQxIn0sIkJhY2tncm91bmQiOm51bGwsIklzVmlzaWJsZSI6dHJ1ZSwiV2lkdGgiOjAuMCwiSGVpZ2h0IjowLjAsIkJvcmRlclN0eWxlIjpudWxsLCJQYXJlbnRTdHlsZSI6bnVsbH0sIkJhY2tncm91bmRTdHlsZSI6eyIkaWQiOiI1MjciLCJNYXJnaW4iOnsiJHJlZiI6IjI0MyJ9LCJQYWRkaW5nIjp7IiRyZWYiOiIyNDQifSwiQmFja2dyb3VuZCI6eyIkaWQiOiI1MjgiLCJDb2xvciI6eyIkaWQiOiI1MjkiLCJBIjoyNTUsIlIiOjI0MywiRyI6MjQzLCJCIjoyNDN9fSwiSXNWaXNpYmxlIjp0cnVlLCJXaWR0aCI6MC4wLCJIZWlnaHQiOjAuMCwiQm9yZGVyU3R5bGUiOnsiJGlkIjoiNTMwIiwiTGluZUNvbG9yIjp7IiRpZCI6IjUzMSIsIiR0eXBlIjoiTkxSRS5Db21tb24uRG9tLlNvbGlkQ29sb3JCcnVzaCwgTkxSRS5Db21tb24iLCJDb2xvciI6eyIkaWQiOiI1MzIiLCJBIjoyNTUsIlIiOjIxLCJHIjozNywiQiI6NjZ9fSwiTGluZVdlaWdodCI6MC4wLCJMaW5lVHlwZSI6MCwiUGFyZW50U3R5bGUiOm51bGx9LCJQYXJlbnRTdHlsZSI6bnVsbH0sIklzQWJvdmVUaW1lYmFuZCI6ZmFsc2UsIk1hcmdpbiI6eyIkaWQiOiI1MzMiLCJUb3AiOjAuMCwiTGVmdCI6MC4wLCJSaWdodCI6MC4wLCJCb3R0b20iOjAuMH0sIlBhZGRpbmciOnsiJGlkIjoiNTM0IiwiVG9wIjowLjAsIkxlZnQiOjAuMCwiUmlnaHQiOjAuMCwiQm90dG9tIjowLjB9LCJJc1Zpc2libGUiOnRydWUsIldpZHRoIjowLjAsIkhlaWdodCI6MC4wLCJCb3JkZXJTdHlsZSI6eyIkaWQiOiI1MzUiLCJMaW5lQ29sb3IiOm51bGwsIkxpbmVXZWlnaHQiOjAuMCwiTGluZVR5cGUiOjAsIlBhcmVudFN0eWxlIjpudWxsfSwiUGFyZW50U3R5bGUiOm51bGx9fSx7IiRpZCI6IjUzNiIsIl9hY3Rpdml0aWVzIjpbeyIkaWQiOiI1MzciLCJfcm93cyI6W3siJGlkIjoiNTM4IiwiX3Rhc2tzIjpbXSwiX21pbGVzdG9uZXMiOlt7IiRpZCI6IjUzOSIsIklkIjoiNzFkOTA4NmQtYzVlNC00YTcwLWE4NGMtNjk0NjNlZThlOTQzIiwiSW5kZXgiOjE1LCJHcm91cElkIjoiMjM0N2Y5ZTYtMDAxZC00ZWUwLWIyOTctMTIwZjE1ZTZkMjJkIiwiVGl0bGUiOiJQaGFzZSAxIFJldmlldyIsIkRhdGVUaW1lIjoiMjAzNC0xMi0yMFQxMTowMjowMFoiLCJQZXJjZW50YWdlQ29tcGxldGUiOm51bGwsIk5vdGUiOm51bGwsIlN0eWxlIjp7IiRpZCI6IjU0MCIsIlRpdGxlUG9zaXRpb24iOiJMZWZ0IiwiRGF0ZVBvc2l0aW9uIjoiTGVmdCIsIlNoYXBlVHlwZSI6MSwiU2hhcGVTaXplIjoxLCJTaGFwZVN0eWxlIjp7IiRpZCI6IjU0MSIsIk1hcmdpbiI6eyIkaWQiOiI1NDIiLCJUb3AiOjAuMCwiTGVmdCI6MC4wLCJSaWdodCI6MC4wLCJCb3R0b20iOjAuMH0sIlBhZGRpbmciOnsiJGlkIjoiNTQzIiwiVG9wIjowLjAsIkxlZnQiOjAuMCwiUmlnaHQiOjAuMCwiQm90dG9tIjowLjB9LCJCYWNrZ3JvdW5kIjp7IiRpZCI6IjU0NCIsIkNvbG9yIjp7IiRpZCI6IjU0NSIsIkEiOjI1NSwiUiI6NTEsIkciOjkxLCJCIjoxMTZ9fSwiSXNWaXNpYmxlIjp0cnVlLCJXaWR0aCI6MTguMCwiSGVpZ2h0IjoyMC4wLCJCb3JkZXJTdHlsZSI6eyIkaWQiOiI1NDYiLCJMaW5lQ29sb3IiOm51bGwsIkxpbmVXZWlnaHQiOjAuMCwiTGluZVR5cGUiOjAsIlBhcmVudFN0eWxlIjpudWxsfSwiUGFyZW50U3R5bGUiOm51bGx9LCJUaXRsZVN0eWxlIjp7IiRpZCI6IjU0NyIsIkZvbnRTZXR0aW5ncyI6eyIkaWQiOiI1NDgiLCJGb250U2l6ZSI6MTEsIkZvbnROYW1lIjoiQ2FsaWJyaSIsIklzQm9sZCI6dHJ1ZSwiSXNJdGFsaWMiOmZhbHNlLCJJc1VuZGVybGluZWQiOmZhbHNlLCJQYXJlbnRTdHlsZSI6bnVsbH0sIkF1dG9TaXplIjoyLCJGb3JlZ3JvdW5kIjp7IiRpZCI6IjU0OSIsIkNvbG9yIjp7IiRpZCI6IjU1MCIsIkEiOjI1NSwiUiI6NTEsIkciOjkxLCJCIjoxMTZ9fSwiTWF4V2lkdGgiOjEwMS40MTM2MTk5OTUxMTcxOSwiTWF4SGVpZ2h0IjoiSW5maW5pdHkiLCJTbWFydEZvcmVncm91bmRJc0FjdGl2ZSI6ZmFsc2UsIkhvcml6b250YWxBbGlnbm1lbnQiOjIsIlZlcnRpY2FsQWxpZ25tZW50IjowLCJTbWFydEZvcmVncm91bmQiOm51bGwsIkJhY2tncm91bmRGaWxsVHlwZSI6MCwiTWFyZ2luIjp7IiRpZCI6IjU1MSIsIlRvcCI6MC4wLCJMZWZ0IjowLjAsIlJpZ2h0IjowLjAsIkJvdHRvbSI6MC4wfSwiUGFkZGluZyI6eyIkaWQiOiI1NTIiLCJUb3AiOjAuMCwiTGVmdCI6MC4wLCJSaWdodCI6MC4wLCJCb3R0b20iOjAuMH0sIkJhY2tncm91bmQiOnsiJGlkIjoiNTUzIiwiQ29sb3IiOnsiJGlkIjoiNTU0IiwiQSI6MCwiUiI6MjU1LCJHIjoyNTUsIkIiOjI1NX19LCJJc1Zpc2libGUiOnRydWUsIldpZHRoIjowLjAsIkhlaWdodCI6MC4wLCJCb3JkZXJTdHlsZSI6bnVsbCwiUGFyZW50U3R5bGUiOm51bGx9LCJEYXRlU3R5bGUiOnsiJGlkIjoiNTU1IiwiRm9udFNldHRpbmdzIjp7IiRpZCI6IjU1NiIsIkZvbnRTaXplIjo5LCJGb250TmFtZSI6IkNhbGlicmkiLCJJc0JvbGQiOmZhbHNlLCJJc0l0YWxpYyI6ZmFsc2UsIklzVW5kZXJsaW5lZCI6ZmFsc2UsIlBhcmVudFN0eWxlIjpudWxsfSwiQXV0b1NpemUiOjIsIkZvcmVncm91bmQiOnsiJGlkIjoiNTU3IiwiQ29sb3IiOnsiJGlkIjoiNTU4IiwiQSI6MjU1LCJSIjo1MSwiRyI6OTEsIkIiOjExNn19LCJNYXhXaWR0aCI6OTguODEzMzA4NzE1ODIwMzEyLCJNYXhIZWlnaHQiOiJJbmZpbml0eSIsIlNtYXJ0Rm9yZWdyb3VuZElzQWN0aXZlIjpmYWxzZSwiSG9yaXpvbnRhbEFsaWdubWVudCI6MiwiVmVydGljYWxBbGlnbm1lbnQiOjAsIlNtYXJ0Rm9yZWdyb3VuZCI6bnVsbCwiQmFja2dyb3VuZEZpbGxUeXBlIjowLCJNYXJnaW4iOnsiJGlkIjoiNTU5IiwiVG9wIjowLjAsIkxlZnQiOjAuMCwiUmlnaHQiOjAuMCwiQm90dG9tIjowLjB9LCJQYWRkaW5nIjp7IiRpZCI6IjU2MCIsIlRvcCI6MC4wLCJMZWZ0IjowLjAsIlJpZ2h0IjowLjAsIkJvdHRvbSI6MC4wfSwiQmFja2dyb3VuZCI6eyIkaWQiOiI1NjEiLCJDb2xvciI6eyIkaWQiOiI1NjIiLCJBIjowLCJSIjoyNTUsIkciOjI1NSwiQiI6MjU1fX0sIklzVmlzaWJsZSI6dHJ1ZSwiV2lkdGgiOjAuMCwiSGVpZ2h0IjowLjAsIkJvcmRlclN0eWxlIjpudWxsLCJQYXJlbnRTdHlsZSI6bnVsbH0sIkRhdGVGb3JtYXQiOnsiJGlkIjoiNTYz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NCIsIkZvcm1hdCI6MCwiSXNWaXNpYmxlIjpmYWxzZSwiTGFzdEtub3duVmlzaWJpbGl0eVN0YXRlIjpmYWxzZX0sIklzVmlzaWJsZSI6dHJ1ZSwiUGFyZW50U3R5bGUiOm51bGx9LCJIeXBlcmxpbmsiOnsiJGlkIjoiNTY1IiwiQWRkcmVzcyI6IiIsIlN1YkFkZHJlc3MiOiIifSwiSW1wb3J0SWQiOm51bGx9LHsiJGlkIjoiNTY2IiwiSWQiOiIwNmVjYjBiMC05NTk4LTRhZGEtYTkxNC1jYWU2NDkxNTA3ZTgiLCJJbmRleCI6MTYsIkdyb3VwSWQiOiIyMzQ3ZjllNi0wMDFkLTRlZTAtYjI5Ny0xMjBmMTVlNmQyMmQiLCJUaXRsZSI6IlBoYXNlIDIgUmV2aWV3IiwiRGF0ZVRpbWUiOiIyMDQzLTA3LTE4VDEyOjM2OjAwWiIsIlBlcmNlbnRhZ2VDb21wbGV0ZSI6bnVsbCwiTm90ZSI6bnVsbCwiU3R5bGUiOnsiJGlkIjoiNTY3IiwiVGl0bGVQb3NpdGlvbiI6IkxlZnQiLCJEYXRlUG9zaXRpb24iOiJMZWZ0IiwiU2hhcGVUeXBlIjoxLCJTaGFwZVNpemUiOjEsIlNoYXBlU3R5bGUiOnsiJGlkIjoiNTY4IiwiTWFyZ2luIjp7IiRpZCI6IjU2OSIsIlRvcCI6MC4wLCJMZWZ0IjowLjAsIlJpZ2h0IjowLjAsIkJvdHRvbSI6MC4wfSwiUGFkZGluZyI6eyIkaWQiOiI1NzAiLCJUb3AiOjAuMCwiTGVmdCI6MC4wLCJSaWdodCI6MC4wLCJCb3R0b20iOjAuMH0sIkJhY2tncm91bmQiOnsiJGlkIjoiNTcxIiwiQ29sb3IiOnsiJGlkIjoiNTcyIiwiQSI6MjU1LCJSIjo1MSwiRyI6OTEsIkIiOjExNn19LCJJc1Zpc2libGUiOnRydWUsIldpZHRoIjoxOC4wLCJIZWlnaHQiOjIwLjAsIkJvcmRlclN0eWxlIjp7IiRpZCI6IjU3MyIsIkxpbmVDb2xvciI6bnVsbCwiTGluZVdlaWdodCI6MC4wLCJMaW5lVHlwZSI6MCwiUGFyZW50U3R5bGUiOm51bGx9LCJQYXJlbnRTdHlsZSI6bnVsbH0sIlRpdGxlU3R5bGUiOnsiJGlkIjoiNTc0IiwiRm9udFNldHRpbmdzIjp7IiRpZCI6IjU3NSIsIkZvbnRTaXplIjoxMSwiRm9udE5hbWUiOiJDYWxpYnJpIiwiSXNCb2xkIjp0cnVlLCJJc0l0YWxpYyI6ZmFsc2UsIklzVW5kZXJsaW5lZCI6ZmFsc2UsIlBhcmVudFN0eWxlIjpudWxsfSwiQXV0b1NpemUiOjIsIkZvcmVncm91bmQiOnsiJGlkIjoiNTc2IiwiQ29sb3IiOnsiJGlkIjoiNTc3IiwiQSI6MjU1LCJSIjo1MSwiRyI6OTEsIkIiOjExNn19LCJNYXhXaWR0aCI6MTkyLjQyNTkwMzMyMDMxMjUsIk1heEhlaWdodCI6IkluZmluaXR5IiwiU21hcnRGb3JlZ3JvdW5kSXNBY3RpdmUiOmZhbHNlLCJIb3Jpem9udGFsQWxpZ25tZW50IjoyLCJWZXJ0aWNhbEFsaWdubWVudCI6MCwiU21hcnRGb3JlZ3JvdW5kIjpudWxsLCJCYWNrZ3JvdW5kRmlsbFR5cGUiOjAsIk1hcmdpbiI6eyIkaWQiOiI1NzgiLCJUb3AiOjAuMCwiTGVmdCI6MC4wLCJSaWdodCI6MC4wLCJCb3R0b20iOjAuMH0sIlBhZGRpbmciOnsiJGlkIjoiNTc5IiwiVG9wIjowLjAsIkxlZnQiOjAuMCwiUmlnaHQiOjAuMCwiQm90dG9tIjowLjB9LCJCYWNrZ3JvdW5kIjp7IiRpZCI6IjU4MCIsIkNvbG9yIjp7IiRpZCI6IjU4MSIsIkEiOjAsIlIiOjI1NSwiRyI6MjU1LCJCIjoyNTV9fSwiSXNWaXNpYmxlIjp0cnVlLCJXaWR0aCI6MC4wLCJIZWlnaHQiOjAuMCwiQm9yZGVyU3R5bGUiOm51bGwsIlBhcmVudFN0eWxlIjpudWxsfSwiRGF0ZVN0eWxlIjp7IiRpZCI6IjU4MiIsIkZvbnRTZXR0aW5ncyI6eyIkaWQiOiI1ODMiLCJGb250U2l6ZSI6OSwiRm9udE5hbWUiOiJDYWxpYnJpIiwiSXNCb2xkIjpmYWxzZSwiSXNJdGFsaWMiOmZhbHNlLCJJc1VuZGVybGluZWQiOmZhbHNlLCJQYXJlbnRTdHlsZSI6bnVsbH0sIkF1dG9TaXplIjoyLCJGb3JlZ3JvdW5kIjp7IiRpZCI6IjU4NCIsIkNvbG9yIjp7IiRpZCI6IjU4NSIsIkEiOjI1NSwiUiI6NTEsIkciOjkxLCJCIjoxMTZ9fSwiTWF4V2lkdGgiOjg1LjgxMTU3Njg0MzI2MTcxOSwiTWF4SGVpZ2h0IjoiSW5maW5pdHkiLCJTbWFydEZvcmVncm91bmRJc0FjdGl2ZSI6ZmFsc2UsIkhvcml6b250YWxBbGlnbm1lbnQiOjI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GlkIjoiNTg4IiwiQ29sb3IiOnsiJGlkIjoiNTg5IiwiQSI6MCwiUiI6MjU1LCJHIjoyNTUsIkIiOjI1NX19LCJJc1Zpc2libGUiOnRydWUsIldpZHRoIjowLjAsIkhlaWdodCI6MC4wLCJCb3JkZXJTdHlsZSI6bnVsbCwiUGFyZW50U3R5bGUiOm51bGx9LCJEYXRlRm9ybWF0Ijp7IiRpZCI6IjU5M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EiLCJGb3JtYXQiOjAsIklzVmlzaWJsZSI6ZmFsc2UsIkxhc3RLbm93blZpc2liaWxpdHlTdGF0ZSI6ZmFsc2V9LCJJc1Zpc2libGUiOnRydWUsIlBhcmVudFN0eWxlIjpudWxsfSwiSHlwZXJsaW5rIjp7IiRpZCI6IjU5MiIsIkFkZHJlc3MiOiIiLCJTdWJBZGRyZXNzIjoiIn0sIkltcG9ydElkIjpudWxsfSx7IiRpZCI6IjU5MyIsIklkIjoiMDZhMjk4ZDItMjUzZS00Mzc4LWIxMDctOTljY2RkZTEwNzIwIiwiSW5kZXgiOjE3LCJHcm91cElkIjoiMjM0N2Y5ZTYtMDAxZC00ZWUwLWIyOTctMTIwZjE1ZTZkMjJkIiwiVGl0bGUiOiJQaGFzZSAzIFJldmlldyIsIkRhdGVUaW1lIjoiMjA1NC0wNy0wMVQwMTozNDowMFoiLCJQZXJjZW50YWdlQ29tcGxldGUiOm51bGwsIk5vdGUiOm51bGwsIlN0eWxlIjp7IiRpZCI6IjU5NCIsIlRpdGxlUG9zaXRpb24iOiJMZWZ0IiwiRGF0ZVBvc2l0aW9uIjoiTGVmdCIsIlNoYXBlVHlwZSI6MSwiU2hhcGVTaXplIjoxLCJTaGFwZVN0eWxlIjp7IiRpZCI6IjU5NSIsIk1hcmdpbiI6eyIkaWQiOiI1OTYiLCJUb3AiOjAuMCwiTGVmdCI6MC4wLCJSaWdodCI6MC4wLCJCb3R0b20iOjAuMH0sIlBhZGRpbmciOnsiJGlkIjoiNTk3IiwiVG9wIjowLjAsIkxlZnQiOjAuMCwiUmlnaHQiOjAuMCwiQm90dG9tIjowLjB9LCJCYWNrZ3JvdW5kIjp7IiRpZCI6IjU5OCIsIkNvbG9yIjp7IiRpZCI6IjU5OSIsIkEiOjI1NSwiUiI6NTEsIkciOjkxLCJCIjoxMTZ9fSwiSXNWaXNpYmxlIjp0cnVlLCJXaWR0aCI6MTguMCwiSGVpZ2h0IjoyMC4wLCJCb3JkZXJTdHlsZSI6eyIkaWQiOiI2MDAiLCJMaW5lQ29sb3IiOm51bGwsIkxpbmVXZWlnaHQiOjAuMCwiTGluZVR5cGUiOjAsIlBhcmVudFN0eWxlIjpudWxsfSwiUGFyZW50U3R5bGUiOm51bGx9LCJUaXRsZVN0eWxlIjp7IiRpZCI6IjYwMSIsIkZvbnRTZXR0aW5ncyI6eyIkaWQiOiI2MDIiLCJGb250U2l6ZSI6MTEsIkZvbnROYW1lIjoiQ2FsaWJyaSIsIklzQm9sZCI6dHJ1ZSwiSXNJdGFsaWMiOmZhbHNlLCJJc1VuZGVybGluZWQiOmZhbHNlLCJQYXJlbnRTdHlsZSI6bnVsbH0sIkF1dG9TaXplIjoyLCJGb3JlZ3JvdW5kIjp7IiRpZCI6IjYwMyIsIkNvbG9yIjp7IiRpZCI6IjYwNCIsIkEiOjI1NSwiUiI6NTEsIkciOjkxLCJCIjoxMTZ9fSwiTWF4V2lkdGgiOjE4OS44MjU1MTU3NDcwNzAzMSwiTWF4SGVpZ2h0IjoiSW5maW5pdHkiLCJTbWFydEZvcmVncm91bmRJc0FjdGl2ZSI6ZmFsc2UsIkhvcml6b250YWxBbGlnbm1lbnQiOjIsIlZlcnRpY2FsQWxpZ25tZW50IjowLCJTbWFydEZvcmVncm91bmQiOm51bGwsIkJhY2tncm91bmRGaWxsVHlwZSI6MCwiTWFyZ2luIjp7IiRpZCI6IjYwNSIsIlRvcCI6MC4wLCJMZWZ0IjowLjAsIlJpZ2h0IjowLjAsIkJvdHRvbSI6MC4wfSwiUGFkZGluZyI6eyIkaWQiOiI2MDYiLCJUb3AiOjAuMCwiTGVmdCI6MC4wLCJSaWdodCI6MC4wLCJCb3R0b20iOjAuMH0sIkJhY2tncm91bmQiOnsiJGlkIjoiNjA3IiwiQ29sb3IiOnsiJGlkIjoiNjA4IiwiQSI6MCwiUiI6MjU1LCJHIjoyNTUsIkIiOjI1NX19LCJJc1Zpc2libGUiOnRydWUsIldpZHRoIjowLjAsIkhlaWdodCI6MC4wLCJCb3JkZXJTdHlsZSI6bnVsbCwiUGFyZW50U3R5bGUiOm51bGx9LCJEYXRlU3R5bGUiOnsiJGlkIjoiNjA5IiwiRm9udFNldHRpbmdzIjp7IiRpZCI6IjYxMCIsIkZvbnRTaXplIjo5LCJGb250TmFtZSI6IkNhbGlicmkiLCJJc0JvbGQiOmZhbHNlLCJJc0l0YWxpYyI6ZmFsc2UsIklzVW5kZXJsaW5lZCI6ZmFsc2UsIlBhcmVudFN0eWxlIjpudWxsfSwiQXV0b1NpemUiOjIsIkZvcmVncm91bmQiOnsiJGlkIjoiNjExIiwiQ29sb3IiOnsiJGlkIjoiNjEyIiwiQSI6MjU1LCJSIjo1MSwiRyI6OTEsIkIiOjExNn19LCJNYXhXaWR0aCI6ODguNDExODg4MTIyNTU4NiwiTWF4SGVpZ2h0IjoiSW5maW5pdHkiLCJTbWFydEZvcmVncm91bmRJc0FjdGl2ZSI6ZmFsc2UsIkhvcml6b250YWxBbGlnbm1lbnQiOjIsIlZlcnRpY2FsQWxpZ25tZW50IjowLCJTbWFydEZvcmVncm91bmQiOm51bGwsIkJhY2tncm91bmRGaWxsVHlwZSI6MCwiTWFyZ2luIjp7IiRpZCI6IjYxMyIsIlRvcCI6MC4wLCJMZWZ0IjowLjAsIlJpZ2h0IjowLjAsIkJvdHRvbSI6MC4wfSwiUGFkZGluZyI6eyIkaWQiOiI2MTQiLCJUb3AiOjAuMCwiTGVmdCI6MC4wLCJSaWdodCI6MC4wLCJCb3R0b20iOjAuMH0sIkJhY2tncm91bmQiOnsiJGlkIjoiNjE1IiwiQ29sb3IiOnsiJGlkIjoiNjE2IiwiQSI6MCwiUiI6MjU1LCJHIjoyNTUsIkIiOjI1NX19LCJJc1Zpc2libGUiOnRydWUsIldpZHRoIjowLjAsIkhlaWdodCI6MC4wLCJCb3JkZXJTdHlsZSI6bnVsbCwiUGFyZW50U3R5bGUiOm51bGx9LCJEYXRlRm9ybWF0Ijp7IiRpZCI6IjYxNy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TgiLCJGb3JtYXQiOjAsIklzVmlzaWJsZSI6ZmFsc2UsIkxhc3RLbm93blZpc2liaWxpdHlTdGF0ZSI6ZmFsc2V9LCJJc1Zpc2libGUiOnRydWUsIlBhcmVudFN0eWxlIjpudWxsfSwiSHlwZXJsaW5rIjp7IiRpZCI6IjYxOSIsIkFkZHJlc3MiOiIiLCJTdWJBZGRyZXNzIjoiIn0sIkltcG9ydElkIjpudWxsfV0sIklkIjoiMjM0N2Y5ZTYtMDAxZC00ZWUwLWIyOTctMTIwZjE1ZTZkMjJkIiwiSXNTaW5nbGVJdGVtUm93IjpmYWxzZX1dLCJJbmRleCI6MCwiSWQiOiJjZTBiNDYwMy01ZGU5LTRjYjAtYmQ4MC1hNjczMTI0ZDFiOGQiLCJIZWFkZXJUZXh0IjpudWxsLCJJc0RlZmF1bHQiOnRydWUsIlN0eWxlIjp7IiRpZCI6IjYyMCIsIkhlYWRlclN0eWxlIjp7IiRpZCI6IjYyMSIsIlRleHRTdHlsZSI6eyIkaWQiOiI2MjIiLCJGb250U2V0dGluZ3MiOnsiJGlkIjoiNjIzIiwiRm9udFNpemUiOjExLCJGb250TmFtZSI6IkNhbGlicmkiLCJJc0JvbGQiOmZhbHNlLCJJc0l0YWxpYyI6ZmFsc2UsIklzVW5kZXJsaW5lZCI6ZmFsc2UsIlBhcmVudFN0eWxlIjpudWxsfSwiQXV0b1NpemUiOjIsIkZvcmVncm91bmQiOnsiJGlkIjoiNjI0IiwiQ29sb3IiOnsiJGlkIjoiNjI1IiwiQSI6MjU1LCJSIjowLCJHIjowLCJCIjowfX0sIk1heFdpZHRoIjowLjAsIk1heEhlaWdodCI6IkluZmluaXR5IiwiU21hcnRGb3JlZ3JvdW5kSXNBY3RpdmUiOmZhbHNlLCJIb3Jpem9udGFsQWxpZ25tZW50IjowLCJWZXJ0aWNhbEFsaWdubWVudCI6MCwiU21hcnRGb3JlZ3JvdW5kIjpudWxsLCJCYWNrZ3JvdW5kRmlsbFR5cGUiOjAsIk1hcmdpbiI6eyIkaWQiOiI2MjYiLCJUb3AiOjAuMCwiTGVmdCI6MC4wLCJSaWdodCI6MC4wLCJCb3R0b20iOjAuMH0sIlBhZGRpbmciOnsiJGlkIjoiNjI3IiwiVG9wIjowLjAsIkxlZnQiOjAuMCwiUmlnaHQiOjAuMCwiQm90dG9tIjowLjB9LCJCYWNrZ3JvdW5kIjpudWxsLCJJc1Zpc2libGUiOnRydWUsIldpZHRoIjowLjAsIkhlaWdodCI6MC4wLCJCb3JkZXJTdHlsZSI6bnVsbCwiUGFyZW50U3R5bGUiOm51bGx9LCJSZWN0YW5nbGVTdHlsZSI6eyIkaWQiOiI2MjgiLCJNYXJnaW4iOnsiJGlkIjoiNjI5IiwiVG9wIjowLjAsIkxlZnQiOjAuMCwiUmlnaHQiOjAuMCwiQm90dG9tIjowLjB9LCJQYWRkaW5nIjp7IiRpZCI6IjYzMCIsIlRvcCI6MC4wLCJMZWZ0IjowLjAsIlJpZ2h0IjowLjAsIkJvdHRvbSI6MC4wfSwiQmFja2dyb3VuZCI6eyIkaWQiOiI2MzEiLCJDb2xvciI6eyIkaWQiOiI2MzIiLCJBIjo2MywiUiI6MjQzLCJHIjoyNDMsIkIiOjI0M319LCJJc1Zpc2libGUiOnRydWUsIldpZHRoIjowLjAsIkhlaWdodCI6MC4wLCJCb3JkZXJTdHlsZSI6eyIkaWQiOiI2MzMiLCJMaW5lQ29sb3IiOnsiJGlkIjoiNjM0IiwiJHR5cGUiOiJOTFJFLkNvbW1vbi5Eb20uU29saWRDb2xvckJydXNoLCBOTFJFLkNvbW1vbiIsIkNvbG9yIjp7IiRpZCI6IjYzNSIsIkEiOjI1NSwiUiI6MjU1LCJHIjowLCJCIjowfX0sIkxpbmVXZWlnaHQiOjAuMCwiTGluZVR5cGUiOjAsIlBhcmVudFN0eWxlIjpudWxsfSwiUGFyZW50U3R5bGUiOm51bGx9LCJNYXJnaW4iOnsiJGlkIjoiNjM2IiwiVG9wIjowLjAsIkxlZnQiOjAuMCwiUmlnaHQiOjAuMCwiQm90dG9tIjowLjB9LCJQYWRkaW5nIjp7IiRpZCI6IjYzNyIsIlRvcCI6MC4wLCJMZWZ0IjowLjAsIlJpZ2h0IjowLjAsIkJvdHRvbSI6MC4wfSwiQmFja2dyb3VuZCI6bnVsbCwiSXNWaXNpYmxlIjp0cnVlLCJXaWR0aCI6MC4wLCJIZWlnaHQiOjAuMCwiQm9yZGVyU3R5bGUiOm51bGwsIlBhcmVudFN0eWxlIjpudWxsfSwiQmFja2dyb3VuZFN0eWxlIjp7IiRpZCI6IjYzOCIsIk1hcmdpbiI6eyIkaWQiOiI2MzkiLCJUb3AiOjAuMCwiTGVmdCI6MC4wLCJSaWdodCI6MC4wLCJCb3R0b20iOjAuMH0sIlBhZGRpbmciOnsiJGlkIjoiNjQwIiwiVG9wIjowLjAsIkxlZnQiOjAuMCwiUmlnaHQiOjAuMCwiQm90dG9tIjowLjB9LCJCYWNrZ3JvdW5kIjp7IiRpZCI6IjY0MSIsIkNvbG9yIjp7IiRpZCI6IjY0MiIsIkEiOjUxLCJSIjoyNywiRyI6ODgsIkIiOjEyNH19LCJJc1Zpc2libGUiOnRydWUsIldpZHRoIjowLjAsIkhlaWdodCI6MC4wLCJCb3JkZXJTdHlsZSI6eyIkaWQiOiI2NDMiLCJMaW5lQ29sb3IiOnsiJGlkIjoiNjQ0IiwiJHR5cGUiOiJOTFJFLkNvbW1vbi5Eb20uU29saWRDb2xvckJydXNoLCBOTFJFLkNvbW1vbiIsIkNvbG9yIjp7IiRpZCI6IjY0NSIsIkEiOjI1NSwiUiI6MjU1LCJHIjowLCJCIjowfX0sIkxpbmVXZWlnaHQiOjAuMCwiTGluZVR5cGUiOjAsIlBhcmVudFN0eWxlIjpudWxsfSwiUGFyZW50U3R5bGUiOm51bGx9LCJNYXJnaW4iOnsiJGlkIjoiNjQ2IiwiVG9wIjowLjAsIkxlZnQiOjAuMCwiUmlnaHQiOjAuMCwiQm90dG9tIjowLjB9LCJQYWRkaW5nIjp7IiRpZCI6IjY0NyIsIlRvcCI6MC4wLCJMZWZ0IjowLjAsIlJpZ2h0IjowLjAsIkJvdHRvbSI6MC4wfSwiSXNWaXNpYmxlIjp0cnVlLCJXaWR0aCI6MC4wLCJIZWlnaHQiOjAuMCwiQm9yZGVyU3R5bGUiOm51bGwsIlBhcmVudFN0eWxlIjpudWxsfX1dLCJJZCI6IjRhNWEyOGY1LTRmZDktNDE5Yy04MTEwLTlkMjZiMjFmNjJiZiIsIkluZGV4IjoyLCJIZWFkZXJUZXh0IjoiUmV2aWV3cyIsIlN0eWxlIjp7IiRpZCI6IjY0OCIsIkhlYWRlclN0eWxlIjp7IiRpZCI6IjY0OSIsIlRleHRJc1ZlcnRpY2FsIjpmYWxzZSwiVGV4dFN0eWxlIjp7IiRpZCI6IjY1MCIsIkZvbnRTZXR0aW5ncyI6eyIkaWQiOiI2NTEiLCJGb250U2l6ZSI6MTEsIkZvbnROYW1lIjoiQ2FsaWJyaSIsIklzQm9sZCI6dHJ1ZSwiSXNJdGFsaWMiOmZhbHNlLCJJc1VuZGVybGluZWQiOmZhbHNlLCJQYXJlbnRTdHlsZSI6bnVsbH0sIkF1dG9TaXplIjowLCJGb3JlZ3JvdW5kIjp7IiRpZCI6IjY1MiIsIkNvbG9yIjp7IiRpZCI6IjY1MyIsIkEiOjI1NSwiUiI6MjU1LCJHIjoyNTUsIkIiOjI1NX19LCJNYXhXaWR0aCI6IkluZmluaXR5IiwiTWF4SGVpZ2h0IjowLjAsIlNtYXJ0Rm9yZWdyb3VuZElzQWN0aXZlIjpmYWxzZSwiSG9yaXpvbnRhbEFsaWdubWVudCI6MCwiVmVydGljYWxBbGlnbm1lbnQiOjAsIlNtYXJ0Rm9yZWdyb3VuZCI6bnVsbCwiQmFja2dyb3VuZEZpbGxUeXBlIjowLCJNYXJnaW4iOnsiJGlkIjoiNjU0IiwiVG9wIjowLjAsIkxlZnQiOjAuMCwiUmlnaHQiOjAuMCwiQm90dG9tIjowLjB9LCJQYWRkaW5nIjp7IiRpZCI6IjY1NSIsIlRvcCI6MC4wLCJMZWZ0IjowLjAsIlJpZ2h0IjowLjAsIkJvdHRvbSI6MC4wfSwiQmFja2dyb3VuZCI6bnVsbCwiSXNWaXNpYmxlIjpmYWxzZSwiV2lkdGgiOjAuMCwiSGVpZ2h0IjowLjAsIkJvcmRlclN0eWxlIjpudWxsLCJQYXJlbnRTdHlsZSI6bnVsbH0sIlJlY3RhbmdsZVN0eWxlIjp7IiRpZCI6IjY1NiIsIk1hcmdpbiI6eyIkaWQiOiI2NTciLCJUb3AiOjAuMCwiTGVmdCI6MC4wLCJSaWdodCI6MC4wLCJCb3R0b20iOjAuMH0sIlBhZGRpbmciOnsiJGlkIjoiNjU4IiwiVG9wIjowLjAsIkxlZnQiOjAuMCwiUmlnaHQiOjAuMCwiQm90dG9tIjowLjB9LCJCYWNrZ3JvdW5kIjp7IiRpZCI6IjY1OSIsIkNvbG9yIjp7IiRpZCI6IjY2MCIsIkEiOjE1MywiUiI6NTEsIkciOjkxLCJCIjoxMTZ9fSwiSXNWaXNpYmxlIjpmYWxzZSwiV2lkdGgiOjAuMCwiSGVpZ2h0IjowLjAsIkJvcmRlclN0eWxlIjp7IiRpZCI6IjY2MSIsIkxpbmVDb2xvciI6eyIkaWQiOiI2NjIiLCIkdHlwZSI6Ik5MUkUuQ29tbW9uLkRvbS5Tb2xpZENvbG9yQnJ1c2gsIE5MUkUuQ29tbW9uIiwiQ29sb3IiOnsiJGlkIjoiNjYzIiwiQSI6MjU1LCJSIjoxOSwiRyI6MTgsIkIiOjIyfX0sIkxpbmVXZWlnaHQiOjAuMCwiTGluZVR5cGUiOjAsIlBhcmVudFN0eWxlIjpudWxsfSwiUGFyZW50U3R5bGUiOm51bGx9LCJNYXJnaW4iOnsiJGlkIjoiNjY0IiwiVG9wIjowLjAsIkxlZnQiOjAuMCwiUmlnaHQiOjAuMCwiQm90dG9tIjowLjB9LCJQYWRkaW5nIjp7IiRpZCI6IjY2NSIsIlRvcCI6MC4wLCJMZWZ0IjowLjAsIlJpZ2h0IjowLjAsIkJvdHRvbSI6MC4wfSwiQmFja2dyb3VuZCI6bnVsbCwiSXNWaXNpYmxlIjp0cnVlLCJXaWR0aCI6MC4wLCJIZWlnaHQiOjAuMCwiQm9yZGVyU3R5bGUiOm51bGwsIlBhcmVudFN0eWxlIjpudWxsfSwiQmFja2dyb3VuZFN0eWxlIjp7IiRpZCI6IjY2NiIsIk1hcmdpbiI6eyIkaWQiOiI2NjciLCJUb3AiOjAuMCwiTGVmdCI6MC4wLCJSaWdodCI6MC4wLCJCb3R0b20iOjAuMH0sIlBhZGRpbmciOnsiJGlkIjoiNjY4IiwiVG9wIjowLjAsIkxlZnQiOjAuMCwiUmlnaHQiOjAuMCwiQm90dG9tIjowLjB9LCJCYWNrZ3JvdW5kIjp7IiRpZCI6IjY2OSIsIkNvbG9yIjp7IiRpZCI6IjY3MCIsIkEiOjI1NSwiUiI6MjQzLCJHIjoyNDMsIkIiOjI0M319LCJJc1Zpc2libGUiOnRydWUsIldpZHRoIjowLjAsIkhlaWdodCI6MC4wLCJCb3JkZXJTdHlsZSI6eyIkaWQiOiI2NzEiLCJMaW5lQ29sb3IiOnsiJGlkIjoiNjcyIiwiJHR5cGUiOiJOTFJFLkNvbW1vbi5Eb20uU29saWRDb2xvckJydXNoLCBOTFJFLkNvbW1vbiIsIkNvbG9yIjp7IiRpZCI6IjY3MyIsIkEiOjI1NSwiUiI6MTksIkciOjE4LCJCIjoyMn19LCJMaW5lV2VpZ2h0IjowLjAsIkxpbmVUeXBlIjowLCJQYXJlbnRTdHlsZSI6bnVsbH0sIlBhcmVudFN0eWxlIjpudWxsfSwiSXNBYm92ZVRpbWViYW5kIjpmYWxzZSwiTWFyZ2luIjp7IiRpZCI6IjY3NCIsIlRvcCI6MC4wLCJMZWZ0IjowLjAsIlJpZ2h0IjowLjAsIkJvdHRvbSI6MC4wfSwiUGFkZGluZyI6eyIkaWQiOiI2NzUiLCJUb3AiOjAuMCwiTGVmdCI6MC4wLCJSaWdodCI6MC4wLCJCb3R0b20iOjAuMH0sIklzVmlzaWJsZSI6dHJ1ZSwiV2lkdGgiOjAuMCwiSGVpZ2h0IjowLjAsIkJvcmRlclN0eWxlIjp7IiRpZCI6IjY3NiIsIkxpbmVDb2xvciI6bnVsbCwiTGluZVdlaWdodCI6MC4wLCJMaW5lVHlwZSI6MCwiUGFyZW50U3R5bGUiOm51bGx9LCJQYXJlbnRTdHlsZSI6bnVsbH19XSwiQ3VsdHVyZUluZm9OYW1lIjoiZW4tVVMiLCJTdHlsZU5hbWUiOm51bGwsIlZlcnNpb24iOnsiJGlkIjoiNjc3IiwiVmVyc2lvbiI6IjMuNi4xIiwiT3JpZ2luYWxBc3NlbWJseVZlcnNpb24iOiIzLjIwLjA0LjAwIiwiRWRpdGlvbiI6IlBybyIsIkxhc3RTYXZlZEVkaXRpb24iOjMsIklzUGx1c0VkaXRpb24iOnRydWUsIklzUHJvRWRpdGlvbiI6dHJ1ZX0sIkVmZmVjdCI6MCwiU3R5bGUiOnsiJGlkIjoiNjc4IiwiVGltZWJhbmRTdHlsZSI6eyIkaWQiOiI2NzkiLCJTY2FsZU1hcmtpbmciOjAsIlNoYXBlIjowLCJTaGFwZVN0eWxlIjp7IiRpZCI6IjY4MCIsIk1hcmdpbiI6eyIkaWQiOiI2ODEiLCJUb3AiOjAuMCwiTGVmdCI6MTIuMCwiUmlnaHQiOjEyLjAsIkJvdHRvbSI6MC4wfSwiUGFkZGluZyI6eyIkaWQiOiI2ODIiLCJUb3AiOjcuMCwiTGVmdCI6MC4wLCJSaWdodCI6MC4wLCJCb3R0b20iOjcuMH0sIkJhY2tncm91bmQiOnsiJGlkIjoiNjgzIiwiQ29sb3IiOnsiJGlkIjoiNjg0IiwiQSI6MjU1LCJSIjo1MSwiRyI6OTEsIkIiOjExNn19LCJJc1Zpc2libGUiOnRydWUsIldpZHRoIjo4NTguMCwiSGVpZ2h0IjozMC4wLCJCb3JkZXJTdHlsZSI6eyIkaWQiOiI2ODUiLCJMaW5lQ29sb3IiOnsiJGlkIjoiNjg2IiwiJHR5cGUiOiJOTFJFLkNvbW1vbi5Eb20uU29saWRDb2xvckJydXNoLCBOTFJFLkNvbW1vbiIsIkNvbG9yIjp7IiRpZCI6IjY4NyIsIkEiOjI1NSwiUiI6MjU1LCJHIjowLCJCIjowfX0sIkxpbmVXZWlnaHQiOjAuMCwiTGluZVR5cGUiOjAsIlBhcmVudFN0eWxlIjpudWxsfSwiUGFyZW50U3R5bGUiOm51bGx9LCJNaWRkbGVUaWVyU2hhcGVTdHlsZSI6eyIkaWQiOiI2ODgiLCJNYXJnaW4iOnsiJHJlZiI6IjY4MSJ9LCJQYWRkaW5nIjp7IiRyZWYiOiI2ODIifSwiQmFja2dyb3VuZCI6eyIkcmVmIjoiNjgzIn0sIklzVmlzaWJsZSI6dHJ1ZSwiV2lkdGgiOjg1OC4wLCJIZWlnaHQiOjMwLjAsIkJvcmRlclN0eWxlIjpudWxsLCJQYXJlbnRTdHlsZSI6bnVsbH0sIkJvdHRvbVRpZXJTaGFwZVN0eWxlIjp7IiRpZCI6IjY4OSIsIk1hcmdpbiI6eyIkcmVmIjoiNjgxIn0sIlBhZGRpbmciOnsiJHJlZiI6IjY4MiJ9LCJCYWNrZ3JvdW5kIjp7IiRyZWYiOiI2ODMifSwiSXNWaXNpYmxlIjp0cnVlLCJXaWR0aCI6ODU4LjAsIkhlaWdodCI6MzAuMCwiQm9yZGVyU3R5bGUiOm51bGwsIlBhcmVudFN0eWxlIjpudWxsfSwiUmlnaHRFbmRDYXBzU3R5bGUiOnsiJGlkIjoiNjkwIiwiRm9udFNldHRpbmdzIjp7IiRpZCI6IjY5MSIsIkZvbnRTaXplIjoxLCJGb250TmFtZSI6IkFyaWFsIiwiSXNCb2xkIjp0cnVlLCJJc0l0YWxpYyI6ZmFsc2UsIklzVW5kZXJsaW5lZCI6ZmFsc2UsIlBhcmVudFN0eWxlIjpudWxsfSwiQXV0b1NpemUiOjAsIkZvcmVncm91bmQiOnsiJGlkIjoiNjkyIiwiQ29sb3IiOnsiJGlkIjoiNjkzIiwiQSI6MjU1LCJSIjo1NSwiRyI6NTMsIkIiOjY5fX0sIk1heFdpZHRoIjoiSW5maW5pdHkiLCJNYXhIZWlnaHQiOiJJbmZpbml0eSIsIlNtYXJ0Rm9yZWdyb3VuZElzQWN0aXZlIjpmYWxzZSwiSG9yaXpvbnRhbEFsaWdubWVudCI6MCwiVmVydGljYWxBbGlnbm1lbnQiOjAsIlNtYXJ0Rm9yZWdyb3VuZCI6bnVsbCwiQmFja2dyb3VuZEZpbGxUeXBlIjowLCJNYXJnaW4iOnsiJGlkIjoiNjk0IiwiVG9wIjowLjAsIkxlZnQiOjAuMCwiUmlnaHQiOjI1LjAsIkJvdHRvbSI6MC4wfSwiUGFkZGluZyI6eyIkaWQiOiI2OTUiLCJUb3AiOjAuMCwiTGVmdCI6MC4wLCJSaWdodCI6MC4wLCJCb3R0b20iOjAuMH0sIkJhY2tncm91bmQiOnsiJGlkIjoiNjk2IiwiQ29sb3IiOnsiJHJlZiI6IjE1In19LCJJc1Zpc2libGUiOmZhbHNlLCJXaWR0aCI6MC4wLCJIZWlnaHQiOjAuMCwiQm9yZGVyU3R5bGUiOm51bGwsIlBhcmVudFN0eWxlIjpudWxsfSwiTGVmdEVuZENhcHNTdHlsZSI6eyIkaWQiOiI2OTciLCJGb250U2V0dGluZ3MiOnsiJGlkIjoiNjk4IiwiRm9udFNpemUiOjE2LCJGb250TmFtZSI6IkFyaWFsIiwiSXNCb2xkIjp0cnVlLCJJc0l0YWxpYyI6ZmFsc2UsIklzVW5kZXJsaW5lZCI6ZmFsc2UsIlBhcmVudFN0eWxlIjpudWxsfSwiQXV0b1NpemUiOjAsIkZvcmVncm91bmQiOnsiJGlkIjoiNjk5IiwiQ29sb3IiOnsiJGlkIjoiNzAw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3MDEiLCJUb3AiOjAuMCwiTGVmdCI6NTIuMCwiUmlnaHQiOjAuMCwiQm90dG9tIjowLjB9LCJQYWRkaW5nIjp7IiRpZCI6IjcwMiIsIlRvcCI6MC4wLCJMZWZ0IjowLjAsIlJpZ2h0IjowLjAsIkJvdHRvbSI6MC4wfSwiQmFja2dyb3VuZCI6eyIkaWQiOiI3MDMiLCJDb2xvciI6eyIkcmVmIjoiMTUifX0sIklzVmlzaWJsZSI6ZmFsc2UsIldpZHRoIjowLjAsIkhlaWdodCI6MC4wLCJCb3JkZXJTdHlsZSI6bnVsbCwiUGFyZW50U3R5bGUiOm51bGx9LCJUb2RheVRleHRTdHlsZSI6eyIkaWQiOiI3MDQiLCJGb250U2V0dGluZ3MiOnsiJGlkIjoiNzA1IiwiRm9udFNpemUiOjExLCJGb250TmFtZSI6IkFyaWFsIiwiSXNCb2xkIjpmYWxzZSwiSXNJdGFsaWMiOmZhbHNlLCJJc1VuZGVybGluZWQiOmZhbHNlLCJQYXJlbnRTdHlsZSI6bnVsbH0sIkF1dG9TaXplIjowLCJGb3JlZ3JvdW5kIjp7IiRpZCI6IjcwNiIsIkNvbG9yIjp7IiRpZCI6Ijcw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DgiLCJUb3AiOjAuMCwiTGVmdCI6MC4wLCJSaWdodCI6MC4wLCJCb3R0b20iOjAuMH0sIlBhZGRpbmciOnsiJGlkIjoiNzA5IiwiVG9wIjowLjAsIkxlZnQiOjAuMCwiUmlnaHQiOjAuMCwiQm90dG9tIjowLjB9LCJCYWNrZ3JvdW5kIjp7IiRpZCI6IjcxMCIsIkNvbG9yIjp7IiRyZWYiOiIxNSJ9fSwiSXNWaXNpYmxlIjp0cnVlLCJXaWR0aCI6MC4wLCJIZWlnaHQiOjAuMCwiQm9yZGVyU3R5bGUiOm51bGwsIlBhcmVudFN0eWxlIjpudWxsfSwiVG9kYXlNYXJrZXJ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yNTUsIlIiOjI1NSwiRyI6MCwiQiI6MH19LCJJc1Zpc2libGUiOnRydWUsIldpZHRoIjowLjAsIkhlaWdodCI6MC4wLCJCb3JkZXJTdHlsZSI6bnVsbCwiUGFyZW50U3R5bGUiOm51bGx9LCJTY2FsZVN0eWxlIjp7IiRpZCI6IjcxNiIsIlNoYXBlIjowLCJTaG93U2VnbWVudFNlcGFyYXRvcnMiOnRydWUsIlNlZ21lbnRTZXBhcmF0b3JPcGFjaXR5IjozMCwiSGFzQmVlblZpc2libGVCZWZvcmUiOnRydWUsIkZvbnRTZXR0aW5ncyI6eyIkaWQiOiI3MTciLCJGb250U2l6ZSI6MTQsIkZvbnROYW1lIjoiU2Vnb2UgVUkiLCJJc0JvbGQiOmZhbHNlLCJJc0l0YWxpYyI6ZmFsc2UsIklzVW5kZXJsaW5lZCI6ZmFsc2UsIlBhcmVudFN0eWxlIjpudWxsfSwiQXV0b1NpemUiOjAsIkZvcmVncm91bmQiOnsiJGlkIjoiNzE4IiwiQ29sb3IiOnsiJGlkIjoiNzE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cyMCIsIlRvcCI6MC4wLCJMZWZ0Ijo1LjAsIlJpZ2h0IjowLjAsIkJvdHRvbSI6MC4wfSwiUGFkZGluZyI6eyIkaWQiOiI3MjEiLCJUb3AiOjAuMCwiTGVmdCI6MC4wLCJSaWdodCI6MC4wLCJCb3R0b20iOjAuMH0sIkJhY2tncm91bmQiOnsiJGlkIjoiNzIyIiwiQ29sb3IiOnsiJHJlZiI6IjE1In19LCJJc1Zpc2libGUiOnRydWUsIldpZHRoIjowLjAsIkhlaWdodCI6MC4wLCJCb3JkZXJTdHlsZSI6bnVsbCwiUGFyZW50U3R5bGUiOm51bGx9LCJTaW5nbGVTY2FsZVNoYXBlU3R5bGUiOnsiJGlkIjoiNzIzIiwiU2hhcGUiOjAsIkhlaWdodCI6MzAuMH0sIk1pZGRsZVRpZXJTY2FsZVN0eWxlIjp7IiRpZCI6IjcyNCIsIlNoYXBlIjowLCJTaG93U2VnbWVudFNlcGFyYXRvcnMiOnRydWUsIlNlZ21lbnRTZXBhcmF0b3JPcGFjaXR5IjozMCwiSGFzQmVlblZpc2libGVCZWZvcmUiOmZhbHNlLCJGb250U2V0dGluZ3MiOnsiJGlkIjoiNzI1IiwiRm9udFNpemUiOjE0LCJGb250TmFtZSI6IlNlZ29lIFVJIiwiSXNCb2xkIjpmYWxzZSwiSXNJdGFsaWMiOmZhbHNlLCJJc1VuZGVybGluZWQiOmZhbHNlLCJQYXJlbnRTdHlsZSI6bnVsbH0sIkF1dG9TaXplIjowLCJGb3JlZ3JvdW5kIjp7IiRyZWYiOiI3MTgifSwiTWF4V2lkdGgiOjIwMC4wLCJNYXhIZWlnaHQiOiJJbmZpbml0eSIsIlNtYXJ0Rm9yZWdyb3VuZElzQWN0aXZlIjpmYWxzZSwiSG9yaXpvbnRhbEFsaWdubWVudCI6MCwiVmVydGljYWxBbGlnbm1lbnQiOjEsIlNtYXJ0Rm9yZWdyb3VuZCI6bnVsbCwiQmFja2dyb3VuZEZpbGxUeXBlIjowLCJNYXJnaW4iOnsiJHJlZiI6IjcyMCJ9LCJQYWRkaW5nIjp7IiRyZWYiOiI3MjEifSwiQmFja2dyb3VuZCI6eyIkcmVmIjoiNzIyIn0sIklzVmlzaWJsZSI6ZmFsc2UsIldpZHRoIjowLjAsIkhlaWdodCI6MC4wLCJCb3JkZXJTdHlsZSI6bnVsbCwiUGFyZW50U3R5bGUiOm51bGx9LCJCb3R0b21UaWVyU2NhbGVTdHlsZSI6eyIkaWQiOiI3MjYiLCJTaGFwZSI6MCwiU2hvd1NlZ21lbnRTZXBhcmF0b3JzIjp0cnVlLCJTZWdtZW50U2VwYXJhdG9yT3BhY2l0eSI6MzAsIkhhc0JlZW5WaXNpYmxlQmVmb3JlIjpmYWxzZSwiRm9udFNldHRpbmdzIjp7IiRpZCI6IjcyNyIsIkZvbnRTaXplIjoxNCwiRm9udE5hbWUiOiJTZWdvZSBVSSIsIklzQm9sZCI6ZmFsc2UsIklzSXRhbGljIjpmYWxzZSwiSXNVbmRlcmxpbmVkIjpmYWxzZSwiUGFyZW50U3R5bGUiOm51bGx9LCJBdXRvU2l6ZSI6MCwiRm9yZWdyb3VuZCI6eyIkcmVmIjoiNzE4In0sIk1heFdpZHRoIjoyMDAuMCwiTWF4SGVpZ2h0IjoiSW5maW5pdHkiLCJTbWFydEZvcmVncm91bmRJc0FjdGl2ZSI6ZmFsc2UsIkhvcml6b250YWxBbGlnbm1lbnQiOjAsIlZlcnRpY2FsQWxpZ25tZW50IjoxLCJTbWFydEZvcmVncm91bmQiOm51bGwsIkJhY2tncm91bmRGaWxsVHlwZSI6MCwiTWFyZ2luIjp7IiRyZWYiOiI3MjAifSwiUGFkZGluZyI6eyIkcmVmIjoiNzIxIn0sIkJhY2tncm91bmQiOnsiJHJlZiI6IjcyMiJ9LCJJc1Zpc2libGUiOmZhbHNlLCJXaWR0aCI6MC4wLCJIZWlnaHQiOjAuMCwiQm9yZGVyU3R5bGUiOm51bGwsIlBhcmVudFN0eWxlIjpudWxsfSwiRWxhcHNlZFRpbWVCYWNrZ3JvdW5kIjp7IiRpZCI6IjcyOCIsIkNvbG9yIjp7IiRpZCI6IjcyOSIsIkEiOjE5MSwiUiI6MjU1LCJHIjowLCJCIjowfX0sIkFwcGVuZFllYXJPblllYXJDaGFuZ2UiOnRydWUsIkVsYXBzZWRUaW1lRm9ybWF0IjoyLCJUb2RheU1hcmtlclBvc2l0aW9uIjozLCJRdWlja1Bvc2l0aW9uIjozLCJBYnNvbHV0ZVBvc2l0aW9uIjoxNjIuMCwiTWFyZ2luIjp7IiRpZCI6IjczMCIsIlRvcCI6MC4wLCJMZWZ0IjoxMC4wLCJSaWdodCI6MTAuMCwiQm90dG9tIjowLjB9LCJQYWRkaW5nIjp7IiRpZCI6IjczMSIsIlRvcCI6MC4wLCJMZWZ0IjowLjAsIlJpZ2h0IjowLjAsIkJvdHRvbSI6MC4wfSwiQmFja2dyb3VuZCI6eyIkaWQiOiI3MzIiLCJDb2xvciI6eyIkaWQiOiI3MzMiLCJBIjoyNTUsIlIiOjMxLCJHIjo3MywiQiI6MTI1fX0sIklzVmlzaWJsZSI6dHJ1ZSwiV2lkdGgiOjAuMCwiSGVpZ2h0IjowLjAsIkJvcmRlclN0eWxlIjpudWxsLCJQYXJlbnRTdHlsZSI6bnVsbH0sIkRlZmF1bHRNaWxlc3RvbmVTdHlsZSI6eyIkaWQiOiI3MzQiLCJTaGFwZSI6MCwiQ29ubmVjdG9yTWFyZ2luIjp7IiRpZCI6IjczNSIsIlRvcCI6MC4wLCJMZWZ0IjoyLjAsIlJpZ2h0IjoyLjAsIkJvdHRvbSI6MC4wfSwiQ29ubmVjdG9yU3R5bGUiOnsiJGlkIjoiNzM2IiwiTGluZUNvbG9yIjp7IiRpZCI6IjczNyIsIiR0eXBlIjoiTkxSRS5Db21tb24uRG9tLlNvbGlkQ29sb3JCcnVzaCwgTkxSRS5Db21tb24iLCJDb2xvciI6eyIkaWQiOiI3MzgiLCJBIjoxMjcsIlIiOjMxLCJHIjo3MywiQiI6MTI2fX0sIkxpbmVXZWlnaHQiOjEuMCwiTGluZVR5cGUiOjAsIlBhcmVudFN0eWxlIjpudWxsfSwiSXNCZWxvd1RpbWViYW5kIjpmYWxzZSwiUG9zaXRpb25PblRhc2siOjAsIkhpZGVEYXRlIjpmYWxzZSwiU2hhcGVTaXplIjoxLCJTcGFjaW5nIjoxLjAsIlBhZGRpbmciOnsiJGlkIjoiNzM5IiwiVG9wIjo3LjAsIkxlZnQiOjMuMCwiUmlnaHQiOjAuMCwiQm90dG9tIjoyLjB9LCJTaGFwZVN0eWxlIjp7IiRpZCI6Ijc0MCIsIk1hcmdpbiI6eyIkaWQiOiI3NDEiLCJUb3AiOjAuMCwiTGVmdCI6MC4wLCJSaWdodCI6MC4wLCJCb3R0b20iOjAuMH0sIlBhZGRpbmciOnsiJGlkIjoiNzQyIiwiVG9wIjowLjAsIkxlZnQiOjAuMCwiUmlnaHQiOjAuMCwiQm90dG9tIjowLjB9LCJCYWNrZ3JvdW5kIjp7IiRpZCI6Ijc0MyIsIkNvbG9yIjp7IiRpZCI6Ijc0NCIsIkEiOjI1NSwiUiI6MCwiRyI6MTE0LCJCIjoxODh9fSwiSXNWaXNpYmxlIjp0cnVlLCJXaWR0aCI6MTguMCwiSGVpZ2h0IjoyMC4wLCJCb3JkZXJTdHlsZSI6eyIkaWQiOiI3NDUiLCJMaW5lQ29sb3IiOnsiJGlkIjoiNzQ2IiwiJHR5cGUiOiJOTFJFLkNvbW1vbi5Eb20uU29saWRDb2xvckJydXNoLCBOTFJFLkNvbW1vbiIsIkNvbG9yIjp7IiRpZCI6Ijc0NyIsIkEiOjI1NSwiUiI6MjU1LCJHIjowLCJCIjowfX0sIkxpbmVXZWlnaHQiOjAuMCwiTGluZVR5cGUiOjAsIlBhcmVudFN0eWxlIjpudWxsfSwiUGFyZW50U3R5bGUiOm51bGx9LCJUaXRsZVN0eWxlIjp7IiRpZCI6Ijc0OCIsIkZvbnRTZXR0aW5ncyI6eyIkaWQiOiI3NDkiLCJGb250U2l6ZSI6MTEsIkZvbnROYW1lIjoiQ29yYmVsIiwiSXNCb2xkIjp0cnVlLCJJc0l0YWxpYyI6ZmFsc2UsIklzVW5kZXJsaW5lZCI6ZmFsc2UsIlBhcmVudFN0eWxlIjpudWxsfSwiQXV0b1NpemUiOjAsIkZvcmVncm91bmQiOnsiJGlkIjoiNzUwIiwiQ29sb3IiOnsiJGlkIjoiNzUxIiwiQSI6MjU1LCJSIjoyNDIsIkciOjI0MiwiQiI6MjQyfX0sIk1heFdpZHRoIjoyMDAuMCwiTWF4SGVpZ2h0IjoiSW5maW5pdHkiLCJTbWFydEZvcmVncm91bmRJc0FjdGl2ZSI6ZmFsc2UsIkhvcml6b250YWxBbGlnbm1lbnQiOjEsIlZlcnRpY2FsQWxpZ25tZW50IjowLCJTbWFydEZvcmVncm91bmQiOm51bGwsIkJhY2tncm91bmRGaWxsVHlwZSI6MCwiTWFyZ2luIjp7IiRpZCI6Ijc1MiIsIlRvcCI6MC4wLCJMZWZ0IjowLjAsIlJpZ2h0IjowLjAsIkJvdHRvbSI6MC4wfSwiUGFkZGluZyI6eyIkaWQiOiI3NTMiLCJUb3AiOjAuMCwiTGVmdCI6MC4wLCJSaWdodCI6MC4wLCJCb3R0b20iOjAuMH0sIkJhY2tncm91bmQiOnsiJGlkIjoiNzU0IiwiQ29sb3IiOnsiJHJlZiI6IjE1In19LCJJc1Zpc2libGUiOnRydWUsIldpZHRoIjowLjAsIkhlaWdodCI6MC4wLCJCb3JkZXJTdHlsZSI6bnVsbCwiUGFyZW50U3R5bGUiOm51bGx9LCJEYXRlU3R5bGUiOnsiJGlkIjoiNzU1IiwiRm9udFNldHRpbmdzIjp7IiRpZCI6Ijc1NiIsIkZvbnRTaXplIjo5LCJGb250TmFtZSI6IkNvcmJlbCIsIklzQm9sZCI6ZmFsc2UsIklzSXRhbGljIjpmYWxzZSwiSXNVbmRlcmxpbmVkIjpmYWxzZSwiUGFyZW50U3R5bGUiOm51bGx9LCJBdXRvU2l6ZSI6MCwiRm9yZWdyb3VuZCI6eyIkaWQiOiI3NTciLCJDb2xvciI6eyIkaWQiOiI3NTgiLCJBIjoyNTUsIlIiOjIzMywiRyI6MjMzLCJCIjoyMzN9fSwiTWF4V2lkdGgiOjIwMC4wLCJNYXhIZWlnaHQiOiJJbmZpbml0eSIsIlNtYXJ0Rm9yZWdyb3VuZElzQWN0aXZlIjpmYWxzZSwiSG9yaXpvbnRhbEFsaWdubWVudCI6MCwiVmVydGljYWxBbGlnbm1lbnQiOjAsIlNtYXJ0Rm9yZWdyb3VuZCI6bnVsbCwiQmFja2dyb3VuZEZpbGxUeXBlIjowLCJNYXJnaW4iOnsiJGlkIjoiNzU5IiwiVG9wIjowLjAsIkxlZnQiOjAuMCwiUmlnaHQiOjAuMCwiQm90dG9tIjowLjB9LCJQYWRkaW5nIjp7IiRpZCI6Ijc2MCIsIlRvcCI6MC4wLCJMZWZ0IjowLjAsIlJpZ2h0IjowLjAsIkJvdHRvbSI6MC4wfSwiQmFja2dyb3VuZCI6eyIkaWQiOiI3NjEiLCJDb2xvciI6eyIkcmVmIjoiMTUifX0sIklzVmlzaWJsZSI6dHJ1ZSwiV2lkdGgiOjAuMCwiSGVpZ2h0IjowLjAsIkJvcmRlclN0eWxlIjpudWxsLCJQYXJlbnRTdHlsZSI6bnVsbH0sIkRhdGVGb3JtYXQiOnsiJGlkIjoiNzYy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2MyIsIkZvcm1hdCI6MCwiSXNWaXNpYmxlIjpmYWxzZSwiTGFzdEtub3duVmlzaWJpbGl0eVN0YXRlIjpmYWxzZX0sIklzVmlzaWJsZSI6dHJ1ZSwiUGFyZW50U3R5bGUiOm51bGx9LCJEZWZhdWx0VGFza1N0eWxlIjp7IiRpZCI6Ijc2NCIsIlNoYXBlIjowLCJTaGFwZVRoaWNrbmVzcyI6MSwiRHVyYXRpb25Gb3JtYXQiOjAsIkluY2x1ZGVOb25Xb3JraW5nRGF5c0luRHVyYXRpb24iOmZhbHNlLCJQZXJjZW50YWdlQ29tcGxldGVTdHlsZSI6eyIkaWQiOiI3NjUiLCJGb250U2V0dGluZ3MiOnsiJGlkIjoiNzY2IiwiRm9udFNpemUiOjksIkZvbnROYW1lIjoiQXJpYWwiLCJJc0JvbGQiOmZhbHNlLCJJc0l0YWxpYyI6ZmFsc2UsIklzVW5kZXJsaW5lZCI6ZmFsc2UsIlBhcmVudFN0eWxlIjpudWxsfSwiQXV0b1NpemUiOjAsIkZvcmVncm91bmQiOnsiJHJlZiI6IjEwIn0sIk1heFdpZHRoIjoyMDAuMCwiTWF4SGVpZ2h0IjoiSW5maW5pdHkiLCJTbWFydEZvcmVncm91bmRJc0FjdGl2ZSI6ZmFsc2UsIkhvcml6b250YWxBbGlnbm1lbnQiOjEsIlZlcnRpY2FsQWxpZ25tZW50IjowLCJTbWFydEZvcmVncm91bmQiOm51bGwsIkJhY2tncm91bmRGaWxsVHlwZSI6MCwiTWFyZ2luIjp7IiRpZCI6Ijc2NyIsIlRvcCI6MC4wLCJMZWZ0IjowLjAsIlJpZ2h0IjowLjAsIkJvdHRvbSI6MC4wfSwiUGFkZGluZyI6eyIkaWQiOiI3NjgiLCJUb3AiOjAuMCwiTGVmdCI6MC4wLCJSaWdodCI6MC4wLCJCb3R0b20iOjAuMH0sIkJhY2tncm91bmQiOnsiJHJlZiI6IjE0In0sIklzVmlzaWJsZSI6dHJ1ZSwiV2lkdGgiOjAuMCwiSGVpZ2h0IjowLjAsIkJvcmRlclN0eWxlIjpudWxsLCJQYXJlbnRTdHlsZSI6bnVsbH0sIkR1cmF0aW9uU3R5bGUiOnsiJGlkIjoiNzY5IiwiRm9udFNldHRpbmdzIjp7IiRpZCI6Ijc3MCIsIkZvbnRTaXplIjo5LCJGb250TmFtZSI6IkNvcmJlbCIsIklzQm9sZCI6dHJ1ZSwiSXNJdGFsaWMiOmZhbHNlLCJJc1VuZGVybGluZWQiOmZhbHNlLCJQYXJlbnRTdHlsZSI6bnVsbH0sIkF1dG9TaXplIjowLCJGb3JlZ3JvdW5kIjp7IiRpZCI6Ijc3MSIsIkNvbG9yIjp7IiRpZCI6Ijc3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3NzMiLCJUb3AiOjAuMCwiTGVmdCI6MC4wLCJSaWdodCI6MC4wLCJCb3R0b20iOjAuMH0sIlBhZGRpbmciOnsiJGlkIjoiNzc0IiwiVG9wIjowLjAsIkxlZnQiOjAuMCwiUmlnaHQiOjAuMCwiQm90dG9tIjowLjB9LCJCYWNrZ3JvdW5kIjp7IiRpZCI6Ijc3NSIsIkNvbG9yIjp7IiRyZWYiOiIxNSJ9fSwiSXNWaXNpYmxlIjp0cnVlLCJXaWR0aCI6MC4wLCJIZWlnaHQiOjAuMCwiQm9yZGVyU3R5bGUiOm51bGwsIlBhcmVudFN0eWxlIjpudWxsfSwiSG9yaXpvbnRhbENvbm5lY3RvclN0eWxlIjp7IiRpZCI6Ijc3NiIsIkxpbmVDb2xvciI6eyIkcmVmIjoiMjcifSwiTGluZVdlaWdodCI6MS4wLCJMaW5lVHlwZSI6MCwiUGFyZW50U3R5bGUiOm51bGx9LCJWZXJ0aWNhbENvbm5lY3RvclN0eWxlIjp7IiRpZCI6Ijc3NyIsIkxpbmVDb2xvciI6eyIkcmVmIjoiNzYi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c3OCIsIk1hcmdpbiI6eyIkaWQiOiI3NzkiLCJUb3AiOjAuMCwiTGVmdCI6NC4wLCJSaWdodCI6NC4wLCJCb3R0b20iOjAuMH0sIlBhZGRpbmciOnsiJGlkIjoiNzgwIiwiVG9wIjowLjAsIkxlZnQiOjAuMCwiUmlnaHQiOjAuMCwiQm90dG9tIjowLjB9LCJCYWNrZ3JvdW5kIjp7IiRpZCI6Ijc4MSIsIkNvbG9yIjp7IiRpZCI6Ijc4MiIsIkEiOjI1NSwiUiI6MCwiRyI6MTE0LCJCIjoxODh9fSwiSXNWaXNpYmxlIjp0cnVlLCJXaWR0aCI6MC4wLCJIZWlnaHQiOjE2LjAsIkJvcmRlclN0eWxlIjp7IiRpZCI6Ijc4MyIsIkxpbmVDb2xvciI6eyIkaWQiOiI3ODQiLCIkdHlwZSI6Ik5MUkUuQ29tbW9uLkRvbS5Tb2xpZENvbG9yQnJ1c2gsIE5MUkUuQ29tbW9uIiwiQ29sb3IiOnsiJGlkIjoiNzg1IiwiQSI6MjU1LCJSIjoyNTUsIkciOjAsIkIiOjB9fSwiTGluZVdlaWdodCI6MC4wLCJMaW5lVHlwZSI6MCwiUGFyZW50U3R5bGUiOm51bGx9LCJQYXJlbnRTdHlsZSI6bnVsbH0sIlRpdGxlU3R5bGUiOnsiJGlkIjoiNzg2IiwiRm9udFNldHRpbmdzIjp7IiRpZCI6Ijc4NyIsIkZvbnRTaXplIjoxMSwiRm9udE5hbWUiOiJBcmlhbCIsIklzQm9sZCI6ZmFsc2UsIklzSXRhbGljIjpmYWxzZSwiSXNVbmRlcmxpbmVkIjpmYWxzZSwiUGFyZW50U3R5bGUiOm51bGx9LCJBdXRvU2l6ZSI6MCwiRm9yZWdyb3VuZCI6eyIkaWQiOiI3ODgiLCJDb2xvciI6eyIkaWQiOiI3ODk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NzkwIiwiVG9wIjowLjAsIkxlZnQiOjAuMCwiUmlnaHQiOjAuMCwiQm90dG9tIjowLjB9LCJQYWRkaW5nIjp7IiRpZCI6Ijc5MSIsIlRvcCI6MC4wLCJMZWZ0IjowLjAsIlJpZ2h0IjowLjAsIkJvdHRvbSI6MC4wfSwiQmFja2dyb3VuZCI6eyIkaWQiOiI3OTIiLCJDb2xvciI6eyIkcmVmIjoiMTUifX0sIklzVmlzaWJsZSI6dHJ1ZSwiV2lkdGgiOjAuMCwiSGVpZ2h0IjowLjAsIkJvcmRlclN0eWxlIjpudWxsLCJQYXJlbnRTdHlsZSI6bnVsbH0sIkRhdGVTdHlsZSI6eyIkaWQiOiI3OTMiLCJGb250U2V0dGluZ3MiOnsiJGlkIjoiNzk0IiwiRm9udFNpemUiOjksIkZvbnROYW1lIjoiQXJpYWw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pZCI6Ijc5NSIsIlRvcCI6MC4wLCJMZWZ0IjowLjAsIlJpZ2h0IjowLjAsIkJvdHRvbSI6MC4wfSwiUGFkZGluZyI6eyIkaWQiOiI3OTYiLCJUb3AiOjAuMCwiTGVmdCI6MC4wLCJSaWdodCI6MC4wLCJCb3R0b20iOjAuMH0sIkJhY2tncm91bmQiOnsiJHJlZiI6IjU1In0sIklzVmlzaWJsZSI6dHJ1ZSwiV2lkdGgiOjAuMCwiSGVpZ2h0IjowLjAsIkJvcmRlclN0eWxlIjpudWxsLCJQYXJlbnRTdHlsZSI6bnVsbH0sIkRhdGVGb3JtYXQiOnsiJGlkIjoiNzk3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5OCIsIkZvcm1hdCI6MCwiSXNWaXNpYmxlIjpmYWxzZSwiTGFzdEtub3duVmlzaWJpbGl0eVN0YXRlIjpmYWxzZX0sIklzVmlzaWJsZSI6dHJ1ZSwiUGFyZW50U3R5bGUiOm51bGwsIl9leHBsaWNpdGx5U2V0Ijp7IiRpZCI6Ijc5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ODAwIiwiR3JpZGxpbmVTdHlsZSI6eyIkaWQiOiI4MDEiLCJMaW5lQ29sb3IiOnsiJGlkIjoiODAyIiwiJHR5cGUiOiJOTFJFLkNvbW1vbi5Eb20uU29saWRDb2xvckJydXNoLCBOTFJFLkNvbW1vbiIsIkNvbG9yIjp7IiRpZCI6IjgwMyIsIkEiOjM4LCJSIjo5MSwiRyI6MTU1LCJCIjoyMTN9fSwiTGluZVdlaWdodCI6MS4wLCJMaW5lVHlwZSI6MCwiUGFyZW50U3R5bGUiOm51bGx9LCJNYXJnaW4iOnsiJGlkIjoiODA0IiwiVG9wIjowLjAsIkxlZnQiOjAuMCwiUmlnaHQiOjAuMCwiQm90dG9tIjowLjB9LCJQYWRkaW5nIjp7IiRpZCI6IjgwNSIsIlRvcCI6MC4wLCJMZWZ0IjowLjAsIlJpZ2h0IjowLjAsIkJvdHRvbSI6MC4wfSwiQmFja2dyb3VuZCI6bnVsbCwiSXNWaXNpYmxlIjp0cnVlLCJXaWR0aCI6MC4wLCJIZWlnaHQiOjAuMCwiQm9yZGVyU3R5bGUiOnsiJGlkIjoiODA2IiwiTGluZUNvbG9yIjpudWxsLCJMaW5lV2VpZ2h0IjowLjAsIkxpbmVUeXBlIjowLCJQYXJlbnRTdHlsZSI6bnVsbH0sIlBhcmVudFN0eWxlIjpudWxsfSwiQWN0aXZpdHlMaW5lUGFuZWxTdHlsZSI6eyIkaWQiOiI4MDciLCJBY3Rpdml0eUxpbmVTdHlsZSI6eyIkaWQiOiI4MDgiLCJMaW5lQ29sb3IiOnsiJGlkIjoiODA5IiwiJHR5cGUiOiJOTFJFLkNvbW1vbi5Eb20uU29saWRDb2xvckJydXNoLCBOTFJFLkNvbW1vbiIsIkNvbG9yIjp7IiRpZCI6IjgxMCIsIkEiOjM4LCJSIjoyNDAsIkciOjEyNywiQiI6OX19LCJMaW5lV2VpZ2h0IjoxLjAsIkxpbmVUeXBlIjowLCJQYXJlbnRTdHlsZSI6bnVsbH0sIk1hcmdpbiI6eyIkaWQiOiI4MTEiLCJUb3AiOjAuMCwiTGVmdCI6MC4wLCJSaWdodCI6MC4wLCJCb3R0b20iOjAuMH0sIlBhZGRpbmciOnsiJGlkIjoiODEy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ODEzIiwiQWN0aXZpdHlIZWFkZXJXaWR0aCI6MC4wLCJJc1NldCI6ZmFsc2V9LCJEZWZhdWx0U3dpbWxhbmVTdHlsZSI6eyIkaWQiOiI4MTQiLCJIZWFkZXJTdHlsZSI6eyIkaWQiOiI4MTUiLCJUZXh0U3R5bGUiOnsiJGlkIjoiODE2IiwiRm9udFNldHRpbmdzIjp7IiRpZCI6IjgxNyIsIkZvbnRTaXplIjoxMiwiRm9udE5hbWUiOiJDYWxpYnJpIiwiSXNCb2xkIjpmYWxzZSwiSXNJdGFsaWMiOmZhbHNlLCJJc1VuZGVybGluZWQiOmZhbHNlLCJQYXJlbnRTdHlsZSI6bnVsbH0sIkF1dG9TaXplIjowLCJGb3JlZ3JvdW5kIjp7IiRpZCI6IjgxOCIsIkNvbG9yIjp7IiRpZCI6IjgxOSIsIkEiOjI1NSwiUiI6MzIsIkciOjU2LCJCIjoxMDB9fSwiTWF4V2lkdGgiOiJJbmZpbml0eSIsIk1heEhlaWdodCI6MC4wLCJTbWFydEZvcmVncm91bmRJc0FjdGl2ZSI6ZmFsc2UsIkhvcml6b250YWxBbGlnbm1lbnQiOjAsIlZlcnRpY2FsQWxpZ25tZW50IjowLCJTbWFydEZvcmVncm91bmQiOm51bGwsIkJhY2tncm91bmRGaWxsVHlwZSI6MCwiTWFyZ2luIjp7IiRpZCI6IjgyMCIsIlRvcCI6MC4wLCJMZWZ0IjowLjAsIlJpZ2h0IjowLjAsIkJvdHRvbSI6MC4wfSwiUGFkZGluZyI6eyIkaWQiOiI4MjEiLCJUb3AiOjAuMCwiTGVmdCI6MC4wLCJSaWdodCI6MC4wLCJCb3R0b20iOjAuMH0sIkJhY2tncm91bmQiOm51bGwsIklzVmlzaWJsZSI6ZmFsc2UsIldpZHRoIjowLjAsIkhlaWdodCI6MC4wLCJCb3JkZXJTdHlsZSI6bnVsbCwiUGFyZW50U3R5bGUiOm51bGx9LCJSZWN0YW5nbGVTdHlsZSI6eyIkaWQiOiI4MjIiLCJNYXJnaW4iOnsiJGlkIjoiODIzIiwiVG9wIjowLjAsIkxlZnQiOjAuMCwiUmlnaHQiOjAuMCwiQm90dG9tIjowLjB9LCJQYWRkaW5nIjp7IiRpZCI6IjgyNCIsIlRvcCI6MC4wLCJMZWZ0IjowLjAsIlJpZ2h0IjowLjAsIkJvdHRvbSI6MC4wfSwiQmFja2dyb3VuZCI6eyIkaWQiOiI4MjUiLCJDb2xvciI6eyIkaWQiOiI4MjYiLCJBIjoxMjcsIlIiOjkxLCJHIjoxNTUsIkIiOjIxM319LCJJc1Zpc2libGUiOmZhbHNlLCJXaWR0aCI6MC4wLCJIZWlnaHQiOjAuMCwiQm9yZGVyU3R5bGUiOnsiJGlkIjoiODI3IiwiTGluZUNvbG9yIjp7IiRpZCI6IjgyOCIsIiR0eXBlIjoiTkxSRS5Db21tb24uRG9tLlNvbGlkQ29sb3JCcnVzaCwgTkxSRS5Db21tb24iLCJDb2xvciI6eyIkaWQiOiI4MjkiLCJBIjoyNTUsIlIiOjI1NSwiRyI6MCwiQiI6MH19LCJMaW5lV2VpZ2h0IjowLjAsIkxpbmVUeXBlIjowLCJQYXJlbnRTdHlsZSI6bnVsbH0sIlBhcmVudFN0eWxlIjpudWxsfSwiTWFyZ2luIjp7IiRpZCI6IjgzMCIsIlRvcCI6MC4wLCJMZWZ0IjowLjAsIlJpZ2h0IjowLjAsIkJvdHRvbSI6MC4wfSwiUGFkZGluZyI6eyIkaWQiOiI4MzEiLCJUb3AiOjAuMCwiTGVmdCI6MC4wLCJSaWdodCI6MC4wLCJCb3R0b20iOjAuMH0sIkJhY2tncm91bmQiOm51bGwsIklzVmlzaWJsZSI6dHJ1ZSwiV2lkdGgiOjAuMCwiSGVpZ2h0IjowLjAsIkJvcmRlclN0eWxlIjpudWxsLCJQYXJlbnRTdHlsZSI6bnVsbH0sIkJhY2tncm91bmRTdHlsZSI6eyIkaWQiOiI4MzIiLCJNYXJnaW4iOnsiJGlkIjoiODMzIiwiVG9wIjowLjAsIkxlZnQiOjAuMCwiUmlnaHQiOjAuMCwiQm90dG9tIjowLjB9LCJQYWRkaW5nIjp7IiRpZCI6IjgzNCIsIlRvcCI6MC4wLCJMZWZ0IjowLjAsIlJpZ2h0IjowLjAsIkJvdHRvbSI6MC4wfSwiQmFja2dyb3VuZCI6eyIkaWQiOiI4MzUiLCJDb2xvciI6eyIkaWQiOiI4MzYiLCJBIjozOCwiUiI6OTEsIkciOjE1NSwiQiI6MjEzfX0sIklzVmlzaWJsZSI6dHJ1ZSwiV2lkdGgiOjAuMCwiSGVpZ2h0IjowLjAsIkJvcmRlclN0eWxlIjp7IiRpZCI6IjgzNyIsIkxpbmVDb2xvciI6eyIkaWQiOiI4MzgiLCIkdHlwZSI6Ik5MUkUuQ29tbW9uLkRvbS5Tb2xpZENvbG9yQnJ1c2gsIE5MUkUuQ29tbW9uIiwiQ29sb3IiOnsiJGlkIjoiODM5IiwiQSI6MjU1LCJSIjoyNTUsIkciOjAsIkIiOjB9fSwiTGluZVdlaWdodCI6MC4wLCJMaW5lVHlwZSI6MCwiUGFyZW50U3R5bGUiOm51bGx9LCJQYXJlbnRTdHlsZSI6bnVsbH0sIklzQWJvdmVUaW1lYmFuZCI6ZmFsc2UsIk1hcmdpbiI6eyIkaWQiOiI4NDAiLCJUb3AiOjAuMCwiTGVmdCI6MC4wLCJSaWdodCI6MC4wLCJCb3R0b20iOjAuMH0sIlBhZGRpbmciOnsiJGlkIjoiODQxIiwiVG9wIjowLjAsIkxlZnQiOjAuMCwiUmlnaHQiOjAuMCwiQm90dG9tIjowLjB9LCJJc1Zpc2libGUiOnRydWUsIldpZHRoIjowLjAsIkhlaWdodCI6MC4wLCJCb3JkZXJTdHlsZSI6bnVsbCwiUGFyZW50U3R5bGUiOm51bGx9fSwiU2NhbGUiOnsiJGlkIjoiODQyIiwiU3RhcnREYXRlIjoiMDAwMS0wMS0wMVQwMDowMDowMCIsIkVuZERhdGUiOiIyMDY5LTA0LTIyVDAwOjU2OjAwIiwiRm9ybWF0IjoiTU1NIiwiVHlwZSI6NCwiQXV0b0RhdGVSYW5nZSI6dHJ1ZSwiV29ya2luZ0RheXMiOjMxLCJGaXNjYWxZZWFyIjp7IiRpZCI6Ijg0MyIsIlN0YXJ0TW9udGgiOjEsIlVzZVN0YXJ0aW5nWWVhckZvck51bWJlcmluZyI6dHJ1ZSwiU2hvd0Zpc2NhbFllYXJMYWJlbCI6dHJ1ZX0sIlRvZGF5TWFya2VyVGV4dCI6IlRvZGF5IiwiQXV0b1NjYWxlVHlwZSI6ZmFsc2V9LCJTY2FsZVYyIjp7IiRpZCI6Ijg0NCIsIlN0YXJ0RGF0ZSI6IjAwMDEtMDEtMDFUMDA6MDA6MDAiLCJFbmREYXRlIjoiMjA2OS0wNC0yMlQwMDo1NjowMCIsIkF1dG9EYXRlUmFuZ2UiOnRydWUsIldvcmtpbmdEYXlzIjozMSwiRmlzY2FsWWVhciI6eyIkcmVmIjoiODQzIn0sIlRvZGF5TWFya2VyVGV4dCI6IlRvZGF5IiwiQXV0b1NjYWxlVHlwZSI6ZmFsc2UsIlRpbWViYW5kU2NhbGVzIjp7IiRpZCI6Ijg0NSIsIlRvcFNjYWxlTGF5ZXIiOnsiJGlkIjoiODQ2IiwiRm9ybWF0IjoiTU1NIiwiVHlwZSI6NH0sIk1pZGRsZVNjYWxlTGF5ZXIiOnsiJGlkIjoiODQ3IiwiRm9ybWF0IjpudWxsLCJUeXBlIjowfSwiQm90dG9tU2NhbGVMYXllciI6eyIkaWQiOiI4NDgiLCJGb3JtYXQiOm51bGwsIlR5cGUiOjB9fX0sIk1pbGVzdG9uZXMiOlt7IiRpZCI6Ijg0OSIsIkRhdGUiOiIyMDY3LTAxLTAzVDA5OjEwOjAwWiIsIlN0eWxlIjp7IiRpZCI6Ijg1MCIsIlNoYXBlIjoxNCwiQ29ubmVjdG9yTWFyZ2luIjp7IiRyZWYiOiI3MzUifSwiQ29ubmVjdG9yU3R5bGUiOnsiJGlkIjoiODUxIiwiTGluZUNvbG9yIjp7IiRpZCI6Ijg1MiIsIiR0eXBlIjoiTkxSRS5Db21tb24uRG9tLlNvbGlkQ29sb3JCcnVzaCwgTkxSRS5Db21tb24iLCJDb2xvciI6eyIkaWQiOiI4NTMiLCJBIjoxMjcsIlIiOjExNSwiRyI6MTE1LCJCIjoxMTV9fSwiTGluZVdlaWdodCI6MS4wLCJMaW5lVHlwZSI6MCwiUGFyZW50U3R5bGUiOm51bGx9LCJJc0JlbG93VGltZWJhbmQiOmZhbHNlLCJQb3NpdGlvbk9uVGFzayI6MCwiSGlkZURhdGUiOmZhbHNlLCJTaGFwZVNpemUiOjEsIlNwYWNpbmciOjEuMCwiUGFkZGluZyI6eyIkcmVmIjoiNzM5In0sIlNoYXBlU3R5bGUiOnsiJGlkIjoiODU0IiwiTWFyZ2luIjp7IiRyZWYiOiI3NDEifSwiUGFkZGluZyI6eyIkcmVmIjoiNzQyIn0sIkJhY2tncm91bmQiOnsiJGlkIjoiODU1IiwiQ29sb3IiOnsiJGlkIjoiODU2IiwiQSI6MjU1LCJSIjo2NiwiRyI6MTg2LCJCIjoxNTF9fSwiSXNWaXNpYmxlIjp0cnVlLCJXaWR0aCI6MTguMCwiSGVpZ2h0IjoyMC4wLCJCb3JkZXJTdHlsZSI6eyIkaWQiOiI4NTciLCJMaW5lQ29sb3IiOm51bGwsIkxpbmVXZWlnaHQiOjAuMCwiTGluZVR5cGUiOjAsIlBhcmVudFN0eWxlIjpudWxsfSwiUGFyZW50U3R5bGUiOm51bGx9LCJUaXRsZVN0eWxlIjp7IiRpZCI6Ijg1OCIsIkZvbnRTZXR0aW5ncyI6eyIkaWQiOiI4NTkiLCJGb250U2l6ZSI6MTEsIkZvbnROYW1lIjoiQ2FsaWJyaSIsIklzQm9sZCI6dHJ1ZSwiSXNJdGFsaWMiOmZhbHNlLCJJc1VuZGVybGluZWQiOmZhbHNlLCJQYXJlbnRTdHlsZSI6bnVsbH0sIkF1dG9TaXplIjowLCJGb3JlZ3JvdW5kIjp7IiRpZCI6Ijg2MCIsIkNvbG9yIjp7IiRpZCI6Ijg2MSIsIkEiOjI1NSwiUiI6NjcsIkciOjEzMywiQiI6MTA4fX0sIk1heFdpZHRoIjoxMTQuNDE1NDM1NzkxMDE1NjMsIk1heEhlaWdodCI6IkluZmluaXR5IiwiU21hcnRGb3JlZ3JvdW5kSXNBY3RpdmUiOmZhbHNlLCJIb3Jpem9udGFsQWxpZ25tZW50IjoxLCJWZXJ0aWNhbEFsaWdubWVudCI6MCwiU21hcnRGb3JlZ3JvdW5kIjpudWxsLCJCYWNrZ3JvdW5kRmlsbFR5cGUiOjAsIk1hcmdpbiI6eyIkcmVmIjoiNzUyIn0sIlBhZGRpbmciOnsiJHJlZiI6Ijc1MyJ9LCJCYWNrZ3JvdW5kIjp7IiRpZCI6Ijg2MiIsIkNvbG9yIjp7IiRpZCI6Ijg2MyIsIkEiOjAsIlIiOjI1NSwiRyI6MjU1LCJCIjoyNTV9fSwiSXNWaXNpYmxlIjp0cnVlLCJXaWR0aCI6MC4wLCJIZWlnaHQiOjAuMCwiQm9yZGVyU3R5bGUiOnsiJGlkIjoiODY0IiwiTGluZUNvbG9yIjpudWxsLCJMaW5lV2VpZ2h0IjowLjAsIkxpbmVUeXBlIjowLCJQYXJlbnRTdHlsZSI6bnVsbH0sIlBhcmVudFN0eWxlIjpudWxsfSwiRGF0ZVN0eWxlIjp7IiRpZCI6Ijg2NSIsIkZvbnRTZXR0aW5ncyI6eyIkaWQiOiI4NjYiLCJGb250U2l6ZSI6OSwiRm9udE5hbWUiOiJDYWxpYnJpIiwiSXNCb2xkIjpmYWxzZSwiSXNJdGFsaWMiOmZhbHNlLCJJc1VuZGVybGluZWQiOmZhbHNlLCJQYXJlbnRTdHlsZSI6bnVsbH0sIkF1dG9TaXplIjowLCJGb3JlZ3JvdW5kIjp7IiRpZCI6Ijg2NyIsIkNvbG9yIjp7IiRpZCI6Ijg2OCIsIkEiOjI1NSwiUiI6NTEsIkciOjkxLCJCIjoxMTZ9fSwiTWF4V2lkdGgiOjIwMC4wLCJNYXhIZWlnaHQiOiJJbmZpbml0eSIsIlNtYXJ0Rm9yZWdyb3VuZElzQWN0aXZlIjpmYWxzZSwiSG9yaXpvbnRhbEFsaWdubWVudCI6MSwiVmVydGljYWxBbGlnbm1lbnQiOjAsIlNtYXJ0Rm9yZWdyb3VuZCI6bnVsbCwiQmFja2dyb3VuZEZpbGxUeXBlIjowLCJNYXJnaW4iOnsiJHJlZiI6Ijc1OSJ9LCJQYWRkaW5nIjp7IiRyZWYiOiI3NjAifSwiQmFja2dyb3VuZCI6eyIkaWQiOiI4NjkiLCJDb2xvciI6eyIkaWQiOiI4NzAiLCJBIjowLCJSIjoyNTUsIkciOjI1NSwiQiI6MjU1fX0sIklzVmlzaWJsZSI6dHJ1ZSwiV2lkdGgiOjAuMCwiSGVpZ2h0IjowLjAsIkJvcmRlclN0eWxlIjp7IiRpZCI6Ijg3MSIsIkxpbmVDb2xvciI6bnVsbCwiTGluZVdlaWdodCI6MC4wLCJMaW5lVHlwZSI6MCwiUGFyZW50U3R5bGUiOm51bGx9LCJQYXJlbnRTdHlsZSI6bnVsbH0sIkRhdGVGb3JtYXQiOnsiJGlkIjoiODcy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yIsIkZvcm1hdCI6MCwiSXNWaXNpYmxlIjpmYWxzZSwiTGFzdEtub3duVmlzaWJpbGl0eVN0YXRlIjpmYWxzZX0sIklzVmlzaWJsZSI6dHJ1ZSwiUGFyZW50U3R5bGUiOm51bGx9LCJJbmRleCI6MCwiUGVyY2VudGFnZUNvbXBsZXRlIjpudWxsLCJQb3NpdGlvbiI6eyJSYXRpbyI6MC4wLCJJc0N1c3RvbSI6ZmFsc2V9LCJEYXRlRm9ybWF0Ijp7IiRyZWYiOiI4NzIifSwiV2Vla051bWJlcmluZyI6eyIkaWQiOiI4NzQiLCJGb3JtYXQiOjAsIklzVmlzaWJsZSI6ZmFsc2UsIkxhc3RLbm93blZpc2liaWxpdHlTdGF0ZSI6ZmFsc2V9LCJSZWxhdGVkVGFza0lkIjoiMDAwMDAwMDAtMDAwMC0wMDAwLTAwMDAtMDAwMDAwMDAwMDAwIiwiSWQiOiJiYzNjZTNjZS1iMWM4LTRiZTAtYmYyNC1mZTE0Mzc5MmVhNjMiLCJJbXBvcnRJZCI6bnVsbCwiVGl0bGUiOiJBcHByb3ZhbCIsIk5vdGUiOm51bGwsIkh5cGVybGluayI6eyIkaWQiOiI4NzUiLCJBZGRyZXNzIjoiIiwiU3ViQWRkcmVzcyI6IiJ9LCJJc0NoYW5nZWQiOmZhbHNlLCJJc05ldyI6ZmFsc2V9LHsiJGlkIjoiODc2IiwiRGF0ZSI6IjIwMTktMDItMjRUMjM6NTk6MDBaIiwiU3R5bGUiOnsiJGlkIjoiODc3IiwiU2hhcGUiOjAsIkNvbm5lY3Rvck1hcmdpbiI6eyIkcmVmIjoiNzM1In0sIkNvbm5lY3RvclN0eWxlIjp7IiRpZCI6Ijg3OCIsIkxpbmVDb2xvciI6eyIkaWQiOiI4NzkiLCIkdHlwZSI6Ik5MUkUuQ29tbW9uLkRvbS5Tb2xpZENvbG9yQnJ1c2gsIE5MUkUuQ29tbW9uIiwiQ29sb3IiOnsiJGlkIjoiODgwIiwiQSI6MTI3LCJSIjowLCJHIjowLCJCIjowfX0sIkxpbmVXZWlnaHQiOjEuMCwiTGluZVR5cGUiOjAsIlBhcmVudFN0eWxlIjpudWxsfSwiSXNCZWxvd1RpbWViYW5kIjpmYWxzZSwiUG9zaXRpb25PblRhc2siOjAsIkhpZGVEYXRlIjpmYWxzZSwiU2hhcGVTaXplIjoxLCJTcGFjaW5nIjoxLjAsIlBhZGRpbmciOnsiJHJlZiI6IjczOSJ9LCJTaGFwZVN0eWxlIjp7IiRpZCI6Ijg4MSIsIk1hcmdpbiI6eyIkcmVmIjoiNzQxIn0sIlBhZGRpbmciOnsiJHJlZiI6Ijc0MiJ9LCJCYWNrZ3JvdW5kIjp7IiRpZCI6Ijg4MiIsIkNvbG9yIjp7IiRpZCI6Ijg4MyIsIkEiOjI1NSwiUiI6MCwiRyI6MCwiQiI6MH19LCJJc1Zpc2libGUiOnRydWUsIldpZHRoIjoxOC4wLCJIZWlnaHQiOjIwLjAsIkJvcmRlclN0eWxlIjp7IiRpZCI6Ijg4NCIsIkxpbmVDb2xvciI6bnVsbCwiTGluZVdlaWdodCI6MC4wLCJMaW5lVHlwZSI6MCwiUGFyZW50U3R5bGUiOm51bGx9LCJQYXJlbnRTdHlsZSI6bnVsbH0sIlRpdGxlU3R5bGUiOnsiJGlkIjoiODg1IiwiRm9udFNldHRpbmdzIjp7IiRpZCI6Ijg4NiIsIkZvbnRTaXplIjoxMSwiRm9udE5hbWUiOiJDYWxpYnJpIiwiSXNCb2xkIjp0cnVlLCJJc0l0YWxpYyI6ZmFsc2UsIklzVW5kZXJsaW5lZCI6ZmFsc2UsIlBhcmVudFN0eWxlIjpudWxsfSwiQXV0b1NpemUiOjAsIkZvcmVncm91bmQiOnsiJGlkIjoiODg3IiwiQ29sb3IiOnsiJGlkIjoiODg4IiwiQSI6MjU1LCJSIjo1MSwiRyI6OTEsIkIiOjExNn19LCJNYXhXaWR0aCI6NzEuOTkzMzA5MDIwOTk2MSwiTWF4SGVpZ2h0IjoiSW5maW5pdHkiLCJTbWFydEZvcmVncm91bmRJc0FjdGl2ZSI6ZmFsc2UsIkhvcml6b250YWxBbGlnbm1lbnQiOjEsIlZlcnRpY2FsQWxpZ25tZW50IjowLCJTbWFydEZvcmVncm91bmQiOm51bGwsIkJhY2tncm91bmRGaWxsVHlwZSI6MCwiTWFyZ2luIjp7IiRyZWYiOiI3NTIifSwiUGFkZGluZyI6eyIkcmVmIjoiNzUzIn0sIkJhY2tncm91bmQiOnsiJGlkIjoiODg5IiwiQ29sb3IiOnsiJGlkIjoiODkwIiwiQSI6MCwiUiI6MjU1LCJHIjoyNTUsIkIiOjI1NX19LCJJc1Zpc2libGUiOnRydWUsIldpZHRoIjowLjAsIkhlaWdodCI6MC4wLCJCb3JkZXJTdHlsZSI6eyIkaWQiOiI4OTEiLCJMaW5lQ29sb3IiOm51bGwsIkxpbmVXZWlnaHQiOjAuMCwiTGluZVR5cGUiOjAsIlBhcmVudFN0eWxlIjpudWxsfSwiUGFyZW50U3R5bGUiOm51bGx9LCJEYXRlU3R5bGUiOnsiJGlkIjoiODkyIiwiRm9udFNldHRpbmdzIjp7IiRpZCI6Ijg5MyIsIkZvbnRTaXplIjo5LCJGb250TmFtZSI6IkNhbGlicmkiLCJJc0JvbGQiOmZhbHNlLCJJc0l0YWxpYyI6ZmFsc2UsIklzVW5kZXJsaW5lZCI6ZmFsc2UsIlBhcmVudFN0eWxlIjpudWxsfSwiQXV0b1NpemUiOjAsIkZvcmVncm91bmQiOnsiJGlkIjoiODk0IiwiQ29sb3IiOnsiJGlkIjoiODk1IiwiQSI6MjU1LCJSIjo1MSwiRyI6OTEsIkIiOjExNn19LCJNYXhXaWR0aCI6MjAwLjAsIk1heEhlaWdodCI6IkluZmluaXR5IiwiU21hcnRGb3JlZ3JvdW5kSXNBY3RpdmUiOmZhbHNlLCJIb3Jpem9udGFsQWxpZ25tZW50IjoxLCJWZXJ0aWNhbEFsaWdubWVudCI6MCwiU21hcnRGb3JlZ3JvdW5kIjpudWxsLCJCYWNrZ3JvdW5kRmlsbFR5cGUiOjAsIk1hcmdpbiI6eyIkcmVmIjoiNzU5In0sIlBhZGRpbmciOnsiJHJlZiI6Ijc2MCJ9LCJCYWNrZ3JvdW5kIjp7IiRpZCI6Ijg5NiIsIkNvbG9yIjp7IiRpZCI6Ijg5NyIsIkEiOjAsIlIiOjI1NSwiRyI6MjU1LCJCIjoyNTV9fSwiSXNWaXNpYmxlIjp0cnVlLCJXaWR0aCI6MC4wLCJIZWlnaHQiOjAuMCwiQm9yZGVyU3R5bGUiOnsiJGlkIjoiODk4IiwiTGluZUNvbG9yIjpudWxsLCJMaW5lV2VpZ2h0IjowLjAsIkxpbmVUeXBlIjowLCJQYXJlbnRTdHlsZSI6bnVsbH0sIlBhcmVudFN0eWxlIjpudWxsfSwiRGF0ZUZvcm1hdCI6eyIkcmVmIjoiODcyIn0sIldlZWtOdW1iZXJpbmciOnsiJGlkIjoiODk5IiwiRm9ybWF0IjowLCJJc1Zpc2libGUiOmZhbHNlLCJMYXN0S25vd25WaXNpYmlsaXR5U3RhdGUiOmZhbHNlfSwiSXNWaXNpYmxlIjp0cnVlLCJQYXJlbnRTdHlsZSI6bnVsbH0sIkluZGV4IjoxLCJQZXJjZW50YWdlQ29tcGxldGUiOm51bGwsIlBvc2l0aW9uIjp7IlJhdGlvIjowLjE2OTYwNzgyODc5NzI5NzUyLCJJc0N1c3RvbSI6ZmFsc2V9LCJEYXRlRm9ybWF0Ijp7IiRyZWYiOiI4NzIifSwiV2Vla051bWJlcmluZyI6eyIkaWQiOiI5MDAiLCJGb3JtYXQiOjAsIklzVmlzaWJsZSI6ZmFsc2UsIkxhc3RLbm93blZpc2liaWxpdHlTdGF0ZSI6ZmFsc2V9LCJSZWxhdGVkVGFza0lkIjoiMDAwMDAwMDAtMDAwMC0wMDAwLTAwMDAtMDAwMDAwMDAwMDAwIiwiSWQiOiI3ZDA5NjA4OC1jNWQyLTRkMGMtYjA4My1hNzBjMjgxOWVkNGUiLCJJbXBvcnRJZCI6bnVsbCwiVGl0bGUiOiJEcnVnIFx1MDAwYlNlbGVjdGlvbiIsIk5vdGUiOm51bGwsIkh5cGVybGluayI6eyIkaWQiOiI5MDEiLCJBZGRyZXNzIjpudWxsLCJTdWJBZGRyZXNzIjpudWxsfSwiSXNDaGFuZ2VkIjpmYWxzZSwiSXNOZXciOmZhbHNlfSx7IiRpZCI6IjkwMiIsIkRhdGUiOiIyMDIyLTA3LTI5VDIyOjQ4OjAwIiwiU3R5bGUiOnsiJGlkIjoiOTAzIiwiU2hhcGUiOjAsIkNvbm5lY3Rvck1hcmdpbiI6eyIkcmVmIjoiNzM1In0sIkNvbm5lY3RvclN0eWxlIjp7IiRpZCI6IjkwNCIsIkxpbmVDb2xvciI6eyIkaWQiOiI5MDUiLCIkdHlwZSI6Ik5MUkUuQ29tbW9uLkRvbS5Tb2xpZENvbG9yQnJ1c2gsIE5MUkUuQ29tbW9uIiwiQ29sb3IiOnsiJGlkIjoiOTA2IiwiQSI6MTI3LCJSIjowLCJHIjowLCJCIjowfX0sIkxpbmVXZWlnaHQiOjEuMCwiTGluZVR5cGUiOjAsIlBhcmVudFN0eWxlIjpudWxsfSwiSXNCZWxvd1RpbWViYW5kIjpmYWxzZSwiUG9zaXRpb25PblRhc2siOjAsIkhpZGVEYXRlIjpmYWxzZSwiU2hhcGVTaXplIjoxLCJTcGFjaW5nIjoxLjAsIlBhZGRpbmciOnsiJHJlZiI6IjczOSJ9LCJTaGFwZVN0eWxlIjp7IiRpZCI6IjkwNyIsIk1hcmdpbiI6eyIkcmVmIjoiNzQxIn0sIlBhZGRpbmciOnsiJHJlZiI6Ijc0MiJ9LCJCYWNrZ3JvdW5kIjp7IiRpZCI6IjkwOCIsIkNvbG9yIjp7IiRpZCI6IjkwOSIsIkEiOjI1NSwiUiI6MCwiRyI6MCwiQiI6MH19LCJJc1Zpc2libGUiOnRydWUsIldpZHRoIjoxOC4wLCJIZWlnaHQiOjIwLjAsIkJvcmRlclN0eWxlIjp7IiRpZCI6IjkxMCIsIkxpbmVDb2xvciI6bnVsbCwiTGluZVdlaWdodCI6MC4wLCJMaW5lVHlwZSI6MCwiUGFyZW50U3R5bGUiOm51bGx9LCJQYXJlbnRTdHlsZSI6bnVsbH0sIlRpdGxlU3R5bGUiOnsiJGlkIjoiOTExIiwiRm9udFNldHRpbmdzIjp7IiRpZCI6IjkxMiIsIkZvbnRTaXplIjoxMSwiRm9udE5hbWUiOiJDYWxpYnJpIiwiSXNCb2xkIjp0cnVlLCJJc0l0YWxpYyI6ZmFsc2UsIklzVW5kZXJsaW5lZCI6ZmFsc2UsIlBhcmVudFN0eWxlIjpudWxsfSwiQXV0b1NpemUiOjAsIkZvcmVncm91bmQiOnsiJGlkIjoiOTEzIiwiQ29sb3IiOnsiJGlkIjoiOTE0IiwiQSI6MjU1LCJSIjo1MSwiRyI6OTEsIkIiOjExNn19LCJNYXhXaWR0aCI6MTQzLjAxOTIxMDgxNTQyOTY5LCJNYXhIZWlnaHQiOiJJbmZpbml0eSIsIlNtYXJ0Rm9yZWdyb3VuZElzQWN0aXZlIjpmYWxzZSwiSG9yaXpvbnRhbEFsaWdubWVudCI6MSwiVmVydGljYWxBbGlnbm1lbnQiOjAsIlNtYXJ0Rm9yZWdyb3VuZCI6bnVsbCwiQmFja2dyb3VuZEZpbGxUeXBlIjowLCJNYXJnaW4iOnsiJHJlZiI6Ijc1MiJ9LCJQYWRkaW5nIjp7IiRyZWYiOiI3NTMifSwiQmFja2dyb3VuZCI6eyIkaWQiOiI5MTUiLCJDb2xvciI6eyIkaWQiOiI5MTYiLCJBIjowLCJSIjoyNTUsIkciOjI1NSwiQiI6MjU1fX0sIklzVmlzaWJsZSI6dHJ1ZSwiV2lkdGgiOjAuMCwiSGVpZ2h0IjowLjAsIkJvcmRlclN0eWxlIjp7IiRpZCI6IjkxNyIsIkxpbmVDb2xvciI6bnVsbCwiTGluZVdlaWdodCI6MC4wLCJMaW5lVHlwZSI6MCwiUGFyZW50U3R5bGUiOm51bGx9LCJQYXJlbnRTdHlsZSI6bnVsbH0sIkRhdGVTdHlsZSI6eyIkaWQiOiI5MTgiLCJGb250U2V0dGluZ3MiOnsiJGlkIjoiOTE5IiwiRm9udFNpemUiOjksIkZvbnROYW1lIjoiQ2FsaWJyaSIsIklzQm9sZCI6ZmFsc2UsIklzSXRhbGljIjpmYWxzZSwiSXNVbmRlcmxpbmVkIjpmYWxzZSwiUGFyZW50U3R5bGUiOm51bGx9LCJBdXRvU2l6ZSI6MCwiRm9yZWdyb3VuZCI6eyIkaWQiOiI5MjAiLCJDb2xvciI6eyIkaWQiOiI5MjEiLCJBIjoyNTUsIlIiOjUxLCJHIjo5MSwiQiI6MTE2fX0sIk1heFdpZHRoIjoyMDAuMCwiTWF4SGVpZ2h0IjoiSW5maW5pdHkiLCJTbWFydEZvcmVncm91bmRJc0FjdGl2ZSI6ZmFsc2UsIkhvcml6b250YWxBbGlnbm1lbnQiOjEsIlZlcnRpY2FsQWxpZ25tZW50IjowLCJTbWFydEZvcmVncm91bmQiOm51bGwsIkJhY2tncm91bmRGaWxsVHlwZSI6MCwiTWFyZ2luIjp7IiRyZWYiOiI3NTkifSwiUGFkZGluZyI6eyIkcmVmIjoiNzYwIn0sIkJhY2tncm91bmQiOnsiJGlkIjoiOTIyIiwiQ29sb3IiOnsiJGlkIjoiOTIzIiwiQSI6MCwiUiI6MjU1LCJHIjoyNTUsIkIiOjI1NX19LCJJc1Zpc2libGUiOnRydWUsIldpZHRoIjowLjAsIkhlaWdodCI6MC4wLCJCb3JkZXJTdHlsZSI6eyIkaWQiOiI5MjQiLCJMaW5lQ29sb3IiOm51bGwsIkxpbmVXZWlnaHQiOjAuMCwiTGluZVR5cGUiOjAsIlBhcmVudFN0eWxlIjpudWxsfSwiUGFyZW50U3R5bGUiOm51bGx9LCJEYXRlRm9ybWF0Ijp7IiRyZWYiOiI4NzIifSwiV2Vla051bWJlcmluZyI6eyIkaWQiOiI5MjUiLCJGb3JtYXQiOjAsIklzVmlzaWJsZSI6ZmFsc2UsIkxhc3RLbm93blZpc2liaWxpdHlTdGF0ZSI6ZmFsc2V9LCJJc1Zpc2libGUiOnRydWUsIlBhcmVudFN0eWxlIjpudWxsfSwiSW5kZXgiOjIsIlBlcmNlbnRhZ2VDb21wbGV0ZSI6bnVsbCwiUG9zaXRpb24iOnsiUmF0aW8iOjAuMTEyNjY2NjY2NjY2NjY2NjgsIklzQ3VzdG9tIjp0cnVlfSwiRGF0ZUZvcm1hdCI6eyIkcmVmIjoiODcyIn0sIldlZWtOdW1iZXJpbmciOnsiJGlkIjoiOTI2IiwiRm9ybWF0IjowLCJJc1Zpc2libGUiOmZhbHNlLCJMYXN0S25vd25WaXNpYmlsaXR5U3RhdGUiOmZhbHNlfSwiUmVsYXRlZFRhc2tJZCI6IjAwMDAwMDAwLTAwMDAtMDAwMC0wMDAwLTAwMDAwMDAwMDAwMCIsIklkIjoiNWNhMjk2NDAtOTZlZS00MTIyLThiMDItNTQyODAwNTY0OGYxIiwiSW1wb3J0SWQiOm51bGwsIlRpdGxlIjoiSU5EIFx1MDAwYlN1Ym1pc3Npb24iLCJOb3RlIjpudWxsLCJIeXBlcmxpbmsiOnsiJGlkIjoiOTI3IiwiQWRkcmVzcyI6bnVsbCwiU3ViQWRkcmVzcyI6bnVsbH0sIklzQ2hhbmdlZCI6ZmFsc2UsIklzTmV3IjpmYWxzZX0seyIkaWQiOiI5MjgiLCJEYXRlIjoiMjAyNy0xMi0yNVQwNDo1NDowMFoiLCJTdHlsZSI6eyIkaWQiOiI5MjkiLCJTaGFwZSI6MCwiQ29ubmVjdG9yTWFyZ2luIjp7IiRyZWYiOiI3MzUifSwiQ29ubmVjdG9yU3R5bGUiOnsiJGlkIjoiOTMwIiwiTGluZUNvbG9yIjp7IiRpZCI6IjkzMSIsIiR0eXBlIjoiTkxSRS5Db21tb24uRG9tLlNvbGlkQ29sb3JCcnVzaCwgTkxSRS5Db21tb24iLCJDb2xvciI6eyIkaWQiOiI5MzIiLCJBIjoxMjcsIlIiOjAsIkciOjAsIkIiOjB9fSwiTGluZVdlaWdodCI6MS4wLCJMaW5lVHlwZSI6MCwiUGFyZW50U3R5bGUiOm51bGx9LCJJc0JlbG93VGltZWJhbmQiOmZhbHNlLCJQb3NpdGlvbk9uVGFzayI6MCwiSGlkZURhdGUiOmZhbHNlLCJTaGFwZVNpemUiOjEsIlNwYWNpbmciOjEuMCwiUGFkZGluZyI6eyIkcmVmIjoiNzM5In0sIlNoYXBlU3R5bGUiOnsiJGlkIjoiOTMzIiwiTWFyZ2luIjp7IiRyZWYiOiI3NDEifSwiUGFkZGluZyI6eyIkcmVmIjoiNzQyIn0sIkJhY2tncm91bmQiOnsiJGlkIjoiOTM0IiwiQ29sb3IiOnsiJGlkIjoiOTM1IiwiQSI6MjU1LCJSIjowLCJHIjowLCJCIjowfX0sIklzVmlzaWJsZSI6dHJ1ZSwiV2lkdGgiOjE4LjAsIkhlaWdodCI6MjAuMCwiQm9yZGVyU3R5bGUiOnsiJGlkIjoiOTM2IiwiTGluZUNvbG9yIjpudWxsLCJMaW5lV2VpZ2h0IjowLjAsIkxpbmVUeXBlIjowLCJQYXJlbnRTdHlsZSI6bnVsbH0sIlBhcmVudFN0eWxlIjpudWxsfSwiVGl0bGVTdHlsZSI6eyIkaWQiOiI5MzciLCJGb250U2V0dGluZ3MiOnsiJGlkIjoiOTM4IiwiRm9udFNpemUiOjExLCJGb250TmFtZSI6IkNhbGlicmkiLCJJc0JvbGQiOnRydWUsIklzSXRhbGljIjpmYWxzZSwiSXNVbmRlcmxpbmVkIjpmYWxzZSwiUGFyZW50U3R5bGUiOm51bGx9LCJBdXRvU2l6ZSI6MCwiRm9yZWdyb3VuZCI6eyIkaWQiOiI5MzkiLCJDb2xvciI6eyIkaWQiOiI5NDAiLCJBIjoyNTUsIlIiOjUxLCJHIjo5MSwiQiI6MTE2fX0sIk1heFdpZHRoIjoxNDMuMDE5MjEwODE1NDI5NjksIk1heEhlaWdodCI6IkluZmluaXR5IiwiU21hcnRGb3JlZ3JvdW5kSXNBY3RpdmUiOmZhbHNlLCJIb3Jpem9udGFsQWxpZ25tZW50IjoxLCJWZXJ0aWNhbEFsaWdubWVudCI6MCwiU21hcnRGb3JlZ3JvdW5kIjpudWxsLCJCYWNrZ3JvdW5kRmlsbFR5cGUiOjAsIk1hcmdpbiI6eyIkcmVmIjoiNzUyIn0sIlBhZGRpbmciOnsiJHJlZiI6Ijc1MyJ9LCJCYWNrZ3JvdW5kIjp7IiRpZCI6Ijk0MSIsIkNvbG9yIjp7IiRpZCI6Ijk0MiIsIkEiOjAsIlIiOjI1NSwiRyI6MjU1LCJCIjoyNTV9fSwiSXNWaXNpYmxlIjp0cnVlLCJXaWR0aCI6MC4wLCJIZWlnaHQiOjAuMCwiQm9yZGVyU3R5bGUiOnsiJGlkIjoiOTQzIiwiTGluZUNvbG9yIjpudWxsLCJMaW5lV2VpZ2h0IjowLjAsIkxpbmVUeXBlIjowLCJQYXJlbnRTdHlsZSI6bnVsbH0sIlBhcmVudFN0eWxlIjpudWxsfSwiRGF0ZVN0eWxlIjp7IiRpZCI6Ijk0NCIsIkZvbnRTZXR0aW5ncyI6eyIkaWQiOiI5NDUiLCJGb250U2l6ZSI6OSwiRm9udE5hbWUiOiJDYWxpYnJpIiwiSXNCb2xkIjpmYWxzZSwiSXNJdGFsaWMiOmZhbHNlLCJJc1VuZGVybGluZWQiOmZhbHNlLCJQYXJlbnRTdHlsZSI6bnVsbH0sIkF1dG9TaXplIjowLCJGb3JlZ3JvdW5kIjp7IiRpZCI6Ijk0NiIsIkNvbG9yIjp7IiRpZCI6Ijk0NyIsIkEiOjI1NSwiUiI6NTEsIkciOjkxLCJCIjoxMTZ9fSwiTWF4V2lkdGgiOjIwMC4wLCJNYXhIZWlnaHQiOiJJbmZpbml0eSIsIlNtYXJ0Rm9yZWdyb3VuZElzQWN0aXZlIjpmYWxzZSwiSG9yaXpvbnRhbEFsaWdubWVudCI6MSwiVmVydGljYWxBbGlnbm1lbnQiOjAsIlNtYXJ0Rm9yZWdyb3VuZCI6bnVsbCwiQmFja2dyb3VuZEZpbGxUeXBlIjowLCJNYXJnaW4iOnsiJHJlZiI6Ijc1OSJ9LCJQYWRkaW5nIjp7IiRyZWYiOiI3NjAifSwiQmFja2dyb3VuZCI6eyIkaWQiOiI5NDgiLCJDb2xvciI6eyIkaWQiOiI5NDkiLCJBIjowLCJSIjoyNTUsIkciOjI1NSwiQiI6MjU1fX0sIklzVmlzaWJsZSI6dHJ1ZSwiV2lkdGgiOjAuMCwiSGVpZ2h0IjowLjAsIkJvcmRlclN0eWxlIjp7IiRpZCI6Ijk1MCIsIkxpbmVDb2xvciI6bnVsbCwiTGluZVdlaWdodCI6MC4wLCJMaW5lVHlwZSI6MCwiUGFyZW50U3R5bGUiOm51bGx9LCJQYXJlbnRTdHlsZSI6bnVsbH0sIkRhdGVGb3JtYXQiOnsiJHJlZiI6Ijg3MiJ9LCJXZWVrTnVtYmVyaW5nIjp7IiRpZCI6Ijk1MSIsIkZvcm1hdCI6MCwiSXNWaXNpYmxlIjpmYWxzZSwiTGFzdEtub3duVmlzaWJpbGl0eVN0YXRlIjpmYWxzZX0sIklzVmlzaWJsZSI6dHJ1ZSwiUGFyZW50U3R5bGUiOm51bGx9LCJJbmRleCI6MywiUGVyY2VudGFnZUNvbXBsZXRlIjpudWxsLCJQb3NpdGlvbiI6eyJSYXRpbyI6MC4wODc4MDI0NjkxMzU4MDI1MTYsIklzQ3VzdG9tIjpmYWxzZX0sIkRhdGVGb3JtYXQiOnsiJHJlZiI6Ijg3MiJ9LCJXZWVrTnVtYmVyaW5nIjp7IiRpZCI6Ijk1MiIsIkZvcm1hdCI6MCwiSXNWaXNpYmxlIjpmYWxzZSwiTGFzdEtub3duVmlzaWJpbGl0eVN0YXRlIjpmYWxzZX0sIlJlbGF0ZWRUYXNrSWQiOiIwMDAwMDAwMC0wMDAwLTAwMDAtMDAwMC0wMDAwMDAwMDAwMDAiLCJJZCI6ImQxYWI0NjE0LWNlZTItNGE2Yy05MzRkLThiMjJhZmU5NTdmYSIsIkltcG9ydElkIjpudWxsLCJUaXRsZSI6Ik5EQSBcdTAwMGJTdWJtaXNzaW9uIiwiTm90ZSI6bnVsbCwiSHlwZXJsaW5rIjp7IiRpZCI6Ijk1MyIsIkFkZHJlc3MiOm51bGwsIlN1YkFkZHJlc3MiOm51bGx9LCJJc0NoYW5nZWQiOmZhbHNlLCJJc05ldyI6ZmFsc2V9XSwiVGFza3MiOltdLCJTd2ltbGFuZXMiOltdLCJNc1Byb2plY3RJdGVtc1RyZWUiOm51bGwsIk1ldGFkYXRhIjp7IiRpZCI6Ijk1NCIsIlJlY2VudENvbG9yc0NvbGxlY3Rpb24iOiJbXCIjRkZDMzAwNThcIixcIiNGRjdDODNCQ1wiLFwiI0ZGRkNDQUFDXCIsXCIjRkY5QUNCQzFcIl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OTU1IiwiSW1wYU9wdGlvbnMiOnsiJGlkIjoiOTU2IiwiTGVmdFRvUmlnaHQiOnRydWUsIlBheWxvYWRPcHRpb25zIjox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5NTciLCJVc2VUaW1lIjpmYWxzZSwiV29ya0RheVN0YXJ0IjoiMDA6MDA6MDAiLCJXb3JrRGF5RW5kIjoiMjM6NTk6MDAifSwiTGFzdFVzZWRUZW1wbGF0ZUlkIjoiMTJiNzc1YmEtMDA0Zi00NDI0LWFiMDYtMmVmYTIyNTNkZmVkIiwiRmlyc3RXZWVrT2ZZZWFyIjowLCJQbGFjZU1pbGVzdG9uZUF0VGhlQmVnaW5uaW5nT2ZUaGVEYXkiOmZhbHNlfQ=="/>
  <p:tag name="__MASTER" val="__part_0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69-04-22T00:56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52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Years"/>
  <p:tag name="OTLTIMEBANDSHAPETYPE" val="RectangleTimeband"/>
  <p:tag name="OTLTIMEBANDSHAPEHEIGHT" val="30"/>
  <p:tag name="OTLTIMEBANDSHAPEPADDINGLEFT" val="0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01T23:32:00.0000000Z"/>
  <p:tag name="OTLENDDATE" val="2022-07-01T23:32:00.0000000Z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01T17:46:00.0000000Z"/>
  <p:tag name="OTLENDDATE" val="2028-01-01T17:46:00.0000000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8-01-01T01:01:00.0000000Z"/>
  <p:tag name="OTLENDDATE" val="2054-07-01T01:01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54-07-01T08:28:00.0000000Z"/>
  <p:tag name="OTLENDDATE" val="2067-01-01T08:28:00.0000000Z"/>
  <p:tag name="OTLPERCENTAGE" val="0"/>
  <p:tag name="OTLDURATIONFORMAT" val="year"/>
  <p:tag name="OTLSPACING" val="5"/>
  <p:tag name="OTLSHAPETHICKNESSTYPE" val="Regular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1-01T00:00:00.0000000Z"/>
  <p:tag name="OTLDURATIONFORMAT" val="mons"/>
  <p:tag name="OTLSPACING" val="3"/>
  <p:tag name="OTLSHAPETHICKNESSTYPE" val="Thin"/>
  <p:tag name="OTLENDDATE" val="2023-06-30T16:41:00.0000000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66-11-07T19:09:00.0000000"/>
  <p:tag name="OTLENDDATE" val="2069-04-22T00:56:00.0000000"/>
  <p:tag name="OTLPERCENTAGE" val="0"/>
  <p:tag name="OTLDURATIONFORMAT" val="year"/>
  <p:tag name="OTLSPACING" val="5"/>
  <p:tag name="OTLSHAPETHICKNESSTYPE" val="Custom"/>
  <p:tag name="OTLWEEKNUMBERINGFORMAT" val="WNFormat1"/>
  <p:tag name="OTLWEEKNUMBERINGISVISIBLE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01T08:49:00.0000000Z"/>
  <p:tag name="OTLENDDATE" val="2022-07-01T08:49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01T20:39:00.0000000Z"/>
  <p:tag name="OTLENDDATE" val="2028-01-01T20:39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8-01-01T19:14:00.0000000Z"/>
  <p:tag name="OTLENDDATE" val="2035-01-01T19:14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35-01-01T11:41:00.0000000Z"/>
  <p:tag name="OTLENDDATE" val="2043-07-01T11:41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43-07-01T06:09:00.0000000Z"/>
  <p:tag name="OTLENDDATE" val="2054-07-01T06:09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54-07-01T14:05:00.0000000Z"/>
  <p:tag name="OTLENDDATE" val="2067-01-01T14:05:00.0000000Z"/>
  <p:tag name="OTLPERCENTAGE" val="0"/>
  <p:tag name="OTLDURATIONFORMAT" val="year"/>
  <p:tag name="OTLSPACING" val="5"/>
  <p:tag name="OTLSHAPETHICKNESSTYPE" val="Thick"/>
  <p:tag name="OTLWEEKNUMBERINGFORMAT" val="WNFormat1"/>
  <p:tag name="OTLWEEKNUMBERINGISVISIBLE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1 Review"/>
  <p:tag name="OTLDATE" val="2034-12-20T11:02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2 Review"/>
  <p:tag name="OTLDATE" val="2043-07-18T12:36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mons"/>
  <p:tag name="OTLSPACING" val="3"/>
  <p:tag name="OTLSHAPETHICKNESSTYPE" val="Thin"/>
  <p:tag name="OTLSTARTDATE" val="2023-07-20T00:00:00.0000000"/>
  <p:tag name="OTLENDDATE" val="2025-02-18T10:21:00.000000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3 Review"/>
  <p:tag name="OTLDATE" val="2054-07-01T01:34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mons"/>
  <p:tag name="OTLSPACING" val="3"/>
  <p:tag name="OTLSHAPETHICKNESSTYPE" val="Thin"/>
  <p:tag name="OTLDATEFORMATSTRING" val="MMM yyyy"/>
  <p:tag name="OTLSTARTDATE" val="2024-09-23T00:00:00.0000000"/>
  <p:tag name="OTLENDDATE" val="2025-10-23T16:30:00.000000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roval"/>
  <p:tag name="OTLDATE" val="2067-01-03T09:1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9-02-24T23:59:00.0000000Z"/>
  <p:tag name="OTLPOSITIONONTASK" val="None"/>
  <p:tag name="OTLRELATEDTASKID" val="00000000-0000-0000-0000-000000000000"/>
  <p:tag name="OTLMTITLE" val="Drug Selection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2-07-29T22:48:00.0000000"/>
  <p:tag name="OTLPOSITIONONTASK" val="None"/>
  <p:tag name="OTLRELATEDTASKID" val="00000000-0000-0000-0000-000000000000"/>
  <p:tag name="OTLMTITLE" val="IND Submission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7-12-25T04:54:00.0000000Z"/>
  <p:tag name="OTLPOSITIONONTASK" val="None"/>
  <p:tag name="OTLRELATEDTASKID" val="00000000-0000-0000-0000-000000000000"/>
  <p:tag name="OTLMTITLE" val="NDA Submission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i0wMS0yMFQyMzo1OTowMCIsIlN0eWxlIjp7IiRpZCI6IjciLCJTaGFwZSI6MywiQ29ubmVjdG9yTWFyZ2luIjp7IiRpZCI6IjgiLCJUb3AiOjAuMCwiTGVmdCI6Mi4wLCJSaWdodCI6Mi4wLCJCb3R0b20iOjAuMH0sIkNvbm5lY3RvclN0eWxlIjp7IiRpZCI6IjkiLCJMaW5lQ29sb3IiOnsiJGlkIjoiMTAiLCIkdHlwZSI6Ik5MUkUuQ29tbW9uLkRvbS5Tb2xpZENvbG9yQnJ1c2gsIE5MUkUuQ29tbW9uIiwiQ29sb3IiOnsiJGlkIjoiMTEiLCJBIjoyNTUsIlIiOjI0MCwiRyI6MTI3LCJCIjo5fX0sIkxpbmVXZWlnaHQiOjEuMCwiTGluZVR5cGUiOjAsIlBhcmVudFN0eWxlIjpudWxsfSwiSXNCZWxvd1RpbWViYW5kIjp0cnVlLCJQb3NpdGlvbk9uVGFzayI6MywiSGlkZURhdGUiOmZhbHNlLCJTaGFwZVNpemUiOjEsIlNwYWNpbmciOjEuMCwiUGFkZGluZyI6eyIkaWQiOiIxMiIsIlRvcCI6Ny4wLCJMZWZ0IjozLjAsIlJpZ2h0IjowLjAsIkJvdHRvbSI6Mi4wfSwiU2hhcGVTdHlsZSI6eyIkaWQiOiIxMyIsIk1hcmdpbiI6eyIkaWQiOiIxNCIsIlRvcCI6MC4wLCJMZWZ0IjowLjAsIlJpZ2h0IjowLjAsIkJvdHRvbSI6MC4wfSwiUGFkZGluZyI6eyIkaWQiOiIxNSIsIlRvcCI6MC4wLCJMZWZ0IjowLjAsIlJpZ2h0IjowLjAsIkJvdHRvbSI6MC4wfSwiQmFja2dyb3VuZCI6eyIkaWQiOiIxNiIsIkNvbG9yIjp7IiRpZCI6IjE3IiwiQSI6MjU1LCJSIjoyNDAsIkciOjEyNywiQiI6OX19LCJJc1Zpc2libGUiOnRydWUsIldpZHRoIjoxOC4wLCJIZWlnaHQiOjIwLjAsIkJvcmRlclN0eWxlIjp7IiRpZCI6IjE4IiwiTGluZUNvbG9yIjp7IiRpZCI6IjE5IiwiJHR5cGUiOiJOTFJFLkNvbW1vbi5Eb20uU29saWRDb2xvckJydXNoLCBOTFJFLkNvbW1vbiIsIkNvbG9yIjp7IiRpZCI6IjIwIiwiQSI6MjU1LCJSIjoxNzYsIkciOjkyLCJCIjo1fX0sIkxpbmVXZWlnaHQiOjAuMCwiTGluZVR5cGUiOjAsIlBhcmVudFN0eWxlIjpudWxsfSwiUGFyZW50U3R5bGUiOm51bGx9LCJUaXRsZVN0eWxlIjp7IiRpZCI6IjIxIiwiRm9udFNldHRpbmdzIjp7IiRpZCI6IjIyIiwiRm9udFNpemUiOjEw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ksIkZvbnROYW1lIjoiQ2FsaWJyaSIsIklzQm9sZCI6ZmFsc2UsIklzSXRhbGljIjpmYWxzZSwiSXNVbmRlcmxpbmVkIjpmYWxzZSwiUGFyZW50U3R5bGUiOm51bGx9LCJBdXRvU2l6ZSI6MCwiRm9yZWdyb3VuZCI6eyIkaWQiOiIzMiIsIkNvbG9yIjp7IiRpZCI6IjMzIiwiQSI6MjU1LCJSIjo1MCwiRyI6NTAsIkIiOjUwfX0sIk1heFdpZHRoIjoyMDAuMCwiTWF4SGVpZ2h0IjoiSW5maW5pdHkiLCJTbWFydEZvcmVncm91bmRJc0FjdGl2ZSI6ZmFsc2UsIkhvcml6b250YWxBbGlnbm1lbnQiOjE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GlkIjoiMzciLCJBIjowLCJSIjoyNTUsIkciOjI1NSwiQiI6MjU1fX0sIklzVmlzaWJsZSI6dHJ1ZSwiV2lkdGgiOjAuMCwiSGVpZ2h0IjowLjAsIkJvcmRlclN0eWxlIjp7IiRpZCI6IjM4IiwiTGluZUNvbG9yIjpudWxsLCJMaW5lV2VpZ2h0IjowLjAsIkxpbmVUeXBlIjowLCJQYXJlbnRTdHlsZSI6bnVsbH0sIlBhcmVudFN0eWxlIjpudWxsfSwiRGF0ZUZvcm1hdCI6eyIkaWQiOiIz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wIiwiRGF0ZVBhcnRJc1Zpc2libGUiOmZhbHNlLCJUaW1lUGFydElzVmlzaWJsZSI6ZmFsc2V9fSwiV2Vla051bWJlcmluZyI6eyIkaWQiOiI0MSIsIkZvcm1hdCI6MCwiSXNWaXNpYmxlIjpmYWxzZSwiTGFzdEtub3duVmlzaWJpbGl0eVN0YXRlIjpmYWxzZX0sIklzVmlzaWJsZSI6dHJ1ZSwiUGFyZW50U3R5bGUiOm51bGx9LCJJbmRleCI6MiwiUGVyY2VudGFnZUNvbXBsZXRlIjpudWxsLCJQb3NpdGlvbiI6eyJSYXRpbyI6MC4wLCJJc0N1c3RvbSI6ZmFsc2V9LCJEYXRlRm9ybWF0Ijp7IiRyZWYiOiIzOSJ9LCJXZWVrTnVtYmVyaW5nIjp7IiRpZCI6IjQyIiwiRm9ybWF0IjowLCJJc1Zpc2libGUiOmZhbHNlLCJMYXN0S25vd25WaXNpYmlsaXR5U3RhdGUiOmZhbHNlfSwiUmVsYXRlZFRhc2tJZCI6IjJhZTlhZGZkLWQ4YWItNGVhZi04MTcyLTU0NTY4MjE5YjZkOCIsIklkIjoiY2MxYTdmZTQtZWZlOC00ZTliLTk0MjItNjY2NGZkZjU5NTM0IiwiSW1wb3J0SWQiOiIiLCJUaXRsZSI6IlVuaXRlZCBTdGF0ZXMiLCJOb3RlIjpudWxsLCJIeXBlcmxpbmsiOnsiJGlkIjoiNDMiLCJBZGRyZXNzIjoiIiwiU3ViQWRkcmVzcyI6IiJ9LCJJc0NoYW5nZWQiOmZhbHNlLCJJc05ldyI6ZmFsc2V9LHsiJGlkIjoiNDQiLCJEYXRlIjoiMjAyMi0wNC0yOFQyMzo1OTowMCIsIlN0eWxlIjp7IiRpZCI6IjQ1IiwiU2hhcGUiOjMsIkNvbm5lY3Rvck1hcmdpbiI6eyIkaWQiOiI0NiIsIlRvcCI6MC4wLCJMZWZ0IjoyLjAsIlJpZ2h0IjoyLjAsIkJvdHRvbSI6MC4wfSwiQ29ubmVjdG9yU3R5bGUiOnsiJGlkIjoiNDciLCJMaW5lQ29sb3IiOnsiJGlkIjoiNDgiLCIkdHlwZSI6Ik5MUkUuQ29tbW9uLkRvbS5Tb2xpZENvbG9yQnJ1c2gsIE5MUkUuQ29tbW9uIiwiQ29sb3IiOnsiJGlkIjoiNDkiLCJBIjoyNTUsIlIiOjI0MCwiRyI6MTI3LCJCIjo5fX0sIkxpbmVXZWlnaHQiOjEuMCwiTGluZVR5cGUiOjAsIlBhcmVudFN0eWxlIjpudWxsfSwiSXNCZWxvd1RpbWViYW5kIjp0cnVlLCJQb3NpdGlvbk9uVGFzayI6MywiSGlkZURhdGUiOmZhbHNlLCJTaGFwZVNpemUiOjEsIlNwYWNpbmciOjEuMCwiUGFkZGluZyI6eyIkcmVmIjoiMTIifSwiU2hhcGVTdHlsZSI6eyIkaWQiOiI1MCIsIk1hcmdpbiI6eyIkcmVmIjoiMTQifSwiUGFkZGluZyI6eyIkcmVmIjoiMTUifSwiQmFja2dyb3VuZCI6eyIkaWQiOiI1MSIsIkNvbG9yIjp7IiRpZCI6IjUyIiwiQSI6MjU1LCJSIjoyNDAsIkciOjEyNywiQiI6OX19LCJJc1Zpc2libGUiOnRydWUsIldpZHRoIjoxOC4wLCJIZWlnaHQiOjIwLjAsIkJvcmRlclN0eWxlIjp7IiRpZCI6IjUzIiwiTGluZUNvbG9yIjp7IiRpZCI6IjU0IiwiJHR5cGUiOiJOTFJFLkNvbW1vbi5Eb20uU29saWRDb2xvckJydXNoLCBOTFJFLkNvbW1vbiIsIkNvbG9yIjp7IiRpZCI6IjU1IiwiQSI6MjU1LCJSIjoxNzYsIkciOjkyLCJCIjo1fX0sIkxpbmVXZWlnaHQiOjAuMCwiTGluZVR5cGUiOjAsIlBhcmVudFN0eWxlIjpudWxsfSwiUGFyZW50U3R5bGUiOm51bGx9LCJUaXRsZVN0eWxlIjp7IiRpZCI6IjU2IiwiRm9udFNldHRpbmdzIjp7IiRpZCI6IjU3IiwiRm9udFNpemUiOjEwLCJGb250TmFtZSI6IkNhbGlicmkiLCJJc0JvbGQiOnRydWUsIklzSXRhbGljIjpmYWxzZSwiSXNVbmRlcmxpbmVkIjpmYWxzZSwiUGFyZW50U3R5bGUiOm51bGx9LCJBdXRvU2l6ZSI6MCwiRm9yZWdyb3VuZCI6eyIkaWQiOiI1OCIsIkNvbG9yIjp7IiRpZCI6IjU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RGF0ZVN0eWxlIjp7IiRpZCI6IjYzIiwiRm9udFNldHRpbmdzIjp7IiRpZCI6IjY0IiwiRm9udFNpemUiOjksIkZvbnROYW1lIjoiQ2FsaWJyaSIsIklzQm9sZCI6ZmFsc2UsIklzSXRhbGljIjpmYWxzZSwiSXNVbmRlcmxpbmVkIjpmYWxzZSwiUGFyZW50U3R5bGUiOm51bGx9LCJBdXRvU2l6ZSI6MCwiRm9yZWdyb3VuZCI6eyIkaWQiOiI2NSIsIkNvbG9yIjp7IiRpZCI6IjY2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Y3IiwiQ29sb3IiOnsiJGlkIjoiNjgiLCJBIjowLCJSIjoyNTUsIkciOjI1NSwiQiI6MjU1fX0sIklzVmlzaWJsZSI6dHJ1ZSwiV2lkdGgiOjAuMCwiSGVpZ2h0IjowLjAsIkJvcmRlclN0eWxlIjp7IiRpZCI6IjY5IiwiTGluZUNvbG9yIjpudWxsLCJMaW5lV2VpZ2h0IjowLjAsIkxpbmVUeXBlIjowLCJQYXJlbnRTdHlsZSI6bnVsbH0sIlBhcmVudFN0eWxlIjpudWxsfSwiRGF0ZUZvcm1hdCI6eyIkaWQiOiI3M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3MSIsIkZvcm1hdCI6MCwiSXNWaXNpYmxlIjpmYWxzZSwiTGFzdEtub3duVmlzaWJpbGl0eVN0YXRlIjpmYWxzZX0sIklzVmlzaWJsZSI6dHJ1ZSwiUGFyZW50U3R5bGUiOm51bGx9LCJJbmRleCI6MywiUGVyY2VudGFnZUNvbXBsZXRlIjpudWxsLCJQb3NpdGlvbiI6eyJSYXRpbyI6MC4wLCJJc0N1c3RvbSI6ZmFsc2V9LCJEYXRlRm9ybWF0Ijp7IiRyZWYiOiI3MCJ9LCJXZWVrTnVtYmVyaW5nIjp7IiRpZCI6IjcyIiwiRm9ybWF0IjowLCJJc1Zpc2libGUiOmZhbHNlLCJMYXN0S25vd25WaXNpYmlsaXR5U3RhdGUiOmZhbHNlfSwiUmVsYXRlZFRhc2tJZCI6IjJhZTlhZGZkLWQ4YWItNGVhZi04MTcyLTU0NTY4MjE5YjZkOCIsIklkIjoiNzYyZDU3YmUtMzA5YS00ODE4LWIzZTItOGMwZTAwN2YzY2E0IiwiSW1wb3J0SWQiOiIiLCJUaXRsZSI6IkNoaW5hIiwiTm90ZSI6bnVsbCwiSHlwZXJsaW5rIjp7IiRpZCI6IjczIiwiQWRkcmVzcyI6IiIsIlN1YkFkZHJlc3MiOiIifSwiSXNDaGFuZ2VkIjpmYWxzZSwiSXNOZXciOmZhbHNlfSx7IiRpZCI6Ijc0IiwiRGF0ZSI6IjIwMjItMDctMDRUMjM6NTk6MDAiLCJTdHlsZSI6eyIkaWQiOiI3NSIsIlNoYXBlIjozLCJDb25uZWN0b3JNYXJnaW4iOnsiJGlkIjoiNzYiLCJUb3AiOjAuMCwiTGVmdCI6Mi4wLCJSaWdodCI6Mi4wLCJCb3R0b20iOjAuMH0sIkNvbm5lY3RvclN0eWxlIjp7IiRpZCI6Ijc3IiwiTGluZUNvbG9yIjp7IiRpZCI6Ijc4IiwiJHR5cGUiOiJOTFJFLkNvbW1vbi5Eb20uU29saWRDb2xvckJydXNoLCBOTFJFLkNvbW1vbiIsIkNvbG9yIjp7IiRpZCI6Ijc5IiwiQSI6MjU1LCJSIjoyNDAsIkciOjEyNywiQiI6OX19LCJMaW5lV2VpZ2h0IjoxLjAsIkxpbmVUeXBlIjowLCJQYXJlbnRTdHlsZSI6bnVsbH0sIklzQmVsb3dUaW1lYmFuZCI6dHJ1ZSwiUG9zaXRpb25PblRhc2siOjMsIkhpZGVEYXRlIjpmYWxzZSwiU2hhcGVTaXplIjoxLCJTcGFjaW5nIjoxLjAsIlBhZGRpbmciOnsiJHJlZiI6IjEyIn0sIlNoYXBlU3R5bGUiOnsiJGlkIjoiODAiLCJNYXJnaW4iOnsiJHJlZiI6IjE0In0sIlBhZGRpbmciOnsiJHJlZiI6IjE1In0sIkJhY2tncm91bmQiOnsiJGlkIjoiODEiLCJDb2xvciI6eyIkaWQiOiI4MiIsIkEiOjI1NSwiUiI6MjQwLCJHIjoxMjcsIkIiOjl9fSwiSXNWaXNpYmxlIjp0cnVlLCJXaWR0aCI6MTguMCwiSGVpZ2h0IjoyMC4wLCJCb3JkZXJTdHlsZSI6eyIkaWQiOiI4MyIsIkxpbmVDb2xvciI6eyIkaWQiOiI4NCIsIiR0eXBlIjoiTkxSRS5Db21tb24uRG9tLlNvbGlkQ29sb3JCcnVzaCwgTkxSRS5Db21tb24iLCJDb2xvciI6eyIkaWQiOiI4NSIsIkEiOjI1NSwiUiI6MTc2LCJHIjo5MiwiQiI6NX19LCJMaW5lV2VpZ2h0IjowLjAsIkxpbmVUeXBlIjowLCJQYXJlbnRTdHlsZSI6bnVsbH0sIlBhcmVudFN0eWxlIjpudWxsfSwiVGl0bGVTdHlsZSI6eyIkaWQiOiI4NiIsIkZvbnRTZXR0aW5ncyI6eyIkaWQiOiI4NyIsIkZvbnRTaXplIjoxMCwiRm9udE5hbWUiOiJDYWxpYnJpIiwiSXNCb2xkIjp0cnVlLCJJc0l0YWxpYyI6ZmFsc2UsIklzVW5kZXJsaW5lZCI6ZmFsc2UsIlBhcmVudFN0eWxlIjpudWxsfSwiQXV0b1NpemUiOjAsIkZvcmVncm91bmQiOnsiJGlkIjoiODgiLCJDb2xvciI6eyIkaWQiOiI4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5MCIsIkNvbG9yIjp7IiRpZCI6IjkxIiwiQSI6MCwiUiI6MjU1LCJHIjoyNTUsIkIiOjI1NX19LCJJc1Zpc2libGUiOnRydWUsIldpZHRoIjowLjAsIkhlaWdodCI6MC4wLCJCb3JkZXJTdHlsZSI6eyIkaWQiOiI5MiIsIkxpbmVDb2xvciI6bnVsbCwiTGluZVdlaWdodCI6MC4wLCJMaW5lVHlwZSI6MCwiUGFyZW50U3R5bGUiOm51bGx9LCJQYXJlbnRTdHlsZSI6bnVsbH0sIkRhdGVTdHlsZSI6eyIkaWQiOiI5MyIsIkZvbnRTZXR0aW5ncyI6eyIkaWQiOiI5NCIsIkZvbnRTaXplIjo5LCJGb250TmFtZSI6IkNhbGlicmkiLCJJc0JvbGQiOmZhbHNlLCJJc0l0YWxpYyI6ZmFsc2UsIklzVW5kZXJsaW5lZCI6ZmFsc2UsIlBhcmVudFN0eWxlIjpudWxsfSwiQXV0b1NpemUiOjAsIkZvcmVncm91bmQiOnsiJGlkIjoiOTUiLCJDb2xvciI6eyIkaWQiOiI5Ni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5NyIsIkNvbG9yIjp7IiRpZCI6Ijk4IiwiQSI6MCwiUiI6MjU1LCJHIjoyNTUsIkIiOjI1NX19LCJJc1Zpc2libGUiOnRydWUsIldpZHRoIjowLjAsIkhlaWdodCI6MC4wLCJCb3JkZXJTdHlsZSI6eyIkaWQiOiI5OSIsIkxpbmVDb2xvciI6bnVsbCwiTGluZVdlaWdodCI6MC4wLCJMaW5lVHlwZSI6MCwiUGFyZW50U3R5bGUiOm51bGx9LCJQYXJlbnRTdHlsZSI6bnVsbH0sIkRhdGVGb3JtYXQiOnsiJGlkIjoiMTAw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EwMSIsIkZvcm1hdCI6MCwiSXNWaXNpYmxlIjpmYWxzZSwiTGFzdEtub3duVmlzaWJpbGl0eVN0YXRlIjpmYWxzZX0sIklzVmlzaWJsZSI6dHJ1ZSwiUGFyZW50U3R5bGUiOm51bGx9LCJJbmRleCI6NCwiUGVyY2VudGFnZUNvbXBsZXRlIjpudWxsLCJQb3NpdGlvbiI6eyJSYXRpbyI6MC4wLCJJc0N1c3RvbSI6ZmFsc2V9LCJEYXRlRm9ybWF0Ijp7IiRyZWYiOiIxMDAifSwiV2Vla051bWJlcmluZyI6eyIkaWQiOiIxMDIiLCJGb3JtYXQiOjAsIklzVmlzaWJsZSI6ZmFsc2UsIkxhc3RLbm93blZpc2liaWxpdHlTdGF0ZSI6ZmFsc2V9LCJSZWxhdGVkVGFza0lkIjoiMmFlOWFkZmQtZDhhYi00ZWFmLTgxNzItNTQ1NjgyMTliNmQ4IiwiSWQiOiJmMzY0MDVmNy0wODk3LTRjNzQtYmFlYi00YTEzMzk2OTBkMjYiLCJJbXBvcnRJZCI6IiIsIlRpdGxlIjoiSmFwYW4iLCJOb3RlIjpudWxsLCJIeXBlcmxpbmsiOnsiJGlkIjoiMTAzIiwiQWRkcmVzcyI6IiIsIlN1YkFkZHJlc3MiOiIifSwiSXNDaGFuZ2VkIjpmYWxzZSwiSXNOZXciOmZhbHNlfSx7IiRpZCI6IjEwNCIsIkRhdGUiOiIyMDIyLTA4LTE1VDIzOjU5OjAwIiwiU3R5bGUiOnsiJGlkIjoiMTA1IiwiU2hhcGUiOjMsIkNvbm5lY3Rvck1hcmdpbiI6eyIkaWQiOiIxMDYiLCJUb3AiOjAuMCwiTGVmdCI6Mi4wLCJSaWdodCI6Mi4wLCJCb3R0b20iOjAuMH0sIkNvbm5lY3RvclN0eWxlIjp7IiRpZCI6IjEwNyIsIkxpbmVDb2xvciI6eyIkaWQiOiIxMDgiLCIkdHlwZSI6Ik5MUkUuQ29tbW9uLkRvbS5Tb2xpZENvbG9yQnJ1c2gsIE5MUkUuQ29tbW9uIiwiQ29sb3IiOnsiJGlkIjoiMTA5IiwiQSI6MjU1LCJSIjoyNDAsIkciOjEyNywiQiI6OX19LCJMaW5lV2VpZ2h0IjoxLjAsIkxpbmVUeXBlIjowLCJQYXJlbnRTdHlsZSI6bnVsbH0sIklzQmVsb3dUaW1lYmFuZCI6dHJ1ZSwiUG9zaXRpb25PblRhc2siOjMsIkhpZGVEYXRlIjpmYWxzZSwiU2hhcGVTaXplIjoxLCJTcGFjaW5nIjoxLjAsIlBhZGRpbmciOnsiJHJlZiI6IjEyIn0sIlNoYXBlU3R5bGUiOnsiJGlkIjoiMTEwIiwiTWFyZ2luIjp7IiRyZWYiOiIxNCJ9LCJQYWRkaW5nIjp7IiRyZWYiOiIxNSJ9LCJCYWNrZ3JvdW5kIjp7IiRpZCI6IjExMSIsIkNvbG9yIjp7IiRpZCI6IjExMiIsIkEiOjI1NSwiUiI6MjQwLCJHIjoxMjcsIkIiOjl9fSwiSXNWaXNpYmxlIjp0cnVlLCJXaWR0aCI6MTguMCwiSGVpZ2h0IjoyMC4wLCJCb3JkZXJTdHlsZSI6eyIkaWQiOiIxMTMiLCJMaW5lQ29sb3IiOnsiJGlkIjoiMTE0IiwiJHR5cGUiOiJOTFJFLkNvbW1vbi5Eb20uU29saWRDb2xvckJydXNoLCBOTFJFLkNvbW1vbiIsIkNvbG9yIjp7IiRpZCI6IjExNSIsIkEiOjI1NSwiUiI6MTc2LCJHIjo5MiwiQiI6NX19LCJMaW5lV2VpZ2h0IjowLjAsIkxpbmVUeXBlIjowLCJQYXJlbnRTdHlsZSI6bnVsbH0sIlBhcmVudFN0eWxlIjpudWxsfSwiVGl0bGVTdHlsZSI6eyIkaWQiOiIxMTYiLCJGb250U2V0dGluZ3MiOnsiJGlkIjoiMTE3IiwiRm9udFNpemUiOjEwLCJGb250TmFtZSI6IkNhbGlicmkiLCJJc0JvbGQiOnRydWUsIklzSXRhbGljIjpmYWxzZSwiSXNVbmRlcmxpbmVkIjpmYWxzZSwiUGFyZW50U3R5bGUiOm51bGx9LCJBdXRvU2l6ZSI6MCwiRm9yZWdyb3VuZCI6eyIkaWQiOiIxMTgiLCJDb2xvciI6eyIkaWQiOiIxMT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IwIiwiQ29sb3IiOnsiJGlkIjoiMTIxIiwiQSI6MCwiUiI6MjU1LCJHIjoyNTUsIkIiOjI1NX19LCJJc1Zpc2libGUiOnRydWUsIldpZHRoIjowLjAsIkhlaWdodCI6MC4wLCJCb3JkZXJTdHlsZSI6eyIkaWQiOiIxMjIiLCJMaW5lQ29sb3IiOm51bGwsIkxpbmVXZWlnaHQiOjAuMCwiTGluZVR5cGUiOjAsIlBhcmVudFN0eWxlIjpudWxsfSwiUGFyZW50U3R5bGUiOm51bGx9LCJEYXRlU3R5bGUiOnsiJGlkIjoiMTIzIiwiRm9udFNldHRpbmdzIjp7IiRpZCI6IjEyNCIsIkZvbnRTaXplIjo5LCJGb250TmFtZSI6IkNhbGlicmkiLCJJc0JvbGQiOmZhbHNlLCJJc0l0YWxpYyI6ZmFsc2UsIklzVW5kZXJsaW5lZCI6ZmFsc2UsIlBhcmVudFN0eWxlIjpudWxsfSwiQXV0b1NpemUiOjAsIkZvcmVncm91bmQiOnsiJGlkIjoiMTI1IiwiQ29sb3IiOnsiJGlkIjoiMTI2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yNyIsIkNvbG9yIjp7IiRpZCI6IjEyOCIsIkEiOjAsIlIiOjI1NSwiRyI6MjU1LCJCIjoyNTV9fSwiSXNWaXNpYmxlIjp0cnVlLCJXaWR0aCI6MC4wLCJIZWlnaHQiOjAuMCwiQm9yZGVyU3R5bGUiOnsiJGlkIjoiMTI5IiwiTGluZUNvbG9yIjpudWxsLCJMaW5lV2VpZ2h0IjowLjAsIkxpbmVUeXBlIjowLCJQYXJlbnRTdHlsZSI6bnVsbH0sIlBhcmVudFN0eWxlIjpudWxsfSwiRGF0ZUZvcm1hdCI6eyIkaWQiOiIxMzA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DAifX0sIldlZWtOdW1iZXJpbmciOnsiJGlkIjoiMTMxIiwiRm9ybWF0IjowLCJJc1Zpc2libGUiOmZhbHNlLCJMYXN0S25vd25WaXNpYmlsaXR5U3RhdGUiOmZhbHNlfSwiSXNWaXNpYmxlIjp0cnVlLCJQYXJlbnRTdHlsZSI6bnVsbH0sIkluZGV4Ijo1LCJQZXJjZW50YWdlQ29tcGxldGUiOm51bGwsIlBvc2l0aW9uIjp7IlJhdGlvIjowLjAsIklzQ3VzdG9tIjpmYWxzZX0sIkRhdGVGb3JtYXQiOnsiJHJlZiI6IjEzMCJ9LCJXZWVrTnVtYmVyaW5nIjp7IiRpZCI6IjEzMiIsIkZvcm1hdCI6MCwiSXNWaXNpYmxlIjpmYWxzZSwiTGFzdEtub3duVmlzaWJpbGl0eVN0YXRlIjpmYWxzZX0sIlJlbGF0ZWRUYXNrSWQiOiIyYWU5YWRmZC1kOGFiLTRlYWYtODE3Mi01NDU2ODIxOWI2ZDgiLCJJZCI6ImYyMzExYzNlLTc5MmQtNDI4Zi1iZjFjLWVkOGM5N2ZhMjg3YiIsIkltcG9ydElkIjoiIiwiVGl0bGUiOiJHZXJtYW55IiwiTm90ZSI6bnVsbCwiSHlwZXJsaW5rIjp7IiRpZCI6IjEzMyIsIkFkZHJlc3MiOiIiLCJTdWJBZGRyZXNzIjoiIn0sIklzQ2hhbmdlZCI6ZmFsc2UsIklzTmV3IjpmYWxzZX0seyIkaWQiOiIxMzQiLCJEYXRlIjoiMjAyMi0wOS0yOFQyMzo1OTowMCIsIlN0eWxlIjp7IiRpZCI6IjEzNSIsIlNoYXBlIjozLCJDb25uZWN0b3JNYXJnaW4iOnsiJGlkIjoiMTM2IiwiVG9wIjowLjAsIkxlZnQiOjIuMCwiUmlnaHQiOjIuMCwiQm90dG9tIjowLjB9LCJDb25uZWN0b3JTdHlsZSI6eyIkaWQiOiIxMzciLCJMaW5lQ29sb3IiOnsiJGlkIjoiMTM4IiwiJHR5cGUiOiJOTFJFLkNvbW1vbi5Eb20uU29saWRDb2xvckJydXNoLCBOTFJFLkNvbW1vbiIsIkNvbG9yIjp7IiRpZCI6IjEzOSIsIkEiOjI1NSwiUiI6MjQwLCJHIjoxMjcsIkIiOjl9fSwiTGluZVdlaWdodCI6MS4wLCJMaW5lVHlwZSI6MCwiUGFyZW50U3R5bGUiOm51bGx9LCJJc0JlbG93VGltZWJhbmQiOnRydWUsIlBvc2l0aW9uT25UYXNrIjozLCJIaWRlRGF0ZSI6ZmFsc2UsIlNoYXBlU2l6ZSI6MSwiU3BhY2luZyI6MS4wLCJQYWRkaW5nIjp7IiRyZWYiOiIxMiJ9LCJTaGFwZVN0eWxlIjp7IiRpZCI6IjE0MCIsIk1hcmdpbiI6eyIkcmVmIjoiMTQifSwiUGFkZGluZyI6eyIkcmVmIjoiMTUifSwiQmFja2dyb3VuZCI6eyIkaWQiOiIxNDEiLCJDb2xvciI6eyIkaWQiOiIxNDIiLCJBIjoyNTUsIlIiOjI0MCwiRyI6MTI3LCJCIjo5fX0sIklzVmlzaWJsZSI6dHJ1ZSwiV2lkdGgiOjE4LjAsIkhlaWdodCI6MjAuMCwiQm9yZGVyU3R5bGUiOnsiJGlkIjoiMTQzIiwiTGluZUNvbG9yIjp7IiRpZCI6IjE0NCIsIiR0eXBlIjoiTkxSRS5Db21tb24uRG9tLlNvbGlkQ29sb3JCcnVzaCwgTkxSRS5Db21tb24iLCJDb2xvciI6eyIkaWQiOiIxNDUiLCJBIjoyNTUsIlIiOjE3NiwiRyI6OTIsIkIiOjV9fSwiTGluZVdlaWdodCI6MC4wLCJMaW5lVHlwZSI6MCwiUGFyZW50U3R5bGUiOm51bGx9LCJQYXJlbnRTdHlsZSI6bnVsbH0sIlRpdGxlU3R5bGUiOnsiJGlkIjoiMTQ2IiwiRm9udFNldHRpbmdzIjp7IiRpZCI6IjE0NyIsIkZvbnRTaXplIjoxMCwiRm9udE5hbWUiOiJDYWxpYnJpIiwiSXNCb2xkIjp0cnVlLCJJc0l0YWxpYyI6ZmFsc2UsIklzVW5kZXJsaW5lZCI6ZmFsc2UsIlBhcmVudFN0eWxlIjpudWxsfSwiQXV0b1NpemUiOjAsIkZvcmVncm91bmQiOnsiJGlkIjoiMTQ4IiwiQ29sb3IiOnsiJGlkIjoiMTQ5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1MCIsIkNvbG9yIjp7IiRpZCI6IjE1MSIsIkEiOjAsIlIiOjI1NSwiRyI6MjU1LCJCIjoyNTV9fSwiSXNWaXNpYmxlIjp0cnVlLCJXaWR0aCI6MC4wLCJIZWlnaHQiOjAuMCwiQm9yZGVyU3R5bGUiOnsiJGlkIjoiMTUyIiwiTGluZUNvbG9yIjpudWxsLCJMaW5lV2VpZ2h0IjowLjAsIkxpbmVUeXBlIjowLCJQYXJlbnRTdHlsZSI6bnVsbH0sIlBhcmVudFN0eWxlIjpudWxsfSwiRGF0ZVN0eWxlIjp7IiRpZCI6IjE1MyIsIkZvbnRTZXR0aW5ncyI6eyIkaWQiOiIxNTQiLCJGb250U2l6ZSI6OSwiRm9udE5hbWUiOiJDYWxpYnJpIiwiSXNCb2xkIjpmYWxzZSwiSXNJdGFsaWMiOmZhbHNlLCJJc1VuZGVybGluZWQiOmZhbHNlLCJQYXJlbnRTdHlsZSI6bnVsbH0sIkF1dG9TaXplIjowLCJGb3JlZ3JvdW5kIjp7IiRpZCI6IjE1NSIsIkNvbG9yIjp7IiRpZCI6IjE1Ni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xNTciLCJDb2xvciI6eyIkaWQiOiIxNTgiLCJBIjowLCJSIjoyNTUsIkciOjI1NSwiQiI6MjU1fX0sIklzVmlzaWJsZSI6dHJ1ZSwiV2lkdGgiOjAuMCwiSGVpZ2h0IjowLjAsIkJvcmRlclN0eWxlIjp7IiRpZCI6IjE1OSIsIkxpbmVDb2xvciI6bnVsbCwiTGluZVdlaWdodCI6MC4wLCJMaW5lVHlwZSI6MCwiUGFyZW50U3R5bGUiOm51bGx9LCJQYXJlbnRTdHlsZSI6bnVsbH0sIkRhdGVGb3JtYXQiOnsiJGlkIjoiMTYw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E2MSIsIkZvcm1hdCI6MCwiSXNWaXNpYmxlIjpmYWxzZSwiTGFzdEtub3duVmlzaWJpbGl0eVN0YXRlIjpmYWxzZX0sIklzVmlzaWJsZSI6dHJ1ZSwiUGFyZW50U3R5bGUiOm51bGx9LCJJbmRleCI6NiwiUGVyY2VudGFnZUNvbXBsZXRlIjpudWxsLCJQb3NpdGlvbiI6eyJSYXRpbyI6MC4wLCJJc0N1c3RvbSI6ZmFsc2V9LCJEYXRlRm9ybWF0Ijp7IiRyZWYiOiIxNjAifSwiV2Vla051bWJlcmluZyI6eyIkaWQiOiIxNjIiLCJGb3JtYXQiOjAsIklzVmlzaWJsZSI6ZmFsc2UsIkxhc3RLbm93blZpc2liaWxpdHlTdGF0ZSI6ZmFsc2V9LCJSZWxhdGVkVGFza0lkIjoiMmFlOWFkZmQtZDhhYi00ZWFmLTgxNzItNTQ1NjgyMTliNmQ4IiwiSWQiOiIzYjU2MDI3YS0zZmJkLTRhNzEtOGI3MC00YTNkMzhjZDA0ZTYiLCJJbXBvcnRJZCI6IiIsIlRpdGxlIjoiVW5pdGVkIEtpbmdkb20iLCJOb3RlIjpudWxsLCJIeXBlcmxpbmsiOnsiJGlkIjoiMTYzIiwiQWRkcmVzcyI6IiIsIlN1YkFkZHJlc3MiOiIifSwiSXNDaGFuZ2VkIjpmYWxzZSwiSXNOZXciOmZhbHNlfSx7IiRpZCI6IjE2NCIsIkRhdGUiOiIyMDIyLTEyLTA4VDIzOjU5OjAwIiwiU3R5bGUiOnsiJGlkIjoiMTY1IiwiU2hhcGUiOjMsIkNvbm5lY3Rvck1hcmdpbiI6eyIkaWQiOiIxNjYiLCJUb3AiOjAuMCwiTGVmdCI6Mi4wLCJSaWdodCI6Mi4wLCJCb3R0b20iOjAuMH0sIkNvbm5lY3RvclN0eWxlIjp7IiRpZCI6IjE2NyIsIkxpbmVDb2xvciI6eyIkaWQiOiIxNjgiLCIkdHlwZSI6Ik5MUkUuQ29tbW9uLkRvbS5Tb2xpZENvbG9yQnJ1c2gsIE5MUkUuQ29tbW9uIiwiQ29sb3IiOnsiJGlkIjoiMTY5IiwiQSI6MjU1LCJSIjoyNDAsIkciOjEyNywiQiI6OX19LCJMaW5lV2VpZ2h0IjoxLjAsIkxpbmVUeXBlIjowLCJQYXJlbnRTdHlsZSI6bnVsbH0sIklzQmVsb3dUaW1lYmFuZCI6dHJ1ZSwiUG9zaXRpb25PblRhc2siOjMsIkhpZGVEYXRlIjpmYWxzZSwiU2hhcGVTaXplIjoxLCJTcGFjaW5nIjoxLjAsIlBhZGRpbmciOnsiJHJlZiI6IjEyIn0sIlNoYXBlU3R5bGUiOnsiJGlkIjoiMTcwIiwiTWFyZ2luIjp7IiRyZWYiOiIxNCJ9LCJQYWRkaW5nIjp7IiRyZWYiOiIxNSJ9LCJCYWNrZ3JvdW5kIjp7IiRpZCI6IjE3MSIsIkNvbG9yIjp7IiRpZCI6IjE3MiIsIkEiOjI1NSwiUiI6MjQwLCJHIjoxMjcsIkIiOjl9fSwiSXNWaXNpYmxlIjp0cnVlLCJXaWR0aCI6MTguMCwiSGVpZ2h0IjoyMC4wLCJCb3JkZXJTdHlsZSI6eyIkaWQiOiIxNzMiLCJMaW5lQ29sb3IiOnsiJGlkIjoiMTc0IiwiJHR5cGUiOiJOTFJFLkNvbW1vbi5Eb20uU29saWRDb2xvckJydXNoLCBOTFJFLkNvbW1vbiIsIkNvbG9yIjp7IiRpZCI6IjE3NSIsIkEiOjI1NSwiUiI6MTc2LCJHIjo5MiwiQiI6NX19LCJMaW5lV2VpZ2h0IjowLjAsIkxpbmVUeXBlIjowLCJQYXJlbnRTdHlsZSI6bnVsbH0sIlBhcmVudFN0eWxlIjpudWxsfSwiVGl0bGVTdHlsZSI6eyIkaWQiOiIxNzYiLCJGb250U2V0dGluZ3MiOnsiJGlkIjoiMTc3IiwiRm9udFNpemUiOjEwLCJGb250TmFtZSI6IkNhbGlicmkiLCJJc0JvbGQiOnRydWUsIklzSXRhbGljIjpmYWxzZSwiSXNVbmRlcmxpbmVkIjpmYWxzZSwiUGFyZW50U3R5bGUiOm51bGx9LCJBdXRvU2l6ZSI6MCwiRm9yZWdyb3VuZCI6eyIkaWQiOiIxNzgiLCJDb2xvciI6eyIkaWQiOiIxNzk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TgwIiwiQ29sb3IiOnsiJGlkIjoiMTgxIiwiQSI6MCwiUiI6MjU1LCJHIjoyNTUsIkIiOjI1NX19LCJJc1Zpc2libGUiOnRydWUsIldpZHRoIjowLjAsIkhlaWdodCI6MC4wLCJCb3JkZXJTdHlsZSI6eyIkaWQiOiIxODIiLCJMaW5lQ29sb3IiOm51bGwsIkxpbmVXZWlnaHQiOjAuMCwiTGluZVR5cGUiOjAsIlBhcmVudFN0eWxlIjpudWxsfSwiUGFyZW50U3R5bGUiOm51bGx9LCJEYXRlU3R5bGUiOnsiJGlkIjoiMTgzIiwiRm9udFNldHRpbmdzIjp7IiRpZCI6IjE4NCIsIkZvbnRTaXplIjo5LCJGb250TmFtZSI6IkNhbGlicmkiLCJJc0JvbGQiOmZhbHNlLCJJc0l0YWxpYyI6ZmFsc2UsIklzVW5kZXJsaW5lZCI6ZmFsc2UsIlBhcmVudFN0eWxlIjpudWxsfSwiQXV0b1NpemUiOjAsIkZvcmVncm91bmQiOnsiJGlkIjoiMTg1IiwiQ29sb3IiOnsiJGlkIjoiMTg2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4NyIsIkNvbG9yIjp7IiRpZCI6IjE4OCIsIkEiOjAsIlIiOjI1NSwiRyI6MjU1LCJCIjoyNTV9fSwiSXNWaXNpYmxlIjp0cnVlLCJXaWR0aCI6MC4wLCJIZWlnaHQiOjAuMCwiQm9yZGVyU3R5bGUiOnsiJGlkIjoiMTg5IiwiTGluZUNvbG9yIjpudWxsLCJMaW5lV2VpZ2h0IjowLjAsIkxpbmVUeXBlIjowLCJQYXJlbnRTdHlsZSI6bnVsbH0sIlBhcmVudFN0eWxlIjpudWxsfSwiRGF0ZUZvcm1hdCI6eyIkaWQiOiIxOTA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DAifX0sIldlZWtOdW1iZXJpbmciOnsiJGlkIjoiMTkxIiwiRm9ybWF0IjowLCJJc1Zpc2libGUiOmZhbHNlLCJMYXN0S25vd25WaXNpYmlsaXR5U3RhdGUiOmZhbHNlfSwiSXNWaXNpYmxlIjp0cnVlLCJQYXJlbnRTdHlsZSI6bnVsbH0sIkluZGV4Ijo3LCJQZXJjZW50YWdlQ29tcGxldGUiOm51bGwsIlBvc2l0aW9uIjp7IlJhdGlvIjowLjAsIklzQ3VzdG9tIjpmYWxzZX0sIkRhdGVGb3JtYXQiOnsiJHJlZiI6IjE5MCJ9LCJXZWVrTnVtYmVyaW5nIjp7IiRpZCI6IjE5MiIsIkZvcm1hdCI6MCwiSXNWaXNpYmxlIjpmYWxzZSwiTGFzdEtub3duVmlzaWJpbGl0eVN0YXRlIjpmYWxzZX0sIlJlbGF0ZWRUYXNrSWQiOiIyYWU5YWRmZC1kOGFiLTRlYWYtODE3Mi01NDU2ODIxOWI2ZDgiLCJJZCI6ImFlNDViMjE4LTNhNWMtNDViZC1iODdjLTIwOTk4ZDA0ZWY0ZCIsIkltcG9ydElkIjoiIiwiVGl0bGUiOiJJbmRpYSIsIk5vdGUiOm51bGwsIkh5cGVybGluayI6eyIkaWQiOiIxOTMiLCJBZGRyZXNzIjoiIiwiU3ViQWRkcmVzcyI6IiJ9LCJJc0NoYW5nZWQiOmZhbHNlLCJJc05ldyI6ZmFsc2V9XSwiVGFza0RlZmluaXRpb24iOnsiJGlkIjoiMTk0IiwiR3JvdXBOYW1lIjpudWxsLCJTdGFydERhdGUiOiIyMDIyLTAxLTIwVDAwOjAwOjAwWiIsIkVuZERhdGUiOiIyMDIyLTEyLTA5VDIzOjU5OjAwWiIsIlBlcmNlbnRhZ2VDb21wbGV0ZSI6bnVsbCwiU3R5bGUiOnsiJGlkIjoiMTk1IiwiU2hhcGUiOjAsIlNoYXBlVGhpY2tuZXNzIjowLCJEdXJhdGlvbkZvcm1hdCI6MCwiSW5jbHVkZU5vbldvcmtpbmdEYXlzSW5EdXJhdGlvbiI6ZmFsc2UsIlBlcmNlbnRhZ2VDb21wbGV0ZVN0eWxlIjp7IiRpZCI6IjE5NiIsIkZvbnRTZXR0aW5ncyI6eyIkaWQiOiIxOTciLCJGb250U2l6ZSI6OSwiRm9udE5hbWUiOiJDYWxpYnJpIiwiSXNCb2xkIjpmYWxzZSwiSXNJdGFsaWMiOmZhbHNlLCJJc1VuZGVybGluZWQiOmZhbHNlLCJQYXJlbnRTdHlsZSI6bnVsbH0sIkF1dG9TaXplIjowLCJGb3JlZ3JvdW5kIjp7IiRpZCI6IjE5OCIsIkNvbG9yIjp7IiRpZCI6IjE5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DAiLCJUb3AiOjAuMCwiTGVmdCI6MC4wLCJSaWdodCI6MC4wLCJCb3R0b20iOjAuMH0sIlBhZGRpbmciOnsiJGlkIjoiMjAxIiwiVG9wIjowLjAsIkxlZnQiOjAuMCwiUmlnaHQiOjAuMCwiQm90dG9tIjowLjB9LCJCYWNrZ3JvdW5kIjp7IiRpZCI6IjIwMiIsIkNvbG9yIjp7IiRpZCI6IjIwMyIsIkEiOjg5LCJSIjowLCJHIjowLCJCIjowfX0sIklzVmlzaWJsZSI6dHJ1ZSwiV2lkdGgiOjAuMCwiSGVpZ2h0IjowLjAsIkJvcmRlclN0eWxlIjp7IiRpZCI6IjIwNCIsIkxpbmVDb2xvciI6bnVsbCwiTGluZVdlaWdodCI6MC4wLCJMaW5lVHlwZSI6MCwiUGFyZW50U3R5bGUiOm51bGx9LCJQYXJlbnRTdHlsZSI6bnVsbH0sIkR1cmF0aW9uU3R5bGUiOnsiJGlkIjoiMjA1IiwiRm9udFNldHRpbmdzIjp7IiRpZCI6IjIwNiIsIkZvbnRTaXplIjoxMCwiRm9udE5hbWUiOiJDYWxpYnJpIiwiSXNCb2xkIjpmYWxzZSwiSXNJdGFsaWMiOmZhbHNlLCJJc1VuZGVybGluZWQiOmZhbHNlLCJQYXJlbnRTdHlsZSI6bnVsbH0sIkF1dG9TaXplIjowLCJGb3JlZ3JvdW5kIjp7IiRpZCI6IjIwNyIsIkNvbG9yIjp7IiRpZCI6IjIw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OSIsIlRvcCI6MC4wLCJMZWZ0IjowLjAsIlJpZ2h0IjowLjAsIkJvdHRvbSI6MC4wfSwiUGFkZGluZyI6eyIkaWQiOiIyMTAiLCJUb3AiOjAuMCwiTGVmdCI6MC4wLCJSaWdodCI6MC4wLCJCb3R0b20iOjAuMH0sIkJhY2tncm91bmQiOnsiJGlkIjoiMjExIiwiQ29sb3IiOnsiJGlkIjoiMjEyIiwiQSI6ODksIlIiOjAsIkciOjAsIkIiOjB9fSwiSXNWaXNpYmxlIjp0cnVlLCJXaWR0aCI6MC4wLCJIZWlnaHQiOjAuMCwiQm9yZGVyU3R5bGUiOnsiJGlkIjoiMjEzIiwiTGluZUNvbG9yIjpudWxsLCJMaW5lV2VpZ2h0IjowLjAsIkxpbmVUeXBlIjowLCJQYXJlbnRTdHlsZSI6bnVsbH0sIlBhcmVudFN0eWxlIjpudWxsfSwiSG9yaXpvbnRhbENvbm5lY3RvclN0eWxlIjp7IiRpZCI6IjIxNCIsIkxpbmVDb2xvciI6eyIkaWQiOiIyMTUiLCIkdHlwZSI6Ik5MUkUuQ29tbW9uLkRvbS5Tb2xpZENvbG9yQnJ1c2gsIE5MUkUuQ29tbW9uIiwiQ29sb3IiOnsiJGlkIjoiMjE2IiwiQSI6MjU1LCJSIjoyMDQsIkciOjIwNCwiQiI6MjA0fX0sIkxpbmVXZWlnaHQiOjAuMCwiTGluZVR5cGUiOjAsIlBhcmVudFN0eWxlIjpudWxsfSwiVmVydGljYWxDb25uZWN0b3JTdHlsZSI6eyIkaWQiOiIyMTciLCJMaW5lQ29sb3IiOnsiJGlkIjoiMjE4IiwiJHR5cGUiOiJOTFJFLkNvbW1vbi5Eb20uU29saWRDb2xvckJydXNoLCBOTFJFLkNvbW1vbiIsIkNvbG9yIjp7IiRpZCI6IjIx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IyMCIsIk1hcmdpbiI6eyIkaWQiOiIyMjEiLCJUb3AiOjAuMCwiTGVmdCI6NC4wLCJSaWdodCI6NC4wLCJCb3R0b20iOjAuMH0sIlBhZGRpbmciOnsiJGlkIjoiMjIyIiwiVG9wIjowLjAsIkxlZnQiOjAuMCwiUmlnaHQiOjAuMCwiQm90dG9tIjowLjB9LCJCYWNrZ3JvdW5kIjp7IiRpZCI6IjIyMyIsIkNvbG9yIjp7IiRpZCI6IjIyNCIsIkEiOjI1NSwiUiI6MjQwLCJHIjoxMjcsIkIiOjl9fSwiSXNWaXNpYmxlIjp0cnVlLCJXaWR0aCI6NTQ0LjAsIkhlaWdodCI6MTAuMCwiQm9yZGVyU3R5bGUiOnsiJGlkIjoiMjI1IiwiTGluZUNvbG9yIjp7IiRpZCI6IjIyNiIsIiR0eXBlIjoiTkxSRS5Db21tb24uRG9tLlNvbGlkQ29sb3JCcnVzaCwgTkxSRS5Db21tb24iLCJDb2xvciI6eyIkaWQiOiIyMjciLCJBIjoyNTUsIlIiOjE3NiwiRyI6OTIsIkIiOjV9fSwiTGluZVdlaWdodCI6MC4wLCJMaW5lVHlwZSI6MCwiUGFyZW50U3R5bGUiOm51bGx9LCJQYXJlbnRTdHlsZSI6bnVsbH0sIlRpdGxlU3R5bGUiOnsiJGlkIjoiMjI4IiwiRm9udFNldHRpbmdzIjp7IiRpZCI6IjIyOSIsIkZvbnRTaXplIjoxMCwiRm9udE5hbWUiOiJDYWxpYnJpIiwiSXNCb2xkIjp0cnVlLCJJc0l0YWxpYyI6ZmFsc2UsIklzVW5kZXJsaW5lZCI6ZmFsc2UsIlBhcmVudFN0eWxlIjpudWxsfSwiQXV0b1NpemUiOjIsIkZvcmVncm91bmQiOnsiJGlkIjoiMjMwIiwiQ29sb3IiOnsiJGlkIjoiMjMxIiwiQSI6MjU1LCJSIjoyNDAsIkciOjEyNywiQiI6OX19LCJNYXhXaWR0aCI6MzYuMCwiTWF4SGVpZ2h0IjoiSW5maW5pdHkiLCJTbWFydEZvcmVncm91bmRJc0FjdGl2ZSI6ZmFsc2UsIkhvcml6b250YWxBbGlnbm1lbnQiOjEsIlZlcnRpY2FsQWxpZ25tZW50IjowLCJTbWFydEZvcmVncm91bmQiOm51bGwsIkJhY2tncm91bmRGaWxsVHlwZSI6MCwiTWFyZ2luIjp7IiRpZCI6IjIzMiIsIlRvcCI6MC4wLCJMZWZ0IjowLjAsIlJpZ2h0IjowLjAsIkJvdHRvbSI6MC4wfSwiUGFkZGluZyI6eyIkaWQiOiIyMzMiLCJUb3AiOjAuMCwiTGVmdCI6MC4wLCJSaWdodCI6MC4wLCJCb3R0b20iOjAuMH0sIkJhY2tncm91bmQiOnsiJGlkIjoiMjM0IiwiQ29sb3IiOnsiJGlkIjoiMjM1IiwiQSI6MCwiUiI6MjU1LCJHIjoyNTUsIkIiOjI1NX19LCJJc1Zpc2libGUiOnRydWUsIldpZHRoIjowLjAsIkhlaWdodCI6MC4wLCJCb3JkZXJTdHlsZSI6eyIkaWQiOiIyMzYiLCJMaW5lQ29sb3IiOm51bGwsIkxpbmVXZWlnaHQiOjAuMCwiTGluZVR5cGUiOjAsIlBhcmVudFN0eWxlIjpudWxsfSwiUGFyZW50U3R5bGUiOm51bGx9LCJEYXRlU3R5bGUiOnsiJGlkIjoiMjM3IiwiRm9udFNldHRpbmdzIjp7IiRpZCI6IjIzOCIsIkZvbnRTaXplIjo5LCJGb250TmFtZSI6IkNhbGlicmkiLCJJc0JvbGQiOmZhbHNlLCJJc0l0YWxpYyI6ZmFsc2UsIklzVW5kZXJsaW5lZCI6ZmFsc2UsIlBhcmVudFN0eWxlIjpudWxsfSwiQXV0b1NpemUiOjAsIkZvcmVncm91bmQiOnsiJGlkIjoiMjM5IiwiQ29sb3IiOnsiJGlkIjoiMjQ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DEiLCJUb3AiOjAuMCwiTGVmdCI6MC4wLCJSaWdodCI6MC4wLCJCb3R0b20iOjAuMH0sIlBhZGRpbmciOnsiJGlkIjoiMjQyIiwiVG9wIjowLjAsIkxlZnQiOjAuMCwiUmlnaHQiOjAuMCwiQm90dG9tIjowLjB9LCJCYWNrZ3JvdW5kIjp7IiRpZCI6IjI0MyIsIkNvbG9yIjp7IiRpZCI6IjI0NCIsIkEiOjAsIlIiOjI1NSwiRyI6MjU1LCJCIjoyNTV9fSwiSXNWaXNpYmxlIjp0cnVlLCJXaWR0aCI6MC4wLCJIZWlnaHQiOjAuMCwiQm9yZGVyU3R5bGUiOnsiJGlkIjoiMjQ1IiwiTGluZUNvbG9yIjpudWxsLCJMaW5lV2VpZ2h0IjowLjAsIkxpbmVUeXBlIjowLCJQYXJlbnRTdHlsZSI6bnVsbH0sIlBhcmVudFN0eWxlIjpudWxsfSwiRGF0ZUZvcm1hdCI6eyIkaWQiOiIyN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DciLCJEYXRlUGFydElzVmlzaWJsZSI6ZmFsc2UsIlRpbWVQYXJ0SXNWaXNpYmxlIjpmYWxzZX19LCJXZWVrTnVtYmVyaW5nIjp7IiRpZCI6IjI0OCIsIkZvcm1hdCI6MCwiSXNWaXNpYmxlIjpmYWxzZSwiTGFzdEtub3duVmlzaWJpbGl0eVN0YXRlIjpmYWxzZX0sIklzVmlzaWJsZSI6dHJ1ZSwiUGFyZW50U3R5bGUiOm51bGx9LCJJbmRleCI6MSwiU21hcnREdXJhdGlvbkFjdGl2YXRlZCI6ZmFsc2UsIkRhdGVGb3JtYXQiOnsiJHJlZiI6IjI0NiJ9LCJXZWVrTnVtYmVyaW5nIjp7IiRpZCI6IjI0OSIsIkZvcm1hdCI6MCwiSXNWaXNpYmxlIjpmYWxzZSwiTGFzdEtub3duVmlzaWJpbGl0eVN0YXRlIjpmYWxzZX0sIklkIjoiMmFlOWFkZmQtZDhhYi00ZWFmLTgxNzItNTQ1NjgyMTliNmQ4IiwiSW1wb3J0SWQiOiI3IiwiVGl0bGUiOiJUaW1lbGluZSIsIk5vdGUiOm51bGwsIkh5cGVybGluayI6eyIkaWQiOiIyNTAiLCJBZGRyZXNzIjpudWxsLCJTdWJBZGRyZXNzIjpudWxsfSwiSXNDaGFuZ2VkIjpmYWxzZSwiSXNOZXciOmZhbHNlfX1dLCJfbWlsZXN0b25lcyI6W10sIklkIjoiMDAwMDAwMDAtMDAwMC0wMDAwLTAwMDAtMDAwMDAwMDAwMDAwIiwiSXNTaW5nbGVJdGVtUm93Ijp0cnVlfV0sIkluZGV4IjowLCJJZCI6ImE0OTk4ZTAyLTcwNTQtNGYwNS1hNDU3LWQ4NWEwNDU4OWVkZSIsIkhlYWRlclRleHQiOm51bGwsIklzRGVmYXVsdCI6dHJ1ZSwiU3R5bGUiOnsiJGlkIjoiMjUxIiwiSGVhZGVyU3R5bGUiOnsiJGlkIjoiMjUyIiwiVGV4dFN0eWxlIjp7IiRpZCI6IjI1MyIsIkZvbnRTZXR0aW5ncyI6eyIkaWQiOiIyNTQiLCJGb250U2l6ZSI6MTEsIkZvbnROYW1lIjoiQ2FsaWJyaSIsIklzQm9sZCI6ZmFsc2UsIklzSXRhbGljIjpmYWxzZSwiSXNVbmRlcmxpbmVkIjpmYWxzZSwiUGFyZW50U3R5bGUiOm51bGx9LCJBdXRvU2l6ZSI6MiwiRm9yZWdyb3VuZCI6eyIkaWQiOiIyNTUiLCJDb2xvciI6eyIkaWQiOiIyNTYiLCJBIjoyNTUsIlIiOjAsIkciOjAsIkIiOjB9fSwiTWF4V2lkdGgiOjAuMCwiTWF4SGVpZ2h0IjowLjAsIlNtYXJ0Rm9yZWdyb3VuZElzQWN0aXZlIjpmYWxzZSwiSG9yaXpvbnRhbEFsaWdubWVudCI6MCwiVmVydGljYWxBbGlnbm1lbnQiOjAsIlNtYXJ0Rm9yZWdyb3VuZCI6bnVsbCwiQmFja2dyb3VuZEZpbGxUeXBlIjowLCJNYXJnaW4iOnsiJGlkIjoiMjU3IiwiVG9wIjowLjAsIkxlZnQiOjAuMCwiUmlnaHQiOjAuMCwiQm90dG9tIjowLjB9LCJQYWRkaW5nIjp7IiRpZCI6IjI1OCIsIlRvcCI6MC4wLCJMZWZ0IjowLjAsIlJpZ2h0IjowLjAsIkJvdHRvbSI6MC4wfSwiQmFja2dyb3VuZCI6bnVsbCwiSXNWaXNpYmxlIjp0cnVlLCJXaWR0aCI6MC4wLCJIZWlnaHQiOjAuMCwiQm9yZGVyU3R5bGUiOm51bGwsIlBhcmVudFN0eWxlIjpudWxsfSwiUmVjdGFuZ2xlU3R5bGUiOnsiJGlkIjoiMjU5IiwiTWFyZ2luIjp7IiRpZCI6IjI2MCIsIlRvcCI6MC4wLCJMZWZ0IjowLjAsIlJpZ2h0IjowLjAsIkJvdHRvbSI6MC4wfSwiUGFkZGluZyI6eyIkaWQiOiIyNjEiLCJUb3AiOjAuMCwiTGVmdCI6MC4wLCJSaWdodCI6MC4wLCJCb3R0b20iOjAuMH0sIkJhY2tncm91bmQiOnsiJGlkIjoiMjYyIiwiQ29sb3IiOnsiJGlkIjoiMjYzIiwiQSI6NjMsIlIiOjI0MCwiRyI6MTI3LCJCIjo5fX0sIklzVmlzaWJsZSI6dHJ1ZSwiV2lkdGgiOjAuMCwiSGVpZ2h0IjowLjAsIkJvcmRlclN0eWxlIjp7IiRpZCI6IjI2NCIsIkxpbmVDb2xvciI6eyIkaWQiOiIyNjUiLCIkdHlwZSI6Ik5MUkUuQ29tbW9uLkRvbS5Tb2xpZENvbG9yQnJ1c2gsIE5MUkUuQ29tbW9uIiwiQ29sb3IiOnsiJGlkIjoiMjY2IiwiQSI6MjU1LCJSIjoxNzYsIkciOjkyLCJCIjo1fX0sIkxpbmVXZWlnaHQiOjAuMCwiTGluZVR5cGUiOjAsIlBhcmVudFN0eWxlIjpudWxsfSwiUGFyZW50U3R5bGUiOm51bGx9LCJNYXJnaW4iOnsiJGlkIjoiMjY3IiwiVG9wIjowLjAsIkxlZnQiOjAuMCwiUmlnaHQiOjAuMCwiQm90dG9tIjowLjB9LCJQYWRkaW5nIjp7IiRpZCI6IjI2OCIsIlRvcCI6MC4wLCJMZWZ0IjowLjAsIlJpZ2h0IjowLjAsIkJvdHRvbSI6MC4wfSwiQmFja2dyb3VuZCI6bnVsbCwiSXNWaXNpYmxlIjp0cnVlLCJXaWR0aCI6MC4wLCJIZWlnaHQiOjAuMCwiQm9yZGVyU3R5bGUiOm51bGwsIlBhcmVudFN0eWxlIjpudWxsfSwiQmFja2dyb3VuZFN0eWxlIjp7IiRpZCI6IjI2OSIsIk1hcmdpbiI6eyIkaWQiOiIyNzAiLCJUb3AiOjAuMCwiTGVmdCI6MC4wLCJSaWdodCI6MC4wLCJCb3R0b20iOjAuMH0sIlBhZGRpbmciOnsiJGlkIjoiMjcxIiwiVG9wIjowLjAsIkxlZnQiOjAuMCwiUmlnaHQiOjAuMCwiQm90dG9tIjowLjB9LCJCYWNrZ3JvdW5kIjp7IiRpZCI6IjI3MiIsIkNvbG9yIjp7IiRpZCI6IjI3MyIsIkEiOjUxLCJSIjoyNywiRyI6ODgsIkIiOjEyNH19LCJJc1Zpc2libGUiOnRydWUsIldpZHRoIjowLjAsIkhlaWdodCI6MC4wLCJCb3JkZXJTdHlsZSI6eyIkaWQiOiIyNzQiLCJMaW5lQ29sb3IiOnsiJGlkIjoiMjc1IiwiJHR5cGUiOiJOTFJFLkNvbW1vbi5Eb20uU29saWRDb2xvckJydXNoLCBOTFJFLkNvbW1vbiIsIkNvbG9yIjp7IiRpZCI6IjI3NiIsIkEiOjI1NSwiUiI6MTc2LCJHIjo5MiwiQiI6NX19LCJMaW5lV2VpZ2h0IjowLjAsIkxpbmVUeXBlIjowLCJQYXJlbnRTdHlsZSI6bnVsbH0sIlBhcmVudFN0eWxlIjpudWxsfSwiTWFyZ2luIjp7IiRpZCI6IjI3NyIsIlRvcCI6MC4wLCJMZWZ0IjowLjAsIlJpZ2h0IjowLjAsIkJvdHRvbSI6MC4wfSwiUGFkZGluZyI6eyIkaWQiOiIyNzgiLCJUb3AiOjAuMCwiTGVmdCI6MC4wLCJSaWdodCI6MC4wLCJCb3R0b20iOjAuMH0sIklzVmlzaWJsZSI6ZmFsc2UsIldpZHRoIjowLjAsIkhlaWdodCI6MC4wLCJCb3JkZXJTdHlsZSI6bnVsbCwiUGFyZW50U3R5bGUiOm51bGx9fV0sIklkIjoiNmViZDI1YzktZDFlYy00YzYxLWIxOTUtZmQxMzllMWMwNDRmIiwiSW5kZXgiOjAsIkhlYWRlclRleHQiOiJQcm9kdWN0IFx1MDAwYkFscGhhIiwiU3R5bGUiOnsiJGlkIjoiMjc5IiwiSGVhZGVyU3R5bGUiOnsiJGlkIjoiMjgwIiwiVGV4dElzVmVydGljYWwiOmZhbHNlLCJUZXh0U3R5bGUiOnsiJGlkIjoiMjgxIiwiRm9udFNldHRpbmdzIjp7IiRpZCI6IjI4MiIsIkZvbnRTaXplIjoxMiwiRm9udE5hbWUiOiJDYWxpYnJpIiwiSXNCb2xkIjpmYWxzZSwiSXNJdGFsaWMiOmZhbHNlLCJJc1VuZGVybGluZWQiOmZhbHNlLCJQYXJlbnRTdHlsZSI6bnVsbH0sIkF1dG9TaXplIjoyLCJGb3JlZ3JvdW5kIjp7IiRpZCI6IjI4MyIsIkNvbG9yIjp7IiRpZCI6IjI4NCIsIkEiOjI1NSwiUiI6MjU1LCJHIjoyNTUsIkIiOjI1NX19LCJNYXhXaWR0aCI6NTguNDkzMzMzMzMzMzMzMzM5LCJNYXhIZWlnaHQiOjAuMCwiU21hcnRGb3JlZ3JvdW5kSXNBY3RpdmUiOmZhbHNlLCJIb3Jpem9udGFsQWxpZ25tZW50IjowLCJWZXJ0aWNhbEFsaWdubWVudCI6MCwiU21hcnRGb3JlZ3JvdW5kIjpudWxsLCJCYWNrZ3JvdW5kRmlsbFR5cGUiOjAsIk1hcmdpbiI6eyIkaWQiOiIyODUiLCJUb3AiOjAuMCwiTGVmdCI6MC4wLCJSaWdodCI6MC4wLCJCb3R0b20iOjAuMH0sIlBhZGRpbmciOnsiJGlkIjoiMjg2IiwiVG9wIjowLjAsIkxlZnQiOjAuMCwiUmlnaHQiOjAuMCwiQm90dG9tIjowLjB9LCJCYWNrZ3JvdW5kIjpudWxsLCJJc1Zpc2libGUiOnRydWUsIldpZHRoIjowLjAsIkhlaWdodCI6MC4wLCJCb3JkZXJTdHlsZSI6bnVsbCwiUGFyZW50U3R5bGUiOm51bGx9LCJSZWN0YW5nbGVTdHlsZSI6eyIkaWQiOiIyODciLCJNYXJnaW4iOnsiJGlkIjoiMjg4IiwiVG9wIjowLjAsIkxlZnQiOjAuMCwiUmlnaHQiOjAuMCwiQm90dG9tIjowLjB9LCJQYWRkaW5nIjp7IiRpZCI6IjI4OSIsIlRvcCI6MC4wLCJMZWZ0IjowLjAsIlJpZ2h0IjowLjAsIkJvdHRvbSI6MC4wfSwiQmFja2dyb3VuZCI6eyIkaWQiOiIyOTAiLCJDb2xvciI6eyIkaWQiOiIyOTEiLCJBIjoyNTUsIlIiOjI0MCwiRyI6MTI3LCJCIjo5fX0sIklzVmlzaWJsZSI6dHJ1ZSwiV2lkdGgiOjAuMCwiSGVpZ2h0IjowLjAsIkJvcmRlclN0eWxlIjp7IiRpZCI6IjI5MiIsIkxpbmVDb2xvciI6eyIkaWQiOiIyOTMiLCIkdHlwZSI6Ik5MUkUuQ29tbW9uLkRvbS5Tb2xpZENvbG9yQnJ1c2gsIE5MUkUuQ29tbW9uIiwiQ29sb3IiOnsiJGlkIjoiMjk0IiwiQSI6MjU1LCJSIjoxNzYsIkciOjkyLCJCIjo1fX0sIkxpbmVXZWlnaHQiOjAuMCwiTGluZVR5cGUiOjAsIlBhcmVudFN0eWxlIjpudWxsfSwiUGFyZW50U3R5bGUiOm51bGx9LCJNYXJnaW4iOnsiJGlkIjoiMjk1IiwiVG9wIjowLjAsIkxlZnQiOjAuMCwiUmlnaHQiOjAuMCwiQm90dG9tIjowLjB9LCJQYWRkaW5nIjp7IiRpZCI6IjI5NiIsIlRvcCI6MC4wLCJMZWZ0IjowLjAsIlJpZ2h0IjowLjAsIkJvdHRvbSI6MC4wfSwiQmFja2dyb3VuZCI6bnVsbCwiSXNWaXNpYmxlIjp0cnVlLCJXaWR0aCI6MC4wLCJIZWlnaHQiOjAuMCwiQm9yZGVyU3R5bGUiOm51bGwsIlBhcmVudFN0eWxlIjpudWxsfSwiQmFja2dyb3VuZFN0eWxlIjp7IiRpZCI6IjI5NyIsIk1hcmdpbiI6eyIkaWQiOiIyOTgiLCJUb3AiOjAuMCwiTGVmdCI6MC4wLCJSaWdodCI6MC4wLCJCb3R0b20iOjAuMH0sIlBhZGRpbmciOnsiJGlkIjoiMjk5IiwiVG9wIjowLjAsIkxlZnQiOjAuMCwiUmlnaHQiOjAuMCwiQm90dG9tIjowLjB9LCJCYWNrZ3JvdW5kIjp7IiRpZCI6IjMwMCIsIkNvbG9yIjp7IiRpZCI6IjMwMSIsIkEiOjUxLCJSIjoyNywiRyI6ODgsIkIiOjEyNH19LCJJc1Zpc2libGUiOnRydWUsIldpZHRoIjowLjAsIkhlaWdodCI6MC4wLCJCb3JkZXJTdHlsZSI6eyIkaWQiOiIzMDIiLCJMaW5lQ29sb3IiOnsiJGlkIjoiMzAzIiwiJHR5cGUiOiJOTFJFLkNvbW1vbi5Eb20uU29saWRDb2xvckJydXNoLCBOTFJFLkNvbW1vbiIsIkNvbG9yIjp7IiRpZCI6IjMwNCIsIkEiOjI1NSwiUiI6MTc2LCJHIjo5MiwiQiI6NX19LCJMaW5lV2VpZ2h0IjowLjAsIkxpbmVUeXBlIjowLCJQYXJlbnRTdHlsZSI6bnVsbH0sIlBhcmVudFN0eWxlIjpudWxsfSwiSXNBYm92ZVRpbWViYW5kIjpmYWxzZSwiTWFyZ2luIjp7IiRpZCI6IjMwNSIsIlRvcCI6MC4wLCJMZWZ0IjowLjAsIlJpZ2h0IjowLjAsIkJvdHRvbSI6MC4wfSwiUGFkZGluZyI6eyIkaWQiOiIzMDYiLCJUb3AiOjAuMCwiTGVmdCI6MC4wLCJSaWdodCI6MC4wLCJCb3R0b20iOjAuMH0sIklzVmlzaWJsZSI6dHJ1ZSwiV2lkdGgiOjAuMCwiSGVpZ2h0IjowLjAsIkJvcmRlclN0eWxlIjp7IiRpZCI6IjMwNyIsIkxpbmVDb2xvciI6bnVsbCwiTGluZVdlaWdodCI6MC4wLCJMaW5lVHlwZSI6MCwiUGFyZW50U3R5bGUiOm51bGx9LCJQYXJlbnRTdHlsZSI6bnVsbH19LHsiJGlkIjoiMzA4IiwiX2FjdGl2aXRpZXMiOlt7IiRpZCI6IjMwOSIsIl9yb3dzIjpbeyIkaWQiOiIzMTAiLCJfdGFza3MiOlt7IiRpZCI6IjMxMSIsIl9hdHRhY2hlZE1pbGVzdG9uZXMiOlt7IiRpZCI6IjMxMiIsIkRhdGUiOiIyMDIyLTAzLTAxVDIzOjU5OjAwIiwiU3R5bGUiOnsiJGlkIjoiMzEzIiwiU2hhcGUiOjMsIkNvbm5lY3Rvck1hcmdpbiI6eyIkaWQiOiIzMTQiLCJUb3AiOjAuMCwiTGVmdCI6Mi4wLCJSaWdodCI6Mi4wLCJCb3R0b20iOjAuMH0sIkNvbm5lY3RvclN0eWxlIjp7IiRpZCI6IjMxNSIsIkxpbmVDb2xvciI6eyIkaWQiOiIzMTYiLCIkdHlwZSI6Ik5MUkUuQ29tbW9uLkRvbS5Tb2xpZENvbG9yQnJ1c2gsIE5MUkUuQ29tbW9uIiwiQ29sb3IiOnsiJGlkIjoiMzE3IiwiQSI6MjU1LCJSIjoxNTksIkciOjQxLCJCIjo1NH19LCJMaW5lV2VpZ2h0IjoxLjAsIkxpbmVUeXBlIjowLCJQYXJlbnRTdHlsZSI6bnVsbH0sIklzQmVsb3dUaW1lYmFuZCI6dHJ1ZSwiUG9zaXRpb25PblRhc2siOjMsIkhpZGVEYXRlIjpmYWxzZSwiU2hhcGVTaXplIjoxLCJTcGFjaW5nIjoxLjAsIlBhZGRpbmciOnsiJHJlZiI6IjEyIn0sIlNoYXBlU3R5bGUiOnsiJGlkIjoiMzE4IiwiTWFyZ2luIjp7IiRyZWYiOiIxNCJ9LCJQYWRkaW5nIjp7IiRyZWYiOiIxNSJ9LCJCYWNrZ3JvdW5kIjp7IiRpZCI6IjMxOSIsIkNvbG9yIjp7IiRpZCI6IjMyMCIsIkEiOjI1NSwiUiI6MTU5LCJHIjo0MSwiQiI6NTR9fSwiSXNWaXNpYmxlIjp0cnVlLCJXaWR0aCI6MTguMCwiSGVpZ2h0IjoyMC4wLCJCb3JkZXJTdHlsZSI6eyIkaWQiOiIzMjEiLCJMaW5lQ29sb3IiOnsiJGlkIjoiMzIyIiwiJHR5cGUiOiJOTFJFLkNvbW1vbi5Eb20uU29saWRDb2xvckJydXNoLCBOTFJFLkNvbW1vbiIsIkNvbG9yIjp7IiRpZCI6IjMyMyIsIkEiOjI1NSwiUiI6MTc2LCJHIjo5MiwiQiI6NX19LCJMaW5lV2VpZ2h0IjowLjAsIkxpbmVUeXBlIjowLCJQYXJlbnRTdHlsZSI6bnVsbH0sIlBhcmVudFN0eWxlIjpudWxsfSwiVGl0bGVTdHlsZSI6eyIkaWQiOiIzMjQiLCJGb250U2V0dGluZ3MiOnsiJGlkIjoiMzI1IiwiRm9udFNpemUiOjEwLCJGb250TmFtZSI6IkNhbGlicmkiLCJJc0JvbGQiOnRydWUsIklzSXRhbGljIjpmYWxzZSwiSXNVbmRlcmxpbmVkIjpmYWxzZSwiUGFyZW50U3R5bGUiOm51bGx9LCJBdXRvU2l6ZSI6MCwiRm9yZWdyb3VuZCI6eyIkaWQiOiIzMjYiLCJDb2xvciI6eyIkaWQiOiIzMjc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MzI4IiwiQ29sb3IiOnsiJGlkIjoiMzI5IiwiQSI6MCwiUiI6MjU1LCJHIjoyNTUsIkIiOjI1NX19LCJJc1Zpc2libGUiOnRydWUsIldpZHRoIjowLjAsIkhlaWdodCI6MC4wLCJCb3JkZXJTdHlsZSI6eyIkaWQiOiIzMzAiLCJMaW5lQ29sb3IiOm51bGwsIkxpbmVXZWlnaHQiOjAuMCwiTGluZVR5cGUiOjAsIlBhcmVudFN0eWxlIjpudWxsfSwiUGFyZW50U3R5bGUiOm51bGx9LCJEYXRlU3R5bGUiOnsiJGlkIjoiMzMxIiwiRm9udFNldHRpbmdzIjp7IiRpZCI6IjMzMiIsIkZvbnRTaXplIjo5LCJGb250TmFtZSI6IkNhbGlicmkiLCJJc0JvbGQiOmZhbHNlLCJJc0l0YWxpYyI6ZmFsc2UsIklzVW5kZXJsaW5lZCI6ZmFsc2UsIlBhcmVudFN0eWxlIjpudWxsfSwiQXV0b1NpemUiOjAsIkZvcmVncm91bmQiOnsiJGlkIjoiMzMzIiwiQ29sb3IiOnsiJGlkIjoiMzM0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MzNSIsIkNvbG9yIjp7IiRpZCI6IjMzNiIsIkEiOjAsIlIiOjI1NSwiRyI6MjU1LCJCIjoyNTV9fSwiSXNWaXNpYmxlIjp0cnVlLCJXaWR0aCI6MC4wLCJIZWlnaHQiOjAuMCwiQm9yZGVyU3R5bGUiOnsiJGlkIjoiMzM3IiwiTGluZUNvbG9yIjpudWxsLCJMaW5lV2VpZ2h0IjowLjAsIkxpbmVUeXBlIjowLCJQYXJlbnRTdHlsZSI6bnVsbH0sIlBhcmVudFN0eWxlIjpudWxsfSwiRGF0ZUZvcm1hdCI6eyIkaWQiOiIzMzg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DAifX0sIldlZWtOdW1iZXJpbmciOnsiJGlkIjoiMzM5IiwiRm9ybWF0IjowLCJJc1Zpc2libGUiOmZhbHNlLCJMYXN0S25vd25WaXNpYmlsaXR5U3RhdGUiOmZhbHNlfSwiSXNWaXNpYmxlIjp0cnVlLCJQYXJlbnRTdHlsZSI6bnVsbH0sIkluZGV4IjoxMCwiUGVyY2VudGFnZUNvbXBsZXRlIjpudWxsLCJQb3NpdGlvbiI6eyJSYXRpbyI6MC4wLCJJc0N1c3RvbSI6ZmFsc2V9LCJEYXRlRm9ybWF0Ijp7IiRyZWYiOiIzMzgifSwiV2Vla051bWJlcmluZyI6eyIkaWQiOiIzNDAiLCJGb3JtYXQiOjAsIklzVmlzaWJsZSI6ZmFsc2UsIkxhc3RLbm93blZpc2liaWxpdHlTdGF0ZSI6ZmFsc2V9LCJSZWxhdGVkVGFza0lkIjoiMzc1ODY2YzgtNWUyZS00MjVlLTlmZTEtZWEzOWJlMzRlZGNlIiwiSWQiOiI5ZDJkOTU2OS1hMzVkLTQyNzQtOGEyYy0zYTNjODI4OTU2NzkiLCJJbXBvcnRJZCI6IiIsIlRpdGxlIjoiVW5pdGVkIFN0YXRlcyIsIk5vdGUiOm51bGwsIkh5cGVybGluayI6eyIkaWQiOiIzNDEiLCJBZGRyZXNzIjoiIiwiU3ViQWRkcmVzcyI6IiJ9LCJJc0NoYW5nZWQiOmZhbHNlLCJJc05ldyI6ZmFsc2V9LHsiJGlkIjoiMzQyIiwiRGF0ZSI6IjIwMjItMDUtMTRUMjM6NTk6MDAiLCJTdHlsZSI6eyIkaWQiOiIzNDMiLCJTaGFwZSI6MywiQ29ubmVjdG9yTWFyZ2luIjp7IiRpZCI6IjM0NCIsIlRvcCI6MC4wLCJMZWZ0IjoyLjAsIlJpZ2h0IjoyLjAsIkJvdHRvbSI6MC4wfSwiQ29ubmVjdG9yU3R5bGUiOnsiJGlkIjoiMzQ1IiwiTGluZUNvbG9yIjp7IiRpZCI6IjM0NiIsIiR0eXBlIjoiTkxSRS5Db21tb24uRG9tLlNvbGlkQ29sb3JCcnVzaCwgTkxSRS5Db21tb24iLCJDb2xvciI6eyIkaWQiOiIzNDciLCJBIjoyNTUsIlIiOjE1OSwiRyI6NDEsIkIiOjU0fX0sIkxpbmVXZWlnaHQiOjEuMCwiTGluZVR5cGUiOjAsIlBhcmVudFN0eWxlIjpudWxsfSwiSXNCZWxvd1RpbWViYW5kIjp0cnVlLCJQb3NpdGlvbk9uVGFzayI6MywiSGlkZURhdGUiOmZhbHNlLCJTaGFwZVNpemUiOjEsIlNwYWNpbmciOjEuMCwiUGFkZGluZyI6eyIkcmVmIjoiMTIifSwiU2hhcGVTdHlsZSI6eyIkaWQiOiIzNDgiLCJNYXJnaW4iOnsiJHJlZiI6IjE0In0sIlBhZGRpbmciOnsiJHJlZiI6IjE1In0sIkJhY2tncm91bmQiOnsiJGlkIjoiMzQ5IiwiQ29sb3IiOnsiJGlkIjoiMzUwIiwiQSI6MjU1LCJSIjoxNTksIkciOjQxLCJCIjo1NH19LCJJc1Zpc2libGUiOnRydWUsIldpZHRoIjoxOC4wLCJIZWlnaHQiOjIwLjAsIkJvcmRlclN0eWxlIjp7IiRpZCI6IjM1MSIsIkxpbmVDb2xvciI6eyIkaWQiOiIzNTIiLCIkdHlwZSI6Ik5MUkUuQ29tbW9uLkRvbS5Tb2xpZENvbG9yQnJ1c2gsIE5MUkUuQ29tbW9uIiwiQ29sb3IiOnsiJGlkIjoiMzUzIiwiQSI6MjU1LCJSIjoxNzYsIkciOjkyLCJCIjo1fX0sIkxpbmVXZWlnaHQiOjAuMCwiTGluZVR5cGUiOjAsIlBhcmVudFN0eWxlIjpudWxsfSwiUGFyZW50U3R5bGUiOm51bGx9LCJUaXRsZVN0eWxlIjp7IiRpZCI6IjM1NCIsIkZvbnRTZXR0aW5ncyI6eyIkaWQiOiIzNTUiLCJGb250U2l6ZSI6MTAsIkZvbnROYW1lIjoiQ2FsaWJyaSIsIklzQm9sZCI6dHJ1ZSwiSXNJdGFsaWMiOmZhbHNlLCJJc1VuZGVybGluZWQiOmZhbHNlLCJQYXJlbnRTdHlsZSI6bnVsbH0sIkF1dG9TaXplIjowLCJGb3JlZ3JvdW5kIjp7IiRpZCI6IjM1NiIsIkNvbG9yIjp7IiRpZCI6IjM1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zNTgiLCJDb2xvciI6eyIkaWQiOiIzNTkiLCJBIjowLCJSIjoyNTUsIkciOjI1NSwiQiI6MjU1fX0sIklzVmlzaWJsZSI6dHJ1ZSwiV2lkdGgiOjAuMCwiSGVpZ2h0IjowLjAsIkJvcmRlclN0eWxlIjp7IiRpZCI6IjM2MCIsIkxpbmVDb2xvciI6bnVsbCwiTGluZVdlaWdodCI6MC4wLCJMaW5lVHlwZSI6MCwiUGFyZW50U3R5bGUiOm51bGx9LCJQYXJlbnRTdHlsZSI6bnVsbH0sIkRhdGVTdHlsZSI6eyIkaWQiOiIzNjEiLCJGb250U2V0dGluZ3MiOnsiJGlkIjoiMzYyIiwiRm9udFNpemUiOjksIkZvbnROYW1lIjoiQ2FsaWJyaSIsIklzQm9sZCI6ZmFsc2UsIklzSXRhbGljIjpmYWxzZSwiSXNVbmRlcmxpbmVkIjpmYWxzZSwiUGFyZW50U3R5bGUiOm51bGx9LCJBdXRvU2l6ZSI6MCwiRm9yZWdyb3VuZCI6eyIkaWQiOiIzNjMiLCJDb2xvciI6eyIkaWQiOiIzNjQiLCJBIjoyNTUsIlIiOjUwLCJHIjo1MCwiQiI6NTB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zY1IiwiQ29sb3IiOnsiJGlkIjoiMzY2IiwiQSI6MCwiUiI6MjU1LCJHIjoyNTUsIkIiOjI1NX19LCJJc1Zpc2libGUiOnRydWUsIldpZHRoIjowLjAsIkhlaWdodCI6MC4wLCJCb3JkZXJTdHlsZSI6eyIkaWQiOiIzNjciLCJMaW5lQ29sb3IiOm51bGwsIkxpbmVXZWlnaHQiOjAuMCwiTGluZVR5cGUiOjAsIlBhcmVudFN0eWxlIjpudWxsfSwiUGFyZW50U3R5bGUiOm51bGx9LCJEYXRlRm9ybWF0Ijp7IiRpZCI6IjM2O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zNjkiLCJGb3JtYXQiOjAsIklzVmlzaWJsZSI6ZmFsc2UsIkxhc3RLbm93blZpc2liaWxpdHlTdGF0ZSI6ZmFsc2V9LCJJc1Zpc2libGUiOnRydWUsIlBhcmVudFN0eWxlIjpudWxsfSwiSW5kZXgiOjExLCJQZXJjZW50YWdlQ29tcGxldGUiOm51bGwsIlBvc2l0aW9uIjp7IlJhdGlvIjowLjAsIklzQ3VzdG9tIjpmYWxzZX0sIkRhdGVGb3JtYXQiOnsiJHJlZiI6IjM2OCJ9LCJXZWVrTnVtYmVyaW5nIjp7IiRpZCI6IjM3MCIsIkZvcm1hdCI6MCwiSXNWaXNpYmxlIjpmYWxzZSwiTGFzdEtub3duVmlzaWJpbGl0eVN0YXRlIjpmYWxzZX0sIlJlbGF0ZWRUYXNrSWQiOiIzNzU4NjZjOC01ZTJlLTQyNWUtOWZlMS1lYTM5YmUzNGVkY2UiLCJJZCI6ImE5MWFhZTQyLTEwYTQtNGI4My04ZWE3LTYzN2M4MjIzMTFlMiIsIkltcG9ydElkIjoiIiwiVGl0bGUiOiJDaGluYSIsIk5vdGUiOm51bGwsIkh5cGVybGluayI6eyIkaWQiOiIzNzEiLCJBZGRyZXNzIjoiIiwiU3ViQWRkcmVzcyI6IiJ9LCJJc0NoYW5nZWQiOmZhbHNlLCJJc05ldyI6ZmFsc2V9LHsiJGlkIjoiMzcyIiwiRGF0ZSI6IjIwMjItMDctMDFUMjM6NTk6MDAiLCJTdHlsZSI6eyIkaWQiOiIzNzMiLCJTaGFwZSI6MywiQ29ubmVjdG9yTWFyZ2luIjp7IiRpZCI6IjM3NCIsIlRvcCI6MC4wLCJMZWZ0IjoyLjAsIlJpZ2h0IjoyLjAsIkJvdHRvbSI6MC4wfSwiQ29ubmVjdG9yU3R5bGUiOnsiJGlkIjoiMzc1IiwiTGluZUNvbG9yIjp7IiRpZCI6IjM3NiIsIiR0eXBlIjoiTkxSRS5Db21tb24uRG9tLlNvbGlkQ29sb3JCcnVzaCwgTkxSRS5Db21tb24iLCJDb2xvciI6eyIkaWQiOiIzNzciLCJBIjoyNTUsIlIiOjE1OSwiRyI6NDEsIkIiOjU0fX0sIkxpbmVXZWlnaHQiOjEuMCwiTGluZVR5cGUiOjAsIlBhcmVudFN0eWxlIjpudWxsfSwiSXNCZWxvd1RpbWViYW5kIjp0cnVlLCJQb3NpdGlvbk9uVGFzayI6MywiSGlkZURhdGUiOmZhbHNlLCJTaGFwZVNpemUiOjEsIlNwYWNpbmciOjEuMCwiUGFkZGluZyI6eyIkcmVmIjoiMTIifSwiU2hhcGVTdHlsZSI6eyIkaWQiOiIzNzgiLCJNYXJnaW4iOnsiJHJlZiI6IjE0In0sIlBhZGRpbmciOnsiJHJlZiI6IjE1In0sIkJhY2tncm91bmQiOnsiJGlkIjoiMzc5IiwiQ29sb3IiOnsiJGlkIjoiMzgwIiwiQSI6MjU1LCJSIjoxNTksIkciOjQxLCJCIjo1NH19LCJJc1Zpc2libGUiOnRydWUsIldpZHRoIjoxOC4wLCJIZWlnaHQiOjIwLjAsIkJvcmRlclN0eWxlIjp7IiRpZCI6IjM4MSIsIkxpbmVDb2xvciI6eyIkaWQiOiIzODIiLCIkdHlwZSI6Ik5MUkUuQ29tbW9uLkRvbS5Tb2xpZENvbG9yQnJ1c2gsIE5MUkUuQ29tbW9uIiwiQ29sb3IiOnsiJGlkIjoiMzgzIiwiQSI6MjU1LCJSIjoxNzYsIkciOjkyLCJCIjo1fX0sIkxpbmVXZWlnaHQiOjAuMCwiTGluZVR5cGUiOjAsIlBhcmVudFN0eWxlIjpudWxsfSwiUGFyZW50U3R5bGUiOm51bGx9LCJUaXRsZVN0eWxlIjp7IiRpZCI6IjM4NCIsIkZvbnRTZXR0aW5ncyI6eyIkaWQiOiIzODUiLCJGb250U2l6ZSI6MTAsIkZvbnROYW1lIjoiQ2FsaWJyaSIsIklzQm9sZCI6dHJ1ZSwiSXNJdGFsaWMiOmZhbHNlLCJJc1VuZGVybGluZWQiOmZhbHNlLCJQYXJlbnRTdHlsZSI6bnVsbH0sIkF1dG9TaXplIjowLCJGb3JlZ3JvdW5kIjp7IiRpZCI6IjM4NiIsIkNvbG9yIjp7IiRpZCI6IjM4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zODgiLCJDb2xvciI6eyIkaWQiOiIzODkiLCJBIjowLCJSIjoyNTUsIkciOjI1NSwiQiI6MjU1fX0sIklzVmlzaWJsZSI6dHJ1ZSwiV2lkdGgiOjAuMCwiSGVpZ2h0IjowLjAsIkJvcmRlclN0eWxlIjp7IiRpZCI6IjM5MCIsIkxpbmVDb2xvciI6bnVsbCwiTGluZVdlaWdodCI6MC4wLCJMaW5lVHlwZSI6MCwiUGFyZW50U3R5bGUiOm51bGx9LCJQYXJlbnRTdHlsZSI6bnVsbH0sIkRhdGVTdHlsZSI6eyIkaWQiOiIzOTEiLCJGb250U2V0dGluZ3MiOnsiJGlkIjoiMzkyIiwiRm9udFNpemUiOjksIkZvbnROYW1lIjoiQ2FsaWJyaSIsIklzQm9sZCI6ZmFsc2UsIklzSXRhbGljIjpmYWxzZSwiSXNVbmRlcmxpbmVkIjpmYWxzZSwiUGFyZW50U3R5bGUiOm51bGx9LCJBdXRvU2l6ZSI6MCwiRm9yZWdyb3VuZCI6eyIkaWQiOiIzOTMiLCJDb2xvciI6eyIkaWQiOiIzOTQiLCJBIjoyNTUsIlIiOjUwLCJHIjo1MCwiQiI6NTB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Mzk1IiwiQ29sb3IiOnsiJGlkIjoiMzk2IiwiQSI6MCwiUiI6MjU1LCJHIjoyNTUsIkIiOjI1NX19LCJJc1Zpc2libGUiOnRydWUsIldpZHRoIjowLjAsIkhlaWdodCI6MC4wLCJCb3JkZXJTdHlsZSI6eyIkaWQiOiIzOTciLCJMaW5lQ29sb3IiOm51bGwsIkxpbmVXZWlnaHQiOjAuMCwiTGluZVR5cGUiOjAsIlBhcmVudFN0eWxlIjpudWxsfSwiUGFyZW50U3R5bGUiOm51bGx9LCJEYXRlRm9ybWF0Ijp7IiRpZCI6IjM5O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zOTkiLCJGb3JtYXQiOjAsIklzVmlzaWJsZSI6ZmFsc2UsIkxhc3RLbm93blZpc2liaWxpdHlTdGF0ZSI6ZmFsc2V9LCJJc1Zpc2libGUiOnRydWUsIlBhcmVudFN0eWxlIjpudWxsfSwiSW5kZXgiOjEyLCJQZXJjZW50YWdlQ29tcGxldGUiOm51bGwsIlBvc2l0aW9uIjp7IlJhdGlvIjowLjAsIklzQ3VzdG9tIjpmYWxzZX0sIkRhdGVGb3JtYXQiOnsiJHJlZiI6IjM5OCJ9LCJXZWVrTnVtYmVyaW5nIjp7IiRpZCI6IjQwMCIsIkZvcm1hdCI6MCwiSXNWaXNpYmxlIjpmYWxzZSwiTGFzdEtub3duVmlzaWJpbGl0eVN0YXRlIjpmYWxzZX0sIlJlbGF0ZWRUYXNrSWQiOiIzNzU4NjZjOC01ZTJlLTQyNWUtOWZlMS1lYTM5YmUzNGVkY2UiLCJJZCI6IjdkYmQ5MTUwLWY0YWQtNGZjOC04NThlLTI0NGY3M2Q5ZGEwNiIsIkltcG9ydElkIjoiIiwiVGl0bGUiOiJKYXBhbiIsIk5vdGUiOm51bGwsIkh5cGVybGluayI6eyIkaWQiOiI0MDEiLCJBZGRyZXNzIjoiIiwiU3ViQWRkcmVzcyI6IiJ9LCJJc0NoYW5nZWQiOmZhbHNlLCJJc05ldyI6ZmFsc2V9LHsiJGlkIjoiNDAyIiwiRGF0ZSI6IjIwMjItMDgtMTJUMjM6NTk6MDAiLCJTdHlsZSI6eyIkaWQiOiI0MDMiLCJTaGFwZSI6MywiQ29ubmVjdG9yTWFyZ2luIjp7IiRpZCI6IjQwNCIsIlRvcCI6MC4wLCJMZWZ0IjoyLjAsIlJpZ2h0IjoyLjAsIkJvdHRvbSI6MC4wfSwiQ29ubmVjdG9yU3R5bGUiOnsiJGlkIjoiNDA1IiwiTGluZUNvbG9yIjp7IiRpZCI6IjQwNiIsIiR0eXBlIjoiTkxSRS5Db21tb24uRG9tLlNvbGlkQ29sb3JCcnVzaCwgTkxSRS5Db21tb24iLCJDb2xvciI6eyIkaWQiOiI0MDciLCJBIjoyNTUsIlIiOjE1OSwiRyI6NDEsIkIiOjU0fX0sIkxpbmVXZWlnaHQiOjEuMCwiTGluZVR5cGUiOjAsIlBhcmVudFN0eWxlIjpudWxsfSwiSXNCZWxvd1RpbWViYW5kIjp0cnVlLCJQb3NpdGlvbk9uVGFzayI6MywiSGlkZURhdGUiOmZhbHNlLCJTaGFwZVNpemUiOjEsIlNwYWNpbmciOjEuMCwiUGFkZGluZyI6eyIkcmVmIjoiMTIifSwiU2hhcGVTdHlsZSI6eyIkaWQiOiI0MDgiLCJNYXJnaW4iOnsiJHJlZiI6IjE0In0sIlBhZGRpbmciOnsiJHJlZiI6IjE1In0sIkJhY2tncm91bmQiOnsiJGlkIjoiNDA5IiwiQ29sb3IiOnsiJGlkIjoiNDEwIiwiQSI6MjU1LCJSIjoxNTksIkciOjQxLCJCIjo1NH19LCJJc1Zpc2libGUiOnRydWUsIldpZHRoIjoxOC4wLCJIZWlnaHQiOjIwLjAsIkJvcmRlclN0eWxlIjp7IiRpZCI6IjQxMSIsIkxpbmVDb2xvciI6eyIkaWQiOiI0MTIiLCIkdHlwZSI6Ik5MUkUuQ29tbW9uLkRvbS5Tb2xpZENvbG9yQnJ1c2gsIE5MUkUuQ29tbW9uIiwiQ29sb3IiOnsiJGlkIjoiNDEzIiwiQSI6MjU1LCJSIjoxNzYsIkciOjkyLCJCIjo1fX0sIkxpbmVXZWlnaHQiOjAuMCwiTGluZVR5cGUiOjAsIlBhcmVudFN0eWxlIjpudWxsfSwiUGFyZW50U3R5bGUiOm51bGx9LCJUaXRsZVN0eWxlIjp7IiRpZCI6IjQxNCIsIkZvbnRTZXR0aW5ncyI6eyIkaWQiOiI0MTUiLCJGb250U2l6ZSI6MTAsIkZvbnROYW1lIjoiQ2FsaWJyaSIsIklzQm9sZCI6dHJ1ZSwiSXNJdGFsaWMiOmZhbHNlLCJJc1VuZGVybGluZWQiOmZhbHNlLCJQYXJlbnRTdHlsZSI6bnVsbH0sIkF1dG9TaXplIjowLCJGb3JlZ3JvdW5kIjp7IiRpZCI6IjQxNiIsIkNvbG9yIjp7IiRpZCI6IjQx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0MTgiLCJDb2xvciI6eyIkaWQiOiI0MTkiLCJBIjowLCJSIjoyNTUsIkciOjI1NSwiQiI6MjU1fX0sIklzVmlzaWJsZSI6dHJ1ZSwiV2lkdGgiOjAuMCwiSGVpZ2h0IjowLjAsIkJvcmRlclN0eWxlIjp7IiRpZCI6IjQyMCIsIkxpbmVDb2xvciI6bnVsbCwiTGluZVdlaWdodCI6MC4wLCJMaW5lVHlwZSI6MCwiUGFyZW50U3R5bGUiOm51bGx9LCJQYXJlbnRTdHlsZSI6bnVsbH0sIkRhdGVTdHlsZSI6eyIkaWQiOiI0MjEiLCJGb250U2V0dGluZ3MiOnsiJGlkIjoiNDIyIiwiRm9udFNpemUiOjksIkZvbnROYW1lIjoiQ2FsaWJyaSIsIklzQm9sZCI6ZmFsc2UsIklzSXRhbGljIjpmYWxzZSwiSXNVbmRlcmxpbmVkIjpmYWxzZSwiUGFyZW50U3R5bGUiOm51bGx9LCJBdXRvU2l6ZSI6MCwiRm9yZWdyb3VuZCI6eyIkaWQiOiI0MjMiLCJDb2xvciI6eyIkaWQiOiI0MjQiLCJBIjoyNTUsIlIiOjUwLCJHIjo1MCwiQiI6NTB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DI1IiwiQ29sb3IiOnsiJGlkIjoiNDI2IiwiQSI6MCwiUiI6MjU1LCJHIjoyNTUsIkIiOjI1NX19LCJJc1Zpc2libGUiOnRydWUsIldpZHRoIjowLjAsIkhlaWdodCI6MC4wLCJCb3JkZXJTdHlsZSI6eyIkaWQiOiI0MjciLCJMaW5lQ29sb3IiOm51bGwsIkxpbmVXZWlnaHQiOjAuMCwiTGluZVR5cGUiOjAsIlBhcmVudFN0eWxlIjpudWxsfSwiUGFyZW50U3R5bGUiOm51bGx9LCJEYXRlRm9ybWF0Ijp7IiRpZCI6IjQyO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0MjkiLCJGb3JtYXQiOjAsIklzVmlzaWJsZSI6ZmFsc2UsIkxhc3RLbm93blZpc2liaWxpdHlTdGF0ZSI6ZmFsc2V9LCJJc1Zpc2libGUiOnRydWUsIlBhcmVudFN0eWxlIjpudWxsfSwiSW5kZXgiOjEzLCJQZXJjZW50YWdlQ29tcGxldGUiOm51bGwsIlBvc2l0aW9uIjp7IlJhdGlvIjowLjAsIklzQ3VzdG9tIjpmYWxzZX0sIkRhdGVGb3JtYXQiOnsiJHJlZiI6IjQyOCJ9LCJXZWVrTnVtYmVyaW5nIjp7IiRpZCI6IjQzMCIsIkZvcm1hdCI6MCwiSXNWaXNpYmxlIjpmYWxzZSwiTGFzdEtub3duVmlzaWJpbGl0eVN0YXRlIjpmYWxzZX0sIlJlbGF0ZWRUYXNrSWQiOiIzNzU4NjZjOC01ZTJlLTQyNWUtOWZlMS1lYTM5YmUzNGVkY2UiLCJJZCI6ImIwMGZjOTY5LTRhZmItNGI3ZC05YmMxLTBjZjQ5MTYyZGI0MSIsIkltcG9ydElkIjoiIiwiVGl0bGUiOiJHZXJtYW55IiwiTm90ZSI6bnVsbCwiSHlwZXJsaW5rIjp7IiRpZCI6IjQzMSIsIkFkZHJlc3MiOiIiLCJTdWJBZGRyZXNzIjoiIn0sIklzQ2hhbmdlZCI6ZmFsc2UsIklzTmV3IjpmYWxzZX0seyIkaWQiOiI0MzIiLCJEYXRlIjoiMjAyMi0xMi0wNVQyMzo1OTowMCIsIlN0eWxlIjp7IiRpZCI6IjQzMyIsIlNoYXBlIjozLCJDb25uZWN0b3JNYXJnaW4iOnsiJGlkIjoiNDM0IiwiVG9wIjowLjAsIkxlZnQiOjIuMCwiUmlnaHQiOjIuMCwiQm90dG9tIjowLjB9LCJDb25uZWN0b3JTdHlsZSI6eyIkaWQiOiI0MzUiLCJMaW5lQ29sb3IiOnsiJGlkIjoiNDM2IiwiJHR5cGUiOiJOTFJFLkNvbW1vbi5Eb20uU29saWRDb2xvckJydXNoLCBOTFJFLkNvbW1vbiIsIkNvbG9yIjp7IiRpZCI6IjQzNyIsIkEiOjI1NSwiUiI6MTU5LCJHIjo0MSwiQiI6NTR9fSwiTGluZVdlaWdodCI6MS4wLCJMaW5lVHlwZSI6MCwiUGFyZW50U3R5bGUiOm51bGx9LCJJc0JlbG93VGltZWJhbmQiOnRydWUsIlBvc2l0aW9uT25UYXNrIjozLCJIaWRlRGF0ZSI6ZmFsc2UsIlNoYXBlU2l6ZSI6MSwiU3BhY2luZyI6MS4wLCJQYWRkaW5nIjp7IiRyZWYiOiIxMiJ9LCJTaGFwZVN0eWxlIjp7IiRpZCI6IjQzOCIsIk1hcmdpbiI6eyIkcmVmIjoiMTQifSwiUGFkZGluZyI6eyIkcmVmIjoiMTUifSwiQmFja2dyb3VuZCI6eyIkaWQiOiI0MzkiLCJDb2xvciI6eyIkaWQiOiI0NDAiLCJBIjoyNTUsIlIiOjE1OSwiRyI6NDEsIkIiOjU0fX0sIklzVmlzaWJsZSI6dHJ1ZSwiV2lkdGgiOjE4LjAsIkhlaWdodCI6MjAuMCwiQm9yZGVyU3R5bGUiOnsiJGlkIjoiNDQxIiwiTGluZUNvbG9yIjp7IiRpZCI6IjQ0MiIsIiR0eXBlIjoiTkxSRS5Db21tb24uRG9tLlNvbGlkQ29sb3JCcnVzaCwgTkxSRS5Db21tb24iLCJDb2xvciI6eyIkaWQiOiI0NDMiLCJBIjoyNTUsIlIiOjE3NiwiRyI6OTIsIkIiOjV9fSwiTGluZVdlaWdodCI6MC4wLCJMaW5lVHlwZSI6MCwiUGFyZW50U3R5bGUiOm51bGx9LCJQYXJlbnRTdHlsZSI6bnVsbH0sIlRpdGxlU3R5bGUiOnsiJGlkIjoiNDQ0IiwiRm9udFNldHRpbmdzIjp7IiRpZCI6IjQ0NSIsIkZvbnRTaXplIjoxMCwiRm9udE5hbWUiOiJDYWxpYnJpIiwiSXNCb2xkIjp0cnVlLCJJc0l0YWxpYyI6ZmFsc2UsIklzVW5kZXJsaW5lZCI6ZmFsc2UsIlBhcmVudFN0eWxlIjpudWxsfSwiQXV0b1NpemUiOjAsIkZvcmVncm91bmQiOnsiJGlkIjoiNDQ2IiwiQ29sb3IiOnsiJGlkIjoiNDQ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Q0OCIsIkNvbG9yIjp7IiRpZCI6IjQ0OSIsIkEiOjAsIlIiOjI1NSwiRyI6MjU1LCJCIjoyNTV9fSwiSXNWaXNpYmxlIjp0cnVlLCJXaWR0aCI6MC4wLCJIZWlnaHQiOjAuMCwiQm9yZGVyU3R5bGUiOnsiJGlkIjoiNDUwIiwiTGluZUNvbG9yIjpudWxsLCJMaW5lV2VpZ2h0IjowLjAsIkxpbmVUeXBlIjowLCJQYXJlbnRTdHlsZSI6bnVsbH0sIlBhcmVudFN0eWxlIjpudWxsfSwiRGF0ZVN0eWxlIjp7IiRpZCI6IjQ1MSIsIkZvbnRTZXR0aW5ncyI6eyIkaWQiOiI0NTIiLCJGb250U2l6ZSI6OSwiRm9udE5hbWUiOiJDYWxpYnJpIiwiSXNCb2xkIjpmYWxzZSwiSXNJdGFsaWMiOmZhbHNlLCJJc1VuZGVybGluZWQiOmZhbHNlLCJQYXJlbnRTdHlsZSI6bnVsbH0sIkF1dG9TaXplIjowLCJGb3JlZ3JvdW5kIjp7IiRpZCI6IjQ1MyIsIkNvbG9yIjp7IiRpZCI6IjQ1NC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0NTUiLCJDb2xvciI6eyIkaWQiOiI0NTYiLCJBIjowLCJSIjoyNTUsIkciOjI1NSwiQiI6MjU1fX0sIklzVmlzaWJsZSI6dHJ1ZSwiV2lkdGgiOjAuMCwiSGVpZ2h0IjowLjAsIkJvcmRlclN0eWxlIjp7IiRpZCI6IjQ1NyIsIkxpbmVDb2xvciI6bnVsbCwiTGluZVdlaWdodCI6MC4wLCJMaW5lVHlwZSI6MCwiUGFyZW50U3R5bGUiOm51bGx9LCJQYXJlbnRTdHlsZSI6bnVsbH0sIkRhdGVGb3JtYXQiOnsiJGlkIjoiNDU4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Q1OSIsIkZvcm1hdCI6MCwiSXNWaXNpYmxlIjpmYWxzZSwiTGFzdEtub3duVmlzaWJpbGl0eVN0YXRlIjpmYWxzZX0sIklzVmlzaWJsZSI6dHJ1ZSwiUGFyZW50U3R5bGUiOm51bGx9LCJJbmRleCI6MTQsIlBlcmNlbnRhZ2VDb21wbGV0ZSI6bnVsbCwiUG9zaXRpb24iOnsiUmF0aW8iOjAuMCwiSXNDdXN0b20iOmZhbHNlfSwiRGF0ZUZvcm1hdCI6eyIkcmVmIjoiNDU4In0sIldlZWtOdW1iZXJpbmciOnsiJGlkIjoiNDYwIiwiRm9ybWF0IjowLCJJc1Zpc2libGUiOmZhbHNlLCJMYXN0S25vd25WaXNpYmlsaXR5U3RhdGUiOmZhbHNlfSwiUmVsYXRlZFRhc2tJZCI6IjM3NTg2NmM4LTVlMmUtNDI1ZS05ZmUxLWVhMzliZTM0ZWRjZSIsIklkIjoiZTkyNTYwNjQtNDQ2MS00MTAxLWJlOGEtZDBjNGExYWE1NjI3IiwiSW1wb3J0SWQiOiIiLCJUaXRsZSI6IkluZGlhIiwiTm90ZSI6bnVsbCwiSHlwZXJsaW5rIjp7IiRpZCI6IjQ2MSIsIkFkZHJlc3MiOiIiLCJTdWJBZGRyZXNzIjoiIn0sIklzQ2hhbmdlZCI6ZmFsc2UsIklzTmV3IjpmYWxzZX0seyIkaWQiOiI0NjIiLCJEYXRlIjoiMjAyMy0wMS0xNVQyMzo1OTowMCIsIlN0eWxlIjp7IiRpZCI6IjQ2MyIsIlNoYXBlIjozLCJDb25uZWN0b3JNYXJnaW4iOnsiJGlkIjoiNDY0IiwiVG9wIjowLjAsIkxlZnQiOjIuMCwiUmlnaHQiOjIuMCwiQm90dG9tIjowLjB9LCJDb25uZWN0b3JTdHlsZSI6eyIkaWQiOiI0NjUiLCJMaW5lQ29sb3IiOnsiJGlkIjoiNDY2IiwiJHR5cGUiOiJOTFJFLkNvbW1vbi5Eb20uU29saWRDb2xvckJydXNoLCBOTFJFLkNvbW1vbiIsIkNvbG9yIjp7IiRpZCI6IjQ2NyIsIkEiOjI1NSwiUiI6MTU5LCJHIjo0MSwiQiI6NTR9fSwiTGluZVdlaWdodCI6MS4wLCJMaW5lVHlwZSI6MCwiUGFyZW50U3R5bGUiOm51bGx9LCJJc0JlbG93VGltZWJhbmQiOnRydWUsIlBvc2l0aW9uT25UYXNrIjozLCJIaWRlRGF0ZSI6ZmFsc2UsIlNoYXBlU2l6ZSI6MSwiU3BhY2luZyI6MS4wLCJQYWRkaW5nIjp7IiRyZWYiOiIxMiJ9LCJTaGFwZVN0eWxlIjp7IiRpZCI6IjQ2OCIsIk1hcmdpbiI6eyIkcmVmIjoiMTQifSwiUGFkZGluZyI6eyIkcmVmIjoiMTUifSwiQmFja2dyb3VuZCI6eyIkaWQiOiI0NjkiLCJDb2xvciI6eyIkaWQiOiI0NzAiLCJBIjoyNTUsIlIiOjE1OSwiRyI6NDEsIkIiOjU0fX0sIklzVmlzaWJsZSI6dHJ1ZSwiV2lkdGgiOjE4LjAsIkhlaWdodCI6MjAuMCwiQm9yZGVyU3R5bGUiOnsiJGlkIjoiNDcxIiwiTGluZUNvbG9yIjp7IiRpZCI6IjQ3MiIsIiR0eXBlIjoiTkxSRS5Db21tb24uRG9tLlNvbGlkQ29sb3JCcnVzaCwgTkxSRS5Db21tb24iLCJDb2xvciI6eyIkaWQiOiI0NzMiLCJBIjoyNTUsIlIiOjE3NiwiRyI6OTIsIkIiOjV9fSwiTGluZVdlaWdodCI6MC4wLCJMaW5lVHlwZSI6MCwiUGFyZW50U3R5bGUiOm51bGx9LCJQYXJlbnRTdHlsZSI6bnVsbH0sIlRpdGxlU3R5bGUiOnsiJGlkIjoiNDc0IiwiRm9udFNldHRpbmdzIjp7IiRpZCI6IjQ3NSIsIkZvbnRTaXplIjoxMCwiRm9udE5hbWUiOiJDYWxpYnJpIiwiSXNCb2xkIjp0cnVlLCJJc0l0YWxpYyI6ZmFsc2UsIklzVW5kZXJsaW5lZCI6ZmFsc2UsIlBhcmVudFN0eWxlIjpudWxsfSwiQXV0b1NpemUiOjAsIkZvcmVncm91bmQiOnsiJGlkIjoiNDc2IiwiQ29sb3IiOnsiJGlkIjoiNDc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Q3OCIsIkNvbG9yIjp7IiRpZCI6IjQ3OSIsIkEiOjAsIlIiOjI1NSwiRyI6MjU1LCJCIjoyNTV9fSwiSXNWaXNpYmxlIjp0cnVlLCJXaWR0aCI6MC4wLCJIZWlnaHQiOjAuMCwiQm9yZGVyU3R5bGUiOnsiJGlkIjoiNDgwIiwiTGluZUNvbG9yIjpudWxsLCJMaW5lV2VpZ2h0IjowLjAsIkxpbmVUeXBlIjowLCJQYXJlbnRTdHlsZSI6bnVsbH0sIlBhcmVudFN0eWxlIjpudWxsfSwiRGF0ZVN0eWxlIjp7IiRpZCI6IjQ4MSIsIkZvbnRTZXR0aW5ncyI6eyIkaWQiOiI0ODIiLCJGb250U2l6ZSI6OSwiRm9udE5hbWUiOiJDYWxpYnJpIiwiSXNCb2xkIjpmYWxzZSwiSXNJdGFsaWMiOmZhbHNlLCJJc1VuZGVybGluZWQiOmZhbHNlLCJQYXJlbnRTdHlsZSI6bnVsbH0sIkF1dG9TaXplIjowLCJGb3JlZ3JvdW5kIjp7IiRpZCI6IjQ4MyIsIkNvbG9yIjp7IiRpZCI6IjQ4NC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0ODUiLCJDb2xvciI6eyIkaWQiOiI0ODYiLCJBIjowLCJSIjoyNTUsIkciOjI1NSwiQiI6MjU1fX0sIklzVmlzaWJsZSI6dHJ1ZSwiV2lkdGgiOjAuMCwiSGVpZ2h0IjowLjAsIkJvcmRlclN0eWxlIjp7IiRpZCI6IjQ4NyIsIkxpbmVDb2xvciI6bnVsbCwiTGluZVdlaWdodCI6MC4wLCJMaW5lVHlwZSI6MCwiUGFyZW50U3R5bGUiOm51bGx9LCJQYXJlbnRTdHlsZSI6bnVsbH0sIkRhdGVGb3JtYXQiOnsiJGlkIjoiNDg4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Q4OSIsIkZvcm1hdCI6MCwiSXNWaXNpYmxlIjpmYWxzZSwiTGFzdEtub3duVmlzaWJpbGl0eVN0YXRlIjpmYWxzZX0sIklzVmlzaWJsZSI6dHJ1ZSwiUGFyZW50U3R5bGUiOm51bGx9LCJJbmRleCI6MTUsIlBlcmNlbnRhZ2VDb21wbGV0ZSI6bnVsbCwiUG9zaXRpb24iOnsiUmF0aW8iOjAuMCwiSXNDdXN0b20iOmZhbHNlfSwiRGF0ZUZvcm1hdCI6eyIkcmVmIjoiNDg4In0sIldlZWtOdW1iZXJpbmciOnsiJGlkIjoiNDkwIiwiRm9ybWF0IjowLCJJc1Zpc2libGUiOmZhbHNlLCJMYXN0S25vd25WaXNpYmlsaXR5U3RhdGUiOmZhbHNlfSwiUmVsYXRlZFRhc2tJZCI6IjM3NTg2NmM4LTVlMmUtNDI1ZS05ZmUxLWVhMzliZTM0ZWRjZSIsIklkIjoiMDhhZDU5NWUtYzExYS00MTM0LTgwNTUtNjBjNTZlODM2MTk1IiwiSW1wb3J0SWQiOiIiLCJUaXRsZSI6IlVuaXRlZCBLaW5nZG9tIiwiTm90ZSI6bnVsbCwiSHlwZXJsaW5rIjp7IiRpZCI6IjQ5MSIsIkFkZHJlc3MiOiIiLCJTdWJBZGRyZXNzIjoiIn0sIklzQ2hhbmdlZCI6ZmFsc2UsIklzTmV3IjpmYWxzZX1dLCJUYXNrRGVmaW5pdGlvbiI6eyIkaWQiOiI0OTIiLCJHcm91cE5hbWUiOm51bGwsIlN0YXJ0RGF0ZSI6IjIwMjItMDMtMDFUMDA6MDA6MDBaIiwiRW5kRGF0ZSI6IjIwMjMtMDEtMTVUMjM6NTk6MDBaIiwiUGVyY2VudGFnZUNvbXBsZXRlIjpudWxsLCJTdHlsZSI6eyIkaWQiOiI0OTMiLCJTaGFwZSI6MCwiU2hhcGVUaGlja25lc3MiOjAsIkR1cmF0aW9uRm9ybWF0IjowLCJJbmNsdWRlTm9uV29ya2luZ0RheXNJbkR1cmF0aW9uIjpmYWxzZSwiUGVyY2VudGFnZUNvbXBsZXRlU3R5bGUiOnsiJGlkIjoiNDk0IiwiRm9udFNldHRpbmdzIjp7IiRpZCI6IjQ5NSIsIkZvbnRTaXplIjo5LCJGb250TmFtZSI6IkNhbGlicmkiLCJJc0JvbGQiOmZhbHNlLCJJc0l0YWxpYyI6ZmFsc2UsIklzVW5kZXJsaW5lZCI6ZmFsc2UsIlBhcmVudFN0eWxlIjpudWxsfSwiQXV0b1NpemUiOjAsIkZvcmVncm91bmQiOnsiJGlkIjoiNDk2IiwiQ29sb3IiOnsiJGlkIjoiNDk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Q5OCIsIlRvcCI6MC4wLCJMZWZ0IjowLjAsIlJpZ2h0IjowLjAsIkJvdHRvbSI6MC4wfSwiUGFkZGluZyI6eyIkaWQiOiI0OTkiLCJUb3AiOjAuMCwiTGVmdCI6MC4wLCJSaWdodCI6MC4wLCJCb3R0b20iOjAuMH0sIkJhY2tncm91bmQiOnsiJGlkIjoiNTAwIiwiQ29sb3IiOnsiJGlkIjoiNTAxIiwiQSI6ODksIlIiOjAsIkciOjAsIkIiOjB9fSwiSXNWaXNpYmxlIjp0cnVlLCJXaWR0aCI6MC4wLCJIZWlnaHQiOjAuMCwiQm9yZGVyU3R5bGUiOnsiJGlkIjoiNTAyIiwiTGluZUNvbG9yIjpudWxsLCJMaW5lV2VpZ2h0IjowLjAsIkxpbmVUeXBlIjowLCJQYXJlbnRTdHlsZSI6bnVsbH0sIlBhcmVudFN0eWxlIjpudWxsfSwiRHVyYXRpb25TdHlsZSI6eyIkaWQiOiI1MDMiLCJGb250U2V0dGluZ3MiOnsiJGlkIjoiNTA0IiwiRm9udFNpemUiOjEwLCJGb250TmFtZSI6IkNhbGlicmkiLCJJc0JvbGQiOmZhbHNlLCJJc0l0YWxpYyI6ZmFsc2UsIklzVW5kZXJsaW5lZCI6ZmFsc2UsIlBhcmVudFN0eWxlIjpudWxsfSwiQXV0b1NpemUiOjAsIkZvcmVncm91bmQiOnsiJGlkIjoiNTA1IiwiQ29sb3IiOnsiJGlkIjoiNTA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A3IiwiVG9wIjowLjAsIkxlZnQiOjAuMCwiUmlnaHQiOjAuMCwiQm90dG9tIjowLjB9LCJQYWRkaW5nIjp7IiRpZCI6IjUwOCIsIlRvcCI6MC4wLCJMZWZ0IjowLjAsIlJpZ2h0IjowLjAsIkJvdHRvbSI6MC4wfSwiQmFja2dyb3VuZCI6eyIkaWQiOiI1MDkiLCJDb2xvciI6eyIkaWQiOiI1MTAiLCJBIjo4OSwiUiI6MCwiRyI6MCwiQiI6MH19LCJJc1Zpc2libGUiOnRydWUsIldpZHRoIjowLjAsIkhlaWdodCI6MC4wLCJCb3JkZXJTdHlsZSI6eyIkaWQiOiI1MTEiLCJMaW5lQ29sb3IiOm51bGwsIkxpbmVXZWlnaHQiOjAuMCwiTGluZVR5cGUiOjAsIlBhcmVudFN0eWxlIjpudWxsfSwiUGFyZW50U3R5bGUiOm51bGx9LCJIb3Jpem9udGFsQ29ubmVjdG9yU3R5bGUiOnsiJGlkIjoiNTEyIiwiTGluZUNvbG9yIjp7IiRpZCI6IjUxMyIsIiR0eXBlIjoiTkxSRS5Db21tb24uRG9tLlNvbGlkQ29sb3JCcnVzaCwgTkxSRS5Db21tb24iLCJDb2xvciI6eyIkaWQiOiI1MTQiLCJBIjoyNTUsIlIiOjIwNCwiRyI6MjA0LCJCIjoyMDR9fSwiTGluZVdlaWdodCI6MC4wLCJMaW5lVHlwZSI6MCwiUGFyZW50U3R5bGUiOm51bGx9LCJWZXJ0aWNhbENvbm5lY3RvclN0eWxlIjp7IiRpZCI6IjUxNSIsIkxpbmVDb2xvciI6eyIkaWQiOiI1MTYiLCIkdHlwZSI6Ik5MUkUuQ29tbW9uLkRvbS5Tb2xpZENvbG9yQnJ1c2gsIE5MUkUuQ29tbW9uIiwiQ29sb3IiOnsiJGlkIjoiNTE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NTE4IiwiTWFyZ2luIjp7IiRpZCI6IjUxOSIsIlRvcCI6MC4wLCJMZWZ0Ijo0LjAsIlJpZ2h0Ijo0LjAsIkJvdHRvbSI6MC4wfSwiUGFkZGluZyI6eyIkaWQiOiI1MjAiLCJUb3AiOjAuMCwiTGVmdCI6MC4wLCJSaWdodCI6MC4wLCJCb3R0b20iOjAuMH0sIkJhY2tncm91bmQiOnsiJGlkIjoiNTIxIiwiQ29sb3IiOnsiJGlkIjoiNTIyIiwiQSI6MjU1LCJSIjoxNTksIkciOjQxLCJCIjo1NH19LCJJc1Zpc2libGUiOnRydWUsIldpZHRoIjo1MzkuMCwiSGVpZ2h0IjoxMC4wLCJCb3JkZXJTdHlsZSI6eyIkaWQiOiI1MjMiLCJMaW5lQ29sb3IiOnsiJGlkIjoiNTI0IiwiJHR5cGUiOiJOTFJFLkNvbW1vbi5Eb20uU29saWRDb2xvckJydXNoLCBOTFJFLkNvbW1vbiIsIkNvbG9yIjp7IiRpZCI6IjUyNSIsIkEiOjI1NSwiUiI6MTc2LCJHIjo5MiwiQiI6NX19LCJMaW5lV2VpZ2h0IjowLjAsIkxpbmVUeXBlIjowLCJQYXJlbnRTdHlsZSI6bnVsbH0sIlBhcmVudFN0eWxlIjpudWxsfSwiVGl0bGVTdHlsZSI6eyIkaWQiOiI1MjYiLCJGb250U2V0dGluZ3MiOnsiJGlkIjoiNTI3IiwiRm9udFNpemUiOjEwLCJGb250TmFtZSI6IkNhbGlicmkiLCJJc0JvbGQiOnRydWUsIklzSXRhbGljIjpmYWxzZSwiSXNVbmRlcmxpbmVkIjpmYWxzZSwiUGFyZW50U3R5bGUiOm51bGx9LCJBdXRvU2l6ZSI6MCwiRm9yZWdyb3VuZCI6eyIkaWQiOiI1MjgiLCJDb2xvciI6eyIkaWQiOiI1MjkiLCJBIjoyNTUsIlIiOjE1OSwiRyI6NDEsIkIiOjU0fX0sIk1heFdpZHRoIjoyMDAuMCwiTWF4SGVpZ2h0IjoiSW5maW5pdHkiLCJTbWFydEZvcmVncm91bmRJc0FjdGl2ZSI6ZmFsc2UsIkhvcml6b250YWxBbGlnbm1lbnQiOjEsIlZlcnRpY2FsQWxpZ25tZW50IjowLCJTbWFydEZvcmVncm91bmQiOm51bGwsIkJhY2tncm91bmRGaWxsVHlwZSI6MCwiTWFyZ2luIjp7IiRpZCI6IjUzMCIsIlRvcCI6MC4wLCJMZWZ0IjowLjAsIlJpZ2h0IjowLjAsIkJvdHRvbSI6MC4wfSwiUGFkZGluZyI6eyIkaWQiOiI1MzEiLCJUb3AiOjAuMCwiTGVmdCI6MC4wLCJSaWdodCI6MC4wLCJCb3R0b20iOjAuMH0sIkJhY2tncm91bmQiOnsiJGlkIjoiNTMyIiwiQ29sb3IiOnsiJGlkIjoiNTMzIiwiQSI6MCwiUiI6MjU1LCJHIjoyNTUsIkIiOjI1NX19LCJJc1Zpc2libGUiOnRydWUsIldpZHRoIjowLjAsIkhlaWdodCI6MC4wLCJCb3JkZXJTdHlsZSI6eyIkaWQiOiI1MzQiLCJMaW5lQ29sb3IiOm51bGwsIkxpbmVXZWlnaHQiOjAuMCwiTGluZVR5cGUiOjAsIlBhcmVudFN0eWxlIjpudWxsfSwiUGFyZW50U3R5bGUiOm51bGx9LCJEYXRlU3R5bGUiOnsiJGlkIjoiNTM1IiwiRm9udFNldHRpbmdzIjp7IiRpZCI6IjUzNiIsIkZvbnRTaXplIjo5LCJGb250TmFtZSI6IkNhbGlicmkiLCJJc0JvbGQiOmZhbHNlLCJJc0l0YWxpYyI6ZmFsc2UsIklzVW5kZXJsaW5lZCI6ZmFsc2UsIlBhcmVudFN0eWxlIjpudWxsfSwiQXV0b1NpemUiOjAsIkZvcmVncm91bmQiOnsiJGlkIjoiNTM3IiwiQ29sb3IiOnsiJGlkIjoiNTM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zkiLCJUb3AiOjAuMCwiTGVmdCI6MC4wLCJSaWdodCI6MC4wLCJCb3R0b20iOjAuMH0sIlBhZGRpbmciOnsiJGlkIjoiNTQwIiwiVG9wIjowLjAsIkxlZnQiOjAuMCwiUmlnaHQiOjAuMCwiQm90dG9tIjowLjB9LCJCYWNrZ3JvdW5kIjp7IiRpZCI6IjU0MSIsIkNvbG9yIjp7IiRpZCI6IjU0MiIsIkEiOjAsIlIiOjI1NSwiRyI6MjU1LCJCIjoyNTV9fSwiSXNWaXNpYmxlIjp0cnVlLCJXaWR0aCI6MC4wLCJIZWlnaHQiOjAuMCwiQm9yZGVyU3R5bGUiOnsiJGlkIjoiNTQzIiwiTGluZUNvbG9yIjpudWxsLCJMaW5lV2VpZ2h0IjowLjAsIkxpbmVUeXBlIjowLCJQYXJlbnRTdHlsZSI6bnVsbH0sIlBhcmVudFN0eWxlIjpudWxsfSwiRGF0ZUZvcm1hdCI6eyIkaWQiOiI1N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NDUiLCJEYXRlUGFydElzVmlzaWJsZSI6ZmFsc2UsIlRpbWVQYXJ0SXNWaXNpYmxlIjpmYWxzZX19LCJXZWVrTnVtYmVyaW5nIjp7IiRpZCI6IjU0NiIsIkZvcm1hdCI6MCwiSXNWaXNpYmxlIjpmYWxzZSwiTGFzdEtub3duVmlzaWJpbGl0eVN0YXRlIjpmYWxzZX0sIklzVmlzaWJsZSI6dHJ1ZSwiUGFyZW50U3R5bGUiOm51bGx9LCJJbmRleCI6OSwiU21hcnREdXJhdGlvbkFjdGl2YXRlZCI6ZmFsc2UsIkRhdGVGb3JtYXQiOnsiJHJlZiI6IjU0NCJ9LCJXZWVrTnVtYmVyaW5nIjp7IiRpZCI6IjU0NyIsIkZvcm1hdCI6MCwiSXNWaXNpYmxlIjpmYWxzZSwiTGFzdEtub3duVmlzaWJpbGl0eVN0YXRlIjpmYWxzZX0sIklkIjoiMzc1ODY2YzgtNWUyZS00MjVlLTlmZTEtZWEzOWJlMzRlZGNlIiwiSW1wb3J0SWQiOiIxNCIsIlRpdGxlIjoiVGltZWxpbmUiLCJOb3RlIjpudWxsLCJIeXBlcmxpbmsiOnsiJGlkIjoiNTQ4IiwiQWRkcmVzcyI6bnVsbCwiU3ViQWRkcmVzcyI6bnVsbH0sIklzQ2hhbmdlZCI6ZmFsc2UsIklzTmV3IjpmYWxzZX19XSwiX21pbGVzdG9uZXMiOltdLCJJZCI6IjAwMDAwMDAwLTAwMDAtMDAwMC0wMDAwLTAwMDAwMDAwMDAwMCIsIklzU2luZ2xlSXRlbVJvdyI6dHJ1ZX1dLCJJbmRleCI6OCwiSWQiOiIyODdjNzU4Ny0xNTljLTQ1MGYtOTBiOS0yMTcxNWI3YjUyZTgiLCJIZWFkZXJUZXh0IjpudWxsLCJJc0RlZmF1bHQiOnRydWUsIlN0eWxlIjp7IiRpZCI6IjU0OSIsIkhlYWRlclN0eWxlIjp7IiRpZCI6IjU1MCIsIlRleHRTdHlsZSI6eyIkaWQiOiI1NTEiLCJGb250U2V0dGluZ3MiOnsiJGlkIjoiNTUyIiwiRm9udFNpemUiOjExLCJGb250TmFtZSI6IkNhbGlicmkiLCJJc0JvbGQiOmZhbHNlLCJJc0l0YWxpYyI6ZmFsc2UsIklzVW5kZXJsaW5lZCI6ZmFsc2UsIlBhcmVudFN0eWxlIjpudWxsfSwiQXV0b1NpemUiOjIsIkZvcmVncm91bmQiOnsiJGlkIjoiNTUzIiwiQ29sb3IiOnsiJGlkIjoiNTU0IiwiQSI6MjU1LCJSIjowLCJHIjowLCJCIjowfX0sIk1heFdpZHRoIjowLjAsIk1heEhlaWdodCI6MC4wLCJTbWFydEZvcmVncm91bmRJc0FjdGl2ZSI6ZmFsc2UsIkhvcml6b250YWxBbGlnbm1lbnQiOjAsIlZlcnRpY2FsQWxpZ25tZW50IjowLCJTbWFydEZvcmVncm91bmQiOm51bGwsIkJhY2tncm91bmRGaWxsVHlwZSI6MCwiTWFyZ2luIjp7IiRpZCI6IjU1NSIsIlRvcCI6MC4wLCJMZWZ0IjowLjAsIlJpZ2h0IjowLjAsIkJvdHRvbSI6MC4wfSwiUGFkZGluZyI6eyIkaWQiOiI1NTYiLCJUb3AiOjAuMCwiTGVmdCI6MC4wLCJSaWdodCI6MC4wLCJCb3R0b20iOjAuMH0sIkJhY2tncm91bmQiOm51bGwsIklzVmlzaWJsZSI6dHJ1ZSwiV2lkdGgiOjAuMCwiSGVpZ2h0IjowLjAsIkJvcmRlclN0eWxlIjpudWxsLCJQYXJlbnRTdHlsZSI6bnVsbH0sIlJlY3RhbmdsZVN0eWxlIjp7IiRpZCI6IjU1NyIsIk1hcmdpbiI6eyIkaWQiOiI1NTgiLCJUb3AiOjAuMCwiTGVmdCI6MC4wLCJSaWdodCI6MC4wLCJCb3R0b20iOjAuMH0sIlBhZGRpbmciOnsiJGlkIjoiNTU5IiwiVG9wIjowLjAsIkxlZnQiOjAuMCwiUmlnaHQiOjAuMCwiQm90dG9tIjowLjB9LCJCYWNrZ3JvdW5kIjp7IiRpZCI6IjU2MCIsIkNvbG9yIjp7IiRpZCI6IjU2MSIsIkEiOjYzLCJSIjoyNDAsIkciOjEyNywiQiI6OX19LCJJc1Zpc2libGUiOnRydWUsIldpZHRoIjowLjAsIkhlaWdodCI6MC4wLCJCb3JkZXJTdHlsZSI6eyIkaWQiOiI1NjIiLCJMaW5lQ29sb3IiOnsiJGlkIjoiNTYzIiwiJHR5cGUiOiJOTFJFLkNvbW1vbi5Eb20uU29saWRDb2xvckJydXNoLCBOTFJFLkNvbW1vbiIsIkNvbG9yIjp7IiRpZCI6IjU2NCIsIkEiOjI1NSwiUiI6MTc2LCJHIjo5MiwiQiI6NX19LCJMaW5lV2VpZ2h0IjowLjAsIkxpbmVUeXBlIjowLCJQYXJlbnRTdHlsZSI6bnVsbH0sIlBhcmVudFN0eWxlIjpudWxsfSwiTWFyZ2luIjp7IiRpZCI6IjU2NSIsIlRvcCI6MC4wLCJMZWZ0IjowLjAsIlJpZ2h0IjowLjAsIkJvdHRvbSI6MC4wfSwiUGFkZGluZyI6eyIkaWQiOiI1NjYiLCJUb3AiOjAuMCwiTGVmdCI6MC4wLCJSaWdodCI6MC4wLCJCb3R0b20iOjAuMH0sIkJhY2tncm91bmQiOm51bGwsIklzVmlzaWJsZSI6dHJ1ZSwiV2lkdGgiOjAuMCwiSGVpZ2h0IjowLjAsIkJvcmRlclN0eWxlIjpudWxsLCJQYXJlbnRTdHlsZSI6bnVsbH0sIkJhY2tncm91bmRTdHlsZSI6eyIkaWQiOiI1NjciLCJNYXJnaW4iOnsiJGlkIjoiNTY4IiwiVG9wIjowLjAsIkxlZnQiOjAuMCwiUmlnaHQiOjAuMCwiQm90dG9tIjowLjB9LCJQYWRkaW5nIjp7IiRpZCI6IjU2OSIsIlRvcCI6MC4wLCJMZWZ0IjowLjAsIlJpZ2h0IjowLjAsIkJvdHRvbSI6MC4wfSwiQmFja2dyb3VuZCI6eyIkaWQiOiI1NzAiLCJDb2xvciI6eyIkaWQiOiI1NzEiLCJBIjo1MSwiUiI6MjcsIkciOjg4LCJCIjoxMjR9fSwiSXNWaXNpYmxlIjp0cnVlLCJXaWR0aCI6MC4wLCJIZWlnaHQiOjAuMCwiQm9yZGVyU3R5bGUiOnsiJGlkIjoiNTcyIiwiTGluZUNvbG9yIjp7IiRpZCI6IjU3MyIsIiR0eXBlIjoiTkxSRS5Db21tb24uRG9tLlNvbGlkQ29sb3JCcnVzaCwgTkxSRS5Db21tb24iLCJDb2xvciI6eyIkaWQiOiI1NzQiLCJBIjoyNTUsIlIiOjE3NiwiRyI6OTIsIkIiOjV9fSwiTGluZVdlaWdodCI6MC4wLCJMaW5lVHlwZSI6MCwiUGFyZW50U3R5bGUiOm51bGx9LCJQYXJlbnRTdHlsZSI6bnVsbH0sIk1hcmdpbiI6eyIkaWQiOiI1NzUiLCJUb3AiOjAuMCwiTGVmdCI6MC4wLCJSaWdodCI6MC4wLCJCb3R0b20iOjAuMH0sIlBhZGRpbmciOnsiJGlkIjoiNTc2IiwiVG9wIjowLjAsIkxlZnQiOjAuMCwiUmlnaHQiOjAuMCwiQm90dG9tIjowLjB9LCJJc1Zpc2libGUiOmZhbHNlLCJXaWR0aCI6MC4wLCJIZWlnaHQiOjAuMCwiQm9yZGVyU3R5bGUiOm51bGwsIlBhcmVudFN0eWxlIjpudWxsfX1dLCJJZCI6IjM1OWU4ZGFmLTg4YjgtNGU3NC1iMWE2LWFlMTk3OGMwMWFhMiIsIkluZGV4Ijo4LCJIZWFkZXJUZXh0IjoiUHJvZHVjdCBcdTAwMGJCZXRhIiwiU3R5bGUiOnsiJGlkIjoiNTc3IiwiSGVhZGVyU3R5bGUiOnsiJGlkIjoiNTc4IiwiVGV4dElzVmVydGljYWwiOmZhbHNlLCJUZXh0U3R5bGUiOnsiJGlkIjoiNTc5IiwiRm9udFNldHRpbmdzIjp7IiRpZCI6IjU4MCIsIkZvbnRTaXplIjoxMiwiRm9udE5hbWUiOiJDYWxpYnJpIiwiSXNCb2xkIjpmYWxzZSwiSXNJdGFsaWMiOmZhbHNlLCJJc1VuZGVybGluZWQiOmZhbHNlLCJQYXJlbnRTdHlsZSI6bnVsbH0sIkF1dG9TaXplIjoyLCJGb3JlZ3JvdW5kIjp7IiRpZCI6IjU4MSIsIkNvbG9yIjp7IiRpZCI6IjU4MiIsIkEiOjI1NSwiUiI6MjU1LCJHIjoyNTUsIkIiOjI1NX19LCJNYXhXaWR0aCI6NTguNDkzMzMzMzMzMzMzMzM5LCJNYXhIZWlnaHQiOjAuMCwiU21hcnRGb3JlZ3JvdW5kSXNBY3RpdmUiOmZhbHNlLCJIb3Jpem9udGFsQWxpZ25tZW50IjowLCJWZXJ0aWNhbEFsaWdubWVudCI6MCwiU21hcnRGb3JlZ3JvdW5kIjpudWxsLCJCYWNrZ3JvdW5kRmlsbFR5cGUiOjAsIk1hcmdpbiI6eyIkaWQiOiI1ODMiLCJUb3AiOjAuMCwiTGVmdCI6MC4wLCJSaWdodCI6MC4wLCJCb3R0b20iOjAuMH0sIlBhZGRpbmciOnsiJGlkIjoiNTg0IiwiVG9wIjowLjAsIkxlZnQiOjAuMCwiUmlnaHQiOjAuMCwiQm90dG9tIjowLjB9LCJCYWNrZ3JvdW5kIjpudWxsLCJJc1Zpc2libGUiOnRydWUsIldpZHRoIjowLjAsIkhlaWdodCI6MC4wLCJCb3JkZXJTdHlsZSI6bnVsbCwiUGFyZW50U3R5bGUiOm51bGx9LCJSZWN0YW5nbGVTdHlsZSI6eyIkaWQiOiI1ODUiLCJNYXJnaW4iOnsiJGlkIjoiNTg2IiwiVG9wIjowLjAsIkxlZnQiOjAuMCwiUmlnaHQiOjAuMCwiQm90dG9tIjowLjB9LCJQYWRkaW5nIjp7IiRpZCI6IjU4NyIsIlRvcCI6MC4wLCJMZWZ0IjowLjAsIlJpZ2h0IjowLjAsIkJvdHRvbSI6MC4wfSwiQmFja2dyb3VuZCI6eyIkaWQiOiI1ODgiLCJDb2xvciI6eyIkaWQiOiI1ODkiLCJBIjoyNTUsIlIiOjE1OSwiRyI6NDEsIkIiOjU0fX0sIklzVmlzaWJsZSI6dHJ1ZSwiV2lkdGgiOjAuMCwiSGVpZ2h0IjowLjAsIkJvcmRlclN0eWxlIjp7IiRpZCI6IjU5MCIsIkxpbmVDb2xvciI6eyIkaWQiOiI1OTEiLCIkdHlwZSI6Ik5MUkUuQ29tbW9uLkRvbS5Tb2xpZENvbG9yQnJ1c2gsIE5MUkUuQ29tbW9uIiwiQ29sb3IiOnsiJGlkIjoiNTkyIiwiQSI6MjU1LCJSIjoxNzYsIkciOjkyLCJCIjo1fX0sIkxpbmVXZWlnaHQiOjAuMCwiTGluZVR5cGUiOjAsIlBhcmVudFN0eWxlIjpudWxsfSwiUGFyZW50U3R5bGUiOm51bGx9LCJNYXJnaW4iOnsiJGlkIjoiNTkzIiwiVG9wIjowLjAsIkxlZnQiOjAuMCwiUmlnaHQiOjAuMCwiQm90dG9tIjowLjB9LCJQYWRkaW5nIjp7IiRpZCI6IjU5NCIsIlRvcCI6MC4wLCJMZWZ0IjowLjAsIlJpZ2h0IjowLjAsIkJvdHRvbSI6MC4wfSwiQmFja2dyb3VuZCI6bnVsbCwiSXNWaXNpYmxlIjp0cnVlLCJXaWR0aCI6MC4wLCJIZWlnaHQiOjAuMCwiQm9yZGVyU3R5bGUiOm51bGwsIlBhcmVudFN0eWxlIjpudWxsfSwiQmFja2dyb3VuZFN0eWxlIjp7IiRpZCI6IjU5NSIsIk1hcmdpbiI6eyIkaWQiOiI1OTYiLCJUb3AiOjAuMCwiTGVmdCI6MC4wLCJSaWdodCI6MC4wLCJCb3R0b20iOjAuMH0sIlBhZGRpbmciOnsiJGlkIjoiNTk3IiwiVG9wIjowLjAsIkxlZnQiOjAuMCwiUmlnaHQiOjAuMCwiQm90dG9tIjowLjB9LCJCYWNrZ3JvdW5kIjp7IiRpZCI6IjU5OCIsIkNvbG9yIjp7IiRpZCI6IjU5OSIsIkEiOjUxLCJSIjoyNywiRyI6ODgsIkIiOjEyNH19LCJJc1Zpc2libGUiOnRydWUsIldpZHRoIjowLjAsIkhlaWdodCI6MC4wLCJCb3JkZXJTdHlsZSI6eyIkaWQiOiI2MDAiLCJMaW5lQ29sb3IiOnsiJGlkIjoiNjAxIiwiJHR5cGUiOiJOTFJFLkNvbW1vbi5Eb20uU29saWRDb2xvckJydXNoLCBOTFJFLkNvbW1vbiIsIkNvbG9yIjp7IiRpZCI6IjYwMiIsIkEiOjI1NSwiUiI6MTc2LCJHIjo5MiwiQiI6NX19LCJMaW5lV2VpZ2h0IjowLjAsIkxpbmVUeXBlIjowLCJQYXJlbnRTdHlsZSI6bnVsbH0sIlBhcmVudFN0eWxlIjpudWxsfSwiSXNBYm92ZVRpbWViYW5kIjpmYWxzZSwiTWFyZ2luIjp7IiRpZCI6IjYwMyIsIlRvcCI6MC4wLCJMZWZ0IjowLjAsIlJpZ2h0IjowLjAsIkJvdHRvbSI6MC4wfSwiUGFkZGluZyI6eyIkaWQiOiI2MDQiLCJUb3AiOjAuMCwiTGVmdCI6MC4wLCJSaWdodCI6MC4wLCJCb3R0b20iOjAuMH0sIklzVmlzaWJsZSI6dHJ1ZSwiV2lkdGgiOjAuMCwiSGVpZ2h0IjowLjAsIkJvcmRlclN0eWxlIjp7IiRpZCI6IjYwNSIsIkxpbmVDb2xvciI6bnVsbCwiTGluZVdlaWdodCI6MC4wLCJMaW5lVHlwZSI6MCwiUGFyZW50U3R5bGUiOm51bGx9LCJQYXJlbnRTdHlsZSI6bnVsbH19LHsiJGlkIjoiNjA2IiwiX2FjdGl2aXRpZXMiOlt7IiRpZCI6IjYwNyIsIl9yb3dzIjpbeyIkaWQiOiI2MDgiLCJfdGFza3MiOlt7IiRpZCI6IjYwOSIsIl9hdHRhY2hlZE1pbGVzdG9uZXMiOlt7IiRpZCI6IjYxMCIsIkRhdGUiOiIyMDIyLTA0LTAxVDIzOjU5OjAwIiwiU3R5bGUiOnsiJGlkIjoiNjExIiwiU2hhcGUiOjMsIkNvbm5lY3Rvck1hcmdpbiI6eyIkaWQiOiI2MTIiLCJUb3AiOjAuMCwiTGVmdCI6Mi4wLCJSaWdodCI6Mi4wLCJCb3R0b20iOjAuMH0sIkNvbm5lY3RvclN0eWxlIjp7IiRpZCI6IjYxMyIsIkxpbmVDb2xvciI6eyIkaWQiOiI2MTQiLCIkdHlwZSI6Ik5MUkUuQ29tbW9uLkRvbS5Tb2xpZENvbG9yQnJ1c2gsIE5MUkUuQ29tbW9uIiwiQ29sb3IiOnsiJGlkIjoiNjE1IiwiQSI6MjU1LCJSIjoyNywiRyI6ODgsIkIiOjEyNH19LCJMaW5lV2VpZ2h0IjoxLjAsIkxpbmVUeXBlIjowLCJQYXJlbnRTdHlsZSI6bnVsbH0sIklzQmVsb3dUaW1lYmFuZCI6dHJ1ZSwiUG9zaXRpb25PblRhc2siOjMsIkhpZGVEYXRlIjpmYWxzZSwiU2hhcGVTaXplIjoxLCJTcGFjaW5nIjoxLjAsIlBhZGRpbmciOnsiJHJlZiI6IjEyIn0sIlNoYXBlU3R5bGUiOnsiJGlkIjoiNjE2IiwiTWFyZ2luIjp7IiRyZWYiOiIxNCJ9LCJQYWRkaW5nIjp7IiRyZWYiOiIxNSJ9LCJCYWNrZ3JvdW5kIjp7IiRpZCI6IjYxNyIsIkNvbG9yIjp7IiRpZCI6IjYxOCIsIkEiOjI1NSwiUiI6MjcsIkciOjg4LCJCIjoxMjR9fSwiSXNWaXNpYmxlIjp0cnVlLCJXaWR0aCI6MTguMCwiSGVpZ2h0IjoyMC4wLCJCb3JkZXJTdHlsZSI6eyIkaWQiOiI2MTkiLCJMaW5lQ29sb3IiOnsiJGlkIjoiNjIwIiwiJHR5cGUiOiJOTFJFLkNvbW1vbi5Eb20uU29saWRDb2xvckJydXNoLCBOTFJFLkNvbW1vbiIsIkNvbG9yIjp7IiRpZCI6IjYyMSIsIkEiOjI1NSwiUiI6MTc2LCJHIjo5MiwiQiI6NX19LCJMaW5lV2VpZ2h0IjowLjAsIkxpbmVUeXBlIjowLCJQYXJlbnRTdHlsZSI6bnVsbH0sIlBhcmVudFN0eWxlIjpudWxsfSwiVGl0bGVTdHlsZSI6eyIkaWQiOiI2MjIiLCJGb250U2V0dGluZ3MiOnsiJGlkIjoiNjIzIiwiRm9udFNpemUiOjEwLCJGb250TmFtZSI6IkNhbGlicmkiLCJJc0JvbGQiOnRydWUsIklzSXRhbGljIjpmYWxzZSwiSXNVbmRlcmxpbmVkIjpmYWxzZSwiUGFyZW50U3R5bGUiOm51bGx9LCJBdXRvU2l6ZSI6MCwiRm9yZWdyb3VuZCI6eyIkaWQiOiI2MjQiLCJDb2xvciI6eyIkaWQiOiI2MjU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EYXRlU3R5bGUiOnsiJGlkIjoiNjI5IiwiRm9udFNldHRpbmdzIjp7IiRpZCI6IjYzMCIsIkZvbnRTaXplIjo5LCJGb250TmFtZSI6IkNhbGlicmkiLCJJc0JvbGQiOmZhbHNlLCJJc0l0YWxpYyI6ZmFsc2UsIklzVW5kZXJsaW5lZCI6ZmFsc2UsIlBhcmVudFN0eWxlIjpudWxsfSwiQXV0b1NpemUiOjAsIkZvcmVncm91bmQiOnsiJGlkIjoiNjMxIiwiQ29sb3IiOnsiJGlkIjoiNjMy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YzMyIsIkNvbG9yIjp7IiRpZCI6IjYzNCIsIkEiOjAsIlIiOjI1NSwiRyI6MjU1LCJCIjoyNTV9fSwiSXNWaXNpYmxlIjp0cnVlLCJXaWR0aCI6MC4wLCJIZWlnaHQiOjAuMCwiQm9yZGVyU3R5bGUiOnsiJGlkIjoiNjM1IiwiTGluZUNvbG9yIjpudWxsLCJMaW5lV2VpZ2h0IjowLjAsIkxpbmVUeXBlIjowLCJQYXJlbnRTdHlsZSI6bnVsbH0sIlBhcmVudFN0eWxlIjpudWxsfSwiRGF0ZUZvcm1hdCI6eyIkaWQiOiI2MzY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DAifX0sIldlZWtOdW1iZXJpbmciOnsiJGlkIjoiNjM3IiwiRm9ybWF0IjowLCJJc1Zpc2libGUiOmZhbHNlLCJMYXN0S25vd25WaXNpYmlsaXR5U3RhdGUiOmZhbHNlfSwiSXNWaXNpYmxlIjp0cnVlLCJQYXJlbnRTdHlsZSI6bnVsbH0sIkluZGV4IjoxOCwiUGVyY2VudGFnZUNvbXBsZXRlIjpudWxsLCJQb3NpdGlvbiI6eyJSYXRpbyI6MC4wLCJJc0N1c3RvbSI6ZmFsc2V9LCJEYXRlRm9ybWF0Ijp7IiRyZWYiOiI2MzYifSwiV2Vla051bWJlcmluZyI6eyIkaWQiOiI2MzgiLCJGb3JtYXQiOjAsIklzVmlzaWJsZSI6ZmFsc2UsIkxhc3RLbm93blZpc2liaWxpdHlTdGF0ZSI6ZmFsc2V9LCJSZWxhdGVkVGFza0lkIjoiYWM5YTA0NDYtNWRlNi00MDIyLWIzNDYtOGIwMTJjZGI4YzdmIiwiSWQiOiI3NGQyMDU1YS00MWY3LTRlMmItYjdhZS1iMGU5MTRiMDI0YmYiLCJJbXBvcnRJZCI6IiIsIlRpdGxlIjoiVW5pdGVkIFN0YXRlcyIsIk5vdGUiOm51bGwsIkh5cGVybGluayI6eyIkaWQiOiI2MzkiLCJBZGRyZXNzIjoiIiwiU3ViQWRkcmVzcyI6IiJ9LCJJc0NoYW5nZWQiOmZhbHNlLCJJc05ldyI6ZmFsc2V9LHsiJGlkIjoiNjQwIiwiRGF0ZSI6IjIwMjItMDUtMDhUMjM6NTk6MDAiLCJTdHlsZSI6eyIkaWQiOiI2NDEiLCJTaGFwZSI6MywiQ29ubmVjdG9yTWFyZ2luIjp7IiRpZCI6IjY0MiIsIlRvcCI6MC4wLCJMZWZ0IjoyLjAsIlJpZ2h0IjoyLjAsIkJvdHRvbSI6MC4wfSwiQ29ubmVjdG9yU3R5bGUiOnsiJGlkIjoiNjQzIiwiTGluZUNvbG9yIjp7IiRpZCI6IjY0NCIsIiR0eXBlIjoiTkxSRS5Db21tb24uRG9tLlNvbGlkQ29sb3JCcnVzaCwgTkxSRS5Db21tb24iLCJDb2xvciI6eyIkaWQiOiI2NDUiLCJBIjoyNTUsIlIiOjI3LCJHIjo4OCwiQiI6MTI0fX0sIkxpbmVXZWlnaHQiOjEuMCwiTGluZVR5cGUiOjAsIlBhcmVudFN0eWxlIjpudWxsfSwiSXNCZWxvd1RpbWViYW5kIjp0cnVlLCJQb3NpdGlvbk9uVGFzayI6MywiSGlkZURhdGUiOmZhbHNlLCJTaGFwZVNpemUiOjEsIlNwYWNpbmciOjEuMCwiUGFkZGluZyI6eyIkcmVmIjoiMTIifSwiU2hhcGVTdHlsZSI6eyIkaWQiOiI2NDYiLCJNYXJnaW4iOnsiJHJlZiI6IjE0In0sIlBhZGRpbmciOnsiJHJlZiI6IjE1In0sIkJhY2tncm91bmQiOnsiJGlkIjoiNjQ3IiwiQ29sb3IiOnsiJGlkIjoiNjQ4IiwiQSI6MjU1LCJSIjoyNywiRyI6ODgsIkIiOjEyNH19LCJJc1Zpc2libGUiOnRydWUsIldpZHRoIjoxOC4wLCJIZWlnaHQiOjIwLjAsIkJvcmRlclN0eWxlIjp7IiRpZCI6IjY0OSIsIkxpbmVDb2xvciI6eyIkaWQiOiI2NTAiLCIkdHlwZSI6Ik5MUkUuQ29tbW9uLkRvbS5Tb2xpZENvbG9yQnJ1c2gsIE5MUkUuQ29tbW9uIiwiQ29sb3IiOnsiJGlkIjoiNjUxIiwiQSI6MjU1LCJSIjoxNzYsIkciOjkyLCJCIjo1fX0sIkxpbmVXZWlnaHQiOjAuMCwiTGluZVR5cGUiOjAsIlBhcmVudFN0eWxlIjpudWxsfSwiUGFyZW50U3R5bGUiOm51bGx9LCJUaXRsZVN0eWxlIjp7IiRpZCI6IjY1MiIsIkZvbnRTZXR0aW5ncyI6eyIkaWQiOiI2NTMiLCJGb250U2l6ZSI6MTAsIkZvbnROYW1lIjoiQ2FsaWJyaSIsIklzQm9sZCI6dHJ1ZSwiSXNJdGFsaWMiOmZhbHNlLCJJc1VuZGVybGluZWQiOmZhbHNlLCJQYXJlbnRTdHlsZSI6bnVsbH0sIkF1dG9TaXplIjowLCJGb3JlZ3JvdW5kIjp7IiRpZCI6IjY1NCIsIkNvbG9yIjp7IiRpZCI6IjY1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2NTYiLCJDb2xvciI6eyIkaWQiOiI2NTciLCJBIjowLCJSIjoyNTUsIkciOjI1NSwiQiI6MjU1fX0sIklzVmlzaWJsZSI6dHJ1ZSwiV2lkdGgiOjAuMCwiSGVpZ2h0IjowLjAsIkJvcmRlclN0eWxlIjp7IiRpZCI6IjY1OCIsIkxpbmVDb2xvciI6bnVsbCwiTGluZVdlaWdodCI6MC4wLCJMaW5lVHlwZSI6MCwiUGFyZW50U3R5bGUiOm51bGx9LCJQYXJlbnRTdHlsZSI6bnVsbH0sIkRhdGVTdHlsZSI6eyIkaWQiOiI2NTkiLCJGb250U2V0dGluZ3MiOnsiJGlkIjoiNjYwIiwiRm9udFNpemUiOjksIkZvbnROYW1lIjoiQ2FsaWJyaSIsIklzQm9sZCI6ZmFsc2UsIklzSXRhbGljIjpmYWxzZSwiSXNVbmRlcmxpbmVkIjpmYWxzZSwiUGFyZW50U3R5bGUiOm51bGx9LCJBdXRvU2l6ZSI6MCwiRm9yZWdyb3VuZCI6eyIkaWQiOiI2NjEiLCJDb2xvciI6eyIkaWQiOiI2NjIiLCJBIjoyNTUsIlIiOjUwLCJHIjo1MCwiQiI6NTB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jYzIiwiQ29sb3IiOnsiJGlkIjoiNjY0IiwiQSI6MCwiUiI6MjU1LCJHIjoyNTUsIkIiOjI1NX19LCJJc1Zpc2libGUiOnRydWUsIldpZHRoIjowLjAsIkhlaWdodCI6MC4wLCJCb3JkZXJTdHlsZSI6eyIkaWQiOiI2NjUiLCJMaW5lQ29sb3IiOm51bGwsIkxpbmVXZWlnaHQiOjAuMCwiTGluZVR5cGUiOjAsIlBhcmVudFN0eWxlIjpudWxsfSwiUGFyZW50U3R5bGUiOm51bGx9LCJEYXRlRm9ybWF0Ijp7IiRpZCI6IjY2N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2NjciLCJGb3JtYXQiOjAsIklzVmlzaWJsZSI6ZmFsc2UsIkxhc3RLbm93blZpc2liaWxpdHlTdGF0ZSI6ZmFsc2V9LCJJc1Zpc2libGUiOnRydWUsIlBhcmVudFN0eWxlIjpudWxsfSwiSW5kZXgiOjE5LCJQZXJjZW50YWdlQ29tcGxldGUiOm51bGwsIlBvc2l0aW9uIjp7IlJhdGlvIjowLjAsIklzQ3VzdG9tIjpmYWxzZX0sIkRhdGVGb3JtYXQiOnsiJHJlZiI6IjY2NiJ9LCJXZWVrTnVtYmVyaW5nIjp7IiRpZCI6IjY2OCIsIkZvcm1hdCI6MCwiSXNWaXNpYmxlIjpmYWxzZSwiTGFzdEtub3duVmlzaWJpbGl0eVN0YXRlIjpmYWxzZX0sIlJlbGF0ZWRUYXNrSWQiOiJhYzlhMDQ0Ni01ZGU2LTQwMjItYjM0Ni04YjAxMmNkYjhjN2YiLCJJZCI6IjZjYTUwY2Q5LTBjMWItNGMxYS1hZThhLWM2M2FkZTNiMTZhZiIsIkltcG9ydElkIjoiIiwiVGl0bGUiOiJDaGluYSIsIk5vdGUiOm51bGwsIkh5cGVybGluayI6eyIkaWQiOiI2NjkiLCJBZGRyZXNzIjoiIiwiU3ViQWRkcmVzcyI6IiJ9LCJJc0NoYW5nZWQiOmZhbHNlLCJJc05ldyI6ZmFsc2V9LHsiJGlkIjoiNjcwIiwiRGF0ZSI6IjIwMjItMDctMTNUMjM6NTk6MDAiLCJTdHlsZSI6eyIkaWQiOiI2NzEiLCJTaGFwZSI6MywiQ29ubmVjdG9yTWFyZ2luIjp7IiRpZCI6IjY3MiIsIlRvcCI6MC4wLCJMZWZ0IjoyLjAsIlJpZ2h0IjoyLjAsIkJvdHRvbSI6MC4wfSwiQ29ubmVjdG9yU3R5bGUiOnsiJGlkIjoiNjczIiwiTGluZUNvbG9yIjp7IiRpZCI6IjY3NCIsIiR0eXBlIjoiTkxSRS5Db21tb24uRG9tLlNvbGlkQ29sb3JCcnVzaCwgTkxSRS5Db21tb24iLCJDb2xvciI6eyIkaWQiOiI2NzUiLCJBIjoyNTUsIlIiOjI3LCJHIjo4OCwiQiI6MTI0fX0sIkxpbmVXZWlnaHQiOjEuMCwiTGluZVR5cGUiOjAsIlBhcmVudFN0eWxlIjpudWxsfSwiSXNCZWxvd1RpbWViYW5kIjp0cnVlLCJQb3NpdGlvbk9uVGFzayI6MywiSGlkZURhdGUiOmZhbHNlLCJTaGFwZVNpemUiOjEsIlNwYWNpbmciOjEuMCwiUGFkZGluZyI6eyIkcmVmIjoiMTIifSwiU2hhcGVTdHlsZSI6eyIkaWQiOiI2NzYiLCJNYXJnaW4iOnsiJHJlZiI6IjE0In0sIlBhZGRpbmciOnsiJHJlZiI6IjE1In0sIkJhY2tncm91bmQiOnsiJGlkIjoiNjc3IiwiQ29sb3IiOnsiJGlkIjoiNjc4IiwiQSI6MjU1LCJSIjoyNywiRyI6ODgsIkIiOjEyNH19LCJJc1Zpc2libGUiOnRydWUsIldpZHRoIjoxOC4wLCJIZWlnaHQiOjIwLjAsIkJvcmRlclN0eWxlIjp7IiRpZCI6IjY3OSIsIkxpbmVDb2xvciI6eyIkaWQiOiI2ODAiLCIkdHlwZSI6Ik5MUkUuQ29tbW9uLkRvbS5Tb2xpZENvbG9yQnJ1c2gsIE5MUkUuQ29tbW9uIiwiQ29sb3IiOnsiJGlkIjoiNjgxIiwiQSI6MjU1LCJSIjoxNzYsIkciOjkyLCJCIjo1fX0sIkxpbmVXZWlnaHQiOjAuMCwiTGluZVR5cGUiOjAsIlBhcmVudFN0eWxlIjpudWxsfSwiUGFyZW50U3R5bGUiOm51bGx9LCJUaXRsZVN0eWxlIjp7IiRpZCI6IjY4MiIsIkZvbnRTZXR0aW5ncyI6eyIkaWQiOiI2ODMiLCJGb250U2l6ZSI6MTAsIkZvbnROYW1lIjoiQ2FsaWJyaSIsIklzQm9sZCI6dHJ1ZSwiSXNJdGFsaWMiOmZhbHNlLCJJc1VuZGVybGluZWQiOmZhbHNlLCJQYXJlbnRTdHlsZSI6bnVsbH0sIkF1dG9TaXplIjowLCJGb3JlZ3JvdW5kIjp7IiRpZCI6IjY4NCIsIkNvbG9yIjp7IiRpZCI6IjY4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2ODYiLCJDb2xvciI6eyIkaWQiOiI2ODciLCJBIjowLCJSIjoyNTUsIkciOjI1NSwiQiI6MjU1fX0sIklzVmlzaWJsZSI6dHJ1ZSwiV2lkdGgiOjAuMCwiSGVpZ2h0IjowLjAsIkJvcmRlclN0eWxlIjp7IiRpZCI6IjY4OCIsIkxpbmVDb2xvciI6bnVsbCwiTGluZVdlaWdodCI6MC4wLCJMaW5lVHlwZSI6MCwiUGFyZW50U3R5bGUiOm51bGx9LCJQYXJlbnRTdHlsZSI6bnVsbH0sIkRhdGVTdHlsZSI6eyIkaWQiOiI2ODkiLCJGb250U2V0dGluZ3MiOnsiJGlkIjoiNjkwIiwiRm9udFNpemUiOjksIkZvbnROYW1lIjoiQ2FsaWJyaSIsIklzQm9sZCI6ZmFsc2UsIklzSXRhbGljIjpmYWxzZSwiSXNVbmRlcmxpbmVkIjpmYWxzZSwiUGFyZW50U3R5bGUiOm51bGx9LCJBdXRvU2l6ZSI6MCwiRm9yZWdyb3VuZCI6eyIkaWQiOiI2OTEiLCJDb2xvciI6eyIkaWQiOiI2OTIiLCJBIjoyNTUsIlIiOjUwLCJHIjo1MCwiQiI6NTB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jkzIiwiQ29sb3IiOnsiJGlkIjoiNjk0IiwiQSI6MCwiUiI6MjU1LCJHIjoyNTUsIkIiOjI1NX19LCJJc1Zpc2libGUiOnRydWUsIldpZHRoIjowLjAsIkhlaWdodCI6MC4wLCJCb3JkZXJTdHlsZSI6eyIkaWQiOiI2OTUiLCJMaW5lQ29sb3IiOm51bGwsIkxpbmVXZWlnaHQiOjAuMCwiTGluZVR5cGUiOjAsIlBhcmVudFN0eWxlIjpudWxsfSwiUGFyZW50U3R5bGUiOm51bGx9LCJEYXRlRm9ybWF0Ijp7IiRpZCI6IjY5N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2OTciLCJGb3JtYXQiOjAsIklzVmlzaWJsZSI6ZmFsc2UsIkxhc3RLbm93blZpc2liaWxpdHlTdGF0ZSI6ZmFsc2V9LCJJc1Zpc2libGUiOnRydWUsIlBhcmVudFN0eWxlIjpudWxsfSwiSW5kZXgiOjIwLCJQZXJjZW50YWdlQ29tcGxldGUiOm51bGwsIlBvc2l0aW9uIjp7IlJhdGlvIjowLjAsIklzQ3VzdG9tIjpmYWxzZX0sIkRhdGVGb3JtYXQiOnsiJHJlZiI6IjY5NiJ9LCJXZWVrTnVtYmVyaW5nIjp7IiRpZCI6IjY5OCIsIkZvcm1hdCI6MCwiSXNWaXNpYmxlIjpmYWxzZSwiTGFzdEtub3duVmlzaWJpbGl0eVN0YXRlIjpmYWxzZX0sIlJlbGF0ZWRUYXNrSWQiOiJhYzlhMDQ0Ni01ZGU2LTQwMjItYjM0Ni04YjAxMmNkYjhjN2YiLCJJZCI6ImU5NWZkN2Q3LWRmNmYtNGIxZi05ZmQyLTE4ZGI4N2Y5NDczYiIsIkltcG9ydElkIjoiIiwiVGl0bGUiOiJKYXBhbiIsIk5vdGUiOm51bGwsIkh5cGVybGluayI6eyIkaWQiOiI2OTkiLCJBZGRyZXNzIjoiIiwiU3ViQWRkcmVzcyI6IiJ9LCJJc0NoYW5nZWQiOmZhbHNlLCJJc05ldyI6ZmFsc2V9LHsiJGlkIjoiNzAwIiwiRGF0ZSI6IjIwMjItMDktMTFUMjM6NTk6MDAiLCJTdHlsZSI6eyIkaWQiOiI3MDEiLCJTaGFwZSI6MywiQ29ubmVjdG9yTWFyZ2luIjp7IiRpZCI6IjcwMiIsIlRvcCI6MC4wLCJMZWZ0IjoyLjAsIlJpZ2h0IjoyLjAsIkJvdHRvbSI6MC4wfSwiQ29ubmVjdG9yU3R5bGUiOnsiJGlkIjoiNzAzIiwiTGluZUNvbG9yIjp7IiRpZCI6IjcwNCIsIiR0eXBlIjoiTkxSRS5Db21tb24uRG9tLlNvbGlkQ29sb3JCcnVzaCwgTkxSRS5Db21tb24iLCJDb2xvciI6eyIkaWQiOiI3MDUiLCJBIjoyNTUsIlIiOjI3LCJHIjo4OCwiQiI6MTI0fX0sIkxpbmVXZWlnaHQiOjEuMCwiTGluZVR5cGUiOjAsIlBhcmVudFN0eWxlIjpudWxsfSwiSXNCZWxvd1RpbWViYW5kIjp0cnVlLCJQb3NpdGlvbk9uVGFzayI6MywiSGlkZURhdGUiOmZhbHNlLCJTaGFwZVNpemUiOjEsIlNwYWNpbmciOjEuMCwiUGFkZGluZyI6eyIkcmVmIjoiMTIifSwiU2hhcGVTdHlsZSI6eyIkaWQiOiI3MDYiLCJNYXJnaW4iOnsiJHJlZiI6IjE0In0sIlBhZGRpbmciOnsiJHJlZiI6IjE1In0sIkJhY2tncm91bmQiOnsiJGlkIjoiNzA3IiwiQ29sb3IiOnsiJGlkIjoiNzA4IiwiQSI6MjU1LCJSIjoyNywiRyI6ODgsIkIiOjEyNH19LCJJc1Zpc2libGUiOnRydWUsIldpZHRoIjoxOC4wLCJIZWlnaHQiOjIwLjAsIkJvcmRlclN0eWxlIjp7IiRpZCI6IjcwOSIsIkxpbmVDb2xvciI6eyIkaWQiOiI3MTAiLCIkdHlwZSI6Ik5MUkUuQ29tbW9uLkRvbS5Tb2xpZENvbG9yQnJ1c2gsIE5MUkUuQ29tbW9uIiwiQ29sb3IiOnsiJGlkIjoiNzExIiwiQSI6MjU1LCJSIjoxNzYsIkciOjkyLCJCIjo1fX0sIkxpbmVXZWlnaHQiOjAuMCwiTGluZVR5cGUiOjAsIlBhcmVudFN0eWxlIjpudWxsfSwiUGFyZW50U3R5bGUiOm51bGx9LCJUaXRsZVN0eWxlIjp7IiRpZCI6IjcxMiIsIkZvbnRTZXR0aW5ncyI6eyIkaWQiOiI3MTMiLCJGb250U2l6ZSI6MTAsIkZvbnROYW1lIjoiQ2FsaWJyaSIsIklzQm9sZCI6dHJ1ZSwiSXNJdGFsaWMiOmZhbHNlLCJJc1VuZGVybGluZWQiOmZhbHNlLCJQYXJlbnRTdHlsZSI6bnVsbH0sIkF1dG9TaXplIjowLCJGb3JlZ3JvdW5kIjp7IiRpZCI6IjcxNCIsIkNvbG9yIjp7IiRpZCI6Ijcx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3MTYiLCJDb2xvciI6eyIkaWQiOiI3MTciLCJBIjowLCJSIjoyNTUsIkciOjI1NSwiQiI6MjU1fX0sIklzVmlzaWJsZSI6dHJ1ZSwiV2lkdGgiOjAuMCwiSGVpZ2h0IjowLjAsIkJvcmRlclN0eWxlIjp7IiRpZCI6IjcxOCIsIkxpbmVDb2xvciI6bnVsbCwiTGluZVdlaWdodCI6MC4wLCJMaW5lVHlwZSI6MCwiUGFyZW50U3R5bGUiOm51bGx9LCJQYXJlbnRTdHlsZSI6bnVsbH0sIkRhdGVTdHlsZSI6eyIkaWQiOiI3MTkiLCJGb250U2V0dGluZ3MiOnsiJGlkIjoiNzIwIiwiRm9udFNpemUiOjksIkZvbnROYW1lIjoiQ2FsaWJyaSIsIklzQm9sZCI6ZmFsc2UsIklzSXRhbGljIjpmYWxzZSwiSXNVbmRlcmxpbmVkIjpmYWxzZSwiUGFyZW50U3R5bGUiOm51bGx9LCJBdXRvU2l6ZSI6MCwiRm9yZWdyb3VuZCI6eyIkaWQiOiI3MjEiLCJDb2xvciI6eyIkaWQiOiI3MjIiLCJBIjoyNTUsIlIiOjUwLCJHIjo1MCwiQiI6NTB9fSwiTWF4V2lkdGgiOjIwMC4wLCJNYXhIZWlnaHQiOiJJbmZpbml0eSIsIlNtYXJ0Rm9yZWdyb3VuZElzQWN0aXZlIjpmYWxzZSwiSG9yaXpvbnRhbEFsaWdubWVudCI6MSwiVmVydGljYWxBbGlnbm1lbnQiOjAsIlNtYXJ0Rm9yZWdyb3VuZCI6bnVsbCwiQmFja2dyb3VuZEZpbGxUeXBlIjowLCJNYXJnaW4iOnsiJHJlZiI6IjM0In0sIlBhZGRpbmciOnsiJHJlZiI6IjM1In0sIkJhY2tncm91bmQiOnsiJGlkIjoiNzIzIiwiQ29sb3IiOnsiJGlkIjoiNzI0IiwiQSI6MCwiUiI6MjU1LCJHIjoyNTUsIkIiOjI1NX19LCJJc1Zpc2libGUiOnRydWUsIldpZHRoIjowLjAsIkhlaWdodCI6MC4wLCJCb3JkZXJTdHlsZSI6eyIkaWQiOiI3MjUiLCJMaW5lQ29sb3IiOm51bGwsIkxpbmVXZWlnaHQiOjAuMCwiTGluZVR5cGUiOjAsIlBhcmVudFN0eWxlIjpudWxsfSwiUGFyZW50U3R5bGUiOm51bGx9LCJEYXRlRm9ybWF0Ijp7IiRpZCI6IjcyN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0MCJ9fSwiV2Vla051bWJlcmluZyI6eyIkaWQiOiI3MjciLCJGb3JtYXQiOjAsIklzVmlzaWJsZSI6ZmFsc2UsIkxhc3RLbm93blZpc2liaWxpdHlTdGF0ZSI6ZmFsc2V9LCJJc1Zpc2libGUiOnRydWUsIlBhcmVudFN0eWxlIjpudWxsfSwiSW5kZXgiOjIxLCJQZXJjZW50YWdlQ29tcGxldGUiOm51bGwsIlBvc2l0aW9uIjp7IlJhdGlvIjowLjAsIklzQ3VzdG9tIjpmYWxzZX0sIkRhdGVGb3JtYXQiOnsiJHJlZiI6IjcyNiJ9LCJXZWVrTnVtYmVyaW5nIjp7IiRpZCI6IjcyOCIsIkZvcm1hdCI6MCwiSXNWaXNpYmxlIjpmYWxzZSwiTGFzdEtub3duVmlzaWJpbGl0eVN0YXRlIjpmYWxzZX0sIlJlbGF0ZWRUYXNrSWQiOiJhYzlhMDQ0Ni01ZGU2LTQwMjItYjM0Ni04YjAxMmNkYjhjN2YiLCJJZCI6IjU3YjgwNTdmLWZlY2ItNDMxNy05M2YyLTlkOTMwZTliODAzNSIsIkltcG9ydElkIjoiIiwiVGl0bGUiOiJHZXJtYW55IiwiTm90ZSI6bnVsbCwiSHlwZXJsaW5rIjp7IiRpZCI6IjcyOSIsIkFkZHJlc3MiOiIiLCJTdWJBZGRyZXNzIjoiIn0sIklzQ2hhbmdlZCI6ZmFsc2UsIklzTmV3IjpmYWxzZX0seyIkaWQiOiI3MzAiLCJEYXRlIjoiMjAyMi0xMC0yMVQyMzo1OTowMCIsIlN0eWxlIjp7IiRpZCI6IjczMSIsIlNoYXBlIjozLCJDb25uZWN0b3JNYXJnaW4iOnsiJGlkIjoiNzMyIiwiVG9wIjowLjAsIkxlZnQiOjIuMCwiUmlnaHQiOjIuMCwiQm90dG9tIjowLjB9LCJDb25uZWN0b3JTdHlsZSI6eyIkaWQiOiI3MzMiLCJMaW5lQ29sb3IiOnsiJGlkIjoiNzM0IiwiJHR5cGUiOiJOTFJFLkNvbW1vbi5Eb20uU29saWRDb2xvckJydXNoLCBOTFJFLkNvbW1vbiIsIkNvbG9yIjp7IiRpZCI6IjczNSIsIkEiOjI1NSwiUiI6MjcsIkciOjg4LCJCIjoxMjR9fSwiTGluZVdlaWdodCI6MS4wLCJMaW5lVHlwZSI6MCwiUGFyZW50U3R5bGUiOm51bGx9LCJJc0JlbG93VGltZWJhbmQiOnRydWUsIlBvc2l0aW9uT25UYXNrIjozLCJIaWRlRGF0ZSI6ZmFsc2UsIlNoYXBlU2l6ZSI6MSwiU3BhY2luZyI6MS4wLCJQYWRkaW5nIjp7IiRyZWYiOiIxMiJ9LCJTaGFwZVN0eWxlIjp7IiRpZCI6IjczNiIsIk1hcmdpbiI6eyIkcmVmIjoiMTQifSwiUGFkZGluZyI6eyIkcmVmIjoiMTUifSwiQmFja2dyb3VuZCI6eyIkaWQiOiI3MzciLCJDb2xvciI6eyIkaWQiOiI3MzgiLCJBIjoyNTUsIlIiOjI3LCJHIjo4OCwiQiI6MTI0fX0sIklzVmlzaWJsZSI6dHJ1ZSwiV2lkdGgiOjE4LjAsIkhlaWdodCI6MjAuMCwiQm9yZGVyU3R5bGUiOnsiJGlkIjoiNzM5IiwiTGluZUNvbG9yIjp7IiRpZCI6Ijc0MCIsIiR0eXBlIjoiTkxSRS5Db21tb24uRG9tLlNvbGlkQ29sb3JCcnVzaCwgTkxSRS5Db21tb24iLCJDb2xvciI6eyIkaWQiOiI3NDEiLCJBIjoyNTUsIlIiOjE3NiwiRyI6OTIsIkIiOjV9fSwiTGluZVdlaWdodCI6MC4wLCJMaW5lVHlwZSI6MCwiUGFyZW50U3R5bGUiOm51bGx9LCJQYXJlbnRTdHlsZSI6bnVsbH0sIlRpdGxlU3R5bGUiOnsiJGlkIjoiNzQyIiwiRm9udFNldHRpbmdzIjp7IiRpZCI6Ijc0MyIsIkZvbnRTaXplIjoxMCwiRm9udE5hbWUiOiJDYWxpYnJpIiwiSXNCb2xkIjp0cnVlLCJJc0l0YWxpYyI6ZmFsc2UsIklzVW5kZXJsaW5lZCI6ZmFsc2UsIlBhcmVudFN0eWxlIjpudWxsfSwiQXV0b1NpemUiOjAsIkZvcmVncm91bmQiOnsiJGlkIjoiNzQ0IiwiQ29sb3IiOnsiJGlkIjoiNzQ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c0NiIsIkNvbG9yIjp7IiRpZCI6Ijc0NyIsIkEiOjAsIlIiOjI1NSwiRyI6MjU1LCJCIjoyNTV9fSwiSXNWaXNpYmxlIjp0cnVlLCJXaWR0aCI6MC4wLCJIZWlnaHQiOjAuMCwiQm9yZGVyU3R5bGUiOnsiJGlkIjoiNzQ4IiwiTGluZUNvbG9yIjpudWxsLCJMaW5lV2VpZ2h0IjowLjAsIkxpbmVUeXBlIjowLCJQYXJlbnRTdHlsZSI6bnVsbH0sIlBhcmVudFN0eWxlIjpudWxsfSwiRGF0ZVN0eWxlIjp7IiRpZCI6Ijc0OSIsIkZvbnRTZXR0aW5ncyI6eyIkaWQiOiI3NTAiLCJGb250U2l6ZSI6OSwiRm9udE5hbWUiOiJDYWxpYnJpIiwiSXNCb2xkIjpmYWxzZSwiSXNJdGFsaWMiOmZhbHNlLCJJc1VuZGVybGluZWQiOmZhbHNlLCJQYXJlbnRTdHlsZSI6bnVsbH0sIkF1dG9TaXplIjowLCJGb3JlZ3JvdW5kIjp7IiRpZCI6Ijc1MSIsIkNvbG9yIjp7IiRpZCI6Ijc1Mi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3NTMiLCJDb2xvciI6eyIkaWQiOiI3NTQiLCJBIjowLCJSIjoyNTUsIkciOjI1NSwiQiI6MjU1fX0sIklzVmlzaWJsZSI6dHJ1ZSwiV2lkdGgiOjAuMCwiSGVpZ2h0IjowLjAsIkJvcmRlclN0eWxlIjp7IiRpZCI6Ijc1NSIsIkxpbmVDb2xvciI6bnVsbCwiTGluZVdlaWdodCI6MC4wLCJMaW5lVHlwZSI6MCwiUGFyZW50U3R5bGUiOm51bGx9LCJQYXJlbnRTdHlsZSI6bnVsbH0sIkRhdGVGb3JtYXQiOnsiJGlkIjoiNzU2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c1NyIsIkZvcm1hdCI6MCwiSXNWaXNpYmxlIjpmYWxzZSwiTGFzdEtub3duVmlzaWJpbGl0eVN0YXRlIjpmYWxzZX0sIklzVmlzaWJsZSI6dHJ1ZSwiUGFyZW50U3R5bGUiOm51bGx9LCJJbmRleCI6MjIsIlBlcmNlbnRhZ2VDb21wbGV0ZSI6bnVsbCwiUG9zaXRpb24iOnsiUmF0aW8iOjAuMCwiSXNDdXN0b20iOmZhbHNlfSwiRGF0ZUZvcm1hdCI6eyIkcmVmIjoiNzU2In0sIldlZWtOdW1iZXJpbmciOnsiJGlkIjoiNzU4IiwiRm9ybWF0IjowLCJJc1Zpc2libGUiOmZhbHNlLCJMYXN0S25vd25WaXNpYmlsaXR5U3RhdGUiOmZhbHNlfSwiUmVsYXRlZFRhc2tJZCI6ImFjOWEwNDQ2LTVkZTYtNDAyMi1iMzQ2LThiMDEyY2RiOGM3ZiIsIklkIjoiYjRhMTc3OWItZTAyYS00YzE3LTkyMDctMmI3MmM3MzZjYTBiIiwiSW1wb3J0SWQiOiIiLCJUaXRsZSI6IlVuaXRlZCBLaW5nZG9tIiwiTm90ZSI6bnVsbCwiSHlwZXJsaW5rIjp7IiRpZCI6Ijc1OSIsIkFkZHJlc3MiOiIiLCJTdWJBZGRyZXNzIjoiIn0sIklzQ2hhbmdlZCI6ZmFsc2UsIklzTmV3IjpmYWxzZX0seyIkaWQiOiI3NjAiLCJEYXRlIjoiMjAyMi0xMS0zMFQyMzo1OTowMCIsIlN0eWxlIjp7IiRpZCI6Ijc2MSIsIlNoYXBlIjozLCJDb25uZWN0b3JNYXJnaW4iOnsiJGlkIjoiNzYyIiwiVG9wIjowLjAsIkxlZnQiOjIuMCwiUmlnaHQiOjIuMCwiQm90dG9tIjowLjB9LCJDb25uZWN0b3JTdHlsZSI6eyIkaWQiOiI3NjMiLCJMaW5lQ29sb3IiOnsiJGlkIjoiNzY0IiwiJHR5cGUiOiJOTFJFLkNvbW1vbi5Eb20uU29saWRDb2xvckJydXNoLCBOTFJFLkNvbW1vbiIsIkNvbG9yIjp7IiRpZCI6Ijc2NSIsIkEiOjI1NSwiUiI6MjcsIkciOjg4LCJCIjoxMjR9fSwiTGluZVdlaWdodCI6MS4wLCJMaW5lVHlwZSI6MCwiUGFyZW50U3R5bGUiOm51bGx9LCJJc0JlbG93VGltZWJhbmQiOnRydWUsIlBvc2l0aW9uT25UYXNrIjozLCJIaWRlRGF0ZSI6ZmFsc2UsIlNoYXBlU2l6ZSI6MSwiU3BhY2luZyI6MS4wLCJQYWRkaW5nIjp7IiRyZWYiOiIxMiJ9LCJTaGFwZVN0eWxlIjp7IiRpZCI6Ijc2NiIsIk1hcmdpbiI6eyIkcmVmIjoiMTQifSwiUGFkZGluZyI6eyIkcmVmIjoiMTUifSwiQmFja2dyb3VuZCI6eyIkaWQiOiI3NjciLCJDb2xvciI6eyIkaWQiOiI3NjgiLCJBIjoyNTUsIlIiOjI3LCJHIjo4OCwiQiI6MTI0fX0sIklzVmlzaWJsZSI6dHJ1ZSwiV2lkdGgiOjE4LjAsIkhlaWdodCI6MjAuMCwiQm9yZGVyU3R5bGUiOnsiJGlkIjoiNzY5IiwiTGluZUNvbG9yIjp7IiRpZCI6Ijc3MCIsIiR0eXBlIjoiTkxSRS5Db21tb24uRG9tLlNvbGlkQ29sb3JCcnVzaCwgTkxSRS5Db21tb24iLCJDb2xvciI6eyIkaWQiOiI3NzEiLCJBIjoyNTUsIlIiOjE3NiwiRyI6OTIsIkIiOjV9fSwiTGluZVdlaWdodCI6MC4wLCJMaW5lVHlwZSI6MCwiUGFyZW50U3R5bGUiOm51bGx9LCJQYXJlbnRTdHlsZSI6bnVsbH0sIlRpdGxlU3R5bGUiOnsiJGlkIjoiNzcyIiwiRm9udFNldHRpbmdzIjp7IiRpZCI6Ijc3MyIsIkZvbnRTaXplIjoxMCwiRm9udE5hbWUiOiJDYWxpYnJpIiwiSXNCb2xkIjp0cnVlLCJJc0l0YWxpYyI6ZmFsc2UsIklzVW5kZXJsaW5lZCI6ZmFsc2UsIlBhcmVudFN0eWxlIjpudWxsfSwiQXV0b1NpemUiOjAsIkZvcmVncm91bmQiOnsiJGlkIjoiNzc0IiwiQ29sb3IiOnsiJGlkIjoiNzc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c3NiIsIkNvbG9yIjp7IiRpZCI6Ijc3NyIsIkEiOjAsIlIiOjI1NSwiRyI6MjU1LCJCIjoyNTV9fSwiSXNWaXNpYmxlIjp0cnVlLCJXaWR0aCI6MC4wLCJIZWlnaHQiOjAuMCwiQm9yZGVyU3R5bGUiOnsiJGlkIjoiNzc4IiwiTGluZUNvbG9yIjpudWxsLCJMaW5lV2VpZ2h0IjowLjAsIkxpbmVUeXBlIjowLCJQYXJlbnRTdHlsZSI6bnVsbH0sIlBhcmVudFN0eWxlIjpudWxsfSwiRGF0ZVN0eWxlIjp7IiRpZCI6Ijc3OSIsIkZvbnRTZXR0aW5ncyI6eyIkaWQiOiI3ODAiLCJGb250U2l6ZSI6OSwiRm9udE5hbWUiOiJDYWxpYnJpIiwiSXNCb2xkIjpmYWxzZSwiSXNJdGFsaWMiOmZhbHNlLCJJc1VuZGVybGluZWQiOmZhbHNlLCJQYXJlbnRTdHlsZSI6bnVsbH0sIkF1dG9TaXplIjowLCJGb3JlZ3JvdW5kIjp7IiRpZCI6Ijc4MSIsIkNvbG9yIjp7IiRpZCI6Ijc4Mi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3ODMiLCJDb2xvciI6eyIkaWQiOiI3ODQiLCJBIjowLCJSIjoyNTUsIkciOjI1NSwiQiI6MjU1fX0sIklzVmlzaWJsZSI6dHJ1ZSwiV2lkdGgiOjAuMCwiSGVpZ2h0IjowLjAsIkJvcmRlclN0eWxlIjp7IiRpZCI6Ijc4NSIsIkxpbmVDb2xvciI6bnVsbCwiTGluZVdlaWdodCI6MC4wLCJMaW5lVHlwZSI6MCwiUGFyZW50U3R5bGUiOm51bGx9LCJQYXJlbnRTdHlsZSI6bnVsbH0sIkRhdGVGb3JtYXQiOnsiJGlkIjoiNzg2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c4NyIsIkZvcm1hdCI6MCwiSXNWaXNpYmxlIjpmYWxzZSwiTGFzdEtub3duVmlzaWJpbGl0eVN0YXRlIjpmYWxzZX0sIklzVmlzaWJsZSI6dHJ1ZSwiUGFyZW50U3R5bGUiOm51bGx9LCJJbmRleCI6MjMsIlBlcmNlbnRhZ2VDb21wbGV0ZSI6bnVsbCwiUG9zaXRpb24iOnsiUmF0aW8iOjAuMCwiSXNDdXN0b20iOmZhbHNlfSwiRGF0ZUZvcm1hdCI6eyIkcmVmIjoiNzg2In0sIldlZWtOdW1iZXJpbmciOnsiJGlkIjoiNzg4IiwiRm9ybWF0IjowLCJJc1Zpc2libGUiOmZhbHNlLCJMYXN0S25vd25WaXNpYmlsaXR5U3RhdGUiOmZhbHNlfSwiUmVsYXRlZFRhc2tJZCI6ImFjOWEwNDQ2LTVkZTYtNDAyMi1iMzQ2LThiMDEyY2RiOGM3ZiIsIklkIjoiZDU5MDZmMTYtOGEyNC00ZjE1LWE4MWUtMzVkZDZhMDZjOTgyIiwiSW1wb3J0SWQiOiIiLCJUaXRsZSI6IkluZGlhIiwiTm90ZSI6bnVsbCwiSHlwZXJsaW5rIjp7IiRpZCI6Ijc4OSIsIkFkZHJlc3MiOiIiLCJTdWJBZGRyZXNzIjoiIn0sIklzQ2hhbmdlZCI6ZmFsc2UsIklzTmV3IjpmYWxzZX1dLCJUYXNrRGVmaW5pdGlvbiI6eyIkaWQiOiI3OTAiLCJHcm91cE5hbWUiOm51bGwsIlN0YXJ0RGF0ZSI6IjIwMjItMDQtMDFUMDA6MDA6MDBaIiwiRW5kRGF0ZSI6IjIwMjItMTItMDJUMjM6NTk6MDBaIiwiUGVyY2VudGFnZUNvbXBsZXRlIjpudWxsLCJTdHlsZSI6eyIkaWQiOiI3OTEiLCJTaGFwZSI6MCwiU2hhcGVUaGlja25lc3MiOjAsIkR1cmF0aW9uRm9ybWF0IjowLCJJbmNsdWRlTm9uV29ya2luZ0RheXNJbkR1cmF0aW9uIjpmYWxzZSwiUGVyY2VudGFnZUNvbXBsZXRlU3R5bGUiOnsiJGlkIjoiNzkyIiwiRm9udFNldHRpbmdzIjp7IiRpZCI6Ijc5MyIsIkZvbnRTaXplIjo5LCJGb250TmFtZSI6IkNhbGlicmkiLCJJc0JvbGQiOmZhbHNlLCJJc0l0YWxpYyI6ZmFsc2UsIklzVW5kZXJsaW5lZCI6ZmFsc2UsIlBhcmVudFN0eWxlIjpudWxsfSwiQXV0b1NpemUiOjAsIkZvcmVncm91bmQiOnsiJGlkIjoiNzk0IiwiQ29sb3IiOnsiJGlkIjoiNzk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5NiIsIlRvcCI6MC4wLCJMZWZ0IjowLjAsIlJpZ2h0IjowLjAsIkJvdHRvbSI6MC4wfSwiUGFkZGluZyI6eyIkaWQiOiI3OTciLCJUb3AiOjAuMCwiTGVmdCI6MC4wLCJSaWdodCI6MC4wLCJCb3R0b20iOjAuMH0sIkJhY2tncm91bmQiOnsiJGlkIjoiNzk4IiwiQ29sb3IiOnsiJGlkIjoiNzk5IiwiQSI6ODksIlIiOjAsIkciOjAsIkIiOjB9fSwiSXNWaXNpYmxlIjp0cnVlLCJXaWR0aCI6MC4wLCJIZWlnaHQiOjAuMCwiQm9yZGVyU3R5bGUiOnsiJGlkIjoiODAwIiwiTGluZUNvbG9yIjpudWxsLCJMaW5lV2VpZ2h0IjowLjAsIkxpbmVUeXBlIjowLCJQYXJlbnRTdHlsZSI6bnVsbH0sIlBhcmVudFN0eWxlIjpudWxsfSwiRHVyYXRpb25TdHlsZSI6eyIkaWQiOiI4MDEiLCJGb250U2V0dGluZ3MiOnsiJGlkIjoiODAyIiwiRm9udFNpemUiOjEwLCJGb250TmFtZSI6IkNhbGlicmkiLCJJc0JvbGQiOmZhbHNlLCJJc0l0YWxpYyI6ZmFsc2UsIklzVW5kZXJsaW5lZCI6ZmFsc2UsIlBhcmVudFN0eWxlIjpudWxsfSwiQXV0b1NpemUiOjAsIkZvcmVncm91bmQiOnsiJGlkIjoiODAzIiwiQ29sb3IiOnsiJGlkIjoiODA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A1IiwiVG9wIjowLjAsIkxlZnQiOjAuMCwiUmlnaHQiOjAuMCwiQm90dG9tIjowLjB9LCJQYWRkaW5nIjp7IiRpZCI6IjgwNiIsIlRvcCI6MC4wLCJMZWZ0IjowLjAsIlJpZ2h0IjowLjAsIkJvdHRvbSI6MC4wfSwiQmFja2dyb3VuZCI6eyIkaWQiOiI4MDciLCJDb2xvciI6eyIkaWQiOiI4MDgiLCJBIjo4OSwiUiI6MCwiRyI6MCwiQiI6MH19LCJJc1Zpc2libGUiOnRydWUsIldpZHRoIjowLjAsIkhlaWdodCI6MC4wLCJCb3JkZXJTdHlsZSI6eyIkaWQiOiI4MDkiLCJMaW5lQ29sb3IiOm51bGwsIkxpbmVXZWlnaHQiOjAuMCwiTGluZVR5cGUiOjAsIlBhcmVudFN0eWxlIjpudWxsfSwiUGFyZW50U3R5bGUiOm51bGx9LCJIb3Jpem9udGFsQ29ubmVjdG9yU3R5bGUiOnsiJGlkIjoiODEwIiwiTGluZUNvbG9yIjp7IiRpZCI6IjgxMSIsIiR0eXBlIjoiTkxSRS5Db21tb24uRG9tLlNvbGlkQ29sb3JCcnVzaCwgTkxSRS5Db21tb24iLCJDb2xvciI6eyIkaWQiOiI4MTIiLCJBIjoyNTUsIlIiOjIwNCwiRyI6MjA0LCJCIjoyMDR9fSwiTGluZVdlaWdodCI6MC4wLCJMaW5lVHlwZSI6MCwiUGFyZW50U3R5bGUiOm51bGx9LCJWZXJ0aWNhbENvbm5lY3RvclN0eWxlIjp7IiRpZCI6IjgxMyIsIkxpbmVDb2xvciI6eyIkaWQiOiI4MTQiLCIkdHlwZSI6Ik5MUkUuQ29tbW9uLkRvbS5Tb2xpZENvbG9yQnJ1c2gsIE5MUkUuQ29tbW9uIiwiQ29sb3IiOnsiJGlkIjoiODE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DE2IiwiTWFyZ2luIjp7IiRpZCI6IjgxNyIsIlRvcCI6MC4wLCJMZWZ0Ijo0LjAsIlJpZ2h0Ijo0LjAsIkJvdHRvbSI6MC4wfSwiUGFkZGluZyI6eyIkaWQiOiI4MTgiLCJUb3AiOjAuMCwiTGVmdCI6MC4wLCJSaWdodCI6MC4wLCJCb3R0b20iOjAuMH0sIkJhY2tncm91bmQiOnsiJGlkIjoiODE5IiwiQ29sb3IiOnsiJGlkIjoiODIwIiwiQSI6MjU1LCJSIjoyNywiRyI6ODgsIkIiOjEyNH19LCJJc1Zpc2libGUiOnRydWUsIldpZHRoIjo0MTMuMCwiSGVpZ2h0IjoxMC4wLCJCb3JkZXJTdHlsZSI6eyIkaWQiOiI4MjEiLCJMaW5lQ29sb3IiOnsiJGlkIjoiODIyIiwiJHR5cGUiOiJOTFJFLkNvbW1vbi5Eb20uU29saWRDb2xvckJydXNoLCBOTFJFLkNvbW1vbiIsIkNvbG9yIjp7IiRpZCI6IjgyMyIsIkEiOjI1NSwiUiI6MTc2LCJHIjo5MiwiQiI6NX19LCJMaW5lV2VpZ2h0IjowLjAsIkxpbmVUeXBlIjowLCJQYXJlbnRTdHlsZSI6bnVsbH0sIlBhcmVudFN0eWxlIjpudWxsfSwiVGl0bGVTdHlsZSI6eyIkaWQiOiI4MjQiLCJGb250U2V0dGluZ3MiOnsiJGlkIjoiODI1IiwiRm9udFNpemUiOjEwLCJGb250TmFtZSI6IkNhbGlicmkiLCJJc0JvbGQiOnRydWUsIklzSXRhbGljIjpmYWxzZSwiSXNVbmRlcmxpbmVkIjpmYWxzZSwiUGFyZW50U3R5bGUiOm51bGx9LCJBdXRvU2l6ZSI6MCwiRm9yZWdyb3VuZCI6eyIkaWQiOiI4MjYiLCJDb2xvciI6eyIkaWQiOiI4MjciLCJBIjoyNTUsIlIiOjI3LCJHIjo4OCwiQiI6MTI0fX0sIk1heFdpZHRoIjoyMDAuMCwiTWF4SGVpZ2h0IjoiSW5maW5pdHkiLCJTbWFydEZvcmVncm91bmRJc0FjdGl2ZSI6ZmFsc2UsIkhvcml6b250YWxBbGlnbm1lbnQiOjEsIlZlcnRpY2FsQWxpZ25tZW50IjowLCJTbWFydEZvcmVncm91bmQiOm51bGwsIkJhY2tncm91bmRGaWxsVHlwZSI6MCwiTWFyZ2luIjp7IiRpZCI6IjgyOCIsIlRvcCI6MC4wLCJMZWZ0IjowLjAsIlJpZ2h0IjowLjAsIkJvdHRvbSI6MC4wfSwiUGFkZGluZyI6eyIkaWQiOiI4MjkiLCJUb3AiOjAuMCwiTGVmdCI6MC4wLCJSaWdodCI6MC4wLCJCb3R0b20iOjAuMH0sIkJhY2tncm91bmQiOnsiJGlkIjoiODMwIiwiQ29sb3IiOnsiJGlkIjoiODMxIiwiQSI6MCwiUiI6MjU1LCJHIjoyNTUsIkIiOjI1NX19LCJJc1Zpc2libGUiOnRydWUsIldpZHRoIjowLjAsIkhlaWdodCI6MC4wLCJCb3JkZXJTdHlsZSI6eyIkaWQiOiI4MzIiLCJMaW5lQ29sb3IiOm51bGwsIkxpbmVXZWlnaHQiOjAuMCwiTGluZVR5cGUiOjAsIlBhcmVudFN0eWxlIjpudWxsfSwiUGFyZW50U3R5bGUiOm51bGx9LCJEYXRlU3R5bGUiOnsiJGlkIjoiODMzIiwiRm9udFNldHRpbmdzIjp7IiRpZCI6IjgzNCIsIkZvbnRTaXplIjo5LCJGb250TmFtZSI6IkNhbGlicmkiLCJJc0JvbGQiOmZhbHNlLCJJc0l0YWxpYyI6ZmFsc2UsIklzVW5kZXJsaW5lZCI6ZmFsc2UsIlBhcmVudFN0eWxlIjpudWxsfSwiQXV0b1NpemUiOjAsIkZvcmVncm91bmQiOnsiJGlkIjoiODM1IiwiQ29sb3IiOnsiJGlkIjoiOD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pZCI6IjgzOSIsIkNvbG9yIjp7IiRpZCI6Ijg0MCIsIkEiOjAsIlIiOjI1NSwiRyI6MjU1LCJCIjoyNTV9fSwiSXNWaXNpYmxlIjp0cnVlLCJXaWR0aCI6MC4wLCJIZWlnaHQiOjAuMCwiQm9yZGVyU3R5bGUiOnsiJGlkIjoiODQxIiwiTGluZUNvbG9yIjpudWxsLCJMaW5lV2VpZ2h0IjowLjAsIkxpbmVUeXBlIjowLCJQYXJlbnRTdHlsZSI6bnVsbH0sIlBhcmVudFN0eWxlIjpudWxsfSwiRGF0ZUZvcm1hdCI6eyIkaWQiOiI4ND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DMiLCJEYXRlUGFydElzVmlzaWJsZSI6ZmFsc2UsIlRpbWVQYXJ0SXNWaXNpYmxlIjpmYWxzZX19LCJXZWVrTnVtYmVyaW5nIjp7IiRpZCI6Ijg0NCIsIkZvcm1hdCI6MCwiSXNWaXNpYmxlIjpmYWxzZSwiTGFzdEtub3duVmlzaWJpbGl0eVN0YXRlIjpmYWxzZX0sIklzVmlzaWJsZSI6dHJ1ZSwiUGFyZW50U3R5bGUiOm51bGx9LCJJbmRleCI6MTcsIlNtYXJ0RHVyYXRpb25BY3RpdmF0ZWQiOmZhbHNlLCJEYXRlRm9ybWF0Ijp7IiRyZWYiOiI4NDIifSwiV2Vla051bWJlcmluZyI6eyIkaWQiOiI4NDUiLCJGb3JtYXQiOjAsIklzVmlzaWJsZSI6ZmFsc2UsIkxhc3RLbm93blZpc2liaWxpdHlTdGF0ZSI6ZmFsc2V9LCJJZCI6ImFjOWEwNDQ2LTVkZTYtNDAyMi1iMzQ2LThiMDEyY2RiOGM3ZiIsIkltcG9ydElkIjoiMjEiLCJUaXRsZSI6IlRpbWVsaW5lIiwiTm90ZSI6bnVsbCwiSHlwZXJsaW5rIjp7IiRpZCI6Ijg0NiIsIkFkZHJlc3MiOm51bGwsIlN1YkFkZHJlc3MiOm51bGx9LCJJc0NoYW5nZWQiOmZhbHNlLCJJc05ldyI6ZmFsc2V9fV0sIl9taWxlc3RvbmVzIjpbXSwiSWQiOiIwMDAwMDAwMC0wMDAwLTAwMDAtMDAwMC0wMDAwMDAwMDAwMDAiLCJJc1NpbmdsZUl0ZW1Sb3ciOnRydWV9XSwiSW5kZXgiOjE2LCJJZCI6IjBiN2Y1ODJjLTlmZjAtNDExNS05N2M1LTRjMGVlZDFiYTEzOCIsIkhlYWRlclRleHQiOm51bGwsIklzRGVmYXVsdCI6dHJ1ZSwiU3R5bGUiOnsiJGlkIjoiODQ3IiwiSGVhZGVyU3R5bGUiOnsiJGlkIjoiODQ4IiwiVGV4dFN0eWxlIjp7IiRpZCI6Ijg0OSIsIkZvbnRTZXR0aW5ncyI6eyIkaWQiOiI4NTAiLCJGb250U2l6ZSI6MTEsIkZvbnROYW1lIjoiQ2FsaWJyaSIsIklzQm9sZCI6ZmFsc2UsIklzSXRhbGljIjpmYWxzZSwiSXNVbmRlcmxpbmVkIjpmYWxzZSwiUGFyZW50U3R5bGUiOm51bGx9LCJBdXRvU2l6ZSI6MiwiRm9yZWdyb3VuZCI6eyIkaWQiOiI4NTEiLCJDb2xvciI6eyIkaWQiOiI4NTIiLCJBIjoyNTUsIlIiOjAsIkciOjAsIkIiOjB9fSwiTWF4V2lkdGgiOjAuMCwiTWF4SGVpZ2h0IjowLjAsIlNtYXJ0Rm9yZWdyb3VuZElzQWN0aXZlIjpmYWxzZSwiSG9yaXpvbnRhbEFsaWdubWVudCI6MCwiVmVydGljYWxBbGlnbm1lbnQiOjAsIlNtYXJ0Rm9yZWdyb3VuZCI6bnVsbCwiQmFja2dyb3VuZEZpbGxUeXBlIjowLCJNYXJnaW4iOnsiJGlkIjoiODUzIiwiVG9wIjowLjAsIkxlZnQiOjAuMCwiUmlnaHQiOjAuMCwiQm90dG9tIjowLjB9LCJQYWRkaW5nIjp7IiRpZCI6Ijg1NCIsIlRvcCI6MC4wLCJMZWZ0IjowLjAsIlJpZ2h0IjowLjAsIkJvdHRvbSI6MC4wfSwiQmFja2dyb3VuZCI6bnVsbC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NjMsIlIiOjI0MCwiRyI6MTI3LCJCIjo5fX0sIklzVmlzaWJsZSI6dHJ1ZSwiV2lkdGgiOjAuMCwiSGVpZ2h0IjowLjAsIkJvcmRlclN0eWxlIjp7IiRpZCI6Ijg2MCIsIkxpbmVDb2xvciI6eyIkaWQiOiI4NjEiLCIkdHlwZSI6Ik5MUkUuQ29tbW9uLkRvbS5Tb2xpZENvbG9yQnJ1c2gsIE5MUkUuQ29tbW9uIiwiQ29sb3IiOnsiJGlkIjoiODYyIiwiQSI6MjU1LCJSIjoxNzYsIkciOjkyLCJCIjo1fX0sIkxpbmVXZWlnaHQiOjAuMCwiTGluZVR5cGUiOjAsIlBhcmVudFN0eWxlIjpudWxsfSwiUGFyZW50U3R5bGUiOm51bGx9LCJNYXJnaW4iOnsiJGlkIjoiODYzIiwiVG9wIjowLjAsIkxlZnQiOjAuMCwiUmlnaHQiOjAuMCwiQm90dG9tIjowLjB9LCJQYWRkaW5nIjp7IiRpZCI6Ijg2NCIsIlRvcCI6MC4wLCJMZWZ0IjowLjAsIlJpZ2h0IjowLjAsIkJvdHRvbSI6MC4wfSwiQmFja2dyb3VuZCI6bnVsbCwiSXNWaXNpYmxlIjp0cnVlLCJXaWR0aCI6MC4wLCJIZWlnaHQiOjAuMCwiQm9yZGVyU3R5bGUiOm51bGwsIlBhcmVudFN0eWxlIjpudWxsfSwiQmFja2dyb3VuZFN0eWxlIjp7IiRpZCI6Ijg2NSIsIk1hcmdpbiI6eyIkaWQiOiI4NjYiLCJUb3AiOjAuMCwiTGVmdCI6MC4wLCJSaWdodCI6MC4wLCJCb3R0b20iOjAuMH0sIlBhZGRpbmciOnsiJGlkIjoiODY3IiwiVG9wIjowLjAsIkxlZnQiOjAuMCwiUmlnaHQiOjAuMCwiQm90dG9tIjowLjB9LCJCYWNrZ3JvdW5kIjp7IiRpZCI6Ijg2OCIsIkNvbG9yIjp7IiRpZCI6Ijg2OSIsIkEiOjUxLCJSIjoyNywiRyI6ODgsIkIiOjEyNH19LCJJc1Zpc2libGUiOnRydWUsIldpZHRoIjowLjAsIkhlaWdodCI6MC4wLCJCb3JkZXJTdHlsZSI6eyIkaWQiOiI4NzAiLCJMaW5lQ29sb3IiOnsiJGlkIjoiODcxIiwiJHR5cGUiOiJOTFJFLkNvbW1vbi5Eb20uU29saWRDb2xvckJydXNoLCBOTFJFLkNvbW1vbiIsIkNvbG9yIjp7IiRpZCI6Ijg3MiIsIkEiOjI1NSwiUiI6MTc2LCJHIjo5MiwiQiI6NX19LCJMaW5lV2VpZ2h0IjowLjAsIkxpbmVUeXBlIjowLCJQYXJlbnRTdHlsZSI6bnVsbH0sIlBhcmVudFN0eWxlIjpudWxsfSwiTWFyZ2luIjp7IiRpZCI6Ijg3MyIsIlRvcCI6MC4wLCJMZWZ0IjowLjAsIlJpZ2h0IjowLjAsIkJvdHRvbSI6MC4wfSwiUGFkZGluZyI6eyIkaWQiOiI4NzQiLCJUb3AiOjAuMCwiTGVmdCI6MC4wLCJSaWdodCI6MC4wLCJCb3R0b20iOjAuMH0sIklzVmlzaWJsZSI6ZmFsc2UsIldpZHRoIjowLjAsIkhlaWdodCI6MC4wLCJCb3JkZXJTdHlsZSI6bnVsbCwiUGFyZW50U3R5bGUiOm51bGx9fV0sIklkIjoiZjQ1NGYzMmMtZGE4MS00NWU2LWFiZjgtZWY2YTg3MDExMTViIiwiSW5kZXgiOjE2LCJIZWFkZXJUZXh0IjoiUHJvZHVjdCBcdTAwMGJHYW1tYSIsIlN0eWxlIjp7IiRpZCI6Ijg3NSIsIkhlYWRlclN0eWxlIjp7IiRpZCI6Ijg3NiIsIlRleHRJc1ZlcnRpY2FsIjpmYWxzZSwiVGV4dFN0eWxlIjp7IiRpZCI6Ijg3NyIsIkZvbnRTZXR0aW5ncyI6eyIkaWQiOiI4NzgiLCJGb250U2l6ZSI6MTIsIkZvbnROYW1lIjoiQ2FsaWJyaSIsIklzQm9sZCI6ZmFsc2UsIklzSXRhbGljIjpmYWxzZSwiSXNVbmRlcmxpbmVkIjpmYWxzZSwiUGFyZW50U3R5bGUiOm51bGx9LCJBdXRvU2l6ZSI6MiwiRm9yZWdyb3VuZCI6eyIkaWQiOiI4NzkiLCJDb2xvciI6eyIkaWQiOiI4ODAiLCJBIjoyNTUsIlIiOjI1NSwiRyI6MjU1LCJCIjoyNTV9fSwiTWF4V2lkdGgiOjU4LjQ5MzMzMzMzMzMzMzMzOSwiTWF4SGVpZ2h0IjowLjAsIlNtYXJ0Rm9yZWdyb3VuZElzQWN0aXZlIjpmYWxzZSwiSG9yaXpvbnRhbEFsaWdubWVudCI6MCwiVmVydGljYWxBbGlnbm1lbnQiOjAsIlNtYXJ0Rm9yZWdyb3VuZCI6bnVsbCwiQmFja2dyb3VuZEZpbGxUeXBlIjowLCJNYXJnaW4iOnsiJGlkIjoiODgxIiwiVG9wIjowLjAsIkxlZnQiOjAuMCwiUmlnaHQiOjAuMCwiQm90dG9tIjowLjB9LCJQYWRkaW5nIjp7IiRpZCI6Ijg4MiIsIlRvcCI6MC4wLCJMZWZ0IjowLjAsIlJpZ2h0IjowLjAsIkJvdHRvbSI6MC4wfSwiQmFja2dyb3VuZCI6bnVsbCwiSXNWaXNpYmxlIjp0cnVlLCJXaWR0aCI6MC4wLCJIZWlnaHQiOjAuMCwiQm9yZGVyU3R5bGUiOm51bGwsIlBhcmVudFN0eWxlIjpudWxsfSwiUmVjdGFuZ2xlU3R5bGUiOnsiJGlkIjoiODgzIiwiTWFyZ2luIjp7IiRpZCI6Ijg4NCIsIlRvcCI6MC4wLCJMZWZ0IjowLjAsIlJpZ2h0IjowLjAsIkJvdHRvbSI6MC4wfSwiUGFkZGluZyI6eyIkaWQiOiI4ODUiLCJUb3AiOjAuMCwiTGVmdCI6MC4wLCJSaWdodCI6MC4wLCJCb3R0b20iOjAuMH0sIkJhY2tncm91bmQiOnsiJGlkIjoiODg2IiwiQ29sb3IiOnsiJGlkIjoiODg3IiwiQSI6MjU1LCJSIjoyNywiRyI6ODgsIkIiOjEyNH19LCJJc1Zpc2libGUiOnRydWUsIldpZHRoIjowLjAsIkhlaWdodCI6MC4wLCJCb3JkZXJTdHlsZSI6eyIkaWQiOiI4ODgiLCJMaW5lQ29sb3IiOnsiJGlkIjoiODg5IiwiJHR5cGUiOiJOTFJFLkNvbW1vbi5Eb20uU29saWRDb2xvckJydXNoLCBOTFJFLkNvbW1vbiIsIkNvbG9yIjp7IiRpZCI6Ijg5MCIsIkEiOjI1NSwiUiI6MTc2LCJHIjo5MiwiQiI6NX19LCJMaW5lV2VpZ2h0IjowLjAsIkxpbmVUeXBlIjowLCJQYXJlbnRTdHlsZSI6bnVsbH0sIlBhcmVudFN0eWxlIjpudWxsfSwiTWFyZ2luIjp7IiRpZCI6Ijg5MSIsIlRvcCI6MC4wLCJMZWZ0IjowLjAsIlJpZ2h0IjowLjAsIkJvdHRvbSI6MC4wfSwiUGFkZGluZyI6eyIkaWQiOiI4OTIiLCJUb3AiOjAuMCwiTGVmdCI6MC4wLCJSaWdodCI6MC4wLCJCb3R0b20iOjAuMH0sIkJhY2tncm91bmQiOm51bGwsIklzVmlzaWJsZSI6dHJ1ZSwiV2lkdGgiOjAuMCwiSGVpZ2h0IjowLjAsIkJvcmRlclN0eWxlIjpudWxsLCJQYXJlbnRTdHlsZSI6bnVsbH0sIkJhY2tncm91bmRTdHlsZSI6eyIkaWQiOiI4OTMiLCJNYXJnaW4iOnsiJGlkIjoiODk0IiwiVG9wIjowLjAsIkxlZnQiOjAuMCwiUmlnaHQiOjAuMCwiQm90dG9tIjowLjB9LCJQYWRkaW5nIjp7IiRpZCI6Ijg5NSIsIlRvcCI6MC4wLCJMZWZ0IjowLjAsIlJpZ2h0IjowLjAsIkJvdHRvbSI6MC4wfSwiQmFja2dyb3VuZCI6eyIkaWQiOiI4OTYiLCJDb2xvciI6eyIkaWQiOiI4OTciLCJBIjo1MSwiUiI6MjcsIkciOjg4LCJCIjoxMjR9fSwiSXNWaXNpYmxlIjp0cnVlLCJXaWR0aCI6MC4wLCJIZWlnaHQiOjAuMCwiQm9yZGVyU3R5bGUiOnsiJGlkIjoiODk4IiwiTGluZUNvbG9yIjp7IiRpZCI6Ijg5OSIsIiR0eXBlIjoiTkxSRS5Db21tb24uRG9tLlNvbGlkQ29sb3JCcnVzaCwgTkxSRS5Db21tb24iLCJDb2xvciI6eyIkaWQiOiI5MDAiLCJBIjoyNTUsIlIiOjE3NiwiRyI6OTIsIkIiOjV9fSwiTGluZVdlaWdodCI6MC4wLCJMaW5lVHlwZSI6MCwiUGFyZW50U3R5bGUiOm51bGx9LCJQYXJlbnRTdHlsZSI6bnVsbH0sIklzQWJvdmVUaW1lYmFuZCI6ZmFsc2UsIk1hcmdpbiI6eyIkaWQiOiI5MDEiLCJUb3AiOjAuMCwiTGVmdCI6MC4wLCJSaWdodCI6MC4wLCJCb3R0b20iOjAuMH0sIlBhZGRpbmciOnsiJGlkIjoiOTAyIiwiVG9wIjowLjAsIkxlZnQiOjAuMCwiUmlnaHQiOjAuMCwiQm90dG9tIjowLjB9LCJJc1Zpc2libGUiOnRydWUsIldpZHRoIjowLjAsIkhlaWdodCI6MC4wLCJCb3JkZXJTdHlsZSI6eyIkaWQiOiI5MDMiLCJMaW5lQ29sb3IiOm51bGwsIkxpbmVXZWlnaHQiOjAuMCwiTGluZVR5cGUiOjAsIlBhcmVudFN0eWxlIjpudWxsfSwiUGFyZW50U3R5bGUiOm51bGx9fSx7IiRpZCI6IjkwNCIsIl9hY3Rpdml0aWVzIjpbeyIkaWQiOiI5MDUiLCJfcm93cyI6W3siJGlkIjoiOTA2IiwiX3Rhc2tzIjpbeyIkaWQiOiI5MDciLCJfYXR0YWNoZWRNaWxlc3RvbmVzIjpbeyIkaWQiOiI5MDgiLCJEYXRlIjoiMjAyMi0wNC0wMVQyMzo1OTowMCIsIlN0eWxlIjp7IiRpZCI6IjkwOSIsIlNoYXBlIjozLCJDb25uZWN0b3JNYXJnaW4iOnsiJGlkIjoiOTEwIiwiVG9wIjowLjAsIkxlZnQiOjIuMCwiUmlnaHQiOjIuMCwiQm90dG9tIjowLjB9LCJDb25uZWN0b3JTdHlsZSI6eyIkaWQiOiI5MTEiLCJMaW5lQ29sb3IiOnsiJGlkIjoiOTEyIiwiJHR5cGUiOiJOTFJFLkNvbW1vbi5Eb20uU29saWRDb2xvckJydXNoLCBOTFJFLkNvbW1vbiIsIkNvbG9yIjp7IiRpZCI6IjkxMyIsIkEiOjI1NSwiUiI6NzgsIkciOjEzMywiQiI6NjZ9fSwiTGluZVdlaWdodCI6MS4wLCJMaW5lVHlwZSI6MCwiUGFyZW50U3R5bGUiOm51bGx9LCJJc0JlbG93VGltZWJhbmQiOnRydWUsIlBvc2l0aW9uT25UYXNrIjozLCJIaWRlRGF0ZSI6ZmFsc2UsIlNoYXBlU2l6ZSI6MSwiU3BhY2luZyI6MS4wLCJQYWRkaW5nIjp7IiRyZWYiOiIxMiJ9LCJTaGFwZVN0eWxlIjp7IiRpZCI6IjkxNCIsIk1hcmdpbiI6eyIkcmVmIjoiMTQifSwiUGFkZGluZyI6eyIkcmVmIjoiMTUifSwiQmFja2dyb3VuZCI6eyIkaWQiOiI5MTUiLCJDb2xvciI6eyIkaWQiOiI5MTYiLCJBIjoyNTUsIlIiOjc4LCJHIjoxMzMsIkIiOjY2fX0sIklzVmlzaWJsZSI6dHJ1ZSwiV2lkdGgiOjE4LjAsIkhlaWdodCI6MjAuMCwiQm9yZGVyU3R5bGUiOnsiJGlkIjoiOTE3IiwiTGluZUNvbG9yIjp7IiRpZCI6IjkxOCIsIiR0eXBlIjoiTkxSRS5Db21tb24uRG9tLlNvbGlkQ29sb3JCcnVzaCwgTkxSRS5Db21tb24iLCJDb2xvciI6eyIkaWQiOiI5MTkiLCJBIjoyNTUsIlIiOjE3NiwiRyI6OTIsIkIiOjV9fSwiTGluZVdlaWdodCI6MC4wLCJMaW5lVHlwZSI6MCwiUGFyZW50U3R5bGUiOm51bGx9LCJQYXJlbnRTdHlsZSI6bnVsbH0sIlRpdGxlU3R5bGUiOnsiJGlkIjoiOTIwIiwiRm9udFNldHRpbmdzIjp7IiRpZCI6IjkyMSIsIkZvbnRTaXplIjoxMCwiRm9udE5hbWUiOiJDYWxpYnJpIiwiSXNCb2xkIjp0cnVlLCJJc0l0YWxpYyI6ZmFsc2UsIklzVW5kZXJsaW5lZCI6ZmFsc2UsIlBhcmVudFN0eWxlIjpudWxsfSwiQXV0b1NpemUiOjAsIkZvcmVncm91bmQiOnsiJGlkIjoiOTIyIiwiQ29sb3IiOnsiJGlkIjoiOTI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kyNCIsIkNvbG9yIjp7IiRpZCI6IjkyNSIsIkEiOjAsIlIiOjI1NSwiRyI6MjU1LCJCIjoyNTV9fSwiSXNWaXNpYmxlIjp0cnVlLCJXaWR0aCI6MC4wLCJIZWlnaHQiOjAuMCwiQm9yZGVyU3R5bGUiOnsiJGlkIjoiOTI2IiwiTGluZUNvbG9yIjpudWxsLCJMaW5lV2VpZ2h0IjowLjAsIkxpbmVUeXBlIjowLCJQYXJlbnRTdHlsZSI6bnVsbH0sIlBhcmVudFN0eWxlIjpudWxsfSwiRGF0ZVN0eWxlIjp7IiRpZCI6IjkyNyIsIkZvbnRTZXR0aW5ncyI6eyIkaWQiOiI5MjgiLCJGb250U2l6ZSI6OSwiRm9udE5hbWUiOiJDYWxpYnJpIiwiSXNCb2xkIjpmYWxzZSwiSXNJdGFsaWMiOmZhbHNlLCJJc1VuZGVybGluZWQiOmZhbHNlLCJQYXJlbnRTdHlsZSI6bnVsbH0sIkF1dG9TaXplIjowLCJGb3JlZ3JvdW5kIjp7IiRpZCI6IjkyOSIsIkNvbG9yIjp7IiRpZCI6IjkzMCIsIkEiOjI1NSwiUiI6NTAsIkciOjUwLCJCIjo1MH19LCJNYXhXaWR0aCI6MjAwLjAsIk1heEhlaWdodCI6IkluZmluaXR5IiwiU21hcnRGb3JlZ3JvdW5kSXNBY3RpdmUiOmZhbHNlLCJIb3Jpem9udGFsQWxpZ25tZW50IjoxLCJWZXJ0aWNhbEFsaWdubWVudCI6MCwiU21hcnRGb3JlZ3JvdW5kIjpudWxsLCJCYWNrZ3JvdW5kRmlsbFR5cGUiOjAsIk1hcmdpbiI6eyIkcmVmIjoiMzQifSwiUGFkZGluZyI6eyIkcmVmIjoiMzUifSwiQmFja2dyb3VuZCI6eyIkaWQiOiI5MzEiLCJDb2xvciI6eyIkaWQiOiI5MzIiLCJBIjowLCJSIjoyNTUsIkciOjI1NSwiQiI6MjU1fX0sIklzVmlzaWJsZSI6dHJ1ZSwiV2lkdGgiOjAuMCwiSGVpZ2h0IjowLjAsIkJvcmRlclN0eWxlIjp7IiRpZCI6IjkzMyIsIkxpbmVDb2xvciI6bnVsbCwiTGluZVdlaWdodCI6MC4wLCJMaW5lVHlwZSI6MCwiUGFyZW50U3R5bGUiOm51bGx9LCJQYXJlbnRTdHlsZSI6bnVsbH0sIkRhdGVGb3JtYXQiOnsiJGlkIjoiOTM0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kzNSIsIkZvcm1hdCI6MCwiSXNWaXNpYmxlIjpmYWxzZSwiTGFzdEtub3duVmlzaWJpbGl0eVN0YXRlIjpmYWxzZX0sIklzVmlzaWJsZSI6dHJ1ZSwiUGFyZW50U3R5bGUiOm51bGx9LCJJbmRleCI6MjYsIlBlcmNlbnRhZ2VDb21wbGV0ZSI6bnVsbCwiUG9zaXRpb24iOnsiUmF0aW8iOjAuMCwiSXNDdXN0b20iOmZhbHNlfSwiRGF0ZUZvcm1hdCI6eyIkcmVmIjoiOTM0In0sIldlZWtOdW1iZXJpbmciOnsiJGlkIjoiOTM2IiwiRm9ybWF0IjowLCJJc1Zpc2libGUiOmZhbHNlLCJMYXN0S25vd25WaXNpYmlsaXR5U3RhdGUiOmZhbHNlfSwiUmVsYXRlZFRhc2tJZCI6ImU4NTMzZDMzLWY5ZmMtNGVkNS05ZDBiLTg3Y2ZmZTk0OGRmMiIsIklkIjoiYWNhYjBiYzctYTZiNi00NTQxLWE3M2MtZmFmMjI3YjM0NTI4IiwiSW1wb3J0SWQiOiIiLCJUaXRsZSI6IlVuaXRlZCBTdGF0ZXMiLCJOb3RlIjpudWxsLCJIeXBlcmxpbmsiOnsiJGlkIjoiOTM3IiwiQWRkcmVzcyI6IiIsIlN1YkFkZHJlc3MiOiIifSwiSXNDaGFuZ2VkIjpmYWxzZSwiSXNOZXciOmZhbHNlfSx7IiRpZCI6IjkzOCIsIkRhdGUiOiIyMDIyLTA2LTIyVDIzOjU5OjAwIiwiU3R5bGUiOnsiJGlkIjoiOTM5IiwiU2hhcGUiOjMsIkNvbm5lY3Rvck1hcmdpbiI6eyIkaWQiOiI5NDAiLCJUb3AiOjAuMCwiTGVmdCI6Mi4wLCJSaWdodCI6Mi4wLCJCb3R0b20iOjAuMH0sIkNvbm5lY3RvclN0eWxlIjp7IiRpZCI6Ijk0MSIsIkxpbmVDb2xvciI6eyIkaWQiOiI5NDIiLCIkdHlwZSI6Ik5MUkUuQ29tbW9uLkRvbS5Tb2xpZENvbG9yQnJ1c2gsIE5MUkUuQ29tbW9uIiwiQ29sb3IiOnsiJGlkIjoiOTQzIiwiQSI6MjU1LCJSIjo3OCwiRyI6MTMzLCJCIjo2Nn19LCJMaW5lV2VpZ2h0IjoxLjAsIkxpbmVUeXBlIjowLCJQYXJlbnRTdHlsZSI6bnVsbH0sIklzQmVsb3dUaW1lYmFuZCI6dHJ1ZSwiUG9zaXRpb25PblRhc2siOjMsIkhpZGVEYXRlIjpmYWxzZSwiU2hhcGVTaXplIjoxLCJTcGFjaW5nIjoxLjAsIlBhZGRpbmciOnsiJHJlZiI6IjEyIn0sIlNoYXBlU3R5bGUiOnsiJGlkIjoiOTQ0IiwiTWFyZ2luIjp7IiRyZWYiOiIxNCJ9LCJQYWRkaW5nIjp7IiRyZWYiOiIxNSJ9LCJCYWNrZ3JvdW5kIjp7IiRpZCI6Ijk0NSIsIkNvbG9yIjp7IiRpZCI6Ijk0NiIsIkEiOjI1NSwiUiI6NzgsIkciOjEzMywiQiI6NjZ9fSwiSXNWaXNpYmxlIjp0cnVlLCJXaWR0aCI6MTguMCwiSGVpZ2h0IjoyMC4wLCJCb3JkZXJTdHlsZSI6eyIkaWQiOiI5NDciLCJMaW5lQ29sb3IiOnsiJGlkIjoiOTQ4IiwiJHR5cGUiOiJOTFJFLkNvbW1vbi5Eb20uU29saWRDb2xvckJydXNoLCBOTFJFLkNvbW1vbiIsIkNvbG9yIjp7IiRpZCI6Ijk0OSIsIkEiOjI1NSwiUiI6MTc2LCJHIjo5MiwiQiI6NX19LCJMaW5lV2VpZ2h0IjowLjAsIkxpbmVUeXBlIjowLCJQYXJlbnRTdHlsZSI6bnVsbH0sIlBhcmVudFN0eWxlIjpudWxsfSwiVGl0bGVTdHlsZSI6eyIkaWQiOiI5NTAiLCJGb250U2V0dGluZ3MiOnsiJGlkIjoiOTUxIiwiRm9udFNpemUiOjEwLCJGb250TmFtZSI6IkNhbGlicmkiLCJJc0JvbGQiOnRydWUsIklzSXRhbGljIjpmYWxzZSwiSXNVbmRlcmxpbmVkIjpmYWxzZSwiUGFyZW50U3R5bGUiOm51bGx9LCJBdXRvU2l6ZSI6MCwiRm9yZWdyb3VuZCI6eyIkaWQiOiI5NTIiLCJDb2xvciI6eyIkaWQiOiI5NT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TU0IiwiQ29sb3IiOnsiJGlkIjoiOTU1IiwiQSI6MCwiUiI6MjU1LCJHIjoyNTUsIkIiOjI1NX19LCJJc1Zpc2libGUiOnRydWUsIldpZHRoIjowLjAsIkhlaWdodCI6MC4wLCJCb3JkZXJTdHlsZSI6eyIkaWQiOiI5NTYiLCJMaW5lQ29sb3IiOm51bGwsIkxpbmVXZWlnaHQiOjAuMCwiTGluZVR5cGUiOjAsIlBhcmVudFN0eWxlIjpudWxsfSwiUGFyZW50U3R5bGUiOm51bGx9LCJEYXRlU3R5bGUiOnsiJGlkIjoiOTU3IiwiRm9udFNldHRpbmdzIjp7IiRpZCI6Ijk1OCIsIkZvbnRTaXplIjo5LCJGb250TmFtZSI6IkNhbGlicmkiLCJJc0JvbGQiOmZhbHNlLCJJc0l0YWxpYyI6ZmFsc2UsIklzVW5kZXJsaW5lZCI6ZmFsc2UsIlBhcmVudFN0eWxlIjpudWxsfSwiQXV0b1NpemUiOjAsIkZvcmVncm91bmQiOnsiJGlkIjoiOTU5IiwiQ29sb3IiOnsiJGlkIjoiOTYw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k2MSIsIkNvbG9yIjp7IiRpZCI6Ijk2MiIsIkEiOjAsIlIiOjI1NSwiRyI6MjU1LCJCIjoyNTV9fSwiSXNWaXNpYmxlIjp0cnVlLCJXaWR0aCI6MC4wLCJIZWlnaHQiOjAuMCwiQm9yZGVyU3R5bGUiOnsiJGlkIjoiOTYzIiwiTGluZUNvbG9yIjpudWxsLCJMaW5lV2VpZ2h0IjowLjAsIkxpbmVUeXBlIjowLCJQYXJlbnRTdHlsZSI6bnVsbH0sIlBhcmVudFN0eWxlIjpudWxsfSwiRGF0ZUZvcm1hdCI6eyIkaWQiOiI5Nj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DAifX0sIldlZWtOdW1iZXJpbmciOnsiJGlkIjoiOTY1IiwiRm9ybWF0IjowLCJJc1Zpc2libGUiOmZhbHNlLCJMYXN0S25vd25WaXNpYmlsaXR5U3RhdGUiOmZhbHNlfSwiSXNWaXNpYmxlIjp0cnVlLCJQYXJlbnRTdHlsZSI6bnVsbH0sIkluZGV4IjoyNywiUGVyY2VudGFnZUNvbXBsZXRlIjpudWxsLCJQb3NpdGlvbiI6eyJSYXRpbyI6MC4wLCJJc0N1c3RvbSI6ZmFsc2V9LCJEYXRlRm9ybWF0Ijp7IiRyZWYiOiI5NjQifSwiV2Vla051bWJlcmluZyI6eyIkaWQiOiI5NjYiLCJGb3JtYXQiOjAsIklzVmlzaWJsZSI6ZmFsc2UsIkxhc3RLbm93blZpc2liaWxpdHlTdGF0ZSI6ZmFsc2V9LCJSZWxhdGVkVGFza0lkIjoiZTg1MzNkMzMtZjlmYy00ZWQ1LTlkMGItODdjZmZlOTQ4ZGYyIiwiSWQiOiJmN2E5MGRmYS0zOGM2LTRkMWYtYTgyNS02YTMzZWRhMTZlYTYiLCJJbXBvcnRJZCI6IiIsIlRpdGxlIjoiQ2hpbmEiLCJOb3RlIjpudWxsLCJIeXBlcmxpbmsiOnsiJGlkIjoiOTY3IiwiQWRkcmVzcyI6IiIsIlN1YkFkZHJlc3MiOiIifSwiSXNDaGFuZ2VkIjpmYWxzZSwiSXNOZXciOmZhbHNlfSx7IiRpZCI6Ijk2OCIsIkRhdGUiOiIyMDIyLTA4LTE3VDIzOjU5OjAwIiwiU3R5bGUiOnsiJGlkIjoiOTY5IiwiU2hhcGUiOjMsIkNvbm5lY3Rvck1hcmdpbiI6eyIkaWQiOiI5NzAiLCJUb3AiOjAuMCwiTGVmdCI6Mi4wLCJSaWdodCI6Mi4wLCJCb3R0b20iOjAuMH0sIkNvbm5lY3RvclN0eWxlIjp7IiRpZCI6Ijk3MSIsIkxpbmVDb2xvciI6eyIkaWQiOiI5NzIiLCIkdHlwZSI6Ik5MUkUuQ29tbW9uLkRvbS5Tb2xpZENvbG9yQnJ1c2gsIE5MUkUuQ29tbW9uIiwiQ29sb3IiOnsiJGlkIjoiOTczIiwiQSI6MjU1LCJSIjo3OCwiRyI6MTMzLCJCIjo2Nn19LCJMaW5lV2VpZ2h0IjoxLjAsIkxpbmVUeXBlIjowLCJQYXJlbnRTdHlsZSI6bnVsbH0sIklzQmVsb3dUaW1lYmFuZCI6dHJ1ZSwiUG9zaXRpb25PblRhc2siOjMsIkhpZGVEYXRlIjpmYWxzZSwiU2hhcGVTaXplIjoxLCJTcGFjaW5nIjoxLjAsIlBhZGRpbmciOnsiJHJlZiI6IjEyIn0sIlNoYXBlU3R5bGUiOnsiJGlkIjoiOTc0IiwiTWFyZ2luIjp7IiRyZWYiOiIxNCJ9LCJQYWRkaW5nIjp7IiRyZWYiOiIxNSJ9LCJCYWNrZ3JvdW5kIjp7IiRpZCI6Ijk3NSIsIkNvbG9yIjp7IiRpZCI6Ijk3NiIsIkEiOjI1NSwiUiI6NzgsIkciOjEzMywiQiI6NjZ9fSwiSXNWaXNpYmxlIjp0cnVlLCJXaWR0aCI6MTguMCwiSGVpZ2h0IjoyMC4wLCJCb3JkZXJTdHlsZSI6eyIkaWQiOiI5NzciLCJMaW5lQ29sb3IiOnsiJGlkIjoiOTc4IiwiJHR5cGUiOiJOTFJFLkNvbW1vbi5Eb20uU29saWRDb2xvckJydXNoLCBOTFJFLkNvbW1vbiIsIkNvbG9yIjp7IiRpZCI6Ijk3OSIsIkEiOjI1NSwiUiI6MTc2LCJHIjo5MiwiQiI6NX19LCJMaW5lV2VpZ2h0IjowLjAsIkxpbmVUeXBlIjowLCJQYXJlbnRTdHlsZSI6bnVsbH0sIlBhcmVudFN0eWxlIjpudWxsfSwiVGl0bGVTdHlsZSI6eyIkaWQiOiI5ODAiLCJGb250U2V0dGluZ3MiOnsiJGlkIjoiOTgxIiwiRm9udFNpemUiOjEwLCJGb250TmFtZSI6IkNhbGlicmkiLCJJc0JvbGQiOnRydWUsIklzSXRhbGljIjpmYWxzZSwiSXNVbmRlcmxpbmVkIjpmYWxzZSwiUGFyZW50U3R5bGUiOm51bGx9LCJBdXRvU2l6ZSI6MCwiRm9yZWdyb3VuZCI6eyIkaWQiOiI5ODIiLCJDb2xvciI6eyIkaWQiOiI5OD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1In0sIlBhZGRpbmciOnsiJHJlZiI6IjI2In0sIkJhY2tncm91bmQiOnsiJGlkIjoiOTg0IiwiQ29sb3IiOnsiJGlkIjoiOTg1IiwiQSI6MCwiUiI6MjU1LCJHIjoyNTUsIkIiOjI1NX19LCJJc1Zpc2libGUiOnRydWUsIldpZHRoIjowLjAsIkhlaWdodCI6MC4wLCJCb3JkZXJTdHlsZSI6eyIkaWQiOiI5ODYiLCJMaW5lQ29sb3IiOm51bGwsIkxpbmVXZWlnaHQiOjAuMCwiTGluZVR5cGUiOjAsIlBhcmVudFN0eWxlIjpudWxsfSwiUGFyZW50U3R5bGUiOm51bGx9LCJEYXRlU3R5bGUiOnsiJGlkIjoiOTg3IiwiRm9udFNldHRpbmdzIjp7IiRpZCI6Ijk4OCIsIkZvbnRTaXplIjo5LCJGb250TmFtZSI6IkNhbGlicmkiLCJJc0JvbGQiOmZhbHNlLCJJc0l0YWxpYyI6ZmFsc2UsIklzVW5kZXJsaW5lZCI6ZmFsc2UsIlBhcmVudFN0eWxlIjpudWxsfSwiQXV0b1NpemUiOjAsIkZvcmVncm91bmQiOnsiJGlkIjoiOTg5IiwiQ29sb3IiOnsiJGlkIjoiOTkw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k5MSIsIkNvbG9yIjp7IiRpZCI6Ijk5MiIsIkEiOjAsIlIiOjI1NSwiRyI6MjU1LCJCIjoyNTV9fSwiSXNWaXNpYmxlIjp0cnVlLCJXaWR0aCI6MC4wLCJIZWlnaHQiOjAuMCwiQm9yZGVyU3R5bGUiOnsiJGlkIjoiOTkzIiwiTGluZUNvbG9yIjpudWxsLCJMaW5lV2VpZ2h0IjowLjAsIkxpbmVUeXBlIjowLCJQYXJlbnRTdHlsZSI6bnVsbH0sIlBhcmVudFN0eWxlIjpudWxsfSwiRGF0ZUZvcm1hdCI6eyIkaWQiOiI5OT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NDAifX0sIldlZWtOdW1iZXJpbmciOnsiJGlkIjoiOTk1IiwiRm9ybWF0IjowLCJJc1Zpc2libGUiOmZhbHNlLCJMYXN0S25vd25WaXNpYmlsaXR5U3RhdGUiOmZhbHNlfSwiSXNWaXNpYmxlIjp0cnVlLCJQYXJlbnRTdHlsZSI6bnVsbH0sIkluZGV4IjoyOCwiUGVyY2VudGFnZUNvbXBsZXRlIjpudWxsLCJQb3NpdGlvbiI6eyJSYXRpbyI6MC4wLCJJc0N1c3RvbSI6ZmFsc2V9LCJEYXRlRm9ybWF0Ijp7IiRyZWYiOiI5OTQifSwiV2Vla051bWJlcmluZyI6eyIkaWQiOiI5OTYiLCJGb3JtYXQiOjAsIklzVmlzaWJsZSI6ZmFsc2UsIkxhc3RLbm93blZpc2liaWxpdHlTdGF0ZSI6ZmFsc2V9LCJSZWxhdGVkVGFza0lkIjoiZTg1MzNkMzMtZjlmYy00ZWQ1LTlkMGItODdjZmZlOTQ4ZGYyIiwiSWQiOiJjNWExZDU2Ny01YTc3LTRjN2EtYWY4Yi1mOWQxYThhZWFiYjgiLCJJbXBvcnRJZCI6IiIsIlRpdGxlIjoiSmFwYW4iLCJOb3RlIjpudWxsLCJIeXBlcmxpbmsiOnsiJGlkIjoiOTk3IiwiQWRkcmVzcyI6IiIsIlN1YkFkZHJlc3MiOiIifSwiSXNDaGFuZ2VkIjpmYWxzZSwiSXNOZXciOmZhbHNlfSx7IiRpZCI6Ijk5OCIsIkRhdGUiOiIyMDIyLTExLTAzVDIzOjU5OjAwIiwiU3R5bGUiOnsiJGlkIjoiOTk5IiwiU2hhcGUiOjMsIkNvbm5lY3Rvck1hcmdpbiI6eyIkaWQiOiIxMDAwIiwiVG9wIjowLjAsIkxlZnQiOjIuMCwiUmlnaHQiOjIuMCwiQm90dG9tIjowLjB9LCJDb25uZWN0b3JTdHlsZSI6eyIkaWQiOiIxMDAxIiwiTGluZUNvbG9yIjp7IiRpZCI6IjEwMDIiLCIkdHlwZSI6Ik5MUkUuQ29tbW9uLkRvbS5Tb2xpZENvbG9yQnJ1c2gsIE5MUkUuQ29tbW9uIiwiQ29sb3IiOnsiJGlkIjoiMTAwMyIsIkEiOjI1NSwiUiI6NzgsIkciOjEzMywiQiI6NjZ9fSwiTGluZVdlaWdodCI6MS4wLCJMaW5lVHlwZSI6MCwiUGFyZW50U3R5bGUiOm51bGx9LCJJc0JlbG93VGltZWJhbmQiOnRydWUsIlBvc2l0aW9uT25UYXNrIjozLCJIaWRlRGF0ZSI6ZmFsc2UsIlNoYXBlU2l6ZSI6MSwiU3BhY2luZyI6MS4wLCJQYWRkaW5nIjp7IiRyZWYiOiIxMiJ9LCJTaGFwZVN0eWxlIjp7IiRpZCI6IjEwMDQiLCJNYXJnaW4iOnsiJHJlZiI6IjE0In0sIlBhZGRpbmciOnsiJHJlZiI6IjE1In0sIkJhY2tncm91bmQiOnsiJGlkIjoiMTAwNSIsIkNvbG9yIjp7IiRpZCI6IjEwMDYiLCJBIjoyNTUsIlIiOjc4LCJHIjoxMzMsIkIiOjY2fX0sIklzVmlzaWJsZSI6dHJ1ZSwiV2lkdGgiOjE4LjAsIkhlaWdodCI6MjAuMCwiQm9yZGVyU3R5bGUiOnsiJGlkIjoiMTAwNyIsIkxpbmVDb2xvciI6eyIkaWQiOiIxMDA4IiwiJHR5cGUiOiJOTFJFLkNvbW1vbi5Eb20uU29saWRDb2xvckJydXNoLCBOTFJFLkNvbW1vbiIsIkNvbG9yIjp7IiRpZCI6IjEwMDkiLCJBIjoyNTUsIlIiOjE3NiwiRyI6OTIsIkIiOjV9fSwiTGluZVdlaWdodCI6MC4wLCJMaW5lVHlwZSI6MCwiUGFyZW50U3R5bGUiOm51bGx9LCJQYXJlbnRTdHlsZSI6bnVsbH0sIlRpdGxlU3R5bGUiOnsiJGlkIjoiMTAxMCIsIkZvbnRTZXR0aW5ncyI6eyIkaWQiOiIxMDExIiwiRm9udFNpemUiOjEwLCJGb250TmFtZSI6IkNhbGlicmkiLCJJc0JvbGQiOnRydWUsIklzSXRhbGljIjpmYWxzZSwiSXNVbmRlcmxpbmVkIjpmYWxzZSwiUGFyZW50U3R5bGUiOm51bGx9LCJBdXRvU2l6ZSI6MCwiRm9yZWdyb3VuZCI6eyIkaWQiOiIxMDEyIiwiQ29sb3IiOnsiJGlkIjoiMTAx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MDE0IiwiQ29sb3IiOnsiJGlkIjoiMTAxNSIsIkEiOjAsIlIiOjI1NSwiRyI6MjU1LCJCIjoyNTV9fSwiSXNWaXNpYmxlIjp0cnVlLCJXaWR0aCI6MC4wLCJIZWlnaHQiOjAuMCwiQm9yZGVyU3R5bGUiOnsiJGlkIjoiMTAxNiIsIkxpbmVDb2xvciI6bnVsbCwiTGluZVdlaWdodCI6MC4wLCJMaW5lVHlwZSI6MCwiUGFyZW50U3R5bGUiOm51bGx9LCJQYXJlbnRTdHlsZSI6bnVsbH0sIkRhdGVTdHlsZSI6eyIkaWQiOiIxMDE3IiwiRm9udFNldHRpbmdzIjp7IiRpZCI6IjEwMTgiLCJGb250U2l6ZSI6OSwiRm9udE5hbWUiOiJDYWxpYnJpIiwiSXNCb2xkIjpmYWxzZSwiSXNJdGFsaWMiOmZhbHNlLCJJc1VuZGVybGluZWQiOmZhbHNlLCJQYXJlbnRTdHlsZSI6bnVsbH0sIkF1dG9TaXplIjowLCJGb3JlZ3JvdW5kIjp7IiRpZCI6IjEwMTkiLCJDb2xvciI6eyIkaWQiOiIxMDIw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wMjEiLCJDb2xvciI6eyIkaWQiOiIxMDIyIiwiQSI6MCwiUiI6MjU1LCJHIjoyNTUsIkIiOjI1NX19LCJJc1Zpc2libGUiOnRydWUsIldpZHRoIjowLjAsIkhlaWdodCI6MC4wLCJCb3JkZXJTdHlsZSI6eyIkaWQiOiIxMDIzIiwiTGluZUNvbG9yIjpudWxsLCJMaW5lV2VpZ2h0IjowLjAsIkxpbmVUeXBlIjowLCJQYXJlbnRTdHlsZSI6bnVsbH0sIlBhcmVudFN0eWxlIjpudWxsfSwiRGF0ZUZvcm1hdCI6eyIkaWQiOiIxMDI0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EwMjUiLCJGb3JtYXQiOjAsIklzVmlzaWJsZSI6ZmFsc2UsIkxhc3RLbm93blZpc2liaWxpdHlTdGF0ZSI6ZmFsc2V9LCJJc1Zpc2libGUiOnRydWUsIlBhcmVudFN0eWxlIjpudWxsfSwiSW5kZXgiOjI5LCJQZXJjZW50YWdlQ29tcGxldGUiOm51bGwsIlBvc2l0aW9uIjp7IlJhdGlvIjowLjAsIklzQ3VzdG9tIjpmYWxzZX0sIkRhdGVGb3JtYXQiOnsiJHJlZiI6IjEwMjQifSwiV2Vla051bWJlcmluZyI6eyIkaWQiOiIxMDI2IiwiRm9ybWF0IjowLCJJc1Zpc2libGUiOmZhbHNlLCJMYXN0S25vd25WaXNpYmlsaXR5U3RhdGUiOmZhbHNlfSwiUmVsYXRlZFRhc2tJZCI6ImU4NTMzZDMzLWY5ZmMtNGVkNS05ZDBiLTg3Y2ZmZTk0OGRmMiIsIklkIjoiMDkxZDk1M2EtN2Y4ZC00NmU0LWFjNDktOGJiMjVmN2ZiOTA3IiwiSW1wb3J0SWQiOiIiLCJUaXRsZSI6Ikdlcm1hbnkiLCJOb3RlIjpudWxsLCJIeXBlcmxpbmsiOnsiJGlkIjoiMTAyNyIsIkFkZHJlc3MiOiIiLCJTdWJBZGRyZXNzIjoiIn0sIklzQ2hhbmdlZCI6ZmFsc2UsIklzTmV3IjpmYWxzZX0seyIkaWQiOiIxMDI4IiwiRGF0ZSI6IjIwMjItMTItMzBUMjM6NTk6MDAiLCJTdHlsZSI6eyIkaWQiOiIxMDI5IiwiU2hhcGUiOjMsIkNvbm5lY3Rvck1hcmdpbiI6eyIkaWQiOiIxMDMwIiwiVG9wIjowLjAsIkxlZnQiOjIuMCwiUmlnaHQiOjIuMCwiQm90dG9tIjowLjB9LCJDb25uZWN0b3JTdHlsZSI6eyIkaWQiOiIxMDMxIiwiTGluZUNvbG9yIjp7IiRpZCI6IjEwMzIiLCIkdHlwZSI6Ik5MUkUuQ29tbW9uLkRvbS5Tb2xpZENvbG9yQnJ1c2gsIE5MUkUuQ29tbW9uIiwiQ29sb3IiOnsiJGlkIjoiMTAzMyIsIkEiOjI1NSwiUiI6NzgsIkciOjEzMywiQiI6NjZ9fSwiTGluZVdlaWdodCI6MS4wLCJMaW5lVHlwZSI6MCwiUGFyZW50U3R5bGUiOm51bGx9LCJJc0JlbG93VGltZWJhbmQiOnRydWUsIlBvc2l0aW9uT25UYXNrIjozLCJIaWRlRGF0ZSI6ZmFsc2UsIlNoYXBlU2l6ZSI6MSwiU3BhY2luZyI6MS4wLCJQYWRkaW5nIjp7IiRyZWYiOiIxMiJ9LCJTaGFwZVN0eWxlIjp7IiRpZCI6IjEwMzQiLCJNYXJnaW4iOnsiJHJlZiI6IjE0In0sIlBhZGRpbmciOnsiJHJlZiI6IjE1In0sIkJhY2tncm91bmQiOnsiJGlkIjoiMTAzNSIsIkNvbG9yIjp7IiRpZCI6IjEwMzYiLCJBIjoyNTUsIlIiOjc4LCJHIjoxMzMsIkIiOjY2fX0sIklzVmlzaWJsZSI6dHJ1ZSwiV2lkdGgiOjE4LjAsIkhlaWdodCI6MjAuMCwiQm9yZGVyU3R5bGUiOnsiJGlkIjoiMTAzNyIsIkxpbmVDb2xvciI6eyIkaWQiOiIxMDM4IiwiJHR5cGUiOiJOTFJFLkNvbW1vbi5Eb20uU29saWRDb2xvckJydXNoLCBOTFJFLkNvbW1vbiIsIkNvbG9yIjp7IiRpZCI6IjEwMzkiLCJBIjoyNTUsIlIiOjE3NiwiRyI6OTIsIkIiOjV9fSwiTGluZVdlaWdodCI6MC4wLCJMaW5lVHlwZSI6MCwiUGFyZW50U3R5bGUiOm51bGx9LCJQYXJlbnRTdHlsZSI6bnVsbH0sIlRpdGxlU3R5bGUiOnsiJGlkIjoiMTA0MCIsIkZvbnRTZXR0aW5ncyI6eyIkaWQiOiIxMDQxIiwiRm9udFNpemUiOjEwLCJGb250TmFtZSI6IkNhbGlicmkiLCJJc0JvbGQiOnRydWUsIklzSXRhbGljIjpmYWxzZSwiSXNVbmRlcmxpbmVkIjpmYWxzZSwiUGFyZW50U3R5bGUiOm51bGx9LCJBdXRvU2l6ZSI6MCwiRm9yZWdyb3VuZCI6eyIkaWQiOiIxMDQyIiwiQ29sb3IiOnsiJGlkIjoiMTA0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MDQ0IiwiQ29sb3IiOnsiJGlkIjoiMTA0NSIsIkEiOjAsIlIiOjI1NSwiRyI6MjU1LCJCIjoyNTV9fSwiSXNWaXNpYmxlIjp0cnVlLCJXaWR0aCI6MC4wLCJIZWlnaHQiOjAuMCwiQm9yZGVyU3R5bGUiOnsiJGlkIjoiMTA0NiIsIkxpbmVDb2xvciI6bnVsbCwiTGluZVdlaWdodCI6MC4wLCJMaW5lVHlwZSI6MCwiUGFyZW50U3R5bGUiOm51bGx9LCJQYXJlbnRTdHlsZSI6bnVsbH0sIkRhdGVTdHlsZSI6eyIkaWQiOiIxMDQ3IiwiRm9udFNldHRpbmdzIjp7IiRpZCI6IjEwNDgiLCJGb250U2l6ZSI6OSwiRm9udE5hbWUiOiJDYWxpYnJpIiwiSXNCb2xkIjpmYWxzZSwiSXNJdGFsaWMiOmZhbHNlLCJJc1VuZGVybGluZWQiOmZhbHNlLCJQYXJlbnRTdHlsZSI6bnVsbH0sIkF1dG9TaXplIjowLCJGb3JlZ3JvdW5kIjp7IiRpZCI6IjEwNDkiLCJDb2xvciI6eyIkaWQiOiIxMDUw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wNTEiLCJDb2xvciI6eyIkaWQiOiIxMDUyIiwiQSI6MCwiUiI6MjU1LCJHIjoyNTUsIkIiOjI1NX19LCJJc1Zpc2libGUiOnRydWUsIldpZHRoIjowLjAsIkhlaWdodCI6MC4wLCJCb3JkZXJTdHlsZSI6eyIkaWQiOiIxMDUzIiwiTGluZUNvbG9yIjpudWxsLCJMaW5lV2VpZ2h0IjowLjAsIkxpbmVUeXBlIjowLCJQYXJlbnRTdHlsZSI6bnVsbH0sIlBhcmVudFN0eWxlIjpudWxsfSwiRGF0ZUZvcm1hdCI6eyIkaWQiOiIxMDU0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EwNTUiLCJGb3JtYXQiOjAsIklzVmlzaWJsZSI6ZmFsc2UsIkxhc3RLbm93blZpc2liaWxpdHlTdGF0ZSI6ZmFsc2V9LCJJc1Zpc2libGUiOnRydWUsIlBhcmVudFN0eWxlIjpudWxsfSwiSW5kZXgiOjMwLCJQZXJjZW50YWdlQ29tcGxldGUiOm51bGwsIlBvc2l0aW9uIjp7IlJhdGlvIjowLjAsIklzQ3VzdG9tIjpmYWxzZX0sIkRhdGVGb3JtYXQiOnsiJHJlZiI6IjEwNTQifSwiV2Vla051bWJlcmluZyI6eyIkaWQiOiIxMDU2IiwiRm9ybWF0IjowLCJJc1Zpc2libGUiOmZhbHNlLCJMYXN0S25vd25WaXNpYmlsaXR5U3RhdGUiOmZhbHNlfSwiUmVsYXRlZFRhc2tJZCI6ImU4NTMzZDMzLWY5ZmMtNGVkNS05ZDBiLTg3Y2ZmZTk0OGRmMiIsIklkIjoiZDA4OWZkY2MtYmFjYy00ODFhLWI0ZTktZTAyOGRhYWZhZjdjIiwiSW1wb3J0SWQiOiIiLCJUaXRsZSI6IlVuaXRlZCBLaW5nZG9tIiwiTm90ZSI6bnVsbCwiSHlwZXJsaW5rIjp7IiRpZCI6IjEwNTciLCJBZGRyZXNzIjoiIiwiU3ViQWRkcmVzcyI6IiJ9LCJJc0NoYW5nZWQiOmZhbHNlLCJJc05ldyI6ZmFsc2V9LHsiJGlkIjoiMTA1OCIsIkRhdGUiOiIyMDIzLTAzLTAxVDIzOjU5OjAwIiwiU3R5bGUiOnsiJGlkIjoiMTA1OSIsIlNoYXBlIjozLCJDb25uZWN0b3JNYXJnaW4iOnsiJGlkIjoiMTA2MCIsIlRvcCI6MC4wLCJMZWZ0IjoyLjAsIlJpZ2h0IjoyLjAsIkJvdHRvbSI6MC4wfSwiQ29ubmVjdG9yU3R5bGUiOnsiJGlkIjoiMTA2MSIsIkxpbmVDb2xvciI6eyIkaWQiOiIxMDYyIiwiJHR5cGUiOiJOTFJFLkNvbW1vbi5Eb20uU29saWRDb2xvckJydXNoLCBOTFJFLkNvbW1vbiIsIkNvbG9yIjp7IiRpZCI6IjEwNjMiLCJBIjoyNTUsIlIiOjc4LCJHIjoxMzMsIkIiOjY2fX0sIkxpbmVXZWlnaHQiOjEuMCwiTGluZVR5cGUiOjAsIlBhcmVudFN0eWxlIjpudWxsfSwiSXNCZWxvd1RpbWViYW5kIjp0cnVlLCJQb3NpdGlvbk9uVGFzayI6MywiSGlkZURhdGUiOmZhbHNlLCJTaGFwZVNpemUiOjEsIlNwYWNpbmciOjEuMCwiUGFkZGluZyI6eyIkaWQiOiIxMDY0IiwiVG9wIjo3LjAsIkxlZnQiOjMuMCwiUmlnaHQiOjAuMCwiQm90dG9tIjoyLjB9LCJTaGFwZVN0eWxlIjp7IiRpZCI6IjEwNjUiLCJNYXJnaW4iOnsiJHJlZiI6IjE0In0sIlBhZGRpbmciOnsiJHJlZiI6IjE1In0sIkJhY2tncm91bmQiOnsiJGlkIjoiMTA2NiIsIkNvbG9yIjp7IiRpZCI6IjEwNjciLCJBIjoyNTUsIlIiOjc4LCJHIjoxMzMsIkIiOjY2fX0sIklzVmlzaWJsZSI6dHJ1ZSwiV2lkdGgiOjE4LjAsIkhlaWdodCI6MjAuMCwiQm9yZGVyU3R5bGUiOnsiJGlkIjoiMTA2OCIsIkxpbmVDb2xvciI6eyIkaWQiOiIxMDY5IiwiJHR5cGUiOiJOTFJFLkNvbW1vbi5Eb20uU29saWRDb2xvckJydXNoLCBOTFJFLkNvbW1vbiIsIkNvbG9yIjp7IiRpZCI6IjEwNzAiLCJBIjoyNTUsIlIiOjE3NiwiRyI6OTIsIkIiOjV9fSwiTGluZVdlaWdodCI6MC4wLCJMaW5lVHlwZSI6MCwiUGFyZW50U3R5bGUiOm51bGx9LCJQYXJlbnRTdHlsZSI6bnVsbH0sIlRpdGxlU3R5bGUiOnsiJGlkIjoiMTA3MSIsIkZvbnRTZXR0aW5ncyI6eyIkaWQiOiIxMDcyIiwiRm9udFNpemUiOjEwLCJGb250TmFtZSI6IkNhbGlicmkiLCJJc0JvbGQiOnRydWUsIklzSXRhbGljIjpmYWxzZSwiSXNVbmRlcmxpbmVkIjpmYWxzZSwiUGFyZW50U3R5bGUiOm51bGx9LCJBdXRvU2l6ZSI6MCwiRm9yZWdyb3VuZCI6eyIkaWQiOiIxMDczIiwiQ29sb3IiOnsiJGlkIjoiMTA3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ifSwiUGFkZGluZyI6eyIkcmVmIjoiMjYifSwiQmFja2dyb3VuZCI6eyIkaWQiOiIxMDc1IiwiQ29sb3IiOnsiJGlkIjoiMTA3NiIsIkEiOjAsIlIiOjI1NSwiRyI6MjU1LCJCIjoyNTV9fSwiSXNWaXNpYmxlIjp0cnVlLCJXaWR0aCI6MC4wLCJIZWlnaHQiOjAuMCwiQm9yZGVyU3R5bGUiOnsiJGlkIjoiMTA3NyIsIkxpbmVDb2xvciI6bnVsbCwiTGluZVdlaWdodCI6MC4wLCJMaW5lVHlwZSI6MCwiUGFyZW50U3R5bGUiOm51bGx9LCJQYXJlbnRTdHlsZSI6bnVsbH0sIkRhdGVTdHlsZSI6eyIkaWQiOiIxMDc4IiwiRm9udFNldHRpbmdzIjp7IiRpZCI6IjEwNzkiLCJGb250U2l6ZSI6OSwiRm9udE5hbWUiOiJDYWxpYnJpIiwiSXNCb2xkIjpmYWxzZSwiSXNJdGFsaWMiOmZhbHNlLCJJc1VuZGVybGluZWQiOmZhbHNlLCJQYXJlbnRTdHlsZSI6bnVsbH0sIkF1dG9TaXplIjowLCJGb3JlZ3JvdW5kIjp7IiRpZCI6IjEwODAiLCJDb2xvciI6eyIkaWQiOiIxMDgxIiwiQSI6MjU1LCJSIjo1MCwiRyI6NTAsIkIiOjUwfX0sIk1heFdpZHRoIjoyMDAuMCwiTWF4SGVpZ2h0IjoiSW5maW5pdHkiLCJTbWFydEZvcmVncm91bmRJc0FjdGl2ZSI6ZmFsc2UsIkhvcml6b250YWxBbGlnbm1lbnQiOjEsIlZlcnRpY2FsQWxpZ25tZW50IjowLCJTbWFydEZvcmVncm91bmQiOm51bGwsIkJhY2tncm91bmRGaWxsVHlwZSI6MCwiTWFyZ2luIjp7IiRyZWYiOiIzNCJ9LCJQYWRkaW5nIjp7IiRyZWYiOiIzNSJ9LCJCYWNrZ3JvdW5kIjp7IiRpZCI6IjEwODIiLCJDb2xvciI6eyIkaWQiOiIxMDgzIiwiQSI6MCwiUiI6MjU1LCJHIjoyNTUsIkIiOjI1NX19LCJJc1Zpc2libGUiOnRydWUsIldpZHRoIjowLjAsIkhlaWdodCI6MC4wLCJCb3JkZXJTdHlsZSI6eyIkaWQiOiIxMDg0IiwiTGluZUNvbG9yIjpudWxsLCJMaW5lV2VpZ2h0IjowLjAsIkxpbmVUeXBlIjowLCJQYXJlbnRTdHlsZSI6bnVsbH0sIlBhcmVudFN0eWxlIjpudWxsfSwiRGF0ZUZvcm1hdCI6eyIkaWQiOiIxMDg1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QwIn19LCJXZWVrTnVtYmVyaW5nIjp7IiRpZCI6IjEwODYiLCJGb3JtYXQiOjAsIklzVmlzaWJsZSI6ZmFsc2UsIkxhc3RLbm93blZpc2liaWxpdHlTdGF0ZSI6ZmFsc2V9LCJJc1Zpc2libGUiOnRydWUsIlBhcmVudFN0eWxlIjpudWxsfSwiSW5kZXgiOjMxLCJQZXJjZW50YWdlQ29tcGxldGUiOm51bGwsIlBvc2l0aW9uIjp7IlJhdGlvIjowLjAsIklzQ3VzdG9tIjpmYWxzZX0sIkRhdGVGb3JtYXQiOnsiJHJlZiI6IjEwODUifSwiV2Vla051bWJlcmluZyI6eyIkaWQiOiIxMDg3IiwiRm9ybWF0IjowLCJJc1Zpc2libGUiOmZhbHNlLCJMYXN0S25vd25WaXNpYmlsaXR5U3RhdGUiOmZhbHNlfSwiUmVsYXRlZFRhc2tJZCI6ImU4NTMzZDMzLWY5ZmMtNGVkNS05ZDBiLTg3Y2ZmZTk0OGRmMiIsIklkIjoiNWU2NWZmODItNzg2NC00MzRjLTgwYjctMjY2MWQ5MTM0YTFmIiwiSW1wb3J0SWQiOiIiLCJUaXRsZSI6IkluZGlhIiwiTm90ZSI6bnVsbCwiSHlwZXJsaW5rIjp7IiRpZCI6IjEwODgiLCJBZGRyZXNzIjoiIiwiU3ViQWRkcmVzcyI6IiJ9LCJJc0NoYW5nZWQiOmZhbHNlLCJJc05ldyI6ZmFsc2V9XSwiVGFza0RlZmluaXRpb24iOnsiJGlkIjoiMTA4OSIsIkdyb3VwTmFtZSI6bnVsbCwiU3RhcnREYXRlIjoiMjAyMi0wNC0wMVQwMDowMDowMFoiLCJFbmREYXRlIjoiMjAyMy0wMy0wMVQyMzo1OTowMFoiLCJQZXJjZW50YWdlQ29tcGxldGUiOm51bGwsIlN0eWxlIjp7IiRpZCI6IjEwOTAiLCJTaGFwZSI6MCwiU2hhcGVUaGlja25lc3MiOjAsIkR1cmF0aW9uRm9ybWF0IjowLCJJbmNsdWRlTm9uV29ya2luZ0RheXNJbkR1cmF0aW9uIjpmYWxzZSwiUGVyY2VudGFnZUNvbXBsZXRlU3R5bGUiOnsiJGlkIjoiMTA5MSIsIkZvbnRTZXR0aW5ncyI6eyIkaWQiOiIxMDkyIiwiRm9udFNpemUiOjksIkZvbnROYW1lIjoiQ2FsaWJyaSIsIklzQm9sZCI6ZmFsc2UsIklzSXRhbGljIjpmYWxzZSwiSXNVbmRlcmxpbmVkIjpmYWxzZSwiUGFyZW50U3R5bGUiOm51bGx9LCJBdXRvU2l6ZSI6MCwiRm9yZWdyb3VuZCI6eyIkaWQiOiIxMDkzIiwiQ29sb3IiOnsiJGlkIjoiMTA5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Dk1IiwiVG9wIjowLjAsIkxlZnQiOjAuMCwiUmlnaHQiOjAuMCwiQm90dG9tIjowLjB9LCJQYWRkaW5nIjp7IiRpZCI6IjEwOTYiLCJUb3AiOjAuMCwiTGVmdCI6MC4wLCJSaWdodCI6MC4wLCJCb3R0b20iOjAuMH0sIkJhY2tncm91bmQiOnsiJGlkIjoiMTA5NyIsIkNvbG9yIjp7IiRpZCI6IjEwOTgiLCJBIjo4OSwiUiI6MCwiRyI6MCwiQiI6MH19LCJJc1Zpc2libGUiOnRydWUsIldpZHRoIjowLjAsIkhlaWdodCI6MC4wLCJCb3JkZXJTdHlsZSI6eyIkaWQiOiIxMDk5IiwiTGluZUNvbG9yIjpudWxsLCJMaW5lV2VpZ2h0IjowLjAsIkxpbmVUeXBlIjowLCJQYXJlbnRTdHlsZSI6bnVsbH0sIlBhcmVudFN0eWxlIjpudWxsfSwiRHVyYXRpb25TdHlsZSI6eyIkaWQiOiIxMTAwIiwiRm9udFNldHRpbmdzIjp7IiRpZCI6IjExMDEiLCJGb250U2l6ZSI6MTAsIkZvbnROYW1lIjoiQ2FsaWJyaSIsIklzQm9sZCI6ZmFsc2UsIklzSXRhbGljIjpmYWxzZSwiSXNVbmRlcmxpbmVkIjpmYWxzZSwiUGFyZW50U3R5bGUiOm51bGx9LCJBdXRvU2l6ZSI6MCwiRm9yZWdyb3VuZCI6eyIkaWQiOiIxMTAyIiwiQ29sb3IiOnsiJGlkIjoiMTEw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MDQiLCJUb3AiOjAuMCwiTGVmdCI6MC4wLCJSaWdodCI6MC4wLCJCb3R0b20iOjAuMH0sIlBhZGRpbmciOnsiJGlkIjoiMTEwNSIsIlRvcCI6MC4wLCJMZWZ0IjowLjAsIlJpZ2h0IjowLjAsIkJvdHRvbSI6MC4wfSwiQmFja2dyb3VuZCI6eyIkaWQiOiIxMTA2IiwiQ29sb3IiOnsiJGlkIjoiMTEwNyIsIkEiOjg5LCJSIjowLCJHIjowLCJCIjowfX0sIklzVmlzaWJsZSI6dHJ1ZSwiV2lkdGgiOjAuMCwiSGVpZ2h0IjowLjAsIkJvcmRlclN0eWxlIjp7IiRpZCI6IjExMDgiLCJMaW5lQ29sb3IiOm51bGwsIkxpbmVXZWlnaHQiOjAuMCwiTGluZVR5cGUiOjAsIlBhcmVudFN0eWxlIjpudWxsfSwiUGFyZW50U3R5bGUiOm51bGx9LCJIb3Jpem9udGFsQ29ubmVjdG9yU3R5bGUiOnsiJGlkIjoiMTEwOSIsIkxpbmVDb2xvciI6eyIkaWQiOiIxMTEwIiwiJHR5cGUiOiJOTFJFLkNvbW1vbi5Eb20uU29saWRDb2xvckJydXNoLCBOTFJFLkNvbW1vbiIsIkNvbG9yIjp7IiRpZCI6IjExMTEiLCJBIjoyNTUsIlIiOjIwNCwiRyI6MjA0LCJCIjoyMDR9fSwiTGluZVdlaWdodCI6MC4wLCJMaW5lVHlwZSI6MCwiUGFyZW50U3R5bGUiOm51bGx9LCJWZXJ0aWNhbENvbm5lY3RvclN0eWxlIjp7IiRpZCI6IjExMTIiLCJMaW5lQ29sb3IiOnsiJGlkIjoiMTExMyIsIiR0eXBlIjoiTkxSRS5Db21tb24uRG9tLlNvbGlkQ29sb3JCcnVzaCwgTkxSRS5Db21tb24iLCJDb2xvciI6eyIkaWQiOiIxMTE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ExNSIsIk1hcmdpbiI6eyIkaWQiOiIxMTE2IiwiVG9wIjowLjAsIkxlZnQiOjQuMCwiUmlnaHQiOjQuMCwiQm90dG9tIjowLjB9LCJQYWRkaW5nIjp7IiRpZCI6IjExMTciLCJUb3AiOjAuMCwiTGVmdCI6MC4wLCJSaWdodCI6MC4wLCJCb3R0b20iOjAuMH0sIkJhY2tncm91bmQiOnsiJGlkIjoiMTExOCIsIkNvbG9yIjp7IiRpZCI6IjExMTkiLCJBIjoyNTUsIlIiOjc4LCJHIjoxMzMsIkIiOjY2fX0sIklzVmlzaWJsZSI6dHJ1ZSwiV2lkdGgiOjU2Mi4wLCJIZWlnaHQiOjEwLjAsIkJvcmRlclN0eWxlIjp7IiRpZCI6IjExMjAiLCJMaW5lQ29sb3IiOnsiJGlkIjoiMTEyMSIsIiR0eXBlIjoiTkxSRS5Db21tb24uRG9tLlNvbGlkQ29sb3JCcnVzaCwgTkxSRS5Db21tb24iLCJDb2xvciI6eyIkaWQiOiIxMTIyIiwiQSI6MjU1LCJSIjoxNzYsIkciOjkyLCJCIjo1fX0sIkxpbmVXZWlnaHQiOjAuMCwiTGluZVR5cGUiOjAsIlBhcmVudFN0eWxlIjpudWxsfSwiUGFyZW50U3R5bGUiOm51bGx9LCJUaXRsZVN0eWxlIjp7IiRpZCI6IjExMjMiLCJGb250U2V0dGluZ3MiOnsiJGlkIjoiMTEyNCIsIkZvbnRTaXplIjoxMCwiRm9udE5hbWUiOiJDYWxpYnJpIiwiSXNCb2xkIjp0cnVlLCJJc0l0YWxpYyI6ZmFsc2UsIklzVW5kZXJsaW5lZCI6ZmFsc2UsIlBhcmVudFN0eWxlIjpudWxsfSwiQXV0b1NpemUiOjAsIkZvcmVncm91bmQiOnsiJGlkIjoiMTEyNSIsIkNvbG9yIjp7IiRpZCI6IjExMjYiLCJBIjoyNTUsIlIiOjc4LCJHIjoxMzMsIkIiOjY2fX0sIk1heFdpZHRoIjoyMDAuMCwiTWF4SGVpZ2h0IjoiSW5maW5pdHkiLCJTbWFydEZvcmVncm91bmRJc0FjdGl2ZSI6ZmFsc2UsIkhvcml6b250YWxBbGlnbm1lbnQiOjEsIlZlcnRpY2FsQWxpZ25tZW50IjowLCJTbWFydEZvcmVncm91bmQiOm51bGwsIkJhY2tncm91bmRGaWxsVHlwZSI6MCwiTWFyZ2luIjp7IiRpZCI6IjExMjciLCJUb3AiOjAuMCwiTGVmdCI6MC4wLCJSaWdodCI6MC4wLCJCb3R0b20iOjAuMH0sIlBhZGRpbmciOnsiJGlkIjoiMTEyOCIsIlRvcCI6MC4wLCJMZWZ0IjowLjAsIlJpZ2h0IjowLjAsIkJvdHRvbSI6MC4wfSwiQmFja2dyb3VuZCI6eyIkaWQiOiIxMTI5IiwiQ29sb3IiOnsiJGlkIjoiMTEzMCIsIkEiOjAsIlIiOjI1NSwiRyI6MjU1LCJCIjoyNTV9fSwiSXNWaXNpYmxlIjp0cnVlLCJXaWR0aCI6MC4wLCJIZWlnaHQiOjAuMCwiQm9yZGVyU3R5bGUiOnsiJGlkIjoiMTEzMSIsIkxpbmVDb2xvciI6bnVsbCwiTGluZVdlaWdodCI6MC4wLCJMaW5lVHlwZSI6MCwiUGFyZW50U3R5bGUiOm51bGx9LCJQYXJlbnRTdHlsZSI6bnVsbH0sIkRhdGVTdHlsZSI6eyIkaWQiOiIxMTMyIiwiRm9udFNldHRpbmdzIjp7IiRpZCI6IjExMzMiLCJGb250U2l6ZSI6OSwiRm9udE5hbWUiOiJDYWxpYnJpIiwiSXNCb2xkIjpmYWxzZSwiSXNJdGFsaWMiOmZhbHNlLCJJc1VuZGVybGluZWQiOmZhbHNlLCJQYXJlbnRTdHlsZSI6bnVsbH0sIkF1dG9TaXplIjowLCJGb3JlZ3JvdW5kIjp7IiRpZCI6IjExMzQiLCJDb2xvciI6eyIkaWQiOiIxMT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M2IiwiVG9wIjowLjAsIkxlZnQiOjAuMCwiUmlnaHQiOjAuMCwiQm90dG9tIjowLjB9LCJQYWRkaW5nIjp7IiRpZCI6IjExMzciLCJUb3AiOjAuMCwiTGVmdCI6MC4wLCJSaWdodCI6MC4wLCJCb3R0b20iOjAuMH0sIkJhY2tncm91bmQiOnsiJGlkIjoiMTEzOCIsIkNvbG9yIjp7IiRpZCI6IjExMzkiLCJBIjowLCJSIjoyNTUsIkciOjI1NSwiQiI6MjU1fX0sIklzVmlzaWJsZSI6dHJ1ZSwiV2lkdGgiOjAuMCwiSGVpZ2h0IjowLjAsIkJvcmRlclN0eWxlIjp7IiRpZCI6IjExNDAiLCJMaW5lQ29sb3IiOm51bGwsIkxpbmVXZWlnaHQiOjAuMCwiTGluZVR5cGUiOjAsIlBhcmVudFN0eWxlIjpudWxsfSwiUGFyZW50U3R5bGUiOm51bGx9LCJEYXRlRm9ybWF0Ijp7IiRpZCI6IjExN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QyIiwiRGF0ZVBhcnRJc1Zpc2libGUiOmZhbHNlLCJUaW1lUGFydElzVmlzaWJsZSI6ZmFsc2V9fSwiV2Vla051bWJlcmluZyI6eyIkaWQiOiIxMTQzIiwiRm9ybWF0IjowLCJJc1Zpc2libGUiOmZhbHNlLCJMYXN0S25vd25WaXNpYmlsaXR5U3RhdGUiOmZhbHNlfSwiSXNWaXNpYmxlIjp0cnVlLCJQYXJlbnRTdHlsZSI6bnVsbH0sIkluZGV4IjoyNSwiU21hcnREdXJhdGlvbkFjdGl2YXRlZCI6ZmFsc2UsIkRhdGVGb3JtYXQiOnsiJHJlZiI6IjExNDEifSwiV2Vla051bWJlcmluZyI6eyIkaWQiOiIxMTQ0IiwiRm9ybWF0IjowLCJJc1Zpc2libGUiOmZhbHNlLCJMYXN0S25vd25WaXNpYmlsaXR5U3RhdGUiOmZhbHNlfSwiSWQiOiJlODUzM2QzMy1mOWZjLTRlZDUtOWQwYi04N2NmZmU5NDhkZjIiLCJJbXBvcnRJZCI6IjI4IiwiVGl0bGUiOiJUaW1lbGluZSIsIk5vdGUiOm51bGwsIkh5cGVybGluayI6eyIkaWQiOiIxMTQ1IiwiQWRkcmVzcyI6bnVsbCwiU3ViQWRkcmVzcyI6bnVsbH0sIklzQ2hhbmdlZCI6ZmFsc2UsIklzTmV3IjpmYWxzZX19XSwiX21pbGVzdG9uZXMiOltdLCJJZCI6IjAwMDAwMDAwLTAwMDAtMDAwMC0wMDAwLTAwMDAwMDAwMDAwMCIsIklzU2luZ2xlSXRlbVJvdyI6dHJ1ZX1dLCJJbmRleCI6MjQsIklkIjoiZWI3NTZlMGYtNjdiZi00ODg1LTk4MzAtMTQ4MzQ0ZWMwOWI2IiwiSGVhZGVyVGV4dCI6bnVsbCwiSXNEZWZhdWx0Ijp0cnVlLCJTdHlsZSI6eyIkaWQiOiIxMTQ2IiwiSGVhZGVyU3R5bGUiOnsiJGlkIjoiMTE0NyIsIlRleHRTdHlsZSI6eyIkaWQiOiIxMTQ4IiwiRm9udFNldHRpbmdzIjp7IiRpZCI6IjExNDkiLCJGb250U2l6ZSI6MTEsIkZvbnROYW1lIjoiQ2FsaWJyaSIsIklzQm9sZCI6ZmFsc2UsIklzSXRhbGljIjpmYWxzZSwiSXNVbmRlcmxpbmVkIjpmYWxzZSwiUGFyZW50U3R5bGUiOm51bGx9LCJBdXRvU2l6ZSI6MiwiRm9yZWdyb3VuZCI6eyIkaWQiOiIxMTUwIiwiQ29sb3IiOnsiJGlkIjoiMTE1MSIsIkEiOjI1NSwiUiI6MCwiRyI6MCwiQiI6MH19LCJNYXhXaWR0aCI6MC4wLCJNYXhIZWlnaHQiOjAuMCwiU21hcnRGb3JlZ3JvdW5kSXNBY3RpdmUiOmZhbHNlLCJIb3Jpem9udGFsQWxpZ25tZW50IjowLCJWZXJ0aWNhbEFsaWdubWVudCI6MCwiU21hcnRGb3JlZ3JvdW5kIjpudWxsLCJCYWNrZ3JvdW5kRmlsbFR5cGUiOjAsIk1hcmdpbiI6eyIkaWQiOiIxMTUyIiwiVG9wIjowLjAsIkxlZnQiOjAuMCwiUmlnaHQiOjAuMCwiQm90dG9tIjowLjB9LCJQYWRkaW5nIjp7IiRpZCI6IjExNTMiLCJUb3AiOjAuMCwiTGVmdCI6MC4wLCJSaWdodCI6MC4wLCJCb3R0b20iOjAuMH0sIkJhY2tncm91bmQiOm51bGwsIklzVmlzaWJsZSI6dHJ1ZSwiV2lkdGgiOjAuMCwiSGVpZ2h0IjowLjAsIkJvcmRlclN0eWxlIjpudWxsLCJQYXJlbnRTdHlsZSI6bnVsbH0sIlJlY3RhbmdsZVN0eWxlIjp7IiRpZCI6IjExNTQiLCJNYXJnaW4iOnsiJGlkIjoiMTE1NSIsIlRvcCI6MC4wLCJMZWZ0IjowLjAsIlJpZ2h0IjowLjAsIkJvdHRvbSI6MC4wfSwiUGFkZGluZyI6eyIkaWQiOiIxMTU2IiwiVG9wIjowLjAsIkxlZnQiOjAuMCwiUmlnaHQiOjAuMCwiQm90dG9tIjowLjB9LCJCYWNrZ3JvdW5kIjp7IiRpZCI6IjExNTciLCJDb2xvciI6eyIkaWQiOiIxMTU4IiwiQSI6NjMsIlIiOjI0MCwiRyI6MTI3LCJCIjo5fX0sIklzVmlzaWJsZSI6dHJ1ZSwiV2lkdGgiOjAuMCwiSGVpZ2h0IjowLjAsIkJvcmRlclN0eWxlIjp7IiRpZCI6IjExNTkiLCJMaW5lQ29sb3IiOnsiJGlkIjoiMTE2MCIsIiR0eXBlIjoiTkxSRS5Db21tb24uRG9tLlNvbGlkQ29sb3JCcnVzaCwgTkxSRS5Db21tb24iLCJDb2xvciI6eyIkaWQiOiIxMTYxIiwiQSI6MjU1LCJSIjoxNzYsIkciOjkyLCJCIjo1fX0sIkxpbmVXZWlnaHQiOjAuMCwiTGluZVR5cGUiOjAsIlBhcmVudFN0eWxlIjpudWxsfSwiUGFyZW50U3R5bGUiOm51bGx9LCJNYXJnaW4iOnsiJGlkIjoiMTE2MiIsIlRvcCI6MC4wLCJMZWZ0IjowLjAsIlJpZ2h0IjowLjAsIkJvdHRvbSI6MC4wfSwiUGFkZGluZyI6eyIkaWQiOiIxMTYzIiwiVG9wIjowLjAsIkxlZnQiOjAuMCwiUmlnaHQiOjAuMCwiQm90dG9tIjowLjB9LCJCYWNrZ3JvdW5kIjpudWxsLCJJc1Zpc2libGUiOnRydWUsIldpZHRoIjowLjAsIkhlaWdodCI6MC4wLCJCb3JkZXJTdHlsZSI6bnVsbCwiUGFyZW50U3R5bGUiOm51bGx9LCJCYWNrZ3JvdW5kU3R5bGUiOnsiJGlkIjoiMTE2NCIsIk1hcmdpbiI6eyIkaWQiOiIxMTY1IiwiVG9wIjowLjAsIkxlZnQiOjAuMCwiUmlnaHQiOjAuMCwiQm90dG9tIjowLjB9LCJQYWRkaW5nIjp7IiRpZCI6IjExNjYiLCJUb3AiOjAuMCwiTGVmdCI6MC4wLCJSaWdodCI6MC4wLCJCb3R0b20iOjAuMH0sIkJhY2tncm91bmQiOnsiJGlkIjoiMTE2NyIsIkNvbG9yIjp7IiRpZCI6IjExNjgiLCJBIjo1MSwiUiI6MjcsIkciOjg4LCJCIjoxMjR9fSwiSXNWaXNpYmxlIjp0cnVlLCJXaWR0aCI6MC4wLCJIZWlnaHQiOjAuMCwiQm9yZGVyU3R5bGUiOnsiJGlkIjoiMTE2OSIsIkxpbmVDb2xvciI6eyIkaWQiOiIxMTcwIiwiJHR5cGUiOiJOTFJFLkNvbW1vbi5Eb20uU29saWRDb2xvckJydXNoLCBOTFJFLkNvbW1vbiIsIkNvbG9yIjp7IiRpZCI6IjExNzEiLCJBIjoyNTUsIlIiOjE3NiwiRyI6OTIsIkIiOjV9fSwiTGluZVdlaWdodCI6MC4wLCJMaW5lVHlwZSI6MCwiUGFyZW50U3R5bGUiOm51bGx9LCJQYXJlbnRTdHlsZSI6bnVsbH0sIk1hcmdpbiI6eyIkaWQiOiIxMTcyIiwiVG9wIjowLjAsIkxlZnQiOjAuMCwiUmlnaHQiOjAuMCwiQm90dG9tIjowLjB9LCJQYWRkaW5nIjp7IiRpZCI6IjExNzMiLCJUb3AiOjAuMCwiTGVmdCI6MC4wLCJSaWdodCI6MC4wLCJCb3R0b20iOjAuMH0sIklzVmlzaWJsZSI6ZmFsc2UsIldpZHRoIjowLjAsIkhlaWdodCI6MC4wLCJCb3JkZXJTdHlsZSI6bnVsbCwiUGFyZW50U3R5bGUiOm51bGx9fV0sIklkIjoiN2ZhOGVkODUtNWZhMS00ODc3LTk1NzEtOTFkOGJhMWM2NmU3IiwiSW5kZXgiOjI0LCJIZWFkZXJUZXh0IjoiUHJvZHVjdCBcdTAwMGJEZWx0YSIsIlN0eWxlIjp7IiRpZCI6IjExNzQiLCJIZWFkZXJTdHlsZSI6eyIkaWQiOiIxMTc1IiwiVGV4dElzVmVydGljYWwiOmZhbHNlLCJUZXh0U3R5bGUiOnsiJGlkIjoiMTE3NiIsIkZvbnRTZXR0aW5ncyI6eyIkaWQiOiIxMTc3IiwiRm9udFNpemUiOjEyLCJGb250TmFtZSI6IkNhbGlicmkiLCJJc0JvbGQiOmZhbHNlLCJJc0l0YWxpYyI6ZmFsc2UsIklzVW5kZXJsaW5lZCI6ZmFsc2UsIlBhcmVudFN0eWxlIjpudWxsfSwiQXV0b1NpemUiOjIsIkZvcmVncm91bmQiOnsiJGlkIjoiMTE3OCIsIkNvbG9yIjp7IiRpZCI6IjExNzkiLCJBIjoyNTUsIlIiOjI1NSwiRyI6MjU1LCJCIjoyNTV9fSwiTWF4V2lkdGgiOjU4LjQ5MzMzMzMzMzMzMzMzOSwiTWF4SGVpZ2h0IjowLjAsIlNtYXJ0Rm9yZWdyb3VuZElzQWN0aXZlIjpmYWxzZSwiSG9yaXpvbnRhbEFsaWdubWVudCI6MCwiVmVydGljYWxBbGlnbm1lbnQiOjAsIlNtYXJ0Rm9yZWdyb3VuZCI6bnVsbCwiQmFja2dyb3VuZEZpbGxUeXBlIjowLCJNYXJnaW4iOnsiJGlkIjoiMTE4MCIsIlRvcCI6MC4wLCJMZWZ0IjowLjAsIlJpZ2h0IjowLjAsIkJvdHRvbSI6MC4wfSwiUGFkZGluZyI6eyIkaWQiOiIxMTgxIiwiVG9wIjowLjAsIkxlZnQiOjAuMCwiUmlnaHQiOjAuMCwiQm90dG9tIjowLjB9LCJCYWNrZ3JvdW5kIjpudWxsLCJJc1Zpc2libGUiOnRydWUsIldpZHRoIjowLjAsIkhlaWdodCI6MC4wLCJCb3JkZXJTdHlsZSI6bnVsbCwiUGFyZW50U3R5bGUiOm51bGx9LCJSZWN0YW5nbGVTdHlsZSI6eyIkaWQiOiIxMTgyIiwiTWFyZ2luIjp7IiRpZCI6IjExODMiLCJUb3AiOjAuMCwiTGVmdCI6MC4wLCJSaWdodCI6MC4wLCJCb3R0b20iOjAuMH0sIlBhZGRpbmciOnsiJGlkIjoiMTE4NCIsIlRvcCI6MC4wLCJMZWZ0IjowLjAsIlJpZ2h0IjowLjAsIkJvdHRvbSI6MC4wfSwiQmFja2dyb3VuZCI6eyIkaWQiOiIxMTg1IiwiQ29sb3IiOnsiJGlkIjoiMTE4NiIsIkEiOjI1NSwiUiI6NzgsIkciOjEzMywiQiI6NjZ9fSwiSXNWaXNpYmxlIjp0cnVlLCJXaWR0aCI6MC4wLCJIZWlnaHQiOjAuMCwiQm9yZGVyU3R5bGUiOnsiJGlkIjoiMTE4NyIsIkxpbmVDb2xvciI6eyIkaWQiOiIxMTg4IiwiJHR5cGUiOiJOTFJFLkNvbW1vbi5Eb20uU29saWRDb2xvckJydXNoLCBOTFJFLkNvbW1vbiIsIkNvbG9yIjp7IiRpZCI6IjExODkiLCJBIjoyNTUsIlIiOjE3NiwiRyI6OTIsIkIiOjV9fSwiTGluZVdlaWdodCI6MC4wLCJMaW5lVHlwZSI6MCwiUGFyZW50U3R5bGUiOm51bGx9LCJQYXJlbnRTdHlsZSI6bnVsbH0sIk1hcmdpbiI6eyIkaWQiOiIxMTkwIiwiVG9wIjowLjAsIkxlZnQiOjAuMCwiUmlnaHQiOjAuMCwiQm90dG9tIjowLjB9LCJQYWRkaW5nIjp7IiRpZCI6IjExOTEiLCJUb3AiOjAuMCwiTGVmdCI6MC4wLCJSaWdodCI6MC4wLCJCb3R0b20iOjAuMH0sIkJhY2tncm91bmQiOm51bGwsIklzVmlzaWJsZSI6dHJ1ZSwiV2lkdGgiOjAuMCwiSGVpZ2h0IjowLjAsIkJvcmRlclN0eWxlIjpudWxsLCJQYXJlbnRTdHlsZSI6bnVsbH0sIkJhY2tncm91bmRTdHlsZSI6eyIkaWQiOiIxMTkyIiwiTWFyZ2luIjp7IiRpZCI6IjExOTMiLCJUb3AiOjAuMCwiTGVmdCI6MC4wLCJSaWdodCI6MC4wLCJCb3R0b20iOjAuMH0sIlBhZGRpbmciOnsiJGlkIjoiMTE5NCIsIlRvcCI6MC4wLCJMZWZ0IjowLjAsIlJpZ2h0IjowLjAsIkJvdHRvbSI6MC4wfSwiQmFja2dyb3VuZCI6eyIkaWQiOiIxMTk1IiwiQ29sb3IiOnsiJGlkIjoiMTE5NiIsIkEiOjUxLCJSIjoyNywiRyI6ODgsIkIiOjEyNH19LCJJc1Zpc2libGUiOnRydWUsIldpZHRoIjowLjAsIkhlaWdodCI6MC4wLCJCb3JkZXJTdHlsZSI6eyIkaWQiOiIxMTk3IiwiTGluZUNvbG9yIjp7IiRpZCI6IjExOTgiLCIkdHlwZSI6Ik5MUkUuQ29tbW9uLkRvbS5Tb2xpZENvbG9yQnJ1c2gsIE5MUkUuQ29tbW9uIiwiQ29sb3IiOnsiJGlkIjoiMTE5OSIsIkEiOjI1NSwiUiI6MTc2LCJHIjo5MiwiQiI6NX19LCJMaW5lV2VpZ2h0IjowLjAsIkxpbmVUeXBlIjowLCJQYXJlbnRTdHlsZSI6bnVsbH0sIlBhcmVudFN0eWxlIjpudWxsfSwiSXNBYm92ZVRpbWViYW5kIjpmYWxzZSwiTWFyZ2luIjp7IiRpZCI6IjEyMDAiLCJUb3AiOjAuMCwiTGVmdCI6MC4wLCJSaWdodCI6MC4wLCJCb3R0b20iOjAuMH0sIlBhZGRpbmciOnsiJGlkIjoiMTIwMSIsIlRvcCI6MC4wLCJMZWZ0IjowLjAsIlJpZ2h0IjowLjAsIkJvdHRvbSI6MC4wfSwiSXNWaXNpYmxlIjp0cnVlLCJXaWR0aCI6MC4wLCJIZWlnaHQiOjAuMCwiQm9yZGVyU3R5bGUiOnsiJGlkIjoiMTIwMiIsIkxpbmVDb2xvciI6bnVsbCwiTGluZVdlaWdodCI6MC4wLCJMaW5lVHlwZSI6MCwiUGFyZW50U3R5bGUiOm51bGx9LCJQYXJlbnRTdHlsZSI6bnVsbH19XSwiQ3VsdHVyZUluZm9OYW1lIjoiZW4tVVMiLCJTdHlsZU5hbWUiOm51bGwsIlZlcnNpb24iOnsiJGlkIjoiMTIwMyIsIlZlcnNpb24iOiIzLjYuMSIsIk9yaWdpbmFsQXNzZW1ibHlWZXJzaW9uIjpudWxsLCJFZGl0aW9uIjpudWxsLCJMYXN0U2F2ZWRFZGl0aW9uIjozLCJJc1BsdXNFZGl0aW9uIjpmYWxzZSwiSXNQcm9FZGl0aW9uIjpmYWxzZX0sIkVmZmVjdCI6MCwiU3R5bGUiOnsiJGlkIjoiMTIwNCIsIlRpbWViYW5kU3R5bGUiOnsiJGlkIjoiMTIwNSIsIlNjYWxlTWFya2luZyI6MCwiU2hhcGUiOjAsIlNoYXBlU3R5bGUiOnsiJGlkIjoiMTIwNiIsIk1hcmdpbiI6eyIkaWQiOiIxMjA3IiwiVG9wIjowLjAsIkxlZnQiOjEyLjAsIlJpZ2h0IjoxMi4wLCJCb3R0b20iOjAuMH0sIlBhZGRpbmciOnsiJGlkIjoiMTIwOCIsIlRvcCI6NS4wLCJMZWZ0IjowLjAsIlJpZ2h0IjowLjAsIkJvdHRvbSI6NS4wfSwiQmFja2dyb3VuZCI6eyIkaWQiOiIxMjA5IiwiQ29sb3IiOnsiJGlkIjoiMTIxMCIsIkEiOjI1NSwiUiI6MTE1LCJHIjoxMTUsIkIiOjExNX19LCJJc1Zpc2libGUiOnRydWUsIldpZHRoIjo4NTguMCwiSGVpZ2h0IjoxNC4zOTk5OTk2MTg1MzAyNzMsIkJvcmRlclN0eWxlIjp7IiRpZCI6IjEyMTEiLCJMaW5lQ29sb3IiOnsiJGlkIjoiMTIxMiIsIiR0eXBlIjoiTkxSRS5Db21tb24uRG9tLlNvbGlkQ29sb3JCcnVzaCwgTkxSRS5Db21tb24iLCJDb2xvciI6eyIkaWQiOiIxMjEzIiwiQSI6MjU1LCJSIjoyNTUsIkciOjAsIkIiOjB9fSwiTGluZVdlaWdodCI6MC4wLCJMaW5lVHlwZSI6MCwiUGFyZW50U3R5bGUiOm51bGx9LCJQYXJlbnRTdHlsZSI6bnVsbH0sIk1pZGRsZVRpZXJTaGFwZVN0eWxlIjp7IiRpZCI6IjEyMTQiLCJNYXJnaW4iOnsiJGlkIjoiMTIxNSIsIlRvcCI6MC4wLCJMZWZ0IjoxMi4wLCJSaWdodCI6MTIuMCwiQm90dG9tIjowLjB9LCJQYWRkaW5nIjp7IiRpZCI6IjEyMTYiLCJUb3AiOjUuMCwiTGVmdCI6MC4wLCJSaWdodCI6MC4wLCJCb3R0b20iOjUuMH0sIkJhY2tncm91bmQiOnsiJGlkIjoiMTIxNyIsIkNvbG9yIjp7IiRpZCI6IjEyMTgiLCJBIjoyNTUsIlIiOjExNSwiRyI6MTE1LCJCIjoxMTV9fSwiSXNWaXNpYmxlIjp0cnVlLCJXaWR0aCI6ODU4LjAsIkhlaWdodCI6MTQuMzk5OTk5NjE4NTMwMjczLCJCb3JkZXJTdHlsZSI6eyIkaWQiOiIxMjE5IiwiTGluZUNvbG9yIjp7IiRpZCI6IjEyMjAiLCIkdHlwZSI6Ik5MUkUuQ29tbW9uLkRvbS5Tb2xpZENvbG9yQnJ1c2gsIE5MUkUuQ29tbW9uIiwiQ29sb3IiOnsiJGlkIjoiMTIyMSIsIkEiOjI1NSwiUiI6MjU1LCJHIjowLCJCIjowfX0sIkxpbmVXZWlnaHQiOjAuMCwiTGluZVR5cGUiOjAsIlBhcmVudFN0eWxlIjpudWxsfSwiUGFyZW50U3R5bGUiOm51bGx9LCJCb3R0b21UaWVyU2hhcGVTdHlsZSI6eyIkaWQiOiIxMjIyIiwiTWFyZ2luIjp7IiRpZCI6IjEyMjMiLCJUb3AiOjAuMCwiTGVmdCI6MTIuMCwiUmlnaHQiOjEyLjAsIkJvdHRvbSI6MC4wfSwiUGFkZGluZyI6eyIkaWQiOiIxMjI0IiwiVG9wIjo1LjAsIkxlZnQiOjAuMCwiUmlnaHQiOjAuMCwiQm90dG9tIjo1LjB9LCJCYWNrZ3JvdW5kIjp7IiRpZCI6IjEyMjUiLCJDb2xvciI6eyIkaWQiOiIxMjI2IiwiQSI6MjU1LCJSIjo2OCwiRyI6ODQsIkIiOjEwNn19LCJJc1Zpc2libGUiOnRydWUsIldpZHRoIjo4NTguMCwiSGVpZ2h0IjoxNC4zOTk5OTk2MTg1MzAyNzMsIkJvcmRlclN0eWxlIjp7IiRpZCI6IjEyMjciLCJMaW5lQ29sb3IiOnsiJGlkIjoiMTIyOCIsIiR0eXBlIjoiTkxSRS5Db21tb24uRG9tLlNvbGlkQ29sb3JCcnVzaCwgTkxSRS5Db21tb24iLCJDb2xvciI6eyIkaWQiOiIxMjI5IiwiQSI6MjU1LCJSIjoyNTUsIkciOjAsIkIiOjB9fSwiTGluZVdlaWdodCI6MC4wLCJMaW5lVHlwZSI6MCwiUGFyZW50U3R5bGUiOm51bGx9LCJQYXJlbnRTdHlsZSI6bnVsbH0sIlJpZ2h0RW5kQ2Fwc1N0eWxlIjp7IiRpZCI6IjEyMzAiLCJGb250U2V0dGluZ3MiOnsiJGlkIjoiMTIzMSIsIkZvbnRTaXplIjoxOCwiRm9udE5hbWUiOiJDYWxpYnJpIiwiSXNCb2xkIjp0cnVlLCJJc0l0YWxpYyI6ZmFsc2UsIklzVW5kZXJsaW5lZCI6ZmFsc2UsIlBhcmVudFN0eWxlIjpudWxsfSwiQXV0b1NpemUiOjAsIkZvcmVncm91bmQiOnsiJGlkIjoiMTIzMiIsIkNvbG9yIjp7IiRpZCI6IjEyMz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yMzQiLCJUb3AiOjAuMCwiTGVmdCI6MC4wLCJSaWdodCI6MjUuMCwiQm90dG9tIjowLjB9LCJQYWRkaW5nIjp7IiRpZCI6IjEyMzUiLCJUb3AiOjAuMCwiTGVmdCI6MC4wLCJSaWdodCI6MC4wLCJCb3R0b20iOjAuMH0sIkJhY2tncm91bmQiOnsiJGlkIjoiMTIzNiIsIkNvbG9yIjp7IiRpZCI6IjEyMzciLCJBIjo4OSwiUiI6MCwiRyI6MCwiQiI6MH19LCJJc1Zpc2libGUiOmZhbHNlLCJXaWR0aCI6MC4wLCJIZWlnaHQiOjAuMCwiQm9yZGVyU3R5bGUiOm51bGwsIlBhcmVudFN0eWxlIjpudWxsfSwiTGVmdEVuZENhcHNTdHlsZSI6eyIkaWQiOiIxMjM4IiwiRm9udFNldHRpbmdzIjp7IiRpZCI6IjEyMzkiLCJGb250U2l6ZSI6MTgsIkZvbnROYW1lIjoiQ2FsaWJyaSIsIklzQm9sZCI6dHJ1ZSwiSXNJdGFsaWMiOmZhbHNlLCJJc1VuZGVybGluZWQiOmZhbHNlLCJQYXJlbnRTdHlsZSI6bnVsbH0sIkF1dG9TaXplIjowLCJGb3JlZ3JvdW5kIjp7IiRpZCI6IjEyNDAiLCJDb2xvciI6eyIkaWQiOiIxMjQx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xMjQyIiwiVG9wIjowLjAsIkxlZnQiOjI1LjAsIlJpZ2h0IjowLjAsIkJvdHRvbSI6MC4wfSwiUGFkZGluZyI6eyIkaWQiOiIxMjQzIiwiVG9wIjowLjAsIkxlZnQiOjAuMCwiUmlnaHQiOjAuMCwiQm90dG9tIjowLjB9LCJCYWNrZ3JvdW5kIjp7IiRpZCI6IjEyNDQiLCJDb2xvciI6eyIkcmVmIjoiMTIzNyJ9fSwiSXNWaXNpYmxlIjpmYWxzZSwiV2lkdGgiOjAuMCwiSGVpZ2h0IjowLjAsIkJvcmRlclN0eWxlIjpudWxsLCJQYXJlbnRTdHlsZSI6bnVsbH0sIlRvZGF5VGV4dFN0eWxlIjp7IiRpZCI6IjEyNDUiLCJGb250U2V0dGluZ3MiOnsiJGlkIjoiMTI0NiIsIkZvbnRTaXplIjoxMiwiRm9udE5hbWUiOiJDYWxpYnJpIiwiSXNCb2xkIjpmYWxzZSwiSXNJdGFsaWMiOmZhbHNlLCJJc1VuZGVybGluZWQiOmZhbHNlLCJQYXJlbnRTdHlsZSI6bnVsbH0sIkF1dG9TaXplIjowLCJGb3JlZ3JvdW5kIjp7IiRpZCI6IjEyNDciLCJDb2xvciI6eyIkaWQiOiIxMjQ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yNDkiLCJUb3AiOjAuMCwiTGVmdCI6MC4wLCJSaWdodCI6MC4wLCJCb3R0b20iOjAuMH0sIlBhZGRpbmciOnsiJGlkIjoiMTI1MCIsIlRvcCI6MC4wLCJMZWZ0IjowLjAsIlJpZ2h0IjowLjAsIkJvdHRvbSI6MC4wfSwiQmFja2dyb3VuZCI6eyIkaWQiOiIxMjUxIiwiQ29sb3IiOnsiJHJlZiI6IjEyMzcifX0sIklzVmlzaWJsZSI6ZmFsc2UsIldpZHRoIjowLjAsIkhlaWdodCI6MC4wLCJCb3JkZXJTdHlsZSI6bnVsbCwiUGFyZW50U3R5bGUiOm51bGx9LCJUb2RheU1hcmtlclN0eWxlIjp7IiRpZCI6IjEyNTIiLCJNYXJnaW4iOnsiJGlkIjoiMTI1MyIsIlRvcCI6MC4wLCJMZWZ0IjowLjAsIlJpZ2h0IjowLjAsIkJvdHRvbSI6MC4wfSwiUGFkZGluZyI6eyIkaWQiOiIxMjU0IiwiVG9wIjowLjAsIkxlZnQiOjAuMCwiUmlnaHQiOjAuMCwiQm90dG9tIjowLjB9LCJCYWNrZ3JvdW5kIjp7IiRpZCI6IjEyNTUiLCJDb2xvciI6eyIkaWQiOiIxMjU2IiwiQSI6MjU1LCJSIjoyNTUsIkciOjAsIkIiOjB9fSwiSXNWaXNpYmxlIjp0cnVlLCJXaWR0aCI6MC4wLCJIZWlnaHQiOjAuMCwiQm9yZGVyU3R5bGUiOm51bGwsIlBhcmVudFN0eWxlIjpudWxsfSwiU2NhbGVTdHlsZSI6eyIkaWQiOiIxMjU3IiwiU2hhcGUiOjAsIlNob3dTZWdtZW50U2VwYXJhdG9ycyI6dHJ1ZSwiU2VnbWVudFNlcGFyYXRvck9wYWNpdHkiOjMwLCJIYXNCZWVuVmlzaWJsZUJlZm9yZSI6dHJ1ZSwiRm9udFNldHRpbmdzIjp7IiRpZCI6IjEyNTgiLCJGb250U2l6ZSI6MTAsIkZvbnROYW1lIjoiQ2FsaWJyaSIsIklzQm9sZCI6ZmFsc2UsIklzSXRhbGljIjpmYWxzZSwiSXNVbmRlcmxpbmVkIjpmYWxzZSwiUGFyZW50U3R5bGUiOm51bGx9LCJBdXRvU2l6ZSI6MCwiRm9yZWdyb3VuZCI6eyIkaWQiOiIxMjU5IiwiQ29sb3IiOnsiJGlkIjoiMTI2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YxIiwiVG9wIjowLjAsIkxlZnQiOjUuMCwiUmlnaHQiOjAuMCwiQm90dG9tIjowLjB9LCJQYWRkaW5nIjp7IiRpZCI6IjEyNjIiLCJUb3AiOjAuMCwiTGVmdCI6MC4wLCJSaWdodCI6MC4wLCJCb3R0b20iOjAuMH0sIkJhY2tncm91bmQiOnsiJGlkIjoiMTI2MyIsIkNvbG9yIjp7IiRyZWYiOiIxMjM3In19LCJJc1Zpc2libGUiOnRydWUsIldpZHRoIjowLjAsIkhlaWdodCI6MC4wLCJCb3JkZXJTdHlsZSI6bnVsbCwiUGFyZW50U3R5bGUiOm51bGx9LCJTaW5nbGVTY2FsZVNoYXBlU3R5bGUiOnsiJGlkIjoiMTI2NCIsIlNoYXBlIjowLCJIZWlnaHQiOjMwLjB9LCJNaWRkbGVUaWVyU2NhbGVTdHlsZSI6eyIkaWQiOiIxMjY1IiwiU2hhcGUiOjAsIlNob3dTZWdtZW50U2VwYXJhdG9ycyI6dHJ1ZSwiU2VnbWVudFNlcGFyYXRvck9wYWNpdHkiOjMwLCJIYXNCZWVuVmlzaWJsZUJlZm9yZSI6dHJ1ZSwiRm9udFNldHRpbmdzIjp7IiRpZCI6IjEyNjYiLCJGb250U2l6ZSI6MTAsIkZvbnROYW1lIjoiQ2FsaWJyaSIsIklzQm9sZCI6ZmFsc2UsIklzSXRhbGljIjpmYWxzZSwiSXNVbmRlcmxpbmVkIjpmYWxzZSwiUGFyZW50U3R5bGUiOm51bGx9LCJBdXRvU2l6ZSI6MCwiRm9yZWdyb3VuZCI6eyIkaWQiOiIxMjY3IiwiQ29sb3IiOnsiJGlkIjoiMTI2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Y5IiwiVG9wIjowLjAsIkxlZnQiOjUuMCwiUmlnaHQiOjAuMCwiQm90dG9tIjowLjB9LCJQYWRkaW5nIjp7IiRpZCI6IjEyNzAiLCJUb3AiOjAuMCwiTGVmdCI6MC4wLCJSaWdodCI6MC4wLCJCb3R0b20iOjAuMH0sIkJhY2tncm91bmQiOnsiJGlkIjoiMTI3MSIsIkNvbG9yIjp7IiRyZWYiOiIxMjM3In19LCJJc1Zpc2libGUiOnRydWUsIldpZHRoIjowLjAsIkhlaWdodCI6MC4wLCJCb3JkZXJTdHlsZSI6bnVsbCwiUGFyZW50U3R5bGUiOm51bGx9LCJCb3R0b21UaWVyU2NhbGVTdHlsZSI6eyIkaWQiOiIxMjcyIiwiU2hhcGUiOjAsIlNob3dTZWdtZW50U2VwYXJhdG9ycyI6dHJ1ZSwiU2VnbWVudFNlcGFyYXRvck9wYWNpdHkiOjMwLCJIYXNCZWVuVmlzaWJsZUJlZm9yZSI6ZmFsc2UsIkZvbnRTZXR0aW5ncyI6eyIkaWQiOiIxMjczIiwiRm9udFNpemUiOjEwLCJGb250TmFtZSI6IkNhbGlicmkiLCJJc0JvbGQiOmZhbHNlLCJJc0l0YWxpYyI6ZmFsc2UsIklzVW5kZXJsaW5lZCI6ZmFsc2UsIlBhcmVudFN0eWxlIjpudWxsfSwiQXV0b1NpemUiOjAsIkZvcmVncm91bmQiOnsiJGlkIjoiMTI3NCIsIkNvbG9yIjp7IiRpZCI6IjEyNz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I3NiIsIlRvcCI6MC4wLCJMZWZ0Ijo1LjAsIlJpZ2h0IjowLjAsIkJvdHRvbSI6MC4wfSwiUGFkZGluZyI6eyIkaWQiOiIxMjc3IiwiVG9wIjowLjAsIkxlZnQiOjAuMCwiUmlnaHQiOjAuMCwiQm90dG9tIjowLjB9LCJCYWNrZ3JvdW5kIjp7IiRpZCI6IjEyNzgiLCJDb2xvciI6eyIkcmVmIjoiMTIzNyJ9fSwiSXNWaXNpYmxlIjpmYWxzZSwiV2lkdGgiOjAuMCwiSGVpZ2h0IjowLjAsIkJvcmRlclN0eWxlIjpudWxsLCJQYXJlbnRTdHlsZSI6bnVsbH0sIkVsYXBzZWRUaW1lQmFja2dyb3VuZCI6eyIkaWQiOiIxMjc5IiwiQ29sb3IiOnsiJGlkIjoiMTI4MCIsIkEiOjc3LCJSIjowLCJHIjowLCJCIjowfX0sIkFwcGVuZFllYXJPblllYXJDaGFuZ2UiOnRydWUsIkVsYXBzZWRUaW1lRm9ybWF0IjowLCJUb2RheU1hcmtlclBvc2l0aW9uIjowLCJRdWlja1Bvc2l0aW9uIjozLCJBYnNvbHV0ZVBvc2l0aW9uIjoxMzguOTQ5NjE1LCJNYXJnaW4iOnsiJGlkIjoiMTI4MSIsIlRvcCI6MC4wLCJMZWZ0IjoxMC4wLCJSaWdodCI6MTAuMCwiQm90dG9tIjowLjB9LCJQYWRkaW5nIjp7IiRpZCI6IjEyODIiLCJUb3AiOjAuMCwiTGVmdCI6MC4wLCJSaWdodCI6MC4wLCJCb3R0b20iOjAuMH0sIkJhY2tncm91bmQiOnsiJGlkIjoiMTI4MyIsIkNvbG9yIjp7IiRpZCI6IjEyODQiLCJBIjoyNTUsIlIiOjMxLCJHIjo3MywiQiI6MTI1fX0sIklzVmlzaWJsZSI6dHJ1ZSwiV2lkdGgiOjAuMCwiSGVpZ2h0IjowLjAsIkJvcmRlclN0eWxlIjpudWxsLCJQYXJlbnRTdHlsZSI6bnVsbH0sIkRlZmF1bHRNaWxlc3RvbmVTdHlsZSI6eyIkaWQiOiIxMjg1IiwiU2hhcGUiOjMsIkNvbm5lY3Rvck1hcmdpbiI6eyIkaWQiOiIxMjg2IiwiVG9wIjowLjAsIkxlZnQiOjIuMCwiUmlnaHQiOjIuMCwiQm90dG9tIjowLjB9LCJDb25uZWN0b3JTdHlsZSI6eyIkaWQiOiIxMjg3IiwiTGluZUNvbG9yIjp7IiRpZCI6IjEyODgiLCIkdHlwZSI6Ik5MUkUuQ29tbW9uLkRvbS5Tb2xpZENvbG9yQnJ1c2gsIE5MUkUuQ29tbW9uIiwiQ29sb3IiOnsiJGlkIjoiMTI4OSIsIkEiOjI1NSwiUiI6MzEsIkciOjczLCJCIjoxMjZ9fSwiTGluZVdlaWdodCI6MS4wLCJMaW5lVHlwZSI6MCwiUGFyZW50U3R5bGUiOm51bGx9LCJJc0JlbG93VGltZWJhbmQiOmZhbHNlLCJQb3NpdGlvbk9uVGFzayI6MCwiSGlkZURhdGUiOmZhbHNlLCJTaGFwZVNpemUiOjAsIlNwYWNpbmciOjEuMCwiUGFkZGluZyI6eyIkaWQiOiIxMjkwIiwiVG9wIjo3LjAsIkxlZnQiOjMuMCwiUmlnaHQiOjAuMCwiQm90dG9tIjoyLjB9LCJTaGFwZVN0eWxlIjp7IiRpZCI6IjEyOTEiLCJNYXJnaW4iOnsiJHJlZiI6IjE0In0sIlBhZGRpbmciOnsiJHJlZiI6IjE1In0sIkJhY2tncm91bmQiOnsiJGlkIjoiMTI5MiIsIkNvbG9yIjp7IiRpZCI6IjEyOTMiLCJBIjoyNTUsIlIiOjAsIkciOjExNCwiQiI6MTg4fX0sIklzVmlzaWJsZSI6dHJ1ZSwiV2lkdGgiOjEyLjAsIkhlaWdodCI6MTQuMCwiQm9yZGVyU3R5bGUiOnsiJGlkIjoiMTI5NCIsIkxpbmVDb2xvciI6eyIkaWQiOiIxMjk1IiwiJHR5cGUiOiJOTFJFLkNvbW1vbi5Eb20uU29saWRDb2xvckJydXNoLCBOTFJFLkNvbW1vbiIsIkNvbG9yIjp7IiRpZCI6IjEyOTYiLCJBIjoyNTUsIlIiOjI1NSwiRyI6MCwiQiI6MH19LCJMaW5lV2VpZ2h0IjowLjAsIkxpbmVUeXBlIjowLCJQYXJlbnRTdHlsZSI6bnVsbH0sIlBhcmVudFN0eWxlIjpudWxsfSwiVGl0bGVTdHlsZSI6eyIkaWQiOiIxMjk3IiwiRm9udFNldHRpbmdzIjp7IiRpZCI6IjEyOTgiLCJGb250U2l6ZSI6MTAsIkZvbnROYW1lIjoiQ2FsaWJyaSIsIklzQm9sZCI6dHJ1ZSwiSXNJdGFsaWMiOmZhbHNlLCJJc1VuZGVybGluZWQiOmZhbHNlLCJQYXJlbnRTdHlsZSI6bnVsbH0sIkF1dG9TaXplIjowLCJGb3JlZ3JvdW5kIjp7IiRpZCI6IjEyOTkiLCJDb2xvciI6eyIkaWQiOiIxMzA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SJ9LCJQYWRkaW5nIjp7IiRyZWYiOiIyNiJ9LCJCYWNrZ3JvdW5kIjp7IiRpZCI6IjEzMDEiLCJDb2xvciI6eyIkcmVmIjoiMTIzNyJ9fSwiSXNWaXNpYmxlIjp0cnVlLCJXaWR0aCI6MC4wLCJIZWlnaHQiOjAuMCwiQm9yZGVyU3R5bGUiOm51bGwsIlBhcmVudFN0eWxlIjpudWxsfSwiRGF0ZVN0eWxlIjp7IiRpZCI6IjEzMDIiLCJGb250U2V0dGluZ3MiOnsiJGlkIjoiMTMwMyIsIkZvbnRTaXplIjo5LCJGb250TmFtZSI6IkNhbGlicmkiLCJJc0JvbGQiOmZhbHNlLCJJc0l0YWxpYyI6ZmFsc2UsIklzVW5kZXJsaW5lZCI6ZmFsc2UsIlBhcmVudFN0eWxlIjpudWxsfSwiQXV0b1NpemUiOjAsIkZvcmVncm91bmQiOnsiJGlkIjoiMTMwNCIsIkNvbG9yIjp7IiRpZCI6IjEzM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NCJ9LCJQYWRkaW5nIjp7IiRyZWYiOiIzNSJ9LCJCYWNrZ3JvdW5kIjp7IiRpZCI6IjEzMDYiLCJDb2xvciI6eyIkcmVmIjoiMTIzNyJ9fSwiSXNWaXNpYmxlIjp0cnVlLCJXaWR0aCI6MC4wLCJIZWlnaHQiOjAuMCwiQm9yZGVyU3R5bGUiOm51bGwsIlBhcmVudFN0eWxlIjpudWxsfSwiRGF0ZUZvcm1hdCI6eyIkaWQiOiIxMzA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wOCIsIkRhdGVQYXJ0SXNWaXNpYmxlIjpmYWxzZSwiVGltZVBhcnRJc1Zpc2libGUiOmZhbHNlfX0sIldlZWtOdW1iZXJpbmciOnsiJGlkIjoiMTMwOSIsIkZvcm1hdCI6MCwiSXNWaXNpYmxlIjpmYWxzZSwiTGFzdEtub3duVmlzaWJpbGl0eVN0YXRlIjpmYWxzZX0sIklzVmlzaWJsZSI6dHJ1ZSwiUGFyZW50U3R5bGUiOm51bGx9LCJEZWZhdWx0VGFza1N0eWxlIjp7IiRpZCI6IjEzMTAiLCJTaGFwZSI6MCwiU2hhcGVUaGlja25lc3MiOjAsIkR1cmF0aW9uRm9ybWF0IjowLCJJbmNsdWRlTm9uV29ya2luZ0RheXNJbkR1cmF0aW9uIjpmYWxzZSwiUGVyY2VudGFnZUNvbXBsZXRlU3R5bGUiOnsiJGlkIjoiMTMxMSIsIkZvbnRTZXR0aW5ncyI6eyIkaWQiOiIxMzEyIiwiRm9udFNpemUiOjksIkZvbnROYW1lIjoiQ2FsaWJyaSIsIklzQm9sZCI6ZmFsc2UsIklzSXRhbGljIjpmYWxzZSwiSXNVbmRlcmxpbmVkIjpmYWxzZSwiUGFyZW50U3R5bGUiOm51bGx9LCJBdXRvU2l6ZSI6MCwiRm9yZWdyb3VuZCI6eyIkaWQiOiIxMzEzIiwiQ29sb3IiOnsiJGlkIjoiMTMx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zE1IiwiVG9wIjowLjAsIkxlZnQiOjAuMCwiUmlnaHQiOjAuMCwiQm90dG9tIjowLjB9LCJQYWRkaW5nIjp7IiRpZCI6IjEzMTYiLCJUb3AiOjAuMCwiTGVmdCI6MC4wLCJSaWdodCI6MC4wLCJCb3R0b20iOjAuMH0sIkJhY2tncm91bmQiOnsiJGlkIjoiMTMxNyIsIkNvbG9yIjp7IiRyZWYiOiIxMjM3In19LCJJc1Zpc2libGUiOnRydWUsIldpZHRoIjowLjAsIkhlaWdodCI6MC4wLCJCb3JkZXJTdHlsZSI6bnVsbCwiUGFyZW50U3R5bGUiOm51bGx9LCJEdXJhdGlvblN0eWxlIjp7IiRpZCI6IjEzMTgiLCJGb250U2V0dGluZ3MiOnsiJGlkIjoiMTMxOSIsIkZvbnRTaXplIjoxMCwiRm9udE5hbWUiOiJDYWxpYnJpIiwiSXNCb2xkIjpmYWxzZSwiSXNJdGFsaWMiOmZhbHNlLCJJc1VuZGVybGluZWQiOmZhbHNlLCJQYXJlbnRTdHlsZSI6bnVsbH0sIkF1dG9TaXplIjowLCJGb3JlZ3JvdW5kIjp7IiRpZCI6IjEzMjAiLCJDb2xvciI6eyIkaWQiOiIxMzI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yMiIsIlRvcCI6MC4wLCJMZWZ0IjowLjAsIlJpZ2h0IjowLjAsIkJvdHRvbSI6MC4wfSwiUGFkZGluZyI6eyIkaWQiOiIxMzIzIiwiVG9wIjowLjAsIkxlZnQiOjAuMCwiUmlnaHQiOjAuMCwiQm90dG9tIjowLjB9LCJCYWNrZ3JvdW5kIjp7IiRpZCI6IjEzMjQiLCJDb2xvciI6eyIkcmVmIjoiMTIzNyJ9fSwiSXNWaXNpYmxlIjp0cnVlLCJXaWR0aCI6MC4wLCJIZWlnaHQiOjAuMCwiQm9yZGVyU3R5bGUiOm51bGwsIlBhcmVudFN0eWxlIjpudWxsfSwiSG9yaXpvbnRhbENvbm5lY3RvclN0eWxlIjp7IiRpZCI6IjEzMjUiLCJMaW5lQ29sb3IiOnsiJGlkIjoiMTMyNiIsIiR0eXBlIjoiTkxSRS5Db21tb24uRG9tLlNvbGlkQ29sb3JCcnVzaCwgTkxSRS5Db21tb24iLCJDb2xvciI6eyIkaWQiOiIxMzI3IiwiQSI6MjU1LCJSIjoyMDQsIkciOjIwNCwiQiI6MjA0fX0sIkxpbmVXZWlnaHQiOjAuMCwiTGluZVR5cGUiOjAsIlBhcmVudFN0eWxlIjpudWxsfSwiVmVydGljYWxDb25uZWN0b3JTdHlsZSI6eyIkaWQiOiIxMzI4IiwiTGluZUNvbG9yIjp7IiRpZCI6IjEzMjkiLCIkdHlwZSI6Ik5MUkUuQ29tbW9uLkRvbS5Tb2xpZENvbG9yQnJ1c2gsIE5MUkUuQ29tbW9uIiwiQ29sb3IiOnsiJGlkIjoiMTMzMC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zLCJJc0JlbG93VGltZWJhbmQiOnRydWUsIlBlcmNlbnRhZ2VDb21wbGV0ZVNoYXBlT3BhY2l0eSI6MzUsIlNoYXBlU3R5bGUiOnsiJGlkIjoiMTMzMSIsIk1hcmdpbiI6eyIkaWQiOiIxMzMyIiwiVG9wIjowLjAsIkxlZnQiOjQuMCwiUmlnaHQiOjQuMCwiQm90dG9tIjowLjB9LCJQYWRkaW5nIjp7IiRpZCI6IjEzMzMiLCJUb3AiOjAuMCwiTGVmdCI6MC4wLCJSaWdodCI6MC4wLCJCb3R0b20iOjAuMH0sIkJhY2tncm91bmQiOnsiJGlkIjoiMTMzNCIsIkNvbG9yIjp7IiRpZCI6IjEzMzUiLCJBIjoyNTUsIlIiOjAsIkciOjExNCwiQiI6MTg4fX0sIklzVmlzaWJsZSI6dHJ1ZSwiV2lkdGgiOjAuMCwiSGVpZ2h0IjoxMC4wLCJCb3JkZXJTdHlsZSI6eyIkaWQiOiIxMzM2IiwiTGluZUNvbG9yIjp7IiRpZCI6IjEzMzciLCIkdHlwZSI6Ik5MUkUuQ29tbW9uLkRvbS5Tb2xpZENvbG9yQnJ1c2gsIE5MUkUuQ29tbW9uIiwiQ29sb3IiOnsiJGlkIjoiMTMzOCIsIkEiOjI1NSwiUiI6MjU1LCJHIjowLCJCIjowfX0sIkxpbmVXZWlnaHQiOjAuMCwiTGluZVR5cGUiOjAsIlBhcmVudFN0eWxlIjpudWxsfSwiUGFyZW50U3R5bGUiOm51bGx9LCJUaXRsZVN0eWxlIjp7IiRpZCI6IjEzMzkiLCJGb250U2V0dGluZ3MiOnsiJGlkIjoiMTM0MCIsIkZvbnRTaXplIjoxMCwiRm9udE5hbWUiOiJDYWxpYnJpIiwiSXNCb2xkIjp0cnVlLCJJc0l0YWxpYyI6ZmFsc2UsIklzVW5kZXJsaW5lZCI6ZmFsc2UsIlBhcmVudFN0eWxlIjpudWxsfSwiQXV0b1NpemUiOjAsIkZvcmVncm91bmQiOnsiJGlkIjoiMTM0MSIsIkNvbG9yIjp7IiRpZCI6IjEzNDI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M0MyIsIlRvcCI6MC4wLCJMZWZ0IjowLjAsIlJpZ2h0IjowLjAsIkJvdHRvbSI6MC4wfSwiUGFkZGluZyI6eyIkaWQiOiIxMzQ0IiwiVG9wIjowLjAsIkxlZnQiOjAuMCwiUmlnaHQiOjAuMCwiQm90dG9tIjowLjB9LCJCYWNrZ3JvdW5kIjp7IiRpZCI6IjEzNDUiLCJDb2xvciI6eyIkcmVmIjoiMTIzNyJ9fSwiSXNWaXNpYmxlIjp0cnVlLCJXaWR0aCI6MC4wLCJIZWlnaHQiOjAuMCwiQm9yZGVyU3R5bGUiOm51bGwsIlBhcmVudFN0eWxlIjpudWxsfSwiRGF0ZVN0eWxlIjp7IiRpZCI6IjEzNDYiLCJGb250U2V0dGluZ3MiOnsiJGlkIjoiMTM0NyIsIkZvbnRTaXplIjo5LCJGb250TmFtZSI6IkNhbGlicmkiLCJJc0JvbGQiOmZhbHNlLCJJc0l0YWxpYyI6ZmFsc2UsIklzVW5kZXJsaW5lZCI6ZmFsc2UsIlBhcmVudFN0eWxlIjpudWxsfSwiQXV0b1NpemUiOjAsIkZvcmVncm91bmQiOnsiJGlkIjoiMTM0OCIsIkNvbG9yIjp7IiRpZCI6IjEzN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TAiLCJUb3AiOjAuMCwiTGVmdCI6MC4wLCJSaWdodCI6MC4wLCJCb3R0b20iOjAuMH0sIlBhZGRpbmciOnsiJGlkIjoiMTM1MSIsIlRvcCI6MC4wLCJMZWZ0IjowLjAsIlJpZ2h0IjowLjAsIkJvdHRvbSI6MC4wfSwiQmFja2dyb3VuZCI6eyIkaWQiOiIxMzUyIiwiQ29sb3IiOnsiJHJlZiI6IjEyMzcifX0sIklzVmlzaWJsZSI6dHJ1ZSwiV2lkdGgiOjAuMCwiSGVpZ2h0IjowLjAsIkJvcmRlclN0eWxlIjpudWxsLCJQYXJlbnRTdHlsZSI6bnVsbH0sIkRhdGVGb3JtYXQiOnsiJGlkIjoiMTM1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zNTQiLCJEYXRlUGFydElzVmlzaWJsZSI6ZmFsc2UsIlRpbWVQYXJ0SXNWaXNpYmxlIjpmYWxzZX19LCJXZWVrTnVtYmVyaW5nIjp7IiRpZCI6IjEzNTUiLCJGb3JtYXQiOjAsIklzVmlzaWJsZSI6ZmFsc2UsIkxhc3RLbm93blZpc2liaWxpdHlTdGF0ZSI6ZmFsc2V9LCJJc1Zpc2libGUiOnRydWUsIlBhcmVudFN0eWxlIjpudWxsLCJfZXhwbGljaXRseVNldCI6eyIkaWQiOiIxMzU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U3IiwiR3JpZGxpbmVTdHlsZSI6eyIkaWQiOiIxMzU4IiwiTGluZUNvbG9yIjp7IiRpZCI6IjEzNTkiLCIkdHlwZSI6Ik5MUkUuQ29tbW9uLkRvbS5Tb2xpZENvbG9yQnJ1c2gsIE5MUkUuQ29tbW9uIiwiQ29sb3IiOnsiJGlkIjoiMTM2MCIsIkEiOjM4LCJSIjo5NiwiRyI6NzIsIkIiOjEyMH19LCJMaW5lV2VpZ2h0IjoxLjAsIkxpbmVUeXBlIjowLCJQYXJlbnRTdHlsZSI6bnVsbH0sIk1hcmdpbiI6eyIkaWQiOiIxMzYxIiwiVG9wIjowLjAsIkxlZnQiOjAuMCwiUmlnaHQiOjAuMCwiQm90dG9tIjowLjB9LCJQYWRkaW5nIjp7IiRpZCI6IjEzNjIiLCJUb3AiOjAuMCwiTGVmdCI6MC4wLCJSaWdodCI6MC4wLCJCb3R0b20iOjAuMH0sIkJhY2tncm91bmQiOm51bGwsIklzVmlzaWJsZSI6ZmFsc2UsIldpZHRoIjowLjAsIkhlaWdodCI6MC4wLCJCb3JkZXJTdHlsZSI6eyIkaWQiOiIxMzYzIiwiTGluZUNvbG9yIjpudWxsLCJMaW5lV2VpZ2h0IjowLjAsIkxpbmVUeXBlIjowLCJQYXJlbnRTdHlsZSI6bnVsbH0sIlBhcmVudFN0eWxlIjpudWxsfSwiQWN0aXZpdHlMaW5lUGFuZWxTdHlsZSI6eyIkaWQiOiIxMzY0IiwiQWN0aXZpdHlMaW5lU3R5bGUiOnsiJGlkIjoiMTM2NSIsIkxpbmVDb2xvciI6eyIkaWQiOiIxMzY2IiwiJHR5cGUiOiJOTFJFLkNvbW1vbi5Eb20uU29saWRDb2xvckJydXNoLCBOTFJFLkNvbW1vbiIsIkNvbG9yIjp7IiRpZCI6IjEzNjciLCJBIjozOCwiUiI6OTEsIkciOjE1NSwiQiI6MjEzfX0sIkxpbmVXZWlnaHQiOjEuMCwiTGluZVR5cGUiOjAsIlBhcmVudFN0eWxlIjpudWxsfSwiTWFyZ2luIjp7IiRpZCI6IjEzNjgiLCJUb3AiOjAuMCwiTGVmdCI6MC4wLCJSaWdodCI6MC4wLCJCb3R0b20iOjAuMH0sIlBhZGRpbmciOnsiJGlkIjoiMTM2OSIsIlRvcCI6MC4wLCJMZWZ0IjowLjAsIlJpZ2h0IjowLjAsIkJvdHRvbSI6MC4wfSwiQmFja2dyb3VuZCI6bnVsbCwiSXNWaXNpYmxlIjp0cnVlLCJXaWR0aCI6MC4wLCJIZWlnaHQiOjAuMCwiQm9yZGVyU3R5bGUiOnsiJGlkIjoiMTM3MCIsIkxpbmVDb2xvciI6bnVsbCwiTGluZVdlaWdodCI6MC4wLCJMaW5lVHlwZSI6MCwiUGFyZW50U3R5bGUiOm51bGx9LCJQYXJlbnRTdHlsZSI6bnVsbH0sIlNob3dFbGFwc2VkVGltZUdyYWRpZW50U3R5bGUiOmZhbHNlLCJUaW1lYmFuZFJlc2VydmVkTGVmdEFyZWFTdHlsZSI6eyIkaWQiOiIxMzcxIiwiQWN0aXZpdHlIZWFkZXJXaWR0aCI6MC4wLCJJc1NldCI6ZmFsc2V9LCJEZWZhdWx0U3dpbWxhbmVTdHlsZSI6bnVsbH0sIlNjYWxlIjpudWxsLCJTY2FsZVYyIjp7IiRpZCI6IjEzNzIiLCJTdGFydERhdGUiOiIwMDAxLTAxLTAxVDAwOjAwOjAwIiwiRW5kRGF0ZSI6IjIwMjMtMDMtMDJUMjM6NTk6MDAiLCJBdXRvRGF0ZVJhbmdlIjp0cnVlLCJXb3JraW5nRGF5cyI6MzEsIkZpc2NhbFllYXIiOnsiJGlkIjoiMTM3MyIsIlN0YXJ0TW9udGgiOjEsIlVzZVN0YXJ0aW5nWWVhckZvck51bWJlcmluZyI6dHJ1ZSwiU2hvd0Zpc2NhbFllYXJMYWJlbCI6dHJ1ZX0sIlRvZGF5TWFya2VyVGV4dCI6IlRvZGF5IiwiQXV0b1NjYWxlVHlwZSI6ZmFsc2UsIlRpbWViYW5kU2NhbGVzIjp7IiRpZCI6IjEzNzQiLCJUb3BTY2FsZUxheWVyIjp7IiRpZCI6IjEzNzUiLCJGb3JtYXQiOiJNTU0iLCJUeXBlIjo0fSwiTWlkZGxlU2NhbGVMYXllciI6eyIkaWQiOiIxMzc2IiwiRm9ybWF0IjoiTU1NIiwiVHlwZSI6Mn0sIkJvdHRvbVNjYWxlTGF5ZXIiOnsiJGlkIjoiMTM3NyIsIkZvcm1hdCI6bnVsbCwiVHlwZSI6MH19fSwiTWlsZXN0b25lcyI6W10sIlRhc2tzIjpbXSwiU3dpbWxhbmVzIjpbXSwiTXNQcm9qZWN0SXRlbXNUcmVlIjp7IiRpZCI6IjEzNzgiLCJSb290Ijp7IkltcG9ydElkIjpudWxsLCJJc0ltcG9ydGVkIjpmYWxzZSwiQ2hpbGRyZW4iOltdfX0sIk1ldGFkYXRhIjp7IiRpZCI6IjEzNzkiLCJFeGNlbFNoZWV0TmFtZSI6IlNoZWV0MSIsIkl0ZW1zVGl0bGVzIjoiW1wiVW5pdGVkIFN0YXRlc1wiLFwiQ2hpbmFcIixcIkphcGFuXCIsXCJHZXJtYW55XCIsXCJVbml0ZWQgS2luZ2RvbVwiLFwiSW5kaWFcIixcIlRpbWVsaW5lXCIsXCJVbml0ZWQgU3RhdGVzXCIsXCJDaGluYVwiLFwiSmFwYW5cIixcIkdlcm1hbnlcIixcIlVuaXRlZCBLaW5nZG9tXCIsXCJJbmRpYVwiLFwiVGltZWxpbmVcIixcIlVuaXRlZCBTdGF0ZXNcIixcIkNoaW5hXCIsXCJKYXBhblwiLFwiR2VybWFueVwiLFwiVW5pdGVkIEtpbmdkb21cIixcIkluZGlhXCIsXCJUaW1lbGluZVwiLFwiVW5pdGVkIFN0YXRlc1wiLFwiQ2hpbmFcIixcIkphcGFuXCIsXCJHZXJtYW55XCIsXCJVbml0ZWQgS2luZ2RvbVwiLFwiSW5kaWFcIixcIlRpbWVsaW5lXCJdIiwiSXRlbXNTd2ltbGFuZXMiOiJbXCJQcm9kdWN0IEFcIixcIlByb2R1Y3QgQVwiLFwiUHJvZHVjdCBBXCIsXCJQcm9kdWN0IEFcIixcIlByb2R1Y3QgQVwiLFwiUHJvZHVjdCBBXCIsXCJQcm9kdWN0IEFcIixcIlByb2R1Y3QgQlwiLFwiUHJvZHVjdCBCXCIsXCJQcm9kdWN0IEJcIixcIlByb2R1Y3QgQlwiLFwiUHJvZHVjdCBCXCIsXCJQcm9kdWN0IEJcIixcIlByb2R1Y3QgQlwiLFwiUHJvZHVjdCBDXCIsXCJQcm9kdWN0IENcIixcIlByb2R1Y3QgQ1wiLFwiUHJvZHVjdCBDXCIsXCJQcm9kdWN0IENcIixcIlByb2R1Y3QgQ1wiLFwiUHJvZHVjdCBDXCIsXCJQcm9kdWN0IERcIixcIlByb2R1Y3QgRFwiLFwiUHJvZHVjdCBEXCIsXCJQcm9kdWN0IERcIixcIlByb2R1Y3QgRFwiLFwiUHJvZHVjdCBEXCIsXCJQcm9kdWN0IERcIl0iLCJNc2VMYXRlc3RJbXBvcnRJdGVtcyI6IntcIiRpZFwiOlwiMVwiLFwiUm9vdFwiOntcIkltcG9ydElkXCI6bnVsbCxcIklzSW1wb3J0ZWRcIjpmYWxzZSxcIkNoaWxkcmVuXCI6W3tcIiRpZFwiOlwiMlwiLFwiSW1wb3J0SWRcIjpcIjFcIixcIklzSW1wb3J0ZWRcIjp0cnV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0cnVlLFwiQ2hpbGRyZW5cIjpbXX0se1wiJGlkXCI6XCI2XCIsXCJJbXBvcnRJZFwiOlwiNVwiLFwiSXNJbXBvcnRlZFwiOnRydWUsXCJDaGlsZHJlblwiOltdfSx7XCIkaWRcIjpcIjdcIixcIkltcG9ydElkXCI6XCI2XCIsXCJJc0ltcG9ydGVkXCI6dHJ1ZSxcIkNoaWxkcmVuXCI6W119LHtcIiRpZFwiOlwiOFwiLFwiSW1wb3J0SWRcIjpcIjdcIixcIklzSW1wb3J0ZWRcIjp0cnVlLFwiQ2hpbGRyZW5cIjpbXX0se1wiJGlkXCI6XCI5XCIsXCJJbXBvcnRJZFwiOlwiOFwiLFwiSXNJbXBvcnRlZFwiOnRydWUsXCJDaGlsZHJlblwiOltdfSx7XCIkaWRcIjpcIjEwXCIsXCJJbXBvcnRJZFwiOlwiOVwiLFwiSXNJbXBvcnRlZFwiOnRydWUsXCJDaGlsZHJlblwiOltdfSx7XCIkaWRcIjpcIjExXCIsXCJJbXBvcnRJZFwiOlwiMTBcIixcIklzSW1wb3J0ZWRcIjp0cnVlLFwiQ2hpbGRyZW5cIjpbXX0se1wiJGlkXCI6XCIxMlwiLFwiSW1wb3J0SWRcIjpcIjExXCIsXCJJc0ltcG9ydGVkXCI6dHJ1ZSxcIkNoaWxkcmVuXCI6W119LHtcIiRpZFwiOlwiMTNcIixcIkltcG9ydElkXCI6XCIxMlwiLFwiSXNJbXBvcnRlZFwiOnRydWUsXCJDaGlsZHJlblwiOltdfSx7XCIkaWRcIjpcIjE0XCIsXCJJbXBvcnRJZFwiOlwiMTNcIixcIklzSW1wb3J0ZWRcIjp0cnVlLFwiQ2hpbGRyZW5cIjpbXX0se1wiJGlkXCI6XCIxNVwiLFwiSW1wb3J0SWRcIjpcIjE0XCIsXCJJc0ltcG9ydGVkXCI6dHJ1ZSxcIkNoaWxkcmVuXCI6W119LHtcIiRpZFwiOlwiMTZcIixcIkltcG9ydElkXCI6XCIxNVwiLFwiSXNJbXBvcnRlZFwiOnRydWUsXCJDaGlsZHJlblwiOltdfSx7XCIkaWRcIjpcIjE3XCIsXCJJbXBvcnRJZFwiOlwiMTZcIixcIklzSW1wb3J0ZWRcIjp0cnVlLFwiQ2hpbGRyZW5cIjpbXX0se1wiJGlkXCI6XCIxOFwiLFwiSW1wb3J0SWRcIjpcIjE3XCIsXCJJc0ltcG9ydGVkXCI6dHJ1ZSxcIkNoaWxkcmVuXCI6W119LHtcIiRpZFwiOlwiMTlcIixcIkltcG9ydElkXCI6XCIxOFwiLFwiSXNJbXBvcnRlZFwiOnRydWUsXCJDaGlsZHJlblwiOltdfSx7XCIkaWRcIjpcIjIwXCIsXCJJbXBvcnRJZFwiOlwiMTlcIixcIklzSW1wb3J0ZWRcIjp0cnVlLFwiQ2hpbGRyZW5cIjpbXX0se1wiJGlkXCI6XCIyMVwiLFwiSW1wb3J0SWRcIjpcIjIwXCIsXCJJc0ltcG9ydGVkXCI6dHJ1ZSxcIkNoaWxkcmVuXCI6W119LHtcIiRpZFwiOlwiMjJcIixcIkltcG9ydElkXCI6XCIyMVwiLFwiSXNJbXBvcnRlZFwiOnRydWUsXCJDaGlsZHJlblwiOltdfSx7XCIkaWRcIjpcIjIzXCIsXCJJbXBvcnRJZFwiOlwiMjJcIixcIklzSW1wb3J0ZWRcIjp0cnVlLFwiQ2hpbGRyZW5cIjpbXX0se1wiJGlkXCI6XCIyNFwiLFwiSW1wb3J0SWRcIjpcIjIzXCIsXCJJc0ltcG9ydGVkXCI6dHJ1ZSxcIkNoaWxkcmVuXCI6W119LHtcIiRpZFwiOlwiMjVcIixcIkltcG9ydElkXCI6XCIyNFwiLFwiSXNJbXBvcnRlZFwiOnRydWUsXCJDaGlsZHJlblwiOltdfSx7XCIkaWRcIjpcIjI2XCIsXCJJbXBvcnRJZFwiOlwiMjVcIixcIklzSW1wb3J0ZWRcIjp0cnVlLFwiQ2hpbGRyZW5cIjpbXX0se1wiJGlkXCI6XCIyN1wiLFwiSW1wb3J0SWRcIjpcIjI2XCIsXCJJc0ltcG9ydGVkXCI6dHJ1ZSxcIkNoaWxkcmVuXCI6W119LHtcIiRpZFwiOlwiMjhcIixcIkltcG9ydElkXCI6XCIyN1wiLFwiSXNJbXBvcnRlZFwiOnRydWUsXCJDaGlsZHJlblwiOltdfSx7XCIkaWRcIjpcIjI5XCIsXCJJbXBvcnRJZFwiOlwiMjhcIixcIklzSW1wb3J0ZWRcIjp0cnVlLFwiQ2hpbGRyZW5cIjpbXX1dfX0iLCJDb2x1bW5zTWFwcGluZyI6Ilt7XCIkaWRcIjpcIjFcIixcIlNlbGVjdGVkTWFwcGluZ1wiOjgsXCJDb2x1bW5IZWFkZXJcIjpcIkNvbHVtbjBcIixcIkNvbHVtbkZyaWVuZGx5TmFtZVwiOlwiSURcIn0se1wiJGlkXCI6XCIyXCIsXCJTZWxlY3RlZE1hcHBpbmdcIjoxLFwiQ29sdW1uSGVhZGVyXCI6XCJDb2x1bW4xXCIsXCJDb2x1bW5GcmllbmRseU5hbWVcIjpcIlByb2R1Y3RcIn0se1wiJGlkXCI6XCIzXCIsXCJTZWxlY3RlZE1hcHBpbmdcIjoyLFwiQ29sdW1uSGVhZGVyXCI6XCJDb2x1bW4yXCIsXCJDb2x1bW5GcmllbmRseU5hbWVcIjpcIkNvdW50cnlcIn0se1wiJGlkXCI6XCI0XCIsXCJTZWxlY3RlZE1hcHBpbmdcIjozLFwiQ29sdW1uSGVhZGVyXCI6XCJDb2x1bW4zXCIsXCJDb2x1bW5GcmllbmRseU5hbWVcIjpcIlN0YXJ0IERhdGVcIn0se1wiJGlkXCI6XCI1XCIsXCJTZWxlY3RlZE1hcHBpbmdcIjo0LFwiQ29sdW1uSGVhZGVyXCI6XCJDb2x1bW40XCIsXCJDb2x1bW5GcmllbmRseU5hbWVcIjpcIkZpbmlzaCBEYXRlXCJ9XSIsIkhlYWRlclJvd0luZGV4IjoiMCIsIk1zZVN5bmNCeVVpZCI6IlRydWU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dIiwiVXBkYXRlU2NhbGVGb3JJbXBvcnRlZFRpbWVsaW5lIjoiRmFsc2UifSwiU2V0dGluZ3MiOnsiJGlkIjoiMTM4MC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cXFxcZmlsZXIucm1zLmludGVyblxccHJvamVjdHNcXE9UTCBNYXJrZXRpbmdcXEJsb2dcXEJsb2cgcG9zdHNcXEluZHVzdHJ5IHRlbXBsYXRlc1xcUGhhcm1hXFxpbnNwbyBvbmVwYWdlclxcSW50ZXJuYXRpb25hbCBQcm9kdWN0IExhdW5jaCBUaW1lbGluZS54bHN4IiwiVGltZUNvbmZpZ3VyYXRpb24iOnsiJGlkIjoiMTM4MSIsIlVzZVRpbWUiOmZhbHNlLCJXb3JrRGF5U3RhcnQiOiIwMDowMDowMCIsIldvcmtEYXlFbmQiOiIyMzo1OTowMCJ9LCJMYXN0VXNlZFRlbXBsYXRlSWQiOiJjOGRkOTYzNy04OWNjLTRkYzktOTU0MC1lYTRjZjJjOTU2OTgiLCJGaXJzdFdlZWtPZlllYXIiOjAsIlBsYWNlTWlsZXN0b25lQXRUaGVCZWdpbm5pbmdPZlRoZURheSI6ZmFsc2V9"/>
  <p:tag name="__MASTER" val="__part_0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ENDDATE" val="2023-03-02T23:59:00.0000000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ENDDATE" val="2023-03-02T23:59:00.0000000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ENDDATE" val="2022-12-09T23:59:00.0000000Z"/>
  <p:tag name="OTLSTARTDATE" val="2022-01-20T00:00:00.0000000Z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STARTDATE" val="2022-03-01T00:00:00.0000000Z"/>
  <p:tag name="OTLENDDATE" val="2023-01-15T23:59:00.0000000Z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STARTDATE" val="2022-04-01T00:00:00.0000000Z"/>
  <p:tag name="OTLENDDATE" val="2022-12-02T23:59:00.0000000Z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STARTDATE" val="2022-04-01T00:00:00.0000000Z"/>
  <p:tag name="OTLENDDATE" val="2023-03-01T23:59:00.0000000Z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POSITIONONTASK" val="Center"/>
  <p:tag name="OTLRELATEDTASKID" val="2ae9adfd-d8ab-4eaf-8172-54568219b6d8"/>
  <p:tag name="OTLDATE" val="2022-01-20T23:59:00.0000000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POSITIONONTASK" val="Center"/>
  <p:tag name="OTLRELATEDTASKID" val="2ae9adfd-d8ab-4eaf-8172-54568219b6d8"/>
  <p:tag name="OTLDATE" val="2022-04-28T23:59:00.0000000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DATE" val="2022-07-04T23:59:00.0000000"/>
  <p:tag name="OTLPOSITIONONTASK" val="Center"/>
  <p:tag name="OTLRELATEDTASKID" val="2ae9adfd-d8ab-4eaf-8172-54568219b6d8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DATE" val="2022-08-15T23:59:00.0000000"/>
  <p:tag name="OTLPOSITIONONTASK" val="Center"/>
  <p:tag name="OTLRELATEDTASKID" val="2ae9adfd-d8ab-4eaf-8172-54568219b6d8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POSITIONONTASK" val="Center"/>
  <p:tag name="OTLRELATEDTASKID" val="2ae9adfd-d8ab-4eaf-8172-54568219b6d8"/>
  <p:tag name="OTLDATE" val="2022-09-28T23:59:00.0000000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POSITIONONTASK" val="Center"/>
  <p:tag name="OTLRELATEDTASKID" val="2ae9adfd-d8ab-4eaf-8172-54568219b6d8"/>
  <p:tag name="OTLDATE" val="2022-12-08T23:59:00.0000000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2-03-01T23:59:00.0000000"/>
  <p:tag name="OTLPOSITIONONTASK" val="Center"/>
  <p:tag name="OTLRELATEDTASKID" val="375866c8-5e2e-425e-9fe1-ea39be34edc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DATE" val="2022-05-14T23:59:00.0000000"/>
  <p:tag name="OTLPOSITIONONTASK" val="Center"/>
  <p:tag name="OTLRELATEDTASKID" val="375866c8-5e2e-425e-9fe1-ea39be34edc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DATE" val="2022-07-01T23:59:00.0000000"/>
  <p:tag name="OTLPOSITIONONTASK" val="Center"/>
  <p:tag name="OTLRELATEDTASKID" val="375866c8-5e2e-425e-9fe1-ea39be34edc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DATE" val="2022-08-12T23:59:00.0000000"/>
  <p:tag name="OTLPOSITIONONTASK" val="Center"/>
  <p:tag name="OTLRELATEDTASKID" val="375866c8-5e2e-425e-9fe1-ea39be34edc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2-12-05T23:59:00.0000000"/>
  <p:tag name="OTLPOSITIONONTASK" val="Center"/>
  <p:tag name="OTLRELATEDTASKID" val="375866c8-5e2e-425e-9fe1-ea39be34edc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DATE" val="2023-01-15T23:59:00.0000000"/>
  <p:tag name="OTLPOSITIONONTASK" val="Center"/>
  <p:tag name="OTLRELATEDTASKID" val="375866c8-5e2e-425e-9fe1-ea39be34edc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2-04-01T23:59:00.0000000"/>
  <p:tag name="OTLPOSITIONONTASK" val="Center"/>
  <p:tag name="OTLRELATEDTASKID" val="ac9a0446-5de6-4022-b346-8b012cdb8c7f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DATE" val="2022-05-08T23:59:00.0000000"/>
  <p:tag name="OTLPOSITIONONTASK" val="Center"/>
  <p:tag name="OTLRELATEDTASKID" val="ac9a0446-5de6-4022-b346-8b012cdb8c7f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POSITIONONTASK" val="Center"/>
  <p:tag name="OTLRELATEDTASKID" val="ac9a0446-5de6-4022-b346-8b012cdb8c7f"/>
  <p:tag name="OTLDATE" val="2022-07-13T23:59:00.0000000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DATE" val="2022-09-11T23:59:00.0000000"/>
  <p:tag name="OTLPOSITIONONTASK" val="Center"/>
  <p:tag name="OTLRELATEDTASKID" val="ac9a0446-5de6-4022-b346-8b012cdb8c7f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DATE" val="2022-10-21T23:59:00.0000000"/>
  <p:tag name="OTLPOSITIONONTASK" val="Center"/>
  <p:tag name="OTLRELATEDTASKID" val="ac9a0446-5de6-4022-b346-8b012cdb8c7f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2-11-30T23:59:00.0000000"/>
  <p:tag name="OTLPOSITIONONTASK" val="Center"/>
  <p:tag name="OTLRELATEDTASKID" val="ac9a0446-5de6-4022-b346-8b012cdb8c7f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States"/>
  <p:tag name="OTLDATE" val="2022-04-01T23:59:00.0000000"/>
  <p:tag name="OTLPOSITIONONTASK" val="Center"/>
  <p:tag name="OTLRELATEDTASKID" val="e8533d33-f9fc-4ed5-9d0b-87cffe948df2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hina"/>
  <p:tag name="OTLPOSITIONONTASK" val="Center"/>
  <p:tag name="OTLRELATEDTASKID" val="e8533d33-f9fc-4ed5-9d0b-87cffe948df2"/>
  <p:tag name="OTLDATE" val="2022-06-22T23:59:00.0000000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apan"/>
  <p:tag name="OTLPOSITIONONTASK" val="Center"/>
  <p:tag name="OTLRELATEDTASKID" val="e8533d33-f9fc-4ed5-9d0b-87cffe948df2"/>
  <p:tag name="OTLDATE" val="2022-08-17T23:59:00.0000000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ermany"/>
  <p:tag name="OTLPOSITIONONTASK" val="Center"/>
  <p:tag name="OTLRELATEDTASKID" val="e8533d33-f9fc-4ed5-9d0b-87cffe948df2"/>
  <p:tag name="OTLDATE" val="2022-11-03T23:59:00.0000000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United Kingdom"/>
  <p:tag name="OTLDATE" val="2022-12-30T23:59:00.0000000"/>
  <p:tag name="OTLPOSITIONONTASK" val="Center"/>
  <p:tag name="OTLRELATEDTASKID" val="e8533d33-f9fc-4ed5-9d0b-87cffe948df2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ndia"/>
  <p:tag name="OTLDATE" val="2023-03-01T23:59:00.0000000"/>
  <p:tag name="OTLPOSITIONONTASK" val="Center"/>
  <p:tag name="OTLRELATEDTASKID" val="e8533d33-f9fc-4ed5-9d0b-87cffe948df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TARTDATE" val="2022-01-01T00:00:00.0000000"/>
  <p:tag name="OTLTIMEBANDAUTODATERANGE" val="False"/>
  <p:tag name="OTLTIMEBANDENDDATE" val="2025-12-31T23:59:00.000000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 "/>
  <p:tag name="OTLPOSITIONONTASK" val="Center"/>
  <p:tag name="OTLRELATEDTASKID" val="00000000-0000-0000-0000-000000000000"/>
  <p:tag name="OTLWEEKNUMBERINGFORMAT" val="WNFormat1"/>
  <p:tag name="OTLWEEKNUMBERINGISVISIBLE" val="False"/>
  <p:tag name="OTLDATEFORMATSTRING" val="MMM d &quot;'&quot;yy"/>
  <p:tag name="OTLDATE" val="2022-10-15T23:59:00.000000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ly for Drug Approval"/>
  <p:tag name="OTLPOSITIONONTASK" val="None"/>
  <p:tag name="OTLRELATEDTASKID" val="00000000-0000-0000-0000-000000000000"/>
  <p:tag name="OTLWEEKNUMBERINGFORMAT" val="WNFormat1"/>
  <p:tag name="OTLWEEKNUMBERINGISVISIBLE" val="False"/>
  <p:tag name="OTLDATEFORMATSTRING" val="MMM d &quot;'&quot;yy"/>
  <p:tag name="OTLDATE" val="2024-08-10T23:59:00.000000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"/>
  <p:tag name="OTLPOSITIONONTASK" val="None"/>
  <p:tag name="OTLRELATEDTASKID" val="00000000-0000-0000-0000-000000000000"/>
  <p:tag name="OTLWEEKNUMBERINGFORMAT" val="WNFormat1"/>
  <p:tag name="OTLWEEKNUMBERINGISVISIBLE" val="False"/>
  <p:tag name="OTLDATEFORMATSTRING" val="MMM d &quot;'&quot;yy"/>
  <p:tag name="OTLDATE" val="2025-05-18T23:59:00.000000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stimated Drug Approval Date"/>
  <p:tag name="OTLPOSITIONONTASK" val="None"/>
  <p:tag name="OTLRELATEDTASKID" val="00000000-0000-0000-0000-000000000000"/>
  <p:tag name="OTLWEEKNUMBERINGFORMAT" val="WNFormat1"/>
  <p:tag name="OTLWEEKNUMBERINGISVISIBLE" val="False"/>
  <p:tag name="OTLDATEFORMATSTRING" val="MMM d &quot;'&quot;yy"/>
  <p:tag name="OTLDATE" val="2025-11-11T23:59:00.00000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a82269eb-335f-4826-b627-d4afce417f01"/>
  <p:tag name="OTLMTITLE" val="Patients Recruited"/>
  <p:tag name="OTLDATE" val="2022-02-04T23:59:00.000000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a82269eb-335f-4826-b627-d4afce417f01"/>
  <p:tag name="OTLMTITLE" val="Patients &#10;Enrolled"/>
  <p:tag name="OTLDATE" val="2022-06-03T23:59:00.000000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a82269eb-335f-4826-b627-d4afce417f01"/>
  <p:tag name="OTLMTITLE" val="Study Kick-off"/>
  <p:tag name="OTLDATE" val="2022-09-09T23:59:00.000000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MTITLE" val="Patients &#10;Recruited"/>
  <p:tag name="OTLDATE" val="2023-08-03T23:59:00.000000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MTITLE" val="Patients &#10;Enrolled"/>
  <p:tag name="OTLDATE" val="2023-12-07T23:59:00.000000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MTITLE" val="Study &#10;Kick-off"/>
  <p:tag name="OTLDATE" val="2024-04-04T23:59:00.000000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df4d89a3-d35b-45f7-b90e-f9ae229234f2"/>
  <p:tag name="OTLMTITLE" val="Study &#10;Modified"/>
  <p:tag name="OTLDATE" val="2024-07-13T23:59:00.000000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f7095a83-a335-486d-93b8-ba558036dcdc"/>
  <p:tag name="OTLMTITLE" val="Patients &#10;Recruited"/>
  <p:tag name="OTLDATE" val="2024-10-07T23:59:00.000000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f7095a83-a335-486d-93b8-ba558036dcdc"/>
  <p:tag name="OTLMTITLE" val="Patients &#10;Enrolled"/>
  <p:tag name="OTLDATE" val="2025-01-31T23:59:00.000000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f7095a83-a335-486d-93b8-ba558036dcdc"/>
  <p:tag name="OTLMTITLE" val="Study &#10;Kick-off"/>
  <p:tag name="OTLDATE" val="2025-05-08T23:59:00.00000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Tru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TARTDATE" val="2022-01-01T00:00:00.0000000"/>
  <p:tag name="OTLTIMEBANDAUTODATERANGE" val="False"/>
  <p:tag name="OTLTIMEBANDENDDATE" val="2025-12-31T23:59:00.000000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684</Words>
  <Application>Microsoft Office PowerPoint</Application>
  <PresentationFormat>Widescreen</PresentationFormat>
  <Paragraphs>242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Open Sans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2022-05-02T10:17:06Z</dcterms:created>
  <dcterms:modified xsi:type="dcterms:W3CDTF">2022-05-02T12:48:27Z</dcterms:modified>
</cp:coreProperties>
</file>