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E79E-65C8-D3C6-4C27-065CE0CA9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8FF330-477A-D8B1-C979-CD9C82166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89E24-904F-69B5-A3E6-86839D94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A8EDD-210C-1400-A7FE-89372693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188DD-9053-6580-0868-9E90ECBF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8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A87C-DA12-0264-1BF5-6835C1EC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4869D-CB45-D6BB-D00F-F1BC7E143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0E932-2FA6-3F4C-8533-CF548305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704FB-64C0-4127-6E9A-15AA31D4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65FED-5A2B-7580-C9E0-935D5920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0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0C36D3-4023-41BA-4616-D2ED4FFF1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1FFE3-EE01-DB93-0C33-C65CE9F5D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E8549-BF4D-4421-4B45-8668E78E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FD734-0F29-8637-19C4-2D438E33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E148C-3EF3-0502-1DF5-EAE09BC5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94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C453-B584-8FF9-CDE1-577608A94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CDFA69-D8D2-139F-7990-E45970EF8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35B7B-5FE2-1BA6-83C0-CA39714B3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900C-A0E0-6673-E939-64ADB3A75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7562C-CD62-0C66-DA49-6A5D7241F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23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90E0-4A90-9810-526A-3EA328411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AF0B3-F279-A016-85BF-D1970E829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F6E9E-8868-9176-2C6A-F5FF4844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7C3B2-1318-4389-EE5F-BB35D9852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B5C10-0BD3-B211-2EA2-2C2DFFA7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79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E1CA4-4719-189D-BAE1-AF87AD6A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B702F-9DA0-84FA-0835-6B248795E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8F29C-C1CF-2BBA-9767-ADAD28740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E075F-A927-F826-60DC-8E9D0C51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FED4C-1784-4949-8A87-C98A7667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82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E2594-F2AD-F275-E133-A919934E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B18B6-4520-8329-E8C4-C39E4BF02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67A34-8D8F-A0D5-6034-88D59DC7B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60C53-FF64-03CC-0FF5-5C4744ED0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7955A-BE42-0C67-B11F-79B89DE4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64212-5399-1F42-DF2F-F349AFEA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91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F05A-469D-F839-18AC-B3E20456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4047C-D4BC-4AB0-9629-5386AC327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E3E5C-1BB3-3A85-DD43-21FA0AE02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8CBEC-3ABD-2C75-35CE-CC9C8E162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CD71C-522D-9FF2-57D8-6834EFDB4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08AB3A-DF8E-8AF8-D370-2CA1038A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FCE7A7-5A28-C4E8-CA7F-C7CD0DE2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A3790-C338-1F35-27E0-453B7EE0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11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C581-F791-8294-F6B8-1B36B3B7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BE6151-7B3B-B5C3-B94D-D5D71A48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32608-8D20-52D2-1161-CC991827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79F7D-EB5B-CA32-9E48-7AA0B7B4F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95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25BE44-07A9-1E26-6785-ACB420D2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95849-21B0-F430-6F12-68B048249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4D2CC-F6D7-6F04-723B-8BF36F1D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1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A006E-9BAA-9A03-D268-2193DEA6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C8F42-C601-67C2-E45F-ED9C93853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D3B85-0D20-5B57-D8CB-D7A70E87B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8C1AB-B1FF-8305-6822-6136D219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777E8-D9EC-79D1-4E2A-6C0859BC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C994D-ECFE-3931-819F-67EEF800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2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22C4-C928-47EA-00AC-69249ACE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6DD9E-43D1-275C-0ECC-56FF13AE2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5842C-BC8C-C883-CB36-AD0C0589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A9EB9-9689-9992-B99C-AD496ED75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9F4E5-5012-A069-C95E-D2B19B7C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3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2836-9BD4-58A0-FB37-5A80CAE0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BFD6AD-1045-31CA-1BFD-0418A969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1C3C8-3B12-123B-8345-3EC0B4481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D335-284C-E602-FBEF-CC93F70C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42A21-5B2D-7C8F-3B0F-D4345774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C19E5-C2EA-7879-4CFB-050128E2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5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3C0F-02C4-81AD-E40E-4FDF9D78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71490-55E9-6891-C66B-5BAAEF17B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E3044-83A3-C1BE-0126-40BC1BAD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1D403-35B4-4BDB-E7FB-7AF8F409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C6D7D-0D10-6A9D-DAEB-0BC3DB89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34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4D60A-C84F-0ADA-00C5-567BE030A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415AE-FBDC-1F8A-32CB-B37A972F2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44905-5AD6-AD4A-C329-EBBF813A6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3BA2A-871D-A48D-C7D9-C17A8064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E505-D0BF-2266-0FAC-C5001E72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E76E-51B7-D5CF-55EE-B667D9B2F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C868F-77CE-8AEB-57E2-B6A0188D4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42D95-B9A6-DAEF-B65C-25A89847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617B6-AAEF-AB95-A43E-6332CF34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54967-97AA-62CA-20DC-7D31C985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B051-98C9-06A6-4660-EF87939B0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3AF86-9FC0-A31D-AED5-1E1151061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6D2F8-108F-D65D-4C19-7C182E4C6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84B94-C94D-CA34-9FFB-F70E07D9F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C1D4A-39EC-D4F8-737D-93EAE624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0C0B7-1BF0-AB09-2B52-13F683BD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2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E75D-C33C-6597-ACE6-9D66AEE8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B4607-3CFC-E46D-F646-84892946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91866-5157-7572-3E58-74CF95755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58FA7-417A-E7B1-75BE-851BE2FB2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EE809-F7EE-FE39-FB5E-75B39F1DA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95FF9-C059-A96D-384F-3B379310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D0F815-AFA4-E262-756B-FE6E56E8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B1B86-5219-ABA5-C6F5-0EF9A8D4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6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7209E-C675-6720-E55E-39BC23EC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AAF76-7A1D-6B7C-5B29-05FAB23C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E21AA-9F5A-D4D7-6469-C52B51A5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0F9F3-8134-60FB-0192-24F6F9A0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CB94D-2463-0AA1-1984-EC5C95AB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F05931-A439-C803-1877-0EDFDC86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C140E-6E66-F77E-71D6-BC245A4B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0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CF40B-9313-9B58-EEFE-1074DF71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7383-68DC-F459-657C-18D276E0E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F9CE0-E7D0-E301-0188-A4A41AE9D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812BA-7EC9-594F-0F75-0FD736D2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3980D-BB95-7BDA-9078-3D2D0F99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94AB2-FF9E-C90C-1C78-8BE625E50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AC825-ACC0-91A2-C122-7D7B5E1E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63127B-F642-75F0-17FE-8AA294351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054D5-332F-D354-3121-BEBB358C1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F2205-4814-9113-5F7A-3DEC21B6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C80F0-38E2-9B76-938F-38D0CBA71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4D997-E8C1-92FF-5DEC-52C6C27B1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EF141-46A1-26DB-81F4-5D8C7D4F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7717A-24AC-71C6-3ECC-5B4497AEA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5E3F2-CE05-F683-B3B0-5DB8A435E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4EB0-A294-4F8B-85AC-12BC7A4093A7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58BE9-D15B-A281-FA6E-3C4F52996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4D9E2-FB52-2E44-CB90-A0AD2613A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EA263-EFF9-4A2E-890E-3D422AB8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0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6674F9-A85A-C1AC-F22D-372F1CB4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49CDC-EC7A-3AE7-3CEF-AA3ECEDC4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032AF-78F2-3B5E-703E-F65702540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41D28-8554-414A-9A90-2C7D3802F545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64D5F-FA83-405C-2E44-BF4EB9A9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C4DDE-D0D5-D7B8-0F69-C1AFAB699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8036-D923-431B-BABA-D07017C14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1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77.xml"/><Relationship Id="rId117" Type="http://schemas.openxmlformats.org/officeDocument/2006/relationships/tags" Target="../tags/tag268.xml"/><Relationship Id="rId21" Type="http://schemas.openxmlformats.org/officeDocument/2006/relationships/tags" Target="../tags/tag172.xml"/><Relationship Id="rId42" Type="http://schemas.openxmlformats.org/officeDocument/2006/relationships/tags" Target="../tags/tag193.xml"/><Relationship Id="rId47" Type="http://schemas.openxmlformats.org/officeDocument/2006/relationships/tags" Target="../tags/tag198.xml"/><Relationship Id="rId63" Type="http://schemas.openxmlformats.org/officeDocument/2006/relationships/tags" Target="../tags/tag214.xml"/><Relationship Id="rId68" Type="http://schemas.openxmlformats.org/officeDocument/2006/relationships/tags" Target="../tags/tag219.xml"/><Relationship Id="rId84" Type="http://schemas.openxmlformats.org/officeDocument/2006/relationships/tags" Target="../tags/tag235.xml"/><Relationship Id="rId89" Type="http://schemas.openxmlformats.org/officeDocument/2006/relationships/tags" Target="../tags/tag240.xml"/><Relationship Id="rId112" Type="http://schemas.openxmlformats.org/officeDocument/2006/relationships/tags" Target="../tags/tag263.xml"/><Relationship Id="rId16" Type="http://schemas.openxmlformats.org/officeDocument/2006/relationships/tags" Target="../tags/tag167.xml"/><Relationship Id="rId107" Type="http://schemas.openxmlformats.org/officeDocument/2006/relationships/tags" Target="../tags/tag258.xml"/><Relationship Id="rId11" Type="http://schemas.openxmlformats.org/officeDocument/2006/relationships/tags" Target="../tags/tag162.xml"/><Relationship Id="rId32" Type="http://schemas.openxmlformats.org/officeDocument/2006/relationships/tags" Target="../tags/tag183.xml"/><Relationship Id="rId37" Type="http://schemas.openxmlformats.org/officeDocument/2006/relationships/tags" Target="../tags/tag188.xml"/><Relationship Id="rId53" Type="http://schemas.openxmlformats.org/officeDocument/2006/relationships/tags" Target="../tags/tag204.xml"/><Relationship Id="rId58" Type="http://schemas.openxmlformats.org/officeDocument/2006/relationships/tags" Target="../tags/tag209.xml"/><Relationship Id="rId74" Type="http://schemas.openxmlformats.org/officeDocument/2006/relationships/tags" Target="../tags/tag225.xml"/><Relationship Id="rId79" Type="http://schemas.openxmlformats.org/officeDocument/2006/relationships/tags" Target="../tags/tag230.xml"/><Relationship Id="rId102" Type="http://schemas.openxmlformats.org/officeDocument/2006/relationships/tags" Target="../tags/tag253.xml"/><Relationship Id="rId123" Type="http://schemas.openxmlformats.org/officeDocument/2006/relationships/tags" Target="../tags/tag274.xml"/><Relationship Id="rId128" Type="http://schemas.openxmlformats.org/officeDocument/2006/relationships/tags" Target="../tags/tag279.xml"/><Relationship Id="rId5" Type="http://schemas.openxmlformats.org/officeDocument/2006/relationships/tags" Target="../tags/tag156.xml"/><Relationship Id="rId90" Type="http://schemas.openxmlformats.org/officeDocument/2006/relationships/tags" Target="../tags/tag241.xml"/><Relationship Id="rId95" Type="http://schemas.openxmlformats.org/officeDocument/2006/relationships/tags" Target="../tags/tag246.xml"/><Relationship Id="rId19" Type="http://schemas.openxmlformats.org/officeDocument/2006/relationships/tags" Target="../tags/tag170.xml"/><Relationship Id="rId14" Type="http://schemas.openxmlformats.org/officeDocument/2006/relationships/tags" Target="../tags/tag165.xml"/><Relationship Id="rId22" Type="http://schemas.openxmlformats.org/officeDocument/2006/relationships/tags" Target="../tags/tag173.xml"/><Relationship Id="rId27" Type="http://schemas.openxmlformats.org/officeDocument/2006/relationships/tags" Target="../tags/tag178.xml"/><Relationship Id="rId30" Type="http://schemas.openxmlformats.org/officeDocument/2006/relationships/tags" Target="../tags/tag181.xml"/><Relationship Id="rId35" Type="http://schemas.openxmlformats.org/officeDocument/2006/relationships/tags" Target="../tags/tag186.xml"/><Relationship Id="rId43" Type="http://schemas.openxmlformats.org/officeDocument/2006/relationships/tags" Target="../tags/tag194.xml"/><Relationship Id="rId48" Type="http://schemas.openxmlformats.org/officeDocument/2006/relationships/tags" Target="../tags/tag199.xml"/><Relationship Id="rId56" Type="http://schemas.openxmlformats.org/officeDocument/2006/relationships/tags" Target="../tags/tag207.xml"/><Relationship Id="rId64" Type="http://schemas.openxmlformats.org/officeDocument/2006/relationships/tags" Target="../tags/tag215.xml"/><Relationship Id="rId69" Type="http://schemas.openxmlformats.org/officeDocument/2006/relationships/tags" Target="../tags/tag220.xml"/><Relationship Id="rId77" Type="http://schemas.openxmlformats.org/officeDocument/2006/relationships/tags" Target="../tags/tag228.xml"/><Relationship Id="rId100" Type="http://schemas.openxmlformats.org/officeDocument/2006/relationships/tags" Target="../tags/tag251.xml"/><Relationship Id="rId105" Type="http://schemas.openxmlformats.org/officeDocument/2006/relationships/tags" Target="../tags/tag256.xml"/><Relationship Id="rId113" Type="http://schemas.openxmlformats.org/officeDocument/2006/relationships/tags" Target="../tags/tag264.xml"/><Relationship Id="rId118" Type="http://schemas.openxmlformats.org/officeDocument/2006/relationships/tags" Target="../tags/tag269.xml"/><Relationship Id="rId126" Type="http://schemas.openxmlformats.org/officeDocument/2006/relationships/tags" Target="../tags/tag277.xml"/><Relationship Id="rId8" Type="http://schemas.openxmlformats.org/officeDocument/2006/relationships/tags" Target="../tags/tag159.xml"/><Relationship Id="rId51" Type="http://schemas.openxmlformats.org/officeDocument/2006/relationships/tags" Target="../tags/tag202.xml"/><Relationship Id="rId72" Type="http://schemas.openxmlformats.org/officeDocument/2006/relationships/tags" Target="../tags/tag223.xml"/><Relationship Id="rId80" Type="http://schemas.openxmlformats.org/officeDocument/2006/relationships/tags" Target="../tags/tag231.xml"/><Relationship Id="rId85" Type="http://schemas.openxmlformats.org/officeDocument/2006/relationships/tags" Target="../tags/tag236.xml"/><Relationship Id="rId93" Type="http://schemas.openxmlformats.org/officeDocument/2006/relationships/tags" Target="../tags/tag244.xml"/><Relationship Id="rId98" Type="http://schemas.openxmlformats.org/officeDocument/2006/relationships/tags" Target="../tags/tag249.xml"/><Relationship Id="rId121" Type="http://schemas.openxmlformats.org/officeDocument/2006/relationships/tags" Target="../tags/tag272.xml"/><Relationship Id="rId3" Type="http://schemas.openxmlformats.org/officeDocument/2006/relationships/tags" Target="../tags/tag154.xml"/><Relationship Id="rId12" Type="http://schemas.openxmlformats.org/officeDocument/2006/relationships/tags" Target="../tags/tag163.xml"/><Relationship Id="rId17" Type="http://schemas.openxmlformats.org/officeDocument/2006/relationships/tags" Target="../tags/tag168.xml"/><Relationship Id="rId25" Type="http://schemas.openxmlformats.org/officeDocument/2006/relationships/tags" Target="../tags/tag176.xml"/><Relationship Id="rId33" Type="http://schemas.openxmlformats.org/officeDocument/2006/relationships/tags" Target="../tags/tag184.xml"/><Relationship Id="rId38" Type="http://schemas.openxmlformats.org/officeDocument/2006/relationships/tags" Target="../tags/tag189.xml"/><Relationship Id="rId46" Type="http://schemas.openxmlformats.org/officeDocument/2006/relationships/tags" Target="../tags/tag197.xml"/><Relationship Id="rId59" Type="http://schemas.openxmlformats.org/officeDocument/2006/relationships/tags" Target="../tags/tag210.xml"/><Relationship Id="rId67" Type="http://schemas.openxmlformats.org/officeDocument/2006/relationships/tags" Target="../tags/tag218.xml"/><Relationship Id="rId103" Type="http://schemas.openxmlformats.org/officeDocument/2006/relationships/tags" Target="../tags/tag254.xml"/><Relationship Id="rId108" Type="http://schemas.openxmlformats.org/officeDocument/2006/relationships/tags" Target="../tags/tag259.xml"/><Relationship Id="rId116" Type="http://schemas.openxmlformats.org/officeDocument/2006/relationships/tags" Target="../tags/tag267.xml"/><Relationship Id="rId124" Type="http://schemas.openxmlformats.org/officeDocument/2006/relationships/tags" Target="../tags/tag275.xml"/><Relationship Id="rId129" Type="http://schemas.openxmlformats.org/officeDocument/2006/relationships/tags" Target="../tags/tag280.xml"/><Relationship Id="rId20" Type="http://schemas.openxmlformats.org/officeDocument/2006/relationships/tags" Target="../tags/tag171.xml"/><Relationship Id="rId41" Type="http://schemas.openxmlformats.org/officeDocument/2006/relationships/tags" Target="../tags/tag192.xml"/><Relationship Id="rId54" Type="http://schemas.openxmlformats.org/officeDocument/2006/relationships/tags" Target="../tags/tag205.xml"/><Relationship Id="rId62" Type="http://schemas.openxmlformats.org/officeDocument/2006/relationships/tags" Target="../tags/tag213.xml"/><Relationship Id="rId70" Type="http://schemas.openxmlformats.org/officeDocument/2006/relationships/tags" Target="../tags/tag221.xml"/><Relationship Id="rId75" Type="http://schemas.openxmlformats.org/officeDocument/2006/relationships/tags" Target="../tags/tag226.xml"/><Relationship Id="rId83" Type="http://schemas.openxmlformats.org/officeDocument/2006/relationships/tags" Target="../tags/tag234.xml"/><Relationship Id="rId88" Type="http://schemas.openxmlformats.org/officeDocument/2006/relationships/tags" Target="../tags/tag239.xml"/><Relationship Id="rId91" Type="http://schemas.openxmlformats.org/officeDocument/2006/relationships/tags" Target="../tags/tag242.xml"/><Relationship Id="rId96" Type="http://schemas.openxmlformats.org/officeDocument/2006/relationships/tags" Target="../tags/tag247.xml"/><Relationship Id="rId111" Type="http://schemas.openxmlformats.org/officeDocument/2006/relationships/tags" Target="../tags/tag262.xml"/><Relationship Id="rId132" Type="http://schemas.openxmlformats.org/officeDocument/2006/relationships/image" Target="../media/image2.png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15" Type="http://schemas.openxmlformats.org/officeDocument/2006/relationships/tags" Target="../tags/tag166.xml"/><Relationship Id="rId23" Type="http://schemas.openxmlformats.org/officeDocument/2006/relationships/tags" Target="../tags/tag174.xml"/><Relationship Id="rId28" Type="http://schemas.openxmlformats.org/officeDocument/2006/relationships/tags" Target="../tags/tag179.xml"/><Relationship Id="rId36" Type="http://schemas.openxmlformats.org/officeDocument/2006/relationships/tags" Target="../tags/tag187.xml"/><Relationship Id="rId49" Type="http://schemas.openxmlformats.org/officeDocument/2006/relationships/tags" Target="../tags/tag200.xml"/><Relationship Id="rId57" Type="http://schemas.openxmlformats.org/officeDocument/2006/relationships/tags" Target="../tags/tag208.xml"/><Relationship Id="rId106" Type="http://schemas.openxmlformats.org/officeDocument/2006/relationships/tags" Target="../tags/tag257.xml"/><Relationship Id="rId114" Type="http://schemas.openxmlformats.org/officeDocument/2006/relationships/tags" Target="../tags/tag265.xml"/><Relationship Id="rId119" Type="http://schemas.openxmlformats.org/officeDocument/2006/relationships/tags" Target="../tags/tag270.xml"/><Relationship Id="rId127" Type="http://schemas.openxmlformats.org/officeDocument/2006/relationships/tags" Target="../tags/tag278.xml"/><Relationship Id="rId10" Type="http://schemas.openxmlformats.org/officeDocument/2006/relationships/tags" Target="../tags/tag161.xml"/><Relationship Id="rId31" Type="http://schemas.openxmlformats.org/officeDocument/2006/relationships/tags" Target="../tags/tag182.xml"/><Relationship Id="rId44" Type="http://schemas.openxmlformats.org/officeDocument/2006/relationships/tags" Target="../tags/tag195.xml"/><Relationship Id="rId52" Type="http://schemas.openxmlformats.org/officeDocument/2006/relationships/tags" Target="../tags/tag203.xml"/><Relationship Id="rId60" Type="http://schemas.openxmlformats.org/officeDocument/2006/relationships/tags" Target="../tags/tag211.xml"/><Relationship Id="rId65" Type="http://schemas.openxmlformats.org/officeDocument/2006/relationships/tags" Target="../tags/tag216.xml"/><Relationship Id="rId73" Type="http://schemas.openxmlformats.org/officeDocument/2006/relationships/tags" Target="../tags/tag224.xml"/><Relationship Id="rId78" Type="http://schemas.openxmlformats.org/officeDocument/2006/relationships/tags" Target="../tags/tag229.xml"/><Relationship Id="rId81" Type="http://schemas.openxmlformats.org/officeDocument/2006/relationships/tags" Target="../tags/tag232.xml"/><Relationship Id="rId86" Type="http://schemas.openxmlformats.org/officeDocument/2006/relationships/tags" Target="../tags/tag237.xml"/><Relationship Id="rId94" Type="http://schemas.openxmlformats.org/officeDocument/2006/relationships/tags" Target="../tags/tag245.xml"/><Relationship Id="rId99" Type="http://schemas.openxmlformats.org/officeDocument/2006/relationships/tags" Target="../tags/tag250.xml"/><Relationship Id="rId101" Type="http://schemas.openxmlformats.org/officeDocument/2006/relationships/tags" Target="../tags/tag252.xml"/><Relationship Id="rId122" Type="http://schemas.openxmlformats.org/officeDocument/2006/relationships/tags" Target="../tags/tag273.xml"/><Relationship Id="rId130" Type="http://schemas.openxmlformats.org/officeDocument/2006/relationships/tags" Target="../tags/tag281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3" Type="http://schemas.openxmlformats.org/officeDocument/2006/relationships/tags" Target="../tags/tag164.xml"/><Relationship Id="rId18" Type="http://schemas.openxmlformats.org/officeDocument/2006/relationships/tags" Target="../tags/tag169.xml"/><Relationship Id="rId39" Type="http://schemas.openxmlformats.org/officeDocument/2006/relationships/tags" Target="../tags/tag190.xml"/><Relationship Id="rId109" Type="http://schemas.openxmlformats.org/officeDocument/2006/relationships/tags" Target="../tags/tag260.xml"/><Relationship Id="rId34" Type="http://schemas.openxmlformats.org/officeDocument/2006/relationships/tags" Target="../tags/tag185.xml"/><Relationship Id="rId50" Type="http://schemas.openxmlformats.org/officeDocument/2006/relationships/tags" Target="../tags/tag201.xml"/><Relationship Id="rId55" Type="http://schemas.openxmlformats.org/officeDocument/2006/relationships/tags" Target="../tags/tag206.xml"/><Relationship Id="rId76" Type="http://schemas.openxmlformats.org/officeDocument/2006/relationships/tags" Target="../tags/tag227.xml"/><Relationship Id="rId97" Type="http://schemas.openxmlformats.org/officeDocument/2006/relationships/tags" Target="../tags/tag248.xml"/><Relationship Id="rId104" Type="http://schemas.openxmlformats.org/officeDocument/2006/relationships/tags" Target="../tags/tag255.xml"/><Relationship Id="rId120" Type="http://schemas.openxmlformats.org/officeDocument/2006/relationships/tags" Target="../tags/tag271.xml"/><Relationship Id="rId125" Type="http://schemas.openxmlformats.org/officeDocument/2006/relationships/tags" Target="../tags/tag276.xml"/><Relationship Id="rId7" Type="http://schemas.openxmlformats.org/officeDocument/2006/relationships/tags" Target="../tags/tag158.xml"/><Relationship Id="rId71" Type="http://schemas.openxmlformats.org/officeDocument/2006/relationships/tags" Target="../tags/tag222.xml"/><Relationship Id="rId92" Type="http://schemas.openxmlformats.org/officeDocument/2006/relationships/tags" Target="../tags/tag243.xml"/><Relationship Id="rId2" Type="http://schemas.openxmlformats.org/officeDocument/2006/relationships/tags" Target="../tags/tag153.xml"/><Relationship Id="rId29" Type="http://schemas.openxmlformats.org/officeDocument/2006/relationships/tags" Target="../tags/tag180.xml"/><Relationship Id="rId24" Type="http://schemas.openxmlformats.org/officeDocument/2006/relationships/tags" Target="../tags/tag175.xml"/><Relationship Id="rId40" Type="http://schemas.openxmlformats.org/officeDocument/2006/relationships/tags" Target="../tags/tag191.xml"/><Relationship Id="rId45" Type="http://schemas.openxmlformats.org/officeDocument/2006/relationships/tags" Target="../tags/tag196.xml"/><Relationship Id="rId66" Type="http://schemas.openxmlformats.org/officeDocument/2006/relationships/tags" Target="../tags/tag217.xml"/><Relationship Id="rId87" Type="http://schemas.openxmlformats.org/officeDocument/2006/relationships/tags" Target="../tags/tag238.xml"/><Relationship Id="rId110" Type="http://schemas.openxmlformats.org/officeDocument/2006/relationships/tags" Target="../tags/tag261.xml"/><Relationship Id="rId115" Type="http://schemas.openxmlformats.org/officeDocument/2006/relationships/tags" Target="../tags/tag266.xml"/><Relationship Id="rId131" Type="http://schemas.openxmlformats.org/officeDocument/2006/relationships/slideLayout" Target="../slideLayouts/slideLayout7.xml"/><Relationship Id="rId61" Type="http://schemas.openxmlformats.org/officeDocument/2006/relationships/tags" Target="../tags/tag212.xml"/><Relationship Id="rId82" Type="http://schemas.openxmlformats.org/officeDocument/2006/relationships/tags" Target="../tags/tag233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07.xml"/><Relationship Id="rId117" Type="http://schemas.openxmlformats.org/officeDocument/2006/relationships/tags" Target="../tags/tag398.xml"/><Relationship Id="rId21" Type="http://schemas.openxmlformats.org/officeDocument/2006/relationships/tags" Target="../tags/tag302.xml"/><Relationship Id="rId42" Type="http://schemas.openxmlformats.org/officeDocument/2006/relationships/tags" Target="../tags/tag323.xml"/><Relationship Id="rId47" Type="http://schemas.openxmlformats.org/officeDocument/2006/relationships/tags" Target="../tags/tag328.xml"/><Relationship Id="rId63" Type="http://schemas.openxmlformats.org/officeDocument/2006/relationships/tags" Target="../tags/tag344.xml"/><Relationship Id="rId68" Type="http://schemas.openxmlformats.org/officeDocument/2006/relationships/tags" Target="../tags/tag349.xml"/><Relationship Id="rId84" Type="http://schemas.openxmlformats.org/officeDocument/2006/relationships/tags" Target="../tags/tag365.xml"/><Relationship Id="rId89" Type="http://schemas.openxmlformats.org/officeDocument/2006/relationships/tags" Target="../tags/tag370.xml"/><Relationship Id="rId112" Type="http://schemas.openxmlformats.org/officeDocument/2006/relationships/tags" Target="../tags/tag393.xml"/><Relationship Id="rId16" Type="http://schemas.openxmlformats.org/officeDocument/2006/relationships/tags" Target="../tags/tag297.xml"/><Relationship Id="rId107" Type="http://schemas.openxmlformats.org/officeDocument/2006/relationships/tags" Target="../tags/tag388.xml"/><Relationship Id="rId11" Type="http://schemas.openxmlformats.org/officeDocument/2006/relationships/tags" Target="../tags/tag292.xml"/><Relationship Id="rId32" Type="http://schemas.openxmlformats.org/officeDocument/2006/relationships/tags" Target="../tags/tag313.xml"/><Relationship Id="rId37" Type="http://schemas.openxmlformats.org/officeDocument/2006/relationships/tags" Target="../tags/tag318.xml"/><Relationship Id="rId53" Type="http://schemas.openxmlformats.org/officeDocument/2006/relationships/tags" Target="../tags/tag334.xml"/><Relationship Id="rId58" Type="http://schemas.openxmlformats.org/officeDocument/2006/relationships/tags" Target="../tags/tag339.xml"/><Relationship Id="rId74" Type="http://schemas.openxmlformats.org/officeDocument/2006/relationships/tags" Target="../tags/tag355.xml"/><Relationship Id="rId79" Type="http://schemas.openxmlformats.org/officeDocument/2006/relationships/tags" Target="../tags/tag360.xml"/><Relationship Id="rId102" Type="http://schemas.openxmlformats.org/officeDocument/2006/relationships/tags" Target="../tags/tag383.xml"/><Relationship Id="rId123" Type="http://schemas.openxmlformats.org/officeDocument/2006/relationships/tags" Target="../tags/tag404.xml"/><Relationship Id="rId5" Type="http://schemas.openxmlformats.org/officeDocument/2006/relationships/tags" Target="../tags/tag286.xml"/><Relationship Id="rId61" Type="http://schemas.openxmlformats.org/officeDocument/2006/relationships/tags" Target="../tags/tag342.xml"/><Relationship Id="rId82" Type="http://schemas.openxmlformats.org/officeDocument/2006/relationships/tags" Target="../tags/tag363.xml"/><Relationship Id="rId90" Type="http://schemas.openxmlformats.org/officeDocument/2006/relationships/tags" Target="../tags/tag371.xml"/><Relationship Id="rId95" Type="http://schemas.openxmlformats.org/officeDocument/2006/relationships/tags" Target="../tags/tag376.xml"/><Relationship Id="rId19" Type="http://schemas.openxmlformats.org/officeDocument/2006/relationships/tags" Target="../tags/tag300.xml"/><Relationship Id="rId14" Type="http://schemas.openxmlformats.org/officeDocument/2006/relationships/tags" Target="../tags/tag295.xml"/><Relationship Id="rId22" Type="http://schemas.openxmlformats.org/officeDocument/2006/relationships/tags" Target="../tags/tag303.xml"/><Relationship Id="rId27" Type="http://schemas.openxmlformats.org/officeDocument/2006/relationships/tags" Target="../tags/tag308.xml"/><Relationship Id="rId30" Type="http://schemas.openxmlformats.org/officeDocument/2006/relationships/tags" Target="../tags/tag311.xml"/><Relationship Id="rId35" Type="http://schemas.openxmlformats.org/officeDocument/2006/relationships/tags" Target="../tags/tag316.xml"/><Relationship Id="rId43" Type="http://schemas.openxmlformats.org/officeDocument/2006/relationships/tags" Target="../tags/tag324.xml"/><Relationship Id="rId48" Type="http://schemas.openxmlformats.org/officeDocument/2006/relationships/tags" Target="../tags/tag329.xml"/><Relationship Id="rId56" Type="http://schemas.openxmlformats.org/officeDocument/2006/relationships/tags" Target="../tags/tag337.xml"/><Relationship Id="rId64" Type="http://schemas.openxmlformats.org/officeDocument/2006/relationships/tags" Target="../tags/tag345.xml"/><Relationship Id="rId69" Type="http://schemas.openxmlformats.org/officeDocument/2006/relationships/tags" Target="../tags/tag350.xml"/><Relationship Id="rId77" Type="http://schemas.openxmlformats.org/officeDocument/2006/relationships/tags" Target="../tags/tag358.xml"/><Relationship Id="rId100" Type="http://schemas.openxmlformats.org/officeDocument/2006/relationships/tags" Target="../tags/tag381.xml"/><Relationship Id="rId105" Type="http://schemas.openxmlformats.org/officeDocument/2006/relationships/tags" Target="../tags/tag386.xml"/><Relationship Id="rId113" Type="http://schemas.openxmlformats.org/officeDocument/2006/relationships/tags" Target="../tags/tag394.xml"/><Relationship Id="rId118" Type="http://schemas.openxmlformats.org/officeDocument/2006/relationships/tags" Target="../tags/tag399.xml"/><Relationship Id="rId126" Type="http://schemas.openxmlformats.org/officeDocument/2006/relationships/image" Target="../media/image2.png"/><Relationship Id="rId8" Type="http://schemas.openxmlformats.org/officeDocument/2006/relationships/tags" Target="../tags/tag289.xml"/><Relationship Id="rId51" Type="http://schemas.openxmlformats.org/officeDocument/2006/relationships/tags" Target="../tags/tag332.xml"/><Relationship Id="rId72" Type="http://schemas.openxmlformats.org/officeDocument/2006/relationships/tags" Target="../tags/tag353.xml"/><Relationship Id="rId80" Type="http://schemas.openxmlformats.org/officeDocument/2006/relationships/tags" Target="../tags/tag361.xml"/><Relationship Id="rId85" Type="http://schemas.openxmlformats.org/officeDocument/2006/relationships/tags" Target="../tags/tag366.xml"/><Relationship Id="rId93" Type="http://schemas.openxmlformats.org/officeDocument/2006/relationships/tags" Target="../tags/tag374.xml"/><Relationship Id="rId98" Type="http://schemas.openxmlformats.org/officeDocument/2006/relationships/tags" Target="../tags/tag379.xml"/><Relationship Id="rId121" Type="http://schemas.openxmlformats.org/officeDocument/2006/relationships/tags" Target="../tags/tag402.xml"/><Relationship Id="rId3" Type="http://schemas.openxmlformats.org/officeDocument/2006/relationships/tags" Target="../tags/tag284.xml"/><Relationship Id="rId12" Type="http://schemas.openxmlformats.org/officeDocument/2006/relationships/tags" Target="../tags/tag293.xml"/><Relationship Id="rId17" Type="http://schemas.openxmlformats.org/officeDocument/2006/relationships/tags" Target="../tags/tag298.xml"/><Relationship Id="rId25" Type="http://schemas.openxmlformats.org/officeDocument/2006/relationships/tags" Target="../tags/tag306.xml"/><Relationship Id="rId33" Type="http://schemas.openxmlformats.org/officeDocument/2006/relationships/tags" Target="../tags/tag314.xml"/><Relationship Id="rId38" Type="http://schemas.openxmlformats.org/officeDocument/2006/relationships/tags" Target="../tags/tag319.xml"/><Relationship Id="rId46" Type="http://schemas.openxmlformats.org/officeDocument/2006/relationships/tags" Target="../tags/tag327.xml"/><Relationship Id="rId59" Type="http://schemas.openxmlformats.org/officeDocument/2006/relationships/tags" Target="../tags/tag340.xml"/><Relationship Id="rId67" Type="http://schemas.openxmlformats.org/officeDocument/2006/relationships/tags" Target="../tags/tag348.xml"/><Relationship Id="rId103" Type="http://schemas.openxmlformats.org/officeDocument/2006/relationships/tags" Target="../tags/tag384.xml"/><Relationship Id="rId108" Type="http://schemas.openxmlformats.org/officeDocument/2006/relationships/tags" Target="../tags/tag389.xml"/><Relationship Id="rId116" Type="http://schemas.openxmlformats.org/officeDocument/2006/relationships/tags" Target="../tags/tag397.xml"/><Relationship Id="rId124" Type="http://schemas.openxmlformats.org/officeDocument/2006/relationships/tags" Target="../tags/tag405.xml"/><Relationship Id="rId20" Type="http://schemas.openxmlformats.org/officeDocument/2006/relationships/tags" Target="../tags/tag301.xml"/><Relationship Id="rId41" Type="http://schemas.openxmlformats.org/officeDocument/2006/relationships/tags" Target="../tags/tag322.xml"/><Relationship Id="rId54" Type="http://schemas.openxmlformats.org/officeDocument/2006/relationships/tags" Target="../tags/tag335.xml"/><Relationship Id="rId62" Type="http://schemas.openxmlformats.org/officeDocument/2006/relationships/tags" Target="../tags/tag343.xml"/><Relationship Id="rId70" Type="http://schemas.openxmlformats.org/officeDocument/2006/relationships/tags" Target="../tags/tag351.xml"/><Relationship Id="rId75" Type="http://schemas.openxmlformats.org/officeDocument/2006/relationships/tags" Target="../tags/tag356.xml"/><Relationship Id="rId83" Type="http://schemas.openxmlformats.org/officeDocument/2006/relationships/tags" Target="../tags/tag364.xml"/><Relationship Id="rId88" Type="http://schemas.openxmlformats.org/officeDocument/2006/relationships/tags" Target="../tags/tag369.xml"/><Relationship Id="rId91" Type="http://schemas.openxmlformats.org/officeDocument/2006/relationships/tags" Target="../tags/tag372.xml"/><Relationship Id="rId96" Type="http://schemas.openxmlformats.org/officeDocument/2006/relationships/tags" Target="../tags/tag377.xml"/><Relationship Id="rId111" Type="http://schemas.openxmlformats.org/officeDocument/2006/relationships/tags" Target="../tags/tag392.xml"/><Relationship Id="rId1" Type="http://schemas.openxmlformats.org/officeDocument/2006/relationships/tags" Target="../tags/tag282.xml"/><Relationship Id="rId6" Type="http://schemas.openxmlformats.org/officeDocument/2006/relationships/tags" Target="../tags/tag287.xml"/><Relationship Id="rId15" Type="http://schemas.openxmlformats.org/officeDocument/2006/relationships/tags" Target="../tags/tag296.xml"/><Relationship Id="rId23" Type="http://schemas.openxmlformats.org/officeDocument/2006/relationships/tags" Target="../tags/tag304.xml"/><Relationship Id="rId28" Type="http://schemas.openxmlformats.org/officeDocument/2006/relationships/tags" Target="../tags/tag309.xml"/><Relationship Id="rId36" Type="http://schemas.openxmlformats.org/officeDocument/2006/relationships/tags" Target="../tags/tag317.xml"/><Relationship Id="rId49" Type="http://schemas.openxmlformats.org/officeDocument/2006/relationships/tags" Target="../tags/tag330.xml"/><Relationship Id="rId57" Type="http://schemas.openxmlformats.org/officeDocument/2006/relationships/tags" Target="../tags/tag338.xml"/><Relationship Id="rId106" Type="http://schemas.openxmlformats.org/officeDocument/2006/relationships/tags" Target="../tags/tag387.xml"/><Relationship Id="rId114" Type="http://schemas.openxmlformats.org/officeDocument/2006/relationships/tags" Target="../tags/tag395.xml"/><Relationship Id="rId119" Type="http://schemas.openxmlformats.org/officeDocument/2006/relationships/tags" Target="../tags/tag400.xml"/><Relationship Id="rId10" Type="http://schemas.openxmlformats.org/officeDocument/2006/relationships/tags" Target="../tags/tag291.xml"/><Relationship Id="rId31" Type="http://schemas.openxmlformats.org/officeDocument/2006/relationships/tags" Target="../tags/tag312.xml"/><Relationship Id="rId44" Type="http://schemas.openxmlformats.org/officeDocument/2006/relationships/tags" Target="../tags/tag325.xml"/><Relationship Id="rId52" Type="http://schemas.openxmlformats.org/officeDocument/2006/relationships/tags" Target="../tags/tag333.xml"/><Relationship Id="rId60" Type="http://schemas.openxmlformats.org/officeDocument/2006/relationships/tags" Target="../tags/tag341.xml"/><Relationship Id="rId65" Type="http://schemas.openxmlformats.org/officeDocument/2006/relationships/tags" Target="../tags/tag346.xml"/><Relationship Id="rId73" Type="http://schemas.openxmlformats.org/officeDocument/2006/relationships/tags" Target="../tags/tag354.xml"/><Relationship Id="rId78" Type="http://schemas.openxmlformats.org/officeDocument/2006/relationships/tags" Target="../tags/tag359.xml"/><Relationship Id="rId81" Type="http://schemas.openxmlformats.org/officeDocument/2006/relationships/tags" Target="../tags/tag362.xml"/><Relationship Id="rId86" Type="http://schemas.openxmlformats.org/officeDocument/2006/relationships/tags" Target="../tags/tag367.xml"/><Relationship Id="rId94" Type="http://schemas.openxmlformats.org/officeDocument/2006/relationships/tags" Target="../tags/tag375.xml"/><Relationship Id="rId99" Type="http://schemas.openxmlformats.org/officeDocument/2006/relationships/tags" Target="../tags/tag380.xml"/><Relationship Id="rId101" Type="http://schemas.openxmlformats.org/officeDocument/2006/relationships/tags" Target="../tags/tag382.xml"/><Relationship Id="rId122" Type="http://schemas.openxmlformats.org/officeDocument/2006/relationships/tags" Target="../tags/tag403.xml"/><Relationship Id="rId4" Type="http://schemas.openxmlformats.org/officeDocument/2006/relationships/tags" Target="../tags/tag285.xml"/><Relationship Id="rId9" Type="http://schemas.openxmlformats.org/officeDocument/2006/relationships/tags" Target="../tags/tag290.xml"/><Relationship Id="rId13" Type="http://schemas.openxmlformats.org/officeDocument/2006/relationships/tags" Target="../tags/tag294.xml"/><Relationship Id="rId18" Type="http://schemas.openxmlformats.org/officeDocument/2006/relationships/tags" Target="../tags/tag299.xml"/><Relationship Id="rId39" Type="http://schemas.openxmlformats.org/officeDocument/2006/relationships/tags" Target="../tags/tag320.xml"/><Relationship Id="rId109" Type="http://schemas.openxmlformats.org/officeDocument/2006/relationships/tags" Target="../tags/tag390.xml"/><Relationship Id="rId34" Type="http://schemas.openxmlformats.org/officeDocument/2006/relationships/tags" Target="../tags/tag315.xml"/><Relationship Id="rId50" Type="http://schemas.openxmlformats.org/officeDocument/2006/relationships/tags" Target="../tags/tag331.xml"/><Relationship Id="rId55" Type="http://schemas.openxmlformats.org/officeDocument/2006/relationships/tags" Target="../tags/tag336.xml"/><Relationship Id="rId76" Type="http://schemas.openxmlformats.org/officeDocument/2006/relationships/tags" Target="../tags/tag357.xml"/><Relationship Id="rId97" Type="http://schemas.openxmlformats.org/officeDocument/2006/relationships/tags" Target="../tags/tag378.xml"/><Relationship Id="rId104" Type="http://schemas.openxmlformats.org/officeDocument/2006/relationships/tags" Target="../tags/tag385.xml"/><Relationship Id="rId120" Type="http://schemas.openxmlformats.org/officeDocument/2006/relationships/tags" Target="../tags/tag401.xml"/><Relationship Id="rId125" Type="http://schemas.openxmlformats.org/officeDocument/2006/relationships/slideLayout" Target="../slideLayouts/slideLayout18.xml"/><Relationship Id="rId7" Type="http://schemas.openxmlformats.org/officeDocument/2006/relationships/tags" Target="../tags/tag288.xml"/><Relationship Id="rId71" Type="http://schemas.openxmlformats.org/officeDocument/2006/relationships/tags" Target="../tags/tag352.xml"/><Relationship Id="rId92" Type="http://schemas.openxmlformats.org/officeDocument/2006/relationships/tags" Target="../tags/tag373.xml"/><Relationship Id="rId2" Type="http://schemas.openxmlformats.org/officeDocument/2006/relationships/tags" Target="../tags/tag283.xml"/><Relationship Id="rId29" Type="http://schemas.openxmlformats.org/officeDocument/2006/relationships/tags" Target="../tags/tag310.xml"/><Relationship Id="rId24" Type="http://schemas.openxmlformats.org/officeDocument/2006/relationships/tags" Target="../tags/tag305.xml"/><Relationship Id="rId40" Type="http://schemas.openxmlformats.org/officeDocument/2006/relationships/tags" Target="../tags/tag321.xml"/><Relationship Id="rId45" Type="http://schemas.openxmlformats.org/officeDocument/2006/relationships/tags" Target="../tags/tag326.xml"/><Relationship Id="rId66" Type="http://schemas.openxmlformats.org/officeDocument/2006/relationships/tags" Target="../tags/tag347.xml"/><Relationship Id="rId87" Type="http://schemas.openxmlformats.org/officeDocument/2006/relationships/tags" Target="../tags/tag368.xml"/><Relationship Id="rId110" Type="http://schemas.openxmlformats.org/officeDocument/2006/relationships/tags" Target="../tags/tag391.xml"/><Relationship Id="rId115" Type="http://schemas.openxmlformats.org/officeDocument/2006/relationships/tags" Target="../tags/tag3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2A_7e2483d51cc3430ba4468ed2a2701f0a_BackgroundRectangle">
            <a:extLst>
              <a:ext uri="{FF2B5EF4-FFF2-40B4-BE49-F238E27FC236}">
                <a16:creationId xmlns:a16="http://schemas.microsoft.com/office/drawing/2014/main" id="{DF6C5DCC-B05D-E3A6-2F0C-41DE9222DCB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4372" y="5297465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SL2A_f3d7c12b157e4953a4afbdd7a1910c1c_BackgroundRectangle">
            <a:extLst>
              <a:ext uri="{FF2B5EF4-FFF2-40B4-BE49-F238E27FC236}">
                <a16:creationId xmlns:a16="http://schemas.microsoft.com/office/drawing/2014/main" id="{C3CBB3B4-74BB-4DF6-C2FF-8A7AD7CA457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4372" y="4847546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2A_cfb3538a5c064e4cbaaf401676c8dc2c_BackgroundRectangle">
            <a:extLst>
              <a:ext uri="{FF2B5EF4-FFF2-40B4-BE49-F238E27FC236}">
                <a16:creationId xmlns:a16="http://schemas.microsoft.com/office/drawing/2014/main" id="{271FCB63-604A-D27B-6A9B-B9D9B76C270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64372" y="4397628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SL2A_1df6d9ad7a044a468bb56546339c7ebc_BackgroundRectangle">
            <a:extLst>
              <a:ext uri="{FF2B5EF4-FFF2-40B4-BE49-F238E27FC236}">
                <a16:creationId xmlns:a16="http://schemas.microsoft.com/office/drawing/2014/main" id="{5CF4A0B1-544C-E0F4-D40B-3F9C4218B98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64372" y="3947709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2A_0517c1b3c8d74a1d930adbe27a6ad448_BackgroundRectangle">
            <a:extLst>
              <a:ext uri="{FF2B5EF4-FFF2-40B4-BE49-F238E27FC236}">
                <a16:creationId xmlns:a16="http://schemas.microsoft.com/office/drawing/2014/main" id="{1BF076C5-110A-2336-BC28-60D66F4E1E4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64372" y="2984372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2A_3699b7b2608a4d78aac1a60c9e087d60_BackgroundRectangle">
            <a:extLst>
              <a:ext uri="{FF2B5EF4-FFF2-40B4-BE49-F238E27FC236}">
                <a16:creationId xmlns:a16="http://schemas.microsoft.com/office/drawing/2014/main" id="{290F081A-D2A6-D66F-BE25-716895845F9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64372" y="3434290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2A_2580d034a27b402a8202ff410eecbee4_BackgroundRectangle">
            <a:extLst>
              <a:ext uri="{FF2B5EF4-FFF2-40B4-BE49-F238E27FC236}">
                <a16:creationId xmlns:a16="http://schemas.microsoft.com/office/drawing/2014/main" id="{23F87068-C244-89F0-413E-406B0EFDDA2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64372" y="2084534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TLSHAPE_SL2A_9e51ca25b7af4e2fbe25c0538757d7b1_BackgroundRectangle">
            <a:extLst>
              <a:ext uri="{FF2B5EF4-FFF2-40B4-BE49-F238E27FC236}">
                <a16:creationId xmlns:a16="http://schemas.microsoft.com/office/drawing/2014/main" id="{5719DCD0-8B15-7830-606B-1ECE0BE34CE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64372" y="2534453"/>
            <a:ext cx="10795000" cy="4499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5" name="OTLSHAPE_SL2AL_00000000000000000000000000000000_ShapeBelow0">
            <a:extLst>
              <a:ext uri="{FF2B5EF4-FFF2-40B4-BE49-F238E27FC236}">
                <a16:creationId xmlns:a16="http://schemas.microsoft.com/office/drawing/2014/main" id="{0DFD45A0-0258-FEEA-BB96-7940ABC996F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64372" y="2534453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OTLSHAPE_SL2AL_00000000000000000000000000000000_ShapeBelow1">
            <a:extLst>
              <a:ext uri="{FF2B5EF4-FFF2-40B4-BE49-F238E27FC236}">
                <a16:creationId xmlns:a16="http://schemas.microsoft.com/office/drawing/2014/main" id="{0F36B4C3-84D5-9569-8953-D07EA56263E7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64372" y="2984372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OTLSHAPE_SL2AL_00000000000000000000000000000000_ShapeBelow2">
            <a:extLst>
              <a:ext uri="{FF2B5EF4-FFF2-40B4-BE49-F238E27FC236}">
                <a16:creationId xmlns:a16="http://schemas.microsoft.com/office/drawing/2014/main" id="{975DAC90-4F6A-B6DD-01B0-321E3A0E6360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64372" y="3434290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OTLSHAPE_SL2AL_00000000000000000000000000000000_ShapeBelow3">
            <a:extLst>
              <a:ext uri="{FF2B5EF4-FFF2-40B4-BE49-F238E27FC236}">
                <a16:creationId xmlns:a16="http://schemas.microsoft.com/office/drawing/2014/main" id="{089C6365-8EB3-CF95-6349-A2BCF4FC756B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64372" y="4397628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OTLSHAPE_SL2AL_00000000000000000000000000000000_ShapeBelow4">
            <a:extLst>
              <a:ext uri="{FF2B5EF4-FFF2-40B4-BE49-F238E27FC236}">
                <a16:creationId xmlns:a16="http://schemas.microsoft.com/office/drawing/2014/main" id="{FC814669-7A33-9CD9-E73F-A94B58947AF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64372" y="4847546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OTLSHAPE_SL2AL_00000000000000000000000000000000_ShapeBelow5">
            <a:extLst>
              <a:ext uri="{FF2B5EF4-FFF2-40B4-BE49-F238E27FC236}">
                <a16:creationId xmlns:a16="http://schemas.microsoft.com/office/drawing/2014/main" id="{3E49BC21-B98D-1DFE-F34A-AACFFB2D1274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64372" y="5297465"/>
            <a:ext cx="10783163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4E270AB-A688-9618-B148-ADB2B644F549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648582" y="1627334"/>
            <a:ext cx="9702800" cy="2540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6e62efd5d6d944e9aaffe70739a9cdbe_HeaderRectangle">
            <a:extLst>
              <a:ext uri="{FF2B5EF4-FFF2-40B4-BE49-F238E27FC236}">
                <a16:creationId xmlns:a16="http://schemas.microsoft.com/office/drawing/2014/main" id="{0BD8A7B7-B0ED-5F19-AE1B-9FCB27CCFE3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3947709"/>
            <a:ext cx="508000" cy="179967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18b39a0a5f0f41c8acf68ad210737b0a_HeaderRectangle">
            <a:extLst>
              <a:ext uri="{FF2B5EF4-FFF2-40B4-BE49-F238E27FC236}">
                <a16:creationId xmlns:a16="http://schemas.microsoft.com/office/drawing/2014/main" id="{12191FBC-268C-92B1-9B4A-550234991ED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2084534"/>
            <a:ext cx="508000" cy="179967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2A_7e2483d51cc3430ba4468ed2a2701f0a_HeaderRectangle">
            <a:extLst>
              <a:ext uri="{FF2B5EF4-FFF2-40B4-BE49-F238E27FC236}">
                <a16:creationId xmlns:a16="http://schemas.microsoft.com/office/drawing/2014/main" id="{6EA71353-DE23-8545-B49D-F92999A8FBD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564372" y="5297465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2A_f3d7c12b157e4953a4afbdd7a1910c1c_HeaderRectangle">
            <a:extLst>
              <a:ext uri="{FF2B5EF4-FFF2-40B4-BE49-F238E27FC236}">
                <a16:creationId xmlns:a16="http://schemas.microsoft.com/office/drawing/2014/main" id="{F6299F43-1754-2A5C-FBB7-B5E95A6B333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64372" y="4847546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2A_cfb3538a5c064e4cbaaf401676c8dc2c_HeaderRectangle">
            <a:extLst>
              <a:ext uri="{FF2B5EF4-FFF2-40B4-BE49-F238E27FC236}">
                <a16:creationId xmlns:a16="http://schemas.microsoft.com/office/drawing/2014/main" id="{AF729E0F-0065-A2FD-62F1-3BC964F7D80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64372" y="4397628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2A_1df6d9ad7a044a468bb56546339c7ebc_HeaderRectangle">
            <a:extLst>
              <a:ext uri="{FF2B5EF4-FFF2-40B4-BE49-F238E27FC236}">
                <a16:creationId xmlns:a16="http://schemas.microsoft.com/office/drawing/2014/main" id="{A73DD6B9-95E7-0A67-CE39-BFA87F14C0ED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64372" y="3947709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SL2A_0517c1b3c8d74a1d930adbe27a6ad448_HeaderRectangle">
            <a:extLst>
              <a:ext uri="{FF2B5EF4-FFF2-40B4-BE49-F238E27FC236}">
                <a16:creationId xmlns:a16="http://schemas.microsoft.com/office/drawing/2014/main" id="{E887E5E2-A533-4D8A-7B54-5614206C469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64372" y="2984372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2A_3699b7b2608a4d78aac1a60c9e087d60_HeaderRectangle">
            <a:extLst>
              <a:ext uri="{FF2B5EF4-FFF2-40B4-BE49-F238E27FC236}">
                <a16:creationId xmlns:a16="http://schemas.microsoft.com/office/drawing/2014/main" id="{85947DD6-9866-913F-A491-4EE1312B21C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64372" y="3434290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TLSHAPE_SL2A_2580d034a27b402a8202ff410eecbee4_HeaderRectangle">
            <a:extLst>
              <a:ext uri="{FF2B5EF4-FFF2-40B4-BE49-F238E27FC236}">
                <a16:creationId xmlns:a16="http://schemas.microsoft.com/office/drawing/2014/main" id="{313F324D-8AF4-649A-F919-8DC5BB8F839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64372" y="2084534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TLSHAPE_SL2A_9e51ca25b7af4e2fbe25c0538757d7b1_HeaderRectangle">
            <a:extLst>
              <a:ext uri="{FF2B5EF4-FFF2-40B4-BE49-F238E27FC236}">
                <a16:creationId xmlns:a16="http://schemas.microsoft.com/office/drawing/2014/main" id="{2251D439-6EDF-F9DD-1019-AF4E449D395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64372" y="2534453"/>
            <a:ext cx="965200" cy="4499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OTLSHAPE_G_00000000000000000000000000000000_ShapeBelow0">
            <a:extLst>
              <a:ext uri="{FF2B5EF4-FFF2-40B4-BE49-F238E27FC236}">
                <a16:creationId xmlns:a16="http://schemas.microsoft.com/office/drawing/2014/main" id="{3FE336D2-91ED-DE71-7376-9112023530EB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033605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G_00000000000000000000000000000000_ShapeBelow1">
            <a:extLst>
              <a:ext uri="{FF2B5EF4-FFF2-40B4-BE49-F238E27FC236}">
                <a16:creationId xmlns:a16="http://schemas.microsoft.com/office/drawing/2014/main" id="{17F9D186-1B9C-F5EB-C5AE-6A1577421E1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418627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G_00000000000000000000000000000000_ShapeBelow2">
            <a:extLst>
              <a:ext uri="{FF2B5EF4-FFF2-40B4-BE49-F238E27FC236}">
                <a16:creationId xmlns:a16="http://schemas.microsoft.com/office/drawing/2014/main" id="{6C6C61B1-6240-811F-A0CE-4018DA77F236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5803650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G_00000000000000000000000000000000_ShapeBelow3">
            <a:extLst>
              <a:ext uri="{FF2B5EF4-FFF2-40B4-BE49-F238E27FC236}">
                <a16:creationId xmlns:a16="http://schemas.microsoft.com/office/drawing/2014/main" id="{7DAEBAFB-1670-A6A6-6318-0B3C9A38E3B8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7192467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4">
            <a:extLst>
              <a:ext uri="{FF2B5EF4-FFF2-40B4-BE49-F238E27FC236}">
                <a16:creationId xmlns:a16="http://schemas.microsoft.com/office/drawing/2014/main" id="{CF417441-4C84-08A3-EB31-990309B43A56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8577490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5">
            <a:extLst>
              <a:ext uri="{FF2B5EF4-FFF2-40B4-BE49-F238E27FC236}">
                <a16:creationId xmlns:a16="http://schemas.microsoft.com/office/drawing/2014/main" id="{AA35E405-8334-AB78-0390-6E83306ED1EF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9962512" y="1881334"/>
            <a:ext cx="0" cy="3866049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TLSHAPE_SLT_551f40ab9b324dd8af321bb318994111_Shape">
            <a:extLst>
              <a:ext uri="{FF2B5EF4-FFF2-40B4-BE49-F238E27FC236}">
                <a16:creationId xmlns:a16="http://schemas.microsoft.com/office/drawing/2014/main" id="{6DBC853A-AD25-2147-062D-B3A8F4328A63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168185" y="5506084"/>
            <a:ext cx="10287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3" name="OTLSHAPE_SLT_76a0b93fe51c435c9dd5f0988b420cee_Shape">
            <a:extLst>
              <a:ext uri="{FF2B5EF4-FFF2-40B4-BE49-F238E27FC236}">
                <a16:creationId xmlns:a16="http://schemas.microsoft.com/office/drawing/2014/main" id="{9DDFF143-8E22-0C5B-27F6-F8B85750830C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188927" y="5506084"/>
            <a:ext cx="12700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OTLSHAPE_SLT_e434316883f7483db194727cb180ded3_Shape">
            <a:extLst>
              <a:ext uri="{FF2B5EF4-FFF2-40B4-BE49-F238E27FC236}">
                <a16:creationId xmlns:a16="http://schemas.microsoft.com/office/drawing/2014/main" id="{2880DFEC-F439-DEB4-02D1-282406EC8508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448729" y="5506084"/>
            <a:ext cx="11303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9" name="OTLSHAPE_SLT_b7150b32324d4166bd2c4ad705be7644_Shape">
            <a:extLst>
              <a:ext uri="{FF2B5EF4-FFF2-40B4-BE49-F238E27FC236}">
                <a16:creationId xmlns:a16="http://schemas.microsoft.com/office/drawing/2014/main" id="{3C269413-1575-A15B-8E49-78F6DDE3D0D1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575720" y="5506084"/>
            <a:ext cx="9017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" name="OTLSHAPE_SLT_2aec44a8675f4f6b8b4aec7ff04676c5_Shape">
            <a:extLst>
              <a:ext uri="{FF2B5EF4-FFF2-40B4-BE49-F238E27FC236}">
                <a16:creationId xmlns:a16="http://schemas.microsoft.com/office/drawing/2014/main" id="{3B37EBF7-DD2A-4CDB-9680-964D55D5B21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467447" y="5506084"/>
            <a:ext cx="6350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OTLSHAPE_SLT_59c429b6f6e444a5b637f78d4b4d6370_Shape">
            <a:extLst>
              <a:ext uri="{FF2B5EF4-FFF2-40B4-BE49-F238E27FC236}">
                <a16:creationId xmlns:a16="http://schemas.microsoft.com/office/drawing/2014/main" id="{155534DA-28CB-9AFB-97BC-ACE304D2830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9089758" y="5506084"/>
            <a:ext cx="10922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3" name="OTLSHAPE_SLT_463dbd18fa08423389cdb0cf8d121c9b_Shape">
            <a:extLst>
              <a:ext uri="{FF2B5EF4-FFF2-40B4-BE49-F238E27FC236}">
                <a16:creationId xmlns:a16="http://schemas.microsoft.com/office/drawing/2014/main" id="{4678124B-B053-3DE8-DF90-AD3384AADC7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762165" y="5056165"/>
            <a:ext cx="9144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4" name="OTLSHAPE_SLT_9eae98183a044b8b9cf05c2046bac010_Shape">
            <a:extLst>
              <a:ext uri="{FF2B5EF4-FFF2-40B4-BE49-F238E27FC236}">
                <a16:creationId xmlns:a16="http://schemas.microsoft.com/office/drawing/2014/main" id="{A3894CBE-E731-F9E0-037A-0B15B5AC981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669070" y="5056165"/>
            <a:ext cx="13716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2" name="OTLSHAPE_SLT_0aa6d4a4f20745f6bba618b117fd4367_Shape">
            <a:extLst>
              <a:ext uri="{FF2B5EF4-FFF2-40B4-BE49-F238E27FC236}">
                <a16:creationId xmlns:a16="http://schemas.microsoft.com/office/drawing/2014/main" id="{1348EDF8-D75E-2502-A650-D5B85FB06499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035120" y="5056165"/>
            <a:ext cx="10033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0" name="OTLSHAPE_SLT_c791f2668149470483469bad3e7ade02_Shape">
            <a:extLst>
              <a:ext uri="{FF2B5EF4-FFF2-40B4-BE49-F238E27FC236}">
                <a16:creationId xmlns:a16="http://schemas.microsoft.com/office/drawing/2014/main" id="{00FB89F1-601D-18B6-3600-08D0233FA4E5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036889" y="5056165"/>
            <a:ext cx="13970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8" name="OTLSHAPE_SLT_8cad41657cf24098a7ef0369fe594bdb_Shape">
            <a:extLst>
              <a:ext uri="{FF2B5EF4-FFF2-40B4-BE49-F238E27FC236}">
                <a16:creationId xmlns:a16="http://schemas.microsoft.com/office/drawing/2014/main" id="{D350A399-D0FB-23FF-5A21-8AAA5D5965D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421912" y="5056165"/>
            <a:ext cx="12700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6" name="OTLSHAPE_SLT_239f2be02c094f9fb48b6dcb24e43478_Shape">
            <a:extLst>
              <a:ext uri="{FF2B5EF4-FFF2-40B4-BE49-F238E27FC236}">
                <a16:creationId xmlns:a16="http://schemas.microsoft.com/office/drawing/2014/main" id="{22BD574C-8F96-A8AD-30B9-252C8099C225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681713" y="5056165"/>
            <a:ext cx="6604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4" name="OTLSHAPE_SLT_664a52c0460e431cb25d01531d36feb1_Shape">
            <a:extLst>
              <a:ext uri="{FF2B5EF4-FFF2-40B4-BE49-F238E27FC236}">
                <a16:creationId xmlns:a16="http://schemas.microsoft.com/office/drawing/2014/main" id="{1D0BCAD7-2E9D-516B-98FD-F8BB1B0BD0D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350580" y="4606246"/>
            <a:ext cx="12319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5" name="OTLSHAPE_SLT_b4c6f6c8a2c74ba48ff363fde8ff835b_Shape">
            <a:extLst>
              <a:ext uri="{FF2B5EF4-FFF2-40B4-BE49-F238E27FC236}">
                <a16:creationId xmlns:a16="http://schemas.microsoft.com/office/drawing/2014/main" id="{2FE3C526-4C98-9168-135E-5B7F597210B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572435" y="4606246"/>
            <a:ext cx="9271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3" name="OTLSHAPE_SLT_cc31351e39614a428feab02db87428f9_Shape">
            <a:extLst>
              <a:ext uri="{FF2B5EF4-FFF2-40B4-BE49-F238E27FC236}">
                <a16:creationId xmlns:a16="http://schemas.microsoft.com/office/drawing/2014/main" id="{9A5506C6-F725-2680-C11B-C5218BACB892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494519" y="4606246"/>
            <a:ext cx="7620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1" name="OTLSHAPE_SLT_82273a82f9844f4689606a1c8536909d_Shape">
            <a:extLst>
              <a:ext uri="{FF2B5EF4-FFF2-40B4-BE49-F238E27FC236}">
                <a16:creationId xmlns:a16="http://schemas.microsoft.com/office/drawing/2014/main" id="{D8621D2D-AE44-2A1F-7E7B-84F3246E92FC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245846" y="4606246"/>
            <a:ext cx="8636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9" name="OTLSHAPE_SLT_a042c91d3e8b4ab2a4b7cf7e9d470a9b_Shape">
            <a:extLst>
              <a:ext uri="{FF2B5EF4-FFF2-40B4-BE49-F238E27FC236}">
                <a16:creationId xmlns:a16="http://schemas.microsoft.com/office/drawing/2014/main" id="{E49D8305-BA62-9FFD-F863-8C22E7D3E41A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6103422" y="4606246"/>
            <a:ext cx="5715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7" name="OTLSHAPE_SLT_1cd660f09a584c28a07227ee73e579ab_Shape">
            <a:extLst>
              <a:ext uri="{FF2B5EF4-FFF2-40B4-BE49-F238E27FC236}">
                <a16:creationId xmlns:a16="http://schemas.microsoft.com/office/drawing/2014/main" id="{D5DC1558-CE64-AA20-5889-908883D99256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665020" y="4606246"/>
            <a:ext cx="5207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5" name="OTLSHAPE_SLT_754a3907d16b402990eac61e5f700ff4_Shape">
            <a:extLst>
              <a:ext uri="{FF2B5EF4-FFF2-40B4-BE49-F238E27FC236}">
                <a16:creationId xmlns:a16="http://schemas.microsoft.com/office/drawing/2014/main" id="{CA9762BC-6B75-9BD5-BD14-AD244647EF57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248126" y="4156328"/>
            <a:ext cx="13462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6" name="OTLSHAPE_SLT_595e46ef493c4405ad8b7280c71a79e3_Shape">
            <a:extLst>
              <a:ext uri="{FF2B5EF4-FFF2-40B4-BE49-F238E27FC236}">
                <a16:creationId xmlns:a16="http://schemas.microsoft.com/office/drawing/2014/main" id="{502252A4-5E9F-7324-C3A9-90B424AC3C1B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3583819" y="4156328"/>
            <a:ext cx="469900" cy="203200"/>
          </a:xfrm>
          <a:prstGeom prst="chevron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4" name="OTLSHAPE_SLT_7315ac641c2d4b078c534dceaf3d7b5f_Shape">
            <a:extLst>
              <a:ext uri="{FF2B5EF4-FFF2-40B4-BE49-F238E27FC236}">
                <a16:creationId xmlns:a16="http://schemas.microsoft.com/office/drawing/2014/main" id="{244B8CB1-4130-576E-35B3-AE88EA571346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4046758" y="4156328"/>
            <a:ext cx="7493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OTLSHAPE_SLT_4e9f2a8cb0f847a08d123e5406a6de15_Shape">
            <a:extLst>
              <a:ext uri="{FF2B5EF4-FFF2-40B4-BE49-F238E27FC236}">
                <a16:creationId xmlns:a16="http://schemas.microsoft.com/office/drawing/2014/main" id="{E2D5102A-F049-3D25-2E47-C1456A40972A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786702" y="4156328"/>
            <a:ext cx="5461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0" name="OTLSHAPE_SLT_95b332fb369c455eb999e0635d0a543f_Shape">
            <a:extLst>
              <a:ext uri="{FF2B5EF4-FFF2-40B4-BE49-F238E27FC236}">
                <a16:creationId xmlns:a16="http://schemas.microsoft.com/office/drawing/2014/main" id="{CE03049C-5E81-F908-1D5D-E6729D249032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5329327" y="4156328"/>
            <a:ext cx="6096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8" name="OTLSHAPE_SLT_88db3cd79b054c7ab98dcb7a324c3735_Shape">
            <a:extLst>
              <a:ext uri="{FF2B5EF4-FFF2-40B4-BE49-F238E27FC236}">
                <a16:creationId xmlns:a16="http://schemas.microsoft.com/office/drawing/2014/main" id="{F943F8E9-5A8B-2253-8C6C-A9ACF2779055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932666" y="4156328"/>
            <a:ext cx="13335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6" name="OTLSHAPE_SLT_5a2feb6e0825478ba6f17d92fcc13f3b_Shape">
            <a:extLst>
              <a:ext uri="{FF2B5EF4-FFF2-40B4-BE49-F238E27FC236}">
                <a16:creationId xmlns:a16="http://schemas.microsoft.com/office/drawing/2014/main" id="{E91B7492-4DA5-FC4C-6DB6-7AC697D7A520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2445445" y="3192990"/>
            <a:ext cx="10414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7" name="OTLSHAPE_SLT_e25b8ad4e33d45b5baf4416421c65a20_Shape">
            <a:extLst>
              <a:ext uri="{FF2B5EF4-FFF2-40B4-BE49-F238E27FC236}">
                <a16:creationId xmlns:a16="http://schemas.microsoft.com/office/drawing/2014/main" id="{C27273D1-9298-9BCC-E0AC-3C111AA27255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3477571" y="3192990"/>
            <a:ext cx="10160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5" name="OTLSHAPE_SLT_0c087c4538c540ac803510ee53225ef7_Shape">
            <a:extLst>
              <a:ext uri="{FF2B5EF4-FFF2-40B4-BE49-F238E27FC236}">
                <a16:creationId xmlns:a16="http://schemas.microsoft.com/office/drawing/2014/main" id="{B7B766D9-F805-543C-7836-38B743105373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4490724" y="3192990"/>
            <a:ext cx="3683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3" name="OTLSHAPE_SLT_5ad5341963db4500bc53e73745fea3b0_Shape">
            <a:extLst>
              <a:ext uri="{FF2B5EF4-FFF2-40B4-BE49-F238E27FC236}">
                <a16:creationId xmlns:a16="http://schemas.microsoft.com/office/drawing/2014/main" id="{2A4DE6A2-BD31-4475-97FC-B61D4C829328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847415" y="3192990"/>
            <a:ext cx="5334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1" name="OTLSHAPE_SLT_22e11d791a5d425ba08b1bb9aba446a0_Shape">
            <a:extLst>
              <a:ext uri="{FF2B5EF4-FFF2-40B4-BE49-F238E27FC236}">
                <a16:creationId xmlns:a16="http://schemas.microsoft.com/office/drawing/2014/main" id="{7204CAE3-70C6-E7C0-C85E-7B59FC8B3487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378657" y="3192990"/>
            <a:ext cx="12573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9" name="OTLSHAPE_SLT_ce28480590094063a3d776c5736349d2_Shape">
            <a:extLst>
              <a:ext uri="{FF2B5EF4-FFF2-40B4-BE49-F238E27FC236}">
                <a16:creationId xmlns:a16="http://schemas.microsoft.com/office/drawing/2014/main" id="{E3137106-20B7-225A-9A81-8439ADFCE1CF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627075" y="3192990"/>
            <a:ext cx="10414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7" name="OTLSHAPE_SLT_8846d49e781d4459b6b30e080093c341_Shape">
            <a:extLst>
              <a:ext uri="{FF2B5EF4-FFF2-40B4-BE49-F238E27FC236}">
                <a16:creationId xmlns:a16="http://schemas.microsoft.com/office/drawing/2014/main" id="{B37E4FD0-3EB0-1900-E193-B1707D7E8BB5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3371323" y="3642909"/>
            <a:ext cx="4445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7" name="OTLSHAPE_SLT_3a21c2d9ba274557a7716df584b7b898_Shape">
            <a:extLst>
              <a:ext uri="{FF2B5EF4-FFF2-40B4-BE49-F238E27FC236}">
                <a16:creationId xmlns:a16="http://schemas.microsoft.com/office/drawing/2014/main" id="{B2266B7F-A2BE-AFCA-6A35-4521AEE3E9FE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815289" y="3642909"/>
            <a:ext cx="8636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9" name="OTLSHAPE_SLT_69cdd6fb6f29462ba38c647f772986a2_Shape">
            <a:extLst>
              <a:ext uri="{FF2B5EF4-FFF2-40B4-BE49-F238E27FC236}">
                <a16:creationId xmlns:a16="http://schemas.microsoft.com/office/drawing/2014/main" id="{BEB91B40-E212-5A69-33F1-6960E0602458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4672864" y="3642909"/>
            <a:ext cx="10414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1" name="OTLSHAPE_SLT_68072302141545a49562e66463efa427_Shape">
            <a:extLst>
              <a:ext uri="{FF2B5EF4-FFF2-40B4-BE49-F238E27FC236}">
                <a16:creationId xmlns:a16="http://schemas.microsoft.com/office/drawing/2014/main" id="{0EA9AF31-AC77-10BD-2538-2FA4CB92FC9D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5712580" y="3642909"/>
            <a:ext cx="5080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3" name="OTLSHAPE_SLT_09ddba469f394753afa503f142955b34_Shape">
            <a:extLst>
              <a:ext uri="{FF2B5EF4-FFF2-40B4-BE49-F238E27FC236}">
                <a16:creationId xmlns:a16="http://schemas.microsoft.com/office/drawing/2014/main" id="{65710BDF-F14C-2C6C-18D0-4799DBA2C77A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217259" y="3642909"/>
            <a:ext cx="3937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5" name="OTLSHAPE_SLT_7e923b1ae72246de913f0d254ca7e8b5_Shape">
            <a:extLst>
              <a:ext uri="{FF2B5EF4-FFF2-40B4-BE49-F238E27FC236}">
                <a16:creationId xmlns:a16="http://schemas.microsoft.com/office/drawing/2014/main" id="{87A652FD-FD8F-4BC3-B572-6E063C159801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6600513" y="3642909"/>
            <a:ext cx="10668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7" name="OTLSHAPE_SLT_d6dc08170f0143d9a155009b80c9b710_Shape">
            <a:extLst>
              <a:ext uri="{FF2B5EF4-FFF2-40B4-BE49-F238E27FC236}">
                <a16:creationId xmlns:a16="http://schemas.microsoft.com/office/drawing/2014/main" id="{5B043134-4A4F-F0EE-2FC7-F962043AE1BD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652377" y="2293153"/>
            <a:ext cx="7112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9" name="OTLSHAPE_SLT_1e6881b2598341089a7cce785e464945_Shape">
            <a:extLst>
              <a:ext uri="{FF2B5EF4-FFF2-40B4-BE49-F238E27FC236}">
                <a16:creationId xmlns:a16="http://schemas.microsoft.com/office/drawing/2014/main" id="{AC012083-05BF-6E3E-A0DF-F812D9F4C68C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2361964" y="2293153"/>
            <a:ext cx="3937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1" name="OTLSHAPE_SLT_1144b53f08854daeb8a3afc51e667a10_Shape">
            <a:extLst>
              <a:ext uri="{FF2B5EF4-FFF2-40B4-BE49-F238E27FC236}">
                <a16:creationId xmlns:a16="http://schemas.microsoft.com/office/drawing/2014/main" id="{1E290184-44C3-7E94-F0AF-0547CE667A59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749011" y="2293153"/>
            <a:ext cx="9398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3" name="OTLSHAPE_SLT_c78ea9e4a52a486a8d35ef5a374de728_Shape">
            <a:extLst>
              <a:ext uri="{FF2B5EF4-FFF2-40B4-BE49-F238E27FC236}">
                <a16:creationId xmlns:a16="http://schemas.microsoft.com/office/drawing/2014/main" id="{1A18439C-90CA-96EA-CD62-275053549407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678684" y="2293153"/>
            <a:ext cx="10160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5" name="OTLSHAPE_SLT_738199acbc0d4eedb62c08a0cd0fabfe_Shape">
            <a:extLst>
              <a:ext uri="{FF2B5EF4-FFF2-40B4-BE49-F238E27FC236}">
                <a16:creationId xmlns:a16="http://schemas.microsoft.com/office/drawing/2014/main" id="{CE809967-9B8C-498B-3710-89F2BBFEA514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4688043" y="2293153"/>
            <a:ext cx="13335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7" name="OTLSHAPE_SLT_7124ef5ddd0e441297f0adfe2f6c66a7_Shape">
            <a:extLst>
              <a:ext uri="{FF2B5EF4-FFF2-40B4-BE49-F238E27FC236}">
                <a16:creationId xmlns:a16="http://schemas.microsoft.com/office/drawing/2014/main" id="{73C21609-1B18-0B88-66E3-D212658EEDC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019941" y="2293153"/>
            <a:ext cx="13970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9" name="OTLSHAPE_SLT_e8d5110187e940d2b310dd5f1a45436f_Shape">
            <a:extLst>
              <a:ext uri="{FF2B5EF4-FFF2-40B4-BE49-F238E27FC236}">
                <a16:creationId xmlns:a16="http://schemas.microsoft.com/office/drawing/2014/main" id="{312C82D3-4443-D52D-7EDB-29FF0F59EAD0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1785187" y="2743072"/>
            <a:ext cx="558800" cy="203200"/>
          </a:xfrm>
          <a:prstGeom prst="chevron">
            <a:avLst/>
          </a:prstGeom>
          <a:solidFill>
            <a:schemeClr val="accent4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1" name="OTLSHAPE_SLT_f953a4828f4b48ed9afe930b05cd8aaa_Shape">
            <a:extLst>
              <a:ext uri="{FF2B5EF4-FFF2-40B4-BE49-F238E27FC236}">
                <a16:creationId xmlns:a16="http://schemas.microsoft.com/office/drawing/2014/main" id="{AF8B33A7-34CD-243F-DF1B-3E464D20FF1A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2331607" y="2743072"/>
            <a:ext cx="749300" cy="203200"/>
          </a:xfrm>
          <a:prstGeom prst="chevron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3" name="OTLSHAPE_SLT_784b737c3e0140db96e20b26b67ac925_Shape">
            <a:extLst>
              <a:ext uri="{FF2B5EF4-FFF2-40B4-BE49-F238E27FC236}">
                <a16:creationId xmlns:a16="http://schemas.microsoft.com/office/drawing/2014/main" id="{985F7A70-8CBF-DD46-50D9-7CE24CB620D8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075345" y="2743072"/>
            <a:ext cx="647700" cy="203200"/>
          </a:xfrm>
          <a:prstGeom prst="chevron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5" name="OTLSHAPE_SLT_aba813b3bfa343589685fb05420ab91b_Shape">
            <a:extLst>
              <a:ext uri="{FF2B5EF4-FFF2-40B4-BE49-F238E27FC236}">
                <a16:creationId xmlns:a16="http://schemas.microsoft.com/office/drawing/2014/main" id="{F48FE511-2B56-6738-7AF7-38F1C52CD67F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720424" y="2743072"/>
            <a:ext cx="660400" cy="203200"/>
          </a:xfrm>
          <a:prstGeom prst="chevron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7" name="OTLSHAPE_SLT_7658f82881d04faa85ae68e4222e3759_Shape">
            <a:extLst>
              <a:ext uri="{FF2B5EF4-FFF2-40B4-BE49-F238E27FC236}">
                <a16:creationId xmlns:a16="http://schemas.microsoft.com/office/drawing/2014/main" id="{936B14A6-3C04-FE98-1A2C-6E4CC78C1FC8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4380681" y="2743072"/>
            <a:ext cx="1143000" cy="203200"/>
          </a:xfrm>
          <a:prstGeom prst="chevron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9" name="OTLSHAPE_SLT_6641b827362740d98d83b3f0fd623e7a_Shape">
            <a:extLst>
              <a:ext uri="{FF2B5EF4-FFF2-40B4-BE49-F238E27FC236}">
                <a16:creationId xmlns:a16="http://schemas.microsoft.com/office/drawing/2014/main" id="{9671BA6A-80F0-4714-DCDD-264FA0F2F1C1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5522851" y="2743072"/>
            <a:ext cx="1092200" cy="203200"/>
          </a:xfrm>
          <a:prstGeom prst="chevron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TLSHAPE_SL_6e62efd5d6d944e9aaffe70739a9cdbe_Header">
            <a:extLst>
              <a:ext uri="{FF2B5EF4-FFF2-40B4-BE49-F238E27FC236}">
                <a16:creationId xmlns:a16="http://schemas.microsoft.com/office/drawing/2014/main" id="{86304C8B-E930-AC60-1671-3F8CABAA631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 rot="16200000">
            <a:off x="-585902" y="4754519"/>
            <a:ext cx="1799675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Consumer</a:t>
            </a:r>
          </a:p>
        </p:txBody>
      </p:sp>
      <p:sp>
        <p:nvSpPr>
          <p:cNvPr id="20" name="OTLSHAPE_SL_18b39a0a5f0f41c8acf68ad210737b0a_Header">
            <a:extLst>
              <a:ext uri="{FF2B5EF4-FFF2-40B4-BE49-F238E27FC236}">
                <a16:creationId xmlns:a16="http://schemas.microsoft.com/office/drawing/2014/main" id="{113EB011-8EB8-561B-87D0-741119BB6EE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 rot="16200000">
            <a:off x="-585902" y="2891344"/>
            <a:ext cx="1799675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Commercial</a:t>
            </a:r>
          </a:p>
        </p:txBody>
      </p:sp>
      <p:sp>
        <p:nvSpPr>
          <p:cNvPr id="28" name="OTLSHAPE_SL2A_7e2483d51cc3430ba4468ed2a2701f0a_Header">
            <a:extLst>
              <a:ext uri="{FF2B5EF4-FFF2-40B4-BE49-F238E27FC236}">
                <a16:creationId xmlns:a16="http://schemas.microsoft.com/office/drawing/2014/main" id="{BF8CD1C3-0BDB-D16F-176A-AAA0EFA37E4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27872" y="5437165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Twidge</a:t>
            </a:r>
          </a:p>
        </p:txBody>
      </p:sp>
      <p:sp>
        <p:nvSpPr>
          <p:cNvPr id="79" name="OTLSHAPE_SL2A_f3d7c12b157e4953a4afbdd7a1910c1c_Header">
            <a:extLst>
              <a:ext uri="{FF2B5EF4-FFF2-40B4-BE49-F238E27FC236}">
                <a16:creationId xmlns:a16="http://schemas.microsoft.com/office/drawing/2014/main" id="{5DE822FA-FC32-53E1-9B3B-1AAF324E891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27872" y="4987246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Maculats</a:t>
            </a:r>
          </a:p>
        </p:txBody>
      </p:sp>
      <p:sp>
        <p:nvSpPr>
          <p:cNvPr id="130" name="OTLSHAPE_SL2A_cfb3538a5c064e4cbaaf401676c8dc2c_Header">
            <a:extLst>
              <a:ext uri="{FF2B5EF4-FFF2-40B4-BE49-F238E27FC236}">
                <a16:creationId xmlns:a16="http://schemas.microsoft.com/office/drawing/2014/main" id="{B1C7A2DF-005B-EA28-EB44-5DEFCB13195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27872" y="4537328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Moldirs</a:t>
            </a:r>
          </a:p>
        </p:txBody>
      </p:sp>
      <p:sp>
        <p:nvSpPr>
          <p:cNvPr id="181" name="OTLSHAPE_SL2A_1df6d9ad7a044a468bb56546339c7ebc_Header">
            <a:extLst>
              <a:ext uri="{FF2B5EF4-FFF2-40B4-BE49-F238E27FC236}">
                <a16:creationId xmlns:a16="http://schemas.microsoft.com/office/drawing/2014/main" id="{06D27321-174B-927B-AD7D-6EEB98F4550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27872" y="4087409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Overtaxez</a:t>
            </a:r>
          </a:p>
        </p:txBody>
      </p:sp>
      <p:sp>
        <p:nvSpPr>
          <p:cNvPr id="232" name="OTLSHAPE_SL2A_0517c1b3c8d74a1d930adbe27a6ad448_Header">
            <a:extLst>
              <a:ext uri="{FF2B5EF4-FFF2-40B4-BE49-F238E27FC236}">
                <a16:creationId xmlns:a16="http://schemas.microsoft.com/office/drawing/2014/main" id="{23772C4C-2C94-0DFF-9EC3-A9D378AD934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27872" y="3124072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Finits</a:t>
            </a:r>
          </a:p>
        </p:txBody>
      </p:sp>
      <p:sp>
        <p:nvSpPr>
          <p:cNvPr id="283" name="OTLSHAPE_SL2A_3699b7b2608a4d78aac1a60c9e087d60_Header">
            <a:extLst>
              <a:ext uri="{FF2B5EF4-FFF2-40B4-BE49-F238E27FC236}">
                <a16:creationId xmlns:a16="http://schemas.microsoft.com/office/drawing/2014/main" id="{7166F238-7B66-4B97-B9BF-2B124C549E0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27872" y="357399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Tracably</a:t>
            </a:r>
          </a:p>
        </p:txBody>
      </p:sp>
      <p:sp>
        <p:nvSpPr>
          <p:cNvPr id="334" name="OTLSHAPE_SL2A_2580d034a27b402a8202ff410eecbee4_Header">
            <a:extLst>
              <a:ext uri="{FF2B5EF4-FFF2-40B4-BE49-F238E27FC236}">
                <a16:creationId xmlns:a16="http://schemas.microsoft.com/office/drawing/2014/main" id="{4987BF97-8EF0-1060-7BA8-E1FD55E4B401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27872" y="2224234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Kadenced</a:t>
            </a:r>
          </a:p>
        </p:txBody>
      </p:sp>
      <p:sp>
        <p:nvSpPr>
          <p:cNvPr id="385" name="OTLSHAPE_SL2A_9e51ca25b7af4e2fbe25c0538757d7b1_Header">
            <a:extLst>
              <a:ext uri="{FF2B5EF4-FFF2-40B4-BE49-F238E27FC236}">
                <a16:creationId xmlns:a16="http://schemas.microsoft.com/office/drawing/2014/main" id="{A8835A87-18C5-CD82-73DC-0B0B19FC0A1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27872" y="2674153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Rokkingham</a:t>
            </a:r>
          </a:p>
        </p:txBody>
      </p:sp>
      <p:sp>
        <p:nvSpPr>
          <p:cNvPr id="88" name="OTLSHAPE_SLT_463dbd18fa08423389cdb0cf8d121c9b_Title">
            <a:extLst>
              <a:ext uri="{FF2B5EF4-FFF2-40B4-BE49-F238E27FC236}">
                <a16:creationId xmlns:a16="http://schemas.microsoft.com/office/drawing/2014/main" id="{5C013D89-6E34-25C5-C7FC-C2D53378B45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3762165" y="4885646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96" name="OTLSHAPE_SLT_9eae98183a044b8b9cf05c2046bac010_Title">
            <a:extLst>
              <a:ext uri="{FF2B5EF4-FFF2-40B4-BE49-F238E27FC236}">
                <a16:creationId xmlns:a16="http://schemas.microsoft.com/office/drawing/2014/main" id="{D3462E43-48A7-3F18-E325-9ADCD4C37CA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669070" y="4885646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104" name="OTLSHAPE_SLT_0aa6d4a4f20745f6bba618b117fd4367_Title">
            <a:extLst>
              <a:ext uri="{FF2B5EF4-FFF2-40B4-BE49-F238E27FC236}">
                <a16:creationId xmlns:a16="http://schemas.microsoft.com/office/drawing/2014/main" id="{46A04609-5C57-32BE-1D51-2608AE7BA828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035120" y="4885646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112" name="OTLSHAPE_SLT_c791f2668149470483469bad3e7ade02_Title">
            <a:extLst>
              <a:ext uri="{FF2B5EF4-FFF2-40B4-BE49-F238E27FC236}">
                <a16:creationId xmlns:a16="http://schemas.microsoft.com/office/drawing/2014/main" id="{B46EE971-FB43-4F2A-199B-CEC006AEF74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036889" y="4885646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120" name="OTLSHAPE_SLT_8cad41657cf24098a7ef0369fe594bdb_Title">
            <a:extLst>
              <a:ext uri="{FF2B5EF4-FFF2-40B4-BE49-F238E27FC236}">
                <a16:creationId xmlns:a16="http://schemas.microsoft.com/office/drawing/2014/main" id="{50A906B4-A6E8-0183-D94B-038FE664CDC2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421912" y="4885646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128" name="OTLSHAPE_SLT_239f2be02c094f9fb48b6dcb24e43478_Title">
            <a:extLst>
              <a:ext uri="{FF2B5EF4-FFF2-40B4-BE49-F238E27FC236}">
                <a16:creationId xmlns:a16="http://schemas.microsoft.com/office/drawing/2014/main" id="{2954BEAC-4B05-999F-1293-D67A321A4E6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681713" y="4885646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139" name="OTLSHAPE_SLT_664a52c0460e431cb25d01531d36feb1_Title">
            <a:extLst>
              <a:ext uri="{FF2B5EF4-FFF2-40B4-BE49-F238E27FC236}">
                <a16:creationId xmlns:a16="http://schemas.microsoft.com/office/drawing/2014/main" id="{7E2D5F10-A92B-B1B2-B78A-30EB0BEFE30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350580" y="4435728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147" name="OTLSHAPE_SLT_b4c6f6c8a2c74ba48ff363fde8ff835b_Title">
            <a:extLst>
              <a:ext uri="{FF2B5EF4-FFF2-40B4-BE49-F238E27FC236}">
                <a16:creationId xmlns:a16="http://schemas.microsoft.com/office/drawing/2014/main" id="{60D0F80A-A781-7FB9-56D6-B524EB85E02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3572435" y="4435728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155" name="OTLSHAPE_SLT_cc31351e39614a428feab02db87428f9_Title">
            <a:extLst>
              <a:ext uri="{FF2B5EF4-FFF2-40B4-BE49-F238E27FC236}">
                <a16:creationId xmlns:a16="http://schemas.microsoft.com/office/drawing/2014/main" id="{019C617D-1A90-6DEF-01C8-1F469D13471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494519" y="4435728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163" name="OTLSHAPE_SLT_82273a82f9844f4689606a1c8536909d_Title">
            <a:extLst>
              <a:ext uri="{FF2B5EF4-FFF2-40B4-BE49-F238E27FC236}">
                <a16:creationId xmlns:a16="http://schemas.microsoft.com/office/drawing/2014/main" id="{69F78EE6-69E5-641F-6F45-19262CF2543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245846" y="4435728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171" name="OTLSHAPE_SLT_a042c91d3e8b4ab2a4b7cf7e9d470a9b_Title">
            <a:extLst>
              <a:ext uri="{FF2B5EF4-FFF2-40B4-BE49-F238E27FC236}">
                <a16:creationId xmlns:a16="http://schemas.microsoft.com/office/drawing/2014/main" id="{4CBF169D-4F84-F3A4-B113-47D578D29E5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103422" y="4435728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179" name="OTLSHAPE_SLT_1cd660f09a584c28a07227ee73e579ab_Title">
            <a:extLst>
              <a:ext uri="{FF2B5EF4-FFF2-40B4-BE49-F238E27FC236}">
                <a16:creationId xmlns:a16="http://schemas.microsoft.com/office/drawing/2014/main" id="{F3B6C181-DD4F-D744-3176-1AACAB71C7A9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665020" y="4435728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190" name="OTLSHAPE_SLT_754a3907d16b402990eac61e5f700ff4_Title">
            <a:extLst>
              <a:ext uri="{FF2B5EF4-FFF2-40B4-BE49-F238E27FC236}">
                <a16:creationId xmlns:a16="http://schemas.microsoft.com/office/drawing/2014/main" id="{FFD08171-83B6-AF84-9ECE-F0B69E44ED0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2248126" y="3985809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198" name="OTLSHAPE_SLT_595e46ef493c4405ad8b7280c71a79e3_Title">
            <a:extLst>
              <a:ext uri="{FF2B5EF4-FFF2-40B4-BE49-F238E27FC236}">
                <a16:creationId xmlns:a16="http://schemas.microsoft.com/office/drawing/2014/main" id="{F276FD61-9540-2193-9E67-200EA6D61BF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583819" y="3985809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206" name="OTLSHAPE_SLT_7315ac641c2d4b078c534dceaf3d7b5f_Title">
            <a:extLst>
              <a:ext uri="{FF2B5EF4-FFF2-40B4-BE49-F238E27FC236}">
                <a16:creationId xmlns:a16="http://schemas.microsoft.com/office/drawing/2014/main" id="{FB483ADE-28C1-7E48-9C7D-C302372F3F5A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046758" y="3985809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214" name="OTLSHAPE_SLT_4e9f2a8cb0f847a08d123e5406a6de15_Title">
            <a:extLst>
              <a:ext uri="{FF2B5EF4-FFF2-40B4-BE49-F238E27FC236}">
                <a16:creationId xmlns:a16="http://schemas.microsoft.com/office/drawing/2014/main" id="{1EE3D487-5B05-9E43-08DC-34B7F8D9C1C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786702" y="3985809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222" name="OTLSHAPE_SLT_95b332fb369c455eb999e0635d0a543f_Title">
            <a:extLst>
              <a:ext uri="{FF2B5EF4-FFF2-40B4-BE49-F238E27FC236}">
                <a16:creationId xmlns:a16="http://schemas.microsoft.com/office/drawing/2014/main" id="{97BB8385-30AD-A963-66C0-685BA077F4D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329327" y="3985809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230" name="OTLSHAPE_SLT_88db3cd79b054c7ab98dcb7a324c3735_Title">
            <a:extLst>
              <a:ext uri="{FF2B5EF4-FFF2-40B4-BE49-F238E27FC236}">
                <a16:creationId xmlns:a16="http://schemas.microsoft.com/office/drawing/2014/main" id="{2AC6C6CE-1DE4-F1E7-CEE8-816EBC8DEA7D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932666" y="3985809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37" name="OTLSHAPE_SLT_551f40ab9b324dd8af321bb318994111_Title">
            <a:extLst>
              <a:ext uri="{FF2B5EF4-FFF2-40B4-BE49-F238E27FC236}">
                <a16:creationId xmlns:a16="http://schemas.microsoft.com/office/drawing/2014/main" id="{25EB95E4-D4C3-AFB2-17D9-479609BB3B5D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4168185" y="5335565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45" name="OTLSHAPE_SLT_76a0b93fe51c435c9dd5f0988b420cee_Title">
            <a:extLst>
              <a:ext uri="{FF2B5EF4-FFF2-40B4-BE49-F238E27FC236}">
                <a16:creationId xmlns:a16="http://schemas.microsoft.com/office/drawing/2014/main" id="{74595D69-3484-650A-6FE7-427C6FBB0CE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188927" y="5335565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53" name="OTLSHAPE_SLT_e434316883f7483db194727cb180ded3_Title">
            <a:extLst>
              <a:ext uri="{FF2B5EF4-FFF2-40B4-BE49-F238E27FC236}">
                <a16:creationId xmlns:a16="http://schemas.microsoft.com/office/drawing/2014/main" id="{8CD19BE1-AAFB-B9E1-4B1A-A111247CB8A8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448729" y="5335565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61" name="OTLSHAPE_SLT_b7150b32324d4166bd2c4ad705be7644_Title">
            <a:extLst>
              <a:ext uri="{FF2B5EF4-FFF2-40B4-BE49-F238E27FC236}">
                <a16:creationId xmlns:a16="http://schemas.microsoft.com/office/drawing/2014/main" id="{FFBE712B-714B-9777-DD7A-B8F1A5D891D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575720" y="5335565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69" name="OTLSHAPE_SLT_2aec44a8675f4f6b8b4aec7ff04676c5_Title">
            <a:extLst>
              <a:ext uri="{FF2B5EF4-FFF2-40B4-BE49-F238E27FC236}">
                <a16:creationId xmlns:a16="http://schemas.microsoft.com/office/drawing/2014/main" id="{DDA01176-0AE6-6A28-56E3-9183503473C4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467447" y="5335565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77" name="OTLSHAPE_SLT_59c429b6f6e444a5b637f78d4b4d6370_Title">
            <a:extLst>
              <a:ext uri="{FF2B5EF4-FFF2-40B4-BE49-F238E27FC236}">
                <a16:creationId xmlns:a16="http://schemas.microsoft.com/office/drawing/2014/main" id="{68FE6450-65D6-54B7-551B-B622A764B9A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089758" y="533556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394" name="OTLSHAPE_SLT_e8d5110187e940d2b310dd5f1a45436f_Title">
            <a:extLst>
              <a:ext uri="{FF2B5EF4-FFF2-40B4-BE49-F238E27FC236}">
                <a16:creationId xmlns:a16="http://schemas.microsoft.com/office/drawing/2014/main" id="{B1003A6A-988C-230C-AF7F-E5278D408D08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785187" y="2572553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402" name="OTLSHAPE_SLT_f953a4828f4b48ed9afe930b05cd8aaa_Title">
            <a:extLst>
              <a:ext uri="{FF2B5EF4-FFF2-40B4-BE49-F238E27FC236}">
                <a16:creationId xmlns:a16="http://schemas.microsoft.com/office/drawing/2014/main" id="{7836C517-76F4-3BD7-B916-FFF1A0315DA2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2331607" y="2572553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410" name="OTLSHAPE_SLT_784b737c3e0140db96e20b26b67ac925_Title">
            <a:extLst>
              <a:ext uri="{FF2B5EF4-FFF2-40B4-BE49-F238E27FC236}">
                <a16:creationId xmlns:a16="http://schemas.microsoft.com/office/drawing/2014/main" id="{052C04DC-0D27-A350-F22C-B468C0A389F0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075345" y="2572553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418" name="OTLSHAPE_SLT_aba813b3bfa343589685fb05420ab91b_Title">
            <a:extLst>
              <a:ext uri="{FF2B5EF4-FFF2-40B4-BE49-F238E27FC236}">
                <a16:creationId xmlns:a16="http://schemas.microsoft.com/office/drawing/2014/main" id="{380F4B0A-247C-2E01-2EB8-31FE6B750746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720424" y="2572553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426" name="OTLSHAPE_SLT_7658f82881d04faa85ae68e4222e3759_Title">
            <a:extLst>
              <a:ext uri="{FF2B5EF4-FFF2-40B4-BE49-F238E27FC236}">
                <a16:creationId xmlns:a16="http://schemas.microsoft.com/office/drawing/2014/main" id="{EE0162AE-A8A9-4B94-4322-176A52EE0D5B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380681" y="2572553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434" name="OTLSHAPE_SLT_6641b827362740d98d83b3f0fd623e7a_Title">
            <a:extLst>
              <a:ext uri="{FF2B5EF4-FFF2-40B4-BE49-F238E27FC236}">
                <a16:creationId xmlns:a16="http://schemas.microsoft.com/office/drawing/2014/main" id="{C4AA60EF-2D99-0989-1667-F9E5B07389FE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522851" y="257255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343" name="OTLSHAPE_SLT_d6dc08170f0143d9a155009b80c9b710_Title">
            <a:extLst>
              <a:ext uri="{FF2B5EF4-FFF2-40B4-BE49-F238E27FC236}">
                <a16:creationId xmlns:a16="http://schemas.microsoft.com/office/drawing/2014/main" id="{B50AC36C-EF53-E033-FEAC-F691EDAFE63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652377" y="2122634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351" name="OTLSHAPE_SLT_1e6881b2598341089a7cce785e464945_Title">
            <a:extLst>
              <a:ext uri="{FF2B5EF4-FFF2-40B4-BE49-F238E27FC236}">
                <a16:creationId xmlns:a16="http://schemas.microsoft.com/office/drawing/2014/main" id="{AB59993D-33C9-B39F-A1D5-DCACCD2455DE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2361964" y="2122634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359" name="OTLSHAPE_SLT_1144b53f08854daeb8a3afc51e667a10_Title">
            <a:extLst>
              <a:ext uri="{FF2B5EF4-FFF2-40B4-BE49-F238E27FC236}">
                <a16:creationId xmlns:a16="http://schemas.microsoft.com/office/drawing/2014/main" id="{614AA747-C5CD-138D-A9DC-AE17E5C4E01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2749011" y="2122634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367" name="OTLSHAPE_SLT_c78ea9e4a52a486a8d35ef5a374de728_Title">
            <a:extLst>
              <a:ext uri="{FF2B5EF4-FFF2-40B4-BE49-F238E27FC236}">
                <a16:creationId xmlns:a16="http://schemas.microsoft.com/office/drawing/2014/main" id="{07FAA1A2-0684-B18F-0192-D2AB2CEB013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3678684" y="2122634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375" name="OTLSHAPE_SLT_738199acbc0d4eedb62c08a0cd0fabfe_Title">
            <a:extLst>
              <a:ext uri="{FF2B5EF4-FFF2-40B4-BE49-F238E27FC236}">
                <a16:creationId xmlns:a16="http://schemas.microsoft.com/office/drawing/2014/main" id="{FE3D2784-C173-14B2-E3CA-BDB388F1781D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4688043" y="2122634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383" name="OTLSHAPE_SLT_7124ef5ddd0e441297f0adfe2f6c66a7_Title">
            <a:extLst>
              <a:ext uri="{FF2B5EF4-FFF2-40B4-BE49-F238E27FC236}">
                <a16:creationId xmlns:a16="http://schemas.microsoft.com/office/drawing/2014/main" id="{F4E1A536-2D13-D6AF-C064-DAB59301E718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019941" y="2122634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241" name="OTLSHAPE_SLT_5a2feb6e0825478ba6f17d92fcc13f3b_Title">
            <a:extLst>
              <a:ext uri="{FF2B5EF4-FFF2-40B4-BE49-F238E27FC236}">
                <a16:creationId xmlns:a16="http://schemas.microsoft.com/office/drawing/2014/main" id="{2D670947-57E1-808B-B19F-6D9D0216075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2445445" y="3022472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249" name="OTLSHAPE_SLT_e25b8ad4e33d45b5baf4416421c65a20_Title">
            <a:extLst>
              <a:ext uri="{FF2B5EF4-FFF2-40B4-BE49-F238E27FC236}">
                <a16:creationId xmlns:a16="http://schemas.microsoft.com/office/drawing/2014/main" id="{9BCA96A1-8AE9-B9D6-AA7F-130433F65637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3477571" y="3022472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257" name="OTLSHAPE_SLT_0c087c4538c540ac803510ee53225ef7_Title">
            <a:extLst>
              <a:ext uri="{FF2B5EF4-FFF2-40B4-BE49-F238E27FC236}">
                <a16:creationId xmlns:a16="http://schemas.microsoft.com/office/drawing/2014/main" id="{EBB38328-F61B-6E13-B5C2-1F09628C4BE1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490724" y="3022472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265" name="OTLSHAPE_SLT_5ad5341963db4500bc53e73745fea3b0_Title">
            <a:extLst>
              <a:ext uri="{FF2B5EF4-FFF2-40B4-BE49-F238E27FC236}">
                <a16:creationId xmlns:a16="http://schemas.microsoft.com/office/drawing/2014/main" id="{9EB0CE58-F6B3-7931-7740-325A6F83335E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4847415" y="3022472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273" name="OTLSHAPE_SLT_22e11d791a5d425ba08b1bb9aba446a0_Title">
            <a:extLst>
              <a:ext uri="{FF2B5EF4-FFF2-40B4-BE49-F238E27FC236}">
                <a16:creationId xmlns:a16="http://schemas.microsoft.com/office/drawing/2014/main" id="{5DDE287D-5CB8-8DB9-4A72-A04642F16489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378657" y="3022472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281" name="OTLSHAPE_SLT_ce28480590094063a3d776c5736349d2_Title">
            <a:extLst>
              <a:ext uri="{FF2B5EF4-FFF2-40B4-BE49-F238E27FC236}">
                <a16:creationId xmlns:a16="http://schemas.microsoft.com/office/drawing/2014/main" id="{F2178BF6-DFCA-770A-4B95-B64F221DF5DE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6627075" y="3022472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292" name="OTLSHAPE_SLT_8846d49e781d4459b6b30e080093c341_Title">
            <a:extLst>
              <a:ext uri="{FF2B5EF4-FFF2-40B4-BE49-F238E27FC236}">
                <a16:creationId xmlns:a16="http://schemas.microsoft.com/office/drawing/2014/main" id="{01476E46-5081-4AC3-40D6-08CE2A4A69CB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371323" y="347239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300" name="OTLSHAPE_SLT_3a21c2d9ba274557a7716df584b7b898_Title">
            <a:extLst>
              <a:ext uri="{FF2B5EF4-FFF2-40B4-BE49-F238E27FC236}">
                <a16:creationId xmlns:a16="http://schemas.microsoft.com/office/drawing/2014/main" id="{5CDAF765-72D6-850F-9547-CDAF31D9E061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3815289" y="3472390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308" name="OTLSHAPE_SLT_69cdd6fb6f29462ba38c647f772986a2_Title">
            <a:extLst>
              <a:ext uri="{FF2B5EF4-FFF2-40B4-BE49-F238E27FC236}">
                <a16:creationId xmlns:a16="http://schemas.microsoft.com/office/drawing/2014/main" id="{30C74DC7-2028-8074-9020-D382E8F29691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4672864" y="3472390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316" name="OTLSHAPE_SLT_68072302141545a49562e66463efa427_Title">
            <a:extLst>
              <a:ext uri="{FF2B5EF4-FFF2-40B4-BE49-F238E27FC236}">
                <a16:creationId xmlns:a16="http://schemas.microsoft.com/office/drawing/2014/main" id="{237966EF-5669-C915-A281-EC417F4F316C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5712580" y="3472390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Design for Manufacturing</a:t>
            </a:r>
          </a:p>
        </p:txBody>
      </p:sp>
      <p:sp>
        <p:nvSpPr>
          <p:cNvPr id="332" name="OTLSHAPE_SLT_7e923b1ae72246de913f0d254ca7e8b5_Title">
            <a:extLst>
              <a:ext uri="{FF2B5EF4-FFF2-40B4-BE49-F238E27FC236}">
                <a16:creationId xmlns:a16="http://schemas.microsoft.com/office/drawing/2014/main" id="{2DA0D5E9-41EE-0E77-0D47-238B0895B72A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600513" y="3472390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Post-Manufacturing</a:t>
            </a:r>
          </a:p>
        </p:txBody>
      </p:sp>
      <p:sp>
        <p:nvSpPr>
          <p:cNvPr id="324" name="OTLSHAPE_SLT_09ddba469f394753afa503f142955b34_Title">
            <a:extLst>
              <a:ext uri="{FF2B5EF4-FFF2-40B4-BE49-F238E27FC236}">
                <a16:creationId xmlns:a16="http://schemas.microsoft.com/office/drawing/2014/main" id="{2C347CCB-B4B3-C00F-8440-3F62E314B98A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217259" y="3472390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Manufacturing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DEF896C-316B-EDD7-1105-7484FABF5A7C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712082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9A822EE-AD21-94BB-B0BE-3D67DD7C4409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3097105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72ECF635-D779-B18B-B4AD-B75BD0B10FFB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4482128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E76B6BB-6E6A-6EF3-B8F6-6576FFE2E282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867150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6F7C6975-E1BF-27AF-12D4-D1532655D1A2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7255967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8E84898E-59B2-6969-3AAC-51A362EF03AB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8640990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41EFDB49-39C1-DA5F-2735-EE93D7DF37AF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0026012" y="1661307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2027</a:t>
            </a:r>
          </a:p>
        </p:txBody>
      </p:sp>
      <p:cxnSp>
        <p:nvCxnSpPr>
          <p:cNvPr id="30" name="OTLSHAPE_TB_00000000000000000000000000000000_Separator1">
            <a:extLst>
              <a:ext uri="{FF2B5EF4-FFF2-40B4-BE49-F238E27FC236}">
                <a16:creationId xmlns:a16="http://schemas.microsoft.com/office/drawing/2014/main" id="{A6F93307-0986-F6E6-DF07-54261DCE686E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3033605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Separator2">
            <a:extLst>
              <a:ext uri="{FF2B5EF4-FFF2-40B4-BE49-F238E27FC236}">
                <a16:creationId xmlns:a16="http://schemas.microsoft.com/office/drawing/2014/main" id="{599AC9B7-E123-8F60-4FC0-53141A35E6D5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4418627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Separator3">
            <a:extLst>
              <a:ext uri="{FF2B5EF4-FFF2-40B4-BE49-F238E27FC236}">
                <a16:creationId xmlns:a16="http://schemas.microsoft.com/office/drawing/2014/main" id="{B8C74782-DEC5-1BF4-7F37-1A952F61B645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5803650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Separator4">
            <a:extLst>
              <a:ext uri="{FF2B5EF4-FFF2-40B4-BE49-F238E27FC236}">
                <a16:creationId xmlns:a16="http://schemas.microsoft.com/office/drawing/2014/main" id="{A61592B1-F98D-8A37-FB7C-EDB40A77FC2F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7192467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B_00000000000000000000000000000000_Separator5">
            <a:extLst>
              <a:ext uri="{FF2B5EF4-FFF2-40B4-BE49-F238E27FC236}">
                <a16:creationId xmlns:a16="http://schemas.microsoft.com/office/drawing/2014/main" id="{52F67293-7EB9-9D36-A992-4B87C4DDEA81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8577490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B_00000000000000000000000000000000_Separator6">
            <a:extLst>
              <a:ext uri="{FF2B5EF4-FFF2-40B4-BE49-F238E27FC236}">
                <a16:creationId xmlns:a16="http://schemas.microsoft.com/office/drawing/2014/main" id="{46744553-56B1-9E64-87A0-5FA168FA54F7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9962512" y="1665434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1" name="Group 570">
            <a:extLst>
              <a:ext uri="{FF2B5EF4-FFF2-40B4-BE49-F238E27FC236}">
                <a16:creationId xmlns:a16="http://schemas.microsoft.com/office/drawing/2014/main" id="{29D34BB4-0214-D90A-637F-43836A1F455D}"/>
              </a:ext>
            </a:extLst>
          </p:cNvPr>
          <p:cNvGrpSpPr/>
          <p:nvPr/>
        </p:nvGrpSpPr>
        <p:grpSpPr>
          <a:xfrm>
            <a:off x="9361506" y="2152710"/>
            <a:ext cx="1913018" cy="1646605"/>
            <a:chOff x="10237001" y="2004504"/>
            <a:chExt cx="1913018" cy="1646605"/>
          </a:xfrm>
        </p:grpSpPr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6A1406CC-9A9D-92E6-997D-E6476F7E8A3D}"/>
                </a:ext>
              </a:extLst>
            </p:cNvPr>
            <p:cNvSpPr txBox="1"/>
            <p:nvPr/>
          </p:nvSpPr>
          <p:spPr>
            <a:xfrm>
              <a:off x="10237001" y="2004504"/>
              <a:ext cx="1913018" cy="164660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Stages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Planning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Design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Prototype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Design for manufacturing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Manufacturing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Post-manufacturing</a:t>
              </a:r>
            </a:p>
          </p:txBody>
        </p:sp>
        <p:sp>
          <p:nvSpPr>
            <p:cNvPr id="573" name="Arrow: Chevron 572">
              <a:extLst>
                <a:ext uri="{FF2B5EF4-FFF2-40B4-BE49-F238E27FC236}">
                  <a16:creationId xmlns:a16="http://schemas.microsoft.com/office/drawing/2014/main" id="{6C602511-3F5C-4F59-6DC2-AD97C2717253}"/>
                </a:ext>
              </a:extLst>
            </p:cNvPr>
            <p:cNvSpPr/>
            <p:nvPr/>
          </p:nvSpPr>
          <p:spPr>
            <a:xfrm>
              <a:off x="11743608" y="2328021"/>
              <a:ext cx="289560" cy="137160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Arrow: Chevron 573">
              <a:extLst>
                <a:ext uri="{FF2B5EF4-FFF2-40B4-BE49-F238E27FC236}">
                  <a16:creationId xmlns:a16="http://schemas.microsoft.com/office/drawing/2014/main" id="{5E34FD0E-E22A-43E3-CE7B-0E0135ADD243}"/>
                </a:ext>
              </a:extLst>
            </p:cNvPr>
            <p:cNvSpPr/>
            <p:nvPr/>
          </p:nvSpPr>
          <p:spPr>
            <a:xfrm>
              <a:off x="11743608" y="2552610"/>
              <a:ext cx="289560" cy="13716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Arrow: Chevron 574">
              <a:extLst>
                <a:ext uri="{FF2B5EF4-FFF2-40B4-BE49-F238E27FC236}">
                  <a16:creationId xmlns:a16="http://schemas.microsoft.com/office/drawing/2014/main" id="{29C29C95-C983-91DE-A4FE-403553E6E7C8}"/>
                </a:ext>
              </a:extLst>
            </p:cNvPr>
            <p:cNvSpPr/>
            <p:nvPr/>
          </p:nvSpPr>
          <p:spPr>
            <a:xfrm>
              <a:off x="11741081" y="2777199"/>
              <a:ext cx="289560" cy="13716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Arrow: Chevron 575">
              <a:extLst>
                <a:ext uri="{FF2B5EF4-FFF2-40B4-BE49-F238E27FC236}">
                  <a16:creationId xmlns:a16="http://schemas.microsoft.com/office/drawing/2014/main" id="{B32E6155-681B-3F61-2A01-633C3EB69969}"/>
                </a:ext>
              </a:extLst>
            </p:cNvPr>
            <p:cNvSpPr/>
            <p:nvPr/>
          </p:nvSpPr>
          <p:spPr>
            <a:xfrm>
              <a:off x="11741081" y="3001788"/>
              <a:ext cx="289560" cy="137160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Arrow: Chevron 576">
              <a:extLst>
                <a:ext uri="{FF2B5EF4-FFF2-40B4-BE49-F238E27FC236}">
                  <a16:creationId xmlns:a16="http://schemas.microsoft.com/office/drawing/2014/main" id="{744CCACD-9BB2-CA53-2C20-8A963A8B0379}"/>
                </a:ext>
              </a:extLst>
            </p:cNvPr>
            <p:cNvSpPr/>
            <p:nvPr/>
          </p:nvSpPr>
          <p:spPr>
            <a:xfrm>
              <a:off x="11741081" y="3226377"/>
              <a:ext cx="289560" cy="13716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Arrow: Chevron 577">
              <a:extLst>
                <a:ext uri="{FF2B5EF4-FFF2-40B4-BE49-F238E27FC236}">
                  <a16:creationId xmlns:a16="http://schemas.microsoft.com/office/drawing/2014/main" id="{C6DE7720-AA17-6969-CCC3-165B3D2C78A8}"/>
                </a:ext>
              </a:extLst>
            </p:cNvPr>
            <p:cNvSpPr/>
            <p:nvPr/>
          </p:nvSpPr>
          <p:spPr>
            <a:xfrm>
              <a:off x="11741081" y="3450968"/>
              <a:ext cx="289560" cy="137160"/>
            </a:xfrm>
            <a:prstGeom prst="chevron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0" name="Group 579">
            <a:extLst>
              <a:ext uri="{FF2B5EF4-FFF2-40B4-BE49-F238E27FC236}">
                <a16:creationId xmlns:a16="http://schemas.microsoft.com/office/drawing/2014/main" id="{4009A106-0472-3ECB-BD13-F85C34D95036}"/>
              </a:ext>
            </a:extLst>
          </p:cNvPr>
          <p:cNvGrpSpPr/>
          <p:nvPr/>
        </p:nvGrpSpPr>
        <p:grpSpPr>
          <a:xfrm>
            <a:off x="11436874" y="3535058"/>
            <a:ext cx="276999" cy="2332381"/>
            <a:chOff x="11446296" y="4100169"/>
            <a:chExt cx="276999" cy="2332381"/>
          </a:xfrm>
        </p:grpSpPr>
        <p:pic>
          <p:nvPicPr>
            <p:cNvPr id="581" name="Picture 58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FF320EE-4CE7-F85E-5B59-600F241CD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582" name="TextBox 581">
              <a:extLst>
                <a:ext uri="{FF2B5EF4-FFF2-40B4-BE49-F238E27FC236}">
                  <a16:creationId xmlns:a16="http://schemas.microsoft.com/office/drawing/2014/main" id="{7D44258A-F59D-3684-8DF1-82B80B1737A2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458" name="TextBox 457">
            <a:extLst>
              <a:ext uri="{FF2B5EF4-FFF2-40B4-BE49-F238E27FC236}">
                <a16:creationId xmlns:a16="http://schemas.microsoft.com/office/drawing/2014/main" id="{9DAB5EA3-D436-8DB9-3C58-18F0148F95C2}"/>
              </a:ext>
            </a:extLst>
          </p:cNvPr>
          <p:cNvSpPr txBox="1"/>
          <p:nvPr/>
        </p:nvSpPr>
        <p:spPr>
          <a:xfrm>
            <a:off x="1648582" y="766916"/>
            <a:ext cx="5617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Timeline of Manufacturing Steps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88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TLSHAPE_SL2A_06898bcf4f844189ad100dbbaec9aa92_BackgroundRectangle">
            <a:extLst>
              <a:ext uri="{FF2B5EF4-FFF2-40B4-BE49-F238E27FC236}">
                <a16:creationId xmlns:a16="http://schemas.microsoft.com/office/drawing/2014/main" id="{5A60B47D-2DB6-813C-5325-A88125A7C29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7465" y="2514600"/>
            <a:ext cx="10642600" cy="2794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SL2A_6f2ac57dcba246bc919ffe68c453931e_BackgroundRectangle">
            <a:extLst>
              <a:ext uri="{FF2B5EF4-FFF2-40B4-BE49-F238E27FC236}">
                <a16:creationId xmlns:a16="http://schemas.microsoft.com/office/drawing/2014/main" id="{B84CD662-1B3A-A02D-378C-BCC96AE3430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7465" y="2794000"/>
            <a:ext cx="106426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2A_1ac7d39a8ec9459fa6696616a417532b_BackgroundRectangle">
            <a:extLst>
              <a:ext uri="{FF2B5EF4-FFF2-40B4-BE49-F238E27FC236}">
                <a16:creationId xmlns:a16="http://schemas.microsoft.com/office/drawing/2014/main" id="{E2A20DD5-BB53-DE3C-E0A8-D1119E8DEA3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17465" y="3073400"/>
            <a:ext cx="10642600" cy="2794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2A_a91630b077654a44b9d1e27b87ec913d_BackgroundRectangle">
            <a:extLst>
              <a:ext uri="{FF2B5EF4-FFF2-40B4-BE49-F238E27FC236}">
                <a16:creationId xmlns:a16="http://schemas.microsoft.com/office/drawing/2014/main" id="{F8FBD133-B528-CE9E-7DBA-2E3AFF44F8D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7465" y="3416300"/>
            <a:ext cx="106426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2A_4cbecfddbaf84eae9f79a97ca6211e2b_BackgroundRectangle">
            <a:extLst>
              <a:ext uri="{FF2B5EF4-FFF2-40B4-BE49-F238E27FC236}">
                <a16:creationId xmlns:a16="http://schemas.microsoft.com/office/drawing/2014/main" id="{F42586F8-9905-D601-10F3-B8AEC05D61D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7465" y="3695700"/>
            <a:ext cx="10642600" cy="2794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2A_247c3ec217d04e85b6a5320ad5e869a8_BackgroundRectangle">
            <a:extLst>
              <a:ext uri="{FF2B5EF4-FFF2-40B4-BE49-F238E27FC236}">
                <a16:creationId xmlns:a16="http://schemas.microsoft.com/office/drawing/2014/main" id="{BF29239F-0178-C0E6-AAB9-66593FF1569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465" y="4038600"/>
            <a:ext cx="106426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2A_fcb6cf6d05e6445e9752e4b44ceaacbb_BackgroundRectangle">
            <a:extLst>
              <a:ext uri="{FF2B5EF4-FFF2-40B4-BE49-F238E27FC236}">
                <a16:creationId xmlns:a16="http://schemas.microsoft.com/office/drawing/2014/main" id="{2FF44984-8D32-8FF4-B7AE-100C0C1599B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17465" y="4318000"/>
            <a:ext cx="10642600" cy="2794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2A_aebb2ea57bf54dae82f7d9a9351759cf_BackgroundRectangle">
            <a:extLst>
              <a:ext uri="{FF2B5EF4-FFF2-40B4-BE49-F238E27FC236}">
                <a16:creationId xmlns:a16="http://schemas.microsoft.com/office/drawing/2014/main" id="{C28C715F-07A7-0D1F-B17E-8B1DC5061D5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17465" y="4660900"/>
            <a:ext cx="106426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SL2A_d1b2a835f2ce4ad99299967bae7d0d95_BackgroundRectangle">
            <a:extLst>
              <a:ext uri="{FF2B5EF4-FFF2-40B4-BE49-F238E27FC236}">
                <a16:creationId xmlns:a16="http://schemas.microsoft.com/office/drawing/2014/main" id="{045FF3D6-2491-CB14-CFB0-E430D539480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17465" y="4940300"/>
            <a:ext cx="10642600" cy="279400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2A_b5b16a61c75c4ed99aab23317ff4ff44_BackgroundRectangle">
            <a:extLst>
              <a:ext uri="{FF2B5EF4-FFF2-40B4-BE49-F238E27FC236}">
                <a16:creationId xmlns:a16="http://schemas.microsoft.com/office/drawing/2014/main" id="{EA19C0E4-DF45-3A07-5CCB-FD505000F010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17465" y="5219700"/>
            <a:ext cx="106426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OTLSHAPE_SL2AL_00000000000000000000000000000000_ShapeBelow0">
            <a:extLst>
              <a:ext uri="{FF2B5EF4-FFF2-40B4-BE49-F238E27FC236}">
                <a16:creationId xmlns:a16="http://schemas.microsoft.com/office/drawing/2014/main" id="{00821CF1-FDF9-9816-FCD4-0E00F818D764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17465" y="27940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SL2AL_00000000000000000000000000000000_ShapeBelow1">
            <a:extLst>
              <a:ext uri="{FF2B5EF4-FFF2-40B4-BE49-F238E27FC236}">
                <a16:creationId xmlns:a16="http://schemas.microsoft.com/office/drawing/2014/main" id="{BF465858-344F-A9C0-CC0E-7B74910EF3E4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17465" y="30734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OTLSHAPE_SL2AL_00000000000000000000000000000000_ShapeBelow2">
            <a:extLst>
              <a:ext uri="{FF2B5EF4-FFF2-40B4-BE49-F238E27FC236}">
                <a16:creationId xmlns:a16="http://schemas.microsoft.com/office/drawing/2014/main" id="{6B7B9A5B-97A8-B7F7-02A4-0B3A353825E0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17465" y="36957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SL2AL_00000000000000000000000000000000_ShapeBelow3">
            <a:extLst>
              <a:ext uri="{FF2B5EF4-FFF2-40B4-BE49-F238E27FC236}">
                <a16:creationId xmlns:a16="http://schemas.microsoft.com/office/drawing/2014/main" id="{86B261F7-40B5-EA15-8B72-AFFBC5C65D89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17465" y="43180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SL2AL_00000000000000000000000000000000_ShapeBelow4">
            <a:extLst>
              <a:ext uri="{FF2B5EF4-FFF2-40B4-BE49-F238E27FC236}">
                <a16:creationId xmlns:a16="http://schemas.microsoft.com/office/drawing/2014/main" id="{0E43EEC6-98B0-2029-B6AE-036C3849CDB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17465" y="49403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SL2AL_00000000000000000000000000000000_ShapeBelow5">
            <a:extLst>
              <a:ext uri="{FF2B5EF4-FFF2-40B4-BE49-F238E27FC236}">
                <a16:creationId xmlns:a16="http://schemas.microsoft.com/office/drawing/2014/main" id="{5BD2CEC4-5830-2D89-45C7-5002781095C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17465" y="521970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E33D5C10-0732-2689-3A0D-D3E4FF1B03D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809665" y="2057400"/>
            <a:ext cx="9550400" cy="254000"/>
          </a:xfrm>
          <a:prstGeom prst="round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e6cbd62108ce48bfa81fa91032ec812e_HeaderRectangle">
            <a:extLst>
              <a:ext uri="{FF2B5EF4-FFF2-40B4-BE49-F238E27FC236}">
                <a16:creationId xmlns:a16="http://schemas.microsoft.com/office/drawing/2014/main" id="{FCD98683-DAA0-9BCA-773E-BBEE1B82CC2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514600"/>
            <a:ext cx="660400" cy="838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05187c3794584bceb06115dd362f468d_HeaderRectangle">
            <a:extLst>
              <a:ext uri="{FF2B5EF4-FFF2-40B4-BE49-F238E27FC236}">
                <a16:creationId xmlns:a16="http://schemas.microsoft.com/office/drawing/2014/main" id="{EAA612A3-ADBB-F18E-E94E-84C037B8035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3416300"/>
            <a:ext cx="660400" cy="558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6f945c939c294738a197c190f79bbb71_HeaderRectangle">
            <a:extLst>
              <a:ext uri="{FF2B5EF4-FFF2-40B4-BE49-F238E27FC236}">
                <a16:creationId xmlns:a16="http://schemas.microsoft.com/office/drawing/2014/main" id="{E0BFD07F-E59D-6CEB-26AF-51FC78D5C8A6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4038600"/>
            <a:ext cx="660400" cy="558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cd871cfa078948269e830ed71bdc5875_HeaderRectangle">
            <a:extLst>
              <a:ext uri="{FF2B5EF4-FFF2-40B4-BE49-F238E27FC236}">
                <a16:creationId xmlns:a16="http://schemas.microsoft.com/office/drawing/2014/main" id="{FEA46312-75F1-C26E-5F92-033224732F0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4660900"/>
            <a:ext cx="660400" cy="838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2A_06898bcf4f844189ad100dbbaec9aa92_HeaderRectangle">
            <a:extLst>
              <a:ext uri="{FF2B5EF4-FFF2-40B4-BE49-F238E27FC236}">
                <a16:creationId xmlns:a16="http://schemas.microsoft.com/office/drawing/2014/main" id="{69CA7901-AA90-79E4-1FE8-3C21C342796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17465" y="2514600"/>
            <a:ext cx="9652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2A_6f2ac57dcba246bc919ffe68c453931e_HeaderRectangle">
            <a:extLst>
              <a:ext uri="{FF2B5EF4-FFF2-40B4-BE49-F238E27FC236}">
                <a16:creationId xmlns:a16="http://schemas.microsoft.com/office/drawing/2014/main" id="{55AF2DDE-1B62-6C24-31B3-A0232406768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717465" y="2794000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2A_1ac7d39a8ec9459fa6696616a417532b_HeaderRectangle">
            <a:extLst>
              <a:ext uri="{FF2B5EF4-FFF2-40B4-BE49-F238E27FC236}">
                <a16:creationId xmlns:a16="http://schemas.microsoft.com/office/drawing/2014/main" id="{C2EA6245-4F0D-50A5-727C-3243550F0AC0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17465" y="3073400"/>
            <a:ext cx="9652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2A_a91630b077654a44b9d1e27b87ec913d_HeaderRectangle">
            <a:extLst>
              <a:ext uri="{FF2B5EF4-FFF2-40B4-BE49-F238E27FC236}">
                <a16:creationId xmlns:a16="http://schemas.microsoft.com/office/drawing/2014/main" id="{7564074B-1D43-AB04-C414-28A625BA6D0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17465" y="3416300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TLSHAPE_SL2A_4cbecfddbaf84eae9f79a97ca6211e2b_HeaderRectangle">
            <a:extLst>
              <a:ext uri="{FF2B5EF4-FFF2-40B4-BE49-F238E27FC236}">
                <a16:creationId xmlns:a16="http://schemas.microsoft.com/office/drawing/2014/main" id="{1355CC49-3A7A-A3A3-5D85-533F413F270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717465" y="3695700"/>
            <a:ext cx="9652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SL2A_247c3ec217d04e85b6a5320ad5e869a8_HeaderRectangle">
            <a:extLst>
              <a:ext uri="{FF2B5EF4-FFF2-40B4-BE49-F238E27FC236}">
                <a16:creationId xmlns:a16="http://schemas.microsoft.com/office/drawing/2014/main" id="{BC7B45CA-0A7A-27B0-DC50-C0709C0E4E9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17465" y="4038600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2A_fcb6cf6d05e6445e9752e4b44ceaacbb_HeaderRectangle">
            <a:extLst>
              <a:ext uri="{FF2B5EF4-FFF2-40B4-BE49-F238E27FC236}">
                <a16:creationId xmlns:a16="http://schemas.microsoft.com/office/drawing/2014/main" id="{808BD7B9-E10E-184C-49BE-4E2F9CD77BF1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17465" y="4318000"/>
            <a:ext cx="9652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TLSHAPE_SL2A_aebb2ea57bf54dae82f7d9a9351759cf_HeaderRectangle">
            <a:extLst>
              <a:ext uri="{FF2B5EF4-FFF2-40B4-BE49-F238E27FC236}">
                <a16:creationId xmlns:a16="http://schemas.microsoft.com/office/drawing/2014/main" id="{8D96F897-F1B5-4A21-136D-CA878BF3239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17465" y="4660900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2A_d1b2a835f2ce4ad99299967bae7d0d95_HeaderRectangle">
            <a:extLst>
              <a:ext uri="{FF2B5EF4-FFF2-40B4-BE49-F238E27FC236}">
                <a16:creationId xmlns:a16="http://schemas.microsoft.com/office/drawing/2014/main" id="{04D95554-D892-894E-457E-73F687F17F1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17465" y="4940300"/>
            <a:ext cx="965200" cy="279400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2A_b5b16a61c75c4ed99aab23317ff4ff44_HeaderRectangle">
            <a:extLst>
              <a:ext uri="{FF2B5EF4-FFF2-40B4-BE49-F238E27FC236}">
                <a16:creationId xmlns:a16="http://schemas.microsoft.com/office/drawing/2014/main" id="{07E65568-47CD-5217-0C1C-9F4F8EFFAF3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717465" y="5219700"/>
            <a:ext cx="9652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OTLSHAPE_G_00000000000000000000000000000000_ShapeBelow0">
            <a:extLst>
              <a:ext uri="{FF2B5EF4-FFF2-40B4-BE49-F238E27FC236}">
                <a16:creationId xmlns:a16="http://schemas.microsoft.com/office/drawing/2014/main" id="{AFDB55ED-5C56-B846-457E-B70999F10876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2676097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1">
            <a:extLst>
              <a:ext uri="{FF2B5EF4-FFF2-40B4-BE49-F238E27FC236}">
                <a16:creationId xmlns:a16="http://schemas.microsoft.com/office/drawing/2014/main" id="{228B8EAB-1A4A-68D6-03B4-8D2EF6FEA378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3544902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2">
            <a:extLst>
              <a:ext uri="{FF2B5EF4-FFF2-40B4-BE49-F238E27FC236}">
                <a16:creationId xmlns:a16="http://schemas.microsoft.com/office/drawing/2014/main" id="{0BB8E9E4-5D02-CD3E-53BD-DA06D80153EF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4411334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3">
            <a:extLst>
              <a:ext uri="{FF2B5EF4-FFF2-40B4-BE49-F238E27FC236}">
                <a16:creationId xmlns:a16="http://schemas.microsoft.com/office/drawing/2014/main" id="{55D27F66-274E-FE85-3288-A63471F30EF9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5277765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4">
            <a:extLst>
              <a:ext uri="{FF2B5EF4-FFF2-40B4-BE49-F238E27FC236}">
                <a16:creationId xmlns:a16="http://schemas.microsoft.com/office/drawing/2014/main" id="{7F05D74D-2D3A-D566-402B-54C581322CA0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6144197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5">
            <a:extLst>
              <a:ext uri="{FF2B5EF4-FFF2-40B4-BE49-F238E27FC236}">
                <a16:creationId xmlns:a16="http://schemas.microsoft.com/office/drawing/2014/main" id="{6351D291-2AD3-3262-7A3F-FA01A76B8BEE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7013003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6">
            <a:extLst>
              <a:ext uri="{FF2B5EF4-FFF2-40B4-BE49-F238E27FC236}">
                <a16:creationId xmlns:a16="http://schemas.microsoft.com/office/drawing/2014/main" id="{13B34AEA-52E4-2043-A83A-9B4C7B6111DF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7879435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G_00000000000000000000000000000000_ShapeBelow7">
            <a:extLst>
              <a:ext uri="{FF2B5EF4-FFF2-40B4-BE49-F238E27FC236}">
                <a16:creationId xmlns:a16="http://schemas.microsoft.com/office/drawing/2014/main" id="{0449F6CB-48CA-96CD-6ED9-1B7A9432616F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8745866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G_00000000000000000000000000000000_ShapeBelow8">
            <a:extLst>
              <a:ext uri="{FF2B5EF4-FFF2-40B4-BE49-F238E27FC236}">
                <a16:creationId xmlns:a16="http://schemas.microsoft.com/office/drawing/2014/main" id="{CED2FA62-DB1B-50A8-4F7A-FB6230CE2FC0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9612298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9">
            <a:extLst>
              <a:ext uri="{FF2B5EF4-FFF2-40B4-BE49-F238E27FC236}">
                <a16:creationId xmlns:a16="http://schemas.microsoft.com/office/drawing/2014/main" id="{809895FE-23F5-DD91-F741-72682BCE3F8F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10481103" y="2311400"/>
            <a:ext cx="0" cy="3187700"/>
          </a:xfrm>
          <a:prstGeom prst="line">
            <a:avLst/>
          </a:prstGeom>
          <a:ln w="9525" cap="flat" cmpd="sng" algn="ctr">
            <a:solidFill>
              <a:srgbClr val="0072BC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TLSHAPE_SLT_a4f61f30080745e08a1f33733a97a4f7_Shape">
            <a:extLst>
              <a:ext uri="{FF2B5EF4-FFF2-40B4-BE49-F238E27FC236}">
                <a16:creationId xmlns:a16="http://schemas.microsoft.com/office/drawing/2014/main" id="{5B422C1D-9468-B21C-1E8D-383B105034B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809665" y="2552700"/>
            <a:ext cx="2603500" cy="2032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T_088eb7c04a734be9b1dc9d41571338c1_Shape">
            <a:extLst>
              <a:ext uri="{FF2B5EF4-FFF2-40B4-BE49-F238E27FC236}">
                <a16:creationId xmlns:a16="http://schemas.microsoft.com/office/drawing/2014/main" id="{415B599A-05D6-CE3D-8114-34F65F827EF9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4622601" y="2552700"/>
            <a:ext cx="1739900" cy="2032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TLSHAPE_SLT_fe076426c0dc47f1b29ad3e8f32b244d_Shape">
            <a:extLst>
              <a:ext uri="{FF2B5EF4-FFF2-40B4-BE49-F238E27FC236}">
                <a16:creationId xmlns:a16="http://schemas.microsoft.com/office/drawing/2014/main" id="{DD2D1471-0F43-609C-50BA-64E9645D1C0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569105" y="2552700"/>
            <a:ext cx="4419600" cy="2032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T_596c835d892f44c68732ab0c6585fc9c_Shape">
            <a:extLst>
              <a:ext uri="{FF2B5EF4-FFF2-40B4-BE49-F238E27FC236}">
                <a16:creationId xmlns:a16="http://schemas.microsoft.com/office/drawing/2014/main" id="{D2251398-5B2F-4B9B-C5A7-6494B081FFB0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809665" y="2832100"/>
            <a:ext cx="1739900" cy="2032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T_b5c5d1bbfdca491da90c6b00ebea33e5_Shape">
            <a:extLst>
              <a:ext uri="{FF2B5EF4-FFF2-40B4-BE49-F238E27FC236}">
                <a16:creationId xmlns:a16="http://schemas.microsoft.com/office/drawing/2014/main" id="{26EF5400-1119-B712-ABED-0FA5B213CFF6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3756169" y="2832100"/>
            <a:ext cx="1739900" cy="2032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T_a391ae6e2df84cd193b5df0724f7a543_Shape">
            <a:extLst>
              <a:ext uri="{FF2B5EF4-FFF2-40B4-BE49-F238E27FC236}">
                <a16:creationId xmlns:a16="http://schemas.microsoft.com/office/drawing/2014/main" id="{44910F90-8342-F0C3-785A-CC864A814527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809665" y="3111500"/>
            <a:ext cx="1739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SLT_63e5465cb06846c6a338c89a08926172_Shape">
            <a:extLst>
              <a:ext uri="{FF2B5EF4-FFF2-40B4-BE49-F238E27FC236}">
                <a16:creationId xmlns:a16="http://schemas.microsoft.com/office/drawing/2014/main" id="{18F75F78-F58A-748A-EB94-975E2C382D1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684956" y="3111500"/>
            <a:ext cx="26035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T_dbbf314736894f0b9464b894e146a858_Shape">
            <a:extLst>
              <a:ext uri="{FF2B5EF4-FFF2-40B4-BE49-F238E27FC236}">
                <a16:creationId xmlns:a16="http://schemas.microsoft.com/office/drawing/2014/main" id="{7C1288D0-6F97-A596-9AE8-BD3F2736681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497891" y="3111500"/>
            <a:ext cx="1739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TLSHAPE_SLT_1d23febcde6f4eb1a4083b7696cd9e6b_Shape">
            <a:extLst>
              <a:ext uri="{FF2B5EF4-FFF2-40B4-BE49-F238E27FC236}">
                <a16:creationId xmlns:a16="http://schemas.microsoft.com/office/drawing/2014/main" id="{3090EF20-F214-6294-7B5A-3EB6B0C55C8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809665" y="3454400"/>
            <a:ext cx="876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T_aa74db3702e94a9c848339f874e84abe_Shape">
            <a:extLst>
              <a:ext uri="{FF2B5EF4-FFF2-40B4-BE49-F238E27FC236}">
                <a16:creationId xmlns:a16="http://schemas.microsoft.com/office/drawing/2014/main" id="{C0EFE449-B566-8FE1-4E63-B4871D9B18E0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747311" y="3454400"/>
            <a:ext cx="876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TLSHAPE_SLT_e318aed134e240778fc78598577604fd_Shape">
            <a:extLst>
              <a:ext uri="{FF2B5EF4-FFF2-40B4-BE49-F238E27FC236}">
                <a16:creationId xmlns:a16="http://schemas.microsoft.com/office/drawing/2014/main" id="{352ADF4F-24B6-196D-524E-34EDCE99F5D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684956" y="3454400"/>
            <a:ext cx="876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TLSHAPE_SLT_ef0f6558b53d473d81f73edb0cd90fa0_Shape">
            <a:extLst>
              <a:ext uri="{FF2B5EF4-FFF2-40B4-BE49-F238E27FC236}">
                <a16:creationId xmlns:a16="http://schemas.microsoft.com/office/drawing/2014/main" id="{DF97DB8A-DF96-34AD-2D9E-D543601229B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765028" y="3454400"/>
            <a:ext cx="6223000" cy="2032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T_4eed325513164544997a7013345e620f_Shape">
            <a:extLst>
              <a:ext uri="{FF2B5EF4-FFF2-40B4-BE49-F238E27FC236}">
                <a16:creationId xmlns:a16="http://schemas.microsoft.com/office/drawing/2014/main" id="{91CF18A3-62A1-F8C4-A460-B649F1B73FAA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1809665" y="3733800"/>
            <a:ext cx="889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T_c461f8bb2b6842be8c1d94aeeabf0794_Shape">
            <a:extLst>
              <a:ext uri="{FF2B5EF4-FFF2-40B4-BE49-F238E27FC236}">
                <a16:creationId xmlns:a16="http://schemas.microsoft.com/office/drawing/2014/main" id="{14915F36-34B0-FAFB-A840-29D3D0078EE3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2828019" y="3733800"/>
            <a:ext cx="889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T_03a1ea1a1bfe442dbe0353a9c0863d22_Shape">
            <a:extLst>
              <a:ext uri="{FF2B5EF4-FFF2-40B4-BE49-F238E27FC236}">
                <a16:creationId xmlns:a16="http://schemas.microsoft.com/office/drawing/2014/main" id="{3007B860-A554-9184-B7D3-74E141872900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3846373" y="3733800"/>
            <a:ext cx="8890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TLSHAPE_SLT_23095de3a5994e4095d59885ee9c66f9_Shape">
            <a:extLst>
              <a:ext uri="{FF2B5EF4-FFF2-40B4-BE49-F238E27FC236}">
                <a16:creationId xmlns:a16="http://schemas.microsoft.com/office/drawing/2014/main" id="{CCA1BE78-AEE5-74F2-2DC9-CE0CF44E7B61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3976931" y="4076700"/>
            <a:ext cx="2171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T_3dd2c88dbc074c3aa87a666d8eeabd88_Shape">
            <a:extLst>
              <a:ext uri="{FF2B5EF4-FFF2-40B4-BE49-F238E27FC236}">
                <a16:creationId xmlns:a16="http://schemas.microsoft.com/office/drawing/2014/main" id="{5BD6F4C2-5A48-280A-5707-C7934F319DE5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355464" y="4076700"/>
            <a:ext cx="18796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T_fef8715d118b4fc493a2327acfe4b990_Shape">
            <a:extLst>
              <a:ext uri="{FF2B5EF4-FFF2-40B4-BE49-F238E27FC236}">
                <a16:creationId xmlns:a16="http://schemas.microsoft.com/office/drawing/2014/main" id="{B5726D5D-B16A-5693-182A-6667B8BC721A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373182" y="4076700"/>
            <a:ext cx="26035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TLSHAPE_SLT_e79da44cb6ab4ecfbd5eb6f0690f7e61_Shape">
            <a:extLst>
              <a:ext uri="{FF2B5EF4-FFF2-40B4-BE49-F238E27FC236}">
                <a16:creationId xmlns:a16="http://schemas.microsoft.com/office/drawing/2014/main" id="{9A3011A9-4380-476D-C0B1-9ECDEEDF99DC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809665" y="4356100"/>
            <a:ext cx="43434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TLSHAPE_SLT_1b6fddb658bb4cf499d5f9b054a5e068_Shape">
            <a:extLst>
              <a:ext uri="{FF2B5EF4-FFF2-40B4-BE49-F238E27FC236}">
                <a16:creationId xmlns:a16="http://schemas.microsoft.com/office/drawing/2014/main" id="{9608D41E-A315-EAFA-6AA6-10A0981F5733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569105" y="4356100"/>
            <a:ext cx="4419600" cy="2032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SLT_5eeaf2442a1247d2bf73859fafd682d0_Shape">
            <a:extLst>
              <a:ext uri="{FF2B5EF4-FFF2-40B4-BE49-F238E27FC236}">
                <a16:creationId xmlns:a16="http://schemas.microsoft.com/office/drawing/2014/main" id="{0CAA6E59-45FB-839E-46E8-5FB6FBC53841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809665" y="4699000"/>
            <a:ext cx="44069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T_e019d0aa73fe45109e42f5cb42c01697_Shape">
            <a:extLst>
              <a:ext uri="{FF2B5EF4-FFF2-40B4-BE49-F238E27FC236}">
                <a16:creationId xmlns:a16="http://schemas.microsoft.com/office/drawing/2014/main" id="{F72AE10B-A6EF-DCDF-5EDE-7BB52D62C7B9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6355464" y="4699000"/>
            <a:ext cx="46228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TLSHAPE_SLT_08df13ef7b994ac288c5e9fba9488e5e_Shape">
            <a:extLst>
              <a:ext uri="{FF2B5EF4-FFF2-40B4-BE49-F238E27FC236}">
                <a16:creationId xmlns:a16="http://schemas.microsoft.com/office/drawing/2014/main" id="{2DF5E9A5-6E8D-D85E-58ED-95DFB24A483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809665" y="4978400"/>
            <a:ext cx="43434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TLSHAPE_SLT_9f826c19e5084ecebdd84b40ecafaa4f_Shape">
            <a:extLst>
              <a:ext uri="{FF2B5EF4-FFF2-40B4-BE49-F238E27FC236}">
                <a16:creationId xmlns:a16="http://schemas.microsoft.com/office/drawing/2014/main" id="{89CE9935-2363-9793-00E6-D9859B835360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6355464" y="4978400"/>
            <a:ext cx="46228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T_7f6eb4cfd64544ccaf34aa601970d9ad_Shape">
            <a:extLst>
              <a:ext uri="{FF2B5EF4-FFF2-40B4-BE49-F238E27FC236}">
                <a16:creationId xmlns:a16="http://schemas.microsoft.com/office/drawing/2014/main" id="{C8E19A8D-D46C-FD52-B1DA-2856DD7B4A2A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1809665" y="5257800"/>
            <a:ext cx="91694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4AB2C09F-66A7-DB5F-1789-E38B608CACD6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1809665" y="2057400"/>
            <a:ext cx="29210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w="12700" h="139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e6cbd62108ce48bfa81fa91032ec812e_Header">
            <a:extLst>
              <a:ext uri="{FF2B5EF4-FFF2-40B4-BE49-F238E27FC236}">
                <a16:creationId xmlns:a16="http://schemas.microsoft.com/office/drawing/2014/main" id="{9109FD6C-887B-EA41-6DCA-F1D0311D11E6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2840673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Austin</a:t>
            </a:r>
          </a:p>
        </p:txBody>
      </p:sp>
      <p:sp>
        <p:nvSpPr>
          <p:cNvPr id="24" name="OTLSHAPE_SL_05187c3794584bceb06115dd362f468d_Header">
            <a:extLst>
              <a:ext uri="{FF2B5EF4-FFF2-40B4-BE49-F238E27FC236}">
                <a16:creationId xmlns:a16="http://schemas.microsoft.com/office/drawing/2014/main" id="{EE6F2612-882D-DEB8-A954-653E04D84E7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3602672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Seattle</a:t>
            </a:r>
          </a:p>
        </p:txBody>
      </p:sp>
      <p:sp>
        <p:nvSpPr>
          <p:cNvPr id="27" name="OTLSHAPE_SL_6f945c939c294738a197c190f79bbb71_Header">
            <a:extLst>
              <a:ext uri="{FF2B5EF4-FFF2-40B4-BE49-F238E27FC236}">
                <a16:creationId xmlns:a16="http://schemas.microsoft.com/office/drawing/2014/main" id="{9149C292-F00A-2375-FA16-E0DF8D54AE6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500" y="4224972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Seoul</a:t>
            </a:r>
          </a:p>
        </p:txBody>
      </p:sp>
      <p:sp>
        <p:nvSpPr>
          <p:cNvPr id="30" name="OTLSHAPE_SL_cd871cfa078948269e830ed71bdc5875_Header">
            <a:extLst>
              <a:ext uri="{FF2B5EF4-FFF2-40B4-BE49-F238E27FC236}">
                <a16:creationId xmlns:a16="http://schemas.microsoft.com/office/drawing/2014/main" id="{EC714ADE-A11A-EF02-10E4-A5CF89391BA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500" y="4986972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Calibri" panose="020F0502020204030204" pitchFamily="34" charset="0"/>
              </a:rPr>
              <a:t>Taipei</a:t>
            </a:r>
          </a:p>
        </p:txBody>
      </p:sp>
      <p:sp>
        <p:nvSpPr>
          <p:cNvPr id="42" name="OTLSHAPE_SL2A_06898bcf4f844189ad100dbbaec9aa92_Header">
            <a:extLst>
              <a:ext uri="{FF2B5EF4-FFF2-40B4-BE49-F238E27FC236}">
                <a16:creationId xmlns:a16="http://schemas.microsoft.com/office/drawing/2014/main" id="{074DBB0B-02D0-A507-98DF-0779416D147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80965" y="2569041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D1</a:t>
            </a:r>
          </a:p>
        </p:txBody>
      </p:sp>
      <p:sp>
        <p:nvSpPr>
          <p:cNvPr id="69" name="OTLSHAPE_SL2A_6f2ac57dcba246bc919ffe68c453931e_Header">
            <a:extLst>
              <a:ext uri="{FF2B5EF4-FFF2-40B4-BE49-F238E27FC236}">
                <a16:creationId xmlns:a16="http://schemas.microsoft.com/office/drawing/2014/main" id="{A47F7CB4-93D7-12C1-8149-8140CCC5379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80965" y="2848441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D2</a:t>
            </a:r>
          </a:p>
        </p:txBody>
      </p:sp>
      <p:sp>
        <p:nvSpPr>
          <p:cNvPr id="88" name="OTLSHAPE_SL2A_1ac7d39a8ec9459fa6696616a417532b_Header">
            <a:extLst>
              <a:ext uri="{FF2B5EF4-FFF2-40B4-BE49-F238E27FC236}">
                <a16:creationId xmlns:a16="http://schemas.microsoft.com/office/drawing/2014/main" id="{FF1A783A-0189-7F11-E84C-967881FA9DB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80965" y="3127841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D3</a:t>
            </a:r>
          </a:p>
        </p:txBody>
      </p:sp>
      <p:sp>
        <p:nvSpPr>
          <p:cNvPr id="115" name="OTLSHAPE_SL2A_a91630b077654a44b9d1e27b87ec913d_Header">
            <a:extLst>
              <a:ext uri="{FF2B5EF4-FFF2-40B4-BE49-F238E27FC236}">
                <a16:creationId xmlns:a16="http://schemas.microsoft.com/office/drawing/2014/main" id="{81D7476C-B77B-DEBE-3AF1-3F490679237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80965" y="34707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C1</a:t>
            </a:r>
          </a:p>
        </p:txBody>
      </p:sp>
      <p:sp>
        <p:nvSpPr>
          <p:cNvPr id="150" name="OTLSHAPE_SL2A_4cbecfddbaf84eae9f79a97ca6211e2b_Header">
            <a:extLst>
              <a:ext uri="{FF2B5EF4-FFF2-40B4-BE49-F238E27FC236}">
                <a16:creationId xmlns:a16="http://schemas.microsoft.com/office/drawing/2014/main" id="{EBB9B094-7EC2-EBAD-C703-FB509D8C1C06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80965" y="37501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C2</a:t>
            </a:r>
          </a:p>
        </p:txBody>
      </p:sp>
      <p:sp>
        <p:nvSpPr>
          <p:cNvPr id="177" name="OTLSHAPE_SL2A_247c3ec217d04e85b6a5320ad5e869a8_Header">
            <a:extLst>
              <a:ext uri="{FF2B5EF4-FFF2-40B4-BE49-F238E27FC236}">
                <a16:creationId xmlns:a16="http://schemas.microsoft.com/office/drawing/2014/main" id="{98C36C8D-EDFE-483F-70F6-EDB06E100B8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80965" y="40930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S1</a:t>
            </a:r>
          </a:p>
        </p:txBody>
      </p:sp>
      <p:sp>
        <p:nvSpPr>
          <p:cNvPr id="204" name="OTLSHAPE_SL2A_fcb6cf6d05e6445e9752e4b44ceaacbb_Header">
            <a:extLst>
              <a:ext uri="{FF2B5EF4-FFF2-40B4-BE49-F238E27FC236}">
                <a16:creationId xmlns:a16="http://schemas.microsoft.com/office/drawing/2014/main" id="{63B3252E-12B2-8BC8-8919-A54BA2E13BE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80965" y="43724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S2</a:t>
            </a:r>
          </a:p>
        </p:txBody>
      </p:sp>
      <p:sp>
        <p:nvSpPr>
          <p:cNvPr id="223" name="OTLSHAPE_SL2A_aebb2ea57bf54dae82f7d9a9351759cf_Header">
            <a:extLst>
              <a:ext uri="{FF2B5EF4-FFF2-40B4-BE49-F238E27FC236}">
                <a16:creationId xmlns:a16="http://schemas.microsoft.com/office/drawing/2014/main" id="{408A3FCA-E9AA-00C1-E3B1-FF6B0CCCD1F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80965" y="47153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T1</a:t>
            </a:r>
          </a:p>
        </p:txBody>
      </p:sp>
      <p:sp>
        <p:nvSpPr>
          <p:cNvPr id="242" name="OTLSHAPE_SL2A_d1b2a835f2ce4ad99299967bae7d0d95_Header">
            <a:extLst>
              <a:ext uri="{FF2B5EF4-FFF2-40B4-BE49-F238E27FC236}">
                <a16:creationId xmlns:a16="http://schemas.microsoft.com/office/drawing/2014/main" id="{C2EB5D91-0643-ED28-BE1E-59E349A66E2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80965" y="49947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T2</a:t>
            </a:r>
          </a:p>
        </p:txBody>
      </p:sp>
      <p:sp>
        <p:nvSpPr>
          <p:cNvPr id="261" name="OTLSHAPE_SL2A_b5b16a61c75c4ed99aab23317ff4ff44_Header">
            <a:extLst>
              <a:ext uri="{FF2B5EF4-FFF2-40B4-BE49-F238E27FC236}">
                <a16:creationId xmlns:a16="http://schemas.microsoft.com/office/drawing/2014/main" id="{B6B3AE8F-3130-23E5-8894-12989511B1B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80965" y="52741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Assembly T3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E29C4304-3BF0-2267-15C4-4628515D4BA8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 flipV="1">
            <a:off x="4687771" y="1972733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FC035133-60D0-620C-6028-60022A8C3E0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543928" y="178667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A4D7DD4-85F8-212C-8B68-B55062BE737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873165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6474CFF-843F-CA4E-22F7-E048A34263A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2739597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0154ABD-9CD1-0AF7-EBDB-D5CAB7F8365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608402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A634776F-7A16-DD02-064C-B9CD2F921ED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474834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D1317F53-C0DE-E1D8-B361-692083549C5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341266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1BCB9D28-87B6-5842-57F9-45A143DE0A52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207697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C74B7D22-A03F-1CB1-196F-2084059363C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7076503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148DF817-34AC-D875-4C98-53D58B80CA83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942935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6CF445DE-3F98-A80E-99F1-43242DEE75E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809366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2027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2F714039-C022-68F8-FD38-777F8ECB35A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675798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2028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7078E516-9A7D-E8CE-F60C-00EDB06CA38E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0544603" y="20913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2029</a:t>
            </a:r>
          </a:p>
        </p:txBody>
      </p:sp>
      <p:sp>
        <p:nvSpPr>
          <p:cNvPr id="51" name="OTLSHAPE_SLT_a4f61f30080745e08a1f33733a97a4f7_Title">
            <a:extLst>
              <a:ext uri="{FF2B5EF4-FFF2-40B4-BE49-F238E27FC236}">
                <a16:creationId xmlns:a16="http://schemas.microsoft.com/office/drawing/2014/main" id="{E51DB60D-C326-303A-EE48-DF92C1F0F8B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858129" y="2569041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lt1"/>
                </a:solidFill>
                <a:latin typeface="Calibri" panose="020F0502020204030204" pitchFamily="34" charset="0"/>
              </a:rPr>
              <a:t>LCD Elite</a:t>
            </a:r>
          </a:p>
        </p:txBody>
      </p:sp>
      <p:sp>
        <p:nvSpPr>
          <p:cNvPr id="59" name="OTLSHAPE_SLT_088eb7c04a734be9b1dc9d41571338c1_Title">
            <a:extLst>
              <a:ext uri="{FF2B5EF4-FFF2-40B4-BE49-F238E27FC236}">
                <a16:creationId xmlns:a16="http://schemas.microsoft.com/office/drawing/2014/main" id="{193B7DF1-1016-B7DF-35B7-87DC4CCC5D0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184805" y="256904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LCD Elite II</a:t>
            </a:r>
          </a:p>
        </p:txBody>
      </p:sp>
      <p:sp>
        <p:nvSpPr>
          <p:cNvPr id="67" name="OTLSHAPE_SLT_fe076426c0dc47f1b29ad3e8f32b244d_Title">
            <a:extLst>
              <a:ext uri="{FF2B5EF4-FFF2-40B4-BE49-F238E27FC236}">
                <a16:creationId xmlns:a16="http://schemas.microsoft.com/office/drawing/2014/main" id="{94054CCE-85BC-77A2-DEB9-7035C536A86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186466" y="2569041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Future LCD Products</a:t>
            </a:r>
          </a:p>
        </p:txBody>
      </p:sp>
      <p:sp>
        <p:nvSpPr>
          <p:cNvPr id="78" name="OTLSHAPE_SLT_596c835d892f44c68732ab0c6585fc9c_Title">
            <a:extLst>
              <a:ext uri="{FF2B5EF4-FFF2-40B4-BE49-F238E27FC236}">
                <a16:creationId xmlns:a16="http://schemas.microsoft.com/office/drawing/2014/main" id="{9A419953-A85B-C944-30D9-DAC2B993EBE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403937" y="2848441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LCD Basic</a:t>
            </a:r>
          </a:p>
        </p:txBody>
      </p:sp>
      <p:sp>
        <p:nvSpPr>
          <p:cNvPr id="86" name="OTLSHAPE_SLT_b5c5d1bbfdca491da90c6b00ebea33e5_Title">
            <a:extLst>
              <a:ext uri="{FF2B5EF4-FFF2-40B4-BE49-F238E27FC236}">
                <a16:creationId xmlns:a16="http://schemas.microsoft.com/office/drawing/2014/main" id="{160B6C69-10C4-745C-A1A9-B6FC351965B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297397" y="284844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LCD Basic II</a:t>
            </a:r>
          </a:p>
        </p:txBody>
      </p:sp>
      <p:sp>
        <p:nvSpPr>
          <p:cNvPr id="97" name="OTLSHAPE_SLT_a391ae6e2df84cd193b5df0724f7a543_Title">
            <a:extLst>
              <a:ext uri="{FF2B5EF4-FFF2-40B4-BE49-F238E27FC236}">
                <a16:creationId xmlns:a16="http://schemas.microsoft.com/office/drawing/2014/main" id="{4E4BA0FE-19C5-A23B-3E98-CF27C911435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2505092" y="3127841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254</a:t>
            </a:r>
          </a:p>
        </p:txBody>
      </p:sp>
      <p:sp>
        <p:nvSpPr>
          <p:cNvPr id="105" name="OTLSHAPE_SLT_63e5465cb06846c6a338c89a08926172_Title">
            <a:extLst>
              <a:ext uri="{FF2B5EF4-FFF2-40B4-BE49-F238E27FC236}">
                <a16:creationId xmlns:a16="http://schemas.microsoft.com/office/drawing/2014/main" id="{103DDC7F-B979-CDA0-34CD-03274BF32FB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813598" y="3127841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255</a:t>
            </a:r>
          </a:p>
        </p:txBody>
      </p:sp>
      <p:sp>
        <p:nvSpPr>
          <p:cNvPr id="113" name="OTLSHAPE_SLT_dbbf314736894f0b9464b894e146a858_Title">
            <a:extLst>
              <a:ext uri="{FF2B5EF4-FFF2-40B4-BE49-F238E27FC236}">
                <a16:creationId xmlns:a16="http://schemas.microsoft.com/office/drawing/2014/main" id="{E83CEFD0-7819-4925-BFB1-94170DF6FA8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193318" y="3127841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256</a:t>
            </a:r>
          </a:p>
        </p:txBody>
      </p:sp>
      <p:sp>
        <p:nvSpPr>
          <p:cNvPr id="124" name="OTLSHAPE_SLT_1d23febcde6f4eb1a4083b7696cd9e6b_Title">
            <a:extLst>
              <a:ext uri="{FF2B5EF4-FFF2-40B4-BE49-F238E27FC236}">
                <a16:creationId xmlns:a16="http://schemas.microsoft.com/office/drawing/2014/main" id="{07D79AC6-5DCA-7475-839B-32F2C78AED90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071876" y="34707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700</a:t>
            </a:r>
          </a:p>
        </p:txBody>
      </p:sp>
      <p:sp>
        <p:nvSpPr>
          <p:cNvPr id="132" name="OTLSHAPE_SLT_aa74db3702e94a9c848339f874e84abe_Title">
            <a:extLst>
              <a:ext uri="{FF2B5EF4-FFF2-40B4-BE49-F238E27FC236}">
                <a16:creationId xmlns:a16="http://schemas.microsoft.com/office/drawing/2014/main" id="{DC6C03D8-539F-7BC2-5B42-FE43641A3572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009522" y="34707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800</a:t>
            </a:r>
          </a:p>
        </p:txBody>
      </p:sp>
      <p:sp>
        <p:nvSpPr>
          <p:cNvPr id="140" name="OTLSHAPE_SLT_e318aed134e240778fc78598577604fd_Title">
            <a:extLst>
              <a:ext uri="{FF2B5EF4-FFF2-40B4-BE49-F238E27FC236}">
                <a16:creationId xmlns:a16="http://schemas.microsoft.com/office/drawing/2014/main" id="{5A0A1F87-9D3D-C024-6B62-5F0FE388047B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947167" y="34707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900</a:t>
            </a:r>
          </a:p>
        </p:txBody>
      </p:sp>
      <p:sp>
        <p:nvSpPr>
          <p:cNvPr id="148" name="OTLSHAPE_SLT_ef0f6558b53d473d81f73edb0cd90fa0_Title">
            <a:extLst>
              <a:ext uri="{FF2B5EF4-FFF2-40B4-BE49-F238E27FC236}">
                <a16:creationId xmlns:a16="http://schemas.microsoft.com/office/drawing/2014/main" id="{EE553691-3D0F-ECC0-A1B0-8EE687552D6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343949" y="3470740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Future Si Products</a:t>
            </a:r>
          </a:p>
        </p:txBody>
      </p:sp>
      <p:sp>
        <p:nvSpPr>
          <p:cNvPr id="159" name="OTLSHAPE_SLT_4eed325513164544997a7013345e620f_Title">
            <a:extLst>
              <a:ext uri="{FF2B5EF4-FFF2-40B4-BE49-F238E27FC236}">
                <a16:creationId xmlns:a16="http://schemas.microsoft.com/office/drawing/2014/main" id="{7886B7DC-2DEC-5DA8-C1D4-A7D3E8AAB22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998985" y="375014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Sx Alpha</a:t>
            </a:r>
          </a:p>
        </p:txBody>
      </p:sp>
      <p:sp>
        <p:nvSpPr>
          <p:cNvPr id="167" name="OTLSHAPE_SLT_c461f8bb2b6842be8c1d94aeeabf0794_Title">
            <a:extLst>
              <a:ext uri="{FF2B5EF4-FFF2-40B4-BE49-F238E27FC236}">
                <a16:creationId xmlns:a16="http://schemas.microsoft.com/office/drawing/2014/main" id="{BDE9718F-F32D-9057-AA33-A7824AAE4AF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3054401" y="3750140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Sx Beta</a:t>
            </a:r>
          </a:p>
        </p:txBody>
      </p:sp>
      <p:sp>
        <p:nvSpPr>
          <p:cNvPr id="175" name="OTLSHAPE_SLT_03a1ea1a1bfe442dbe0353a9c0863d22_Title">
            <a:extLst>
              <a:ext uri="{FF2B5EF4-FFF2-40B4-BE49-F238E27FC236}">
                <a16:creationId xmlns:a16="http://schemas.microsoft.com/office/drawing/2014/main" id="{750E03A2-4DA7-4E90-D48E-9CBB52CD4670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977527" y="3750140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Sx Gamma</a:t>
            </a:r>
          </a:p>
        </p:txBody>
      </p:sp>
      <p:sp>
        <p:nvSpPr>
          <p:cNvPr id="186" name="OTLSHAPE_SLT_23095de3a5994e4095d59885ee9c66f9_Title">
            <a:extLst>
              <a:ext uri="{FF2B5EF4-FFF2-40B4-BE49-F238E27FC236}">
                <a16:creationId xmlns:a16="http://schemas.microsoft.com/office/drawing/2014/main" id="{2AD9727C-F171-4962-74BF-F0F71FD55DD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4888373" y="40930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254</a:t>
            </a:r>
          </a:p>
        </p:txBody>
      </p:sp>
      <p:sp>
        <p:nvSpPr>
          <p:cNvPr id="194" name="OTLSHAPE_SLT_3dd2c88dbc074c3aa87a666d8eeabd88_Title">
            <a:extLst>
              <a:ext uri="{FF2B5EF4-FFF2-40B4-BE49-F238E27FC236}">
                <a16:creationId xmlns:a16="http://schemas.microsoft.com/office/drawing/2014/main" id="{E9D98734-AF0A-E850-51EE-5D6A9F07A486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122105" y="40930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255</a:t>
            </a:r>
          </a:p>
        </p:txBody>
      </p:sp>
      <p:sp>
        <p:nvSpPr>
          <p:cNvPr id="202" name="OTLSHAPE_SLT_fef8715d118b4fc493a2327acfe4b990_Title">
            <a:extLst>
              <a:ext uri="{FF2B5EF4-FFF2-40B4-BE49-F238E27FC236}">
                <a16:creationId xmlns:a16="http://schemas.microsoft.com/office/drawing/2014/main" id="{1BC0BD6E-04BB-0BA4-0B2B-284BEA0BE781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501825" y="409304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>
                <a:solidFill>
                  <a:schemeClr val="dk1"/>
                </a:solidFill>
                <a:latin typeface="Calibri" panose="020F0502020204030204" pitchFamily="34" charset="0"/>
              </a:rPr>
              <a:t>Si 256</a:t>
            </a:r>
          </a:p>
        </p:txBody>
      </p:sp>
      <p:sp>
        <p:nvSpPr>
          <p:cNvPr id="213" name="OTLSHAPE_SLT_e79da44cb6ab4ecfbd5eb6f0690f7e61_Title">
            <a:extLst>
              <a:ext uri="{FF2B5EF4-FFF2-40B4-BE49-F238E27FC236}">
                <a16:creationId xmlns:a16="http://schemas.microsoft.com/office/drawing/2014/main" id="{246CB0CF-4EA6-F3EA-BD5D-F644FBC68E3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771339" y="4372440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LI 9000</a:t>
            </a:r>
          </a:p>
        </p:txBody>
      </p:sp>
      <p:sp>
        <p:nvSpPr>
          <p:cNvPr id="221" name="OTLSHAPE_SLT_1b6fddb658bb4cf499d5f9b054a5e068_Title">
            <a:extLst>
              <a:ext uri="{FF2B5EF4-FFF2-40B4-BE49-F238E27FC236}">
                <a16:creationId xmlns:a16="http://schemas.microsoft.com/office/drawing/2014/main" id="{AE8A148A-6FFB-D10C-29D4-973CDE00CBEC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8022806" y="4372440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lt1"/>
                </a:solidFill>
                <a:latin typeface="Calibri" panose="020F0502020204030204" pitchFamily="34" charset="0"/>
              </a:rPr>
              <a:t>Future LCD Basic Products</a:t>
            </a:r>
          </a:p>
        </p:txBody>
      </p:sp>
      <p:sp>
        <p:nvSpPr>
          <p:cNvPr id="232" name="OTLSHAPE_SLT_5eeaf2442a1247d2bf73859fafd682d0_Title">
            <a:extLst>
              <a:ext uri="{FF2B5EF4-FFF2-40B4-BE49-F238E27FC236}">
                <a16:creationId xmlns:a16="http://schemas.microsoft.com/office/drawing/2014/main" id="{C6D219F8-C28B-9145-5440-9827CCC0E4B3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3806946" y="4715340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LI 8000</a:t>
            </a:r>
          </a:p>
        </p:txBody>
      </p:sp>
      <p:sp>
        <p:nvSpPr>
          <p:cNvPr id="240" name="OTLSHAPE_SLT_e019d0aa73fe45109e42f5cb42c01697_Title">
            <a:extLst>
              <a:ext uri="{FF2B5EF4-FFF2-40B4-BE49-F238E27FC236}">
                <a16:creationId xmlns:a16="http://schemas.microsoft.com/office/drawing/2014/main" id="{67C70785-EA8A-9A12-E080-46B7F2C9389F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460752" y="4715340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LI 9000</a:t>
            </a:r>
          </a:p>
        </p:txBody>
      </p:sp>
      <p:sp>
        <p:nvSpPr>
          <p:cNvPr id="251" name="OTLSHAPE_SLT_08df13ef7b994ac288c5e9fba9488e5e_Title">
            <a:extLst>
              <a:ext uri="{FF2B5EF4-FFF2-40B4-BE49-F238E27FC236}">
                <a16:creationId xmlns:a16="http://schemas.microsoft.com/office/drawing/2014/main" id="{1056D2C6-E334-B54B-222C-DB17A1DF9146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752691" y="4994740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NiCd 11</a:t>
            </a:r>
          </a:p>
        </p:txBody>
      </p:sp>
      <p:sp>
        <p:nvSpPr>
          <p:cNvPr id="259" name="OTLSHAPE_SLT_9f826c19e5084ecebdd84b40ecafaa4f_Title">
            <a:extLst>
              <a:ext uri="{FF2B5EF4-FFF2-40B4-BE49-F238E27FC236}">
                <a16:creationId xmlns:a16="http://schemas.microsoft.com/office/drawing/2014/main" id="{65063EAD-0081-D13F-B32E-78FF3944520E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442104" y="4994740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NiCd 12</a:t>
            </a:r>
          </a:p>
        </p:txBody>
      </p:sp>
      <p:sp>
        <p:nvSpPr>
          <p:cNvPr id="270" name="OTLSHAPE_SLT_7f6eb4cfd64544ccaf34aa601970d9ad_Title">
            <a:extLst>
              <a:ext uri="{FF2B5EF4-FFF2-40B4-BE49-F238E27FC236}">
                <a16:creationId xmlns:a16="http://schemas.microsoft.com/office/drawing/2014/main" id="{718CF3FF-B218-32AD-B221-09EA91DC501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195557" y="5274140"/>
            <a:ext cx="40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Ak 100</a:t>
            </a:r>
          </a:p>
        </p:txBody>
      </p:sp>
      <p:cxnSp>
        <p:nvCxnSpPr>
          <p:cNvPr id="277" name="OTLSHAPE_TB_00000000000000000000000000000000_Separator1">
            <a:extLst>
              <a:ext uri="{FF2B5EF4-FFF2-40B4-BE49-F238E27FC236}">
                <a16:creationId xmlns:a16="http://schemas.microsoft.com/office/drawing/2014/main" id="{0F99C93F-BCAC-ACA9-004B-4B09E7ABAEBB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2676097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Separator2">
            <a:extLst>
              <a:ext uri="{FF2B5EF4-FFF2-40B4-BE49-F238E27FC236}">
                <a16:creationId xmlns:a16="http://schemas.microsoft.com/office/drawing/2014/main" id="{28CEBC1D-0824-0614-2CA0-CE7AC9FA5193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3544902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OTLSHAPE_TB_00000000000000000000000000000000_Separator3">
            <a:extLst>
              <a:ext uri="{FF2B5EF4-FFF2-40B4-BE49-F238E27FC236}">
                <a16:creationId xmlns:a16="http://schemas.microsoft.com/office/drawing/2014/main" id="{D4482AD1-E8FC-A725-C085-9B14B6638858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4411334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Separator4">
            <a:extLst>
              <a:ext uri="{FF2B5EF4-FFF2-40B4-BE49-F238E27FC236}">
                <a16:creationId xmlns:a16="http://schemas.microsoft.com/office/drawing/2014/main" id="{DDFEB1CA-28F5-8F3A-971E-B5DF4828F4B0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5277765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TB_00000000000000000000000000000000_Separator5">
            <a:extLst>
              <a:ext uri="{FF2B5EF4-FFF2-40B4-BE49-F238E27FC236}">
                <a16:creationId xmlns:a16="http://schemas.microsoft.com/office/drawing/2014/main" id="{7C92BCBF-96A4-DA7E-379D-A5174620BA1E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6144197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Separator6">
            <a:extLst>
              <a:ext uri="{FF2B5EF4-FFF2-40B4-BE49-F238E27FC236}">
                <a16:creationId xmlns:a16="http://schemas.microsoft.com/office/drawing/2014/main" id="{A124AF2C-F96C-776F-C457-B542CC290BBB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7013003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TB_00000000000000000000000000000000_Separator7">
            <a:extLst>
              <a:ext uri="{FF2B5EF4-FFF2-40B4-BE49-F238E27FC236}">
                <a16:creationId xmlns:a16="http://schemas.microsoft.com/office/drawing/2014/main" id="{9DD15FD6-D604-EB3C-B4D2-F10FE08CDA8E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7879435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Separator8">
            <a:extLst>
              <a:ext uri="{FF2B5EF4-FFF2-40B4-BE49-F238E27FC236}">
                <a16:creationId xmlns:a16="http://schemas.microsoft.com/office/drawing/2014/main" id="{EF699E82-2045-0C77-E57D-ABF3563E4281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8745866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OTLSHAPE_TB_00000000000000000000000000000000_Separator9">
            <a:extLst>
              <a:ext uri="{FF2B5EF4-FFF2-40B4-BE49-F238E27FC236}">
                <a16:creationId xmlns:a16="http://schemas.microsoft.com/office/drawing/2014/main" id="{076E7129-8277-E1CE-D171-9CA3016D1C23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9612298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Separator10">
            <a:extLst>
              <a:ext uri="{FF2B5EF4-FFF2-40B4-BE49-F238E27FC236}">
                <a16:creationId xmlns:a16="http://schemas.microsoft.com/office/drawing/2014/main" id="{E4E77663-8EAC-3502-54B6-30448E57E2B6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10481103" y="2095500"/>
            <a:ext cx="0" cy="177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ctor: Elbow 337">
            <a:extLst>
              <a:ext uri="{FF2B5EF4-FFF2-40B4-BE49-F238E27FC236}">
                <a16:creationId xmlns:a16="http://schemas.microsoft.com/office/drawing/2014/main" id="{A0E1C090-8C84-D2DB-DEF8-04F8FF5D3888}"/>
              </a:ext>
            </a:extLst>
          </p:cNvPr>
          <p:cNvCxnSpPr>
            <a:cxnSpLocks/>
            <a:stCxn id="295" idx="3"/>
          </p:cNvCxnSpPr>
          <p:nvPr/>
        </p:nvCxnSpPr>
        <p:spPr>
          <a:xfrm>
            <a:off x="5496069" y="2933700"/>
            <a:ext cx="1073036" cy="1524000"/>
          </a:xfrm>
          <a:prstGeom prst="bentConnector3">
            <a:avLst>
              <a:gd name="adj1" fmla="val 100301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or: Elbow 340">
            <a:extLst>
              <a:ext uri="{FF2B5EF4-FFF2-40B4-BE49-F238E27FC236}">
                <a16:creationId xmlns:a16="http://schemas.microsoft.com/office/drawing/2014/main" id="{3AD7A3B5-9C58-AF5E-1CB9-F27F4F1280D8}"/>
              </a:ext>
            </a:extLst>
          </p:cNvPr>
          <p:cNvCxnSpPr>
            <a:cxnSpLocks/>
            <a:stCxn id="299" idx="3"/>
            <a:endCxn id="319" idx="1"/>
          </p:cNvCxnSpPr>
          <p:nvPr/>
        </p:nvCxnSpPr>
        <p:spPr>
          <a:xfrm>
            <a:off x="6288456" y="3213100"/>
            <a:ext cx="67008" cy="9652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ctor: Elbow 342">
            <a:extLst>
              <a:ext uri="{FF2B5EF4-FFF2-40B4-BE49-F238E27FC236}">
                <a16:creationId xmlns:a16="http://schemas.microsoft.com/office/drawing/2014/main" id="{FA7F6F73-A1E8-2822-A071-0F37158F483F}"/>
              </a:ext>
            </a:extLst>
          </p:cNvPr>
          <p:cNvCxnSpPr>
            <a:cxnSpLocks/>
            <a:stCxn id="301" idx="3"/>
            <a:endCxn id="321" idx="1"/>
          </p:cNvCxnSpPr>
          <p:nvPr/>
        </p:nvCxnSpPr>
        <p:spPr>
          <a:xfrm>
            <a:off x="8237791" y="3213100"/>
            <a:ext cx="135391" cy="9652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ctor: Elbow 354">
            <a:extLst>
              <a:ext uri="{FF2B5EF4-FFF2-40B4-BE49-F238E27FC236}">
                <a16:creationId xmlns:a16="http://schemas.microsoft.com/office/drawing/2014/main" id="{A87B4E71-48FA-99E8-11D5-F97D4C75A903}"/>
              </a:ext>
            </a:extLst>
          </p:cNvPr>
          <p:cNvCxnSpPr>
            <a:stCxn id="297" idx="3"/>
            <a:endCxn id="317" idx="1"/>
          </p:cNvCxnSpPr>
          <p:nvPr/>
        </p:nvCxnSpPr>
        <p:spPr>
          <a:xfrm>
            <a:off x="3549565" y="3213100"/>
            <a:ext cx="427366" cy="965200"/>
          </a:xfrm>
          <a:prstGeom prst="bentConnector3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30E525FC-39A3-E115-F187-B48D893CDDDC}"/>
              </a:ext>
            </a:extLst>
          </p:cNvPr>
          <p:cNvGrpSpPr/>
          <p:nvPr/>
        </p:nvGrpSpPr>
        <p:grpSpPr>
          <a:xfrm>
            <a:off x="11441282" y="3244836"/>
            <a:ext cx="276999" cy="2332381"/>
            <a:chOff x="11446296" y="4100169"/>
            <a:chExt cx="276999" cy="2332381"/>
          </a:xfrm>
        </p:grpSpPr>
        <p:pic>
          <p:nvPicPr>
            <p:cNvPr id="364" name="Picture 363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705C20CB-C442-962C-35AB-919D544F4D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65" name="TextBox 364">
              <a:extLst>
                <a:ext uri="{FF2B5EF4-FFF2-40B4-BE49-F238E27FC236}">
                  <a16:creationId xmlns:a16="http://schemas.microsoft.com/office/drawing/2014/main" id="{0D08F0C4-6BA8-7255-C0D8-C6392622F972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366" name="Group 365">
            <a:extLst>
              <a:ext uri="{FF2B5EF4-FFF2-40B4-BE49-F238E27FC236}">
                <a16:creationId xmlns:a16="http://schemas.microsoft.com/office/drawing/2014/main" id="{3BD0E7ED-38B7-D5B1-92D9-BF299FE84678}"/>
              </a:ext>
            </a:extLst>
          </p:cNvPr>
          <p:cNvGrpSpPr/>
          <p:nvPr/>
        </p:nvGrpSpPr>
        <p:grpSpPr>
          <a:xfrm>
            <a:off x="11394977" y="2062390"/>
            <a:ext cx="733524" cy="1046440"/>
            <a:chOff x="11370467" y="2217738"/>
            <a:chExt cx="733524" cy="1046440"/>
          </a:xfrm>
        </p:grpSpPr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3F319FC9-76ED-1901-1A6B-87EFCFA3B755}"/>
                </a:ext>
              </a:extLst>
            </p:cNvPr>
            <p:cNvSpPr txBox="1"/>
            <p:nvPr/>
          </p:nvSpPr>
          <p:spPr>
            <a:xfrm>
              <a:off x="11370467" y="2217738"/>
              <a:ext cx="733524" cy="1046440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000" b="1" dirty="0"/>
                <a:t>Product category</a:t>
              </a:r>
              <a:endParaRPr lang="en-US" sz="1000" dirty="0"/>
            </a:p>
            <a:p>
              <a:pPr>
                <a:spcAft>
                  <a:spcPts val="600"/>
                </a:spcAft>
              </a:pPr>
              <a:r>
                <a:rPr lang="en-US" sz="900" dirty="0"/>
                <a:t>Display</a:t>
              </a:r>
            </a:p>
            <a:p>
              <a:pPr>
                <a:spcAft>
                  <a:spcPts val="600"/>
                </a:spcAft>
              </a:pPr>
              <a:r>
                <a:rPr lang="en-US" sz="900" dirty="0"/>
                <a:t>Chips</a:t>
              </a:r>
            </a:p>
            <a:p>
              <a:pPr>
                <a:spcAft>
                  <a:spcPts val="600"/>
                </a:spcAft>
              </a:pPr>
              <a:r>
                <a:rPr lang="en-US" sz="900" dirty="0"/>
                <a:t>Batteries</a:t>
              </a:r>
            </a:p>
          </p:txBody>
        </p:sp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CEF8F2EE-ECF5-FE43-AD59-3326896C1529}"/>
                </a:ext>
              </a:extLst>
            </p:cNvPr>
            <p:cNvSpPr/>
            <p:nvPr/>
          </p:nvSpPr>
          <p:spPr>
            <a:xfrm>
              <a:off x="11896286" y="2854914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Rectangle 368">
              <a:extLst>
                <a:ext uri="{FF2B5EF4-FFF2-40B4-BE49-F238E27FC236}">
                  <a16:creationId xmlns:a16="http://schemas.microsoft.com/office/drawing/2014/main" id="{A3CD40E9-A976-AC1A-6625-483C5A3E6604}"/>
                </a:ext>
              </a:extLst>
            </p:cNvPr>
            <p:cNvSpPr/>
            <p:nvPr/>
          </p:nvSpPr>
          <p:spPr>
            <a:xfrm flipV="1">
              <a:off x="11896286" y="2652024"/>
              <a:ext cx="137160" cy="13716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0" name="Rectangle 369">
              <a:extLst>
                <a:ext uri="{FF2B5EF4-FFF2-40B4-BE49-F238E27FC236}">
                  <a16:creationId xmlns:a16="http://schemas.microsoft.com/office/drawing/2014/main" id="{42984DEA-A28A-8F15-280B-49B6553E7B98}"/>
                </a:ext>
              </a:extLst>
            </p:cNvPr>
            <p:cNvSpPr/>
            <p:nvPr/>
          </p:nvSpPr>
          <p:spPr>
            <a:xfrm>
              <a:off x="11897556" y="3057805"/>
              <a:ext cx="137160" cy="13716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75" name="Connector: Elbow 374">
            <a:extLst>
              <a:ext uri="{FF2B5EF4-FFF2-40B4-BE49-F238E27FC236}">
                <a16:creationId xmlns:a16="http://schemas.microsoft.com/office/drawing/2014/main" id="{A777785A-8C50-FB1C-C482-9453EE71F325}"/>
              </a:ext>
            </a:extLst>
          </p:cNvPr>
          <p:cNvCxnSpPr>
            <a:cxnSpLocks/>
            <a:stCxn id="323" idx="3"/>
            <a:endCxn id="329" idx="1"/>
          </p:cNvCxnSpPr>
          <p:nvPr/>
        </p:nvCxnSpPr>
        <p:spPr>
          <a:xfrm>
            <a:off x="6153065" y="4457700"/>
            <a:ext cx="202399" cy="3429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FC97A3DE-A8D8-5BB7-9105-151F5210838B}"/>
              </a:ext>
            </a:extLst>
          </p:cNvPr>
          <p:cNvSpPr txBox="1"/>
          <p:nvPr/>
        </p:nvSpPr>
        <p:spPr>
          <a:xfrm>
            <a:off x="1809665" y="850900"/>
            <a:ext cx="573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Site Production Roadmap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369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TLSHAPE_SL2A_924066fe1e164f39acf28698223a8798_BackgroundRectangle">
            <a:extLst>
              <a:ext uri="{FF2B5EF4-FFF2-40B4-BE49-F238E27FC236}">
                <a16:creationId xmlns:a16="http://schemas.microsoft.com/office/drawing/2014/main" id="{17988BF1-66B5-9DEC-9D7B-1E2009B06A0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86228" y="3197464"/>
            <a:ext cx="10261600" cy="44831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OTLSHAPE_SL2A_b45a024c8d7644a989c8b4a039f1a2c4_BackgroundRectangle">
            <a:extLst>
              <a:ext uri="{FF2B5EF4-FFF2-40B4-BE49-F238E27FC236}">
                <a16:creationId xmlns:a16="http://schemas.microsoft.com/office/drawing/2014/main" id="{1F9E2475-CADC-0B84-BC9F-5D7F1A1C372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86228" y="3645774"/>
            <a:ext cx="10261600" cy="44831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OTLSHAPE_SL2A_84704b183fed45a6a41a148d021e57e8_BackgroundRectangle">
            <a:extLst>
              <a:ext uri="{FF2B5EF4-FFF2-40B4-BE49-F238E27FC236}">
                <a16:creationId xmlns:a16="http://schemas.microsoft.com/office/drawing/2014/main" id="{410CB12C-87A3-2E61-8A09-89628A24CD5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86228" y="4157583"/>
            <a:ext cx="102616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OTLSHAPE_SL2A_57d7c837f0ef4f9895e5a911941229be_BackgroundRectangle">
            <a:extLst>
              <a:ext uri="{FF2B5EF4-FFF2-40B4-BE49-F238E27FC236}">
                <a16:creationId xmlns:a16="http://schemas.microsoft.com/office/drawing/2014/main" id="{38B0B527-9CB4-85D2-A5C1-22D975AF626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86228" y="4513183"/>
            <a:ext cx="102616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8" name="OTLSHAPE_SL2A_ef8416e23330436eaa473c31d5febc10_BackgroundRectangle">
            <a:extLst>
              <a:ext uri="{FF2B5EF4-FFF2-40B4-BE49-F238E27FC236}">
                <a16:creationId xmlns:a16="http://schemas.microsoft.com/office/drawing/2014/main" id="{3A7880DB-CC7C-627A-EC4F-9B8B19848B5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86228" y="4932283"/>
            <a:ext cx="10261600" cy="44831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OTLSHAPE_SL2A_405246516e2d4178ab28884ba1e0eea4_BackgroundRectangle">
            <a:extLst>
              <a:ext uri="{FF2B5EF4-FFF2-40B4-BE49-F238E27FC236}">
                <a16:creationId xmlns:a16="http://schemas.microsoft.com/office/drawing/2014/main" id="{9211BD8F-4C41-F9AA-5F8C-C5E06991743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86228" y="5380594"/>
            <a:ext cx="10261600" cy="44831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4" name="OTLSHAPE_SL2AL_00000000000000000000000000000000_ShapeBelow0">
            <a:extLst>
              <a:ext uri="{FF2B5EF4-FFF2-40B4-BE49-F238E27FC236}">
                <a16:creationId xmlns:a16="http://schemas.microsoft.com/office/drawing/2014/main" id="{0EA62C5F-924A-95E2-50BC-BD0630612C9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86228" y="3645774"/>
            <a:ext cx="10261307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SL2AL_00000000000000000000000000000000_ShapeBelow1">
            <a:extLst>
              <a:ext uri="{FF2B5EF4-FFF2-40B4-BE49-F238E27FC236}">
                <a16:creationId xmlns:a16="http://schemas.microsoft.com/office/drawing/2014/main" id="{1A9C6AA4-5473-CAF1-5C83-2734191DF1B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86228" y="4513183"/>
            <a:ext cx="10261307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SL2AL_00000000000000000000000000000000_ShapeBelow2">
            <a:extLst>
              <a:ext uri="{FF2B5EF4-FFF2-40B4-BE49-F238E27FC236}">
                <a16:creationId xmlns:a16="http://schemas.microsoft.com/office/drawing/2014/main" id="{56C6BD67-BC49-21DF-7244-B897D867A29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86228" y="5380594"/>
            <a:ext cx="10261307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TLSHAPE_TB_00000000000000000000000000000000_ScaleContainer">
            <a:extLst>
              <a:ext uri="{FF2B5EF4-FFF2-40B4-BE49-F238E27FC236}">
                <a16:creationId xmlns:a16="http://schemas.microsoft.com/office/drawing/2014/main" id="{A2A92EAC-350E-C4CC-E105-FC3E91034000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892533" y="2054740"/>
            <a:ext cx="94615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TLSHAPE_SL_976167bf20f44a59905d3ecdee4029d2_HeaderRectangle">
            <a:extLst>
              <a:ext uri="{FF2B5EF4-FFF2-40B4-BE49-F238E27FC236}">
                <a16:creationId xmlns:a16="http://schemas.microsoft.com/office/drawing/2014/main" id="{236F130A-C8E7-2FE0-4361-E26D3A96EE0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197464"/>
            <a:ext cx="1028700" cy="8966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SL_f36bbd6b7ddc4c6ba3261306a8c06822_HeaderRectangle">
            <a:extLst>
              <a:ext uri="{FF2B5EF4-FFF2-40B4-BE49-F238E27FC236}">
                <a16:creationId xmlns:a16="http://schemas.microsoft.com/office/drawing/2014/main" id="{18EE5B91-C901-72EA-110E-6599B8A81B08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157583"/>
            <a:ext cx="1028700" cy="711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TLSHAPE_SL_dd69460d9c6d46019bc13558314d3a3f_HeaderRectangle">
            <a:extLst>
              <a:ext uri="{FF2B5EF4-FFF2-40B4-BE49-F238E27FC236}">
                <a16:creationId xmlns:a16="http://schemas.microsoft.com/office/drawing/2014/main" id="{408942A7-C4CA-7118-57A1-128C5FE23FC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4932283"/>
            <a:ext cx="1028700" cy="89662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TLSHAPE_SL2A_924066fe1e164f39acf28698223a8798_HeaderRectangle">
            <a:extLst>
              <a:ext uri="{FF2B5EF4-FFF2-40B4-BE49-F238E27FC236}">
                <a16:creationId xmlns:a16="http://schemas.microsoft.com/office/drawing/2014/main" id="{8FE69E6E-10F6-2ADB-C2A8-AD135D1A7A0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86228" y="3197464"/>
            <a:ext cx="685800" cy="44831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TLSHAPE_SL2A_b45a024c8d7644a989c8b4a039f1a2c4_HeaderRectangle">
            <a:extLst>
              <a:ext uri="{FF2B5EF4-FFF2-40B4-BE49-F238E27FC236}">
                <a16:creationId xmlns:a16="http://schemas.microsoft.com/office/drawing/2014/main" id="{436077B0-C127-0AA3-91EC-BF637F4FD2E2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86228" y="3645774"/>
            <a:ext cx="685800" cy="44831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OTLSHAPE_SL2A_84704b183fed45a6a41a148d021e57e8_HeaderRectangle">
            <a:extLst>
              <a:ext uri="{FF2B5EF4-FFF2-40B4-BE49-F238E27FC236}">
                <a16:creationId xmlns:a16="http://schemas.microsoft.com/office/drawing/2014/main" id="{6D0AB929-C63E-0220-27C7-868ACEE5C1E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86228" y="4157583"/>
            <a:ext cx="685800" cy="3556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TLSHAPE_SL2A_57d7c837f0ef4f9895e5a911941229be_HeaderRectangle">
            <a:extLst>
              <a:ext uri="{FF2B5EF4-FFF2-40B4-BE49-F238E27FC236}">
                <a16:creationId xmlns:a16="http://schemas.microsoft.com/office/drawing/2014/main" id="{6EC71E23-F029-97E5-2C6A-83528C69F099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86228" y="4513183"/>
            <a:ext cx="685800" cy="3556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OTLSHAPE_SL2A_ef8416e23330436eaa473c31d5febc10_HeaderRectangle">
            <a:extLst>
              <a:ext uri="{FF2B5EF4-FFF2-40B4-BE49-F238E27FC236}">
                <a16:creationId xmlns:a16="http://schemas.microsoft.com/office/drawing/2014/main" id="{2A83795B-3357-957D-EB88-2B66D690FD7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86228" y="4932283"/>
            <a:ext cx="685800" cy="44831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SL2A_405246516e2d4178ab28884ba1e0eea4_HeaderRectangle">
            <a:extLst>
              <a:ext uri="{FF2B5EF4-FFF2-40B4-BE49-F238E27FC236}">
                <a16:creationId xmlns:a16="http://schemas.microsoft.com/office/drawing/2014/main" id="{A99C7975-EC89-291A-4E09-1EC3615E93B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86228" y="5380594"/>
            <a:ext cx="685800" cy="44831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OTLSHAPE_TB_00000000000000000000000000000000_MiddleScaleContainer">
            <a:extLst>
              <a:ext uri="{FF2B5EF4-FFF2-40B4-BE49-F238E27FC236}">
                <a16:creationId xmlns:a16="http://schemas.microsoft.com/office/drawing/2014/main" id="{95B9A0CF-A0B3-4B6C-BC12-68938DF761A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892533" y="2246764"/>
            <a:ext cx="94615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7" name="OTLSHAPE_G_00000000000000000000000000000000_ShapeBelow0">
            <a:extLst>
              <a:ext uri="{FF2B5EF4-FFF2-40B4-BE49-F238E27FC236}">
                <a16:creationId xmlns:a16="http://schemas.microsoft.com/office/drawing/2014/main" id="{78DA0F27-FDCB-42C7-76C8-5EF41B32DC3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2695560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G_00000000000000000000000000000000_ShapeBelow1">
            <a:extLst>
              <a:ext uri="{FF2B5EF4-FFF2-40B4-BE49-F238E27FC236}">
                <a16:creationId xmlns:a16="http://schemas.microsoft.com/office/drawing/2014/main" id="{3DAB45EC-CE86-9072-1D9D-F40577B01672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420876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G_00000000000000000000000000000000_ShapeBelow2">
            <a:extLst>
              <a:ext uri="{FF2B5EF4-FFF2-40B4-BE49-F238E27FC236}">
                <a16:creationId xmlns:a16="http://schemas.microsoft.com/office/drawing/2014/main" id="{309083DD-B344-E731-77BA-DF0C03081D0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4223903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3">
            <a:extLst>
              <a:ext uri="{FF2B5EF4-FFF2-40B4-BE49-F238E27FC236}">
                <a16:creationId xmlns:a16="http://schemas.microsoft.com/office/drawing/2014/main" id="{8B3CAB33-9E6A-62A7-9B8B-E3CF604C19CA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001027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G_00000000000000000000000000000000_ShapeBelow4">
            <a:extLst>
              <a:ext uri="{FF2B5EF4-FFF2-40B4-BE49-F238E27FC236}">
                <a16:creationId xmlns:a16="http://schemas.microsoft.com/office/drawing/2014/main" id="{228595D0-1807-9E81-7757-16522A4A0AC2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804054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OTLSHAPE_G_00000000000000000000000000000000_ShapeBelow5">
            <a:extLst>
              <a:ext uri="{FF2B5EF4-FFF2-40B4-BE49-F238E27FC236}">
                <a16:creationId xmlns:a16="http://schemas.microsoft.com/office/drawing/2014/main" id="{CE618B51-AC9E-C958-A265-9C6992C6B54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581177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G_00000000000000000000000000000000_ShapeBelow6">
            <a:extLst>
              <a:ext uri="{FF2B5EF4-FFF2-40B4-BE49-F238E27FC236}">
                <a16:creationId xmlns:a16="http://schemas.microsoft.com/office/drawing/2014/main" id="{75D39F51-8F5C-BB22-CA88-47FB58FD9BD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384205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G_00000000000000000000000000000000_ShapeBelow7">
            <a:extLst>
              <a:ext uri="{FF2B5EF4-FFF2-40B4-BE49-F238E27FC236}">
                <a16:creationId xmlns:a16="http://schemas.microsoft.com/office/drawing/2014/main" id="{585EBD5B-14AF-A2EF-FAAC-A7D08BC9FFEB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187233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G_00000000000000000000000000000000_ShapeBelow8">
            <a:extLst>
              <a:ext uri="{FF2B5EF4-FFF2-40B4-BE49-F238E27FC236}">
                <a16:creationId xmlns:a16="http://schemas.microsoft.com/office/drawing/2014/main" id="{11C2A3DC-F79E-4FE7-FCD0-077503EEE93D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8964356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G_00000000000000000000000000000000_ShapeBelow9">
            <a:extLst>
              <a:ext uri="{FF2B5EF4-FFF2-40B4-BE49-F238E27FC236}">
                <a16:creationId xmlns:a16="http://schemas.microsoft.com/office/drawing/2014/main" id="{A3CB86B4-60C3-87A4-E7DB-1A34BF7EB1E2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9767384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G_00000000000000000000000000000000_ShapeBelow10">
            <a:extLst>
              <a:ext uri="{FF2B5EF4-FFF2-40B4-BE49-F238E27FC236}">
                <a16:creationId xmlns:a16="http://schemas.microsoft.com/office/drawing/2014/main" id="{DF29A2E5-ECC2-03DC-1551-2D4331826A2A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10544507" y="2438789"/>
            <a:ext cx="0" cy="339011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TLSHAPE_SLT_697071a87aa54aed9c09849754731f55_Shape">
            <a:extLst>
              <a:ext uri="{FF2B5EF4-FFF2-40B4-BE49-F238E27FC236}">
                <a16:creationId xmlns:a16="http://schemas.microsoft.com/office/drawing/2014/main" id="{2611E5DB-FE32-0B47-7212-D854E8E4E43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892533" y="3235564"/>
            <a:ext cx="31115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1" name="OTLSHAPE_SLT_f12aa3147deb4fde9b4712b972f893a1_Shape">
            <a:extLst>
              <a:ext uri="{FF2B5EF4-FFF2-40B4-BE49-F238E27FC236}">
                <a16:creationId xmlns:a16="http://schemas.microsoft.com/office/drawing/2014/main" id="{2269566F-D254-EC4D-C4EC-8B46902DA3C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026931" y="3235564"/>
            <a:ext cx="15621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TLSHAPE_SLT_62769737c26145d0880d168712a48855_Shape">
            <a:extLst>
              <a:ext uri="{FF2B5EF4-FFF2-40B4-BE49-F238E27FC236}">
                <a16:creationId xmlns:a16="http://schemas.microsoft.com/office/drawing/2014/main" id="{4947C33D-CD48-7A76-8CEB-377AE492B918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607082" y="3235564"/>
            <a:ext cx="31623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TLSHAPE_SLT_aa535a6019aa488fb70fa9209f5a61cf_Shape">
            <a:extLst>
              <a:ext uri="{FF2B5EF4-FFF2-40B4-BE49-F238E27FC236}">
                <a16:creationId xmlns:a16="http://schemas.microsoft.com/office/drawing/2014/main" id="{D1C99466-727E-9575-DEF6-FB69036E55FD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793288" y="3235564"/>
            <a:ext cx="11430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SLT_ef1dab57908349a0b82f9bda3827285a_Shape">
            <a:extLst>
              <a:ext uri="{FF2B5EF4-FFF2-40B4-BE49-F238E27FC236}">
                <a16:creationId xmlns:a16="http://schemas.microsoft.com/office/drawing/2014/main" id="{078C1F30-C70A-F705-6E54-E9992104270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996150" y="3683874"/>
            <a:ext cx="38100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3" name="OTLSHAPE_SLT_9e57e1c74a824d61ac0f6c635b551010_Shape">
            <a:extLst>
              <a:ext uri="{FF2B5EF4-FFF2-40B4-BE49-F238E27FC236}">
                <a16:creationId xmlns:a16="http://schemas.microsoft.com/office/drawing/2014/main" id="{D55823DB-F88A-4C12-C714-40E1021E86B7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581178" y="3683874"/>
            <a:ext cx="4775200" cy="3721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9" name="OTLSHAPE_SLT_e8d038d8bf66462da6df2556157bab10_Shape">
            <a:extLst>
              <a:ext uri="{FF2B5EF4-FFF2-40B4-BE49-F238E27FC236}">
                <a16:creationId xmlns:a16="http://schemas.microsoft.com/office/drawing/2014/main" id="{DB6D33FD-CF4C-17BE-F001-EF5D9B12314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892533" y="4195683"/>
            <a:ext cx="25908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7" name="OTLSHAPE_SLT_aea5f12b5efe45a8beed19721b9a2e50_Shape">
            <a:extLst>
              <a:ext uri="{FF2B5EF4-FFF2-40B4-BE49-F238E27FC236}">
                <a16:creationId xmlns:a16="http://schemas.microsoft.com/office/drawing/2014/main" id="{E4D410E0-8C70-852C-49B4-9164F6CBF0B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804055" y="4195683"/>
            <a:ext cx="19812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5" name="OTLSHAPE_SLT_08980aa14d5a41a8b741f65a68bb2121_Shape">
            <a:extLst>
              <a:ext uri="{FF2B5EF4-FFF2-40B4-BE49-F238E27FC236}">
                <a16:creationId xmlns:a16="http://schemas.microsoft.com/office/drawing/2014/main" id="{B8633848-108A-9665-CAF0-6B3C780A80A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187233" y="4195683"/>
            <a:ext cx="26289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1" name="OTLSHAPE_SLT_0d23cbdeb4e44af6935633215e144670_Shape">
            <a:extLst>
              <a:ext uri="{FF2B5EF4-FFF2-40B4-BE49-F238E27FC236}">
                <a16:creationId xmlns:a16="http://schemas.microsoft.com/office/drawing/2014/main" id="{C9486FE5-3F97-142D-DAD0-05CE2C2288C1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2695561" y="4551283"/>
            <a:ext cx="23114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5" name="OTLSHAPE_SLT_97544b8466644346b1128394f19f84ac_Shape">
            <a:extLst>
              <a:ext uri="{FF2B5EF4-FFF2-40B4-BE49-F238E27FC236}">
                <a16:creationId xmlns:a16="http://schemas.microsoft.com/office/drawing/2014/main" id="{1AEAC6A2-AB7A-183C-B587-A6AEF61C3F0D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260068" y="4551283"/>
            <a:ext cx="25400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3" name="OTLSHAPE_SLT_4fc2f4cf184f47b9987b6e019fbb8051_Shape">
            <a:extLst>
              <a:ext uri="{FF2B5EF4-FFF2-40B4-BE49-F238E27FC236}">
                <a16:creationId xmlns:a16="http://schemas.microsoft.com/office/drawing/2014/main" id="{5DB70FB7-0EC9-6FD0-AC38-BB81DCBDD13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187233" y="4551283"/>
            <a:ext cx="23622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9" name="OTLSHAPE_SLT_918d0149a61a47d5bf7b74a273294147_Shape">
            <a:extLst>
              <a:ext uri="{FF2B5EF4-FFF2-40B4-BE49-F238E27FC236}">
                <a16:creationId xmlns:a16="http://schemas.microsoft.com/office/drawing/2014/main" id="{2C1B5912-3B54-A4EA-40A0-1930E24FED76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996150" y="4970383"/>
            <a:ext cx="1689100" cy="37211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1" name="OTLSHAPE_SLT_ec0c08e4ee4f41879847c642e05bfddf_Shape">
            <a:extLst>
              <a:ext uri="{FF2B5EF4-FFF2-40B4-BE49-F238E27FC236}">
                <a16:creationId xmlns:a16="http://schemas.microsoft.com/office/drawing/2014/main" id="{887BA4BF-E6BE-7DB5-5EA0-7B2DF327747B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581178" y="4970383"/>
            <a:ext cx="2654300" cy="37211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7" name="OTLSHAPE_SLT_6d931f11762048edae96a4550815c82b_Shape">
            <a:extLst>
              <a:ext uri="{FF2B5EF4-FFF2-40B4-BE49-F238E27FC236}">
                <a16:creationId xmlns:a16="http://schemas.microsoft.com/office/drawing/2014/main" id="{53043B24-1E40-EF58-799F-15D5234501A0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767384" y="4970383"/>
            <a:ext cx="1295400" cy="37211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OTLSHAPE_SLT_0642ecef0a4d4f338abdcdc80425f552_Shape">
            <a:extLst>
              <a:ext uri="{FF2B5EF4-FFF2-40B4-BE49-F238E27FC236}">
                <a16:creationId xmlns:a16="http://schemas.microsoft.com/office/drawing/2014/main" id="{C8D0FEE8-64E6-F9B8-DC4A-E1BEAB08534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804055" y="5418694"/>
            <a:ext cx="2387600" cy="37211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TLSHAPE_SLT_697071a87aa54aed9c09849754731f55_ShapePercentage">
            <a:extLst>
              <a:ext uri="{FF2B5EF4-FFF2-40B4-BE49-F238E27FC236}">
                <a16:creationId xmlns:a16="http://schemas.microsoft.com/office/drawing/2014/main" id="{8CF9ED57-0B3C-444A-0A77-D67B862FC74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892533" y="3235564"/>
            <a:ext cx="622300" cy="37211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TLSHAPE_SLT_ef1dab57908349a0b82f9bda3827285a_ShapePercentage">
            <a:extLst>
              <a:ext uri="{FF2B5EF4-FFF2-40B4-BE49-F238E27FC236}">
                <a16:creationId xmlns:a16="http://schemas.microsoft.com/office/drawing/2014/main" id="{61C59CBB-9CEE-1F6D-7C62-B422FAE12A8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996150" y="3683874"/>
            <a:ext cx="762000" cy="37211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0" name="OTLSHAPE_SLT_e8d038d8bf66462da6df2556157bab10_ShapePercentage">
            <a:extLst>
              <a:ext uri="{FF2B5EF4-FFF2-40B4-BE49-F238E27FC236}">
                <a16:creationId xmlns:a16="http://schemas.microsoft.com/office/drawing/2014/main" id="{0C415B5F-E175-BB5B-1E06-0320A64B2D2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892533" y="4195683"/>
            <a:ext cx="266700" cy="2794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TLSHAPE_SL_976167bf20f44a59905d3ecdee4029d2_Header">
            <a:extLst>
              <a:ext uri="{FF2B5EF4-FFF2-40B4-BE49-F238E27FC236}">
                <a16:creationId xmlns:a16="http://schemas.microsoft.com/office/drawing/2014/main" id="{50C05DFB-C507-0E9C-DF7E-E5873C55C09B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3552746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63" name="OTLSHAPE_SL_f36bbd6b7ddc4c6ba3261306a8c06822_Header">
            <a:extLst>
              <a:ext uri="{FF2B5EF4-FFF2-40B4-BE49-F238E27FC236}">
                <a16:creationId xmlns:a16="http://schemas.microsoft.com/office/drawing/2014/main" id="{5565BB0B-84B9-A31E-83A4-3775FC81D939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4327129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Lean Manufacturing</a:t>
            </a:r>
          </a:p>
        </p:txBody>
      </p:sp>
      <p:sp>
        <p:nvSpPr>
          <p:cNvPr id="66" name="OTLSHAPE_SL_dd69460d9c6d46019bc13558314d3a3f_Header">
            <a:extLst>
              <a:ext uri="{FF2B5EF4-FFF2-40B4-BE49-F238E27FC236}">
                <a16:creationId xmlns:a16="http://schemas.microsoft.com/office/drawing/2014/main" id="{3FD74238-2EF8-196B-1001-9CAFF47A414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5194539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Change management</a:t>
            </a:r>
          </a:p>
        </p:txBody>
      </p:sp>
      <p:sp>
        <p:nvSpPr>
          <p:cNvPr id="79" name="OTLSHAPE_SL2A_924066fe1e164f39acf28698223a8798_Header">
            <a:extLst>
              <a:ext uri="{FF2B5EF4-FFF2-40B4-BE49-F238E27FC236}">
                <a16:creationId xmlns:a16="http://schemas.microsoft.com/office/drawing/2014/main" id="{2605522C-8064-A53E-5A0F-D02FF2909A3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149728" y="333635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Efficiency</a:t>
            </a:r>
          </a:p>
        </p:txBody>
      </p:sp>
      <p:sp>
        <p:nvSpPr>
          <p:cNvPr id="114" name="OTLSHAPE_SL2A_b45a024c8d7644a989c8b4a039f1a2c4_Header">
            <a:extLst>
              <a:ext uri="{FF2B5EF4-FFF2-40B4-BE49-F238E27FC236}">
                <a16:creationId xmlns:a16="http://schemas.microsoft.com/office/drawing/2014/main" id="{F55F5700-BEAC-4F93-3B15-3240B917595E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149728" y="378466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Growth</a:t>
            </a:r>
          </a:p>
        </p:txBody>
      </p:sp>
      <p:sp>
        <p:nvSpPr>
          <p:cNvPr id="133" name="OTLSHAPE_SL2A_84704b183fed45a6a41a148d021e57e8_Header">
            <a:extLst>
              <a:ext uri="{FF2B5EF4-FFF2-40B4-BE49-F238E27FC236}">
                <a16:creationId xmlns:a16="http://schemas.microsoft.com/office/drawing/2014/main" id="{6B5C3719-605C-B432-FB95-703E235D09C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149728" y="4250124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Strategy</a:t>
            </a:r>
          </a:p>
        </p:txBody>
      </p:sp>
      <p:sp>
        <p:nvSpPr>
          <p:cNvPr id="160" name="OTLSHAPE_SL2A_57d7c837f0ef4f9895e5a911941229be_Header">
            <a:extLst>
              <a:ext uri="{FF2B5EF4-FFF2-40B4-BE49-F238E27FC236}">
                <a16:creationId xmlns:a16="http://schemas.microsoft.com/office/drawing/2014/main" id="{0F191C54-AFD9-9711-9D99-63247AD2049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149728" y="4605724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Growth</a:t>
            </a:r>
          </a:p>
        </p:txBody>
      </p:sp>
      <p:sp>
        <p:nvSpPr>
          <p:cNvPr id="187" name="OTLSHAPE_SL2A_ef8416e23330436eaa473c31d5febc10_Header">
            <a:extLst>
              <a:ext uri="{FF2B5EF4-FFF2-40B4-BE49-F238E27FC236}">
                <a16:creationId xmlns:a16="http://schemas.microsoft.com/office/drawing/2014/main" id="{204BDADB-7EBD-BCB7-2ECC-9B5C78C5F3E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149728" y="507117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Strategy</a:t>
            </a:r>
          </a:p>
        </p:txBody>
      </p:sp>
      <p:sp>
        <p:nvSpPr>
          <p:cNvPr id="214" name="OTLSHAPE_SL2A_405246516e2d4178ab28884ba1e0eea4_Header">
            <a:extLst>
              <a:ext uri="{FF2B5EF4-FFF2-40B4-BE49-F238E27FC236}">
                <a16:creationId xmlns:a16="http://schemas.microsoft.com/office/drawing/2014/main" id="{273D7C88-3FC2-A1D5-16BF-0100AE41F40D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149728" y="5519489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Efficiency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4040B06-AAB6-53F4-94EA-585940EAD1A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956033" y="205315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88" name="OTLSHAPE_SLT_697071a87aa54aed9c09849754731f55_Title">
            <a:extLst>
              <a:ext uri="{FF2B5EF4-FFF2-40B4-BE49-F238E27FC236}">
                <a16:creationId xmlns:a16="http://schemas.microsoft.com/office/drawing/2014/main" id="{781F48D5-EFF5-AF2C-2C82-A45C85DB5B8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565285" y="3328591"/>
            <a:ext cx="176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key stakeholders</a:t>
            </a:r>
          </a:p>
        </p:txBody>
      </p:sp>
      <p:sp>
        <p:nvSpPr>
          <p:cNvPr id="96" name="OTLSHAPE_SLT_f12aa3147deb4fde9b4712b972f893a1_Title">
            <a:extLst>
              <a:ext uri="{FF2B5EF4-FFF2-40B4-BE49-F238E27FC236}">
                <a16:creationId xmlns:a16="http://schemas.microsoft.com/office/drawing/2014/main" id="{B77CA48A-BE05-D1C8-236F-48D8FFD8859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252802" y="3235564"/>
            <a:ext cx="1104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Remove upgrade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barriers</a:t>
            </a:r>
            <a:endParaRPr kumimoji="0" lang="en-US" sz="1200" b="1" i="0" u="none" strike="noStrike" kern="1200" cap="none" spc="-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4" name="OTLSHAPE_SLT_62769737c26145d0880d168712a48855_Title">
            <a:extLst>
              <a:ext uri="{FF2B5EF4-FFF2-40B4-BE49-F238E27FC236}">
                <a16:creationId xmlns:a16="http://schemas.microsoft.com/office/drawing/2014/main" id="{AF7A8481-4EDA-862C-C275-E75BD8FC22B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253859" y="3328591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current risk initiatives</a:t>
            </a:r>
          </a:p>
        </p:txBody>
      </p:sp>
      <p:sp>
        <p:nvSpPr>
          <p:cNvPr id="112" name="OTLSHAPE_SLT_aa535a6019aa488fb70fa9209f5a61cf_Title">
            <a:extLst>
              <a:ext uri="{FF2B5EF4-FFF2-40B4-BE49-F238E27FC236}">
                <a16:creationId xmlns:a16="http://schemas.microsoft.com/office/drawing/2014/main" id="{C992C2EA-FF54-41F1-C775-28D806FCD1D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877775" y="3235564"/>
            <a:ext cx="977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Advertisement </a:t>
            </a:r>
            <a:br>
              <a:rPr kumimoji="0" lang="en-US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management</a:t>
            </a:r>
          </a:p>
        </p:txBody>
      </p:sp>
      <p:sp>
        <p:nvSpPr>
          <p:cNvPr id="123" name="OTLSHAPE_SLT_ef1dab57908349a0b82f9bda3827285a_Title">
            <a:extLst>
              <a:ext uri="{FF2B5EF4-FFF2-40B4-BE49-F238E27FC236}">
                <a16:creationId xmlns:a16="http://schemas.microsoft.com/office/drawing/2014/main" id="{A0AC2780-B8A8-3AC8-4412-9ECCCF686FD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570634" y="3683874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Analytical </a:t>
            </a:r>
            <a:b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131" name="OTLSHAPE_SLT_9e57e1c74a824d61ac0f6c635b551010_Title">
            <a:extLst>
              <a:ext uri="{FF2B5EF4-FFF2-40B4-BE49-F238E27FC236}">
                <a16:creationId xmlns:a16="http://schemas.microsoft.com/office/drawing/2014/main" id="{8CA1A5B6-177B-3A6E-7086-34BA9D32ED7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687276" y="3683874"/>
            <a:ext cx="558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Public </a:t>
            </a:r>
            <a:b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relations</a:t>
            </a:r>
          </a:p>
        </p:txBody>
      </p:sp>
      <p:sp>
        <p:nvSpPr>
          <p:cNvPr id="142" name="OTLSHAPE_SLT_e8d038d8bf66462da6df2556157bab10_Title">
            <a:extLst>
              <a:ext uri="{FF2B5EF4-FFF2-40B4-BE49-F238E27FC236}">
                <a16:creationId xmlns:a16="http://schemas.microsoft.com/office/drawing/2014/main" id="{9B3F4BF9-4E1D-6C27-A038-AEDF6A76779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292571" y="4242356"/>
            <a:ext cx="1790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Total employee involvement</a:t>
            </a:r>
          </a:p>
        </p:txBody>
      </p:sp>
      <p:sp>
        <p:nvSpPr>
          <p:cNvPr id="150" name="OTLSHAPE_SLT_aea5f12b5efe45a8beed19721b9a2e50_Title">
            <a:extLst>
              <a:ext uri="{FF2B5EF4-FFF2-40B4-BE49-F238E27FC236}">
                <a16:creationId xmlns:a16="http://schemas.microsoft.com/office/drawing/2014/main" id="{38730A6E-C232-049A-1049-CE11AD18C4FF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213430" y="4242356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Total quality focus</a:t>
            </a:r>
          </a:p>
        </p:txBody>
      </p:sp>
      <p:sp>
        <p:nvSpPr>
          <p:cNvPr id="158" name="OTLSHAPE_SLT_08980aa14d5a41a8b741f65a68bb2121_Title">
            <a:extLst>
              <a:ext uri="{FF2B5EF4-FFF2-40B4-BE49-F238E27FC236}">
                <a16:creationId xmlns:a16="http://schemas.microsoft.com/office/drawing/2014/main" id="{22B7E591-DAB5-F1DF-5F26-1913C63F70D1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522117" y="4242356"/>
            <a:ext cx="195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Structured flow manufacturing</a:t>
            </a:r>
          </a:p>
        </p:txBody>
      </p:sp>
      <p:sp>
        <p:nvSpPr>
          <p:cNvPr id="169" name="OTLSHAPE_SLT_0d23cbdeb4e44af6935633215e144670_Title">
            <a:extLst>
              <a:ext uri="{FF2B5EF4-FFF2-40B4-BE49-F238E27FC236}">
                <a16:creationId xmlns:a16="http://schemas.microsoft.com/office/drawing/2014/main" id="{66BCE68A-936C-B9DF-B59D-21B1E12140F8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2932509" y="4597956"/>
            <a:ext cx="1841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Level load and balanced flow</a:t>
            </a:r>
            <a:endParaRPr kumimoji="0" lang="en-US" sz="1200" b="1" i="0" u="none" strike="noStrike" kern="1200" cap="none" spc="-6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77" name="OTLSHAPE_SLT_97544b8466644346b1128394f19f84ac_Title">
            <a:extLst>
              <a:ext uri="{FF2B5EF4-FFF2-40B4-BE49-F238E27FC236}">
                <a16:creationId xmlns:a16="http://schemas.microsoft.com/office/drawing/2014/main" id="{EA9B146F-4A83-203A-51A4-F5BF669652FA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008110" y="4597956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Set up reduction</a:t>
            </a:r>
          </a:p>
        </p:txBody>
      </p:sp>
      <p:sp>
        <p:nvSpPr>
          <p:cNvPr id="185" name="OTLSHAPE_SLT_4fc2f4cf184f47b9987b6e019fbb8051_Title">
            <a:extLst>
              <a:ext uri="{FF2B5EF4-FFF2-40B4-BE49-F238E27FC236}">
                <a16:creationId xmlns:a16="http://schemas.microsoft.com/office/drawing/2014/main" id="{69D5F364-D78F-4D72-0C7D-B70D1A5DA08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559369" y="4597956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Continuous improvement</a:t>
            </a:r>
          </a:p>
        </p:txBody>
      </p:sp>
      <p:sp>
        <p:nvSpPr>
          <p:cNvPr id="196" name="OTLSHAPE_SLT_918d0149a61a47d5bf7b74a273294147_Title">
            <a:extLst>
              <a:ext uri="{FF2B5EF4-FFF2-40B4-BE49-F238E27FC236}">
                <a16:creationId xmlns:a16="http://schemas.microsoft.com/office/drawing/2014/main" id="{D42B6D12-244F-D920-629C-F9369B317B3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192674" y="5063411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Analysis of feedback</a:t>
            </a:r>
          </a:p>
        </p:txBody>
      </p:sp>
      <p:sp>
        <p:nvSpPr>
          <p:cNvPr id="204" name="OTLSHAPE_SLT_ec0c08e4ee4f41879847c642e05bfddf_Title">
            <a:extLst>
              <a:ext uri="{FF2B5EF4-FFF2-40B4-BE49-F238E27FC236}">
                <a16:creationId xmlns:a16="http://schemas.microsoft.com/office/drawing/2014/main" id="{8804B828-4614-7E8B-A8E6-8CDA98839D1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854042" y="5063411"/>
            <a:ext cx="210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Sales &amp; Marketing reorganization</a:t>
            </a:r>
          </a:p>
        </p:txBody>
      </p:sp>
      <p:sp>
        <p:nvSpPr>
          <p:cNvPr id="212" name="OTLSHAPE_SLT_6d931f11762048edae96a4550815c82b_Title">
            <a:extLst>
              <a:ext uri="{FF2B5EF4-FFF2-40B4-BE49-F238E27FC236}">
                <a16:creationId xmlns:a16="http://schemas.microsoft.com/office/drawing/2014/main" id="{706B74B5-73D3-CD31-B2B7-F4DBEF419CD6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991665" y="4970383"/>
            <a:ext cx="850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C-Level </a:t>
            </a:r>
            <a:br>
              <a:rPr kumimoji="0" lang="en-US" sz="12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Management</a:t>
            </a:r>
          </a:p>
        </p:txBody>
      </p:sp>
      <p:sp>
        <p:nvSpPr>
          <p:cNvPr id="223" name="OTLSHAPE_SLT_0642ecef0a4d4f338abdcdc80425f552_Title">
            <a:extLst>
              <a:ext uri="{FF2B5EF4-FFF2-40B4-BE49-F238E27FC236}">
                <a16:creationId xmlns:a16="http://schemas.microsoft.com/office/drawing/2014/main" id="{4D92D767-2C4A-EBF3-1CEE-862113ACDEF3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449704" y="5418694"/>
            <a:ext cx="1092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Culture overhaul </a:t>
            </a:r>
            <a:b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(switch to Agile)</a:t>
            </a:r>
            <a:endParaRPr kumimoji="0" lang="en-US" sz="1200" b="1" i="0" u="none" strike="noStrike" kern="1200" cap="none" spc="-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1" name="OTLSHAPE_TB_00000000000000000000000000000000_MiddleTimescaleInterval1">
            <a:extLst>
              <a:ext uri="{FF2B5EF4-FFF2-40B4-BE49-F238E27FC236}">
                <a16:creationId xmlns:a16="http://schemas.microsoft.com/office/drawing/2014/main" id="{2D27BEB1-EC66-2CA1-9A51-FCFE823A2B1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956033" y="2245177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32" name="OTLSHAPE_TB_00000000000000000000000000000000_MiddleTimescaleInterval2">
            <a:extLst>
              <a:ext uri="{FF2B5EF4-FFF2-40B4-BE49-F238E27FC236}">
                <a16:creationId xmlns:a16="http://schemas.microsoft.com/office/drawing/2014/main" id="{3203FBAC-41C5-4C6A-CC9D-757AC37D666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759061" y="2245177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233" name="OTLSHAPE_TB_00000000000000000000000000000000_MiddleTimescaleInterval3">
            <a:extLst>
              <a:ext uri="{FF2B5EF4-FFF2-40B4-BE49-F238E27FC236}">
                <a16:creationId xmlns:a16="http://schemas.microsoft.com/office/drawing/2014/main" id="{45AF9173-BA0B-FAA2-232B-966D1DFFDCDF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484376" y="2245177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234" name="OTLSHAPE_TB_00000000000000000000000000000000_MiddleTimescaleInterval4">
            <a:extLst>
              <a:ext uri="{FF2B5EF4-FFF2-40B4-BE49-F238E27FC236}">
                <a16:creationId xmlns:a16="http://schemas.microsoft.com/office/drawing/2014/main" id="{B0C7895E-E240-F345-31A7-5651CE9AC6F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287403" y="2245177"/>
            <a:ext cx="21974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235" name="OTLSHAPE_TB_00000000000000000000000000000000_MiddleTimescaleInterval5">
            <a:extLst>
              <a:ext uri="{FF2B5EF4-FFF2-40B4-BE49-F238E27FC236}">
                <a16:creationId xmlns:a16="http://schemas.microsoft.com/office/drawing/2014/main" id="{153C2EF6-DAC3-214B-72EC-63545EDE10E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064527" y="2245177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36" name="OTLSHAPE_TB_00000000000000000000000000000000_MiddleTimescaleInterval6">
            <a:extLst>
              <a:ext uri="{FF2B5EF4-FFF2-40B4-BE49-F238E27FC236}">
                <a16:creationId xmlns:a16="http://schemas.microsoft.com/office/drawing/2014/main" id="{1614F8CD-43E6-A95D-35AD-E6E819D7D63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867555" y="2245177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237" name="OTLSHAPE_TB_00000000000000000000000000000000_MiddleTimescaleInterval7">
            <a:extLst>
              <a:ext uri="{FF2B5EF4-FFF2-40B4-BE49-F238E27FC236}">
                <a16:creationId xmlns:a16="http://schemas.microsoft.com/office/drawing/2014/main" id="{FC9F6A08-81F8-3E11-0556-CCBE7E05E16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644678" y="2245177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238" name="OTLSHAPE_TB_00000000000000000000000000000000_MiddleTimescaleInterval8">
            <a:extLst>
              <a:ext uri="{FF2B5EF4-FFF2-40B4-BE49-F238E27FC236}">
                <a16:creationId xmlns:a16="http://schemas.microsoft.com/office/drawing/2014/main" id="{2B05281E-3F45-C6EC-EA55-E0C846E4F8F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447706" y="2245177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239" name="OTLSHAPE_TB_00000000000000000000000000000000_MiddleTimescaleInterval9">
            <a:extLst>
              <a:ext uri="{FF2B5EF4-FFF2-40B4-BE49-F238E27FC236}">
                <a16:creationId xmlns:a16="http://schemas.microsoft.com/office/drawing/2014/main" id="{6100D9C0-2697-B4DB-29D9-04FD3F3E824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250733" y="2245177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40" name="OTLSHAPE_TB_00000000000000000000000000000000_MiddleTimescaleInterval10">
            <a:extLst>
              <a:ext uri="{FF2B5EF4-FFF2-40B4-BE49-F238E27FC236}">
                <a16:creationId xmlns:a16="http://schemas.microsoft.com/office/drawing/2014/main" id="{5DAD6374-1913-BF07-6965-8F64B2E2CB2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027857" y="2245177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241" name="OTLSHAPE_TB_00000000000000000000000000000000_MiddleTimescaleInterval11">
            <a:extLst>
              <a:ext uri="{FF2B5EF4-FFF2-40B4-BE49-F238E27FC236}">
                <a16:creationId xmlns:a16="http://schemas.microsoft.com/office/drawing/2014/main" id="{82BA8A3D-ADA5-266C-E0B1-1DB7F041C23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830884" y="2245177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242" name="OTLSHAPE_TB_00000000000000000000000000000000_MiddleTimescaleInterval12">
            <a:extLst>
              <a:ext uri="{FF2B5EF4-FFF2-40B4-BE49-F238E27FC236}">
                <a16:creationId xmlns:a16="http://schemas.microsoft.com/office/drawing/2014/main" id="{0B0C9F77-72F8-C1BE-3FEE-D88B4641B846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608008" y="2245177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244" name="OTLSHAPE_TB_00000000000000000000000000000000_TimescaleInterval2">
            <a:extLst>
              <a:ext uri="{FF2B5EF4-FFF2-40B4-BE49-F238E27FC236}">
                <a16:creationId xmlns:a16="http://schemas.microsoft.com/office/drawing/2014/main" id="{691FA49A-E8F9-3223-F69D-2CF8173A577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287403" y="205315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245" name="OTLSHAPE_TB_00000000000000000000000000000000_TimescaleInterval3">
            <a:extLst>
              <a:ext uri="{FF2B5EF4-FFF2-40B4-BE49-F238E27FC236}">
                <a16:creationId xmlns:a16="http://schemas.microsoft.com/office/drawing/2014/main" id="{A5565AAE-5C36-A992-C67B-5D3FBFA03CD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644678" y="205315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246" name="OTLSHAPE_TB_00000000000000000000000000000000_TimescaleInterval4">
            <a:extLst>
              <a:ext uri="{FF2B5EF4-FFF2-40B4-BE49-F238E27FC236}">
                <a16:creationId xmlns:a16="http://schemas.microsoft.com/office/drawing/2014/main" id="{94101A8F-3FBA-BEC9-A901-C12011EEB082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027857" y="205315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cxnSp>
        <p:nvCxnSpPr>
          <p:cNvPr id="247" name="OTLSHAPE_TB_00000000000000000000000000000000_Separator1">
            <a:extLst>
              <a:ext uri="{FF2B5EF4-FFF2-40B4-BE49-F238E27FC236}">
                <a16:creationId xmlns:a16="http://schemas.microsoft.com/office/drawing/2014/main" id="{F7A53734-C168-F4F2-B519-02D2014A66DC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4223903" y="20547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Separator2">
            <a:extLst>
              <a:ext uri="{FF2B5EF4-FFF2-40B4-BE49-F238E27FC236}">
                <a16:creationId xmlns:a16="http://schemas.microsoft.com/office/drawing/2014/main" id="{3BC0AD38-7E83-F8F2-679E-7ED6B9CF9A0E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6581177" y="20547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Separator3">
            <a:extLst>
              <a:ext uri="{FF2B5EF4-FFF2-40B4-BE49-F238E27FC236}">
                <a16:creationId xmlns:a16="http://schemas.microsoft.com/office/drawing/2014/main" id="{0FF3EE64-814E-C700-7971-D0CC23A34BFD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8964356" y="20547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MiddleSeparator1">
            <a:extLst>
              <a:ext uri="{FF2B5EF4-FFF2-40B4-BE49-F238E27FC236}">
                <a16:creationId xmlns:a16="http://schemas.microsoft.com/office/drawing/2014/main" id="{F64E57D0-2214-2D24-14DE-ED3733B3375F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2695560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TB_00000000000000000000000000000000_MiddleSeparator2">
            <a:extLst>
              <a:ext uri="{FF2B5EF4-FFF2-40B4-BE49-F238E27FC236}">
                <a16:creationId xmlns:a16="http://schemas.microsoft.com/office/drawing/2014/main" id="{523C16DE-D196-9B6D-944E-0B84D5F474F6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3420876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TB_00000000000000000000000000000000_MiddleSeparator3">
            <a:extLst>
              <a:ext uri="{FF2B5EF4-FFF2-40B4-BE49-F238E27FC236}">
                <a16:creationId xmlns:a16="http://schemas.microsoft.com/office/drawing/2014/main" id="{A5AC866E-7366-92A5-B305-0803C68B7738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4223903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TB_00000000000000000000000000000000_MiddleSeparator4">
            <a:extLst>
              <a:ext uri="{FF2B5EF4-FFF2-40B4-BE49-F238E27FC236}">
                <a16:creationId xmlns:a16="http://schemas.microsoft.com/office/drawing/2014/main" id="{DDED1A87-D3F9-2864-5BF5-1900D0AFC902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5001027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TB_00000000000000000000000000000000_MiddleSeparator5">
            <a:extLst>
              <a:ext uri="{FF2B5EF4-FFF2-40B4-BE49-F238E27FC236}">
                <a16:creationId xmlns:a16="http://schemas.microsoft.com/office/drawing/2014/main" id="{F62F1166-632F-DCD2-6A7B-8E65A1926B36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5804054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B_00000000000000000000000000000000_MiddleSeparator6">
            <a:extLst>
              <a:ext uri="{FF2B5EF4-FFF2-40B4-BE49-F238E27FC236}">
                <a16:creationId xmlns:a16="http://schemas.microsoft.com/office/drawing/2014/main" id="{3BE4C79E-7884-142E-A011-6128823873A2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6581177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OTLSHAPE_TB_00000000000000000000000000000000_MiddleSeparator7">
            <a:extLst>
              <a:ext uri="{FF2B5EF4-FFF2-40B4-BE49-F238E27FC236}">
                <a16:creationId xmlns:a16="http://schemas.microsoft.com/office/drawing/2014/main" id="{568E8A6F-1373-CEA8-809C-5BD0EE3DAAF5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7384205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MiddleSeparator8">
            <a:extLst>
              <a:ext uri="{FF2B5EF4-FFF2-40B4-BE49-F238E27FC236}">
                <a16:creationId xmlns:a16="http://schemas.microsoft.com/office/drawing/2014/main" id="{49F63015-81CD-5B75-2FEB-14431FAA1207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8187233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OTLSHAPE_TB_00000000000000000000000000000000_MiddleSeparator9">
            <a:extLst>
              <a:ext uri="{FF2B5EF4-FFF2-40B4-BE49-F238E27FC236}">
                <a16:creationId xmlns:a16="http://schemas.microsoft.com/office/drawing/2014/main" id="{7B96AE08-8B05-54C4-D789-8D7BC12AAFCB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8964356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MiddleSeparator10">
            <a:extLst>
              <a:ext uri="{FF2B5EF4-FFF2-40B4-BE49-F238E27FC236}">
                <a16:creationId xmlns:a16="http://schemas.microsoft.com/office/drawing/2014/main" id="{74A38738-A889-C9F8-3668-C687DAF62616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9767384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TB_00000000000000000000000000000000_MiddleSeparator11">
            <a:extLst>
              <a:ext uri="{FF2B5EF4-FFF2-40B4-BE49-F238E27FC236}">
                <a16:creationId xmlns:a16="http://schemas.microsoft.com/office/drawing/2014/main" id="{1850B225-8592-42D7-25F8-FFA24466224D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10544507" y="22467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TLSHAPE_M_8f92939b58f54c71827122648ab86023_Shape">
            <a:extLst>
              <a:ext uri="{FF2B5EF4-FFF2-40B4-BE49-F238E27FC236}">
                <a16:creationId xmlns:a16="http://schemas.microsoft.com/office/drawing/2014/main" id="{B246A7A7-725D-706B-5EA6-DF1A99A11744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3565599" y="1864240"/>
            <a:ext cx="228600" cy="2540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M_c563eecda1a24e1587ca008225be4001_Shape">
            <a:extLst>
              <a:ext uri="{FF2B5EF4-FFF2-40B4-BE49-F238E27FC236}">
                <a16:creationId xmlns:a16="http://schemas.microsoft.com/office/drawing/2014/main" id="{22908FD5-98EC-413D-83E0-068DAC5EB3EC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8098819" y="1864240"/>
            <a:ext cx="228600" cy="2540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7" name="OTLSHAPE_M_0c182e64fe014cf589f198b254a1fe5f_Shape">
            <a:extLst>
              <a:ext uri="{FF2B5EF4-FFF2-40B4-BE49-F238E27FC236}">
                <a16:creationId xmlns:a16="http://schemas.microsoft.com/office/drawing/2014/main" id="{5170DDA2-DBC9-C251-AAB2-5D5D7451A4F2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 flipV="1">
            <a:off x="8875943" y="2375289"/>
            <a:ext cx="228600" cy="254000"/>
          </a:xfrm>
          <a:prstGeom prst="flowChartManualOperation">
            <a:avLst/>
          </a:prstGeom>
          <a:solidFill>
            <a:srgbClr val="F6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8" name="OTLSHAPE_M_e73b44af454f4132b434bfb2a9bc4fef_Shape">
            <a:extLst>
              <a:ext uri="{FF2B5EF4-FFF2-40B4-BE49-F238E27FC236}">
                <a16:creationId xmlns:a16="http://schemas.microsoft.com/office/drawing/2014/main" id="{BBBA3E7D-66F2-27EF-AEFF-C9012962747A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9678970" y="2375289"/>
            <a:ext cx="228600" cy="254000"/>
          </a:xfrm>
          <a:prstGeom prst="star8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9" name="OTLSHAPE_M_24ebf1800fd644c4a2e1665be1892762_Shape">
            <a:extLst>
              <a:ext uri="{FF2B5EF4-FFF2-40B4-BE49-F238E27FC236}">
                <a16:creationId xmlns:a16="http://schemas.microsoft.com/office/drawing/2014/main" id="{31DD4F62-83A8-62F6-0DAE-E2819340310A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4912613" y="2375289"/>
            <a:ext cx="228600" cy="254000"/>
          </a:xfrm>
          <a:prstGeom prst="star8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0" name="OTLSHAPE_M_08c7e6b5295d40659e696c402462560e_Shape">
            <a:extLst>
              <a:ext uri="{FF2B5EF4-FFF2-40B4-BE49-F238E27FC236}">
                <a16:creationId xmlns:a16="http://schemas.microsoft.com/office/drawing/2014/main" id="{F317F12A-5F1C-4F3D-FD3D-3ADD04BFD179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 flipV="1">
            <a:off x="3332462" y="2375289"/>
            <a:ext cx="228600" cy="254000"/>
          </a:xfrm>
          <a:prstGeom prst="flowChartManualOperati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1" name="OTLSHAPE_M_2159cdeb3d104a4b9d250319b2ddda23_Shape">
            <a:extLst>
              <a:ext uri="{FF2B5EF4-FFF2-40B4-BE49-F238E27FC236}">
                <a16:creationId xmlns:a16="http://schemas.microsoft.com/office/drawing/2014/main" id="{7D07217A-0877-39B8-6F20-F7C7C8ECA8E0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 flipV="1">
            <a:off x="2607147" y="1864240"/>
            <a:ext cx="228600" cy="254000"/>
          </a:xfrm>
          <a:prstGeom prst="triangle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2" name="OTLSHAPE_M_8e49b48dde514dff94e9bb284343dbb9_Shape">
            <a:extLst>
              <a:ext uri="{FF2B5EF4-FFF2-40B4-BE49-F238E27FC236}">
                <a16:creationId xmlns:a16="http://schemas.microsoft.com/office/drawing/2014/main" id="{5522A83A-2348-2E73-1012-D4A821E45F16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 flipV="1">
            <a:off x="5275271" y="1864240"/>
            <a:ext cx="228600" cy="254000"/>
          </a:xfrm>
          <a:prstGeom prst="triangle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3" name="OTLSHAPE_M_b4973f4683024299af34d25c543d3c65_Shape">
            <a:extLst>
              <a:ext uri="{FF2B5EF4-FFF2-40B4-BE49-F238E27FC236}">
                <a16:creationId xmlns:a16="http://schemas.microsoft.com/office/drawing/2014/main" id="{D7AEF572-2980-82FF-1F81-41C13F43771C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 flipV="1">
            <a:off x="6078298" y="1864240"/>
            <a:ext cx="228600" cy="254000"/>
          </a:xfrm>
          <a:prstGeom prst="triangl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TLSHAPE_M_2159cdeb3d104a4b9d250319b2ddda23_Title">
            <a:extLst>
              <a:ext uri="{FF2B5EF4-FFF2-40B4-BE49-F238E27FC236}">
                <a16:creationId xmlns:a16="http://schemas.microsoft.com/office/drawing/2014/main" id="{A3523D12-ABBB-085D-F913-92CAE74E6929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2542504" y="1683816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V.0.0.2</a:t>
            </a:r>
          </a:p>
        </p:txBody>
      </p:sp>
      <p:sp>
        <p:nvSpPr>
          <p:cNvPr id="34" name="OTLSHAPE_M_08c7e6b5295d40659e696c402462560e_Title">
            <a:extLst>
              <a:ext uri="{FF2B5EF4-FFF2-40B4-BE49-F238E27FC236}">
                <a16:creationId xmlns:a16="http://schemas.microsoft.com/office/drawing/2014/main" id="{A6DA7BE8-33A5-8CEE-2AC6-27639EC2E9D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2992547" y="2654689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Funding deadline</a:t>
            </a:r>
          </a:p>
        </p:txBody>
      </p:sp>
      <p:sp>
        <p:nvSpPr>
          <p:cNvPr id="37" name="OTLSHAPE_M_8f92939b58f54c71827122648ab86023_Title">
            <a:extLst>
              <a:ext uri="{FF2B5EF4-FFF2-40B4-BE49-F238E27FC236}">
                <a16:creationId xmlns:a16="http://schemas.microsoft.com/office/drawing/2014/main" id="{AF5A548B-AEF0-8117-FEF3-E3324AB6D193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389704" y="1683816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MRR: 300K</a:t>
            </a:r>
          </a:p>
        </p:txBody>
      </p:sp>
      <p:sp>
        <p:nvSpPr>
          <p:cNvPr id="40" name="OTLSHAPE_M_24ebf1800fd644c4a2e1665be1892762_Title">
            <a:extLst>
              <a:ext uri="{FF2B5EF4-FFF2-40B4-BE49-F238E27FC236}">
                <a16:creationId xmlns:a16="http://schemas.microsoft.com/office/drawing/2014/main" id="{9E265826-92DD-8C11-CE0F-9D2D442D1817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598331" y="2654689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1 Funding</a:t>
            </a:r>
          </a:p>
        </p:txBody>
      </p:sp>
      <p:sp>
        <p:nvSpPr>
          <p:cNvPr id="43" name="OTLSHAPE_M_8e49b48dde514dff94e9bb284343dbb9_Title">
            <a:extLst>
              <a:ext uri="{FF2B5EF4-FFF2-40B4-BE49-F238E27FC236}">
                <a16:creationId xmlns:a16="http://schemas.microsoft.com/office/drawing/2014/main" id="{EA0DD039-590D-94C8-19A8-E82707AA48D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210628" y="1683816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V.0.0.3</a:t>
            </a:r>
          </a:p>
        </p:txBody>
      </p:sp>
      <p:sp>
        <p:nvSpPr>
          <p:cNvPr id="46" name="OTLSHAPE_M_b4973f4683024299af34d25c543d3c65_Title">
            <a:extLst>
              <a:ext uri="{FF2B5EF4-FFF2-40B4-BE49-F238E27FC236}">
                <a16:creationId xmlns:a16="http://schemas.microsoft.com/office/drawing/2014/main" id="{05205E59-0C00-8F6F-BD54-33B56ACF0D83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696960" y="1683816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IPO App v2 release</a:t>
            </a:r>
          </a:p>
        </p:txBody>
      </p:sp>
      <p:sp>
        <p:nvSpPr>
          <p:cNvPr id="49" name="OTLSHAPE_M_c563eecda1a24e1587ca008225be4001_Title">
            <a:extLst>
              <a:ext uri="{FF2B5EF4-FFF2-40B4-BE49-F238E27FC236}">
                <a16:creationId xmlns:a16="http://schemas.microsoft.com/office/drawing/2014/main" id="{1C6F585B-84F8-AA90-C487-F4BE3305C5E9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922924" y="1683816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MRR: 300K</a:t>
            </a:r>
          </a:p>
        </p:txBody>
      </p:sp>
      <p:sp>
        <p:nvSpPr>
          <p:cNvPr id="52" name="OTLSHAPE_M_0c182e64fe014cf589f198b254a1fe5f_Title">
            <a:extLst>
              <a:ext uri="{FF2B5EF4-FFF2-40B4-BE49-F238E27FC236}">
                <a16:creationId xmlns:a16="http://schemas.microsoft.com/office/drawing/2014/main" id="{28755239-E1FA-03E9-1A7E-507C350EC62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761537" y="2654689"/>
            <a:ext cx="4699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Funding </a:t>
            </a:r>
            <a:br>
              <a:rPr kumimoji="0" lang="en-US" sz="10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0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deadline</a:t>
            </a:r>
          </a:p>
        </p:txBody>
      </p:sp>
      <p:sp>
        <p:nvSpPr>
          <p:cNvPr id="55" name="OTLSHAPE_M_e73b44af454f4132b434bfb2a9bc4fef_Title">
            <a:extLst>
              <a:ext uri="{FF2B5EF4-FFF2-40B4-BE49-F238E27FC236}">
                <a16:creationId xmlns:a16="http://schemas.microsoft.com/office/drawing/2014/main" id="{3B41AC70-AE16-9F39-AC16-548A974C60BE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575847" y="2684214"/>
            <a:ext cx="4445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2 </a:t>
            </a:r>
            <a:br>
              <a:rPr kumimoji="0" lang="en-US" sz="1000" b="1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000" b="1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Funding</a:t>
            </a:r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F59B7A-535C-F1FC-F9A7-DBC93485E1B3}"/>
              </a:ext>
            </a:extLst>
          </p:cNvPr>
          <p:cNvGrpSpPr/>
          <p:nvPr/>
        </p:nvGrpSpPr>
        <p:grpSpPr>
          <a:xfrm>
            <a:off x="11421618" y="3579131"/>
            <a:ext cx="276999" cy="2332381"/>
            <a:chOff x="11446296" y="4100169"/>
            <a:chExt cx="276999" cy="2332381"/>
          </a:xfrm>
        </p:grpSpPr>
        <p:pic>
          <p:nvPicPr>
            <p:cNvPr id="345" name="Picture 34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3CE045F-B2B8-0A45-DF07-837F60715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8C2F3A08-7764-2240-F57B-DED31785710C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261" name="TextBox 260">
            <a:extLst>
              <a:ext uri="{FF2B5EF4-FFF2-40B4-BE49-F238E27FC236}">
                <a16:creationId xmlns:a16="http://schemas.microsoft.com/office/drawing/2014/main" id="{13798CBE-A9F9-5F44-B07C-4091C994F1F5}"/>
              </a:ext>
            </a:extLst>
          </p:cNvPr>
          <p:cNvSpPr txBox="1"/>
          <p:nvPr/>
        </p:nvSpPr>
        <p:spPr>
          <a:xfrm>
            <a:off x="1892532" y="776748"/>
            <a:ext cx="7487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Quarterly Lean Manufacturing Roadmap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5121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U0NDc4MGJmLTg0MGItNGRkMC04N2MyLWU0MDc3ZTBjZjNkN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E2NSwiRyI6MTY1LCJCIjoxNjV9fSwiSXNWaXNpYmxlIjp0cnV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yNTUsIkciOjI1NSwiQiI6MjU1fX0sIklzVmlzaWJsZSI6dHJ1ZSwiV2lkdGgiOjAuMCwiSGVpZ2h0IjowLjAsIkJvcmRlclN0eWxlIjp7IiRpZCI6IjI3IiwiTGluZUNvbG9yIjp7IiRpZCI6IjI4IiwiJHR5cGUiOiJOTFJFLkNvbW1vbi5Eb20uU29saWRDb2xvckJydXNoLCBOTFJFLkNvbW1vbiIsIkNvbG9yIjp7IiRpZCI6IjI5IiwiQSI6MjU1LCJSIjoyNTUsIkciOjAsIkIiOjB9fSwiTGluZVdlaWdodCI6MC4wLCJMaW5lVHlwZSI6MCwiUGFyZW50U3R5bGUiOm51bGx9LCJQYXJlbnRTdHlsZSI6bnVsbH0sIk1hcmdpbiI6eyIkaWQiOiIzMCIsIlRvcCI6MC4wLCJMZWZ0IjowLjAsIlJpZ2h0IjowLjAsIkJvdHRvbSI6MC4wfSwiUGFkZGluZyI6eyIkaWQiOiIzMSIsIlRvcCI6MC4wLCJMZWZ0IjowLjAsIlJpZ2h0IjowLjAsIkJvdHRvbSI6MC4wfSwiSXNWaXNpYmxlIjpmYWxzZSwiV2lkdGgiOjAuMCwiSGVpZ2h0IjowLjAsIkJvcmRlclN0eWxlIjpudWxsLCJQYXJlbnRTdHlsZSI6bnVsbH19LHsiJGlkIjoiMzIiLCJfcm93cyI6W3siJGlkIjoiMzMiLCJfdGFza3MiOlt7IiRpZCI6IjM0IiwiX2F0dGFjaGVkTWlsZXN0b25lcyI6W10sIlRhc2tEZWZpbml0aW9uIjp7IiRpZCI6IjM1IiwiR3JvdXBOYW1lIjpudWxsLCJTdGFydERhdGUiOiIyMDIxLTAxLTAyVDAwOjAwOjAwIiwiRW5kRGF0ZSI6IjIwMjEtMDctMDdUMjM6NTk6MDAiLCJQZXJjZW50YWdlQ29tcGxldGUiOm51bGwsIlN0eWxlIjp7IiRpZCI6IjM2IiwiU2hhcGUiOjQsIlNoYXBlVGhpY2tuZXNzIjoxLCJEdXJhdGlvbkZvcm1hdCI6MCwiSW5jbHVkZU5vbldvcmtpbmdEYXlzSW5EdXJhdGlvbiI6ZmFsc2UsIlBlcmNlbnRhZ2VDb21wbGV0ZVN0eWxlIjp7IiRpZCI6IjM3IiwiRm9udFNldHRpbmdzIjp7IiRpZCI6IjM4IiwiRm9udFNpemUiOjEwLCJGb250TmFtZSI6IkNhbGlicmkiLCJJc0JvbGQiOmZhbHNlLCJJc0l0YWxpYyI6ZmFsc2UsIklzVW5kZXJsaW5lZCI6ZmFsc2UsIlBhcmVudFN0eWxlIjpudWxsfSwiQXV0b1NpemUiOjAsIkZvcmVncm91bmQiOnsiJGlkIjoiMzkiLCJDb2xvciI6eyIkaWQiOiI0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GlkIjoiNTMiLCJBIjo4OSwiUiI6MCwiRyI6MCwiQiI6MH19LCJJc1Zpc2libGUiOnRydWUsIldpZHRoIjowLjAsIkhlaWdodCI6MC4wLCJCb3JkZXJTdHlsZSI6eyIkaWQiOiI1NCIsIkxpbmVDb2xvciI6bnVsbCwiTGluZVdlaWdodCI6MC4wLCJMaW5lVHlwZSI6MCwiUGFyZW50U3R5bGUiOm51bGx9LCJQYXJlbnRTdHlsZSI6bnVsbH0sIkhvcml6b250YWxDb25uZWN0b3JTdHlsZSI6eyIkaWQiOiI1NSIsIkxpbmVDb2xvciI6eyIkaWQiOiI1NiIsIiR0eXBlIjoiTkxSRS5Db21tb24uRG9tLlNvbGlkQ29sb3JCcnVzaCwgTkxSRS5Db21tb24iLCJDb2xvciI6eyIkaWQiOiI1NyIsIkEiOjI1NSwiUiI6MjA0LCJHIjoyMDQsIkIiOjIwNH19LCJMaW5lV2VpZ2h0IjoxLjAsIkxpbmVUeXBlIjowLCJQYXJlbnRTdHlsZSI6bnVsbH0sIlZlcnRpY2FsQ29ubmVjdG9yU3R5bGUiOnsiJGlkIjoiNTgiLCJMaW5lQ29sb3IiOnsiJGlkIjoiNTkiLCIkdHlwZSI6Ik5MUkUuQ29tbW9uLkRvbS5Tb2xpZENvbG9yQnJ1c2gsIE5MUkUuQ29tbW9uIiwiQ29sb3IiOnsiJGlkIjoiNj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2MSIsIk1hcmdpbiI6eyIkaWQiOiI2MiIsIlRvcCI6MC4wLCJMZWZ0Ijo0LjAsIlJpZ2h0Ijo0LjAsIkJvdHRvbSI6MC4wfSwiUGFkZGluZyI6eyIkaWQiOiI2MyIsIlRvcCI6MC4wLCJMZWZ0IjowLjAsIlJpZ2h0IjowLjAsIkJvdHRvbSI6MC4wfSwiQmFja2dyb3VuZCI6eyIkaWQiOiI2NCIsIkNvbG9yIjp7IiRpZCI6IjY1IiwiQSI6MjU1LCJSIjoyNTUsIkciOjE5MiwiQiI6MH19LCJJc1Zpc2libGUiOnRydWUsIldpZHRoIjowLjAsIkhlaWdodCI6MTYuMCwiQm9yZGVyU3R5bGUiOnsiJGlkIjoiNjYiLCJMaW5lQ29sb3IiOnsiJGlkIjoiNjciLCIkdHlwZSI6Ik5MUkUuQ29tbW9uLkRvbS5Tb2xpZENvbG9yQnJ1c2gsIE5MUkUuQ29tbW9uIiwiQ29sb3IiOnsiJGlkIjoiNjgiLCJBIjoyNTUsIlIiOjI1NSwiRyI6MjU1LCJCIjoyNTV9fSwiTGluZVdlaWdodCI6Mi4wLCJMaW5lVHlwZSI6MCwiUGFyZW50U3R5bGUiOm51bGx9LCJQYXJlbnRTdHlsZSI6bnVsbH0sIlRpdGxlU3R5bGUiOnsiJGlkIjoiNjkiLCJGb250U2V0dGluZ3MiOnsiJGlkIjoiNzAiLCJGb250U2l6ZSI6MTEsIkZvbnROYW1lIjoiQ2FsaWJyaSIsIklzQm9sZCI6dHJ1ZSwiSXNJdGFsaWMiOmZhbHNlLCJJc1VuZGVybGluZWQiOmZhbHNlLCJQYXJlbnRTdHlsZSI6bnVsbH0sIkF1dG9TaXplIjowLCJGb3JlZ3JvdW5kIjp7IiRpZCI6IjcxIiwiQ29sb3IiOnsiJGlkIjoiNz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EYXRlU3R5bGUiOnsiJGlkIjoiNzgiLCJGb250U2V0dGluZ3MiOnsiJGlkIjoiNzkiLCJGb250U2l6ZSI6MTAsIkZvbnROYW1lIjoiQ2FsaWJyaSIsIklzQm9sZCI6ZmFsc2UsIklzSXRhbGljIjpmYWxzZSwiSXNVbmRlcmxpbmVkIjpmYWxzZSwiUGFyZW50U3R5bGUiOm51bGx9LCJBdXRvU2l6ZSI6MCwiRm9yZWdyb3VuZCI6eyIkaWQiOiI4MCIsIkNvbG9yIjp7IiRpZCI6I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iIsIlRvcCI6MC4wLCJMZWZ0IjowLjAsIlJpZ2h0IjowLjAsIkJvdHRvbSI6MC4wfSwiUGFkZGluZyI6eyIkaWQiOiI4MyIsIlRvcCI6MC4wLCJMZWZ0IjowLjAsIlJpZ2h0IjowLjAsIkJvdHRvbSI6MC4wfSwiQmFja2dyb3VuZCI6eyIkaWQiOiI4NCIsIkNvbG9yIjp7IiRyZWYiOiI1MyJ9fSwiSXNWaXNpYmxlIjp0cnVlLCJXaWR0aCI6MC4wLCJIZWlnaHQiOjAuMCwiQm9yZGVyU3R5bGUiOnsiJGlkIjoiODUiLCJMaW5lQ29sb3IiOm51bGwsIkxpbmVXZWlnaHQiOjAuMCwiTGluZVR5cGUiOjAsIlBhcmVudFN0eWxlIjpudWxsfSwiUGFyZW50U3R5bGUiOm51bGx9LCJEYXRlRm9ybWF0Ijp7IiRpZCI6Ij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IiwiRm9ybWF0IjowLCJJc1Zpc2libGUiOmZhbHNlLCJMYXN0S25vd25WaXNpYmlsaXR5U3RhdGUiOmZhbHNlfSwiSXNWaXNpYmxlIjp0cnVlLCJQYXJlbnRTdHlsZSI6bnVsbH0sIkluZGV4IjoxMiwiU21hcnREdXJhdGlvbkFjdGl2YXRlZCI6ZmFsc2UsIkRhdGVGb3JtYXQiOnsiJHJlZiI6Ijg2In0sIldlZWtOdW1iZXJpbmciOnsiJGlkIjoiODgiLCJGb3JtYXQiOjAsIklzVmlzaWJsZSI6ZmFsc2UsIkxhc3RLbm93blZpc2liaWxpdHlTdGF0ZSI6ZmFsc2V9LCJJZCI6ImQ2ZGMwODE3LTBmMDEtNDNkOS1hMTU1LTAwOWI4MGM5YjcxMCIsIkltcG9ydElkIjoiMzciLCJUaXRsZSI6IlBsYW5uaW5nIiwiTm90ZSI6bnVsbCwiSHlwZXJsaW5rIjp7IiRpZCI6Ijg5IiwiQWRkcmVzcyI6IiIsIlN1YkFkZHJlc3MiOiIifSwiSXNDaGFuZ2VkIjpmYWxzZSwiSXNOZXciOmZhbHNlfX0seyIkaWQiOiI5MCIsIl9hdHRhY2hlZE1pbGVzdG9uZXMiOltdLCJUYXNrRGVmaW5pdGlvbiI6eyIkaWQiOiI5MSIsIkdyb3VwTmFtZSI6bnVsbCwiU3RhcnREYXRlIjoiMjAyMS0wNy0wOFQwMDowMDowMCIsIkVuZERhdGUiOiIyMDIxLTEwLTE3VDIzOjU5OjAwIiwiUGVyY2VudGFnZUNvbXBsZXRlIjpudWxsLCJTdHlsZSI6eyIkaWQiOiI5MiIsIlNoYXBlIjo0LCJTaGFwZVRoaWNrbmVzcyI6MSwiRHVyYXRpb25Gb3JtYXQiOjAsIkluY2x1ZGVOb25Xb3JraW5nRGF5c0luRHVyYXRpb24iOmZhbHNlLCJQZXJjZW50YWdlQ29tcGxldGV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TciLCJUb3AiOjAuMCwiTGVmdCI6MC4wLCJSaWdodCI6MC4wLCJCb3R0b20iOjAuMH0sIlBhZGRpbmciOnsiJGlkIjoiOTgiLCJUb3AiOjAuMCwiTGVmdCI6MC4wLCJSaWdodCI6MC4wLCJCb3R0b20iOjAuMH0sIkJhY2tncm91bmQiOnsiJGlkIjoiOTkiLCJDb2xvciI6eyIkcmVmIjoiNDQifX0sIklzVmlzaWJsZSI6dHJ1ZSwiV2lkdGgiOjAuMCwiSGVpZ2h0IjowLjAsIkJvcmRlclN0eWxlIjp7IiRpZCI6IjEwMCIsIkxpbmVDb2xvciI6bnVsbCwiTGluZVdlaWdodCI6MC4wLCJMaW5lVHlwZSI6MCwiUGFyZW50U3R5bGUiOm51bGx9LCJQYXJlbnRTdHlsZSI6bnVsbH0sIkR1cmF0aW9uU3R5bGUiOnsiJGlkIjoiMTAxIiwiRm9udFNldHRpbmdzIjp7IiRpZCI6IjEwMiIsIkZvbnRTaXplIjoxMCwiRm9udE5hbWUiOiJDYWxpYnJpIiwiSXNCb2xkIjpmYWxzZSwiSXNJdGFsaWMiOmZhbHNlLCJJc1VuZGVybGluZWQiOmZhbHNlLCJQYXJlbnRTdHlsZSI6bnVsbH0sIkF1dG9TaXplIjowLCJGb3JlZ3JvdW5kIjp7IiRpZCI6IjEwMyIsIkNvbG9yIjp7IiRpZCI6IjE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SIsIlRvcCI6MC4wLCJMZWZ0IjowLjAsIlJpZ2h0IjowLjAsIkJvdHRvbSI6MC4wfSwiUGFkZGluZyI6eyIkaWQiOiIxMDYiLCJUb3AiOjAuMCwiTGVmdCI6MC4wLCJSaWdodCI6MC4wLCJCb3R0b20iOjAuMH0sIkJhY2tncm91bmQiOnsiJGlkIjoiMTA3IiwiQ29sb3IiOnsiJGlkIjoiMTA4IiwiQSI6ODksIlIiOjAsIkciOjAsIkIiOjB9fSwiSXNWaXNpYmxlIjp0cnVlLCJXaWR0aCI6MC4wLCJIZWlnaHQiOjAuMCwiQm9yZGVyU3R5bGUiOnsiJGlkIjoiMTA5IiwiTGluZUNvbG9yIjpudWxsLCJMaW5lV2VpZ2h0IjowLjAsIkxpbmVUeXBlIjowLCJQYXJlbnRTdHlsZSI6bnVsbH0sIlBhcmVudFN0eWxlIjpudWxsfSwiSG9yaXpvbnRhbENvbm5lY3RvclN0eWxlIjp7IiRpZCI6IjExMCIsIkxpbmVDb2xvciI6eyIkaWQiOiIxMTEiLCIkdHlwZSI6Ik5MUkUuQ29tbW9uLkRvbS5Tb2xpZENvbG9yQnJ1c2gsIE5MUkUuQ29tbW9uIiwiQ29sb3IiOnsiJGlkIjoiMTEyIiwiQSI6MjU1LCJSIjoyMDQsIkciOjIwNCwiQiI6MjA0fX0sIkxpbmVXZWlnaHQiOjEuMCwiTGluZVR5cGUiOjAsIlBhcmVudFN0eWxlIjpudWxsfSwiVmVydGljYWxDb25uZWN0b3JTdHlsZSI6eyIkaWQiOiIxMTMiLCJMaW5lQ29sb3IiOnsiJGlkIjoiMTE0IiwiJHR5cGUiOiJOTFJFLkNvbW1vbi5Eb20uU29saWRDb2xvckJydXNoLCBOTFJFLkNvbW1vbiIsIkNvbG9yIjp7IiRpZCI6IjEx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xNiIsIk1hcmdpbiI6eyIkaWQiOiIxMTciLCJUb3AiOjAuMCwiTGVmdCI6NC4wLCJSaWdodCI6NC4wLCJCb3R0b20iOjAuMH0sIlBhZGRpbmciOnsiJGlkIjoiMTE4IiwiVG9wIjowLjAsIkxlZnQiOjAuMCwiUmlnaHQiOjAuMCwiQm90dG9tIjowLjB9LCJCYWNrZ3JvdW5kIjp7IiRpZCI6IjExOSIsIkNvbG9yIjp7IiRpZCI6IjEyMCIsIkEiOjI1NSwiUiI6NjgsIkciOjExNCwiQiI6MTk2fX0sIklzVmlzaWJsZSI6dHJ1ZSwiV2lkdGgiOjAuMCwiSGVpZ2h0IjoxNi4wLCJCb3JkZXJTdHlsZSI6eyIkaWQiOiIxMjEiLCJMaW5lQ29sb3IiOnsiJGlkIjoiMTIyIiwiJHR5cGUiOiJOTFJFLkNvbW1vbi5Eb20uU29saWRDb2xvckJydXNoLCBOTFJFLkNvbW1vbiIsIkNvbG9yIjp7IiRpZCI6IjEyMyIsIkEiOjI1NSwiUiI6MjU1LCJHIjoyNTUsIkIiOjI1NX19LCJMaW5lV2VpZ2h0IjoyLjAsIkxpbmVUeXBlIjowLCJQYXJlbnRTdHlsZSI6bnVsbH0sIlBhcmVudFN0eWxlIjpudWxsfSwiVGl0bGVTdHlsZSI6eyIkaWQiOiIxMjQiLCJGb250U2V0dGluZ3MiOnsiJGlkIjoiMTI1IiwiRm9udFNpemUiOjExLCJGb250TmFtZSI6IkNhbGlicmkiLCJJc0JvbGQiOnRydWUsIklzSXRhbGljIjpmYWxzZSwiSXNVbmRlcmxpbmVkIjpmYWxzZSwiUGFyZW50U3R5bGUiOm51bGx9LCJBdXRvU2l6ZSI6MCwiRm9yZWdyb3VuZCI6eyIkaWQiOiIxMjYiLCJDb2xvciI6eyIkaWQiOiIxMj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wLCJSIjoyNTUsIkciOjI1NSwiQiI6MjU1fX0sIklzVmlzaWJsZSI6dHJ1ZSwiV2lkdGgiOjAuMCwiSGVpZ2h0IjowLjAsIkJvcmRlclN0eWxlIjp7IiRpZCI6IjEzMiIsIkxpbmVDb2xvciI6bnVsbCwiTGluZVdlaWdodCI6MC4wLCJMaW5lVHlwZSI6MCwiUGFyZW50U3R5bGUiOm51bGx9LCJQYXJlbnRTdHlsZSI6bnVsbH0sIkRhdGVTdHlsZSI6eyIkaWQiOiIxMzMiLCJGb250U2V0dGluZ3MiOnsiJGlkIjoiMTM0IiwiRm9udFNpemUiOjEwLCJGb250TmFtZSI6IkNhbGlicmkiLCJJc0JvbGQiOmZhbHNlLCJJc0l0YWxpYyI6ZmFsc2UsIklzVW5kZXJsaW5lZCI6ZmFsc2UsIlBhcmVudFN0eWxlIjpudWxsfSwiQXV0b1NpemUiOjAsIkZvcmVncm91bmQiOnsiJGlkIjoiMTM1IiwiQ29sb3IiOnsiJGlkIjoiMT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yZWYiOiIxMDgifX0sIklzVmlzaWJsZSI6dHJ1ZSwiV2lkdGgiOjAuMCwiSGVpZ2h0IjowLjAsIkJvcmRlclN0eWxlIjp7IiRpZCI6IjE0MCIsIkxpbmVDb2xvciI6bnVsbCwiTGluZVdlaWdodCI6MC4wLCJMaW5lVHlwZSI6MCwiUGFyZW50U3R5bGUiOm51bGx9LCJQYXJlbnRTdHlsZSI6bnVsbH0sIkRhdGVGb3JtYXQiOnsiJGlkIjoiMT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iIsIkZvcm1hdCI6MCwiSXNWaXNpYmxlIjpmYWxzZSwiTGFzdEtub3duVmlzaWJpbGl0eVN0YXRlIjpmYWxzZX0sIklzVmlzaWJsZSI6dHJ1ZSwiUGFyZW50U3R5bGUiOm51bGx9LCJJbmRleCI6MTMsIlNtYXJ0RHVyYXRpb25BY3RpdmF0ZWQiOmZhbHNlLCJEYXRlRm9ybWF0Ijp7IiRyZWYiOiIxNDEifSwiV2Vla051bWJlcmluZyI6eyIkaWQiOiIxNDMiLCJGb3JtYXQiOjAsIklzVmlzaWJsZSI6ZmFsc2UsIkxhc3RLbm93blZpc2liaWxpdHlTdGF0ZSI6ZmFsc2V9LCJJZCI6IjFlNjg4MWIyLTU5ODMtNDEwOC05YTdjLWNlNzg1ZTQ2NDk0NSIsIkltcG9ydElkIjoiMzgiLCJUaXRsZSI6IkRlc2lnbiIsIk5vdGUiOm51bGwsIkh5cGVybGluayI6eyIkaWQiOiIxNDQiLCJBZGRyZXNzIjoiIiwiU3ViQWRkcmVzcyI6IiJ9LCJJc0NoYW5nZWQiOmZhbHNlLCJJc05ldyI6ZmFsc2V9fSx7IiRpZCI6IjE0NSIsIl9hdHRhY2hlZE1pbGVzdG9uZXMiOltdLCJUYXNrRGVmaW5pdGlvbiI6eyIkaWQiOiIxNDYiLCJHcm91cE5hbWUiOm51bGwsIlN0YXJ0RGF0ZSI6IjIwMjEtMTAtMThUMDA6MDA6MDAiLCJFbmREYXRlIjoiMjAyMi0wNi0xOVQyMzo1OTowMCIsIlBlcmNlbnRhZ2VDb21wbGV0ZSI6bnVsbCwiU3R5bGUiOnsiJGlkIjoiMTQ3IiwiU2hhcGUiOjQsIlNoYXBlVGhpY2tuZXNzIjoxLCJEdXJhdGlvbkZvcm1hdCI6MCwiSW5jbHVkZU5vbldvcmtpbmdEYXlzSW5EdXJhdGlvbiI6ZmFsc2UsIlBlcmNlbnRhZ2VDb21wbGV0ZVN0eWxlIjp7IiRpZCI6IjE0OCIsIkZvbnRTZXR0aW5ncyI6eyIkaWQiOiIxNDkiLCJGb250U2l6ZSI6MTAsIkZvbnROYW1lIjoiQ2FsaWJyaSIsIklzQm9sZCI6ZmFsc2UsIklzSXRhbGljIjpmYWxzZSwiSXNVbmRlcmxpbmVkIjpmYWxzZSwiUGFyZW50U3R5bGUiOm51bGx9LCJBdXRvU2l6ZSI6MCwiRm9yZWdyb3VuZCI6eyIkaWQiOiIxNTAiLCJDb2xvciI6eyIkaWQiOiIxNT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NDQifX0sIklzVmlzaWJsZSI6dHJ1ZSwiV2lkdGgiOjAuMCwiSGVpZ2h0IjowLjAsIkJvcmRlclN0eWxlIjp7IiRpZCI6IjE1NSIsIkxpbmVDb2xvciI6bnVsbCwiTGluZVdlaWdodCI6MC4wLCJMaW5lVHlwZSI6MCwiUGFyZW50U3R5bGUiOm51bGx9LCJQYXJlbnRTdHlsZSI6bnVsbH0sIkR1cmF0aW9uU3R5bGUiOnsiJGlkIjoiMTU2IiwiRm9udFNldHRpbmdzIjp7IiRpZCI6IjE1NyIsIkZvbnRTaXplIjoxMCwiRm9udE5hbWUiOiJDYWxpYnJpIiwiSXNCb2xkIjpmYWxzZSwiSXNJdGFsaWMiOmZhbHNlLCJJc1VuZGVybGluZWQiOmZhbHNlLCJQYXJlbnRTdHlsZSI6bnVsbH0sIkF1dG9TaXplIjowLCJGb3JlZ3JvdW5kIjp7IiRpZCI6IjE1OCIsIkNvbG9yIjp7IiRpZCI6IjE1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ODksIlIiOjAsIkciOjAsIkIiOjB9fSwiSXNWaXNpYmxlIjp0cnVlLCJXaWR0aCI6MC4wLCJIZWlnaHQiOjAuMCwiQm9yZGVyU3R5bGUiOnsiJGlkIjoiMTY0IiwiTGluZUNvbG9yIjpudWxsLCJMaW5lV2VpZ2h0IjowLjAsIkxpbmVUeXBlIjowLCJQYXJlbnRTdHlsZSI6bnVsbH0sIlBhcmVudFN0eWxlIjpudWxsfSwiSG9yaXpvbnRhbENvbm5lY3RvclN0eWxlIjp7IiRpZCI6IjE2NSIsIkxpbmVDb2xvciI6eyIkaWQiOiIxNjYiLCIkdHlwZSI6Ik5MUkUuQ29tbW9uLkRvbS5Tb2xpZENvbG9yQnJ1c2gsIE5MUkUuQ29tbW9uIiwiQ29sb3IiOnsiJGlkIjoiMTY3IiwiQSI6MjU1LCJSIjoyMDQsIkciOjIwNCwiQiI6MjA0fX0sIkxpbmVXZWlnaHQiOjEuMCwiTGluZVR5cGUiOjAsIlBhcmVudFN0eWxlIjpudWxsfSwiVmVydGljYWxDb25uZWN0b3JTdHlsZSI6eyIkaWQiOiIxNjgiLCJMaW5lQ29sb3IiOnsiJGlkIjoiMTY5IiwiJHR5cGUiOiJOTFJFLkNvbW1vbi5Eb20uU29saWRDb2xvckJydXNoLCBOTFJFLkNvbW1vbiIsIkNvbG9yIjp7IiRpZCI6IjE3M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3MSIsIk1hcmdpbiI6eyIkaWQiOiIxNzIiLCJUb3AiOjAuMCwiTGVmdCI6NC4wLCJSaWdodCI6NC4wLCJCb3R0b20iOjAuMH0sIlBhZGRpbmciOnsiJGlkIjoiMTczIiwiVG9wIjowLjAsIkxlZnQiOjAuMCwiUmlnaHQiOjAuMCwiQm90dG9tIjowLjB9LCJCYWNrZ3JvdW5kIjp7IiRpZCI6IjE3NCIsIkNvbG9yIjp7IiRpZCI6IjE3NSIsIkEiOjI1NSwiUiI6MjM3LCJHIjoxMjUsIkIiOjQ5fX0sIklzVmlzaWJsZSI6dHJ1ZSwiV2lkdGgiOjAuMCwiSGVpZ2h0IjoxNi4wLCJCb3JkZXJTdHlsZSI6eyIkaWQiOiIxNzYiLCJMaW5lQ29sb3IiOnsiJGlkIjoiMTc3IiwiJHR5cGUiOiJOTFJFLkNvbW1vbi5Eb20uU29saWRDb2xvckJydXNoLCBOTFJFLkNvbW1vbiIsIkNvbG9yIjp7IiRpZCI6IjE3OCIsIkEiOjI1NSwiUiI6MjU1LCJHIjoyNTUsIkIiOjI1NX19LCJMaW5lV2VpZ2h0IjoyLjAsIkxpbmVUeXBlIjowLCJQYXJlbnRTdHlsZSI6bnVsbH0sIlBhcmVudFN0eWxlIjpudWxsfSwiVGl0bGVTdHlsZSI6eyIkaWQiOiIxNzkiLCJGb250U2V0dGluZ3MiOnsiJGlkIjoiMTgwIiwiRm9udFNpemUiOjExLCJGb250TmFtZSI6IkNhbGlicmkiLCJJc0JvbGQiOnRydWUsIklzSXRhbGljIjpmYWxzZSwiSXNVbmRlcmxpbmVkIjpmYWxzZSwiUGFyZW50U3R5bGUiOm51bGx9LCJBdXRvU2l6ZSI6MCwiRm9yZWdyb3VuZCI6eyIkaWQiOiIxODEiLCJDb2xvciI6eyIkaWQiOiIxOD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gzIiwiVG9wIjowLjAsIkxlZnQiOjAuMCwiUmlnaHQiOjAuMCwiQm90dG9tIjowLjB9LCJQYWRkaW5nIjp7IiRpZCI6IjE4NCIsIlRvcCI6MC4wLCJMZWZ0IjowLjAsIlJpZ2h0IjowLjAsIkJvdHRvbSI6MC4wfSwiQmFja2dyb3VuZCI6eyIkaWQiOiIxODUiLCJDb2xvciI6eyIkaWQiOiIxODYiLCJBIjowLCJSIjoyNTUsIkciOjI1NSwiQiI6MjU1fX0sIklzVmlzaWJsZSI6dHJ1ZSwiV2lkdGgiOjAuMCwiSGVpZ2h0IjowLjAsIkJvcmRlclN0eWxlIjp7IiRpZCI6IjE4NyIsIkxpbmVDb2xvciI6bnVsbCwiTGluZVdlaWdodCI6MC4wLCJMaW5lVHlwZSI6MCwiUGFyZW50U3R5bGUiOm51bGx9LCJQYXJlbnRTdHlsZSI6bnVsbH0sIkRhdGVTdHlsZSI6eyIkaWQiOiIxODgiLCJGb250U2V0dGluZ3MiOnsiJGlkIjoiMTg5IiwiRm9udFNpemUiOjEwLCJGb250TmFtZSI6IkNhbGlicmkiLCJJc0JvbGQiOmZhbHNlLCJJc0l0YWxpYyI6ZmFsc2UsIklzVW5kZXJsaW5lZCI6ZmFsc2UsIlBhcmVudFN0eWxlIjpudWxsfSwiQXV0b1NpemUiOjAsIkZvcmVncm91bmQiOnsiJGlkIjoiMTkwIiwiQ29sb3IiOnsiJGlkIjoiMT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IiLCJUb3AiOjAuMCwiTGVmdCI6MC4wLCJSaWdodCI6MC4wLCJCb3R0b20iOjAuMH0sIlBhZGRpbmciOnsiJGlkIjoiMTkzIiwiVG9wIjowLjAsIkxlZnQiOjAuMCwiUmlnaHQiOjAuMCwiQm90dG9tIjowLjB9LCJCYWNrZ3JvdW5kIjp7IiRpZCI6IjE5NCIsIkNvbG9yIjp7IiRyZWYiOiIxNjMifX0sIklzVmlzaWJsZSI6dHJ1ZSwiV2lkdGgiOjAuMCwiSGVpZ2h0IjowLjAsIkJvcmRlclN0eWxlIjp7IiRpZCI6IjE5NSIsIkxpbmVDb2xvciI6bnVsbCwiTGluZVdlaWdodCI6MC4wLCJMaW5lVHlwZSI6MCwiUGFyZW50U3R5bGUiOm51bGx9LCJQYXJlbnRTdHlsZSI6bnVsbH0sIkRhdGVGb3JtYXQiOnsiJGlkIjoiMT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NyIsIkZvcm1hdCI6MCwiSXNWaXNpYmxlIjpmYWxzZSwiTGFzdEtub3duVmlzaWJpbGl0eVN0YXRlIjpmYWxzZX0sIklzVmlzaWJsZSI6dHJ1ZSwiUGFyZW50U3R5bGUiOm51bGx9LCJJbmRleCI6MTQsIlNtYXJ0RHVyYXRpb25BY3RpdmF0ZWQiOmZhbHNlLCJEYXRlRm9ybWF0Ijp7IiRyZWYiOiIxOTYifSwiV2Vla051bWJlcmluZyI6eyIkaWQiOiIxOTgiLCJGb3JtYXQiOjAsIklzVmlzaWJsZSI6ZmFsc2UsIkxhc3RLbm93blZpc2liaWxpdHlTdGF0ZSI6ZmFsc2V9LCJJZCI6IjExNDRiNTNmLTA4ODUtNGRhZS1iOGEzLWFmYzUxZTY2N2ExMCIsIkltcG9ydElkIjoiMzkiLCJUaXRsZSI6IlByb3RvdHlwZSIsIk5vdGUiOm51bGwsIkh5cGVybGluayI6eyIkaWQiOiIxOTkiLCJBZGRyZXNzIjoiIiwiU3ViQWRkcmVzcyI6IiJ9LCJJc0NoYW5nZWQiOmZhbHNlLCJJc05ldyI6ZmFsc2V9fSx7IiRpZCI6IjIwMCIsIl9hdHRhY2hlZE1pbGVzdG9uZXMiOltdLCJUYXNrRGVmaW5pdGlvbiI6eyIkaWQiOiIyMDEiLCJHcm91cE5hbWUiOm51bGwsIlN0YXJ0RGF0ZSI6IjIwMjItMDYtMjBUMDA6MDA6MDAiLCJFbmREYXRlIjoiMjAyMy0wMy0xMlQyMzo1OTowMCIsIlBlcmNlbnRhZ2VDb21wbGV0ZSI6bnVsbCwiU3R5bGUiOnsiJGlkIjoiMjAyIiwiU2hhcGUiOjQsIlNoYXBlVGhpY2tuZXNzIjoxLCJEdXJhdGlvbkZvcm1hdCI6MCwiSW5jbHVkZU5vbldvcmtpbmdEYXlzSW5EdXJhdGlvbiI6ZmFsc2UsIlBlcmNlbnRhZ2VDb21wbGV0ZVN0eWxlIjp7IiRpZCI6IjIwMyIsIkZvbnRTZXR0aW5ncyI6eyIkaWQiOiIyMDQiLCJGb250U2l6ZSI6MTAsIkZvbnROYW1lIjoiQ2FsaWJyaSIsIklzQm9sZCI6ZmFsc2UsIklzSXRhbGljIjpmYWxzZSwiSXNVbmRlcmxpbmVkIjpmYWxzZSwiUGFyZW50U3R5bGUiOm51bGx9LCJBdXRvU2l6ZSI6MCwiRm9yZWdyb3VuZCI6eyIkaWQiOiIyMDUiLCJDb2xvciI6eyIkaWQiOiIyM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A3IiwiVG9wIjowLjAsIkxlZnQiOjAuMCwiUmlnaHQiOjAuMCwiQm90dG9tIjowLjB9LCJQYWRkaW5nIjp7IiRpZCI6IjIwOCIsIlRvcCI6MC4wLCJMZWZ0IjowLjAsIlJpZ2h0IjowLjAsIkJvdHRvbSI6MC4wfSwiQmFja2dyb3VuZCI6eyIkaWQiOiIyMDkiLCJDb2xvciI6eyIkcmVmIjoiNDQifX0sIklzVmlzaWJsZSI6dHJ1ZSwiV2lkdGgiOjAuMCwiSGVpZ2h0IjowLjAsIkJvcmRlclN0eWxlIjp7IiRpZCI6IjIxMCIsIkxpbmVDb2xvciI6bnVsbCwiTGluZVdlaWdodCI6MC4wLCJMaW5lVHlwZSI6MCwiUGFyZW50U3R5bGUiOm51bGx9LCJQYXJlbnRTdHlsZSI6bnVsbH0sIkR1cmF0aW9uU3R5bGUiOnsiJGlkIjoiMjExIiwiRm9udFNldHRpbmdzIjp7IiRpZCI6IjIxMiIsIkZvbnRTaXplIjoxMCwiRm9udE5hbWUiOiJDYWxpYnJpIiwiSXNCb2xkIjpmYWxzZSwiSXNJdGFsaWMiOmZhbHNlLCJJc1VuZGVybGluZWQiOmZhbHNlLCJQYXJlbnRTdHlsZSI6bnVsbH0sIkF1dG9TaXplIjowLCJGb3JlZ3JvdW5kIjp7IiRpZCI6IjIxMyIsIkNvbG9yIjp7IiRpZCI6IjIx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NSIsIlRvcCI6MC4wLCJMZWZ0IjowLjAsIlJpZ2h0IjowLjAsIkJvdHRvbSI6MC4wfSwiUGFkZGluZyI6eyIkaWQiOiIyMTYiLCJUb3AiOjAuMCwiTGVmdCI6MC4wLCJSaWdodCI6MC4wLCJCb3R0b20iOjAuMH0sIkJhY2tncm91bmQiOnsiJGlkIjoiMjE3IiwiQ29sb3IiOnsiJGlkIjoiMjE4IiwiQSI6ODksIlIiOjAsIkciOjAsIkIiOjB9fSwiSXNWaXNpYmxlIjp0cnVlLCJXaWR0aCI6MC4wLCJIZWlnaHQiOjAuMCwiQm9yZGVyU3R5bGUiOnsiJGlkIjoiMjE5IiwiTGluZUNvbG9yIjpudWxsLCJMaW5lV2VpZ2h0IjowLjAsIkxpbmVUeXBlIjowLCJQYXJlbnRTdHlsZSI6bnVsbH0sIlBhcmVudFN0eWxlIjpudWxsfSwiSG9yaXpvbnRhbENvbm5lY3RvclN0eWxlIjp7IiRpZCI6IjIyMCIsIkxpbmVDb2xvciI6eyIkaWQiOiIyMjEiLCIkdHlwZSI6Ik5MUkUuQ29tbW9uLkRvbS5Tb2xpZENvbG9yQnJ1c2gsIE5MUkUuQ29tbW9uIiwiQ29sb3IiOnsiJGlkIjoiMjIyIiwiQSI6MjU1LCJSIjoyMDQsIkciOjIwNCwiQiI6MjA0fX0sIkxpbmVXZWlnaHQiOjEuMCwiTGluZVR5cGUiOjAsIlBhcmVudFN0eWxlIjpudWxsfSwiVmVydGljYWxDb25uZWN0b3JTdHlsZSI6eyIkaWQiOiIyMjMiLCJMaW5lQ29sb3IiOnsiJGlkIjoiMjI0IiwiJHR5cGUiOiJOTFJFLkNvbW1vbi5Eb20uU29saWRDb2xvckJydXNoLCBOTFJFLkNvbW1vbiIsIkNvbG9yIjp7IiRpZCI6IjIy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yNiIsIk1hcmdpbiI6eyIkaWQiOiIyMjciLCJUb3AiOjAuMCwiTGVmdCI6NC4wLCJSaWdodCI6NC4wLCJCb3R0b20iOjAuMH0sIlBhZGRpbmciOnsiJGlkIjoiMjI4IiwiVG9wIjowLjAsIkxlZnQiOjAuMCwiUmlnaHQiOjAuMCwiQm90dG9tIjowLjB9LCJCYWNrZ3JvdW5kIjp7IiRpZCI6IjIyOSIsIkNvbG9yIjp7IiRpZCI6IjIzMCIsIkEiOjI1NSwiUiI6MTE1LCJHIjoxMTUsIkIiOjExNX19LCJJc1Zpc2libGUiOnRydWUsIldpZHRoIjowLjAsIkhlaWdodCI6MTYuMCwiQm9yZGVyU3R5bGUiOnsiJGlkIjoiMjMxIiwiTGluZUNvbG9yIjp7IiRpZCI6IjIzMiIsIiR0eXBlIjoiTkxSRS5Db21tb24uRG9tLlNvbGlkQ29sb3JCcnVzaCwgTkxSRS5Db21tb24iLCJDb2xvciI6eyIkaWQiOiIyMzMiLCJBIjoyNTUsIlIiOjI1NSwiRyI6MjU1LCJCIjoyNTV9fSwiTGluZVdlaWdodCI6Mi4wLCJMaW5lVHlwZSI6MCwiUGFyZW50U3R5bGUiOm51bGx9LCJQYXJlbnRTdHlsZSI6bnVsbH0sIlRpdGxlU3R5bGUiOnsiJGlkIjoiMjM0IiwiRm9udFNldHRpbmdzIjp7IiRpZCI6IjIzNSIsIkZvbnRTaXplIjoxMSwiRm9udE5hbWUiOiJDYWxpYnJpIiwiSXNCb2xkIjp0cnVlLCJJc0l0YWxpYyI6ZmFsc2UsIklzVW5kZXJsaW5lZCI6ZmFsc2UsIlBhcmVudFN0eWxlIjpudWxsfSwiQXV0b1NpemUiOjAsIkZvcmVncm91bmQiOnsiJGlkIjoiMjM2IiwiQ29sb3IiOnsiJGlkIjoiMjM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zOCIsIlRvcCI6MC4wLCJMZWZ0IjowLjAsIlJpZ2h0IjowLjAsIkJvdHRvbSI6MC4wfSwiUGFkZGluZyI6eyIkaWQiOiIyMzkiLCJUb3AiOjAuMCwiTGVmdCI6MC4wLCJSaWdodCI6MC4wLCJCb3R0b20iOjAuMH0sIkJhY2tncm91bmQiOnsiJGlkIjoiMjQwIiwiQ29sb3IiOnsiJGlkIjoiMjQxIiwiQSI6MCwiUiI6MjU1LCJHIjoyNTUsIkIiOjI1NX19LCJJc1Zpc2libGUiOnRydWUsIldpZHRoIjowLjAsIkhlaWdodCI6MC4wLCJCb3JkZXJTdHlsZSI6eyIkaWQiOiIyNDIiLCJMaW5lQ29sb3IiOm51bGwsIkxpbmVXZWlnaHQiOjAuMCwiTGluZVR5cGUiOjAsIlBhcmVudFN0eWxlIjpudWxsfSwiUGFyZW50U3R5bGUiOm51bGx9LCJEYXRlU3R5bGUiOnsiJGlkIjoiMjQzIiwiRm9udFNldHRpbmdzIjp7IiRpZCI6IjI0NCIsIkZvbnRTaXplIjoxMCwiRm9udE5hbWUiOiJDYWxpYnJpIiwiSXNCb2xkIjpmYWxzZSwiSXNJdGFsaWMiOmZhbHNlLCJJc1VuZGVybGluZWQiOmZhbHNlLCJQYXJlbnRTdHlsZSI6bnVsbH0sIkF1dG9TaXplIjowLCJGb3JlZ3JvdW5kIjp7IiRpZCI6IjI0NSIsIkNvbG9yIjp7IiRpZCI6IjI0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3IiwiVG9wIjowLjAsIkxlZnQiOjAuMCwiUmlnaHQiOjAuMCwiQm90dG9tIjowLjB9LCJQYWRkaW5nIjp7IiRpZCI6IjI0OCIsIlRvcCI6MC4wLCJMZWZ0IjowLjAsIlJpZ2h0IjowLjAsIkJvdHRvbSI6MC4wfSwiQmFja2dyb3VuZCI6eyIkaWQiOiIyNDkiLCJDb2xvciI6eyIkcmVmIjoiMjE4In19LCJJc1Zpc2libGUiOnRydWUsIldpZHRoIjowLjAsIkhlaWdodCI6MC4wLCJCb3JkZXJTdHlsZSI6eyIkaWQiOiIyNTAiLCJMaW5lQ29sb3IiOm51bGwsIkxpbmVXZWlnaHQiOjAuMCwiTGluZVR5cGUiOjAsIlBhcmVudFN0eWxlIjpudWxsfSwiUGFyZW50U3R5bGUiOm51bGx9LCJEYXRlRm9ybWF0Ijp7IiRpZCI6IjI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IiLCJGb3JtYXQiOjAsIklzVmlzaWJsZSI6ZmFsc2UsIkxhc3RLbm93blZpc2liaWxpdHlTdGF0ZSI6ZmFsc2V9LCJJc1Zpc2libGUiOnRydWUsIlBhcmVudFN0eWxlIjpudWxsfSwiSW5kZXgiOjE1LCJTbWFydER1cmF0aW9uQWN0aXZhdGVkIjpmYWxzZSwiRGF0ZUZvcm1hdCI6eyIkcmVmIjoiMjUxIn0sIldlZWtOdW1iZXJpbmciOnsiJGlkIjoiMjUzIiwiRm9ybWF0IjowLCJJc1Zpc2libGUiOmZhbHNlLCJMYXN0S25vd25WaXNpYmlsaXR5U3RhdGUiOmZhbHNlfSwiSWQiOiJjNzhlYTllNC1hNTJhLTQ4NmEtOGQzNS1lZjVhMzc0ZGU3MjgiLCJJbXBvcnRJZCI6IjQwIiwiVGl0bGUiOiJEZXNpZ24gZm9yIE1hbnVmYWN0dXJpbmciLCJOb3RlIjpudWxsLCJIeXBlcmxpbmsiOnsiJGlkIjoiMjU0IiwiQWRkcmVzcyI6IiIsIlN1YkFkZHJlc3MiOiIifSwiSXNDaGFuZ2VkIjpmYWxzZSwiSXNOZXciOmZhbHNlfX0seyIkaWQiOiIyNTUiLCJfYXR0YWNoZWRNaWxlc3RvbmVzIjpbXSwiVGFza0RlZmluaXRpb24iOnsiJGlkIjoiMjU2IiwiR3JvdXBOYW1lIjpudWxsLCJTdGFydERhdGUiOiIyMDIzLTAzLTEzVDAwOjAwOjAwIiwiRW5kRGF0ZSI6IjIwMjQtMDItMjZUMjM6NTk6MDAiLCJQZXJjZW50YWdlQ29tcGxldGUiOm51bGwsIlN0eWxlIjp7IiRpZCI6IjI1NyIsIlNoYXBlIjo0LCJTaGFwZVRoaWNrbmVzcyI6MSwiRHVyYXRpb25Gb3JtYXQiOjAsIkluY2x1ZGVOb25Xb3JraW5nRGF5c0luRHVyYXRpb24iOmZhbHNlLCJQZXJjZW50YWdlQ29tcGxldGVTdHlsZSI6eyIkaWQiOiIyNTgiLCJGb250U2V0dGluZ3MiOnsiJGlkIjoiMjU5IiwiRm9udFNpemUiOjEwLCJGb250TmFtZSI6IkNhbGlicmkiLCJJc0JvbGQiOmZhbHNlLCJJc0l0YWxpYyI6ZmFsc2UsIklzVW5kZXJsaW5lZCI6ZmFsc2UsIlBhcmVudFN0eWxlIjpudWxsfSwiQXV0b1NpemUiOjAsIkZvcmVncm91bmQiOnsiJGlkIjoiMjYwIiwiQ29sb3IiOnsiJGlkIjoiMjY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2MiIsIlRvcCI6MC4wLCJMZWZ0IjowLjAsIlJpZ2h0IjowLjAsIkJvdHRvbSI6MC4wfSwiUGFkZGluZyI6eyIkaWQiOiIyNjMiLCJUb3AiOjAuMCwiTGVmdCI6MC4wLCJSaWdodCI6MC4wLCJCb3R0b20iOjAuMH0sIkJhY2tncm91bmQiOnsiJGlkIjoiMjY0IiwiQ29sb3IiOnsiJHJlZiI6IjQ0In19LCJJc1Zpc2libGUiOnRydWUsIldpZHRoIjowLjAsIkhlaWdodCI6MC4wLCJCb3JkZXJTdHlsZSI6eyIkaWQiOiIyNjUiLCJMaW5lQ29sb3IiOm51bGwsIkxpbmVXZWlnaHQiOjAuMCwiTGluZVR5cGUiOjAsIlBhcmVudFN0eWxlIjpudWxsfSwiUGFyZW50U3R5bGUiOm51bGx9LCJEdXJhdGlvblN0eWxlIjp7IiRpZCI6IjI2NiIsIkZvbnRTZXR0aW5ncyI6eyIkaWQiOiIyNjciLCJGb250U2l6ZSI6MTAsIkZvbnROYW1lIjoiQ2FsaWJyaSIsIklzQm9sZCI6ZmFsc2UsIklzSXRhbGljIjpmYWxzZSwiSXNVbmRlcmxpbmVkIjpmYWxzZSwiUGFyZW50U3R5bGUiOm51bGx9LCJBdXRvU2l6ZSI6MCwiRm9yZWdyb3VuZCI6eyIkaWQiOiIyNjgiLCJDb2xvciI6eyIkaWQiOiIyN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zAiLCJUb3AiOjAuMCwiTGVmdCI6MC4wLCJSaWdodCI6MC4wLCJCb3R0b20iOjAuMH0sIlBhZGRpbmciOnsiJGlkIjoiMjcxIiwiVG9wIjowLjAsIkxlZnQiOjAuMCwiUmlnaHQiOjAuMCwiQm90dG9tIjowLjB9LCJCYWNrZ3JvdW5kIjp7IiRpZCI6IjI3MiIsIkNvbG9yIjp7IiRpZCI6IjI3MyIsIkEiOjg5LCJSIjowLCJHIjowLCJCIjowfX0sIklzVmlzaWJsZSI6dHJ1ZSwiV2lkdGgiOjAuMCwiSGVpZ2h0IjowLjAsIkJvcmRlclN0eWxlIjp7IiRpZCI6IjI3NCIsIkxpbmVDb2xvciI6bnVsbCwiTGluZVdlaWdodCI6MC4wLCJMaW5lVHlwZSI6MCwiUGFyZW50U3R5bGUiOm51bGx9LCJQYXJlbnRTdHlsZSI6bnVsbH0sIkhvcml6b250YWxDb25uZWN0b3JTdHlsZSI6eyIkaWQiOiIyNzUiLCJMaW5lQ29sb3IiOnsiJGlkIjoiMjc2IiwiJHR5cGUiOiJOTFJFLkNvbW1vbi5Eb20uU29saWRDb2xvckJydXNoLCBOTFJFLkNvbW1vbiIsIkNvbG9yIjp7IiRpZCI6IjI3NyIsIkEiOjI1NSwiUiI6MjA0LCJHIjoyMDQsIkIiOjIwNH19LCJMaW5lV2VpZ2h0IjoxLjAsIkxpbmVUeXBlIjowLCJQYXJlbnRTdHlsZSI6bnVsbH0sIlZlcnRpY2FsQ29ubmVjdG9yU3R5bGUiOnsiJGlkIjoiMjc4IiwiTGluZUNvbG9yIjp7IiRpZCI6IjI3OSIsIiR0eXBlIjoiTkxSRS5Db21tb24uRG9tLlNvbGlkQ29sb3JCcnVzaCwgTkxSRS5Db21tb24iLCJDb2xvciI6eyIkaWQiOiIyOD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ODEiLCJNYXJnaW4iOnsiJGlkIjoiMjgyIiwiVG9wIjowLjAsIkxlZnQiOjQuMCwiUmlnaHQiOjQuMCwiQm90dG9tIjowLjB9LCJQYWRkaW5nIjp7IiRpZCI6IjI4MyIsIlRvcCI6MC4wLCJMZWZ0IjowLjAsIlJpZ2h0IjowLjAsIkJvdHRvbSI6MC4wfSwiQmFja2dyb3VuZCI6eyIkaWQiOiIyODQiLCJDb2xvciI6eyIkaWQiOiIyODUiLCJBIjoyNTUsIlIiOjExMiwiRyI6MTczLCJCIjo3MX19LCJJc1Zpc2libGUiOnRydWUsIldpZHRoIjowLjAsIkhlaWdodCI6MTYuMCwiQm9yZGVyU3R5bGUiOnsiJGlkIjoiMjg2IiwiTGluZUNvbG9yIjp7IiRpZCI6IjI4NyIsIiR0eXBlIjoiTkxSRS5Db21tb24uRG9tLlNvbGlkQ29sb3JCcnVzaCwgTkxSRS5Db21tb24iLCJDb2xvciI6eyIkaWQiOiIyODgiLCJBIjoyNTUsIlIiOjI1NSwiRyI6MjU1LCJCIjoyNTV9fSwiTGluZVdlaWdodCI6Mi4wLCJMaW5lVHlwZSI6MCwiUGFyZW50U3R5bGUiOm51bGx9LCJQYXJlbnRTdHlsZSI6bnVsbH0sIlRpdGxlU3R5bGUiOnsiJGlkIjoiMjg5IiwiRm9udFNldHRpbmdzIjp7IiRpZCI6IjI5MCIsIkZvbnRTaXplIjoxMSwiRm9udE5hbWUiOiJDYWxpYnJpIiwiSXNCb2xkIjp0cnVlLCJJc0l0YWxpYyI6ZmFsc2UsIklzVW5kZXJsaW5lZCI6ZmFsc2UsIlBhcmVudFN0eWxlIjpudWxsfSwiQXV0b1NpemUiOjAsIkZvcmVncm91bmQiOnsiJGlkIjoiMjkxIiwiQ29sb3IiOnsiJGlkIjoiMjky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5MyIsIlRvcCI6MC4wLCJMZWZ0IjowLjAsIlJpZ2h0IjowLjAsIkJvdHRvbSI6MC4wfSwiUGFkZGluZyI6eyIkaWQiOiIyOTQiLCJUb3AiOjAuMCwiTGVmdCI6MC4wLCJSaWdodCI6MC4wLCJCb3R0b20iOjAuMH0sIkJhY2tncm91bmQiOnsiJGlkIjoiMjk1IiwiQ29sb3IiOnsiJGlkIjoiMjk2IiwiQSI6MCwiUiI6MjU1LCJHIjoyNTUsIkIiOjI1NX19LCJJc1Zpc2libGUiOnRydWUsIldpZHRoIjowLjAsIkhlaWdodCI6MC4wLCJCb3JkZXJTdHlsZSI6eyIkaWQiOiIyOTciLCJMaW5lQ29sb3IiOm51bGwsIkxpbmVXZWlnaHQiOjAuMCwiTGluZVR5cGUiOjAsIlBhcmVudFN0eWxlIjpudWxsfSwiUGFyZW50U3R5bGUiOm51bGx9LCJEYXRlU3R5bGUiOnsiJGlkIjoiMjk4IiwiRm9udFNldHRpbmdzIjp7IiRpZCI6IjI5OSIsIkZvbnRTaXplIjoxMCwiRm9udE5hbWUiOiJDYWxpYnJpIiwiSXNCb2xkIjpmYWxzZSwiSXNJdGFsaWMiOmZhbHNlLCJJc1VuZGVybGluZWQiOmZhbHNlLCJQYXJlbnRTdHlsZSI6bnVsbH0sIkF1dG9TaXplIjowLCJGb3JlZ3JvdW5kIjp7IiRpZCI6IjMwMCIsIkNvbG9yIjp7IiRpZCI6IjMw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AyIiwiVG9wIjowLjAsIkxlZnQiOjAuMCwiUmlnaHQiOjAuMCwiQm90dG9tIjowLjB9LCJQYWRkaW5nIjp7IiRpZCI6IjMwMyIsIlRvcCI6MC4wLCJMZWZ0IjowLjAsIlJpZ2h0IjowLjAsIkJvdHRvbSI6MC4wfSwiQmFja2dyb3VuZCI6eyIkaWQiOiIzMDQiLCJDb2xvciI6eyIkcmVmIjoiMjczIn19LCJJc1Zpc2libGUiOnRydWUsIldpZHRoIjowLjAsIkhlaWdodCI6MC4wLCJCb3JkZXJTdHlsZSI6eyIkaWQiOiIzMDUiLCJMaW5lQ29sb3IiOm51bGwsIkxpbmVXZWlnaHQiOjAuMCwiTGluZVR5cGUiOjAsIlBhcmVudFN0eWxlIjpudWxsfSwiUGFyZW50U3R5bGUiOm51bGx9LCJEYXRlRm9ybWF0Ijp7IiRpZCI6IjMw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ciLCJGb3JtYXQiOjAsIklzVmlzaWJsZSI6ZmFsc2UsIkxhc3RLbm93blZpc2liaWxpdHlTdGF0ZSI6ZmFsc2V9LCJJc1Zpc2libGUiOnRydWUsIlBhcmVudFN0eWxlIjpudWxsfSwiSW5kZXgiOjE2LCJTbWFydER1cmF0aW9uQWN0aXZhdGVkIjpmYWxzZSwiRGF0ZUZvcm1hdCI6eyIkcmVmIjoiMzA2In0sIldlZWtOdW1iZXJpbmciOnsiJGlkIjoiMzA4IiwiRm9ybWF0IjowLCJJc1Zpc2libGUiOmZhbHNlLCJMYXN0S25vd25WaXNpYmlsaXR5U3RhdGUiOmZhbHNlfSwiSWQiOiI3MzgxOTlhYy1iYzBkLTRlZWQtYjYyYy0wOGEwY2QwZmFiZmUiLCJJbXBvcnRJZCI6IjQxIiwiVGl0bGUiOiJNYW51ZmFjdHVyaW5nIiwiTm90ZSI6bnVsbCwiSHlwZXJsaW5rIjp7IiRpZCI6IjMwOSIsIkFkZHJlc3MiOiIiLCJTdWJBZGRyZXNzIjoiIn0sIklzQ2hhbmdlZCI6ZmFsc2UsIklzTmV3IjpmYWxzZX19LHsiJGlkIjoiMzEwIiwiX2F0dGFjaGVkTWlsZXN0b25lcyI6W10sIlRhc2tEZWZpbml0aW9uIjp7IiRpZCI6IjMxMSIsIkdyb3VwTmFtZSI6bnVsbCwiU3RhcnREYXRlIjoiMjAyNC0wMi0yN1QwMDowMDowMCIsIkVuZERhdGUiOiIyMDI1LTAyLTI1VDIzOjU5OjAwIiwiUGVyY2VudGFnZUNvbXBsZXRlIjpudWxsLCJTdHlsZSI6eyIkaWQiOiIzMTIiLCJTaGFwZSI6NCwiU2hhcGVUaGlja25lc3MiOjEsIkR1cmF0aW9uRm9ybWF0IjowLCJJbmNsdWRlTm9uV29ya2luZ0RheXNJbkR1cmF0aW9uIjpmYWxzZSwiUGVyY2VudGFnZUNvbXBsZXRlU3R5bGUiOnsiJGlkIjoiMzEzIiwiRm9udFNldHRpbmdzIjp7IiRpZCI6IjMxNCIsIkZvbnRTaXplIjoxMCwiRm9udE5hbWUiOiJDYWxpYnJpIiwiSXNCb2xkIjpmYWxzZSwiSXNJdGFsaWMiOmZhbHNlLCJJc1VuZGVybGluZWQiOmZhbHNlLCJQYXJlbnRTdHlsZSI6bnVsbH0sIkF1dG9TaXplIjowLCJGb3JlZ3JvdW5kIjp7IiRpZCI6IjMxNSIsIkNvbG9yIjp7IiRpZCI6IjMx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MTciLCJUb3AiOjAuMCwiTGVmdCI6MC4wLCJSaWdodCI6MC4wLCJCb3R0b20iOjAuMH0sIlBhZGRpbmciOnsiJGlkIjoiMzE4IiwiVG9wIjowLjAsIkxlZnQiOjAuMCwiUmlnaHQiOjAuMCwiQm90dG9tIjowLjB9LCJCYWNrZ3JvdW5kIjp7IiRpZCI6IjMxOSIsIkNvbG9yIjp7IiRyZWYiOiI0NCJ9fSwiSXNWaXNpYmxlIjp0cnVlLCJXaWR0aCI6MC4wLCJIZWlnaHQiOjAuMCwiQm9yZGVyU3R5bGUiOnsiJGlkIjoiMzIwIiwiTGluZUNvbG9yIjpudWxsLCJMaW5lV2VpZ2h0IjowLjAsIkxpbmVUeXBlIjowLCJQYXJlbnRTdHlsZSI6bnVsbH0sIlBhcmVudFN0eWxlIjpudWxsfSwiRHVyYXRpb25TdHlsZSI6eyIkaWQiOiIzMjEiLCJGb250U2V0dGluZ3MiOnsiJGlkIjoiMzIyIiwiRm9udFNpemUiOjEwLCJGb250TmFtZSI6IkNhbGlicmkiLCJJc0JvbGQiOmZhbHNlLCJJc0l0YWxpYyI6ZmFsc2UsIklzVW5kZXJsaW5lZCI6ZmFsc2UsIlBhcmVudFN0eWxlIjpudWxsfSwiQXV0b1NpemUiOjAsIkZvcmVncm91bmQiOnsiJGlkIjoiMzIzIiwiQ29sb3IiOnsiJHJlZiI6IjQ5In19LCJNYXhXaWR0aCI6MjAwLjAsIk1heEhlaWdodCI6IkluZmluaXR5IiwiU21hcnRGb3JlZ3JvdW5kSXNBY3RpdmUiOmZhbHNlLCJIb3Jpem9udGFsQWxpZ25tZW50IjowLCJWZXJ0aWNhbEFsaWdubWVudCI6MCwiU21hcnRGb3JlZ3JvdW5kIjpudWxsLCJCYWNrZ3JvdW5kRmlsbFR5cGUiOjAsIk1hcmdpbiI6eyIkaWQiOiIzMjQiLCJUb3AiOjAuMCwiTGVmdCI6MC4wLCJSaWdodCI6MC4wLCJCb3R0b20iOjAuMH0sIlBhZGRpbmciOnsiJGlkIjoiMzI1IiwiVG9wIjowLjAsIkxlZnQiOjAuMCwiUmlnaHQiOjAuMCwiQm90dG9tIjowLjB9LCJCYWNrZ3JvdW5kIjp7IiRyZWYiOiI1MiJ9LCJJc1Zpc2libGUiOnRydWUsIldpZHRoIjowLjAsIkhlaWdodCI6MC4wLCJCb3JkZXJTdHlsZSI6eyIkaWQiOiIzMjYiLCJMaW5lQ29sb3IiOm51bGwsIkxpbmVXZWlnaHQiOjAuMCwiTGluZVR5cGUiOjAsIlBhcmVudFN0eWxlIjpudWxsfSwiUGFyZW50U3R5bGUiOm51bGx9LCJIb3Jpem9udGFsQ29ubmVjdG9yU3R5bGUiOnsiJGlkIjoiMzI3IiwiTGluZUNvbG9yIjp7IiRyZWYiOiI1NiJ9LCJMaW5lV2VpZ2h0IjoxLjAsIkxpbmVUeXBlIjowLCJQYXJlbnRTdHlsZSI6bnVsbH0sIlZlcnRpY2FsQ29ubmVjdG9yU3R5bGUiOnsiJGlkIjoiMzI4IiwiTGluZUNvbG9yIjp7IiRyZWYiOiI1O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yOSIsIk1hcmdpbiI6eyIkaWQiOiIzMzAiLCJUb3AiOjAuMCwiTGVmdCI6NC4wLCJSaWdodCI6NC4wLCJCb3R0b20iOjAuMH0sIlBhZGRpbmciOnsiJGlkIjoiMzMxIiwiVG9wIjowLjAsIkxlZnQiOjAuMCwiUmlnaHQiOjAuMCwiQm90dG9tIjowLjB9LCJCYWNrZ3JvdW5kIjp7IiRpZCI6IjMzMiIsIkNvbG9yIjp7IiRpZCI6IjMzMyIsIkEiOjI1NSwiUiI6MTExLCJHIjo0OSwiQiI6MTUyfX0sIklzVmlzaWJsZSI6dHJ1ZSwiV2lkdGgiOjAuMCwiSGVpZ2h0IjoxNi4wLCJCb3JkZXJTdHlsZSI6eyIkaWQiOiIzMzQiLCJMaW5lQ29sb3IiOnsiJHJlZiI6IjY3In0sIkxpbmVXZWlnaHQiOjIuMCwiTGluZVR5cGUiOjAsIlBhcmVudFN0eWxlIjpudWxsfSwiUGFyZW50U3R5bGUiOm51bGx9LCJUaXRsZVN0eWxlIjp7IiRpZCI6IjMzNSIsIkZvbnRTZXR0aW5ncyI6eyIkaWQiOiIzMzYiLCJGb250U2l6ZSI6MTEsIkZvbnROYW1lIjoiQ2FsaWJyaSIsIklzQm9sZCI6dHJ1ZSwiSXNJdGFsaWMiOmZhbHNlLCJJc1VuZGVybGluZWQiOmZhbHNlLCJQYXJlbnRTdHlsZSI6bnVsbH0sIkF1dG9TaXplIjowLCJGb3JlZ3JvdW5kIjp7IiRpZCI6IjMzNyIsIkNvbG9yIjp7IiRpZCI6IjMz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zkiLCJUb3AiOjAuMCwiTGVmdCI6MC4wLCJSaWdodCI6MC4wLCJCb3R0b20iOjAuMH0sIlBhZGRpbmciOnsiJGlkIjoiMzQwIiwiVG9wIjowLjAsIkxlZnQiOjAuMCwiUmlnaHQiOjAuMCwiQm90dG9tIjowLjB9LCJCYWNrZ3JvdW5kIjp7IiRpZCI6IjM0MSIsIkNvbG9yIjp7IiRpZCI6IjM0MiIsIkEiOjAsIlIiOjI1NSwiRyI6MjU1LCJCIjoyNTV9fSwiSXNWaXNpYmxlIjp0cnVlLCJXaWR0aCI6MC4wLCJIZWlnaHQiOjAuMCwiQm9yZGVyU3R5bGUiOnsiJGlkIjoiMzQzIiwiTGluZUNvbG9yIjpudWxsLCJMaW5lV2VpZ2h0IjowLjAsIkxpbmVUeXBlIjowLCJQYXJlbnRTdHlsZSI6bnVsbH0sIlBhcmVudFN0eWxlIjpudWxsfSwiRGF0ZVN0eWxlIjp7IiRpZCI6IjM0NCIsIkZvbnRTZXR0aW5ncyI6eyIkaWQiOiIzNDUiLCJGb250U2l6ZSI6MTAsIkZvbnROYW1lIjoiQ2FsaWJyaSIsIklzQm9sZCI6ZmFsc2UsIklzSXRhbGljIjpmYWxzZSwiSXNVbmRlcmxpbmVkIjpmYWxzZSwiUGFyZW50U3R5bGUiOm51bGx9LCJBdXRvU2l6ZSI6MCwiRm9yZWdyb3VuZCI6eyIkaWQiOiIzNDYiLCJDb2xvciI6eyIkcmVmIjoiODEifX0sIk1heFdpZHRoIjoyMDAuMCwiTWF4SGVpZ2h0IjoiSW5maW5pdHkiLCJTbWFydEZvcmVncm91bmRJc0FjdGl2ZSI6ZmFsc2UsIkhvcml6b250YWxBbGlnbm1lbnQiOjAsIlZlcnRpY2FsQWxpZ25tZW50IjowLCJTbWFydEZvcmVncm91bmQiOm51bGwsIkJhY2tncm91bmRGaWxsVHlwZSI6MCwiTWFyZ2luIjp7IiRpZCI6IjM0NyIsIlRvcCI6MC4wLCJMZWZ0IjowLjAsIlJpZ2h0IjowLjAsIkJvdHRvbSI6MC4wfSwiUGFkZGluZyI6eyIkaWQiOiIzNDgiLCJUb3AiOjAuMCwiTGVmdCI6MC4wLCJSaWdodCI6MC4wLCJCb3R0b20iOjAuMH0sIkJhY2tncm91bmQiOnsiJHJlZiI6Ijg0In0sIklzVmlzaWJsZSI6dHJ1ZSwiV2lkdGgiOjAuMCwiSGVpZ2h0IjowLjAsIkJvcmRlclN0eWxlIjp7IiRpZCI6IjM0OSIsIkxpbmVDb2xvciI6bnVsbCwiTGluZVdlaWdodCI6MC4wLCJMaW5lVHlwZSI6MCwiUGFyZW50U3R5bGUiOm51bGx9LCJQYXJlbnRTdHlsZSI6bnVsbH0sIkRhdGVGb3JtYXQiOnsiJGlkIjoiM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1MSIsIkZvcm1hdCI6MCwiSXNWaXNpYmxlIjpmYWxzZSwiTGFzdEtub3duVmlzaWJpbGl0eVN0YXRlIjpmYWxzZX0sIklzVmlzaWJsZSI6dHJ1ZSwiUGFyZW50U3R5bGUiOm51bGx9LCJJbmRleCI6MTcsIlNtYXJ0RHVyYXRpb25BY3RpdmF0ZWQiOmZhbHNlLCJEYXRlRm9ybWF0Ijp7IiRyZWYiOiIzNTAifSwiV2Vla051bWJlcmluZyI6eyIkaWQiOiIzNTIiLCJGb3JtYXQiOjAsIklzVmlzaWJsZSI6ZmFsc2UsIkxhc3RLbm93blZpc2liaWxpdHlTdGF0ZSI6ZmFsc2V9LCJJZCI6IjcxMjRlZjVkLWRkMGUtNDQxMi05N2YwLWFkZmUyZjZjNjZhNyIsIkltcG9ydElkIjoiNDIiLCJUaXRsZSI6IlBvc3QtTWFudWZhY3R1cmluZyIsIk5vdGUiOm51bGwsIkh5cGVybGluayI6eyIkaWQiOiIzNTMiLCJBZGRyZXNzIjoiIiwiU3ViQWRkcmVzcyI6IiJ9LCJJc0NoYW5nZWQiOmZhbHNlLCJJc05ldyI6ZmFsc2V9fV0sIl9taWxlc3RvbmVzIjpbXSwiSWQiOiJiYzk0ZWRhMi1iMzM0LTQxNjctYWYyYS1mYTQzODM2NGFjOGMiLCJJc1NpbmdsZUl0ZW1Sb3ciOmZhbHNlfV0sIkluZGV4IjowLCJJZCI6IjI1ODBkMDM0LWEyN2ItNDAyYS04MjAyLWZmNDEwZWVjYmVlNCIsIkhlYWRlclRleHQiOiJLYWRlbmNlZCIsIklzRGVmYXVsdCI6ZmFsc2UsIlN0eWxlIjp7IiRpZCI6IjM1NCIsIkhlYWRlclN0eWxlIjp7IiRpZCI6IjM1NSIsIlRleHRTdHlsZSI6eyIkaWQiOiIzNTYiLCJGb250U2V0dGluZ3MiOnsiJGlkIjoiMzU3IiwiRm9udFNpemUiOjExLCJGb250TmFtZSI6IkNhbGlicmkiLCJJc0JvbGQiOmZhbHNlLCJJc0l0YWxpYyI6ZmFsc2UsIklzVW5kZXJsaW5lZCI6ZmFsc2UsIlBhcmVudFN0eWxlIjpudWxsfSwiQXV0b1NpemUiOjIsIkZvcmVncm91bmQiOnsiJGlkIjoiMzU4IiwiQ29sb3IiOnsiJGlkIjoiMzU5IiwiQSI6MjU1LCJSIjowLCJHIjowLCJCIjowfX0sIk1heFdpZHRoIjo2NC4wMzc1OTQ4MDA3NzY0MzIsIk1heEhlaWdodCI6MC4wLCJTbWFydEZvcmVncm91bmRJc0FjdGl2ZSI6ZmFsc2UsIkhvcml6b250YWxBbGlnbm1lbnQiOjAsIlZlcnRpY2FsQWxpZ25tZW50IjowLCJTbWFydEZvcmVncm91bmQiOm51bGwsIkJhY2tncm91bmRGaWxsVHlwZSI6MCwiTWFyZ2luIjp7IiRpZCI6IjM2MCIsIlRvcCI6MC4wLCJMZWZ0IjowLjAsIlJpZ2h0IjowLjAsIkJvdHRvbSI6MC4wfSwiUGFkZGluZyI6eyIkaWQiOiIzNjEiLCJUb3AiOjAuMCwiTGVmdCI6MC4wLCJSaWdodCI6MC4wLCJCb3R0b20iOjAuMH0sIkJhY2tncm91bmQiOm51bGwsIklzVmlzaWJsZSI6dHJ1ZSwiV2lkdGgiOjAuMCwiSGVpZ2h0IjowLjAsIkJvcmRlclN0eWxlIjpudWxsLCJQYXJlbnRTdHlsZSI6bnVsbH0sIlJlY3RhbmdsZVN0eWxlIjp7IiRpZCI6IjM2MiIsIk1hcmdpbiI6eyIkaWQiOiIzNjMiLCJUb3AiOjAuMCwiTGVmdCI6MC4wLCJSaWdodCI6MC4wLCJCb3R0b20iOjAuMH0sIlBhZGRpbmciOnsiJGlkIjoiMzY0IiwiVG9wIjowLjAsIkxlZnQiOjAuMCwiUmlnaHQiOjAuMCwiQm90dG9tIjowLjB9LCJCYWNrZ3JvdW5kIjp7IiRpZCI6IjM2NSIsIkNvbG9yIjp7IiRyZWYiOiIxNiJ9fSwiSXNWaXNpYmxlIjp0cnVlLCJXaWR0aCI6MC4wLCJIZWlnaHQiOjAuMCwiQm9yZGVyU3R5bGUiOnsiJGlkIjoiMzY2IiwiTGluZUNvbG9yIjp7IiRpZCI6IjM2NyIsIiR0eXBlIjoiTkxSRS5Db21tb24uRG9tLlNvbGlkQ29sb3JCcnVzaCwgTkxSRS5Db21tb24iLCJDb2xvciI6eyIkaWQiOiIzNjgiLCJBIjoyNTUsIlIiOjI1NSwiRyI6MCwiQiI6MH19LCJMaW5lV2VpZ2h0IjowLjAsIkxpbmVUeXBlIjowLCJQYXJlbnRTdHlsZSI6bnVsbH0sIlBhcmVudFN0eWxlIjpudWxsfSwiTWFyZ2luIjp7IiRpZCI6IjM2OSIsIlRvcCI6MC4wLCJMZWZ0IjowLjAsIlJpZ2h0IjowLjAsIkJvdHRvbSI6MC4wfSwiUGFkZGluZyI6eyIkaWQiOiIzNzAiLCJUb3AiOjAuMCwiTGVmdCI6MC4wLCJSaWdodCI6MC4wLCJCb3R0b20iOjAuMH0sIkJhY2tncm91bmQiOm51bGwsIklzVmlzaWJsZSI6dHJ1ZSwiV2lkdGgiOjAuMCwiSGVpZ2h0IjowLjAsIkJvcmRlclN0eWxlIjpudWxsLCJQYXJlbnRTdHlsZSI6bnVsbH0sIkJhY2tncm91bmRTdHlsZSI6eyIkaWQiOiIzNzEiLCJNYXJnaW4iOnsiJGlkIjoiMzcyIiwiVG9wIjowLjAsIkxlZnQiOjAuMCwiUmlnaHQiOjAuMCwiQm90dG9tIjowLjB9LCJQYWRkaW5nIjp7IiRpZCI6IjM3MyIsIlRvcCI6MC4wLCJMZWZ0IjowLjAsIlJpZ2h0IjowLjAsIkJvdHRvbSI6MC4wfSwiQmFja2dyb3VuZCI6eyIkaWQiOiIzNzQiLCJDb2xvciI6eyIkcmVmIjoiMjYifX0sIklzVmlzaWJsZSI6dHJ1ZSwiV2lkdGgiOjAuMCwiSGVpZ2h0IjowLjAsIkJvcmRlclN0eWxlIjp7IiRpZCI6IjM3NSIsIkxpbmVDb2xvciI6eyIkaWQiOiIzNzYiLCIkdHlwZSI6Ik5MUkUuQ29tbW9uLkRvbS5Tb2xpZENvbG9yQnJ1c2gsIE5MUkUuQ29tbW9uIiwiQ29sb3IiOnsiJGlkIjoiMzc3IiwiQSI6MjU1LCJSIjoyMzEsIkciOjIzMCwiQiI6MjMwfX0sIkxpbmVXZWlnaHQiOjIuMCwiTGluZVR5cGUiOjAsIlBhcmVudFN0eWxlIjpudWxsfSwiUGFyZW50U3R5bGUiOm51bGx9LCJNYXJnaW4iOnsiJGlkIjoiMzc4IiwiVG9wIjowLjAsIkxlZnQiOjAuMCwiUmlnaHQiOjAuMCwiQm90dG9tIjowLjB9LCJQYWRkaW5nIjp7IiRpZCI6IjM3OSIsIlRvcCI6MC4wLCJMZWZ0IjowLjAsIlJpZ2h0IjowLjAsIkJvdHRvbSI6MC4wfSwiSXNWaXNpYmxlIjp0cnVlLCJXaWR0aCI6MC4wLCJIZWlnaHQiOjAuMCwiQm9yZGVyU3R5bGUiOm51bGwsIlBhcmVudFN0eWxlIjpudWxsfX0seyIkaWQiOiIzODAiLCJfcm93cyI6W3siJGlkIjoiMzgxIiwiX3Rhc2tzIjpbeyIkaWQiOiIzODIiLCJfYXR0YWNoZWRNaWxlc3RvbmVzIjpbXSwiVGFza0RlZmluaXRpb24iOnsiJGlkIjoiMzgzIiwiR3JvdXBOYW1lIjpudWxsLCJTdGFydERhdGUiOiIyMDIxLTAyLTA2VDAwOjAwOjAwIiwiRW5kRGF0ZSI6IjIwMjEtMDYtMjlUMjM6NTk6MDAiLCJQZXJjZW50YWdlQ29tcGxldGUiOm51bGwsIlN0eWxlIjp7IiRpZCI6IjM4NCIsIlNoYXBlIjo0LCJTaGFwZVRoaWNrbmVzcyI6MSwiRHVyYXRpb25Gb3JtYXQiOjAsIkluY2x1ZGVOb25Xb3JraW5nRGF5c0luRHVyYXRpb24iOmZhbHNlLCJQZXJjZW50YWdlQ29tcGxldGVTdHlsZSI6eyIkaWQiOiIzODUiLCJGb250U2V0dGluZ3MiOnsiJGlkIjoiMzg2IiwiRm9udFNpemUiOjEwLCJGb250TmFtZSI6IkNhbGlicmkiLCJJc0JvbGQiOmZhbHNlLCJJc0l0YWxpYyI6ZmFsc2UsIklzVW5kZXJsaW5lZCI6ZmFsc2UsIlBhcmVudFN0eWxlIjpudWxsfSwiQXV0b1NpemUiOjAsIkZvcmVncm91bmQiOnsiJGlkIjoiMzg3IiwiQ29sb3IiOnsiJGlkIjoiMzg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4OSIsIlRvcCI6MC4wLCJMZWZ0IjowLjAsIlJpZ2h0IjowLjAsIkJvdHRvbSI6MC4wfSwiUGFkZGluZyI6eyIkaWQiOiIzOTAiLCJUb3AiOjAuMCwiTGVmdCI6MC4wLCJSaWdodCI6MC4wLCJCb3R0b20iOjAuMH0sIkJhY2tncm91bmQiOnsiJGlkIjoiMzkxIiwiQ29sb3IiOnsiJHJlZiI6IjQ0In19LCJJc1Zpc2libGUiOnRydWUsIldpZHRoIjowLjAsIkhlaWdodCI6MC4wLCJCb3JkZXJTdHlsZSI6eyIkaWQiOiIzOTIiLCJMaW5lQ29sb3IiOm51bGwsIkxpbmVXZWlnaHQiOjAuMCwiTGluZVR5cGUiOjAsIlBhcmVudFN0eWxlIjpudWxsfSwiUGFyZW50U3R5bGUiOm51bGx9LCJEdXJhdGlvblN0eWxlIjp7IiRpZCI6IjM5MyIsIkZvbnRTZXR0aW5ncyI6eyIkaWQiOiIzOTQiLCJGb250U2l6ZSI6MTAsIkZvbnROYW1lIjoiQ2FsaWJyaSIsIklzQm9sZCI6ZmFsc2UsIklzSXRhbGljIjpmYWxzZSwiSXNVbmRlcmxpbmVkIjpmYWxzZSwiUGFyZW50U3R5bGUiOm51bGx9LCJBdXRvU2l6ZSI6MCwiRm9yZWdyb3VuZCI6eyIkaWQiOiIzOTUiLCJDb2xvciI6eyIkaWQiOiIz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TciLCJUb3AiOjAuMCwiTGVmdCI6MC4wLCJSaWdodCI6MC4wLCJCb3R0b20iOjAuMH0sIlBhZGRpbmciOnsiJGlkIjoiMzk4IiwiVG9wIjowLjAsIkxlZnQiOjAuMCwiUmlnaHQiOjAuMCwiQm90dG9tIjowLjB9LCJCYWNrZ3JvdW5kIjp7IiRpZCI6IjM5OSIsIkNvbG9yIjp7IiRpZCI6IjQwMCIsIkEiOjg5LCJSIjowLCJHIjowLCJCIjowfX0sIklzVmlzaWJsZSI6dHJ1ZSwiV2lkdGgiOjAuMCwiSGVpZ2h0IjowLjAsIkJvcmRlclN0eWxlIjp7IiRpZCI6IjQwMSIsIkxpbmVDb2xvciI6bnVsbCwiTGluZVdlaWdodCI6MC4wLCJMaW5lVHlwZSI6MCwiUGFyZW50U3R5bGUiOm51bGx9LCJQYXJlbnRTdHlsZSI6bnVsbH0sIkhvcml6b250YWxDb25uZWN0b3JTdHlsZSI6eyIkaWQiOiI0MDIiLCJMaW5lQ29sb3IiOnsiJGlkIjoiNDAzIiwiJHR5cGUiOiJOTFJFLkNvbW1vbi5Eb20uU29saWRDb2xvckJydXNoLCBOTFJFLkNvbW1vbiIsIkNvbG9yIjp7IiRpZCI6IjQwNCIsIkEiOjI1NSwiUiI6MjA0LCJHIjoyMDQsIkIiOjIwNH19LCJMaW5lV2VpZ2h0IjoxLjAsIkxpbmVUeXBlIjowLCJQYXJlbnRTdHlsZSI6bnVsbH0sIlZlcnRpY2FsQ29ubmVjdG9yU3R5bGUiOnsiJGlkIjoiNDA1IiwiTGluZUNvbG9yIjp7IiRpZCI6IjQwNiIsIiR0eXBlIjoiTkxSRS5Db21tb24uRG9tLlNvbGlkQ29sb3JCcnVzaCwgTkxSRS5Db21tb24iLCJDb2xvciI6eyIkaWQiOiI0MDc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0MDgiLCJNYXJnaW4iOnsiJGlkIjoiNDA5IiwiVG9wIjowLjAsIkxlZnQiOjQuMCwiUmlnaHQiOjQuMCwiQm90dG9tIjowLjB9LCJQYWRkaW5nIjp7IiRpZCI6IjQxMCIsIlRvcCI6MC4wLCJMZWZ0IjowLjAsIlJpZ2h0IjowLjAsIkJvdHRvbSI6MC4wfSwiQmFja2dyb3VuZCI6eyIkaWQiOiI0MTEiLCJDb2xvciI6eyIkaWQiOiI0MTIiLCJBIjoyNTUsIlIiOjI1NSwiRyI6MTkyLCJCIjowfX0sIklzVmlzaWJsZSI6dHJ1ZSwiV2lkdGgiOjAuMCwiSGVpZ2h0IjoxNi4wLCJCb3JkZXJTdHlsZSI6eyIkaWQiOiI0MTMiLCJMaW5lQ29sb3IiOnsiJGlkIjoiNDE0IiwiJHR5cGUiOiJOTFJFLkNvbW1vbi5Eb20uU29saWRDb2xvckJydXNoLCBOTFJFLkNvbW1vbiIsIkNvbG9yIjp7IiRpZCI6IjQxNSIsIkEiOjI1NSwiUiI6MjU1LCJHIjoyNTUsIkIiOjI1NX19LCJMaW5lV2VpZ2h0IjoyLjAsIkxpbmVUeXBlIjowLCJQYXJlbnRTdHlsZSI6bnVsbH0sIlBhcmVudFN0eWxlIjpudWxsfSwiVGl0bGVTdHlsZSI6eyIkaWQiOiI0MTYiLCJGb250U2V0dGluZ3MiOnsiJGlkIjoiNDE3IiwiRm9udFNpemUiOjExLCJGb250TmFtZSI6IkNhbGlicmkiLCJJc0JvbGQiOnRydWUsIklzSXRhbGljIjpmYWxzZSwiSXNVbmRlcmxpbmVkIjpmYWxzZSwiUGFyZW50U3R5bGUiOm51bGx9LCJBdXRvU2l6ZSI6MCwiRm9yZWdyb3VuZCI6eyIkaWQiOiI0MTgiLCJDb2xvciI6eyIkaWQiOiI0MT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aWQiOiI0MjMiLCJBIjowLCJSIjoyNTUsIkciOjI1NSwiQiI6MjU1fX0sIklzVmlzaWJsZSI6dHJ1ZSwiV2lkdGgiOjAuMCwiSGVpZ2h0IjowLjAsIkJvcmRlclN0eWxlIjp7IiRpZCI6IjQyNCIsIkxpbmVDb2xvciI6bnVsbCwiTGluZVdlaWdodCI6MC4wLCJMaW5lVHlwZSI6MCwiUGFyZW50U3R5bGUiOm51bGx9LCJQYXJlbnRTdHlsZSI6bnVsbH0sIkRhdGVTdHlsZSI6eyIkaWQiOiI0MjUiLCJGb250U2V0dGluZ3MiOnsiJGlkIjoiNDI2IiwiRm9udFNpemUiOjEwLCJGb250TmFtZSI6IkNhbGlicmkiLCJJc0JvbGQiOmZhbHNlLCJJc0l0YWxpYyI6ZmFsc2UsIklzVW5kZXJsaW5lZCI6ZmFsc2UsIlBhcmVudFN0eWxlIjpudWxsfSwiQXV0b1NpemUiOjAsIkZvcmVncm91bmQiOnsiJGlkIjoiNDI3IiwiQ29sb3IiOnsiJGlkIjoiND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kiLCJUb3AiOjAuMCwiTGVmdCI6MC4wLCJSaWdodCI6MC4wLCJCb3R0b20iOjAuMH0sIlBhZGRpbmciOnsiJGlkIjoiNDMwIiwiVG9wIjowLjAsIkxlZnQiOjAuMCwiUmlnaHQiOjAuMCwiQm90dG9tIjowLjB9LCJCYWNrZ3JvdW5kIjp7IiRpZCI6IjQzMSIsIkNvbG9yIjp7IiRyZWYiOiI0MDAifX0sIklzVmlzaWJsZSI6dHJ1ZSwiV2lkdGgiOjAuMCwiSGVpZ2h0IjowLjAsIkJvcmRlclN0eWxlIjp7IiRpZCI6IjQzMiIsIkxpbmVDb2xvciI6bnVsbCwiTGluZVdlaWdodCI6MC4wLCJMaW5lVHlwZSI6MCwiUGFyZW50U3R5bGUiOm51bGx9LCJQYXJlbnRTdHlsZSI6bnVsbH0sIkRhdGVGb3JtYXQiOnsiJGlkIjoiND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zNCIsIkZvcm1hdCI6MCwiSXNWaXNpYmxlIjpmYWxzZSwiTGFzdEtub3duVmlzaWJpbGl0eVN0YXRlIjpmYWxzZX0sIklzVmlzaWJsZSI6dHJ1ZSwiUGFyZW50U3R5bGUiOm51bGx9LCJJbmRleCI6MTgsIlNtYXJ0RHVyYXRpb25BY3RpdmF0ZWQiOmZhbHNlLCJEYXRlRm9ybWF0Ijp7IiRyZWYiOiI0MzMifSwiV2Vla051bWJlcmluZyI6eyIkaWQiOiI0MzUiLCJGb3JtYXQiOjAsIklzVmlzaWJsZSI6ZmFsc2UsIkxhc3RLbm93blZpc2liaWxpdHlTdGF0ZSI6ZmFsc2V9LCJJZCI6ImU4ZDUxMTAxLTg3ZTktNDBkMi1iMzEwLWRkNWYxYTQ1NDM2ZiIsIkltcG9ydElkIjoiNDMiLCJUaXRsZSI6IlBsYW5uaW5nIiwiTm90ZSI6bnVsbCwiSHlwZXJsaW5rIjp7IiRpZCI6IjQzNiIsIkFkZHJlc3MiOiIiLCJTdWJBZGRyZXNzIjoiIn0sIklzQ2hhbmdlZCI6ZmFsc2UsIklzTmV3IjpmYWxzZX19LHsiJGlkIjoiNDM3IiwiX2F0dGFjaGVkTWlsZXN0b25lcyI6W10sIlRhc2tEZWZpbml0aW9uIjp7IiRpZCI6IjQzOCIsIkdyb3VwTmFtZSI6bnVsbCwiU3RhcnREYXRlIjoiMjAyMS0wNi0zMFQwMDowMDowMCIsIkVuZERhdGUiOiIyMDIyLTAxLTExVDIzOjU5OjAwIiwiUGVyY2VudGFnZUNvbXBsZXRlIjpudWxsLCJTdHlsZSI6eyIkaWQiOiI0MzkiLCJTaGFwZSI6NCwiU2hhcGVUaGlja25lc3MiOjEsIkR1cmF0aW9uRm9ybWF0IjowLCJJbmNsdWRlTm9uV29ya2luZ0RheXNJbkR1cmF0aW9uIjpmYWxzZSwiUGVyY2VudGFnZUNvbXBsZXRlU3R5bGUiOnsiJGlkIjoiNDQwIiwiRm9udFNldHRpbmdzIjp7IiRpZCI6IjQ0MSIsIkZvbnRTaXplIjoxMCwiRm9udE5hbWUiOiJDYWxpYnJpIiwiSXNCb2xkIjpmYWxzZSwiSXNJdGFsaWMiOmZhbHNlLCJJc1VuZGVybGluZWQiOmZhbHNlLCJQYXJlbnRTdHlsZSI6bnVsbH0sIkF1dG9TaXplIjowLCJGb3JlZ3JvdW5kIjp7IiRpZCI6IjQ0MiIsIkNvbG9yIjp7IiRpZCI6IjQ0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NDQiLCJUb3AiOjAuMCwiTGVmdCI6MC4wLCJSaWdodCI6MC4wLCJCb3R0b20iOjAuMH0sIlBhZGRpbmciOnsiJGlkIjoiNDQ1IiwiVG9wIjowLjAsIkxlZnQiOjAuMCwiUmlnaHQiOjAuMCwiQm90dG9tIjowLjB9LCJCYWNrZ3JvdW5kIjp7IiRpZCI6IjQ0NiIsIkNvbG9yIjp7IiRyZWYiOiI0NCJ9fSwiSXNWaXNpYmxlIjp0cnVlLCJXaWR0aCI6MC4wLCJIZWlnaHQiOjAuMCwiQm9yZGVyU3R5bGUiOnsiJGlkIjoiNDQ3IiwiTGluZUNvbG9yIjpudWxsLCJMaW5lV2VpZ2h0IjowLjAsIkxpbmVUeXBlIjowLCJQYXJlbnRTdHlsZSI6bnVsbH0sIlBhcmVudFN0eWxlIjpudWxsfSwiRHVyYXRpb25TdHlsZSI6eyIkaWQiOiI0NDgiLCJGb250U2V0dGluZ3MiOnsiJGlkIjoiNDQ5IiwiRm9udFNpemUiOjEwLCJGb250TmFtZSI6IkNhbGlicmkiLCJJc0JvbGQiOmZhbHNlLCJJc0l0YWxpYyI6ZmFsc2UsIklzVW5kZXJsaW5lZCI6ZmFsc2UsIlBhcmVudFN0eWxlIjpudWxsfSwiQXV0b1NpemUiOjAsIkZvcmVncm91bmQiOnsiJGlkIjoiNDUwIiwiQ29sb3IiOnsiJGlkIjoiNDU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UyIiwiVG9wIjowLjAsIkxlZnQiOjAuMCwiUmlnaHQiOjAuMCwiQm90dG9tIjowLjB9LCJQYWRkaW5nIjp7IiRpZCI6IjQ1MyIsIlRvcCI6MC4wLCJMZWZ0IjowLjAsIlJpZ2h0IjowLjAsIkJvdHRvbSI6MC4wfSwiQmFja2dyb3VuZCI6eyIkaWQiOiI0NTQiLCJDb2xvciI6eyIkaWQiOiI0NTUiLCJBIjo4OSwiUiI6MCwiRyI6MCwiQiI6MH19LCJJc1Zpc2libGUiOnRydWUsIldpZHRoIjowLjAsIkhlaWdodCI6MC4wLCJCb3JkZXJTdHlsZSI6eyIkaWQiOiI0NTYiLCJMaW5lQ29sb3IiOm51bGwsIkxpbmVXZWlnaHQiOjAuMCwiTGluZVR5cGUiOjAsIlBhcmVudFN0eWxlIjpudWxsfSwiUGFyZW50U3R5bGUiOm51bGx9LCJIb3Jpem9udGFsQ29ubmVjdG9yU3R5bGUiOnsiJGlkIjoiNDU3IiwiTGluZUNvbG9yIjp7IiRpZCI6IjQ1OCIsIiR0eXBlIjoiTkxSRS5Db21tb24uRG9tLlNvbGlkQ29sb3JCcnVzaCwgTkxSRS5Db21tb24iLCJDb2xvciI6eyIkaWQiOiI0NTkiLCJBIjoyNTUsIlIiOjIwNCwiRyI6MjA0LCJCIjoyMDR9fSwiTGluZVdlaWdodCI6MS4wLCJMaW5lVHlwZSI6MCwiUGFyZW50U3R5bGUiOm51bGx9LCJWZXJ0aWNhbENvbm5lY3RvclN0eWxlIjp7IiRpZCI6IjQ2MCIsIkxpbmVDb2xvciI6eyIkaWQiOiI0NjEiLCIkdHlwZSI6Ik5MUkUuQ29tbW9uLkRvbS5Tb2xpZENvbG9yQnJ1c2gsIE5MUkUuQ29tbW9uIiwiQ29sb3IiOnsiJGlkIjoiNDY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YzIiwiTWFyZ2luIjp7IiRpZCI6IjQ2NCIsIlRvcCI6MC4wLCJMZWZ0Ijo0LjAsIlJpZ2h0Ijo0LjAsIkJvdHRvbSI6MC4wfSwiUGFkZGluZyI6eyIkaWQiOiI0NjUiLCJUb3AiOjAuMCwiTGVmdCI6MC4wLCJSaWdodCI6MC4wLCJCb3R0b20iOjAuMH0sIkJhY2tncm91bmQiOnsiJGlkIjoiNDY2IiwiQ29sb3IiOnsiJGlkIjoiNDY3IiwiQSI6MjU1LCJSIjo2OCwiRyI6MTE0LCJCIjoxOTZ9fSwiSXNWaXNpYmxlIjp0cnVlLCJXaWR0aCI6MC4wLCJIZWlnaHQiOjE2LjAsIkJvcmRlclN0eWxlIjp7IiRpZCI6IjQ2OCIsIkxpbmVDb2xvciI6eyIkaWQiOiI0NjkiLCIkdHlwZSI6Ik5MUkUuQ29tbW9uLkRvbS5Tb2xpZENvbG9yQnJ1c2gsIE5MUkUuQ29tbW9uIiwiQ29sb3IiOnsiJGlkIjoiNDcwIiwiQSI6MjU1LCJSIjoyNTUsIkciOjI1NSwiQiI6MjU1fX0sIkxpbmVXZWlnaHQiOjIuMCwiTGluZVR5cGUiOjAsIlBhcmVudFN0eWxlIjpudWxsfSwiUGFyZW50U3R5bGUiOm51bGx9LCJUaXRsZVN0eWxlIjp7IiRpZCI6IjQ3MSIsIkZvbnRTZXR0aW5ncyI6eyIkaWQiOiI0NzIiLCJGb250U2l6ZSI6MTEsIkZvbnROYW1lIjoiQ2FsaWJyaSIsIklzQm9sZCI6dHJ1ZSwiSXNJdGFsaWMiOmZhbHNlLCJJc1VuZGVybGluZWQiOmZhbHNlLCJQYXJlbnRTdHlsZSI6bnVsbH0sIkF1dG9TaXplIjowLCJGb3JlZ3JvdW5kIjp7IiRpZCI6IjQ3MyIsIkNvbG9yIjp7IiRpZCI6IjQ3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0NzUiLCJUb3AiOjAuMCwiTGVmdCI6MC4wLCJSaWdodCI6MC4wLCJCb3R0b20iOjAuMH0sIlBhZGRpbmciOnsiJGlkIjoiNDc2IiwiVG9wIjowLjAsIkxlZnQiOjAuMCwiUmlnaHQiOjAuMCwiQm90dG9tIjowLjB9LCJCYWNrZ3JvdW5kIjp7IiRpZCI6IjQ3NyIsIkNvbG9yIjp7IiRpZCI6IjQ3OCIsIkEiOjAsIlIiOjI1NSwiRyI6MjU1LCJCIjoyNTV9fSwiSXNWaXNpYmxlIjp0cnVlLCJXaWR0aCI6MC4wLCJIZWlnaHQiOjAuMCwiQm9yZGVyU3R5bGUiOnsiJGlkIjoiNDc5IiwiTGluZUNvbG9yIjpudWxsLCJMaW5lV2VpZ2h0IjowLjAsIkxpbmVUeXBlIjowLCJQYXJlbnRTdHlsZSI6bnVsbH0sIlBhcmVudFN0eWxlIjpudWxsfSwiRGF0ZVN0eWxlIjp7IiRpZCI6IjQ4MCIsIkZvbnRTZXR0aW5ncyI6eyIkaWQiOiI0ODEiLCJGb250U2l6ZSI6MTAsIkZvbnROYW1lIjoiQ2FsaWJyaSIsIklzQm9sZCI6ZmFsc2UsIklzSXRhbGljIjpmYWxzZSwiSXNVbmRlcmxpbmVkIjpmYWxzZSwiUGFyZW50U3R5bGUiOm51bGx9LCJBdXRvU2l6ZSI6MCwiRm9yZWdyb3VuZCI6eyIkaWQiOiI0ODIiLCJDb2xvciI6eyIkaWQiOiI0O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4NCIsIlRvcCI6MC4wLCJMZWZ0IjowLjAsIlJpZ2h0IjowLjAsIkJvdHRvbSI6MC4wfSwiUGFkZGluZyI6eyIkaWQiOiI0ODUiLCJUb3AiOjAuMCwiTGVmdCI6MC4wLCJSaWdodCI6MC4wLCJCb3R0b20iOjAuMH0sIkJhY2tncm91bmQiOnsiJGlkIjoiNDg2IiwiQ29sb3IiOnsiJHJlZiI6IjQ1NSJ9fSwiSXNWaXNpYmxlIjp0cnVlLCJXaWR0aCI6MC4wLCJIZWlnaHQiOjAuMCwiQm9yZGVyU3R5bGUiOnsiJGlkIjoiNDg3IiwiTGluZUNvbG9yIjpudWxsLCJMaW5lV2VpZ2h0IjowLjAsIkxpbmVUeXBlIjowLCJQYXJlbnRTdHlsZSI6bnVsbH0sIlBhcmVudFN0eWxlIjpudWxsfSwiRGF0ZUZvcm1hdCI6eyIkaWQiOiI0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5IiwiRm9ybWF0IjowLCJJc1Zpc2libGUiOmZhbHNlLCJMYXN0S25vd25WaXNpYmlsaXR5U3RhdGUiOmZhbHNlfSwiSXNWaXNpYmxlIjp0cnVlLCJQYXJlbnRTdHlsZSI6bnVsbH0sIkluZGV4IjoxOSwiU21hcnREdXJhdGlvbkFjdGl2YXRlZCI6ZmFsc2UsIkRhdGVGb3JtYXQiOnsiJHJlZiI6IjQ4OCJ9LCJXZWVrTnVtYmVyaW5nIjp7IiRpZCI6IjQ5MCIsIkZvcm1hdCI6MCwiSXNWaXNpYmxlIjpmYWxzZSwiTGFzdEtub3duVmlzaWJpbGl0eVN0YXRlIjpmYWxzZX0sIklkIjoiZjk1M2E0ODItOGY0Yi00OGVkLTlhZmUtOTMwYjA1Y2Q4YWFhIiwiSW1wb3J0SWQiOiI0NCIsIlRpdGxlIjoiRGVzaWduIiwiTm90ZSI6bnVsbCwiSHlwZXJsaW5rIjp7IiRpZCI6IjQ5MSIsIkFkZHJlc3MiOiIiLCJTdWJBZGRyZXNzIjoiIn0sIklzQ2hhbmdlZCI6ZmFsc2UsIklzTmV3IjpmYWxzZX19LHsiJGlkIjoiNDkyIiwiX2F0dGFjaGVkTWlsZXN0b25lcyI6W10sIlRhc2tEZWZpbml0aW9uIjp7IiRpZCI6IjQ5MyIsIkdyb3VwTmFtZSI6bnVsbCwiU3RhcnREYXRlIjoiMjAyMi0wMS0xMlQwMDowMDowMCIsIkVuZERhdGUiOiIyMDIyLTA2LTMwVDIzOjU5OjAwIiwiUGVyY2VudGFnZUNvbXBsZXRlIjpudWxsLCJTdHlsZSI6eyIkaWQiOiI0OTQiLCJTaGFwZSI6NCwiU2hhcGVUaGlja25lc3MiOjEsIkR1cmF0aW9uRm9ybWF0IjowLCJJbmNsdWRlTm9uV29ya2luZ0RheXNJbkR1cmF0aW9uIjpmYWxzZSwiUGVyY2VudGFnZUNvbXBsZXRlU3R5bGUiOnsiJGlkIjoiNDk1IiwiRm9udFNldHRpbmdzIjp7IiRpZCI6IjQ5NiIsIkZvbnRTaXplIjoxMCwiRm9udE5hbWUiOiJDYWxpYnJpIiwiSXNCb2xkIjpmYWxzZSwiSXNJdGFsaWMiOmZhbHNlLCJJc1VuZGVybGluZWQiOmZhbHNlLCJQYXJlbnRTdHlsZSI6bnVsbH0sIkF1dG9TaXplIjowLCJGb3JlZ3JvdW5kIjp7IiRpZCI6IjQ5NyIsIkNvbG9yIjp7IiRpZCI6IjQ5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OTkiLCJUb3AiOjAuMCwiTGVmdCI6MC4wLCJSaWdodCI6MC4wLCJCb3R0b20iOjAuMH0sIlBhZGRpbmciOnsiJGlkIjoiNTAwIiwiVG9wIjowLjAsIkxlZnQiOjAuMCwiUmlnaHQiOjAuMCwiQm90dG9tIjowLjB9LCJCYWNrZ3JvdW5kIjp7IiRpZCI6IjUwMSIsIkNvbG9yIjp7IiRyZWYiOiI0NCJ9fSwiSXNWaXNpYmxlIjp0cnVlLCJXaWR0aCI6MC4wLCJIZWlnaHQiOjAuMCwiQm9yZGVyU3R5bGUiOnsiJGlkIjoiNTAyIiwiTGluZUNvbG9yIjpudWxsLCJMaW5lV2VpZ2h0IjowLjAsIkxpbmVUeXBlIjowLCJQYXJlbnRTdHlsZSI6bnVsbH0sIlBhcmVudFN0eWxlIjpudWxsfSwiRHVyYXRpb25TdHlsZSI6eyIkaWQiOiI1MDMiLCJGb250U2V0dGluZ3MiOnsiJGlkIjoiNTA0IiwiRm9udFNpemUiOjEwLCJGb250TmFtZSI6IkNhbGlicmkiLCJJc0JvbGQiOmZhbHNlLCJJc0l0YWxpYyI6ZmFsc2UsIklzVW5kZXJsaW5lZCI6ZmFsc2UsIlBhcmVudFN0eWxlIjpudWxsfSwiQXV0b1NpemUiOjAsIkZvcmVncm91bmQiOnsiJGlkIjoiNTA1IiwiQ29sb3IiOnsiJGlkIjoiNT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3IiwiVG9wIjowLjAsIkxlZnQiOjAuMCwiUmlnaHQiOjAuMCwiQm90dG9tIjowLjB9LCJQYWRkaW5nIjp7IiRpZCI6IjUwOCIsIlRvcCI6MC4wLCJMZWZ0IjowLjAsIlJpZ2h0IjowLjAsIkJvdHRvbSI6MC4wfSwiQmFja2dyb3VuZCI6eyIkaWQiOiI1MDkiLCJDb2xvciI6eyIkaWQiOiI1MTAiLCJBIjo4OSwiUiI6MCwiRyI6MCwiQiI6MH19LCJJc1Zpc2libGUiOnRydWUsIldpZHRoIjowLjAsIkhlaWdodCI6MC4wLCJCb3JkZXJTdHlsZSI6eyIkaWQiOiI1MTEiLCJMaW5lQ29sb3IiOm51bGwsIkxpbmVXZWlnaHQiOjAuMCwiTGluZVR5cGUiOjAsIlBhcmVudFN0eWxlIjpudWxsfSwiUGFyZW50U3R5bGUiOm51bGx9LCJIb3Jpem9udGFsQ29ubmVjdG9yU3R5bGUiOnsiJGlkIjoiNTEyIiwiTGluZUNvbG9yIjp7IiRpZCI6IjUxMyIsIiR0eXBlIjoiTkxSRS5Db21tb24uRG9tLlNvbGlkQ29sb3JCcnVzaCwgTkxSRS5Db21tb24iLCJDb2xvciI6eyIkaWQiOiI1MTQiLCJBIjoyNTUsIlIiOjIwNCwiRyI6MjA0LCJCIjoyMDR9fSwiTGluZVdlaWdodCI6MS4wLCJMaW5lVHlwZSI6MCwiUGFyZW50U3R5bGUiOm51bGx9LCJWZXJ0aWNhbENvbm5lY3RvclN0eWxlIjp7IiRpZCI6IjUxNSIsIkxpbmVDb2xvciI6eyIkaWQiOiI1MTYiLCIkdHlwZSI6Ik5MUkUuQ29tbW9uLkRvbS5Tb2xpZENvbG9yQnJ1c2gsIE5MUkUuQ29tbW9uIiwiQ29sb3IiOnsiJGlkIjoiNTE3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TE4IiwiTWFyZ2luIjp7IiRpZCI6IjUxOSIsIlRvcCI6MC4wLCJMZWZ0Ijo0LjAsIlJpZ2h0Ijo0LjAsIkJvdHRvbSI6MC4wfSwiUGFkZGluZyI6eyIkaWQiOiI1MjAiLCJUb3AiOjAuMCwiTGVmdCI6MC4wLCJSaWdodCI6MC4wLCJCb3R0b20iOjAuMH0sIkJhY2tncm91bmQiOnsiJGlkIjoiNTIxIiwiQ29sb3IiOnsiJGlkIjoiNTIyIiwiQSI6MjU1LCJSIjoyMzcsIkciOjEyNSwiQiI6NDl9fSwiSXNWaXNpYmxlIjp0cnVlLCJXaWR0aCI6MC4wLCJIZWlnaHQiOjE2LjAsIkJvcmRlclN0eWxlIjp7IiRpZCI6IjUyMyIsIkxpbmVDb2xvciI6eyIkaWQiOiI1MjQiLCIkdHlwZSI6Ik5MUkUuQ29tbW9uLkRvbS5Tb2xpZENvbG9yQnJ1c2gsIE5MUkUuQ29tbW9uIiwiQ29sb3IiOnsiJGlkIjoiNTI1IiwiQSI6MjU1LCJSIjoyNTUsIkciOjI1NSwiQiI6MjU1fX0sIkxpbmVXZWlnaHQiOjIuMCwiTGluZVR5cGUiOjAsIlBhcmVudFN0eWxlIjpudWxsfSwiUGFyZW50U3R5bGUiOm51bGx9LCJUaXRsZVN0eWxlIjp7IiRpZCI6IjUyNiIsIkZvbnRTZXR0aW5ncyI6eyIkaWQiOiI1MjciLCJGb250U2l6ZSI6MTEsIkZvbnROYW1lIjoiQ2FsaWJyaSIsIklzQm9sZCI6dHJ1ZSwiSXNJdGFsaWMiOmZhbHNlLCJJc1VuZGVybGluZWQiOmZhbHNlLCJQYXJlbnRTdHlsZSI6bnVsbH0sIkF1dG9TaXplIjowLCJGb3JlZ3JvdW5kIjp7IiRpZCI6IjUyOCIsIkNvbG9yIjp7IiRpZCI6IjUyO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1MzAiLCJUb3AiOjAuMCwiTGVmdCI6MC4wLCJSaWdodCI6MC4wLCJCb3R0b20iOjAuMH0sIlBhZGRpbmciOnsiJGlkIjoiNTMxIiwiVG9wIjowLjAsIkxlZnQiOjAuMCwiUmlnaHQiOjAuMCwiQm90dG9tIjowLjB9LCJCYWNrZ3JvdW5kIjp7IiRpZCI6IjUzMiIsIkNvbG9yIjp7IiRpZCI6IjUzMyIsIkEiOjAsIlIiOjI1NSwiRyI6MjU1LCJCIjoyNTV9fSwiSXNWaXNpYmxlIjp0cnVlLCJXaWR0aCI6MC4wLCJIZWlnaHQiOjAuMCwiQm9yZGVyU3R5bGUiOnsiJGlkIjoiNTM0IiwiTGluZUNvbG9yIjpudWxsLCJMaW5lV2VpZ2h0IjowLjAsIkxpbmVUeXBlIjowLCJQYXJlbnRTdHlsZSI6bnVsbH0sIlBhcmVudFN0eWxlIjpudWxsfSwiRGF0ZVN0eWxlIjp7IiRpZCI6IjUzNSIsIkZvbnRTZXR0aW5ncyI6eyIkaWQiOiI1MzYiLCJGb250U2l6ZSI6MTAsIkZvbnROYW1lIjoiQ2FsaWJyaSIsIklzQm9sZCI6ZmFsc2UsIklzSXRhbGljIjpmYWxzZSwiSXNVbmRlcmxpbmVkIjpmYWxzZSwiUGFyZW50U3R5bGUiOm51bGx9LCJBdXRvU2l6ZSI6MCwiRm9yZWdyb3VuZCI6eyIkaWQiOiI1MzciLCJDb2xvciI6eyIkaWQiOiI1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OSIsIlRvcCI6MC4wLCJMZWZ0IjowLjAsIlJpZ2h0IjowLjAsIkJvdHRvbSI6MC4wfSwiUGFkZGluZyI6eyIkaWQiOiI1NDAiLCJUb3AiOjAuMCwiTGVmdCI6MC4wLCJSaWdodCI6MC4wLCJCb3R0b20iOjAuMH0sIkJhY2tncm91bmQiOnsiJGlkIjoiNTQxIiwiQ29sb3IiOnsiJHJlZiI6IjUxMCJ9fSwiSXNWaXNpYmxlIjp0cnVlLCJXaWR0aCI6MC4wLCJIZWlnaHQiOjAuMCwiQm9yZGVyU3R5bGUiOnsiJGlkIjoiNTQyIiwiTGluZUNvbG9yIjpudWxsLCJMaW5lV2VpZ2h0IjowLjAsIkxpbmVUeXBlIjowLCJQYXJlbnRTdHlsZSI6bnVsbH0sIlBhcmVudFN0eWxlIjpudWxsfSwiRGF0ZUZvcm1hdCI6eyIkaWQiOiI1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Q0IiwiRm9ybWF0IjowLCJJc1Zpc2libGUiOmZhbHNlLCJMYXN0S25vd25WaXNpYmlsaXR5U3RhdGUiOmZhbHNlfSwiSXNWaXNpYmxlIjp0cnVlLCJQYXJlbnRTdHlsZSI6bnVsbH0sIkluZGV4IjoyMCwiU21hcnREdXJhdGlvbkFjdGl2YXRlZCI6ZmFsc2UsIkRhdGVGb3JtYXQiOnsiJHJlZiI6IjU0MyJ9LCJXZWVrTnVtYmVyaW5nIjp7IiRpZCI6IjU0NSIsIkZvcm1hdCI6MCwiSXNWaXNpYmxlIjpmYWxzZSwiTGFzdEtub3duVmlzaWJpbGl0eVN0YXRlIjpmYWxzZX0sIklkIjoiNzg0YjczN2MtM2UwMS00MGRiLTk2ZTItMGIyNmI2N2FjOTI1IiwiSW1wb3J0SWQiOiI0NSIsIlRpdGxlIjoiUHJvdG90eXBlIiwiTm90ZSI6bnVsbCwiSHlwZXJsaW5rIjp7IiRpZCI6IjU0NiIsIkFkZHJlc3MiOiIiLCJTdWJBZGRyZXNzIjoiIn0sIklzQ2hhbmdlZCI6ZmFsc2UsIklzTmV3IjpmYWxzZX19LHsiJGlkIjoiNTQ3IiwiX2F0dGFjaGVkTWlsZXN0b25lcyI6W10sIlRhc2tEZWZpbml0aW9uIjp7IiRpZCI6IjU0OCIsIkdyb3VwTmFtZSI6bnVsbCwiU3RhcnREYXRlIjoiMjAyMi0wNy0wMVQwMDowMDowMCIsIkVuZERhdGUiOiIyMDIyLTEyLTIxVDIzOjU5OjAwIiwiUGVyY2VudGFnZUNvbXBsZXRlIjpudWxsLCJTdHlsZSI6eyIkaWQiOiI1NDkiLCJTaGFwZSI6NCwiU2hhcGVUaGlja25lc3MiOjEsIkR1cmF0aW9uRm9ybWF0IjowLCJJbmNsdWRlTm9uV29ya2luZ0RheXNJbkR1cmF0aW9uIjpmYWxzZSwiUGVyY2VudGFnZUNvbXBsZXRlU3R5bGUiOnsiJGlkIjoiNTUwIiwiRm9udFNldHRpbmdzIjp7IiRpZCI6IjU1MSIsIkZvbnRTaXplIjoxMCwiRm9udE5hbWUiOiJDYWxpYnJpIiwiSXNCb2xkIjpmYWxzZSwiSXNJdGFsaWMiOmZhbHNlLCJJc1VuZGVybGluZWQiOmZhbHNlLCJQYXJlbnRTdHlsZSI6bnVsbH0sIkF1dG9TaXplIjowLCJGb3JlZ3JvdW5kIjp7IiRpZCI6IjU1MiIsIkNvbG9yIjp7IiRpZCI6IjU1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7IiRpZCI6IjU1NiIsIkNvbG9yIjp7IiRpZCI6IjU1NyIsIkEiOjg5LCJSIjowLCJHIjowLCJCIjowfX0sIklzVmlzaWJsZSI6dHJ1ZSwiV2lkdGgiOjAuMCwiSGVpZ2h0IjowLjAsIkJvcmRlclN0eWxlIjp7IiRpZCI6IjU1OCIsIkxpbmVDb2xvciI6bnVsbCwiTGluZVdlaWdodCI6MC4wLCJMaW5lVHlwZSI6MCwiUGFyZW50U3R5bGUiOm51bGx9LCJQYXJlbnRTdHlsZSI6bnVsbH0sIkR1cmF0aW9uU3R5bGUiOnsiJGlkIjoiNTU5IiwiRm9udFNldHRpbmdzIjp7IiRpZCI6IjU2MCIsIkZvbnRTaXplIjoxMCwiRm9udE5hbWUiOiJDYWxpYnJpIiwiSXNCb2xkIjpmYWxzZSwiSXNJdGFsaWMiOmZhbHNlLCJJc1VuZGVybGluZWQiOmZhbHNlLCJQYXJlbnRTdHlsZSI6bnVsbH0sIkF1dG9TaXplIjowLCJGb3JlZ3JvdW5kIjp7IiRpZCI6IjU2MSIsIkNvbG9yIjp7IiRpZCI6IjU2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2MyIsIlRvcCI6MC4wLCJMZWZ0IjowLjAsIlJpZ2h0IjowLjAsIkJvdHRvbSI6MC4wfSwiUGFkZGluZyI6eyIkaWQiOiI1NjQiLCJUb3AiOjAuMCwiTGVmdCI6MC4wLCJSaWdodCI6MC4wLCJCb3R0b20iOjAuMH0sIkJhY2tncm91bmQiOnsiJGlkIjoiNTY1IiwiQ29sb3IiOnsiJGlkIjoiNTY2IiwiQSI6MCwiUiI6MCwiRyI6MCwiQiI6MH19LCJJc1Zpc2libGUiOnRydWUsIldpZHRoIjowLjAsIkhlaWdodCI6MC4wLCJCb3JkZXJTdHlsZSI6eyIkaWQiOiI1NjciLCJMaW5lQ29sb3IiOm51bGwsIkxpbmVXZWlnaHQiOjAuMCwiTGluZVR5cGUiOjAsIlBhcmVudFN0eWxlIjpudWxsfSwiUGFyZW50U3R5bGUiOm51bGx9LCJIb3Jpem9udGFsQ29ubmVjdG9yU3R5bGUiOnsiJGlkIjoiNTY4IiwiTGluZUNvbG9yIjp7IiRpZCI6IjU2OSIsIiR0eXBlIjoiTkxSRS5Db21tb24uRG9tLlNvbGlkQ29sb3JCcnVzaCwgTkxSRS5Db21tb24iLCJDb2xvciI6eyIkaWQiOiI1NzAiLCJBIjoyNTUsIlIiOjIwNCwiRyI6MjA0LCJCIjoyMDR9fSwiTGluZVdlaWdodCI6MS4wLCJMaW5lVHlwZSI6MCwiUGFyZW50U3R5bGUiOm51bGx9LCJWZXJ0aWNhbENvbm5lY3RvclN0eWxlIjp7IiRpZCI6IjU3MSIsIkxpbmVDb2xvciI6eyIkaWQiOiI1NzIiLCIkdHlwZSI6Ik5MUkUuQ29tbW9uLkRvbS5Tb2xpZENvbG9yQnJ1c2gsIE5MUkUuQ29tbW9uIiwiQ29sb3IiOnsiJGlkIjoiNTc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Tc0IiwiTWFyZ2luIjp7IiRpZCI6IjU3NSIsIlRvcCI6MC4wLCJMZWZ0Ijo0LjAsIlJpZ2h0Ijo0LjAsIkJvdHRvbSI6MC4wfSwiUGFkZGluZyI6eyIkaWQiOiI1NzYiLCJUb3AiOjAuMCwiTGVmdCI6MC4wLCJSaWdodCI6MC4wLCJCb3R0b20iOjAuMH0sIkJhY2tncm91bmQiOnsiJGlkIjoiNTc3IiwiQ29sb3IiOnsiJGlkIjoiNTc4IiwiQSI6MjU1LCJSIjoxMTUsIkciOjExNSwiQiI6MTE1fX0sIklzVmlzaWJsZSI6dHJ1ZSwiV2lkdGgiOjM2LjAsIkhlaWdodCI6MTYuMCwiQm9yZGVyU3R5bGUiOnsiJGlkIjoiNTc5IiwiTGluZUNvbG9yIjp7IiRpZCI6IjU4MCIsIiR0eXBlIjoiTkxSRS5Db21tb24uRG9tLlNvbGlkQ29sb3JCcnVzaCwgTkxSRS5Db21tb24iLCJDb2xvciI6eyIkaWQiOiI1ODEiLCJBIjoyNTUsIlIiOjI1NSwiRyI6MjU1LCJCIjoyNTV9fSwiTGluZVdlaWdodCI6Mi4wLCJMaW5lVHlwZSI6MCwiUGFyZW50U3R5bGUiOm51bGx9LCJQYXJlbnRTdHlsZSI6bnVsbH0sIlRpdGxlU3R5bGUiOnsiJGlkIjoiNTgyIiwiRm9udFNldHRpbmdzIjp7IiRpZCI6IjU4MyIsIkZvbnRTaXplIjoxMSwiRm9udE5hbWUiOiJDYWxpYnJpIiwiSXNCb2xkIjp0cnVlLCJJc0l0YWxpYyI6ZmFsc2UsIklzVW5kZXJsaW5lZCI6ZmFsc2UsIlBhcmVudFN0eWxlIjpudWxsfSwiQXV0b1NpemUiOjAsIkZvcmVncm91bmQiOnsiJGlkIjoiNTg0IiwiQ29sb3IiOnsiJGlkIjoiNTg1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GlkIjoiNTg4IiwiQ29sb3IiOnsiJGlkIjoiNTg5IiwiQSI6MCwiUiI6MjU1LCJHIjoyNTUsIkIiOjI1NX19LCJJc1Zpc2libGUiOnRydWUsIldpZHRoIjowLjAsIkhlaWdodCI6MC4wLCJCb3JkZXJTdHlsZSI6eyIkaWQiOiI1OTAiLCJMaW5lQ29sb3IiOm51bGwsIkxpbmVXZWlnaHQiOjAuMCwiTGluZVR5cGUiOjAsIlBhcmVudFN0eWxlIjpudWxsfSwiUGFyZW50U3R5bGUiOm51bGx9LCJEYXRlU3R5bGUiOnsiJGlkIjoiNTkxIiwiRm9udFNldHRpbmdzIjp7IiRpZCI6IjU5MiIsIkZvbnRTaXplIjoxMCwiRm9udE5hbWUiOiJDYWxpYnJpIiwiSXNCb2xkIjpmYWxzZSwiSXNJdGFsaWMiOmZhbHNlLCJJc1VuZGVybGluZWQiOmZhbHNlLCJQYXJlbnRTdHlsZSI6bnVsbH0sIkF1dG9TaXplIjowLCJGb3JlZ3JvdW5kIjp7IiRpZCI6IjU5MyIsIkNvbG9yIjp7IiRpZCI6IjU5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k1IiwiVG9wIjowLjAsIkxlZnQiOjAuMCwiUmlnaHQiOjAuMCwiQm90dG9tIjowLjB9LCJQYWRkaW5nIjp7IiRpZCI6IjU5NiIsIlRvcCI6MC4wLCJMZWZ0IjowLjAsIlJpZ2h0IjowLjAsIkJvdHRvbSI6MC4wfSwiQmFja2dyb3VuZCI6eyIkaWQiOiI1OTciLCJDb2xvciI6eyIkcmVmIjoiNTY2In19LCJJc1Zpc2libGUiOnRydWUsIldpZHRoIjowLjAsIkhlaWdodCI6MC4wLCJCb3JkZXJTdHlsZSI6eyIkaWQiOiI1OTgiLCJMaW5lQ29sb3IiOm51bGwsIkxpbmVXZWlnaHQiOjAuMCwiTGluZVR5cGUiOjAsIlBhcmVudFN0eWxlIjpudWxsfSwiUGFyZW50U3R5bGUiOm51bGx9LCJEYXRlRm9ybWF0Ijp7IiRpZCI6IjU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AiLCJGb3JtYXQiOjAsIklzVmlzaWJsZSI6ZmFsc2UsIkxhc3RLbm93blZpc2liaWxpdHlTdGF0ZSI6ZmFsc2V9LCJJc1Zpc2libGUiOnRydWUsIlBhcmVudFN0eWxlIjpudWxsfSwiSW5kZXgiOjIxLCJTbWFydER1cmF0aW9uQWN0aXZhdGVkIjpmYWxzZSwiRGF0ZUZvcm1hdCI6eyIkcmVmIjoiNTk5In0sIldlZWtOdW1iZXJpbmciOnsiJGlkIjoiNjAxIiwiRm9ybWF0IjowLCJJc1Zpc2libGUiOmZhbHNlLCJMYXN0S25vd25WaXNpYmlsaXR5U3RhdGUiOmZhbHNlfSwiSWQiOiJhYmE4MTNiMy1iZmEzLTQzNTgtOTY4NS1mYjA1NDIwYWI5MWIiLCJJbXBvcnRJZCI6IjQ2IiwiVGl0bGUiOiJEZXNpZ24gZm9yIE1hbnVmYWN0dXJpbmciLCJOb3RlIjpudWxsLCJIeXBlcmxpbmsiOnsiJGlkIjoiNjAyIiwiQWRkcmVzcyI6IiIsIlN1YkFkZHJlc3MiOiIifSwiSXNDaGFuZ2VkIjpmYWxzZSwiSXNOZXciOmZhbHNlfX0seyIkaWQiOiI2MDMiLCJfYXR0YWNoZWRNaWxlc3RvbmVzIjpbXSwiVGFza0RlZmluaXRpb24iOnsiJGlkIjoiNjA0IiwiR3JvdXBOYW1lIjpudWxsLCJTdGFydERhdGUiOiIyMDIyLTEyLTIyVDAwOjAwOjAwIiwiRW5kRGF0ZSI6IjIwMjMtMTAtMThUMjM6NTk6MDAiLCJQZXJjZW50YWdlQ29tcGxldGUiOm51bGwsIlN0eWxlIjp7IiRpZCI6IjYwNSIsIlNoYXBlIjo0LCJTaGFwZVRoaWNrbmVzcyI6MSwiRHVyYXRpb25Gb3JtYXQiOjAsIkluY2x1ZGVOb25Xb3JraW5nRGF5c0luRHVyYXRpb24iOmZhbHNlLCJQZXJjZW50YWdlQ29tcGxldGVTdHlsZSI6eyIkaWQiOiI2MDYiLCJGb250U2V0dGluZ3MiOnsiJGlkIjoiNjA3IiwiRm9udFNpemUiOjEwLCJGb250TmFtZSI6IkNhbGlicmkiLCJJc0JvbGQiOmZhbHNlLCJJc0l0YWxpYyI6ZmFsc2UsIklzVW5kZXJsaW5lZCI6ZmFsc2UsIlBhcmVudFN0eWxlIjpudWxsfSwiQXV0b1NpemUiOjAsIkZvcmVncm91bmQiOnsiJGlkIjoiNjA4IiwiQ29sb3IiOnsiJGlkIjoiNjA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YxMCIsIlRvcCI6MC4wLCJMZWZ0IjowLjAsIlJpZ2h0IjowLjAsIkJvdHRvbSI6MC4wfSwiUGFkZGluZyI6eyIkaWQiOiI2MTEiLCJUb3AiOjAuMCwiTGVmdCI6MC4wLCJSaWdodCI6MC4wLCJCb3R0b20iOjAuMH0sIkJhY2tncm91bmQiOnsiJGlkIjoiNjEyIiwiQ29sb3IiOnsiJHJlZiI6IjQ0In19LCJJc1Zpc2libGUiOnRydWUsIldpZHRoIjowLjAsIkhlaWdodCI6MC4wLCJCb3JkZXJTdHlsZSI6eyIkaWQiOiI2MTMiLCJMaW5lQ29sb3IiOm51bGwsIkxpbmVXZWlnaHQiOjAuMCwiTGluZVR5cGUiOjAsIlBhcmVudFN0eWxlIjpudWxsfSwiUGFyZW50U3R5bGUiOm51bGx9LCJEdXJhdGlvblN0eWxlIjp7IiRpZCI6IjYxNCIsIkZvbnRTZXR0aW5ncyI6eyIkaWQiOiI2MTUiLCJGb250U2l6ZSI6MTAsIkZvbnROYW1lIjoiQ2FsaWJyaSIsIklzQm9sZCI6ZmFsc2UsIklzSXRhbGljIjpmYWxzZSwiSXNVbmRlcmxpbmVkIjpmYWxzZSwiUGFyZW50U3R5bGUiOm51bGx9LCJBdXRvU2l6ZSI6MCwiRm9yZWdyb3VuZCI6eyIkaWQiOiI2MTYiLCJDb2xvciI6eyIkaWQiOiI2M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pZCI6IjYyMCIsIkNvbG9yIjp7IiRpZCI6IjYyMSIsIkEiOjg5LCJSIjowLCJHIjowLCJCIjowfX0sIklzVmlzaWJsZSI6dHJ1ZSwiV2lkdGgiOjAuMCwiSGVpZ2h0IjowLjAsIkJvcmRlclN0eWxlIjp7IiRpZCI6IjYyMiIsIkxpbmVDb2xvciI6bnVsbCwiTGluZVdlaWdodCI6MC4wLCJMaW5lVHlwZSI6MCwiUGFyZW50U3R5bGUiOm51bGx9LCJQYXJlbnRTdHlsZSI6bnVsbH0sIkhvcml6b250YWxDb25uZWN0b3JTdHlsZSI6eyIkaWQiOiI2MjMiLCJMaW5lQ29sb3IiOnsiJGlkIjoiNjI0IiwiJHR5cGUiOiJOTFJFLkNvbW1vbi5Eb20uU29saWRDb2xvckJydXNoLCBOTFJFLkNvbW1vbiIsIkNvbG9yIjp7IiRpZCI6IjYyNSIsIkEiOjI1NSwiUiI6MjA0LCJHIjoyMDQsIkIiOjIwNH19LCJMaW5lV2VpZ2h0IjoxLjAsIkxpbmVUeXBlIjowLCJQYXJlbnRTdHlsZSI6bnVsbH0sIlZlcnRpY2FsQ29ubmVjdG9yU3R5bGUiOnsiJGlkIjoiNjI2IiwiTGluZUNvbG9yIjp7IiRpZCI6IjYyNyIsIiR0eXBlIjoiTkxSRS5Db21tb24uRG9tLlNvbGlkQ29sb3JCcnVzaCwgTkxSRS5Db21tb24iLCJDb2xvciI6eyIkaWQiOiI2Mj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2MjkiLCJNYXJnaW4iOnsiJGlkIjoiNjMwIiwiVG9wIjowLjAsIkxlZnQiOjQuMCwiUmlnaHQiOjQuMCwiQm90dG9tIjowLjB9LCJQYWRkaW5nIjp7IiRpZCI6IjYzMSIsIlRvcCI6MC4wLCJMZWZ0IjowLjAsIlJpZ2h0IjowLjAsIkJvdHRvbSI6MC4wfSwiQmFja2dyb3VuZCI6eyIkaWQiOiI2MzIiLCJDb2xvciI6eyIkaWQiOiI2MzMiLCJBIjoyNTUsIlIiOjExMiwiRyI6MTczLCJCIjo3MX19LCJJc1Zpc2libGUiOnRydWUsIldpZHRoIjowLjAsIkhlaWdodCI6MTYuMCwiQm9yZGVyU3R5bGUiOnsiJGlkIjoiNjM0IiwiTGluZUNvbG9yIjp7IiRpZCI6IjYzNSIsIiR0eXBlIjoiTkxSRS5Db21tb24uRG9tLlNvbGlkQ29sb3JCcnVzaCwgTkxSRS5Db21tb24iLCJDb2xvciI6eyIkaWQiOiI2MzYiLCJBIjoyNTUsIlIiOjI1NSwiRyI6MjU1LCJCIjoyNTV9fSwiTGluZVdlaWdodCI6Mi4wLCJMaW5lVHlwZSI6MCwiUGFyZW50U3R5bGUiOm51bGx9LCJQYXJlbnRTdHlsZSI6bnVsbH0sIlRpdGxlU3R5bGUiOnsiJGlkIjoiNjM3IiwiRm9udFNldHRpbmdzIjp7IiRpZCI6IjYzOCIsIkZvbnRTaXplIjoxMSwiRm9udE5hbWUiOiJDYWxpYnJpIiwiSXNCb2xkIjp0cnVlLCJJc0l0YWxpYyI6ZmFsc2UsIklzVW5kZXJsaW5lZCI6ZmFsc2UsIlBhcmVudFN0eWxlIjpudWxsfSwiQXV0b1NpemUiOjAsIkZvcmVncm91bmQiOnsiJGlkIjoiNjM5IiwiQ29sb3IiOnsiJGlkIjoiNjQ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Y0MSIsIlRvcCI6MC4wLCJMZWZ0IjowLjAsIlJpZ2h0IjowLjAsIkJvdHRvbSI6MC4wfSwiUGFkZGluZyI6eyIkaWQiOiI2NDIiLCJUb3AiOjAuMCwiTGVmdCI6MC4wLCJSaWdodCI6MC4wLCJCb3R0b20iOjAuMH0sIkJhY2tncm91bmQiOnsiJGlkIjoiNjQzIiwiQ29sb3IiOnsiJGlkIjoiNjQ0IiwiQSI6MCwiUiI6MjU1LCJHIjoyNTUsIkIiOjI1NX19LCJJc1Zpc2libGUiOnRydWUsIldpZHRoIjowLjAsIkhlaWdodCI6MC4wLCJCb3JkZXJTdHlsZSI6eyIkaWQiOiI2NDUiLCJMaW5lQ29sb3IiOm51bGwsIkxpbmVXZWlnaHQiOjAuMCwiTGluZVR5cGUiOjAsIlBhcmVudFN0eWxlIjpudWxsfSwiUGFyZW50U3R5bGUiOm51bGx9LCJEYXRlU3R5bGUiOnsiJGlkIjoiNjQ2IiwiRm9udFNldHRpbmdzIjp7IiRpZCI6IjY0NyIsIkZvbnRTaXplIjoxMCwiRm9udE5hbWUiOiJDYWxpYnJpIiwiSXNCb2xkIjpmYWxzZSwiSXNJdGFsaWMiOmZhbHNlLCJJc1VuZGVybGluZWQiOmZhbHNlLCJQYXJlbnRTdHlsZSI6bnVsbH0sIkF1dG9TaXplIjowLCJGb3JlZ3JvdW5kIjp7IiRpZCI6IjY0OCIsIkNvbG9yIjp7IiRpZCI6IjY0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UwIiwiVG9wIjowLjAsIkxlZnQiOjAuMCwiUmlnaHQiOjAuMCwiQm90dG9tIjowLjB9LCJQYWRkaW5nIjp7IiRpZCI6IjY1MSIsIlRvcCI6MC4wLCJMZWZ0IjowLjAsIlJpZ2h0IjowLjAsIkJvdHRvbSI6MC4wfSwiQmFja2dyb3VuZCI6eyIkaWQiOiI2NTIiLCJDb2xvciI6eyIkcmVmIjoiNjIxIn19LCJJc1Zpc2libGUiOnRydWUsIldpZHRoIjowLjAsIkhlaWdodCI6MC4wLCJCb3JkZXJTdHlsZSI6eyIkaWQiOiI2NTMiLCJMaW5lQ29sb3IiOm51bGwsIkxpbmVXZWlnaHQiOjAuMCwiTGluZVR5cGUiOjAsIlBhcmVudFN0eWxlIjpudWxsfSwiUGFyZW50U3R5bGUiOm51bGx9LCJEYXRlRm9ybWF0Ijp7IiRpZCI6IjY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UiLCJGb3JtYXQiOjAsIklzVmlzaWJsZSI6ZmFsc2UsIkxhc3RLbm93blZpc2liaWxpdHlTdGF0ZSI6ZmFsc2V9LCJJc1Zpc2libGUiOnRydWUsIlBhcmVudFN0eWxlIjpudWxsfSwiSW5kZXgiOjIyLCJTbWFydER1cmF0aW9uQWN0aXZhdGVkIjpmYWxzZSwiRGF0ZUZvcm1hdCI6eyIkcmVmIjoiNjU0In0sIldlZWtOdW1iZXJpbmciOnsiJGlkIjoiNjU2IiwiRm9ybWF0IjowLCJJc1Zpc2libGUiOmZhbHNlLCJMYXN0S25vd25WaXNpYmlsaXR5U3RhdGUiOmZhbHNlfSwiSWQiOiI3NjU4ZjgyOC04MWQwLTRmYWEtODVhZS02OGU0MjIyZTM3NTkiLCJJbXBvcnRJZCI6IjQ3IiwiVGl0bGUiOiJNYW51ZmFjdHVyaW5nIiwiTm90ZSI6bnVsbCwiSHlwZXJsaW5rIjp7IiRpZCI6IjY1NyIsIkFkZHJlc3MiOiIiLCJTdWJBZGRyZXNzIjoiIn0sIklzQ2hhbmdlZCI6ZmFsc2UsIklzTmV3IjpmYWxzZX19LHsiJGlkIjoiNjU4IiwiX2F0dGFjaGVkTWlsZXN0b25lcyI6W10sIlRhc2tEZWZpbml0aW9uIjp7IiRpZCI6IjY1OSIsIkdyb3VwTmFtZSI6bnVsbCwiU3RhcnREYXRlIjoiMjAyMy0xMC0xOVQwMDowMDowMCIsIkVuZERhdGUiOiIyMDI0LTA3LTMxVDIzOjU5OjAwIiwiUGVyY2VudGFnZUNvbXBsZXRlIjpudWxsLCJTdHlsZSI6eyIkaWQiOiI2NjAiLCJTaGFwZSI6NCwiU2hhcGVUaGlja25lc3MiOjEsIkR1cmF0aW9uRm9ybWF0IjowLCJJbmNsdWRlTm9uV29ya2luZ0RheXNJbkR1cmF0aW9uIjpmYWxzZSwiUGVyY2VudGFnZUNvbXBsZXRlU3R5bGUiOnsiJGlkIjoiNjYxIiwiRm9udFNldHRpbmdzIjp7IiRpZCI6IjY2MiIsIkZvbnRTaXplIjoxMCwiRm9udE5hbWUiOiJDYWxpYnJpIiwiSXNCb2xkIjpmYWxzZSwiSXNJdGFsaWMiOmZhbHNlLCJJc1VuZGVybGluZWQiOmZhbHNlLCJQYXJlbnRTdHlsZSI6bnVsbH0sIkF1dG9TaXplIjowLCJGb3JlZ3JvdW5kIjp7IiRpZCI6IjY2MyIsIkNvbG9yIjp7IiRpZCI6IjY2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2NjUiLCJUb3AiOjAuMCwiTGVmdCI6MC4wLCJSaWdodCI6MC4wLCJCb3R0b20iOjAuMH0sIlBhZGRpbmciOnsiJGlkIjoiNjY2IiwiVG9wIjowLjAsIkxlZnQiOjAuMCwiUmlnaHQiOjAuMCwiQm90dG9tIjowLjB9LCJCYWNrZ3JvdW5kIjp7IiRpZCI6IjY2NyIsIkNvbG9yIjp7IiRyZWYiOiI0NCJ9fSwiSXNWaXNpYmxlIjp0cnVlLCJXaWR0aCI6MC4wLCJIZWlnaHQiOjAuMCwiQm9yZGVyU3R5bGUiOnsiJGlkIjoiNjY4IiwiTGluZUNvbG9yIjpudWxsLCJMaW5lV2VpZ2h0IjowLjAsIkxpbmVUeXBlIjowLCJQYXJlbnRTdHlsZSI6bnVsbH0sIlBhcmVudFN0eWxlIjpudWxsfSwiRHVyYXRpb25TdHlsZSI6eyIkaWQiOiI2NjkiLCJGb250U2V0dGluZ3MiOnsiJGlkIjoiNjcwIiwiRm9udFNpemUiOjEwLCJGb250TmFtZSI6IkNhbGlicmkiLCJJc0JvbGQiOmZhbHNlLCJJc0l0YWxpYyI6ZmFsc2UsIklzVW5kZXJsaW5lZCI6ZmFsc2UsIlBhcmVudFN0eWxlIjpudWxsfSwiQXV0b1NpemUiOjAsIkZvcmVncm91bmQiOnsiJGlkIjoiNjcxIiwiQ29sb3IiOnsiJGlkIjoiNjc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czIiwiVG9wIjowLjAsIkxlZnQiOjAuMCwiUmlnaHQiOjAuMCwiQm90dG9tIjowLjB9LCJQYWRkaW5nIjp7IiRpZCI6IjY3NCIsIlRvcCI6MC4wLCJMZWZ0IjowLjAsIlJpZ2h0IjowLjAsIkJvdHRvbSI6MC4wfSwiQmFja2dyb3VuZCI6eyIkaWQiOiI2NzUiLCJDb2xvciI6eyIkaWQiOiI2NzYiLCJBIjo4OSwiUiI6MCwiRyI6MCwiQiI6MH19LCJJc1Zpc2libGUiOnRydWUsIldpZHRoIjowLjAsIkhlaWdodCI6MC4wLCJCb3JkZXJTdHlsZSI6eyIkaWQiOiI2NzciLCJMaW5lQ29sb3IiOm51bGwsIkxpbmVXZWlnaHQiOjAuMCwiTGluZVR5cGUiOjAsIlBhcmVudFN0eWxlIjpudWxsfSwiUGFyZW50U3R5bGUiOm51bGx9LCJIb3Jpem9udGFsQ29ubmVjdG9yU3R5bGUiOnsiJGlkIjoiNjc4IiwiTGluZUNvbG9yIjp7IiRpZCI6IjY3OSIsIiR0eXBlIjoiTkxSRS5Db21tb24uRG9tLlNvbGlkQ29sb3JCcnVzaCwgTkxSRS5Db21tb24iLCJDb2xvciI6eyIkaWQiOiI2ODAiLCJBIjoyNTUsIlIiOjIwNCwiRyI6MjA0LCJCIjoyMDR9fSwiTGluZVdlaWdodCI6MS4wLCJMaW5lVHlwZSI6MCwiUGFyZW50U3R5bGUiOm51bGx9LCJWZXJ0aWNhbENvbm5lY3RvclN0eWxlIjp7IiRpZCI6IjY4MSIsIkxpbmVDb2xvciI6eyIkaWQiOiI2ODIiLCIkdHlwZSI6Ik5MUkUuQ29tbW9uLkRvbS5Tb2xpZENvbG9yQnJ1c2gsIE5MUkUuQ29tbW9uIiwiQ29sb3IiOnsiJGlkIjoiNjg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jg0IiwiTWFyZ2luIjp7IiRpZCI6IjY4NSIsIlRvcCI6MC4wLCJMZWZ0Ijo0LjAsIlJpZ2h0Ijo0LjAsIkJvdHRvbSI6MC4wfSwiUGFkZGluZyI6eyIkaWQiOiI2ODYiLCJUb3AiOjAuMCwiTGVmdCI6MC4wLCJSaWdodCI6MC4wLCJCb3R0b20iOjAuMH0sIkJhY2tncm91bmQiOnsiJGlkIjoiNjg3IiwiQ29sb3IiOnsiJGlkIjoiNjg4IiwiQSI6MjU1LCJSIjoxMTEsIkciOjQ5LCJCIjoxNTJ9fSwiSXNWaXNpYmxlIjp0cnVlLCJXaWR0aCI6MC4wLCJIZWlnaHQiOjE2LjAsIkJvcmRlclN0eWxlIjp7IiRpZCI6IjY4OSIsIkxpbmVDb2xvciI6eyIkaWQiOiI2OTAiLCIkdHlwZSI6Ik5MUkUuQ29tbW9uLkRvbS5Tb2xpZENvbG9yQnJ1c2gsIE5MUkUuQ29tbW9uIiwiQ29sb3IiOnsiJGlkIjoiNjkxIiwiQSI6MjU1LCJSIjoyNTUsIkciOjI1NSwiQiI6MjU1fX0sIkxpbmVXZWlnaHQiOjIuMCwiTGluZVR5cGUiOjAsIlBhcmVudFN0eWxlIjpudWxsfSwiUGFyZW50U3R5bGUiOm51bGx9LCJUaXRsZVN0eWxlIjp7IiRpZCI6IjY5MiIsIkZvbnRTZXR0aW5ncyI6eyIkaWQiOiI2OTMiLCJGb250U2l6ZSI6MTEsIkZvbnROYW1lIjoiQ2FsaWJyaSIsIklzQm9sZCI6dHJ1ZSwiSXNJdGFsaWMiOmZhbHNlLCJJc1VuZGVybGluZWQiOmZhbHNlLCJQYXJlbnRTdHlsZSI6bnVsbH0sIkF1dG9TaXplIjowLCJGb3JlZ3JvdW5kIjp7IiRpZCI6IjY5NCIsIkNvbG9yIjp7IiRpZCI6IjY5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2OTYiLCJUb3AiOjAuMCwiTGVmdCI6MC4wLCJSaWdodCI6MC4wLCJCb3R0b20iOjAuMH0sIlBhZGRpbmciOnsiJGlkIjoiNjk3IiwiVG9wIjowLjAsIkxlZnQiOjAuMCwiUmlnaHQiOjAuMCwiQm90dG9tIjowLjB9LCJCYWNrZ3JvdW5kIjp7IiRpZCI6IjY5OCIsIkNvbG9yIjp7IiRpZCI6IjY5OSIsIkEiOjAsIlIiOjI1NSwiRyI6MjU1LCJCIjoyNTV9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MTAsIkZvbnROYW1lIjoiQ2FsaWJyaSIsIklzQm9sZCI6ZmFsc2UsIklzSXRhbGljIjpmYWxzZSwiSXNVbmRlcmxpbmVkIjpmYWxzZSwiUGFyZW50U3R5bGUiOm51bGx9LCJBdXRvU2l6ZSI6MCwiRm9yZWdyb3VuZCI6eyIkaWQiOiI3MDMiLCJDb2xvciI6eyIkaWQiOiI3M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wNSIsIlRvcCI6MC4wLCJMZWZ0IjowLjAsIlJpZ2h0IjowLjAsIkJvdHRvbSI6MC4wfSwiUGFkZGluZyI6eyIkaWQiOiI3MDYiLCJUb3AiOjAuMCwiTGVmdCI6MC4wLCJSaWdodCI6MC4wLCJCb3R0b20iOjAuMH0sIkJhY2tncm91bmQiOnsiJGlkIjoiNzA3IiwiQ29sb3IiOnsiJHJlZiI6IjY3NiJ9fSwiSXNWaXNpYmxlIjp0cnVlLCJXaWR0aCI6MC4wLCJIZWlnaHQiOjAuMCwiQm9yZGVyU3R5bGUiOnsiJGlkIjoiNzA4IiwiTGluZUNvbG9yIjpudWxsLCJMaW5lV2VpZ2h0IjowLjAsIkxpbmVUeXBlIjowLCJQYXJlbnRTdHlsZSI6bnVsbH0sIlBhcmVudFN0eWxlIjpudWxsfSwiRGF0ZUZvcm1hdCI6eyIkaWQiOiI3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EwIiwiRm9ybWF0IjowLCJJc1Zpc2libGUiOmZhbHNlLCJMYXN0S25vd25WaXNpYmlsaXR5U3RhdGUiOmZhbHNlfSwiSXNWaXNpYmxlIjp0cnVlLCJQYXJlbnRTdHlsZSI6bnVsbH0sIkluZGV4IjoyMywiU21hcnREdXJhdGlvbkFjdGl2YXRlZCI6ZmFsc2UsIkRhdGVGb3JtYXQiOnsiJHJlZiI6IjcwOSJ9LCJXZWVrTnVtYmVyaW5nIjp7IiRpZCI6IjcxMSIsIkZvcm1hdCI6MCwiSXNWaXNpYmxlIjpmYWxzZSwiTGFzdEtub3duVmlzaWJpbGl0eVN0YXRlIjpmYWxzZX0sIklkIjoiNjY0MWI4MjctMzYyNy00MGQ5LThkODMtYjNmMGZkNjIzZTdhIiwiSW1wb3J0SWQiOiI0OCIsIlRpdGxlIjoiUG9zdC1NYW51ZmFjdHVyaW5nIiwiTm90ZSI6bnVsbCwiSHlwZXJsaW5rIjp7IiRpZCI6IjcxMiIsIkFkZHJlc3MiOiIiLCJTdWJBZGRyZXNzIjoiIn0sIklzQ2hhbmdlZCI6ZmFsc2UsIklzTmV3IjpmYWxzZX19XSwiX21pbGVzdG9uZXMiOltdLCJJZCI6IjlhZTRiMzBjLTIwODUtNDVkOC04ZTFlLTJhMWRmNzc1ODdkMyIsIklzU2luZ2xlSXRlbVJvdyI6ZmFsc2V9XSwiSW5kZXgiOjEsIklkIjoiOWU1MWNhMjUtYjdhZi00ZTJmLWJlMjUtYzA1Mzg3NTdkN2IxIiwiSGVhZGVyVGV4dCI6IlJva2tpbmdoYW0iLCJJc0RlZmF1bHQiOmZhbHNlLCJTdHlsZSI6eyIkaWQiOiI3MTMiLCJIZWFkZXJTdHlsZSI6eyIkaWQiOiI3MTQiLCJUZXh0U3R5bGUiOnsiJGlkIjoiNzE1IiwiRm9udFNldHRpbmdzIjp7IiRpZCI6IjcxNiIsIkZvbnRTaXplIjoxMSwiRm9udE5hbWUiOiJDYWxpYnJpIiwiSXNCb2xkIjpmYWxzZSwiSXNJdGFsaWMiOmZhbHNlLCJJc1VuZGVybGluZWQiOmZhbHNlLCJQYXJlbnRTdHlsZSI6bnVsbH0sIkF1dG9TaXplIjoyLCJGb3JlZ3JvdW5kIjp7IiRpZCI6IjcxNyIsIkNvbG9yIjp7IiRpZCI6IjcxOCIsIkEiOjI1NSwiUiI6MCwiRyI6MCwiQiI6MH19LCJNYXhXaWR0aCI6NjQuMDM3NTk0ODAwNzc2NDMyLCJNYXhIZWlnaHQiOjAuMCwiU21hcnRGb3JlZ3JvdW5kSXNBY3RpdmUiOmZhbHNlLCJIb3Jpem9udGFsQWxpZ25tZW50IjowLCJWZXJ0aWNhbEFsaWdubWVudCI6MCwiU21hcnRGb3JlZ3JvdW5kIjpudWxsLCJCYWNrZ3JvdW5kRmlsbFR5cGUiOjAsIk1hcmdpbiI6eyIkaWQiOiI3MTkiLCJUb3AiOjAuMCwiTGVmdCI6MC4wLCJSaWdodCI6MC4wLCJCb3R0b20iOjAuMH0sIlBhZGRpbmciOnsiJGlkIjoiNzIwIiwiVG9wIjowLjAsIkxlZnQiOjAuMCwiUmlnaHQiOjAuMCwiQm90dG9tIjowLjB9LCJCYWNrZ3JvdW5kIjpudWxsLCJJc1Zpc2libGUiOnRydWUsIldpZHRoIjowLjAsIkhlaWdodCI6MC4wLCJCb3JkZXJTdHlsZSI6bnVsbCwiUGFyZW50U3R5bGUiOm51bGx9LCJSZWN0YW5nbGVTdHlsZSI6eyIkaWQiOiI3MjEiLCJNYXJnaW4iOnsiJGlkIjoiNzIyIiwiVG9wIjowLjAsIkxlZnQiOjAuMCwiUmlnaHQiOjAuMCwiQm90dG9tIjowLjB9LCJQYWRkaW5nIjp7IiRpZCI6IjcyMyIsIlRvcCI6MC4wLCJMZWZ0IjowLjAsIlJpZ2h0IjowLjAsIkJvdHRvbSI6MC4wfSwiQmFja2dyb3VuZCI6eyIkaWQiOiI3MjQiLCJDb2xvciI6eyIkcmVmIjoiMTYifX0sIklzVmlzaWJsZSI6dHJ1ZSwiV2lkdGgiOjAuMCwiSGVpZ2h0IjowLjAsIkJvcmRlclN0eWxlIjp7IiRpZCI6IjcyNSIsIkxpbmVDb2xvciI6eyIkaWQiOiI3MjYiLCIkdHlwZSI6Ik5MUkUuQ29tbW9uLkRvbS5Tb2xpZENvbG9yQnJ1c2gsIE5MUkUuQ29tbW9uIiwiQ29sb3IiOnsiJGlkIjoiNzI3IiwiQSI6MjU1LCJSIjoyNTUsIkciOjAsIkIiOjB9fSwiTGluZVdlaWdodCI6MC4wLCJMaW5lVHlwZSI6MCwiUGFyZW50U3R5bGUiOm51bGx9LCJQYXJlbnRTdHlsZSI6bnVsbH0sIk1hcmdpbiI6eyIkaWQiOiI3MjgiLCJUb3AiOjAuMCwiTGVmdCI6MC4wLCJSaWdodCI6MC4wLCJCb3R0b20iOjAuMH0sIlBhZGRpbmciOnsiJGlkIjoiNzI5IiwiVG9wIjowLjAsIkxlZnQiOjAuMCwiUmlnaHQiOjAuMCwiQm90dG9tIjowLjB9LCJCYWNrZ3JvdW5kIjpudWxsLCJJc1Zpc2libGUiOnRydWUsIldpZHRoIjowLjAsIkhlaWdodCI6MC4wLCJCb3JkZXJTdHlsZSI6bnVsbCwiUGFyZW50U3R5bGUiOm51bGx9LCJCYWNrZ3JvdW5kU3R5bGUiOnsiJGlkIjoiNzMwIiwiTWFyZ2luIjp7IiRpZCI6IjczMSIsIlRvcCI6MC4wLCJMZWZ0IjowLjAsIlJpZ2h0IjowLjAsIkJvdHRvbSI6MC4wfSwiUGFkZGluZyI6eyIkaWQiOiI3MzIiLCJUb3AiOjAuMCwiTGVmdCI6MC4wLCJSaWdodCI6MC4wLCJCb3R0b20iOjAuMH0sIkJhY2tncm91bmQiOnsiJGlkIjoiNzMzIiwiQ29sb3IiOnsiJHJlZiI6IjI2In19LCJJc1Zpc2libGUiOnRydWUsIldpZHRoIjowLjAsIkhlaWdodCI6MC4wLCJCb3JkZXJTdHlsZSI6eyIkaWQiOiI3MzQiLCJMaW5lQ29sb3IiOnsiJGlkIjoiNzM1IiwiJHR5cGUiOiJOTFJFLkNvbW1vbi5Eb20uU29saWRDb2xvckJydXNoLCBOTFJFLkNvbW1vbiIsIkNvbG9yIjp7IiRpZCI6IjczNiIsIkEiOjI1NSwiUiI6MjMxLCJHIjoyMzAsIkIiOjIzMH19LCJMaW5lV2VpZ2h0IjoyLjAsIkxpbmVUeXBlIjowLCJQYXJlbnRTdHlsZSI6bnVsbH0sIlBhcmVudFN0eWxlIjpudWxsfSwiTWFyZ2luIjp7IiRpZCI6IjczNyIsIlRvcCI6MC4wLCJMZWZ0IjowLjAsIlJpZ2h0IjowLjAsIkJvdHRvbSI6MC4wfSwiUGFkZGluZyI6eyIkaWQiOiI3MzgiLCJUb3AiOjAuMCwiTGVmdCI6MC4wLCJSaWdodCI6MC4wLCJCb3R0b20iOjAuMH0sIklzVmlzaWJsZSI6dHJ1ZSwiV2lkdGgiOjAuMCwiSGVpZ2h0IjowLjAsIkJvcmRlclN0eWxlIjpudWxsLCJQYXJlbnRTdHlsZSI6bnVsbH19LHsiJGlkIjoiNzM5IiwiX3Jvd3MiOlt7IiRpZCI6Ijc0MCIsIl90YXNrcyI6W3siJGlkIjoiNzQxIiwiX2F0dGFjaGVkTWlsZXN0b25lcyI6W10sIlRhc2tEZWZpbml0aW9uIjp7IiRpZCI6Ijc0MiIsIkdyb3VwTmFtZSI6bnVsbCwiU3RhcnREYXRlIjoiMjAyMS0wNy0zMFQwMDowMDowMCIsIkVuZERhdGUiOiIyMDIyLTA0LTI3VDIzOjU5OjAwIiwiUGVyY2VudGFnZUNvbXBsZXRlIjpudWxsLCJTdHlsZSI6eyIkaWQiOiI3NDMiLCJTaGFwZSI6NCwiU2hhcGVUaGlja25lc3MiOjEsIkR1cmF0aW9uRm9ybWF0IjowLCJJbmNsdWRlTm9uV29ya2luZ0RheXNJbkR1cmF0aW9uIjpmYWxzZSwiUGVyY2VudGFnZUNvbXBsZXRlU3R5bGUiOnsiJGlkIjoiNzQ0IiwiRm9udFNldHRpbmdzIjp7IiRpZCI6Ijc0NSIsIkZvbnRTaXplIjoxMCwiRm9udE5hbWUiOiJDYWxpYnJpIiwiSXNCb2xkIjpmYWxzZSwiSXNJdGFsaWMiOmZhbHNlLCJJc1VuZGVybGluZWQiOmZhbHNlLCJQYXJlbnRTdHlsZSI6bnVsbH0sIkF1dG9TaXplIjowLCJGb3JlZ3JvdW5kIjp7IiRpZCI6Ijc0NiIsIkNvbG9yIjp7IiRpZCI6Ijc0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NDgiLCJUb3AiOjAuMCwiTGVmdCI6MC4wLCJSaWdodCI6MC4wLCJCb3R0b20iOjAuMH0sIlBhZGRpbmciOnsiJGlkIjoiNzQ5IiwiVG9wIjowLjAsIkxlZnQiOjAuMCwiUmlnaHQiOjAuMCwiQm90dG9tIjowLjB9LCJCYWNrZ3JvdW5kIjp7IiRpZCI6Ijc1MCIsIkNvbG9yIjp7IiRyZWYiOiI0NCJ9fSwiSXNWaXNpYmxlIjp0cnVlLCJXaWR0aCI6MC4wLCJIZWlnaHQiOjAuMCwiQm9yZGVyU3R5bGUiOnsiJGlkIjoiNzUxIiwiTGluZUNvbG9yIjpudWxsLCJMaW5lV2VpZ2h0IjowLjAsIkxpbmVUeXBlIjowLCJQYXJlbnRTdHlsZSI6bnVsbH0sIlBhcmVudFN0eWxlIjpudWxsfSwiRHVyYXRpb25TdHlsZSI6eyIkaWQiOiI3NTIiLCJGb250U2V0dGluZ3MiOnsiJGlkIjoiNzUzIiwiRm9udFNpemUiOjEwLCJGb250TmFtZSI6IkNhbGlicmkiLCJJc0JvbGQiOmZhbHNlLCJJc0l0YWxpYyI6ZmFsc2UsIklzVW5kZXJsaW5lZCI6ZmFsc2UsIlBhcmVudFN0eWxlIjpudWxsfSwiQXV0b1NpemUiOjAsIkZvcmVncm91bmQiOnsiJGlkIjoiNzU0IiwiQ29sb3IiOnsiJHJlZiI6IjM5NiJ9fSwiTWF4V2lkdGgiOjIwMC4wLCJNYXhIZWlnaHQiOiJJbmZpbml0eSIsIlNtYXJ0Rm9yZWdyb3VuZElzQWN0aXZlIjpmYWxzZSwiSG9yaXpvbnRhbEFsaWdubWVudCI6MCwiVmVydGljYWxBbGlnbm1lbnQiOjAsIlNtYXJ0Rm9yZWdyb3VuZCI6bnVsbCwiQmFja2dyb3VuZEZpbGxUeXBlIjowLCJNYXJnaW4iOnsiJGlkIjoiNzU1IiwiVG9wIjowLjAsIkxlZnQiOjAuMCwiUmlnaHQiOjAuMCwiQm90dG9tIjowLjB9LCJQYWRkaW5nIjp7IiRpZCI6Ijc1NiIsIlRvcCI6MC4wLCJMZWZ0IjowLjAsIlJpZ2h0IjowLjAsIkJvdHRvbSI6MC4wfSwiQmFja2dyb3VuZCI6eyIkcmVmIjoiMzk5In0sIklzVmlzaWJsZSI6dHJ1ZSwiV2lkdGgiOjAuMCwiSGVpZ2h0IjowLjAsIkJvcmRlclN0eWxlIjp7IiRpZCI6Ijc1NyIsIkxpbmVDb2xvciI6bnVsbCwiTGluZVdlaWdodCI6MC4wLCJMaW5lVHlwZSI6MCwiUGFyZW50U3R5bGUiOm51bGx9LCJQYXJlbnRTdHlsZSI6bnVsbH0sIkhvcml6b250YWxDb25uZWN0b3JTdHlsZSI6eyIkaWQiOiI3NTgiLCJMaW5lQ29sb3IiOnsiJHJlZiI6IjQwMyJ9LCJMaW5lV2VpZ2h0IjoxLjAsIkxpbmVUeXBlIjowLCJQYXJlbnRTdHlsZSI6bnVsbH0sIlZlcnRpY2FsQ29ubmVjdG9yU3R5bGUiOnsiJGlkIjoiNzU5IiwiTGluZUNvbG9yIjp7IiRyZWYiOiI0MDY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3NjAiLCJNYXJnaW4iOnsiJGlkIjoiNzYxIiwiVG9wIjowLjAsIkxlZnQiOjQuMCwiUmlnaHQiOjQuMCwiQm90dG9tIjowLjB9LCJQYWRkaW5nIjp7IiRpZCI6Ijc2MiIsIlRvcCI6MC4wLCJMZWZ0IjowLjAsIlJpZ2h0IjowLjAsIkJvdHRvbSI6MC4wfSwiQmFja2dyb3VuZCI6eyIkaWQiOiI3NjMiLCJDb2xvciI6eyIkaWQiOiI3NjQiLCJBIjoyNTUsIlIiOjI1NSwiRyI6MTkyLCJCIjowfX0sIklzVmlzaWJsZSI6dHJ1ZSwiV2lkdGgiOjAuMCwiSGVpZ2h0IjoxNi4wLCJCb3JkZXJTdHlsZSI6eyIkaWQiOiI3NjUiLCJMaW5lQ29sb3IiOnsiJHJlZiI6IjQxNCJ9LCJMaW5lV2VpZ2h0IjoyLjAsIkxpbmVUeXBlIjowLCJQYXJlbnRTdHlsZSI6bnVsbH0sIlBhcmVudFN0eWxlIjpudWxsfSwiVGl0bGVTdHlsZSI6eyIkaWQiOiI3NjYiLCJGb250U2V0dGluZ3MiOnsiJGlkIjoiNzY3IiwiRm9udFNpemUiOjExLCJGb250TmFtZSI6IkNhbGlicmkiLCJJc0JvbGQiOnRydWUsIklzSXRhbGljIjpmYWxzZSwiSXNVbmRlcmxpbmVkIjpmYWxzZSwiUGFyZW50U3R5bGUiOm51bGx9LCJBdXRvU2l6ZSI6MCwiRm9yZWdyb3VuZCI6eyIkaWQiOiI3NjgiLCJDb2xvciI6eyIkaWQiOiI3Nj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wLCJSIjoyNTUsIkciOjI1NSwiQiI6MjU1fX0sIklzVmlzaWJsZSI6dHJ1ZSwiV2lkdGgiOjAuMCwiSGVpZ2h0IjowLjAsIkJvcmRlclN0eWxlIjp7IiRpZCI6Ijc3NCIsIkxpbmVDb2xvciI6bnVsbCwiTGluZVdlaWdodCI6MC4wLCJMaW5lVHlwZSI6MCwiUGFyZW50U3R5bGUiOm51bGx9LCJQYXJlbnRTdHlsZSI6bnVsbH0sIkRhdGVTdHlsZSI6eyIkaWQiOiI3NzUiLCJGb250U2V0dGluZ3MiOnsiJGlkIjoiNzc2IiwiRm9udFNpemUiOjEwLCJGb250TmFtZSI6IkNhbGlicmkiLCJJc0JvbGQiOmZhbHNlLCJJc0l0YWxpYyI6ZmFsc2UsIklzVW5kZXJsaW5lZCI6ZmFsc2UsIlBhcmVudFN0eWxlIjpudWxsfSwiQXV0b1NpemUiOjAsIkZvcmVncm91bmQiOnsiJGlkIjoiNzc3IiwiQ29sb3IiOnsiJHJlZiI6IjQyOCJ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cmVmIjoiNDMxIn0sIklzVmlzaWJsZSI6dHJ1ZSwiV2lkdGgiOjAuMCwiSGVpZ2h0IjowLjAsIkJvcmRlclN0eWxlIjp7IiRpZCI6Ijc4MCIsIkxpbmVDb2xvciI6bnVsbCwiTGluZVdlaWdodCI6MC4wLCJMaW5lVHlwZSI6MCwiUGFyZW50U3R5bGUiOm51bGx9LCJQYXJlbnRTdHlsZSI6bnVsbH0sIkRhdGVGb3JtYXQiOnsiJGlkIjoiNz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4MiIsIkZvcm1hdCI6MCwiSXNWaXNpYmxlIjpmYWxzZSwiTGFzdEtub3duVmlzaWJpbGl0eVN0YXRlIjpmYWxzZX0sIklzVmlzaWJsZSI6dHJ1ZSwiUGFyZW50U3R5bGUiOm51bGx9LCJJbmRleCI6MCwiU21hcnREdXJhdGlvbkFjdGl2YXRlZCI6ZmFsc2UsIkRhdGVGb3JtYXQiOnsiJHJlZiI6Ijc4MSJ9LCJXZWVrTnVtYmVyaW5nIjp7IiRpZCI6Ijc4MyIsIkZvcm1hdCI6MCwiSXNWaXNpYmxlIjpmYWxzZSwiTGFzdEtub3duVmlzaWJpbGl0eVN0YXRlIjpmYWxzZX0sIklkIjoiNWEyZmViNmUtMDgyNS00NzhiLWE2ZjEtN2Q5MmZjYzEzZjNiIiwiSW1wb3J0SWQiOiIyNSIsIlRpdGxlIjoiUGxhbm5pbmciLCJOb3RlIjpudWxsLCJIeXBlcmxpbmsiOnsiJGlkIjoiNzg0IiwiQWRkcmVzcyI6IiIsIlN1YkFkZHJlc3MiOiIifSwiSXNDaGFuZ2VkIjpmYWxzZSwiSXNOZXciOmZhbHNlfX0seyIkaWQiOiI3ODUiLCJfYXR0YWNoZWRNaWxlc3RvbmVzIjpbXSwiVGFza0RlZmluaXRpb24iOnsiJGlkIjoiNzg2IiwiR3JvdXBOYW1lIjpudWxsLCJTdGFydERhdGUiOiIyMDIyLTA0LTI4VDAwOjAwOjAwIiwiRW5kRGF0ZSI6IjIwMjMtMDEtMTlUMjM6NTk6MDAiLCJQZXJjZW50YWdlQ29tcGxldGUiOm51bGwsIlN0eWxlIjp7IiRpZCI6Ijc4NyIsIlNoYXBlIjo0LCJTaGFwZVRoaWNrbmVzcyI6MSwiRHVyYXRpb25Gb3JtYXQiOjAsIkluY2x1ZGVOb25Xb3JraW5nRGF5c0luRHVyYXRpb24iOmZhbHNlLCJQZXJjZW50YWdlQ29tcGxldGVTdHlsZSI6eyIkaWQiOiI3ODgiLCJGb250U2V0dGluZ3MiOnsiJGlkIjoiNzg5IiwiRm9udFNpemUiOjEwLCJGb250TmFtZSI6IkNhbGlicmkiLCJJc0JvbGQiOmZhbHNlLCJJc0l0YWxpYyI6ZmFsc2UsIklzVW5kZXJsaW5lZCI6ZmFsc2UsIlBhcmVudFN0eWxlIjpudWxsfSwiQXV0b1NpemUiOjAsIkZvcmVncm91bmQiOnsiJGlkIjoiNzkwIiwiQ29sb3IiOnsiJGlkIjoiNzk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nsiJGlkIjoiNzk0IiwiQ29sb3IiOnsiJHJlZiI6IjQ0In19LCJJc1Zpc2libGUiOnRydWUsIldpZHRoIjowLjAsIkhlaWdodCI6MC4wLCJCb3JkZXJTdHlsZSI6eyIkaWQiOiI3OTUiLCJMaW5lQ29sb3IiOm51bGwsIkxpbmVXZWlnaHQiOjAuMCwiTGluZVR5cGUiOjAsIlBhcmVudFN0eWxlIjpudWxsfSwiUGFyZW50U3R5bGUiOm51bGx9LCJEdXJhdGlvblN0eWxlIjp7IiRpZCI6Ijc5NiIsIkZvbnRTZXR0aW5ncyI6eyIkaWQiOiI3OTciLCJGb250U2l6ZSI6MTAsIkZvbnROYW1lIjoiQ2FsaWJyaSIsIklzQm9sZCI6ZmFsc2UsIklzSXRhbGljIjpmYWxzZSwiSXNVbmRlcmxpbmVkIjpmYWxzZSwiUGFyZW50U3R5bGUiOm51bGx9LCJBdXRvU2l6ZSI6MCwiRm9yZWdyb3VuZCI6eyIkaWQiOiI3OTgiLCJDb2xvciI6eyIkcmVmIjoiNDUxIn19LCJNYXhXaWR0aCI6MjAwLjAsIk1heEhlaWdodCI6IkluZmluaXR5IiwiU21hcnRGb3JlZ3JvdW5kSXNBY3RpdmUiOmZhbHNlLCJIb3Jpem9udGFsQWxpZ25tZW50Ijow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yZWYiOiI0NTQifSwiSXNWaXNpYmxlIjp0cnVlLCJXaWR0aCI6MC4wLCJIZWlnaHQiOjAuMCwiQm9yZGVyU3R5bGUiOnsiJGlkIjoiODAxIiwiTGluZUNvbG9yIjpudWxsLCJMaW5lV2VpZ2h0IjowLjAsIkxpbmVUeXBlIjowLCJQYXJlbnRTdHlsZSI6bnVsbH0sIlBhcmVudFN0eWxlIjpudWxsfSwiSG9yaXpvbnRhbENvbm5lY3RvclN0eWxlIjp7IiRpZCI6IjgwMiIsIkxpbmVDb2xvciI6eyIkcmVmIjoiNDU4In0sIkxpbmVXZWlnaHQiOjEuMCwiTGluZVR5cGUiOjAsIlBhcmVudFN0eWxlIjpudWxsfSwiVmVydGljYWxDb25uZWN0b3JTdHlsZSI6eyIkaWQiOiI4MDMiLCJMaW5lQ29sb3IiOnsiJHJlZiI6IjQ2M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gwNCIsIk1hcmdpbiI6eyIkaWQiOiI4MDUiLCJUb3AiOjAuMCwiTGVmdCI6NC4wLCJSaWdodCI6NC4wLCJCb3R0b20iOjAuMH0sIlBhZGRpbmciOnsiJGlkIjoiODA2IiwiVG9wIjowLjAsIkxlZnQiOjAuMCwiUmlnaHQiOjAuMCwiQm90dG9tIjowLjB9LCJCYWNrZ3JvdW5kIjp7IiRpZCI6IjgwNyIsIkNvbG9yIjp7IiRpZCI6IjgwOCIsIkEiOjI1NSwiUiI6NjgsIkciOjExNCwiQiI6MTk2fX0sIklzVmlzaWJsZSI6dHJ1ZSwiV2lkdGgiOjAuMCwiSGVpZ2h0IjoxNi4wLCJCb3JkZXJTdHlsZSI6eyIkaWQiOiI4MDkiLCJMaW5lQ29sb3IiOnsiJHJlZiI6IjQ2OSJ9LCJMaW5lV2VpZ2h0IjoyLjAsIkxpbmVUeXBlIjowLCJQYXJlbnRTdHlsZSI6bnVsbH0sIlBhcmVudFN0eWxlIjpudWxsfSwiVGl0bGVTdHlsZSI6eyIkaWQiOiI4MTAiLCJGb250U2V0dGluZ3MiOnsiJGlkIjoiODExIiwiRm9udFNpemUiOjExLCJGb250TmFtZSI6IkNhbGlicmkiLCJJc0JvbGQiOnRydWUsIklzSXRhbGljIjpmYWxzZSwiSXNVbmRlcmxpbmVkIjpmYWxzZSwiUGFyZW50U3R5bGUiOm51bGx9LCJBdXRvU2l6ZSI6MCwiRm9yZWdyb3VuZCI6eyIkaWQiOiI4MTIiLCJDb2xvciI6eyIkaWQiOiI4MTM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ODE0IiwiVG9wIjowLjAsIkxlZnQiOjAuMCwiUmlnaHQiOjAuMCwiQm90dG9tIjowLjB9LCJQYWRkaW5nIjp7IiRpZCI6IjgxNSIsIlRvcCI6MC4wLCJMZWZ0IjowLjAsIlJpZ2h0IjowLjAsIkJvdHRvbSI6MC4wfSwiQmFja2dyb3VuZCI6eyIkaWQiOiI4MTYiLCJDb2xvciI6eyIkaWQiOiI4MTciLCJBIjowLCJSIjoyNTUsIkciOjI1NSwiQiI6MjU1fX0sIklzVmlzaWJsZSI6dHJ1ZSwiV2lkdGgiOjAuMCwiSGVpZ2h0IjowLjAsIkJvcmRlclN0eWxlIjp7IiRpZCI6IjgxOCIsIkxpbmVDb2xvciI6bnVsbCwiTGluZVdlaWdodCI6MC4wLCJMaW5lVHlwZSI6MCwiUGFyZW50U3R5bGUiOm51bGx9LCJQYXJlbnRTdHlsZSI6bnVsbH0sIkRhdGVTdHlsZSI6eyIkaWQiOiI4MTkiLCJGb250U2V0dGluZ3MiOnsiJGlkIjoiODIwIiwiRm9udFNpemUiOjEwLCJGb250TmFtZSI6IkNhbGlicmkiLCJJc0JvbGQiOmZhbHNlLCJJc0l0YWxpYyI6ZmFsc2UsIklzVW5kZXJsaW5lZCI6ZmFsc2UsIlBhcmVudFN0eWxlIjpudWxsfSwiQXV0b1NpemUiOjAsIkZvcmVncm91bmQiOnsiJGlkIjoiODIxIiwiQ29sb3IiOnsiJHJlZiI6IjQ4MyJ9fSwiTWF4V2lkdGgiOjIwMC4wLCJNYXhIZWlnaHQiOiJJbmZpbml0eSIsIlNtYXJ0Rm9yZWdyb3VuZElzQWN0aXZlIjpmYWxzZSwiSG9yaXpvbnRhbEFsaWdubWVudCI6MCwiVmVydGljYWxBbGlnbm1lbnQiOjAsIlNtYXJ0Rm9yZWdyb3VuZCI6bnVsbCwiQmFja2dyb3VuZEZpbGxUeXBlIjowLCJNYXJnaW4iOnsiJGlkIjoiODIyIiwiVG9wIjowLjAsIkxlZnQiOjAuMCwiUmlnaHQiOjAuMCwiQm90dG9tIjowLjB9LCJQYWRkaW5nIjp7IiRpZCI6IjgyMyIsIlRvcCI6MC4wLCJMZWZ0IjowLjAsIlJpZ2h0IjowLjAsIkJvdHRvbSI6MC4wfSwiQmFja2dyb3VuZCI6eyIkcmVmIjoiNDg2In0sIklzVmlzaWJsZSI6dHJ1ZSwiV2lkdGgiOjAuMCwiSGVpZ2h0IjowLjAsIkJvcmRlclN0eWxlIjp7IiRpZCI6IjgyNCIsIkxpbmVDb2xvciI6bnVsbCwiTGluZVdlaWdodCI6MC4wLCJMaW5lVHlwZSI6MCwiUGFyZW50U3R5bGUiOm51bGx9LCJQYXJlbnRTdHlsZSI6bnVsbH0sIkRhdGVGb3JtYXQiOnsiJGlkIjoiOD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NiIsIkZvcm1hdCI6MCwiSXNWaXNpYmxlIjpmYWxzZSwiTGFzdEtub3duVmlzaWJpbGl0eVN0YXRlIjpmYWxzZX0sIklzVmlzaWJsZSI6dHJ1ZSwiUGFyZW50U3R5bGUiOm51bGx9LCJJbmRleCI6MSwiU21hcnREdXJhdGlvbkFjdGl2YXRlZCI6ZmFsc2UsIkRhdGVGb3JtYXQiOnsiJHJlZiI6IjgyNSJ9LCJXZWVrTnVtYmVyaW5nIjp7IiRpZCI6IjgyNyIsIkZvcm1hdCI6MCwiSXNWaXNpYmxlIjpmYWxzZSwiTGFzdEtub3duVmlzaWJpbGl0eVN0YXRlIjpmYWxzZX0sIklkIjoiZTI1YjhhZDQtZTMzZC00NWI1LWJhZjQtNDE2NDIxYzY1YTIwIiwiSW1wb3J0SWQiOiIyNiIsIlRpdGxlIjoiRGVzaWduIiwiTm90ZSI6bnVsbCwiSHlwZXJsaW5rIjp7IiRpZCI6IjgyOCIsIkFkZHJlc3MiOiIiLCJTdWJBZGRyZXNzIjoiIn0sIklzQ2hhbmdlZCI6ZmFsc2UsIklzTmV3IjpmYWxzZX19LHsiJGlkIjoiODI5IiwiX2F0dGFjaGVkTWlsZXN0b25lcyI6W10sIlRhc2tEZWZpbml0aW9uIjp7IiRpZCI6IjgzMCIsIkdyb3VwTmFtZSI6bnVsbCwiU3RhcnREYXRlIjoiMjAyMy0wMS0yMFQwMDowMDowMCIsIkVuZERhdGUiOiIyMDIzLTA0LTIzVDIzOjU5OjAwIiwiUGVyY2VudGFnZUNvbXBsZXRlIjpudWxsLCJTdHlsZSI6eyIkaWQiOiI4MzEiLCJTaGFwZSI6NCwiU2hhcGVUaGlja25lc3MiOjEsIkR1cmF0aW9uRm9ybWF0IjowLCJJbmNsdWRlTm9uV29ya2luZ0RheXNJbkR1cmF0aW9uIjpmYWxzZSwiUGVyY2VudGFnZUNvbXBsZXRlU3R5bGUiOnsiJGlkIjoiODMyIiwiRm9udFNldHRpbmdzIjp7IiRpZCI6IjgzMyIsIkZvbnRTaXplIjoxMCwiRm9udE5hbWUiOiJDYWxpYnJpIiwiSXNCb2xkIjpmYWxzZSwiSXNJdGFsaWMiOmZhbHNlLCJJc1VuZGVybGluZWQiOmZhbHNlLCJQYXJlbnRTdHlsZSI6bnVsbH0sIkF1dG9TaXplIjowLCJGb3JlZ3JvdW5kIjp7IiRpZCI6IjgzNCIsIkNvbG9yIjp7IiRpZCI6Ijgz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4MzYiLCJUb3AiOjAuMCwiTGVmdCI6MC4wLCJSaWdodCI6MC4wLCJCb3R0b20iOjAuMH0sIlBhZGRpbmciOnsiJGlkIjoiODM3IiwiVG9wIjowLjAsIkxlZnQiOjAuMCwiUmlnaHQiOjAuMCwiQm90dG9tIjowLjB9LCJCYWNrZ3JvdW5kIjp7IiRpZCI6IjgzOCIsIkNvbG9yIjp7IiRyZWYiOiI0NCJ9fSwiSXNWaXNpYmxlIjp0cnVlLCJXaWR0aCI6MC4wLCJIZWlnaHQiOjAuMCwiQm9yZGVyU3R5bGUiOnsiJGlkIjoiODM5IiwiTGluZUNvbG9yIjpudWxsLCJMaW5lV2VpZ2h0IjowLjAsIkxpbmVUeXBlIjowLCJQYXJlbnRTdHlsZSI6bnVsbH0sIlBhcmVudFN0eWxlIjpudWxsfSwiRHVyYXRpb25TdHlsZSI6eyIkaWQiOiI4NDAiLCJGb250U2V0dGluZ3MiOnsiJGlkIjoiODQxIiwiRm9udFNpemUiOjEwLCJGb250TmFtZSI6IkNhbGlicmkiLCJJc0JvbGQiOmZhbHNlLCJJc0l0YWxpYyI6ZmFsc2UsIklzVW5kZXJsaW5lZCI6ZmFsc2UsIlBhcmVudFN0eWxlIjpudWxsfSwiQXV0b1NpemUiOjAsIkZvcmVncm91bmQiOnsiJGlkIjoiODQyIiwiQ29sb3IiOnsiJHJlZiI6IjUwNiJ9fSwiTWF4V2lkdGgiOjIwMC4wLCJNYXhIZWlnaHQiOiJJbmZpbml0eSIsIlNtYXJ0Rm9yZWdyb3VuZElzQWN0aXZlIjpmYWxzZSwiSG9yaXpvbnRhbEFsaWdubWVudCI6MCwiVmVydGljYWxBbGlnbm1lbnQiOjAsIlNtYXJ0Rm9yZWdyb3VuZCI6bnVsbCwiQmFja2dyb3VuZEZpbGxUeXBlIjowLCJNYXJnaW4iOnsiJGlkIjoiODQzIiwiVG9wIjowLjAsIkxlZnQiOjAuMCwiUmlnaHQiOjAuMCwiQm90dG9tIjowLjB9LCJQYWRkaW5nIjp7IiRpZCI6Ijg0NCIsIlRvcCI6MC4wLCJMZWZ0IjowLjAsIlJpZ2h0IjowLjAsIkJvdHRvbSI6MC4wfSwiQmFja2dyb3VuZCI6eyIkcmVmIjoiNTA5In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HJlZiI6IjUxMyJ9LCJMaW5lV2VpZ2h0IjoxLjAsIkxpbmVUeXBlIjowLCJQYXJlbnRTdHlsZSI6bnVsbH0sIlZlcnRpY2FsQ29ubmVjdG9yU3R5bGUiOnsiJGlkIjoiODQ3IiwiTGluZUNvbG9yIjp7IiRyZWYiOiI1MTY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4NDgiLCJNYXJnaW4iOnsiJGlkIjoiODQ5IiwiVG9wIjowLjAsIkxlZnQiOjQuMCwiUmlnaHQiOjQuMCwiQm90dG9tIjowLjB9LCJQYWRkaW5nIjp7IiRpZCI6Ijg1MCIsIlRvcCI6MC4wLCJMZWZ0IjowLjAsIlJpZ2h0IjowLjAsIkJvdHRvbSI6MC4wfSwiQmFja2dyb3VuZCI6eyIkaWQiOiI4NTEiLCJDb2xvciI6eyIkaWQiOiI4NTIiLCJBIjoyNTUsIlIiOjIzNywiRyI6MTI1LCJCIjo0OX19LCJJc1Zpc2libGUiOnRydWUsIldpZHRoIjowLjAsIkhlaWdodCI6MTYuMCwiQm9yZGVyU3R5bGUiOnsiJGlkIjoiODUzIiwiTGluZUNvbG9yIjp7IiRyZWYiOiI1MjQifSwiTGluZVdlaWdodCI6Mi4wLCJMaW5lVHlwZSI6MCwiUGFyZW50U3R5bGUiOm51bGx9LCJQYXJlbnRTdHlsZSI6bnVsbH0sIlRpdGxlU3R5bGUiOnsiJGlkIjoiODU0IiwiRm9udFNldHRpbmdzIjp7IiRpZCI6Ijg1NSIsIkZvbnRTaXplIjoxMSwiRm9udE5hbWUiOiJDYWxpYnJpIiwiSXNCb2xkIjp0cnVlLCJJc0l0YWxpYyI6ZmFsc2UsIklzVW5kZXJsaW5lZCI6ZmFsc2UsIlBhcmVudFN0eWxlIjpudWxsfSwiQXV0b1NpemUiOjAsIkZvcmVncm91bmQiOnsiJGlkIjoiODU2IiwiQ29sb3IiOnsiJGlkIjoiODU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g1OCIsIlRvcCI6MC4wLCJMZWZ0IjowLjAsIlJpZ2h0IjowLjAsIkJvdHRvbSI6MC4wfSwiUGFkZGluZyI6eyIkaWQiOiI4NTkiLCJUb3AiOjAuMCwiTGVmdCI6MC4wLCJSaWdodCI6MC4wLCJCb3R0b20iOjAuMH0sIkJhY2tncm91bmQiOnsiJGlkIjoiODYwIiwiQ29sb3IiOnsiJGlkIjoiODYxIiwiQSI6MCwiUiI6MjU1LCJHIjoyNTUsIkIiOjI1NX19LCJJc1Zpc2libGUiOnRydWUsIldpZHRoIjowLjAsIkhlaWdodCI6MC4wLCJCb3JkZXJTdHlsZSI6eyIkaWQiOiI4NjIiLCJMaW5lQ29sb3IiOm51bGwsIkxpbmVXZWlnaHQiOjAuMCwiTGluZVR5cGUiOjAsIlBhcmVudFN0eWxlIjpudWxsfSwiUGFyZW50U3R5bGUiOm51bGx9LCJEYXRlU3R5bGUiOnsiJGlkIjoiODYzIiwiRm9udFNldHRpbmdzIjp7IiRpZCI6Ijg2NCIsIkZvbnRTaXplIjoxMCwiRm9udE5hbWUiOiJDYWxpYnJpIiwiSXNCb2xkIjpmYWxzZSwiSXNJdGFsaWMiOmZhbHNlLCJJc1VuZGVybGluZWQiOmZhbHNlLCJQYXJlbnRTdHlsZSI6bnVsbH0sIkF1dG9TaXplIjowLCJGb3JlZ3JvdW5kIjp7IiRpZCI6Ijg2NSIsIkNvbG9yIjp7IiRyZWYiOiI1MzgifX0sIk1heFdpZHRoIjoyMDAuMCwiTWF4SGVpZ2h0IjoiSW5maW5pdHkiLCJTbWFydEZvcmVncm91bmRJc0FjdGl2ZSI6ZmFsc2UsIkhvcml6b250YWxBbGlnbm1lbnQiOjAsIlZlcnRpY2FsQWxpZ25tZW50IjowLCJTbWFydEZvcmVncm91bmQiOm51bGwsIkJhY2tncm91bmRGaWxsVHlwZSI6MCwiTWFyZ2luIjp7IiRpZCI6Ijg2NiIsIlRvcCI6MC4wLCJMZWZ0IjowLjAsIlJpZ2h0IjowLjAsIkJvdHRvbSI6MC4wfSwiUGFkZGluZyI6eyIkaWQiOiI4NjciLCJUb3AiOjAuMCwiTGVmdCI6MC4wLCJSaWdodCI6MC4wLCJCb3R0b20iOjAuMH0sIkJhY2tncm91bmQiOnsiJHJlZiI6IjU0MSJ9LCJJc1Zpc2libGUiOnRydWUsIldpZHRoIjowLjAsIkhlaWdodCI6MC4wLCJCb3JkZXJTdHlsZSI6eyIkaWQiOiI4NjgiLCJMaW5lQ29sb3IiOm51bGwsIkxpbmVXZWlnaHQiOjAuMCwiTGluZVR5cGUiOjAsIlBhcmVudFN0eWxlIjpudWxsfSwiUGFyZW50U3R5bGUiOm51bGx9LCJEYXRlRm9ybWF0Ijp7IiRpZCI6Ijg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zAiLCJGb3JtYXQiOjAsIklzVmlzaWJsZSI6ZmFsc2UsIkxhc3RLbm93blZpc2liaWxpdHlTdGF0ZSI6ZmFsc2V9LCJJc1Zpc2libGUiOnRydWUsIlBhcmVudFN0eWxlIjpudWxsfSwiSW5kZXgiOjIsIlNtYXJ0RHVyYXRpb25BY3RpdmF0ZWQiOmZhbHNlLCJEYXRlRm9ybWF0Ijp7IiRyZWYiOiI4NjkifSwiV2Vla051bWJlcmluZyI6eyIkaWQiOiI4NzEiLCJGb3JtYXQiOjAsIklzVmlzaWJsZSI6ZmFsc2UsIkxhc3RLbm93blZpc2liaWxpdHlTdGF0ZSI6ZmFsc2V9LCJJZCI6IjBjMDg3YzQ1LTM4YzUtNDBhYy04MDM1LTEwZWU1MzIyNWVmNyIsIkltcG9ydElkIjoiMjciLCJUaXRsZSI6IlByb3RvdHlwZSIsIk5vdGUiOm51bGwsIkh5cGVybGluayI6eyIkaWQiOiI4NzIiLCJBZGRyZXNzIjoiIiwiU3ViQWRkcmVzcyI6IiJ9LCJJc0NoYW5nZWQiOmZhbHNlLCJJc05ldyI6ZmFsc2V9fSx7IiRpZCI6Ijg3MyIsIl9hdHRhY2hlZE1pbGVzdG9uZXMiOltdLCJUYXNrRGVmaW5pdGlvbiI6eyIkaWQiOiI4NzQiLCJHcm91cE5hbWUiOm51bGwsIlN0YXJ0RGF0ZSI6IjIwMjMtMDQtMjRUMDA6MDA6MDAiLCJFbmREYXRlIjoiMjAyMy0wOS0xMFQyMzo1OTowMCIsIlBlcmNlbnRhZ2VDb21wbGV0ZSI6bnVsbCwiU3R5bGUiOnsiJGlkIjoiODc1IiwiU2hhcGUiOjQsIlNoYXBlVGhpY2tuZXNzIjoxLCJEdXJhdGlvbkZvcm1hdCI6MCwiSW5jbHVkZU5vbldvcmtpbmdEYXlzSW5EdXJhdGlvbiI6ZmFsc2UsIlBlcmNlbnRhZ2VDb21wbGV0ZVN0eWxlIjp7IiRpZCI6Ijg3NiIsIkZvbnRTZXR0aW5ncyI6eyIkaWQiOiI4NzciLCJGb250U2l6ZSI6MTAsIkZvbnROYW1lIjoiQ2FsaWJyaSIsIklzQm9sZCI6ZmFsc2UsIklzSXRhbGljIjpmYWxzZSwiSXNVbmRlcmxpbmVkIjpmYWxzZSwiUGFyZW50U3R5bGUiOm51bGx9LCJBdXRvU2l6ZSI6MCwiRm9yZWdyb3VuZCI6eyIkaWQiOiI4NzgiLCJDb2xvciI6eyIkaWQiOiI4Nz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DgwIiwiVG9wIjowLjAsIkxlZnQiOjAuMCwiUmlnaHQiOjAuMCwiQm90dG9tIjowLjB9LCJQYWRkaW5nIjp7IiRpZCI6Ijg4MSIsIlRvcCI6MC4wLCJMZWZ0IjowLjAsIlJpZ2h0IjowLjAsIkJvdHRvbSI6MC4wfSwiQmFja2dyb3VuZCI6eyIkaWQiOiI4ODIiLCJDb2xvciI6eyIkcmVmIjoiNTU3In19LCJJc1Zpc2libGUiOnRydWUsIldpZHRoIjowLjAsIkhlaWdodCI6MC4wLCJCb3JkZXJTdHlsZSI6eyIkaWQiOiI4ODMiLCJMaW5lQ29sb3IiOm51bGwsIkxpbmVXZWlnaHQiOjAuMCwiTGluZVR5cGUiOjAsIlBhcmVudFN0eWxlIjpudWxsfSwiUGFyZW50U3R5bGUiOm51bGx9LCJEdXJhdGlvblN0eWxlIjp7IiRpZCI6Ijg4NCIsIkZvbnRTZXR0aW5ncyI6eyIkaWQiOiI4ODUiLCJGb250U2l6ZSI6MTAsIkZvbnROYW1lIjoiQ2FsaWJyaSIsIklzQm9sZCI6ZmFsc2UsIklzSXRhbGljIjpmYWxzZSwiSXNVbmRlcmxpbmVkIjpmYWxzZSwiUGFyZW50U3R5bGUiOm51bGx9LCJBdXRvU2l6ZSI6MCwiRm9yZWdyb3VuZCI6eyIkaWQiOiI4ODYiLCJDb2xvciI6eyIkcmVmIjoiNTYyIn19LCJNYXhXaWR0aCI6MjAwLjAsIk1heEhlaWdodCI6IkluZmluaXR5IiwiU21hcnRGb3JlZ3JvdW5kSXNBY3RpdmUiOmZhbHNlLCJIb3Jpem9udGFsQWxpZ25tZW50IjowLCJWZXJ0aWNhbEFsaWdubWVudCI6MCwiU21hcnRGb3JlZ3JvdW5kIjpudWxsLCJCYWNrZ3JvdW5kRmlsbFR5cGUiOjAsIk1hcmdpbiI6eyIkaWQiOiI4ODciLCJUb3AiOjAuMCwiTGVmdCI6MC4wLCJSaWdodCI6MC4wLCJCb3R0b20iOjAuMH0sIlBhZGRpbmciOnsiJGlkIjoiODg4IiwiVG9wIjowLjAsIkxlZnQiOjAuMCwiUmlnaHQiOjAuMCwiQm90dG9tIjowLjB9LCJCYWNrZ3JvdW5kIjp7IiRyZWYiOiI1NjUifSwiSXNWaXNpYmxlIjp0cnVlLCJXaWR0aCI6MC4wLCJIZWlnaHQiOjAuMCwiQm9yZGVyU3R5bGUiOnsiJGlkIjoiODg5IiwiTGluZUNvbG9yIjpudWxsLCJMaW5lV2VpZ2h0IjowLjAsIkxpbmVUeXBlIjowLCJQYXJlbnRTdHlsZSI6bnVsbH0sIlBhcmVudFN0eWxlIjpudWxsfSwiSG9yaXpvbnRhbENvbm5lY3RvclN0eWxlIjp7IiRpZCI6Ijg5MCIsIkxpbmVDb2xvciI6eyIkcmVmIjoiNTY5In0sIkxpbmVXZWlnaHQiOjEuMCwiTGluZVR5cGUiOjAsIlBhcmVudFN0eWxlIjpudWxsfSwiVmVydGljYWxDb25uZWN0b3JTdHlsZSI6eyIkaWQiOiI4OTEiLCJMaW5lQ29sb3IiOnsiJHJlZiI6IjU3Mi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g5MiIsIk1hcmdpbiI6eyIkaWQiOiI4OTMiLCJUb3AiOjAuMCwiTGVmdCI6NC4wLCJSaWdodCI6NC4wLCJCb3R0b20iOjAuMH0sIlBhZGRpbmciOnsiJGlkIjoiODk0IiwiVG9wIjowLjAsIkxlZnQiOjAuMCwiUmlnaHQiOjAuMCwiQm90dG9tIjowLjB9LCJCYWNrZ3JvdW5kIjp7IiRpZCI6Ijg5NSIsIkNvbG9yIjp7IiRpZCI6Ijg5NiIsIkEiOjI1NSwiUiI6MTE1LCJHIjoxMTUsIkIiOjExNX19LCJJc1Zpc2libGUiOnRydWUsIldpZHRoIjozNi4wLCJIZWlnaHQiOjE2LjAsIkJvcmRlclN0eWxlIjp7IiRpZCI6Ijg5NyIsIkxpbmVDb2xvciI6eyIkcmVmIjoiNTgwIn0sIkxpbmVXZWlnaHQiOjIuMCwiTGluZVR5cGUiOjAsIlBhcmVudFN0eWxlIjpudWxsfSwiUGFyZW50U3R5bGUiOm51bGx9LCJUaXRsZVN0eWxlIjp7IiRpZCI6Ijg5OCIsIkZvbnRTZXR0aW5ncyI6eyIkaWQiOiI4OTkiLCJGb250U2l6ZSI6MTEsIkZvbnROYW1lIjoiQ2FsaWJyaSIsIklzQm9sZCI6dHJ1ZSwiSXNJdGFsaWMiOmZhbHNlLCJJc1VuZGVybGluZWQiOmZhbHNlLCJQYXJlbnRTdHlsZSI6bnVsbH0sIkF1dG9TaXplIjowLCJGb3JlZ3JvdW5kIjp7IiRpZCI6IjkwMCIsIkNvbG9yIjp7IiRpZCI6IjkwMS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aWQiOiI5MDIiLCJUb3AiOjAuMCwiTGVmdCI6MC4wLCJSaWdodCI6MC4wLCJCb3R0b20iOjAuMH0sIlBhZGRpbmciOnsiJGlkIjoiOTAzIiwiVG9wIjowLjAsIkxlZnQiOjAuMCwiUmlnaHQiOjAuMCwiQm90dG9tIjowLjB9LCJCYWNrZ3JvdW5kIjp7IiRpZCI6IjkwNCIsIkNvbG9yIjp7IiRpZCI6IjkwNSIsIkEiOjAsIlIiOjI1NSwiRyI6MjU1LCJCIjoyNTV9fSwiSXNWaXNpYmxlIjp0cnVlLCJXaWR0aCI6MC4wLCJIZWlnaHQiOjAuMCwiQm9yZGVyU3R5bGUiOnsiJGlkIjoiOTA2IiwiTGluZUNvbG9yIjpudWxsLCJMaW5lV2VpZ2h0IjowLjAsIkxpbmVUeXBlIjowLCJQYXJlbnRTdHlsZSI6bnVsbH0sIlBhcmVudFN0eWxlIjpudWxsfSwiRGF0ZVN0eWxlIjp7IiRpZCI6IjkwNyIsIkZvbnRTZXR0aW5ncyI6eyIkaWQiOiI5MDgiLCJGb250U2l6ZSI6MTAsIkZvbnROYW1lIjoiQ2FsaWJyaSIsIklzQm9sZCI6ZmFsc2UsIklzSXRhbGljIjpmYWxzZSwiSXNVbmRlcmxpbmVkIjpmYWxzZSwiUGFyZW50U3R5bGUiOm51bGx9LCJBdXRvU2l6ZSI6MCwiRm9yZWdyb3VuZCI6eyIkaWQiOiI5MDkiLCJDb2xvciI6eyIkcmVmIjoiNTk0In19LCJNYXhXaWR0aCI6MjAwLjAsIk1heEhlaWdodCI6IkluZmluaXR5IiwiU21hcnRGb3JlZ3JvdW5kSXNBY3RpdmUiOmZhbHNlLCJIb3Jpem9udGFsQWxpZ25tZW50IjowLCJWZXJ0aWNhbEFsaWdubWVudCI6MCwiU21hcnRGb3JlZ3JvdW5kIjpudWxsLCJCYWNrZ3JvdW5kRmlsbFR5cGUiOjAsIk1hcmdpbiI6eyIkaWQiOiI5MTAiLCJUb3AiOjAuMCwiTGVmdCI6MC4wLCJSaWdodCI6MC4wLCJCb3R0b20iOjAuMH0sIlBhZGRpbmciOnsiJGlkIjoiOTExIiwiVG9wIjowLjAsIkxlZnQiOjAuMCwiUmlnaHQiOjAuMCwiQm90dG9tIjowLjB9LCJCYWNrZ3JvdW5kIjp7IiRyZWYiOiI1OTcifSwiSXNWaXNpYmxlIjp0cnVlLCJXaWR0aCI6MC4wLCJIZWlnaHQiOjAuMCwiQm9yZGVyU3R5bGUiOnsiJGlkIjoiOTEyIiwiTGluZUNvbG9yIjpudWxsLCJMaW5lV2VpZ2h0IjowLjAsIkxpbmVUeXBlIjowLCJQYXJlbnRTdHlsZSI6bnVsbH0sIlBhcmVudFN0eWxlIjpudWxsfSwiRGF0ZUZvcm1hdCI6eyIkaWQiOiI5M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0IiwiRm9ybWF0IjowLCJJc1Zpc2libGUiOmZhbHNlLCJMYXN0S25vd25WaXNpYmlsaXR5U3RhdGUiOmZhbHNlfSwiSXNWaXNpYmxlIjp0cnVlLCJQYXJlbnRTdHlsZSI6bnVsbH0sIkluZGV4IjozLCJTbWFydER1cmF0aW9uQWN0aXZhdGVkIjpmYWxzZSwiRGF0ZUZvcm1hdCI6eyIkcmVmIjoiOTEzIn0sIldlZWtOdW1iZXJpbmciOnsiJGlkIjoiOTE1IiwiRm9ybWF0IjowLCJJc1Zpc2libGUiOmZhbHNlLCJMYXN0S25vd25WaXNpYmlsaXR5U3RhdGUiOmZhbHNlfSwiSWQiOiI1YWQ1MzQxOS02M2RiLTQ1MDAtYmM1My1lNzM3NDVmZWEzYjAiLCJJbXBvcnRJZCI6IjI4IiwiVGl0bGUiOiJEZXNpZ24gZm9yIE1hbnVmYWN0dXJpbmciLCJOb3RlIjpudWxsLCJIeXBlcmxpbmsiOnsiJGlkIjoiOTE2IiwiQWRkcmVzcyI6IiIsIlN1YkFkZHJlc3MiOiIifSwiSXNDaGFuZ2VkIjpmYWxzZSwiSXNOZXciOmZhbHNlfX0seyIkaWQiOiI5MTciLCJfYXR0YWNoZWRNaWxlc3RvbmVzIjpbXSwiVGFza0RlZmluaXRpb24iOnsiJGlkIjoiOTE4IiwiR3JvdXBOYW1lIjpudWxsLCJTdGFydERhdGUiOiIyMDIzLTA5LTExVDAwOjAwOjAwIiwiRW5kRGF0ZSI6IjIwMjQtMDgtMDRUMjM6NTk6MDAiLCJQZXJjZW50YWdlQ29tcGxldGUiOm51bGwsIlN0eWxlIjp7IiRpZCI6IjkxOSIsIlNoYXBlIjo0LCJTaGFwZVRoaWNrbmVzcyI6MSwiRHVyYXRpb25Gb3JtYXQiOjAsIkluY2x1ZGVOb25Xb3JraW5nRGF5c0luRHVyYXRpb24iOmZhbHNlLCJQZXJjZW50YWdlQ29tcGxldGVTdHlsZSI6eyIkaWQiOiI5MjAiLCJGb250U2V0dGluZ3MiOnsiJGlkIjoiOTIxIiwiRm9udFNpemUiOjEwLCJGb250TmFtZSI6IkNhbGlicmkiLCJJc0JvbGQiOmZhbHNlLCJJc0l0YWxpYyI6ZmFsc2UsIklzVW5kZXJsaW5lZCI6ZmFsc2UsIlBhcmVudFN0eWxlIjpudWxsfSwiQXV0b1NpemUiOjAsIkZvcmVncm91bmQiOnsiJGlkIjoiOTIyIiwiQ29sb3IiOnsiJGlkIjoiOTI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yNCIsIlRvcCI6MC4wLCJMZWZ0IjowLjAsIlJpZ2h0IjowLjAsIkJvdHRvbSI6MC4wfSwiUGFkZGluZyI6eyIkaWQiOiI5MjUiLCJUb3AiOjAuMCwiTGVmdCI6MC4wLCJSaWdodCI6MC4wLCJCb3R0b20iOjAuMH0sIkJhY2tncm91bmQiOnsiJGlkIjoiOTI2IiwiQ29sb3IiOnsiJHJlZiI6IjQ0In19LCJJc1Zpc2libGUiOnRydWUsIldpZHRoIjowLjAsIkhlaWdodCI6MC4wLCJCb3JkZXJTdHlsZSI6eyIkaWQiOiI5MjciLCJMaW5lQ29sb3IiOm51bGwsIkxpbmVXZWlnaHQiOjAuMCwiTGluZVR5cGUiOjAsIlBhcmVudFN0eWxlIjpudWxsfSwiUGFyZW50U3R5bGUiOm51bGx9LCJEdXJhdGlvblN0eWxlIjp7IiRpZCI6IjkyOCIsIkZvbnRTZXR0aW5ncyI6eyIkaWQiOiI5MjkiLCJGb250U2l6ZSI6MTAsIkZvbnROYW1lIjoiQ2FsaWJyaSIsIklzQm9sZCI6ZmFsc2UsIklzSXRhbGljIjpmYWxzZSwiSXNVbmRlcmxpbmVkIjpmYWxzZSwiUGFyZW50U3R5bGUiOm51bGx9LCJBdXRvU2l6ZSI6MCwiRm9yZWdyb3VuZCI6eyIkaWQiOiI5MzAiLCJDb2xvciI6eyIkcmVmIjoiNjE3In19LCJNYXhXaWR0aCI6MjAwLjAsIk1heEhlaWdodCI6IkluZmluaXR5IiwiU21hcnRGb3JlZ3JvdW5kSXNBY3RpdmUiOmZhbHNlLCJIb3Jpem9udGFsQWxpZ25tZW50IjowLCJWZXJ0aWNhbEFsaWdubWVudCI6MCwiU21hcnRGb3JlZ3JvdW5kIjpudWxsLCJCYWNrZ3JvdW5kRmlsbFR5cGUiOjAsIk1hcmdpbiI6eyIkaWQiOiI5MzEiLCJUb3AiOjAuMCwiTGVmdCI6MC4wLCJSaWdodCI6MC4wLCJCb3R0b20iOjAuMH0sIlBhZGRpbmciOnsiJGlkIjoiOTMyIiwiVG9wIjowLjAsIkxlZnQiOjAuMCwiUmlnaHQiOjAuMCwiQm90dG9tIjowLjB9LCJCYWNrZ3JvdW5kIjp7IiRyZWYiOiI2MjAifSwiSXNWaXNpYmxlIjp0cnVlLCJXaWR0aCI6MC4wLCJIZWlnaHQiOjAuMCwiQm9yZGVyU3R5bGUiOnsiJGlkIjoiOTMzIiwiTGluZUNvbG9yIjpudWxsLCJMaW5lV2VpZ2h0IjowLjAsIkxpbmVUeXBlIjowLCJQYXJlbnRTdHlsZSI6bnVsbH0sIlBhcmVudFN0eWxlIjpudWxsfSwiSG9yaXpvbnRhbENvbm5lY3RvclN0eWxlIjp7IiRpZCI6IjkzNCIsIkxpbmVDb2xvciI6eyIkcmVmIjoiNjI0In0sIkxpbmVXZWlnaHQiOjEuMCwiTGluZVR5cGUiOjAsIlBhcmVudFN0eWxlIjpudWxsfSwiVmVydGljYWxDb25uZWN0b3JTdHlsZSI6eyIkaWQiOiI5MzUiLCJMaW5lQ29sb3IiOnsiJHJlZiI6IjYyNy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kzNiIsIk1hcmdpbiI6eyIkaWQiOiI5MzciLCJUb3AiOjAuMCwiTGVmdCI6NC4wLCJSaWdodCI6NC4wLCJCb3R0b20iOjAuMH0sIlBhZGRpbmciOnsiJGlkIjoiOTM4IiwiVG9wIjowLjAsIkxlZnQiOjAuMCwiUmlnaHQiOjAuMCwiQm90dG9tIjowLjB9LCJCYWNrZ3JvdW5kIjp7IiRpZCI6IjkzOSIsIkNvbG9yIjp7IiRpZCI6Ijk0MCIsIkEiOjI1NSwiUiI6MTEyLCJHIjoxNzMsIkIiOjcxfX0sIklzVmlzaWJsZSI6dHJ1ZSwiV2lkdGgiOjAuMCwiSGVpZ2h0IjoxNi4wLCJCb3JkZXJTdHlsZSI6eyIkaWQiOiI5NDEiLCJMaW5lQ29sb3IiOnsiJHJlZiI6IjYzNSJ9LCJMaW5lV2VpZ2h0IjoyLjAsIkxpbmVUeXBlIjowLCJQYXJlbnRTdHlsZSI6bnVsbH0sIlBhcmVudFN0eWxlIjpudWxsfSwiVGl0bGVTdHlsZSI6eyIkaWQiOiI5NDIiLCJGb250U2V0dGluZ3MiOnsiJGlkIjoiOTQzIiwiRm9udFNpemUiOjExLCJGb250TmFtZSI6IkNhbGlicmkiLCJJc0JvbGQiOnRydWUsIklzSXRhbGljIjpmYWxzZSwiSXNVbmRlcmxpbmVkIjpmYWxzZSwiUGFyZW50U3R5bGUiOm51bGx9LCJBdXRvU2l6ZSI6MCwiRm9yZWdyb3VuZCI6eyIkaWQiOiI5NDQiLCJDb2xvciI6eyIkaWQiOiI5ND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OTQ2IiwiVG9wIjowLjAsIkxlZnQiOjAuMCwiUmlnaHQiOjAuMCwiQm90dG9tIjowLjB9LCJQYWRkaW5nIjp7IiRpZCI6Ijk0NyIsIlRvcCI6MC4wLCJMZWZ0IjowLjAsIlJpZ2h0IjowLjAsIkJvdHRvbSI6MC4w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RhdGVTdHlsZSI6eyIkaWQiOiI5NTEiLCJGb250U2V0dGluZ3MiOnsiJGlkIjoiOTUyIiwiRm9udFNpemUiOjEwLCJGb250TmFtZSI6IkNhbGlicmkiLCJJc0JvbGQiOmZhbHNlLCJJc0l0YWxpYyI6ZmFsc2UsIklzVW5kZXJsaW5lZCI6ZmFsc2UsIlBhcmVudFN0eWxlIjpudWxsfSwiQXV0b1NpemUiOjAsIkZvcmVncm91bmQiOnsiJGlkIjoiOTUzIiwiQ29sb3IiOnsiJHJlZiI6IjY0OSJ9fSwiTWF4V2lkdGgiOjIwMC4wLCJNYXhIZWlnaHQiOiJJbmZpbml0eSIsIlNtYXJ0Rm9yZWdyb3VuZElzQWN0aXZlIjpmYWxzZSwiSG9yaXpvbnRhbEFsaWdubWVudCI6MCwiVmVydGljYWxBbGlnbm1lbnQiOjAsIlNtYXJ0Rm9yZWdyb3VuZCI6bnVsbCwiQmFja2dyb3VuZEZpbGxUeXBlIjowLCJNYXJnaW4iOnsiJGlkIjoiOTU0IiwiVG9wIjowLjAsIkxlZnQiOjAuMCwiUmlnaHQiOjAuMCwiQm90dG9tIjowLjB9LCJQYWRkaW5nIjp7IiRpZCI6Ijk1NSIsIlRvcCI6MC4wLCJMZWZ0IjowLjAsIlJpZ2h0IjowLjAsIkJvdHRvbSI6MC4wfSwiQmFja2dyb3VuZCI6eyIkcmVmIjoiNjUyIn0sIklzVmlzaWJsZSI6dHJ1ZSwiV2lkdGgiOjAuMCwiSGVpZ2h0IjowLjAsIkJvcmRlclN0eWxlIjp7IiRpZCI6Ijk1NiIsIkxpbmVDb2xvciI6bnVsbCwiTGluZVdlaWdodCI6MC4wLCJMaW5lVHlwZSI6MCwiUGFyZW50U3R5bGUiOm51bGx9LCJQYXJlbnRTdHlsZSI6bnVsbH0sIkRhdGVGb3JtYXQiOnsiJGlkIjoiOT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1OCIsIkZvcm1hdCI6MCwiSXNWaXNpYmxlIjpmYWxzZSwiTGFzdEtub3duVmlzaWJpbGl0eVN0YXRlIjpmYWxzZX0sIklzVmlzaWJsZSI6dHJ1ZSwiUGFyZW50U3R5bGUiOm51bGx9LCJJbmRleCI6NCwiU21hcnREdXJhdGlvbkFjdGl2YXRlZCI6ZmFsc2UsIkRhdGVGb3JtYXQiOnsiJHJlZiI6Ijk1NyJ9LCJXZWVrTnVtYmVyaW5nIjp7IiRpZCI6Ijk1OSIsIkZvcm1hdCI6MCwiSXNWaXNpYmxlIjpmYWxzZSwiTGFzdEtub3duVmlzaWJpbGl0eVN0YXRlIjpmYWxzZX0sIklkIjoiMjJlMTFkNzktMWE1ZC00MjViLWEwOGItMWJiOWFiYTQ0NmEwIiwiSW1wb3J0SWQiOiIyOSIsIlRpdGxlIjoiTWFudWZhY3R1cmluZyIsIk5vdGUiOm51bGwsIkh5cGVybGluayI6eyIkaWQiOiI5NjAiLCJBZGRyZXNzIjoiIiwiU3ViQWRkcmVzcyI6IiJ9LCJJc0NoYW5nZWQiOmZhbHNlLCJJc05ldyI6ZmFsc2V9fSx7IiRpZCI6Ijk2MSIsIl9hdHRhY2hlZE1pbGVzdG9uZXMiOltdLCJUYXNrRGVmaW5pdGlvbiI6eyIkaWQiOiI5NjIiLCJHcm91cE5hbWUiOm51bGwsIlN0YXJ0RGF0ZSI6IjIwMjQtMDgtMDVUMDA6MDA6MDAiLCJFbmREYXRlIjoiMjAyNS0wNS0wNVQyMzo1OTowMCIsIlBlcmNlbnRhZ2VDb21wbGV0ZSI6bnVsbCwiU3R5bGUiOnsiJGlkIjoiOTYzIiwiU2hhcGUiOjQsIlNoYXBlVGhpY2tuZXNzIjoxLCJEdXJhdGlvbkZvcm1hdCI6MCwiSW5jbHVkZU5vbldvcmtpbmdEYXlzSW5EdXJhdGlvbiI6ZmFsc2UsIlBlcmNlbnRhZ2VDb21wbGV0ZVN0eWxlIjp7IiRpZCI6Ijk2NCIsIkZvbnRTZXR0aW5ncyI6eyIkaWQiOiI5NjUiLCJGb250U2l6ZSI6MTAsIkZvbnROYW1lIjoiQ2FsaWJyaSIsIklzQm9sZCI6ZmFsc2UsIklzSXRhbGljIjpmYWxzZSwiSXNVbmRlcmxpbmVkIjpmYWxzZSwiUGFyZW50U3R5bGUiOm51bGx9LCJBdXRvU2l6ZSI6MCwiRm9yZWdyb3VuZCI6eyIkaWQiOiI5NjYiLCJDb2xvciI6eyIkaWQiOiI5N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TY4IiwiVG9wIjowLjAsIkxlZnQiOjAuMCwiUmlnaHQiOjAuMCwiQm90dG9tIjowLjB9LCJQYWRkaW5nIjp7IiRpZCI6Ijk2OSIsIlRvcCI6MC4wLCJMZWZ0IjowLjAsIlJpZ2h0IjowLjAsIkJvdHRvbSI6MC4wfSwiQmFja2dyb3VuZCI6eyIkaWQiOiI5NzAiLCJDb2xvciI6eyIkcmVmIjoiNDQifX0sIklzVmlzaWJsZSI6dHJ1ZSwiV2lkdGgiOjAuMCwiSGVpZ2h0IjowLjAsIkJvcmRlclN0eWxlIjp7IiRpZCI6Ijk3MSIsIkxpbmVDb2xvciI6bnVsbCwiTGluZVdlaWdodCI6MC4wLCJMaW5lVHlwZSI6MCwiUGFyZW50U3R5bGUiOm51bGx9LCJQYXJlbnRTdHlsZSI6bnVsbH0sIkR1cmF0aW9uU3R5bGUiOnsiJGlkIjoiOTcyIiwiRm9udFNldHRpbmdzIjp7IiRpZCI6Ijk3MyIsIkZvbnRTaXplIjoxMCwiRm9udE5hbWUiOiJDYWxpYnJpIiwiSXNCb2xkIjpmYWxzZSwiSXNJdGFsaWMiOmZhbHNlLCJJc1VuZGVybGluZWQiOmZhbHNlLCJQYXJlbnRTdHlsZSI6bnVsbH0sIkF1dG9TaXplIjowLCJGb3JlZ3JvdW5kIjp7IiRpZCI6Ijk3NCIsIkNvbG9yIjp7IiRyZWYiOiI2NzIifX0sIk1heFdpZHRoIjoyMDAuMCwiTWF4SGVpZ2h0IjoiSW5maW5pdHkiLCJTbWFydEZvcmVncm91bmRJc0FjdGl2ZSI6ZmFsc2UsIkhvcml6b250YWxBbGlnbm1lbnQiOjAsIlZlcnRpY2FsQWxpZ25tZW50IjowLCJTbWFydEZvcmVncm91bmQiOm51bGwsIkJhY2tncm91bmRGaWxsVHlwZSI6MCwiTWFyZ2luIjp7IiRpZCI6Ijk3NSIsIlRvcCI6MC4wLCJMZWZ0IjowLjAsIlJpZ2h0IjowLjAsIkJvdHRvbSI6MC4wfSwiUGFkZGluZyI6eyIkaWQiOiI5NzYiLCJUb3AiOjAuMCwiTGVmdCI6MC4wLCJSaWdodCI6MC4wLCJCb3R0b20iOjAuMH0sIkJhY2tncm91bmQiOnsiJHJlZiI6IjY3NSJ9LCJJc1Zpc2libGUiOnRydWUsIldpZHRoIjowLjAsIkhlaWdodCI6MC4wLCJCb3JkZXJTdHlsZSI6eyIkaWQiOiI5NzciLCJMaW5lQ29sb3IiOm51bGwsIkxpbmVXZWlnaHQiOjAuMCwiTGluZVR5cGUiOjAsIlBhcmVudFN0eWxlIjpudWxsfSwiUGFyZW50U3R5bGUiOm51bGx9LCJIb3Jpem9udGFsQ29ubmVjdG9yU3R5bGUiOnsiJGlkIjoiOTc4IiwiTGluZUNvbG9yIjp7IiRyZWYiOiI2NzkifSwiTGluZVdlaWdodCI6MS4wLCJMaW5lVHlwZSI6MCwiUGFyZW50U3R5bGUiOm51bGx9LCJWZXJ0aWNhbENvbm5lY3RvclN0eWxlIjp7IiRpZCI6Ijk3OSIsIkxpbmVDb2xvciI6eyIkcmVmIjoiNjgy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OTgwIiwiTWFyZ2luIjp7IiRpZCI6Ijk4MSIsIlRvcCI6MC4wLCJMZWZ0Ijo0LjAsIlJpZ2h0Ijo0LjAsIkJvdHRvbSI6MC4wfSwiUGFkZGluZyI6eyIkaWQiOiI5ODIiLCJUb3AiOjAuMCwiTGVmdCI6MC4wLCJSaWdodCI6MC4wLCJCb3R0b20iOjAuMH0sIkJhY2tncm91bmQiOnsiJGlkIjoiOTgzIiwiQ29sb3IiOnsiJGlkIjoiOTg0IiwiQSI6MjU1LCJSIjoxMTEsIkciOjQ5LCJCIjoxNTJ9fSwiSXNWaXNpYmxlIjp0cnVlLCJXaWR0aCI6MC4wLCJIZWlnaHQiOjE2LjAsIkJvcmRlclN0eWxlIjp7IiRpZCI6Ijk4NSIsIkxpbmVDb2xvciI6eyIkcmVmIjoiNjkwIn0sIkxpbmVXZWlnaHQiOjIuMCwiTGluZVR5cGUiOjAsIlBhcmVudFN0eWxlIjpudWxsfSwiUGFyZW50U3R5bGUiOm51bGx9LCJUaXRsZVN0eWxlIjp7IiRpZCI6Ijk4NiIsIkZvbnRTZXR0aW5ncyI6eyIkaWQiOiI5ODciLCJGb250U2l6ZSI6MTEsIkZvbnROYW1lIjoiQ2FsaWJyaSIsIklzQm9sZCI6dHJ1ZSwiSXNJdGFsaWMiOmZhbHNlLCJJc1VuZGVybGluZWQiOmZhbHNlLCJQYXJlbnRTdHlsZSI6bnVsbH0sIkF1dG9TaXplIjowLCJGb3JlZ3JvdW5kIjp7IiRpZCI6Ijk4OCIsIkNvbG9yIjp7IiRpZCI6Ijk4O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5OTAiLCJUb3AiOjAuMCwiTGVmdCI6MC4wLCJSaWdodCI6MC4wLCJCb3R0b20iOjAuMH0sIlBhZGRpbmciOnsiJGlkIjoiOTkxIiwiVG9wIjowLjAsIkxlZnQiOjAuMCwiUmlnaHQiOjAuMCwiQm90dG9tIjowLjB9LCJCYWNrZ3JvdW5kIjp7IiRpZCI6Ijk5MiIsIkNvbG9yIjp7IiRpZCI6Ijk5MyIsIkEiOjAsIlIiOjI1NSwiRyI6MjU1LCJCIjoyNTV9fSwiSXNWaXNpYmxlIjp0cnVlLCJXaWR0aCI6MC4wLCJIZWlnaHQiOjAuMCwiQm9yZGVyU3R5bGUiOnsiJGlkIjoiOTk0IiwiTGluZUNvbG9yIjpudWxsLCJMaW5lV2VpZ2h0IjowLjAsIkxpbmVUeXBlIjowLCJQYXJlbnRTdHlsZSI6bnVsbH0sIlBhcmVudFN0eWxlIjpudWxsfSwiRGF0ZVN0eWxlIjp7IiRpZCI6Ijk5NSIsIkZvbnRTZXR0aW5ncyI6eyIkaWQiOiI5OTYiLCJGb250U2l6ZSI6MTAsIkZvbnROYW1lIjoiQ2FsaWJyaSIsIklzQm9sZCI6ZmFsc2UsIklzSXRhbGljIjpmYWxzZSwiSXNVbmRlcmxpbmVkIjpmYWxzZSwiUGFyZW50U3R5bGUiOm51bGx9LCJBdXRvU2l6ZSI6MCwiRm9yZWdyb3VuZCI6eyIkaWQiOiI5OTciLCJDb2xvciI6eyIkcmVmIjoiNzA0In19LCJNYXhXaWR0aCI6MjAwLjAsIk1heEhlaWdodCI6IkluZmluaXR5IiwiU21hcnRGb3JlZ3JvdW5kSXNBY3RpdmUiOmZhbHNlLCJIb3Jpem9udGFsQWxpZ25tZW50Ijow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yZWYiOiI3MDcifSwiSXNWaXNpYmxlIjp0cnVlLCJXaWR0aCI6MC4wLCJIZWlnaHQiOjAuMCwiQm9yZGVyU3R5bGUiOnsiJGlkIjoiMTAwMCIsIkxpbmVDb2xvciI6bnVsbCwiTGluZVdlaWdodCI6MC4wLCJMaW5lVHlwZSI6MCwiUGFyZW50U3R5bGUiOm51bGx9LCJQYXJlbnRTdHlsZSI6bnVsbH0sIkRhdGVGb3JtYXQiOnsiJGlkIjoiMTA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AyIiwiRm9ybWF0IjowLCJJc1Zpc2libGUiOmZhbHNlLCJMYXN0S25vd25WaXNpYmlsaXR5U3RhdGUiOmZhbHNlfSwiSXNWaXNpYmxlIjp0cnVlLCJQYXJlbnRTdHlsZSI6bnVsbH0sIkluZGV4Ijo1LCJTbWFydER1cmF0aW9uQWN0aXZhdGVkIjpmYWxzZSwiRGF0ZUZvcm1hdCI6eyIkcmVmIjoiMTAwMSJ9LCJXZWVrTnVtYmVyaW5nIjp7IiRpZCI6IjEwMDMiLCJGb3JtYXQiOjAsIklzVmlzaWJsZSI6ZmFsc2UsIkxhc3RLbm93blZpc2liaWxpdHlTdGF0ZSI6ZmFsc2V9LCJJZCI6ImNlMjg0ODA1LTkwMDktNDA2My1hM2Q3LTc2YzU3MzYzNDlkMiIsIkltcG9ydElkIjoiMzAiLCJUaXRsZSI6IlBvc3QtTWFudWZhY3R1cmluZyIsIk5vdGUiOm51bGwsIkh5cGVybGluayI6eyIkaWQiOiIxMDA0IiwiQWRkcmVzcyI6IiIsIlN1YkFkZHJlc3MiOiIifSwiSXNDaGFuZ2VkIjpmYWxzZSwiSXNOZXciOmZhbHNlfX1dLCJfbWlsZXN0b25lcyI6W10sIklkIjoiZTM0NDkzOTgtNTgwNS00NGNhLWFmMmMtZTUyYTg2YmNiZTRmIiwiSXNTaW5nbGVJdGVtUm93IjpmYWxzZX1dLCJJbmRleCI6MiwiSWQiOiIwNTE3YzFiMy1jOGQ3LTRhMWQtOTMwYS1kYmUyN2E2YWQ0NDgiLCJIZWFkZXJUZXh0IjoiRmluaXRzIiwiSXNEZWZhdWx0IjpmYWxzZSwiU3R5bGUiOnsiJGlkIjoiMTAwNSIsIkhlYWRlclN0eWxlIjp7IiRpZCI6IjEwMDYiLCJUZXh0U3R5bGUiOnsiJGlkIjoiMTAwNyIsIkZvbnRTZXR0aW5ncyI6eyIkaWQiOiIxMDA4IiwiRm9udFNpemUiOjExLCJGb250TmFtZSI6IkNhbGlicmkiLCJJc0JvbGQiOmZhbHNlLCJJc0l0YWxpYyI6ZmFsc2UsIklzVW5kZXJsaW5lZCI6ZmFsc2UsIlBhcmVudFN0eWxlIjpudWxsfSwiQXV0b1NpemUiOjIsIkZvcmVncm91bmQiOnsiJGlkIjoiMTAwOSIsIkNvbG9yIjp7IiRyZWYiOiI3MTgifX0sIk1heFdpZHRoIjo2NC4wMzc1OTQ4MDA3NzY0MzIsIk1heEhlaWdodCI6MC4wLCJTbWFydEZvcmVncm91bmRJc0FjdGl2ZSI6ZmFsc2UsIkhvcml6b250YWxBbGlnbm1lbnQiOjAsIlZlcnRpY2FsQWxpZ25tZW50IjowLCJTbWFydEZvcmVncm91bmQiOm51bGwsIkJhY2tncm91bmRGaWxsVHlwZSI6MCwiTWFyZ2luIjp7IiRpZCI6IjEwMTAiLCJUb3AiOjAuMCwiTGVmdCI6MC4wLCJSaWdodCI6MC4wLCJCb3R0b20iOjAuMH0sIlBhZGRpbmciOnsiJGlkIjoiMTAxMSIsIlRvcCI6MC4wLCJMZWZ0IjowLjAsIlJpZ2h0IjowLjAsIkJvdHRvbSI6MC4wfSwiQmFja2dyb3VuZCI6bnVsbCwiSXNWaXNpYmxlIjp0cnVlLCJXaWR0aCI6MC4wLCJIZWlnaHQiOjAuMCwiQm9yZGVyU3R5bGUiOm51bGwsIlBhcmVudFN0eWxlIjpudWxsfSwiUmVjdGFuZ2xlU3R5bGUiOnsiJGlkIjoiMTAxMiIsIk1hcmdpbiI6eyIkaWQiOiIxMDEzIiwiVG9wIjowLjAsIkxlZnQiOjAuMCwiUmlnaHQiOjAuMCwiQm90dG9tIjowLjB9LCJQYWRkaW5nIjp7IiRpZCI6IjEwMTQiLCJUb3AiOjAuMCwiTGVmdCI6MC4wLCJSaWdodCI6MC4wLCJCb3R0b20iOjAuMH0sIkJhY2tncm91bmQiOnsiJGlkIjoiMTAxNSIsIkNvbG9yIjp7IiRyZWYiOiIxNiJ9fSwiSXNWaXNpYmxlIjp0cnVlLCJXaWR0aCI6MC4wLCJIZWlnaHQiOjAuMCwiQm9yZGVyU3R5bGUiOnsiJGlkIjoiMTAxNiIsIkxpbmVDb2xvciI6eyIkcmVmIjoiNzI2In0sIkxpbmVXZWlnaHQiOjAuMCwiTGluZVR5cGUiOjAsIlBhcmVudFN0eWxlIjpudWxsfSwiUGFyZW50U3R5bGUiOm51bGx9LCJNYXJnaW4iOnsiJGlkIjoiMTAxNyIsIlRvcCI6MC4wLCJMZWZ0IjowLjAsIlJpZ2h0IjowLjAsIkJvdHRvbSI6MC4wfSwiUGFkZGluZyI6eyIkaWQiOiIxMDE4IiwiVG9wIjowLjAsIkxlZnQiOjAuMCwiUmlnaHQiOjAuMCwiQm90dG9tIjowLjB9LCJCYWNrZ3JvdW5kIjpudWxsLCJJc1Zpc2libGUiOnRydWUsIldpZHRoIjowLjAsIkhlaWdodCI6MC4wLCJCb3JkZXJTdHlsZSI6bnVsbCwiUGFyZW50U3R5bGUiOm51bGx9LCJCYWNrZ3JvdW5kU3R5bGUiOnsiJGlkIjoiMTAxOSIsIk1hcmdpbiI6eyIkaWQiOiIxMDIwIiwiVG9wIjowLjAsIkxlZnQiOjAuMCwiUmlnaHQiOjAuMCwiQm90dG9tIjowLjB9LCJQYWRkaW5nIjp7IiRpZCI6IjEwMjEiLCJUb3AiOjAuMCwiTGVmdCI6MC4wLCJSaWdodCI6MC4wLCJCb3R0b20iOjAuMH0sIkJhY2tncm91bmQiOnsiJGlkIjoiMTAyMiIsIkNvbG9yIjp7IiRyZWYiOiIyNiJ9fSwiSXNWaXNpYmxlIjp0cnVlLCJXaWR0aCI6MC4wLCJIZWlnaHQiOjAuMCwiQm9yZGVyU3R5bGUiOnsiJGlkIjoiMTAyMyIsIkxpbmVDb2xvciI6eyIkcmVmIjoiNzM1In0sIkxpbmVXZWlnaHQiOjIuMCwiTGluZVR5cGUiOjAsIlBhcmVudFN0eWxlIjpudWxsfSwiUGFyZW50U3R5bGUiOm51bGx9LCJNYXJnaW4iOnsiJGlkIjoiMTAyNCIsIlRvcCI6MC4wLCJMZWZ0IjowLjAsIlJpZ2h0IjowLjAsIkJvdHRvbSI6MC4wfSwiUGFkZGluZyI6eyIkaWQiOiIxMDI1IiwiVG9wIjowLjAsIkxlZnQiOjAuMCwiUmlnaHQiOjAuMCwiQm90dG9tIjowLjB9LCJJc1Zpc2libGUiOnRydWUsIldpZHRoIjowLjAsIkhlaWdodCI6MC4wLCJCb3JkZXJTdHlsZSI6bnVsbCwiUGFyZW50U3R5bGUiOm51bGx9fSx7IiRpZCI6IjEwMjYiLCJfcm93cyI6W3siJGlkIjoiMTAyNyIsIl90YXNrcyI6W3siJGlkIjoiMTAyOCIsIl9hdHRhY2hlZE1pbGVzdG9uZXMiOltdLCJUYXNrRGVmaW5pdGlvbiI6eyIkaWQiOiIxMDI5IiwiR3JvdXBOYW1lIjpudWxsLCJTdGFydERhdGUiOiIyMDIyLTAzLTMxVDAwOjAwOjAwIiwiRW5kRGF0ZSI6IjIwMjItMDctMjVUMjM6NTk6MDAiLCJQZXJjZW50YWdlQ29tcGxldGUiOm51bGwsIlN0eWxlIjp7IiRpZCI6IjEwMzAiLCJTaGFwZSI6NCwiU2hhcGVUaGlja25lc3MiOjEsIkR1cmF0aW9uRm9ybWF0IjowLCJJbmNsdWRlTm9uV29ya2luZ0RheXNJbkR1cmF0aW9uIjpmYWxzZSwiUGVyY2VudGFnZUNvbXBsZXRlU3R5bGUiOnsiJGlkIjoiMTAzMSIsIkZvbnRTZXR0aW5ncyI6eyIkaWQiOiIxMDMyIiwiRm9udFNpemUiOjEwLCJGb250TmFtZSI6IkNhbGlicmkiLCJJc0JvbGQiOmZhbHNlLCJJc0l0YWxpYyI6ZmFsc2UsIklzVW5kZXJsaW5lZCI6ZmFsc2UsIlBhcmVudFN0eWxlIjpudWxsfSwiQXV0b1NpemUiOjAsIkZvcmVncm91bmQiOnsiJGlkIjoiMTAzMyIsIkNvbG9yIjp7IiRpZCI6IjEwMz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zNSIsIlRvcCI6MC4wLCJMZWZ0IjowLjAsIlJpZ2h0IjowLjAsIkJvdHRvbSI6MC4wfSwiUGFkZGluZyI6eyIkaWQiOiIxMDM2IiwiVG9wIjowLjAsIkxlZnQiOjAuMCwiUmlnaHQiOjAuMCwiQm90dG9tIjowLjB9LCJCYWNrZ3JvdW5kIjp7IiRpZCI6IjEwMzciLCJDb2xvciI6eyIkcmVmIjoiNDQifX0sIklzVmlzaWJsZSI6dHJ1ZSwiV2lkdGgiOjAuMCwiSGVpZ2h0IjowLjAsIkJvcmRlclN0eWxlIjp7IiRpZCI6IjEwMzgiLCJMaW5lQ29sb3IiOm51bGwsIkxpbmVXZWlnaHQiOjAuMCwiTGluZVR5cGUiOjAsIlBhcmVudFN0eWxlIjpudWxsfSwiUGFyZW50U3R5bGUiOm51bGx9LCJEdXJhdGlvblN0eWxlIjp7IiRpZCI6IjEwMzkiLCJGb250U2V0dGluZ3MiOnsiJGlkIjoiMTA0MCIsIkZvbnRTaXplIjoxMCwiRm9udE5hbWUiOiJDYWxpYnJpIiwiSXNCb2xkIjpmYWxzZSwiSXNJdGFsaWMiOmZhbHNlLCJJc1VuZGVybGluZWQiOmZhbHNlLCJQYXJlbnRTdHlsZSI6bnVsbH0sIkF1dG9TaXplIjowLCJGb3JlZ3JvdW5kIjp7IiRpZCI6IjEwNDEiLCJDb2xvciI6eyIkaWQiOiIxMDQ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0MyIsIlRvcCI6MC4wLCJMZWZ0IjowLjAsIlJpZ2h0IjowLjAsIkJvdHRvbSI6MC4wfSwiUGFkZGluZyI6eyIkaWQiOiIxMDQ0IiwiVG9wIjowLjAsIkxlZnQiOjAuMCwiUmlnaHQiOjAuMCwiQm90dG9tIjowLjB9LCJCYWNrZ3JvdW5kIjp7IiRpZCI6IjEwNDUiLCJDb2xvciI6eyIkaWQiOiIxMDQ2IiwiQSI6ODksIlIiOjAsIkciOjAsIkIiOjB9fSwiSXNWaXNpYmxlIjp0cnVlLCJXaWR0aCI6MC4wLCJIZWlnaHQiOjAuMCwiQm9yZGVyU3R5bGUiOnsiJGlkIjoiMTA0NyIsIkxpbmVDb2xvciI6bnVsbCwiTGluZVdlaWdodCI6MC4wLCJMaW5lVHlwZSI6MCwiUGFyZW50U3R5bGUiOm51bGx9LCJQYXJlbnRTdHlsZSI6bnVsbH0sIkhvcml6b250YWxDb25uZWN0b3JTdHlsZSI6eyIkaWQiOiIxMDQ4IiwiTGluZUNvbG9yIjp7IiRpZCI6IjEwNDkiLCIkdHlwZSI6Ik5MUkUuQ29tbW9uLkRvbS5Tb2xpZENvbG9yQnJ1c2gsIE5MUkUuQ29tbW9uIiwiQ29sb3IiOnsiJGlkIjoiMTA1MCIsIkEiOjI1NSwiUiI6MjA0LCJHIjoyMDQsIkIiOjIwNH19LCJMaW5lV2VpZ2h0IjoxLjAsIkxpbmVUeXBlIjowLCJQYXJlbnRTdHlsZSI6bnVsbH0sIlZlcnRpY2FsQ29ubmVjdG9yU3R5bGUiOnsiJGlkIjoiMTA1MSIsIkxpbmVDb2xvciI6eyIkaWQiOiIxMDUyIiwiJHR5cGUiOiJOTFJFLkNvbW1vbi5Eb20uU29saWRDb2xvckJydXNoLCBOTFJFLkNvbW1vbiIsIkNvbG9yIjp7IiRpZCI6IjEwNT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MDU0IiwiTWFyZ2luIjp7IiRpZCI6IjEwNTUiLCJUb3AiOjAuMCwiTGVmdCI6NC4wLCJSaWdodCI6NC4wLCJCb3R0b20iOjAuMH0sIlBhZGRpbmciOnsiJGlkIjoiMTA1NiIsIlRvcCI6MC4wLCJMZWZ0IjowLjAsIlJpZ2h0IjowLjAsIkJvdHRvbSI6MC4wfSwiQmFja2dyb3VuZCI6eyIkaWQiOiIxMDU3IiwiQ29sb3IiOnsiJGlkIjoiMTA1OCIsIkEiOjI1NSwiUiI6MjU1LCJHIjoxOTIsIkIiOjB9fSwiSXNWaXNpYmxlIjp0cnVlLCJXaWR0aCI6MC4wLCJIZWlnaHQiOjE2LjAsIkJvcmRlclN0eWxlIjp7IiRpZCI6IjEwNTkiLCJMaW5lQ29sb3IiOnsiJGlkIjoiMTA2MCIsIiR0eXBlIjoiTkxSRS5Db21tb24uRG9tLlNvbGlkQ29sb3JCcnVzaCwgTkxSRS5Db21tb24iLCJDb2xvciI6eyIkaWQiOiIxMDYxIiwiQSI6MjU1LCJSIjoyNTUsIkciOjI1NSwiQiI6MjU1fX0sIkxpbmVXZWlnaHQiOjIuMCwiTGluZVR5cGUiOjAsIlBhcmVudFN0eWxlIjpudWxsfSwiUGFyZW50U3R5bGUiOm51bGx9LCJUaXRsZVN0eWxlIjp7IiRpZCI6IjEwNjIiLCJGb250U2V0dGluZ3MiOnsiJGlkIjoiMTA2MyIsIkZvbnRTaXplIjoxMSwiRm9udE5hbWUiOiJDYWxpYnJpIiwiSXNCb2xkIjp0cnVlLCJJc0l0YWxpYyI6ZmFsc2UsIklzVW5kZXJsaW5lZCI6ZmFsc2UsIlBhcmVudFN0eWxlIjpudWxsfSwiQXV0b1NpemUiOjAsIkZvcmVncm91bmQiOnsiJGlkIjoiMTA2NCIsIkNvbG9yIjp7IiRpZCI6IjEwNj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A2NiIsIlRvcCI6MC4wLCJMZWZ0IjowLjAsIlJpZ2h0IjowLjAsIkJvdHRvbSI6MC4wfSwiUGFkZGluZyI6eyIkaWQiOiIxMDY3IiwiVG9wIjowLjAsIkxlZnQiOjAuMCwiUmlnaHQiOjAuMCwiQm90dG9tIjowLjB9LCJCYWNrZ3JvdW5kIjp7IiRpZCI6IjEwNjgiLCJDb2xvciI6eyIkaWQiOiIxMDY5IiwiQSI6MCwiUiI6MjU1LCJHIjoyNTUsIkIiOjI1NX19LCJJc1Zpc2libGUiOnRydWUsIldpZHRoIjowLjAsIkhlaWdodCI6MC4wLCJCb3JkZXJTdHlsZSI6eyIkaWQiOiIxMDcwIiwiTGluZUNvbG9yIjpudWxsLCJMaW5lV2VpZ2h0IjowLjAsIkxpbmVUeXBlIjowLCJQYXJlbnRTdHlsZSI6bnVsbH0sIlBhcmVudFN0eWxlIjpudWxsfSwiRGF0ZVN0eWxlIjp7IiRpZCI6IjEwNzEiLCJGb250U2V0dGluZ3MiOnsiJGlkIjoiMTA3MiIsIkZvbnRTaXplIjoxMCwiRm9udE5hbWUiOiJDYWxpYnJpIiwiSXNCb2xkIjpmYWxzZSwiSXNJdGFsaWMiOmZhbHNlLCJJc1VuZGVybGluZWQiOmZhbHNlLCJQYXJlbnRTdHlsZSI6bnVsbH0sIkF1dG9TaXplIjowLCJGb3JlZ3JvdW5kIjp7IiRpZCI6IjEwNzMiLCJDb2xvciI6eyIkaWQiOiIxMDc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c1IiwiVG9wIjowLjAsIkxlZnQiOjAuMCwiUmlnaHQiOjAuMCwiQm90dG9tIjowLjB9LCJQYWRkaW5nIjp7IiRpZCI6IjEwNzYiLCJUb3AiOjAuMCwiTGVmdCI6MC4wLCJSaWdodCI6MC4wLCJCb3R0b20iOjAuMH0sIkJhY2tncm91bmQiOnsiJGlkIjoiMTA3NyIsIkNvbG9yIjp7IiRyZWYiOiIxMDQ2In19LCJJc1Zpc2libGUiOnRydWUsIldpZHRoIjowLjAsIkhlaWdodCI6MC4wLCJCb3JkZXJTdHlsZSI6eyIkaWQiOiIxMDc4IiwiTGluZUNvbG9yIjpudWxsLCJMaW5lV2VpZ2h0IjowLjAsIkxpbmVUeXBlIjowLCJQYXJlbnRTdHlsZSI6bnVsbH0sIlBhcmVudFN0eWxlIjpudWxsfSwiRGF0ZUZvcm1hdCI6eyIkaWQiOiIxMD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DAiLCJGb3JtYXQiOjAsIklzVmlzaWJsZSI6ZmFsc2UsIkxhc3RLbm93blZpc2liaWxpdHlTdGF0ZSI6ZmFsc2V9LCJJc1Zpc2libGUiOnRydWUsIlBhcmVudFN0eWxlIjpudWxsfSwiSW5kZXgiOjYsIlNtYXJ0RHVyYXRpb25BY3RpdmF0ZWQiOmZhbHNlLCJEYXRlRm9ybWF0Ijp7IiRyZWYiOiIxMDc5In0sIldlZWtOdW1iZXJpbmciOnsiJGlkIjoiMTA4MSIsIkZvcm1hdCI6MCwiSXNWaXNpYmxlIjpmYWxzZSwiTGFzdEtub3duVmlzaWJpbGl0eVN0YXRlIjpmYWxzZX0sIklkIjoiODg0NmQ0OWUtNzgxZC00NDU5LWI2YjMtMGUwODAwOTNjMzQxIiwiSW1wb3J0SWQiOiIzMSIsIlRpdGxlIjoiUGxhbm5pbmciLCJOb3RlIjpudWxsLCJIeXBlcmxpbmsiOnsiJGlkIjoiMTA4MiIsIkFkZHJlc3MiOiIiLCJTdWJBZGRyZXNzIjoiIn0sIklzQ2hhbmdlZCI6ZmFsc2UsIklzTmV3IjpmYWxzZX19LHsiJGlkIjoiMTA4MyIsIl9hdHRhY2hlZE1pbGVzdG9uZXMiOltdLCJUYXNrRGVmaW5pdGlvbiI6eyIkaWQiOiIxMDg0IiwiR3JvdXBOYW1lIjpudWxsLCJTdGFydERhdGUiOiIyMDIyLTA3LTI2VDAwOjAwOjAwIiwiRW5kRGF0ZSI6IjIwMjMtMDMtMDhUMjM6NTk6MDAiLCJQZXJjZW50YWdlQ29tcGxldGUiOm51bGwsIlN0eWxlIjp7IiRpZCI6IjEwODUiLCJTaGFwZSI6NCwiU2hhcGVUaGlja25lc3MiOjEsIkR1cmF0aW9uRm9ybWF0IjowLCJJbmNsdWRlTm9uV29ya2luZ0RheXNJbkR1cmF0aW9uIjpmYWxzZSwiUGVyY2VudGFnZUNvbXBsZXRlU3R5bGUiOnsiJGlkIjoiMTA4NiIsIkZvbnRTZXR0aW5ncyI6eyIkaWQiOiIxMDg3IiwiRm9udFNpemUiOjEwLCJGb250TmFtZSI6IkNhbGlicmkiLCJJc0JvbGQiOmZhbHNlLCJJc0l0YWxpYyI6ZmFsc2UsIklzVW5kZXJsaW5lZCI6ZmFsc2UsIlBhcmVudFN0eWxlIjpudWxsfSwiQXV0b1NpemUiOjAsIkZvcmVncm91bmQiOnsiJGlkIjoiMTA4OCIsIkNvbG9yIjp7IiRpZCI6IjEwOD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5MCIsIlRvcCI6MC4wLCJMZWZ0IjowLjAsIlJpZ2h0IjowLjAsIkJvdHRvbSI6MC4wfSwiUGFkZGluZyI6eyIkaWQiOiIxMDkxIiwiVG9wIjowLjAsIkxlZnQiOjAuMCwiUmlnaHQiOjAuMCwiQm90dG9tIjowLjB9LCJCYWNrZ3JvdW5kIjp7IiRpZCI6IjEwOTIiLCJDb2xvciI6eyIkcmVmIjoiNDQifX0sIklzVmlzaWJsZSI6dHJ1ZSwiV2lkdGgiOjAuMCwiSGVpZ2h0IjowLjAsIkJvcmRlclN0eWxlIjp7IiRpZCI6IjEwOTMiLCJMaW5lQ29sb3IiOm51bGwsIkxpbmVXZWlnaHQiOjAuMCwiTGluZVR5cGUiOjAsIlBhcmVudFN0eWxlIjpudWxsfSwiUGFyZW50U3R5bGUiOm51bGx9LCJEdXJhdGlvblN0eWxlIjp7IiRpZCI6IjEwOTQiLCJGb250U2V0dGluZ3MiOnsiJGlkIjoiMTA5NSIsIkZvbnRTaXplIjoxMCwiRm9udE5hbWUiOiJDYWxpYnJpIiwiSXNCb2xkIjpmYWxzZSwiSXNJdGFsaWMiOmZhbHNlLCJJc1VuZGVybGluZWQiOmZhbHNlLCJQYXJlbnRTdHlsZSI6bnVsbH0sIkF1dG9TaXplIjowLCJGb3JlZ3JvdW5kIjp7IiRpZCI6IjEwOTYiLCJDb2xvciI6eyIkaWQiOiIxMD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5OCIsIlRvcCI6MC4wLCJMZWZ0IjowLjAsIlJpZ2h0IjowLjAsIkJvdHRvbSI6MC4wfSwiUGFkZGluZyI6eyIkaWQiOiIxMDk5IiwiVG9wIjowLjAsIkxlZnQiOjAuMCwiUmlnaHQiOjAuMCwiQm90dG9tIjowLjB9LCJCYWNrZ3JvdW5kIjp7IiRpZCI6IjExMDAiLCJDb2xvciI6eyIkaWQiOiIxMTAxIiwiQSI6ODksIlIiOjAsIkciOjAsIkIiOjB9fSwiSXNWaXNpYmxlIjp0cnVlLCJXaWR0aCI6MC4wLCJIZWlnaHQiOjAuMCwiQm9yZGVyU3R5bGUiOnsiJGlkIjoiMTEwMiIsIkxpbmVDb2xvciI6bnVsbCwiTGluZVdlaWdodCI6MC4wLCJMaW5lVHlwZSI6MCwiUGFyZW50U3R5bGUiOm51bGx9LCJQYXJlbnRTdHlsZSI6bnVsbH0sIkhvcml6b250YWxDb25uZWN0b3JTdHlsZSI6eyIkaWQiOiIxMTAzIiwiTGluZUNvbG9yIjp7IiRpZCI6IjExMDQiLCIkdHlwZSI6Ik5MUkUuQ29tbW9uLkRvbS5Tb2xpZENvbG9yQnJ1c2gsIE5MUkUuQ29tbW9uIiwiQ29sb3IiOnsiJGlkIjoiMTEwNSIsIkEiOjI1NSwiUiI6MjA0LCJHIjoyMDQsIkIiOjIwNH19LCJMaW5lV2VpZ2h0IjoxLjAsIkxpbmVUeXBlIjowLCJQYXJlbnRTdHlsZSI6bnVsbH0sIlZlcnRpY2FsQ29ubmVjdG9yU3R5bGUiOnsiJGlkIjoiMTEwNiIsIkxpbmVDb2xvciI6eyIkaWQiOiIxMTA3IiwiJHR5cGUiOiJOTFJFLkNvbW1vbi5Eb20uU29saWRDb2xvckJydXNoLCBOTFJFLkNvbW1vbiIsIkNvbG9yIjp7IiRpZCI6IjExMD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MTA5IiwiTWFyZ2luIjp7IiRpZCI6IjExMTAiLCJUb3AiOjAuMCwiTGVmdCI6NC4wLCJSaWdodCI6NC4wLCJCb3R0b20iOjAuMH0sIlBhZGRpbmciOnsiJGlkIjoiMTExMSIsIlRvcCI6MC4wLCJMZWZ0IjowLjAsIlJpZ2h0IjowLjAsIkJvdHRvbSI6MC4wfSwiQmFja2dyb3VuZCI6eyIkaWQiOiIxMTEyIiwiQ29sb3IiOnsiJGlkIjoiMTExMyIsIkEiOjI1NSwiUiI6NjgsIkciOjExNCwiQiI6MTk2fX0sIklzVmlzaWJsZSI6dHJ1ZSwiV2lkdGgiOjAuMCwiSGVpZ2h0IjoxNi4wLCJCb3JkZXJTdHlsZSI6eyIkaWQiOiIxMTE0IiwiTGluZUNvbG9yIjp7IiRpZCI6IjExMTUiLCIkdHlwZSI6Ik5MUkUuQ29tbW9uLkRvbS5Tb2xpZENvbG9yQnJ1c2gsIE5MUkUuQ29tbW9uIiwiQ29sb3IiOnsiJGlkIjoiMTExNiIsIkEiOjI1NSwiUiI6MjU1LCJHIjoyNTUsIkIiOjI1NX19LCJMaW5lV2VpZ2h0IjoyLjAsIkxpbmVUeXBlIjowLCJQYXJlbnRTdHlsZSI6bnVsbH0sIlBhcmVudFN0eWxlIjpudWxsfSwiVGl0bGVTdHlsZSI6eyIkaWQiOiIxMTE3IiwiRm9udFNldHRpbmdzIjp7IiRpZCI6IjExMTgiLCJGb250U2l6ZSI6MTEsIkZvbnROYW1lIjoiQ2FsaWJyaSIsIklzQm9sZCI6dHJ1ZSwiSXNJdGFsaWMiOmZhbHNlLCJJc1VuZGVybGluZWQiOmZhbHNlLCJQYXJlbnRTdHlsZSI6bnVsbH0sIkF1dG9TaXplIjowLCJGb3JlZ3JvdW5kIjp7IiRpZCI6IjExMTkiLCJDb2xvciI6eyIkaWQiOiIxMTI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xMjEiLCJUb3AiOjAuMCwiTGVmdCI6MC4wLCJSaWdodCI6MC4wLCJCb3R0b20iOjAuMH0sIlBhZGRpbmciOnsiJGlkIjoiMTEyMiIsIlRvcCI6MC4wLCJMZWZ0IjowLjAsIlJpZ2h0IjowLjAsIkJvdHRvbSI6MC4wfSwiQmFja2dyb3VuZCI6eyIkaWQiOiIxMTIzIiwiQ29sb3IiOnsiJGlkIjoiMTEyNCIsIkEiOjAsIlIiOjI1NSwiRyI6MjU1LCJCIjoyNTV9fSwiSXNWaXNpYmxlIjp0cnVlLCJXaWR0aCI6MC4wLCJIZWlnaHQiOjAuMCwiQm9yZGVyU3R5bGUiOnsiJGlkIjoiMTEyNSIsIkxpbmVDb2xvciI6bnVsbCwiTGluZVdlaWdodCI6MC4wLCJMaW5lVHlwZSI6MCwiUGFyZW50U3R5bGUiOm51bGx9LCJQYXJlbnRTdHlsZSI6bnVsbH0sIkRhdGVTdHlsZSI6eyIkaWQiOiIxMTI2IiwiRm9udFNldHRpbmdzIjp7IiRpZCI6IjExMjciLCJGb250U2l6ZSI6MTAsIkZvbnROYW1lIjoiQ2FsaWJyaSIsIklzQm9sZCI6ZmFsc2UsIklzSXRhbGljIjpmYWxzZSwiSXNVbmRlcmxpbmVkIjpmYWxzZSwiUGFyZW50U3R5bGUiOm51bGx9LCJBdXRvU2l6ZSI6MCwiRm9yZWdyb3VuZCI6eyIkaWQiOiIxMTI4IiwiQ29sb3IiOnsiJGlkIjoiMTE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zMCIsIlRvcCI6MC4wLCJMZWZ0IjowLjAsIlJpZ2h0IjowLjAsIkJvdHRvbSI6MC4wfSwiUGFkZGluZyI6eyIkaWQiOiIxMTMxIiwiVG9wIjowLjAsIkxlZnQiOjAuMCwiUmlnaHQiOjAuMCwiQm90dG9tIjowLjB9LCJCYWNrZ3JvdW5kIjp7IiRpZCI6IjExMzIiLCJDb2xvciI6eyIkcmVmIjoiMTEwMSJ9fSwiSXNWaXNpYmxlIjp0cnVlLCJXaWR0aCI6MC4wLCJIZWlnaHQiOjAuMCwiQm9yZGVyU3R5bGUiOnsiJGlkIjoiMTEzMyIsIkxpbmVDb2xvciI6bnVsbCwiTGluZVdlaWdodCI6MC4wLCJMaW5lVHlwZSI6MCwiUGFyZW50U3R5bGUiOm51bGx9LCJQYXJlbnRTdHlsZSI6bnVsbH0sIkRhdGVGb3JtYXQiOnsiJGlkIjoiMTE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M1IiwiRm9ybWF0IjowLCJJc1Zpc2libGUiOmZhbHNlLCJMYXN0S25vd25WaXNpYmlsaXR5U3RhdGUiOmZhbHNlfSwiSXNWaXNpYmxlIjp0cnVlLCJQYXJlbnRTdHlsZSI6bnVsbH0sIkluZGV4Ijo3LCJTbWFydER1cmF0aW9uQWN0aXZhdGVkIjpmYWxzZSwiRGF0ZUZvcm1hdCI6eyIkcmVmIjoiMTEzNCJ9LCJXZWVrTnVtYmVyaW5nIjp7IiRpZCI6IjExMzYiLCJGb3JtYXQiOjAsIklzVmlzaWJsZSI6ZmFsc2UsIkxhc3RLbm93blZpc2liaWxpdHlTdGF0ZSI6ZmFsc2V9LCJJZCI6IjNhMjFjMmQ5LWJhMjctNDU1Ny1hNzcxLTZkZjU4NGI3Yjg5OCIsIkltcG9ydElkIjoiMzIiLCJUaXRsZSI6IkRlc2lnbiIsIk5vdGUiOm51bGwsIkh5cGVybGluayI6eyIkaWQiOiIxMTM3IiwiQWRkcmVzcyI6IiIsIlN1YkFkZHJlc3MiOiIifSwiSXNDaGFuZ2VkIjpmYWxzZSwiSXNOZXciOmZhbHNlfX0seyIkaWQiOiIxMTM4IiwiX2F0dGFjaGVkTWlsZXN0b25lcyI6W10sIlRhc2tEZWZpbml0aW9uIjp7IiRpZCI6IjExMzkiLCJHcm91cE5hbWUiOm51bGwsIlN0YXJ0RGF0ZSI6IjIwMjMtMDMtMDlUMDA6MDA6MDAiLCJFbmREYXRlIjoiMjAyMy0xMi0wN1QyMzo1OTowMCIsIlBlcmNlbnRhZ2VDb21wbGV0ZSI6bnVsbCwiU3R5bGUiOnsiJGlkIjoiMTE0MCIsIlNoYXBlIjo0LCJTaGFwZVRoaWNrbmVzcyI6MSwiRHVyYXRpb25Gb3JtYXQiOjAsIkluY2x1ZGVOb25Xb3JraW5nRGF5c0luRHVyYXRpb24iOmZhbHNlLCJQZXJjZW50YWdlQ29tcGxldGVTdHlsZSI6eyIkaWQiOiIxMTQxIiwiRm9udFNldHRpbmdzIjp7IiRpZCI6IjExNDIiLCJGb250U2l6ZSI6MTAsIkZvbnROYW1lIjoiQ2FsaWJyaSIsIklzQm9sZCI6ZmFsc2UsIklzSXRhbGljIjpmYWxzZSwiSXNVbmRlcmxpbmVkIjpmYWxzZSwiUGFyZW50U3R5bGUiOm51bGx9LCJBdXRvU2l6ZSI6MCwiRm9yZWdyb3VuZCI6eyIkaWQiOiIxMTQzIiwiQ29sb3IiOnsiJGlkIjoiMTE0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TQ1IiwiVG9wIjowLjAsIkxlZnQiOjAuMCwiUmlnaHQiOjAuMCwiQm90dG9tIjowLjB9LCJQYWRkaW5nIjp7IiRpZCI6IjExNDYiLCJUb3AiOjAuMCwiTGVmdCI6MC4wLCJSaWdodCI6MC4wLCJCb3R0b20iOjAuMH0sIkJhY2tncm91bmQiOnsiJGlkIjoiMTE0NyIsIkNvbG9yIjp7IiRyZWYiOiI0NCJ9fSwiSXNWaXNpYmxlIjp0cnVlLCJXaWR0aCI6MC4wLCJIZWlnaHQiOjAuMCwiQm9yZGVyU3R5bGUiOnsiJGlkIjoiMTE0OCIsIkxpbmVDb2xvciI6bnVsbCwiTGluZVdlaWdodCI6MC4wLCJMaW5lVHlwZSI6MCwiUGFyZW50U3R5bGUiOm51bGx9LCJQYXJlbnRTdHlsZSI6bnVsbH0sIkR1cmF0aW9uU3R5bGUiOnsiJGlkIjoiMTE0OSIsIkZvbnRTZXR0aW5ncyI6eyIkaWQiOiIxMTUwIiwiRm9udFNpemUiOjEwLCJGb250TmFtZSI6IkNhbGlicmkiLCJJc0JvbGQiOmZhbHNlLCJJc0l0YWxpYyI6ZmFsc2UsIklzVW5kZXJsaW5lZCI6ZmFsc2UsIlBhcmVudFN0eWxlIjpudWxsfSwiQXV0b1NpemUiOjAsIkZvcmVncm91bmQiOnsiJGlkIjoiMTE1MSIsIkNvbG9yIjp7IiRpZCI6IjEx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UzIiwiVG9wIjowLjAsIkxlZnQiOjAuMCwiUmlnaHQiOjAuMCwiQm90dG9tIjowLjB9LCJQYWRkaW5nIjp7IiRpZCI6IjExNTQiLCJUb3AiOjAuMCwiTGVmdCI6MC4wLCJSaWdodCI6MC4wLCJCb3R0b20iOjAuMH0sIkJhY2tncm91bmQiOnsiJGlkIjoiMTE1NSIsIkNvbG9yIjp7IiRpZCI6IjExNTYiLCJBIjo4OSwiUiI6MCwiRyI6MCwiQiI6MH19LCJJc1Zpc2libGUiOnRydWUsIldpZHRoIjowLjAsIkhlaWdodCI6MC4wLCJCb3JkZXJTdHlsZSI6eyIkaWQiOiIxMTU3IiwiTGluZUNvbG9yIjpudWxsLCJMaW5lV2VpZ2h0IjowLjAsIkxpbmVUeXBlIjowLCJQYXJlbnRTdHlsZSI6bnVsbH0sIlBhcmVudFN0eWxlIjpudWxsfSwiSG9yaXpvbnRhbENvbm5lY3RvclN0eWxlIjp7IiRpZCI6IjExNTgiLCJMaW5lQ29sb3IiOnsiJGlkIjoiMTE1OSIsIiR0eXBlIjoiTkxSRS5Db21tb24uRG9tLlNvbGlkQ29sb3JCcnVzaCwgTkxSRS5Db21tb24iLCJDb2xvciI6eyIkaWQiOiIxMTYwIiwiQSI6MjU1LCJSIjoyMDQsIkciOjIwNCwiQiI6MjA0fX0sIkxpbmVXZWlnaHQiOjEuMCwiTGluZVR5cGUiOjAsIlBhcmVudFN0eWxlIjpudWxsfSwiVmVydGljYWxDb25uZWN0b3JTdHlsZSI6eyIkaWQiOiIxMTYxIiwiTGluZUNvbG9yIjp7IiRpZCI6IjExNjIiLCIkdHlwZSI6Ik5MUkUuQ29tbW9uLkRvbS5Tb2xpZENvbG9yQnJ1c2gsIE5MUkUuQ29tbW9uIiwiQ29sb3IiOnsiJGlkIjoiMTE2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xNjQiLCJNYXJnaW4iOnsiJGlkIjoiMTE2NSIsIlRvcCI6MC4wLCJMZWZ0Ijo0LjAsIlJpZ2h0Ijo0LjAsIkJvdHRvbSI6MC4wfSwiUGFkZGluZyI6eyIkaWQiOiIxMTY2IiwiVG9wIjowLjAsIkxlZnQiOjAuMCwiUmlnaHQiOjAuMCwiQm90dG9tIjowLjB9LCJCYWNrZ3JvdW5kIjp7IiRpZCI6IjExNjciLCJDb2xvciI6eyIkaWQiOiIxMTY4IiwiQSI6MjU1LCJSIjoyMzcsIkciOjEyNSwiQiI6NDl9fSwiSXNWaXNpYmxlIjp0cnVlLCJXaWR0aCI6MC4wLCJIZWlnaHQiOjE2LjAsIkJvcmRlclN0eWxlIjp7IiRpZCI6IjExNjkiLCJMaW5lQ29sb3IiOnsiJGlkIjoiMTE3MCIsIiR0eXBlIjoiTkxSRS5Db21tb24uRG9tLlNvbGlkQ29sb3JCcnVzaCwgTkxSRS5Db21tb24iLCJDb2xvciI6eyIkaWQiOiIxMTcxIiwiQSI6MjU1LCJSIjoyNTUsIkciOjI1NSwiQiI6MjU1fX0sIkxpbmVXZWlnaHQiOjIuMCwiTGluZVR5cGUiOjAsIlBhcmVudFN0eWxlIjpudWxsfSwiUGFyZW50U3R5bGUiOm51bGx9LCJUaXRsZVN0eWxlIjp7IiRpZCI6IjExNzIiLCJGb250U2V0dGluZ3MiOnsiJGlkIjoiMTE3MyIsIkZvbnRTaXplIjoxMSwiRm9udE5hbWUiOiJDYWxpYnJpIiwiSXNCb2xkIjp0cnVlLCJJc0l0YWxpYyI6ZmFsc2UsIklzVW5kZXJsaW5lZCI6ZmFsc2UsIlBhcmVudFN0eWxlIjpudWxsfSwiQXV0b1NpemUiOjAsIkZvcmVncm91bmQiOnsiJGlkIjoiMTE3NCIsIkNvbG9yIjp7IiRpZCI6IjExNz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3NiIsIlRvcCI6MC4wLCJMZWZ0IjowLjAsIlJpZ2h0IjowLjAsIkJvdHRvbSI6MC4wfSwiUGFkZGluZyI6eyIkaWQiOiIxMTc3IiwiVG9wIjowLjAsIkxlZnQiOjAuMCwiUmlnaHQiOjAuMCwiQm90dG9tIjowLjB9LCJCYWNrZ3JvdW5kIjp7IiRpZCI6IjExNzgiLCJDb2xvciI6eyIkaWQiOiIxMTc5IiwiQSI6MCwiUiI6MjU1LCJHIjoyNTUsIkIiOjI1NX19LCJJc1Zpc2libGUiOnRydWUsIldpZHRoIjowLjAsIkhlaWdodCI6MC4wLCJCb3JkZXJTdHlsZSI6eyIkaWQiOiIxMTgwIiwiTGluZUNvbG9yIjpudWxsLCJMaW5lV2VpZ2h0IjowLjAsIkxpbmVUeXBlIjowLCJQYXJlbnRTdHlsZSI6bnVsbH0sIlBhcmVudFN0eWxlIjpudWxsfSwiRGF0ZVN0eWxlIjp7IiRpZCI6IjExODEiLCJGb250U2V0dGluZ3MiOnsiJGlkIjoiMTE4MiIsIkZvbnRTaXplIjoxMCwiRm9udE5hbWUiOiJDYWxpYnJpIiwiSXNCb2xkIjpmYWxzZSwiSXNJdGFsaWMiOmZhbHNlLCJJc1VuZGVybGluZWQiOmZhbHNlLCJQYXJlbnRTdHlsZSI6bnVsbH0sIkF1dG9TaXplIjowLCJGb3JlZ3JvdW5kIjp7IiRpZCI6IjExODMiLCJDb2xvciI6eyIkaWQiOiIxMT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g1IiwiVG9wIjowLjAsIkxlZnQiOjAuMCwiUmlnaHQiOjAuMCwiQm90dG9tIjowLjB9LCJQYWRkaW5nIjp7IiRpZCI6IjExODYiLCJUb3AiOjAuMCwiTGVmdCI6MC4wLCJSaWdodCI6MC4wLCJCb3R0b20iOjAuMH0sIkJhY2tncm91bmQiOnsiJGlkIjoiMTE4NyIsIkNvbG9yIjp7IiRyZWYiOiIxMTU2In19LCJJc1Zpc2libGUiOnRydWUsIldpZHRoIjowLjAsIkhlaWdodCI6MC4wLCJCb3JkZXJTdHlsZSI6eyIkaWQiOiIxMTg4IiwiTGluZUNvbG9yIjpudWxsLCJMaW5lV2VpZ2h0IjowLjAsIkxpbmVUeXBlIjowLCJQYXJlbnRTdHlsZSI6bnVsbH0sIlBhcmVudFN0eWxlIjpudWxsfSwiRGF0ZUZvcm1hdCI6eyIkaWQiOiIxMT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OTAiLCJGb3JtYXQiOjAsIklzVmlzaWJsZSI6ZmFsc2UsIkxhc3RLbm93blZpc2liaWxpdHlTdGF0ZSI6ZmFsc2V9LCJJc1Zpc2libGUiOnRydWUsIlBhcmVudFN0eWxlIjpudWxsfSwiSW5kZXgiOjgsIlNtYXJ0RHVyYXRpb25BY3RpdmF0ZWQiOmZhbHNlLCJEYXRlRm9ybWF0Ijp7IiRyZWYiOiIxMTg5In0sIldlZWtOdW1iZXJpbmciOnsiJGlkIjoiMTE5MSIsIkZvcm1hdCI6MCwiSXNWaXNpYmxlIjpmYWxzZSwiTGFzdEtub3duVmlzaWJpbGl0eVN0YXRlIjpmYWxzZX0sIklkIjoiNjljZGQ2ZmItNmYyOS00NjJiLWEzOGMtNjQ3Zjc3Mjk4NmEyIiwiSW1wb3J0SWQiOiIzMyIsIlRpdGxlIjoiUHJvdG90eXBlIiwiTm90ZSI6bnVsbCwiSHlwZXJsaW5rIjp7IiRpZCI6IjExOTIiLCJBZGRyZXNzIjoiIiwiU3ViQWRkcmVzcyI6IiJ9LCJJc0NoYW5nZWQiOmZhbHNlLCJJc05ldyI6ZmFsc2V9fSx7IiRpZCI6IjExOTMiLCJfYXR0YWNoZWRNaWxlc3RvbmVzIjpbXSwiVGFza0RlZmluaXRpb24iOnsiJGlkIjoiMTE5NCIsIkdyb3VwTmFtZSI6bnVsbCwiU3RhcnREYXRlIjoiMjAyMy0xMi0wOFQwMDowMDowMCIsIkVuZERhdGUiOiIyMDI0LTA0LTE4VDIzOjU5OjAwIiwiUGVyY2VudGFnZUNvbXBsZXRlIjpudWxsLCJTdHlsZSI6eyIkaWQiOiIxMTk1IiwiU2hhcGUiOjQsIlNoYXBlVGhpY2tuZXNzIjoxLCJEdXJhdGlvbkZvcm1hdCI6MCwiSW5jbHVkZU5vbldvcmtpbmdEYXlzSW5EdXJhdGlvbiI6ZmFsc2UsIlBlcmNlbnRhZ2VDb21wbGV0ZVN0eWxlIjp7IiRpZCI6IjExOTYiLCJGb250U2V0dGluZ3MiOnsiJGlkIjoiMTE5NyIsIkZvbnRTaXplIjoxMCwiRm9udE5hbWUiOiJDYWxpYnJpIiwiSXNCb2xkIjpmYWxzZSwiSXNJdGFsaWMiOmZhbHNlLCJJc1VuZGVybGluZWQiOmZhbHNlLCJQYXJlbnRTdHlsZSI6bnVsbH0sIkF1dG9TaXplIjowLCJGb3JlZ3JvdW5kIjp7IiRpZCI6IjExOTgiLCJDb2xvciI6eyIkaWQiOiIxMTk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MDAiLCJUb3AiOjAuMCwiTGVmdCI6MC4wLCJSaWdodCI6MC4wLCJCb3R0b20iOjAuMH0sIlBhZGRpbmciOnsiJGlkIjoiMTIwMSIsIlRvcCI6MC4wLCJMZWZ0IjowLjAsIlJpZ2h0IjowLjAsIkJvdHRvbSI6MC4wfSwiQmFja2dyb3VuZCI6eyIkaWQiOiIxMjAyIiwiQ29sb3IiOnsiJHJlZiI6IjQ0In19LCJJc1Zpc2libGUiOnRydWUsIldpZHRoIjowLjAsIkhlaWdodCI6MC4wLCJCb3JkZXJTdHlsZSI6eyIkaWQiOiIxMjAzIiwiTGluZUNvbG9yIjpudWxsLCJMaW5lV2VpZ2h0IjowLjAsIkxpbmVUeXBlIjowLCJQYXJlbnRTdHlsZSI6bnVsbH0sIlBhcmVudFN0eWxlIjpudWxsfSwiRHVyYXRpb25TdHlsZSI6eyIkaWQiOiIxMjA0IiwiRm9udFNldHRpbmdzIjp7IiRpZCI6IjEyMDUiLCJGb250U2l6ZSI6MTAsIkZvbnROYW1lIjoiQ2FsaWJyaSIsIklzQm9sZCI6ZmFsc2UsIklzSXRhbGljIjpmYWxzZSwiSXNVbmRlcmxpbmVkIjpmYWxzZSwiUGFyZW50U3R5bGUiOm51bGx9LCJBdXRvU2l6ZSI6MCwiRm9yZWdyb3VuZCI6eyIkaWQiOiIxMjA2IiwiQ29sb3IiOnsiJGlkIjoiMTIw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DgiLCJUb3AiOjAuMCwiTGVmdCI6MC4wLCJSaWdodCI6MC4wLCJCb3R0b20iOjAuMH0sIlBhZGRpbmciOnsiJGlkIjoiMTIwOSIsIlRvcCI6MC4wLCJMZWZ0IjowLjAsIlJpZ2h0IjowLjAsIkJvdHRvbSI6MC4wfSwiQmFja2dyb3VuZCI6eyIkaWQiOiIxMjEwIiwiQ29sb3IiOnsiJGlkIjoiMTIxMSIsIkEiOjg5LCJSIjowLCJHIjowLCJCIjowfX0sIklzVmlzaWJsZSI6dHJ1ZSwiV2lkdGgiOjAuMCwiSGVpZ2h0IjowLjAsIkJvcmRlclN0eWxlIjp7IiRpZCI6IjEyMTIiLCJMaW5lQ29sb3IiOm51bGwsIkxpbmVXZWlnaHQiOjAuMCwiTGluZVR5cGUiOjAsIlBhcmVudFN0eWxlIjpudWxsfSwiUGFyZW50U3R5bGUiOm51bGx9LCJIb3Jpem9udGFsQ29ubmVjdG9yU3R5bGUiOnsiJGlkIjoiMTIxMyIsIkxpbmVDb2xvciI6eyIkaWQiOiIxMjE0IiwiJHR5cGUiOiJOTFJFLkNvbW1vbi5Eb20uU29saWRDb2xvckJydXNoLCBOTFJFLkNvbW1vbiIsIkNvbG9yIjp7IiRpZCI6IjEyMTUiLCJBIjoyNTUsIlIiOjIwNCwiRyI6MjA0LCJCIjoyMDR9fSwiTGluZVdlaWdodCI6MS4wLCJMaW5lVHlwZSI6MCwiUGFyZW50U3R5bGUiOm51bGx9LCJWZXJ0aWNhbENvbm5lY3RvclN0eWxlIjp7IiRpZCI6IjEyMTYiLCJMaW5lQ29sb3IiOnsiJGlkIjoiMTIxNyIsIiR0eXBlIjoiTkxSRS5Db21tb24uRG9tLlNvbGlkQ29sb3JCcnVzaCwgTkxSRS5Db21tb24iLCJDb2xvciI6eyIkaWQiOiIxMjE4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IxOSIsIk1hcmdpbiI6eyIkaWQiOiIxMjIwIiwiVG9wIjowLjAsIkxlZnQiOjQuMCwiUmlnaHQiOjQuMCwiQm90dG9tIjowLjB9LCJQYWRkaW5nIjp7IiRpZCI6IjEyMjEiLCJUb3AiOjAuMCwiTGVmdCI6MC4wLCJSaWdodCI6MC4wLCJCb3R0b20iOjAuMH0sIkJhY2tncm91bmQiOnsiJGlkIjoiMTIyMiIsIkNvbG9yIjp7IiRpZCI6IjEyMjMiLCJBIjoyNTUsIlIiOjExNSwiRyI6MTE1LCJCIjoxMTV9fSwiSXNWaXNpYmxlIjp0cnVlLCJXaWR0aCI6MC4wLCJIZWlnaHQiOjE2LjAsIkJvcmRlclN0eWxlIjp7IiRpZCI6IjEyMjQiLCJMaW5lQ29sb3IiOnsiJGlkIjoiMTIyNSIsIiR0eXBlIjoiTkxSRS5Db21tb24uRG9tLlNvbGlkQ29sb3JCcnVzaCwgTkxSRS5Db21tb24iLCJDb2xvciI6eyIkaWQiOiIxMjI2IiwiQSI6MjU1LCJSIjoyNTUsIkciOjI1NSwiQiI6MjU1fX0sIkxpbmVXZWlnaHQiOjIuMCwiTGluZVR5cGUiOjAsIlBhcmVudFN0eWxlIjpudWxsfSwiUGFyZW50U3R5bGUiOm51bGx9LCJUaXRsZVN0eWxlIjp7IiRpZCI6IjEyMjciLCJGb250U2V0dGluZ3MiOnsiJGlkIjoiMTIyOCIsIkZvbnRTaXplIjoxMSwiRm9udE5hbWUiOiJDYWxpYnJpIiwiSXNCb2xkIjp0cnVlLCJJc0l0YWxpYyI6ZmFsc2UsIklzVW5kZXJsaW5lZCI6ZmFsc2UsIlBhcmVudFN0eWxlIjpudWxsfSwiQXV0b1NpemUiOjAsIkZvcmVncm91bmQiOnsiJGlkIjoiMTIyOSIsIkNvbG9yIjp7IiRpZCI6IjEyMzA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IzMSIsIlRvcCI6MC4wLCJMZWZ0IjowLjAsIlJpZ2h0IjowLjAsIkJvdHRvbSI6MC4wfSwiUGFkZGluZyI6eyIkaWQiOiIxMjMyIiwiVG9wIjowLjAsIkxlZnQiOjAuMCwiUmlnaHQiOjAuMCwiQm90dG9tIjowLjB9LCJCYWNrZ3JvdW5kIjp7IiRpZCI6IjEyMzMiLCJDb2xvciI6eyIkaWQiOiIxMjM0IiwiQSI6MCwiUiI6MjU1LCJHIjoyNTUsIkIiOjI1NX19LCJJc1Zpc2libGUiOnRydWUsIldpZHRoIjowLjAsIkhlaWdodCI6MC4wLCJCb3JkZXJTdHlsZSI6eyIkaWQiOiIxMjM1IiwiTGluZUNvbG9yIjpudWxsLCJMaW5lV2VpZ2h0IjowLjAsIkxpbmVUeXBlIjowLCJQYXJlbnRTdHlsZSI6bnVsbH0sIlBhcmVudFN0eWxlIjpudWxsfSwiRGF0ZVN0eWxlIjp7IiRpZCI6IjEyMzYiLCJGb250U2V0dGluZ3MiOnsiJGlkIjoiMTIzNyIsIkZvbnRTaXplIjoxMCwiRm9udE5hbWUiOiJDYWxpYnJpIiwiSXNCb2xkIjpmYWxzZSwiSXNJdGFsaWMiOmZhbHNlLCJJc1VuZGVybGluZWQiOmZhbHNlLCJQYXJlbnRTdHlsZSI6bnVsbH0sIkF1dG9TaXplIjowLCJGb3JlZ3JvdW5kIjp7IiRpZCI6IjEyMzgiLCJDb2xvciI6eyIkaWQiOiIxMjM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QwIiwiVG9wIjowLjAsIkxlZnQiOjAuMCwiUmlnaHQiOjAuMCwiQm90dG9tIjowLjB9LCJQYWRkaW5nIjp7IiRpZCI6IjEyNDEiLCJUb3AiOjAuMCwiTGVmdCI6MC4wLCJSaWdodCI6MC4wLCJCb3R0b20iOjAuMH0sIkJhY2tncm91bmQiOnsiJGlkIjoiMTI0MiIsIkNvbG9yIjp7IiRyZWYiOiIxMjExIn19LCJJc1Zpc2libGUiOnRydWUsIldpZHRoIjowLjAsIkhlaWdodCI6MC4wLCJCb3JkZXJTdHlsZSI6eyIkaWQiOiIxMjQzIiwiTGluZUNvbG9yIjpudWxsLCJMaW5lV2VpZ2h0IjowLjAsIkxpbmVUeXBlIjowLCJQYXJlbnRTdHlsZSI6bnVsbH0sIlBhcmVudFN0eWxlIjpudWxsfSwiRGF0ZUZvcm1hdCI6eyIkaWQiOiIxMj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DUiLCJGb3JtYXQiOjAsIklzVmlzaWJsZSI6ZmFsc2UsIkxhc3RLbm93blZpc2liaWxpdHlTdGF0ZSI6ZmFsc2V9LCJJc1Zpc2libGUiOnRydWUsIlBhcmVudFN0eWxlIjpudWxsfSwiSW5kZXgiOjksIlNtYXJ0RHVyYXRpb25BY3RpdmF0ZWQiOmZhbHNlLCJEYXRlRm9ybWF0Ijp7IiRyZWYiOiIxMjQ0In0sIldlZWtOdW1iZXJpbmciOnsiJGlkIjoiMTI0NiIsIkZvcm1hdCI6MCwiSXNWaXNpYmxlIjpmYWxzZSwiTGFzdEtub3duVmlzaWJpbGl0eVN0YXRlIjpmYWxzZX0sIklkIjoiNjgwNzIzMDItMTQxNS00NWE0LTk1NjItZTY2NDYzZWZhNDI3IiwiSW1wb3J0SWQiOiIzNCIsIlRpdGxlIjoiRGVzaWduIGZvciBNYW51ZmFjdHVyaW5nIiwiTm90ZSI6bnVsbCwiSHlwZXJsaW5rIjp7IiRpZCI6IjEyNDciLCJBZGRyZXNzIjoiIiwiU3ViQWRkcmVzcyI6IiJ9LCJJc0NoYW5nZWQiOmZhbHNlLCJJc05ldyI6ZmFsc2V9fSx7IiRpZCI6IjEyNDgiLCJfYXR0YWNoZWRNaWxlc3RvbmVzIjpbXSwiVGFza0RlZmluaXRpb24iOnsiJGlkIjoiMTI0OSIsIkdyb3VwTmFtZSI6bnVsbCwiU3RhcnREYXRlIjoiMjAyNC0wNC0xOVQwMDowMDowMCIsIkVuZERhdGUiOiIyMDI0LTA3LTI4VDIzOjU5OjAwIiwiUGVyY2VudGFnZUNvbXBsZXRlIjpudWxsLCJTdHlsZSI6eyIkaWQiOiIxMjUwIiwiU2hhcGUiOjQsIlNoYXBlVGhpY2tuZXNzIjoxLCJEdXJhdGlvbkZvcm1hdCI6MCwiSW5jbHVkZU5vbldvcmtpbmdEYXlzSW5EdXJhdGlvbiI6ZmFsc2UsIlBlcmNlbnRhZ2VDb21wbGV0ZVN0eWxlIjp7IiRpZCI6IjEyNTEiLCJGb250U2V0dGluZ3MiOnsiJGlkIjoiMTI1MiIsIkZvbnRTaXplIjoxMCwiRm9udE5hbWUiOiJDYWxpYnJpIiwiSXNCb2xkIjpmYWxzZSwiSXNJdGFsaWMiOmZhbHNlLCJJc1VuZGVybGluZWQiOmZhbHNlLCJQYXJlbnRTdHlsZSI6bnVsbH0sIkF1dG9TaXplIjowLCJGb3JlZ3JvdW5kIjp7IiRpZCI6IjEyNTMiLCJDb2xvciI6eyIkaWQiOiIxMjU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NTUiLCJUb3AiOjAuMCwiTGVmdCI6MC4wLCJSaWdodCI6MC4wLCJCb3R0b20iOjAuMH0sIlBhZGRpbmciOnsiJGlkIjoiMTI1NiIsIlRvcCI6MC4wLCJMZWZ0IjowLjAsIlJpZ2h0IjowLjAsIkJvdHRvbSI6MC4wfSwiQmFja2dyb3VuZCI6eyIkaWQiOiIxMjU3IiwiQ29sb3IiOnsiJHJlZiI6IjQ0In19LCJJc1Zpc2libGUiOnRydWUsIldpZHRoIjowLjAsIkhlaWdodCI6MC4wLCJCb3JkZXJTdHlsZSI6eyIkaWQiOiIxMjU4IiwiTGluZUNvbG9yIjpudWxsLCJMaW5lV2VpZ2h0IjowLjAsIkxpbmVUeXBlIjowLCJQYXJlbnRTdHlsZSI6bnVsbH0sIlBhcmVudFN0eWxlIjpudWxsfSwiRHVyYXRpb25TdHlsZSI6eyIkaWQiOiIxMjU5IiwiRm9udFNldHRpbmdzIjp7IiRpZCI6IjEyNjAiLCJGb250U2l6ZSI6MTAsIkZvbnROYW1lIjoiQ2FsaWJyaSIsIklzQm9sZCI6ZmFsc2UsIklzSXRhbGljIjpmYWxzZSwiSXNVbmRlcmxpbmVkIjpmYWxzZSwiUGFyZW50U3R5bGUiOm51bGx9LCJBdXRvU2l6ZSI6MCwiRm9yZWdyb3VuZCI6eyIkaWQiOiIxMjYxIiwiQ29sb3IiOnsiJHJlZiI6IjEwNDIifX0sIk1heFdpZHRoIjoyMDAuMCwiTWF4SGVpZ2h0IjoiSW5maW5pdHkiLCJTbWFydEZvcmVncm91bmRJc0FjdGl2ZSI6ZmFsc2UsIkhvcml6b250YWxBbGlnbm1lbnQiOjAsIlZlcnRpY2FsQWxpZ25tZW50IjowLCJTbWFydEZvcmVncm91bmQiOm51bGwsIkJhY2tncm91bmRGaWxsVHlwZSI6MCwiTWFyZ2luIjp7IiRpZCI6IjEyNjIiLCJUb3AiOjAuMCwiTGVmdCI6MC4wLCJSaWdodCI6MC4wLCJCb3R0b20iOjAuMH0sIlBhZGRpbmciOnsiJGlkIjoiMTI2MyIsIlRvcCI6MC4wLCJMZWZ0IjowLjAsIlJpZ2h0IjowLjAsIkJvdHRvbSI6MC4wfSwiQmFja2dyb3VuZCI6eyIkcmVmIjoiMTA0NSJ9LCJJc1Zpc2libGUiOnRydWUsIldpZHRoIjowLjAsIkhlaWdodCI6MC4wLCJCb3JkZXJTdHlsZSI6eyIkaWQiOiIxMjY0IiwiTGluZUNvbG9yIjpudWxsLCJMaW5lV2VpZ2h0IjowLjAsIkxpbmVUeXBlIjowLCJQYXJlbnRTdHlsZSI6bnVsbH0sIlBhcmVudFN0eWxlIjpudWxsfSwiSG9yaXpvbnRhbENvbm5lY3RvclN0eWxlIjp7IiRpZCI6IjEyNjUiLCJMaW5lQ29sb3IiOnsiJHJlZiI6IjEwNDkifSwiTGluZVdlaWdodCI6MS4wLCJMaW5lVHlwZSI6MCwiUGFyZW50U3R5bGUiOm51bGx9LCJWZXJ0aWNhbENvbm5lY3RvclN0eWxlIjp7IiRpZCI6IjEyNjYiLCJMaW5lQ29sb3IiOnsiJHJlZiI6IjEwNTI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MjY3IiwiTWFyZ2luIjp7IiRpZCI6IjEyNjgiLCJUb3AiOjAuMCwiTGVmdCI6NC4wLCJSaWdodCI6NC4wLCJCb3R0b20iOjAuMH0sIlBhZGRpbmciOnsiJGlkIjoiMTI2OSIsIlRvcCI6MC4wLCJMZWZ0IjowLjAsIlJpZ2h0IjowLjAsIkJvdHRvbSI6MC4wfSwiQmFja2dyb3VuZCI6eyIkaWQiOiIxMjcwIiwiQ29sb3IiOnsiJGlkIjoiMTI3MSIsIkEiOjI1NSwiUiI6MTEyLCJHIjoxNzMsIkIiOjcxfX0sIklzVmlzaWJsZSI6dHJ1ZSwiV2lkdGgiOjAuMCwiSGVpZ2h0IjoxNi4wLCJCb3JkZXJTdHlsZSI6eyIkaWQiOiIxMjcyIiwiTGluZUNvbG9yIjp7IiRyZWYiOiIxMDYwIn0sIkxpbmVXZWlnaHQiOjIuMCwiTGluZVR5cGUiOjAsIlBhcmVudFN0eWxlIjpudWxsfSwiUGFyZW50U3R5bGUiOm51bGx9LCJUaXRsZVN0eWxlIjp7IiRpZCI6IjEyNzMiLCJGb250U2V0dGluZ3MiOnsiJGlkIjoiMTI3NCIsIkZvbnRTaXplIjoxMSwiRm9udE5hbWUiOiJDYWxpYnJpIiwiSXNCb2xkIjp0cnVlLCJJc0l0YWxpYyI6ZmFsc2UsIklzVW5kZXJsaW5lZCI6ZmFsc2UsIlBhcmVudFN0eWxlIjpudWxsfSwiQXV0b1NpemUiOjAsIkZvcmVncm91bmQiOnsiJGlkIjoiMTI3NSIsIkNvbG9yIjp7IiRpZCI6IjEyNz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I3NyIsIlRvcCI6MC4wLCJMZWZ0IjowLjAsIlJpZ2h0IjowLjAsIkJvdHRvbSI6MC4wfSwiUGFkZGluZyI6eyIkaWQiOiIxMjc4IiwiVG9wIjowLjAsIkxlZnQiOjAuMCwiUmlnaHQiOjAuMCwiQm90dG9tIjowLjB9LCJCYWNrZ3JvdW5kIjp7IiRpZCI6IjEyNzkiLCJDb2xvciI6eyIkaWQiOiIxMjgwIiwiQSI6MCwiUiI6MjU1LCJHIjoyNTUsIkIiOjI1NX19LCJJc1Zpc2libGUiOnRydWUsIldpZHRoIjowLjAsIkhlaWdodCI6MC4wLCJCb3JkZXJTdHlsZSI6eyIkaWQiOiIxMjgxIiwiTGluZUNvbG9yIjpudWxsLCJMaW5lV2VpZ2h0IjowLjAsIkxpbmVUeXBlIjowLCJQYXJlbnRTdHlsZSI6bnVsbH0sIlBhcmVudFN0eWxlIjpudWxsfSwiRGF0ZVN0eWxlIjp7IiRpZCI6IjEyODIiLCJGb250U2V0dGluZ3MiOnsiJGlkIjoiMTI4MyIsIkZvbnRTaXplIjoxMCwiRm9udE5hbWUiOiJDYWxpYnJpIiwiSXNCb2xkIjpmYWxzZSwiSXNJdGFsaWMiOmZhbHNlLCJJc1VuZGVybGluZWQiOmZhbHNlLCJQYXJlbnRTdHlsZSI6bnVsbH0sIkF1dG9TaXplIjowLCJGb3JlZ3JvdW5kIjp7IiRpZCI6IjEyODQiLCJDb2xvciI6eyIkcmVmIjoiMTA3NCJ9fSwiTWF4V2lkdGgiOjIwMC4wLCJNYXhIZWlnaHQiOiJJbmZpbml0eSIsIlNtYXJ0Rm9yZWdyb3VuZElzQWN0aXZlIjpmYWxzZSwiSG9yaXpvbnRhbEFsaWdubWVudCI6MCwiVmVydGljYWxBbGlnbm1lbnQiOjAsIlNtYXJ0Rm9yZWdyb3VuZCI6bnVsbCwiQmFja2dyb3VuZEZpbGxUeXBlIjowLCJNYXJnaW4iOnsiJGlkIjoiMTI4NSIsIlRvcCI6MC4wLCJMZWZ0IjowLjAsIlJpZ2h0IjowLjAsIkJvdHRvbSI6MC4wfSwiUGFkZGluZyI6eyIkaWQiOiIxMjg2IiwiVG9wIjowLjAsIkxlZnQiOjAuMCwiUmlnaHQiOjAuMCwiQm90dG9tIjowLjB9LCJCYWNrZ3JvdW5kIjp7IiRyZWYiOiIxMDc3In0sIklzVmlzaWJsZSI6dHJ1ZSwiV2lkdGgiOjAuMCwiSGVpZ2h0IjowLjAsIkJvcmRlclN0eWxlIjp7IiRpZCI6IjEyODciLCJMaW5lQ29sb3IiOm51bGwsIkxpbmVXZWlnaHQiOjAuMCwiTGluZVR5cGUiOjAsIlBhcmVudFN0eWxlIjpudWxsfSwiUGFyZW50U3R5bGUiOm51bGx9LCJEYXRlRm9ybWF0Ijp7IiRpZCI6IjEy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4OSIsIkZvcm1hdCI6MCwiSXNWaXNpYmxlIjpmYWxzZSwiTGFzdEtub3duVmlzaWJpbGl0eVN0YXRlIjpmYWxzZX0sIklzVmlzaWJsZSI6dHJ1ZSwiUGFyZW50U3R5bGUiOm51bGx9LCJJbmRleCI6MTAsIlNtYXJ0RHVyYXRpb25BY3RpdmF0ZWQiOmZhbHNlLCJEYXRlRm9ybWF0Ijp7IiRyZWYiOiIxMjg4In0sIldlZWtOdW1iZXJpbmciOnsiJGlkIjoiMTI5MCIsIkZvcm1hdCI6MCwiSXNWaXNpYmxlIjpmYWxzZSwiTGFzdEtub3duVmlzaWJpbGl0eVN0YXRlIjpmYWxzZX0sIklkIjoiMDlkZGJhNDYtOWYzOS00NzUzLWFmYTUtMDNmMTQyOTU1YjM0IiwiSW1wb3J0SWQiOiIzNSIsIlRpdGxlIjoiTWFudWZhY3R1cmluZyIsIk5vdGUiOm51bGwsIkh5cGVybGluayI6eyIkaWQiOiIxMjkxIiwiQWRkcmVzcyI6IiIsIlN1YkFkZHJlc3MiOiIifSwiSXNDaGFuZ2VkIjpmYWxzZSwiSXNOZXciOmZhbHNlfX0seyIkaWQiOiIxMjkyIiwiX2F0dGFjaGVkTWlsZXN0b25lcyI6W10sIlRhc2tEZWZpbml0aW9uIjp7IiRpZCI6IjEyOTMiLCJHcm91cE5hbWUiOm51bGwsIlN0YXJ0RGF0ZSI6IjIwMjQtMDctMjlUMDA6MDA6MDAiLCJFbmREYXRlIjoiMjAyNS0wNS0wM1QyMzo1OTowMCIsIlBlcmNlbnRhZ2VDb21wbGV0ZSI6bnVsbCwiU3R5bGUiOnsiJGlkIjoiMTI5NCIsIlNoYXBlIjo0LCJTaGFwZVRoaWNrbmVzcyI6MSwiRHVyYXRpb25Gb3JtYXQiOjAsIkluY2x1ZGVOb25Xb3JraW5nRGF5c0luRHVyYXRpb24iOmZhbHNlLCJQZXJjZW50YWdlQ29tcGxldGVTdHlsZSI6eyIkaWQiOiIxMjk1IiwiRm9udFNldHRpbmdzIjp7IiRpZCI6IjEyOTYiLCJGb250U2l6ZSI6MTAsIkZvbnROYW1lIjoiQ2FsaWJyaSIsIklzQm9sZCI6ZmFsc2UsIklzSXRhbGljIjpmYWxzZSwiSXNVbmRlcmxpbmVkIjpmYWxzZSwiUGFyZW50U3R5bGUiOm51bGx9LCJBdXRvU2l6ZSI6MCwiRm9yZWdyb3VuZCI6eyIkaWQiOiIxMjk3IiwiQ29sb3IiOnsiJGlkIjoiMTI5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jk5IiwiVG9wIjowLjAsIkxlZnQiOjAuMCwiUmlnaHQiOjAuMCwiQm90dG9tIjowLjB9LCJQYWRkaW5nIjp7IiRpZCI6IjEzMDAiLCJUb3AiOjAuMCwiTGVmdCI6MC4wLCJSaWdodCI6MC4wLCJCb3R0b20iOjAuMH0sIkJhY2tncm91bmQiOnsiJGlkIjoiMTMwMSIsIkNvbG9yIjp7IiRyZWYiOiI0NCJ9fSwiSXNWaXNpYmxlIjp0cnVlLCJXaWR0aCI6MC4wLCJIZWlnaHQiOjAuMCwiQm9yZGVyU3R5bGUiOnsiJGlkIjoiMTMwMiIsIkxpbmVDb2xvciI6bnVsbCwiTGluZVdlaWdodCI6MC4wLCJMaW5lVHlwZSI6MCwiUGFyZW50U3R5bGUiOm51bGx9LCJQYXJlbnRTdHlsZSI6bnVsbH0sIkR1cmF0aW9uU3R5bGUiOnsiJGlkIjoiMTMwMyIsIkZvbnRTZXR0aW5ncyI6eyIkaWQiOiIxMzA0IiwiRm9udFNpemUiOjEwLCJGb250TmFtZSI6IkNhbGlicmkiLCJJc0JvbGQiOmZhbHNlLCJJc0l0YWxpYyI6ZmFsc2UsIklzVW5kZXJsaW5lZCI6ZmFsc2UsIlBhcmVudFN0eWxlIjpudWxsfSwiQXV0b1NpemUiOjAsIkZvcmVncm91bmQiOnsiJGlkIjoiMTMwNSIsIkNvbG9yIjp7IiRpZCI6IjEzM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A3IiwiVG9wIjowLjAsIkxlZnQiOjAuMCwiUmlnaHQiOjAuMCwiQm90dG9tIjowLjB9LCJQYWRkaW5nIjp7IiRpZCI6IjEzMDgiLCJUb3AiOjAuMCwiTGVmdCI6MC4wLCJSaWdodCI6MC4wLCJCb3R0b20iOjAuMH0sIkJhY2tncm91bmQiOnsiJGlkIjoiMTMwOSIsIkNvbG9yIjp7IiRpZCI6IjEzMTAiLCJBIjo4OSwiUiI6MCwiRyI6MCwiQiI6MH19LCJJc1Zpc2libGUiOnRydWUsIldpZHRoIjowLjAsIkhlaWdodCI6MC4wLCJCb3JkZXJTdHlsZSI6eyIkaWQiOiIxMzExIiwiTGluZUNvbG9yIjpudWxsLCJMaW5lV2VpZ2h0IjowLjAsIkxpbmVUeXBlIjowLCJQYXJlbnRTdHlsZSI6bnVsbH0sIlBhcmVudFN0eWxlIjpudWxsfSwiSG9yaXpvbnRhbENvbm5lY3RvclN0eWxlIjp7IiRpZCI6IjEzMTIiLCJMaW5lQ29sb3IiOnsiJGlkIjoiMTMxMyIsIiR0eXBlIjoiTkxSRS5Db21tb24uRG9tLlNvbGlkQ29sb3JCcnVzaCwgTkxSRS5Db21tb24iLCJDb2xvciI6eyIkaWQiOiIxMzE0IiwiQSI6MjU1LCJSIjoyMDQsIkciOjIwNCwiQiI6MjA0fX0sIkxpbmVXZWlnaHQiOjEuMCwiTGluZVR5cGUiOjAsIlBhcmVudFN0eWxlIjpudWxsfSwiVmVydGljYWxDb25uZWN0b3JTdHlsZSI6eyIkaWQiOiIxMzE1IiwiTGluZUNvbG9yIjp7IiRpZCI6IjEzMTYiLCIkdHlwZSI6Ik5MUkUuQ29tbW9uLkRvbS5Tb2xpZENvbG9yQnJ1c2gsIE5MUkUuQ29tbW9uIiwiQ29sb3IiOnsiJGlkIjoiMTMx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zMTgiLCJNYXJnaW4iOnsiJGlkIjoiMTMxOSIsIlRvcCI6MC4wLCJMZWZ0Ijo0LjAsIlJpZ2h0Ijo0LjAsIkJvdHRvbSI6MC4wfSwiUGFkZGluZyI6eyIkaWQiOiIxMzIwIiwiVG9wIjowLjAsIkxlZnQiOjAuMCwiUmlnaHQiOjAuMCwiQm90dG9tIjowLjB9LCJCYWNrZ3JvdW5kIjp7IiRpZCI6IjEzMjEiLCJDb2xvciI6eyIkaWQiOiIxMzIyIiwiQSI6MjU1LCJSIjoxMTEsIkciOjQ5LCJCIjoxNTJ9fSwiSXNWaXNpYmxlIjp0cnVlLCJXaWR0aCI6MC4wLCJIZWlnaHQiOjE2LjAsIkJvcmRlclN0eWxlIjp7IiRpZCI6IjEzMjMiLCJMaW5lQ29sb3IiOnsiJGlkIjoiMTMyNCIsIiR0eXBlIjoiTkxSRS5Db21tb24uRG9tLlNvbGlkQ29sb3JCcnVzaCwgTkxSRS5Db21tb24iLCJDb2xvciI6eyIkaWQiOiIxMzI1IiwiQSI6MjU1LCJSIjoyNTUsIkciOjI1NSwiQiI6MjU1fX0sIkxpbmVXZWlnaHQiOjIuMCwiTGluZVR5cGUiOjAsIlBhcmVudFN0eWxlIjpudWxsfSwiUGFyZW50U3R5bGUiOm51bGx9LCJUaXRsZVN0eWxlIjp7IiRpZCI6IjEzMjYiLCJGb250U2V0dGluZ3MiOnsiJGlkIjoiMTMyNyIsIkZvbnRTaXplIjoxMSwiRm9udE5hbWUiOiJDYWxpYnJpIiwiSXNCb2xkIjp0cnVlLCJJc0l0YWxpYyI6ZmFsc2UsIklzVW5kZXJsaW5lZCI6ZmFsc2UsIlBhcmVudFN0eWxlIjpudWxsfSwiQXV0b1NpemUiOjAsIkZvcmVncm91bmQiOnsiJGlkIjoiMTMyOCIsIkNvbG9yIjp7IiRpZCI6IjEzMj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MzMCIsIlRvcCI6MC4wLCJMZWZ0IjowLjAsIlJpZ2h0IjowLjAsIkJvdHRvbSI6MC4wfSwiUGFkZGluZyI6eyIkaWQiOiIxMzMxIiwiVG9wIjowLjAsIkxlZnQiOjAuMCwiUmlnaHQiOjAuMCwiQm90dG9tIjowLjB9LCJCYWNrZ3JvdW5kIjp7IiRpZCI6IjEzMzIiLCJDb2xvciI6eyIkaWQiOiIxMzMzIiwiQSI6MCwiUiI6MjU1LCJHIjoyNTUsIkIiOjI1NX19LCJJc1Zpc2libGUiOnRydWUsIldpZHRoIjowLjAsIkhlaWdodCI6MC4wLCJCb3JkZXJTdHlsZSI6eyIkaWQiOiIxMzM0IiwiTGluZUNvbG9yIjpudWxsLCJMaW5lV2VpZ2h0IjowLjAsIkxpbmVUeXBlIjowLCJQYXJlbnRTdHlsZSI6bnVsbH0sIlBhcmVudFN0eWxlIjpudWxsfSwiRGF0ZVN0eWxlIjp7IiRpZCI6IjEzMzUiLCJGb250U2V0dGluZ3MiOnsiJGlkIjoiMTMzNiIsIkZvbnRTaXplIjoxMCwiRm9udE5hbWUiOiJDYWxpYnJpIiwiSXNCb2xkIjpmYWxzZSwiSXNJdGFsaWMiOmZhbHNlLCJJc1VuZGVybGluZWQiOmZhbHNlLCJQYXJlbnRTdHlsZSI6bnVsbH0sIkF1dG9TaXplIjowLCJGb3JlZ3JvdW5kIjp7IiRpZCI6IjEzMzciLCJDb2xvciI6eyIkaWQiOiIxMzM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M5IiwiVG9wIjowLjAsIkxlZnQiOjAuMCwiUmlnaHQiOjAuMCwiQm90dG9tIjowLjB9LCJQYWRkaW5nIjp7IiRpZCI6IjEzNDAiLCJUb3AiOjAuMCwiTGVmdCI6MC4wLCJSaWdodCI6MC4wLCJCb3R0b20iOjAuMH0sIkJhY2tncm91bmQiOnsiJGlkIjoiMTM0MSIsIkNvbG9yIjp7IiRyZWYiOiIxMzEwIn19LCJJc1Zpc2libGUiOnRydWUsIldpZHRoIjowLjAsIkhlaWdodCI6MC4wLCJCb3JkZXJTdHlsZSI6eyIkaWQiOiIxMzQyIiwiTGluZUNvbG9yIjpudWxsLCJMaW5lV2VpZ2h0IjowLjAsIkxpbmVUeXBlIjowLCJQYXJlbnRTdHlsZSI6bnVsbH0sIlBhcmVudFN0eWxlIjpudWxsfSwiRGF0ZUZvcm1hdCI6eyIkaWQiOiIxMz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DQiLCJGb3JtYXQiOjAsIklzVmlzaWJsZSI6ZmFsc2UsIkxhc3RLbm93blZpc2liaWxpdHlTdGF0ZSI6ZmFsc2V9LCJJc1Zpc2libGUiOnRydWUsIlBhcmVudFN0eWxlIjpudWxsfSwiSW5kZXgiOjExLCJTbWFydER1cmF0aW9uQWN0aXZhdGVkIjpmYWxzZSwiRGF0ZUZvcm1hdCI6eyIkcmVmIjoiMTM0MyJ9LCJXZWVrTnVtYmVyaW5nIjp7IiRpZCI6IjEzNDUiLCJGb3JtYXQiOjAsIklzVmlzaWJsZSI6ZmFsc2UsIkxhc3RLbm93blZpc2liaWxpdHlTdGF0ZSI6ZmFsc2V9LCJJZCI6IjdlOTIzYjFhLWU3MjItNDZkZS05MTNmLTBkMjU0Y2E3ZThiNSIsIkltcG9ydElkIjoiMzYiLCJUaXRsZSI6IlBvc3QtTWFudWZhY3R1cmluZyIsIk5vdGUiOm51bGwsIkh5cGVybGluayI6eyIkaWQiOiIxMzQ2IiwiQWRkcmVzcyI6IiIsIlN1YkFkZHJlc3MiOiIifSwiSXNDaGFuZ2VkIjpmYWxzZSwiSXNOZXciOmZhbHNlfX1dLCJfbWlsZXN0b25lcyI6W10sIklkIjoiMmM3NmJmZjUtMzUwOS00MThiLTlmZjMtZDM1ODAzZGRiM2ExIiwiSXNTaW5nbGVJdGVtUm93IjpmYWxzZX1dLCJJbmRleCI6MywiSWQiOiIzNjk5YjdiMi02MDhhLTRkNzgtYWFjMS1hNjBjOWUwODdkNjAiLCJIZWFkZXJUZXh0IjoiVHJhY2FibHkiLCJJc0RlZmF1bHQiOmZhbHNlLCJTdHlsZSI6eyIkaWQiOiIxMzQ3IiwiSGVhZGVyU3R5bGUiOnsiJGlkIjoiMTM0OCIsIlRleHRTdHlsZSI6eyIkaWQiOiIxMzQ5IiwiRm9udFNldHRpbmdzIjp7IiRpZCI6IjEzNTAiLCJGb250U2l6ZSI6MTEsIkZvbnROYW1lIjoiQ2FsaWJyaSIsIklzQm9sZCI6ZmFsc2UsIklzSXRhbGljIjpmYWxzZSwiSXNVbmRlcmxpbmVkIjpmYWxzZSwiUGFyZW50U3R5bGUiOm51bGx9LCJBdXRvU2l6ZSI6MiwiRm9yZWdyb3VuZCI6eyIkaWQiOiIxMzUxIiwiQ29sb3IiOnsiJGlkIjoiMTM1MiIsIkEiOjI1NSwiUiI6MCwiRyI6MCwiQiI6MH19LCJNYXhXaWR0aCI6NjQuMDM3NTk0ODAwNzc2NDMyLCJNYXhIZWlnaHQiOjAuMCwiU21hcnRGb3JlZ3JvdW5kSXNBY3RpdmUiOmZhbHNlLCJIb3Jpem9udGFsQWxpZ25tZW50IjowLCJWZXJ0aWNhbEFsaWdubWVudCI6MCwiU21hcnRGb3JlZ3JvdW5kIjpudWxsLCJCYWNrZ3JvdW5kRmlsbFR5cGUiOjAsIk1hcmdpbiI6eyIkaWQiOiIxMzUzIiwiVG9wIjowLjAsIkxlZnQiOjAuMCwiUmlnaHQiOjAuMCwiQm90dG9tIjowLjB9LCJQYWRkaW5nIjp7IiRpZCI6IjEzNTQiLCJUb3AiOjAuMCwiTGVmdCI6MC4wLCJSaWdodCI6MC4wLCJCb3R0b20iOjAuMH0sIkJhY2tncm91bmQiOm51bGwsIklzVmlzaWJsZSI6dHJ1ZSwiV2lkdGgiOjAuMCwiSGVpZ2h0IjowLjAsIkJvcmRlclN0eWxlIjpudWxsLCJQYXJlbnRTdHlsZSI6bnVsbH0sIlJlY3RhbmdsZVN0eWxlIjp7IiRpZCI6IjEzNTUiLCJNYXJnaW4iOnsiJGlkIjoiMTM1NiIsIlRvcCI6MC4wLCJMZWZ0IjowLjAsIlJpZ2h0IjowLjAsIkJvdHRvbSI6MC4wfSwiUGFkZGluZyI6eyIkaWQiOiIxMzU3IiwiVG9wIjowLjAsIkxlZnQiOjAuMCwiUmlnaHQiOjAuMCwiQm90dG9tIjowLjB9LCJCYWNrZ3JvdW5kIjp7IiRpZCI6IjEzNTgiLCJDb2xvciI6eyIkcmVmIjoiMTYifX0sIklzVmlzaWJsZSI6dHJ1ZSwiV2lkdGgiOjAuMCwiSGVpZ2h0IjowLjAsIkJvcmRlclN0eWxlIjp7IiRpZCI6IjEzNTkiLCJMaW5lQ29sb3IiOnsiJGlkIjoiMTM2MCIsIiR0eXBlIjoiTkxSRS5Db21tb24uRG9tLlNvbGlkQ29sb3JCcnVzaCwgTkxSRS5Db21tb24iLCJDb2xvciI6eyIkaWQiOiIxMzYxIiwiQSI6MjU1LCJSIjoyNTUsIkciOjAsIkIiOjB9fSwiTGluZVdlaWdodCI6MC4wLCJMaW5lVHlwZSI6MCwiUGFyZW50U3R5bGUiOm51bGx9LCJQYXJlbnRTdHlsZSI6bnVsbH0sIk1hcmdpbiI6eyIkaWQiOiIxMzYyIiwiVG9wIjowLjAsIkxlZnQiOjAuMCwiUmlnaHQiOjAuMCwiQm90dG9tIjowLjB9LCJQYWRkaW5nIjp7IiRpZCI6IjEzNjMiLCJUb3AiOjAuMCwiTGVmdCI6MC4wLCJSaWdodCI6MC4wLCJCb3R0b20iOjAuMH0sIkJhY2tncm91bmQiOm51bGwsIklzVmlzaWJsZSI6dHJ1ZSwiV2lkdGgiOjAuMCwiSGVpZ2h0IjowLjAsIkJvcmRlclN0eWxlIjpudWxsLCJQYXJlbnRTdHlsZSI6bnVsbH0sIkJhY2tncm91bmRTdHlsZSI6eyIkaWQiOiIxMzY0IiwiTWFyZ2luIjp7IiRpZCI6IjEzNjUiLCJUb3AiOjAuMCwiTGVmdCI6MC4wLCJSaWdodCI6MC4wLCJCb3R0b20iOjAuMH0sIlBhZGRpbmciOnsiJGlkIjoiMTM2NiIsIlRvcCI6MC4wLCJMZWZ0IjowLjAsIlJpZ2h0IjowLjAsIkJvdHRvbSI6MC4wfSwiQmFja2dyb3VuZCI6eyIkaWQiOiIxMzY3IiwiQ29sb3IiOnsiJHJlZiI6IjI2In19LCJJc1Zpc2libGUiOnRydWUsIldpZHRoIjowLjAsIkhlaWdodCI6MC4wLCJCb3JkZXJTdHlsZSI6eyIkaWQiOiIxMzY4IiwiTGluZUNvbG9yIjp7IiRpZCI6IjEzNjkiLCIkdHlwZSI6Ik5MUkUuQ29tbW9uLkRvbS5Tb2xpZENvbG9yQnJ1c2gsIE5MUkUuQ29tbW9uIiwiQ29sb3IiOnsiJGlkIjoiMTM3MCIsIkEiOjI1NSwiUiI6MjMxLCJHIjoyMzAsIkIiOjIzMH19LCJMaW5lV2VpZ2h0IjoyLjAsIkxpbmVUeXBlIjowLCJQYXJlbnRTdHlsZSI6bnVsbH0sIlBhcmVudFN0eWxlIjpudWxsfSwiTWFyZ2luIjp7IiRpZCI6IjEzNzEiLCJUb3AiOjAuMCwiTGVmdCI6MC4wLCJSaWdodCI6MC4wLCJCb3R0b20iOjAuMH0sIlBhZGRpbmciOnsiJGlkIjoiMTM3MiIsIlRvcCI6MC4wLCJMZWZ0IjowLjAsIlJpZ2h0IjowLjAsIkJvdHRvbSI6MC4wfSwiSXNWaXNpYmxlIjp0cnVlLCJXaWR0aCI6MC4wLCJIZWlnaHQiOjAuMCwiQm9yZGVyU3R5bGUiOm51bGwsIlBhcmVudFN0eWxlIjpudWxsfX1dLCJJZCI6IjE4YjM5YTBhLTVmMGYtNDFjOC1hY2Y2LThhZDIxMDczN2IwYSIsIkluZGV4IjowLCJIZWFkZXJUZXh0IjoiQ29tbWVyY2lhbCIsIlN0eWxlIjp7IiRpZCI6IjEzNzMiLCJIZWFkZXJTdHlsZSI6eyIkaWQiOiIxMzc0IiwiVGV4dElzVmVydGljYWwiOnRydWUsIlRleHRTdHlsZSI6eyIkaWQiOiIxMzc1IiwiRm9udFNldHRpbmdzIjp7IiRpZCI6IjEzNzYiLCJGb250U2l6ZSI6MTIsIkZvbnROYW1lIjoiQ2FsaWJyaSIsIklzQm9sZCI6dHJ1ZSwiSXNJdGFsaWMiOmZhbHNlLCJJc1VuZGVybGluZWQiOmZhbHNlLCJQYXJlbnRTdHlsZSI6bnVsbH0sIkF1dG9TaXplIjoyLCJGb3JlZ3JvdW5kIjp7IiRpZCI6IjEzNzciLCJDb2xvciI6eyIkaWQiOiIxMzc4IiwiQSI6MjU1LCJSIjowLCJHIjowLCJCIjowfX0sIk1heFdpZHRoIjoxNDEuNzA2NjY2NjY2NjY2NjgsIk1heEhlaWdodCI6MC4wLCJTbWFydEZvcmVncm91bmRJc0FjdGl2ZSI6ZmFsc2UsIkhvcml6b250YWxBbGlnbm1lbnQiOjAsIlZlcnRpY2FsQWxpZ25tZW50IjowLCJTbWFydEZvcmVncm91bmQiOm51bGwsIkJhY2tncm91bmRGaWxsVHlwZSI6MCwiTWFyZ2luIjp7IiRpZCI6IjEzNzkiLCJUb3AiOjAuMCwiTGVmdCI6MC4wLCJSaWdodCI6MC4wLCJCb3R0b20iOjAuMH0sIlBhZGRpbmciOnsiJGlkIjoiMTM4MCIsIlRvcCI6MC4wLCJMZWZ0IjowLjAsIlJpZ2h0IjowLjAsIkJvdHRvbSI6MC4wfSwiQmFja2dyb3VuZCI6bnVsbCwiSXNWaXNpYmxlIjp0cnVlLCJXaWR0aCI6MC4wLCJIZWlnaHQiOjAuMCwiQm9yZGVyU3R5bGUiOm51bGwsIlBhcmVudFN0eWxlIjpudWxsfSwiUmVjdGFuZ2xlU3R5bGUiOnsiJGlkIjoiMTM4MSIsIk1hcmdpbiI6eyIkaWQiOiIxMzgyIiwiVG9wIjowLjAsIkxlZnQiOjAuMCwiUmlnaHQiOjAuMCwiQm90dG9tIjowLjB9LCJQYWRkaW5nIjp7IiRpZCI6IjEzODMiLCJUb3AiOjAuMCwiTGVmdCI6MC4wLCJSaWdodCI6MC4wLCJCb3R0b20iOjAuMH0sIkJhY2tncm91bmQiOnsiJGlkIjoiMTM4NCIsIkNvbG9yIjp7IiRpZCI6IjEzODUiLCJBIjoyNTUsIlIiOjE2NSwiRyI6MTY1LCJCIjoxNjV9fSwiSXNWaXNpYmxlIjp0cnVlLCJXaWR0aCI6MC4wLCJIZWlnaHQiOjAuMCwiQm9yZGVyU3R5bGUiOnsiJGlkIjoiMTM4NiIsIkxpbmVDb2xvciI6eyIkaWQiOiIxMzg3IiwiJHR5cGUiOiJOTFJFLkNvbW1vbi5Eb20uU29saWRDb2xvckJydXNoLCBOTFJFLkNvbW1vbiIsIkNvbG9yIjp7IiRpZCI6IjEzODgiLCJBIjoyNTUsIlIiOjg4LCJHIjozOSwiQiI6N319LCJMaW5lV2VpZ2h0IjowLjAsIkxpbmVUeXBlIjowLCJQYXJlbnRTdHlsZSI6bnVsbH0sIlBhcmVudFN0eWxlIjpudWxsfSwiTWFyZ2luIjp7IiRpZCI6IjEzODkiLCJUb3AiOjAuMCwiTGVmdCI6MC4wLCJSaWdodCI6MC4wLCJCb3R0b20iOjAuMH0sIlBhZGRpbmciOnsiJGlkIjoiMTM5MCIsIlRvcCI6MC4wLCJMZWZ0IjowLjAsIlJpZ2h0IjowLjAsIkJvdHRvbSI6MC4wfSwiQmFja2dyb3VuZCI6bnVsbCwiSXNWaXNpYmxlIjp0cnVlLCJXaWR0aCI6MC4wLCJIZWlnaHQiOjAuMCwiQm9yZGVyU3R5bGUiOm51bGwsIlBhcmVudFN0eWxlIjpudWxsfSwiQmFja2dyb3VuZFN0eWxlIjp7IiRpZCI6IjEzOTEiLCJNYXJnaW4iOnsiJGlkIjoiMTM5MiIsIlRvcCI6MC4wLCJMZWZ0IjowLjAsIlJpZ2h0IjowLjAsIkJvdHRvbSI6MC4wfSwiUGFkZGluZyI6eyIkaWQiOiIxMzkzIiwiVG9wIjowLjAsIkxlZnQiOjAuMCwiUmlnaHQiOjAuMCwiQm90dG9tIjowLjB9LCJCYWNrZ3JvdW5kIjp7IiRpZCI6IjEzOTQiLCJDb2xvciI6eyIkaWQiOiIxMzk1IiwiQSI6NTEsIlIiOjE2NSwiRyI6MTY1LCJCIjoxNjV9fSwiSXNWaXNpYmxlIjp0cnVlLCJXaWR0aCI6MC4wLCJIZWlnaHQiOjAuMCwiQm9yZGVyU3R5bGUiOnsiJGlkIjoiMTM5NiIsIkxpbmVDb2xvciI6eyIkaWQiOiIxMzk3IiwiJHR5cGUiOiJOTFJFLkNvbW1vbi5Eb20uU29saWRDb2xvckJydXNoLCBOTFJFLkNvbW1vbiIsIkNvbG9yIjp7IiRpZCI6IjEzOTgiLCJBIjoyNTUsIlIiOjg4LCJHIjozOSwiQiI6N319LCJMaW5lV2VpZ2h0IjowLjAsIkxpbmVUeXBlIjowLCJQYXJlbnRTdHlsZSI6bnVsbH0sIlBhcmVudFN0eWxlIjpudWxsfSwiSXNBYm92ZVRpbWViYW5kIjpmYWxzZSwiTWFyZ2luIjp7IiRpZCI6IjEzOTkiLCJUb3AiOjAuMCwiTGVmdCI6MC4wLCJSaWdodCI6MC4wLCJCb3R0b20iOjAuMH0sIlBhZGRpbmciOnsiJGlkIjoiMTQwMCIsIlRvcCI6MC4wLCJMZWZ0IjowLjAsIlJpZ2h0IjowLjAsIkJvdHRvbSI6MC4wfSwiSXNWaXNpYmxlIjp0cnVlLCJXaWR0aCI6MC4wLCJIZWlnaHQiOjAuMCwiQm9yZGVyU3R5bGUiOnsiJGlkIjoiMTQwMSIsIkxpbmVDb2xvciI6bnVsbCwiTGluZVdlaWdodCI6MC4wLCJMaW5lVHlwZSI6MCwiUGFyZW50U3R5bGUiOm51bGx9LCJQYXJlbnRTdHlsZSI6bnVsbH19LHsiJGlkIjoiMTQwMiIsIl9hY3Rpdml0aWVzIjpbeyIkaWQiOiIxNDAzIiwiX3Jvd3MiOltdLCJJbmRleCI6MCwiSWQiOiI5MmIyMjliYy1hY2FmLTRmOTYtYTg5NS02MDM2ZmVlZTNmZDkiLCJIZWFkZXJUZXh0IjpudWxsLCJJc0RlZmF1bHQiOnRydWUsIlN0eWxlIjp7IiRpZCI6IjE0MDQiLCJIZWFkZXJTdHlsZSI6eyIkaWQiOiIxNDA1IiwiVGV4dFN0eWxlIjp7IiRpZCI6IjE0MDYiLCJGb250U2V0dGluZ3MiOnsiJGlkIjoiMTQwNyIsIkZvbnRTaXplIjoxMSwiRm9udE5hbWUiOiJDYWxpYnJpIiwiSXNCb2xkIjpmYWxzZSwiSXNJdGFsaWMiOmZhbHNlLCJJc1VuZGVybGluZWQiOmZhbHNlLCJQYXJlbnRTdHlsZSI6bnVsbH0sIkF1dG9TaXplIjoyLCJGb3JlZ3JvdW5kIjp7IiRpZCI6IjE0MDgiLCJDb2xvciI6eyIkaWQiOiIxNDA5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NDEwIiwiVG9wIjowLjAsIkxlZnQiOjAuMCwiUmlnaHQiOjAuMCwiQm90dG9tIjowLjB9LCJQYWRkaW5nIjp7IiRpZCI6IjE0MTEiLCJUb3AiOjAuMCwiTGVmdCI6MC4wLCJSaWdodCI6MC4wLCJCb3R0b20iOjAuMH0sIkJhY2tncm91bmQiOm51bGwsIklzVmlzaWJsZSI6dHJ1ZSwiV2lkdGgiOjAuMCwiSGVpZ2h0IjowLjAsIkJvcmRlclN0eWxlIjpudWxsLCJQYXJlbnRTdHlsZSI6bnVsbH0sIlJlY3RhbmdsZVN0eWxlIjp7IiRpZCI6IjE0MTIiLCJNYXJnaW4iOnsiJGlkIjoiMTQxMyIsIlRvcCI6MC4wLCJMZWZ0IjowLjAsIlJpZ2h0IjowLjAsIkJvdHRvbSI6MC4wfSwiUGFkZGluZyI6eyIkaWQiOiIxNDE0IiwiVG9wIjowLjAsIkxlZnQiOjAuMCwiUmlnaHQiOjAuMCwiQm90dG9tIjowLjB9LCJCYWNrZ3JvdW5kIjp7IiRpZCI6IjE0MTUiLCJDb2xvciI6eyIkcmVmIjoiMTYifX0sIklzVmlzaWJsZSI6dHJ1ZSwiV2lkdGgiOjAuMCwiSGVpZ2h0IjowLjAsIkJvcmRlclN0eWxlIjp7IiRpZCI6IjE0MTYiLCJMaW5lQ29sb3IiOnsiJGlkIjoiMTQxNyIsIiR0eXBlIjoiTkxSRS5Db21tb24uRG9tLlNvbGlkQ29sb3JCcnVzaCwgTkxSRS5Db21tb24iLCJDb2xvciI6eyIkaWQiOiIxNDE4IiwiQSI6MjU1LCJSIjoyNTUsIkciOjAsIkIiOjB9fSwiTGluZVdlaWdodCI6MC4wLCJMaW5lVHlwZSI6MCwiUGFyZW50U3R5bGUiOm51bGx9LCJQYXJlbnRTdHlsZSI6bnVsbH0sIk1hcmdpbiI6eyIkaWQiOiIxNDE5IiwiVG9wIjowLjAsIkxlZnQiOjAuMCwiUmlnaHQiOjAuMCwiQm90dG9tIjowLjB9LCJQYWRkaW5nIjp7IiRpZCI6IjE0MjAiLCJUb3AiOjAuMCwiTGVmdCI6MC4wLCJSaWdodCI6MC4wLCJCb3R0b20iOjAuMH0sIkJhY2tncm91bmQiOm51bGwsIklzVmlzaWJsZSI6dHJ1ZSwiV2lkdGgiOjAuMCwiSGVpZ2h0IjowLjAsIkJvcmRlclN0eWxlIjpudWxsLCJQYXJlbnRTdHlsZSI6bnVsbH0sIkJhY2tncm91bmRTdHlsZSI6eyIkaWQiOiIxNDIxIiwiTWFyZ2luIjp7IiRpZCI6IjE0MjIiLCJUb3AiOjAuMCwiTGVmdCI6MC4wLCJSaWdodCI6MC4wLCJCb3R0b20iOjAuMH0sIlBhZGRpbmciOnsiJGlkIjoiMTQyMyIsIlRvcCI6MC4wLCJMZWZ0IjowLjAsIlJpZ2h0IjowLjAsIkJvdHRvbSI6MC4wfSwiQmFja2dyb3VuZCI6eyIkaWQiOiIxNDI0IiwiQ29sb3IiOnsiJHJlZiI6IjI2In19LCJJc1Zpc2libGUiOnRydWUsIldpZHRoIjowLjAsIkhlaWdodCI6MC4wLCJCb3JkZXJTdHlsZSI6eyIkaWQiOiIxNDI1IiwiTGluZUNvbG9yIjp7IiRpZCI6IjE0MjYiLCIkdHlwZSI6Ik5MUkUuQ29tbW9uLkRvbS5Tb2xpZENvbG9yQnJ1c2gsIE5MUkUuQ29tbW9uIiwiQ29sb3IiOnsiJGlkIjoiMTQyNyIsIkEiOjI1NSwiUiI6MjU1LCJHIjowLCJCIjowfX0sIkxpbmVXZWlnaHQiOjAuMCwiTGluZVR5cGUiOjAsIlBhcmVudFN0eWxlIjpudWxsfSwiUGFyZW50U3R5bGUiOm51bGx9LCJNYXJnaW4iOnsiJGlkIjoiMTQyOCIsIlRvcCI6MC4wLCJMZWZ0IjowLjAsIlJpZ2h0IjowLjAsIkJvdHRvbSI6MC4wfSwiUGFkZGluZyI6eyIkaWQiOiIxNDI5IiwiVG9wIjowLjAsIkxlZnQiOjAuMCwiUmlnaHQiOjAuMCwiQm90dG9tIjowLjB9LCJJc1Zpc2libGUiOmZhbHNlLCJXaWR0aCI6MC4wLCJIZWlnaHQiOjAuMCwiQm9yZGVyU3R5bGUiOm51bGwsIlBhcmVudFN0eWxlIjpudWxsfX0seyIkaWQiOiIxNDMwIiwiX3Jvd3MiOlt7IiRpZCI6IjE0MzEiLCJfdGFza3MiOlt7IiRpZCI6IjE0MzIiLCJfYXR0YWNoZWRNaWxlc3RvbmVzIjpbXSwiVGFza0RlZmluaXRpb24iOnsiJGlkIjoiMTQzMyIsIkdyb3VwTmFtZSI6bnVsbCwiU3RhcnREYXRlIjoiMjAyMS0wNi0wOFQwMDowMDowMCIsIkVuZERhdGUiOiIyMDIyLTA1LTI1VDIzOjU5OjAwIiwiUGVyY2VudGFnZUNvbXBsZXRlIjpudWxsLCJTdHlsZSI6eyIkaWQiOiIxNDM0IiwiU2hhcGUiOjQsIlNoYXBlVGhpY2tuZXNzIjoxLCJEdXJhdGlvbkZvcm1hdCI6MCwiSW5jbHVkZU5vbldvcmtpbmdEYXlzSW5EdXJhdGlvbiI6ZmFsc2UsIlBlcmNlbnRhZ2VDb21wbGV0ZVN0eWxlIjp7IiRpZCI6IjE0MzUiLCJGb250U2V0dGluZ3MiOnsiJGlkIjoiMTQzNiIsIkZvbnRTaXplIjoxMCwiRm9udE5hbWUiOiJDYWxpYnJpIiwiSXNCb2xkIjpmYWxzZSwiSXNJdGFsaWMiOmZhbHNlLCJJc1VuZGVybGluZWQiOmZhbHNlLCJQYXJlbnRTdHlsZSI6bnVsbH0sIkF1dG9TaXplIjowLCJGb3JlZ3JvdW5kIjp7IiRpZCI6IjE0MzciLCJDb2xvciI6eyIkaWQiOiIxNDM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0MzkiLCJUb3AiOjAuMCwiTGVmdCI6MC4wLCJSaWdodCI6MC4wLCJCb3R0b20iOjAuMH0sIlBhZGRpbmciOnsiJGlkIjoiMTQ0MCIsIlRvcCI6MC4wLCJMZWZ0IjowLjAsIlJpZ2h0IjowLjAsIkJvdHRvbSI6MC4wfSwiQmFja2dyb3VuZCI6eyIkaWQiOiIxNDQxIiwiQ29sb3IiOnsiJHJlZiI6IjQ0In19LCJJc1Zpc2libGUiOnRydWUsIldpZHRoIjowLjAsIkhlaWdodCI6MC4wLCJCb3JkZXJTdHlsZSI6eyIkaWQiOiIxNDQyIiwiTGluZUNvbG9yIjpudWxsLCJMaW5lV2VpZ2h0IjowLjAsIkxpbmVUeXBlIjowLCJQYXJlbnRTdHlsZSI6bnVsbH0sIlBhcmVudFN0eWxlIjpudWxsfSwiRHVyYXRpb25TdHlsZSI6eyIkaWQiOiIxNDQzIiwiRm9udFNldHRpbmdzIjp7IiRpZCI6IjE0NDQiLCJGb250U2l6ZSI6MTAsIkZvbnROYW1lIjoiQ2FsaWJyaSIsIklzQm9sZCI6ZmFsc2UsIklzSXRhbGljIjpmYWxzZSwiSXNVbmRlcmxpbmVkIjpmYWxzZSwiUGFyZW50U3R5bGUiOm51bGx9LCJBdXRvU2l6ZSI6MCwiRm9yZWdyb3VuZCI6eyIkaWQiOiIxNDQ1IiwiQ29sb3IiOnsiJGlkIjoiMTQ0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DciLCJUb3AiOjAuMCwiTGVmdCI6MC4wLCJSaWdodCI6MC4wLCJCb3R0b20iOjAuMH0sIlBhZGRpbmciOnsiJGlkIjoiMTQ0OCIsIlRvcCI6MC4wLCJMZWZ0IjowLjAsIlJpZ2h0IjowLjAsIkJvdHRvbSI6MC4wfSwiQmFja2dyb3VuZCI6eyIkaWQiOiIxNDQ5IiwiQ29sb3IiOnsiJGlkIjoiMTQ1MCIsIkEiOjg5LCJSIjowLCJHIjowLCJCIjowfX0sIklzVmlzaWJsZSI6dHJ1ZSwiV2lkdGgiOjAuMCwiSGVpZ2h0IjowLjAsIkJvcmRlclN0eWxlIjp7IiRpZCI6IjE0NTEiLCJMaW5lQ29sb3IiOm51bGwsIkxpbmVXZWlnaHQiOjAuMCwiTGluZVR5cGUiOjAsIlBhcmVudFN0eWxlIjpudWxsfSwiUGFyZW50U3R5bGUiOm51bGx9LCJIb3Jpem9udGFsQ29ubmVjdG9yU3R5bGUiOnsiJGlkIjoiMTQ1MiIsIkxpbmVDb2xvciI6eyIkaWQiOiIxNDUzIiwiJHR5cGUiOiJOTFJFLkNvbW1vbi5Eb20uU29saWRDb2xvckJydXNoLCBOTFJFLkNvbW1vbiIsIkNvbG9yIjp7IiRpZCI6IjE0NTQiLCJBIjoyNTUsIlIiOjIwNCwiRyI6MjA0LCJCIjoyMDR9fSwiTGluZVdlaWdodCI6MS4wLCJMaW5lVHlwZSI6MCwiUGFyZW50U3R5bGUiOm51bGx9LCJWZXJ0aWNhbENvbm5lY3RvclN0eWxlIjp7IiRpZCI6IjE0NTUiLCJMaW5lQ29sb3IiOnsiJGlkIjoiMTQ1NiIsIiR0eXBlIjoiTkxSRS5Db21tb24uRG9tLlNvbGlkQ29sb3JCcnVzaCwgTkxSRS5Db21tb24iLCJDb2xvciI6eyIkaWQiOiIxNDU3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Q1OCIsIk1hcmdpbiI6eyIkaWQiOiIxNDU5IiwiVG9wIjowLjAsIkxlZnQiOjQuMCwiUmlnaHQiOjQuMCwiQm90dG9tIjowLjB9LCJQYWRkaW5nIjp7IiRpZCI6IjE0NjAiLCJUb3AiOjAuMCwiTGVmdCI6MC4wLCJSaWdodCI6MC4wLCJCb3R0b20iOjAuMH0sIkJhY2tncm91bmQiOnsiJGlkIjoiMTQ2MSIsIkNvbG9yIjp7IiRpZCI6IjE0NjIiLCJBIjoyNTUsIlIiOjI1NSwiRyI6MTkyLCJCIjowfX0sIklzVmlzaWJsZSI6dHJ1ZSwiV2lkdGgiOjAuMCwiSGVpZ2h0IjoxNi4wLCJCb3JkZXJTdHlsZSI6eyIkaWQiOiIxNDYzIiwiTGluZUNvbG9yIjp7IiRpZCI6IjE0NjQiLCIkdHlwZSI6Ik5MUkUuQ29tbW9uLkRvbS5Tb2xpZENvbG9yQnJ1c2gsIE5MUkUuQ29tbW9uIiwiQ29sb3IiOnsiJGlkIjoiMTQ2NSIsIkEiOjI1NSwiUiI6MjU1LCJHIjoyNTUsIkIiOjI1NX19LCJMaW5lV2VpZ2h0IjoyLjAsIkxpbmVUeXBlIjowLCJQYXJlbnRTdHlsZSI6bnVsbH0sIlBhcmVudFN0eWxlIjpudWxsfSwiVGl0bGVTdHlsZSI6eyIkaWQiOiIxNDY2IiwiRm9udFNldHRpbmdzIjp7IiRpZCI6IjE0NjciLCJGb250U2l6ZSI6MTEsIkZvbnROYW1lIjoiQ2FsaWJyaSIsIklzQm9sZCI6dHJ1ZSwiSXNJdGFsaWMiOmZhbHNlLCJJc1VuZGVybGluZWQiOmZhbHNlLCJQYXJlbnRTdHlsZSI6bnVsbH0sIkF1dG9TaXplIjowLCJGb3JlZ3JvdW5kIjp7IiRpZCI6IjE0NjgiLCJDb2xvciI6eyIkaWQiOiIxNDY5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0NzAiLCJUb3AiOjAuMCwiTGVmdCI6MC4wLCJSaWdodCI6MC4wLCJCb3R0b20iOjAuMH0sIlBhZGRpbmciOnsiJGlkIjoiMTQ3MSIsIlRvcCI6MC4wLCJMZWZ0IjowLjAsIlJpZ2h0IjowLjAsIkJvdHRvbSI6MC4wfSwiQmFja2dyb3VuZCI6eyIkaWQiOiIxNDcyIiwiQ29sb3IiOnsiJGlkIjoiMTQ3MyIsIkEiOjAsIlIiOjI1NSwiRyI6MjU1LCJCIjoyNTV9fSwiSXNWaXNpYmxlIjp0cnVlLCJXaWR0aCI6MC4wLCJIZWlnaHQiOjAuMCwiQm9yZGVyU3R5bGUiOnsiJGlkIjoiMTQ3NCIsIkxpbmVDb2xvciI6bnVsbCwiTGluZVdlaWdodCI6MC4wLCJMaW5lVHlwZSI6MCwiUGFyZW50U3R5bGUiOm51bGx9LCJQYXJlbnRTdHlsZSI6bnVsbH0sIkRhdGVTdHlsZSI6eyIkaWQiOiIxNDc1IiwiRm9udFNldHRpbmdzIjp7IiRpZCI6IjE0NzYiLCJGb250U2l6ZSI6MTAsIkZvbnROYW1lIjoiQ2FsaWJyaSIsIklzQm9sZCI6ZmFsc2UsIklzSXRhbGljIjpmYWxzZSwiSXNVbmRlcmxpbmVkIjpmYWxzZSwiUGFyZW50U3R5bGUiOm51bGx9LCJBdXRvU2l6ZSI6MCwiRm9yZWdyb3VuZCI6eyIkaWQiOiIxNDc3IiwiQ29sb3IiOnsiJGlkIjoiMTQ3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3OSIsIlRvcCI6MC4wLCJMZWZ0IjowLjAsIlJpZ2h0IjowLjAsIkJvdHRvbSI6MC4wfSwiUGFkZGluZyI6eyIkaWQiOiIxNDgwIiwiVG9wIjowLjAsIkxlZnQiOjAuMCwiUmlnaHQiOjAuMCwiQm90dG9tIjowLjB9LCJCYWNrZ3JvdW5kIjp7IiRpZCI6IjE0ODEiLCJDb2xvciI6eyIkcmVmIjoiMTQ1MCJ9fSwiSXNWaXNpYmxlIjp0cnVlLCJXaWR0aCI6MC4wLCJIZWlnaHQiOjAuMCwiQm9yZGVyU3R5bGUiOnsiJGlkIjoiMTQ4MiIsIkxpbmVDb2xvciI6bnVsbCwiTGluZVdlaWdodCI6MC4wLCJMaW5lVHlwZSI6MCwiUGFyZW50U3R5bGUiOm51bGx9LCJQYXJlbnRTdHlsZSI6bnVsbH0sIkRhdGVGb3JtYXQiOnsiJGlkIjoiMTQ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g0IiwiRm9ybWF0IjowLCJJc1Zpc2libGUiOmZhbHNlLCJMYXN0S25vd25WaXNpYmlsaXR5U3RhdGUiOmZhbHNlfSwiSXNWaXNpYmxlIjp0cnVlLCJQYXJlbnRTdHlsZSI6bnVsbH0sIkluZGV4IjozMCwiU21hcnREdXJhdGlvbkFjdGl2YXRlZCI6ZmFsc2UsIkRhdGVGb3JtYXQiOnsiJHJlZiI6IjE0ODMifSwiV2Vla051bWJlcmluZyI6eyIkaWQiOiIxNDg1IiwiRm9ybWF0IjowLCJJc1Zpc2libGUiOmZhbHNlLCJMYXN0S25vd25WaXNpYmlsaXR5U3RhdGUiOmZhbHNlfSwiSWQiOiI3NTRhMzkwNy1kMTZiLTQwMjktOTBlYS1jNjFlNWY3MDBmZjQiLCJJbXBvcnRJZCI6IjE5IiwiVGl0bGUiOiJQbGFubmluZyIsIk5vdGUiOm51bGwsIkh5cGVybGluayI6eyIkaWQiOiIxNDg2IiwiQWRkcmVzcyI6IiIsIlN1YkFkZHJlc3MiOiIifSwiSXNDaGFuZ2VkIjpmYWxzZSwiSXNOZXciOmZhbHNlfX0seyIkaWQiOiIxNDg3IiwiX2F0dGFjaGVkTWlsZXN0b25lcyI6W10sIlRhc2tEZWZpbml0aW9uIjp7IiRpZCI6IjE0ODgiLCJHcm91cE5hbWUiOm51bGwsIlN0YXJ0RGF0ZSI6IjIwMjItMDUtMjZUMDA6MDA6MDAiLCJFbmREYXRlIjoiMjAyMi0wOS0yNFQyMzo1OTowMCIsIlBlcmNlbnRhZ2VDb21wbGV0ZSI6bnVsbCwiU3R5bGUiOnsiJGlkIjoiMTQ4OSIsIlNoYXBlIjo0LCJTaGFwZVRoaWNrbmVzcyI6MSwiRHVyYXRpb25Gb3JtYXQiOjAsIkluY2x1ZGVOb25Xb3JraW5nRGF5c0luRHVyYXRpb24iOmZhbHNlLCJQZXJjZW50YWdlQ29tcGxldGVTdHlsZSI6eyIkaWQiOiIxNDkwIiwiRm9udFNldHRpbmdzIjp7IiRpZCI6IjE0OTEiLCJGb250U2l6ZSI6MTAsIkZvbnROYW1lIjoiQ2FsaWJyaSIsIklzQm9sZCI6ZmFsc2UsIklzSXRhbGljIjpmYWxzZSwiSXNVbmRlcmxpbmVkIjpmYWxzZSwiUGFyZW50U3R5bGUiOm51bGx9LCJBdXRvU2l6ZSI6MCwiRm9yZWdyb3VuZCI6eyIkaWQiOiIxNDkyIiwiQ29sb3IiOnsiJGlkIjoiMTQ5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Dk0IiwiVG9wIjowLjAsIkxlZnQiOjAuMCwiUmlnaHQiOjAuMCwiQm90dG9tIjowLjB9LCJQYWRkaW5nIjp7IiRpZCI6IjE0OTUiLCJUb3AiOjAuMCwiTGVmdCI6MC4wLCJSaWdodCI6MC4wLCJCb3R0b20iOjAuMH0sIkJhY2tncm91bmQiOnsiJGlkIjoiMTQ5NiIsIkNvbG9yIjp7IiRyZWYiOiI0NCJ9fSwiSXNWaXNpYmxlIjp0cnVlLCJXaWR0aCI6MC4wLCJIZWlnaHQiOjAuMCwiQm9yZGVyU3R5bGUiOnsiJGlkIjoiMTQ5NyIsIkxpbmVDb2xvciI6bnVsbCwiTGluZVdlaWdodCI6MC4wLCJMaW5lVHlwZSI6MCwiUGFyZW50U3R5bGUiOm51bGx9LCJQYXJlbnRTdHlsZSI6bnVsbH0sIkR1cmF0aW9uU3R5bGUiOnsiJGlkIjoiMTQ5OCIsIkZvbnRTZXR0aW5ncyI6eyIkaWQiOiIxNDk5IiwiRm9udFNpemUiOjEwLCJGb250TmFtZSI6IkNhbGlicmkiLCJJc0JvbGQiOmZhbHNlLCJJc0l0YWxpYyI6ZmFsc2UsIklzVW5kZXJsaW5lZCI6ZmFsc2UsIlBhcmVudFN0eWxlIjpudWxsfSwiQXV0b1NpemUiOjAsIkZvcmVncm91bmQiOnsiJGlkIjoiMTUwMCIsIkNvbG9yIjp7IiRyZWYiOiIxNDQ2In19LCJNYXhXaWR0aCI6MjAwLjAsIk1heEhlaWdodCI6IkluZmluaXR5IiwiU21hcnRGb3JlZ3JvdW5kSXNBY3RpdmUiOmZhbHNlLCJIb3Jpem9udGFsQWxpZ25tZW50IjowLCJWZXJ0aWNhbEFsaWdubWVudCI6MCwiU21hcnRGb3JlZ3JvdW5kIjpudWxsLCJCYWNrZ3JvdW5kRmlsbFR5cGUiOjAsIk1hcmdpbiI6eyIkaWQiOiIxNTAxIiwiVG9wIjowLjAsIkxlZnQiOjAuMCwiUmlnaHQiOjAuMCwiQm90dG9tIjowLjB9LCJQYWRkaW5nIjp7IiRpZCI6IjE1MDIiLCJUb3AiOjAuMCwiTGVmdCI6MC4wLCJSaWdodCI6MC4wLCJCb3R0b20iOjAuMH0sIkJhY2tncm91bmQiOnsiJHJlZiI6IjE0NDkifSwiSXNWaXNpYmxlIjp0cnVlLCJXaWR0aCI6MC4wLCJIZWlnaHQiOjAuMCwiQm9yZGVyU3R5bGUiOnsiJGlkIjoiMTUwMyIsIkxpbmVDb2xvciI6bnVsbCwiTGluZVdlaWdodCI6MC4wLCJMaW5lVHlwZSI6MCwiUGFyZW50U3R5bGUiOm51bGx9LCJQYXJlbnRTdHlsZSI6bnVsbH0sIkhvcml6b250YWxDb25uZWN0b3JTdHlsZSI6eyIkaWQiOiIxNTA0IiwiTGluZUNvbG9yIjp7IiRyZWYiOiIxNDUzIn0sIkxpbmVXZWlnaHQiOjEuMCwiTGluZVR5cGUiOjAsIlBhcmVudFN0eWxlIjpudWxsfSwiVmVydGljYWxDb25uZWN0b3JTdHlsZSI6eyIkaWQiOiIxNTA1IiwiTGluZUNvbG9yIjp7IiRyZWYiOiIxNDU2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UwNiIsIk1hcmdpbiI6eyIkaWQiOiIxNTA3IiwiVG9wIjowLjAsIkxlZnQiOjQuMCwiUmlnaHQiOjQuMCwiQm90dG9tIjowLjB9LCJQYWRkaW5nIjp7IiRpZCI6IjE1MDgiLCJUb3AiOjAuMCwiTGVmdCI6MC4wLCJSaWdodCI6MC4wLCJCb3R0b20iOjAuMH0sIkJhY2tncm91bmQiOnsiJGlkIjoiMTUwOSIsIkNvbG9yIjp7IiRpZCI6IjE1MTAiLCJBIjoyNTUsIlIiOjY4LCJHIjoxMTQsIkIiOjE5Nn19LCJJc1Zpc2libGUiOnRydWUsIldpZHRoIjowLjAsIkhlaWdodCI6MTYuMCwiQm9yZGVyU3R5bGUiOnsiJGlkIjoiMTUxMSIsIkxpbmVDb2xvciI6eyIkcmVmIjoiMTQ2NCJ9LCJMaW5lV2VpZ2h0IjoyLjAsIkxpbmVUeXBlIjowLCJQYXJlbnRTdHlsZSI6bnVsbH0sIlBhcmVudFN0eWxlIjpudWxsfSwiVGl0bGVTdHlsZSI6eyIkaWQiOiIxNTEyIiwiRm9udFNldHRpbmdzIjp7IiRpZCI6IjE1MTMiLCJGb250U2l6ZSI6MTEsIkZvbnROYW1lIjoiQ2FsaWJyaSIsIklzQm9sZCI6dHJ1ZSwiSXNJdGFsaWMiOmZhbHNlLCJJc1VuZGVybGluZWQiOmZhbHNlLCJQYXJlbnRTdHlsZSI6bnVsbH0sIkF1dG9TaXplIjowLCJGb3JlZ3JvdW5kIjp7IiRpZCI6IjE1MTQiLCJDb2xvciI6eyIkaWQiOiIxNTE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1MTYiLCJUb3AiOjAuMCwiTGVmdCI6MC4wLCJSaWdodCI6MC4wLCJCb3R0b20iOjAuMH0sIlBhZGRpbmciOnsiJGlkIjoiMTUxNyIsIlRvcCI6MC4wLCJMZWZ0IjowLjAsIlJpZ2h0IjowLjAsIkJvdHRvbSI6MC4wfSwiQmFja2dyb3VuZCI6eyIkaWQiOiIxNTE4IiwiQ29sb3IiOnsiJGlkIjoiMTUxOSIsIkEiOjAsIlIiOjI1NSwiRyI6MjU1LCJCIjoyNTV9fSwiSXNWaXNpYmxlIjp0cnVlLCJXaWR0aCI6MC4wLCJIZWlnaHQiOjAuMCwiQm9yZGVyU3R5bGUiOnsiJGlkIjoiMTUyMCIsIkxpbmVDb2xvciI6bnVsbCwiTGluZVdlaWdodCI6MC4wLCJMaW5lVHlwZSI6MCwiUGFyZW50U3R5bGUiOm51bGx9LCJQYXJlbnRTdHlsZSI6bnVsbH0sIkRhdGVTdHlsZSI6eyIkaWQiOiIxNTIxIiwiRm9udFNldHRpbmdzIjp7IiRpZCI6IjE1MjIiLCJGb250U2l6ZSI6MTAsIkZvbnROYW1lIjoiQ2FsaWJyaSIsIklzQm9sZCI6ZmFsc2UsIklzSXRhbGljIjpmYWxzZSwiSXNVbmRlcmxpbmVkIjpmYWxzZSwiUGFyZW50U3R5bGUiOm51bGx9LCJBdXRvU2l6ZSI6MCwiRm9yZWdyb3VuZCI6eyIkaWQiOiIxNTIzIiwiQ29sb3IiOnsiJHJlZiI6IjE0NzgifX0sIk1heFdpZHRoIjoyMDAuMCwiTWF4SGVpZ2h0IjoiSW5maW5pdHkiLCJTbWFydEZvcmVncm91bmRJc0FjdGl2ZSI6ZmFsc2UsIkhvcml6b250YWxBbGlnbm1lbnQiOjAsIlZlcnRpY2FsQWxpZ25tZW50IjowLCJTbWFydEZvcmVncm91bmQiOm51bGwsIkJhY2tncm91bmRGaWxsVHlwZSI6MCwiTWFyZ2luIjp7IiRpZCI6IjE1MjQiLCJUb3AiOjAuMCwiTGVmdCI6MC4wLCJSaWdodCI6MC4wLCJCb3R0b20iOjAuMH0sIlBhZGRpbmciOnsiJGlkIjoiMTUyNSIsIlRvcCI6MC4wLCJMZWZ0IjowLjAsIlJpZ2h0IjowLjAsIkJvdHRvbSI6MC4wfSwiQmFja2dyb3VuZCI6eyIkcmVmIjoiMTQ4MSJ9LCJJc1Zpc2libGUiOnRydWUsIldpZHRoIjowLjAsIkhlaWdodCI6MC4wLCJCb3JkZXJTdHlsZSI6eyIkaWQiOiIxNTI2IiwiTGluZUNvbG9yIjpudWxsLCJMaW5lV2VpZ2h0IjowLjAsIkxpbmVUeXBlIjowLCJQYXJlbnRTdHlsZSI6bnVsbH0sIlBhcmVudFN0eWxlIjpudWxsfSwiRGF0ZUZvcm1hdCI6eyIkaWQiOiIxN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MjgiLCJGb3JtYXQiOjAsIklzVmlzaWJsZSI6ZmFsc2UsIkxhc3RLbm93blZpc2liaWxpdHlTdGF0ZSI6ZmFsc2V9LCJJc1Zpc2libGUiOnRydWUsIlBhcmVudFN0eWxlIjpudWxsfSwiSW5kZXgiOjMxLCJTbWFydER1cmF0aW9uQWN0aXZhdGVkIjpmYWxzZSwiRGF0ZUZvcm1hdCI6eyIkcmVmIjoiMTUyNyJ9LCJXZWVrTnVtYmVyaW5nIjp7IiRpZCI6IjE1MjkiLCJGb3JtYXQiOjAsIklzVmlzaWJsZSI6ZmFsc2UsIkxhc3RLbm93blZpc2liaWxpdHlTdGF0ZSI6ZmFsc2V9LCJJZCI6IjU5NWU0NmVmLTQ5M2MtNDQwNS1hZDhiLTcyODBjNzFhNzllMyIsIkltcG9ydElkIjoiMjAiLCJUaXRsZSI6IkRlc2lnbiIsIk5vdGUiOm51bGwsIkh5cGVybGluayI6eyIkaWQiOiIxNTMwIiwiQWRkcmVzcyI6IiIsIlN1YkFkZHJlc3MiOiIifSwiSXNDaGFuZ2VkIjpmYWxzZSwiSXNOZXciOmZhbHNlfX0seyIkaWQiOiIxNTMxIiwiX2F0dGFjaGVkTWlsZXN0b25lcyI6W10sIlRhc2tEZWZpbml0aW9uIjp7IiRpZCI6IjE1MzIiLCJHcm91cE5hbWUiOm51bGwsIlN0YXJ0RGF0ZSI6IjIwMjItMDktMjVUMDA6MDA6MDAiLCJFbmREYXRlIjoiMjAyMy0wNC0wN1QyMzo1OTowMCIsIlBlcmNlbnRhZ2VDb21wbGV0ZSI6bnVsbCwiU3R5bGUiOnsiJGlkIjoiMTUzMyIsIlNoYXBlIjo0LCJTaGFwZVRoaWNrbmVzcyI6MSwiRHVyYXRpb25Gb3JtYXQiOjAsIkluY2x1ZGVOb25Xb3JraW5nRGF5c0luRHVyYXRpb24iOmZhbHNlLCJQZXJjZW50YWdlQ29tcGxldGVTdHlsZSI6eyIkaWQiOiIxNTM0IiwiRm9udFNldHRpbmdzIjp7IiRpZCI6IjE1MzUiLCJGb250U2l6ZSI6MTAsIkZvbnROYW1lIjoiQ2FsaWJyaSIsIklzQm9sZCI6ZmFsc2UsIklzSXRhbGljIjpmYWxzZSwiSXNVbmRlcmxpbmVkIjpmYWxzZSwiUGFyZW50U3R5bGUiOm51bGx9LCJBdXRvU2l6ZSI6MCwiRm9yZWdyb3VuZCI6eyIkaWQiOiIxNTM2IiwiQ29sb3IiOnsiJGlkIjoiMTUz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TM4IiwiVG9wIjowLjAsIkxlZnQiOjAuMCwiUmlnaHQiOjAuMCwiQm90dG9tIjowLjB9LCJQYWRkaW5nIjp7IiRpZCI6IjE1MzkiLCJUb3AiOjAuMCwiTGVmdCI6MC4wLCJSaWdodCI6MC4wLCJCb3R0b20iOjAuMH0sIkJhY2tncm91bmQiOnsiJGlkIjoiMTU0MCIsIkNvbG9yIjp7IiRyZWYiOiI0NCJ9fSwiSXNWaXNpYmxlIjp0cnVlLCJXaWR0aCI6MC4wLCJIZWlnaHQiOjAuMCwiQm9yZGVyU3R5bGUiOnsiJGlkIjoiMTU0MSIsIkxpbmVDb2xvciI6bnVsbCwiTGluZVdlaWdodCI6MC4wLCJMaW5lVHlwZSI6MCwiUGFyZW50U3R5bGUiOm51bGx9LCJQYXJlbnRTdHlsZSI6bnVsbH0sIkR1cmF0aW9uU3R5bGUiOnsiJGlkIjoiMTU0MiIsIkZvbnRTZXR0aW5ncyI6eyIkaWQiOiIxNTQzIiwiRm9udFNpemUiOjEwLCJGb250TmFtZSI6IkNhbGlicmkiLCJJc0JvbGQiOmZhbHNlLCJJc0l0YWxpYyI6ZmFsc2UsIklzVW5kZXJsaW5lZCI6ZmFsc2UsIlBhcmVudFN0eWxlIjpudWxsfSwiQXV0b1NpemUiOjAsIkZvcmVncm91bmQiOnsiJGlkIjoiMTU0NCIsIkNvbG9yIjp7IiRpZCI6IjE1N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Q2IiwiVG9wIjowLjAsIkxlZnQiOjAuMCwiUmlnaHQiOjAuMCwiQm90dG9tIjowLjB9LCJQYWRkaW5nIjp7IiRpZCI6IjE1NDciLCJUb3AiOjAuMCwiTGVmdCI6MC4wLCJSaWdodCI6MC4wLCJCb3R0b20iOjAuMH0sIkJhY2tncm91bmQiOnsiJGlkIjoiMTU0OCIsIkNvbG9yIjp7IiRpZCI6IjE1NDkiLCJBIjo4OSwiUiI6MCwiRyI6MCwiQiI6MH19LCJJc1Zpc2libGUiOnRydWUsIldpZHRoIjowLjAsIkhlaWdodCI6MC4wLCJCb3JkZXJTdHlsZSI6eyIkaWQiOiIxNTUwIiwiTGluZUNvbG9yIjpudWxsLCJMaW5lV2VpZ2h0IjowLjAsIkxpbmVUeXBlIjowLCJQYXJlbnRTdHlsZSI6bnVsbH0sIlBhcmVudFN0eWxlIjpudWxsfSwiSG9yaXpvbnRhbENvbm5lY3RvclN0eWxlIjp7IiRpZCI6IjE1NTEiLCJMaW5lQ29sb3IiOnsiJGlkIjoiMTU1MiIsIiR0eXBlIjoiTkxSRS5Db21tb24uRG9tLlNvbGlkQ29sb3JCcnVzaCwgTkxSRS5Db21tb24iLCJDb2xvciI6eyIkaWQiOiIxNTUzIiwiQSI6MjU1LCJSIjoyMDQsIkciOjIwNCwiQiI6MjA0fX0sIkxpbmVXZWlnaHQiOjEuMCwiTGluZVR5cGUiOjAsIlBhcmVudFN0eWxlIjpudWxsfSwiVmVydGljYWxDb25uZWN0b3JTdHlsZSI6eyIkaWQiOiIxNTU0IiwiTGluZUNvbG9yIjp7IiRpZCI6IjE1NTUiLCIkdHlwZSI6Ik5MUkUuQ29tbW9uLkRvbS5Tb2xpZENvbG9yQnJ1c2gsIE5MUkUuQ29tbW9uIiwiQ29sb3IiOnsiJGlkIjoiMTU1N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1NTciLCJNYXJnaW4iOnsiJGlkIjoiMTU1OCIsIlRvcCI6MC4wLCJMZWZ0Ijo0LjAsIlJpZ2h0Ijo0LjAsIkJvdHRvbSI6MC4wfSwiUGFkZGluZyI6eyIkaWQiOiIxNTU5IiwiVG9wIjowLjAsIkxlZnQiOjAuMCwiUmlnaHQiOjAuMCwiQm90dG9tIjowLjB9LCJCYWNrZ3JvdW5kIjp7IiRpZCI6IjE1NjAiLCJDb2xvciI6eyIkaWQiOiIxNTYxIiwiQSI6MjU1LCJSIjoyMzcsIkciOjEyNSwiQiI6NDl9fSwiSXNWaXNpYmxlIjp0cnVlLCJXaWR0aCI6MC4wLCJIZWlnaHQiOjE2LjAsIkJvcmRlclN0eWxlIjp7IiRpZCI6IjE1NjIiLCJMaW5lQ29sb3IiOnsiJGlkIjoiMTU2MyIsIiR0eXBlIjoiTkxSRS5Db21tb24uRG9tLlNvbGlkQ29sb3JCcnVzaCwgTkxSRS5Db21tb24iLCJDb2xvciI6eyIkaWQiOiIxNTY0IiwiQSI6MjU1LCJSIjoyNTUsIkciOjI1NSwiQiI6MjU1fX0sIkxpbmVXZWlnaHQiOjIuMCwiTGluZVR5cGUiOjAsIlBhcmVudFN0eWxlIjpudWxsfSwiUGFyZW50U3R5bGUiOm51bGx9LCJUaXRsZVN0eWxlIjp7IiRpZCI6IjE1NjUiLCJGb250U2V0dGluZ3MiOnsiJGlkIjoiMTU2NiIsIkZvbnRTaXplIjoxMSwiRm9udE5hbWUiOiJDYWxpYnJpIiwiSXNCb2xkIjp0cnVlLCJJc0l0YWxpYyI6ZmFsc2UsIklzVW5kZXJsaW5lZCI6ZmFsc2UsIlBhcmVudFN0eWxlIjpudWxsfSwiQXV0b1NpemUiOjAsIkZvcmVncm91bmQiOnsiJGlkIjoiMTU2NyIsIkNvbG9yIjp7IiRpZCI6IjE1Nj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U2OSIsIlRvcCI6MC4wLCJMZWZ0IjowLjAsIlJpZ2h0IjowLjAsIkJvdHRvbSI6MC4wfSwiUGFkZGluZyI6eyIkaWQiOiIxNTcwIiwiVG9wIjowLjAsIkxlZnQiOjAuMCwiUmlnaHQiOjAuMCwiQm90dG9tIjowLjB9LCJCYWNrZ3JvdW5kIjp7IiRpZCI6IjE1NzEiLCJDb2xvciI6eyIkaWQiOiIxNTcyIiwiQSI6MCwiUiI6MjU1LCJHIjoyNTUsIkIiOjI1NX19LCJJc1Zpc2libGUiOnRydWUsIldpZHRoIjowLjAsIkhlaWdodCI6MC4wLCJCb3JkZXJTdHlsZSI6eyIkaWQiOiIxNTczIiwiTGluZUNvbG9yIjpudWxsLCJMaW5lV2VpZ2h0IjowLjAsIkxpbmVUeXBlIjowLCJQYXJlbnRTdHlsZSI6bnVsbH0sIlBhcmVudFN0eWxlIjpudWxsfSwiRGF0ZVN0eWxlIjp7IiRpZCI6IjE1NzQiLCJGb250U2V0dGluZ3MiOnsiJGlkIjoiMTU3NSIsIkZvbnRTaXplIjoxMCwiRm9udE5hbWUiOiJDYWxpYnJpIiwiSXNCb2xkIjpmYWxzZSwiSXNJdGFsaWMiOmZhbHNlLCJJc1VuZGVybGluZWQiOmZhbHNlLCJQYXJlbnRTdHlsZSI6bnVsbH0sIkF1dG9TaXplIjowLCJGb3JlZ3JvdW5kIjp7IiRpZCI6IjE1NzYiLCJDb2xvciI6eyIkaWQiOiIxNTc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c4IiwiVG9wIjowLjAsIkxlZnQiOjAuMCwiUmlnaHQiOjAuMCwiQm90dG9tIjowLjB9LCJQYWRkaW5nIjp7IiRpZCI6IjE1NzkiLCJUb3AiOjAuMCwiTGVmdCI6MC4wLCJSaWdodCI6MC4wLCJCb3R0b20iOjAuMH0sIkJhY2tncm91bmQiOnsiJGlkIjoiMTU4MCIsIkNvbG9yIjp7IiRyZWYiOiIxNTQ5In19LCJJc1Zpc2libGUiOnRydWUsIldpZHRoIjowLjAsIkhlaWdodCI6MC4wLCJCb3JkZXJTdHlsZSI6eyIkaWQiOiIxNTgxIiwiTGluZUNvbG9yIjpudWxsLCJMaW5lV2VpZ2h0IjowLjAsIkxpbmVUeXBlIjowLCJQYXJlbnRTdHlsZSI6bnVsbH0sIlBhcmVudFN0eWxlIjpudWxsfSwiRGF0ZUZvcm1hdCI6eyIkaWQiOiIxNT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ODMiLCJGb3JtYXQiOjAsIklzVmlzaWJsZSI6ZmFsc2UsIkxhc3RLbm93blZpc2liaWxpdHlTdGF0ZSI6ZmFsc2V9LCJJc1Zpc2libGUiOnRydWUsIlBhcmVudFN0eWxlIjpudWxsfSwiSW5kZXgiOjMyLCJTbWFydER1cmF0aW9uQWN0aXZhdGVkIjpmYWxzZSwiRGF0ZUZvcm1hdCI6eyIkcmVmIjoiMTU4MiJ9LCJXZWVrTnVtYmVyaW5nIjp7IiRpZCI6IjE1ODQiLCJGb3JtYXQiOjAsIklzVmlzaWJsZSI6ZmFsc2UsIkxhc3RLbm93blZpc2liaWxpdHlTdGF0ZSI6ZmFsc2V9LCJJZCI6IjczMTVhYzY0LTFjMmQtNGIwNy04YzUzLTRkY2VhZjNkN2I1ZiIsIkltcG9ydElkIjoiMjEiLCJUaXRsZSI6IlByb3RvdHlwZSIsIk5vdGUiOm51bGwsIkh5cGVybGluayI6eyIkaWQiOiIxNTg1IiwiQWRkcmVzcyI6IiIsIlN1YkFkZHJlc3MiOiIifSwiSXNDaGFuZ2VkIjpmYWxzZSwiSXNOZXciOmZhbHNlfX0seyIkaWQiOiIxNTg2IiwiX2F0dGFjaGVkTWlsZXN0b25lcyI6W10sIlRhc2tEZWZpbml0aW9uIjp7IiRpZCI6IjE1ODciLCJHcm91cE5hbWUiOm51bGwsIlN0YXJ0RGF0ZSI6IjIwMjMtMDQtMDhUMDA6MDA6MDAiLCJFbmREYXRlIjoiMjAyMy0wOC0yOFQyMzo1OTowMCIsIlBlcmNlbnRhZ2VDb21wbGV0ZSI6bnVsbCwiU3R5bGUiOnsiJGlkIjoiMTU4OCIsIlNoYXBlIjo0LCJTaGFwZVRoaWNrbmVzcyI6MSwiRHVyYXRpb25Gb3JtYXQiOjAsIkluY2x1ZGVOb25Xb3JraW5nRGF5c0luRHVyYXRpb24iOmZhbHNlLCJQZXJjZW50YWdlQ29tcGxldGVTdHlsZSI6eyIkaWQiOiIxNTg5IiwiRm9udFNldHRpbmdzIjp7IiRpZCI6IjE1OTAiLCJGb250U2l6ZSI6MTAsIkZvbnROYW1lIjoiQ2FsaWJyaSIsIklzQm9sZCI6ZmFsc2UsIklzSXRhbGljIjpmYWxzZSwiSXNVbmRlcmxpbmVkIjpmYWxzZSwiUGFyZW50U3R5bGUiOm51bGx9LCJBdXRvU2l6ZSI6MCwiRm9yZWdyb3VuZCI6eyIkaWQiOiIxNTkxIiwiQ29sb3IiOnsiJGlkIjoiMTU5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TkzIiwiVG9wIjowLjAsIkxlZnQiOjAuMCwiUmlnaHQiOjAuMCwiQm90dG9tIjowLjB9LCJQYWRkaW5nIjp7IiRpZCI6IjE1OTQiLCJUb3AiOjAuMCwiTGVmdCI6MC4wLCJSaWdodCI6MC4wLCJCb3R0b20iOjAuMH0sIkJhY2tncm91bmQiOnsiJGlkIjoiMTU5NSIsIkNvbG9yIjp7IiRyZWYiOiI0NCJ9fSwiSXNWaXNpYmxlIjp0cnVlLCJXaWR0aCI6MC4wLCJIZWlnaHQiOjAuMCwiQm9yZGVyU3R5bGUiOnsiJGlkIjoiMTU5NiIsIkxpbmVDb2xvciI6bnVsbCwiTGluZVdlaWdodCI6MC4wLCJMaW5lVHlwZSI6MCwiUGFyZW50U3R5bGUiOm51bGx9LCJQYXJlbnRTdHlsZSI6bnVsbH0sIkR1cmF0aW9uU3R5bGUiOnsiJGlkIjoiMTU5NyIsIkZvbnRTZXR0aW5ncyI6eyIkaWQiOiIxNTk4IiwiRm9udFNpemUiOjEwLCJGb250TmFtZSI6IkNhbGlicmkiLCJJc0JvbGQiOmZhbHNlLCJJc0l0YWxpYyI6ZmFsc2UsIklzVW5kZXJsaW5lZCI6ZmFsc2UsIlBhcmVudFN0eWxlIjpudWxsfSwiQXV0b1NpemUiOjAsIkZvcmVncm91bmQiOnsiJGlkIjoiMTU5OSIsIkNvbG9yIjp7IiRpZCI6IjE2M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AxIiwiVG9wIjowLjAsIkxlZnQiOjAuMCwiUmlnaHQiOjAuMCwiQm90dG9tIjowLjB9LCJQYWRkaW5nIjp7IiRpZCI6IjE2MDIiLCJUb3AiOjAuMCwiTGVmdCI6MC4wLCJSaWdodCI6MC4wLCJCb3R0b20iOjAuMH0sIkJhY2tncm91bmQiOnsiJGlkIjoiMTYwMyIsIkNvbG9yIjp7IiRpZCI6IjE2MDQiLCJBIjo4OSwiUiI6MCwiRyI6MCwiQiI6MH19LCJJc1Zpc2libGUiOnRydWUsIldpZHRoIjowLjAsIkhlaWdodCI6MC4wLCJCb3JkZXJTdHlsZSI6eyIkaWQiOiIxNjA1IiwiTGluZUNvbG9yIjpudWxsLCJMaW5lV2VpZ2h0IjowLjAsIkxpbmVUeXBlIjowLCJQYXJlbnRTdHlsZSI6bnVsbH0sIlBhcmVudFN0eWxlIjpudWxsfSwiSG9yaXpvbnRhbENvbm5lY3RvclN0eWxlIjp7IiRpZCI6IjE2MDYiLCJMaW5lQ29sb3IiOnsiJGlkIjoiMTYwNyIsIiR0eXBlIjoiTkxSRS5Db21tb24uRG9tLlNvbGlkQ29sb3JCcnVzaCwgTkxSRS5Db21tb24iLCJDb2xvciI6eyIkaWQiOiIxNjA4IiwiQSI6MjU1LCJSIjoyMDQsIkciOjIwNCwiQiI6MjA0fX0sIkxpbmVXZWlnaHQiOjEuMCwiTGluZVR5cGUiOjAsIlBhcmVudFN0eWxlIjpudWxsfSwiVmVydGljYWxDb25uZWN0b3JTdHlsZSI6eyIkaWQiOiIxNjA5IiwiTGluZUNvbG9yIjp7IiRpZCI6IjE2MTAiLCIkdHlwZSI6Ik5MUkUuQ29tbW9uLkRvbS5Tb2xpZENvbG9yQnJ1c2gsIE5MUkUuQ29tbW9uIiwiQ29sb3IiOnsiJGlkIjoiMTYxM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2MTIiLCJNYXJnaW4iOnsiJGlkIjoiMTYxMyIsIlRvcCI6MC4wLCJMZWZ0Ijo0LjAsIlJpZ2h0Ijo0LjAsIkJvdHRvbSI6MC4wfSwiUGFkZGluZyI6eyIkaWQiOiIxNjE0IiwiVG9wIjowLjAsIkxlZnQiOjAuMCwiUmlnaHQiOjAuMCwiQm90dG9tIjowLjB9LCJCYWNrZ3JvdW5kIjp7IiRpZCI6IjE2MTUiLCJDb2xvciI6eyIkaWQiOiIxNjE2IiwiQSI6MjU1LCJSIjoxMTUsIkciOjExNSwiQiI6MTE1fX0sIklzVmlzaWJsZSI6dHJ1ZSwiV2lkdGgiOjAuMCwiSGVpZ2h0IjoxNi4wLCJCb3JkZXJTdHlsZSI6eyIkaWQiOiIxNjE3IiwiTGluZUNvbG9yIjp7IiRpZCI6IjE2MTgiLCIkdHlwZSI6Ik5MUkUuQ29tbW9uLkRvbS5Tb2xpZENvbG9yQnJ1c2gsIE5MUkUuQ29tbW9uIiwiQ29sb3IiOnsiJGlkIjoiMTYxOSIsIkEiOjI1NSwiUiI6MjU1LCJHIjoyNTUsIkIiOjI1NX19LCJMaW5lV2VpZ2h0IjoyLjAsIkxpbmVUeXBlIjowLCJQYXJlbnRTdHlsZSI6bnVsbH0sIlBhcmVudFN0eWxlIjpudWxsfSwiVGl0bGVTdHlsZSI6eyIkaWQiOiIxNjIwIiwiRm9udFNldHRpbmdzIjp7IiRpZCI6IjE2MjEiLCJGb250U2l6ZSI6MTEsIkZvbnROYW1lIjoiQ2FsaWJyaSIsIklzQm9sZCI6dHJ1ZSwiSXNJdGFsaWMiOmZhbHNlLCJJc1VuZGVybGluZWQiOmZhbHNlLCJQYXJlbnRTdHlsZSI6bnVsbH0sIkF1dG9TaXplIjowLCJGb3JlZ3JvdW5kIjp7IiRpZCI6IjE2MjIiLCJDb2xvciI6eyIkaWQiOiIxNjI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2MjQiLCJUb3AiOjAuMCwiTGVmdCI6MC4wLCJSaWdodCI6MC4wLCJCb3R0b20iOjAuMH0sIlBhZGRpbmciOnsiJGlkIjoiMTYyNSIsIlRvcCI6MC4wLCJMZWZ0IjowLjAsIlJpZ2h0IjowLjAsIkJvdHRvbSI6MC4wfSwiQmFja2dyb3VuZCI6eyIkaWQiOiIxNjI2IiwiQ29sb3IiOnsiJGlkIjoiMTYyNyIsIkEiOjAsIlIiOjI1NSwiRyI6MjU1LCJCIjoyNTV9fSwiSXNWaXNpYmxlIjp0cnVlLCJXaWR0aCI6MC4wLCJIZWlnaHQiOjAuMCwiQm9yZGVyU3R5bGUiOnsiJGlkIjoiMTYyOCIsIkxpbmVDb2xvciI6bnVsbCwiTGluZVdlaWdodCI6MC4wLCJMaW5lVHlwZSI6MCwiUGFyZW50U3R5bGUiOm51bGx9LCJQYXJlbnRTdHlsZSI6bnVsbH0sIkRhdGVTdHlsZSI6eyIkaWQiOiIxNjI5IiwiRm9udFNldHRpbmdzIjp7IiRpZCI6IjE2MzAiLCJGb250U2l6ZSI6MTAsIkZvbnROYW1lIjoiQ2FsaWJyaSIsIklzQm9sZCI6ZmFsc2UsIklzSXRhbGljIjpmYWxzZSwiSXNVbmRlcmxpbmVkIjpmYWxzZSwiUGFyZW50U3R5bGUiOm51bGx9LCJBdXRvU2l6ZSI6MCwiRm9yZWdyb3VuZCI6eyIkaWQiOiIxNjMxIiwiQ29sb3IiOnsiJGlkIjoiMTY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zMyIsIlRvcCI6MC4wLCJMZWZ0IjowLjAsIlJpZ2h0IjowLjAsIkJvdHRvbSI6MC4wfSwiUGFkZGluZyI6eyIkaWQiOiIxNjM0IiwiVG9wIjowLjAsIkxlZnQiOjAuMCwiUmlnaHQiOjAuMCwiQm90dG9tIjowLjB9LCJCYWNrZ3JvdW5kIjp7IiRpZCI6IjE2MzUiLCJDb2xvciI6eyIkcmVmIjoiMTYwNCJ9fSwiSXNWaXNpYmxlIjp0cnVlLCJXaWR0aCI6MC4wLCJIZWlnaHQiOjAuMCwiQm9yZGVyU3R5bGUiOnsiJGlkIjoiMTYzNiIsIkxpbmVDb2xvciI6bnVsbCwiTGluZVdlaWdodCI6MC4wLCJMaW5lVHlwZSI6MCwiUGFyZW50U3R5bGUiOm51bGx9LCJQYXJlbnRTdHlsZSI6bnVsbH0sIkRhdGVGb3JtYXQiOnsiJGlkIjoiMTYz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M4IiwiRm9ybWF0IjowLCJJc1Zpc2libGUiOmZhbHNlLCJMYXN0S25vd25WaXNpYmlsaXR5U3RhdGUiOmZhbHNlfSwiSXNWaXNpYmxlIjp0cnVlLCJQYXJlbnRTdHlsZSI6bnVsbH0sIkluZGV4IjozMywiU21hcnREdXJhdGlvbkFjdGl2YXRlZCI6ZmFsc2UsIkRhdGVGb3JtYXQiOnsiJHJlZiI6IjE2MzcifSwiV2Vla051bWJlcmluZyI6eyIkaWQiOiIxNjM5IiwiRm9ybWF0IjowLCJJc1Zpc2libGUiOmZhbHNlLCJMYXN0S25vd25WaXNpYmlsaXR5U3RhdGUiOmZhbHNlfSwiSWQiOiI0ZTlmMmE4Yy1iMGY4LTQ3YTAtOGQxMi0zZTU0MDZhNmRlMTUiLCJJbXBvcnRJZCI6IjIyIiwiVGl0bGUiOiJEZXNpZ24gZm9yIE1hbnVmYWN0dXJpbmciLCJOb3RlIjpudWxsLCJIeXBlcmxpbmsiOnsiJGlkIjoiMTY0MCIsIkFkZHJlc3MiOiIiLCJTdWJBZGRyZXNzIjoiIn0sIklzQ2hhbmdlZCI6ZmFsc2UsIklzTmV3IjpmYWxzZX19LHsiJGlkIjoiMTY0MSIsIl9hdHRhY2hlZE1pbGVzdG9uZXMiOltdLCJUYXNrRGVmaW5pdGlvbiI6eyIkaWQiOiIxNjQyIiwiR3JvdXBOYW1lIjpudWxsLCJTdGFydERhdGUiOiIyMDIzLTA4LTI5VDAwOjAwOjAwIiwiRW5kRGF0ZSI6IjIwMjQtMDItMDNUMjM6NTk6MDAiLCJQZXJjZW50YWdlQ29tcGxldGUiOm51bGwsIlN0eWxlIjp7IiRpZCI6IjE2NDMiLCJTaGFwZSI6NCwiU2hhcGVUaGlja25lc3MiOjEsIkR1cmF0aW9uRm9ybWF0IjowLCJJbmNsdWRlTm9uV29ya2luZ0RheXNJbkR1cmF0aW9uIjpmYWxzZSwiUGVyY2VudGFnZUNvbXBsZXRlU3R5bGUiOnsiJGlkIjoiMTY0NCIsIkZvbnRTZXR0aW5ncyI6eyIkaWQiOiIxNjQ1IiwiRm9udFNpemUiOjEwLCJGb250TmFtZSI6IkNhbGlicmkiLCJJc0JvbGQiOmZhbHNlLCJJc0l0YWxpYyI6ZmFsc2UsIklzVW5kZXJsaW5lZCI6ZmFsc2UsIlBhcmVudFN0eWxlIjpudWxsfSwiQXV0b1NpemUiOjAsIkZvcmVncm91bmQiOnsiJGlkIjoiMTY0NiIsIkNvbG9yIjp7IiRpZCI6IjE2N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Y0OCIsIlRvcCI6MC4wLCJMZWZ0IjowLjAsIlJpZ2h0IjowLjAsIkJvdHRvbSI6MC4wfSwiUGFkZGluZyI6eyIkaWQiOiIxNjQ5IiwiVG9wIjowLjAsIkxlZnQiOjAuMCwiUmlnaHQiOjAuMCwiQm90dG9tIjowLjB9LCJCYWNrZ3JvdW5kIjp7IiRpZCI6IjE2NTAiLCJDb2xvciI6eyIkcmVmIjoiNDQifX0sIklzVmlzaWJsZSI6dHJ1ZSwiV2lkdGgiOjAuMCwiSGVpZ2h0IjowLjAsIkJvcmRlclN0eWxlIjp7IiRpZCI6IjE2NTEiLCJMaW5lQ29sb3IiOm51bGwsIkxpbmVXZWlnaHQiOjAuMCwiTGluZVR5cGUiOjAsIlBhcmVudFN0eWxlIjpudWxsfSwiUGFyZW50U3R5bGUiOm51bGx9LCJEdXJhdGlvblN0eWxlIjp7IiRpZCI6IjE2NTIiLCJGb250U2V0dGluZ3MiOnsiJGlkIjoiMTY1MyIsIkZvbnRTaXplIjoxMCwiRm9udE5hbWUiOiJDYWxpYnJpIiwiSXNCb2xkIjpmYWxzZSwiSXNJdGFsaWMiOmZhbHNlLCJJc1VuZGVybGluZWQiOmZhbHNlLCJQYXJlbnRTdHlsZSI6bnVsbH0sIkF1dG9TaXplIjowLCJGb3JlZ3JvdW5kIjp7IiRpZCI6IjE2NTQiLCJDb2xvciI6eyIkaWQiOiIxNjU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1NiIsIlRvcCI6MC4wLCJMZWZ0IjowLjAsIlJpZ2h0IjowLjAsIkJvdHRvbSI6MC4wfSwiUGFkZGluZyI6eyIkaWQiOiIxNjU3IiwiVG9wIjowLjAsIkxlZnQiOjAuMCwiUmlnaHQiOjAuMCwiQm90dG9tIjowLjB9LCJCYWNrZ3JvdW5kIjp7IiRpZCI6IjE2NTgiLCJDb2xvciI6eyIkaWQiOiIxNjU5IiwiQSI6ODksIlIiOjAsIkciOjAsIkIiOjB9fSwiSXNWaXNpYmxlIjp0cnVlLCJXaWR0aCI6MC4wLCJIZWlnaHQiOjAuMCwiQm9yZGVyU3R5bGUiOnsiJGlkIjoiMTY2MCIsIkxpbmVDb2xvciI6bnVsbCwiTGluZVdlaWdodCI6MC4wLCJMaW5lVHlwZSI6MCwiUGFyZW50U3R5bGUiOm51bGx9LCJQYXJlbnRTdHlsZSI6bnVsbH0sIkhvcml6b250YWxDb25uZWN0b3JTdHlsZSI6eyIkaWQiOiIxNjYxIiwiTGluZUNvbG9yIjp7IiRpZCI6IjE2NjIiLCIkdHlwZSI6Ik5MUkUuQ29tbW9uLkRvbS5Tb2xpZENvbG9yQnJ1c2gsIE5MUkUuQ29tbW9uIiwiQ29sb3IiOnsiJGlkIjoiMTY2MyIsIkEiOjI1NSwiUiI6MjA0LCJHIjoyMDQsIkIiOjIwNH19LCJMaW5lV2VpZ2h0IjoxLjAsIkxpbmVUeXBlIjowLCJQYXJlbnRTdHlsZSI6bnVsbH0sIlZlcnRpY2FsQ29ubmVjdG9yU3R5bGUiOnsiJGlkIjoiMTY2NCIsIkxpbmVDb2xvciI6eyIkaWQiOiIxNjY1IiwiJHR5cGUiOiJOTFJFLkNvbW1vbi5Eb20uU29saWRDb2xvckJydXNoLCBOTFJFLkNvbW1vbiIsIkNvbG9yIjp7IiRpZCI6IjE2Nj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jY3IiwiTWFyZ2luIjp7IiRpZCI6IjE2NjgiLCJUb3AiOjAuMCwiTGVmdCI6NC4wLCJSaWdodCI6NC4wLCJCb3R0b20iOjAuMH0sIlBhZGRpbmciOnsiJGlkIjoiMTY2OSIsIlRvcCI6MC4wLCJMZWZ0IjowLjAsIlJpZ2h0IjowLjAsIkJvdHRvbSI6MC4wfSwiQmFja2dyb3VuZCI6eyIkaWQiOiIxNjcwIiwiQ29sb3IiOnsiJGlkIjoiMTY3MSIsIkEiOjI1NSwiUiI6MTEyLCJHIjoxNzMsIkIiOjcxfX0sIklzVmlzaWJsZSI6dHJ1ZSwiV2lkdGgiOjAuMCwiSGVpZ2h0IjoxNi4wLCJCb3JkZXJTdHlsZSI6eyIkaWQiOiIxNjcyIiwiTGluZUNvbG9yIjp7IiRpZCI6IjE2NzMiLCIkdHlwZSI6Ik5MUkUuQ29tbW9uLkRvbS5Tb2xpZENvbG9yQnJ1c2gsIE5MUkUuQ29tbW9uIiwiQ29sb3IiOnsiJGlkIjoiMTY3NCIsIkEiOjI1NSwiUiI6MjU1LCJHIjoyNTUsIkIiOjI1NX19LCJMaW5lV2VpZ2h0IjoyLjAsIkxpbmVUeXBlIjowLCJQYXJlbnRTdHlsZSI6bnVsbH0sIlBhcmVudFN0eWxlIjpudWxsfSwiVGl0bGVTdHlsZSI6eyIkaWQiOiIxNjc1IiwiRm9udFNldHRpbmdzIjp7IiRpZCI6IjE2NzYiLCJGb250U2l6ZSI6MTEsIkZvbnROYW1lIjoiQ2FsaWJyaSIsIklzQm9sZCI6dHJ1ZSwiSXNJdGFsaWMiOmZhbHNlLCJJc1VuZGVybGluZWQiOmZhbHNlLCJQYXJlbnRTdHlsZSI6bnVsbH0sIkF1dG9TaXplIjowLCJGb3JlZ3JvdW5kIjp7IiRpZCI6IjE2NzciLCJDb2xvciI6eyIkaWQiOiIxNjc4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2NzkiLCJUb3AiOjAuMCwiTGVmdCI6MC4wLCJSaWdodCI6MC4wLCJCb3R0b20iOjAuMH0sIlBhZGRpbmciOnsiJGlkIjoiMTY4MCIsIlRvcCI6MC4wLCJMZWZ0IjowLjAsIlJpZ2h0IjowLjAsIkJvdHRvbSI6MC4wfSwiQmFja2dyb3VuZCI6eyIkaWQiOiIxNjgxIiwiQ29sb3IiOnsiJGlkIjoiMTY4MiIsIkEiOjAsIlIiOjI1NSwiRyI6MjU1LCJCIjoyNTV9fSwiSXNWaXNpYmxlIjp0cnVlLCJXaWR0aCI6MC4wLCJIZWlnaHQiOjAuMCwiQm9yZGVyU3R5bGUiOnsiJGlkIjoiMTY4MyIsIkxpbmVDb2xvciI6bnVsbCwiTGluZVdlaWdodCI6MC4wLCJMaW5lVHlwZSI6MCwiUGFyZW50U3R5bGUiOm51bGx9LCJQYXJlbnRTdHlsZSI6bnVsbH0sIkRhdGVTdHlsZSI6eyIkaWQiOiIxNjg0IiwiRm9udFNldHRpbmdzIjp7IiRpZCI6IjE2ODUiLCJGb250U2l6ZSI6MTAsIkZvbnROYW1lIjoiQ2FsaWJyaSIsIklzQm9sZCI6ZmFsc2UsIklzSXRhbGljIjpmYWxzZSwiSXNVbmRlcmxpbmVkIjpmYWxzZSwiUGFyZW50U3R5bGUiOm51bGx9LCJBdXRvU2l6ZSI6MCwiRm9yZWdyb3VuZCI6eyIkaWQiOiIxNjg2IiwiQ29sb3IiOnsiJGlkIjoiMTY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4OCIsIlRvcCI6MC4wLCJMZWZ0IjowLjAsIlJpZ2h0IjowLjAsIkJvdHRvbSI6MC4wfSwiUGFkZGluZyI6eyIkaWQiOiIxNjg5IiwiVG9wIjowLjAsIkxlZnQiOjAuMCwiUmlnaHQiOjAuMCwiQm90dG9tIjowLjB9LCJCYWNrZ3JvdW5kIjp7IiRpZCI6IjE2OTAiLCJDb2xvciI6eyIkcmVmIjoiMTY1OSJ9fSwiSXNWaXNpYmxlIjp0cnVlLCJXaWR0aCI6MC4wLCJIZWlnaHQiOjAuMCwiQm9yZGVyU3R5bGUiOnsiJGlkIjoiMTY5MSIsIkxpbmVDb2xvciI6bnVsbCwiTGluZVdlaWdodCI6MC4wLCJMaW5lVHlwZSI6MCwiUGFyZW50U3R5bGUiOm51bGx9LCJQYXJlbnRTdHlsZSI6bnVsbH0sIkRhdGVGb3JtYXQiOnsiJGlkIjoiMTY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kzIiwiRm9ybWF0IjowLCJJc1Zpc2libGUiOmZhbHNlLCJMYXN0S25vd25WaXNpYmlsaXR5U3RhdGUiOmZhbHNlfSwiSXNWaXNpYmxlIjp0cnVlLCJQYXJlbnRTdHlsZSI6bnVsbH0sIkluZGV4IjozNCwiU21hcnREdXJhdGlvbkFjdGl2YXRlZCI6ZmFsc2UsIkRhdGVGb3JtYXQiOnsiJHJlZiI6IjE2OTIifSwiV2Vla051bWJlcmluZyI6eyIkaWQiOiIxNjk0IiwiRm9ybWF0IjowLCJJc1Zpc2libGUiOmZhbHNlLCJMYXN0S25vd25WaXNpYmlsaXR5U3RhdGUiOmZhbHNlfSwiSWQiOiI5NWIzMzJmYi0zNjljLTQ1NWUtYjk5OS1lMDYzNWQwYTU0M2YiLCJJbXBvcnRJZCI6IjIzIiwiVGl0bGUiOiJNYW51ZmFjdHVyaW5nIiwiTm90ZSI6bnVsbCwiSHlwZXJsaW5rIjp7IiRpZCI6IjE2OTUiLCJBZGRyZXNzIjoiIiwiU3ViQWRkcmVzcyI6IiJ9LCJJc0NoYW5nZWQiOmZhbHNlLCJJc05ldyI6ZmFsc2V9fSx7IiRpZCI6IjE2OTYiLCJfYXR0YWNoZWRNaWxlc3RvbmVzIjpbXSwiVGFza0RlZmluaXRpb24iOnsiJGlkIjoiMTY5NyIsIkdyb3VwTmFtZSI6bnVsbCwiU3RhcnREYXRlIjoiMjAyNC0wMi0wNFQwMDowMDowMCIsIkVuZERhdGUiOiIyMDI1LTAxLTE3VDIzOjU5OjAwIiwiUGVyY2VudGFnZUNvbXBsZXRlIjpudWxsLCJTdHlsZSI6eyIkaWQiOiIxNjk4IiwiU2hhcGUiOjQsIlNoYXBlVGhpY2tuZXNzIjoxLCJEdXJhdGlvbkZvcm1hdCI6MCwiSW5jbHVkZU5vbldvcmtpbmdEYXlzSW5EdXJhdGlvbiI6ZmFsc2UsIlBlcmNlbnRhZ2VDb21wbGV0ZVN0eWxlIjp7IiRpZCI6IjE2OTkiLCJGb250U2V0dGluZ3MiOnsiJGlkIjoiMTcwMCIsIkZvbnRTaXplIjoxMCwiRm9udE5hbWUiOiJDYWxpYnJpIiwiSXNCb2xkIjpmYWxzZSwiSXNJdGFsaWMiOmZhbHNlLCJJc1VuZGVybGluZWQiOmZhbHNlLCJQYXJlbnRTdHlsZSI6bnVsbH0sIkF1dG9TaXplIjowLCJGb3JlZ3JvdW5kIjp7IiRpZCI6IjE3MDEiLCJDb2xvciI6eyIkaWQiOiIxNzA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3MDMiLCJUb3AiOjAuMCwiTGVmdCI6MC4wLCJSaWdodCI6MC4wLCJCb3R0b20iOjAuMH0sIlBhZGRpbmciOnsiJGlkIjoiMTcwNCIsIlRvcCI6MC4wLCJMZWZ0IjowLjAsIlJpZ2h0IjowLjAsIkJvdHRvbSI6MC4wfSwiQmFja2dyb3VuZCI6eyIkaWQiOiIxNzA1IiwiQ29sb3IiOnsiJHJlZiI6IjQ0In19LCJJc1Zpc2libGUiOnRydWUsIldpZHRoIjowLjAsIkhlaWdodCI6MC4wLCJCb3JkZXJTdHlsZSI6eyIkaWQiOiIxNzA2IiwiTGluZUNvbG9yIjpudWxsLCJMaW5lV2VpZ2h0IjowLjAsIkxpbmVUeXBlIjowLCJQYXJlbnRTdHlsZSI6bnVsbH0sIlBhcmVudFN0eWxlIjpudWxsfSwiRHVyYXRpb25TdHlsZSI6eyIkaWQiOiIxNzA3IiwiRm9udFNldHRpbmdzIjp7IiRpZCI6IjE3MDgiLCJGb250U2l6ZSI6MTAsIkZvbnROYW1lIjoiQ2FsaWJyaSIsIklzQm9sZCI6ZmFsc2UsIklzSXRhbGljIjpmYWxzZSwiSXNVbmRlcmxpbmVkIjpmYWxzZSwiUGFyZW50U3R5bGUiOm51bGx9LCJBdXRvU2l6ZSI6MCwiRm9yZWdyb3VuZCI6eyIkaWQiOiIxNzA5IiwiQ29sb3IiOnsiJGlkIjoiMTcx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MTEiLCJUb3AiOjAuMCwiTGVmdCI6MC4wLCJSaWdodCI6MC4wLCJCb3R0b20iOjAuMH0sIlBhZGRpbmciOnsiJGlkIjoiMTcxMiIsIlRvcCI6MC4wLCJMZWZ0IjowLjAsIlJpZ2h0IjowLjAsIkJvdHRvbSI6MC4wfSwiQmFja2dyb3VuZCI6eyIkaWQiOiIxNzEzIiwiQ29sb3IiOnsiJGlkIjoiMTcxNCIsIkEiOjg5LCJSIjowLCJHIjowLCJCIjowfX0sIklzVmlzaWJsZSI6dHJ1ZSwiV2lkdGgiOjAuMCwiSGVpZ2h0IjowLjAsIkJvcmRlclN0eWxlIjp7IiRpZCI6IjE3MTUiLCJMaW5lQ29sb3IiOm51bGwsIkxpbmVXZWlnaHQiOjAuMCwiTGluZVR5cGUiOjAsIlBhcmVudFN0eWxlIjpudWxsfSwiUGFyZW50U3R5bGUiOm51bGx9LCJIb3Jpem9udGFsQ29ubmVjdG9yU3R5bGUiOnsiJGlkIjoiMTcxNiIsIkxpbmVDb2xvciI6eyIkaWQiOiIxNzE3IiwiJHR5cGUiOiJOTFJFLkNvbW1vbi5Eb20uU29saWRDb2xvckJydXNoLCBOTFJFLkNvbW1vbiIsIkNvbG9yIjp7IiRpZCI6IjE3MTgiLCJBIjoyNTUsIlIiOjIwNCwiRyI6MjA0LCJCIjoyMDR9fSwiTGluZVdlaWdodCI6MS4wLCJMaW5lVHlwZSI6MCwiUGFyZW50U3R5bGUiOm51bGx9LCJWZXJ0aWNhbENvbm5lY3RvclN0eWxlIjp7IiRpZCI6IjE3MTkiLCJMaW5lQ29sb3IiOnsiJGlkIjoiMTcyMCIsIiR0eXBlIjoiTkxSRS5Db21tb24uRG9tLlNvbGlkQ29sb3JCcnVzaCwgTkxSRS5Db21tb24iLCJDb2xvciI6eyIkaWQiOiIxNzIx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cyMiIsIk1hcmdpbiI6eyIkaWQiOiIxNzIzIiwiVG9wIjowLjAsIkxlZnQiOjQuMCwiUmlnaHQiOjQuMCwiQm90dG9tIjowLjB9LCJQYWRkaW5nIjp7IiRpZCI6IjE3MjQiLCJUb3AiOjAuMCwiTGVmdCI6MC4wLCJSaWdodCI6MC4wLCJCb3R0b20iOjAuMH0sIkJhY2tncm91bmQiOnsiJGlkIjoiMTcyNSIsIkNvbG9yIjp7IiRpZCI6IjE3MjYiLCJBIjoyNTUsIlIiOjExMSwiRyI6NDksIkIiOjE1Mn19LCJJc1Zpc2libGUiOnRydWUsIldpZHRoIjowLjAsIkhlaWdodCI6MTYuMCwiQm9yZGVyU3R5bGUiOnsiJGlkIjoiMTcyNyIsIkxpbmVDb2xvciI6eyIkaWQiOiIxNzI4IiwiJHR5cGUiOiJOTFJFLkNvbW1vbi5Eb20uU29saWRDb2xvckJydXNoLCBOTFJFLkNvbW1vbiIsIkNvbG9yIjp7IiRpZCI6IjE3MjkiLCJBIjoyNTUsIlIiOjI1NSwiRyI6MjU1LCJCIjoyNTV9fSwiTGluZVdlaWdodCI6Mi4wLCJMaW5lVHlwZSI6MCwiUGFyZW50U3R5bGUiOm51bGx9LCJQYXJlbnRTdHlsZSI6bnVsbH0sIlRpdGxlU3R5bGUiOnsiJGlkIjoiMTczMCIsIkZvbnRTZXR0aW5ncyI6eyIkaWQiOiIxNzMxIiwiRm9udFNpemUiOjExLCJGb250TmFtZSI6IkNhbGlicmkiLCJJc0JvbGQiOnRydWUsIklzSXRhbGljIjpmYWxzZSwiSXNVbmRlcmxpbmVkIjpmYWxzZSwiUGFyZW50U3R5bGUiOm51bGx9LCJBdXRvU2l6ZSI6MCwiRm9yZWdyb3VuZCI6eyIkaWQiOiIxNzMyIiwiQ29sb3IiOnsiJGlkIjoiMTcz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zM0IiwiVG9wIjowLjAsIkxlZnQiOjAuMCwiUmlnaHQiOjAuMCwiQm90dG9tIjowLjB9LCJQYWRkaW5nIjp7IiRpZCI6IjE3MzUiLCJUb3AiOjAuMCwiTGVmdCI6MC4wLCJSaWdodCI6MC4wLCJCb3R0b20iOjAuMH0sIkJhY2tncm91bmQiOnsiJGlkIjoiMTczNiIsIkNvbG9yIjp7IiRpZCI6IjE3MzciLCJBIjowLCJSIjoyNTUsIkciOjI1NSwiQiI6MjU1fX0sIklzVmlzaWJsZSI6dHJ1ZSwiV2lkdGgiOjAuMCwiSGVpZ2h0IjowLjAsIkJvcmRlclN0eWxlIjp7IiRpZCI6IjE3MzgiLCJMaW5lQ29sb3IiOm51bGwsIkxpbmVXZWlnaHQiOjAuMCwiTGluZVR5cGUiOjAsIlBhcmVudFN0eWxlIjpudWxsfSwiUGFyZW50U3R5bGUiOm51bGx9LCJEYXRlU3R5bGUiOnsiJGlkIjoiMTczOSIsIkZvbnRTZXR0aW5ncyI6eyIkaWQiOiIxNzQwIiwiRm9udFNpemUiOjEwLCJGb250TmFtZSI6IkNhbGlicmkiLCJJc0JvbGQiOmZhbHNlLCJJc0l0YWxpYyI6ZmFsc2UsIklzVW5kZXJsaW5lZCI6ZmFsc2UsIlBhcmVudFN0eWxlIjpudWxsfSwiQXV0b1NpemUiOjAsIkZvcmVncm91bmQiOnsiJGlkIjoiMTc0MSIsIkNvbG9yIjp7IiRpZCI6IjE3N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3NDMiLCJUb3AiOjAuMCwiTGVmdCI6MC4wLCJSaWdodCI6MC4wLCJCb3R0b20iOjAuMH0sIlBhZGRpbmciOnsiJGlkIjoiMTc0NCIsIlRvcCI6MC4wLCJMZWZ0IjowLjAsIlJpZ2h0IjowLjAsIkJvdHRvbSI6MC4wfSwiQmFja2dyb3VuZCI6eyIkaWQiOiIxNzQ1IiwiQ29sb3IiOnsiJHJlZiI6IjE3MTQifX0sIklzVmlzaWJsZSI6dHJ1ZSwiV2lkdGgiOjAuMCwiSGVpZ2h0IjowLjAsIkJvcmRlclN0eWxlIjp7IiRpZCI6IjE3NDYiLCJMaW5lQ29sb3IiOm51bGwsIkxpbmVXZWlnaHQiOjAuMCwiTGluZVR5cGUiOjAsIlBhcmVudFN0eWxlIjpudWxsfSwiUGFyZW50U3R5bGUiOm51bGx9LCJEYXRlRm9ybWF0Ijp7IiRpZCI6IjE3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0OCIsIkZvcm1hdCI6MCwiSXNWaXNpYmxlIjpmYWxzZSwiTGFzdEtub3duVmlzaWJpbGl0eVN0YXRlIjpmYWxzZX0sIklzVmlzaWJsZSI6dHJ1ZSwiUGFyZW50U3R5bGUiOm51bGx9LCJJbmRleCI6MzUsIlNtYXJ0RHVyYXRpb25BY3RpdmF0ZWQiOmZhbHNlLCJEYXRlRm9ybWF0Ijp7IiRyZWYiOiIxNzQ3In0sIldlZWtOdW1iZXJpbmciOnsiJGlkIjoiMTc0OSIsIkZvcm1hdCI6MCwiSXNWaXNpYmxlIjpmYWxzZSwiTGFzdEtub3duVmlzaWJpbGl0eVN0YXRlIjpmYWxzZX0sIklkIjoiODhkYjNjZDctOWIwNS00YzdhLWI5OGQtY2I3YTMyNGMzNzM1IiwiSW1wb3J0SWQiOiIyNCIsIlRpdGxlIjoiUG9zdC1NYW51ZmFjdHVyaW5nIiwiTm90ZSI6bnVsbCwiSHlwZXJsaW5rIjp7IiRpZCI6IjE3NTAiLCJBZGRyZXNzIjoiIiwiU3ViQWRkcmVzcyI6IiJ9LCJJc0NoYW5nZWQiOmZhbHNlLCJJc05ldyI6ZmFsc2V9fV0sIl9taWxlc3RvbmVzIjpbXSwiSWQiOiJmN2NjZTRlNS1kYTA0LTRiNDctOTMxOS02N2NhMWI5YzNiYTEiLCJJc1NpbmdsZUl0ZW1Sb3ciOmZhbHNlfV0sIkluZGV4IjowLCJJZCI6IjFkZjZkOWFkLTdhMDQtNGE0Ni04YmI1LTY1NDYzMzljN2ViYyIsIkhlYWRlclRleHQiOiJPdmVydGF4ZXoiLCJJc0RlZmF1bHQiOmZhbHNlLCJTdHlsZSI6eyIkaWQiOiIxNzUxIiwiSGVhZGVyU3R5bGUiOnsiJGlkIjoiMTc1MiIsIlRleHRTdHlsZSI6eyIkaWQiOiIxNzUzIiwiRm9udFNldHRpbmdzIjp7IiRpZCI6IjE3NTQiLCJGb250U2l6ZSI6MTEsIkZvbnROYW1lIjoiQ2FsaWJyaSIsIklzQm9sZCI6ZmFsc2UsIklzSXRhbGljIjpmYWxzZSwiSXNVbmRlcmxpbmVkIjpmYWxzZSwiUGFyZW50U3R5bGUiOm51bGx9LCJBdXRvU2l6ZSI6MiwiRm9yZWdyb3VuZCI6eyIkaWQiOiIxNzU1IiwiQ29sb3IiOnsiJGlkIjoiMTc1NiIsIkEiOjI1NSwiUiI6MCwiRyI6MCwiQiI6MH19LCJNYXhXaWR0aCI6NjQuMDM3NTk0ODAwNzc2NDMyLCJNYXhIZWlnaHQiOjAuMCwiU21hcnRGb3JlZ3JvdW5kSXNBY3RpdmUiOmZhbHNlLCJIb3Jpem9udGFsQWxpZ25tZW50IjowLCJWZXJ0aWNhbEFsaWdubWVudCI6MCwiU21hcnRGb3JlZ3JvdW5kIjpudWxsLCJCYWNrZ3JvdW5kRmlsbFR5cGUiOjAsIk1hcmdpbiI6eyIkaWQiOiIxNzU3IiwiVG9wIjowLjAsIkxlZnQiOjAuMCwiUmlnaHQiOjAuMCwiQm90dG9tIjowLjB9LCJQYWRkaW5nIjp7IiRpZCI6IjE3NTgiLCJUb3AiOjAuMCwiTGVmdCI6MC4wLCJSaWdodCI6MC4wLCJCb3R0b20iOjAuMH0sIkJhY2tncm91bmQiOm51bGwsIklzVmlzaWJsZSI6dHJ1ZSwiV2lkdGgiOjAuMCwiSGVpZ2h0IjowLjAsIkJvcmRlclN0eWxlIjpudWxsLCJQYXJlbnRTdHlsZSI6bnVsbH0sIlJlY3RhbmdsZVN0eWxlIjp7IiRpZCI6IjE3NTkiLCJNYXJnaW4iOnsiJGlkIjoiMTc2MCIsIlRvcCI6MC4wLCJMZWZ0IjowLjAsIlJpZ2h0IjowLjAsIkJvdHRvbSI6MC4wfSwiUGFkZGluZyI6eyIkaWQiOiIxNzYxIiwiVG9wIjowLjAsIkxlZnQiOjAuMCwiUmlnaHQiOjAuMCwiQm90dG9tIjowLjB9LCJCYWNrZ3JvdW5kIjp7IiRpZCI6IjE3NjIiLCJDb2xvciI6eyIkcmVmIjoiMTYifX0sIklzVmlzaWJsZSI6dHJ1ZSwiV2lkdGgiOjAuMCwiSGVpZ2h0IjowLjAsIkJvcmRlclN0eWxlIjp7IiRpZCI6IjE3NjMiLCJMaW5lQ29sb3IiOnsiJGlkIjoiMTc2NCIsIiR0eXBlIjoiTkxSRS5Db21tb24uRG9tLlNvbGlkQ29sb3JCcnVzaCwgTkxSRS5Db21tb24iLCJDb2xvciI6eyIkaWQiOiIxNzY1IiwiQSI6MjU1LCJSIjoyNTUsIkciOjAsIkIiOjB9fSwiTGluZVdlaWdodCI6MC4wLCJMaW5lVHlwZSI6MCwiUGFyZW50U3R5bGUiOm51bGx9LCJQYXJlbnRTdHlsZSI6bnVsbH0sIk1hcmdpbiI6eyIkaWQiOiIxNzY2IiwiVG9wIjowLjAsIkxlZnQiOjAuMCwiUmlnaHQiOjAuMCwiQm90dG9tIjowLjB9LCJQYWRkaW5nIjp7IiRpZCI6IjE3NjciLCJUb3AiOjAuMCwiTGVmdCI6MC4wLCJSaWdodCI6MC4wLCJCb3R0b20iOjAuMH0sIkJhY2tncm91bmQiOm51bGwsIklzVmlzaWJsZSI6dHJ1ZSwiV2lkdGgiOjAuMCwiSGVpZ2h0IjowLjAsIkJvcmRlclN0eWxlIjpudWxsLCJQYXJlbnRTdHlsZSI6bnVsbH0sIkJhY2tncm91bmRTdHlsZSI6eyIkaWQiOiIxNzY4IiwiTWFyZ2luIjp7IiRpZCI6IjE3NjkiLCJUb3AiOjAuMCwiTGVmdCI6MC4wLCJSaWdodCI6MC4wLCJCb3R0b20iOjAuMH0sIlBhZGRpbmciOnsiJGlkIjoiMTc3MCIsIlRvcCI6MC4wLCJMZWZ0IjowLjAsIlJpZ2h0IjowLjAsIkJvdHRvbSI6MC4wfSwiQmFja2dyb3VuZCI6eyIkaWQiOiIxNzcxIiwiQ29sb3IiOnsiJHJlZiI6IjI2In19LCJJc1Zpc2libGUiOnRydWUsIldpZHRoIjowLjAsIkhlaWdodCI6MC4wLCJCb3JkZXJTdHlsZSI6eyIkaWQiOiIxNzcyIiwiTGluZUNvbG9yIjp7IiRpZCI6IjE3NzMiLCIkdHlwZSI6Ik5MUkUuQ29tbW9uLkRvbS5Tb2xpZENvbG9yQnJ1c2gsIE5MUkUuQ29tbW9uIiwiQ29sb3IiOnsiJGlkIjoiMTc3NCIsIkEiOjI1NSwiUiI6MjMxLCJHIjoyMzAsIkIiOjIzMH19LCJMaW5lV2VpZ2h0IjoyLjAsIkxpbmVUeXBlIjowLCJQYXJlbnRTdHlsZSI6bnVsbH0sIlBhcmVudFN0eWxlIjpudWxsfSwiTWFyZ2luIjp7IiRpZCI6IjE3NzUiLCJUb3AiOjAuMCwiTGVmdCI6MC4wLCJSaWdodCI6MC4wLCJCb3R0b20iOjAuMH0sIlBhZGRpbmciOnsiJGlkIjoiMTc3NiIsIlRvcCI6MC4wLCJMZWZ0IjowLjAsIlJpZ2h0IjowLjAsIkJvdHRvbSI6MC4wfSwiSXNWaXNpYmxlIjp0cnVlLCJXaWR0aCI6MC4wLCJIZWlnaHQiOjAuMCwiQm9yZGVyU3R5bGUiOm51bGwsIlBhcmVudFN0eWxlIjpudWxsfX0seyIkaWQiOiIxNzc3IiwiX3Jvd3MiOlt7IiRpZCI6IjE3NzgiLCJfdGFza3MiOlt7IiRpZCI6IjE3NzkiLCJfYXR0YWNoZWRNaWxlc3RvbmVzIjpbXSwiVGFza0RlZmluaXRpb24iOnsiJGlkIjoiMTc4MCIsIkdyb3VwTmFtZSI6bnVsbCwiU3RhcnREYXRlIjoiMjAyMS0wNy0wNVQwMDowMDowMCIsIkVuZERhdGUiOiIyMDIyLTA1LTIyVDIzOjU5OjAwIiwiUGVyY2VudGFnZUNvbXBsZXRlIjpudWxsLCJTdHlsZSI6eyIkaWQiOiIxNzgxIiwiU2hhcGUiOjQsIlNoYXBlVGhpY2tuZXNzIjoxLCJEdXJhdGlvbkZvcm1hdCI6MCwiSW5jbHVkZU5vbldvcmtpbmdEYXlzSW5EdXJhdGlvbiI6ZmFsc2UsIlBlcmNlbnRhZ2VDb21wbGV0ZVN0eWxlIjp7IiRpZCI6IjE3ODIiLCJGb250U2V0dGluZ3MiOnsiJGlkIjoiMTc4MyIsIkZvbnRTaXplIjoxMCwiRm9udE5hbWUiOiJDYWxpYnJpIiwiSXNCb2xkIjpmYWxzZSwiSXNJdGFsaWMiOmZhbHNlLCJJc1VuZGVybGluZWQiOmZhbHNlLCJQYXJlbnRTdHlsZSI6bnVsbH0sIkF1dG9TaXplIjowLCJGb3JlZ3JvdW5kIjp7IiRpZCI6IjE3ODQiLCJDb2xvciI6eyIkaWQiOiIxNzg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3ODYiLCJUb3AiOjAuMCwiTGVmdCI6MC4wLCJSaWdodCI6MC4wLCJCb3R0b20iOjAuMH0sIlBhZGRpbmciOnsiJGlkIjoiMTc4NyIsIlRvcCI6MC4wLCJMZWZ0IjowLjAsIlJpZ2h0IjowLjAsIkJvdHRvbSI6MC4wfSwiQmFja2dyb3VuZCI6eyIkaWQiOiIxNzg4IiwiQ29sb3IiOnsiJHJlZiI6IjQ0In19LCJJc1Zpc2libGUiOnRydWUsIldpZHRoIjowLjAsIkhlaWdodCI6MC4wLCJCb3JkZXJTdHlsZSI6eyIkaWQiOiIxNzg5IiwiTGluZUNvbG9yIjpudWxsLCJMaW5lV2VpZ2h0IjowLjAsIkxpbmVUeXBlIjowLCJQYXJlbnRTdHlsZSI6bnVsbH0sIlBhcmVudFN0eWxlIjpudWxsfSwiRHVyYXRpb25TdHlsZSI6eyIkaWQiOiIxNzkwIiwiRm9udFNldHRpbmdzIjp7IiRpZCI6IjE3OTEiLCJGb250U2l6ZSI6MTAsIkZvbnROYW1lIjoiQ2FsaWJyaSIsIklzQm9sZCI6ZmFsc2UsIklzSXRhbGljIjpmYWxzZSwiSXNVbmRlcmxpbmVkIjpmYWxzZSwiUGFyZW50U3R5bGUiOm51bGx9LCJBdXRvU2l6ZSI6MCwiRm9yZWdyb3VuZCI6eyIkaWQiOiIxNzkyIiwiQ29sb3IiOnsiJGlkIjoiMTc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OTQiLCJUb3AiOjAuMCwiTGVmdCI6MC4wLCJSaWdodCI6MC4wLCJCb3R0b20iOjAuMH0sIlBhZGRpbmciOnsiJGlkIjoiMTc5NSIsIlRvcCI6MC4wLCJMZWZ0IjowLjAsIlJpZ2h0IjowLjAsIkJvdHRvbSI6MC4wfSwiQmFja2dyb3VuZCI6eyIkaWQiOiIxNzk2IiwiQ29sb3IiOnsiJGlkIjoiMTc5NyIsIkEiOjg5LCJSIjowLCJHIjowLCJCIjowfX0sIklzVmlzaWJsZSI6dHJ1ZSwiV2lkdGgiOjAuMCwiSGVpZ2h0IjowLjAsIkJvcmRlclN0eWxlIjp7IiRpZCI6IjE3OTgiLCJMaW5lQ29sb3IiOm51bGwsIkxpbmVXZWlnaHQiOjAuMCwiTGluZVR5cGUiOjAsIlBhcmVudFN0eWxlIjpudWxsfSwiUGFyZW50U3R5bGUiOm51bGx9LCJIb3Jpem9udGFsQ29ubmVjdG9yU3R5bGUiOnsiJGlkIjoiMTc5OSIsIkxpbmVDb2xvciI6eyIkaWQiOiIxODAwIiwiJHR5cGUiOiJOTFJFLkNvbW1vbi5Eb20uU29saWRDb2xvckJydXNoLCBOTFJFLkNvbW1vbiIsIkNvbG9yIjp7IiRpZCI6IjE4MDEiLCJBIjoyNTUsIlIiOjIwNCwiRyI6MjA0LCJCIjoyMDR9fSwiTGluZVdlaWdodCI6MS4wLCJMaW5lVHlwZSI6MCwiUGFyZW50U3R5bGUiOm51bGx9LCJWZXJ0aWNhbENvbm5lY3RvclN0eWxlIjp7IiRpZCI6IjE4MDIiLCJMaW5lQ29sb3IiOnsiJGlkIjoiMTgwMyIsIiR0eXBlIjoiTkxSRS5Db21tb24uRG9tLlNvbGlkQ29sb3JCcnVzaCwgTkxSRS5Db21tb24iLCJDb2xvciI6eyIkaWQiOiIxODA0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gwNSIsIk1hcmdpbiI6eyIkaWQiOiIxODA2IiwiVG9wIjowLjAsIkxlZnQiOjQuMCwiUmlnaHQiOjQuMCwiQm90dG9tIjowLjB9LCJQYWRkaW5nIjp7IiRpZCI6IjE4MDciLCJUb3AiOjAuMCwiTGVmdCI6MC4wLCJSaWdodCI6MC4wLCJCb3R0b20iOjAuMH0sIkJhY2tncm91bmQiOnsiJGlkIjoiMTgwOCIsIkNvbG9yIjp7IiRpZCI6IjE4MDkiLCJBIjoyNTUsIlIiOjI1NSwiRyI6MTkyLCJCIjowfX0sIklzVmlzaWJsZSI6dHJ1ZSwiV2lkdGgiOjAuMCwiSGVpZ2h0IjoxNi4wLCJCb3JkZXJTdHlsZSI6eyIkaWQiOiIxODEwIiwiTGluZUNvbG9yIjp7IiRpZCI6IjE4MTEiLCIkdHlwZSI6Ik5MUkUuQ29tbW9uLkRvbS5Tb2xpZENvbG9yQnJ1c2gsIE5MUkUuQ29tbW9uIiwiQ29sb3IiOnsiJGlkIjoiMTgxMiIsIkEiOjI1NSwiUiI6MjU1LCJHIjoyNTUsIkIiOjI1NX19LCJMaW5lV2VpZ2h0IjoyLjAsIkxpbmVUeXBlIjowLCJQYXJlbnRTdHlsZSI6bnVsbH0sIlBhcmVudFN0eWxlIjpudWxsfSwiVGl0bGVTdHlsZSI6eyIkaWQiOiIxODEzIiwiRm9udFNldHRpbmdzIjp7IiRpZCI6IjE4MTQiLCJGb250U2l6ZSI6MTEsIkZvbnROYW1lIjoiQ2FsaWJyaSIsIklzQm9sZCI6dHJ1ZSwiSXNJdGFsaWMiOmZhbHNlLCJJc1VuZGVybGluZWQiOmZhbHNlLCJQYXJlbnRTdHlsZSI6bnVsbH0sIkF1dG9TaXplIjowLCJGb3JlZ3JvdW5kIjp7IiRpZCI6IjE4MTUiLCJDb2xvciI6eyIkaWQiOiIxODE2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4MTciLCJUb3AiOjAuMCwiTGVmdCI6MC4wLCJSaWdodCI6MC4wLCJCb3R0b20iOjAuMH0sIlBhZGRpbmciOnsiJGlkIjoiMTgxOCIsIlRvcCI6MC4wLCJMZWZ0IjowLjAsIlJpZ2h0IjowLjAsIkJvdHRvbSI6MC4wfSwiQmFja2dyb3VuZCI6eyIkaWQiOiIxODE5IiwiQ29sb3IiOnsiJGlkIjoiMTgyMCIsIkEiOjAsIlIiOjI1NSwiRyI6MjU1LCJCIjoyNTV9fSwiSXNWaXNpYmxlIjp0cnVlLCJXaWR0aCI6MC4wLCJIZWlnaHQiOjAuMCwiQm9yZGVyU3R5bGUiOnsiJGlkIjoiMTgyMSIsIkxpbmVDb2xvciI6bnVsbCwiTGluZVdlaWdodCI6MC4wLCJMaW5lVHlwZSI6MCwiUGFyZW50U3R5bGUiOm51bGx9LCJQYXJlbnRTdHlsZSI6bnVsbH0sIkRhdGVTdHlsZSI6eyIkaWQiOiIxODIyIiwiRm9udFNldHRpbmdzIjp7IiRpZCI6IjE4MjMiLCJGb250U2l6ZSI6MTAsIkZvbnROYW1lIjoiQ2FsaWJyaSIsIklzQm9sZCI6ZmFsc2UsIklzSXRhbGljIjpmYWxzZSwiSXNVbmRlcmxpbmVkIjpmYWxzZSwiUGFyZW50U3R5bGUiOm51bGx9LCJBdXRvU2l6ZSI6MCwiRm9yZWdyb3VuZCI6eyIkaWQiOiIxODI0IiwiQ29sb3IiOnsiJGlkIjoiMTg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yNiIsIlRvcCI6MC4wLCJMZWZ0IjowLjAsIlJpZ2h0IjowLjAsIkJvdHRvbSI6MC4wfSwiUGFkZGluZyI6eyIkaWQiOiIxODI3IiwiVG9wIjowLjAsIkxlZnQiOjAuMCwiUmlnaHQiOjAuMCwiQm90dG9tIjowLjB9LCJCYWNrZ3JvdW5kIjp7IiRpZCI6IjE4MjgiLCJDb2xvciI6eyIkcmVmIjoiMTc5NyJ9fSwiSXNWaXNpYmxlIjp0cnVlLCJXaWR0aCI6MC4wLCJIZWlnaHQiOjAuMCwiQm9yZGVyU3R5bGUiOnsiJGlkIjoiMTgyOSIsIkxpbmVDb2xvciI6bnVsbCwiTGluZVdlaWdodCI6MC4wLCJMaW5lVHlwZSI6MCwiUGFyZW50U3R5bGUiOm51bGx9LCJQYXJlbnRTdHlsZSI6bnVsbH0sIkRhdGVGb3JtYXQiOnsiJGlkIjoiMTgz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MxIiwiRm9ybWF0IjowLCJJc1Zpc2libGUiOmZhbHNlLCJMYXN0S25vd25WaXNpYmlsaXR5U3RhdGUiOmZhbHNlfSwiSXNWaXNpYmxlIjp0cnVlLCJQYXJlbnRTdHlsZSI6bnVsbH0sIkluZGV4IjozNiwiU21hcnREdXJhdGlvbkFjdGl2YXRlZCI6ZmFsc2UsIkRhdGVGb3JtYXQiOnsiJHJlZiI6IjE4MzAifSwiV2Vla051bWJlcmluZyI6eyIkaWQiOiIxODMyIiwiRm9ybWF0IjowLCJJc1Zpc2libGUiOmZhbHNlLCJMYXN0S25vd25WaXNpYmlsaXR5U3RhdGUiOmZhbHNlfSwiSWQiOiI2NjRhNTJjMC00NjBlLTQzMWMtYjI1ZC0wMTUzMWQzNmZlYjEiLCJJbXBvcnRJZCI6IjEzIiwiVGl0bGUiOiJQbGFubmluZyIsIk5vdGUiOm51bGwsIkh5cGVybGluayI6eyIkaWQiOiIxODMzIiwiQWRkcmVzcyI6IiIsIlN1YkFkZHJlc3MiOiIifSwiSXNDaGFuZ2VkIjpmYWxzZSwiSXNOZXciOmZhbHNlfX0seyIkaWQiOiIxODM0IiwiX2F0dGFjaGVkTWlsZXN0b25lcyI6W10sIlRhc2tEZWZpbml0aW9uIjp7IiRpZCI6IjE4MzUiLCJHcm91cE5hbWUiOm51bGwsIlN0YXJ0RGF0ZSI6IjIwMjItMDUtMjNUMDA6MDA6MDAiLCJFbmREYXRlIjoiMjAyMy0wMS0yMFQyMzo1OTowMCIsIlBlcmNlbnRhZ2VDb21wbGV0ZSI6bnVsbCwiU3R5bGUiOnsiJGlkIjoiMTgzNiIsIlNoYXBlIjo0LCJTaGFwZVRoaWNrbmVzcyI6MSwiRHVyYXRpb25Gb3JtYXQiOjAsIkluY2x1ZGVOb25Xb3JraW5nRGF5c0luRHVyYXRpb24iOmZhbHNlLCJQZXJjZW50YWdlQ29tcGxldGVTdHlsZSI6eyIkaWQiOiIxODM3IiwiRm9udFNldHRpbmdzIjp7IiRpZCI6IjE4MzgiLCJGb250U2l6ZSI6MTAsIkZvbnROYW1lIjoiQ2FsaWJyaSIsIklzQm9sZCI6ZmFsc2UsIklzSXRhbGljIjpmYWxzZSwiSXNVbmRlcmxpbmVkIjpmYWxzZSwiUGFyZW50U3R5bGUiOm51bGx9LCJBdXRvU2l6ZSI6MCwiRm9yZWdyb3VuZCI6eyIkaWQiOiIxODM5IiwiQ29sb3IiOnsiJGlkIjoiMTg0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QxIiwiVG9wIjowLjAsIkxlZnQiOjAuMCwiUmlnaHQiOjAuMCwiQm90dG9tIjowLjB9LCJQYWRkaW5nIjp7IiRpZCI6IjE4NDIiLCJUb3AiOjAuMCwiTGVmdCI6MC4wLCJSaWdodCI6MC4wLCJCb3R0b20iOjAuMH0sIkJhY2tncm91bmQiOnsiJGlkIjoiMTg0MyIsIkNvbG9yIjp7IiRyZWYiOiI0NCJ9fSwiSXNWaXNpYmxlIjp0cnVlLCJXaWR0aCI6MC4wLCJIZWlnaHQiOjAuMCwiQm9yZGVyU3R5bGUiOnsiJGlkIjoiMTg0NCIsIkxpbmVDb2xvciI6bnVsbCwiTGluZVdlaWdodCI6MC4wLCJMaW5lVHlwZSI6MCwiUGFyZW50U3R5bGUiOm51bGx9LCJQYXJlbnRTdHlsZSI6bnVsbH0sIkR1cmF0aW9uU3R5bGUiOnsiJGlkIjoiMTg0NSIsIkZvbnRTZXR0aW5ncyI6eyIkaWQiOiIxODQ2IiwiRm9udFNpemUiOjEwLCJGb250TmFtZSI6IkNhbGlicmkiLCJJc0JvbGQiOmZhbHNlLCJJc0l0YWxpYyI6ZmFsc2UsIklzVW5kZXJsaW5lZCI6ZmFsc2UsIlBhcmVudFN0eWxlIjpudWxsfSwiQXV0b1NpemUiOjAsIkZvcmVncm91bmQiOnsiJGlkIjoiMTg0NyIsIkNvbG9yIjp7IiRpZCI6IjE4N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Q5IiwiVG9wIjowLjAsIkxlZnQiOjAuMCwiUmlnaHQiOjAuMCwiQm90dG9tIjowLjB9LCJQYWRkaW5nIjp7IiRpZCI6IjE4NTAiLCJUb3AiOjAuMCwiTGVmdCI6MC4wLCJSaWdodCI6MC4wLCJCb3R0b20iOjAuMH0sIkJhY2tncm91bmQiOnsiJGlkIjoiMTg1MSIsIkNvbG9yIjp7IiRpZCI6IjE4NTIiLCJBIjo4OSwiUiI6MCwiRyI6MCwiQiI6MH19LCJJc1Zpc2libGUiOnRydWUsIldpZHRoIjowLjAsIkhlaWdodCI6MC4wLCJCb3JkZXJTdHlsZSI6eyIkaWQiOiIxODUzIiwiTGluZUNvbG9yIjpudWxsLCJMaW5lV2VpZ2h0IjowLjAsIkxpbmVUeXBlIjowLCJQYXJlbnRTdHlsZSI6bnVsbH0sIlBhcmVudFN0eWxlIjpudWxsfSwiSG9yaXpvbnRhbENvbm5lY3RvclN0eWxlIjp7IiRpZCI6IjE4NTQiLCJMaW5lQ29sb3IiOnsiJGlkIjoiMTg1NSIsIiR0eXBlIjoiTkxSRS5Db21tb24uRG9tLlNvbGlkQ29sb3JCcnVzaCwgTkxSRS5Db21tb24iLCJDb2xvciI6eyIkaWQiOiIxODU2IiwiQSI6MjU1LCJSIjoyMDQsIkciOjIwNCwiQiI6MjA0fX0sIkxpbmVXZWlnaHQiOjEuMCwiTGluZVR5cGUiOjAsIlBhcmVudFN0eWxlIjpudWxsfSwiVmVydGljYWxDb25uZWN0b3JTdHlsZSI6eyIkaWQiOiIxODU3IiwiTGluZUNvbG9yIjp7IiRpZCI6IjE4NTgiLCIkdHlwZSI6Ik5MUkUuQ29tbW9uLkRvbS5Tb2xpZENvbG9yQnJ1c2gsIE5MUkUuQ29tbW9uIiwiQ29sb3IiOnsiJGlkIjoiMTg1O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4NjAiLCJNYXJnaW4iOnsiJGlkIjoiMTg2MSIsIlRvcCI6MC4wLCJMZWZ0Ijo0LjAsIlJpZ2h0Ijo0LjAsIkJvdHRvbSI6MC4wfSwiUGFkZGluZyI6eyIkaWQiOiIxODYyIiwiVG9wIjowLjAsIkxlZnQiOjAuMCwiUmlnaHQiOjAuMCwiQm90dG9tIjowLjB9LCJCYWNrZ3JvdW5kIjp7IiRpZCI6IjE4NjMiLCJDb2xvciI6eyIkaWQiOiIxODY0IiwiQSI6MjU1LCJSIjo2OCwiRyI6MTE0LCJCIjoxOTZ9fSwiSXNWaXNpYmxlIjp0cnVlLCJXaWR0aCI6MC4wLCJIZWlnaHQiOjE2LjAsIkJvcmRlclN0eWxlIjp7IiRpZCI6IjE4NjUiLCJMaW5lQ29sb3IiOnsiJGlkIjoiMTg2NiIsIiR0eXBlIjoiTkxSRS5Db21tb24uRG9tLlNvbGlkQ29sb3JCcnVzaCwgTkxSRS5Db21tb24iLCJDb2xvciI6eyIkaWQiOiIxODY3IiwiQSI6MjU1LCJSIjoyNTUsIkciOjI1NSwiQiI6MjU1fX0sIkxpbmVXZWlnaHQiOjIuMCwiTGluZVR5cGUiOjAsIlBhcmVudFN0eWxlIjpudWxsfSwiUGFyZW50U3R5bGUiOm51bGx9LCJUaXRsZVN0eWxlIjp7IiRpZCI6IjE4NjgiLCJGb250U2V0dGluZ3MiOnsiJGlkIjoiMTg2OSIsIkZvbnRTaXplIjoxMSwiRm9udE5hbWUiOiJDYWxpYnJpIiwiSXNCb2xkIjp0cnVlLCJJc0l0YWxpYyI6ZmFsc2UsIklzVW5kZXJsaW5lZCI6ZmFsc2UsIlBhcmVudFN0eWxlIjpudWxsfSwiQXV0b1NpemUiOjAsIkZvcmVncm91bmQiOnsiJGlkIjoiMTg3MCIsIkNvbG9yIjp7IiRpZCI6IjE4NzE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g3MiIsIlRvcCI6MC4wLCJMZWZ0IjowLjAsIlJpZ2h0IjowLjAsIkJvdHRvbSI6MC4wfSwiUGFkZGluZyI6eyIkaWQiOiIxODczIiwiVG9wIjowLjAsIkxlZnQiOjAuMCwiUmlnaHQiOjAuMCwiQm90dG9tIjowLjB9LCJCYWNrZ3JvdW5kIjp7IiRpZCI6IjE4NzQiLCJDb2xvciI6eyIkaWQiOiIxODc1IiwiQSI6MCwiUiI6MjU1LCJHIjoyNTUsIkIiOjI1NX19LCJJc1Zpc2libGUiOnRydWUsIldpZHRoIjowLjAsIkhlaWdodCI6MC4wLCJCb3JkZXJTdHlsZSI6eyIkaWQiOiIxODc2IiwiTGluZUNvbG9yIjpudWxsLCJMaW5lV2VpZ2h0IjowLjAsIkxpbmVUeXBlIjowLCJQYXJlbnRTdHlsZSI6bnVsbH0sIlBhcmVudFN0eWxlIjpudWxsfSwiRGF0ZVN0eWxlIjp7IiRpZCI6IjE4NzciLCJGb250U2V0dGluZ3MiOnsiJGlkIjoiMTg3OCIsIkZvbnRTaXplIjoxMCwiRm9udE5hbWUiOiJDYWxpYnJpIiwiSXNCb2xkIjpmYWxzZSwiSXNJdGFsaWMiOmZhbHNlLCJJc1VuZGVybGluZWQiOmZhbHNlLCJQYXJlbnRTdHlsZSI6bnVsbH0sIkF1dG9TaXplIjowLCJGb3JlZ3JvdW5kIjp7IiRpZCI6IjE4NzkiLCJDb2xvciI6eyIkaWQiOiIxOD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gxIiwiVG9wIjowLjAsIkxlZnQiOjAuMCwiUmlnaHQiOjAuMCwiQm90dG9tIjowLjB9LCJQYWRkaW5nIjp7IiRpZCI6IjE4ODIiLCJUb3AiOjAuMCwiTGVmdCI6MC4wLCJSaWdodCI6MC4wLCJCb3R0b20iOjAuMH0sIkJhY2tncm91bmQiOnsiJGlkIjoiMTg4MyIsIkNvbG9yIjp7IiRyZWYiOiIxODUyIn19LCJJc1Zpc2libGUiOnRydWUsIldpZHRoIjowLjAsIkhlaWdodCI6MC4wLCJCb3JkZXJTdHlsZSI6eyIkaWQiOiIxODg0IiwiTGluZUNvbG9yIjpudWxsLCJMaW5lV2VpZ2h0IjowLjAsIkxpbmVUeXBlIjowLCJQYXJlbnRTdHlsZSI6bnVsbH0sIlBhcmVudFN0eWxlIjpudWxsfSwiRGF0ZUZvcm1hdCI6eyIkaWQiOiIxOD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DYiLCJGb3JtYXQiOjAsIklzVmlzaWJsZSI6ZmFsc2UsIkxhc3RLbm93blZpc2liaWxpdHlTdGF0ZSI6ZmFsc2V9LCJJc1Zpc2libGUiOnRydWUsIlBhcmVudFN0eWxlIjpudWxsfSwiSW5kZXgiOjM3LCJTbWFydER1cmF0aW9uQWN0aXZhdGVkIjpmYWxzZSwiRGF0ZUZvcm1hdCI6eyIkcmVmIjoiMTg4NSJ9LCJXZWVrTnVtYmVyaW5nIjp7IiRpZCI6IjE4ODciLCJGb3JtYXQiOjAsIklzVmlzaWJsZSI6ZmFsc2UsIkxhc3RLbm93blZpc2liaWxpdHlTdGF0ZSI6ZmFsc2V9LCJJZCI6ImI0YzZmNmM4LWEyYzctNGJhNC04ZmYzLTYzZmRlOGZmODM1YiIsIkltcG9ydElkIjoiMTQiLCJUaXRsZSI6IkRlc2lnbiIsIk5vdGUiOm51bGwsIkh5cGVybGluayI6eyIkaWQiOiIxODg4IiwiQWRkcmVzcyI6IiIsIlN1YkFkZHJlc3MiOiIifSwiSXNDaGFuZ2VkIjpmYWxzZSwiSXNOZXciOmZhbHNlfX0seyIkaWQiOiIxODg5IiwiX2F0dGFjaGVkTWlsZXN0b25lcyI6W10sIlRhc2tEZWZpbml0aW9uIjp7IiRpZCI6IjE4OTAiLCJHcm91cE5hbWUiOm51bGwsIlN0YXJ0RGF0ZSI6IjIwMjMtMDEtMjFUMDA6MDA6MDAiLCJFbmREYXRlIjoiMjAyMy0wOC0wNlQyMzo1OTowMCIsIlBlcmNlbnRhZ2VDb21wbGV0ZSI6bnVsbCwiU3R5bGUiOnsiJGlkIjoiMTg5MSIsIlNoYXBlIjo0LCJTaGFwZVRoaWNrbmVzcyI6MSwiRHVyYXRpb25Gb3JtYXQiOjAsIkluY2x1ZGVOb25Xb3JraW5nRGF5c0luRHVyYXRpb24iOmZhbHNlLCJQZXJjZW50YWdlQ29tcGxldGVTdHlsZSI6eyIkaWQiOiIxODkyIiwiRm9udFNldHRpbmdzIjp7IiRpZCI6IjE4OTMiLCJGb250U2l6ZSI6MTAsIkZvbnROYW1lIjoiQ2FsaWJyaSIsIklzQm9sZCI6ZmFsc2UsIklzSXRhbGljIjpmYWxzZSwiSXNVbmRlcmxpbmVkIjpmYWxzZSwiUGFyZW50U3R5bGUiOm51bGx9LCJBdXRvU2l6ZSI6MCwiRm9yZWdyb3VuZCI6eyIkaWQiOiIxODk0IiwiQ29sb3IiOnsiJGlkIjoiMTg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k2IiwiVG9wIjowLjAsIkxlZnQiOjAuMCwiUmlnaHQiOjAuMCwiQm90dG9tIjowLjB9LCJQYWRkaW5nIjp7IiRpZCI6IjE4OTciLCJUb3AiOjAuMCwiTGVmdCI6MC4wLCJSaWdodCI6MC4wLCJCb3R0b20iOjAuMH0sIkJhY2tncm91bmQiOnsiJGlkIjoiMTg5OCIsIkNvbG9yIjp7IiRyZWYiOiI0NCJ9fSwiSXNWaXNpYmxlIjp0cnVlLCJXaWR0aCI6MC4wLCJIZWlnaHQiOjAuMCwiQm9yZGVyU3R5bGUiOnsiJGlkIjoiMTg5OSIsIkxpbmVDb2xvciI6bnVsbCwiTGluZVdlaWdodCI6MC4wLCJMaW5lVHlwZSI6MCwiUGFyZW50U3R5bGUiOm51bGx9LCJQYXJlbnRTdHlsZSI6bnVsbH0sIkR1cmF0aW9uU3R5bGUiOnsiJGlkIjoiMTkwMCIsIkZvbnRTZXR0aW5ncyI6eyIkaWQiOiIxOTAxIiwiRm9udFNpemUiOjEwLCJGb250TmFtZSI6IkNhbGlicmkiLCJJc0JvbGQiOmZhbHNlLCJJc0l0YWxpYyI6ZmFsc2UsIklzVW5kZXJsaW5lZCI6ZmFsc2UsIlBhcmVudFN0eWxlIjpudWxsfSwiQXV0b1NpemUiOjAsIkZvcmVncm91bmQiOnsiJGlkIjoiMTkwMiIsIkNvbG9yIjp7IiRpZCI6IjE5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A0IiwiVG9wIjowLjAsIkxlZnQiOjAuMCwiUmlnaHQiOjAuMCwiQm90dG9tIjowLjB9LCJQYWRkaW5nIjp7IiRpZCI6IjE5MDUiLCJUb3AiOjAuMCwiTGVmdCI6MC4wLCJSaWdodCI6MC4wLCJCb3R0b20iOjAuMH0sIkJhY2tncm91bmQiOnsiJGlkIjoiMTkwNiIsIkNvbG9yIjp7IiRpZCI6IjE5MDciLCJBIjo4OSwiUiI6MCwiRyI6MCwiQiI6MH19LCJJc1Zpc2libGUiOnRydWUsIldpZHRoIjowLjAsIkhlaWdodCI6MC4wLCJCb3JkZXJTdHlsZSI6eyIkaWQiOiIxOTA4IiwiTGluZUNvbG9yIjpudWxsLCJMaW5lV2VpZ2h0IjowLjAsIkxpbmVUeXBlIjowLCJQYXJlbnRTdHlsZSI6bnVsbH0sIlBhcmVudFN0eWxlIjpudWxsfSwiSG9yaXpvbnRhbENvbm5lY3RvclN0eWxlIjp7IiRpZCI6IjE5MDkiLCJMaW5lQ29sb3IiOnsiJGlkIjoiMTkxMCIsIiR0eXBlIjoiTkxSRS5Db21tb24uRG9tLlNvbGlkQ29sb3JCcnVzaCwgTkxSRS5Db21tb24iLCJDb2xvciI6eyIkaWQiOiIxOTExIiwiQSI6MjU1LCJSIjoyMDQsIkciOjIwNCwiQiI6MjA0fX0sIkxpbmVXZWlnaHQiOjEuMCwiTGluZVR5cGUiOjAsIlBhcmVudFN0eWxlIjpudWxsfSwiVmVydGljYWxDb25uZWN0b3JTdHlsZSI6eyIkaWQiOiIxOTEyIiwiTGluZUNvbG9yIjp7IiRpZCI6IjE5MTMiLCIkdHlwZSI6Ik5MUkUuQ29tbW9uLkRvbS5Tb2xpZENvbG9yQnJ1c2gsIE5MUkUuQ29tbW9uIiwiQ29sb3IiOnsiJGlkIjoiMTkx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5MTUiLCJNYXJnaW4iOnsiJGlkIjoiMTkxNiIsIlRvcCI6MC4wLCJMZWZ0Ijo0LjAsIlJpZ2h0Ijo0LjAsIkJvdHRvbSI6MC4wfSwiUGFkZGluZyI6eyIkaWQiOiIxOTE3IiwiVG9wIjowLjAsIkxlZnQiOjAuMCwiUmlnaHQiOjAuMCwiQm90dG9tIjowLjB9LCJCYWNrZ3JvdW5kIjp7IiRpZCI6IjE5MTgiLCJDb2xvciI6eyIkaWQiOiIxOTE5IiwiQSI6MjU1LCJSIjoyMzcsIkciOjEyNSwiQiI6NDl9fSwiSXNWaXNpYmxlIjp0cnVlLCJXaWR0aCI6MC4wLCJIZWlnaHQiOjE2LjAsIkJvcmRlclN0eWxlIjp7IiRpZCI6IjE5MjAiLCJMaW5lQ29sb3IiOnsiJGlkIjoiMTkyMSIsIiR0eXBlIjoiTkxSRS5Db21tb24uRG9tLlNvbGlkQ29sb3JCcnVzaCwgTkxSRS5Db21tb24iLCJDb2xvciI6eyIkaWQiOiIxOTIyIiwiQSI6MjU1LCJSIjoyNTUsIkciOjI1NSwiQiI6MjU1fX0sIkxpbmVXZWlnaHQiOjIuMCwiTGluZVR5cGUiOjAsIlBhcmVudFN0eWxlIjpudWxsfSwiUGFyZW50U3R5bGUiOm51bGx9LCJUaXRsZVN0eWxlIjp7IiRpZCI6IjE5MjMiLCJGb250U2V0dGluZ3MiOnsiJGlkIjoiMTkyNCIsIkZvbnRTaXplIjoxMSwiRm9udE5hbWUiOiJDYWxpYnJpIiwiSXNCb2xkIjp0cnVlLCJJc0l0YWxpYyI6ZmFsc2UsIklzVW5kZXJsaW5lZCI6ZmFsc2UsIlBhcmVudFN0eWxlIjpudWxsfSwiQXV0b1NpemUiOjAsIkZvcmVncm91bmQiOnsiJGlkIjoiMTkyNSIsIkNvbG9yIjp7IiRpZCI6IjE5Mj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kyNyIsIlRvcCI6MC4wLCJMZWZ0IjowLjAsIlJpZ2h0IjowLjAsIkJvdHRvbSI6MC4wfSwiUGFkZGluZyI6eyIkaWQiOiIxOTI4IiwiVG9wIjowLjAsIkxlZnQiOjAuMCwiUmlnaHQiOjAuMCwiQm90dG9tIjowLjB9LCJCYWNrZ3JvdW5kIjp7IiRpZCI6IjE5MjkiLCJDb2xvciI6eyIkaWQiOiIxOTMwIiwiQSI6MCwiUiI6MjU1LCJHIjoyNTUsIkIiOjI1NX19LCJJc1Zpc2libGUiOnRydWUsIldpZHRoIjowLjAsIkhlaWdodCI6MC4wLCJCb3JkZXJTdHlsZSI6eyIkaWQiOiIxOTMxIiwiTGluZUNvbG9yIjpudWxsLCJMaW5lV2VpZ2h0IjowLjAsIkxpbmVUeXBlIjowLCJQYXJlbnRTdHlsZSI6bnVsbH0sIlBhcmVudFN0eWxlIjpudWxsfSwiRGF0ZVN0eWxlIjp7IiRpZCI6IjE5MzIiLCJGb250U2V0dGluZ3MiOnsiJGlkIjoiMTkzMyIsIkZvbnRTaXplIjoxMCwiRm9udE5hbWUiOiJDYWxpYnJpIiwiSXNCb2xkIjpmYWxzZSwiSXNJdGFsaWMiOmZhbHNlLCJJc1VuZGVybGluZWQiOmZhbHNlLCJQYXJlbnRTdHlsZSI6bnVsbH0sIkF1dG9TaXplIjowLCJGb3JlZ3JvdW5kIjp7IiRpZCI6IjE5MzQiLCJDb2xvciI6eyIkaWQiOiIxOT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M2IiwiVG9wIjowLjAsIkxlZnQiOjAuMCwiUmlnaHQiOjAuMCwiQm90dG9tIjowLjB9LCJQYWRkaW5nIjp7IiRpZCI6IjE5MzciLCJUb3AiOjAuMCwiTGVmdCI6MC4wLCJSaWdodCI6MC4wLCJCb3R0b20iOjAuMH0sIkJhY2tncm91bmQiOnsiJGlkIjoiMTkzOCIsIkNvbG9yIjp7IiRyZWYiOiIxOTA3In19LCJJc1Zpc2libGUiOnRydWUsIldpZHRoIjowLjAsIkhlaWdodCI6MC4wLCJCb3JkZXJTdHlsZSI6eyIkaWQiOiIxOTM5IiwiTGluZUNvbG9yIjpudWxsLCJMaW5lV2VpZ2h0IjowLjAsIkxpbmVUeXBlIjowLCJQYXJlbnRTdHlsZSI6bnVsbH0sIlBhcmVudFN0eWxlIjpudWxsfSwiRGF0ZUZvcm1hdCI6eyIkaWQiOiIxOT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NDEiLCJGb3JtYXQiOjAsIklzVmlzaWJsZSI6ZmFsc2UsIkxhc3RLbm93blZpc2liaWxpdHlTdGF0ZSI6ZmFsc2V9LCJJc1Zpc2libGUiOnRydWUsIlBhcmVudFN0eWxlIjpudWxsfSwiSW5kZXgiOjM4LCJTbWFydER1cmF0aW9uQWN0aXZhdGVkIjpmYWxzZSwiRGF0ZUZvcm1hdCI6eyIkcmVmIjoiMTk0MCJ9LCJXZWVrTnVtYmVyaW5nIjp7IiRpZCI6IjE5NDIiLCJGb3JtYXQiOjAsIklzVmlzaWJsZSI6ZmFsc2UsIkxhc3RLbm93blZpc2liaWxpdHlTdGF0ZSI6ZmFsc2V9LCJJZCI6ImNjMzEzNTFlLTM5NjEtNGE0Mi04ZmVhLWIwMmRiODc0MjhmOSIsIkltcG9ydElkIjoiMTUiLCJUaXRsZSI6IlByb3RvdHlwZSIsIk5vdGUiOm51bGwsIkh5cGVybGluayI6eyIkaWQiOiIxOTQzIiwiQWRkcmVzcyI6IiIsIlN1YkFkZHJlc3MiOiIifSwiSXNDaGFuZ2VkIjpmYWxzZSwiSXNOZXciOmZhbHNlfX0seyIkaWQiOiIxOTQ0IiwiX2F0dGFjaGVkTWlsZXN0b25lcyI6W10sIlRhc2tEZWZpbml0aW9uIjp7IiRpZCI6IjE5NDUiLCJHcm91cE5hbWUiOm51bGwsIlN0YXJ0RGF0ZSI6IjIwMjMtMDgtMDdUMDA6MDA6MDAiLCJFbmREYXRlIjoiMjAyNC0wMy0xOVQyMzo1OTowMCIsIlBlcmNlbnRhZ2VDb21wbGV0ZSI6bnVsbCwiU3R5bGUiOnsiJGlkIjoiMTk0NiIsIlNoYXBlIjo0LCJTaGFwZVRoaWNrbmVzcyI6MSwiRHVyYXRpb25Gb3JtYXQiOjAsIkluY2x1ZGVOb25Xb3JraW5nRGF5c0luRHVyYXRpb24iOmZhbHNlLCJQZXJjZW50YWdlQ29tcGxldGVTdHlsZSI6eyIkaWQiOiIxOTQ3IiwiRm9udFNldHRpbmdzIjp7IiRpZCI6IjE5NDgiLCJGb250U2l6ZSI6MTAsIkZvbnROYW1lIjoiQ2FsaWJyaSIsIklzQm9sZCI6ZmFsc2UsIklzSXRhbGljIjpmYWxzZSwiSXNVbmRlcmxpbmVkIjpmYWxzZSwiUGFyZW50U3R5bGUiOm51bGx9LCJBdXRvU2l6ZSI6MCwiRm9yZWdyb3VuZCI6eyIkaWQiOiIxOTQ5IiwiQ29sb3IiOnsiJGlkIjoiMTk1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TUxIiwiVG9wIjowLjAsIkxlZnQiOjAuMCwiUmlnaHQiOjAuMCwiQm90dG9tIjowLjB9LCJQYWRkaW5nIjp7IiRpZCI6IjE5NTIiLCJUb3AiOjAuMCwiTGVmdCI6MC4wLCJSaWdodCI6MC4wLCJCb3R0b20iOjAuMH0sIkJhY2tncm91bmQiOnsiJGlkIjoiMTk1MyIsIkNvbG9yIjp7IiRyZWYiOiI0NCJ9fSwiSXNWaXNpYmxlIjp0cnVlLCJXaWR0aCI6MC4wLCJIZWlnaHQiOjAuMCwiQm9yZGVyU3R5bGUiOnsiJGlkIjoiMTk1NCIsIkxpbmVDb2xvciI6bnVsbCwiTGluZVdlaWdodCI6MC4wLCJMaW5lVHlwZSI6MCwiUGFyZW50U3R5bGUiOm51bGx9LCJQYXJlbnRTdHlsZSI6bnVsbH0sIkR1cmF0aW9uU3R5bGUiOnsiJGlkIjoiMTk1NSIsIkZvbnRTZXR0aW5ncyI6eyIkaWQiOiIxOTU2IiwiRm9udFNpemUiOjEwLCJGb250TmFtZSI6IkNhbGlicmkiLCJJc0JvbGQiOmZhbHNlLCJJc0l0YWxpYyI6ZmFsc2UsIklzVW5kZXJsaW5lZCI6ZmFsc2UsIlBhcmVudFN0eWxlIjpudWxsfSwiQXV0b1NpemUiOjAsIkZvcmVncm91bmQiOnsiJGlkIjoiMTk1NyIsIkNvbG9yIjp7IiRpZCI6IjE5N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U5IiwiVG9wIjowLjAsIkxlZnQiOjAuMCwiUmlnaHQiOjAuMCwiQm90dG9tIjowLjB9LCJQYWRkaW5nIjp7IiRpZCI6IjE5NjAiLCJUb3AiOjAuMCwiTGVmdCI6MC4wLCJSaWdodCI6MC4wLCJCb3R0b20iOjAuMH0sIkJhY2tncm91bmQiOnsiJGlkIjoiMTk2MSIsIkNvbG9yIjp7IiRpZCI6IjE5NjIiLCJBIjo4OSwiUiI6MCwiRyI6MCwiQiI6MH19LCJJc1Zpc2libGUiOnRydWUsIldpZHRoIjowLjAsIkhlaWdodCI6MC4wLCJCb3JkZXJTdHlsZSI6eyIkaWQiOiIxOTYzIiwiTGluZUNvbG9yIjpudWxsLCJMaW5lV2VpZ2h0IjowLjAsIkxpbmVUeXBlIjowLCJQYXJlbnRTdHlsZSI6bnVsbH0sIlBhcmVudFN0eWxlIjpudWxsfSwiSG9yaXpvbnRhbENvbm5lY3RvclN0eWxlIjp7IiRpZCI6IjE5NjQiLCJMaW5lQ29sb3IiOnsiJGlkIjoiMTk2NSIsIiR0eXBlIjoiTkxSRS5Db21tb24uRG9tLlNvbGlkQ29sb3JCcnVzaCwgTkxSRS5Db21tb24iLCJDb2xvciI6eyIkaWQiOiIxOTY2IiwiQSI6MjU1LCJSIjoyMDQsIkciOjIwNCwiQiI6MjA0fX0sIkxpbmVXZWlnaHQiOjEuMCwiTGluZVR5cGUiOjAsIlBhcmVudFN0eWxlIjpudWxsfSwiVmVydGljYWxDb25uZWN0b3JTdHlsZSI6eyIkaWQiOiIxOTY3IiwiTGluZUNvbG9yIjp7IiRpZCI6IjE5NjgiLCIkdHlwZSI6Ik5MUkUuQ29tbW9uLkRvbS5Tb2xpZENvbG9yQnJ1c2gsIE5MUkUuQ29tbW9uIiwiQ29sb3IiOnsiJGlkIjoiMTk2O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5NzAiLCJNYXJnaW4iOnsiJGlkIjoiMTk3MSIsIlRvcCI6MC4wLCJMZWZ0Ijo0LjAsIlJpZ2h0Ijo0LjAsIkJvdHRvbSI6MC4wfSwiUGFkZGluZyI6eyIkaWQiOiIxOTcyIiwiVG9wIjowLjAsIkxlZnQiOjAuMCwiUmlnaHQiOjAuMCwiQm90dG9tIjowLjB9LCJCYWNrZ3JvdW5kIjp7IiRpZCI6IjE5NzMiLCJDb2xvciI6eyIkaWQiOiIxOTc0IiwiQSI6MjU1LCJSIjoxMTUsIkciOjExNSwiQiI6MTE1fX0sIklzVmlzaWJsZSI6dHJ1ZSwiV2lkdGgiOjAuMCwiSGVpZ2h0IjoxNi4wLCJCb3JkZXJTdHlsZSI6eyIkaWQiOiIxOTc1IiwiTGluZUNvbG9yIjp7IiRpZCI6IjE5NzYiLCIkdHlwZSI6Ik5MUkUuQ29tbW9uLkRvbS5Tb2xpZENvbG9yQnJ1c2gsIE5MUkUuQ29tbW9uIiwiQ29sb3IiOnsiJGlkIjoiMTk3NyIsIkEiOjI1NSwiUiI6MjU1LCJHIjoyNTUsIkIiOjI1NX19LCJMaW5lV2VpZ2h0IjoyLjAsIkxpbmVUeXBlIjowLCJQYXJlbnRTdHlsZSI6bnVsbH0sIlBhcmVudFN0eWxlIjpudWxsfSwiVGl0bGVTdHlsZSI6eyIkaWQiOiIxOTc4IiwiRm9udFNldHRpbmdzIjp7IiRpZCI6IjE5NzkiLCJGb250U2l6ZSI6MTEsIkZvbnROYW1lIjoiQ2FsaWJyaSIsIklzQm9sZCI6dHJ1ZSwiSXNJdGFsaWMiOmZhbHNlLCJJc1VuZGVybGluZWQiOmZhbHNlLCJQYXJlbnRTdHlsZSI6bnVsbH0sIkF1dG9TaXplIjowLCJGb3JlZ3JvdW5kIjp7IiRpZCI6IjE5ODAiLCJDb2xvciI6eyIkaWQiOiIxOTg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5ODIiLCJUb3AiOjAuMCwiTGVmdCI6MC4wLCJSaWdodCI6MC4wLCJCb3R0b20iOjAuMH0sIlBhZGRpbmciOnsiJGlkIjoiMTk4MyIsIlRvcCI6MC4wLCJMZWZ0IjowLjAsIlJpZ2h0IjowLjAsIkJvdHRvbSI6MC4wfSwiQmFja2dyb3VuZCI6eyIkaWQiOiIxOTg0IiwiQ29sb3IiOnsiJGlkIjoiMTk4NSIsIkEiOjAsIlIiOjI1NSwiRyI6MjU1LCJCIjoyNTV9fSwiSXNWaXNpYmxlIjp0cnVlLCJXaWR0aCI6MC4wLCJIZWlnaHQiOjAuMCwiQm9yZGVyU3R5bGUiOnsiJGlkIjoiMTk4NiIsIkxpbmVDb2xvciI6bnVsbCwiTGluZVdlaWdodCI6MC4wLCJMaW5lVHlwZSI6MCwiUGFyZW50U3R5bGUiOm51bGx9LCJQYXJlbnRTdHlsZSI6bnVsbH0sIkRhdGVTdHlsZSI6eyIkaWQiOiIxOTg3IiwiRm9udFNldHRpbmdzIjp7IiRpZCI6IjE5ODgiLCJGb250U2l6ZSI6MTAsIkZvbnROYW1lIjoiQ2FsaWJyaSIsIklzQm9sZCI6ZmFsc2UsIklzSXRhbGljIjpmYWxzZSwiSXNVbmRlcmxpbmVkIjpmYWxzZSwiUGFyZW50U3R5bGUiOm51bGx9LCJBdXRvU2l6ZSI6MCwiRm9yZWdyb3VuZCI6eyIkaWQiOiIxOTg5IiwiQ29sb3IiOnsiJGlkIjoiMTk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5MSIsIlRvcCI6MC4wLCJMZWZ0IjowLjAsIlJpZ2h0IjowLjAsIkJvdHRvbSI6MC4wfSwiUGFkZGluZyI6eyIkaWQiOiIxOTkyIiwiVG9wIjowLjAsIkxlZnQiOjAuMCwiUmlnaHQiOjAuMCwiQm90dG9tIjowLjB9LCJCYWNrZ3JvdW5kIjp7IiRpZCI6IjE5OTMiLCJDb2xvciI6eyIkcmVmIjoiMTk2MiJ9fSwiSXNWaXNpYmxlIjp0cnVlLCJXaWR0aCI6MC4wLCJIZWlnaHQiOjAuMCwiQm9yZGVyU3R5bGUiOnsiJGlkIjoiMTk5NCIsIkxpbmVDb2xvciI6bnVsbCwiTGluZVdlaWdodCI6MC4wLCJMaW5lVHlwZSI6MCwiUGFyZW50U3R5bGUiOm51bGx9LCJQYXJlbnRTdHlsZSI6bnVsbH0sIkRhdGVGb3JtYXQiOnsiJGlkIjoiMTk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k2IiwiRm9ybWF0IjowLCJJc1Zpc2libGUiOmZhbHNlLCJMYXN0S25vd25WaXNpYmlsaXR5U3RhdGUiOmZhbHNlfSwiSXNWaXNpYmxlIjp0cnVlLCJQYXJlbnRTdHlsZSI6bnVsbH0sIkluZGV4IjozOSwiU21hcnREdXJhdGlvbkFjdGl2YXRlZCI6ZmFsc2UsIkRhdGVGb3JtYXQiOnsiJHJlZiI6IjE5OTUifSwiV2Vla051bWJlcmluZyI6eyIkaWQiOiIxOTk3IiwiRm9ybWF0IjowLCJJc1Zpc2libGUiOmZhbHNlLCJMYXN0S25vd25WaXNpYmlsaXR5U3RhdGUiOmZhbHNlfSwiSWQiOiI4MjI3M2E4Mi1mOTg0LTRmNDYtODk2MC02YTFjODUzNjkwOWQiLCJJbXBvcnRJZCI6IjE2IiwiVGl0bGUiOiJEZXNpZ24gZm9yIE1hbnVmYWN0dXJpbmciLCJOb3RlIjpudWxsLCJIeXBlcmxpbmsiOnsiJGlkIjoiMTk5OCIsIkFkZHJlc3MiOiIiLCJTdWJBZGRyZXNzIjoiIn0sIklzQ2hhbmdlZCI6ZmFsc2UsIklzTmV3IjpmYWxzZX19LHsiJGlkIjoiMTk5OSIsIl9hdHRhY2hlZE1pbGVzdG9uZXMiOltdLCJUYXNrRGVmaW5pdGlvbiI6eyIkaWQiOiIyMDAwIiwiR3JvdXBOYW1lIjpudWxsLCJTdGFydERhdGUiOiIyMDI0LTAzLTIwVDAwOjAwOjAwIiwiRW5kRGF0ZSI6IjIwMjQtMDgtMTRUMjM6NTk6MDAiLCJQZXJjZW50YWdlQ29tcGxldGUiOm51bGwsIlN0eWxlIjp7IiRpZCI6IjIwMDEiLCJTaGFwZSI6NCwiU2hhcGVUaGlja25lc3MiOjEsIkR1cmF0aW9uRm9ybWF0IjowLCJJbmNsdWRlTm9uV29ya2luZ0RheXNJbkR1cmF0aW9uIjpmYWxzZSwiUGVyY2VudGFnZUNvbXBsZXRlU3R5bGUiOnsiJGlkIjoiMjAwMiIsIkZvbnRTZXR0aW5ncyI6eyIkaWQiOiIyMDAzIiwiRm9udFNpemUiOjEwLCJGb250TmFtZSI6IkNhbGlicmkiLCJJc0JvbGQiOmZhbHNlLCJJc0l0YWxpYyI6ZmFsc2UsIklzVW5kZXJsaW5lZCI6ZmFsc2UsIlBhcmVudFN0eWxlIjpudWxsfSwiQXV0b1NpemUiOjAsIkZvcmVncm91bmQiOnsiJGlkIjoiMjAwNCIsIkNvbG9yIjp7IiRpZCI6IjIwMD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AwNiIsIlRvcCI6MC4wLCJMZWZ0IjowLjAsIlJpZ2h0IjowLjAsIkJvdHRvbSI6MC4wfSwiUGFkZGluZyI6eyIkaWQiOiIyMDA3IiwiVG9wIjowLjAsIkxlZnQiOjAuMCwiUmlnaHQiOjAuMCwiQm90dG9tIjowLjB9LCJCYWNrZ3JvdW5kIjp7IiRpZCI6IjIwMDgiLCJDb2xvciI6eyIkcmVmIjoiNDQifX0sIklzVmlzaWJsZSI6dHJ1ZSwiV2lkdGgiOjAuMCwiSGVpZ2h0IjowLjAsIkJvcmRlclN0eWxlIjp7IiRpZCI6IjIwMDkiLCJMaW5lQ29sb3IiOm51bGwsIkxpbmVXZWlnaHQiOjAuMCwiTGluZVR5cGUiOjAsIlBhcmVudFN0eWxlIjpudWxsfSwiUGFyZW50U3R5bGUiOm51bGx9LCJEdXJhdGlvblN0eWxlIjp7IiRpZCI6IjIwMTAiLCJGb250U2V0dGluZ3MiOnsiJGlkIjoiMjAxMSIsIkZvbnRTaXplIjoxMCwiRm9udE5hbWUiOiJDYWxpYnJpIiwiSXNCb2xkIjpmYWxzZSwiSXNJdGFsaWMiOmZhbHNlLCJJc1VuZGVybGluZWQiOmZhbHNlLCJQYXJlbnRTdHlsZSI6bnVsbH0sIkF1dG9TaXplIjowLCJGb3JlZ3JvdW5kIjp7IiRpZCI6IjIwMTIiLCJDb2xvciI6eyIkcmVmIjoiMTk1OCJ9fSwiTWF4V2lkdGgiOjIwMC4wLCJNYXhIZWlnaHQiOiJJbmZpbml0eSIsIlNtYXJ0Rm9yZWdyb3VuZElzQWN0aXZlIjpmYWxzZSwiSG9yaXpvbnRhbEFsaWdubWVudCI6MCwiVmVydGljYWxBbGlnbm1lbnQiOjAsIlNtYXJ0Rm9yZWdyb3VuZCI6bnVsbCwiQmFja2dyb3VuZEZpbGxUeXBlIjowLCJNYXJnaW4iOnsiJGlkIjoiMjAxMyIsIlRvcCI6MC4wLCJMZWZ0IjowLjAsIlJpZ2h0IjowLjAsIkJvdHRvbSI6MC4wfSwiUGFkZGluZyI6eyIkaWQiOiIyMDE0IiwiVG9wIjowLjAsIkxlZnQiOjAuMCwiUmlnaHQiOjAuMCwiQm90dG9tIjowLjB9LCJCYWNrZ3JvdW5kIjp7IiRyZWYiOiIxOTYxIn0sIklzVmlzaWJsZSI6dHJ1ZSwiV2lkdGgiOjAuMCwiSGVpZ2h0IjowLjAsIkJvcmRlclN0eWxlIjp7IiRpZCI6IjIwMTUiLCJMaW5lQ29sb3IiOm51bGwsIkxpbmVXZWlnaHQiOjAuMCwiTGluZVR5cGUiOjAsIlBhcmVudFN0eWxlIjpudWxsfSwiUGFyZW50U3R5bGUiOm51bGx9LCJIb3Jpem9udGFsQ29ubmVjdG9yU3R5bGUiOnsiJGlkIjoiMjAxNiIsIkxpbmVDb2xvciI6eyIkcmVmIjoiMTk2NSJ9LCJMaW5lV2VpZ2h0IjoxLjAsIkxpbmVUeXBlIjowLCJQYXJlbnRTdHlsZSI6bnVsbH0sIlZlcnRpY2FsQ29ubmVjdG9yU3R5bGUiOnsiJGlkIjoiMjAxNyIsIkxpbmVDb2xvciI6eyIkcmVmIjoiMTk2OC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wMTgiLCJNYXJnaW4iOnsiJGlkIjoiMjAxOSIsIlRvcCI6MC4wLCJMZWZ0Ijo0LjAsIlJpZ2h0Ijo0LjAsIkJvdHRvbSI6MC4wfSwiUGFkZGluZyI6eyIkaWQiOiIyMDIwIiwiVG9wIjowLjAsIkxlZnQiOjAuMCwiUmlnaHQiOjAuMCwiQm90dG9tIjowLjB9LCJCYWNrZ3JvdW5kIjp7IiRpZCI6IjIwMjEiLCJDb2xvciI6eyIkaWQiOiIyMDIyIiwiQSI6MjU1LCJSIjoxMTIsIkciOjE3MywiQiI6NzF9fSwiSXNWaXNpYmxlIjp0cnVlLCJXaWR0aCI6MC4wLCJIZWlnaHQiOjE2LjAsIkJvcmRlclN0eWxlIjp7IiRpZCI6IjIwMjMiLCJMaW5lQ29sb3IiOnsiJHJlZiI6IjE5NzYifSwiTGluZVdlaWdodCI6Mi4wLCJMaW5lVHlwZSI6MCwiUGFyZW50U3R5bGUiOm51bGx9LCJQYXJlbnRTdHlsZSI6bnVsbH0sIlRpdGxlU3R5bGUiOnsiJGlkIjoiMjAyNCIsIkZvbnRTZXR0aW5ncyI6eyIkaWQiOiIyMDI1IiwiRm9udFNpemUiOjExLCJGb250TmFtZSI6IkNhbGlicmkiLCJJc0JvbGQiOnRydWUsIklzSXRhbGljIjpmYWxzZSwiSXNVbmRlcmxpbmVkIjpmYWxzZSwiUGFyZW50U3R5bGUiOm51bGx9LCJBdXRvU2l6ZSI6MCwiRm9yZWdyb3VuZCI6eyIkaWQiOiIyMDI2IiwiQ29sb3IiOnsiJGlkIjoiMjAyN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DI4IiwiVG9wIjowLjAsIkxlZnQiOjAuMCwiUmlnaHQiOjAuMCwiQm90dG9tIjowLjB9LCJQYWRkaW5nIjp7IiRpZCI6IjIwMjkiLCJUb3AiOjAuMCwiTGVmdCI6MC4wLCJSaWdodCI6MC4wLCJCb3R0b20iOjAuMH0sIkJhY2tncm91bmQiOnsiJGlkIjoiMjAzMCIsIkNvbG9yIjp7IiRpZCI6IjIwMzEiLCJBIjowLCJSIjoyNTUsIkciOjI1NSwiQiI6MjU1fX0sIklzVmlzaWJsZSI6dHJ1ZSwiV2lkdGgiOjAuMCwiSGVpZ2h0IjowLjAsIkJvcmRlclN0eWxlIjp7IiRpZCI6IjIwMzIiLCJMaW5lQ29sb3IiOm51bGwsIkxpbmVXZWlnaHQiOjAuMCwiTGluZVR5cGUiOjAsIlBhcmVudFN0eWxlIjpudWxsfSwiUGFyZW50U3R5bGUiOm51bGx9LCJEYXRlU3R5bGUiOnsiJGlkIjoiMjAzMyIsIkZvbnRTZXR0aW5ncyI6eyIkaWQiOiIyMDM0IiwiRm9udFNpemUiOjEwLCJGb250TmFtZSI6IkNhbGlicmkiLCJJc0JvbGQiOmZhbHNlLCJJc0l0YWxpYyI6ZmFsc2UsIklzVW5kZXJsaW5lZCI6ZmFsc2UsIlBhcmVudFN0eWxlIjpudWxsfSwiQXV0b1NpemUiOjAsIkZvcmVncm91bmQiOnsiJGlkIjoiMjAzNSIsIkNvbG9yIjp7IiRyZWYiOiIxOTkwIn19LCJNYXhXaWR0aCI6MjAwLjAsIk1heEhlaWdodCI6IkluZmluaXR5IiwiU21hcnRGb3JlZ3JvdW5kSXNBY3RpdmUiOmZhbHNlLCJIb3Jpem9udGFsQWxpZ25tZW50IjowLCJWZXJ0aWNhbEFsaWdubWVudCI6MCwiU21hcnRGb3JlZ3JvdW5kIjpudWxsLCJCYWNrZ3JvdW5kRmlsbFR5cGUiOjAsIk1hcmdpbiI6eyIkaWQiOiIyMDM2IiwiVG9wIjowLjAsIkxlZnQiOjAuMCwiUmlnaHQiOjAuMCwiQm90dG9tIjowLjB9LCJQYWRkaW5nIjp7IiRpZCI6IjIwMzciLCJUb3AiOjAuMCwiTGVmdCI6MC4wLCJSaWdodCI6MC4wLCJCb3R0b20iOjAuMH0sIkJhY2tncm91bmQiOnsiJHJlZiI6IjE5OTMifSwiSXNWaXNpYmxlIjp0cnVlLCJXaWR0aCI6MC4wLCJIZWlnaHQiOjAuMCwiQm9yZGVyU3R5bGUiOnsiJGlkIjoiMjAzOCIsIkxpbmVDb2xvciI6bnVsbCwiTGluZVdlaWdodCI6MC4wLCJMaW5lVHlwZSI6MCwiUGFyZW50U3R5bGUiOm51bGx9LCJQYXJlbnRTdHlsZSI6bnVsbH0sIkRhdGVGb3JtYXQiOnsiJGlkIjoiMjA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QwIiwiRm9ybWF0IjowLCJJc1Zpc2libGUiOmZhbHNlLCJMYXN0S25vd25WaXNpYmlsaXR5U3RhdGUiOmZhbHNlfSwiSXNWaXNpYmxlIjp0cnVlLCJQYXJlbnRTdHlsZSI6bnVsbH0sIkluZGV4Ijo0MCwiU21hcnREdXJhdGlvbkFjdGl2YXRlZCI6ZmFsc2UsIkRhdGVGb3JtYXQiOnsiJHJlZiI6IjIwMzkifSwiV2Vla051bWJlcmluZyI6eyIkaWQiOiIyMDQxIiwiRm9ybWF0IjowLCJJc1Zpc2libGUiOmZhbHNlLCJMYXN0S25vd25WaXNpYmlsaXR5U3RhdGUiOmZhbHNlfSwiSWQiOiJhMDQyYzkxZC0zZThiLTRhYjItYTRiNy1jZjdlOWQ0NzBhOWIiLCJJbXBvcnRJZCI6IjE3IiwiVGl0bGUiOiJNYW51ZmFjdHVyaW5nIiwiTm90ZSI6bnVsbCwiSHlwZXJsaW5rIjp7IiRpZCI6IjIwNDIiLCJBZGRyZXNzIjoiIiwiU3ViQWRkcmVzcyI6IiJ9LCJJc0NoYW5nZWQiOmZhbHNlLCJJc05ldyI6ZmFsc2V9fSx7IiRpZCI6IjIwNDMiLCJfYXR0YWNoZWRNaWxlc3RvbmVzIjpbXSwiVGFza0RlZmluaXRpb24iOnsiJGlkIjoiMjA0NCIsIkdyb3VwTmFtZSI6bnVsbCwiU3RhcnREYXRlIjoiMjAyNC0wOC0xNVQwMDowMDowMCIsIkVuZERhdGUiOiIyMDI0LTEyLTI4VDIzOjU5OjAwIiwiUGVyY2VudGFnZUNvbXBsZXRlIjpudWxsLCJTdHlsZSI6eyIkaWQiOiIyMDQ1IiwiU2hhcGUiOjQsIlNoYXBlVGhpY2tuZXNzIjoxLCJEdXJhdGlvbkZvcm1hdCI6MCwiSW5jbHVkZU5vbldvcmtpbmdEYXlzSW5EdXJhdGlvbiI6ZmFsc2UsIlBlcmNlbnRhZ2VDb21wbGV0ZVN0eWxlIjp7IiRpZCI6IjIwNDYiLCJGb250U2V0dGluZ3MiOnsiJGlkIjoiMjA0NyIsIkZvbnRTaXplIjoxMCwiRm9udE5hbWUiOiJDYWxpYnJpIiwiSXNCb2xkIjpmYWxzZSwiSXNJdGFsaWMiOmZhbHNlLCJJc1VuZGVybGluZWQiOmZhbHNlLCJQYXJlbnRTdHlsZSI6bnVsbH0sIkF1dG9TaXplIjowLCJGb3JlZ3JvdW5kIjp7IiRpZCI6IjIwNDgiLCJDb2xvciI6eyIkaWQiOiIyMDQ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wNTAiLCJUb3AiOjAuMCwiTGVmdCI6MC4wLCJSaWdodCI6MC4wLCJCb3R0b20iOjAuMH0sIlBhZGRpbmciOnsiJGlkIjoiMjA1MSIsIlRvcCI6MC4wLCJMZWZ0IjowLjAsIlJpZ2h0IjowLjAsIkJvdHRvbSI6MC4wfSwiQmFja2dyb3VuZCI6eyIkaWQiOiIyMDUyIiwiQ29sb3IiOnsiJHJlZiI6IjQ0In19LCJJc1Zpc2libGUiOnRydWUsIldpZHRoIjowLjAsIkhlaWdodCI6MC4wLCJCb3JkZXJTdHlsZSI6eyIkaWQiOiIyMDUzIiwiTGluZUNvbG9yIjpudWxsLCJMaW5lV2VpZ2h0IjowLjAsIkxpbmVUeXBlIjowLCJQYXJlbnRTdHlsZSI6bnVsbH0sIlBhcmVudFN0eWxlIjpudWxsfSwiRHVyYXRpb25TdHlsZSI6eyIkaWQiOiIyMDU0IiwiRm9udFNldHRpbmdzIjp7IiRpZCI6IjIwNTUiLCJGb250U2l6ZSI6MTAsIkZvbnROYW1lIjoiQ2FsaWJyaSIsIklzQm9sZCI6ZmFsc2UsIklzSXRhbGljIjpmYWxzZSwiSXNVbmRlcmxpbmVkIjpmYWxzZSwiUGFyZW50U3R5bGUiOm51bGx9LCJBdXRvU2l6ZSI6MCwiRm9yZWdyb3VuZCI6eyIkaWQiOiIyMDU2IiwiQ29sb3IiOnsiJGlkIjoiMjA1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NTgiLCJUb3AiOjAuMCwiTGVmdCI6MC4wLCJSaWdodCI6MC4wLCJCb3R0b20iOjAuMH0sIlBhZGRpbmciOnsiJGlkIjoiMjA1OSIsIlRvcCI6MC4wLCJMZWZ0IjowLjAsIlJpZ2h0IjowLjAsIkJvdHRvbSI6MC4wfSwiQmFja2dyb3VuZCI6eyIkaWQiOiIyMDYwIiwiQ29sb3IiOnsiJGlkIjoiMjA2MSIsIkEiOjg5LCJSIjowLCJHIjowLCJCIjowfX0sIklzVmlzaWJsZSI6dHJ1ZSwiV2lkdGgiOjAuMCwiSGVpZ2h0IjowLjAsIkJvcmRlclN0eWxlIjp7IiRpZCI6IjIwNjIiLCJMaW5lQ29sb3IiOm51bGwsIkxpbmVXZWlnaHQiOjAuMCwiTGluZVR5cGUiOjAsIlBhcmVudFN0eWxlIjpudWxsfSwiUGFyZW50U3R5bGUiOm51bGx9LCJIb3Jpem9udGFsQ29ubmVjdG9yU3R5bGUiOnsiJGlkIjoiMjA2MyIsIkxpbmVDb2xvciI6eyIkaWQiOiIyMDY0IiwiJHR5cGUiOiJOTFJFLkNvbW1vbi5Eb20uU29saWRDb2xvckJydXNoLCBOTFJFLkNvbW1vbiIsIkNvbG9yIjp7IiRpZCI6IjIwNjUiLCJBIjoyNTUsIlIiOjIwNCwiRyI6MjA0LCJCIjoyMDR9fSwiTGluZVdlaWdodCI6MS4wLCJMaW5lVHlwZSI6MCwiUGFyZW50U3R5bGUiOm51bGx9LCJWZXJ0aWNhbENvbm5lY3RvclN0eWxlIjp7IiRpZCI6IjIwNjYiLCJMaW5lQ29sb3IiOnsiJGlkIjoiMjA2NyIsIiR0eXBlIjoiTkxSRS5Db21tb24uRG9tLlNvbGlkQ29sb3JCcnVzaCwgTkxSRS5Db21tb24iLCJDb2xvciI6eyIkaWQiOiIyMDY4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A2OSIsIk1hcmdpbiI6eyIkaWQiOiIyMDcwIiwiVG9wIjowLjAsIkxlZnQiOjQuMCwiUmlnaHQiOjQuMCwiQm90dG9tIjowLjB9LCJQYWRkaW5nIjp7IiRpZCI6IjIwNzEiLCJUb3AiOjAuMCwiTGVmdCI6MC4wLCJSaWdodCI6MC4wLCJCb3R0b20iOjAuMH0sIkJhY2tncm91bmQiOnsiJGlkIjoiMjA3MiIsIkNvbG9yIjp7IiRpZCI6IjIwNzMiLCJBIjoyNTUsIlIiOjExMSwiRyI6NDksIkIiOjE1Mn19LCJJc1Zpc2libGUiOnRydWUsIldpZHRoIjowLjAsIkhlaWdodCI6MTYuMCwiQm9yZGVyU3R5bGUiOnsiJGlkIjoiMjA3NCIsIkxpbmVDb2xvciI6eyIkaWQiOiIyMDc1IiwiJHR5cGUiOiJOTFJFLkNvbW1vbi5Eb20uU29saWRDb2xvckJydXNoLCBOTFJFLkNvbW1vbiIsIkNvbG9yIjp7IiRpZCI6IjIwNzYiLCJBIjoyNTUsIlIiOjI1NSwiRyI6MjU1LCJCIjoyNTV9fSwiTGluZVdlaWdodCI6Mi4wLCJMaW5lVHlwZSI6MCwiUGFyZW50U3R5bGUiOm51bGx9LCJQYXJlbnRTdHlsZSI6bnVsbH0sIlRpdGxlU3R5bGUiOnsiJGlkIjoiMjA3NyIsIkZvbnRTZXR0aW5ncyI6eyIkaWQiOiIyMDc4IiwiRm9udFNpemUiOjExLCJGb250TmFtZSI6IkNhbGlicmkiLCJJc0JvbGQiOnRydWUsIklzSXRhbGljIjpmYWxzZSwiSXNVbmRlcmxpbmVkIjpmYWxzZSwiUGFyZW50U3R5bGUiOm51bGx9LCJBdXRvU2l6ZSI6MCwiRm9yZWdyb3VuZCI6eyIkaWQiOiIyMDc5IiwiQ29sb3IiOnsiJGlkIjoiMjA4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DgxIiwiVG9wIjowLjAsIkxlZnQiOjAuMCwiUmlnaHQiOjAuMCwiQm90dG9tIjowLjB9LCJQYWRkaW5nIjp7IiRpZCI6IjIwODIiLCJUb3AiOjAuMCwiTGVmdCI6MC4wLCJSaWdodCI6MC4wLCJCb3R0b20iOjAuMH0sIkJhY2tncm91bmQiOnsiJGlkIjoiMjA4MyIsIkNvbG9yIjp7IiRpZCI6IjIwODQiLCJBIjowLCJSIjoyNTUsIkciOjI1NSwiQiI6MjU1fX0sIklzVmlzaWJsZSI6dHJ1ZSwiV2lkdGgiOjAuMCwiSGVpZ2h0IjowLjAsIkJvcmRlclN0eWxlIjp7IiRpZCI6IjIwODUiLCJMaW5lQ29sb3IiOm51bGwsIkxpbmVXZWlnaHQiOjAuMCwiTGluZVR5cGUiOjAsIlBhcmVudFN0eWxlIjpudWxsfSwiUGFyZW50U3R5bGUiOm51bGx9LCJEYXRlU3R5bGUiOnsiJGlkIjoiMjA4NiIsIkZvbnRTZXR0aW5ncyI6eyIkaWQiOiIyMDg3IiwiRm9udFNpemUiOjEwLCJGb250TmFtZSI6IkNhbGlicmkiLCJJc0JvbGQiOmZhbHNlLCJJc0l0YWxpYyI6ZmFsc2UsIklzVW5kZXJsaW5lZCI6ZmFsc2UsIlBhcmVudFN0eWxlIjpudWxsfSwiQXV0b1NpemUiOjAsIkZvcmVncm91bmQiOnsiJGlkIjoiMjA4OCIsIkNvbG9yIjp7IiRpZCI6IjIwO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OTAiLCJUb3AiOjAuMCwiTGVmdCI6MC4wLCJSaWdodCI6MC4wLCJCb3R0b20iOjAuMH0sIlBhZGRpbmciOnsiJGlkIjoiMjA5MSIsIlRvcCI6MC4wLCJMZWZ0IjowLjAsIlJpZ2h0IjowLjAsIkJvdHRvbSI6MC4wfSwiQmFja2dyb3VuZCI6eyIkaWQiOiIyMDkyIiwiQ29sb3IiOnsiJHJlZiI6IjIwNjEifX0sIklzVmlzaWJsZSI6dHJ1ZSwiV2lkdGgiOjAuMCwiSGVpZ2h0IjowLjAsIkJvcmRlclN0eWxlIjp7IiRpZCI6IjIwOTMiLCJMaW5lQ29sb3IiOm51bGwsIkxpbmVXZWlnaHQiOjAuMCwiTGluZVR5cGUiOjAsIlBhcmVudFN0eWxlIjpudWxsfSwiUGFyZW50U3R5bGUiOm51bGx9LCJEYXRlRm9ybWF0Ijp7IiRpZCI6IjIw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5NSIsIkZvcm1hdCI6MCwiSXNWaXNpYmxlIjpmYWxzZSwiTGFzdEtub3duVmlzaWJpbGl0eVN0YXRlIjpmYWxzZX0sIklzVmlzaWJsZSI6dHJ1ZSwiUGFyZW50U3R5bGUiOm51bGx9LCJJbmRleCI6NDEsIlNtYXJ0RHVyYXRpb25BY3RpdmF0ZWQiOmZhbHNlLCJEYXRlRm9ybWF0Ijp7IiRyZWYiOiIyMDk0In0sIldlZWtOdW1iZXJpbmciOnsiJGlkIjoiMjA5NiIsIkZvcm1hdCI6MCwiSXNWaXNpYmxlIjpmYWxzZSwiTGFzdEtub3duVmlzaWJpbGl0eVN0YXRlIjpmYWxzZX0sIklkIjoiMWNkNjYwZjAtOWE1OC00YzI4LWEwNzItMjdlZTczZTU3OWFiIiwiSW1wb3J0SWQiOiIxOCIsIlRpdGxlIjoiUG9zdC1NYW51ZmFjdHVyaW5nIiwiTm90ZSI6bnVsbCwiSHlwZXJsaW5rIjp7IiRpZCI6IjIwOTciLCJBZGRyZXNzIjoiIiwiU3ViQWRkcmVzcyI6IiJ9LCJJc0NoYW5nZWQiOmZhbHNlLCJJc05ldyI6ZmFsc2V9fV0sIl9taWxlc3RvbmVzIjpbXSwiSWQiOiI3MmM4YTYxNy1mMWQ1LTQ4YjktOWZjMS1iMTZkMDM3YWE3MDEiLCJJc1NpbmdsZUl0ZW1Sb3ciOmZhbHNlfV0sIkluZGV4IjoxLCJJZCI6ImNmYjM1MzhhLTVjMDYtNGU0Yy1iYWFmLTQwMTY3NmM4ZGMyYyIsIkhlYWRlclRleHQiOiJNb2xkaXJzIiwiSXNEZWZhdWx0IjpmYWxzZSwiU3R5bGUiOnsiJGlkIjoiMjA5OCIsIkhlYWRlclN0eWxlIjp7IiRpZCI6IjIwOTkiLCJUZXh0U3R5bGUiOnsiJGlkIjoiMjEwMCIsIkZvbnRTZXR0aW5ncyI6eyIkaWQiOiIyMTAxIiwiRm9udFNpemUiOjExLCJGb250TmFtZSI6IkNhbGlicmkiLCJJc0JvbGQiOmZhbHNlLCJJc0l0YWxpYyI6ZmFsc2UsIklzVW5kZXJsaW5lZCI6ZmFsc2UsIlBhcmVudFN0eWxlIjpudWxsfSwiQXV0b1NpemUiOjIsIkZvcmVncm91bmQiOnsiJGlkIjoiMjEwMiIsIkNvbG9yIjp7IiRpZCI6IjIxMDMiLCJBIjoyNTUsIlIiOjAsIkciOjAsIkIiOjB9fSwiTWF4V2lkdGgiOjY0LjAzNzU5NDgwMDc3NjQzMiwiTWF4SGVpZ2h0IjowLjAsIlNtYXJ0Rm9yZWdyb3VuZElzQWN0aXZlIjpmYWxzZSwiSG9yaXpvbnRhbEFsaWdubWVudCI6MCwiVmVydGljYWxBbGlnbm1lbnQiOjAsIlNtYXJ0Rm9yZWdyb3VuZCI6bnVsbCwiQmFja2dyb3VuZEZpbGxUeXBlIjowLCJNYXJnaW4iOnsiJGlkIjoiMjEwNCIsIlRvcCI6MC4wLCJMZWZ0IjowLjAsIlJpZ2h0IjowLjAsIkJvdHRvbSI6MC4wfSwiUGFkZGluZyI6eyIkaWQiOiIyMTA1IiwiVG9wIjowLjAsIkxlZnQiOjAuMCwiUmlnaHQiOjAuMCwiQm90dG9tIjowLjB9LCJCYWNrZ3JvdW5kIjpudWxsLCJJc1Zpc2libGUiOnRydWUsIldpZHRoIjowLjAsIkhlaWdodCI6MC4wLCJCb3JkZXJTdHlsZSI6bnVsbCwiUGFyZW50U3R5bGUiOm51bGx9LCJSZWN0YW5nbGVTdHlsZSI6eyIkaWQiOiIyMTA2IiwiTWFyZ2luIjp7IiRpZCI6IjIxMDciLCJUb3AiOjAuMCwiTGVmdCI6MC4wLCJSaWdodCI6MC4wLCJCb3R0b20iOjAuMH0sIlBhZGRpbmciOnsiJGlkIjoiMjEwOCIsIlRvcCI6MC4wLCJMZWZ0IjowLjAsIlJpZ2h0IjowLjAsIkJvdHRvbSI6MC4wfSwiQmFja2dyb3VuZCI6eyIkaWQiOiIyMTA5IiwiQ29sb3IiOnsiJHJlZiI6IjE2In19LCJJc1Zpc2libGUiOnRydWUsIldpZHRoIjowLjAsIkhlaWdodCI6MC4wLCJCb3JkZXJTdHlsZSI6eyIkaWQiOiIyMTEwIiwiTGluZUNvbG9yIjp7IiRpZCI6IjIxMTEiLCIkdHlwZSI6Ik5MUkUuQ29tbW9uLkRvbS5Tb2xpZENvbG9yQnJ1c2gsIE5MUkUuQ29tbW9uIiwiQ29sb3IiOnsiJGlkIjoiMjExMiIsIkEiOjI1NSwiUiI6MjU1LCJHIjowLCJCIjowfX0sIkxpbmVXZWlnaHQiOjAuMCwiTGluZVR5cGUiOjAsIlBhcmVudFN0eWxlIjpudWxsfSwiUGFyZW50U3R5bGUiOm51bGx9LCJNYXJnaW4iOnsiJGlkIjoiMjExMyIsIlRvcCI6MC4wLCJMZWZ0IjowLjAsIlJpZ2h0IjowLjAsIkJvdHRvbSI6MC4wfSwiUGFkZGluZyI6eyIkaWQiOiIyMTE0IiwiVG9wIjowLjAsIkxlZnQiOjAuMCwiUmlnaHQiOjAuMCwiQm90dG9tIjowLjB9LCJCYWNrZ3JvdW5kIjpudWxsLCJJc1Zpc2libGUiOnRydWUsIldpZHRoIjowLjAsIkhlaWdodCI6MC4wLCJCb3JkZXJTdHlsZSI6bnVsbCwiUGFyZW50U3R5bGUiOm51bGx9LCJCYWNrZ3JvdW5kU3R5bGUiOnsiJGlkIjoiMjExNSIsIk1hcmdpbiI6eyIkaWQiOiIyMTE2IiwiVG9wIjowLjAsIkxlZnQiOjAuMCwiUmlnaHQiOjAuMCwiQm90dG9tIjowLjB9LCJQYWRkaW5nIjp7IiRpZCI6IjIxMTciLCJUb3AiOjAuMCwiTGVmdCI6MC4wLCJSaWdodCI6MC4wLCJCb3R0b20iOjAuMH0sIkJhY2tncm91bmQiOnsiJGlkIjoiMjExOCIsIkNvbG9yIjp7IiRyZWYiOiIyNiJ9fSwiSXNWaXNpYmxlIjp0cnVlLCJXaWR0aCI6MC4wLCJIZWlnaHQiOjAuMCwiQm9yZGVyU3R5bGUiOnsiJGlkIjoiMjExOSIsIkxpbmVDb2xvciI6eyIkaWQiOiIyMTIwIiwiJHR5cGUiOiJOTFJFLkNvbW1vbi5Eb20uU29saWRDb2xvckJydXNoLCBOTFJFLkNvbW1vbiIsIkNvbG9yIjp7IiRpZCI6IjIxMjEiLCJBIjoyNTUsIlIiOjIzMSwiRyI6MjMwLCJCIjoyMzB9fSwiTGluZVdlaWdodCI6Mi4wLCJMaW5lVHlwZSI6MCwiUGFyZW50U3R5bGUiOm51bGx9LCJQYXJlbnRTdHlsZSI6bnVsbH0sIk1hcmdpbiI6eyIkaWQiOiIyMTIyIiwiVG9wIjowLjAsIkxlZnQiOjAuMCwiUmlnaHQiOjAuMCwiQm90dG9tIjowLjB9LCJQYWRkaW5nIjp7IiRpZCI6IjIxMjMiLCJUb3AiOjAuMCwiTGVmdCI6MC4wLCJSaWdodCI6MC4wLCJCb3R0b20iOjAuMH0sIklzVmlzaWJsZSI6dHJ1ZSwiV2lkdGgiOjAuMCwiSGVpZ2h0IjowLjAsIkJvcmRlclN0eWxlIjpudWxsLCJQYXJlbnRTdHlsZSI6bnVsbH19LHsiJGlkIjoiMjEyNCIsIl9yb3dzIjpbeyIkaWQiOiIyMTI1IiwiX3Rhc2tzIjpbeyIkaWQiOiIyMTI2IiwiX2F0dGFjaGVkTWlsZXN0b25lcyI6W10sIlRhc2tEZWZpbml0aW9uIjp7IiRpZCI6IjIxMjciLCJHcm91cE5hbWUiOm51bGwsIlN0YXJ0RGF0ZSI6IjIwMjItMDctMTJUMDA6MDA6MDAiLCJFbmREYXRlIjoiMjAyMy0wMy0wN1QyMzo1OTowMCIsIlBlcmNlbnRhZ2VDb21wbGV0ZSI6bnVsbCwiU3R5bGUiOnsiJGlkIjoiMjEyOCIsIlNoYXBlIjo0LCJTaGFwZVRoaWNrbmVzcyI6MSwiRHVyYXRpb25Gb3JtYXQiOjAsIkluY2x1ZGVOb25Xb3JraW5nRGF5c0luRHVyYXRpb24iOmZhbHNlLCJQZXJjZW50YWdlQ29tcGxldGVTdHlsZSI6eyIkaWQiOiIyMTI5IiwiRm9udFNldHRpbmdzIjp7IiRpZCI6IjIxMzAiLCJGb250U2l6ZSI6MTAsIkZvbnROYW1lIjoiQ2FsaWJyaSIsIklzQm9sZCI6ZmFsc2UsIklzSXRhbGljIjpmYWxzZSwiSXNVbmRlcmxpbmVkIjpmYWxzZSwiUGFyZW50U3R5bGUiOm51bGx9LCJBdXRvU2l6ZSI6MCwiRm9yZWdyb3VuZCI6eyIkaWQiOiIyMTMxIiwiQ29sb3IiOnsiJGlkIjoiMjEz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TMzIiwiVG9wIjowLjAsIkxlZnQiOjAuMCwiUmlnaHQiOjAuMCwiQm90dG9tIjowLjB9LCJQYWRkaW5nIjp7IiRpZCI6IjIxMzQiLCJUb3AiOjAuMCwiTGVmdCI6MC4wLCJSaWdodCI6MC4wLCJCb3R0b20iOjAuMH0sIkJhY2tncm91bmQiOnsiJGlkIjoiMjEzNSIsIkNvbG9yIjp7IiRyZWYiOiI0NCJ9fSwiSXNWaXNpYmxlIjp0cnVlLCJXaWR0aCI6MC4wLCJIZWlnaHQiOjAuMCwiQm9yZGVyU3R5bGUiOnsiJGlkIjoiMjEzNiIsIkxpbmVDb2xvciI6bnVsbCwiTGluZVdlaWdodCI6MC4wLCJMaW5lVHlwZSI6MCwiUGFyZW50U3R5bGUiOm51bGx9LCJQYXJlbnRTdHlsZSI6bnVsbH0sIkR1cmF0aW9uU3R5bGUiOnsiJGlkIjoiMjEzNyIsIkZvbnRTZXR0aW5ncyI6eyIkaWQiOiIyMTM4IiwiRm9udFNpemUiOjEwLCJGb250TmFtZSI6IkNhbGlicmkiLCJJc0JvbGQiOmZhbHNlLCJJc0l0YWxpYyI6ZmFsc2UsIklzVW5kZXJsaW5lZCI6ZmFsc2UsIlBhcmVudFN0eWxlIjpudWxsfSwiQXV0b1NpemUiOjAsIkZvcmVncm91bmQiOnsiJGlkIjoiMjEzOSIsIkNvbG9yIjp7IiRpZCI6IjIxN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TQxIiwiVG9wIjowLjAsIkxlZnQiOjAuMCwiUmlnaHQiOjAuMCwiQm90dG9tIjowLjB9LCJQYWRkaW5nIjp7IiRpZCI6IjIxNDIiLCJUb3AiOjAuMCwiTGVmdCI6MC4wLCJSaWdodCI6MC4wLCJCb3R0b20iOjAuMH0sIkJhY2tncm91bmQiOnsiJGlkIjoiMjE0MyIsIkNvbG9yIjp7IiRpZCI6IjIxNDQiLCJBIjo4OSwiUiI6MCwiRyI6MCwiQiI6MH19LCJJc1Zpc2libGUiOnRydWUsIldpZHRoIjowLjAsIkhlaWdodCI6MC4wLCJCb3JkZXJTdHlsZSI6eyIkaWQiOiIyMTQ1IiwiTGluZUNvbG9yIjpudWxsLCJMaW5lV2VpZ2h0IjowLjAsIkxpbmVUeXBlIjowLCJQYXJlbnRTdHlsZSI6bnVsbH0sIlBhcmVudFN0eWxlIjpudWxsfSwiSG9yaXpvbnRhbENvbm5lY3RvclN0eWxlIjp7IiRpZCI6IjIxNDYiLCJMaW5lQ29sb3IiOnsiJGlkIjoiMjE0NyIsIiR0eXBlIjoiTkxSRS5Db21tb24uRG9tLlNvbGlkQ29sb3JCcnVzaCwgTkxSRS5Db21tb24iLCJDb2xvciI6eyIkaWQiOiIyMTQ4IiwiQSI6MjU1LCJSIjoyMDQsIkciOjIwNCwiQiI6MjA0fX0sIkxpbmVXZWlnaHQiOjEuMCwiTGluZVR5cGUiOjAsIlBhcmVudFN0eWxlIjpudWxsfSwiVmVydGljYWxDb25uZWN0b3JTdHlsZSI6eyIkaWQiOiIyMTQ5IiwiTGluZUNvbG9yIjp7IiRpZCI6IjIxNTAiLCIkdHlwZSI6Ik5MUkUuQ29tbW9uLkRvbS5Tb2xpZENvbG9yQnJ1c2gsIE5MUkUuQ29tbW9uIiwiQ29sb3IiOnsiJGlkIjoiMjE1M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xNTIiLCJNYXJnaW4iOnsiJGlkIjoiMjE1MyIsIlRvcCI6MC4wLCJMZWZ0Ijo0LjAsIlJpZ2h0Ijo0LjAsIkJvdHRvbSI6MC4wfSwiUGFkZGluZyI6eyIkaWQiOiIyMTU0IiwiVG9wIjowLjAsIkxlZnQiOjAuMCwiUmlnaHQiOjAuMCwiQm90dG9tIjowLjB9LCJCYWNrZ3JvdW5kIjp7IiRpZCI6IjIxNTUiLCJDb2xvciI6eyIkaWQiOiIyMTU2IiwiQSI6MjU1LCJSIjoyNTUsIkciOjE5MiwiQiI6MH19LCJJc1Zpc2libGUiOnRydWUsIldpZHRoIjowLjAsIkhlaWdodCI6MTYuMCwiQm9yZGVyU3R5bGUiOnsiJGlkIjoiMjE1NyIsIkxpbmVDb2xvciI6eyIkaWQiOiIyMTU4IiwiJHR5cGUiOiJOTFJFLkNvbW1vbi5Eb20uU29saWRDb2xvckJydXNoLCBOTFJFLkNvbW1vbiIsIkNvbG9yIjp7IiRpZCI6IjIxNTkiLCJBIjoyNTUsIlIiOjI1NSwiRyI6MjU1LCJCIjoyNTV9fSwiTGluZVdlaWdodCI6Mi4wLCJMaW5lVHlwZSI6MCwiUGFyZW50U3R5bGUiOm51bGx9LCJQYXJlbnRTdHlsZSI6bnVsbH0sIlRpdGxlU3R5bGUiOnsiJGlkIjoiMjE2MCIsIkZvbnRTZXR0aW5ncyI6eyIkaWQiOiIyMTYxIiwiRm9udFNpemUiOjExLCJGb250TmFtZSI6IkNhbGlicmkiLCJJc0JvbGQiOnRydWUsIklzSXRhbGljIjpmYWxzZSwiSXNVbmRlcmxpbmVkIjpmYWxzZSwiUGFyZW50U3R5bGUiOm51bGx9LCJBdXRvU2l6ZSI6MCwiRm9yZWdyb3VuZCI6eyIkaWQiOiIyMTYyIiwiQ29sb3IiOnsiJGlkIjoiMjE2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TY0IiwiVG9wIjowLjAsIkxlZnQiOjAuMCwiUmlnaHQiOjAuMCwiQm90dG9tIjowLjB9LCJQYWRkaW5nIjp7IiRpZCI6IjIxNjUiLCJUb3AiOjAuMCwiTGVmdCI6MC4wLCJSaWdodCI6MC4wLCJCb3R0b20iOjAuMH0sIkJhY2tncm91bmQiOnsiJGlkIjoiMjE2NiIsIkNvbG9yIjp7IiRpZCI6IjIxNjciLCJBIjowLCJSIjoyNTUsIkciOjI1NSwiQiI6MjU1fX0sIklzVmlzaWJsZSI6dHJ1ZSwiV2lkdGgiOjAuMCwiSGVpZ2h0IjowLjAsIkJvcmRlclN0eWxlIjp7IiRpZCI6IjIxNjgiLCJMaW5lQ29sb3IiOm51bGwsIkxpbmVXZWlnaHQiOjAuMCwiTGluZVR5cGUiOjAsIlBhcmVudFN0eWxlIjpudWxsfSwiUGFyZW50U3R5bGUiOm51bGx9LCJEYXRlU3R5bGUiOnsiJGlkIjoiMjE2OSIsIkZvbnRTZXR0aW5ncyI6eyIkaWQiOiIyMTcwIiwiRm9udFNpemUiOjEwLCJGb250TmFtZSI6IkNhbGlicmkiLCJJc0JvbGQiOmZhbHNlLCJJc0l0YWxpYyI6ZmFsc2UsIklzVW5kZXJsaW5lZCI6ZmFsc2UsIlBhcmVudFN0eWxlIjpudWxsfSwiQXV0b1NpemUiOjAsIkZvcmVncm91bmQiOnsiJGlkIjoiMjE3MSIsIkNvbG9yIjp7IiRpZCI6IjIxN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NzMiLCJUb3AiOjAuMCwiTGVmdCI6MC4wLCJSaWdodCI6MC4wLCJCb3R0b20iOjAuMH0sIlBhZGRpbmciOnsiJGlkIjoiMjE3NCIsIlRvcCI6MC4wLCJMZWZ0IjowLjAsIlJpZ2h0IjowLjAsIkJvdHRvbSI6MC4wfSwiQmFja2dyb3VuZCI6eyIkaWQiOiIyMTc1IiwiQ29sb3IiOnsiJHJlZiI6IjIxNDQifX0sIklzVmlzaWJsZSI6dHJ1ZSwiV2lkdGgiOjAuMCwiSGVpZ2h0IjowLjAsIkJvcmRlclN0eWxlIjp7IiRpZCI6IjIxNzYiLCJMaW5lQ29sb3IiOm51bGwsIkxpbmVXZWlnaHQiOjAuMCwiTGluZVR5cGUiOjAsIlBhcmVudFN0eWxlIjpudWxsfSwiUGFyZW50U3R5bGUiOm51bGx9LCJEYXRlRm9ybWF0Ijp7IiRpZCI6IjIx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3OCIsIkZvcm1hdCI6MCwiSXNWaXNpYmxlIjpmYWxzZSwiTGFzdEtub3duVmlzaWJpbGl0eVN0YXRlIjpmYWxzZX0sIklzVmlzaWJsZSI6dHJ1ZSwiUGFyZW50U3R5bGUiOm51bGx9LCJJbmRleCI6NDIsIlNtYXJ0RHVyYXRpb25BY3RpdmF0ZWQiOmZhbHNlLCJEYXRlRm9ybWF0Ijp7IiRyZWYiOiIyMTc3In0sIldlZWtOdW1iZXJpbmciOnsiJGlkIjoiMjE3OSIsIkZvcm1hdCI6MCwiSXNWaXNpYmxlIjpmYWxzZSwiTGFzdEtub3duVmlzaWJpbGl0eVN0YXRlIjpmYWxzZX0sIklkIjoiNDYzZGJkMTgtZmEwOC00MjMzLTg5Y2QtYjBjZjhkMTIxYzliIiwiSW1wb3J0SWQiOiI3IiwiVGl0bGUiOiJQbGFubmluZyIsIk5vdGUiOm51bGwsIkh5cGVybGluayI6eyIkaWQiOiIyMTgwIiwiQWRkcmVzcyI6IiIsIlN1YkFkZHJlc3MiOiIifSwiSXNDaGFuZ2VkIjpmYWxzZSwiSXNOZXciOmZhbHNlfX0seyIkaWQiOiIyMTgxIiwiX2F0dGFjaGVkTWlsZXN0b25lcyI6W10sIlRhc2tEZWZpbml0aW9uIjp7IiRpZCI6IjIxODIiLCJHcm91cE5hbWUiOm51bGwsIlN0YXJ0RGF0ZSI6IjIwMjMtMDMtMDhUMDA6MDA6MDAiLCJFbmREYXRlIjoiMjAyNC0wMy0wMVQyMzo1OTowMCIsIlBlcmNlbnRhZ2VDb21wbGV0ZSI6bnVsbCwiU3R5bGUiOnsiJGlkIjoiMjE4MyIsIlNoYXBlIjo0LCJTaGFwZVRoaWNrbmVzcyI6MSwiRHVyYXRpb25Gb3JtYXQiOjAsIkluY2x1ZGVOb25Xb3JraW5nRGF5c0luRHVyYXRpb24iOmZhbHNlLCJQZXJjZW50YWdlQ29tcGxldGVTdHlsZSI6eyIkaWQiOiIyMTg0IiwiRm9udFNldHRpbmdzIjp7IiRpZCI6IjIxODUiLCJGb250U2l6ZSI6MTAsIkZvbnROYW1lIjoiQ2FsaWJyaSIsIklzQm9sZCI6ZmFsc2UsIklzSXRhbGljIjpmYWxzZSwiSXNVbmRlcmxpbmVkIjpmYWxzZSwiUGFyZW50U3R5bGUiOm51bGx9LCJBdXRvU2l6ZSI6MCwiRm9yZWdyb3VuZCI6eyIkaWQiOiIyMTg2IiwiQ29sb3IiOnsiJGlkIjoiMjE4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Tg4IiwiVG9wIjowLjAsIkxlZnQiOjAuMCwiUmlnaHQiOjAuMCwiQm90dG9tIjowLjB9LCJQYWRkaW5nIjp7IiRpZCI6IjIxODkiLCJUb3AiOjAuMCwiTGVmdCI6MC4wLCJSaWdodCI6MC4wLCJCb3R0b20iOjAuMH0sIkJhY2tncm91bmQiOnsiJGlkIjoiMjE5MCIsIkNvbG9yIjp7IiRyZWYiOiI0NCJ9fSwiSXNWaXNpYmxlIjp0cnVlLCJXaWR0aCI6MC4wLCJIZWlnaHQiOjAuMCwiQm9yZGVyU3R5bGUiOnsiJGlkIjoiMjE5MSIsIkxpbmVDb2xvciI6bnVsbCwiTGluZVdlaWdodCI6MC4wLCJMaW5lVHlwZSI6MCwiUGFyZW50U3R5bGUiOm51bGx9LCJQYXJlbnRTdHlsZSI6bnVsbH0sIkR1cmF0aW9uU3R5bGUiOnsiJGlkIjoiMjE5MiIsIkZvbnRTZXR0aW5ncyI6eyIkaWQiOiIyMTkzIiwiRm9udFNpemUiOjEwLCJGb250TmFtZSI6IkNhbGlicmkiLCJJc0JvbGQiOmZhbHNlLCJJc0l0YWxpYyI6ZmFsc2UsIklzVW5kZXJsaW5lZCI6ZmFsc2UsIlBhcmVudFN0eWxlIjpudWxsfSwiQXV0b1NpemUiOjAsIkZvcmVncm91bmQiOnsiJGlkIjoiMjE5NCIsIkNvbG9yIjp7IiRpZCI6IjIx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Tk2IiwiVG9wIjowLjAsIkxlZnQiOjAuMCwiUmlnaHQiOjAuMCwiQm90dG9tIjowLjB9LCJQYWRkaW5nIjp7IiRpZCI6IjIxOTciLCJUb3AiOjAuMCwiTGVmdCI6MC4wLCJSaWdodCI6MC4wLCJCb3R0b20iOjAuMH0sIkJhY2tncm91bmQiOnsiJGlkIjoiMjE5OCIsIkNvbG9yIjp7IiRpZCI6IjIxOTkiLCJBIjo4OSwiUiI6MCwiRyI6MCwiQiI6MH19LCJJc1Zpc2libGUiOnRydWUsIldpZHRoIjowLjAsIkhlaWdodCI6MC4wLCJCb3JkZXJTdHlsZSI6eyIkaWQiOiIyMjAwIiwiTGluZUNvbG9yIjpudWxsLCJMaW5lV2VpZ2h0IjowLjAsIkxpbmVUeXBlIjowLCJQYXJlbnRTdHlsZSI6bnVsbH0sIlBhcmVudFN0eWxlIjpudWxsfSwiSG9yaXpvbnRhbENvbm5lY3RvclN0eWxlIjp7IiRpZCI6IjIyMDEiLCJMaW5lQ29sb3IiOnsiJGlkIjoiMjIwMiIsIiR0eXBlIjoiTkxSRS5Db21tb24uRG9tLlNvbGlkQ29sb3JCcnVzaCwgTkxSRS5Db21tb24iLCJDb2xvciI6eyIkaWQiOiIyMjAzIiwiQSI6MjU1LCJSIjoyMDQsIkciOjIwNCwiQiI6MjA0fX0sIkxpbmVXZWlnaHQiOjEuMCwiTGluZVR5cGUiOjAsIlBhcmVudFN0eWxlIjpudWxsfSwiVmVydGljYWxDb25uZWN0b3JTdHlsZSI6eyIkaWQiOiIyMjA0IiwiTGluZUNvbG9yIjp7IiRpZCI6IjIyMDUiLCIkdHlwZSI6Ik5MUkUuQ29tbW9uLkRvbS5Tb2xpZENvbG9yQnJ1c2gsIE5MUkUuQ29tbW9uIiwiQ29sb3IiOnsiJGlkIjoiMjIwN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yMDciLCJNYXJnaW4iOnsiJGlkIjoiMjIwOCIsIlRvcCI6MC4wLCJMZWZ0Ijo0LjAsIlJpZ2h0Ijo0LjAsIkJvdHRvbSI6MC4wfSwiUGFkZGluZyI6eyIkaWQiOiIyMjA5IiwiVG9wIjowLjAsIkxlZnQiOjAuMCwiUmlnaHQiOjAuMCwiQm90dG9tIjowLjB9LCJCYWNrZ3JvdW5kIjp7IiRpZCI6IjIyMTAiLCJDb2xvciI6eyIkaWQiOiIyMjExIiwiQSI6MjU1LCJSIjo2OCwiRyI6MTE0LCJCIjoxOTZ9fSwiSXNWaXNpYmxlIjp0cnVlLCJXaWR0aCI6MC4wLCJIZWlnaHQiOjE2LjAsIkJvcmRlclN0eWxlIjp7IiRpZCI6IjIyMTIiLCJMaW5lQ29sb3IiOnsiJGlkIjoiMjIxMyIsIiR0eXBlIjoiTkxSRS5Db21tb24uRG9tLlNvbGlkQ29sb3JCcnVzaCwgTkxSRS5Db21tb24iLCJDb2xvciI6eyIkaWQiOiIyMjE0IiwiQSI6MjU1LCJSIjoyNTUsIkciOjI1NSwiQiI6MjU1fX0sIkxpbmVXZWlnaHQiOjIuMCwiTGluZVR5cGUiOjAsIlBhcmVudFN0eWxlIjpudWxsfSwiUGFyZW50U3R5bGUiOm51bGx9LCJUaXRsZVN0eWxlIjp7IiRpZCI6IjIyMTUiLCJGb250U2V0dGluZ3MiOnsiJGlkIjoiMjIxNiIsIkZvbnRTaXplIjoxMSwiRm9udE5hbWUiOiJDYWxpYnJpIiwiSXNCb2xkIjp0cnVlLCJJc0l0YWxpYyI6ZmFsc2UsIklzVW5kZXJsaW5lZCI6ZmFsc2UsIlBhcmVudFN0eWxlIjpudWxsfSwiQXV0b1NpemUiOjAsIkZvcmVncm91bmQiOnsiJGlkIjoiMjIxNyIsIkNvbG9yIjp7IiRpZCI6IjIyMT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IxOSIsIlRvcCI6MC4wLCJMZWZ0IjowLjAsIlJpZ2h0IjowLjAsIkJvdHRvbSI6MC4wfSwiUGFkZGluZyI6eyIkaWQiOiIyMjIwIiwiVG9wIjowLjAsIkxlZnQiOjAuMCwiUmlnaHQiOjAuMCwiQm90dG9tIjowLjB9LCJCYWNrZ3JvdW5kIjp7IiRpZCI6IjIyMjEiLCJDb2xvciI6eyIkaWQiOiIyMjIyIiwiQSI6MCwiUiI6MjU1LCJHIjoyNTUsIkIiOjI1NX19LCJJc1Zpc2libGUiOnRydWUsIldpZHRoIjowLjAsIkhlaWdodCI6MC4wLCJCb3JkZXJTdHlsZSI6eyIkaWQiOiIyMjIzIiwiTGluZUNvbG9yIjpudWxsLCJMaW5lV2VpZ2h0IjowLjAsIkxpbmVUeXBlIjowLCJQYXJlbnRTdHlsZSI6bnVsbH0sIlBhcmVudFN0eWxlIjpudWxsfSwiRGF0ZVN0eWxlIjp7IiRpZCI6IjIyMjQiLCJGb250U2V0dGluZ3MiOnsiJGlkIjoiMjIyNSIsIkZvbnRTaXplIjoxMCwiRm9udE5hbWUiOiJDYWxpYnJpIiwiSXNCb2xkIjpmYWxzZSwiSXNJdGFsaWMiOmZhbHNlLCJJc1VuZGVybGluZWQiOmZhbHNlLCJQYXJlbnRTdHlsZSI6bnVsbH0sIkF1dG9TaXplIjowLCJGb3JlZ3JvdW5kIjp7IiRpZCI6IjIyMjYiLCJDb2xvciI6eyIkaWQiOiIyMj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I4IiwiVG9wIjowLjAsIkxlZnQiOjAuMCwiUmlnaHQiOjAuMCwiQm90dG9tIjowLjB9LCJQYWRkaW5nIjp7IiRpZCI6IjIyMjkiLCJUb3AiOjAuMCwiTGVmdCI6MC4wLCJSaWdodCI6MC4wLCJCb3R0b20iOjAuMH0sIkJhY2tncm91bmQiOnsiJGlkIjoiMjIzMCIsIkNvbG9yIjp7IiRyZWYiOiIyMTk5In19LCJJc1Zpc2libGUiOnRydWUsIldpZHRoIjowLjAsIkhlaWdodCI6MC4wLCJCb3JkZXJTdHlsZSI6eyIkaWQiOiIyMjMxIiwiTGluZUNvbG9yIjpudWxsLCJMaW5lV2VpZ2h0IjowLjAsIkxpbmVUeXBlIjowLCJQYXJlbnRTdHlsZSI6bnVsbH0sIlBhcmVudFN0eWxlIjpudWxsfSwiRGF0ZUZvcm1hdCI6eyIkaWQiOiIyMjM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MzMiLCJGb3JtYXQiOjAsIklzVmlzaWJsZSI6ZmFsc2UsIkxhc3RLbm93blZpc2liaWxpdHlTdGF0ZSI6ZmFsc2V9LCJJc1Zpc2libGUiOnRydWUsIlBhcmVudFN0eWxlIjpudWxsfSwiSW5kZXgiOjQzLCJTbWFydER1cmF0aW9uQWN0aXZhdGVkIjpmYWxzZSwiRGF0ZUZvcm1hdCI6eyIkcmVmIjoiMjIzMiJ9LCJXZWVrTnVtYmVyaW5nIjp7IiRpZCI6IjIyMzQiLCJGb3JtYXQiOjAsIklzVmlzaWJsZSI6ZmFsc2UsIkxhc3RLbm93blZpc2liaWxpdHlTdGF0ZSI6ZmFsc2V9LCJJZCI6IjllYWU5ODE4LTNhMDQtNGI4Yi05Y2YwLTVjMjA0NmJhYzAxMCIsIkltcG9ydElkIjoiOCIsIlRpdGxlIjoiRGVzaWduIiwiTm90ZSI6bnVsbCwiSHlwZXJsaW5rIjp7IiRpZCI6IjIyMzUiLCJBZGRyZXNzIjoiIiwiU3ViQWRkcmVzcyI6IiJ9LCJJc0NoYW5nZWQiOmZhbHNlLCJJc05ldyI6ZmFsc2V9fSx7IiRpZCI6IjIyMzYiLCJfYXR0YWNoZWRNaWxlc3RvbmVzIjpbXSwiVGFza0RlZmluaXRpb24iOnsiJGlkIjoiMjIzNyIsIkdyb3VwTmFtZSI6bnVsbCwiU3RhcnREYXRlIjoiMjAyNC0wMy0wMlQwMDowMDowMCIsIkVuZERhdGUiOiIyMDI0LTExLTIwVDIzOjU5OjAwIiwiUGVyY2VudGFnZUNvbXBsZXRlIjpudWxsLCJTdHlsZSI6eyIkaWQiOiIyMjM4IiwiU2hhcGUiOjQsIlNoYXBlVGhpY2tuZXNzIjoxLCJEdXJhdGlvbkZvcm1hdCI6MCwiSW5jbHVkZU5vbldvcmtpbmdEYXlzSW5EdXJhdGlvbiI6ZmFsc2UsIlBlcmNlbnRhZ2VDb21wbGV0ZVN0eWxlIjp7IiRpZCI6IjIyMzkiLCJGb250U2V0dGluZ3MiOnsiJGlkIjoiMjI0MCIsIkZvbnRTaXplIjoxMCwiRm9udE5hbWUiOiJDYWxpYnJpIiwiSXNCb2xkIjpmYWxzZSwiSXNJdGFsaWMiOmZhbHNlLCJJc1VuZGVybGluZWQiOmZhbHNlLCJQYXJlbnRTdHlsZSI6bnVsbH0sIkF1dG9TaXplIjowLCJGb3JlZ3JvdW5kIjp7IiRpZCI6IjIyNDEiLCJDb2xvciI6eyIkaWQiOiIyMjQ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yNDMiLCJUb3AiOjAuMCwiTGVmdCI6MC4wLCJSaWdodCI6MC4wLCJCb3R0b20iOjAuMH0sIlBhZGRpbmciOnsiJGlkIjoiMjI0NCIsIlRvcCI6MC4wLCJMZWZ0IjowLjAsIlJpZ2h0IjowLjAsIkJvdHRvbSI6MC4wfSwiQmFja2dyb3VuZCI6eyIkaWQiOiIyMjQ1IiwiQ29sb3IiOnsiJHJlZiI6IjQ0In19LCJJc1Zpc2libGUiOnRydWUsIldpZHRoIjowLjAsIkhlaWdodCI6MC4wLCJCb3JkZXJTdHlsZSI6eyIkaWQiOiIyMjQ2IiwiTGluZUNvbG9yIjpudWxsLCJMaW5lV2VpZ2h0IjowLjAsIkxpbmVUeXBlIjowLCJQYXJlbnRTdHlsZSI6bnVsbH0sIlBhcmVudFN0eWxlIjpudWxsfSwiRHVyYXRpb25TdHlsZSI6eyIkaWQiOiIyMjQ3IiwiRm9udFNldHRpbmdzIjp7IiRpZCI6IjIyNDgiLCJGb250U2l6ZSI6MTAsIkZvbnROYW1lIjoiQ2FsaWJyaSIsIklzQm9sZCI6ZmFsc2UsIklzSXRhbGljIjpmYWxzZSwiSXNVbmRlcmxpbmVkIjpmYWxzZSwiUGFyZW50U3R5bGUiOm51bGx9LCJBdXRvU2l6ZSI6MCwiRm9yZWdyb3VuZCI6eyIkaWQiOiIyMjQ5IiwiQ29sb3IiOnsiJGlkIjoiMjI1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NTEiLCJUb3AiOjAuMCwiTGVmdCI6MC4wLCJSaWdodCI6MC4wLCJCb3R0b20iOjAuMH0sIlBhZGRpbmciOnsiJGlkIjoiMjI1MiIsIlRvcCI6MC4wLCJMZWZ0IjowLjAsIlJpZ2h0IjowLjAsIkJvdHRvbSI6MC4wfSwiQmFja2dyb3VuZCI6eyIkaWQiOiIyMjUzIiwiQ29sb3IiOnsiJGlkIjoiMjI1NCIsIkEiOjg5LCJSIjowLCJHIjowLCJCIjowfX0sIklzVmlzaWJsZSI6dHJ1ZSwiV2lkdGgiOjAuMCwiSGVpZ2h0IjowLjAsIkJvcmRlclN0eWxlIjp7IiRpZCI6IjIyNTUiLCJMaW5lQ29sb3IiOm51bGwsIkxpbmVXZWlnaHQiOjAuMCwiTGluZVR5cGUiOjAsIlBhcmVudFN0eWxlIjpudWxsfSwiUGFyZW50U3R5bGUiOm51bGx9LCJIb3Jpem9udGFsQ29ubmVjdG9yU3R5bGUiOnsiJGlkIjoiMjI1NiIsIkxpbmVDb2xvciI6eyIkaWQiOiIyMjU3IiwiJHR5cGUiOiJOTFJFLkNvbW1vbi5Eb20uU29saWRDb2xvckJydXNoLCBOTFJFLkNvbW1vbiIsIkNvbG9yIjp7IiRpZCI6IjIyNTgiLCJBIjoyNTUsIlIiOjIwNCwiRyI6MjA0LCJCIjoyMDR9fSwiTGluZVdlaWdodCI6MS4wLCJMaW5lVHlwZSI6MCwiUGFyZW50U3R5bGUiOm51bGx9LCJWZXJ0aWNhbENvbm5lY3RvclN0eWxlIjp7IiRpZCI6IjIyNTkiLCJMaW5lQ29sb3IiOnsiJGlkIjoiMjI2MCIsIiR0eXBlIjoiTkxSRS5Db21tb24uRG9tLlNvbGlkQ29sb3JCcnVzaCwgTkxSRS5Db21tb24iLCJDb2xvciI6eyIkaWQiOiIyMjYx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I2MiIsIk1hcmdpbiI6eyIkaWQiOiIyMjYzIiwiVG9wIjowLjAsIkxlZnQiOjQuMCwiUmlnaHQiOjQuMCwiQm90dG9tIjowLjB9LCJQYWRkaW5nIjp7IiRpZCI6IjIyNjQiLCJUb3AiOjAuMCwiTGVmdCI6MC4wLCJSaWdodCI6MC4wLCJCb3R0b20iOjAuMH0sIkJhY2tncm91bmQiOnsiJGlkIjoiMjI2NSIsIkNvbG9yIjp7IiRpZCI6IjIyNjYiLCJBIjoyNTUsIlIiOjIzNywiRyI6MTI1LCJCIjo0OX19LCJJc1Zpc2libGUiOnRydWUsIldpZHRoIjowLjAsIkhlaWdodCI6MTYuMCwiQm9yZGVyU3R5bGUiOnsiJGlkIjoiMjI2NyIsIkxpbmVDb2xvciI6eyIkaWQiOiIyMjY4IiwiJHR5cGUiOiJOTFJFLkNvbW1vbi5Eb20uU29saWRDb2xvckJydXNoLCBOTFJFLkNvbW1vbiIsIkNvbG9yIjp7IiRpZCI6IjIyNjkiLCJBIjoyNTUsIlIiOjI1NSwiRyI6MjU1LCJCIjoyNTV9fSwiTGluZVdlaWdodCI6Mi4wLCJMaW5lVHlwZSI6MCwiUGFyZW50U3R5bGUiOm51bGx9LCJQYXJlbnRTdHlsZSI6bnVsbH0sIlRpdGxlU3R5bGUiOnsiJGlkIjoiMjI3MCIsIkZvbnRTZXR0aW5ncyI6eyIkaWQiOiIyMjcxIiwiRm9udFNpemUiOjExLCJGb250TmFtZSI6IkNhbGlicmkiLCJJc0JvbGQiOnRydWUsIklzSXRhbGljIjpmYWxzZSwiSXNVbmRlcmxpbmVkIjpmYWxzZSwiUGFyZW50U3R5bGUiOm51bGx9LCJBdXRvU2l6ZSI6MCwiRm9yZWdyb3VuZCI6eyIkaWQiOiIyMjcyIiwiQ29sb3IiOnsiJGlkIjoiMjI3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jc0IiwiVG9wIjowLjAsIkxlZnQiOjAuMCwiUmlnaHQiOjAuMCwiQm90dG9tIjowLjB9LCJQYWRkaW5nIjp7IiRpZCI6IjIyNzUiLCJUb3AiOjAuMCwiTGVmdCI6MC4wLCJSaWdodCI6MC4wLCJCb3R0b20iOjAuMH0sIkJhY2tncm91bmQiOnsiJGlkIjoiMjI3NiIsIkNvbG9yIjp7IiRpZCI6IjIyNzciLCJBIjowLCJSIjoyNTUsIkciOjI1NSwiQiI6MjU1fX0sIklzVmlzaWJsZSI6dHJ1ZSwiV2lkdGgiOjAuMCwiSGVpZ2h0IjowLjAsIkJvcmRlclN0eWxlIjp7IiRpZCI6IjIyNzgiLCJMaW5lQ29sb3IiOm51bGwsIkxpbmVXZWlnaHQiOjAuMCwiTGluZVR5cGUiOjAsIlBhcmVudFN0eWxlIjpudWxsfSwiUGFyZW50U3R5bGUiOm51bGx9LCJEYXRlU3R5bGUiOnsiJGlkIjoiMjI3OSIsIkZvbnRTZXR0aW5ncyI6eyIkaWQiOiIyMjgwIiwiRm9udFNpemUiOjEwLCJGb250TmFtZSI6IkNhbGlicmkiLCJJc0JvbGQiOmZhbHNlLCJJc0l0YWxpYyI6ZmFsc2UsIklzVW5kZXJsaW5lZCI6ZmFsc2UsIlBhcmVudFN0eWxlIjpudWxsfSwiQXV0b1NpemUiOjAsIkZvcmVncm91bmQiOnsiJGlkIjoiMjI4MSIsIkNvbG9yIjp7IiRpZCI6IjIy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ODMiLCJUb3AiOjAuMCwiTGVmdCI6MC4wLCJSaWdodCI6MC4wLCJCb3R0b20iOjAuMH0sIlBhZGRpbmciOnsiJGlkIjoiMjI4NCIsIlRvcCI6MC4wLCJMZWZ0IjowLjAsIlJpZ2h0IjowLjAsIkJvdHRvbSI6MC4wfSwiQmFja2dyb3VuZCI6eyIkaWQiOiIyMjg1IiwiQ29sb3IiOnsiJHJlZiI6IjIyNTQifX0sIklzVmlzaWJsZSI6dHJ1ZSwiV2lkdGgiOjAuMCwiSGVpZ2h0IjowLjAsIkJvcmRlclN0eWxlIjp7IiRpZCI6IjIyODYiLCJMaW5lQ29sb3IiOm51bGwsIkxpbmVXZWlnaHQiOjAuMCwiTGluZVR5cGUiOjAsIlBhcmVudFN0eWxlIjpudWxsfSwiUGFyZW50U3R5bGUiOm51bGx9LCJEYXRlRm9ybWF0Ijp7IiRpZCI6IjIy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4OCIsIkZvcm1hdCI6MCwiSXNWaXNpYmxlIjpmYWxzZSwiTGFzdEtub3duVmlzaWJpbGl0eVN0YXRlIjpmYWxzZX0sIklzVmlzaWJsZSI6dHJ1ZSwiUGFyZW50U3R5bGUiOm51bGx9LCJJbmRleCI6NDQsIlNtYXJ0RHVyYXRpb25BY3RpdmF0ZWQiOmZhbHNlLCJEYXRlRm9ybWF0Ijp7IiRyZWYiOiIyMjg3In0sIldlZWtOdW1iZXJpbmciOnsiJGlkIjoiMjI4OSIsIkZvcm1hdCI6MCwiSXNWaXNpYmxlIjpmYWxzZSwiTGFzdEtub3duVmlzaWJpbGl0eVN0YXRlIjpmYWxzZX0sIklkIjoiMGFhNmQ0YTQtZjIwNy00NWY2LWJiYTYtMThiMTE3ZmQ0MzY3IiwiSW1wb3J0SWQiOiI5IiwiVGl0bGUiOiJQcm90b3R5cGUiLCJOb3RlIjpudWxsLCJIeXBlcmxpbmsiOnsiJGlkIjoiMjI5MCIsIkFkZHJlc3MiOiIiLCJTdWJBZGRyZXNzIjoiIn0sIklzQ2hhbmdlZCI6ZmFsc2UsIklzTmV3IjpmYWxzZX19LHsiJGlkIjoiMjI5MSIsIl9hdHRhY2hlZE1pbGVzdG9uZXMiOltdLCJUYXNrRGVmaW5pdGlvbiI6eyIkaWQiOiIyMjkyIiwiR3JvdXBOYW1lIjpudWxsLCJTdGFydERhdGUiOiIyMDI0LTExLTIxVDAwOjAwOjAwIiwiRW5kRGF0ZSI6IjIwMjUtMTEtMjBUMjM6NTk6MDAiLCJQZXJjZW50YWdlQ29tcGxldGUiOm51bGwsIlN0eWxlIjp7IiRpZCI6IjIyOTMiLCJTaGFwZSI6NCwiU2hhcGVUaGlja25lc3MiOjEsIkR1cmF0aW9uRm9ybWF0IjowLCJJbmNsdWRlTm9uV29ya2luZ0RheXNJbkR1cmF0aW9uIjpmYWxzZSwiUGVyY2VudGFnZUNvbXBsZXRlU3R5bGUiOnsiJGlkIjoiMjI5NCIsIkZvbnRTZXR0aW5ncyI6eyIkaWQiOiIyMjk1IiwiRm9udFNpemUiOjEwLCJGb250TmFtZSI6IkNhbGlicmkiLCJJc0JvbGQiOmZhbHNlLCJJc0l0YWxpYyI6ZmFsc2UsIklzVW5kZXJsaW5lZCI6ZmFsc2UsIlBhcmVudFN0eWxlIjpudWxsfSwiQXV0b1NpemUiOjAsIkZvcmVncm91bmQiOnsiJGlkIjoiMjI5NiIsIkNvbG9yIjp7IiRpZCI6IjIyO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I5OCIsIlRvcCI6MC4wLCJMZWZ0IjowLjAsIlJpZ2h0IjowLjAsIkJvdHRvbSI6MC4wfSwiUGFkZGluZyI6eyIkaWQiOiIyMjk5IiwiVG9wIjowLjAsIkxlZnQiOjAuMCwiUmlnaHQiOjAuMCwiQm90dG9tIjowLjB9LCJCYWNrZ3JvdW5kIjp7IiRpZCI6IjIzMDAiLCJDb2xvciI6eyIkcmVmIjoiNDQifX0sIklzVmlzaWJsZSI6dHJ1ZSwiV2lkdGgiOjAuMCwiSGVpZ2h0IjowLjAsIkJvcmRlclN0eWxlIjp7IiRpZCI6IjIzMDEiLCJMaW5lQ29sb3IiOm51bGwsIkxpbmVXZWlnaHQiOjAuMCwiTGluZVR5cGUiOjAsIlBhcmVudFN0eWxlIjpudWxsfSwiUGFyZW50U3R5bGUiOm51bGx9LCJEdXJhdGlvblN0eWxlIjp7IiRpZCI6IjIzMDIiLCJGb250U2V0dGluZ3MiOnsiJGlkIjoiMjMwMyIsIkZvbnRTaXplIjoxMCwiRm9udE5hbWUiOiJDYWxpYnJpIiwiSXNCb2xkIjpmYWxzZSwiSXNJdGFsaWMiOmZhbHNlLCJJc1VuZGVybGluZWQiOmZhbHNlLCJQYXJlbnRTdHlsZSI6bnVsbH0sIkF1dG9TaXplIjowLCJGb3JlZ3JvdW5kIjp7IiRpZCI6IjIzMDQiLCJDb2xvciI6eyIkaWQiOiIyMz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wNiIsIlRvcCI6MC4wLCJMZWZ0IjowLjAsIlJpZ2h0IjowLjAsIkJvdHRvbSI6MC4wfSwiUGFkZGluZyI6eyIkaWQiOiIyMzA3IiwiVG9wIjowLjAsIkxlZnQiOjAuMCwiUmlnaHQiOjAuMCwiQm90dG9tIjowLjB9LCJCYWNrZ3JvdW5kIjp7IiRpZCI6IjIzMDgiLCJDb2xvciI6eyIkaWQiOiIyMzA5IiwiQSI6ODksIlIiOjAsIkciOjAsIkIiOjB9fSwiSXNWaXNpYmxlIjp0cnVlLCJXaWR0aCI6MC4wLCJIZWlnaHQiOjAuMCwiQm9yZGVyU3R5bGUiOnsiJGlkIjoiMjMxMCIsIkxpbmVDb2xvciI6bnVsbCwiTGluZVdlaWdodCI6MC4wLCJMaW5lVHlwZSI6MCwiUGFyZW50U3R5bGUiOm51bGx9LCJQYXJlbnRTdHlsZSI6bnVsbH0sIkhvcml6b250YWxDb25uZWN0b3JTdHlsZSI6eyIkaWQiOiIyMzExIiwiTGluZUNvbG9yIjp7IiRpZCI6IjIzMTIiLCIkdHlwZSI6Ik5MUkUuQ29tbW9uLkRvbS5Tb2xpZENvbG9yQnJ1c2gsIE5MUkUuQ29tbW9uIiwiQ29sb3IiOnsiJGlkIjoiMjMxMyIsIkEiOjI1NSwiUiI6MjA0LCJHIjoyMDQsIkIiOjIwNH19LCJMaW5lV2VpZ2h0IjoxLjAsIkxpbmVUeXBlIjowLCJQYXJlbnRTdHlsZSI6bnVsbH0sIlZlcnRpY2FsQ29ubmVjdG9yU3R5bGUiOnsiJGlkIjoiMjMxNCIsIkxpbmVDb2xvciI6eyIkaWQiOiIyMzE1IiwiJHR5cGUiOiJOTFJFLkNvbW1vbi5Eb20uU29saWRDb2xvckJydXNoLCBOTFJFLkNvbW1vbiIsIkNvbG9yIjp7IiRpZCI6IjIzMT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zE3IiwiTWFyZ2luIjp7IiRpZCI6IjIzMTgiLCJUb3AiOjAuMCwiTGVmdCI6NC4wLCJSaWdodCI6NC4wLCJCb3R0b20iOjAuMH0sIlBhZGRpbmciOnsiJGlkIjoiMjMxOSIsIlRvcCI6MC4wLCJMZWZ0IjowLjAsIlJpZ2h0IjowLjAsIkJvdHRvbSI6MC4wfSwiQmFja2dyb3VuZCI6eyIkaWQiOiIyMzIwIiwiQ29sb3IiOnsiJGlkIjoiMjMyMSIsIkEiOjI1NSwiUiI6MTE1LCJHIjoxMTUsIkIiOjExNX19LCJJc1Zpc2libGUiOnRydWUsIldpZHRoIjowLjAsIkhlaWdodCI6MTYuMCwiQm9yZGVyU3R5bGUiOnsiJGlkIjoiMjMyMiIsIkxpbmVDb2xvciI6eyIkaWQiOiIyMzIzIiwiJHR5cGUiOiJOTFJFLkNvbW1vbi5Eb20uU29saWRDb2xvckJydXNoLCBOTFJFLkNvbW1vbiIsIkNvbG9yIjp7IiRpZCI6IjIzMjQiLCJBIjoyNTUsIlIiOjI1NSwiRyI6MjU1LCJCIjoyNTV9fSwiTGluZVdlaWdodCI6Mi4wLCJMaW5lVHlwZSI6MCwiUGFyZW50U3R5bGUiOm51bGx9LCJQYXJlbnRTdHlsZSI6bnVsbH0sIlRpdGxlU3R5bGUiOnsiJGlkIjoiMjMyNSIsIkZvbnRTZXR0aW5ncyI6eyIkaWQiOiIyMzI2IiwiRm9udFNpemUiOjExLCJGb250TmFtZSI6IkNhbGlicmkiLCJJc0JvbGQiOnRydWUsIklzSXRhbGljIjpmYWxzZSwiSXNVbmRlcmxpbmVkIjpmYWxzZSwiUGFyZW50U3R5bGUiOm51bGx9LCJBdXRvU2l6ZSI6MCwiRm9yZWdyb3VuZCI6eyIkaWQiOiIyMzI3IiwiQ29sb3IiOnsiJGlkIjoiMjMy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zI5IiwiVG9wIjowLjAsIkxlZnQiOjAuMCwiUmlnaHQiOjAuMCwiQm90dG9tIjowLjB9LCJQYWRkaW5nIjp7IiRpZCI6IjIzMzAiLCJUb3AiOjAuMCwiTGVmdCI6MC4wLCJSaWdodCI6MC4wLCJCb3R0b20iOjAuMH0sIkJhY2tncm91bmQiOnsiJGlkIjoiMjMzMSIsIkNvbG9yIjp7IiRpZCI6IjIzMzIiLCJBIjowLCJSIjoyNTUsIkciOjI1NSwiQiI6MjU1fX0sIklzVmlzaWJsZSI6dHJ1ZSwiV2lkdGgiOjAuMCwiSGVpZ2h0IjowLjAsIkJvcmRlclN0eWxlIjp7IiRpZCI6IjIzMzMiLCJMaW5lQ29sb3IiOm51bGwsIkxpbmVXZWlnaHQiOjAuMCwiTGluZVR5cGUiOjAsIlBhcmVudFN0eWxlIjpudWxsfSwiUGFyZW50U3R5bGUiOm51bGx9LCJEYXRlU3R5bGUiOnsiJGlkIjoiMjMzNCIsIkZvbnRTZXR0aW5ncyI6eyIkaWQiOiIyMzM1IiwiRm9udFNpemUiOjEwLCJGb250TmFtZSI6IkNhbGlicmkiLCJJc0JvbGQiOmZhbHNlLCJJc0l0YWxpYyI6ZmFsc2UsIklzVW5kZXJsaW5lZCI6ZmFsc2UsIlBhcmVudFN0eWxlIjpudWxsfSwiQXV0b1NpemUiOjAsIkZvcmVncm91bmQiOnsiJGlkIjoiMjMzNiIsIkNvbG9yIjp7IiRpZCI6IjIzM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zMzgiLCJUb3AiOjAuMCwiTGVmdCI6MC4wLCJSaWdodCI6MC4wLCJCb3R0b20iOjAuMH0sIlBhZGRpbmciOnsiJGlkIjoiMjMzOSIsIlRvcCI6MC4wLCJMZWZ0IjowLjAsIlJpZ2h0IjowLjAsIkJvdHRvbSI6MC4wfSwiQmFja2dyb3VuZCI6eyIkaWQiOiIyMzQwIiwiQ29sb3IiOnsiJHJlZiI6IjIzMDkifX0sIklzVmlzaWJsZSI6dHJ1ZSwiV2lkdGgiOjAuMCwiSGVpZ2h0IjowLjAsIkJvcmRlclN0eWxlIjp7IiRpZCI6IjIzNDEiLCJMaW5lQ29sb3IiOm51bGwsIkxpbmVXZWlnaHQiOjAuMCwiTGluZVR5cGUiOjAsIlBhcmVudFN0eWxlIjpudWxsfSwiUGFyZW50U3R5bGUiOm51bGx9LCJEYXRlRm9ybWF0Ijp7IiRpZCI6IjIzN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0MyIsIkZvcm1hdCI6MCwiSXNWaXNpYmxlIjpmYWxzZSwiTGFzdEtub3duVmlzaWJpbGl0eVN0YXRlIjpmYWxzZX0sIklzVmlzaWJsZSI6dHJ1ZSwiUGFyZW50U3R5bGUiOm51bGx9LCJJbmRleCI6NDUsIlNtYXJ0RHVyYXRpb25BY3RpdmF0ZWQiOmZhbHNlLCJEYXRlRm9ybWF0Ijp7IiRyZWYiOiIyMzQyIn0sIldlZWtOdW1iZXJpbmciOnsiJGlkIjoiMjM0NCIsIkZvcm1hdCI6MCwiSXNWaXNpYmxlIjpmYWxzZSwiTGFzdEtub3duVmlzaWJpbGl0eVN0YXRlIjpmYWxzZX0sIklkIjoiYzc5MWYyNjYtODE0OS00NzA0LTgzNDYtOWJhZDNlN2FkZTAyIiwiSW1wb3J0SWQiOiIxMCIsIlRpdGxlIjoiRGVzaWduIGZvciBNYW51ZmFjdHVyaW5nIiwiTm90ZSI6bnVsbCwiSHlwZXJsaW5rIjp7IiRpZCI6IjIzNDUiLCJBZGRyZXNzIjoiIiwiU3ViQWRkcmVzcyI6IiJ9LCJJc0NoYW5nZWQiOmZhbHNlLCJJc05ldyI6ZmFsc2V9fSx7IiRpZCI6IjIzNDYiLCJfYXR0YWNoZWRNaWxlc3RvbmVzIjpbXSwiVGFza0RlZmluaXRpb24iOnsiJGlkIjoiMjM0NyIsIkdyb3VwTmFtZSI6bnVsbCwiU3RhcnREYXRlIjoiMjAyNS0xMS0yMVQwMDowMDowMCIsIkVuZERhdGUiOiIyMDI2LTEwLTE4VDIzOjU5OjAwIiwiUGVyY2VudGFnZUNvbXBsZXRlIjpudWxsLCJTdHlsZSI6eyIkaWQiOiIyMzQ4IiwiU2hhcGUiOjQsIlNoYXBlVGhpY2tuZXNzIjoxLCJEdXJhdGlvbkZvcm1hdCI6MCwiSW5jbHVkZU5vbldvcmtpbmdEYXlzSW5EdXJhdGlvbiI6ZmFsc2UsIlBlcmNlbnRhZ2VDb21wbGV0ZVN0eWxlIjp7IiRpZCI6IjIzNDkiLCJGb250U2V0dGluZ3MiOnsiJGlkIjoiMjM1MCIsIkZvbnRTaXplIjoxMCwiRm9udE5hbWUiOiJDYWxpYnJpIiwiSXNCb2xkIjpmYWxzZSwiSXNJdGFsaWMiOmZhbHNlLCJJc1VuZGVybGluZWQiOmZhbHNlLCJQYXJlbnRTdHlsZSI6bnVsbH0sIkF1dG9TaXplIjowLCJGb3JlZ3JvdW5kIjp7IiRpZCI6IjIzNTEiLCJDb2xvciI6eyIkaWQiOiIyMzU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zNTMiLCJUb3AiOjAuMCwiTGVmdCI6MC4wLCJSaWdodCI6MC4wLCJCb3R0b20iOjAuMH0sIlBhZGRpbmciOnsiJGlkIjoiMjM1NCIsIlRvcCI6MC4wLCJMZWZ0IjowLjAsIlJpZ2h0IjowLjAsIkJvdHRvbSI6MC4wfSwiQmFja2dyb3VuZCI6eyIkaWQiOiIyMzU1IiwiQ29sb3IiOnsiJHJlZiI6IjQ0In19LCJJc1Zpc2libGUiOnRydWUsIldpZHRoIjowLjAsIkhlaWdodCI6MC4wLCJCb3JkZXJTdHlsZSI6eyIkaWQiOiIyMzU2IiwiTGluZUNvbG9yIjpudWxsLCJMaW5lV2VpZ2h0IjowLjAsIkxpbmVUeXBlIjowLCJQYXJlbnRTdHlsZSI6bnVsbH0sIlBhcmVudFN0eWxlIjpudWxsfSwiRHVyYXRpb25TdHlsZSI6eyIkaWQiOiIyMzU3IiwiRm9udFNldHRpbmdzIjp7IiRpZCI6IjIzNTgiLCJGb250U2l6ZSI6MTAsIkZvbnROYW1lIjoiQ2FsaWJyaSIsIklzQm9sZCI6ZmFsc2UsIklzSXRhbGljIjpmYWxzZSwiSXNVbmRlcmxpbmVkIjpmYWxzZSwiUGFyZW50U3R5bGUiOm51bGx9LCJBdXRvU2l6ZSI6MCwiRm9yZWdyb3VuZCI6eyIkaWQiOiIyMzU5IiwiQ29sb3IiOnsiJHJlZiI6IjIyNTAifX0sIk1heFdpZHRoIjoyMDAuMCwiTWF4SGVpZ2h0IjoiSW5maW5pdHkiLCJTbWFydEZvcmVncm91bmRJc0FjdGl2ZSI6ZmFsc2UsIkhvcml6b250YWxBbGlnbm1lbnQiOjAsIlZlcnRpY2FsQWxpZ25tZW50IjowLCJTbWFydEZvcmVncm91bmQiOm51bGwsIkJhY2tncm91bmRGaWxsVHlwZSI6MCwiTWFyZ2luIjp7IiRpZCI6IjIzNjAiLCJUb3AiOjAuMCwiTGVmdCI6MC4wLCJSaWdodCI6MC4wLCJCb3R0b20iOjAuMH0sIlBhZGRpbmciOnsiJGlkIjoiMjM2MSIsIlRvcCI6MC4wLCJMZWZ0IjowLjAsIlJpZ2h0IjowLjAsIkJvdHRvbSI6MC4wfSwiQmFja2dyb3VuZCI6eyIkcmVmIjoiMjI1MyJ9LCJJc1Zpc2libGUiOnRydWUsIldpZHRoIjowLjAsIkhlaWdodCI6MC4wLCJCb3JkZXJTdHlsZSI6eyIkaWQiOiIyMzYyIiwiTGluZUNvbG9yIjpudWxsLCJMaW5lV2VpZ2h0IjowLjAsIkxpbmVUeXBlIjowLCJQYXJlbnRTdHlsZSI6bnVsbH0sIlBhcmVudFN0eWxlIjpudWxsfSwiSG9yaXpvbnRhbENvbm5lY3RvclN0eWxlIjp7IiRpZCI6IjIzNjMiLCJMaW5lQ29sb3IiOnsiJHJlZiI6IjIyNTcifSwiTGluZVdlaWdodCI6MS4wLCJMaW5lVHlwZSI6MCwiUGFyZW50U3R5bGUiOm51bGx9LCJWZXJ0aWNhbENvbm5lY3RvclN0eWxlIjp7IiRpZCI6IjIzNjQiLCJMaW5lQ29sb3IiOnsiJHJlZiI6IjIyNjA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zY1IiwiTWFyZ2luIjp7IiRpZCI6IjIzNjYiLCJUb3AiOjAuMCwiTGVmdCI6NC4wLCJSaWdodCI6NC4wLCJCb3R0b20iOjAuMH0sIlBhZGRpbmciOnsiJGlkIjoiMjM2NyIsIlRvcCI6MC4wLCJMZWZ0IjowLjAsIlJpZ2h0IjowLjAsIkJvdHRvbSI6MC4wfSwiQmFja2dyb3VuZCI6eyIkaWQiOiIyMzY4IiwiQ29sb3IiOnsiJGlkIjoiMjM2OSIsIkEiOjI1NSwiUiI6MTEyLCJHIjoxNzMsIkIiOjcxfX0sIklzVmlzaWJsZSI6dHJ1ZSwiV2lkdGgiOjAuMCwiSGVpZ2h0IjoxNi4wLCJCb3JkZXJTdHlsZSI6eyIkaWQiOiIyMzcwIiwiTGluZUNvbG9yIjp7IiRyZWYiOiIyMjY4In0sIkxpbmVXZWlnaHQiOjIuMCwiTGluZVR5cGUiOjAsIlBhcmVudFN0eWxlIjpudWxsfSwiUGFyZW50U3R5bGUiOm51bGx9LCJUaXRsZVN0eWxlIjp7IiRpZCI6IjIzNzEiLCJGb250U2V0dGluZ3MiOnsiJGlkIjoiMjM3MiIsIkZvbnRTaXplIjoxMSwiRm9udE5hbWUiOiJDYWxpYnJpIiwiSXNCb2xkIjp0cnVlLCJJc0l0YWxpYyI6ZmFsc2UsIklzVW5kZXJsaW5lZCI6ZmFsc2UsIlBhcmVudFN0eWxlIjpudWxsfSwiQXV0b1NpemUiOjAsIkZvcmVncm91bmQiOnsiJGlkIjoiMjM3MyIsIkNvbG9yIjp7IiRpZCI6IjIzNz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M3NSIsIlRvcCI6MC4wLCJMZWZ0IjowLjAsIlJpZ2h0IjowLjAsIkJvdHRvbSI6MC4wfSwiUGFkZGluZyI6eyIkaWQiOiIyMzc2IiwiVG9wIjowLjAsIkxlZnQiOjAuMCwiUmlnaHQiOjAuMCwiQm90dG9tIjowLjB9LCJCYWNrZ3JvdW5kIjp7IiRpZCI6IjIzNzciLCJDb2xvciI6eyIkaWQiOiIyMzc4IiwiQSI6MCwiUiI6MjU1LCJHIjoyNTUsIkIiOjI1NX19LCJJc1Zpc2libGUiOnRydWUsIldpZHRoIjowLjAsIkhlaWdodCI6MC4wLCJCb3JkZXJTdHlsZSI6eyIkaWQiOiIyMzc5IiwiTGluZUNvbG9yIjpudWxsLCJMaW5lV2VpZ2h0IjowLjAsIkxpbmVUeXBlIjowLCJQYXJlbnRTdHlsZSI6bnVsbH0sIlBhcmVudFN0eWxlIjpudWxsfSwiRGF0ZVN0eWxlIjp7IiRpZCI6IjIzODAiLCJGb250U2V0dGluZ3MiOnsiJGlkIjoiMjM4MSIsIkZvbnRTaXplIjoxMCwiRm9udE5hbWUiOiJDYWxpYnJpIiwiSXNCb2xkIjpmYWxzZSwiSXNJdGFsaWMiOmZhbHNlLCJJc1VuZGVybGluZWQiOmZhbHNlLCJQYXJlbnRTdHlsZSI6bnVsbH0sIkF1dG9TaXplIjowLCJGb3JlZ3JvdW5kIjp7IiRpZCI6IjIzODIiLCJDb2xvciI6eyIkcmVmIjoiMjI4MiJ9fSwiTWF4V2lkdGgiOjIwMC4wLCJNYXhIZWlnaHQiOiJJbmZpbml0eSIsIlNtYXJ0Rm9yZWdyb3VuZElzQWN0aXZlIjpmYWxzZSwiSG9yaXpvbnRhbEFsaWdubWVudCI6MCwiVmVydGljYWxBbGlnbm1lbnQiOjAsIlNtYXJ0Rm9yZWdyb3VuZCI6bnVsbCwiQmFja2dyb3VuZEZpbGxUeXBlIjowLCJNYXJnaW4iOnsiJGlkIjoiMjM4MyIsIlRvcCI6MC4wLCJMZWZ0IjowLjAsIlJpZ2h0IjowLjAsIkJvdHRvbSI6MC4wfSwiUGFkZGluZyI6eyIkaWQiOiIyMzg0IiwiVG9wIjowLjAsIkxlZnQiOjAuMCwiUmlnaHQiOjAuMCwiQm90dG9tIjowLjB9LCJCYWNrZ3JvdW5kIjp7IiRyZWYiOiIyMjg1In0sIklzVmlzaWJsZSI6dHJ1ZSwiV2lkdGgiOjAuMCwiSGVpZ2h0IjowLjAsIkJvcmRlclN0eWxlIjp7IiRpZCI6IjIzODUiLCJMaW5lQ29sb3IiOm51bGwsIkxpbmVXZWlnaHQiOjAuMCwiTGluZVR5cGUiOjAsIlBhcmVudFN0eWxlIjpudWxsfSwiUGFyZW50U3R5bGUiOm51bGx9LCJEYXRlRm9ybWF0Ijp7IiRpZCI6IjIz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4NyIsIkZvcm1hdCI6MCwiSXNWaXNpYmxlIjpmYWxzZSwiTGFzdEtub3duVmlzaWJpbGl0eVN0YXRlIjpmYWxzZX0sIklzVmlzaWJsZSI6dHJ1ZSwiUGFyZW50U3R5bGUiOm51bGx9LCJJbmRleCI6NDYsIlNtYXJ0RHVyYXRpb25BY3RpdmF0ZWQiOmZhbHNlLCJEYXRlRm9ybWF0Ijp7IiRyZWYiOiIyMzg2In0sIldlZWtOdW1iZXJpbmciOnsiJGlkIjoiMjM4OCIsIkZvcm1hdCI6MCwiSXNWaXNpYmxlIjpmYWxzZSwiTGFzdEtub3duVmlzaWJpbGl0eVN0YXRlIjpmYWxzZX0sIklkIjoiOGNhZDQxNjUtN2NmMi00MDk4LWE3ZWYtMDM2OWZlNTk0YmRiIiwiSW1wb3J0SWQiOiIxMSIsIlRpdGxlIjoiTWFudWZhY3R1cmluZyIsIk5vdGUiOm51bGwsIkh5cGVybGluayI6eyIkaWQiOiIyMzg5IiwiQWRkcmVzcyI6IiIsIlN1YkFkZHJlc3MiOiIifSwiSXNDaGFuZ2VkIjpmYWxzZSwiSXNOZXciOmZhbHNlfX0seyIkaWQiOiIyMzkwIiwiX2F0dGFjaGVkTWlsZXN0b25lcyI6W10sIlRhc2tEZWZpbml0aW9uIjp7IiRpZCI6IjIzOTEiLCJHcm91cE5hbWUiOm51bGwsIlN0YXJ0RGF0ZSI6IjIwMjYtMTAtMTlUMDA6MDA6MDAiLCJFbmREYXRlIjoiMjAyNy0wNC0xMFQyMzo1OTowMCIsIlBlcmNlbnRhZ2VDb21wbGV0ZSI6bnVsbCwiU3R5bGUiOnsiJGlkIjoiMjM5MiIsIlNoYXBlIjo0LCJTaGFwZVRoaWNrbmVzcyI6MSwiRHVyYXRpb25Gb3JtYXQiOjAsIkluY2x1ZGVOb25Xb3JraW5nRGF5c0luRHVyYXRpb24iOmZhbHNlLCJQZXJjZW50YWdlQ29tcGxldGVTdHlsZSI6eyIkaWQiOiIyMzkzIiwiRm9udFNldHRpbmdzIjp7IiRpZCI6IjIzOTQiLCJGb250U2l6ZSI6MTAsIkZvbnROYW1lIjoiQ2FsaWJyaSIsIklzQm9sZCI6ZmFsc2UsIklzSXRhbGljIjpmYWxzZSwiSXNVbmRlcmxpbmVkIjpmYWxzZSwiUGFyZW50U3R5bGUiOm51bGx9LCJBdXRvU2l6ZSI6MCwiRm9yZWdyb3VuZCI6eyIkaWQiOiIyMzk1IiwiQ29sb3IiOnsiJGlkIjoiMjM5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zk3IiwiVG9wIjowLjAsIkxlZnQiOjAuMCwiUmlnaHQiOjAuMCwiQm90dG9tIjowLjB9LCJQYWRkaW5nIjp7IiRpZCI6IjIzOTgiLCJUb3AiOjAuMCwiTGVmdCI6MC4wLCJSaWdodCI6MC4wLCJCb3R0b20iOjAuMH0sIkJhY2tncm91bmQiOnsiJGlkIjoiMjM5OSIsIkNvbG9yIjp7IiRyZWYiOiI0NCJ9fSwiSXNWaXNpYmxlIjp0cnVlLCJXaWR0aCI6MC4wLCJIZWlnaHQiOjAuMCwiQm9yZGVyU3R5bGUiOnsiJGlkIjoiMjQwMCIsIkxpbmVDb2xvciI6bnVsbCwiTGluZVdlaWdodCI6MC4wLCJMaW5lVHlwZSI6MCwiUGFyZW50U3R5bGUiOm51bGx9LCJQYXJlbnRTdHlsZSI6bnVsbH0sIkR1cmF0aW9uU3R5bGUiOnsiJGlkIjoiMjQwMSIsIkZvbnRTZXR0aW5ncyI6eyIkaWQiOiIyNDAyIiwiRm9udFNpemUiOjEwLCJGb250TmFtZSI6IkNhbGlicmkiLCJJc0JvbGQiOmZhbHNlLCJJc0l0YWxpYyI6ZmFsc2UsIklzVW5kZXJsaW5lZCI6ZmFsc2UsIlBhcmVudFN0eWxlIjpudWxsfSwiQXV0b1NpemUiOjAsIkZvcmVncm91bmQiOnsiJGlkIjoiMjQwMyIsIkNvbG9yIjp7IiRpZCI6IjI0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DA1IiwiVG9wIjowLjAsIkxlZnQiOjAuMCwiUmlnaHQiOjAuMCwiQm90dG9tIjowLjB9LCJQYWRkaW5nIjp7IiRpZCI6IjI0MDYiLCJUb3AiOjAuMCwiTGVmdCI6MC4wLCJSaWdodCI6MC4wLCJCb3R0b20iOjAuMH0sIkJhY2tncm91bmQiOnsiJGlkIjoiMjQwNyIsIkNvbG9yIjp7IiRpZCI6IjI0MDgiLCJBIjo4OSwiUiI6MCwiRyI6MCwiQiI6MH19LCJJc1Zpc2libGUiOnRydWUsIldpZHRoIjowLjAsIkhlaWdodCI6MC4wLCJCb3JkZXJTdHlsZSI6eyIkaWQiOiIyNDA5IiwiTGluZUNvbG9yIjpudWxsLCJMaW5lV2VpZ2h0IjowLjAsIkxpbmVUeXBlIjowLCJQYXJlbnRTdHlsZSI6bnVsbH0sIlBhcmVudFN0eWxlIjpudWxsfSwiSG9yaXpvbnRhbENvbm5lY3RvclN0eWxlIjp7IiRpZCI6IjI0MTAiLCJMaW5lQ29sb3IiOnsiJGlkIjoiMjQxMSIsIiR0eXBlIjoiTkxSRS5Db21tb24uRG9tLlNvbGlkQ29sb3JCcnVzaCwgTkxSRS5Db21tb24iLCJDb2xvciI6eyIkaWQiOiIyNDEyIiwiQSI6MjU1LCJSIjoyMDQsIkciOjIwNCwiQiI6MjA0fX0sIkxpbmVXZWlnaHQiOjEuMCwiTGluZVR5cGUiOjAsIlBhcmVudFN0eWxlIjpudWxsfSwiVmVydGljYWxDb25uZWN0b3JTdHlsZSI6eyIkaWQiOiIyNDEzIiwiTGluZUNvbG9yIjp7IiRpZCI6IjI0MTQiLCIkdHlwZSI6Ik5MUkUuQ29tbW9uLkRvbS5Tb2xpZENvbG9yQnJ1c2gsIE5MUkUuQ29tbW9uIiwiQ29sb3IiOnsiJGlkIjoiMjQx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0MTYiLCJNYXJnaW4iOnsiJGlkIjoiMjQxNyIsIlRvcCI6MC4wLCJMZWZ0Ijo0LjAsIlJpZ2h0Ijo0LjAsIkJvdHRvbSI6MC4wfSwiUGFkZGluZyI6eyIkaWQiOiIyNDE4IiwiVG9wIjowLjAsIkxlZnQiOjAuMCwiUmlnaHQiOjAuMCwiQm90dG9tIjowLjB9LCJCYWNrZ3JvdW5kIjp7IiRpZCI6IjI0MTkiLCJDb2xvciI6eyIkaWQiOiIyNDIwIiwiQSI6MjU1LCJSIjoxMTEsIkciOjQ5LCJCIjoxNTJ9fSwiSXNWaXNpYmxlIjp0cnVlLCJXaWR0aCI6MC4wLCJIZWlnaHQiOjE2LjAsIkJvcmRlclN0eWxlIjp7IiRpZCI6IjI0MjEiLCJMaW5lQ29sb3IiOnsiJGlkIjoiMjQyMiIsIiR0eXBlIjoiTkxSRS5Db21tb24uRG9tLlNvbGlkQ29sb3JCcnVzaCwgTkxSRS5Db21tb24iLCJDb2xvciI6eyIkaWQiOiIyNDIzIiwiQSI6MjU1LCJSIjoyNTUsIkciOjI1NSwiQiI6MjU1fX0sIkxpbmVXZWlnaHQiOjIuMCwiTGluZVR5cGUiOjAsIlBhcmVudFN0eWxlIjpudWxsfSwiUGFyZW50U3R5bGUiOm51bGx9LCJUaXRsZVN0eWxlIjp7IiRpZCI6IjI0MjQiLCJGb250U2V0dGluZ3MiOnsiJGlkIjoiMjQyNSIsIkZvbnRTaXplIjoxMSwiRm9udE5hbWUiOiJDYWxpYnJpIiwiSXNCb2xkIjp0cnVlLCJJc0l0YWxpYyI6ZmFsc2UsIklzVW5kZXJsaW5lZCI6ZmFsc2UsIlBhcmVudFN0eWxlIjpudWxsfSwiQXV0b1NpemUiOjAsIkZvcmVncm91bmQiOnsiJGlkIjoiMjQyNiIsIkNvbG9yIjp7IiRpZCI6IjI0Mj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QyOCIsIlRvcCI6MC4wLCJMZWZ0IjowLjAsIlJpZ2h0IjowLjAsIkJvdHRvbSI6MC4wfSwiUGFkZGluZyI6eyIkaWQiOiIyNDI5IiwiVG9wIjowLjAsIkxlZnQiOjAuMCwiUmlnaHQiOjAuMCwiQm90dG9tIjowLjB9LCJCYWNrZ3JvdW5kIjp7IiRpZCI6IjI0MzAiLCJDb2xvciI6eyIkaWQiOiIyNDMxIiwiQSI6MCwiUiI6MjU1LCJHIjoyNTUsIkIiOjI1NX19LCJJc1Zpc2libGUiOnRydWUsIldpZHRoIjowLjAsIkhlaWdodCI6MC4wLCJCb3JkZXJTdHlsZSI6eyIkaWQiOiIyNDMyIiwiTGluZUNvbG9yIjpudWxsLCJMaW5lV2VpZ2h0IjowLjAsIkxpbmVUeXBlIjowLCJQYXJlbnRTdHlsZSI6bnVsbH0sIlBhcmVudFN0eWxlIjpudWxsfSwiRGF0ZVN0eWxlIjp7IiRpZCI6IjI0MzMiLCJGb250U2V0dGluZ3MiOnsiJGlkIjoiMjQzNCIsIkZvbnRTaXplIjoxMCwiRm9udE5hbWUiOiJDYWxpYnJpIiwiSXNCb2xkIjpmYWxzZSwiSXNJdGFsaWMiOmZhbHNlLCJJc1VuZGVybGluZWQiOmZhbHNlLCJQYXJlbnRTdHlsZSI6bnVsbH0sIkF1dG9TaXplIjowLCJGb3JlZ3JvdW5kIjp7IiRpZCI6IjI0MzUiLCJDb2xvciI6eyIkaWQiOiIyND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DM3IiwiVG9wIjowLjAsIkxlZnQiOjAuMCwiUmlnaHQiOjAuMCwiQm90dG9tIjowLjB9LCJQYWRkaW5nIjp7IiRpZCI6IjI0MzgiLCJUb3AiOjAuMCwiTGVmdCI6MC4wLCJSaWdodCI6MC4wLCJCb3R0b20iOjAuMH0sIkJhY2tncm91bmQiOnsiJGlkIjoiMjQzOSIsIkNvbG9yIjp7IiRyZWYiOiIyNDA4In19LCJJc1Zpc2libGUiOnRydWUsIldpZHRoIjowLjAsIkhlaWdodCI6MC4wLCJCb3JkZXJTdHlsZSI6eyIkaWQiOiIyNDQwIiwiTGluZUNvbG9yIjpudWxsLCJMaW5lV2VpZ2h0IjowLjAsIkxpbmVUeXBlIjowLCJQYXJlbnRTdHlsZSI6bnVsbH0sIlBhcmVudFN0eWxlIjpudWxsfSwiRGF0ZUZvcm1hdCI6eyIkaWQiOiIyND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DIiLCJGb3JtYXQiOjAsIklzVmlzaWJsZSI6ZmFsc2UsIkxhc3RLbm93blZpc2liaWxpdHlTdGF0ZSI6ZmFsc2V9LCJJc1Zpc2libGUiOnRydWUsIlBhcmVudFN0eWxlIjpudWxsfSwiSW5kZXgiOjQ3LCJTbWFydER1cmF0aW9uQWN0aXZhdGVkIjpmYWxzZSwiRGF0ZUZvcm1hdCI6eyIkcmVmIjoiMjQ0MSJ9LCJXZWVrTnVtYmVyaW5nIjp7IiRpZCI6IjI0NDMiLCJGb3JtYXQiOjAsIklzVmlzaWJsZSI6ZmFsc2UsIkxhc3RLbm93blZpc2liaWxpdHlTdGF0ZSI6ZmFsc2V9LCJJZCI6IjIzOWYyYmUwLTJjMDktNGY5Zi1iNDhiLTZkY2IyNGU0MzQ3OCIsIkltcG9ydElkIjoiMTIiLCJUaXRsZSI6IlBvc3QtTWFudWZhY3R1cmluZyIsIk5vdGUiOm51bGwsIkh5cGVybGluayI6eyIkaWQiOiIyNDQ0IiwiQWRkcmVzcyI6IiIsIlN1YkFkZHJlc3MiOiIifSwiSXNDaGFuZ2VkIjpmYWxzZSwiSXNOZXciOmZhbHNlfX1dLCJfbWlsZXN0b25lcyI6W10sIklkIjoiZTRjYTYwYTItNjEwZi00MWFmLWIyZTktZWM3NGFiYmJjYTBiIiwiSXNTaW5nbGVJdGVtUm93IjpmYWxzZX1dLCJJbmRleCI6MiwiSWQiOiJmM2Q3YzEyYi0xNTdlLTQ5NTMtYTRhZi1iZGQ3YTE5MTBjMWMiLCJIZWFkZXJUZXh0IjoiTWFjdWxhdHMiLCJJc0RlZmF1bHQiOmZhbHNlLCJTdHlsZSI6eyIkaWQiOiIyNDQ1IiwiSGVhZGVyU3R5bGUiOnsiJGlkIjoiMjQ0NiIsIlRleHRTdHlsZSI6eyIkaWQiOiIyNDQ3IiwiRm9udFNldHRpbmdzIjp7IiRpZCI6IjI0NDgiLCJGb250U2l6ZSI6MTEsIkZvbnROYW1lIjoiQ2FsaWJyaSIsIklzQm9sZCI6ZmFsc2UsIklzSXRhbGljIjpmYWxzZSwiSXNVbmRlcmxpbmVkIjpmYWxzZSwiUGFyZW50U3R5bGUiOm51bGx9LCJBdXRvU2l6ZSI6MiwiRm9yZWdyb3VuZCI6eyIkaWQiOiIyNDQ5IiwiQ29sb3IiOnsiJGlkIjoiMjQ1MCIsIkEiOjI1NSwiUiI6MCwiRyI6MCwiQiI6MH19LCJNYXhXaWR0aCI6NjQuMDM3NTk0ODAwNzc2NDMyLCJNYXhIZWlnaHQiOjAuMCwiU21hcnRGb3JlZ3JvdW5kSXNBY3RpdmUiOmZhbHNlLCJIb3Jpem9udGFsQWxpZ25tZW50IjowLCJWZXJ0aWNhbEFsaWdubWVudCI6MCwiU21hcnRGb3JlZ3JvdW5kIjpudWxsLCJCYWNrZ3JvdW5kRmlsbFR5cGUiOjAsIk1hcmdpbiI6eyIkaWQiOiIyNDUxIiwiVG9wIjowLjAsIkxlZnQiOjAuMCwiUmlnaHQiOjAuMCwiQm90dG9tIjowLjB9LCJQYWRkaW5nIjp7IiRpZCI6IjI0NTIiLCJUb3AiOjAuMCwiTGVmdCI6MC4wLCJSaWdodCI6MC4wLCJCb3R0b20iOjAuMH0sIkJhY2tncm91bmQiOm51bGwsIklzVmlzaWJsZSI6dHJ1ZSwiV2lkdGgiOjAuMCwiSGVpZ2h0IjowLjAsIkJvcmRlclN0eWxlIjpudWxsLCJQYXJlbnRTdHlsZSI6bnVsbH0sIlJlY3RhbmdsZVN0eWxlIjp7IiRpZCI6IjI0NTMiLCJNYXJnaW4iOnsiJGlkIjoiMjQ1NCIsIlRvcCI6MC4wLCJMZWZ0IjowLjAsIlJpZ2h0IjowLjAsIkJvdHRvbSI6MC4wfSwiUGFkZGluZyI6eyIkaWQiOiIyNDU1IiwiVG9wIjowLjAsIkxlZnQiOjAuMCwiUmlnaHQiOjAuMCwiQm90dG9tIjowLjB9LCJCYWNrZ3JvdW5kIjp7IiRpZCI6IjI0NTYiLCJDb2xvciI6eyIkcmVmIjoiMTYifX0sIklzVmlzaWJsZSI6dHJ1ZSwiV2lkdGgiOjAuMCwiSGVpZ2h0IjowLjAsIkJvcmRlclN0eWxlIjp7IiRpZCI6IjI0NTciLCJMaW5lQ29sb3IiOnsiJGlkIjoiMjQ1OCIsIiR0eXBlIjoiTkxSRS5Db21tb24uRG9tLlNvbGlkQ29sb3JCcnVzaCwgTkxSRS5Db21tb24iLCJDb2xvciI6eyIkaWQiOiIyNDU5IiwiQSI6MjU1LCJSIjoyNTUsIkciOjAsIkIiOjB9fSwiTGluZVdlaWdodCI6MC4wLCJMaW5lVHlwZSI6MCwiUGFyZW50U3R5bGUiOm51bGx9LCJQYXJlbnRTdHlsZSI6bnVsbH0sIk1hcmdpbiI6eyIkaWQiOiIyNDYwIiwiVG9wIjowLjAsIkxlZnQiOjAuMCwiUmlnaHQiOjAuMCwiQm90dG9tIjowLjB9LCJQYWRkaW5nIjp7IiRpZCI6IjI0NjEiLCJUb3AiOjAuMCwiTGVmdCI6MC4wLCJSaWdodCI6MC4wLCJCb3R0b20iOjAuMH0sIkJhY2tncm91bmQiOm51bGwsIklzVmlzaWJsZSI6dHJ1ZSwiV2lkdGgiOjAuMCwiSGVpZ2h0IjowLjAsIkJvcmRlclN0eWxlIjpudWxsLCJQYXJlbnRTdHlsZSI6bnVsbH0sIkJhY2tncm91bmRTdHlsZSI6eyIkaWQiOiIyNDYyIiwiTWFyZ2luIjp7IiRpZCI6IjI0NjMiLCJUb3AiOjAuMCwiTGVmdCI6MC4wLCJSaWdodCI6MC4wLCJCb3R0b20iOjAuMH0sIlBhZGRpbmciOnsiJGlkIjoiMjQ2NCIsIlRvcCI6MC4wLCJMZWZ0IjowLjAsIlJpZ2h0IjowLjAsIkJvdHRvbSI6MC4wfSwiQmFja2dyb3VuZCI6eyIkaWQiOiIyNDY1IiwiQ29sb3IiOnsiJHJlZiI6IjI2In19LCJJc1Zpc2libGUiOnRydWUsIldpZHRoIjowLjAsIkhlaWdodCI6MC4wLCJCb3JkZXJTdHlsZSI6eyIkaWQiOiIyNDY2IiwiTGluZUNvbG9yIjp7IiRpZCI6IjI0NjciLCIkdHlwZSI6Ik5MUkUuQ29tbW9uLkRvbS5Tb2xpZENvbG9yQnJ1c2gsIE5MUkUuQ29tbW9uIiwiQ29sb3IiOnsiJGlkIjoiMjQ2OCIsIkEiOjI1NSwiUiI6MjMxLCJHIjoyMzAsIkIiOjIzMH19LCJMaW5lV2VpZ2h0IjoyLjAsIkxpbmVUeXBlIjowLCJQYXJlbnRTdHlsZSI6bnVsbH0sIlBhcmVudFN0eWxlIjpudWxsfSwiTWFyZ2luIjp7IiRpZCI6IjI0NjkiLCJUb3AiOjAuMCwiTGVmdCI6MC4wLCJSaWdodCI6MC4wLCJCb3R0b20iOjAuMH0sIlBhZGRpbmciOnsiJGlkIjoiMjQ3MCIsIlRvcCI6MC4wLCJMZWZ0IjowLjAsIlJpZ2h0IjowLjAsIkJvdHRvbSI6MC4wfSwiSXNWaXNpYmxlIjp0cnVlLCJXaWR0aCI6MC4wLCJIZWlnaHQiOjAuMCwiQm9yZGVyU3R5bGUiOm51bGwsIlBhcmVudFN0eWxlIjpudWxsfX0seyIkaWQiOiIyNDcxIiwiX3Jvd3MiOlt7IiRpZCI6IjI0NzIiLCJfdGFza3MiOlt7IiRpZCI6IjI0NzMiLCJfYXR0YWNoZWRNaWxlc3RvbmVzIjpbXSwiVGFza0RlZmluaXRpb24iOnsiJGlkIjoiMjQ3NCIsIkdyb3VwTmFtZSI6bnVsbCwiU3RhcnREYXRlIjoiMjAyMi0xMC0yN1QwMDowMDowMCIsIkVuZERhdGUiOiIyMDIzLTA3LTIyVDIzOjU5OjAwIiwiUGVyY2VudGFnZUNvbXBsZXRlIjpudWxsLCJTdHlsZSI6eyIkaWQiOiIyNDc1IiwiU2hhcGUiOjQsIlNoYXBlVGhpY2tuZXNzIjoxLCJEdXJhdGlvbkZvcm1hdCI6MCwiSW5jbHVkZU5vbldvcmtpbmdEYXlzSW5EdXJhdGlvbiI6ZmFsc2UsIlBlcmNlbnRhZ2VDb21wbGV0ZVN0eWxlIjp7IiRpZCI6IjI0NzYiLCJGb250U2V0dGluZ3MiOnsiJGlkIjoiMjQ3NyIsIkZvbnRTaXplIjoxMCwiRm9udE5hbWUiOiJDYWxpYnJpIiwiSXNCb2xkIjpmYWxzZSwiSXNJdGFsaWMiOmZhbHNlLCJJc1VuZGVybGluZWQiOmZhbHNlLCJQYXJlbnRTdHlsZSI6bnVsbH0sIkF1dG9TaXplIjowLCJGb3JlZ3JvdW5kIjp7IiRpZCI6IjI0NzgiLCJDb2xvciI6eyIkaWQiOiIyNDc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0ODAiLCJUb3AiOjAuMCwiTGVmdCI6MC4wLCJSaWdodCI6MC4wLCJCb3R0b20iOjAuMH0sIlBhZGRpbmciOnsiJGlkIjoiMjQ4MSIsIlRvcCI6MC4wLCJMZWZ0IjowLjAsIlJpZ2h0IjowLjAsIkJvdHRvbSI6MC4wfSwiQmFja2dyb3VuZCI6eyIkaWQiOiIyNDgyIiwiQ29sb3IiOnsiJHJlZiI6IjQ0In19LCJJc1Zpc2libGUiOnRydWUsIldpZHRoIjowLjAsIkhlaWdodCI6MC4wLCJCb3JkZXJTdHlsZSI6eyIkaWQiOiIyNDgzIiwiTGluZUNvbG9yIjpudWxsLCJMaW5lV2VpZ2h0IjowLjAsIkxpbmVUeXBlIjowLCJQYXJlbnRTdHlsZSI6bnVsbH0sIlBhcmVudFN0eWxlIjpudWxsfSwiRHVyYXRpb25TdHlsZSI6eyIkaWQiOiIyNDg0IiwiRm9udFNldHRpbmdzIjp7IiRpZCI6IjI0ODUiLCJGb250U2l6ZSI6MTAsIkZvbnROYW1lIjoiQ2FsaWJyaSIsIklzQm9sZCI6ZmFsc2UsIklzSXRhbGljIjpmYWxzZSwiSXNVbmRlcmxpbmVkIjpmYWxzZSwiUGFyZW50U3R5bGUiOm51bGx9LCJBdXRvU2l6ZSI6MCwiRm9yZWdyb3VuZCI6eyIkaWQiOiIyNDg2IiwiQ29sb3IiOnsiJHJlZiI6IjE0NDYifX0sIk1heFdpZHRoIjoyMDAuMCwiTWF4SGVpZ2h0IjoiSW5maW5pdHkiLCJTbWFydEZvcmVncm91bmRJc0FjdGl2ZSI6ZmFsc2UsIkhvcml6b250YWxBbGlnbm1lbnQiOjAsIlZlcnRpY2FsQWxpZ25tZW50IjowLCJTbWFydEZvcmVncm91bmQiOm51bGwsIkJhY2tncm91bmRGaWxsVHlwZSI6MCwiTWFyZ2luIjp7IiRpZCI6IjI0ODciLCJUb3AiOjAuMCwiTGVmdCI6MC4wLCJSaWdodCI6MC4wLCJCb3R0b20iOjAuMH0sIlBhZGRpbmciOnsiJGlkIjoiMjQ4OCIsIlRvcCI6MC4wLCJMZWZ0IjowLjAsIlJpZ2h0IjowLjAsIkJvdHRvbSI6MC4wfSwiQmFja2dyb3VuZCI6eyIkcmVmIjoiMTQ0OSJ9LCJJc1Zpc2libGUiOnRydWUsIldpZHRoIjowLjAsIkhlaWdodCI6MC4wLCJCb3JkZXJTdHlsZSI6eyIkaWQiOiIyNDg5IiwiTGluZUNvbG9yIjpudWxsLCJMaW5lV2VpZ2h0IjowLjAsIkxpbmVUeXBlIjowLCJQYXJlbnRTdHlsZSI6bnVsbH0sIlBhcmVudFN0eWxlIjpudWxsfSwiSG9yaXpvbnRhbENvbm5lY3RvclN0eWxlIjp7IiRpZCI6IjI0OTAiLCJMaW5lQ29sb3IiOnsiJHJlZiI6IjE0NTMifSwiTGluZVdlaWdodCI6MS4wLCJMaW5lVHlwZSI6MCwiUGFyZW50U3R5bGUiOm51bGx9LCJWZXJ0aWNhbENvbm5lY3RvclN0eWxlIjp7IiRpZCI6IjI0OTEiLCJMaW5lQ29sb3IiOnsiJHJlZiI6IjE0NTY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DkyIiwiTWFyZ2luIjp7IiRpZCI6IjI0OTMiLCJUb3AiOjAuMCwiTGVmdCI6NC4wLCJSaWdodCI6NC4wLCJCb3R0b20iOjAuMH0sIlBhZGRpbmciOnsiJGlkIjoiMjQ5NCIsIlRvcCI6MC4wLCJMZWZ0IjowLjAsIlJpZ2h0IjowLjAsIkJvdHRvbSI6MC4wfSwiQmFja2dyb3VuZCI6eyIkaWQiOiIyNDk1IiwiQ29sb3IiOnsiJGlkIjoiMjQ5NiIsIkEiOjI1NSwiUiI6MjU1LCJHIjoxOTIsIkIiOjB9fSwiSXNWaXNpYmxlIjp0cnVlLCJXaWR0aCI6MC4wLCJIZWlnaHQiOjE2LjAsIkJvcmRlclN0eWxlIjp7IiRpZCI6IjI0OTciLCJMaW5lQ29sb3IiOnsiJHJlZiI6IjE0NjQifSwiTGluZVdlaWdodCI6Mi4wLCJMaW5lVHlwZSI6MCwiUGFyZW50U3R5bGUiOm51bGx9LCJQYXJlbnRTdHlsZSI6bnVsbH0sIlRpdGxlU3R5bGUiOnsiJGlkIjoiMjQ5OCIsIkZvbnRTZXR0aW5ncyI6eyIkaWQiOiIyNDk5IiwiRm9udFNpemUiOjExLCJGb250TmFtZSI6IkNhbGlicmkiLCJJc0JvbGQiOnRydWUsIklzSXRhbGljIjpmYWxzZSwiSXNVbmRlcmxpbmVkIjpmYWxzZSwiUGFyZW50U3R5bGUiOm51bGx9LCJBdXRvU2l6ZSI6MCwiRm9yZWdyb3VuZCI6eyIkaWQiOiIyNTAwIiwiQ29sb3IiOnsiJGlkIjoiMjUw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TAyIiwiVG9wIjowLjAsIkxlZnQiOjAuMCwiUmlnaHQiOjAuMCwiQm90dG9tIjowLjB9LCJQYWRkaW5nIjp7IiRpZCI6IjI1MDMiLCJUb3AiOjAuMCwiTGVmdCI6MC4wLCJSaWdodCI6MC4wLCJCb3R0b20iOjAuMH0sIkJhY2tncm91bmQiOnsiJGlkIjoiMjUwNCIsIkNvbG9yIjp7IiRpZCI6IjI1MDUiLCJBIjowLCJSIjoyNTUsIkciOjI1NSwiQiI6MjU1fX0sIklzVmlzaWJsZSI6dHJ1ZSwiV2lkdGgiOjAuMCwiSGVpZ2h0IjowLjAsIkJvcmRlclN0eWxlIjp7IiRpZCI6IjI1MDYiLCJMaW5lQ29sb3IiOm51bGwsIkxpbmVXZWlnaHQiOjAuMCwiTGluZVR5cGUiOjAsIlBhcmVudFN0eWxlIjpudWxsfSwiUGFyZW50U3R5bGUiOm51bGx9LCJEYXRlU3R5bGUiOnsiJGlkIjoiMjUwNyIsIkZvbnRTZXR0aW5ncyI6eyIkaWQiOiIyNTA4IiwiRm9udFNpemUiOjEwLCJGb250TmFtZSI6IkNhbGlicmkiLCJJc0JvbGQiOmZhbHNlLCJJc0l0YWxpYyI6ZmFsc2UsIklzVW5kZXJsaW5lZCI6ZmFsc2UsIlBhcmVudFN0eWxlIjpudWxsfSwiQXV0b1NpemUiOjAsIkZvcmVncm91bmQiOnsiJGlkIjoiMjUwOSIsIkNvbG9yIjp7IiRyZWYiOiIxNDc4In19LCJNYXhXaWR0aCI6MjAwLjAsIk1heEhlaWdodCI6IkluZmluaXR5IiwiU21hcnRGb3JlZ3JvdW5kSXNBY3RpdmUiOmZhbHNlLCJIb3Jpem9udGFsQWxpZ25tZW50IjowLCJWZXJ0aWNhbEFsaWdubWVudCI6MCwiU21hcnRGb3JlZ3JvdW5kIjpudWxsLCJCYWNrZ3JvdW5kRmlsbFR5cGUiOjAsIk1hcmdpbiI6eyIkaWQiOiIyNTEwIiwiVG9wIjowLjAsIkxlZnQiOjAuMCwiUmlnaHQiOjAuMCwiQm90dG9tIjowLjB9LCJQYWRkaW5nIjp7IiRpZCI6IjI1MTEiLCJUb3AiOjAuMCwiTGVmdCI6MC4wLCJSaWdodCI6MC4wLCJCb3R0b20iOjAuMH0sIkJhY2tncm91bmQiOnsiJHJlZiI6IjE0ODEifSwiSXNWaXNpYmxlIjp0cnVlLCJXaWR0aCI6MC4wLCJIZWlnaHQiOjAuMCwiQm9yZGVyU3R5bGUiOnsiJGlkIjoiMjUxMiIsIkxpbmVDb2xvciI6bnVsbCwiTGluZVdlaWdodCI6MC4wLCJMaW5lVHlwZSI6MCwiUGFyZW50U3R5bGUiOm51bGx9LCJQYXJlbnRTdHlsZSI6bnVsbH0sIkRhdGVGb3JtYXQiOnsiJGlkIjoiMjU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E0IiwiRm9ybWF0IjowLCJJc1Zpc2libGUiOmZhbHNlLCJMYXN0S25vd25WaXNpYmlsaXR5U3RhdGUiOmZhbHNlfSwiSXNWaXNpYmxlIjp0cnVlLCJQYXJlbnRTdHlsZSI6bnVsbH0sIkluZGV4IjoyNCwiU21hcnREdXJhdGlvbkFjdGl2YXRlZCI6ZmFsc2UsIkRhdGVGb3JtYXQiOnsiJHJlZiI6IjI1MTMifSwiV2Vla051bWJlcmluZyI6eyIkaWQiOiIyNTE1IiwiRm9ybWF0IjowLCJJc1Zpc2libGUiOmZhbHNlLCJMYXN0S25vd25WaXNpYmlsaXR5U3RhdGUiOmZhbHNlfSwiSWQiOiI1NTFmNDBhYi05YjMyLTRkZDgtYWYzMi0xYmIzMTg5OTQxMTEiLCJJbXBvcnRJZCI6IjEiLCJUaXRsZSI6IlBsYW5uaW5nIiwiTm90ZSI6bnVsbCwiSHlwZXJsaW5rIjp7IiRpZCI6IjI1MTYiLCJBZGRyZXNzIjoiIiwiU3ViQWRkcmVzcyI6IiJ9LCJJc0NoYW5nZWQiOmZhbHNlLCJJc05ldyI6ZmFsc2V9fSx7IiRpZCI6IjI1MTciLCJfYXR0YWNoZWRNaWxlc3RvbmVzIjpbXSwiVGFza0RlZmluaXRpb24iOnsiJGlkIjoiMjUxOCIsIkdyb3VwTmFtZSI6bnVsbCwiU3RhcnREYXRlIjoiMjAyMy0wNy0yM1QwMDowMDowMCIsIkVuZERhdGUiOiIyMDI0LTA2LTE4VDIzOjU5OjAwIiwiUGVyY2VudGFnZUNvbXBsZXRlIjpudWxsLCJTdHlsZSI6eyIkaWQiOiIyNTE5IiwiU2hhcGUiOjQsIlNoYXBlVGhpY2tuZXNzIjoxLCJEdXJhdGlvbkZvcm1hdCI6MCwiSW5jbHVkZU5vbldvcmtpbmdEYXlzSW5EdXJhdGlvbiI6ZmFsc2UsIlBlcmNlbnRhZ2VDb21wbGV0ZVN0eWxlIjp7IiRpZCI6IjI1MjAiLCJGb250U2V0dGluZ3MiOnsiJGlkIjoiMjUyMSIsIkZvbnRTaXplIjoxMCwiRm9udE5hbWUiOiJDYWxpYnJpIiwiSXNCb2xkIjpmYWxzZSwiSXNJdGFsaWMiOmZhbHNlLCJJc1VuZGVybGluZWQiOmZhbHNlLCJQYXJlbnRTdHlsZSI6bnVsbH0sIkF1dG9TaXplIjowLCJGb3JlZ3JvdW5kIjp7IiRpZCI6IjI1MjIiLCJDb2xvciI6eyIkaWQiOiIyNTI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1MjQiLCJUb3AiOjAuMCwiTGVmdCI6MC4wLCJSaWdodCI6MC4wLCJCb3R0b20iOjAuMH0sIlBhZGRpbmciOnsiJGlkIjoiMjUyNSIsIlRvcCI6MC4wLCJMZWZ0IjowLjAsIlJpZ2h0IjowLjAsIkJvdHRvbSI6MC4wfSwiQmFja2dyb3VuZCI6eyIkaWQiOiIyNTI2IiwiQ29sb3IiOnsiJHJlZiI6IjQ0In19LCJJc1Zpc2libGUiOnRydWUsIldpZHRoIjowLjAsIkhlaWdodCI6MC4wLCJCb3JkZXJTdHlsZSI6eyIkaWQiOiIyNTI3IiwiTGluZUNvbG9yIjpudWxsLCJMaW5lV2VpZ2h0IjowLjAsIkxpbmVUeXBlIjowLCJQYXJlbnRTdHlsZSI6bnVsbH0sIlBhcmVudFN0eWxlIjpudWxsfSwiRHVyYXRpb25TdHlsZSI6eyIkaWQiOiIyNTI4IiwiRm9udFNldHRpbmdzIjp7IiRpZCI6IjI1MjkiLCJGb250U2l6ZSI6MTAsIkZvbnROYW1lIjoiQ2FsaWJyaSIsIklzQm9sZCI6ZmFsc2UsIklzSXRhbGljIjpmYWxzZSwiSXNVbmRlcmxpbmVkIjpmYWxzZSwiUGFyZW50U3R5bGUiOm51bGx9LCJBdXRvU2l6ZSI6MCwiRm9yZWdyb3VuZCI6eyIkaWQiOiIyNTMwIiwiQ29sb3IiOnsiJHJlZiI6IjE1NDUifX0sIk1heFdpZHRoIjoyMDAuMCwiTWF4SGVpZ2h0IjoiSW5maW5pdHkiLCJTbWFydEZvcmVncm91bmRJc0FjdGl2ZSI6ZmFsc2UsIkhvcml6b250YWxBbGlnbm1lbnQiOjAsIlZlcnRpY2FsQWxpZ25tZW50IjowLCJTbWFydEZvcmVncm91bmQiOm51bGwsIkJhY2tncm91bmRGaWxsVHlwZSI6MCwiTWFyZ2luIjp7IiRpZCI6IjI1MzEiLCJUb3AiOjAuMCwiTGVmdCI6MC4wLCJSaWdodCI6MC4wLCJCb3R0b20iOjAuMH0sIlBhZGRpbmciOnsiJGlkIjoiMjUzMiIsIlRvcCI6MC4wLCJMZWZ0IjowLjAsIlJpZ2h0IjowLjAsIkJvdHRvbSI6MC4wfSwiQmFja2dyb3VuZCI6eyIkcmVmIjoiMTU0OCJ9LCJJc1Zpc2libGUiOnRydWUsIldpZHRoIjowLjAsIkhlaWdodCI6MC4wLCJCb3JkZXJTdHlsZSI6eyIkaWQiOiIyNTMzIiwiTGluZUNvbG9yIjpudWxsLCJMaW5lV2VpZ2h0IjowLjAsIkxpbmVUeXBlIjowLCJQYXJlbnRTdHlsZSI6bnVsbH0sIlBhcmVudFN0eWxlIjpudWxsfSwiSG9yaXpvbnRhbENvbm5lY3RvclN0eWxlIjp7IiRpZCI6IjI1MzQiLCJMaW5lQ29sb3IiOnsiJHJlZiI6IjE1NTIifSwiTGluZVdlaWdodCI6MS4wLCJMaW5lVHlwZSI6MCwiUGFyZW50U3R5bGUiOm51bGx9LCJWZXJ0aWNhbENvbm5lY3RvclN0eWxlIjp7IiRpZCI6IjI1MzUiLCJMaW5lQ29sb3IiOnsiJHJlZiI6IjE1NTU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TM2IiwiTWFyZ2luIjp7IiRpZCI6IjI1MzciLCJUb3AiOjAuMCwiTGVmdCI6NC4wLCJSaWdodCI6NC4wLCJCb3R0b20iOjAuMH0sIlBhZGRpbmciOnsiJGlkIjoiMjUzOCIsIlRvcCI6MC4wLCJMZWZ0IjowLjAsIlJpZ2h0IjowLjAsIkJvdHRvbSI6MC4wfSwiQmFja2dyb3VuZCI6eyIkaWQiOiIyNTM5IiwiQ29sb3IiOnsiJGlkIjoiMjU0MCIsIkEiOjI1NSwiUiI6NjgsIkciOjExNCwiQiI6MTk2fX0sIklzVmlzaWJsZSI6dHJ1ZSwiV2lkdGgiOjAuMCwiSGVpZ2h0IjoxNi4wLCJCb3JkZXJTdHlsZSI6eyIkaWQiOiIyNTQxIiwiTGluZUNvbG9yIjp7IiRyZWYiOiIxNTYzIn0sIkxpbmVXZWlnaHQiOjIuMCwiTGluZVR5cGUiOjAsIlBhcmVudFN0eWxlIjpudWxsfSwiUGFyZW50U3R5bGUiOm51bGx9LCJUaXRsZVN0eWxlIjp7IiRpZCI6IjI1NDIiLCJGb250U2V0dGluZ3MiOnsiJGlkIjoiMjU0MyIsIkZvbnRTaXplIjoxMSwiRm9udE5hbWUiOiJDYWxpYnJpIiwiSXNCb2xkIjp0cnVlLCJJc0l0YWxpYyI6ZmFsc2UsIklzVW5kZXJsaW5lZCI6ZmFsc2UsIlBhcmVudFN0eWxlIjpudWxsfSwiQXV0b1NpemUiOjAsIkZvcmVncm91bmQiOnsiJGlkIjoiMjU0NCIsIkNvbG9yIjp7IiRpZCI6IjI1ND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U0NiIsIlRvcCI6MC4wLCJMZWZ0IjowLjAsIlJpZ2h0IjowLjAsIkJvdHRvbSI6MC4wfSwiUGFkZGluZyI6eyIkaWQiOiIyNTQ3IiwiVG9wIjowLjAsIkxlZnQiOjAuMCwiUmlnaHQiOjAuMCwiQm90dG9tIjowLjB9LCJCYWNrZ3JvdW5kIjp7IiRpZCI6IjI1NDgiLCJDb2xvciI6eyIkaWQiOiIyNTQ5IiwiQSI6MCwiUiI6MjU1LCJHIjoyNTUsIkIiOjI1NX19LCJJc1Zpc2libGUiOnRydWUsIldpZHRoIjowLjAsIkhlaWdodCI6MC4wLCJCb3JkZXJTdHlsZSI6eyIkaWQiOiIyNTUwIiwiTGluZUNvbG9yIjpudWxsLCJMaW5lV2VpZ2h0IjowLjAsIkxpbmVUeXBlIjowLCJQYXJlbnRTdHlsZSI6bnVsbH0sIlBhcmVudFN0eWxlIjpudWxsfSwiRGF0ZVN0eWxlIjp7IiRpZCI6IjI1NTEiLCJGb250U2V0dGluZ3MiOnsiJGlkIjoiMjU1MiIsIkZvbnRTaXplIjoxMCwiRm9udE5hbWUiOiJDYWxpYnJpIiwiSXNCb2xkIjpmYWxzZSwiSXNJdGFsaWMiOmZhbHNlLCJJc1VuZGVybGluZWQiOmZhbHNlLCJQYXJlbnRTdHlsZSI6bnVsbH0sIkF1dG9TaXplIjowLCJGb3JlZ3JvdW5kIjp7IiRpZCI6IjI1NTMiLCJDb2xvciI6eyIkcmVmIjoiMTU3NyJ9fSwiTWF4V2lkdGgiOjIwMC4wLCJNYXhIZWlnaHQiOiJJbmZpbml0eSIsIlNtYXJ0Rm9yZWdyb3VuZElzQWN0aXZlIjpmYWxzZSwiSG9yaXpvbnRhbEFsaWdubWVudCI6MCwiVmVydGljYWxBbGlnbm1lbnQiOjAsIlNtYXJ0Rm9yZWdyb3VuZCI6bnVsbCwiQmFja2dyb3VuZEZpbGxUeXBlIjowLCJNYXJnaW4iOnsiJGlkIjoiMjU1NCIsIlRvcCI6MC4wLCJMZWZ0IjowLjAsIlJpZ2h0IjowLjAsIkJvdHRvbSI6MC4wfSwiUGFkZGluZyI6eyIkaWQiOiIyNTU1IiwiVG9wIjowLjAsIkxlZnQiOjAuMCwiUmlnaHQiOjAuMCwiQm90dG9tIjowLjB9LCJCYWNrZ3JvdW5kIjp7IiRyZWYiOiIxNTgwIn0sIklzVmlzaWJsZSI6dHJ1ZSwiV2lkdGgiOjAuMCwiSGVpZ2h0IjowLjAsIkJvcmRlclN0eWxlIjp7IiRpZCI6IjI1NTYiLCJMaW5lQ29sb3IiOm51bGwsIkxpbmVXZWlnaHQiOjAuMCwiTGluZVR5cGUiOjAsIlBhcmVudFN0eWxlIjpudWxsfSwiUGFyZW50U3R5bGUiOm51bGx9LCJEYXRlRm9ybWF0Ijp7IiRpZCI6IjI1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1OCIsIkZvcm1hdCI6MCwiSXNWaXNpYmxlIjpmYWxzZSwiTGFzdEtub3duVmlzaWJpbGl0eVN0YXRlIjpmYWxzZX0sIklzVmlzaWJsZSI6dHJ1ZSwiUGFyZW50U3R5bGUiOm51bGx9LCJJbmRleCI6MjUsIlNtYXJ0RHVyYXRpb25BY3RpdmF0ZWQiOmZhbHNlLCJEYXRlRm9ybWF0Ijp7IiRyZWYiOiIyNTU3In0sIldlZWtOdW1iZXJpbmciOnsiJGlkIjoiMjU1OSIsIkZvcm1hdCI6MCwiSXNWaXNpYmxlIjpmYWxzZSwiTGFzdEtub3duVmlzaWJpbGl0eVN0YXRlIjpmYWxzZX0sIklkIjoiNzZhMGI5M2YtZTUxYy00MzVjLTlkZDUtZjA5ODhiNDIwY2VlIiwiSW1wb3J0SWQiOiIyIiwiVGl0bGUiOiJEZXNpZ24iLCJOb3RlIjpudWxsLCJIeXBlcmxpbmsiOnsiJGlkIjoiMjU2MCIsIkFkZHJlc3MiOiIiLCJTdWJBZGRyZXNzIjoiIn0sIklzQ2hhbmdlZCI6ZmFsc2UsIklzTmV3IjpmYWxzZX19LHsiJGlkIjoiMjU2MSIsIl9hdHRhY2hlZE1pbGVzdG9uZXMiOltdLCJUYXNrRGVmaW5pdGlvbiI6eyIkaWQiOiIyNTYyIiwiR3JvdXBOYW1lIjpudWxsLCJTdGFydERhdGUiOiIyMDI0LTA2LTE5VDAwOjAwOjAwIiwiRW5kRGF0ZSI6IjIwMjUtMDQtMTFUMjM6NTk6MDAiLCJQZXJjZW50YWdlQ29tcGxldGUiOm51bGwsIlN0eWxlIjp7IiRpZCI6IjI1NjMiLCJTaGFwZSI6NCwiU2hhcGVUaGlja25lc3MiOjEsIkR1cmF0aW9uRm9ybWF0IjowLCJJbmNsdWRlTm9uV29ya2luZ0RheXNJbkR1cmF0aW9uIjpmYWxzZSwiUGVyY2VudGFnZUNvbXBsZXRlU3R5bGUiOnsiJGlkIjoiMjU2NCIsIkZvbnRTZXR0aW5ncyI6eyIkaWQiOiIyNTY1IiwiRm9udFNpemUiOjEwLCJGb250TmFtZSI6IkNhbGlicmkiLCJJc0JvbGQiOmZhbHNlLCJJc0l0YWxpYyI6ZmFsc2UsIklzVW5kZXJsaW5lZCI6ZmFsc2UsIlBhcmVudFN0eWxlIjpudWxsfSwiQXV0b1NpemUiOjAsIkZvcmVncm91bmQiOnsiJGlkIjoiMjU2NiIsIkNvbG9yIjp7IiRpZCI6IjI1N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U2OCIsIlRvcCI6MC4wLCJMZWZ0IjowLjAsIlJpZ2h0IjowLjAsIkJvdHRvbSI6MC4wfSwiUGFkZGluZyI6eyIkaWQiOiIyNTY5IiwiVG9wIjowLjAsIkxlZnQiOjAuMCwiUmlnaHQiOjAuMCwiQm90dG9tIjowLjB9LCJCYWNrZ3JvdW5kIjp7IiRpZCI6IjI1NzAiLCJDb2xvciI6eyIkcmVmIjoiNDQifX0sIklzVmlzaWJsZSI6dHJ1ZSwiV2lkdGgiOjAuMCwiSGVpZ2h0IjowLjAsIkJvcmRlclN0eWxlIjp7IiRpZCI6IjI1NzEiLCJMaW5lQ29sb3IiOm51bGwsIkxpbmVXZWlnaHQiOjAuMCwiTGluZVR5cGUiOjAsIlBhcmVudFN0eWxlIjpudWxsfSwiUGFyZW50U3R5bGUiOm51bGx9LCJEdXJhdGlvblN0eWxlIjp7IiRpZCI6IjI1NzIiLCJGb250U2V0dGluZ3MiOnsiJGlkIjoiMjU3MyIsIkZvbnRTaXplIjoxMCwiRm9udE5hbWUiOiJDYWxpYnJpIiwiSXNCb2xkIjpmYWxzZSwiSXNJdGFsaWMiOmZhbHNlLCJJc1VuZGVybGluZWQiOmZhbHNlLCJQYXJlbnRTdHlsZSI6bnVsbH0sIkF1dG9TaXplIjowLCJGb3JlZ3JvdW5kIjp7IiRpZCI6IjI1NzQiLCJDb2xvciI6eyIkcmVmIjoiMTYwMCJ9fSwiTWF4V2lkdGgiOjIwMC4wLCJNYXhIZWlnaHQiOiJJbmZpbml0eSIsIlNtYXJ0Rm9yZWdyb3VuZElzQWN0aXZlIjpmYWxzZSwiSG9yaXpvbnRhbEFsaWdubWVudCI6MCwiVmVydGljYWxBbGlnbm1lbnQiOjAsIlNtYXJ0Rm9yZWdyb3VuZCI6bnVsbCwiQmFja2dyb3VuZEZpbGxUeXBlIjowLCJNYXJnaW4iOnsiJGlkIjoiMjU3NSIsIlRvcCI6MC4wLCJMZWZ0IjowLjAsIlJpZ2h0IjowLjAsIkJvdHRvbSI6MC4wfSwiUGFkZGluZyI6eyIkaWQiOiIyNTc2IiwiVG9wIjowLjAsIkxlZnQiOjAuMCwiUmlnaHQiOjAuMCwiQm90dG9tIjowLjB9LCJCYWNrZ3JvdW5kIjp7IiRyZWYiOiIxNjAzIn0sIklzVmlzaWJsZSI6dHJ1ZSwiV2lkdGgiOjAuMCwiSGVpZ2h0IjowLjAsIkJvcmRlclN0eWxlIjp7IiRpZCI6IjI1NzciLCJMaW5lQ29sb3IiOm51bGwsIkxpbmVXZWlnaHQiOjAuMCwiTGluZVR5cGUiOjAsIlBhcmVudFN0eWxlIjpudWxsfSwiUGFyZW50U3R5bGUiOm51bGx9LCJIb3Jpem9udGFsQ29ubmVjdG9yU3R5bGUiOnsiJGlkIjoiMjU3OCIsIkxpbmVDb2xvciI6eyIkcmVmIjoiMTYwNyJ9LCJMaW5lV2VpZ2h0IjoxLjAsIkxpbmVUeXBlIjowLCJQYXJlbnRTdHlsZSI6bnVsbH0sIlZlcnRpY2FsQ29ubmVjdG9yU3R5bGUiOnsiJGlkIjoiMjU3OSIsIkxpbmVDb2xvciI6eyIkcmVmIjoiMTYxMC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1ODAiLCJNYXJnaW4iOnsiJGlkIjoiMjU4MSIsIlRvcCI6MC4wLCJMZWZ0Ijo0LjAsIlJpZ2h0Ijo0LjAsIkJvdHRvbSI6MC4wfSwiUGFkZGluZyI6eyIkaWQiOiIyNTgyIiwiVG9wIjowLjAsIkxlZnQiOjAuMCwiUmlnaHQiOjAuMCwiQm90dG9tIjowLjB9LCJCYWNrZ3JvdW5kIjp7IiRpZCI6IjI1ODMiLCJDb2xvciI6eyIkaWQiOiIyNTg0IiwiQSI6MjU1LCJSIjoyMzcsIkciOjEyNSwiQiI6NDl9fSwiSXNWaXNpYmxlIjp0cnVlLCJXaWR0aCI6MC4wLCJIZWlnaHQiOjE2LjAsIkJvcmRlclN0eWxlIjp7IiRpZCI6IjI1ODUiLCJMaW5lQ29sb3IiOnsiJHJlZiI6IjE2MTgifSwiTGluZVdlaWdodCI6Mi4wLCJMaW5lVHlwZSI6MCwiUGFyZW50U3R5bGUiOm51bGx9LCJQYXJlbnRTdHlsZSI6bnVsbH0sIlRpdGxlU3R5bGUiOnsiJGlkIjoiMjU4NiIsIkZvbnRTZXR0aW5ncyI6eyIkaWQiOiIyNTg3IiwiRm9udFNpemUiOjExLCJGb250TmFtZSI6IkNhbGlicmkiLCJJc0JvbGQiOnRydWUsIklzSXRhbGljIjpmYWxzZSwiSXNVbmRlcmxpbmVkIjpmYWxzZSwiUGFyZW50U3R5bGUiOm51bGx9LCJBdXRvU2l6ZSI6MCwiRm9yZWdyb3VuZCI6eyIkaWQiOiIyNTg4IiwiQ29sb3IiOnsiJGlkIjoiMjU4O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TkwIiwiVG9wIjowLjAsIkxlZnQiOjAuMCwiUmlnaHQiOjAuMCwiQm90dG9tIjowLjB9LCJQYWRkaW5nIjp7IiRpZCI6IjI1OTEiLCJUb3AiOjAuMCwiTGVmdCI6MC4wLCJSaWdodCI6MC4wLCJCb3R0b20iOjAuMH0sIkJhY2tncm91bmQiOnsiJGlkIjoiMjU5MiIsIkNvbG9yIjp7IiRpZCI6IjI1OTMiLCJBIjowLCJSIjoyNTUsIkciOjI1NSwiQiI6MjU1fX0sIklzVmlzaWJsZSI6dHJ1ZSwiV2lkdGgiOjAuMCwiSGVpZ2h0IjowLjAsIkJvcmRlclN0eWxlIjp7IiRpZCI6IjI1OTQiLCJMaW5lQ29sb3IiOm51bGwsIkxpbmVXZWlnaHQiOjAuMCwiTGluZVR5cGUiOjAsIlBhcmVudFN0eWxlIjpudWxsfSwiUGFyZW50U3R5bGUiOm51bGx9LCJEYXRlU3R5bGUiOnsiJGlkIjoiMjU5NSIsIkZvbnRTZXR0aW5ncyI6eyIkaWQiOiIyNTk2IiwiRm9udFNpemUiOjEwLCJGb250TmFtZSI6IkNhbGlicmkiLCJJc0JvbGQiOmZhbHNlLCJJc0l0YWxpYyI6ZmFsc2UsIklzVW5kZXJsaW5lZCI6ZmFsc2UsIlBhcmVudFN0eWxlIjpudWxsfSwiQXV0b1NpemUiOjAsIkZvcmVncm91bmQiOnsiJGlkIjoiMjU5NyIsIkNvbG9yIjp7IiRyZWYiOiIxNjMyIn19LCJNYXhXaWR0aCI6MjAwLjAsIk1heEhlaWdodCI6IkluZmluaXR5IiwiU21hcnRGb3JlZ3JvdW5kSXNBY3RpdmUiOmZhbHNlLCJIb3Jpem9udGFsQWxpZ25tZW50IjowLCJWZXJ0aWNhbEFsaWdubWVudCI6MCwiU21hcnRGb3JlZ3JvdW5kIjpudWxsLCJCYWNrZ3JvdW5kRmlsbFR5cGUiOjAsIk1hcmdpbiI6eyIkaWQiOiIyNTk4IiwiVG9wIjowLjAsIkxlZnQiOjAuMCwiUmlnaHQiOjAuMCwiQm90dG9tIjowLjB9LCJQYWRkaW5nIjp7IiRpZCI6IjI1OTkiLCJUb3AiOjAuMCwiTGVmdCI6MC4wLCJSaWdodCI6MC4wLCJCb3R0b20iOjAuMH0sIkJhY2tncm91bmQiOnsiJHJlZiI6IjE2MzUifSwiSXNWaXNpYmxlIjp0cnVlLCJXaWR0aCI6MC4wLCJIZWlnaHQiOjAuMCwiQm9yZGVyU3R5bGUiOnsiJGlkIjoiMjYwMCIsIkxpbmVDb2xvciI6bnVsbCwiTGluZVdlaWdodCI6MC4wLCJMaW5lVHlwZSI6MCwiUGFyZW50U3R5bGUiOm51bGx9LCJQYXJlbnRTdHlsZSI6bnVsbH0sIkRhdGVGb3JtYXQiOnsiJGlkIjoiMjY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yIiwiRm9ybWF0IjowLCJJc1Zpc2libGUiOmZhbHNlLCJMYXN0S25vd25WaXNpYmlsaXR5U3RhdGUiOmZhbHNlfSwiSXNWaXNpYmxlIjp0cnVlLCJQYXJlbnRTdHlsZSI6bnVsbH0sIkluZGV4IjoyNiwiU21hcnREdXJhdGlvbkFjdGl2YXRlZCI6ZmFsc2UsIkRhdGVGb3JtYXQiOnsiJHJlZiI6IjI2MDEifSwiV2Vla051bWJlcmluZyI6eyIkaWQiOiIyNjAzIiwiRm9ybWF0IjowLCJJc1Zpc2libGUiOmZhbHNlLCJMYXN0S25vd25WaXNpYmlsaXR5U3RhdGUiOmZhbHNlfSwiSWQiOiJlNDM0MzE2OC04M2Y3LTQ4M2QtYjE5NC03MjdjYjE4MGRlZDMiLCJJbXBvcnRJZCI6IjMiLCJUaXRsZSI6IlByb3RvdHlwZSIsIk5vdGUiOm51bGwsIkh5cGVybGluayI6eyIkaWQiOiIyNjA0IiwiQWRkcmVzcyI6IiIsIlN1YkFkZHJlc3MiOiIifSwiSXNDaGFuZ2VkIjpmYWxzZSwiSXNOZXciOmZhbHNlfX0seyIkaWQiOiIyNjA1IiwiX2F0dGFjaGVkTWlsZXN0b25lcyI6W10sIlRhc2tEZWZpbml0aW9uIjp7IiRpZCI6IjI2MDYiLCJHcm91cE5hbWUiOm51bGwsIlN0YXJ0RGF0ZSI6IjIwMjUtMDQtMTJUMDA6MDA6MDAiLCJFbmREYXRlIjoiMjAyNS0xMi0wMlQyMzo1OTowMCIsIlBlcmNlbnRhZ2VDb21wbGV0ZSI6bnVsbCwiU3R5bGUiOnsiJGlkIjoiMjYwNyIsIlNoYXBlIjo0LCJTaGFwZVRoaWNrbmVzcyI6MSwiRHVyYXRpb25Gb3JtYXQiOjAsIkluY2x1ZGVOb25Xb3JraW5nRGF5c0luRHVyYXRpb24iOmZhbHNlLCJQZXJjZW50YWdlQ29tcGxldGVTdHlsZSI6eyIkaWQiOiIyNjA4IiwiRm9udFNldHRpbmdzIjp7IiRpZCI6IjI2MDkiLCJGb250U2l6ZSI6MTAsIkZvbnROYW1lIjoiQ2FsaWJyaSIsIklzQm9sZCI6ZmFsc2UsIklzSXRhbGljIjpmYWxzZSwiSXNVbmRlcmxpbmVkIjpmYWxzZSwiUGFyZW50U3R5bGUiOm51bGx9LCJBdXRvU2l6ZSI6MCwiRm9yZWdyb3VuZCI6eyIkaWQiOiIyNjEwIiwiQ29sb3IiOnsiJGlkIjoiMjYx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jEyIiwiVG9wIjowLjAsIkxlZnQiOjAuMCwiUmlnaHQiOjAuMCwiQm90dG9tIjowLjB9LCJQYWRkaW5nIjp7IiRpZCI6IjI2MTMiLCJUb3AiOjAuMCwiTGVmdCI6MC4wLCJSaWdodCI6MC4wLCJCb3R0b20iOjAuMH0sIkJhY2tncm91bmQiOnsiJGlkIjoiMjYxNCIsIkNvbG9yIjp7IiRyZWYiOiI0NCJ9fSwiSXNWaXNpYmxlIjp0cnVlLCJXaWR0aCI6MC4wLCJIZWlnaHQiOjAuMCwiQm9yZGVyU3R5bGUiOnsiJGlkIjoiMjYxNSIsIkxpbmVDb2xvciI6bnVsbCwiTGluZVdlaWdodCI6MC4wLCJMaW5lVHlwZSI6MCwiUGFyZW50U3R5bGUiOm51bGx9LCJQYXJlbnRTdHlsZSI6bnVsbH0sIkR1cmF0aW9uU3R5bGUiOnsiJGlkIjoiMjYxNiIsIkZvbnRTZXR0aW5ncyI6eyIkaWQiOiIyNjE3IiwiRm9udFNpemUiOjEwLCJGb250TmFtZSI6IkNhbGlicmkiLCJJc0JvbGQiOmZhbHNlLCJJc0l0YWxpYyI6ZmFsc2UsIklzVW5kZXJsaW5lZCI6ZmFsc2UsIlBhcmVudFN0eWxlIjpudWxsfSwiQXV0b1NpemUiOjAsIkZvcmVncm91bmQiOnsiJGlkIjoiMjYxOCIsIkNvbG9yIjp7IiRyZWYiOiIxNDQ2In19LCJNYXhXaWR0aCI6MjAwLjAsIk1heEhlaWdodCI6IkluZmluaXR5IiwiU21hcnRGb3JlZ3JvdW5kSXNBY3RpdmUiOmZhbHNlLCJIb3Jpem9udGFsQWxpZ25tZW50IjowLCJWZXJ0aWNhbEFsaWdubWVudCI6MCwiU21hcnRGb3JlZ3JvdW5kIjpudWxsLCJCYWNrZ3JvdW5kRmlsbFR5cGUiOjAsIk1hcmdpbiI6eyIkaWQiOiIyNjE5IiwiVG9wIjowLjAsIkxlZnQiOjAuMCwiUmlnaHQiOjAuMCwiQm90dG9tIjowLjB9LCJQYWRkaW5nIjp7IiRpZCI6IjI2MjAiLCJUb3AiOjAuMCwiTGVmdCI6MC4wLCJSaWdodCI6MC4wLCJCb3R0b20iOjAuMH0sIkJhY2tncm91bmQiOnsiJHJlZiI6IjE0NDkifSwiSXNWaXNpYmxlIjp0cnVlLCJXaWR0aCI6MC4wLCJIZWlnaHQiOjAuMCwiQm9yZGVyU3R5bGUiOnsiJGlkIjoiMjYyMSIsIkxpbmVDb2xvciI6bnVsbCwiTGluZVdlaWdodCI6MC4wLCJMaW5lVHlwZSI6MCwiUGFyZW50U3R5bGUiOm51bGx9LCJQYXJlbnRTdHlsZSI6bnVsbH0sIkhvcml6b250YWxDb25uZWN0b3JTdHlsZSI6eyIkaWQiOiIyNjIyIiwiTGluZUNvbG9yIjp7IiRyZWYiOiIxNDUzIn0sIkxpbmVXZWlnaHQiOjEuMCwiTGluZVR5cGUiOjAsIlBhcmVudFN0eWxlIjpudWxsfSwiVmVydGljYWxDb25uZWN0b3JTdHlsZSI6eyIkaWQiOiIyNjIzIiwiTGluZUNvbG9yIjp7IiRyZWYiOiIxNDU2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YyNCIsIk1hcmdpbiI6eyIkaWQiOiIyNjI1IiwiVG9wIjowLjAsIkxlZnQiOjQuMCwiUmlnaHQiOjQuMCwiQm90dG9tIjowLjB9LCJQYWRkaW5nIjp7IiRpZCI6IjI2MjYiLCJUb3AiOjAuMCwiTGVmdCI6MC4wLCJSaWdodCI6MC4wLCJCb3R0b20iOjAuMH0sIkJhY2tncm91bmQiOnsiJGlkIjoiMjYyNyIsIkNvbG9yIjp7IiRpZCI6IjI2MjgiLCJBIjoyNTUsIlIiOjExNSwiRyI6MTE1LCJCIjoxMTV9fSwiSXNWaXNpYmxlIjp0cnVlLCJXaWR0aCI6MC4wLCJIZWlnaHQiOjE2LjAsIkJvcmRlclN0eWxlIjp7IiRpZCI6IjI2MjkiLCJMaW5lQ29sb3IiOnsiJHJlZiI6IjE0NjQifSwiTGluZVdlaWdodCI6Mi4wLCJMaW5lVHlwZSI6MCwiUGFyZW50U3R5bGUiOm51bGx9LCJQYXJlbnRTdHlsZSI6bnVsbH0sIlRpdGxlU3R5bGUiOnsiJGlkIjoiMjYzMCIsIkZvbnRTZXR0aW5ncyI6eyIkaWQiOiIyNjMxIiwiRm9udFNpemUiOjExLCJGb250TmFtZSI6IkNhbGlicmkiLCJJc0JvbGQiOnRydWUsIklzSXRhbGljIjpmYWxzZSwiSXNVbmRlcmxpbmVkIjpmYWxzZSwiUGFyZW50U3R5bGUiOm51bGx9LCJBdXRvU2l6ZSI6MCwiRm9yZWdyb3VuZCI6eyIkaWQiOiIyNjMyIiwiQ29sb3IiOnsiJGlkIjoiMjYz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jM0IiwiVG9wIjowLjAsIkxlZnQiOjAuMCwiUmlnaHQiOjAuMCwiQm90dG9tIjowLjB9LCJQYWRkaW5nIjp7IiRpZCI6IjI2MzUiLCJUb3AiOjAuMCwiTGVmdCI6MC4wLCJSaWdodCI6MC4wLCJCb3R0b20iOjAuMH0sIkJhY2tncm91bmQiOnsiJGlkIjoiMjYzNiIsIkNvbG9yIjp7IiRpZCI6IjI2MzciLCJBIjowLCJSIjoyNTUsIkciOjI1NSwiQiI6MjU1fX0sIklzVmlzaWJsZSI6dHJ1ZSwiV2lkdGgiOjAuMCwiSGVpZ2h0IjowLjAsIkJvcmRlclN0eWxlIjp7IiRpZCI6IjI2MzgiLCJMaW5lQ29sb3IiOm51bGwsIkxpbmVXZWlnaHQiOjAuMCwiTGluZVR5cGUiOjAsIlBhcmVudFN0eWxlIjpudWxsfSwiUGFyZW50U3R5bGUiOm51bGx9LCJEYXRlU3R5bGUiOnsiJGlkIjoiMjYzOSIsIkZvbnRTZXR0aW5ncyI6eyIkaWQiOiIyNjQwIiwiRm9udFNpemUiOjEwLCJGb250TmFtZSI6IkNhbGlicmkiLCJJc0JvbGQiOmZhbHNlLCJJc0l0YWxpYyI6ZmFsc2UsIklzVW5kZXJsaW5lZCI6ZmFsc2UsIlBhcmVudFN0eWxlIjpudWxsfSwiQXV0b1NpemUiOjAsIkZvcmVncm91bmQiOnsiJGlkIjoiMjY0MSIsIkNvbG9yIjp7IiRyZWYiOiIxNDc4In19LCJNYXhXaWR0aCI6MjAwLjAsIk1heEhlaWdodCI6IkluZmluaXR5IiwiU21hcnRGb3JlZ3JvdW5kSXNBY3RpdmUiOmZhbHNlLCJIb3Jpem9udGFsQWxpZ25tZW50IjowLCJWZXJ0aWNhbEFsaWdubWVudCI6MCwiU21hcnRGb3JlZ3JvdW5kIjpudWxsLCJCYWNrZ3JvdW5kRmlsbFR5cGUiOjAsIk1hcmdpbiI6eyIkaWQiOiIyNjQyIiwiVG9wIjowLjAsIkxlZnQiOjAuMCwiUmlnaHQiOjAuMCwiQm90dG9tIjowLjB9LCJQYWRkaW5nIjp7IiRpZCI6IjI2NDMiLCJUb3AiOjAuMCwiTGVmdCI6MC4wLCJSaWdodCI6MC4wLCJCb3R0b20iOjAuMH0sIkJhY2tncm91bmQiOnsiJHJlZiI6IjE0ODEifSwiSXNWaXNpYmxlIjp0cnVlLCJXaWR0aCI6MC4wLCJIZWlnaHQiOjAuMCwiQm9yZGVyU3R5bGUiOnsiJGlkIjoiMjY0NCIsIkxpbmVDb2xvciI6bnVsbCwiTGluZVdlaWdodCI6MC4wLCJMaW5lVHlwZSI6MCwiUGFyZW50U3R5bGUiOm51bGx9LCJQYXJlbnRTdHlsZSI6bnVsbH0sIkRhdGVGb3JtYXQiOnsiJGlkIjoiMjY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Q2IiwiRm9ybWF0IjowLCJJc1Zpc2libGUiOmZhbHNlLCJMYXN0S25vd25WaXNpYmlsaXR5U3RhdGUiOmZhbHNlfSwiSXNWaXNpYmxlIjp0cnVlLCJQYXJlbnRTdHlsZSI6bnVsbH0sIkluZGV4IjoyNywiU21hcnREdXJhdGlvbkFjdGl2YXRlZCI6ZmFsc2UsIkRhdGVGb3JtYXQiOnsiJHJlZiI6IjI2NDUifSwiV2Vla051bWJlcmluZyI6eyIkaWQiOiIyNjQ3IiwiRm9ybWF0IjowLCJJc1Zpc2libGUiOmZhbHNlLCJMYXN0S25vd25WaXNpYmlsaXR5U3RhdGUiOmZhbHNlfSwiSWQiOiJiNzE1MGIzMi0zMjRkLTQxNjYtYmQyYy00YWQ3MDViZTc2NDQiLCJJbXBvcnRJZCI6IjQiLCJUaXRsZSI6IkRlc2lnbiBmb3IgTWFudWZhY3R1cmluZyIsIk5vdGUiOm51bGwsIkh5cGVybGluayI6eyIkaWQiOiIyNjQ4IiwiQWRkcmVzcyI6IiIsIlN1YkFkZHJlc3MiOiIifSwiSXNDaGFuZ2VkIjpmYWxzZSwiSXNOZXciOmZhbHNlfX0seyIkaWQiOiIyNjQ5IiwiX2F0dGFjaGVkTWlsZXN0b25lcyI6W10sIlRhc2tEZWZpbml0aW9uIjp7IiRpZCI6IjI2NTAiLCJHcm91cE5hbWUiOm51bGwsIlN0YXJ0RGF0ZSI6IjIwMjUtMTItMDNUMDA6MDA6MDAiLCJFbmREYXRlIjoiMjAyNi0wNS0xNVQyMzo1OTowMCIsIlBlcmNlbnRhZ2VDb21wbGV0ZSI6bnVsbCwiU3R5bGUiOnsiJGlkIjoiMjY1MSIsIlNoYXBlIjo0LCJTaGFwZVRoaWNrbmVzcyI6MSwiRHVyYXRpb25Gb3JtYXQiOjAsIkluY2x1ZGVOb25Xb3JraW5nRGF5c0luRHVyYXRpb24iOmZhbHNlLCJQZXJjZW50YWdlQ29tcGxldGVTdHlsZSI6eyIkaWQiOiIyNjUyIiwiRm9udFNldHRpbmdzIjp7IiRpZCI6IjI2NTMiLCJGb250U2l6ZSI6MTAsIkZvbnROYW1lIjoiQ2FsaWJyaSIsIklzQm9sZCI6ZmFsc2UsIklzSXRhbGljIjpmYWxzZSwiSXNVbmRlcmxpbmVkIjpmYWxzZSwiUGFyZW50U3R5bGUiOm51bGx9LCJBdXRvU2l6ZSI6MCwiRm9yZWdyb3VuZCI6eyIkaWQiOiIyNjU0IiwiQ29sb3IiOnsiJGlkIjoiMjY1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jU2IiwiVG9wIjowLjAsIkxlZnQiOjAuMCwiUmlnaHQiOjAuMCwiQm90dG9tIjowLjB9LCJQYWRkaW5nIjp7IiRpZCI6IjI2NTciLCJUb3AiOjAuMCwiTGVmdCI6MC4wLCJSaWdodCI6MC4wLCJCb3R0b20iOjAuMH0sIkJhY2tncm91bmQiOnsiJGlkIjoiMjY1OCIsIkNvbG9yIjp7IiRyZWYiOiI0NCJ9fSwiSXNWaXNpYmxlIjp0cnVlLCJXaWR0aCI6MC4wLCJIZWlnaHQiOjAuMCwiQm9yZGVyU3R5bGUiOnsiJGlkIjoiMjY1OSIsIkxpbmVDb2xvciI6bnVsbCwiTGluZVdlaWdodCI6MC4wLCJMaW5lVHlwZSI6MCwiUGFyZW50U3R5bGUiOm51bGx9LCJQYXJlbnRTdHlsZSI6bnVsbH0sIkR1cmF0aW9uU3R5bGUiOnsiJGlkIjoiMjY2MCIsIkZvbnRTZXR0aW5ncyI6eyIkaWQiOiIyNjYxIiwiRm9udFNpemUiOjEwLCJGb250TmFtZSI6IkNhbGlicmkiLCJJc0JvbGQiOmZhbHNlLCJJc0l0YWxpYyI6ZmFsc2UsIklzVW5kZXJsaW5lZCI6ZmFsc2UsIlBhcmVudFN0eWxlIjpudWxsfSwiQXV0b1NpemUiOjAsIkZvcmVncm91bmQiOnsiJGlkIjoiMjY2MiIsIkNvbG9yIjp7IiRyZWYiOiIxNzEwIn19LCJNYXhXaWR0aCI6MjAwLjAsIk1heEhlaWdodCI6IkluZmluaXR5IiwiU21hcnRGb3JlZ3JvdW5kSXNBY3RpdmUiOmZhbHNlLCJIb3Jpem9udGFsQWxpZ25tZW50IjowLCJWZXJ0aWNhbEFsaWdubWVudCI6MCwiU21hcnRGb3JlZ3JvdW5kIjpudWxsLCJCYWNrZ3JvdW5kRmlsbFR5cGUiOjAsIk1hcmdpbiI6eyIkaWQiOiIyNjYzIiwiVG9wIjowLjAsIkxlZnQiOjAuMCwiUmlnaHQiOjAuMCwiQm90dG9tIjowLjB9LCJQYWRkaW5nIjp7IiRpZCI6IjI2NjQiLCJUb3AiOjAuMCwiTGVmdCI6MC4wLCJSaWdodCI6MC4wLCJCb3R0b20iOjAuMH0sIkJhY2tncm91bmQiOnsiJHJlZiI6IjE3MTMifSwiSXNWaXNpYmxlIjp0cnVlLCJXaWR0aCI6MC4wLCJIZWlnaHQiOjAuMCwiQm9yZGVyU3R5bGUiOnsiJGlkIjoiMjY2NSIsIkxpbmVDb2xvciI6bnVsbCwiTGluZVdlaWdodCI6MC4wLCJMaW5lVHlwZSI6MCwiUGFyZW50U3R5bGUiOm51bGx9LCJQYXJlbnRTdHlsZSI6bnVsbH0sIkhvcml6b250YWxDb25uZWN0b3JTdHlsZSI6eyIkaWQiOiIyNjY2IiwiTGluZUNvbG9yIjp7IiRyZWYiOiIxNzE3In0sIkxpbmVXZWlnaHQiOjEuMCwiTGluZVR5cGUiOjAsIlBhcmVudFN0eWxlIjpudWxsfSwiVmVydGljYWxDb25uZWN0b3JTdHlsZSI6eyIkaWQiOiIyNjY3IiwiTGluZUNvbG9yIjp7IiRyZWYiOiIxNzIw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Y2OCIsIk1hcmdpbiI6eyIkaWQiOiIyNjY5IiwiVG9wIjowLjAsIkxlZnQiOjQuMCwiUmlnaHQiOjQuMCwiQm90dG9tIjowLjB9LCJQYWRkaW5nIjp7IiRpZCI6IjI2NzAiLCJUb3AiOjAuMCwiTGVmdCI6MC4wLCJSaWdodCI6MC4wLCJCb3R0b20iOjAuMH0sIkJhY2tncm91bmQiOnsiJGlkIjoiMjY3MSIsIkNvbG9yIjp7IiRpZCI6IjI2NzIiLCJBIjoyNTUsIlIiOjExMiwiRyI6MTczLCJCIjo3MX19LCJJc1Zpc2libGUiOnRydWUsIldpZHRoIjowLjAsIkhlaWdodCI6MTYuMCwiQm9yZGVyU3R5bGUiOnsiJGlkIjoiMjY3MyIsIkxpbmVDb2xvciI6eyIkcmVmIjoiMTcyOCJ9LCJMaW5lV2VpZ2h0IjoyLjAsIkxpbmVUeXBlIjowLCJQYXJlbnRTdHlsZSI6bnVsbH0sIlBhcmVudFN0eWxlIjpudWxsfSwiVGl0bGVTdHlsZSI6eyIkaWQiOiIyNjc0IiwiRm9udFNldHRpbmdzIjp7IiRpZCI6IjI2NzUiLCJGb250U2l6ZSI6MTEsIkZvbnROYW1lIjoiQ2FsaWJyaSIsIklzQm9sZCI6dHJ1ZSwiSXNJdGFsaWMiOmZhbHNlLCJJc1VuZGVybGluZWQiOmZhbHNlLCJQYXJlbnRTdHlsZSI6bnVsbH0sIkF1dG9TaXplIjowLCJGb3JlZ3JvdW5kIjp7IiRpZCI6IjI2NzYiLCJDb2xvciI6eyIkaWQiOiIyNjc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2NzgiLCJUb3AiOjAuMCwiTGVmdCI6MC4wLCJSaWdodCI6MC4wLCJCb3R0b20iOjAuMH0sIlBhZGRpbmciOnsiJGlkIjoiMjY3OSIsIlRvcCI6MC4wLCJMZWZ0IjowLjAsIlJpZ2h0IjowLjAsIkJvdHRvbSI6MC4wfSwiQmFja2dyb3VuZCI6eyIkaWQiOiIyNjgwIiwiQ29sb3IiOnsiJGlkIjoiMjY4MSIsIkEiOjAsIlIiOjI1NSwiRyI6MjU1LCJCIjoyNTV9fSwiSXNWaXNpYmxlIjp0cnVlLCJXaWR0aCI6MC4wLCJIZWlnaHQiOjAuMCwiQm9yZGVyU3R5bGUiOnsiJGlkIjoiMjY4MiIsIkxpbmVDb2xvciI6bnVsbCwiTGluZVdlaWdodCI6MC4wLCJMaW5lVHlwZSI6MCwiUGFyZW50U3R5bGUiOm51bGx9LCJQYXJlbnRTdHlsZSI6bnVsbH0sIkRhdGVTdHlsZSI6eyIkaWQiOiIyNjgzIiwiRm9udFNldHRpbmdzIjp7IiRpZCI6IjI2ODQiLCJGb250U2l6ZSI6MTAsIkZvbnROYW1lIjoiQ2FsaWJyaSIsIklzQm9sZCI6ZmFsc2UsIklzSXRhbGljIjpmYWxzZSwiSXNVbmRlcmxpbmVkIjpmYWxzZSwiUGFyZW50U3R5bGUiOm51bGx9LCJBdXRvU2l6ZSI6MCwiRm9yZWdyb3VuZCI6eyIkaWQiOiIyNjg1IiwiQ29sb3IiOnsiJHJlZiI6IjE3NDIifX0sIk1heFdpZHRoIjoyMDAuMCwiTWF4SGVpZ2h0IjoiSW5maW5pdHkiLCJTbWFydEZvcmVncm91bmRJc0FjdGl2ZSI6ZmFsc2UsIkhvcml6b250YWxBbGlnbm1lbnQiOjAsIlZlcnRpY2FsQWxpZ25tZW50IjowLCJTbWFydEZvcmVncm91bmQiOm51bGwsIkJhY2tncm91bmRGaWxsVHlwZSI6MCwiTWFyZ2luIjp7IiRpZCI6IjI2ODYiLCJUb3AiOjAuMCwiTGVmdCI6MC4wLCJSaWdodCI6MC4wLCJCb3R0b20iOjAuMH0sIlBhZGRpbmciOnsiJGlkIjoiMjY4NyIsIlRvcCI6MC4wLCJMZWZ0IjowLjAsIlJpZ2h0IjowLjAsIkJvdHRvbSI6MC4wfSwiQmFja2dyb3VuZCI6eyIkcmVmIjoiMTc0NSJ9LCJJc1Zpc2libGUiOnRydWUsIldpZHRoIjowLjAsIkhlaWdodCI6MC4wLCJCb3JkZXJTdHlsZSI6eyIkaWQiOiIyNjg4IiwiTGluZUNvbG9yIjpudWxsLCJMaW5lV2VpZ2h0IjowLjAsIkxpbmVUeXBlIjowLCJQYXJlbnRTdHlsZSI6bnVsbH0sIlBhcmVudFN0eWxlIjpudWxsfSwiRGF0ZUZvcm1hdCI6eyIkaWQiOiIyNj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OTAiLCJGb3JtYXQiOjAsIklzVmlzaWJsZSI6ZmFsc2UsIkxhc3RLbm93blZpc2liaWxpdHlTdGF0ZSI6ZmFsc2V9LCJJc1Zpc2libGUiOnRydWUsIlBhcmVudFN0eWxlIjpudWxsfSwiSW5kZXgiOjI4LCJTbWFydER1cmF0aW9uQWN0aXZhdGVkIjpmYWxzZSwiRGF0ZUZvcm1hdCI6eyIkcmVmIjoiMjY4OSJ9LCJXZWVrTnVtYmVyaW5nIjp7IiRpZCI6IjI2OTEiLCJGb3JtYXQiOjAsIklzVmlzaWJsZSI6ZmFsc2UsIkxhc3RLbm93blZpc2liaWxpdHlTdGF0ZSI6ZmFsc2V9LCJJZCI6IjJhZWM0NGE4LTY3NWYtNGY2Yi04YjRhLWVjN2ZmMDQ2NzZjNSIsIkltcG9ydElkIjoiNSIsIlRpdGxlIjoiTWFudWZhY3R1cmluZyIsIk5vdGUiOm51bGwsIkh5cGVybGluayI6eyIkaWQiOiIyNjkyIiwiQWRkcmVzcyI6IiIsIlN1YkFkZHJlc3MiOiIifSwiSXNDaGFuZ2VkIjpmYWxzZSwiSXNOZXciOmZhbHNlfX0seyIkaWQiOiIyNjkzIiwiX2F0dGFjaGVkTWlsZXN0b25lcyI6W10sIlRhc2tEZWZpbml0aW9uIjp7IiRpZCI6IjI2OTQiLCJHcm91cE5hbWUiOm51bGwsIlN0YXJ0RGF0ZSI6IjIwMjYtMDUtMTZUMDA6MDA6MDAiLCJFbmREYXRlIjoiMjAyNy0wMi0yNFQyMzo1OTowMCIsIlBlcmNlbnRhZ2VDb21wbGV0ZSI6bnVsbCwiU3R5bGUiOnsiJGlkIjoiMjY5NSIsIlNoYXBlIjo0LCJTaGFwZVRoaWNrbmVzcyI6MSwiRHVyYXRpb25Gb3JtYXQiOjAsIkluY2x1ZGVOb25Xb3JraW5nRGF5c0luRHVyYXRpb24iOmZhbHNlLCJQZXJjZW50YWdlQ29tcGxldGVTdHlsZSI6eyIkaWQiOiIyNjk2IiwiRm9udFNldHRpbmdzIjp7IiRpZCI6IjI2OTciLCJGb250U2l6ZSI6MTAsIkZvbnROYW1lIjoiQ2FsaWJyaSIsIklzQm9sZCI6ZmFsc2UsIklzSXRhbGljIjpmYWxzZSwiSXNVbmRlcmxpbmVkIjpmYWxzZSwiUGFyZW50U3R5bGUiOm51bGx9LCJBdXRvU2l6ZSI6MCwiRm9yZWdyb3VuZCI6eyIkaWQiOiIyNjk4IiwiQ29sb3IiOnsiJGlkIjoiMjY5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zAwIiwiVG9wIjowLjAsIkxlZnQiOjAuMCwiUmlnaHQiOjAuMCwiQm90dG9tIjowLjB9LCJQYWRkaW5nIjp7IiRpZCI6IjI3MDEiLCJUb3AiOjAuMCwiTGVmdCI6MC4wLCJSaWdodCI6MC4wLCJCb3R0b20iOjAuMH0sIkJhY2tncm91bmQiOnsiJGlkIjoiMjcwMiIsIkNvbG9yIjp7IiRyZWYiOiI0NCJ9fSwiSXNWaXNpYmxlIjp0cnVlLCJXaWR0aCI6MC4wLCJIZWlnaHQiOjAuMCwiQm9yZGVyU3R5bGUiOnsiJGlkIjoiMjcwMyIsIkxpbmVDb2xvciI6bnVsbCwiTGluZVdlaWdodCI6MC4wLCJMaW5lVHlwZSI6MCwiUGFyZW50U3R5bGUiOm51bGx9LCJQYXJlbnRTdHlsZSI6bnVsbH0sIkR1cmF0aW9uU3R5bGUiOnsiJGlkIjoiMjcwNCIsIkZvbnRTZXR0aW5ncyI6eyIkaWQiOiIyNzA1IiwiRm9udFNpemUiOjEwLCJGb250TmFtZSI6IkNhbGlicmkiLCJJc0JvbGQiOmZhbHNlLCJJc0l0YWxpYyI6ZmFsc2UsIklzVW5kZXJsaW5lZCI6ZmFsc2UsIlBhcmVudFN0eWxlIjpudWxsfSwiQXV0b1NpemUiOjAsIkZvcmVncm91bmQiOnsiJGlkIjoiMjcwNiIsIkNvbG9yIjp7IiRyZWYiOiIxNjU1In19LCJNYXhXaWR0aCI6MjAwLjAsIk1heEhlaWdodCI6IkluZmluaXR5IiwiU21hcnRGb3JlZ3JvdW5kSXNBY3RpdmUiOmZhbHNlLCJIb3Jpem9udGFsQWxpZ25tZW50IjowLCJWZXJ0aWNhbEFsaWdubWVudCI6MCwiU21hcnRGb3JlZ3JvdW5kIjpudWxsLCJCYWNrZ3JvdW5kRmlsbFR5cGUiOjAsIk1hcmdpbiI6eyIkaWQiOiIyNzA3IiwiVG9wIjowLjAsIkxlZnQiOjAuMCwiUmlnaHQiOjAuMCwiQm90dG9tIjowLjB9LCJQYWRkaW5nIjp7IiRpZCI6IjI3MDgiLCJUb3AiOjAuMCwiTGVmdCI6MC4wLCJSaWdodCI6MC4wLCJCb3R0b20iOjAuMH0sIkJhY2tncm91bmQiOnsiJHJlZiI6IjE2NTgifSwiSXNWaXNpYmxlIjp0cnVlLCJXaWR0aCI6MC4wLCJIZWlnaHQiOjAuMCwiQm9yZGVyU3R5bGUiOnsiJGlkIjoiMjcwOSIsIkxpbmVDb2xvciI6bnVsbCwiTGluZVdlaWdodCI6MC4wLCJMaW5lVHlwZSI6MCwiUGFyZW50U3R5bGUiOm51bGx9LCJQYXJlbnRTdHlsZSI6bnVsbH0sIkhvcml6b250YWxDb25uZWN0b3JTdHlsZSI6eyIkaWQiOiIyNzEwIiwiTGluZUNvbG9yIjp7IiRyZWYiOiIxNjYyIn0sIkxpbmVXZWlnaHQiOjEuMCwiTGluZVR5cGUiOjAsIlBhcmVudFN0eWxlIjpudWxsfSwiVmVydGljYWxDb25uZWN0b3JTdHlsZSI6eyIkaWQiOiIyNzExIiwiTGluZUNvbG9yIjp7IiRyZWYiOiIxNjY1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cxMiIsIk1hcmdpbiI6eyIkaWQiOiIyNzEzIiwiVG9wIjowLjAsIkxlZnQiOjQuMCwiUmlnaHQiOjQuMCwiQm90dG9tIjowLjB9LCJQYWRkaW5nIjp7IiRpZCI6IjI3MTQiLCJUb3AiOjAuMCwiTGVmdCI6MC4wLCJSaWdodCI6MC4wLCJCb3R0b20iOjAuMH0sIkJhY2tncm91bmQiOnsiJGlkIjoiMjcxNSIsIkNvbG9yIjp7IiRpZCI6IjI3MTYiLCJBIjoyNTUsIlIiOjExMSwiRyI6NDksIkIiOjE1Mn19LCJJc1Zpc2libGUiOnRydWUsIldpZHRoIjowLjAsIkhlaWdodCI6MTYuMCwiQm9yZGVyU3R5bGUiOnsiJGlkIjoiMjcxNyIsIkxpbmVDb2xvciI6eyIkcmVmIjoiMTY3MyJ9LCJMaW5lV2VpZ2h0IjoyLjAsIkxpbmVUeXBlIjowLCJQYXJlbnRTdHlsZSI6bnVsbH0sIlBhcmVudFN0eWxlIjpudWxsfSwiVGl0bGVTdHlsZSI6eyIkaWQiOiIyNzE4IiwiRm9udFNldHRpbmdzIjp7IiRpZCI6IjI3MTkiLCJGb250U2l6ZSI6MTEsIkZvbnROYW1lIjoiQ2FsaWJyaSIsIklzQm9sZCI6dHJ1ZSwiSXNJdGFsaWMiOmZhbHNlLCJJc1VuZGVybGluZWQiOmZhbHNlLCJQYXJlbnRTdHlsZSI6bnVsbH0sIkF1dG9TaXplIjowLCJGb3JlZ3JvdW5kIjp7IiRpZCI6IjI3MjAiLCJDb2xvciI6eyIkaWQiOiIyNzI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3MjIiLCJUb3AiOjAuMCwiTGVmdCI6MC4wLCJSaWdodCI6MC4wLCJCb3R0b20iOjAuMH0sIlBhZGRpbmciOnsiJGlkIjoiMjcyMyIsIlRvcCI6MC4wLCJMZWZ0IjowLjAsIlJpZ2h0IjowLjAsIkJvdHRvbSI6MC4wfSwiQmFja2dyb3VuZCI6eyIkaWQiOiIyNzI0IiwiQ29sb3IiOnsiJGlkIjoiMjcyNSIsIkEiOjAsIlIiOjI1NSwiRyI6MjU1LCJCIjoyNTV9fSwiSXNWaXNpYmxlIjp0cnVlLCJXaWR0aCI6MC4wLCJIZWlnaHQiOjAuMCwiQm9yZGVyU3R5bGUiOnsiJGlkIjoiMjcyNiIsIkxpbmVDb2xvciI6bnVsbCwiTGluZVdlaWdodCI6MC4wLCJMaW5lVHlwZSI6MCwiUGFyZW50U3R5bGUiOm51bGx9LCJQYXJlbnRTdHlsZSI6bnVsbH0sIkRhdGVTdHlsZSI6eyIkaWQiOiIyNzI3IiwiRm9udFNldHRpbmdzIjp7IiRpZCI6IjI3MjgiLCJGb250U2l6ZSI6MTAsIkZvbnROYW1lIjoiQ2FsaWJyaSIsIklzQm9sZCI6ZmFsc2UsIklzSXRhbGljIjpmYWxzZSwiSXNVbmRlcmxpbmVkIjpmYWxzZSwiUGFyZW50U3R5bGUiOm51bGx9LCJBdXRvU2l6ZSI6MCwiRm9yZWdyb3VuZCI6eyIkaWQiOiIyNzI5IiwiQ29sb3IiOnsiJHJlZiI6IjE2ODcifX0sIk1heFdpZHRoIjoyMDAuMCwiTWF4SGVpZ2h0IjoiSW5maW5pdHkiLCJTbWFydEZvcmVncm91bmRJc0FjdGl2ZSI6ZmFsc2UsIkhvcml6b250YWxBbGlnbm1lbnQiOjAsIlZlcnRpY2FsQWxpZ25tZW50IjowLCJTbWFydEZvcmVncm91bmQiOm51bGwsIkJhY2tncm91bmRGaWxsVHlwZSI6MCwiTWFyZ2luIjp7IiRpZCI6IjI3MzAiLCJUb3AiOjAuMCwiTGVmdCI6MC4wLCJSaWdodCI6MC4wLCJCb3R0b20iOjAuMH0sIlBhZGRpbmciOnsiJGlkIjoiMjczMSIsIlRvcCI6MC4wLCJMZWZ0IjowLjAsIlJpZ2h0IjowLjAsIkJvdHRvbSI6MC4wfSwiQmFja2dyb3VuZCI6eyIkcmVmIjoiMTY5MCJ9LCJJc1Zpc2libGUiOnRydWUsIldpZHRoIjowLjAsIkhlaWdodCI6MC4wLCJCb3JkZXJTdHlsZSI6eyIkaWQiOiIyNzMyIiwiTGluZUNvbG9yIjpudWxsLCJMaW5lV2VpZ2h0IjowLjAsIkxpbmVUeXBlIjowLCJQYXJlbnRTdHlsZSI6bnVsbH0sIlBhcmVudFN0eWxlIjpudWxsfSwiRGF0ZUZvcm1hdCI6eyIkaWQiOiIyNz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3MzQiLCJGb3JtYXQiOjAsIklzVmlzaWJsZSI6ZmFsc2UsIkxhc3RLbm93blZpc2liaWxpdHlTdGF0ZSI6ZmFsc2V9LCJJc1Zpc2libGUiOnRydWUsIlBhcmVudFN0eWxlIjpudWxsfSwiSW5kZXgiOjI5LCJTbWFydER1cmF0aW9uQWN0aXZhdGVkIjpmYWxzZSwiRGF0ZUZvcm1hdCI6eyIkcmVmIjoiMjczMyJ9LCJXZWVrTnVtYmVyaW5nIjp7IiRpZCI6IjI3MzUiLCJGb3JtYXQiOjAsIklzVmlzaWJsZSI6ZmFsc2UsIkxhc3RLbm93blZpc2liaWxpdHlTdGF0ZSI6ZmFsc2V9LCJJZCI6IjU5YzQyOWI2LWY2ZTQtNDRhNS1iNjM3LWY3OGQ0YjRkNjM3MCIsIkltcG9ydElkIjoiNiIsIlRpdGxlIjoiUG9zdC1NYW51ZmFjdHVyaW5nIiwiTm90ZSI6bnVsbCwiSHlwZXJsaW5rIjp7IiRpZCI6IjI3MzYiLCJBZGRyZXNzIjoiIiwiU3ViQWRkcmVzcyI6IiJ9LCJJc0NoYW5nZWQiOmZhbHNlLCJJc05ldyI6ZmFsc2V9fV0sIl9taWxlc3RvbmVzIjpbXSwiSWQiOiIzOTg4ODNmNS1jNmIwLTRlMmItODc2MS1lYTVmMGRmZTZjMTYiLCJJc1NpbmdsZUl0ZW1Sb3ciOmZhbHNlfV0sIkluZGV4IjozLCJJZCI6IjdlMjQ4M2Q1LTFjYzMtNDMwYi1hNDQ2LThlZDJhMjcwMWYwYSIsIkhlYWRlclRleHQiOiJUd2lkZ2UiLCJJc0RlZmF1bHQiOmZhbHNlLCJTdHlsZSI6eyIkaWQiOiIyNzM3IiwiSGVhZGVyU3R5bGUiOnsiJGlkIjoiMjczOCIsIlRleHRTdHlsZSI6eyIkaWQiOiIyNzM5IiwiRm9udFNldHRpbmdzIjp7IiRpZCI6IjI3NDAiLCJGb250U2l6ZSI6MTEsIkZvbnROYW1lIjoiQ2FsaWJyaSIsIklzQm9sZCI6ZmFsc2UsIklzSXRhbGljIjpmYWxzZSwiSXNVbmRlcmxpbmVkIjpmYWxzZSwiUGFyZW50U3R5bGUiOm51bGx9LCJBdXRvU2l6ZSI6MiwiRm9yZWdyb3VuZCI6eyIkaWQiOiIyNzQxIiwiQ29sb3IiOnsiJHJlZiI6IjE3NTYifX0sIk1heFdpZHRoIjo2NC4wMzc1OTQ4MDA3NzY0MzIsIk1heEhlaWdodCI6MC4wLCJTbWFydEZvcmVncm91bmRJc0FjdGl2ZSI6ZmFsc2UsIkhvcml6b250YWxBbGlnbm1lbnQiOjAsIlZlcnRpY2FsQWxpZ25tZW50IjowLCJTbWFydEZvcmVncm91bmQiOm51bGwsIkJhY2tncm91bmRGaWxsVHlwZSI6MCwiTWFyZ2luIjp7IiRpZCI6IjI3NDIiLCJUb3AiOjAuMCwiTGVmdCI6MC4wLCJSaWdodCI6MC4wLCJCb3R0b20iOjAuMH0sIlBhZGRpbmciOnsiJGlkIjoiMjc0MyIsIlRvcCI6MC4wLCJMZWZ0IjowLjAsIlJpZ2h0IjowLjAsIkJvdHRvbSI6MC4wfSwiQmFja2dyb3VuZCI6bnVsbCwiSXNWaXNpYmxlIjp0cnVlLCJXaWR0aCI6MC4wLCJIZWlnaHQiOjAuMCwiQm9yZGVyU3R5bGUiOm51bGwsIlBhcmVudFN0eWxlIjpudWxsfSwiUmVjdGFuZ2xlU3R5bGUiOnsiJGlkIjoiMjc0NCIsIk1hcmdpbiI6eyIkaWQiOiIyNzQ1IiwiVG9wIjowLjAsIkxlZnQiOjAuMCwiUmlnaHQiOjAuMCwiQm90dG9tIjowLjB9LCJQYWRkaW5nIjp7IiRpZCI6IjI3NDYiLCJUb3AiOjAuMCwiTGVmdCI6MC4wLCJSaWdodCI6MC4wLCJCb3R0b20iOjAuMH0sIkJhY2tncm91bmQiOnsiJGlkIjoiMjc0NyIsIkNvbG9yIjp7IiRyZWYiOiIxNiJ9fSwiSXNWaXNpYmxlIjp0cnVlLCJXaWR0aCI6MC4wLCJIZWlnaHQiOjAuMCwiQm9yZGVyU3R5bGUiOnsiJGlkIjoiMjc0OCIsIkxpbmVDb2xvciI6eyIkcmVmIjoiMTc2NCJ9LCJMaW5lV2VpZ2h0IjowLjAsIkxpbmVUeXBlIjowLCJQYXJlbnRTdHlsZSI6bnVsbH0sIlBhcmVudFN0eWxlIjpudWxsfSwiTWFyZ2luIjp7IiRpZCI6IjI3NDkiLCJUb3AiOjAuMCwiTGVmdCI6MC4wLCJSaWdodCI6MC4wLCJCb3R0b20iOjAuMH0sIlBhZGRpbmciOnsiJGlkIjoiMjc1MCIsIlRvcCI6MC4wLCJMZWZ0IjowLjAsIlJpZ2h0IjowLjAsIkJvdHRvbSI6MC4wfSwiQmFja2dyb3VuZCI6bnVsbCwiSXNWaXNpYmxlIjp0cnVlLCJXaWR0aCI6MC4wLCJIZWlnaHQiOjAuMCwiQm9yZGVyU3R5bGUiOm51bGwsIlBhcmVudFN0eWxlIjpudWxsfSwiQmFja2dyb3VuZFN0eWxlIjp7IiRpZCI6IjI3NTEiLCJNYXJnaW4iOnsiJGlkIjoiMjc1MiIsIlRvcCI6MC4wLCJMZWZ0IjowLjAsIlJpZ2h0IjowLjAsIkJvdHRvbSI6MC4wfSwiUGFkZGluZyI6eyIkaWQiOiIyNzUzIiwiVG9wIjowLjAsIkxlZnQiOjAuMCwiUmlnaHQiOjAuMCwiQm90dG9tIjowLjB9LCJCYWNrZ3JvdW5kIjp7IiRpZCI6IjI3NTQiLCJDb2xvciI6eyIkcmVmIjoiMjYifX0sIklzVmlzaWJsZSI6dHJ1ZSwiV2lkdGgiOjAuMCwiSGVpZ2h0IjowLjAsIkJvcmRlclN0eWxlIjp7IiRpZCI6IjI3NTUiLCJMaW5lQ29sb3IiOnsiJGlkIjoiMjc1NiIsIiR0eXBlIjoiTkxSRS5Db21tb24uRG9tLlNvbGlkQ29sb3JCcnVzaCwgTkxSRS5Db21tb24iLCJDb2xvciI6eyIkaWQiOiIyNzU3IiwiQSI6MjU1LCJSIjoyMzEsIkciOjIzMCwiQiI6MjMwfX0sIkxpbmVXZWlnaHQiOjIuMCwiTGluZVR5cGUiOjAsIlBhcmVudFN0eWxlIjpudWxsfSwiUGFyZW50U3R5bGUiOm51bGx9LCJNYXJnaW4iOnsiJGlkIjoiMjc1OCIsIlRvcCI6MC4wLCJMZWZ0IjowLjAsIlJpZ2h0IjowLjAsIkJvdHRvbSI6MC4wfSwiUGFkZGluZyI6eyIkaWQiOiIyNzU5IiwiVG9wIjowLjAsIkxlZnQiOjAuMCwiUmlnaHQiOjAuMCwiQm90dG9tIjowLjB9LCJJc1Zpc2libGUiOnRydWUsIldpZHRoIjowLjAsIkhlaWdodCI6MC4wLCJCb3JkZXJTdHlsZSI6bnVsbCwiUGFyZW50U3R5bGUiOm51bGx9fV0sIklkIjoiNmU2MmVmZDUtZDZkOS00NGU5LWFhZmYtZTcwNzM5YTljZGJlIiwiSW5kZXgiOjEsIkhlYWRlclRleHQiOiJDb25zdW1lciIsIlN0eWxlIjp7IiRpZCI6IjI3NjAiLCJIZWFkZXJTdHlsZSI6eyIkaWQiOiIyNzYxIiwiVGV4dElzVmVydGljYWwiOnRydWUsIlRleHRTdHlsZSI6eyIkaWQiOiIyNzYyIiwiRm9udFNldHRpbmdzIjp7IiRpZCI6IjI3NjMiLCJGb250U2l6ZSI6MTIsIkZvbnROYW1lIjoiQ2FsaWJyaSIsIklzQm9sZCI6dHJ1ZSwiSXNJdGFsaWMiOmZhbHNlLCJJc1VuZGVybGluZWQiOmZhbHNlLCJQYXJlbnRTdHlsZSI6bnVsbH0sIkF1dG9TaXplIjoyLCJGb3JlZ3JvdW5kIjp7IiRpZCI6IjI3NjQiLCJDb2xvciI6eyIkaWQiOiIyNzY1IiwiQSI6MjU1LCJSIjowLCJHIjowLCJCIjowfX0sIk1heFdpZHRoIjoxNDEuNzA2NjY2NjY2NjY2NjgsIk1heEhlaWdodCI6MC4wLCJTbWFydEZvcmVncm91bmRJc0FjdGl2ZSI6ZmFsc2UsIkhvcml6b250YWxBbGlnbm1lbnQiOjAsIlZlcnRpY2FsQWxpZ25tZW50IjowLCJTbWFydEZvcmVncm91bmQiOm51bGwsIkJhY2tncm91bmRGaWxsVHlwZSI6MCwiTWFyZ2luIjp7IiRpZCI6IjI3NjYiLCJUb3AiOjAuMCwiTGVmdCI6MC4wLCJSaWdodCI6MC4wLCJCb3R0b20iOjAuMH0sIlBhZGRpbmciOnsiJGlkIjoiMjc2NyIsIlRvcCI6MC4wLCJMZWZ0IjowLjAsIlJpZ2h0IjowLjAsIkJvdHRvbSI6MC4wfSwiQmFja2dyb3VuZCI6bnVsbCwiSXNWaXNpYmxlIjp0cnVlLCJXaWR0aCI6MC4wLCJIZWlnaHQiOjAuMCwiQm9yZGVyU3R5bGUiOm51bGwsIlBhcmVudFN0eWxlIjpudWxsfSwiUmVjdGFuZ2xlU3R5bGUiOnsiJGlkIjoiMjc2OCIsIk1hcmdpbiI6eyIkaWQiOiIyNzY5IiwiVG9wIjowLjAsIkxlZnQiOjAuMCwiUmlnaHQiOjAuMCwiQm90dG9tIjowLjB9LCJQYWRkaW5nIjp7IiRpZCI6IjI3NzAiLCJUb3AiOjAuMCwiTGVmdCI6MC4wLCJSaWdodCI6MC4wLCJCb3R0b20iOjAuMH0sIkJhY2tncm91bmQiOnsiJGlkIjoiMjc3MSIsIkNvbG9yIjp7IiRpZCI6IjI3NzIiLCJBIjoyNTUsIlIiOjE2NSwiRyI6MTY1LCJCIjoxNjV9fSwiSXNWaXNpYmxlIjp0cnVlLCJXaWR0aCI6MC4wLCJIZWlnaHQiOjAuMCwiQm9yZGVyU3R5bGUiOnsiJGlkIjoiMjc3MyIsIkxpbmVDb2xvciI6eyIkaWQiOiIyNzc0IiwiJHR5cGUiOiJOTFJFLkNvbW1vbi5Eb20uU29saWRDb2xvckJydXNoLCBOTFJFLkNvbW1vbiIsIkNvbG9yIjp7IiRpZCI6IjI3NzUiLCJBIjoyNTUsIlIiOjIxLCJHIjozNywiQiI6NjZ9fSwiTGluZVdlaWdodCI6MC4wLCJMaW5lVHlwZSI6MCwiUGFyZW50U3R5bGUiOm51bGx9LCJQYXJlbnRTdHlsZSI6bnVsbH0sIk1hcmdpbiI6eyIkaWQiOiIyNzc2IiwiVG9wIjowLjAsIkxlZnQiOjAuMCwiUmlnaHQiOjAuMCwiQm90dG9tIjowLjB9LCJQYWRkaW5nIjp7IiRpZCI6IjI3NzciLCJUb3AiOjAuMCwiTGVmdCI6MC4wLCJSaWdodCI6MC4wLCJCb3R0b20iOjAuMH0sIkJhY2tncm91bmQiOm51bGwsIklzVmlzaWJsZSI6dHJ1ZSwiV2lkdGgiOjAuMCwiSGVpZ2h0IjowLjAsIkJvcmRlclN0eWxlIjpudWxsLCJQYXJlbnRTdHlsZSI6bnVsbH0sIkJhY2tncm91bmRTdHlsZSI6eyIkaWQiOiIyNzc4IiwiTWFyZ2luIjp7IiRpZCI6IjI3NzkiLCJUb3AiOjAuMCwiTGVmdCI6MC4wLCJSaWdodCI6MC4wLCJCb3R0b20iOjAuMH0sIlBhZGRpbmciOnsiJGlkIjoiMjc4MCIsIlRvcCI6MC4wLCJMZWZ0IjowLjAsIlJpZ2h0IjowLjAsIkJvdHRvbSI6MC4wfSwiQmFja2dyb3VuZCI6eyIkaWQiOiIyNzgxIiwiQ29sb3IiOnsiJGlkIjoiMjc4MiIsIkEiOjUxLCJSIjoxNjUsIkciOjE2NSwiQiI6MTY1fX0sIklzVmlzaWJsZSI6dHJ1ZSwiV2lkdGgiOjAuMCwiSGVpZ2h0IjowLjAsIkJvcmRlclN0eWxlIjp7IiRpZCI6IjI3ODMiLCJMaW5lQ29sb3IiOnsiJGlkIjoiMjc4NCIsIiR0eXBlIjoiTkxSRS5Db21tb24uRG9tLlNvbGlkQ29sb3JCcnVzaCwgTkxSRS5Db21tb24iLCJDb2xvciI6eyIkaWQiOiIyNzg1IiwiQSI6MjU1LCJSIjoyMSwiRyI6MzcsIkIiOjY2fX0sIkxpbmVXZWlnaHQiOjAuMCwiTGluZVR5cGUiOjAsIlBhcmVudFN0eWxlIjpudWxsfSwiUGFyZW50U3R5bGUiOm51bGx9LCJJc0Fib3ZlVGltZWJhbmQiOmZhbHNlLCJNYXJnaW4iOnsiJGlkIjoiMjc4NiIsIlRvcCI6MC4wLCJMZWZ0IjowLjAsIlJpZ2h0IjowLjAsIkJvdHRvbSI6MC4wfSwiUGFkZGluZyI6eyIkaWQiOiIyNzg3IiwiVG9wIjowLjAsIkxlZnQiOjAuMCwiUmlnaHQiOjAuMCwiQm90dG9tIjowLjB9LCJJc1Zpc2libGUiOnRydWUsIldpZHRoIjowLjAsIkhlaWdodCI6MC4wLCJCb3JkZXJTdHlsZSI6eyIkaWQiOiIyNzg4IiwiTGluZUNvbG9yIjpudWxsLCJMaW5lV2VpZ2h0IjowLjAsIkxpbmVUeXBlIjowLCJQYXJlbnRTdHlsZSI6bnVsbH0sIlBhcmVudFN0eWxlIjpudWxsfX1dLCJDdWx0dXJlSW5mb05hbWUiOiJlbi1VUyIsIlN0eWxlTmFtZSI6bnVsbCwiVmVyc2lvbiI6eyIkaWQiOiIyNzg5IiwiVmVyc2lvbiI6IjMuNi4xIiwiT3JpZ2luYWxBc3NlbWJseVZlcnNpb24iOm51bGwsIkVkaXRpb24iOm51bGwsIkxhc3RTYXZlZEVkaXRpb24iOjMsIklzUGx1c0VkaXRpb24iOmZhbHNlLCJJc1Byb0VkaXRpb24iOmZhbHNlfSwiRWZmZWN0IjowLCJTdHlsZSI6eyIkaWQiOiIyNzkwIiwiVGltZWJhbmRTdHlsZSI6eyIkaWQiOiIyNzkxIiwiU2NhbGVNYXJraW5nIjoxLCJTaGFwZSI6MCwiU2hhcGVTdHlsZSI6eyIkaWQiOiIyNzkyIiwiTWFyZ2luIjp7IiRpZCI6IjI3OTMiLCJUb3AiOjAuMCwiTGVmdCI6MTAuMCwiUmlnaHQiOjEwLjAsIkJvdHRvbSI6MC4wfSwiUGFkZGluZyI6eyIkaWQiOiIyNzk0IiwiVG9wIjozLjAsIkxlZnQiOjAuMCwiUmlnaHQiOjAuMCwiQm90dG9tIjozLjB9LCJCYWNrZ3JvdW5kIjp7IiRpZCI6IjI3OTUiLCJDb2xvciI6eyIkaWQiOiIyNzk2IiwiQSI6MjU1LCJSIjoxNjUsIkciOjE2NSwiQiI6MTY1fX0sIklzVmlzaWJsZSI6dHJ1ZSwiV2lkdGgiOjg1OC4wLCJIZWlnaHQiOjIwLjAsIkJvcmRlclN0eWxlIjp7IiRpZCI6IjI3OTciLCJMaW5lQ29sb3IiOnsiJGlkIjoiMjc5OCIsIiR0eXBlIjoiTkxSRS5Db21tb24uRG9tLlNvbGlkQ29sb3JCcnVzaCwgTkxSRS5Db21tb24iLCJDb2xvciI6eyIkaWQiOiIyNzk5IiwiQSI6MjU1LCJSIjoyNTUsIkciOjAsIkIiOjB9fSwiTGluZVdlaWdodCI6MC4wLCJMaW5lVHlwZSI6MCwiUGFyZW50U3R5bGUiOm51bGx9LCJQYXJlbnRTdHlsZSI6bnVsbH0sIk1pZGRsZVRpZXJTaGFwZVN0eWxlIjp7IiRpZCI6IjI4MDAiLCJNYXJnaW4iOnsiJGlkIjoiMjgwMSIsIlRvcCI6MC4wLCJMZWZ0IjoxMC4wLCJSaWdodCI6MTAuMCwiQm90dG9tIjowLjB9LCJQYWRkaW5nIjp7IiRpZCI6IjI4MDIiLCJUb3AiOjMuMCwiTGVmdCI6MC4wLCJSaWdodCI6MC4wLCJCb3R0b20iOjMuMH0sIkJhY2tncm91bmQiOnsiJGlkIjoiMjgwMyIsIkNvbG9yIjp7IiRpZCI6IjI4MDQiLCJBIjoyNTUsIlIiOjY4LCJHIjo4NCwiQiI6MTA2fX0sIklzVmlzaWJsZSI6dHJ1ZSwiV2lkdGgiOjg1OC4wLCJIZWlnaHQiOjIwLjAsIkJvcmRlclN0eWxlIjp7IiRpZCI6IjI4MDUiLCJMaW5lQ29sb3IiOnsiJGlkIjoiMjgwNiIsIiR0eXBlIjoiTkxSRS5Db21tb24uRG9tLlNvbGlkQ29sb3JCcnVzaCwgTkxSRS5Db21tb24iLCJDb2xvciI6eyIkaWQiOiIyODA3IiwiQSI6MjU1LCJSIjoyNTUsIkciOjAsIkIiOjB9fSwiTGluZVdlaWdodCI6MC4wLCJMaW5lVHlwZSI6MCwiUGFyZW50U3R5bGUiOm51bGx9LCJQYXJlbnRTdHlsZSI6bnVsbH0sIkJvdHRvbVRpZXJTaGFwZVN0eWxlIjp7IiRpZCI6IjI4MDgiLCJNYXJnaW4iOnsiJGlkIjoiMjgwOSIsIlRvcCI6MC4wLCJMZWZ0IjoxMC4wLCJSaWdodCI6MTAuMCwiQm90dG9tIjowLjB9LCJQYWRkaW5nIjp7IiRpZCI6IjI4MTAiLCJUb3AiOjMuMCwiTGVmdCI6MC4wLCJSaWdodCI6MC4wLCJCb3R0b20iOjMuMH0sIkJhY2tncm91bmQiOnsiJGlkIjoiMjgxMSIsIkNvbG9yIjp7IiRpZCI6IjI4MTIiLCJBIjoyNTUsIlIiOjY4LCJHIjo4NCwiQiI6MTA2fX0sIklzVmlzaWJsZSI6dHJ1ZSwiV2lkdGgiOjg1OC4wLCJIZWlnaHQiOjIwLjAsIkJvcmRlclN0eWxlIjp7IiRpZCI6IjI4MTMiLCJMaW5lQ29sb3IiOnsiJGlkIjoiMjgxNCIsIiR0eXBlIjoiTkxSRS5Db21tb24uRG9tLlNvbGlkQ29sb3JCcnVzaCwgTkxSRS5Db21tb24iLCJDb2xvciI6eyIkaWQiOiIyODE1IiwiQSI6MjU1LCJSIjoyNTUsIkciOjAsIkIiOjB9fSwiTGluZVdlaWdodCI6MC4wLCJMaW5lVHlwZSI6MCwiUGFyZW50U3R5bGUiOm51bGx9LCJQYXJlbnRTdHlsZSI6bnVsbH0sIlJpZ2h0RW5kQ2Fwc1N0eWxlIjp7IiRpZCI6IjI4MTYiLCJGb250U2V0dGluZ3MiOnsiJGlkIjoiMjgxNyIsIkZvbnRTaXplIjoxOCwiRm9udE5hbWUiOiJDYWxpYnJpIiwiSXNCb2xkIjp0cnVlLCJJc0l0YWxpYyI6ZmFsc2UsIklzVW5kZXJsaW5lZCI6ZmFsc2UsIlBhcmVudFN0eWxlIjpudWxsfSwiQXV0b1NpemUiOjAsIkZvcmVncm91bmQiOnsiJGlkIjoiMjgxOCIsIkNvbG9yIjp7IiRpZCI6IjI4MT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4MjAiLCJUb3AiOjAuMCwiTGVmdCI6MC4wLCJSaWdodCI6MjAuMCwiQm90dG9tIjowLjB9LCJQYWRkaW5nIjp7IiRpZCI6IjI4MjEiLCJUb3AiOjAuMCwiTGVmdCI6MC4wLCJSaWdodCI6MC4wLCJCb3R0b20iOjAuMH0sIkJhY2tncm91bmQiOnsiJGlkIjoiMjgyMiIsIkNvbG9yIjp7IiRpZCI6IjI4MjMiLCJBIjowLCJSIjowLCJHIjowLCJCIjowfX0sIklzVmlzaWJsZSI6ZmFsc2UsIldpZHRoIjowLjAsIkhlaWdodCI6MC4wLCJCb3JkZXJTdHlsZSI6bnVsbCwiUGFyZW50U3R5bGUiOm51bGx9LCJMZWZ0RW5kQ2Fwc1N0eWxlIjp7IiRpZCI6IjI4MjQiLCJGb250U2V0dGluZ3MiOnsiJGlkIjoiMjgyNSIsIkZvbnRTaXplIjoxOCwiRm9udE5hbWUiOiJDYWxpYnJpIiwiSXNCb2xkIjp0cnVlLCJJc0l0YWxpYyI6ZmFsc2UsIklzVW5kZXJsaW5lZCI6ZmFsc2UsIlBhcmVudFN0eWxlIjpudWxsfSwiQXV0b1NpemUiOjAsIkZvcmVncm91bmQiOnsiJGlkIjoiMjgyNiIsIkNvbG9yIjp7IiRpZCI6IjI4Mj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4MjgiLCJUb3AiOjAuMCwiTGVmdCI6ODMuMzE2Mjk5OTA5NTI3MDYxLCJSaWdodCI6MC4wLCJCb3R0b20iOjAuMH0sIlBhZGRpbmciOnsiJGlkIjoiMjgyOSIsIlRvcCI6MC4wLCJMZWZ0IjowLjAsIlJpZ2h0IjowLjAsIkJvdHRvbSI6MC4wfSwiQmFja2dyb3VuZCI6eyIkaWQiOiIyODMwIiwiQ29sb3IiOnsiJHJlZiI6IjI4MjMifX0sIklzVmlzaWJsZSI6ZmFsc2UsIldpZHRoIjowLjAsIkhlaWdodCI6MC4wLCJCb3JkZXJTdHlsZSI6bnVsbCwiUGFyZW50U3R5bGUiOm51bGx9LCJUb2RheVRleHRTdHlsZSI6eyIkaWQiOiIyODMxIiwiRm9udFNldHRpbmdzIjp7IiRpZCI6IjI4MzIiLCJGb250U2l6ZSI6MTIsIkZvbnROYW1lIjoiQ2FsaWJyaSIsIklzQm9sZCI6ZmFsc2UsIklzSXRhbGljIjpmYWxzZSwiSXNVbmRlcmxpbmVkIjpmYWxzZSwiUGFyZW50U3R5bGUiOm51bGx9LCJBdXRvU2l6ZSI6MCwiRm9yZWdyb3VuZCI6eyIkaWQiOiIyODMzIiwiQ29sb3IiOnsiJGlkIjoiMjg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ODM1IiwiVG9wIjowLjAsIkxlZnQiOjAuMCwiUmlnaHQiOjAuMCwiQm90dG9tIjowLjB9LCJQYWRkaW5nIjp7IiRpZCI6IjI4MzYiLCJUb3AiOjAuMCwiTGVmdCI6MC4wLCJSaWdodCI6MC4wLCJCb3R0b20iOjAuMH0sIkJhY2tncm91bmQiOnsiJGlkIjoiMjgzNyIsIkNvbG9yIjp7IiRyZWYiOiIyODIzIn19LCJJc1Zpc2libGUiOnRydWUsIldpZHRoIjowLjAsIkhlaWdodCI6MC4wLCJCb3JkZXJTdHlsZSI6bnVsbCwiUGFyZW50U3R5bGUiOm51bGx9LCJUb2RheU1hcmtlclN0eWxlIjp7IiRpZCI6IjI4MzgiLCJNYXJnaW4iOnsiJGlkIjoiMjgzOSIsIlRvcCI6MC4wLCJMZWZ0IjowLjAsIlJpZ2h0IjowLjAsIkJvdHRvbSI6MC4wfSwiUGFkZGluZyI6eyIkaWQiOiIyODQwIiwiVG9wIjowLjAsIkxlZnQiOjAuMCwiUmlnaHQiOjAuMCwiQm90dG9tIjowLjB9LCJCYWNrZ3JvdW5kIjp7IiRpZCI6IjI4NDEiLCJDb2xvciI6eyIkaWQiOiIyODQyIiwiQSI6MjU1LCJSIjowLCJHIjowLCJCIjowfX0sIklzVmlzaWJsZSI6dHJ1ZSwiV2lkdGgiOjAuMCwiSGVpZ2h0IjowLjAsIkJvcmRlclN0eWxlIjpudWxsLCJQYXJlbnRTdHlsZSI6bnVsbH0sIlNjYWxlU3R5bGUiOnsiJGlkIjoiMjg0MyIsIlNoYXBlIjozLCJTaG93U2VnbWVudFNlcGFyYXRvcnMiOnRydWUsIlNlZ21lbnRTZXBhcmF0b3JPcGFjaXR5IjozMCwiSGFzQmVlblZpc2libGVCZWZvcmUiOnRydWUsIkZvbnRTZXR0aW5ncyI6eyIkaWQiOiIyODQ0IiwiRm9udFNpemUiOjEyLCJGb250TmFtZSI6IkNhbGlicmkiLCJJc0JvbGQiOmZhbHNlLCJJc0l0YWxpYyI6ZmFsc2UsIklzVW5kZXJsaW5lZCI6ZmFsc2UsIlBhcmVudFN0eWxlIjpudWxsfSwiQXV0b1NpemUiOjAsIkZvcmVncm91bmQiOnsiJGlkIjoiMjg0NSIsIkNvbG9yIjp7IiRpZCI6IjI4NDY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g0NyIsIlRvcCI6MC4wLCJMZWZ0Ijo1LjAsIlJpZ2h0IjowLjAsIkJvdHRvbSI6MC4wfSwiUGFkZGluZyI6eyIkaWQiOiIyODQ4IiwiVG9wIjowLjAsIkxlZnQiOjAuMCwiUmlnaHQiOjAuMCwiQm90dG9tIjowLjB9LCJCYWNrZ3JvdW5kIjp7IiRpZCI6IjI4NDkiLCJDb2xvciI6eyIkcmVmIjoiMjgyMyJ9fSwiSXNWaXNpYmxlIjp0cnVlLCJXaWR0aCI6MC4wLCJIZWlnaHQiOjAuMCwiQm9yZGVyU3R5bGUiOm51bGwsIlBhcmVudFN0eWxlIjpudWxsfSwiU2luZ2xlU2NhbGVTaGFwZVN0eWxlIjp7IiRpZCI6IjI4NTAiLCJTaGFwZSI6MCwiSGVpZ2h0IjowLjB9LCJNaWRkbGVUaWVyU2NhbGVTdHlsZSI6eyIkaWQiOiIyODUxIiwiU2hhcGUiOjMsIlNob3dTZWdtZW50U2VwYXJhdG9ycyI6ZmFsc2UsIlNlZ21lbnRTZXBhcmF0b3JPcGFjaXR5IjozMCwiSGFzQmVlblZpc2libGVCZWZvcmUiOmZhbHNlLCJGb250U2V0dGluZ3MiOnsiJGlkIjoiMjg1MiIsIkZvbnRTaXplIjoxMiwiRm9udE5hbWUiOiJDYWxpYnJpIiwiSXNCb2xkIjpmYWxzZSwiSXNJdGFsaWMiOmZhbHNlLCJJc1VuZGVybGluZWQiOmZhbHNlLCJQYXJlbnRTdHlsZSI6bnVsbH0sIkF1dG9TaXplIjowLCJGb3JlZ3JvdW5kIjp7IiRpZCI6IjI4NTMiLCJDb2xvciI6eyIkaWQiOiIyODU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4NTUiLCJUb3AiOjAuMCwiTGVmdCI6NS4wLCJSaWdodCI6MC4wLCJCb3R0b20iOjAuMH0sIlBhZGRpbmciOnsiJGlkIjoiMjg1NiIsIlRvcCI6MC4wLCJMZWZ0IjowLjAsIlJpZ2h0IjowLjAsIkJvdHRvbSI6MC4wfSwiQmFja2dyb3VuZCI6eyIkaWQiOiIyODU3IiwiQ29sb3IiOnsiJGlkIjoiMjg1OCIsIkEiOjAsIlIiOjAsIkciOjAsIkIiOjB9fSwiSXNWaXNpYmxlIjpmYWxzZSwiV2lkdGgiOjAuMCwiSGVpZ2h0IjowLjAsIkJvcmRlclN0eWxlIjpudWxsLCJQYXJlbnRTdHlsZSI6bnVsbH0sIkJvdHRvbVRpZXJTY2FsZVN0eWxlIjp7IiRpZCI6IjI4NTkiLCJTaGFwZSI6MywiU2hvd1NlZ21lbnRTZXBhcmF0b3JzIjpmYWxzZSwiU2VnbWVudFNlcGFyYXRvck9wYWNpdHkiOjMwLCJIYXNCZWVuVmlzaWJsZUJlZm9yZSI6ZmFsc2UsIkZvbnRTZXR0aW5ncyI6eyIkaWQiOiIyODYwIiwiRm9udFNpemUiOjEyLCJGb250TmFtZSI6IkNhbGlicmkiLCJJc0JvbGQiOmZhbHNlLCJJc0l0YWxpYyI6ZmFsc2UsIklzVW5kZXJsaW5lZCI6ZmFsc2UsIlBhcmVudFN0eWxlIjpudWxsfSwiQXV0b1NpemUiOjAsIkZvcmVncm91bmQiOnsiJGlkIjoiMjg2MSIsIkNvbG9yIjp7IiRpZCI6IjI4Nj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g2MyIsIlRvcCI6MC4wLCJMZWZ0Ijo1LjAsIlJpZ2h0IjowLjAsIkJvdHRvbSI6MC4wfSwiUGFkZGluZyI6eyIkaWQiOiIyODY0IiwiVG9wIjowLjAsIkxlZnQiOjAuMCwiUmlnaHQiOjAuMCwiQm90dG9tIjowLjB9LCJCYWNrZ3JvdW5kIjp7IiRpZCI6IjI4NjUiLCJDb2xvciI6eyIkaWQiOiIyODY2IiwiQSI6MCwiUiI6MCwiRyI6MCwiQiI6MH19LCJJc1Zpc2libGUiOmZhbHNlLCJXaWR0aCI6MC4wLCJIZWlnaHQiOjAuMCwiQm9yZGVyU3R5bGUiOm51bGwsIlBhcmVudFN0eWxlIjpudWxsfSwiRWxhcHNlZFRpbWVCYWNrZ3JvdW5kIjp7IiRpZCI6IjI4NjciLCJDb2xvciI6eyIkaWQiOiIyODY4IiwiQSI6MTkxLCJSIjowLCJHIjowLCJCIjowfX0sIkFwcGVuZFllYXJPblllYXJDaGFuZ2UiOmZhbHNlLCJFbGFwc2VkVGltZUZvcm1hdCI6MCwiVG9kYXlNYXJrZXJQb3NpdGlvbiI6MCwiUXVpY2tQb3NpdGlvbiI6MywiQWJzb2x1dGVQb3NpdGlvbiI6MTI4LjEzNjU2NiwiTWFyZ2luIjp7IiRpZCI6IjI4NjkiLCJUb3AiOjAuMCwiTGVmdCI6MTAuMCwiUmlnaHQiOjEwLjAsIkJvdHRvbSI6MC4wfSwiUGFkZGluZyI6eyIkaWQiOiIyODcwIiwiVG9wIjowLjAsIkxlZnQiOjAuMCwiUmlnaHQiOjAuMCwiQm90dG9tIjowLjB9LCJCYWNrZ3JvdW5kIjp7IiRpZCI6IjI4NzEiLCJDb2xvciI6eyIkaWQiOiIyODcyIiwiQSI6MjU1LCJSIjo0NywiRyI6NTQsIkIiOjE1M319LCJJc1Zpc2libGUiOnRydWUsIldpZHRoIjowLjAsIkhlaWdodCI6MC4wLCJCb3JkZXJTdHlsZSI6bnVsbCwiUGFyZW50U3R5bGUiOm51bGx9LCJEZWZhdWx0TWlsZXN0b25lU3R5bGUiOnsiJGlkIjoiMjg3MyIsIlNoYXBlIjowLCJDb25uZWN0b3JNYXJnaW4iOnsiJGlkIjoiMjg3NCIsIlRvcCI6MC4wLCJMZWZ0IjoyLjAsIlJpZ2h0IjoyLjAsIkJvdHRvbSI6MC4wfSwiQ29ubmVjdG9yU3R5bGUiOnsiJGlkIjoiMjg3NSIsIkxpbmVDb2xvciI6eyIkaWQiOiIyODc2IiwiJHR5cGUiOiJOTFJFLkNvbW1vbi5Eb20uU29saWRDb2xvckJydXNoLCBOTFJFLkNvbW1vbiIsIkNvbG9yIjp7IiRpZCI6IjI4NzciLCJBIjoxMjcsIlIiOjc5LCJHIjoxMjksIkIiOjE4OX19LCJMaW5lV2VpZ2h0IjoxLjAsIkxpbmVUeXBlIjowLCJQYXJlbnRTdHlsZSI6bnVsbH0sIklzQmVsb3dUaW1lYmFuZCI6ZmFsc2UsIlBvc2l0aW9uT25UYXNrIjowLCJIaWRlRGF0ZSI6ZmFsc2UsIlNoYXBlU2l6ZSI6MSwiU3BhY2luZyI6Mi4wLCJQYWRkaW5nIjp7IiRpZCI6IjI4NzgiLCJUb3AiOjcuMCwiTGVmdCI6My4wLCJSaWdodCI6MC4wLCJCb3R0b20iOjIuMH0sIlNoYXBlU3R5bGUiOnsiJGlkIjoiMjg3OSIsIk1hcmdpbiI6eyIkaWQiOiIyODgwIiwiVG9wIjowLjAsIkxlZnQiOjAuMCwiUmlnaHQiOjAuMCwiQm90dG9tIjowLjB9LCJQYWRkaW5nIjp7IiRpZCI6IjI4ODEiLCJUb3AiOjAuMCwiTGVmdCI6MC4wLCJSaWdodCI6MC4wLCJCb3R0b20iOjAuMH0sIkJhY2tncm91bmQiOnsiJGlkIjoiMjg4MiIsIkNvbG9yIjp7IiRpZCI6IjI4ODMiLCJBIjoyNTUsIlIiOjAsIkciOjExNCwiQiI6MTg4fX0sIklzVmlzaWJsZSI6dHJ1ZSwiV2lkdGgiOjE4LjAsIkhlaWdodCI6MjAuMCwiQm9yZGVyU3R5bGUiOnsiJGlkIjoiMjg4NCIsIkxpbmVDb2xvciI6eyIkaWQiOiIyODg1IiwiJHR5cGUiOiJOTFJFLkNvbW1vbi5Eb20uU29saWRDb2xvckJydXNoLCBOTFJFLkNvbW1vbiIsIkNvbG9yIjp7IiRpZCI6IjI4ODYiLCJBIjoyNTUsIlIiOjI1NSwiRyI6MCwiQiI6MH19LCJMaW5lV2VpZ2h0IjowLjAsIkxpbmVUeXBlIjowLCJQYXJlbnRTdHlsZSI6bnVsbH0sIlBhcmVudFN0eWxlIjpudWxsfSwiVGl0bGVTdHlsZSI6eyIkaWQiOiIyODg3IiwiRm9udFNldHRpbmdzIjp7IiRpZCI6IjI4ODgiLCJGb250U2l6ZSI6MTEsIkZvbnROYW1lIjoiQ2FsaWJyaSIsIklzQm9sZCI6dHJ1ZSwiSXNJdGFsaWMiOmZhbHNlLCJJc1VuZGVybGluZWQiOmZhbHNlLCJQYXJlbnRTdHlsZSI6bnVsbH0sIkF1dG9TaXplIjowLCJGb3JlZ3JvdW5kIjp7IiRpZCI6IjI4ODkiLCJDb2xvciI6eyIkaWQiOiIyODk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4OTEiLCJUb3AiOjAuMCwiTGVmdCI6MC4wLCJSaWdodCI6MC4wLCJCb3R0b20iOjAuMH0sIlBhZGRpbmciOnsiJGlkIjoiMjg5MiIsIlRvcCI6MC4wLCJMZWZ0IjowLjAsIlJpZ2h0IjowLjAsIkJvdHRvbSI6MC4wfSwiQmFja2dyb3VuZCI6eyIkaWQiOiIyODkzIiwiQ29sb3IiOnsiJHJlZiI6IjU2NiJ9fSwiSXNWaXNpYmxlIjpmYWxzZSwiV2lkdGgiOjAuMCwiSGVpZ2h0IjowLjAsIkJvcmRlclN0eWxlIjpudWxsLCJQYXJlbnRTdHlsZSI6bnVsbH0sIkRhdGVTdHlsZSI6eyIkaWQiOiIyODk0IiwiRm9udFNldHRpbmdzIjp7IiRpZCI6IjI4OTUiLCJGb250U2l6ZSI6MTAsIkZvbnROYW1lIjoiQ2FsaWJyaSIsIklzQm9sZCI6ZmFsc2UsIklzSXRhbGljIjpmYWxzZSwiSXNVbmRlcmxpbmVkIjpmYWxzZSwiUGFyZW50U3R5bGUiOm51bGx9LCJBdXRvU2l6ZSI6MCwiRm9yZWdyb3VuZCI6eyIkaWQiOiIyODk2IiwiQ29sb3IiOnsiJGlkIjoiMjg5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5OCIsIlRvcCI6MC4wLCJMZWZ0IjowLjAsIlJpZ2h0IjowLjAsIkJvdHRvbSI6MC4wfSwiUGFkZGluZyI6eyIkaWQiOiIyODk5IiwiVG9wIjowLjAsIkxlZnQiOjAuMCwiUmlnaHQiOjAuMCwiQm90dG9tIjowLjB9LCJCYWNrZ3JvdW5kIjp7IiRpZCI6IjI5MDAiLCJDb2xvciI6eyIkcmVmIjoiNTY2In19LCJJc1Zpc2libGUiOmZhbHNlLCJXaWR0aCI6MC4wLCJIZWlnaHQiOjAuMCwiQm9yZGVyU3R5bGUiOm51bGwsIlBhcmVudFN0eWxlIjpudWxsfSwiRGF0ZUZvcm1hdCI6eyIkaWQiOiIyOTA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MDIiLCJGb3JtYXQiOjAsIklzVmlzaWJsZSI6ZmFsc2UsIkxhc3RLbm93blZpc2liaWxpdHlTdGF0ZSI6ZmFsc2V9LCJJc1Zpc2libGUiOnRydWUsIlBhcmVudFN0eWxlIjpudWxsfSwiRGVmYXVsdFRhc2tTdHlsZSI6eyIkaWQiOiIyOTAzIiwiU2hhcGUiOjQsIlNoYXBlVGhpY2tuZXNzIjoxLCJEdXJhdGlvbkZvcm1hdCI6MCwiSW5jbHVkZU5vbldvcmtpbmdEYXlzSW5EdXJhdGlvbiI6ZmFsc2UsIlBlcmNlbnRhZ2VDb21wbGV0ZVN0eWxlIjp7IiRpZCI6IjI5MDQiLCJGb250U2V0dGluZ3MiOnsiJGlkIjoiMjkwNSIsIkZvbnRTaXplIjoxMCwiRm9udE5hbWUiOiJDYWxpYnJpIiwiSXNCb2xkIjpmYWxzZSwiSXNJdGFsaWMiOmZhbHNlLCJJc1VuZGVybGluZWQiOmZhbHNlLCJQYXJlbnRTdHlsZSI6bnVsbH0sIkF1dG9TaXplIjowLCJGb3JlZ3JvdW5kIjp7IiRpZCI6IjI5MDYiLCJDb2xvciI6eyIkaWQiOiIyOTA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5MDgiLCJUb3AiOjAuMCwiTGVmdCI6MC4wLCJSaWdodCI6MC4wLCJCb3R0b20iOjAuMH0sIlBhZGRpbmciOnsiJGlkIjoiMjkwOSIsIlRvcCI6MC4wLCJMZWZ0IjowLjAsIlJpZ2h0IjowLjAsIkJvdHRvbSI6MC4wfSwiQmFja2dyb3VuZCI6eyIkaWQiOiIyOTEwIiwiQ29sb3IiOnsiJGlkIjoiMjkxMSIsIkEiOjg5LCJSIjowLCJHIjowLCJCIjowfX0sIklzVmlzaWJsZSI6dHJ1ZSwiV2lkdGgiOjAuMCwiSGVpZ2h0IjowLjAsIkJvcmRlclN0eWxlIjpudWxsLCJQYXJlbnRTdHlsZSI6bnVsbH0sIkR1cmF0aW9uU3R5bGUiOnsiJGlkIjoiMjkxMiIsIkZvbnRTZXR0aW5ncyI6eyIkaWQiOiIyOTEzIiwiRm9udFNpemUiOjEwLCJGb250TmFtZSI6IkNhbGlicmkiLCJJc0JvbGQiOmZhbHNlLCJJc0l0YWxpYyI6ZmFsc2UsIklzVW5kZXJsaW5lZCI6ZmFsc2UsIlBhcmVudFN0eWxlIjpudWxsfSwiQXV0b1NpemUiOjAsIkZvcmVncm91bmQiOnsiJGlkIjoiMjkxNCIsIkNvbG9yIjp7IiRyZWYiOiI1NjIifX0sIk1heFdpZHRoIjoyMDAuMCwiTWF4SGVpZ2h0IjoiSW5maW5pdHkiLCJTbWFydEZvcmVncm91bmRJc0FjdGl2ZSI6ZmFsc2UsIkhvcml6b250YWxBbGlnbm1lbnQiOjAsIlZlcnRpY2FsQWxpZ25tZW50IjowLCJTbWFydEZvcmVncm91bmQiOm51bGwsIkJhY2tncm91bmRGaWxsVHlwZSI6MCwiTWFyZ2luIjp7IiRpZCI6IjI5MTUiLCJUb3AiOjAuMCwiTGVmdCI6MC4wLCJSaWdodCI6MC4wLCJCb3R0b20iOjAuMH0sIlBhZGRpbmciOnsiJGlkIjoiMjkxNiIsIlRvcCI6MC4wLCJMZWZ0IjowLjAsIlJpZ2h0IjowLjAsIkJvdHRvbSI6MC4wfSwiQmFja2dyb3VuZCI6eyIkcmVmIjoiNTY1In0sIklzVmlzaWJsZSI6dHJ1ZSwiV2lkdGgiOjAuMCwiSGVpZ2h0IjowLjAsIkJvcmRlclN0eWxlIjpudWxsLCJQYXJlbnRTdHlsZSI6bnVsbH0sIkhvcml6b250YWxDb25uZWN0b3JTdHlsZSI6eyIkaWQiOiIyOTE3IiwiTGluZUNvbG9yIjp7IiRyZWYiOiI1NjkifSwiTGluZVdlaWdodCI6MS4wLCJMaW5lVHlwZSI6MCwiUGFyZW50U3R5bGUiOm51bGx9LCJWZXJ0aWNhbENvbm5lY3RvclN0eWxlIjp7IiRpZCI6IjI5MTgiLCJMaW5lQ29sb3IiOnsiJHJlZiI6IjU3MiJ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5MTkiLCJNYXJnaW4iOnsiJGlkIjoiMjkyMCIsIlRvcCI6MC4wLCJMZWZ0Ijo0LjAsIlJpZ2h0Ijo0LjAsIkJvdHRvbSI6MC4wfSwiUGFkZGluZyI6eyIkaWQiOiIyOTIxIiwiVG9wIjowLjAsIkxlZnQiOjAuMCwiUmlnaHQiOjAuMCwiQm90dG9tIjowLjB9LCJCYWNrZ3JvdW5kIjp7IiRpZCI6IjI5MjIiLCJDb2xvciI6eyIkaWQiOiIyOTIzIiwiQSI6MjU1LCJSIjowLCJHIjoxMTQsIkIiOjE4OH19LCJJc1Zpc2libGUiOnRydWUsIldpZHRoIjowLjAsIkhlaWdodCI6MTYuMCwiQm9yZGVyU3R5bGUiOnsiJGlkIjoiMjkyNCIsIkxpbmVDb2xvciI6eyIkaWQiOiIyOTI1IiwiJHR5cGUiOiJOTFJFLkNvbW1vbi5Eb20uU29saWRDb2xvckJydXNoLCBOTFJFLkNvbW1vbiIsIkNvbG9yIjp7IiRpZCI6IjI5MjYiLCJBIjoyNTUsIlIiOjI1NSwiRyI6MjU1LCJCIjoyNTV9fSwiTGluZVdlaWdodCI6Mi4wLCJMaW5lVHlwZSI6MCwiUGFyZW50U3R5bGUiOm51bGx9LCJQYXJlbnRTdHlsZSI6bnVsbH0sIlRpdGxlU3R5bGUiOnsiJGlkIjoiMjkyNyIsIkZvbnRTZXR0aW5ncyI6eyIkaWQiOiIyOTI4IiwiRm9udFNpemUiOjExLCJGb250TmFtZSI6IkNhbGlicmkiLCJJc0JvbGQiOnRydWUsIklzSXRhbGljIjpmYWxzZSwiSXNVbmRlcmxpbmVkIjpmYWxzZSwiUGFyZW50U3R5bGUiOm51bGx9LCJBdXRvU2l6ZSI6MCwiRm9yZWdyb3VuZCI6eyIkaWQiOiIyOTI5IiwiQ29sb3IiOnsiJGlkIjoiMjkz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OTMxIiwiVG9wIjowLjAsIkxlZnQiOjAuMCwiUmlnaHQiOjAuMCwiQm90dG9tIjowLjB9LCJQYWRkaW5nIjp7IiRpZCI6IjI5MzIiLCJUb3AiOjAuMCwiTGVmdCI6MC4wLCJSaWdodCI6MC4wLCJCb3R0b20iOjAuMH0sIkJhY2tncm91bmQiOnsiJGlkIjoiMjkzMyIsIkNvbG9yIjp7IiRyZWYiOiI1NjYifX0sIklzVmlzaWJsZSI6dHJ1ZSwiV2lkdGgiOjAuMCwiSGVpZ2h0IjowLjAsIkJvcmRlclN0eWxlIjpudWxsLCJQYXJlbnRTdHlsZSI6bnVsbH0sIkRhdGVTdHlsZSI6eyIkaWQiOiIyOTM0IiwiRm9udFNldHRpbmdzIjp7IiRpZCI6IjI5MzUiLCJGb250U2l6ZSI6MTAsIkZvbnROYW1lIjoiQ2FsaWJyaSIsIklzQm9sZCI6ZmFsc2UsIklzSXRhbGljIjpmYWxzZSwiSXNVbmRlcmxpbmVkIjpmYWxzZSwiUGFyZW50U3R5bGUiOm51bGx9LCJBdXRvU2l6ZSI6MCwiRm9yZWdyb3VuZCI6eyIkaWQiOiIyOTM2IiwiQ29sb3IiOnsiJHJlZiI6IjU5NCJ9fSwiTWF4V2lkdGgiOjIwMC4wLCJNYXhIZWlnaHQiOiJJbmZpbml0eSIsIlNtYXJ0Rm9yZWdyb3VuZElzQWN0aXZlIjpmYWxzZSwiSG9yaXpvbnRhbEFsaWdubWVudCI6MiwiVmVydGljYWxBbGlnbm1lbnQiOjAsIlNtYXJ0Rm9yZWdyb3VuZCI6bnVsbCwiQmFja2dyb3VuZEZpbGxUeXBlIjowLCJNYXJnaW4iOnsiJGlkIjoiMjkzNyIsIlRvcCI6MC4wLCJMZWZ0IjowLjAsIlJpZ2h0IjowLjAsIkJvdHRvbSI6MC4wfSwiUGFkZGluZyI6eyIkaWQiOiIyOTM4IiwiVG9wIjowLjAsIkxlZnQiOjAuMCwiUmlnaHQiOjAuMCwiQm90dG9tIjowLjB9LCJCYWNrZ3JvdW5kIjp7IiRyZWYiOiI1OTcifSwiSXNWaXNpYmxlIjp0cnVlLCJXaWR0aCI6MC4wLCJIZWlnaHQiOjAuMCwiQm9yZGVyU3R5bGUiOm51bGwsIlBhcmVudFN0eWxlIjpudWxsfSwiRGF0ZUZvcm1hdCI6eyIkaWQiOiIyOT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NDAiLCJGb3JtYXQiOjAsIklzVmlzaWJsZSI6ZmFsc2UsIkxhc3RLbm93blZpc2liaWxpdHlTdGF0ZSI6ZmFsc2V9LCJJc1Zpc2libGUiOnRydWUsIlBhcmVudFN0eWxlIjpudWxsLCJfZXhwbGljaXRseVNldCI6eyIkaWQiOiIyOTQ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OTQyIiwiR3JpZGxpbmVTdHlsZSI6eyIkaWQiOiIyOTQzIiwiTGluZUNvbG9yIjp7IiRpZCI6IjI5NDQiLCIkdHlwZSI6Ik5MUkUuQ29tbW9uLkRvbS5Tb2xpZENvbG9yQnJ1c2gsIE5MUkUuQ29tbW9uIiwiQ29sb3IiOnsiJGlkIjoiMjk0NSIsIkEiOjM4LCJSIjoxMTUsIkciOjExNSwiQiI6MTE1fX0sIkxpbmVXZWlnaHQiOjEuMCwiTGluZVR5cGUiOjAsIlBhcmVudFN0eWxlIjpudWxsfSwiTWFyZ2luIjp7IiRpZCI6IjI5NDYiLCJUb3AiOjAuMCwiTGVmdCI6MC4wLCJSaWdodCI6MC4wLCJCb3R0b20iOjAuMH0sIlBhZGRpbmciOnsiJGlkIjoiMjk0NyIsIlRvcCI6MC4wLCJMZWZ0IjowLjAsIlJpZ2h0IjowLjAsIkJvdHRvbSI6MC4wfSwiQmFja2dyb3VuZCI6bnVsbCwiSXNWaXNpYmxlIjp0cnVlLCJXaWR0aCI6MC4wLCJIZWlnaHQiOjAuMCwiQm9yZGVyU3R5bGUiOnsiJGlkIjoiMjk0OCIsIkxpbmVDb2xvciI6bnVsbCwiTGluZVdlaWdodCI6MC4wLCJMaW5lVHlwZSI6MCwiUGFyZW50U3R5bGUiOm51bGx9LCJQYXJlbnRTdHlsZSI6bnVsbH0sIkFjdGl2aXR5TGluZVBhbmVsU3R5bGUiOnsiJGlkIjoiMjk0OSIsIkFjdGl2aXR5TGluZVN0eWxlIjp7IiRpZCI6IjI5NTAiLCJMaW5lQ29sb3IiOnsiJGlkIjoiMjk1MSIsIiR0eXBlIjoiTkxSRS5Db21tb24uRG9tLlNvbGlkQ29sb3JCcnVzaCwgTkxSRS5Db21tb24iLCJDb2xvciI6eyIkaWQiOiIyOTUyIiwiQSI6MzgsIlIiOjExNSwiRyI6MTE1LCJCIjoxMTV9fSwiTGluZVdlaWdodCI6MS4wLCJMaW5lVHlwZSI6MCwiUGFyZW50U3R5bGUiOm51bGx9LCJNYXJnaW4iOnsiJGlkIjoiMjk1MyIsIlRvcCI6MC4wLCJMZWZ0IjowLjAsIlJpZ2h0IjowLjAsIkJvdHRvbSI6MC4wfSwiUGFkZGluZyI6eyIkaWQiOiIyOTU0IiwiVG9wIjowLjAsIkxlZnQiOjAuMCwiUmlnaHQiOjAuMCwiQm90dG9tIjowLjB9LCJCYWNrZ3JvdW5kIjpudWxsLCJJc1Zpc2libGUiOnRydWUsIldpZHRoIjowLjAsIkhlaWdodCI6MC4wLCJCb3JkZXJTdHlsZSI6eyIkaWQiOiIyOTU1IiwiTGluZUNvbG9yIjpudWxsLCJMaW5lV2VpZ2h0IjowLjAsIkxpbmVUeXBlIjowLCJQYXJlbnRTdHlsZSI6bnVsbH0sIlBhcmVudFN0eWxlIjpudWxsfSwiU2hvd0VsYXBzZWRUaW1lR3JhZGllbnRTdHlsZSI6ZmFsc2UsIlRpbWViYW5kUmVzZXJ2ZWRMZWZ0QXJlYVN0eWxlIjp7IiRpZCI6IjI5NTYiLCJBY3Rpdml0eUhlYWRlcldpZHRoIjo3NS4zNzA5MjgxMzQxMDk3NjEsIklzU2V0Ijp0cnVlfSwiRGVmYXVsdFN3aW1sYW5lU3R5bGUiOm51bGx9LCJTY2FsZSI6bnVsbCwiU2NhbGVWMiI6eyIkaWQiOiIyOTU3IiwiU3RhcnREYXRlIjoiMDAwMS0wMS0wMVQwMDowMDowMCIsIkVuZERhdGUiOiIwMDAxLTAxLTAxVDAwOjAwOjAwIiwiQXV0b0RhdGVSYW5nZSI6dHJ1ZSwiV29ya2luZ0RheXMiOjMxLCJGaXNjYWxZZWFyIjp7IiRpZCI6IjI5NTgiLCJTdGFydE1vbnRoIjoxLCJVc2VTdGFydGluZ1llYXJGb3JOdW1iZXJpbmciOnRydWUsIlNob3dGaXNjYWxZZWFyTGFiZWwiOnRydWV9LCJUb2RheU1hcmtlclRleHQiOiJUb2RheSIsIkF1dG9TY2FsZVR5cGUiOnRydWUsIlRpbWViYW5kU2NhbGVzIjp7IiRpZCI6IjI5NTkiLCJUb3BTY2FsZUxheWVyIjp7IiRpZCI6IjI5NjAiLCJGb3JtYXQiOiJNTU0iLCJUeXBlIjo0fSwiTWlkZGxlU2NhbGVMYXllciI6eyIkaWQiOiIyOTYxIiwiRm9ybWF0IjpudWxsLCJUeXBlIjowfSwiQm90dG9tU2NhbGVMYXllciI6eyIkaWQiOiIyOTYyIiwiRm9ybWF0IjpudWxsLCJUeXBlIjowfX19LCJNaWxlc3RvbmVzIjpbXSwiVGFza3MiOltdLCJTd2ltbGFuZXMiOltdLCJNc1Byb2plY3RJdGVtc1RyZWUiOnsiJGlkIjoiMjk2MyIsIlJvb3QiOnsiSW1wb3J0SWQiOm51bGwsIklzSW1wb3J0ZWQiOmZhbHNlLCJDaGlsZHJlbiI6W119fSwiTWV0YWRhdGEiOnsiJGlkIjoiMjk2NCIsIkV4Y2VsU2hlZXROYW1lIjoiU2hlZXQxIiwiSXRlbXNUaXRsZXMiOiJb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IsXCJQbGFubmluZ1wiLFwiRGVzaWduXCIsXCJQcm90b3R5cGVcIixcIkRlc2lnbiBmb3IgTWFudWZhY3R1cmluZ1wiLFwiTWFudWZhY3R1cmluZ1wiLFwiUG9zdC1NYW51ZmFjdHVyaW5nXCJdIiwiSXRlbXNTd2ltbGFuZXMiOiJbXCJDb25zdW1lclwiLFwiQ29uc3VtZXJcIixcIkNvbnN1bWVyXCIsXCJDb25zdW1lclwiLFwiQ29uc3VtZXJcIixcIkNvbnN1bWVyXCIsXCJDb25zdW1lclwiLFwiQ29uc3VtZXJcIixcIkNvbnN1bWVyXCIsXCJDb25zdW1lclwiLFwiQ29uc3VtZXJcIixcIkNvbnN1bWVyXCIsXCJDb25zdW1lclwiLFwiQ29uc3VtZXJcIixcIkNvbnN1bWVyXCIsXCJDb25zdW1lclwiLFwiQ29uc3VtZXJcIixcIkNvbnN1bWVyXCIsXCJDb25zdW1lclwiLFwiQ29uc3VtZXJcIixcIkNvbnN1bWVyXCIsXCJDb25zdW1lclwiLFwiQ29uc3VtZXJcIixcIkNvbnN1bWVy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IsXCJDb21tZXJjaWFs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0cnVlLFwiQ2hpbGRyZW5cIjpbXX0se1wiJGlkXCI6XCIzMlwiLFwiSW1wb3J0SWRcIjpcIjMxXCIsXCJJc0ltcG9ydGVkXCI6dHJ1ZSxcIkNoaWxkcmVuXCI6W119LHtcIiRpZFwiOlwiMzNcIixcIkltcG9ydElkXCI6XCIzMlwiLFwiSXNJbXBvcnRlZFwiOnRydWUsXCJDaGlsZHJlblwiOltdfSx7XCIkaWRcIjpcIjM0XCIsXCJJbXBvcnRJZFwiOlwiMzNcIixcIklzSW1wb3J0ZWRcIjp0cnVlLFwiQ2hpbGRyZW5cIjpbXX0se1wiJGlkXCI6XCIzNVwiLFwiSW1wb3J0SWRcIjpcIjM0XCIsXCJJc0ltcG9ydGVkXCI6dHJ1ZSxcIkNoaWxkcmVuXCI6W119LHtcIiRpZFwiOlwiMzZcIixcIkltcG9ydElkXCI6XCIzNVwiLFwiSXNJbXBvcnRlZFwiOnRydWUsXCJDaGlsZHJlblwiOltdfSx7XCIkaWRcIjpcIjM3XCIsXCJJbXBvcnRJZFwiOlwiMzZcIixcIklzSW1wb3J0ZWRcIjp0cnVlLFwiQ2hpbGRyZW5cIjpbXX0se1wiJGlkXCI6XCIzOFwiLFwiSW1wb3J0SWRcIjpcIjM3XCIsXCJJc0ltcG9ydGVkXCI6dHJ1ZSxcIkNoaWxkcmVuXCI6W119LHtcIiRpZFwiOlwiMzlcIixcIkltcG9ydElkXCI6XCIzOFwiLFwiSXNJbXBvcnRlZFwiOnRydWUsXCJDaGlsZHJlblwiOltdfSx7XCIkaWRcIjpcIjQwXCIsXCJJbXBvcnRJZFwiOlwiMzlcIixcIklzSW1wb3J0ZWRcIjp0cnVlLFwiQ2hpbGRyZW5cIjpbXX0se1wiJGlkXCI6XCI0MVwiLFwiSW1wb3J0SWRcIjpcIjQwXCIsXCJJc0ltcG9ydGVkXCI6dHJ1ZSxcIkNoaWxkcmVuXCI6W119LHtcIiRpZFwiOlwiNDJcIixcIkltcG9ydElkXCI6XCI0MVwiLFwiSXNJbXBvcnRlZFwiOnRydWUsXCJDaGlsZHJlblwiOltdfSx7XCIkaWRcIjpcIjQzXCIsXCJJbXBvcnRJZFwiOlwiNDJcIixcIklzSW1wb3J0ZWRcIjp0cnVlLFwiQ2hpbGRyZW5cIjpbXX0se1wiJGlkXCI6XCI0NFwiLFwiSW1wb3J0SWRcIjpcIjQzXCIsXCJJc0ltcG9ydGVkXCI6dHJ1ZSxcIkNoaWxkcmVuXCI6W119LHtcIiRpZFwiOlwiNDVcIixcIkltcG9ydElkXCI6XCI0NFwiLFwiSXNJbXBvcnRlZFwiOnRydWUsXCJDaGlsZHJlblwiOltdfSx7XCIkaWRcIjpcIjQ2XCIsXCJJbXBvcnRJZFwiOlwiNDVcIixcIklzSW1wb3J0ZWRcIjp0cnVlLFwiQ2hpbGRyZW5cIjpbXX0se1wiJGlkXCI6XCI0N1wiLFwiSW1wb3J0SWRcIjpcIjQ2XCIsXCJJc0ltcG9ydGVkXCI6dHJ1ZSxcIkNoaWxkcmVuXCI6W119LHtcIiRpZFwiOlwiNDhcIixcIkltcG9ydElkXCI6XCI0N1wiLFwiSXNJbXBvcnRlZFwiOnRydWUsXCJDaGlsZHJlblwiOltdfSx7XCIkaWRcIjpcIjQ5XCIsXCJJbXBvcnRJZFwiOlwiNDhcIixcIklzSW1wb3J0ZWRcIjp0cnVlLFwiQ2hpbGRyZW5cIjpbXX1dfX0iLCJDb2x1bW5zTWFwcGluZyI6Ilt7XCIkaWRcIjpcIjFcIixcIlNlbGVjdGVkTWFwcGluZ1wiOjgsXCJDb2x1bW5IZWFkZXJcIjpcIkNvbHVtbjBcIixcIkNvbHVtbkZyaWVuZGx5TmFtZVwiOlwiVUlEXCJ9LHtcIiRpZFwiOlwiMlwiLFwiU2VsZWN0ZWRNYXBwaW5nXCI6MixcIkNvbHVtbkhlYWRlclwiOlwiQ29sdW1uMVwiLFwiQ29sdW1uRnJpZW5kbHlOYW1lXCI6XCJTdGFnZVwifSx7XCIkaWRcIjpcIjNcIixcIlNlbGVjdGVkTWFwcGluZ1wiOjcsXCJDb2x1bW5IZWFkZXJcIjpcIkNvbHVtbjJcIixcIkNvbHVtbkZyaWVuZGx5TmFtZVwiOlwiUHJvZHVjdFwifSx7XCIkaWRcIjpcIjRcIixcIlNlbGVjdGVkTWFwcGluZ1wiOjEsXCJDb2x1bW5IZWFkZXJcIjpcIkNvbHVtbjNcIixcIkNvbHVtbkZyaWVuZGx5TmFtZVwiOlwiTGluZSBvZiBCdXNpbmVzc1wifSx7XCIkaWRcIjpcIjVcIixcIlNlbGVjdGVkTWFwcGluZ1wiOjMsXCJDb2x1bW5IZWFkZXJcIjpcIkNvbHVtbjRcIixcIkNvbHVtbkZyaWVuZGx5TmFtZVwiOlwiU3RhcnQgRGF0ZVwifSx7XCIkaWRcIjpcIjZcIixcIlNlbGVjdGVkTWFwcGluZ1wiOjQsXCJDb2x1bW5IZWFkZXJcIjpcIkNvbHVtbjZcIixcIkNvbHVtbkZyaWVuZGx5TmFtZVwiOlwiRmluaXNoIERhdGV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jk2NSIsIkltcGFPcHRpb25zIjp7IiRpZCI6IjI5NjY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XFxcXGZpbGVyLnJtcy5pbnRlcm5cXHByb2plY3RzXFxPVEwgTWFya2V0aW5nXFxCbG9nXFxCbG9nIHBvc3RzXFxJbmR1c3RyeSB0ZW1wbGF0ZXNcXE1hbnVmYWN0dXJpbmdcXGluc3BvXFxUaW1lbGluZSBvZiBNYW51ZmFjdHVyaW5nIFN0ZXBzLnhsc3giLCJUaW1lQ29uZmlndXJhdGlvbiI6eyIkaWQiOiIyOTY3IiwiVXNlVGltZSI6ZmFsc2UsIldvcmtEYXlTdGFydCI6IjAwOjAwOjAwIiwiV29ya0RheUVuZCI6IjIzOjU5OjAwIn0sIkxhc3RVc2VkVGVtcGxhdGVJZCI6ImQ2ZmJhNzI2LTNhMTUtNDg4MS1iM2ZlLTBhNWRkYzE2NDk1OS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kwYjdmNzE3LWQ3NjctNGM3Ny05NDZiLWYzNmE1ODVkNTIwZ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xMTQsIkIiOjE5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nRydWUsIldpZHRoIjowLjAsIkhlaWdodCI6MC4wLCJCb3JkZXJTdHlsZSI6bnVsbCwiUGFyZW50U3R5bGUiOm51bGx9fSx7IiRpZCI6IjMyIiwiX3Jvd3MiOlt7IiRpZCI6IjMzIiwiX3Rhc2tzIjpbeyIkaWQiOiIzNCIsIl9hdHRhY2hlZE1pbGVzdG9uZXMiOltdLCJUYXNrRGVmaW5pdGlvbiI6eyIkaWQiOiIzNSIsIkdyb3VwTmFtZSI6bnVsbCwiU3RhcnREYXRlIjoiMjAxOS0wMS0wMVQwMDowMDowMCIsIkVuZERhdGUiOiIyMDIxLTEyLTMxVDIzOjU5OjAwIiwiUGVyY2VudGFnZUNvbXBsZXRlIjpudWxsLCJTdHlsZSI6eyIkaWQiOiIzNiIsIlNoYXBlIjowLCJTaGFwZVRoaWNrbmVzcyI6MSwiRHVyYXRpb25Gb3JtYXQiOjAsIkluY2x1ZGVOb25Xb3JraW5nRGF5c0luRHVyYXRpb24iOmZhbHNlLCJQZXJjZW50YWdlQ29tcGxldGVTdHlsZSI6eyIkaWQiOiIzNyIsIkZvbnRTZXR0aW5ncyI6eyIkaWQiOiIzOCIsIkZvbnRTaXplIjoxMCwiRm9udE5hbWUiOiJDYWxpYnJpIiwiSXNCb2xkIjpmYWxzZSwiSXNJdGFsaWMiOmZhbHNlLCJJc1VuZGVybGluZWQiOmZhbHNlLCJQYXJlbnRTdHlsZSI6bnVsbH0sIkF1dG9TaXplIjowLCJGb3JlZ3JvdW5kIjp7IiRpZCI6IjM5IiwiQ29sb3IiOnsiJGlkIjoiN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HJlZiI6IjQ0In19LCJJc1Zpc2libGUiOnRydWUsIldpZHRoIjowLjAsIkhlaWdodCI6MC4wLCJCb3JkZXJTdHlsZSI6eyIkaWQiOiI1MyIsIkxpbmVDb2xvciI6bnVsbCwiTGluZVdlaWdodCI6MC4wLCJMaW5lVHlwZSI6MCwiUGFyZW50U3R5bGUiOm51bGx9LCJQYXJlbnRTdHlsZSI6bnVsbH0sIkhvcml6b250YWxDb25uZWN0b3JTdHlsZSI6eyIkaWQiOiI1NCIsIkxpbmVDb2xvciI6eyIkaWQiOiI1NSIsIiR0eXBlIjoiTkxSRS5Db21tb24uRG9tLlNvbGlkQ29sb3JCcnVzaCwgTkxSRS5Db21tb24iLCJDb2xvciI6eyIkaWQiOiI1NiIsIkEiOjI1NSwiUiI6MjA0LCJHIjoyMDQsIkIiOjIwNH19LCJMaW5lV2VpZ2h0IjoxLjAsIkxpbmVUeXBlIjowLCJQYXJlbnRTdHlsZSI6bnVsbH0sIlZlcnRpY2FsQ29ubmVjdG9yU3R5bGUiOnsiJGlkIjoiNTciLCJMaW5lQ29sb3IiOnsiJGlkIjoiNTgiLCIkdHlwZSI6Ik5MUkUuQ29tbW9uLkRvbS5Tb2xpZENvbG9yQnJ1c2gsIE5MUkUuQ29tbW9uIiwiQ29sb3IiOnsiJGlkIjoiNT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MCIsIk1hcmdpbiI6eyIkaWQiOiI2MSIsIlRvcCI6MC4wLCJMZWZ0Ijo0LjAsIlJpZ2h0Ijo0LjAsIkJvdHRvbSI6MC4wfSwiUGFkZGluZyI6eyIkaWQiOiI2MiIsIlRvcCI6MC4wLCJMZWZ0IjowLjAsIlJpZ2h0IjowLjAsIkJvdHRvbSI6MC4wfSwiQmFja2dyb3VuZCI6eyIkaWQiOiI2MyIsIkNvbG9yIjp7IiRpZCI6IjY0IiwiQSI6MjU1LCJSIjoxMTEsIkciOjQ5LCJCIjoxNTJ9fSwiSXNWaXNpYmxlIjp0cnVlLCJXaWR0aCI6MC4wLCJIZWlnaHQiOjE2LjAsIkJvcmRlclN0eWxlIjp7IiRpZCI6IjY1IiwiTGluZUNvbG9yIjp7IiRpZCI6IjY2IiwiJHR5cGUiOiJOTFJFLkNvbW1vbi5Eb20uU29saWRDb2xvckJydXNoLCBOTFJFLkNvbW1vbiIsIkNvbG9yIjp7IiRpZCI6IjY3IiwiQSI6MjU1LCJSIjoyNTUsIkciOjAsIkIiOjB9fSwiTGluZVdlaWdodCI6MC4wLCJMaW5lVHlwZSI6MCwiUGFyZW50U3R5bGUiOm51bGx9LCJQYXJlbnRTdHlsZSI6bnVsbH0sIlRpdGxlU3R5bGUiOnsiJGlkIjoiNjgiLCJGb250U2V0dGluZ3MiOnsiJGlkIjoiNjkiLCJGb250U2l6ZSI6MTEsIkZvbnROYW1lIjoiQ2FsaWJyaSIsIklzQm9sZCI6dHJ1ZSwiSXNJdGFsaWMiOmZhbHNlLCJJc1VuZGVybGluZWQiOmZhbHNlLCJQYXJlbnRTdHlsZSI6bnVsbH0sIkF1dG9TaXplIjowLCJGb3JlZ3JvdW5kIjp7IiRpZCI6IjcwIiwiQ29sb3IiOnsiJGlkIjoiNz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zIiLCJUb3AiOjAuMCwiTGVmdCI6MC4wLCJSaWdodCI6MC4wLCJCb3R0b20iOjAuMH0sIlBhZGRpbmciOnsiJGlkIjoiNzMiLCJUb3AiOjAuMCwiTGVmdCI6MC4wLCJSaWdodCI6MC4wLCJCb3R0b20iOjAuMH0sIkJhY2tncm91bmQiOnsiJGlkIjoiNzQiLCJDb2xvciI6eyIkaWQiOiI3NSIsIkEiOjAsIlIiOjI1NSwiRyI6MjU1LCJCIjoyNTV9fSwiSXNWaXNpYmxlIjp0cnVlLCJXaWR0aCI6MC4wLCJIZWlnaHQiOjAuMCwiQm9yZGVyU3R5bGUiOnsiJGlkIjoiNzYiLCJMaW5lQ29sb3IiOm51bGwsIkxpbmVXZWlnaHQiOjAuMCwiTGluZVR5cGUiOjAsIlBhcmVudFN0eWxlIjpudWxsfSwiUGFyZW50U3R5bGUiOm51bGx9LCJEYXRlU3R5bGUiOnsiJGlkIjoiNzciLCJGb250U2V0dGluZ3MiOnsiJGlkIjoiNzgiLCJGb250U2l6ZSI6MTAsIkZvbnROYW1lIjoiQ2FsaWJyaSIsIklzQm9sZCI6ZmFsc2UsIklzSXRhbGljIjpmYWxzZSwiSXNVbmRlcmxpbmVkIjpmYWxzZSwiUGFyZW50U3R5bGUiOm51bGx9LCJBdXRvU2l6ZSI6MCwiRm9yZWdyb3VuZCI6eyIkaWQiOiI3OSIsIkNvbG9yIjp7IiRpZCI6I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SIsIlRvcCI6MC4wLCJMZWZ0IjowLjAsIlJpZ2h0IjowLjAsIkJvdHRvbSI6MC4wfSwiUGFkZGluZyI6eyIkaWQiOiI4MiIsIlRvcCI6MC4wLCJMZWZ0IjowLjAsIlJpZ2h0IjowLjAsIkJvdHRvbSI6MC4wfSwiQmFja2dyb3VuZCI6eyIkaWQiOiI4MyIsIkNvbG9yIjp7IiRyZWYiOiI0NCJ9fSwiSXNWaXNpYmxlIjp0cnVlLCJXaWR0aCI6MC4wLCJIZWlnaHQiOjAuMCwiQm9yZGVyU3R5bGUiOnsiJGlkIjoiODQiLCJMaW5lQ29sb3IiOm51bGwsIkxpbmVXZWlnaHQiOjAuMCwiTGluZVR5cGUiOjAsIlBhcmVudFN0eWxlIjpudWxsfSwiUGFyZW50U3R5bGUiOm51bGx9LCJEYXRlRm9ybWF0Ijp7IiRpZCI6Ij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2IiwiRm9ybWF0IjowLCJJc1Zpc2libGUiOmZhbHNlLCJMYXN0S25vd25WaXNpYmlsaXR5U3RhdGUiOmZhbHNlfSwiSXNWaXNpYmxlIjp0cnVlLCJQYXJlbnRTdHlsZSI6bnVsbH0sIkluZGV4IjowLCJTbWFydER1cmF0aW9uQWN0aXZhdGVkIjpmYWxzZSwiRGF0ZUZvcm1hdCI6eyIkcmVmIjoiODUifSwiV2Vla051bWJlcmluZyI6eyIkaWQiOiI4NyIsIkZvcm1hdCI6MCwiSXNWaXNpYmxlIjpmYWxzZSwiTGFzdEtub3duVmlzaWJpbGl0eVN0YXRlIjpmYWxzZX0sIklkIjoiYTRmNjFmMzAtMDgwNy00NWUwLThhMWYtMzM3MzNhOTdhNGY3IiwiSW1wb3J0SWQiOiIxIiwiVGl0bGUiOiJMQ0QgRWxpdGUiLCJOb3RlIjpudWxsLCJIeXBlcmxpbmsiOnsiJGlkIjoiODgiLCJBZGRyZXNzIjoiIiwiU3ViQWRkcmVzcyI6IiJ9LCJJc0NoYW5nZWQiOmZhbHNlLCJJc05ldyI6ZmFsc2V9fSx7IiRpZCI6Ijg5IiwiX2F0dGFjaGVkTWlsZXN0b25lcyI6W10sIlRhc2tEZWZpbml0aW9uIjp7IiRpZCI6IjkwIiwiR3JvdXBOYW1lIjpudWxsLCJTdGFydERhdGUiOiIyMDIyLTAzLTMxVDAwOjAwOjAwIiwiRW5kRGF0ZSI6IjIwMjQtMDMtMzBUMjM6NTk6MDAiLCJQZXJjZW50YWdlQ29tcGxldGUiOm51bGwsIlN0eWxlIjp7IiRpZCI6IjkxIiwiU2hhcGUiOjAsIlNoYXBlVGhpY2tuZXNzIjoxLCJEdXJhdGlvbkZvcm1hdCI6MCwiSW5jbHVkZU5vbldvcmtpbmdEYXlzSW5EdXJhdGlvbiI6ZmFsc2UsIlBlcmNlbnRhZ2VDb21wbGV0ZV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YiLCJUb3AiOjAuMCwiTGVmdCI6MC4wLCJSaWdodCI6MC4wLCJCb3R0b20iOjAuMH0sIlBhZGRpbmciOnsiJGlkIjoiOTciLCJUb3AiOjAuMCwiTGVmdCI6MC4wLCJSaWdodCI6MC4wLCJCb3R0b20iOjAuMH0sIkJhY2tncm91bmQiOnsiJGlkIjoiOTgiLCJDb2xvciI6eyIkaWQiOiI5OSIsIkEiOjg5LCJSIjowLCJHIjowLCJCIjowfX0sIklzVmlzaWJsZSI6dHJ1ZSwiV2lkdGgiOjAuMCwiSGVpZ2h0IjowLjAsIkJvcmRlclN0eWxlIjp7IiRpZCI6IjEwMCIsIkxpbmVDb2xvciI6bnVsbCwiTGluZVdlaWdodCI6MC4wLCJMaW5lVHlwZSI6MCwiUGFyZW50U3R5bGUiOm51bGx9LCJQYXJlbnRTdHlsZSI6bnVsbH0sIkR1cmF0aW9uU3R5bGUiOnsiJGlkIjoiMTAxIiwiRm9udFNldHRpbmdzIjp7IiRpZCI6IjEwMiIsIkZvbnRTaXplIjoxMCwiRm9udE5hbWUiOiJDYWxpYnJpIiwiSXNCb2xkIjpmYWxzZSwiSXNJdGFsaWMiOmZhbHNlLCJJc1VuZGVybGluZWQiOmZhbHNlLCJQYXJlbnRTdHlsZSI6bnVsbH0sIkF1dG9TaXplIjowLCJGb3JlZ3JvdW5kIjp7IiRpZCI6IjEwMyIsIkNvbG9yIjp7IiRpZCI6IjE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SIsIlRvcCI6MC4wLCJMZWZ0IjowLjAsIlJpZ2h0IjowLjAsIkJvdHRvbSI6MC4wfSwiUGFkZGluZyI6eyIkaWQiOiIxMDYiLCJUb3AiOjAuMCwiTGVmdCI6MC4wLCJSaWdodCI6MC4wLCJCb3R0b20iOjAuMH0sIkJhY2tncm91bmQiOnsiJGlkIjoiMTA3IiwiQ29sb3IiOnsiJHJlZiI6Ijk5In19LCJJc1Zpc2libGUiOnRydWUsIldpZHRoIjowLjAsIkhlaWdodCI6MC4wLCJCb3JkZXJTdHlsZSI6eyIkaWQiOiIxMDgiLCJMaW5lQ29sb3IiOm51bGwsIkxpbmVXZWlnaHQiOjAuMCwiTGluZVR5cGUiOjAsIlBhcmVudFN0eWxlIjpudWxsfSwiUGFyZW50U3R5bGUiOm51bGx9LCJIb3Jpem9udGFsQ29ubmVjdG9yU3R5bGUiOnsiJGlkIjoiMTA5IiwiTGluZUNvbG9yIjp7IiRpZCI6IjExMCIsIiR0eXBlIjoiTkxSRS5Db21tb24uRG9tLlNvbGlkQ29sb3JCcnVzaCwgTkxSRS5Db21tb24iLCJDb2xvciI6eyIkaWQiOiIxMTEiLCJBIjoyNTUsIlIiOjIwNCwiRyI6MjA0LCJCIjoyMDR9fSwiTGluZVdlaWdodCI6MS4wLCJMaW5lVHlwZSI6MCwiUGFyZW50U3R5bGUiOm51bGx9LCJWZXJ0aWNhbENvbm5lY3RvclN0eWxlIjp7IiRpZCI6IjExMiIsIkxpbmVDb2xvciI6eyIkaWQiOiIxMTMiLCIkdHlwZSI6Ik5MUkUuQ29tbW9uLkRvbS5Tb2xpZENvbG9yQnJ1c2gsIE5MUkUuQ29tbW9uIiwiQ29sb3IiOnsiJGlkIjoiMTE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E1IiwiTWFyZ2luIjp7IiRpZCI6IjExNiIsIlRvcCI6MC4wLCJMZWZ0Ijo0LjAsIlJpZ2h0Ijo0LjAsIkJvdHRvbSI6MC4wfSwiUGFkZGluZyI6eyIkaWQiOiIxMTciLCJUb3AiOjAuMCwiTGVmdCI6MC4wLCJSaWdodCI6MC4wLCJCb3R0b20iOjAuMH0sIkJhY2tncm91bmQiOnsiJGlkIjoiMTE4IiwiQ29sb3IiOnsiJGlkIjoiMTE5IiwiQSI6MjU1LCJSIjoxMTEsIkciOjQ5LCJCIjoxNTJ9fSwiSXNWaXNpYmxlIjp0cnVlLCJXaWR0aCI6MC4wLCJIZWlnaHQiOjE2LjAsIkJvcmRlclN0eWxlIjp7IiRpZCI6IjEyMCIsIkxpbmVDb2xvciI6eyIkaWQiOiIxMjEiLCIkdHlwZSI6Ik5MUkUuQ29tbW9uLkRvbS5Tb2xpZENvbG9yQnJ1c2gsIE5MUkUuQ29tbW9uIiwiQ29sb3IiOnsiJGlkIjoiMTIyIiwiQSI6MjU1LCJSIjoyNTUsIkciOjAsIkIiOjB9fSwiTGluZVdlaWdodCI6MC4wLCJMaW5lVHlwZSI6MCwiUGFyZW50U3R5bGUiOm51bGx9LCJQYXJlbnRTdHlsZSI6bnVsbH0sIlRpdGxlU3R5bGUiOnsiJGlkIjoiMTIzIiwiRm9udFNldHRpbmdzIjp7IiRpZCI6IjEyNCIsIkZvbnRTaXplIjoxMSwiRm9udE5hbWUiOiJDYWxpYnJpIiwiSXNCb2xkIjp0cnVlLCJJc0l0YWxpYyI6ZmFsc2UsIklzVW5kZXJsaW5lZCI6ZmFsc2UsIlBhcmVudFN0eWxlIjpudWxsfSwiQXV0b1NpemUiOjAsIkZvcmVncm91bmQiOnsiJGlkIjoiMTI1IiwiQ29sb3IiOnsiJGlkIjoiMTI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U3R5bGUiOnsiJGlkIjoiMTMyIiwiRm9udFNldHRpbmdzIjp7IiRpZCI6IjEzMyIsIkZvbnRTaXplIjoxMCwiRm9udE5hbWUiOiJDYWxpYnJpIiwiSXNCb2xkIjpmYWxzZSwiSXNJdGFsaWMiOmZhbHNlLCJJc1VuZGVybGluZWQiOmZhbHNlLCJQYXJlbnRTdHlsZSI6bnVsbH0sIkF1dG9TaXplIjowLCJGb3JlZ3JvdW5kIjp7IiRpZCI6IjEzNCIsIkNvbG9yIjp7IiRpZCI6IjE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2IiwiVG9wIjowLjAsIkxlZnQiOjAuMCwiUmlnaHQiOjAuMCwiQm90dG9tIjowLjB9LCJQYWRkaW5nIjp7IiRpZCI6IjEzNyIsIlRvcCI6MC4wLCJMZWZ0IjowLjAsIlJpZ2h0IjowLjAsIkJvdHRvbSI6MC4wfSwiQmFja2dyb3VuZCI6eyIkaWQiOiIxMzgiLCJDb2xvciI6eyIkcmVmIjoiOTkifX0sIklzVmlzaWJsZSI6dHJ1ZSwiV2lkdGgiOjAuMCwiSGVpZ2h0IjowLjAsIkJvcmRlclN0eWxlIjp7IiRpZCI6IjEzOSIsIkxpbmVDb2xvciI6bnVsbCwiTGluZVdlaWdodCI6MC4wLCJMaW5lVHlwZSI6MCwiUGFyZW50U3R5bGUiOm51bGx9LCJQYXJlbnRTdHlsZSI6bnVsbH0sIkRhdGVGb3JtYXQiOnsiJGlkIjoiMT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SIsIkZvcm1hdCI6MCwiSXNWaXNpYmxlIjpmYWxzZSwiTGFzdEtub3duVmlzaWJpbGl0eVN0YXRlIjpmYWxzZX0sIklzVmlzaWJsZSI6dHJ1ZSwiUGFyZW50U3R5bGUiOm51bGx9LCJJbmRleCI6MSwiU21hcnREdXJhdGlvbkFjdGl2YXRlZCI6ZmFsc2UsIkRhdGVGb3JtYXQiOnsiJHJlZiI6IjE0MCJ9LCJXZWVrTnVtYmVyaW5nIjp7IiRpZCI6IjE0MiIsIkZvcm1hdCI6MCwiSXNWaXNpYmxlIjpmYWxzZSwiTGFzdEtub3duVmlzaWJpbGl0eVN0YXRlIjpmYWxzZX0sIklkIjoiMDg4ZWI3YzAtNGE3My00YmU5LWIxZGMtOWQ0MTU3MTMzOGMxIiwiSW1wb3J0SWQiOiI0IiwiVGl0bGUiOiJMQ0QgRWxpdGUgSUkiLCJOb3RlIjpudWxsLCJIeXBlcmxpbmsiOnsiJGlkIjoiMTQzIiwiQWRkcmVzcyI6IiIsIlN1YkFkZHJlc3MiOiIifSwiSXNDaGFuZ2VkIjpmYWxzZSwiSXNOZXciOmZhbHNlfX0seyIkaWQiOiIxNDQiLCJfYXR0YWNoZWRNaWxlc3RvbmVzIjpbXSwiVGFza0RlZmluaXRpb24iOnsiJGlkIjoiMTQ1IiwiR3JvdXBOYW1lIjpudWxsLCJTdGFydERhdGUiOiIyMDI0LTA2LTI4VDAwOjAwOjAwIiwiRW5kRGF0ZSI6IjIwMjktMDctMjhUMjM6NTk6MDAiLCJQZXJjZW50YWdlQ29tcGxldGUiOm51bGwsIlN0eWxlIjp7IiRpZCI6IjE0NiIsIlNoYXBlIjozLCJTaGFwZVRoaWNrbmVzcyI6MSwiRHVyYXRpb25Gb3JtYXQiOjAsIkluY2x1ZGVOb25Xb3JraW5nRGF5c0luRHVyYXRpb24iOmZhbHNlLCJQZXJjZW50YWdlQ29tcGxldGVTdHlsZSI6eyIkaWQiOiIxNDciLCJGb250U2V0dGluZ3MiOnsiJGlkIjoiMTQ4IiwiRm9udFNpemUiOjEwLCJGb250TmFtZSI6IkNhbGlicmkiLCJJc0JvbGQiOmZhbHNlLCJJc0l0YWxpYyI6ZmFsc2UsIklzVW5kZXJsaW5lZCI6ZmFsc2UsIlBhcmVudFN0eWxlIjpudWxsfSwiQXV0b1NpemUiOjAsIkZvcmVncm91bmQiOnsiJGlkIjoiMTQ5IiwiQ29sb3IiOnsiJGlkIjoiMTU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TEiLCJUb3AiOjAuMCwiTGVmdCI6MC4wLCJSaWdodCI6MC4wLCJCb3R0b20iOjAuMH0sIlBhZGRpbmciOnsiJGlkIjoiMTUyIiwiVG9wIjowLjAsIkxlZnQiOjAuMCwiUmlnaHQiOjAuMCwiQm90dG9tIjowLjB9LCJCYWNrZ3JvdW5kIjp7IiRpZCI6IjE1MyIsIkNvbG9yIjp7IiRpZCI6IjE1NCIsIkEiOjg5LCJSIjowLCJHIjowLCJCIjowfX0sIklzVmlzaWJsZSI6dHJ1ZSwiV2lkdGgiOjAuMCwiSGVpZ2h0IjowLjAsIkJvcmRlclN0eWxlIjp7IiRpZCI6IjE1NSIsIkxpbmVDb2xvciI6bnVsbCwiTGluZVdlaWdodCI6MC4wLCJMaW5lVHlwZSI6MCwiUGFyZW50U3R5bGUiOm51bGx9LCJQYXJlbnRTdHlsZSI6bnVsbH0sIkR1cmF0aW9uU3R5bGUiOnsiJGlkIjoiMTU2IiwiRm9udFNldHRpbmdzIjp7IiRpZCI6IjE1NyIsIkZvbnRTaXplIjoxMCwiRm9udE5hbWUiOiJDYWxpYnJpIiwiSXNCb2xkIjpmYWxzZSwiSXNJdGFsaWMiOmZhbHNlLCJJc1VuZGVybGluZWQiOmZhbHNlLCJQYXJlbnRTdHlsZSI6bnVsbH0sIkF1dG9TaXplIjowLCJGb3JlZ3JvdW5kIjp7IiRpZCI6IjE1OCIsIkNvbG9yIjp7IiRpZCI6IjE1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HJlZiI6IjE1NCJ9fSwiSXNWaXNpYmxlIjp0cnVlLCJXaWR0aCI6MC4wLCJIZWlnaHQiOjAuMCwiQm9yZGVyU3R5bGUiOnsiJGlkIjoiMTYzIiwiTGluZUNvbG9yIjpudWxsLCJMaW5lV2VpZ2h0IjowLjAsIkxpbmVUeXBlIjowLCJQYXJlbnRTdHlsZSI6bnVsbH0sIlBhcmVudFN0eWxlIjpudWxsfSwiSG9yaXpvbnRhbENvbm5lY3RvclN0eWxlIjp7IiRpZCI6IjE2NCIsIkxpbmVDb2xvciI6eyIkaWQiOiIxNjUiLCIkdHlwZSI6Ik5MUkUuQ29tbW9uLkRvbS5Tb2xpZENvbG9yQnJ1c2gsIE5MUkUuQ29tbW9uIiwiQ29sb3IiOnsiJGlkIjoiMTY2IiwiQSI6MjU1LCJSIjoyMDQsIkciOjIwNCwiQiI6MjA0fX0sIkxpbmVXZWlnaHQiOjEuMCwiTGluZVR5cGUiOjAsIlBhcmVudFN0eWxlIjpudWxsfSwiVmVydGljYWxDb25uZWN0b3JTdHlsZSI6eyIkaWQiOiIxNjciLCJMaW5lQ29sb3IiOnsiJGlkIjoiMTY4IiwiJHR5cGUiOiJOTFJFLkNvbW1vbi5Eb20uU29saWRDb2xvckJydXNoLCBOTFJFLkNvbW1vbiIsIkNvbG9yIjp7IiRpZCI6IjE2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3MCIsIk1hcmdpbiI6eyIkaWQiOiIxNzEiLCJUb3AiOjAuMCwiTGVmdCI6NC4wLCJSaWdodCI6NC4wLCJCb3R0b20iOjAuMH0sIlBhZGRpbmciOnsiJGlkIjoiMTcyIiwiVG9wIjowLjAsIkxlZnQiOjAuMCwiUmlnaHQiOjAuMCwiQm90dG9tIjowLjB9LCJCYWNrZ3JvdW5kIjp7IiRpZCI6IjE3MyIsIkNvbG9yIjp7IiRpZCI6IjE3NCIsIkEiOjI1NSwiUiI6MTExLCJHIjo0OSwiQiI6MTUyfX0sIklzVmlzaWJsZSI6dHJ1ZSwiV2lkdGgiOjAuMCwiSGVpZ2h0IjoxNi4wLCJCb3JkZXJTdHlsZSI6eyIkaWQiOiIxNzUiLCJMaW5lQ29sb3IiOnsiJGlkIjoiMTc2IiwiJHR5cGUiOiJOTFJFLkNvbW1vbi5Eb20uU29saWRDb2xvckJydXNoLCBOTFJFLkNvbW1vbiIsIkNvbG9yIjp7IiRpZCI6IjE3NyIsIkEiOjI1NSwiUiI6MjU1LCJHIjowLCJCIjowfX0sIkxpbmVXZWlnaHQiOjAuMCwiTGluZVR5cGUiOjAsIlBhcmVudFN0eWxlIjpudWxsfSwiUGFyZW50U3R5bGUiOm51bGx9LCJUaXRsZVN0eWxlIjp7IiRpZCI6IjE3OCIsIkZvbnRTZXR0aW5ncyI6eyIkaWQiOiIxNzkiLCJGb250U2l6ZSI6MTEsIkZvbnROYW1lIjoiQ2FsaWJyaSIsIklzQm9sZCI6dHJ1ZSwiSXNJdGFsaWMiOmZhbHNlLCJJc1VuZGVybGluZWQiOmZhbHNlLCJQYXJlbnRTdHlsZSI6bnVsbH0sIkF1dG9TaXplIjowLCJGb3JlZ3JvdW5kIjp7IiRpZCI6IjE4MCIsIkNvbG9yIjp7IiRpZCI6IjE4M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ODIiLCJUb3AiOjAuMCwiTGVmdCI6MC4wLCJSaWdodCI6MC4wLCJCb3R0b20iOjAuMH0sIlBhZGRpbmciOnsiJGlkIjoiMTgzIiwiVG9wIjowLjAsIkxlZnQiOjAuMCwiUmlnaHQiOjAuMCwiQm90dG9tIjowLjB9LCJCYWNrZ3JvdW5kIjp7IiRpZCI6IjE4NCIsIkNvbG9yIjp7IiRpZCI6IjE4NSIsIkEiOjAsIlIiOjI1NSwiRyI6MjU1LCJCIjoyNTV9fSwiSXNWaXNpYmxlIjp0cnVlLCJXaWR0aCI6MC4wLCJIZWlnaHQiOjAuMCwiQm9yZGVyU3R5bGUiOnsiJGlkIjoiMTg2IiwiTGluZUNvbG9yIjpudWxsLCJMaW5lV2VpZ2h0IjowLjAsIkxpbmVUeXBlIjowLCJQYXJlbnRTdHlsZSI6bnVsbH0sIlBhcmVudFN0eWxlIjpudWxsfSwiRGF0ZVN0eWxlIjp7IiRpZCI6IjE4NyIsIkZvbnRTZXR0aW5ncyI6eyIkaWQiOiIxODgiLCJGb250U2l6ZSI6MTAsIkZvbnROYW1lIjoiQ2FsaWJyaSIsIklzQm9sZCI6ZmFsc2UsIklzSXRhbGljIjpmYWxzZSwiSXNVbmRlcmxpbmVkIjpmYWxzZSwiUGFyZW50U3R5bGUiOm51bGx9LCJBdXRvU2l6ZSI6MCwiRm9yZWdyb3VuZCI6eyIkaWQiOiIxODkiLCJDb2xvciI6eyIkaWQiOiIx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MSIsIlRvcCI6MC4wLCJMZWZ0IjowLjAsIlJpZ2h0IjowLjAsIkJvdHRvbSI6MC4wfSwiUGFkZGluZyI6eyIkaWQiOiIxOTIiLCJUb3AiOjAuMCwiTGVmdCI6MC4wLCJSaWdodCI6MC4wLCJCb3R0b20iOjAuMH0sIkJhY2tncm91bmQiOnsiJGlkIjoiMTkzIiwiQ29sb3IiOnsiJHJlZiI6IjE1NCJ9fSwiSXNWaXNpYmxlIjp0cnVlLCJXaWR0aCI6MC4wLCJIZWlnaHQiOjAuMCwiQm9yZGVyU3R5bGUiOnsiJGlkIjoiMTk0IiwiTGluZUNvbG9yIjpudWxsLCJMaW5lV2VpZ2h0IjowLjAsIkxpbmVUeXBlIjowLCJQYXJlbnRTdHlsZSI6bnVsbH0sIlBhcmVudFN0eWxlIjpudWxsfSwiRGF0ZUZvcm1hdCI6eyIkaWQiOiIx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2IiwiRm9ybWF0IjowLCJJc1Zpc2libGUiOmZhbHNlLCJMYXN0S25vd25WaXNpYmlsaXR5U3RhdGUiOmZhbHNlfSwiSXNWaXNpYmxlIjp0cnVlLCJQYXJlbnRTdHlsZSI6bnVsbH0sIkluZGV4IjoyLCJTbWFydER1cmF0aW9uQWN0aXZhdGVkIjpmYWxzZSwiRGF0ZUZvcm1hdCI6eyIkcmVmIjoiMTk1In0sIldlZWtOdW1iZXJpbmciOnsiJGlkIjoiMTk3IiwiRm9ybWF0IjowLCJJc1Zpc2libGUiOmZhbHNlLCJMYXN0S25vd25WaXNpYmlsaXR5U3RhdGUiOmZhbHNlfSwiSWQiOiJmZTA3NjQyNi1jMGRjLTQ3ZjEtYjI5YS1kM2U4ZjMyYjI0NGQiLCJJbXBvcnRJZCI6IjUiLCJUaXRsZSI6IkZ1dHVyZSBMQ0QgUHJvZHVjdHMiLCJOb3RlIjpudWxsLCJIeXBlcmxpbmsiOnsiJGlkIjoiMTk4IiwiQWRkcmVzcyI6IiIsIlN1YkFkZHJlc3MiOiIifSwiSXNDaGFuZ2VkIjpmYWxzZSwiSXNOZXciOmZhbHNlfX1dLCJfbWlsZXN0b25lcyI6W10sIklkIjoiZjY2MDQwNWEtZDg0Zi00NzMxLTk1OTEtZjg4ZDM2YmQ4ZjgwIiwiSXNTaW5nbGVJdGVtUm93IjpmYWxzZX1dLCJJbmRleCI6MCwiSWQiOiIwNjg5OGJjZi00Zjg0LTQxODktYWQxMC0wZGJiYWVjOWFhOTIiLCJIZWFkZXJUZXh0IjoiQXNzZW1ibHkgRDEiLCJJc0RlZmF1bHQiOmZhbHNlLCJTdHlsZSI6eyIkaWQiOiIxOTkiLCJIZWFkZXJTdHlsZSI6eyIkaWQiOiIyMDAiLCJUZXh0U3R5bGUiOnsiJGlkIjoiMjAxIiwiRm9udFNldHRpbmdzIjp7IiRpZCI6IjIwMiIsIkZvbnRTaXplIjoxMSwiRm9udE5hbWUiOiJDYWxpYnJpIiwiSXNCb2xkIjpmYWxzZSwiSXNJdGFsaWMiOmZhbHNlLCJJc1VuZGVybGluZWQiOmZhbHNlLCJQYXJlbnRTdHlsZSI6bnVsbH0sIkF1dG9TaXplIjoyLCJGb3JlZ3JvdW5kIjp7IiRpZCI6IjIwMyIsIkNvbG9yIjp7IiRpZCI6IjIwNCIsIkEiOjI1NSwiUiI6MCwiRyI6MCwiQiI6MH19LCJNYXhXaWR0aCI6NjYuMCwiTWF4SGVpZ2h0IjowLjAsIlNtYXJ0Rm9yZWdyb3VuZElzQWN0aXZlIjpmYWxzZSwiSG9yaXpvbnRhbEFsaWdubWVudCI6MCwiVmVydGljYWxBbGlnbm1lbnQiOjAsIlNtYXJ0Rm9yZWdyb3VuZCI6bnVsbCwiQmFja2dyb3VuZEZpbGxUeXBlIjowLCJNYXJnaW4iOnsiJGlkIjoiMjA1IiwiVG9wIjowLjAsIkxlZnQiOjAuMCwiUmlnaHQiOjAuMCwiQm90dG9tIjowLjB9LCJQYWRkaW5nIjp7IiRpZCI6IjIwNiIsIlRvcCI6MC4wLCJMZWZ0IjowLjAsIlJpZ2h0IjowLjAsIkJvdHRvbSI6MC4wfSwiQmFja2dyb3VuZCI6bnVsbCwiSXNWaXNpYmxlIjp0cnVlLCJXaWR0aCI6MC4wLCJIZWlnaHQiOjAuMCwiQm9yZGVyU3R5bGUiOm51bGwsIlBhcmVudFN0eWxlIjpudWxsfSwiUmVjdGFuZ2xlU3R5bGUiOnsiJGlkIjoiMjA3IiwiTWFyZ2luIjp7IiRpZCI6IjIwOCIsIlRvcCI6MC4wLCJMZWZ0IjowLjAsIlJpZ2h0IjowLjAsIkJvdHRvbSI6MC4wfSwiUGFkZGluZyI6eyIkaWQiOiIyMDkiLCJUb3AiOjAuMCwiTGVmdCI6MC4wLCJSaWdodCI6MC4wLCJCb3R0b20iOjAuMH0sIkJhY2tncm91bmQiOnsiJGlkIjoiMjEwIiwiQ29sb3IiOnsiJGlkIjoiMjExIiwiQSI6NjMsIlIiOjAsIkciOjExNCwiQiI6MTg4fX0sIklzVmlzaWJsZSI6dHJ1ZSwiV2lkdGgiOjAuMCwiSGVpZ2h0IjowLjAsIkJvcmRlclN0eWxlIjp7IiRpZCI6IjIxMiIsIkxpbmVDb2xvciI6eyIkaWQiOiIyMTMiLCIkdHlwZSI6Ik5MUkUuQ29tbW9uLkRvbS5Tb2xpZENvbG9yQnJ1c2gsIE5MUkUuQ29tbW9uIiwiQ29sb3IiOnsiJGlkIjoiMjE0IiwiQSI6MjU1LCJSIjoyNTUsIkciOjAsIkIiOjB9fSwiTGluZVdlaWdodCI6MC4wLCJMaW5lVHlwZSI6MCwiUGFyZW50U3R5bGUiOm51bGx9LCJQYXJlbnRTdHlsZSI6bnVsbH0sIk1hcmdpbiI6eyIkaWQiOiIyMTUiLCJUb3AiOjAuMCwiTGVmdCI6MC4wLCJSaWdodCI6MC4wLCJCb3R0b20iOjAuMH0sIlBhZGRpbmciOnsiJGlkIjoiMjE2IiwiVG9wIjowLjAsIkxlZnQiOjAuMCwiUmlnaHQiOjAuMCwiQm90dG9tIjowLjB9LCJCYWNrZ3JvdW5kIjpudWxsLCJJc1Zpc2libGUiOnRydWUsIldpZHRoIjowLjAsIkhlaWdodCI6MC4wLCJCb3JkZXJTdHlsZSI6bnVsbCwiUGFyZW50U3R5bGUiOm51bGx9LCJCYWNrZ3JvdW5kU3R5bGUiOnsiJGlkIjoiMjE3IiwiTWFyZ2luIjp7IiRpZCI6IjIxOCIsIlRvcCI6MC4wLCJMZWZ0IjowLjAsIlJpZ2h0IjowLjAsIkJvdHRvbSI6MC4wfSwiUGFkZGluZyI6eyIkaWQiOiIyMTkiLCJUb3AiOjAuMCwiTGVmdCI6MC4wLCJSaWdodCI6MC4wLCJCb3R0b20iOjAuMH0sIkJhY2tncm91bmQiOnsiJGlkIjoiMjIwIiwiQ29sb3IiOnsiJGlkIjoiMjIxIiwiQSI6NTEsIlIiOjAsIkciOjExNCwiQiI6MTg4fX0sIklzVmlzaWJsZSI6dHJ1ZSwiV2lkdGgiOjAuMCwiSGVpZ2h0IjowLjAsIkJvcmRlclN0eWxlIjp7IiRpZCI6IjIyMiIsIkxpbmVDb2xvciI6eyIkaWQiOiIyMjMiLCIkdHlwZSI6Ik5MUkUuQ29tbW9uLkRvbS5Tb2xpZENvbG9yQnJ1c2gsIE5MUkUuQ29tbW9uIiwiQ29sb3IiOnsiJGlkIjoiMjI0IiwiQSI6MjU1LCJSIjoyNTUsIkciOjAsIkIiOjB9fSwiTGluZVdlaWdodCI6MC4wLCJMaW5lVHlwZSI6MCwiUGFyZW50U3R5bGUiOm51bGx9LCJQYXJlbnRTdHlsZSI6bnVsbH0sIk1hcmdpbiI6eyIkaWQiOiIyMjUiLCJUb3AiOjAuMCwiTGVmdCI6MC4wLCJSaWdodCI6MC4wLCJCb3R0b20iOjAuMH0sIlBhZGRpbmciOnsiJGlkIjoiMjI2IiwiVG9wIjowLjAsIkxlZnQiOjAuMCwiUmlnaHQiOjAuMCwiQm90dG9tIjowLjB9LCJJc1Zpc2libGUiOnRydWUsIldpZHRoIjowLjAsIkhlaWdodCI6MC4wLCJCb3JkZXJTdHlsZSI6bnVsbCwiUGFyZW50U3R5bGUiOm51bGx9fSx7IiRpZCI6IjIyNyIsIl9yb3dzIjpbeyIkaWQiOiIyMjgiLCJfdGFza3MiOlt7IiRpZCI6IjIyOSIsIl9hdHRhY2hlZE1pbGVzdG9uZXMiOltdLCJUYXNrRGVmaW5pdGlvbiI6eyIkaWQiOiIyMzAiLCJHcm91cE5hbWUiOm51bGwsIlN0YXJ0RGF0ZSI6IjIwMTktMDEtMDFUMDA6MDA6MDAiLCJFbmREYXRlIjoiMjAyMC0xMi0zMVQyMzo1OTowMCIsIlBlcmNlbnRhZ2VDb21wbGV0ZSI6bnVsbCwiU3R5bGUiOnsiJGlkIjoiMjMxIiwiU2hhcGUiOjAsIlNoYXBlVGhpY2tuZXNzIjoxLCJEdXJhdGlvbkZvcm1hdCI6MCwiSW5jbHVkZU5vbldvcmtpbmdEYXlzSW5EdXJhdGlvbiI6ZmFsc2UsIlBlcmNlbnRhZ2VDb21wbGV0ZVN0eWxlIjp7IiRpZCI6IjIzMiIsIkZvbnRTZXR0aW5ncyI6eyIkaWQiOiIyMzMiLCJGb250U2l6ZSI6MTAsIkZvbnROYW1lIjoiQ2FsaWJyaSIsIklzQm9sZCI6ZmFsc2UsIklzSXRhbGljIjpmYWxzZSwiSXNVbmRlcmxpbmVkIjpmYWxzZSwiUGFyZW50U3R5bGUiOm51bGx9LCJBdXRvU2l6ZSI6MCwiRm9yZWdyb3VuZCI6eyIkaWQiOiIyMzQiLCJDb2xvciI6eyIkaWQiOiIyMz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zNiIsIlRvcCI6MC4wLCJMZWZ0IjowLjAsIlJpZ2h0IjowLjAsIkJvdHRvbSI6MC4wfSwiUGFkZGluZyI6eyIkaWQiOiIyMzciLCJUb3AiOjAuMCwiTGVmdCI6MC4wLCJSaWdodCI6MC4wLCJCb3R0b20iOjAuMH0sIkJhY2tncm91bmQiOnsiJGlkIjoiMjM4IiwiQ29sb3IiOnsiJGlkIjoiMjM5IiwiQSI6ODksIlIiOjAsIkciOjAsIkIiOjB9fSwiSXNWaXNpYmxlIjp0cnVlLCJXaWR0aCI6MC4wLCJIZWlnaHQiOjAuMCwiQm9yZGVyU3R5bGUiOnsiJGlkIjoiMjQwIiwiTGluZUNvbG9yIjpudWxsLCJMaW5lV2VpZ2h0IjowLjAsIkxpbmVUeXBlIjowLCJQYXJlbnRTdHlsZSI6bnVsbH0sIlBhcmVudFN0eWxlIjpudWxsfSwiRHVyYXRpb25TdHlsZSI6eyIkaWQiOiIyNDEiLCJGb250U2V0dGluZ3MiOnsiJGlkIjoiMjQyIiwiRm9udFNpemUiOjEwLCJGb250TmFtZSI6IkNhbGlicmkiLCJJc0JvbGQiOmZhbHNlLCJJc0l0YWxpYyI6ZmFsc2UsIklzVW5kZXJsaW5lZCI6ZmFsc2UsIlBhcmVudFN0eWxlIjpudWxsfSwiQXV0b1NpemUiOjAsIkZvcmVncm91bmQiOnsiJGlkIjoiMjQzIiwiQ29sb3IiOnsiJGlkIjoiMjQ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cmVmIjoiMjM5In19LCJJc1Zpc2libGUiOnRydWUsIldpZHRoIjowLjAsIkhlaWdodCI6MC4wLCJCb3JkZXJTdHlsZSI6eyIkaWQiOiIyNDgiLCJMaW5lQ29sb3IiOm51bGwsIkxpbmVXZWlnaHQiOjAuMCwiTGluZVR5cGUiOjAsIlBhcmVudFN0eWxlIjpudWxsfSwiUGFyZW50U3R5bGUiOm51bGx9LCJIb3Jpem9udGFsQ29ubmVjdG9yU3R5bGUiOnsiJGlkIjoiMjQ5IiwiTGluZUNvbG9yIjp7IiRpZCI6IjI1MCIsIiR0eXBlIjoiTkxSRS5Db21tb24uRG9tLlNvbGlkQ29sb3JCcnVzaCwgTkxSRS5Db21tb24iLCJDb2xvciI6eyIkaWQiOiIyNTEiLCJBIjoyNTUsIlIiOjIwNCwiRyI6MjA0LCJCIjoyMDR9fSwiTGluZVdlaWdodCI6MS4wLCJMaW5lVHlwZSI6MCwiUGFyZW50U3R5bGUiOm51bGx9LCJWZXJ0aWNhbENvbm5lY3RvclN0eWxlIjp7IiRpZCI6IjI1MiIsIkxpbmVDb2xvciI6eyIkaWQiOiIyNTMiLCIkdHlwZSI6Ik5MUkUuQ29tbW9uLkRvbS5Tb2xpZENvbG9yQnJ1c2gsIE5MUkUuQ29tbW9uIiwiQ29sb3IiOnsiJGlkIjoiMjU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U1IiwiTWFyZ2luIjp7IiRpZCI6IjI1NiIsIlRvcCI6MC4wLCJMZWZ0Ijo0LjAsIlJpZ2h0Ijo0LjAsIkJvdHRvbSI6MC4wfSwiUGFkZGluZyI6eyIkaWQiOiIyNTciLCJUb3AiOjAuMCwiTGVmdCI6MC4wLCJSaWdodCI6MC4wLCJCb3R0b20iOjAuMH0sIkJhY2tncm91bmQiOnsiJGlkIjoiMjU4IiwiQ29sb3IiOnsiJGlkIjoiMjU5IiwiQSI6MjU1LCJSIjoxMTEsIkciOjQ5LCJCIjoxNTJ9fSwiSXNWaXNpYmxlIjp0cnVlLCJXaWR0aCI6MC4wLCJIZWlnaHQiOjE2LjAsIkJvcmRlclN0eWxlIjp7IiRpZCI6IjI2MCIsIkxpbmVDb2xvciI6eyIkaWQiOiIyNjEiLCIkdHlwZSI6Ik5MUkUuQ29tbW9uLkRvbS5Tb2xpZENvbG9yQnJ1c2gsIE5MUkUuQ29tbW9uIiwiQ29sb3IiOnsiJGlkIjoiMjYyIiwiQSI6MjU1LCJSIjoyNTUsIkciOjAsIkIiOjB9fSwiTGluZVdlaWdodCI6MC4wLCJMaW5lVHlwZSI6MCwiUGFyZW50U3R5bGUiOm51bGx9LCJQYXJlbnRTdHlsZSI6bnVsbH0sIlRpdGxlU3R5bGUiOnsiJGlkIjoiMjYzIiwiRm9udFNldHRpbmdzIjp7IiRpZCI6IjI2NCIsIkZvbnRTaXplIjoxMSwiRm9udE5hbWUiOiJDYWxpYnJpIiwiSXNCb2xkIjp0cnVlLCJJc0l0YWxpYyI6ZmFsc2UsIklzVW5kZXJsaW5lZCI6ZmFsc2UsIlBhcmVudFN0eWxlIjpudWxsfSwiQXV0b1NpemUiOjAsIkZvcmVncm91bmQiOnsiJGlkIjoiMjY1IiwiQ29sb3IiOnsiJGlkIjoiMjY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2NyIsIlRvcCI6MC4wLCJMZWZ0IjowLjAsIlJpZ2h0IjowLjAsIkJvdHRvbSI6MC4wfSwiUGFkZGluZyI6eyIkaWQiOiIyNjgiLCJUb3AiOjAuMCwiTGVmdCI6MC4wLCJSaWdodCI6MC4wLCJCb3R0b20iOjAuMH0sIkJhY2tncm91bmQiOnsiJGlkIjoiMjY5IiwiQ29sb3IiOnsiJGlkIjoiMjcwIiwiQSI6MCwiUiI6MjU1LCJHIjoyNTUsIkIiOjI1NX19LCJJc1Zpc2libGUiOnRydWUsIldpZHRoIjowLjAsIkhlaWdodCI6MC4wLCJCb3JkZXJTdHlsZSI6eyIkaWQiOiIyNzEiLCJMaW5lQ29sb3IiOm51bGwsIkxpbmVXZWlnaHQiOjAuMCwiTGluZVR5cGUiOjAsIlBhcmVudFN0eWxlIjpudWxsfSwiUGFyZW50U3R5bGUiOm51bGx9LCJEYXRlU3R5bGUiOnsiJGlkIjoiMjcyIiwiRm9udFNldHRpbmdzIjp7IiRpZCI6IjI3MyIsIkZvbnRTaXplIjoxMCwiRm9udE5hbWUiOiJDYWxpYnJpIiwiSXNCb2xkIjpmYWxzZSwiSXNJdGFsaWMiOmZhbHNlLCJJc1VuZGVybGluZWQiOmZhbHNlLCJQYXJlbnRTdHlsZSI6bnVsbH0sIkF1dG9TaXplIjowLCJGb3JlZ3JvdW5kIjp7IiRpZCI6IjI3NCIsIkNvbG9yIjp7IiRpZCI6IjI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c2IiwiVG9wIjowLjAsIkxlZnQiOjAuMCwiUmlnaHQiOjAuMCwiQm90dG9tIjowLjB9LCJQYWRkaW5nIjp7IiRpZCI6IjI3NyIsIlRvcCI6MC4wLCJMZWZ0IjowLjAsIlJpZ2h0IjowLjAsIkJvdHRvbSI6MC4wfSwiQmFja2dyb3VuZCI6eyIkaWQiOiIyNzgiLCJDb2xvciI6eyIkcmVmIjoiMjM5In19LCJJc1Zpc2libGUiOnRydWUsIldpZHRoIjowLjAsIkhlaWdodCI6MC4wLCJCb3JkZXJTdHlsZSI6eyIkaWQiOiIyNzkiLCJMaW5lQ29sb3IiOm51bGwsIkxpbmVXZWlnaHQiOjAuMCwiTGluZVR5cGUiOjAsIlBhcmVudFN0eWxlIjpudWxsfSwiUGFyZW50U3R5bGUiOm51bGx9LCJEYXRlRm9ybWF0Ijp7IiRpZCI6IjI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EiLCJGb3JtYXQiOjAsIklzVmlzaWJsZSI6ZmFsc2UsIkxhc3RLbm93blZpc2liaWxpdHlTdGF0ZSI6ZmFsc2V9LCJJc1Zpc2libGUiOnRydWUsIlBhcmVudFN0eWxlIjpudWxsfSwiSW5kZXgiOjMsIlNtYXJ0RHVyYXRpb25BY3RpdmF0ZWQiOmZhbHNlLCJEYXRlRm9ybWF0Ijp7IiRyZWYiOiIyODAifSwiV2Vla051bWJlcmluZyI6eyIkaWQiOiIyODIiLCJGb3JtYXQiOjAsIklzVmlzaWJsZSI6ZmFsc2UsIkxhc3RLbm93blZpc2liaWxpdHlTdGF0ZSI6ZmFsc2V9LCJJZCI6IjU5NmM4MzVkLTg5MmYtNDRjNi04NzMyLWFiMGM2NTg1ZmM5YyIsIkltcG9ydElkIjoiMiIsIlRpdGxlIjoiTENEIEJhc2ljIiwiTm90ZSI6bnVsbCwiSHlwZXJsaW5rIjp7IiRpZCI6IjI4MyIsIkFkZHJlc3MiOiIiLCJTdWJBZGRyZXNzIjoiIn0sIklzQ2hhbmdlZCI6ZmFsc2UsIklzTmV3IjpmYWxzZX19LHsiJGlkIjoiMjg0IiwiX2F0dGFjaGVkTWlsZXN0b25lcyI6W10sIlRhc2tEZWZpbml0aW9uIjp7IiRpZCI6IjI4NSIsIkdyb3VwTmFtZSI6bnVsbCwiU3RhcnREYXRlIjoiMjAyMS0wMy0zMVQwMDowMDowMCIsIkVuZERhdGUiOiIyMDIzLTAzLTMxVDIzOjU5OjAwIiwiUGVyY2VudGFnZUNvbXBsZXRlIjpudWxsLCJTdHlsZSI6eyIkaWQiOiIyODYiLCJTaGFwZSI6MCwiU2hhcGVUaGlja25lc3MiOjEsIkR1cmF0aW9uRm9ybWF0IjowLCJJbmNsdWRlTm9uV29ya2luZ0RheXNJbkR1cmF0aW9uIjpmYWxzZSwiUGVyY2VudGFnZUNvbXBsZXRlU3R5bGUiOnsiJGlkIjoiMjg3IiwiRm9udFNldHRpbmdzIjp7IiRpZCI6IjI4OCIsIkZvbnRTaXplIjoxMCwiRm9udE5hbWUiOiJDYWxpYnJpIiwiSXNCb2xkIjpmYWxzZSwiSXNJdGFsaWMiOmZhbHNlLCJJc1VuZGVybGluZWQiOmZhbHNlLCJQYXJlbnRTdHlsZSI6bnVsbH0sIkF1dG9TaXplIjowLCJGb3JlZ3JvdW5kIjp7IiRpZCI6IjI4OSIsIkNvbG9yIjp7IiRpZCI6IjI5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kxIiwiVG9wIjowLjAsIkxlZnQiOjAuMCwiUmlnaHQiOjAuMCwiQm90dG9tIjowLjB9LCJQYWRkaW5nIjp7IiRpZCI6IjI5MiIsIlRvcCI6MC4wLCJMZWZ0IjowLjAsIlJpZ2h0IjowLjAsIkJvdHRvbSI6MC4wfSwiQmFja2dyb3VuZCI6eyIkaWQiOiIyOTMiLCJDb2xvciI6eyIkaWQiOiIyOTQiLCJBIjo4OSwiUiI6MCwiRyI6MCwiQiI6MH19LCJJc1Zpc2libGUiOnRydWUsIldpZHRoIjowLjAsIkhlaWdodCI6MC4wLCJCb3JkZXJTdHlsZSI6eyIkaWQiOiIyOTUiLCJMaW5lQ29sb3IiOm51bGwsIkxpbmVXZWlnaHQiOjAuMCwiTGluZVR5cGUiOjAsIlBhcmVudFN0eWxlIjpudWxsfSwiUGFyZW50U3R5bGUiOm51bGx9LCJEdXJhdGlvblN0eWxlIjp7IiRpZCI6IjI5NiIsIkZvbnRTZXR0aW5ncyI6eyIkaWQiOiIyOTciLCJGb250U2l6ZSI6MTAsIkZvbnROYW1lIjoiQ2FsaWJyaSIsIklzQm9sZCI6ZmFsc2UsIklzSXRhbGljIjpmYWxzZSwiSXNVbmRlcmxpbmVkIjpmYWxzZSwiUGFyZW50U3R5bGUiOm51bGx9LCJBdXRvU2l6ZSI6MCwiRm9yZWdyb3VuZCI6eyIkaWQiOiIyOTgiLCJDb2xvciI6eyIkaWQiOiIyO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DAiLCJUb3AiOjAuMCwiTGVmdCI6MC4wLCJSaWdodCI6MC4wLCJCb3R0b20iOjAuMH0sIlBhZGRpbmciOnsiJGlkIjoiMzAxIiwiVG9wIjowLjAsIkxlZnQiOjAuMCwiUmlnaHQiOjAuMCwiQm90dG9tIjowLjB9LCJCYWNrZ3JvdW5kIjp7IiRpZCI6IjMwMiIsIkNvbG9yIjp7IiRyZWYiOiIyOTQifX0sIklzVmlzaWJsZSI6dHJ1ZSwiV2lkdGgiOjAuMCwiSGVpZ2h0IjowLjAsIkJvcmRlclN0eWxlIjp7IiRpZCI6IjMwMyIsIkxpbmVDb2xvciI6bnVsbCwiTGluZVdlaWdodCI6MC4wLCJMaW5lVHlwZSI6MCwiUGFyZW50U3R5bGUiOm51bGx9LCJQYXJlbnRTdHlsZSI6bnVsbH0sIkhvcml6b250YWxDb25uZWN0b3JTdHlsZSI6eyIkaWQiOiIzMDQiLCJMaW5lQ29sb3IiOnsiJGlkIjoiMzA1IiwiJHR5cGUiOiJOTFJFLkNvbW1vbi5Eb20uU29saWRDb2xvckJydXNoLCBOTFJFLkNvbW1vbiIsIkNvbG9yIjp7IiRpZCI6IjMwNiIsIkEiOjI1NSwiUiI6MjA0LCJHIjoyMDQsIkIiOjIwNH19LCJMaW5lV2VpZ2h0IjoxLjAsIkxpbmVUeXBlIjowLCJQYXJlbnRTdHlsZSI6bnVsbH0sIlZlcnRpY2FsQ29ubmVjdG9yU3R5bGUiOnsiJGlkIjoiMzA3IiwiTGluZUNvbG9yIjp7IiRpZCI6IjMwOCIsIiR0eXBlIjoiTkxSRS5Db21tb24uRG9tLlNvbGlkQ29sb3JCcnVzaCwgTkxSRS5Db21tb24iLCJDb2xvciI6eyIkaWQiOiIzM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MTAiLCJNYXJnaW4iOnsiJGlkIjoiMzExIiwiVG9wIjowLjAsIkxlZnQiOjQuMCwiUmlnaHQiOjQuMCwiQm90dG9tIjowLjB9LCJQYWRkaW5nIjp7IiRpZCI6IjMxMiIsIlRvcCI6MC4wLCJMZWZ0IjowLjAsIlJpZ2h0IjowLjAsIkJvdHRvbSI6MC4wfSwiQmFja2dyb3VuZCI6eyIkaWQiOiIzMTMiLCJDb2xvciI6eyIkaWQiOiIzMTQiLCJBIjoyNTUsIlIiOjExMSwiRyI6NDksIkIiOjE1Mn19LCJJc1Zpc2libGUiOnRydWUsIldpZHRoIjowLjAsIkhlaWdodCI6MTYuMCwiQm9yZGVyU3R5bGUiOnsiJGlkIjoiMzE1IiwiTGluZUNvbG9yIjp7IiRpZCI6IjMxNiIsIiR0eXBlIjoiTkxSRS5Db21tb24uRG9tLlNvbGlkQ29sb3JCcnVzaCwgTkxSRS5Db21tb24iLCJDb2xvciI6eyIkaWQiOiIzMTciLCJBIjoyNTUsIlIiOjI1NSwiRyI6MCwiQiI6MH19LCJMaW5lV2VpZ2h0IjowLjAsIkxpbmVUeXBlIjowLCJQYXJlbnRTdHlsZSI6bnVsbH0sIlBhcmVudFN0eWxlIjpudWxsfSwiVGl0bGVTdHlsZSI6eyIkaWQiOiIzMTgiLCJGb250U2V0dGluZ3MiOnsiJGlkIjoiMzE5IiwiRm9udFNpemUiOjExLCJGb250TmFtZSI6IkNhbGlicmkiLCJJc0JvbGQiOnRydWUsIklzSXRhbGljIjpmYWxzZSwiSXNVbmRlcmxpbmVkIjpmYWxzZSwiUGFyZW50U3R5bGUiOm51bGx9LCJBdXRvU2l6ZSI6MCwiRm9yZWdyb3VuZCI6eyIkaWQiOiIzMjAiLCJDb2xvciI6eyIkaWQiOiIzMj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zIyIiwiVG9wIjowLjAsIkxlZnQiOjAuMCwiUmlnaHQiOjAuMCwiQm90dG9tIjowLjB9LCJQYWRkaW5nIjp7IiRpZCI6IjMyMyIsIlRvcCI6MC4wLCJMZWZ0IjowLjAsIlJpZ2h0IjowLjAsIkJvdHRvbSI6MC4wfSwiQmFja2dyb3VuZCI6eyIkaWQiOiIzMjQiLCJDb2xvciI6eyIkaWQiOiIzMjUiLCJBIjowLCJSIjoyNTUsIkciOjI1NSwiQiI6MjU1fX0sIklzVmlzaWJsZSI6dHJ1ZSwiV2lkdGgiOjAuMCwiSGVpZ2h0IjowLjAsIkJvcmRlclN0eWxlIjp7IiRpZCI6IjMyNiIsIkxpbmVDb2xvciI6bnVsbCwiTGluZVdlaWdodCI6MC4wLCJMaW5lVHlwZSI6MCwiUGFyZW50U3R5bGUiOm51bGx9LCJQYXJlbnRTdHlsZSI6bnVsbH0sIkRhdGVTdHlsZSI6eyIkaWQiOiIzMjciLCJGb250U2V0dGluZ3MiOnsiJGlkIjoiMzI4IiwiRm9udFNpemUiOjEwLCJGb250TmFtZSI6IkNhbGlicmkiLCJJc0JvbGQiOmZhbHNlLCJJc0l0YWxpYyI6ZmFsc2UsIklzVW5kZXJsaW5lZCI6ZmFsc2UsIlBhcmVudFN0eWxlIjpudWxsfSwiQXV0b1NpemUiOjAsIkZvcmVncm91bmQiOnsiJGlkIjoiMzI5IiwiQ29sb3IiOnsiJGlkIjoiMzM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EiLCJUb3AiOjAuMCwiTGVmdCI6MC4wLCJSaWdodCI6MC4wLCJCb3R0b20iOjAuMH0sIlBhZGRpbmciOnsiJGlkIjoiMzMyIiwiVG9wIjowLjAsIkxlZnQiOjAuMCwiUmlnaHQiOjAuMCwiQm90dG9tIjowLjB9LCJCYWNrZ3JvdW5kIjp7IiRpZCI6IjMzMyIsIkNvbG9yIjp7IiRyZWYiOiIyOTQifX0sIklzVmlzaWJsZSI6dHJ1ZSwiV2lkdGgiOjAuMCwiSGVpZ2h0IjowLjAsIkJvcmRlclN0eWxlIjp7IiRpZCI6IjMzNCIsIkxpbmVDb2xvciI6bnVsbCwiTGluZVdlaWdodCI6MC4wLCJMaW5lVHlwZSI6MCwiUGFyZW50U3R5bGUiOm51bGx9LCJQYXJlbnRTdHlsZSI6bnVsbH0sIkRhdGVGb3JtYXQiOnsiJGlkIjoiMz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zNiIsIkZvcm1hdCI6MCwiSXNWaXNpYmxlIjpmYWxzZSwiTGFzdEtub3duVmlzaWJpbGl0eVN0YXRlIjpmYWxzZX0sIklzVmlzaWJsZSI6dHJ1ZSwiUGFyZW50U3R5bGUiOm51bGx9LCJJbmRleCI6NCwiU21hcnREdXJhdGlvbkFjdGl2YXRlZCI6ZmFsc2UsIkRhdGVGb3JtYXQiOnsiJHJlZiI6IjMzNSJ9LCJXZWVrTnVtYmVyaW5nIjp7IiRpZCI6IjMzNyIsIkZvcm1hdCI6MCwiSXNWaXNpYmxlIjpmYWxzZSwiTGFzdEtub3duVmlzaWJpbGl0eVN0YXRlIjpmYWxzZX0sIklkIjoiYjVjNWQxYmItZmRjYS00OTFkLWE5MGMtNmIwMGViZWEzM2U1IiwiSW1wb3J0SWQiOiI2IiwiVGl0bGUiOiJMQ0QgQmFzaWMgSUkiLCJOb3RlIjpudWxsLCJIeXBlcmxpbmsiOnsiJGlkIjoiMzM4IiwiQWRkcmVzcyI6IiIsIlN1YkFkZHJlc3MiOiIifSwiSXNDaGFuZ2VkIjpmYWxzZSwiSXNOZXciOmZhbHNlfX1dLCJfbWlsZXN0b25lcyI6W10sIklkIjoiNTYyZTNiZWUtM2RlNS00OTRhLTgyZDUtNTllNGFmMWVjYTNkIiwiSXNTaW5nbGVJdGVtUm93IjpmYWxzZX1dLCJJbmRleCI6MSwiSWQiOiI2ZjJhYzU3ZC1jYmEyLTQ2YmMtOTE5Zi1mZTY4YzQ1MzkzMWUiLCJIZWFkZXJUZXh0IjoiQXNzZW1ibHkgRDIiLCJJc0RlZmF1bHQiOmZhbHNlLCJTdHlsZSI6eyIkaWQiOiIzMzkiLCJIZWFkZXJTdHlsZSI6eyIkaWQiOiIzNDAiLCJUZXh0U3R5bGUiOnsiJGlkIjoiMzQxIiwiRm9udFNldHRpbmdzIjp7IiRpZCI6IjM0MiIsIkZvbnRTaXplIjoxMSwiRm9udE5hbWUiOiJDYWxpYnJpIiwiSXNCb2xkIjpmYWxzZSwiSXNJdGFsaWMiOmZhbHNlLCJJc1VuZGVybGluZWQiOmZhbHNlLCJQYXJlbnRTdHlsZSI6bnVsbH0sIkF1dG9TaXplIjoyLCJGb3JlZ3JvdW5kIjp7IiRpZCI6IjM0MyIsIkNvbG9yIjp7IiRpZCI6IjM0NCIsIkEiOjI1NSwiUiI6MCwiRyI6MCwiQiI6MH19LCJNYXhXaWR0aCI6NjYuMCwiTWF4SGVpZ2h0IjowLjA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bnVsbCwiSXNWaXNpYmxlIjp0cnVlLCJXaWR0aCI6MC4wLCJIZWlnaHQiOjAuMCwiQm9yZGVyU3R5bGUiOm51bGwsIlBhcmVudFN0eWxlIjpudWxsfSwiUmVjdGFuZ2xlU3R5bGUiOnsiJGlkIjoiMzQ3IiwiTWFyZ2luIjp7IiRpZCI6IjM0OCIsIlRvcCI6MC4wLCJMZWZ0IjowLjAsIlJpZ2h0IjowLjAsIkJvdHRvbSI6MC4wfSwiUGFkZGluZyI6eyIkaWQiOiIzNDkiLCJUb3AiOjAuMCwiTGVmdCI6MC4wLCJSaWdodCI6MC4wLCJCb3R0b20iOjAuMH0sIkJhY2tncm91bmQiOnsiJGlkIjoiMzUwIiwiQ29sb3IiOnsiJGlkIjoiMzUxIiwiQSI6NjMsIlIiOjkxLCJHIjoxNTUsIkIiOjIxM319LCJJc1Zpc2libGUiOnRydWUsIldpZHRoIjowLjAsIkhlaWdodCI6MC4wLCJCb3JkZXJTdHlsZSI6eyIkaWQiOiIzNTIiLCJMaW5lQ29sb3IiOnsiJGlkIjoiMzUzIiwiJHR5cGUiOiJOTFJFLkNvbW1vbi5Eb20uU29saWRDb2xvckJydXNoLCBOTFJFLkNvbW1vbiIsIkNvbG9yIjp7IiRpZCI6IjM1NCIsIkEiOjI1NSwiUiI6MjU1LCJHIjowLCJCIjowfX0sIkxpbmVXZWlnaHQiOjAuMCwiTGluZVR5cGUiOjAsIlBhcmVudFN0eWxlIjpudWxsfSwiUGFyZW50U3R5bGUiOm51bGx9LCJNYXJnaW4iOnsiJGlkIjoiMzU1IiwiVG9wIjowLjAsIkxlZnQiOjAuMCwiUmlnaHQiOjAuMCwiQm90dG9tIjowLjB9LCJQYWRkaW5nIjp7IiRpZCI6IjM1NiIsIlRvcCI6MC4wLCJMZWZ0IjowLjAsIlJpZ2h0IjowLjAsIkJvdHRvbSI6MC4wfSwiQmFja2dyb3VuZCI6bnVsbCwiSXNWaXNpYmxlIjp0cnVlLCJXaWR0aCI6MC4wLCJIZWlnaHQiOjAuMCwiQm9yZGVyU3R5bGUiOm51bGwsIlBhcmVudFN0eWxlIjpudWxsfSwiQmFja2dyb3VuZFN0eWxlIjp7IiRpZCI6IjM1NyIsIk1hcmdpbiI6eyIkaWQiOiIzNTgiLCJUb3AiOjAuMCwiTGVmdCI6MC4wLCJSaWdodCI6MC4wLCJCb3R0b20iOjAuMH0sIlBhZGRpbmciOnsiJGlkIjoiMzU5IiwiVG9wIjowLjAsIkxlZnQiOjAuMCwiUmlnaHQiOjAuMCwiQm90dG9tIjowLjB9LCJCYWNrZ3JvdW5kIjp7IiRpZCI6IjM2MCIsIkNvbG9yIjp7IiRpZCI6IjM2MSIsIkEiOjUxLCJSIjo5MSwiRyI6MTU1LCJCIjoyMTN9fSwiSXNWaXNpYmxlIjp0cnVlLCJXaWR0aCI6MC4wLCJIZWlnaHQiOjAuMCwiQm9yZGVyU3R5bGUiOnsiJGlkIjoiMzYyIiwiTGluZUNvbG9yIjp7IiRpZCI6IjM2MyIsIiR0eXBlIjoiTkxSRS5Db21tb24uRG9tLlNvbGlkQ29sb3JCcnVzaCwgTkxSRS5Db21tb24iLCJDb2xvciI6eyIkaWQiOiIzNjQiLCJBIjoyNTUsIlIiOjI1NSwiRyI6MCwiQiI6MH19LCJMaW5lV2VpZ2h0IjowLjAsIkxpbmVUeXBlIjowLCJQYXJlbnRTdHlsZSI6bnVsbH0sIlBhcmVudFN0eWxlIjpudWxsfSwiTWFyZ2luIjp7IiRpZCI6IjM2NSIsIlRvcCI6MC4wLCJMZWZ0IjowLjAsIlJpZ2h0IjowLjAsIkJvdHRvbSI6MC4wfSwiUGFkZGluZyI6eyIkaWQiOiIzNjYiLCJUb3AiOjAuMCwiTGVmdCI6MC4wLCJSaWdodCI6MC4wLCJCb3R0b20iOjAuMH0sIklzVmlzaWJsZSI6dHJ1ZSwiV2lkdGgiOjAuMCwiSGVpZ2h0IjowLjAsIkJvcmRlclN0eWxlIjpudWxsLCJQYXJlbnRTdHlsZSI6bnVsbH19LHsiJGlkIjoiMzY3IiwiX3Jvd3MiOlt7IiRpZCI6IjM2OCIsIl90YXNrcyI6W3siJGlkIjoiMzY5IiwiX2F0dGFjaGVkTWlsZXN0b25lcyI6W10sIlRhc2tEZWZpbml0aW9uIjp7IiRpZCI6IjM3MCIsIkdyb3VwTmFtZSI6bnVsbCwiU3RhcnREYXRlIjoiMjAxOS0wMS0wMVQwMDowMDowMCIsIkVuZERhdGUiOiIyMDIwLTEyLTMxVDIzOjU5OjAwIiwiUGVyY2VudGFnZUNvbXBsZXRlIjpudWxsLCJTdHlsZSI6eyIkaWQiOiIzNzEiLCJTaGFwZSI6MCwiU2hhcGVUaGlja25lc3MiOjEsIkR1cmF0aW9uRm9ybWF0IjowLCJJbmNsdWRlTm9uV29ya2luZ0RheXNJbkR1cmF0aW9uIjpmYWxzZSwiUGVyY2VudGFnZUNvbXBsZXRlU3R5bGUiOnsiJGlkIjoiMzcyIiwiRm9udFNldHRpbmdzIjp7IiRpZCI6IjM3MyIsIkZvbnRTaXplIjoxMCwiRm9udE5hbWUiOiJDYWxpYnJpIiwiSXNCb2xkIjpmYWxzZSwiSXNJdGFsaWMiOmZhbHNlLCJJc1VuZGVybGluZWQiOmZhbHNlLCJQYXJlbnRTdHlsZSI6bnVsbH0sIkF1dG9TaXplIjowLCJGb3JlZ3JvdW5kIjp7IiRpZCI6IjM3NCIsIkNvbG9yIjp7IiRpZCI6IjM3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zc2IiwiVG9wIjowLjAsIkxlZnQiOjAuMCwiUmlnaHQiOjAuMCwiQm90dG9tIjowLjB9LCJQYWRkaW5nIjp7IiRpZCI6IjM3NyIsIlRvcCI6MC4wLCJMZWZ0IjowLjAsIlJpZ2h0IjowLjAsIkJvdHRvbSI6MC4wfSwiQmFja2dyb3VuZCI6eyIkaWQiOiIzNzgiLCJDb2xvciI6eyIkaWQiOiIzNzkiLCJBIjo4OSwiUiI6MCwiRyI6MCwiQiI6MH19LCJJc1Zpc2libGUiOnRydWUsIldpZHRoIjowLjAsIkhlaWdodCI6MC4wLCJCb3JkZXJTdHlsZSI6eyIkaWQiOiIzODAiLCJMaW5lQ29sb3IiOm51bGwsIkxpbmVXZWlnaHQiOjAuMCwiTGluZVR5cGUiOjAsIlBhcmVudFN0eWxlIjpudWxsfSwiUGFyZW50U3R5bGUiOm51bGx9LCJEdXJhdGlvblN0eWxlIjp7IiRpZCI6IjM4MSIsIkZvbnRTZXR0aW5ncyI6eyIkaWQiOiIzODIiLCJGb250U2l6ZSI6MTAsIkZvbnROYW1lIjoiQ2FsaWJyaSIsIklzQm9sZCI6ZmFsc2UsIklzSXRhbGljIjpmYWxzZSwiSXNVbmRlcmxpbmVkIjpmYWxzZSwiUGFyZW50U3R5bGUiOm51bGx9LCJBdXRvU2l6ZSI6MCwiRm9yZWdyb3VuZCI6eyIkaWQiOiIzODMiLCJDb2xvciI6eyIkaWQiOiIzO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DUiLCJUb3AiOjAuMCwiTGVmdCI6MC4wLCJSaWdodCI6MC4wLCJCb3R0b20iOjAuMH0sIlBhZGRpbmciOnsiJGlkIjoiMzg2IiwiVG9wIjowLjAsIkxlZnQiOjAuMCwiUmlnaHQiOjAuMCwiQm90dG9tIjowLjB9LCJCYWNrZ3JvdW5kIjp7IiRpZCI6IjM4NyIsIkNvbG9yIjp7IiRyZWYiOiIzNzkifX0sIklzVmlzaWJsZSI6dHJ1ZSwiV2lkdGgiOjAuMCwiSGVpZ2h0IjowLjAsIkJvcmRlclN0eWxlIjp7IiRpZCI6IjM4OCIsIkxpbmVDb2xvciI6bnVsbCwiTGluZVdlaWdodCI6MC4wLCJMaW5lVHlwZSI6MCwiUGFyZW50U3R5bGUiOm51bGx9LCJQYXJlbnRTdHlsZSI6bnVsbH0sIkhvcml6b250YWxDb25uZWN0b3JTdHlsZSI6eyIkaWQiOiIzODkiLCJMaW5lQ29sb3IiOnsiJGlkIjoiMzkwIiwiJHR5cGUiOiJOTFJFLkNvbW1vbi5Eb20uU29saWRDb2xvckJydXNoLCBOTFJFLkNvbW1vbiIsIkNvbG9yIjp7IiRpZCI6IjM5MSIsIkEiOjI1NSwiUiI6MjA0LCJHIjoyMDQsIkIiOjIwNH19LCJMaW5lV2VpZ2h0IjoxLjAsIkxpbmVUeXBlIjowLCJQYXJlbnRTdHlsZSI6bnVsbH0sIlZlcnRpY2FsQ29ubmVjdG9yU3R5bGUiOnsiJGlkIjoiMzkyIiwiTGluZUNvbG9yIjp7IiRpZCI6IjM5MyIsIiR0eXBlIjoiTkxSRS5Db21tb24uRG9tLlNvbGlkQ29sb3JCcnVzaCwgTkxSRS5Db21tb24iLCJDb2xvciI6eyIkaWQiOiIzOT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zOTUiLCJNYXJnaW4iOnsiJGlkIjoiMzk2IiwiVG9wIjowLjAsIkxlZnQiOjQuMCwiUmlnaHQiOjQuMCwiQm90dG9tIjowLjB9LCJQYWRkaW5nIjp7IiRpZCI6IjM5NyIsIlRvcCI6MC4wLCJMZWZ0IjowLjAsIlJpZ2h0IjowLjAsIkJvdHRvbSI6MC4wfSwiQmFja2dyb3VuZCI6eyIkaWQiOiIzOTgiLCJDb2xvciI6eyIkaWQiOiIzOTkiLCJBIjoyNTUsIlIiOjIzNywiRyI6MTI1LCJCIjo0OX19LCJJc1Zpc2libGUiOnRydWUsIldpZHRoIjowLjAsIkhlaWdodCI6MTYuMCwiQm9yZGVyU3R5bGUiOnsiJGlkIjoiNDAwIiwiTGluZUNvbG9yIjp7IiRpZCI6IjQwMSIsIiR0eXBlIjoiTkxSRS5Db21tb24uRG9tLlNvbGlkQ29sb3JCcnVzaCwgTkxSRS5Db21tb24iLCJDb2xvciI6eyIkaWQiOiI0MDIiLCJBIjoyNTUsIlIiOjI1NSwiRyI6MCwiQiI6MH19LCJMaW5lV2VpZ2h0IjowLjAsIkxpbmVUeXBlIjowLCJQYXJlbnRTdHlsZSI6bnVsbH0sIlBhcmVudFN0eWxlIjpudWxsfSwiVGl0bGVTdHlsZSI6eyIkaWQiOiI0MDMiLCJGb250U2V0dGluZ3MiOnsiJGlkIjoiNDA0IiwiRm9udFNpemUiOjExLCJGb250TmFtZSI6IkNhbGlicmkiLCJJc0JvbGQiOnRydWUsIklzSXRhbGljIjpmYWxzZSwiSXNVbmRlcmxpbmVkIjpmYWxzZSwiUGFyZW50U3R5bGUiOm51bGx9LCJBdXRvU2l6ZSI6MCwiRm9yZWdyb3VuZCI6eyIkaWQiOiI0MDUiLCJDb2xvciI6eyIkaWQiOiI0MD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NDA3IiwiVG9wIjowLjAsIkxlZnQiOjAuMCwiUmlnaHQiOjAuMCwiQm90dG9tIjowLjB9LCJQYWRkaW5nIjp7IiRpZCI6IjQwOCIsIlRvcCI6MC4wLCJMZWZ0IjowLjAsIlJpZ2h0IjowLjAsIkJvdHRvbSI6MC4wfSwiQmFja2dyb3VuZCI6eyIkaWQiOiI0MDkiLCJDb2xvciI6eyIkaWQiOiI0MTAiLCJBIjowLCJSIjoyNTUsIkciOjI1NSwiQiI6MjU1fX0sIklzVmlzaWJsZSI6dHJ1ZSwiV2lkdGgiOjAuMCwiSGVpZ2h0IjowLjAsIkJvcmRlclN0eWxlIjp7IiRpZCI6IjQxMSIsIkxpbmVDb2xvciI6bnVsbCwiTGluZVdlaWdodCI6MC4wLCJMaW5lVHlwZSI6MCwiUGFyZW50U3R5bGUiOm51bGx9LCJQYXJlbnRTdHlsZSI6bnVsbH0sIkRhdGVTdHlsZSI6eyIkaWQiOiI0MTIiLCJGb250U2V0dGluZ3MiOnsiJGlkIjoiNDEzIiwiRm9udFNpemUiOjEwLCJGb250TmFtZSI6IkNhbGlicmkiLCJJc0JvbGQiOmZhbHNlLCJJc0l0YWxpYyI6ZmFsc2UsIklzVW5kZXJsaW5lZCI6ZmFsc2UsIlBhcmVudFN0eWxlIjpudWxsfSwiQXV0b1NpemUiOjAsIkZvcmVncm91bmQiOnsiJGlkIjoiNDE0IiwiQ29sb3IiOnsiJGlkIjoiNDE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TYiLCJUb3AiOjAuMCwiTGVmdCI6MC4wLCJSaWdodCI6MC4wLCJCb3R0b20iOjAuMH0sIlBhZGRpbmciOnsiJGlkIjoiNDE3IiwiVG9wIjowLjAsIkxlZnQiOjAuMCwiUmlnaHQiOjAuMCwiQm90dG9tIjowLjB9LCJCYWNrZ3JvdW5kIjp7IiRpZCI6IjQxOCIsIkNvbG9yIjp7IiRyZWYiOiIzNzkifX0sIklzVmlzaWJsZSI6dHJ1ZSwiV2lkdGgiOjAuMCwiSGVpZ2h0IjowLjAsIkJvcmRlclN0eWxlIjp7IiRpZCI6IjQxOSIsIkxpbmVDb2xvciI6bnVsbCwiTGluZVdlaWdodCI6MC4wLCJMaW5lVHlwZSI6MCwiUGFyZW50U3R5bGUiOm51bGx9LCJQYXJlbnRTdHlsZSI6bnVsbH0sIkRhdGVGb3JtYXQiOnsiJGlkIjoiND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MSIsIkZvcm1hdCI6MCwiSXNWaXNpYmxlIjpmYWxzZSwiTGFzdEtub3duVmlzaWJpbGl0eVN0YXRlIjpmYWxzZX0sIklzVmlzaWJsZSI6dHJ1ZSwiUGFyZW50U3R5bGUiOm51bGx9LCJJbmRleCI6NSwiU21hcnREdXJhdGlvbkFjdGl2YXRlZCI6ZmFsc2UsIkRhdGVGb3JtYXQiOnsiJHJlZiI6IjQyMCJ9LCJXZWVrTnVtYmVyaW5nIjp7IiRpZCI6IjQyMiIsIkZvcm1hdCI6MCwiSXNWaXNpYmxlIjpmYWxzZSwiTGFzdEtub3duVmlzaWJpbGl0eVN0YXRlIjpmYWxzZX0sIklkIjoiYTM5MWFlNmUtMmRmOC00Y2QxLTkzYjUtZGYwNzI0ZjdhNTQzIiwiSW1wb3J0SWQiOiIzIiwiVGl0bGUiOiJTaSAyNTQiLCJOb3RlIjpudWxsLCJIeXBlcmxpbmsiOnsiJGlkIjoiNDIzIiwiQWRkcmVzcyI6IiIsIlN1YkFkZHJlc3MiOiIifSwiSXNDaGFuZ2VkIjpmYWxzZSwiSXNOZXciOmZhbHNlfX0seyIkaWQiOiI0MjQiLCJfYXR0YWNoZWRNaWxlc3RvbmVzIjpbXSwiVGFza0RlZmluaXRpb24iOnsiJGlkIjoiNDI1IiwiR3JvdXBOYW1lIjpudWxsLCJTdGFydERhdGUiOiIyMDIxLTAzLTAxVDAwOjAwOjAwIiwiRW5kRGF0ZSI6IjIwMjQtMDItMjlUMjM6NTk6MDAiLCJQZXJjZW50YWdlQ29tcGxldGUiOm51bGwsIlN0eWxlIjp7IiRpZCI6IjQyNiIsIlNoYXBlIjowLCJTaGFwZVRoaWNrbmVzcyI6MSwiRHVyYXRpb25Gb3JtYXQiOjAsIkluY2x1ZGVOb25Xb3JraW5nRGF5c0luRHVyYXRpb24iOmZhbHNlLCJQZXJjZW50YWdlQ29tcGxldGVTdHlsZSI6eyIkaWQiOiI0MjciLCJGb250U2V0dGluZ3MiOnsiJGlkIjoiNDI4IiwiRm9udFNpemUiOjEwLCJGb250TmFtZSI6IkNhbGlicmkiLCJJc0JvbGQiOmZhbHNlLCJJc0l0YWxpYyI6ZmFsc2UsIklzVW5kZXJsaW5lZCI6ZmFsc2UsIlBhcmVudFN0eWxlIjpudWxsfSwiQXV0b1NpemUiOjAsIkZvcmVncm91bmQiOnsiJGlkIjoiNDI5IiwiQ29sb3IiOnsiJGlkIjoiNDM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zEiLCJUb3AiOjAuMCwiTGVmdCI6MC4wLCJSaWdodCI6MC4wLCJCb3R0b20iOjAuMH0sIlBhZGRpbmciOnsiJGlkIjoiNDMyIiwiVG9wIjowLjAsIkxlZnQiOjAuMCwiUmlnaHQiOjAuMCwiQm90dG9tIjowLjB9LCJCYWNrZ3JvdW5kIjp7IiRpZCI6IjQzMyIsIkNvbG9yIjp7IiRpZCI6IjQzNCIsIkEiOjg5LCJSIjowLCJHIjowLCJCIjowfX0sIklzVmlzaWJsZSI6dHJ1ZSwiV2lkdGgiOjAuMCwiSGVpZ2h0IjowLjAsIkJvcmRlclN0eWxlIjp7IiRpZCI6IjQzNSIsIkxpbmVDb2xvciI6bnVsbCwiTGluZVdlaWdodCI6MC4wLCJMaW5lVHlwZSI6MCwiUGFyZW50U3R5bGUiOm51bGx9LCJQYXJlbnRTdHlsZSI6bnVsbH0sIkR1cmF0aW9uU3R5bGUiOnsiJGlkIjoiNDM2IiwiRm9udFNldHRpbmdzIjp7IiRpZCI6IjQzNyIsIkZvbnRTaXplIjoxMCwiRm9udE5hbWUiOiJDYWxpYnJpIiwiSXNCb2xkIjpmYWxzZSwiSXNJdGFsaWMiOmZhbHNlLCJJc1VuZGVybGluZWQiOmZhbHNlLCJQYXJlbnRTdHlsZSI6bnVsbH0sIkF1dG9TaXplIjowLCJGb3JlZ3JvdW5kIjp7IiRpZCI6IjQzOCIsIkNvbG9yIjp7IiRpZCI6IjQz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0MCIsIlRvcCI6MC4wLCJMZWZ0IjowLjAsIlJpZ2h0IjowLjAsIkJvdHRvbSI6MC4wfSwiUGFkZGluZyI6eyIkaWQiOiI0NDEiLCJUb3AiOjAuMCwiTGVmdCI6MC4wLCJSaWdodCI6MC4wLCJCb3R0b20iOjAuMH0sIkJhY2tncm91bmQiOnsiJGlkIjoiNDQyIiwiQ29sb3IiOnsiJHJlZiI6IjQzNCJ9fSwiSXNWaXNpYmxlIjp0cnVlLCJXaWR0aCI6MC4wLCJIZWlnaHQiOjAuMCwiQm9yZGVyU3R5bGUiOnsiJGlkIjoiNDQzIiwiTGluZUNvbG9yIjpudWxsLCJMaW5lV2VpZ2h0IjowLjAsIkxpbmVUeXBlIjowLCJQYXJlbnRTdHlsZSI6bnVsbH0sIlBhcmVudFN0eWxlIjpudWxsfSwiSG9yaXpvbnRhbENvbm5lY3RvclN0eWxlIjp7IiRpZCI6IjQ0NCIsIkxpbmVDb2xvciI6eyIkaWQiOiI0NDUiLCIkdHlwZSI6Ik5MUkUuQ29tbW9uLkRvbS5Tb2xpZENvbG9yQnJ1c2gsIE5MUkUuQ29tbW9uIiwiQ29sb3IiOnsiJGlkIjoiNDQ2IiwiQSI6MjU1LCJSIjoyMDQsIkciOjIwNCwiQiI6MjA0fX0sIkxpbmVXZWlnaHQiOjEuMCwiTGluZVR5cGUiOjAsIlBhcmVudFN0eWxlIjpudWxsfSwiVmVydGljYWxDb25uZWN0b3JTdHlsZSI6eyIkaWQiOiI0NDciLCJMaW5lQ29sb3IiOnsiJGlkIjoiNDQ4IiwiJHR5cGUiOiJOTFJFLkNvbW1vbi5Eb20uU29saWRDb2xvckJydXNoLCBOTFJFLkNvbW1vbiIsIkNvbG9yIjp7IiRpZCI6IjQ0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1MCIsIk1hcmdpbiI6eyIkaWQiOiI0NTEiLCJUb3AiOjAuMCwiTGVmdCI6NC4wLCJSaWdodCI6NC4wLCJCb3R0b20iOjAuMH0sIlBhZGRpbmciOnsiJGlkIjoiNDUyIiwiVG9wIjowLjAsIkxlZnQiOjAuMCwiUmlnaHQiOjAuMCwiQm90dG9tIjowLjB9LCJCYWNrZ3JvdW5kIjp7IiRpZCI6IjQ1MyIsIkNvbG9yIjp7IiRpZCI6IjQ1NCIsIkEiOjI1NSwiUiI6MjM3LCJHIjoxMjUsIkIiOjQ5fX0sIklzVmlzaWJsZSI6dHJ1ZSwiV2lkdGgiOjAuMCwiSGVpZ2h0IjoxNi4wLCJCb3JkZXJTdHlsZSI6eyIkaWQiOiI0NTUiLCJMaW5lQ29sb3IiOnsiJGlkIjoiNDU2IiwiJHR5cGUiOiJOTFJFLkNvbW1vbi5Eb20uU29saWRDb2xvckJydXNoLCBOTFJFLkNvbW1vbiIsIkNvbG9yIjp7IiRpZCI6IjQ1NyIsIkEiOjI1NSwiUiI6MjU1LCJHIjowLCJCIjowfX0sIkxpbmVXZWlnaHQiOjAuMCwiTGluZVR5cGUiOjAsIlBhcmVudFN0eWxlIjpudWxsfSwiUGFyZW50U3R5bGUiOm51bGx9LCJUaXRsZVN0eWxlIjp7IiRpZCI6IjQ1OCIsIkZvbnRTZXR0aW5ncyI6eyIkaWQiOiI0NTkiLCJGb250U2l6ZSI6MTEsIkZvbnROYW1lIjoiQ2FsaWJyaSIsIklzQm9sZCI6dHJ1ZSwiSXNJdGFsaWMiOmZhbHNlLCJJc1VuZGVybGluZWQiOmZhbHNlLCJQYXJlbnRTdHlsZSI6bnVsbH0sIkF1dG9TaXplIjowLCJGb3JlZ3JvdW5kIjp7IiRpZCI6IjQ2MCIsIkNvbG9yIjp7IiRpZCI6IjQ2M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0NjIiLCJUb3AiOjAuMCwiTGVmdCI6MC4wLCJSaWdodCI6MC4wLCJCb3R0b20iOjAuMH0sIlBhZGRpbmciOnsiJGlkIjoiNDYzIiwiVG9wIjowLjAsIkxlZnQiOjAuMCwiUmlnaHQiOjAuMCwiQm90dG9tIjowLjB9LCJCYWNrZ3JvdW5kIjp7IiRpZCI6IjQ2NCIsIkNvbG9yIjp7IiRpZCI6IjQ2NSIsIkEiOjAsIlIiOjI1NSwiRyI6MjU1LCJCIjoyNTV9fSwiSXNWaXNpYmxlIjp0cnVlLCJXaWR0aCI6MC4wLCJIZWlnaHQiOjAuMCwiQm9yZGVyU3R5bGUiOnsiJGlkIjoiNDY2IiwiTGluZUNvbG9yIjpudWxsLCJMaW5lV2VpZ2h0IjowLjAsIkxpbmVUeXBlIjowLCJQYXJlbnRTdHlsZSI6bnVsbH0sIlBhcmVudFN0eWxlIjpudWxsfSwiRGF0ZVN0eWxlIjp7IiRpZCI6IjQ2NyIsIkZvbnRTZXR0aW5ncyI6eyIkaWQiOiI0NjgiLCJGb250U2l6ZSI6MTAsIkZvbnROYW1lIjoiQ2FsaWJyaSIsIklzQm9sZCI6ZmFsc2UsIklzSXRhbGljIjpmYWxzZSwiSXNVbmRlcmxpbmVkIjpmYWxzZSwiUGFyZW50U3R5bGUiOm51bGx9LCJBdXRvU2l6ZSI6MCwiRm9yZWdyb3VuZCI6eyIkaWQiOiI0NjkiLCJDb2xvciI6eyIkaWQiOiI0Nz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HJlZiI6IjQzNCJ9fSwiSXNWaXNpYmxlIjp0cnVlLCJXaWR0aCI6MC4wLCJIZWlnaHQiOjAuMCwiQm9yZGVyU3R5bGUiOnsiJGlkIjoiNDc0IiwiTGluZUNvbG9yIjpudWxsLCJMaW5lV2VpZ2h0IjowLjAsIkxpbmVUeXBlIjowLCJQYXJlbnRTdHlsZSI6bnVsbH0sIlBhcmVudFN0eWxlIjpudWxsfSwiRGF0ZUZvcm1hdCI6eyIkaWQiOiI0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2IiwiRm9ybWF0IjowLCJJc1Zpc2libGUiOmZhbHNlLCJMYXN0S25vd25WaXNpYmlsaXR5U3RhdGUiOmZhbHNlfSwiSXNWaXNpYmxlIjp0cnVlLCJQYXJlbnRTdHlsZSI6bnVsbH0sIkluZGV4Ijo2LCJTbWFydER1cmF0aW9uQWN0aXZhdGVkIjpmYWxzZSwiRGF0ZUZvcm1hdCI6eyIkcmVmIjoiNDc1In0sIldlZWtOdW1iZXJpbmciOnsiJGlkIjoiNDc3IiwiRm9ybWF0IjowLCJJc1Zpc2libGUiOmZhbHNlLCJMYXN0S25vd25WaXNpYmlsaXR5U3RhdGUiOmZhbHNlfSwiSWQiOiI2M2U1NDY1Yy1iMDY4LTQ2YzYtYTMzOC1jODlhMDg5MjYxNzIiLCJJbXBvcnRJZCI6IjciLCJUaXRsZSI6IlNpIDI1NSIsIk5vdGUiOm51bGwsIkh5cGVybGluayI6eyIkaWQiOiI0NzgiLCJBZGRyZXNzIjoiIiwiU3ViQWRkcmVzcyI6IiJ9LCJJc0NoYW5nZWQiOmZhbHNlLCJJc05ldyI6ZmFsc2V9fSx7IiRpZCI6IjQ3OSIsIl9hdHRhY2hlZE1pbGVzdG9uZXMiOltdLCJUYXNrRGVmaW5pdGlvbiI6eyIkaWQiOiI0ODAiLCJHcm91cE5hbWUiOm51bGwsIlN0YXJ0RGF0ZSI6IjIwMjQtMDUtMjlUMDA6MDA6MDAiLCJFbmREYXRlIjoiMjAyNi0wNS0yOVQyMzo1OTowMCIsIlBlcmNlbnRhZ2VDb21wbGV0ZSI6bnVsbCwiU3R5bGUiOnsiJGlkIjoiNDgxIiwiU2hhcGUiOjAsIlNoYXBlVGhpY2tuZXNzIjoxLCJEdXJhdGlvbkZvcm1hdCI6MCwiSW5jbHVkZU5vbldvcmtpbmdEYXlzSW5EdXJhdGlvbiI6ZmFsc2UsIlBlcmNlbnRhZ2VDb21wbGV0ZVN0eWxlIjp7IiRpZCI6IjQ4MiIsIkZvbnRTZXR0aW5ncyI6eyIkaWQiOiI0ODMiLCJGb250U2l6ZSI6MTAsIkZvbnROYW1lIjoiQ2FsaWJyaSIsIklzQm9sZCI6ZmFsc2UsIklzSXRhbGljIjpmYWxzZSwiSXNVbmRlcmxpbmVkIjpmYWxzZSwiUGFyZW50U3R5bGUiOm51bGx9LCJBdXRvU2l6ZSI6MCwiRm9yZWdyb3VuZCI6eyIkaWQiOiI0ODQiLCJDb2xvciI6eyIkaWQiOiI0OD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Q4NiIsIlRvcCI6MC4wLCJMZWZ0IjowLjAsIlJpZ2h0IjowLjAsIkJvdHRvbSI6MC4wfSwiUGFkZGluZyI6eyIkaWQiOiI0ODciLCJUb3AiOjAuMCwiTGVmdCI6MC4wLCJSaWdodCI6MC4wLCJCb3R0b20iOjAuMH0sIkJhY2tncm91bmQiOnsiJGlkIjoiNDg4IiwiQ29sb3IiOnsiJGlkIjoiNDg5IiwiQSI6ODksIlIiOjAsIkciOjAsIkIiOjB9fSwiSXNWaXNpYmxlIjp0cnVlLCJXaWR0aCI6MC4wLCJIZWlnaHQiOjAuMCwiQm9yZGVyU3R5bGUiOnsiJGlkIjoiNDkwIiwiTGluZUNvbG9yIjpudWxsLCJMaW5lV2VpZ2h0IjowLjAsIkxpbmVUeXBlIjowLCJQYXJlbnRTdHlsZSI6bnVsbH0sIlBhcmVudFN0eWxlIjpudWxsfSwiRHVyYXRpb25TdHlsZSI6eyIkaWQiOiI0OTEiLCJGb250U2V0dGluZ3MiOnsiJGlkIjoiNDkyIiwiRm9udFNpemUiOjEwLCJGb250TmFtZSI6IkNhbGlicmkiLCJJc0JvbGQiOmZhbHNlLCJJc0l0YWxpYyI6ZmFsc2UsIklzVW5kZXJsaW5lZCI6ZmFsc2UsIlBhcmVudFN0eWxlIjpudWxsfSwiQXV0b1NpemUiOjAsIkZvcmVncm91bmQiOnsiJGlkIjoiNDkzIiwiQ29sb3IiOnsiJGlkIjoiND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k1IiwiVG9wIjowLjAsIkxlZnQiOjAuMCwiUmlnaHQiOjAuMCwiQm90dG9tIjowLjB9LCJQYWRkaW5nIjp7IiRpZCI6IjQ5NiIsIlRvcCI6MC4wLCJMZWZ0IjowLjAsIlJpZ2h0IjowLjAsIkJvdHRvbSI6MC4wfSwiQmFja2dyb3VuZCI6eyIkaWQiOiI0OTciLCJDb2xvciI6eyIkcmVmIjoiNDg5In19LCJJc1Zpc2libGUiOnRydWUsIldpZHRoIjowLjAsIkhlaWdodCI6MC4wLCJCb3JkZXJTdHlsZSI6eyIkaWQiOiI0OTgiLCJMaW5lQ29sb3IiOm51bGwsIkxpbmVXZWlnaHQiOjAuMCwiTGluZVR5cGUiOjAsIlBhcmVudFN0eWxlIjpudWxsfSwiUGFyZW50U3R5bGUiOm51bGx9LCJIb3Jpem9udGFsQ29ubmVjdG9yU3R5bGUiOnsiJGlkIjoiNDk5IiwiTGluZUNvbG9yIjp7IiRpZCI6IjUwMCIsIiR0eXBlIjoiTkxSRS5Db21tb24uRG9tLlNvbGlkQ29sb3JCcnVzaCwgTkxSRS5Db21tb24iLCJDb2xvciI6eyIkaWQiOiI1MDEiLCJBIjoyNTUsIlIiOjIwNCwiRyI6MjA0LCJCIjoyMDR9fSwiTGluZVdlaWdodCI6MS4wLCJMaW5lVHlwZSI6MCwiUGFyZW50U3R5bGUiOm51bGx9LCJWZXJ0aWNhbENvbm5lY3RvclN0eWxlIjp7IiRpZCI6IjUwMiIsIkxpbmVDb2xvciI6eyIkaWQiOiI1MDMiLCIkdHlwZSI6Ik5MUkUuQ29tbW9uLkRvbS5Tb2xpZENvbG9yQnJ1c2gsIE5MUkUuQ29tbW9uIiwiQ29sb3IiOnsiJGlkIjoiNTA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A1IiwiTWFyZ2luIjp7IiRpZCI6IjUwNiIsIlRvcCI6MC4wLCJMZWZ0Ijo0LjAsIlJpZ2h0Ijo0LjAsIkJvdHRvbSI6MC4wfSwiUGFkZGluZyI6eyIkaWQiOiI1MDciLCJUb3AiOjAuMCwiTGVmdCI6MC4wLCJSaWdodCI6MC4wLCJCb3R0b20iOjAuMH0sIkJhY2tncm91bmQiOnsiJGlkIjoiNTA4IiwiQ29sb3IiOnsiJGlkIjoiNTA5IiwiQSI6MjU1LCJSIjoyMzcsIkciOjEyNSwiQiI6NDl9fSwiSXNWaXNpYmxlIjp0cnVlLCJXaWR0aCI6MC4wLCJIZWlnaHQiOjE2LjAsIkJvcmRlclN0eWxlIjp7IiRpZCI6IjUxMCIsIkxpbmVDb2xvciI6eyIkaWQiOiI1MTEiLCIkdHlwZSI6Ik5MUkUuQ29tbW9uLkRvbS5Tb2xpZENvbG9yQnJ1c2gsIE5MUkUuQ29tbW9uIiwiQ29sb3IiOnsiJGlkIjoiNTEyIiwiQSI6MjU1LCJSIjoyNTUsIkciOjAsIkIiOjB9fSwiTGluZVdlaWdodCI6MC4wLCJMaW5lVHlwZSI6MCwiUGFyZW50U3R5bGUiOm51bGx9LCJQYXJlbnRTdHlsZSI6bnVsbH0sIlRpdGxlU3R5bGUiOnsiJGlkIjoiNTEzIiwiRm9udFNldHRpbmdzIjp7IiRpZCI6IjUxNCIsIkZvbnRTaXplIjoxMSwiRm9udE5hbWUiOiJDYWxpYnJpIiwiSXNCb2xkIjp0cnVlLCJJc0l0YWxpYyI6ZmFsc2UsIklzVW5kZXJsaW5lZCI6ZmFsc2UsIlBhcmVudFN0eWxlIjpudWxsfSwiQXV0b1NpemUiOjAsIkZvcmVncm91bmQiOnsiJGlkIjoiNTE1IiwiQ29sb3IiOnsiJGlkIjoiNTE2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UxNyIsIlRvcCI6MC4wLCJMZWZ0IjowLjAsIlJpZ2h0IjowLjAsIkJvdHRvbSI6MC4wfSwiUGFkZGluZyI6eyIkaWQiOiI1MTgiLCJUb3AiOjAuMCwiTGVmdCI6MC4wLCJSaWdodCI6MC4wLCJCb3R0b20iOjAuMH0sIkJhY2tncm91bmQiOnsiJGlkIjoiNTE5IiwiQ29sb3IiOnsiJGlkIjoiNTIwIiwiQSI6MCwiUiI6MjU1LCJHIjoyNTUsIkIiOjI1NX19LCJJc1Zpc2libGUiOnRydWUsIldpZHRoIjowLjAsIkhlaWdodCI6MC4wLCJCb3JkZXJTdHlsZSI6eyIkaWQiOiI1MjEiLCJMaW5lQ29sb3IiOm51bGwsIkxpbmVXZWlnaHQiOjAuMCwiTGluZVR5cGUiOjAsIlBhcmVudFN0eWxlIjpudWxsfSwiUGFyZW50U3R5bGUiOm51bGx9LCJEYXRlU3R5bGUiOnsiJGlkIjoiNTIyIiwiRm9udFNldHRpbmdzIjp7IiRpZCI6IjUyMyIsIkZvbnRTaXplIjoxMCwiRm9udE5hbWUiOiJDYWxpYnJpIiwiSXNCb2xkIjpmYWxzZSwiSXNJdGFsaWMiOmZhbHNlLCJJc1VuZGVybGluZWQiOmZhbHNlLCJQYXJlbnRTdHlsZSI6bnVsbH0sIkF1dG9TaXplIjowLCJGb3JlZ3JvdW5kIjp7IiRpZCI6IjUyNCIsIkNvbG9yIjp7IiRpZCI6IjU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I2IiwiVG9wIjowLjAsIkxlZnQiOjAuMCwiUmlnaHQiOjAuMCwiQm90dG9tIjowLjB9LCJQYWRkaW5nIjp7IiRpZCI6IjUyNyIsIlRvcCI6MC4wLCJMZWZ0IjowLjAsIlJpZ2h0IjowLjAsIkJvdHRvbSI6MC4wfSwiQmFja2dyb3VuZCI6eyIkaWQiOiI1MjgiLCJDb2xvciI6eyIkcmVmIjoiNDg5In19LCJJc1Zpc2libGUiOnRydWUsIldpZHRoIjowLjAsIkhlaWdodCI6MC4wLCJCb3JkZXJTdHlsZSI6eyIkaWQiOiI1MjkiLCJMaW5lQ29sb3IiOm51bGwsIkxpbmVXZWlnaHQiOjAuMCwiTGluZVR5cGUiOjAsIlBhcmVudFN0eWxlIjpudWxsfSwiUGFyZW50U3R5bGUiOm51bGx9LCJEYXRlRm9ybWF0Ijp7IiRpZCI6IjUz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zEiLCJGb3JtYXQiOjAsIklzVmlzaWJsZSI6ZmFsc2UsIkxhc3RLbm93blZpc2liaWxpdHlTdGF0ZSI6ZmFsc2V9LCJJc1Zpc2libGUiOnRydWUsIlBhcmVudFN0eWxlIjpudWxsfSwiSW5kZXgiOjcsIlNtYXJ0RHVyYXRpb25BY3RpdmF0ZWQiOmZhbHNlLCJEYXRlRm9ybWF0Ijp7IiRyZWYiOiI1MzAifSwiV2Vla051bWJlcmluZyI6eyIkaWQiOiI1MzIiLCJGb3JtYXQiOjAsIklzVmlzaWJsZSI6ZmFsc2UsIkxhc3RLbm93blZpc2liaWxpdHlTdGF0ZSI6ZmFsc2V9LCJJZCI6ImRiYmYzMTQ3LTM2ODktNGYwYi05NDY0LWI4OTRlMTQ2YTg1OCIsIkltcG9ydElkIjoiOCIsIlRpdGxlIjoiU2kgMjU2IiwiTm90ZSI6bnVsbCwiSHlwZXJsaW5rIjp7IiRpZCI6IjUzMyIsIkFkZHJlc3MiOiIiLCJTdWJBZGRyZXNzIjoiIn0sIklzQ2hhbmdlZCI6ZmFsc2UsIklzTmV3IjpmYWxzZX19XSwiX21pbGVzdG9uZXMiOltdLCJJZCI6ImJjZGY5MTIwLWQ3OWItNDRlOS04YjQyLTFkYjRkMTg5MTI1NSIsIklzU2luZ2xlSXRlbVJvdyI6ZmFsc2V9XSwiSW5kZXgiOjIsIklkIjoiMWFjN2QzOWEtOGVjOS00NTlmLWE2NjktNjYxNmE0MTc1MzJiIiwiSGVhZGVyVGV4dCI6IkFzc2VtYmx5IEQzIiwiSXNEZWZhdWx0IjpmYWxzZSwiU3R5bGUiOnsiJGlkIjoiNTM0IiwiSGVhZGVyU3R5bGUiOnsiJGlkIjoiNTM1IiwiVGV4dFN0eWxlIjp7IiRpZCI6IjUzNiIsIkZvbnRTZXR0aW5ncyI6eyIkaWQiOiI1MzciLCJGb250U2l6ZSI6MTEsIkZvbnROYW1lIjoiQ2FsaWJyaSIsIklzQm9sZCI6ZmFsc2UsIklzSXRhbGljIjpmYWxzZSwiSXNVbmRlcmxpbmVkIjpmYWxzZSwiUGFyZW50U3R5bGUiOm51bGx9LCJBdXRvU2l6ZSI6MiwiRm9yZWdyb3VuZCI6eyIkaWQiOiI1MzgiLCJDb2xvciI6eyIkaWQiOiI1MzkiLCJBIjoyNTUsIlIiOjAsIkciOjAsIkIiOjB9fSwiTWF4V2lkdGgiOjY2LjAsIk1heEhlaWdodCI6MC4wLCJTbWFydEZvcmVncm91bmRJc0FjdGl2ZSI6ZmFsc2UsIkhvcml6b250YWxBbGlnbm1lbnQiOjAsIlZlcnRpY2FsQWxpZ25tZW50IjowLCJTbWFydEZvcmVncm91bmQiOm51bGwsIkJhY2tncm91bmRGaWxsVHlwZSI6MCwiTWFyZ2luIjp7IiRpZCI6IjU0MCIsIlRvcCI6MC4wLCJMZWZ0IjowLjAsIlJpZ2h0IjowLjAsIkJvdHRvbSI6MC4wfSwiUGFkZGluZyI6eyIkaWQiOiI1NDEiLCJUb3AiOjAuMCwiTGVmdCI6MC4wLCJSaWdodCI6MC4wLCJCb3R0b20iOjAuMH0sIkJhY2tncm91bmQiOm51bGwsIklzVmlzaWJsZSI6dHJ1ZSwiV2lkdGgiOjAuMCwiSGVpZ2h0IjowLjAsIkJvcmRlclN0eWxlIjpudWxsLCJQYXJlbnRTdHlsZSI6bnVsbH0sIlJlY3RhbmdsZVN0eWxlIjp7IiRpZCI6IjU0MiIsIk1hcmdpbiI6eyIkaWQiOiI1NDMiLCJUb3AiOjAuMCwiTGVmdCI6MC4wLCJSaWdodCI6MC4wLCJCb3R0b20iOjAuMH0sIlBhZGRpbmciOnsiJGlkIjoiNTQ0IiwiVG9wIjowLjAsIkxlZnQiOjAuMCwiUmlnaHQiOjAuMCwiQm90dG9tIjowLjB9LCJCYWNrZ3JvdW5kIjp7IiRpZCI6IjU0NSIsIkNvbG9yIjp7IiRpZCI6IjU0NiIsIkEiOjYzLCJSIjowLCJHIjoxMTQsIkIiOjE4OH19LCJJc1Zpc2libGUiOnRydWUsIldpZHRoIjowLjAsIkhlaWdodCI6MC4wLCJCb3JkZXJTdHlsZSI6eyIkaWQiOiI1NDciLCJMaW5lQ29sb3IiOnsiJGlkIjoiNTQ4IiwiJHR5cGUiOiJOTFJFLkNvbW1vbi5Eb20uU29saWRDb2xvckJydXNoLCBOTFJFLkNvbW1vbiIsIkNvbG9yIjp7IiRpZCI6IjU0OSIsIkEiOjI1NSwiUiI6MjU1LCJHIjowLCJCIjowfX0sIkxpbmVXZWlnaHQiOjAuMCwiTGluZVR5cGUiOjAsIlBhcmVudFN0eWxlIjpudWxsfSwiUGFyZW50U3R5bGUiOm51bGx9LCJNYXJnaW4iOnsiJGlkIjoiNTUwIiwiVG9wIjowLjAsIkxlZnQiOjAuMCwiUmlnaHQiOjAuMCwiQm90dG9tIjowLjB9LCJQYWRkaW5nIjp7IiRpZCI6IjU1MSIsIlRvcCI6MC4wLCJMZWZ0IjowLjAsIlJpZ2h0IjowLjAsIkJvdHRvbSI6MC4wfSwiQmFja2dyb3VuZCI6bnVsbCwiSXNWaXNpYmxlIjp0cnVlLCJXaWR0aCI6MC4wLCJIZWlnaHQiOjAuMCwiQm9yZGVyU3R5bGUiOm51bGwsIlBhcmVudFN0eWxlIjpudWxsfSwiQmFja2dyb3VuZFN0eWxlIjp7IiRpZCI6IjU1MiIsIk1hcmdpbiI6eyIkaWQiOiI1NTMiLCJUb3AiOjAuMCwiTGVmdCI6MC4wLCJSaWdodCI6MC4wLCJCb3R0b20iOjAuMH0sIlBhZGRpbmciOnsiJGlkIjoiNTU0IiwiVG9wIjowLjAsIkxlZnQiOjAuMCwiUmlnaHQiOjAuMCwiQm90dG9tIjowLjB9LCJCYWNrZ3JvdW5kIjp7IiRpZCI6IjU1NSIsIkNvbG9yIjp7IiRpZCI6IjU1NiIsIkEiOjUxLCJSIjowLCJHIjoxMTQsIkIiOjE4OH19LCJJc1Zpc2libGUiOnRydWUsIldpZHRoIjowLjAsIkhlaWdodCI6MC4wLCJCb3JkZXJTdHlsZSI6eyIkaWQiOiI1NTciLCJMaW5lQ29sb3IiOnsiJGlkIjoiNTU4IiwiJHR5cGUiOiJOTFJFLkNvbW1vbi5Eb20uU29saWRDb2xvckJydXNoLCBOTFJFLkNvbW1vbiIsIkNvbG9yIjp7IiRpZCI6IjU1OSIsIkEiOjI1NSwiUiI6MjU1LCJHIjowLCJCIjowfX0sIkxpbmVXZWlnaHQiOjAuMCwiTGluZVR5cGUiOjAsIlBhcmVudFN0eWxlIjpudWxsfSwiUGFyZW50U3R5bGUiOm51bGx9LCJNYXJnaW4iOnsiJGlkIjoiNTYwIiwiVG9wIjowLjAsIkxlZnQiOjAuMCwiUmlnaHQiOjAuMCwiQm90dG9tIjowLjB9LCJQYWRkaW5nIjp7IiRpZCI6IjU2MSIsIlRvcCI6MC4wLCJMZWZ0IjowLjAsIlJpZ2h0IjowLjAsIkJvdHRvbSI6MC4wfSwiSXNWaXNpYmxlIjp0cnVlLCJXaWR0aCI6MC4wLCJIZWlnaHQiOjAuMCwiQm9yZGVyU3R5bGUiOm51bGwsIlBhcmVudFN0eWxlIjpudWxsfX1dLCJJZCI6ImU2Y2JkNjIxLTA4Y2UtNDhiZi1hODFmLWE5MTAzMmVjODEyZSIsIkluZGV4IjowLCJIZWFkZXJUZXh0IjoiQXVzdGluIiwiU3R5bGUiOnsiJGlkIjoiNTYyIiwiSGVhZGVyU3R5bGUiOnsiJGlkIjoiNTYzIiwiVGV4dElzVmVydGljYWwiOmZhbHNlLCJUZXh0U3R5bGUiOnsiJGlkIjoiNTY0IiwiRm9udFNldHRpbmdzIjp7IiRpZCI6IjU2NSIsIkZvbnRTaXplIjoxMiwiRm9udE5hbWUiOiJDYWxpYnJpIiwiSXNCb2xkIjpmYWxzZSwiSXNJdGFsaWMiOmZhbHNlLCJJc1VuZGVybGluZWQiOmZhbHNlLCJQYXJlbnRTdHlsZSI6bnVsbH0sIkF1dG9TaXplIjoyLCJGb3JlZ3JvdW5kIjp7IiRpZCI6IjU2NiIsIkNvbG9yIjp7IiRpZCI6IjU2NyIsIkEiOjI1NSwiUiI6MjU1LCJHIjoyNTUsIkIiOjI1NX19LCJNYXhXaWR0aCI6NTEuNDkzMzMzMzMzMzMzMzM5LCJNYXhIZWlnaHQiOjAuMCwiU21hcnRGb3JlZ3JvdW5kSXNBY3RpdmUiOmZhbHNlLCJIb3Jpem9udGFsQWxpZ25tZW50IjowLCJWZXJ0aWNhbEFsaWdubWVudCI6MCwiU21hcnRGb3JlZ3JvdW5kIjpudWxsLCJCYWNrZ3JvdW5kRmlsbFR5cGUiOjAsIk1hcmdpbiI6eyIkaWQiOiI1NjgiLCJUb3AiOjAuMCwiTGVmdCI6MC4wLCJSaWdodCI6MC4wLCJCb3R0b20iOjAuMH0sIlBhZGRpbmciOnsiJGlkIjoiNTY5IiwiVG9wIjowLjAsIkxlZnQiOjAuMCwiUmlnaHQiOjAuMCwiQm90dG9tIjowLjB9LCJCYWNrZ3JvdW5kIjpudWxsLCJJc1Zpc2libGUiOnRydWUsIldpZHRoIjowLjAsIkhlaWdodCI6MC4wLCJCb3JkZXJTdHlsZSI6bnVsbCwiUGFyZW50U3R5bGUiOm51bGx9LCJSZWN0YW5nbGVTdHlsZSI6eyIkaWQiOiI1NzAiLCJNYXJnaW4iOnsiJGlkIjoiNTcxIiwiVG9wIjowLjAsIkxlZnQiOjAuMCwiUmlnaHQiOjAuMCwiQm90dG9tIjowLjB9LCJQYWRkaW5nIjp7IiRpZCI6IjU3MiIsIlRvcCI6MC4wLCJMZWZ0IjowLjAsIlJpZ2h0IjowLjAsIkJvdHRvbSI6MC4wfSwiQmFja2dyb3VuZCI6eyIkaWQiOiI1NzMiLCJDb2xvciI6eyIkaWQiOiI1NzQiLCJBIjoyNTUsIlIiOjAsIkciOjExNCwiQiI6MTg4fX0sIklzVmlzaWJsZSI6dHJ1ZSwiV2lkdGgiOjAuMCwiSGVpZ2h0IjowLjAsIkJvcmRlclN0eWxlIjp7IiRpZCI6IjU3NSIsIkxpbmVDb2xvciI6eyIkaWQiOiI1NzYiLCIkdHlwZSI6Ik5MUkUuQ29tbW9uLkRvbS5Tb2xpZENvbG9yQnJ1c2gsIE5MUkUuQ29tbW9uIiwiQ29sb3IiOnsiJGlkIjoiNTc3IiwiQSI6MjU1LCJSIjoyMSwiRyI6MzcsIkIiOjY2fX0sIkxpbmVXZWlnaHQiOjAuMCwiTGluZVR5cGUiOjAsIlBhcmVudFN0eWxlIjpudWxsfSwiUGFyZW50U3R5bGUiOm51bGx9LCJNYXJnaW4iOnsiJGlkIjoiNTc4IiwiVG9wIjowLjAsIkxlZnQiOjAuMCwiUmlnaHQiOjAuMCwiQm90dG9tIjowLjB9LCJQYWRkaW5nIjp7IiRpZCI6IjU3OSIsIlRvcCI6MC4wLCJMZWZ0IjowLjAsIlJpZ2h0IjowLjAsIkJvdHRvbSI6MC4wfSwiQmFja2dyb3VuZCI6bnVsbCwiSXNWaXNpYmxlIjp0cnVlLCJXaWR0aCI6MC4wLCJIZWlnaHQiOjAuMCwiQm9yZGVyU3R5bGUiOm51bGwsIlBhcmVudFN0eWxlIjpudWxsfSwiQmFja2dyb3VuZFN0eWxlIjp7IiRpZCI6IjU4MCIsIk1hcmdpbiI6eyIkaWQiOiI1ODEiLCJUb3AiOjAuMCwiTGVmdCI6MC4wLCJSaWdodCI6MC4wLCJCb3R0b20iOjAuMH0sIlBhZGRpbmciOnsiJGlkIjoiNTgyIiwiVG9wIjowLjAsIkxlZnQiOjAuMCwiUmlnaHQiOjAuMCwiQm90dG9tIjowLjB9LCJCYWNrZ3JvdW5kIjp7IiRpZCI6IjU4MyIsIkNvbG9yIjp7IiRpZCI6IjU4NCIsIkEiOjUxLCJSIjoxNjUsIkciOjE2NSwiQiI6MTY1fX0sIklzVmlzaWJsZSI6dHJ1ZSwiV2lkdGgiOjAuMCwiSGVpZ2h0IjowLjAsIkJvcmRlclN0eWxlIjp7IiRpZCI6IjU4NSIsIkxpbmVDb2xvciI6eyIkaWQiOiI1ODYiLCIkdHlwZSI6Ik5MUkUuQ29tbW9uLkRvbS5Tb2xpZENvbG9yQnJ1c2gsIE5MUkUuQ29tbW9uIiwiQ29sb3IiOnsiJGlkIjoiNTg3IiwiQSI6MjU1LCJSIjoyMSwiRyI6MzcsIkIiOjY2fX0sIkxpbmVXZWlnaHQiOjAuMCwiTGluZVR5cGUiOjAsIlBhcmVudFN0eWxlIjpudWxsfSwiUGFyZW50U3R5bGUiOm51bGx9LCJJc0Fib3ZlVGltZWJhbmQiOmZhbHNlLCJNYXJnaW4iOnsiJGlkIjoiNTg4IiwiVG9wIjowLjAsIkxlZnQiOjAuMCwiUmlnaHQiOjAuMCwiQm90dG9tIjowLjB9LCJQYWRkaW5nIjp7IiRpZCI6IjU4OSIsIlRvcCI6MC4wLCJMZWZ0IjowLjAsIlJpZ2h0IjowLjAsIkJvdHRvbSI6MC4wfSwiSXNWaXNpYmxlIjp0cnVlLCJXaWR0aCI6MC4wLCJIZWlnaHQiOjAuMCwiQm9yZGVyU3R5bGUiOnsiJGlkIjoiNTkwIiwiTGluZUNvbG9yIjpudWxsLCJMaW5lV2VpZ2h0IjowLjAsIkxpbmVUeXBlIjowLCJQYXJlbnRTdHlsZSI6bnVsbH0sIlBhcmVudFN0eWxlIjpudWxsfX0seyIkaWQiOiI1OTEiLCJfYWN0aXZpdGllcyI6W3siJGlkIjoiNTkyIiwiX3Jvd3MiOltdLCJJbmRleCI6MCwiSWQiOiJmNjQ1YmNjYS0zOTAzLTRjMzAtYmRmOC0xMjliNjBiMDE0NDMiLCJIZWFkZXJUZXh0IjpudWxsLCJJc0RlZmF1bHQiOnRydWUsIlN0eWxlIjp7IiRpZCI6IjU5MyIsIkhlYWRlclN0eWxlIjp7IiRpZCI6IjU5NCIsIlRleHRTdHlsZSI6eyIkaWQiOiI1OTUiLCJGb250U2V0dGluZ3MiOnsiJGlkIjoiNTk2IiwiRm9udFNpemUiOjExLCJGb250TmFtZSI6IkNhbGlicmkiLCJJc0JvbGQiOmZhbHNlLCJJc0l0YWxpYyI6ZmFsc2UsIklzVW5kZXJsaW5lZCI6ZmFsc2UsIlBhcmVudFN0eWxlIjpudWxsfSwiQXV0b1NpemUiOjIsIkZvcmVncm91bmQiOnsiJGlkIjoiNTk3IiwiQ29sb3IiOnsiJGlkIjoiNTk4IiwiQSI6MjU1LCJSIjowLCJHIjowLCJCIjowfX0sIk1heFdpZHRoIjoiSW5maW5pdHkiLCJNYXhIZWlnaHQiOjAuMCwiU21hcnRGb3JlZ3JvdW5kSXNBY3RpdmUiOmZhbHNlLCJIb3Jpem9udGFsQWxpZ25tZW50IjowLCJWZXJ0aWNhbEFsaWdubWVudCI6MCwiU21hcnRGb3JlZ3JvdW5kIjpudWxsLCJCYWNrZ3JvdW5kRmlsbFR5cGUiOjAsIk1hcmdpbiI6eyIkaWQiOiI1OTkiLCJUb3AiOjAuMCwiTGVmdCI6MC4wLCJSaWdodCI6MC4wLCJCb3R0b20iOjAuMH0sIlBhZGRpbmciOnsiJGlkIjoiNjAwIiwiVG9wIjowLjAsIkxlZnQiOjAuMCwiUmlnaHQiOjAuMCwiQm90dG9tIjowLjB9LCJCYWNrZ3JvdW5kIjpudWxsLCJJc1Zpc2libGUiOnRydWUsIldpZHRoIjowLjAsIkhlaWdodCI6MC4wLCJCb3JkZXJTdHlsZSI6bnVsbCwiUGFyZW50U3R5bGUiOm51bGx9LCJSZWN0YW5nbGVTdHlsZSI6eyIkaWQiOiI2MDEiLCJNYXJnaW4iOnsiJGlkIjoiNjAyIiwiVG9wIjowLjAsIkxlZnQiOjAuMCwiUmlnaHQiOjAuMCwiQm90dG9tIjowLjB9LCJQYWRkaW5nIjp7IiRpZCI6IjYwMyIsIlRvcCI6MC4wLCJMZWZ0IjowLjAsIlJpZ2h0IjowLjAsIkJvdHRvbSI6MC4wfSwiQmFja2dyb3VuZCI6eyIkaWQiOiI2MDQiLCJDb2xvciI6eyIkaWQiOiI2MDUiLCJBIjo2MywiUiI6NjgsIkciOjExNCwiQiI6MTk2fX0sIklzVmlzaWJsZSI6dHJ1ZSwiV2lkdGgiOjAuMCwiSGVpZ2h0IjowLjAsIkJvcmRlclN0eWxlIjp7IiRpZCI6IjYwNiIsIkxpbmVDb2xvciI6eyIkaWQiOiI2MDciLCIkdHlwZSI6Ik5MUkUuQ29tbW9uLkRvbS5Tb2xpZENvbG9yQnJ1c2gsIE5MUkUuQ29tbW9uIiwiQ29sb3IiOnsiJGlkIjoiNjA4IiwiQSI6MjU1LCJSIjoyNTUsIkciOjAsIkIiOjB9fSwiTGluZVdlaWdodCI6MC4wLCJMaW5lVHlwZSI6MCwiUGFyZW50U3R5bGUiOm51bGx9LCJQYXJlbnRTdHlsZSI6bnVsbH0sIk1hcmdpbiI6eyIkaWQiOiI2MDkiLCJUb3AiOjAuMCwiTGVmdCI6MC4wLCJSaWdodCI6MC4wLCJCb3R0b20iOjAuMH0sIlBhZGRpbmciOnsiJGlkIjoiNjEwIiwiVG9wIjowLjAsIkxlZnQiOjAuMCwiUmlnaHQiOjAuMCwiQm90dG9tIjowLjB9LCJCYWNrZ3JvdW5kIjpudWxsLCJJc1Zpc2libGUiOnRydWUsIldpZHRoIjowLjAsIkhlaWdodCI6MC4wLCJCb3JkZXJTdHlsZSI6bnVsbCwiUGFyZW50U3R5bGUiOm51bGx9LCJCYWNrZ3JvdW5kU3R5bGUiOnsiJGlkIjoiNjExIiwiTWFyZ2luIjp7IiRpZCI6IjYxMiIsIlRvcCI6MC4wLCJMZWZ0IjowLjAsIlJpZ2h0IjowLjAsIkJvdHRvbSI6MC4wfSwiUGFkZGluZyI6eyIkaWQiOiI2MTMiLCJUb3AiOjAuMCwiTGVmdCI6MC4wLCJSaWdodCI6MC4wLCJCb3R0b20iOjAuMH0sIkJhY2tncm91bmQiOnsiJGlkIjoiNjE0IiwiQ29sb3IiOnsiJGlkIjoiNjE1IiwiQSI6NTEsIlIiOjE2NSwiRyI6MTY1LCJCIjoxNjV9fSwiSXNWaXNpYmxlIjp0cnVlLCJXaWR0aCI6MC4wLCJIZWlnaHQiOjAuMCwiQm9yZGVyU3R5bGUiOnsiJGlkIjoiNjE2IiwiTGluZUNvbG9yIjp7IiRpZCI6IjYxNyIsIiR0eXBlIjoiTkxSRS5Db21tb24uRG9tLlNvbGlkQ29sb3JCcnVzaCwgTkxSRS5Db21tb24iLCJDb2xvciI6eyIkaWQiOiI2MTgiLCJBIjoyNTUsIlIiOjI1NSwiRyI6MCwiQiI6MH19LCJMaW5lV2VpZ2h0IjowLjAsIkxpbmVUeXBlIjowLCJQYXJlbnRTdHlsZSI6bnVsbH0sIlBhcmVudFN0eWxlIjpudWxsfSwiTWFyZ2luIjp7IiRpZCI6IjYxOSIsIlRvcCI6MC4wLCJMZWZ0IjowLjAsIlJpZ2h0IjowLjAsIkJvdHRvbSI6MC4wfSwiUGFkZGluZyI6eyIkaWQiOiI2MjAiLCJUb3AiOjAuMCwiTGVmdCI6MC4wLCJSaWdodCI6MC4wLCJCb3R0b20iOjAuMH0sIklzVmlzaWJsZSI6dHJ1ZSwiV2lkdGgiOjAuMCwiSGVpZ2h0IjowLjAsIkJvcmRlclN0eWxlIjpudWxsLCJQYXJlbnRTdHlsZSI6bnVsbH19LHsiJGlkIjoiNjIxIiwiX3Jvd3MiOlt7IiRpZCI6IjYyMiIsIl90YXNrcyI6W3siJGlkIjoiNjIzIiwiX2F0dGFjaGVkTWlsZXN0b25lcyI6W10sIlRhc2tEZWZpbml0aW9uIjp7IiRpZCI6IjYyNCIsIkdyb3VwTmFtZSI6bnVsbCwiU3RhcnREYXRlIjoiMjAxOS0wMS0wMVQwMDowMDowMCIsIkVuZERhdGUiOiIyMDIwLTAxLTAxVDIzOjU5OjAwIiwiUGVyY2VudGFnZUNvbXBsZXRlIjpudWxsLCJTdHlsZSI6eyIkaWQiOiI2MjUiLCJTaGFwZSI6MCwiU2hhcGVUaGlja25lc3MiOjEsIkR1cmF0aW9uRm9ybWF0IjowLCJJbmNsdWRlTm9uV29ya2luZ0RheXNJbkR1cmF0aW9uIjpmYWxzZSwiUGVyY2VudGFnZUNvbXBsZXRlU3R5bGUiOnsiJGlkIjoiNjI2IiwiRm9udFNldHRpbmdzIjp7IiRpZCI6IjYyNyIsIkZvbnRTaXplIjoxMCwiRm9udE5hbWUiOiJDYWxpYnJpIiwiSXNCb2xkIjpmYWxzZSwiSXNJdGFsaWMiOmZhbHNlLCJJc1VuZGVybGluZWQiOmZhbHNlLCJQYXJlbnRTdHlsZSI6bnVsbH0sIkF1dG9TaXplIjowLCJGb3JlZ3JvdW5kIjp7IiRpZCI6IjYyOCIsIkNvbG9yIjp7IiRpZCI6IjYy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jMwIiwiVG9wIjowLjAsIkxlZnQiOjAuMCwiUmlnaHQiOjAuMCwiQm90dG9tIjowLjB9LCJQYWRkaW5nIjp7IiRpZCI6IjYzMSIsIlRvcCI6MC4wLCJMZWZ0IjowLjAsIlJpZ2h0IjowLjAsIkJvdHRvbSI6MC4wfSwiQmFja2dyb3VuZCI6eyIkaWQiOiI2MzIiLCJDb2xvciI6eyIkaWQiOiI2MzMiLCJBIjo4OSwiUiI6MCwiRyI6MCwiQiI6MH19LCJJc1Zpc2libGUiOnRydWUsIldpZHRoIjowLjAsIkhlaWdodCI6MC4wLCJCb3JkZXJTdHlsZSI6eyIkaWQiOiI2MzQiLCJMaW5lQ29sb3IiOm51bGwsIkxpbmVXZWlnaHQiOjAuMCwiTGluZVR5cGUiOjAsIlBhcmVudFN0eWxlIjpudWxsfSwiUGFyZW50U3R5bGUiOm51bGx9LCJEdXJhdGlvblN0eWxlIjp7IiRpZCI6IjYzNSIsIkZvbnRTZXR0aW5ncyI6eyIkaWQiOiI2MzYiLCJGb250U2l6ZSI6MTAsIkZvbnROYW1lIjoiQ2FsaWJyaSIsIklzQm9sZCI6ZmFsc2UsIklzSXRhbGljIjpmYWxzZSwiSXNVbmRlcmxpbmVkIjpmYWxzZSwiUGFyZW50U3R5bGUiOm51bGx9LCJBdXRvU2l6ZSI6MCwiRm9yZWdyb3VuZCI6eyIkaWQiOiI2MzciLCJDb2xvciI6eyIkaWQiOiI2M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zkiLCJUb3AiOjAuMCwiTGVmdCI6MC4wLCJSaWdodCI6MC4wLCJCb3R0b20iOjAuMH0sIlBhZGRpbmciOnsiJGlkIjoiNjQwIiwiVG9wIjowLjAsIkxlZnQiOjAuMCwiUmlnaHQiOjAuMCwiQm90dG9tIjowLjB9LCJCYWNrZ3JvdW5kIjp7IiRpZCI6IjY0MSIsIkNvbG9yIjp7IiRyZWYiOiI2MzMifX0sIklzVmlzaWJsZSI6dHJ1ZSwiV2lkdGgiOjAuMCwiSGVpZ2h0IjowLjAsIkJvcmRlclN0eWxlIjp7IiRpZCI6IjY0MiIsIkxpbmVDb2xvciI6bnVsbCwiTGluZVdlaWdodCI6MC4wLCJMaW5lVHlwZSI6MCwiUGFyZW50U3R5bGUiOm51bGx9LCJQYXJlbnRTdHlsZSI6bnVsbH0sIkhvcml6b250YWxDb25uZWN0b3JTdHlsZSI6eyIkaWQiOiI2NDMiLCJMaW5lQ29sb3IiOnsiJGlkIjoiNjQ0IiwiJHR5cGUiOiJOTFJFLkNvbW1vbi5Eb20uU29saWRDb2xvckJydXNoLCBOTFJFLkNvbW1vbiIsIkNvbG9yIjp7IiRpZCI6IjY0NSIsIkEiOjI1NSwiUiI6MjA0LCJHIjoyMDQsIkIiOjIwNH19LCJMaW5lV2VpZ2h0IjoxLjAsIkxpbmVUeXBlIjowLCJQYXJlbnRTdHlsZSI6bnVsbH0sIlZlcnRpY2FsQ29ubmVjdG9yU3R5bGUiOnsiJGlkIjoiNjQ2IiwiTGluZUNvbG9yIjp7IiRpZCI6IjY0NyIsIiR0eXBlIjoiTkxSRS5Db21tb24uRG9tLlNvbGlkQ29sb3JCcnVzaCwgTkxSRS5Db21tb24iLCJDb2xvciI6eyIkaWQiOiI2ND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NDkiLCJNYXJnaW4iOnsiJGlkIjoiNjUwIiwiVG9wIjowLjAsIkxlZnQiOjQuMCwiUmlnaHQiOjQuMCwiQm90dG9tIjowLjB9LCJQYWRkaW5nIjp7IiRpZCI6IjY1MSIsIlRvcCI6MC4wLCJMZWZ0IjowLjAsIlJpZ2h0IjowLjAsIkJvdHRvbSI6MC4wfSwiQmFja2dyb3VuZCI6eyIkaWQiOiI2NTIiLCJDb2xvciI6eyIkaWQiOiI2NTMiLCJBIjoyNTUsIlIiOjIzNywiRyI6MTI1LCJCIjo0OX19LCJJc1Zpc2libGUiOnRydWUsIldpZHRoIjowLjAsIkhlaWdodCI6MTYuMCwiQm9yZGVyU3R5bGUiOnsiJGlkIjoiNjU0IiwiTGluZUNvbG9yIjp7IiRpZCI6IjY1NSIsIiR0eXBlIjoiTkxSRS5Db21tb24uRG9tLlNvbGlkQ29sb3JCcnVzaCwgTkxSRS5Db21tb24iLCJDb2xvciI6eyIkaWQiOiI2NTYiLCJBIjoyNTUsIlIiOjI1NSwiRyI6MCwiQiI6MH19LCJMaW5lV2VpZ2h0IjowLjAsIkxpbmVUeXBlIjowLCJQYXJlbnRTdHlsZSI6bnVsbH0sIlBhcmVudFN0eWxlIjpudWxsfSwiVGl0bGVTdHlsZSI6eyIkaWQiOiI2NTciLCJGb250U2V0dGluZ3MiOnsiJGlkIjoiNjU4IiwiRm9udFNpemUiOjExLCJGb250TmFtZSI6IkNhbGlicmkiLCJJc0JvbGQiOnRydWUsIklzSXRhbGljIjpmYWxzZSwiSXNVbmRlcmxpbmVkIjpmYWxzZSwiUGFyZW50U3R5bGUiOm51bGx9LCJBdXRvU2l6ZSI6MCwiRm9yZWdyb3VuZCI6eyIkaWQiOiI2NTkiLCJDb2xvciI6eyIkaWQiOiI2NjA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NjYxIiwiVG9wIjowLjAsIkxlZnQiOjAuMCwiUmlnaHQiOjAuMCwiQm90dG9tIjowLjB9LCJQYWRkaW5nIjp7IiRpZCI6IjY2MiIsIlRvcCI6MC4wLCJMZWZ0IjowLjAsIlJpZ2h0IjowLjAsIkJvdHRvbSI6MC4wfSwiQmFja2dyb3VuZCI6eyIkaWQiOiI2NjMiLCJDb2xvciI6eyIkaWQiOiI2NjQiLCJBIjowLCJSIjoyNTUsIkciOjI1NSwiQiI6MjU1fX0sIklzVmlzaWJsZSI6dHJ1ZSwiV2lkdGgiOjAuMCwiSGVpZ2h0IjowLjAsIkJvcmRlclN0eWxlIjp7IiRpZCI6IjY2NSIsIkxpbmVDb2xvciI6bnVsbCwiTGluZVdlaWdodCI6MC4wLCJMaW5lVHlwZSI6MCwiUGFyZW50U3R5bGUiOm51bGx9LCJQYXJlbnRTdHlsZSI6bnVsbH0sIkRhdGVTdHlsZSI6eyIkaWQiOiI2NjYiLCJGb250U2V0dGluZ3MiOnsiJGlkIjoiNjY3IiwiRm9udFNpemUiOjEwLCJGb250TmFtZSI6IkNhbGlicmkiLCJJc0JvbGQiOmZhbHNlLCJJc0l0YWxpYyI6ZmFsc2UsIklzVW5kZXJsaW5lZCI6ZmFsc2UsIlBhcmVudFN0eWxlIjpudWxsfSwiQXV0b1NpemUiOjAsIkZvcmVncm91bmQiOnsiJGlkIjoiNjY4IiwiQ29sb3IiOnsiJGlkIjoiNj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NzAiLCJUb3AiOjAuMCwiTGVmdCI6MC4wLCJSaWdodCI6MC4wLCJCb3R0b20iOjAuMH0sIlBhZGRpbmciOnsiJGlkIjoiNjcxIiwiVG9wIjowLjAsIkxlZnQiOjAuMCwiUmlnaHQiOjAuMCwiQm90dG9tIjowLjB9LCJCYWNrZ3JvdW5kIjp7IiRpZCI6IjY3MiIsIkNvbG9yIjp7IiRyZWYiOiI2MzMifX0sIklzVmlzaWJsZSI6dHJ1ZSwiV2lkdGgiOjAuMCwiSGVpZ2h0IjowLjAsIkJvcmRlclN0eWxlIjp7IiRpZCI6IjY3MyIsIkxpbmVDb2xvciI6bnVsbCwiTGluZVdlaWdodCI6MC4wLCJMaW5lVHlwZSI6MCwiUGFyZW50U3R5bGUiOm51bGx9LCJQYXJlbnRTdHlsZSI6bnVsbH0sIkRhdGVGb3JtYXQiOnsiJGlkIjoiN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NSIsIkZvcm1hdCI6MCwiSXNWaXNpYmxlIjpmYWxzZSwiTGFzdEtub3duVmlzaWJpbGl0eVN0YXRlIjpmYWxzZX0sIklzVmlzaWJsZSI6dHJ1ZSwiUGFyZW50U3R5bGUiOm51bGx9LCJJbmRleCI6OCwiU21hcnREdXJhdGlvbkFjdGl2YXRlZCI6ZmFsc2UsIkRhdGVGb3JtYXQiOnsiJHJlZiI6IjY3NCJ9LCJXZWVrTnVtYmVyaW5nIjp7IiRpZCI6IjY3NiIsIkZvcm1hdCI6MCwiSXNWaXNpYmxlIjpmYWxzZSwiTGFzdEtub3duVmlzaWJpbGl0eVN0YXRlIjpmYWxzZX0sIklkIjoiMWQyM2ZlYmMtZGU2Zi00ZWIxLWE0MDgtM2I3Njk2Y2Q5ZTZiIiwiSW1wb3J0SWQiOiI5IiwiVGl0bGUiOiJTaSA3MDAiLCJOb3RlIjpudWxsLCJIeXBlcmxpbmsiOnsiJGlkIjoiNjc3IiwiQWRkcmVzcyI6IiIsIlN1YkFkZHJlc3MiOiIifSwiSXNDaGFuZ2VkIjpmYWxzZSwiSXNOZXciOmZhbHNlfX0seyIkaWQiOiI2NzgiLCJfYXR0YWNoZWRNaWxlc3RvbmVzIjpbXSwiVGFza0RlZmluaXRpb24iOnsiJGlkIjoiNjc5IiwiR3JvdXBOYW1lIjpudWxsLCJTdGFydERhdGUiOiIyMDIwLTAxLTMxVDAwOjAwOjAwIiwiRW5kRGF0ZSI6IjIwMjEtMDEtMzBUMjM6NTk6MDAiLCJQZXJjZW50YWdlQ29tcGxldGUiOm51bGwsIlN0eWxlIjp7IiRpZCI6IjY4MCIsIlNoYXBlIjowLCJTaGFwZVRoaWNrbmVzcyI6MSwiRHVyYXRpb25Gb3JtYXQiOjAsIkluY2x1ZGVOb25Xb3JraW5nRGF5c0luRHVyYXRpb24iOmZhbHNlLCJQZXJjZW50YWdlQ29tcGxldGVTdHlsZSI6eyIkaWQiOiI2ODEiLCJGb250U2V0dGluZ3MiOnsiJGlkIjoiNjgyIiwiRm9udFNpemUiOjEwLCJGb250TmFtZSI6IkNhbGlicmkiLCJJc0JvbGQiOmZhbHNlLCJJc0l0YWxpYyI6ZmFsc2UsIklzVW5kZXJsaW5lZCI6ZmFsc2UsIlBhcmVudFN0eWxlIjpudWxsfSwiQXV0b1NpemUiOjAsIkZvcmVncm91bmQiOnsiJGlkIjoiNjgzIiwiQ29sb3IiOnsiJGlkIjoiNjg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ODUiLCJUb3AiOjAuMCwiTGVmdCI6MC4wLCJSaWdodCI6MC4wLCJCb3R0b20iOjAuMH0sIlBhZGRpbmciOnsiJGlkIjoiNjg2IiwiVG9wIjowLjAsIkxlZnQiOjAuMCwiUmlnaHQiOjAuMCwiQm90dG9tIjowLjB9LCJCYWNrZ3JvdW5kIjp7IiRpZCI6IjY4NyIsIkNvbG9yIjp7IiRpZCI6IjY4OCIsIkEiOjg5LCJSIjowLCJHIjowLCJCIjowfX0sIklzVmlzaWJsZSI6dHJ1ZSwiV2lkdGgiOjAuMCwiSGVpZ2h0IjowLjAsIkJvcmRlclN0eWxlIjp7IiRpZCI6IjY4OSIsIkxpbmVDb2xvciI6bnVsbCwiTGluZVdlaWdodCI6MC4wLCJMaW5lVHlwZSI6MCwiUGFyZW50U3R5bGUiOm51bGx9LCJQYXJlbnRTdHlsZSI6bnVsbH0sIkR1cmF0aW9uU3R5bGUiOnsiJGlkIjoiNjkwIiwiRm9udFNldHRpbmdzIjp7IiRpZCI6IjY5MSIsIkZvbnRTaXplIjoxMCwiRm9udE5hbWUiOiJDYWxpYnJpIiwiSXNCb2xkIjpmYWxzZSwiSXNJdGFsaWMiOmZhbHNlLCJJc1VuZGVybGluZWQiOmZhbHNlLCJQYXJlbnRTdHlsZSI6bnVsbH0sIkF1dG9TaXplIjowLCJGb3JlZ3JvdW5kIjp7IiRpZCI6IjY5MiIsIkNvbG9yIjp7IiRpZCI6IjY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5NCIsIlRvcCI6MC4wLCJMZWZ0IjowLjAsIlJpZ2h0IjowLjAsIkJvdHRvbSI6MC4wfSwiUGFkZGluZyI6eyIkaWQiOiI2OTUiLCJUb3AiOjAuMCwiTGVmdCI6MC4wLCJSaWdodCI6MC4wLCJCb3R0b20iOjAuMH0sIkJhY2tncm91bmQiOnsiJGlkIjoiNjk2IiwiQ29sb3IiOnsiJHJlZiI6IjY4OCJ9fSwiSXNWaXNpYmxlIjp0cnVlLCJXaWR0aCI6MC4wLCJIZWlnaHQiOjAuMCwiQm9yZGVyU3R5bGUiOnsiJGlkIjoiNjk3IiwiTGluZUNvbG9yIjpudWxsLCJMaW5lV2VpZ2h0IjowLjAsIkxpbmVUeXBlIjowLCJQYXJlbnRTdHlsZSI6bnVsbH0sIlBhcmVudFN0eWxlIjpudWxsfSwiSG9yaXpvbnRhbENvbm5lY3RvclN0eWxlIjp7IiRpZCI6IjY5OCIsIkxpbmVDb2xvciI6eyIkaWQiOiI2OTkiLCIkdHlwZSI6Ik5MUkUuQ29tbW9uLkRvbS5Tb2xpZENvbG9yQnJ1c2gsIE5MUkUuQ29tbW9uIiwiQ29sb3IiOnsiJGlkIjoiNzAwIiwiQSI6MjU1LCJSIjoyMDQsIkciOjIwNCwiQiI6MjA0fX0sIkxpbmVXZWlnaHQiOjEuMCwiTGluZVR5cGUiOjAsIlBhcmVudFN0eWxlIjpudWxsfSwiVmVydGljYWxDb25uZWN0b3JTdHlsZSI6eyIkaWQiOiI3MDEiLCJMaW5lQ29sb3IiOnsiJGlkIjoiNzAyIiwiJHR5cGUiOiJOTFJFLkNvbW1vbi5Eb20uU29saWRDb2xvckJydXNoLCBOTFJFLkNvbW1vbiIsIkNvbG9yIjp7IiRpZCI6Ijcw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wNCIsIk1hcmdpbiI6eyIkaWQiOiI3MDUiLCJUb3AiOjAuMCwiTGVmdCI6NC4wLCJSaWdodCI6NC4wLCJCb3R0b20iOjAuMH0sIlBhZGRpbmciOnsiJGlkIjoiNzA2IiwiVG9wIjowLjAsIkxlZnQiOjAuMCwiUmlnaHQiOjAuMCwiQm90dG9tIjowLjB9LCJCYWNrZ3JvdW5kIjp7IiRpZCI6IjcwNyIsIkNvbG9yIjp7IiRpZCI6IjcwOCIsIkEiOjI1NSwiUiI6MjM3LCJHIjoxMjUsIkIiOjQ5fX0sIklzVmlzaWJsZSI6dHJ1ZSwiV2lkdGgiOjAuMCwiSGVpZ2h0IjoxNi4wLCJCb3JkZXJTdHlsZSI6eyIkaWQiOiI3MDkiLCJMaW5lQ29sb3IiOnsiJGlkIjoiNzEwIiwiJHR5cGUiOiJOTFJFLkNvbW1vbi5Eb20uU29saWRDb2xvckJydXNoLCBOTFJFLkNvbW1vbiIsIkNvbG9yIjp7IiRpZCI6IjcxMSIsIkEiOjI1NSwiUiI6MjU1LCJHIjowLCJCIjowfX0sIkxpbmVXZWlnaHQiOjAuMCwiTGluZVR5cGUiOjAsIlBhcmVudFN0eWxlIjpudWxsfSwiUGFyZW50U3R5bGUiOm51bGx9LCJUaXRsZVN0eWxlIjp7IiRpZCI6IjcxMiIsIkZvbnRTZXR0aW5ncyI6eyIkaWQiOiI3MTMiLCJGb250U2l6ZSI6MTEsIkZvbnROYW1lIjoiQ2FsaWJyaSIsIklzQm9sZCI6dHJ1ZSwiSXNJdGFsaWMiOmZhbHNlLCJJc1VuZGVybGluZWQiOmZhbHNlLCJQYXJlbnRTdHlsZSI6bnVsbH0sIkF1dG9TaXplIjowLCJGb3JlZ3JvdW5kIjp7IiRpZCI6IjcxNCIsIkNvbG9yIjp7IiRpZCI6IjcxN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MTYiLCJUb3AiOjAuMCwiTGVmdCI6MC4wLCJSaWdodCI6MC4wLCJCb3R0b20iOjAuMH0sIlBhZGRpbmciOnsiJGlkIjoiNzE3IiwiVG9wIjowLjAsIkxlZnQiOjAuMCwiUmlnaHQiOjAuMCwiQm90dG9tIjowLjB9LCJCYWNrZ3JvdW5kIjp7IiRpZCI6IjcxOCIsIkNvbG9yIjp7IiRpZCI6IjcxOSIsIkEiOjAsIlIiOjI1NSwiRyI6MjU1LCJCIjoyNTV9fSwiSXNWaXNpYmxlIjp0cnVlLCJXaWR0aCI6MC4wLCJIZWlnaHQiOjAuMCwiQm9yZGVyU3R5bGUiOnsiJGlkIjoiNzIwIiwiTGluZUNvbG9yIjpudWxsLCJMaW5lV2VpZ2h0IjowLjAsIkxpbmVUeXBlIjowLCJQYXJlbnRTdHlsZSI6bnVsbH0sIlBhcmVudFN0eWxlIjpudWxsfSwiRGF0ZVN0eWxlIjp7IiRpZCI6IjcyMSIsIkZvbnRTZXR0aW5ncyI6eyIkaWQiOiI3MjIiLCJGb250U2l6ZSI6MTAsIkZvbnROYW1lIjoiQ2FsaWJyaSIsIklzQm9sZCI6ZmFsc2UsIklzSXRhbGljIjpmYWxzZSwiSXNVbmRlcmxpbmVkIjpmYWxzZSwiUGFyZW50U3R5bGUiOm51bGx9LCJBdXRvU2l6ZSI6MCwiRm9yZWdyb3VuZCI6eyIkaWQiOiI3MjMiLCJDb2xvciI6eyIkaWQiOiI3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yNSIsIlRvcCI6MC4wLCJMZWZ0IjowLjAsIlJpZ2h0IjowLjAsIkJvdHRvbSI6MC4wfSwiUGFkZGluZyI6eyIkaWQiOiI3MjYiLCJUb3AiOjAuMCwiTGVmdCI6MC4wLCJSaWdodCI6MC4wLCJCb3R0b20iOjAuMH0sIkJhY2tncm91bmQiOnsiJGlkIjoiNzI3IiwiQ29sb3IiOnsiJHJlZiI6IjY4OCJ9fSwiSXNWaXNpYmxlIjp0cnVlLCJXaWR0aCI6MC4wLCJIZWlnaHQiOjAuMCwiQm9yZGVyU3R5bGUiOnsiJGlkIjoiNzI4IiwiTGluZUNvbG9yIjpudWxsLCJMaW5lV2VpZ2h0IjowLjAsIkxpbmVUeXBlIjowLCJQYXJlbnRTdHlsZSI6bnVsbH0sIlBhcmVudFN0eWxlIjpudWxsfSwiRGF0ZUZvcm1hdCI6eyIkaWQiOiI3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MwIiwiRm9ybWF0IjowLCJJc1Zpc2libGUiOmZhbHNlLCJMYXN0S25vd25WaXNpYmlsaXR5U3RhdGUiOmZhbHNlfSwiSXNWaXNpYmxlIjp0cnVlLCJQYXJlbnRTdHlsZSI6bnVsbH0sIkluZGV4Ijo5LCJTbWFydER1cmF0aW9uQWN0aXZhdGVkIjpmYWxzZSwiRGF0ZUZvcm1hdCI6eyIkcmVmIjoiNzI5In0sIldlZWtOdW1iZXJpbmciOnsiJGlkIjoiNzMxIiwiRm9ybWF0IjowLCJJc1Zpc2libGUiOmZhbHNlLCJMYXN0S25vd25WaXNpYmlsaXR5U3RhdGUiOmZhbHNlfSwiSWQiOiJhYTc0ZGIzNy0wMmU5LTRhOWMtODQ4My0zOWY4NzRlODRhYmUiLCJJbXBvcnRJZCI6IjExIiwiVGl0bGUiOiJTaSA4MDAiLCJOb3RlIjpudWxsLCJIeXBlcmxpbmsiOnsiJGlkIjoiNzMyIiwiQWRkcmVzcyI6IiIsIlN1YkFkZHJlc3MiOiIifSwiSXNDaGFuZ2VkIjpmYWxzZSwiSXNOZXciOmZhbHNlfX0seyIkaWQiOiI3MzMiLCJfYXR0YWNoZWRNaWxlc3RvbmVzIjpbXSwiVGFza0RlZmluaXRpb24iOnsiJGlkIjoiNzM0IiwiR3JvdXBOYW1lIjpudWxsLCJTdGFydERhdGUiOiIyMDIxLTAzLTAxVDAwOjAwOjAwIiwiRW5kRGF0ZSI6IjIwMjItMDMtMDFUMjM6NTk6MDAiLCJQZXJjZW50YWdlQ29tcGxldGUiOm51bGwsIlN0eWxlIjp7IiRpZCI6IjczNSIsIlNoYXBlIjowLCJTaGFwZVRoaWNrbmVzcyI6MSwiRHVyYXRpb25Gb3JtYXQiOjAsIkluY2x1ZGVOb25Xb3JraW5nRGF5c0luRHVyYXRpb24iOmZhbHNlLCJQZXJjZW50YWdlQ29tcGxldGVTdHlsZSI6eyIkaWQiOiI3MzYiLCJGb250U2V0dGluZ3MiOnsiJGlkIjoiNzM3IiwiRm9udFNpemUiOjEwLCJGb250TmFtZSI6IkNhbGlicmkiLCJJc0JvbGQiOmZhbHNlLCJJc0l0YWxpYyI6ZmFsc2UsIklzVW5kZXJsaW5lZCI6ZmFsc2UsIlBhcmVudFN0eWxlIjpudWxsfSwiQXV0b1NpemUiOjAsIkZvcmVncm91bmQiOnsiJGlkIjoiNzM4IiwiQ29sb3IiOnsiJGlkIjoiNzM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NDAiLCJUb3AiOjAuMCwiTGVmdCI6MC4wLCJSaWdodCI6MC4wLCJCb3R0b20iOjAuMH0sIlBhZGRpbmciOnsiJGlkIjoiNzQxIiwiVG9wIjowLjAsIkxlZnQiOjAuMCwiUmlnaHQiOjAuMCwiQm90dG9tIjowLjB9LCJCYWNrZ3JvdW5kIjp7IiRpZCI6Ijc0MiIsIkNvbG9yIjp7IiRpZCI6Ijc0MyIsIkEiOjg5LCJSIjowLCJHIjowLCJCIjowfX0sIklzVmlzaWJsZSI6dHJ1ZSwiV2lkdGgiOjAuMCwiSGVpZ2h0IjowLjAsIkJvcmRlclN0eWxlIjp7IiRpZCI6Ijc0NCIsIkxpbmVDb2xvciI6bnVsbCwiTGluZVdlaWdodCI6MC4wLCJMaW5lVHlwZSI6MCwiUGFyZW50U3R5bGUiOm51bGx9LCJQYXJlbnRTdHlsZSI6bnVsbH0sIkR1cmF0aW9uU3R5bGUiOnsiJGlkIjoiNzQ1IiwiRm9udFNldHRpbmdzIjp7IiRpZCI6Ijc0NiIsIkZvbnRTaXplIjoxMCwiRm9udE5hbWUiOiJDYWxpYnJpIiwiSXNCb2xkIjpmYWxzZSwiSXNJdGFsaWMiOmZhbHNlLCJJc1VuZGVybGluZWQiOmZhbHNlLCJQYXJlbnRTdHlsZSI6bnVsbH0sIkF1dG9TaXplIjowLCJGb3JlZ3JvdW5kIjp7IiRpZCI6Ijc0NyIsIkNvbG9yIjp7IiRpZCI6Ijc0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0OSIsIlRvcCI6MC4wLCJMZWZ0IjowLjAsIlJpZ2h0IjowLjAsIkJvdHRvbSI6MC4wfSwiUGFkZGluZyI6eyIkaWQiOiI3NTAiLCJUb3AiOjAuMCwiTGVmdCI6MC4wLCJSaWdodCI6MC4wLCJCb3R0b20iOjAuMH0sIkJhY2tncm91bmQiOnsiJGlkIjoiNzUxIiwiQ29sb3IiOnsiJHJlZiI6Ijc0MyJ9fSwiSXNWaXNpYmxlIjp0cnVlLCJXaWR0aCI6MC4wLCJIZWlnaHQiOjAuMCwiQm9yZGVyU3R5bGUiOnsiJGlkIjoiNzUyIiwiTGluZUNvbG9yIjpudWxsLCJMaW5lV2VpZ2h0IjowLjAsIkxpbmVUeXBlIjowLCJQYXJlbnRTdHlsZSI6bnVsbH0sIlBhcmVudFN0eWxlIjpudWxsfSwiSG9yaXpvbnRhbENvbm5lY3RvclN0eWxlIjp7IiRpZCI6Ijc1MyIsIkxpbmVDb2xvciI6eyIkaWQiOiI3NTQiLCIkdHlwZSI6Ik5MUkUuQ29tbW9uLkRvbS5Tb2xpZENvbG9yQnJ1c2gsIE5MUkUuQ29tbW9uIiwiQ29sb3IiOnsiJGlkIjoiNzU1IiwiQSI6MjU1LCJSIjoyMDQsIkciOjIwNCwiQiI6MjA0fX0sIkxpbmVXZWlnaHQiOjEuMCwiTGluZVR5cGUiOjAsIlBhcmVudFN0eWxlIjpudWxsfSwiVmVydGljYWxDb25uZWN0b3JTdHlsZSI6eyIkaWQiOiI3NTYiLCJMaW5lQ29sb3IiOnsiJGlkIjoiNzU3IiwiJHR5cGUiOiJOTFJFLkNvbW1vbi5Eb20uU29saWRDb2xvckJydXNoLCBOTFJFLkNvbW1vbiIsIkNvbG9yIjp7IiRpZCI6Ijc1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1OSIsIk1hcmdpbiI6eyIkaWQiOiI3NjAiLCJUb3AiOjAuMCwiTGVmdCI6NC4wLCJSaWdodCI6NC4wLCJCb3R0b20iOjAuMH0sIlBhZGRpbmciOnsiJGlkIjoiNzYxIiwiVG9wIjowLjAsIkxlZnQiOjAuMCwiUmlnaHQiOjAuMCwiQm90dG9tIjowLjB9LCJCYWNrZ3JvdW5kIjp7IiRpZCI6Ijc2MiIsIkNvbG9yIjp7IiRpZCI6Ijc2MyIsIkEiOjI1NSwiUiI6MjM3LCJHIjoxMjUsIkIiOjQ5fX0sIklzVmlzaWJsZSI6dHJ1ZSwiV2lkdGgiOjAuMCwiSGVpZ2h0IjoxNi4wLCJCb3JkZXJTdHlsZSI6eyIkaWQiOiI3NjQiLCJMaW5lQ29sb3IiOnsiJGlkIjoiNzY1IiwiJHR5cGUiOiJOTFJFLkNvbW1vbi5Eb20uU29saWRDb2xvckJydXNoLCBOTFJFLkNvbW1vbiIsIkNvbG9yIjp7IiRpZCI6Ijc2NiIsIkEiOjI1NSwiUiI6MjU1LCJHIjowLCJCIjowfX0sIkxpbmVXZWlnaHQiOjAuMCwiTGluZVR5cGUiOjAsIlBhcmVudFN0eWxlIjpudWxsfSwiUGFyZW50U3R5bGUiOm51bGx9LCJUaXRsZVN0eWxlIjp7IiRpZCI6Ijc2NyIsIkZvbnRTZXR0aW5ncyI6eyIkaWQiOiI3NjgiLCJGb250U2l6ZSI6MTEsIkZvbnROYW1lIjoiQ2FsaWJyaSIsIklzQm9sZCI6dHJ1ZSwiSXNJdGFsaWMiOmZhbHNlLCJJc1VuZGVybGluZWQiOmZhbHNlLCJQYXJlbnRTdHlsZSI6bnVsbH0sIkF1dG9TaXplIjowLCJGb3JlZ3JvdW5kIjp7IiRpZCI6Ijc2OSIsIkNvbG9yIjp7IiRpZCI6Ijc3M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NzEiLCJUb3AiOjAuMCwiTGVmdCI6MC4wLCJSaWdodCI6MC4wLCJCb3R0b20iOjAuMH0sIlBhZGRpbmciOnsiJGlkIjoiNzcyIiwiVG9wIjowLjAsIkxlZnQiOjAuMCwiUmlnaHQiOjAuMCwiQm90dG9tIjowLjB9LCJCYWNrZ3JvdW5kIjp7IiRpZCI6Ijc3MyIsIkNvbG9yIjp7IiRpZCI6Ijc3NCIsIkEiOjAsIlIiOjI1NSwiRyI6MjU1LCJCIjoyNTV9fSwiSXNWaXNpYmxlIjp0cnVlLCJXaWR0aCI6MC4wLCJIZWlnaHQiOjAuMCwiQm9yZGVyU3R5bGUiOnsiJGlkIjoiNzc1IiwiTGluZUNvbG9yIjpudWxsLCJMaW5lV2VpZ2h0IjowLjAsIkxpbmVUeXBlIjowLCJQYXJlbnRTdHlsZSI6bnVsbH0sIlBhcmVudFN0eWxlIjpudWxsfSwiRGF0ZVN0eWxlIjp7IiRpZCI6Ijc3NiIsIkZvbnRTZXR0aW5ncyI6eyIkaWQiOiI3NzciLCJGb250U2l6ZSI6MTAsIkZvbnROYW1lIjoiQ2FsaWJyaSIsIklzQm9sZCI6ZmFsc2UsIklzSXRhbGljIjpmYWxzZSwiSXNVbmRlcmxpbmVkIjpmYWxzZSwiUGFyZW50U3R5bGUiOm51bGx9LCJBdXRvU2l6ZSI6MCwiRm9yZWdyb3VuZCI6eyIkaWQiOiI3NzgiLCJDb2xvciI6eyIkaWQiOiI3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MCIsIlRvcCI6MC4wLCJMZWZ0IjowLjAsIlJpZ2h0IjowLjAsIkJvdHRvbSI6MC4wfSwiUGFkZGluZyI6eyIkaWQiOiI3ODEiLCJUb3AiOjAuMCwiTGVmdCI6MC4wLCJSaWdodCI6MC4wLCJCb3R0b20iOjAuMH0sIkJhY2tncm91bmQiOnsiJGlkIjoiNzgyIiwiQ29sb3IiOnsiJHJlZiI6Ijc0MyJ9fSwiSXNWaXNpYmxlIjp0cnVlLCJXaWR0aCI6MC4wLCJIZWlnaHQiOjAuMCwiQm9yZGVyU3R5bGUiOnsiJGlkIjoiNzgzIiwiTGluZUNvbG9yIjpudWxsLCJMaW5lV2VpZ2h0IjowLjAsIkxpbmVUeXBlIjowLCJQYXJlbnRTdHlsZSI6bnVsbH0sIlBhcmVudFN0eWxlIjpudWxsfSwiRGF0ZUZvcm1hdCI6eyIkaWQiOiI3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g1IiwiRm9ybWF0IjowLCJJc1Zpc2libGUiOmZhbHNlLCJMYXN0S25vd25WaXNpYmlsaXR5U3RhdGUiOmZhbHNlfSwiSXNWaXNpYmxlIjp0cnVlLCJQYXJlbnRTdHlsZSI6bnVsbH0sIkluZGV4IjoxMCwiU21hcnREdXJhdGlvbkFjdGl2YXRlZCI6ZmFsc2UsIkRhdGVGb3JtYXQiOnsiJHJlZiI6Ijc4NCJ9LCJXZWVrTnVtYmVyaW5nIjp7IiRpZCI6Ijc4NiIsIkZvcm1hdCI6MCwiSXNWaXNpYmxlIjpmYWxzZSwiTGFzdEtub3duVmlzaWJpbGl0eVN0YXRlIjpmYWxzZX0sIklkIjoiZTMxOGFlZDEtMzRlMi00MDc3LThmYzctODU5ODU3NzYwNGZkIiwiSW1wb3J0SWQiOiIxMyIsIlRpdGxlIjoiU2kgOTAwIiwiTm90ZSI6bnVsbCwiSHlwZXJsaW5rIjp7IiRpZCI6Ijc4NyIsIkFkZHJlc3MiOiIiLCJTdWJBZGRyZXNzIjoiIn0sIklzQ2hhbmdlZCI6ZmFsc2UsIklzTmV3IjpmYWxzZX19LHsiJGlkIjoiNzg4IiwiX2F0dGFjaGVkTWlsZXN0b25lcyI6W10sIlRhc2tEZWZpbml0aW9uIjp7IiRpZCI6Ijc4OSIsIkdyb3VwTmFtZSI6bnVsbCwiU3RhcnREYXRlIjoiMjAyMi0wNS0zMFQwMDowMDowMCIsIkVuZERhdGUiOiIyMDI5LTA3LTI4VDIzOjU5OjAwIiwiUGVyY2VudGFnZUNvbXBsZXRlIjpudWxsLCJTdHlsZSI6eyIkaWQiOiI3OTAiLCJTaGFwZSI6MywiU2hhcGVUaGlja25lc3MiOjEsIkR1cmF0aW9uRm9ybWF0IjowLCJJbmNsdWRlTm9uV29ya2luZ0RheXNJbkR1cmF0aW9uIjpmYWxzZSwiUGVyY2VudGFnZUNvbXBsZXRlU3R5bGUiOnsiJGlkIjoiNzkxIiwiRm9udFNldHRpbmdzIjp7IiRpZCI6Ijc5MiIsIkZvbnRTaXplIjoxMCwiRm9udE5hbWUiOiJDYWxpYnJpIiwiSXNCb2xkIjpmYWxzZSwiSXNJdGFsaWMiOmZhbHNlLCJJc1VuZGVybGluZWQiOmZhbHNlLCJQYXJlbnRTdHlsZSI6bnVsbH0sIkF1dG9TaXplIjowLCJGb3JlZ3JvdW5kIjp7IiRpZCI6Ijc5MyIsIkNvbG9yIjp7IiRpZCI6Ijc5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k1IiwiVG9wIjowLjAsIkxlZnQiOjAuMCwiUmlnaHQiOjAuMCwiQm90dG9tIjowLjB9LCJQYWRkaW5nIjp7IiRpZCI6Ijc5NiIsIlRvcCI6MC4wLCJMZWZ0IjowLjAsIlJpZ2h0IjowLjAsIkJvdHRvbSI6MC4wfSwiQmFja2dyb3VuZCI6eyIkaWQiOiI3OTciLCJDb2xvciI6eyIkaWQiOiI3OTgiLCJBIjo4OSwiUiI6MCwiRyI6MCwiQiI6MH19LCJJc1Zpc2libGUiOnRydWUsIldpZHRoIjowLjAsIkhlaWdodCI6MC4wLCJCb3JkZXJTdHlsZSI6eyIkaWQiOiI3OTkiLCJMaW5lQ29sb3IiOm51bGwsIkxpbmVXZWlnaHQiOjAuMCwiTGluZVR5cGUiOjAsIlBhcmVudFN0eWxlIjpudWxsfSwiUGFyZW50U3R5bGUiOm51bGx9LCJEdXJhdGlvblN0eWxlIjp7IiRpZCI6IjgwMCIsIkZvbnRTZXR0aW5ncyI6eyIkaWQiOiI4MDEiLCJGb250U2l6ZSI6MTAsIkZvbnROYW1lIjoiQ2FsaWJyaSIsIklzQm9sZCI6ZmFsc2UsIklzSXRhbGljIjpmYWxzZSwiSXNVbmRlcmxpbmVkIjpmYWxzZSwiUGFyZW50U3R5bGUiOm51bGx9LCJBdXRvU2l6ZSI6MCwiRm9yZWdyb3VuZCI6eyIkaWQiOiI4MDIiLCJDb2xvciI6eyIkaWQiOiI4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DQiLCJUb3AiOjAuMCwiTGVmdCI6MC4wLCJSaWdodCI6MC4wLCJCb3R0b20iOjAuMH0sIlBhZGRpbmciOnsiJGlkIjoiODA1IiwiVG9wIjowLjAsIkxlZnQiOjAuMCwiUmlnaHQiOjAuMCwiQm90dG9tIjowLjB9LCJCYWNrZ3JvdW5kIjp7IiRpZCI6IjgwNiIsIkNvbG9yIjp7IiRyZWYiOiI3OTgifX0sIklzVmlzaWJsZSI6dHJ1ZSwiV2lkdGgiOjAuMCwiSGVpZ2h0IjowLjAsIkJvcmRlclN0eWxlIjp7IiRpZCI6IjgwNyIsIkxpbmVDb2xvciI6bnVsbCwiTGluZVdlaWdodCI6MC4wLCJMaW5lVHlwZSI6MCwiUGFyZW50U3R5bGUiOm51bGx9LCJQYXJlbnRTdHlsZSI6bnVsbH0sIkhvcml6b250YWxDb25uZWN0b3JTdHlsZSI6eyIkaWQiOiI4MDgiLCJMaW5lQ29sb3IiOnsiJGlkIjoiODA5IiwiJHR5cGUiOiJOTFJFLkNvbW1vbi5Eb20uU29saWRDb2xvckJydXNoLCBOTFJFLkNvbW1vbiIsIkNvbG9yIjp7IiRpZCI6IjgxMCIsIkEiOjI1NSwiUiI6MjA0LCJHIjoyMDQsIkIiOjIwNH19LCJMaW5lV2VpZ2h0IjoxLjAsIkxpbmVUeXBlIjowLCJQYXJlbnRTdHlsZSI6bnVsbH0sIlZlcnRpY2FsQ29ubmVjdG9yU3R5bGUiOnsiJGlkIjoiODExIiwiTGluZUNvbG9yIjp7IiRpZCI6IjgxMiIsIiR0eXBlIjoiTkxSRS5Db21tb24uRG9tLlNvbGlkQ29sb3JCcnVzaCwgTkxSRS5Db21tb24iLCJDb2xvciI6eyIkaWQiOiI4M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MTQiLCJNYXJnaW4iOnsiJGlkIjoiODE1IiwiVG9wIjowLjAsIkxlZnQiOjQuMCwiUmlnaHQiOjQuMCwiQm90dG9tIjowLjB9LCJQYWRkaW5nIjp7IiRpZCI6IjgxNiIsIlRvcCI6MC4wLCJMZWZ0IjowLjAsIlJpZ2h0IjowLjAsIkJvdHRvbSI6MC4wfSwiQmFja2dyb3VuZCI6eyIkaWQiOiI4MTciLCJDb2xvciI6eyIkaWQiOiI4MTgiLCJBIjoyNTUsIlIiOjIzNywiRyI6MTI1LCJCIjo0OX19LCJJc1Zpc2libGUiOnRydWUsIldpZHRoIjowLjAsIkhlaWdodCI6MTYuMCwiQm9yZGVyU3R5bGUiOnsiJGlkIjoiODE5IiwiTGluZUNvbG9yIjp7IiRpZCI6IjgyMCIsIiR0eXBlIjoiTkxSRS5Db21tb24uRG9tLlNvbGlkQ29sb3JCcnVzaCwgTkxSRS5Db21tb24iLCJDb2xvciI6eyIkaWQiOiI4MjEiLCJBIjoyNTUsIlIiOjI1NSwiRyI6MCwiQiI6MH19LCJMaW5lV2VpZ2h0IjowLjAsIkxpbmVUeXBlIjowLCJQYXJlbnRTdHlsZSI6bnVsbH0sIlBhcmVudFN0eWxlIjpudWxsfSwiVGl0bGVTdHlsZSI6eyIkaWQiOiI4MjIiLCJGb250U2V0dGluZ3MiOnsiJGlkIjoiODIzIiwiRm9udFNpemUiOjExLCJGb250TmFtZSI6IkNhbGlicmkiLCJJc0JvbGQiOnRydWUsIklzSXRhbGljIjpmYWxzZSwiSXNVbmRlcmxpbmVkIjpmYWxzZSwiUGFyZW50U3R5bGUiOm51bGx9LCJBdXRvU2l6ZSI6MCwiRm9yZWdyb3VuZCI6eyIkaWQiOiI4MjQiLCJDb2xvciI6eyIkaWQiOiI4MjU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ODI2IiwiVG9wIjowLjAsIkxlZnQiOjAuMCwiUmlnaHQiOjAuMCwiQm90dG9tIjowLjB9LCJQYWRkaW5nIjp7IiRpZCI6IjgyNyIsIlRvcCI6MC4wLCJMZWZ0IjowLjAsIlJpZ2h0IjowLjAsIkJvdHRvbSI6MC4wfSwiQmFja2dyb3VuZCI6eyIkaWQiOiI4MjgiLCJDb2xvciI6eyIkaWQiOiI4MjkiLCJBIjowLCJSIjoyNTUsIkciOjI1NSwiQiI6MjU1fX0sIklzVmlzaWJsZSI6dHJ1ZSwiV2lkdGgiOjAuMCwiSGVpZ2h0IjowLjAsIkJvcmRlclN0eWxlIjp7IiRpZCI6IjgzMCIsIkxpbmVDb2xvciI6bnVsbCwiTGluZVdlaWdodCI6MC4wLCJMaW5lVHlwZSI6MCwiUGFyZW50U3R5bGUiOm51bGx9LCJQYXJlbnRTdHlsZSI6bnVsbH0sIkRhdGVTdHlsZSI6eyIkaWQiOiI4MzEiLCJGb250U2V0dGluZ3MiOnsiJGlkIjoiODMyIiwiRm9udFNpemUiOjEwLCJGb250TmFtZSI6IkNhbGlicmkiLCJJc0JvbGQiOmZhbHNlLCJJc0l0YWxpYyI6ZmFsc2UsIklzVW5kZXJsaW5lZCI6ZmFsc2UsIlBhcmVudFN0eWxlIjpudWxsfSwiQXV0b1NpemUiOjAsIkZvcmVncm91bmQiOnsiJGlkIjoiODMzIiwiQ29sb3IiOnsiJGlkIjoiODM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yZWYiOiI3OTgifX0sIklzVmlzaWJsZSI6dHJ1ZSwiV2lkdGgiOjAuMCwiSGVpZ2h0IjowLjAsIkJvcmRlclN0eWxlIjp7IiRpZCI6IjgzOCIsIkxpbmVDb2xvciI6bnVsbCwiTGluZVdlaWdodCI6MC4wLCJMaW5lVHlwZSI6MCwiUGFyZW50U3R5bGUiOm51bGx9LCJQYXJlbnRTdHlsZSI6bnVsbH0sIkRhdGVGb3JtYXQiOnsiJGlkIjoiOD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MCIsIkZvcm1hdCI6MCwiSXNWaXNpYmxlIjpmYWxzZSwiTGFzdEtub3duVmlzaWJpbGl0eVN0YXRlIjpmYWxzZX0sIklzVmlzaWJsZSI6dHJ1ZSwiUGFyZW50U3R5bGUiOm51bGx9LCJJbmRleCI6MTEsIlNtYXJ0RHVyYXRpb25BY3RpdmF0ZWQiOmZhbHNlLCJEYXRlRm9ybWF0Ijp7IiRyZWYiOiI4MzkifSwiV2Vla051bWJlcmluZyI6eyIkaWQiOiI4NDEiLCJGb3JtYXQiOjAsIklzVmlzaWJsZSI6ZmFsc2UsIkxhc3RLbm93blZpc2liaWxpdHlTdGF0ZSI6ZmFsc2V9LCJJZCI6ImVmMGY2NTU4LWI1M2QtNDczZC04MWY3LTNlZGIwY2Q5MGZhMCIsIkltcG9ydElkIjoiMTQiLCJUaXRsZSI6IkZ1dHVyZSBTaSBQcm9kdWN0cyIsIk5vdGUiOm51bGwsIkh5cGVybGluayI6eyIkaWQiOiI4NDIiLCJBZGRyZXNzIjoiIiwiU3ViQWRkcmVzcyI6IiJ9LCJJc0NoYW5nZWQiOmZhbHNlLCJJc05ldyI6ZmFsc2V9fV0sIl9taWxlc3RvbmVzIjpbXSwiSWQiOiJkMjA5M2U5OS04MjMxLTRjMWYtYTM1OS0wMDkxNDljOWE1MDIiLCJJc1NpbmdsZUl0ZW1Sb3ciOmZhbHNlfV0sIkluZGV4IjowLCJJZCI6ImE5MTYzMGIwLTc3NjUtNGE0NC1iOWQxLWUyN2I4N2VjOTEzZCIsIkhlYWRlclRleHQiOiJBc3NlbWJseSBDMSIsIklzRGVmYXVsdCI6ZmFsc2UsIlN0eWxlIjp7IiRpZCI6Ijg0MyIsIkhlYWRlclN0eWxlIjp7IiRpZCI6Ijg0NCIsIlRleHRTdHlsZSI6eyIkaWQiOiI4NDUiLCJGb250U2V0dGluZ3MiOnsiJGlkIjoiODQ2IiwiRm9udFNpemUiOjExLCJGb250TmFtZSI6IkNhbGlicmkiLCJJc0JvbGQiOmZhbHNlLCJJc0l0YWxpYyI6ZmFsc2UsIklzVW5kZXJsaW5lZCI6ZmFsc2UsIlBhcmVudFN0eWxlIjpudWxsfSwiQXV0b1NpemUiOjIsIkZvcmVncm91bmQiOnsiJGlkIjoiODQ3IiwiQ29sb3IiOnsiJGlkIjoiODQ4IiwiQSI6MjU1LCJSIjowLCJHIjowLCJCIjowfX0sIk1heFdpZHRoIjo2Ni4wLCJNYXhIZWlnaHQiOjAuMCwiU21hcnRGb3JlZ3JvdW5kSXNBY3RpdmUiOmZhbHNlLCJIb3Jpem9udGFsQWxpZ25tZW50IjowLCJWZXJ0aWNhbEFsaWdubWVudCI6MCwiU21hcnRGb3JlZ3JvdW5kIjpudWxsLCJCYWNrZ3JvdW5kRmlsbFR5cGUiOjAsIk1hcmdpbiI6eyIkaWQiOiI4NDkiLCJUb3AiOjAuMCwiTGVmdCI6MC4wLCJSaWdodCI6MC4wLCJCb3R0b20iOjAuMH0sIlBhZGRpbmciOnsiJGlkIjoiODUwIiwiVG9wIjowLjAsIkxlZnQiOjAuMCwiUmlnaHQiOjAuMCwiQm90dG9tIjowLjB9LCJCYWNrZ3JvdW5kIjpudWxsLCJJc1Zpc2libGUiOnRydWUsIldpZHRoIjowLjAsIkhlaWdodCI6MC4wLCJCb3JkZXJTdHlsZSI6bnVsbCwiUGFyZW50U3R5bGUiOm51bGx9LCJSZWN0YW5nbGVTdHlsZSI6eyIkaWQiOiI4NTEiLCJNYXJnaW4iOnsiJGlkIjoiODUyIiwiVG9wIjowLjAsIkxlZnQiOjAuMCwiUmlnaHQiOjAuMCwiQm90dG9tIjowLjB9LCJQYWRkaW5nIjp7IiRpZCI6Ijg1MyIsIlRvcCI6MC4wLCJMZWZ0IjowLjAsIlJpZ2h0IjowLjAsIkJvdHRvbSI6MC4wfSwiQmFja2dyb3VuZCI6eyIkaWQiOiI4NTQiLCJDb2xvciI6eyIkaWQiOiI4NTUiLCJBIjo2MywiUiI6OTEsIkciOjE1NSwiQiI6MjEzfX0sIklzVmlzaWJsZSI6dHJ1ZSwiV2lkdGgiOjAuMCwiSGVpZ2h0IjowLjAsIkJvcmRlclN0eWxlIjp7IiRpZCI6Ijg1NiIsIkxpbmVDb2xvciI6eyIkaWQiOiI4NTciLCIkdHlwZSI6Ik5MUkUuQ29tbW9uLkRvbS5Tb2xpZENvbG9yQnJ1c2gsIE5MUkUuQ29tbW9uIiwiQ29sb3IiOnsiJGlkIjoiODU4IiwiQSI6MjU1LCJSIjoyNTUsIkciOjAsIkIiOjB9fSwiTGluZVdlaWdodCI6MC4wLCJMaW5lVHlwZSI6MCwiUGFyZW50U3R5bGUiOm51bGx9LCJQYXJlbnRTdHlsZSI6bnVsbH0sIk1hcmdpbiI6eyIkaWQiOiI4NTkiLCJUb3AiOjAuMCwiTGVmdCI6MC4wLCJSaWdodCI6MC4wLCJCb3R0b20iOjAuMH0sIlBhZGRpbmciOnsiJGlkIjoiODYwIiwiVG9wIjowLjAsIkxlZnQiOjAuMCwiUmlnaHQiOjAuMCwiQm90dG9tIjowLjB9LCJCYWNrZ3JvdW5kIjpudWxsLCJJc1Zpc2libGUiOnRydWUsIldpZHRoIjowLjAsIkhlaWdodCI6MC4wLCJCb3JkZXJTdHlsZSI6bnVsbCwiUGFyZW50U3R5bGUiOm51bGx9LCJCYWNrZ3JvdW5kU3R5bGUiOnsiJGlkIjoiODYxIiwiTWFyZ2luIjp7IiRpZCI6Ijg2MiIsIlRvcCI6MC4wLCJMZWZ0IjowLjAsIlJpZ2h0IjowLjAsIkJvdHRvbSI6MC4wfSwiUGFkZGluZyI6eyIkaWQiOiI4NjMiLCJUb3AiOjAuMCwiTGVmdCI6MC4wLCJSaWdodCI6MC4wLCJCb3R0b20iOjAuMH0sIkJhY2tncm91bmQiOnsiJGlkIjoiODY0IiwiQ29sb3IiOnsiJGlkIjoiODY1IiwiQSI6NTEsIlIiOjkxLCJHIjoxNTUsIkIiOjIxM319LCJJc1Zpc2libGUiOnRydWUsIldpZHRoIjowLjAsIkhlaWdodCI6MC4wLCJCb3JkZXJTdHlsZSI6eyIkaWQiOiI4NjYiLCJMaW5lQ29sb3IiOnsiJGlkIjoiODY3IiwiJHR5cGUiOiJOTFJFLkNvbW1vbi5Eb20uU29saWRDb2xvckJydXNoLCBOTFJFLkNvbW1vbiIsIkNvbG9yIjp7IiRpZCI6Ijg2OCIsIkEiOjI1NSwiUiI6MjU1LCJHIjowLCJCIjowfX0sIkxpbmVXZWlnaHQiOjAuMCwiTGluZVR5cGUiOjAsIlBhcmVudFN0eWxlIjpudWxsfSwiUGFyZW50U3R5bGUiOm51bGx9LCJNYXJnaW4iOnsiJGlkIjoiODY5IiwiVG9wIjowLjAsIkxlZnQiOjAuMCwiUmlnaHQiOjAuMCwiQm90dG9tIjowLjB9LCJQYWRkaW5nIjp7IiRpZCI6Ijg3MCIsIlRvcCI6MC4wLCJMZWZ0IjowLjAsIlJpZ2h0IjowLjAsIkJvdHRvbSI6MC4wfSwiSXNWaXNpYmxlIjp0cnVlLCJXaWR0aCI6MC4wLCJIZWlnaHQiOjAuMCwiQm9yZGVyU3R5bGUiOm51bGwsIlBhcmVudFN0eWxlIjpudWxsfX0seyIkaWQiOiI4NzEiLCJfcm93cyI6W3siJGlkIjoiODcyIiwiX3Rhc2tzIjpbeyIkaWQiOiI4NzMiLCJfYXR0YWNoZWRNaWxlc3RvbmVzIjpbXSwiVGFza0RlZmluaXRpb24iOnsiJGlkIjoiODc0IiwiR3JvdXBOYW1lIjpudWxsLCJTdGFydERhdGUiOiIyMDE5LTAxLTAxVDAwOjAwOjAwIiwiRW5kRGF0ZSI6IjIwMjAtMDEtMDVUMjM6NTk6MDAiLCJQZXJjZW50YWdlQ29tcGxldGUiOm51bGwsIlN0eWxlIjp7IiRpZCI6Ijg3NSIsIlNoYXBlIjowLCJTaGFwZVRoaWNrbmVzcyI6MSwiRHVyYXRpb25Gb3JtYXQiOjAsIkluY2x1ZGVOb25Xb3JraW5nRGF5c0luRHVyYXRpb24iOmZhbHNlLCJQZXJjZW50YWdlQ29tcGxldGVTdHlsZSI6eyIkaWQiOiI4NzYiLCJGb250U2V0dGluZ3MiOnsiJGlkIjoiODc3IiwiRm9udFNpemUiOjEwLCJGb250TmFtZSI6IkNhbGlicmkiLCJJc0JvbGQiOmZhbHNlLCJJc0l0YWxpYyI6ZmFsc2UsIklzVW5kZXJsaW5lZCI6ZmFsc2UsIlBhcmVudFN0eWxlIjpudWxsfSwiQXV0b1NpemUiOjAsIkZvcmVncm91bmQiOnsiJGlkIjoiODc4IiwiQ29sb3IiOnsiJGlkIjoiODc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ODAiLCJUb3AiOjAuMCwiTGVmdCI6MC4wLCJSaWdodCI6MC4wLCJCb3R0b20iOjAuMH0sIlBhZGRpbmciOnsiJGlkIjoiODgxIiwiVG9wIjowLjAsIkxlZnQiOjAuMCwiUmlnaHQiOjAuMCwiQm90dG9tIjowLjB9LCJCYWNrZ3JvdW5kIjp7IiRpZCI6Ijg4MiIsIkNvbG9yIjp7IiRpZCI6Ijg4MyIsIkEiOjg5LCJSIjowLCJHIjowLCJCIjowfX0sIklzVmlzaWJsZSI6dHJ1ZSwiV2lkdGgiOjAuMCwiSGVpZ2h0IjowLjAsIkJvcmRlclN0eWxlIjp7IiRpZCI6Ijg4NCIsIkxpbmVDb2xvciI6bnVsbCwiTGluZVdlaWdodCI6MC4wLCJMaW5lVHlwZSI6MCwiUGFyZW50U3R5bGUiOm51bGx9LCJQYXJlbnRTdHlsZSI6bnVsbH0sIkR1cmF0aW9uU3R5bGUiOnsiJGlkIjoiODg1IiwiRm9udFNldHRpbmdzIjp7IiRpZCI6Ijg4NiIsIkZvbnRTaXplIjoxMCwiRm9udE5hbWUiOiJDYWxpYnJpIiwiSXNCb2xkIjpmYWxzZSwiSXNJdGFsaWMiOmZhbHNlLCJJc1VuZGVybGluZWQiOmZhbHNlLCJQYXJlbnRTdHlsZSI6bnVsbH0sIkF1dG9TaXplIjowLCJGb3JlZ3JvdW5kIjp7IiRpZCI6Ijg4NyIsIkNvbG9yIjp7IiRpZCI6Ijg4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GlkIjoiODkxIiwiQ29sb3IiOnsiJHJlZiI6Ijg4MyJ9fSwiSXNWaXNpYmxlIjp0cnVlLCJXaWR0aCI6MC4wLCJIZWlnaHQiOjAuMCwiQm9yZGVyU3R5bGUiOnsiJGlkIjoiODkyIiwiTGluZUNvbG9yIjpudWxsLCJMaW5lV2VpZ2h0IjowLjAsIkxpbmVUeXBlIjowLCJQYXJlbnRTdHlsZSI6bnVsbH0sIlBhcmVudFN0eWxlIjpudWxsfSwiSG9yaXpvbnRhbENvbm5lY3RvclN0eWxlIjp7IiRpZCI6Ijg5MyIsIkxpbmVDb2xvciI6eyIkaWQiOiI4OTQiLCIkdHlwZSI6Ik5MUkUuQ29tbW9uLkRvbS5Tb2xpZENvbG9yQnJ1c2gsIE5MUkUuQ29tbW9uIiwiQ29sb3IiOnsiJGlkIjoiODk1IiwiQSI6MjU1LCJSIjoyMDQsIkciOjIwNCwiQiI6MjA0fX0sIkxpbmVXZWlnaHQiOjEuMCwiTGluZVR5cGUiOjAsIlBhcmVudFN0eWxlIjpudWxsfSwiVmVydGljYWxDb25uZWN0b3JTdHlsZSI6eyIkaWQiOiI4OTYiLCJMaW5lQ29sb3IiOnsiJGlkIjoiODk3IiwiJHR5cGUiOiJOTFJFLkNvbW1vbi5Eb20uU29saWRDb2xvckJydXNoLCBOTFJFLkNvbW1vbiIsIkNvbG9yIjp7IiRpZCI6Ijg5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5OSIsIk1hcmdpbiI6eyIkaWQiOiI5MDAiLCJUb3AiOjAuMCwiTGVmdCI6NC4wLCJSaWdodCI6NC4wLCJCb3R0b20iOjAuMH0sIlBhZGRpbmciOnsiJGlkIjoiOTAxIiwiVG9wIjowLjAsIkxlZnQiOjAuMCwiUmlnaHQiOjAuMCwiQm90dG9tIjowLjB9LCJCYWNrZ3JvdW5kIjp7IiRpZCI6IjkwMiIsIkNvbG9yIjp7IiRpZCI6IjkwMyIsIkEiOjI1NSwiUiI6MjM3LCJHIjoxMjUsIkIiOjQ5fX0sIklzVmlzaWJsZSI6dHJ1ZSwiV2lkdGgiOjAuMCwiSGVpZ2h0IjoxNi4wLCJCb3JkZXJTdHlsZSI6eyIkaWQiOiI5MDQiLCJMaW5lQ29sb3IiOnsiJGlkIjoiOTA1IiwiJHR5cGUiOiJOTFJFLkNvbW1vbi5Eb20uU29saWRDb2xvckJydXNoLCBOTFJFLkNvbW1vbiIsIkNvbG9yIjp7IiRpZCI6IjkwNiIsIkEiOjI1NSwiUiI6MjU1LCJHIjowLCJCIjowfX0sIkxpbmVXZWlnaHQiOjAuMCwiTGluZVR5cGUiOjAsIlBhcmVudFN0eWxlIjpudWxsfSwiUGFyZW50U3R5bGUiOm51bGx9LCJUaXRsZVN0eWxlIjp7IiRpZCI6IjkwNyIsIkZvbnRTZXR0aW5ncyI6eyIkaWQiOiI5MDgiLCJGb250U2l6ZSI6MTEsIkZvbnROYW1lIjoiQ2FsaWJyaSIsIklzQm9sZCI6dHJ1ZSwiSXNJdGFsaWMiOmZhbHNlLCJJc1VuZGVybGluZWQiOmZhbHNlLCJQYXJlbnRTdHlsZSI6bnVsbH0sIkF1dG9TaXplIjowLCJGb3JlZ3JvdW5kIjp7IiRpZCI6IjkwOSIsIkNvbG9yIjp7IiRpZCI6IjkxM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5MTEiLCJUb3AiOjAuMCwiTGVmdCI6MC4wLCJSaWdodCI6MC4wLCJCb3R0b20iOjAuMH0sIlBhZGRpbmciOnsiJGlkIjoiOTEyIiwiVG9wIjowLjAsIkxlZnQiOjAuMCwiUmlnaHQiOjAuMCwiQm90dG9tIjowLjB9LCJCYWNrZ3JvdW5kIjp7IiRpZCI6IjkxMyIsIkNvbG9yIjp7IiRpZCI6IjkxNCIsIkEiOjAsIlIiOjI1NSwiRyI6MjU1LCJCIjoyNTV9fSwiSXNWaXNpYmxlIjp0cnVlLCJXaWR0aCI6MC4wLCJIZWlnaHQiOjAuMCwiQm9yZGVyU3R5bGUiOnsiJGlkIjoiOTE1IiwiTGluZUNvbG9yIjpudWxsLCJMaW5lV2VpZ2h0IjowLjAsIkxpbmVUeXBlIjowLCJQYXJlbnRTdHlsZSI6bnVsbH0sIlBhcmVudFN0eWxlIjpudWxsfSwiRGF0ZVN0eWxlIjp7IiRpZCI6IjkxNiIsIkZvbnRTZXR0aW5ncyI6eyIkaWQiOiI5MTciLCJGb250U2l6ZSI6MTAsIkZvbnROYW1lIjoiQ2FsaWJyaSIsIklzQm9sZCI6ZmFsc2UsIklzSXRhbGljIjpmYWxzZSwiSXNVbmRlcmxpbmVkIjpmYWxzZSwiUGFyZW50U3R5bGUiOm51bGx9LCJBdXRvU2l6ZSI6MCwiRm9yZWdyb3VuZCI6eyIkaWQiOiI5MTgiLCJDb2xvciI6eyIkaWQiOiI5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yMCIsIlRvcCI6MC4wLCJMZWZ0IjowLjAsIlJpZ2h0IjowLjAsIkJvdHRvbSI6MC4wfSwiUGFkZGluZyI6eyIkaWQiOiI5MjEiLCJUb3AiOjAuMCwiTGVmdCI6MC4wLCJSaWdodCI6MC4wLCJCb3R0b20iOjAuMH0sIkJhY2tncm91bmQiOnsiJGlkIjoiOTIyIiwiQ29sb3IiOnsiJHJlZiI6Ijg4MyJ9fSwiSXNWaXNpYmxlIjp0cnVlLCJXaWR0aCI6MC4wLCJIZWlnaHQiOjAuMCwiQm9yZGVyU3R5bGUiOnsiJGlkIjoiOTIzIiwiTGluZUNvbG9yIjpudWxsLCJMaW5lV2VpZ2h0IjowLjAsIkxpbmVUeXBlIjowLCJQYXJlbnRTdHlsZSI6bnVsbH0sIlBhcmVudFN0eWxlIjpudWxsfSwiRGF0ZUZvcm1hdCI6eyIkaWQiOiI5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1IiwiRm9ybWF0IjowLCJJc1Zpc2libGUiOmZhbHNlLCJMYXN0S25vd25WaXNpYmlsaXR5U3RhdGUiOmZhbHNlfSwiSXNWaXNpYmxlIjp0cnVlLCJQYXJlbnRTdHlsZSI6bnVsbH0sIkluZGV4IjoxMiwiU21hcnREdXJhdGlvbkFjdGl2YXRlZCI6ZmFsc2UsIkRhdGVGb3JtYXQiOnsiJHJlZiI6IjkyNCJ9LCJXZWVrTnVtYmVyaW5nIjp7IiRpZCI6IjkyNiIsIkZvcm1hdCI6MCwiSXNWaXNpYmxlIjpmYWxzZSwiTGFzdEtub3duVmlzaWJpbGl0eVN0YXRlIjpmYWxzZX0sIklkIjoiNGVlZDMyNTUtMTMxNi00NTQ0LTk5N2EtNzAxMzM0NWU2MjBmIiwiSW1wb3J0SWQiOiIxMCIsIlRpdGxlIjoiU3ggQWxwaGEiLCJOb3RlIjpudWxsLCJIeXBlcmxpbmsiOnsiJGlkIjoiOTI3IiwiQWRkcmVzcyI6IiIsIlN1YkFkZHJlc3MiOiIifSwiSXNDaGFuZ2VkIjpmYWxzZSwiSXNOZXciOmZhbHNlfX0seyIkaWQiOiI5MjgiLCJfYXR0YWNoZWRNaWxlc3RvbmVzIjpbXSwiVGFza0RlZmluaXRpb24iOnsiJGlkIjoiOTI5IiwiR3JvdXBOYW1lIjpudWxsLCJTdGFydERhdGUiOiIyMDIwLTAzLTA1VDAwOjAwOjAwIiwiRW5kRGF0ZSI6IjIwMjEtMDMtMDlUMjM6NTk6MDAiLCJQZXJjZW50YWdlQ29tcGxldGUiOm51bGwsIlN0eWxlIjp7IiRpZCI6IjkzMCIsIlNoYXBlIjowLCJTaGFwZVRoaWNrbmVzcyI6MSwiRHVyYXRpb25Gb3JtYXQiOjAsIkluY2x1ZGVOb25Xb3JraW5nRGF5c0luRHVyYXRpb24iOmZhbHNlLCJQZXJjZW50YWdlQ29tcGxldGVTdHlsZSI6eyIkaWQiOiI5MzEiLCJGb250U2V0dGluZ3MiOnsiJGlkIjoiOTMyIiwiRm9udFNpemUiOjEwLCJGb250TmFtZSI6IkNhbGlicmkiLCJJc0JvbGQiOmZhbHNlLCJJc0l0YWxpYyI6ZmFsc2UsIklzVW5kZXJsaW5lZCI6ZmFsc2UsIlBhcmVudFN0eWxlIjpudWxsfSwiQXV0b1NpemUiOjAsIkZvcmVncm91bmQiOnsiJGlkIjoiOTMzIiwiQ29sb3IiOnsiJGlkIjoiOTM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zUiLCJUb3AiOjAuMCwiTGVmdCI6MC4wLCJSaWdodCI6MC4wLCJCb3R0b20iOjAuMH0sIlBhZGRpbmciOnsiJGlkIjoiOTM2IiwiVG9wIjowLjAsIkxlZnQiOjAuMCwiUmlnaHQiOjAuMCwiQm90dG9tIjowLjB9LCJCYWNrZ3JvdW5kIjp7IiRpZCI6IjkzNyIsIkNvbG9yIjp7IiRpZCI6IjkzOCIsIkEiOjg5LCJSIjowLCJHIjowLCJCIjowfX0sIklzVmlzaWJsZSI6dHJ1ZSwiV2lkdGgiOjAuMCwiSGVpZ2h0IjowLjAsIkJvcmRlclN0eWxlIjp7IiRpZCI6IjkzOSIsIkxpbmVDb2xvciI6bnVsbCwiTGluZVdlaWdodCI6MC4wLCJMaW5lVHlwZSI6MCwiUGFyZW50U3R5bGUiOm51bGx9LCJQYXJlbnRTdHlsZSI6bnVsbH0sIkR1cmF0aW9uU3R5bGUiOnsiJGlkIjoiOTQwIiwiRm9udFNldHRpbmdzIjp7IiRpZCI6Ijk0MSIsIkZvbnRTaXplIjoxMCwiRm9udE5hbWUiOiJDYWxpYnJpIiwiSXNCb2xkIjpmYWxzZSwiSXNJdGFsaWMiOmZhbHNlLCJJc1VuZGVybGluZWQiOmZhbHNlLCJQYXJlbnRTdHlsZSI6bnVsbH0sIkF1dG9TaXplIjowLCJGb3JlZ3JvdW5kIjp7IiRpZCI6Ijk0MiIsIkNvbG9yIjp7IiRpZCI6Ijk0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0NCIsIlRvcCI6MC4wLCJMZWZ0IjowLjAsIlJpZ2h0IjowLjAsIkJvdHRvbSI6MC4wfSwiUGFkZGluZyI6eyIkaWQiOiI5NDUiLCJUb3AiOjAuMCwiTGVmdCI6MC4wLCJSaWdodCI6MC4wLCJCb3R0b20iOjAuMH0sIkJhY2tncm91bmQiOnsiJGlkIjoiOTQ2IiwiQ29sb3IiOnsiJHJlZiI6IjkzOCJ9fSwiSXNWaXNpYmxlIjp0cnVlLCJXaWR0aCI6MC4wLCJIZWlnaHQiOjAuMCwiQm9yZGVyU3R5bGUiOnsiJGlkIjoiOTQ3IiwiTGluZUNvbG9yIjpudWxsLCJMaW5lV2VpZ2h0IjowLjAsIkxpbmVUeXBlIjowLCJQYXJlbnRTdHlsZSI6bnVsbH0sIlBhcmVudFN0eWxlIjpudWxsfSwiSG9yaXpvbnRhbENvbm5lY3RvclN0eWxlIjp7IiRpZCI6Ijk0OCIsIkxpbmVDb2xvciI6eyIkaWQiOiI5NDkiLCIkdHlwZSI6Ik5MUkUuQ29tbW9uLkRvbS5Tb2xpZENvbG9yQnJ1c2gsIE5MUkUuQ29tbW9uIiwiQ29sb3IiOnsiJGlkIjoiOTUwIiwiQSI6MjU1LCJSIjoyMDQsIkciOjIwNCwiQiI6MjA0fX0sIkxpbmVXZWlnaHQiOjEuMCwiTGluZVR5cGUiOjAsIlBhcmVudFN0eWxlIjpudWxsfSwiVmVydGljYWxDb25uZWN0b3JTdHlsZSI6eyIkaWQiOiI5NTEiLCJMaW5lQ29sb3IiOnsiJGlkIjoiOTUyIiwiJHR5cGUiOiJOTFJFLkNvbW1vbi5Eb20uU29saWRDb2xvckJydXNoLCBOTFJFLkNvbW1vbiIsIkNvbG9yIjp7IiRpZCI6Ijk1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k1NCIsIk1hcmdpbiI6eyIkaWQiOiI5NTUiLCJUb3AiOjAuMCwiTGVmdCI6NC4wLCJSaWdodCI6NC4wLCJCb3R0b20iOjAuMH0sIlBhZGRpbmciOnsiJGlkIjoiOTU2IiwiVG9wIjowLjAsIkxlZnQiOjAuMCwiUmlnaHQiOjAuMCwiQm90dG9tIjowLjB9LCJCYWNrZ3JvdW5kIjp7IiRpZCI6Ijk1NyIsIkNvbG9yIjp7IiRpZCI6Ijk1OCIsIkEiOjI1NSwiUiI6MjM3LCJHIjoxMjUsIkIiOjQ5fX0sIklzVmlzaWJsZSI6dHJ1ZSwiV2lkdGgiOjAuMCwiSGVpZ2h0IjoxNi4wLCJCb3JkZXJTdHlsZSI6eyIkaWQiOiI5NTkiLCJMaW5lQ29sb3IiOnsiJGlkIjoiOTYwIiwiJHR5cGUiOiJOTFJFLkNvbW1vbi5Eb20uU29saWRDb2xvckJydXNoLCBOTFJFLkNvbW1vbiIsIkNvbG9yIjp7IiRpZCI6Ijk2MSIsIkEiOjI1NSwiUiI6MjU1LCJHIjowLCJCIjowfX0sIkxpbmVXZWlnaHQiOjAuMCwiTGluZVR5cGUiOjAsIlBhcmVudFN0eWxlIjpudWxsfSwiUGFyZW50U3R5bGUiOm51bGx9LCJUaXRsZVN0eWxlIjp7IiRpZCI6Ijk2MiIsIkZvbnRTZXR0aW5ncyI6eyIkaWQiOiI5NjMiLCJGb250U2l6ZSI6MTEsIkZvbnROYW1lIjoiQ2FsaWJyaSIsIklzQm9sZCI6dHJ1ZSwiSXNJdGFsaWMiOmZhbHNlLCJJc1VuZGVybGluZWQiOmZhbHNlLCJQYXJlbnRTdHlsZSI6bnVsbH0sIkF1dG9TaXplIjowLCJGb3JlZ3JvdW5kIjp7IiRpZCI6Ijk2NCIsIkNvbG9yIjp7IiRpZCI6Ijk2N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5NjYiLCJUb3AiOjAuMCwiTGVmdCI6MC4wLCJSaWdodCI6MC4wLCJCb3R0b20iOjAuMH0sIlBhZGRpbmciOnsiJGlkIjoiOTY3IiwiVG9wIjowLjAsIkxlZnQiOjAuMCwiUmlnaHQiOjAuMCwiQm90dG9tIjowLjB9LCJCYWNrZ3JvdW5kIjp7IiRpZCI6Ijk2OCIsIkNvbG9yIjp7IiRpZCI6Ijk2OSIsIkEiOjAsIlIiOjI1NSwiRyI6MjU1LCJCIjoyNTV9fSwiSXNWaXNpYmxlIjp0cnVlLCJXaWR0aCI6MC4wLCJIZWlnaHQiOjAuMCwiQm9yZGVyU3R5bGUiOnsiJGlkIjoiOTcwIiwiTGluZUNvbG9yIjpudWxsLCJMaW5lV2VpZ2h0IjowLjAsIkxpbmVUeXBlIjowLCJQYXJlbnRTdHlsZSI6bnVsbH0sIlBhcmVudFN0eWxlIjpudWxsfSwiRGF0ZVN0eWxlIjp7IiRpZCI6Ijk3MSIsIkZvbnRTZXR0aW5ncyI6eyIkaWQiOiI5NzIiLCJGb250U2l6ZSI6MTAsIkZvbnROYW1lIjoiQ2FsaWJyaSIsIklzQm9sZCI6ZmFsc2UsIklzSXRhbGljIjpmYWxzZSwiSXNVbmRlcmxpbmVkIjpmYWxzZSwiUGFyZW50U3R5bGUiOm51bGx9LCJBdXRvU2l6ZSI6MCwiRm9yZWdyb3VuZCI6eyIkaWQiOiI5NzMiLCJDb2xvciI6eyIkaWQiOiI5N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3NSIsIlRvcCI6MC4wLCJMZWZ0IjowLjAsIlJpZ2h0IjowLjAsIkJvdHRvbSI6MC4wfSwiUGFkZGluZyI6eyIkaWQiOiI5NzYiLCJUb3AiOjAuMCwiTGVmdCI6MC4wLCJSaWdodCI6MC4wLCJCb3R0b20iOjAuMH0sIkJhY2tncm91bmQiOnsiJGlkIjoiOTc3IiwiQ29sb3IiOnsiJHJlZiI6IjkzOCJ9fSwiSXNWaXNpYmxlIjp0cnVlLCJXaWR0aCI6MC4wLCJIZWlnaHQiOjAuMCwiQm9yZGVyU3R5bGUiOnsiJGlkIjoiOTc4IiwiTGluZUNvbG9yIjpudWxsLCJMaW5lV2VpZ2h0IjowLjAsIkxpbmVUeXBlIjowLCJQYXJlbnRTdHlsZSI6bnVsbH0sIlBhcmVudFN0eWxlIjpudWxsfSwiRGF0ZUZvcm1hdCI6eyIkaWQiOiI5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wIiwiRm9ybWF0IjowLCJJc1Zpc2libGUiOmZhbHNlLCJMYXN0S25vd25WaXNpYmlsaXR5U3RhdGUiOmZhbHNlfSwiSXNWaXNpYmxlIjp0cnVlLCJQYXJlbnRTdHlsZSI6bnVsbH0sIkluZGV4IjoxMywiU21hcnREdXJhdGlvbkFjdGl2YXRlZCI6ZmFsc2UsIkRhdGVGb3JtYXQiOnsiJHJlZiI6Ijk3OSJ9LCJXZWVrTnVtYmVyaW5nIjp7IiRpZCI6Ijk4MSIsIkZvcm1hdCI6MCwiSXNWaXNpYmxlIjpmYWxzZSwiTGFzdEtub3duVmlzaWJpbGl0eVN0YXRlIjpmYWxzZX0sIklkIjoiYzQ2MWY4YmItMmI2OC00MmJlLThjMWQtOTRhZWVhYmYwNzk0IiwiSW1wb3J0SWQiOiIxMiIsIlRpdGxlIjoiU3ggQmV0YSIsIk5vdGUiOm51bGwsIkh5cGVybGluayI6eyIkaWQiOiI5ODIiLCJBZGRyZXNzIjoiIiwiU3ViQWRkcmVzcyI6IiJ9LCJJc0NoYW5nZWQiOmZhbHNlLCJJc05ldyI6ZmFsc2V9fSx7IiRpZCI6Ijk4MyIsIl9hdHRhY2hlZE1pbGVzdG9uZXMiOltdLCJUYXNrRGVmaW5pdGlvbiI6eyIkaWQiOiI5ODQiLCJHcm91cE5hbWUiOm51bGwsIlN0YXJ0RGF0ZSI6IjIwMjEtMDUtMDhUMDA6MDA6MDAiLCJFbmREYXRlIjoiMjAyMi0wNS0xMlQyMzo1OTowMCIsIlBlcmNlbnRhZ2VDb21wbGV0ZSI6bnVsbCwiU3R5bGUiOnsiJGlkIjoiOTg1IiwiU2hhcGUiOjAsIlNoYXBlVGhpY2tuZXNzIjoxLCJEdXJhdGlvbkZvcm1hdCI6MCwiSW5jbHVkZU5vbldvcmtpbmdEYXlzSW5EdXJhdGlvbiI6ZmFsc2UsIlBlcmNlbnRhZ2VDb21wbGV0ZVN0eWxlIjp7IiRpZCI6Ijk4NiIsIkZvbnRTZXR0aW5ncyI6eyIkaWQiOiI5ODciLCJGb250U2l6ZSI6MTAsIkZvbnROYW1lIjoiQ2FsaWJyaSIsIklzQm9sZCI6ZmFsc2UsIklzSXRhbGljIjpmYWxzZSwiSXNVbmRlcmxpbmVkIjpmYWxzZSwiUGFyZW50U3R5bGUiOm51bGx9LCJBdXRvU2l6ZSI6MCwiRm9yZWdyb3VuZCI6eyIkaWQiOiI5ODgiLCJDb2xvciI6eyIkaWQiOiI5OD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CIsIlRvcCI6MC4wLCJMZWZ0IjowLjAsIlJpZ2h0IjowLjAsIkJvdHRvbSI6MC4wfSwiUGFkZGluZyI6eyIkaWQiOiI5OTEiLCJUb3AiOjAuMCwiTGVmdCI6MC4wLCJSaWdodCI6MC4wLCJCb3R0b20iOjAuMH0sIkJhY2tncm91bmQiOnsiJGlkIjoiOTkyIiwiQ29sb3IiOnsiJGlkIjoiOTkzIiwiQSI6ODksIlIiOjAsIkciOjAsIkIiOjB9fSwiSXNWaXNpYmxlIjp0cnVlLCJXaWR0aCI6MC4wLCJIZWlnaHQiOjAuMCwiQm9yZGVyU3R5bGUiOnsiJGlkIjoiOTk0IiwiTGluZUNvbG9yIjpudWxsLCJMaW5lV2VpZ2h0IjowLjAsIkxpbmVUeXBlIjowLCJQYXJlbnRTdHlsZSI6bnVsbH0sIlBhcmVudFN0eWxlIjpudWxsfSwiRHVyYXRpb25TdHlsZSI6eyIkaWQiOiI5OTUiLCJGb250U2V0dGluZ3MiOnsiJGlkIjoiOTk2IiwiRm9udFNpemUiOjEwLCJGb250TmFtZSI6IkNhbGlicmkiLCJJc0JvbGQiOmZhbHNlLCJJc0l0YWxpYyI6ZmFsc2UsIklzVW5kZXJsaW5lZCI6ZmFsc2UsIlBhcmVudFN0eWxlIjpudWxsfSwiQXV0b1NpemUiOjAsIkZvcmVncm91bmQiOnsiJGlkIjoiOTk3IiwiQ29sb3IiOnsiJGlkIjoiOTk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k5IiwiVG9wIjowLjAsIkxlZnQiOjAuMCwiUmlnaHQiOjAuMCwiQm90dG9tIjowLjB9LCJQYWRkaW5nIjp7IiRpZCI6IjEwMDAiLCJUb3AiOjAuMCwiTGVmdCI6MC4wLCJSaWdodCI6MC4wLCJCb3R0b20iOjAuMH0sIkJhY2tncm91bmQiOnsiJGlkIjoiMTAwMSIsIkNvbG9yIjp7IiRyZWYiOiI5OTMifX0sIklzVmlzaWJsZSI6dHJ1ZSwiV2lkdGgiOjAuMCwiSGVpZ2h0IjowLjAsIkJvcmRlclN0eWxlIjp7IiRpZCI6IjEwMDIiLCJMaW5lQ29sb3IiOm51bGwsIkxpbmVXZWlnaHQiOjAuMCwiTGluZVR5cGUiOjAsIlBhcmVudFN0eWxlIjpudWxsfSwiUGFyZW50U3R5bGUiOm51bGx9LCJIb3Jpem9udGFsQ29ubmVjdG9yU3R5bGUiOnsiJGlkIjoiMTAwMyIsIkxpbmVDb2xvciI6eyIkaWQiOiIxMDA0IiwiJHR5cGUiOiJOTFJFLkNvbW1vbi5Eb20uU29saWRDb2xvckJydXNoLCBOTFJFLkNvbW1vbiIsIkNvbG9yIjp7IiRpZCI6IjEwMDUiLCJBIjoyNTUsIlIiOjIwNCwiRyI6MjA0LCJCIjoyMDR9fSwiTGluZVdlaWdodCI6MS4wLCJMaW5lVHlwZSI6MCwiUGFyZW50U3R5bGUiOm51bGx9LCJWZXJ0aWNhbENvbm5lY3RvclN0eWxlIjp7IiRpZCI6IjEwMDYiLCJMaW5lQ29sb3IiOnsiJGlkIjoiMTAwNyIsIiR0eXBlIjoiTkxSRS5Db21tb24uRG9tLlNvbGlkQ29sb3JCcnVzaCwgTkxSRS5Db21tb24iLCJDb2xvciI6eyIkaWQiOiIxMDA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AwOSIsIk1hcmdpbiI6eyIkaWQiOiIxMDEwIiwiVG9wIjowLjAsIkxlZnQiOjQuMCwiUmlnaHQiOjQuMCwiQm90dG9tIjowLjB9LCJQYWRkaW5nIjp7IiRpZCI6IjEwMTEiLCJUb3AiOjAuMCwiTGVmdCI6MC4wLCJSaWdodCI6MC4wLCJCb3R0b20iOjAuMH0sIkJhY2tncm91bmQiOnsiJGlkIjoiMTAxMiIsIkNvbG9yIjp7IiRpZCI6IjEwMTMiLCJBIjoyNTUsIlIiOjIzNywiRyI6MTI1LCJCIjo0OX19LCJJc1Zpc2libGUiOnRydWUsIldpZHRoIjowLjAsIkhlaWdodCI6MTYuMCwiQm9yZGVyU3R5bGUiOnsiJGlkIjoiMTAxNCIsIkxpbmVDb2xvciI6eyIkaWQiOiIxMDE1IiwiJHR5cGUiOiJOTFJFLkNvbW1vbi5Eb20uU29saWRDb2xvckJydXNoLCBOTFJFLkNvbW1vbiIsIkNvbG9yIjp7IiRpZCI6IjEwMTYiLCJBIjoyNTUsIlIiOjI1NSwiRyI6MCwiQiI6MH19LCJMaW5lV2VpZ2h0IjowLjAsIkxpbmVUeXBlIjowLCJQYXJlbnRTdHlsZSI6bnVsbH0sIlBhcmVudFN0eWxlIjpudWxsfSwiVGl0bGVTdHlsZSI6eyIkaWQiOiIxMDE3IiwiRm9udFNldHRpbmdzIjp7IiRpZCI6IjEwMTgiLCJGb250U2l6ZSI6MTEsIkZvbnROYW1lIjoiQ2FsaWJyaSIsIklzQm9sZCI6dHJ1ZSwiSXNJdGFsaWMiOmZhbHNlLCJJc1VuZGVybGluZWQiOmZhbHNlLCJQYXJlbnRTdHlsZSI6bnVsbH0sIkF1dG9TaXplIjowLCJGb3JlZ3JvdW5kIjp7IiRpZCI6IjEwMTkiLCJDb2xvciI6eyIkaWQiOiIxMDIw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wMjEiLCJUb3AiOjAuMCwiTGVmdCI6MC4wLCJSaWdodCI6MC4wLCJCb3R0b20iOjAuMH0sIlBhZGRpbmciOnsiJGlkIjoiMTAyMiIsIlRvcCI6MC4wLCJMZWZ0IjowLjAsIlJpZ2h0IjowLjAsIkJvdHRvbSI6MC4wfSwiQmFja2dyb3VuZCI6eyIkaWQiOiIxMDIzIiwiQ29sb3IiOnsiJGlkIjoiMTAyNCIsIkEiOjAsIlIiOjI1NSwiRyI6MjU1LCJCIjoyNTV9fSwiSXNWaXNpYmxlIjp0cnVlLCJXaWR0aCI6MC4wLCJIZWlnaHQiOjAuMCwiQm9yZGVyU3R5bGUiOnsiJGlkIjoiMTAyNSIsIkxpbmVDb2xvciI6bnVsbCwiTGluZVdlaWdodCI6MC4wLCJMaW5lVHlwZSI6MCwiUGFyZW50U3R5bGUiOm51bGx9LCJQYXJlbnRTdHlsZSI6bnVsbH0sIkRhdGVTdHlsZSI6eyIkaWQiOiIxMDI2IiwiRm9udFNldHRpbmdzIjp7IiRpZCI6IjEwMjciLCJGb250U2l6ZSI6MTAsIkZvbnROYW1lIjoiQ2FsaWJyaSIsIklzQm9sZCI6ZmFsc2UsIklzSXRhbGljIjpmYWxzZSwiSXNVbmRlcmxpbmVkIjpmYWxzZSwiUGFyZW50U3R5bGUiOm51bGx9LCJBdXRvU2l6ZSI6MCwiRm9yZWdyb3VuZCI6eyIkaWQiOiIxMDI4IiwiQ29sb3IiOnsiJGlkIjoiMTA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zMCIsIlRvcCI6MC4wLCJMZWZ0IjowLjAsIlJpZ2h0IjowLjAsIkJvdHRvbSI6MC4wfSwiUGFkZGluZyI6eyIkaWQiOiIxMDMxIiwiVG9wIjowLjAsIkxlZnQiOjAuMCwiUmlnaHQiOjAuMCwiQm90dG9tIjowLjB9LCJCYWNrZ3JvdW5kIjp7IiRpZCI6IjEwMzIiLCJDb2xvciI6eyIkcmVmIjoiOTkzIn19LCJJc1Zpc2libGUiOnRydWUsIldpZHRoIjowLjAsIkhlaWdodCI6MC4wLCJCb3JkZXJTdHlsZSI6eyIkaWQiOiIxMDMzIiwiTGluZUNvbG9yIjpudWxsLCJMaW5lV2VpZ2h0IjowLjAsIkxpbmVUeXBlIjowLCJQYXJlbnRTdHlsZSI6bnVsbH0sIlBhcmVudFN0eWxlIjpudWxsfSwiRGF0ZUZvcm1hdCI6eyIkaWQiOiIxMD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zUiLCJGb3JtYXQiOjAsIklzVmlzaWJsZSI6ZmFsc2UsIkxhc3RLbm93blZpc2liaWxpdHlTdGF0ZSI6ZmFsc2V9LCJJc1Zpc2libGUiOnRydWUsIlBhcmVudFN0eWxlIjpudWxsfSwiSW5kZXgiOjE0LCJTbWFydER1cmF0aW9uQWN0aXZhdGVkIjpmYWxzZSwiRGF0ZUZvcm1hdCI6eyIkcmVmIjoiMTAzNCJ9LCJXZWVrTnVtYmVyaW5nIjp7IiRpZCI6IjEwMzYiLCJGb3JtYXQiOjAsIklzVmlzaWJsZSI6ZmFsc2UsIkxhc3RLbm93blZpc2liaWxpdHlTdGF0ZSI6ZmFsc2V9LCJJZCI6IjAzYTFlYTFhLTFiZmUtNDQyZC1iZTAzLTUzYTljMDg2M2QyMiIsIkltcG9ydElkIjoiMTUiLCJUaXRsZSI6IlN4IEdhbW1hIiwiTm90ZSI6bnVsbCwiSHlwZXJsaW5rIjp7IiRpZCI6IjEwMzciLCJBZGRyZXNzIjoiIiwiU3ViQWRkcmVzcyI6IiJ9LCJJc0NoYW5nZWQiOmZhbHNlLCJJc05ldyI6ZmFsc2V9fV0sIl9taWxlc3RvbmVzIjpbXSwiSWQiOiIxMzBjYjlhZC0wNDI5LTQzNDMtYTk2Zi01OGQ3NWZiZTE0ZWQiLCJJc1NpbmdsZUl0ZW1Sb3ciOmZhbHNlfV0sIkluZGV4IjoxLCJJZCI6IjRjYmVjZmRkLWJhZjgtNGVhZS05Zjc5LWE5N2NhNjIxMWUyYiIsIkhlYWRlclRleHQiOiJBc3NlbWJseSBDMiIsIklzRGVmYXVsdCI6ZmFsc2UsIlN0eWxlIjp7IiRpZCI6IjEwMzgiLCJIZWFkZXJTdHlsZSI6eyIkaWQiOiIxMDM5IiwiVGV4dFN0eWxlIjp7IiRpZCI6IjEwNDAiLCJGb250U2V0dGluZ3MiOnsiJGlkIjoiMTA0MSIsIkZvbnRTaXplIjoxMSwiRm9udE5hbWUiOiJDYWxpYnJpIiwiSXNCb2xkIjpmYWxzZSwiSXNJdGFsaWMiOmZhbHNlLCJJc1VuZGVybGluZWQiOmZhbHNlLCJQYXJlbnRTdHlsZSI6bnVsbH0sIkF1dG9TaXplIjoyLCJGb3JlZ3JvdW5kIjp7IiRpZCI6IjEwNDIiLCJDb2xvciI6eyIkaWQiOiIxMDQzIiwiQSI6MjU1LCJSIjowLCJHIjowLCJCIjowfX0sIk1heFdpZHRoIjo2Ni4wLCJNYXhIZWlnaHQiOjAuMCwiU21hcnRGb3JlZ3JvdW5kSXNBY3RpdmUiOmZhbHNlLCJIb3Jpem9udGFsQWxpZ25tZW50IjowLCJWZXJ0aWNhbEFsaWdubWVudCI6MCwiU21hcnRGb3JlZ3JvdW5kIjpudWxsLCJCYWNrZ3JvdW5kRmlsbFR5cGUiOjAsIk1hcmdpbiI6eyIkaWQiOiIxMDQ0IiwiVG9wIjowLjAsIkxlZnQiOjAuMCwiUmlnaHQiOjAuMCwiQm90dG9tIjowLjB9LCJQYWRkaW5nIjp7IiRpZCI6IjEwNDUiLCJUb3AiOjAuMCwiTGVmdCI6MC4wLCJSaWdodCI6MC4wLCJCb3R0b20iOjAuMH0sIkJhY2tncm91bmQiOm51bGwsIklzVmlzaWJsZSI6dHJ1ZSwiV2lkdGgiOjAuMCwiSGVpZ2h0IjowLjAsIkJvcmRlclN0eWxlIjpudWxsLCJQYXJlbnRTdHlsZSI6bnVsbH0sIlJlY3RhbmdsZVN0eWxlIjp7IiRpZCI6IjEwNDYiLCJNYXJnaW4iOnsiJGlkIjoiMTA0NyIsIlRvcCI6MC4wLCJMZWZ0IjowLjAsIlJpZ2h0IjowLjAsIkJvdHRvbSI6MC4wfSwiUGFkZGluZyI6eyIkaWQiOiIxMDQ4IiwiVG9wIjowLjAsIkxlZnQiOjAuMCwiUmlnaHQiOjAuMCwiQm90dG9tIjowLjB9LCJCYWNrZ3JvdW5kIjp7IiRpZCI6IjEwNDkiLCJDb2xvciI6eyIkaWQiOiIxMDUwIiwiQSI6NjMsIlIiOjAsIkciOjExNCwiQiI6MTg4fX0sIklzVmlzaWJsZSI6dHJ1ZSwiV2lkdGgiOjAuMCwiSGVpZ2h0IjowLjAsIkJvcmRlclN0eWxlIjp7IiRpZCI6IjEwNTEiLCJMaW5lQ29sb3IiOnsiJGlkIjoiMTA1MiIsIiR0eXBlIjoiTkxSRS5Db21tb24uRG9tLlNvbGlkQ29sb3JCcnVzaCwgTkxSRS5Db21tb24iLCJDb2xvciI6eyIkaWQiOiIxMDUzIiwiQSI6MjU1LCJSIjoyNTUsIkciOjAsIkIiOjB9fSwiTGluZVdlaWdodCI6MC4wLCJMaW5lVHlwZSI6MCwiUGFyZW50U3R5bGUiOm51bGx9LCJQYXJlbnRTdHlsZSI6bnVsbH0sIk1hcmdpbiI6eyIkaWQiOiIxMDU0IiwiVG9wIjowLjAsIkxlZnQiOjAuMCwiUmlnaHQiOjAuMCwiQm90dG9tIjowLjB9LCJQYWRkaW5nIjp7IiRpZCI6IjEwNTUiLCJUb3AiOjAuMCwiTGVmdCI6MC4wLCJSaWdodCI6MC4wLCJCb3R0b20iOjAuMH0sIkJhY2tncm91bmQiOm51bGwsIklzVmlzaWJsZSI6dHJ1ZSwiV2lkdGgiOjAuMCwiSGVpZ2h0IjowLjAsIkJvcmRlclN0eWxlIjpudWxsLCJQYXJlbnRTdHlsZSI6bnVsbH0sIkJhY2tncm91bmRTdHlsZSI6eyIkaWQiOiIxMDU2IiwiTWFyZ2luIjp7IiRpZCI6IjEwNTciLCJUb3AiOjAuMCwiTGVmdCI6MC4wLCJSaWdodCI6MC4wLCJCb3R0b20iOjAuMH0sIlBhZGRpbmciOnsiJGlkIjoiMTA1OCIsIlRvcCI6MC4wLCJMZWZ0IjowLjAsIlJpZ2h0IjowLjAsIkJvdHRvbSI6MC4wfSwiQmFja2dyb3VuZCI6eyIkaWQiOiIxMDU5IiwiQ29sb3IiOnsiJGlkIjoiMTA2MCIsIkEiOjUxLCJSIjowLCJHIjoxMTQsIkIiOjE4OH19LCJJc1Zpc2libGUiOnRydWUsIldpZHRoIjowLjAsIkhlaWdodCI6MC4wLCJCb3JkZXJTdHlsZSI6eyIkaWQiOiIxMDYxIiwiTGluZUNvbG9yIjp7IiRpZCI6IjEwNjIiLCIkdHlwZSI6Ik5MUkUuQ29tbW9uLkRvbS5Tb2xpZENvbG9yQnJ1c2gsIE5MUkUuQ29tbW9uIiwiQ29sb3IiOnsiJGlkIjoiMTA2MyIsIkEiOjI1NSwiUiI6MjU1LCJHIjowLCJCIjowfX0sIkxpbmVXZWlnaHQiOjAuMCwiTGluZVR5cGUiOjAsIlBhcmVudFN0eWxlIjpudWxsfSwiUGFyZW50U3R5bGUiOm51bGx9LCJNYXJnaW4iOnsiJGlkIjoiMTA2NCIsIlRvcCI6MC4wLCJMZWZ0IjowLjAsIlJpZ2h0IjowLjAsIkJvdHRvbSI6MC4wfSwiUGFkZGluZyI6eyIkaWQiOiIxMDY1IiwiVG9wIjowLjAsIkxlZnQiOjAuMCwiUmlnaHQiOjAuMCwiQm90dG9tIjowLjB9LCJJc1Zpc2libGUiOnRydWUsIldpZHRoIjowLjAsIkhlaWdodCI6MC4wLCJCb3JkZXJTdHlsZSI6bnVsbCwiUGFyZW50U3R5bGUiOm51bGx9fV0sIklkIjoiMDUxODdjMzctOTQ1OC00YmNlLWIwNjEtMTVkZDM2MmY0NjhkIiwiSW5kZXgiOjEsIkhlYWRlclRleHQiOiJTZWF0dGxlIiwiU3R5bGUiOnsiJGlkIjoiMTA2NiIsIkhlYWRlclN0eWxlIjp7IiRpZCI6IjEwNjciLCJUZXh0SXNWZXJ0aWNhbCI6ZmFsc2UsIlRleHRTdHlsZSI6eyIkaWQiOiIxMDY4IiwiRm9udFNldHRpbmdzIjp7IiRpZCI6IjEwNjkiLCJGb250U2l6ZSI6MTIsIkZvbnROYW1lIjoiQ2FsaWJyaSIsIklzQm9sZCI6ZmFsc2UsIklzSXRhbGljIjpmYWxzZSwiSXNVbmRlcmxpbmVkIjpmYWxzZSwiUGFyZW50U3R5bGUiOm51bGx9LCJBdXRvU2l6ZSI6MiwiRm9yZWdyb3VuZCI6eyIkaWQiOiIxMDcwIiwiQ29sb3IiOnsiJGlkIjoiMTA3MSIsIkEiOjI1NSwiUiI6MjU1LCJHIjoyNTUsIkIiOjI1NX19LCJNYXhXaWR0aCI6NTEuNDkzMzMzMzMzMzMzMzM5LCJNYXhIZWlnaHQiOjAuMCwiU21hcnRGb3JlZ3JvdW5kSXNBY3RpdmUiOmZhbHNlLCJIb3Jpem9udGFsQWxpZ25tZW50IjowLCJWZXJ0aWNhbEFsaWdubWVudCI6MCwiU21hcnRGb3JlZ3JvdW5kIjpudWxsLCJCYWNrZ3JvdW5kRmlsbFR5cGUiOjAsIk1hcmdpbiI6eyIkaWQiOiIxMDcyIiwiVG9wIjowLjAsIkxlZnQiOjAuMCwiUmlnaHQiOjAuMCwiQm90dG9tIjowLjB9LCJQYWRkaW5nIjp7IiRpZCI6IjEwNzMiLCJUb3AiOjAuMCwiTGVmdCI6MC4wLCJSaWdodCI6MC4wLCJCb3R0b20iOjAuMH0sIkJhY2tncm91bmQiOm51bGwsIklzVmlzaWJsZSI6dHJ1ZSwiV2lkdGgiOjAuMCwiSGVpZ2h0IjowLjAsIkJvcmRlclN0eWxlIjpudWxsLCJQYXJlbnRTdHlsZSI6bnVsbH0sIlJlY3RhbmdsZVN0eWxlIjp7IiRpZCI6IjEwNzQiLCJNYXJnaW4iOnsiJGlkIjoiMTA3NSIsIlRvcCI6MC4wLCJMZWZ0IjowLjAsIlJpZ2h0IjowLjAsIkJvdHRvbSI6MC4wfSwiUGFkZGluZyI6eyIkaWQiOiIxMDc2IiwiVG9wIjowLjAsIkxlZnQiOjAuMCwiUmlnaHQiOjAuMCwiQm90dG9tIjowLjB9LCJCYWNrZ3JvdW5kIjp7IiRpZCI6IjEwNzciLCJDb2xvciI6eyIkaWQiOiIxMDc4IiwiQSI6MjU1LCJSIjowLCJHIjoxMTQsIkIiOjE4OH19LCJJc1Zpc2libGUiOnRydWUsIldpZHRoIjowLjAsIkhlaWdodCI6MC4wLCJCb3JkZXJTdHlsZSI6eyIkaWQiOiIxMDc5IiwiTGluZUNvbG9yIjp7IiRpZCI6IjEwODAiLCIkdHlwZSI6Ik5MUkUuQ29tbW9uLkRvbS5Tb2xpZENvbG9yQnJ1c2gsIE5MUkUuQ29tbW9uIiwiQ29sb3IiOnsiJGlkIjoiMTA4MSIsIkEiOjI1NSwiUiI6ODgsIkciOjM5LCJCIjo3fX0sIkxpbmVXZWlnaHQiOjAuMCwiTGluZVR5cGUiOjAsIlBhcmVudFN0eWxlIjpudWxsfSwiUGFyZW50U3R5bGUiOm51bGx9LCJNYXJnaW4iOnsiJGlkIjoiMTA4MiIsIlRvcCI6MC4wLCJMZWZ0IjowLjAsIlJpZ2h0IjowLjAsIkJvdHRvbSI6MC4wfSwiUGFkZGluZyI6eyIkaWQiOiIxMDgzIiwiVG9wIjowLjAsIkxlZnQiOjAuMCwiUmlnaHQiOjAuMCwiQm90dG9tIjowLjB9LCJCYWNrZ3JvdW5kIjpudWxsLCJJc1Zpc2libGUiOnRydWUsIldpZHRoIjowLjAsIkhlaWdodCI6MC4wLCJCb3JkZXJTdHlsZSI6bnVsbCwiUGFyZW50U3R5bGUiOm51bGx9LCJCYWNrZ3JvdW5kU3R5bGUiOnsiJGlkIjoiMTA4NCIsIk1hcmdpbiI6eyIkaWQiOiIxMDg1IiwiVG9wIjowLjAsIkxlZnQiOjAuMCwiUmlnaHQiOjAuMCwiQm90dG9tIjowLjB9LCJQYWRkaW5nIjp7IiRpZCI6IjEwODYiLCJUb3AiOjAuMCwiTGVmdCI6MC4wLCJSaWdodCI6MC4wLCJCb3R0b20iOjAuMH0sIkJhY2tncm91bmQiOnsiJGlkIjoiMTA4NyIsIkNvbG9yIjp7IiRpZCI6IjEwODgiLCJBIjo1MSwiUiI6MTY1LCJHIjoxNjUsIkIiOjE2NX19LCJJc1Zpc2libGUiOnRydWUsIldpZHRoIjowLjAsIkhlaWdodCI6MC4wLCJCb3JkZXJTdHlsZSI6eyIkaWQiOiIxMDg5IiwiTGluZUNvbG9yIjp7IiRpZCI6IjEwOTAiLCIkdHlwZSI6Ik5MUkUuQ29tbW9uLkRvbS5Tb2xpZENvbG9yQnJ1c2gsIE5MUkUuQ29tbW9uIiwiQ29sb3IiOnsiJGlkIjoiMTA5MSIsIkEiOjI1NSwiUiI6ODgsIkciOjM5LCJCIjo3fX0sIkxpbmVXZWlnaHQiOjAuMCwiTGluZVR5cGUiOjAsIlBhcmVudFN0eWxlIjpudWxsfSwiUGFyZW50U3R5bGUiOm51bGx9LCJJc0Fib3ZlVGltZWJhbmQiOmZhbHNlLCJNYXJnaW4iOnsiJGlkIjoiMTA5MiIsIlRvcCI6MC4wLCJMZWZ0IjowLjAsIlJpZ2h0IjowLjAsIkJvdHRvbSI6MC4wfSwiUGFkZGluZyI6eyIkaWQiOiIxMDkzIiwiVG9wIjowLjAsIkxlZnQiOjAuMCwiUmlnaHQiOjAuMCwiQm90dG9tIjowLjB9LCJJc1Zpc2libGUiOnRydWUsIldpZHRoIjowLjAsIkhlaWdodCI6MC4wLCJCb3JkZXJTdHlsZSI6eyIkaWQiOiIxMDk0IiwiTGluZUNvbG9yIjpudWxsLCJMaW5lV2VpZ2h0IjowLjAsIkxpbmVUeXBlIjowLCJQYXJlbnRTdHlsZSI6bnVsbH0sIlBhcmVudFN0eWxlIjpudWxsfX0seyIkaWQiOiIxMDk1IiwiX2FjdGl2aXRpZXMiOlt7IiRpZCI6IjEwOTYiLCJfcm93cyI6W10sIkluZGV4IjowLCJJZCI6Ijg2MzVlOTVhLWYxNWQtNGM1My1hMjZhLTAzMDQ4NGNlZWJhNyIsIkhlYWRlclRleHQiOm51bGwsIklzRGVmYXVsdCI6dHJ1ZSwiU3R5bGUiOnsiJGlkIjoiMTA5NyIsIkhlYWRlclN0eWxlIjp7IiRpZCI6IjEwOTgiLCJUZXh0U3R5bGUiOnsiJGlkIjoiMTA5OSIsIkZvbnRTZXR0aW5ncyI6eyIkaWQiOiIxMTAwIiwiRm9udFNpemUiOjExLCJGb250TmFtZSI6IkNhbGlicmkiLCJJc0JvbGQiOmZhbHNlLCJJc0l0YWxpYyI6ZmFsc2UsIklzVW5kZXJsaW5lZCI6ZmFsc2UsIlBhcmVudFN0eWxlIjpudWxsfSwiQXV0b1NpemUiOjIsIkZvcmVncm91bmQiOnsiJGlkIjoiMTEwMSIsIkNvbG9yIjp7IiRpZCI6IjExMDI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xMDMiLCJUb3AiOjAuMCwiTGVmdCI6MC4wLCJSaWdodCI6MC4wLCJCb3R0b20iOjAuMH0sIlBhZGRpbmciOnsiJGlkIjoiMTEwNCIsIlRvcCI6MC4wLCJMZWZ0IjowLjAsIlJpZ2h0IjowLjAsIkJvdHRvbSI6MC4wfSwiQmFja2dyb3VuZCI6bnVsbCwiSXNWaXNpYmxlIjp0cnVlLCJXaWR0aCI6MC4wLCJIZWlnaHQiOjAuMCwiQm9yZGVyU3R5bGUiOm51bGwsIlBhcmVudFN0eWxlIjpudWxsfSwiUmVjdGFuZ2xlU3R5bGUiOnsiJGlkIjoiMTEwNSIsIk1hcmdpbiI6eyIkaWQiOiIxMTA2IiwiVG9wIjowLjAsIkxlZnQiOjAuMCwiUmlnaHQiOjAuMCwiQm90dG9tIjowLjB9LCJQYWRkaW5nIjp7IiRpZCI6IjExMDciLCJUb3AiOjAuMCwiTGVmdCI6MC4wLCJSaWdodCI6MC4wLCJCb3R0b20iOjAuMH0sIkJhY2tncm91bmQiOnsiJGlkIjoiMTEwOCIsIkNvbG9yIjp7IiRpZCI6IjExMDkiLCJBIjo2MywiUiI6NjgsIkciOjExNCwiQiI6MTk2fX0sIklzVmlzaWJsZSI6dHJ1ZSwiV2lkdGgiOjAuMCwiSGVpZ2h0IjowLjAsIkJvcmRlclN0eWxlIjp7IiRpZCI6IjExMTAiLCJMaW5lQ29sb3IiOnsiJGlkIjoiMTExMSIsIiR0eXBlIjoiTkxSRS5Db21tb24uRG9tLlNvbGlkQ29sb3JCcnVzaCwgTkxSRS5Db21tb24iLCJDb2xvciI6eyIkaWQiOiIxMTEyIiwiQSI6MjU1LCJSIjoyNTUsIkciOjAsIkIiOjB9fSwiTGluZVdlaWdodCI6MC4wLCJMaW5lVHlwZSI6MCwiUGFyZW50U3R5bGUiOm51bGx9LCJQYXJlbnRTdHlsZSI6bnVsbH0sIk1hcmdpbiI6eyIkaWQiOiIxMTEzIiwiVG9wIjowLjAsIkxlZnQiOjAuMCwiUmlnaHQiOjAuMCwiQm90dG9tIjowLjB9LCJQYWRkaW5nIjp7IiRpZCI6IjExMTQiLCJUb3AiOjAuMCwiTGVmdCI6MC4wLCJSaWdodCI6MC4wLCJCb3R0b20iOjAuMH0sIkJhY2tncm91bmQiOm51bGwsIklzVmlzaWJsZSI6dHJ1ZSwiV2lkdGgiOjAuMCwiSGVpZ2h0IjowLjAsIkJvcmRlclN0eWxlIjpudWxsLCJQYXJlbnRTdHlsZSI6bnVsbH0sIkJhY2tncm91bmRTdHlsZSI6eyIkaWQiOiIxMTE1IiwiTWFyZ2luIjp7IiRpZCI6IjExMTYiLCJUb3AiOjAuMCwiTGVmdCI6MC4wLCJSaWdodCI6MC4wLCJCb3R0b20iOjAuMH0sIlBhZGRpbmciOnsiJGlkIjoiMTExNyIsIlRvcCI6MC4wLCJMZWZ0IjowLjAsIlJpZ2h0IjowLjAsIkJvdHRvbSI6MC4wfSwiQmFja2dyb3VuZCI6eyIkaWQiOiIxMTE4IiwiQ29sb3IiOnsiJGlkIjoiMTExOSIsIkEiOjUxLCJSIjoxNjUsIkciOjE2NSwiQiI6MTY1fX0sIklzVmlzaWJsZSI6dHJ1ZSwiV2lkdGgiOjAuMCwiSGVpZ2h0IjowLjAsIkJvcmRlclN0eWxlIjp7IiRpZCI6IjExMjAiLCJMaW5lQ29sb3IiOnsiJGlkIjoiMTEyMSIsIiR0eXBlIjoiTkxSRS5Db21tb24uRG9tLlNvbGlkQ29sb3JCcnVzaCwgTkxSRS5Db21tb24iLCJDb2xvciI6eyIkaWQiOiIxMTIyIiwiQSI6MjU1LCJSIjoyNTUsIkciOjAsIkIiOjB9fSwiTGluZVdlaWdodCI6MC4wLCJMaW5lVHlwZSI6MCwiUGFyZW50U3R5bGUiOm51bGx9LCJQYXJlbnRTdHlsZSI6bnVsbH0sIk1hcmdpbiI6eyIkaWQiOiIxMTIzIiwiVG9wIjowLjAsIkxlZnQiOjAuMCwiUmlnaHQiOjAuMCwiQm90dG9tIjowLjB9LCJQYWRkaW5nIjp7IiRpZCI6IjExMjQiLCJUb3AiOjAuMCwiTGVmdCI6MC4wLCJSaWdodCI6MC4wLCJCb3R0b20iOjAuMH0sIklzVmlzaWJsZSI6dHJ1ZSwiV2lkdGgiOjAuMCwiSGVpZ2h0IjowLjAsIkJvcmRlclN0eWxlIjpudWxsLCJQYXJlbnRTdHlsZSI6bnVsbH19LHsiJGlkIjoiMTEyNSIsIl9yb3dzIjpbeyIkaWQiOiIxMTI2IiwiX3Rhc2tzIjpbeyIkaWQiOiIxMTI3IiwiX2F0dGFjaGVkTWlsZXN0b25lcyI6W10sIlRhc2tEZWZpbml0aW9uIjp7IiRpZCI6IjExMjgiLCJHcm91cE5hbWUiOm51bGwsIlN0YXJ0RGF0ZSI6IjIwMjEtMDctMDJUMDA6MDA6MDAiLCJFbmREYXRlIjoiMjAyMy0xMi0zMVQyMzo1OTowMCIsIlBlcmNlbnRhZ2VDb21wbGV0ZSI6bnVsbCwiU3R5bGUiOnsiJGlkIjoiMTEyOSIsIlNoYXBlIjowLCJTaGFwZVRoaWNrbmVzcyI6MSwiRHVyYXRpb25Gb3JtYXQiOjAsIkluY2x1ZGVOb25Xb3JraW5nRGF5c0luRHVyYXRpb24iOmZhbHNlLCJQZXJjZW50YWdlQ29tcGxldGVTdHlsZSI6eyIkaWQiOiIxMTMwIiwiRm9udFNldHRpbmdzIjp7IiRpZCI6IjExMzEiLCJGb250U2l6ZSI6MTAsIkZvbnROYW1lIjoiQ2FsaWJyaSIsIklzQm9sZCI6ZmFsc2UsIklzSXRhbGljIjpmYWxzZSwiSXNVbmRlcmxpbmVkIjpmYWxzZSwiUGFyZW50U3R5bGUiOm51bGx9LCJBdXRvU2l6ZSI6MCwiRm9yZWdyb3VuZCI6eyIkaWQiOiIxMTMyIiwiQ29sb3IiOnsiJGlkIjoiMTEz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EzNCIsIlRvcCI6MC4wLCJMZWZ0IjowLjAsIlJpZ2h0IjowLjAsIkJvdHRvbSI6MC4wfSwiUGFkZGluZyI6eyIkaWQiOiIxMTM1IiwiVG9wIjowLjAsIkxlZnQiOjAuMCwiUmlnaHQiOjAuMCwiQm90dG9tIjowLjB9LCJCYWNrZ3JvdW5kIjp7IiRpZCI6IjExMzYiLCJDb2xvciI6eyIkaWQiOiIxMTM3IiwiQSI6ODksIlIiOjAsIkciOjAsIkIiOjB9fSwiSXNWaXNpYmxlIjp0cnVlLCJXaWR0aCI6MC4wLCJIZWlnaHQiOjAuMCwiQm9yZGVyU3R5bGUiOnsiJGlkIjoiMTEzOCIsIkxpbmVDb2xvciI6bnVsbCwiTGluZVdlaWdodCI6MC4wLCJMaW5lVHlwZSI6MCwiUGFyZW50U3R5bGUiOm51bGx9LCJQYXJlbnRTdHlsZSI6bnVsbH0sIkR1cmF0aW9uU3R5bGUiOnsiJGlkIjoiMTEzOSIsIkZvbnRTZXR0aW5ncyI6eyIkaWQiOiIxMTQwIiwiRm9udFNpemUiOjEwLCJGb250TmFtZSI6IkNhbGlicmkiLCJJc0JvbGQiOmZhbHNlLCJJc0l0YWxpYyI6ZmFsc2UsIklzVW5kZXJsaW5lZCI6ZmFsc2UsIlBhcmVudFN0eWxlIjpudWxsfSwiQXV0b1NpemUiOjAsIkZvcmVncm91bmQiOnsiJGlkIjoiMTE0MSIsIkNvbG9yIjp7IiRpZCI6IjEx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QzIiwiVG9wIjowLjAsIkxlZnQiOjAuMCwiUmlnaHQiOjAuMCwiQm90dG9tIjowLjB9LCJQYWRkaW5nIjp7IiRpZCI6IjExNDQiLCJUb3AiOjAuMCwiTGVmdCI6MC4wLCJSaWdodCI6MC4wLCJCb3R0b20iOjAuMH0sIkJhY2tncm91bmQiOnsiJGlkIjoiMTE0NSIsIkNvbG9yIjp7IiRyZWYiOiIxMTM3In19LCJJc1Zpc2libGUiOnRydWUsIldpZHRoIjowLjAsIkhlaWdodCI6MC4wLCJCb3JkZXJTdHlsZSI6eyIkaWQiOiIxMTQ2IiwiTGluZUNvbG9yIjpudWxsLCJMaW5lV2VpZ2h0IjowLjAsIkxpbmVUeXBlIjowLCJQYXJlbnRTdHlsZSI6bnVsbH0sIlBhcmVudFN0eWxlIjpudWxsfSwiSG9yaXpvbnRhbENvbm5lY3RvclN0eWxlIjp7IiRpZCI6IjExNDciLCJMaW5lQ29sb3IiOnsiJGlkIjoiMTE0OCIsIiR0eXBlIjoiTkxSRS5Db21tb24uRG9tLlNvbGlkQ29sb3JCcnVzaCwgTkxSRS5Db21tb24iLCJDb2xvciI6eyIkaWQiOiIxMTQ5IiwiQSI6MjU1LCJSIjoyMDQsIkciOjIwNCwiQiI6MjA0fX0sIkxpbmVXZWlnaHQiOjEuMCwiTGluZVR5cGUiOjAsIlBhcmVudFN0eWxlIjpudWxsfSwiVmVydGljYWxDb25uZWN0b3JTdHlsZSI6eyIkaWQiOiIxMTUwIiwiTGluZUNvbG9yIjp7IiRpZCI6IjExNTEiLCIkdHlwZSI6Ik5MUkUuQ29tbW9uLkRvbS5Tb2xpZENvbG9yQnJ1c2gsIE5MUkUuQ29tbW9uIiwiQ29sb3IiOnsiJGlkIjoiMTE1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xNTMiLCJNYXJnaW4iOnsiJGlkIjoiMTE1NCIsIlRvcCI6MC4wLCJMZWZ0Ijo0LjAsIlJpZ2h0Ijo0LjAsIkJvdHRvbSI6MC4wfSwiUGFkZGluZyI6eyIkaWQiOiIxMTU1IiwiVG9wIjowLjAsIkxlZnQiOjAuMCwiUmlnaHQiOjAuMCwiQm90dG9tIjowLjB9LCJCYWNrZ3JvdW5kIjp7IiRpZCI6IjExNTYiLCJDb2xvciI6eyIkaWQiOiIxMTU3IiwiQSI6MjU1LCJSIjoyMzcsIkciOjEyNSwiQiI6NDl9fSwiSXNWaXNpYmxlIjp0cnVlLCJXaWR0aCI6MC4wLCJIZWlnaHQiOjE2LjAsIkJvcmRlclN0eWxlIjp7IiRpZCI6IjExNTgiLCJMaW5lQ29sb3IiOnsiJGlkIjoiMTE1OSIsIiR0eXBlIjoiTkxSRS5Db21tb24uRG9tLlNvbGlkQ29sb3JCcnVzaCwgTkxSRS5Db21tb24iLCJDb2xvciI6eyIkaWQiOiIxMTYwIiwiQSI6MjU1LCJSIjoyNTUsIkciOjAsIkIiOjB9fSwiTGluZVdlaWdodCI6MC4wLCJMaW5lVHlwZSI6MCwiUGFyZW50U3R5bGUiOm51bGx9LCJQYXJlbnRTdHlsZSI6bnVsbH0sIlRpdGxlU3R5bGUiOnsiJGlkIjoiMTE2MSIsIkZvbnRTZXR0aW5ncyI6eyIkaWQiOiIxMTYyIiwiRm9udFNpemUiOjExLCJGb250TmFtZSI6IkNhbGlicmkiLCJJc0JvbGQiOnRydWUsIklzSXRhbGljIjpmYWxzZSwiSXNVbmRlcmxpbmVkIjpmYWxzZSwiUGFyZW50U3R5bGUiOm51bGx9LCJBdXRvU2l6ZSI6MCwiRm9yZWdyb3VuZCI6eyIkaWQiOiIxMTYzIiwiQ29sb3IiOnsiJGlkIjoiMTE2N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Y1IiwiVG9wIjowLjAsIkxlZnQiOjAuMCwiUmlnaHQiOjAuMCwiQm90dG9tIjowLjB9LCJQYWRkaW5nIjp7IiRpZCI6IjExNjYiLCJUb3AiOjAuMCwiTGVmdCI6MC4wLCJSaWdodCI6MC4wLCJCb3R0b20iOjAuMH0sIkJhY2tncm91bmQiOnsiJGlkIjoiMTE2NyIsIkNvbG9yIjp7IiRpZCI6IjExNjgiLCJBIjowLCJSIjoyNTUsIkciOjI1NSwiQiI6MjU1fX0sIklzVmlzaWJsZSI6dHJ1ZSwiV2lkdGgiOjAuMCwiSGVpZ2h0IjowLjAsIkJvcmRlclN0eWxlIjp7IiRpZCI6IjExNjkiLCJMaW5lQ29sb3IiOm51bGwsIkxpbmVXZWlnaHQiOjAuMCwiTGluZVR5cGUiOjAsIlBhcmVudFN0eWxlIjpudWxsfSwiUGFyZW50U3R5bGUiOm51bGx9LCJEYXRlU3R5bGUiOnsiJGlkIjoiMTE3MCIsIkZvbnRTZXR0aW5ncyI6eyIkaWQiOiIxMTcxIiwiRm9udFNpemUiOjEwLCJGb250TmFtZSI6IkNhbGlicmkiLCJJc0JvbGQiOmZhbHNlLCJJc0l0YWxpYyI6ZmFsc2UsIklzVW5kZXJsaW5lZCI6ZmFsc2UsIlBhcmVudFN0eWxlIjpudWxsfSwiQXV0b1NpemUiOjAsIkZvcmVncm91bmQiOnsiJGlkIjoiMTE3MiIsIkNvbG9yIjp7IiRpZCI6IjExN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zQiLCJUb3AiOjAuMCwiTGVmdCI6MC4wLCJSaWdodCI6MC4wLCJCb3R0b20iOjAuMH0sIlBhZGRpbmciOnsiJGlkIjoiMTE3NSIsIlRvcCI6MC4wLCJMZWZ0IjowLjAsIlJpZ2h0IjowLjAsIkJvdHRvbSI6MC4wfSwiQmFja2dyb3VuZCI6eyIkaWQiOiIxMTc2IiwiQ29sb3IiOnsiJHJlZiI6IjExMzcifX0sIklzVmlzaWJsZSI6dHJ1ZSwiV2lkdGgiOjAuMCwiSGVpZ2h0IjowLjAsIkJvcmRlclN0eWxlIjp7IiRpZCI6IjExNzciLCJMaW5lQ29sb3IiOm51bGwsIkxpbmVXZWlnaHQiOjAuMCwiTGluZVR5cGUiOjAsIlBhcmVudFN0eWxlIjpudWxsfSwiUGFyZW50U3R5bGUiOm51bGx9LCJEYXRlRm9ybWF0Ijp7IiRpZCI6IjEx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3OSIsIkZvcm1hdCI6MCwiSXNWaXNpYmxlIjpmYWxzZSwiTGFzdEtub3duVmlzaWJpbGl0eVN0YXRlIjpmYWxzZX0sIklzVmlzaWJsZSI6dHJ1ZSwiUGFyZW50U3R5bGUiOm51bGx9LCJJbmRleCI6MTUsIlNtYXJ0RHVyYXRpb25BY3RpdmF0ZWQiOmZhbHNlLCJEYXRlRm9ybWF0Ijp7IiRyZWYiOiIxMTc4In0sIldlZWtOdW1iZXJpbmciOnsiJGlkIjoiMTE4MCIsIkZvcm1hdCI6MCwiSXNWaXNpYmxlIjpmYWxzZSwiTGFzdEtub3duVmlzaWJpbGl0eVN0YXRlIjpmYWxzZX0sIklkIjoiMjMwOTVkZTMtYTU5OS00ZTQwLTk1ZDUtOTg4NWVlOWM2NmY5IiwiSW1wb3J0SWQiOiIxNiIsIlRpdGxlIjoiU2kgMjU0IiwiTm90ZSI6bnVsbCwiSHlwZXJsaW5rIjp7IiRpZCI6IjExODEiLCJBZGRyZXNzIjoiIiwiU3ViQWRkcmVzcyI6IiJ9LCJJc0NoYW5nZWQiOmZhbHNlLCJJc05ldyI6ZmFsc2V9fSx7IiRpZCI6IjExODIiLCJfYXR0YWNoZWRNaWxlc3RvbmVzIjpbXSwiVGFza0RlZmluaXRpb24iOnsiJGlkIjoiMTE4MyIsIkdyb3VwTmFtZSI6bnVsbCwiU3RhcnREYXRlIjoiMjAyNC0wMy0zMFQwMDowMDowMCIsIkVuZERhdGUiOiIyMDI2LTA1LTI5VDIzOjU5OjAwIiwiUGVyY2VudGFnZUNvbXBsZXRlIjpudWxsLCJTdHlsZSI6eyIkaWQiOiIxMTg0IiwiU2hhcGUiOjAsIlNoYXBlVGhpY2tuZXNzIjoxLCJEdXJhdGlvbkZvcm1hdCI6MCwiSW5jbHVkZU5vbldvcmtpbmdEYXlzSW5EdXJhdGlvbiI6ZmFsc2UsIlBlcmNlbnRhZ2VDb21wbGV0ZVN0eWxlIjp7IiRpZCI6IjExODUiLCJGb250U2V0dGluZ3MiOnsiJGlkIjoiMTE4NiIsIkZvbnRTaXplIjoxMCwiRm9udE5hbWUiOiJDYWxpYnJpIiwiSXNCb2xkIjpmYWxzZSwiSXNJdGFsaWMiOmZhbHNlLCJJc1VuZGVybGluZWQiOmZhbHNlLCJQYXJlbnRTdHlsZSI6bnVsbH0sIkF1dG9TaXplIjowLCJGb3JlZ3JvdW5kIjp7IiRpZCI6IjExODciLCJDb2xvciI6eyIkaWQiOiIxMTg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Tg5IiwiVG9wIjowLjAsIkxlZnQiOjAuMCwiUmlnaHQiOjAuMCwiQm90dG9tIjowLjB9LCJQYWRkaW5nIjp7IiRpZCI6IjExOTAiLCJUb3AiOjAuMCwiTGVmdCI6MC4wLCJSaWdodCI6MC4wLCJCb3R0b20iOjAuMH0sIkJhY2tncm91bmQiOnsiJGlkIjoiMTE5MSIsIkNvbG9yIjp7IiRpZCI6IjExOTIiLCJBIjo4OSwiUiI6MCwiRyI6MCwiQiI6MH19LCJJc1Zpc2libGUiOnRydWUsIldpZHRoIjowLjAsIkhlaWdodCI6MC4wLCJCb3JkZXJTdHlsZSI6eyIkaWQiOiIxMTkzIiwiTGluZUNvbG9yIjpudWxsLCJMaW5lV2VpZ2h0IjowLjAsIkxpbmVUeXBlIjowLCJQYXJlbnRTdHlsZSI6bnVsbH0sIlBhcmVudFN0eWxlIjpudWxsfSwiRHVyYXRpb25TdHlsZSI6eyIkaWQiOiIxMTk0IiwiRm9udFNldHRpbmdzIjp7IiRpZCI6IjExOTUiLCJGb250U2l6ZSI6MTAsIkZvbnROYW1lIjoiQ2FsaWJyaSIsIklzQm9sZCI6ZmFsc2UsIklzSXRhbGljIjpmYWxzZSwiSXNVbmRlcmxpbmVkIjpmYWxzZSwiUGFyZW50U3R5bGUiOm51bGx9LCJBdXRvU2l6ZSI6MCwiRm9yZWdyb3VuZCI6eyIkaWQiOiIxMTk2IiwiQ29sb3IiOnsiJGlkIjoiMTE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OTgiLCJUb3AiOjAuMCwiTGVmdCI6MC4wLCJSaWdodCI6MC4wLCJCb3R0b20iOjAuMH0sIlBhZGRpbmciOnsiJGlkIjoiMTE5OSIsIlRvcCI6MC4wLCJMZWZ0IjowLjAsIlJpZ2h0IjowLjAsIkJvdHRvbSI6MC4wfSwiQmFja2dyb3VuZCI6eyIkaWQiOiIxMjAwIiwiQ29sb3IiOnsiJHJlZiI6IjExOTIifX0sIklzVmlzaWJsZSI6dHJ1ZSwiV2lkdGgiOjAuMCwiSGVpZ2h0IjowLjAsIkJvcmRlclN0eWxlIjp7IiRpZCI6IjEyMDEiLCJMaW5lQ29sb3IiOm51bGwsIkxpbmVXZWlnaHQiOjAuMCwiTGluZVR5cGUiOjAsIlBhcmVudFN0eWxlIjpudWxsfSwiUGFyZW50U3R5bGUiOm51bGx9LCJIb3Jpem9udGFsQ29ubmVjdG9yU3R5bGUiOnsiJGlkIjoiMTIwMiIsIkxpbmVDb2xvciI6eyIkaWQiOiIxMjAzIiwiJHR5cGUiOiJOTFJFLkNvbW1vbi5Eb20uU29saWRDb2xvckJydXNoLCBOTFJFLkNvbW1vbiIsIkNvbG9yIjp7IiRpZCI6IjEyMDQiLCJBIjoyNTUsIlIiOjIwNCwiRyI6MjA0LCJCIjoyMDR9fSwiTGluZVdlaWdodCI6MS4wLCJMaW5lVHlwZSI6MCwiUGFyZW50U3R5bGUiOm51bGx9LCJWZXJ0aWNhbENvbm5lY3RvclN0eWxlIjp7IiRpZCI6IjEyMDUiLCJMaW5lQ29sb3IiOnsiJGlkIjoiMTIwNiIsIiR0eXBlIjoiTkxSRS5Db21tb24uRG9tLlNvbGlkQ29sb3JCcnVzaCwgTkxSRS5Db21tb24iLCJDb2xvciI6eyIkaWQiOiIxMjA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wOCIsIk1hcmdpbiI6eyIkaWQiOiIxMjA5IiwiVG9wIjowLjAsIkxlZnQiOjQuMCwiUmlnaHQiOjQuMCwiQm90dG9tIjowLjB9LCJQYWRkaW5nIjp7IiRpZCI6IjEyMTAiLCJUb3AiOjAuMCwiTGVmdCI6MC4wLCJSaWdodCI6MC4wLCJCb3R0b20iOjAuMH0sIkJhY2tncm91bmQiOnsiJGlkIjoiMTIxMSIsIkNvbG9yIjp7IiRpZCI6IjEyMTIiLCJBIjoyNTUsIlIiOjIzNywiRyI6MTI1LCJCIjo0OX19LCJJc1Zpc2libGUiOnRydWUsIldpZHRoIjowLjAsIkhlaWdodCI6MTYuMCwiQm9yZGVyU3R5bGUiOnsiJGlkIjoiMTIxMyIsIkxpbmVDb2xvciI6eyIkaWQiOiIxMjE0IiwiJHR5cGUiOiJOTFJFLkNvbW1vbi5Eb20uU29saWRDb2xvckJydXNoLCBOTFJFLkNvbW1vbiIsIkNvbG9yIjp7IiRpZCI6IjEyMTUiLCJBIjoyNTUsIlIiOjI1NSwiRyI6MCwiQiI6MH19LCJMaW5lV2VpZ2h0IjowLjAsIkxpbmVUeXBlIjowLCJQYXJlbnRTdHlsZSI6bnVsbH0sIlBhcmVudFN0eWxlIjpudWxsfSwiVGl0bGVTdHlsZSI6eyIkaWQiOiIxMjE2IiwiRm9udFNldHRpbmdzIjp7IiRpZCI6IjEyMTciLCJGb250U2l6ZSI6MTEsIkZvbnROYW1lIjoiQ2FsaWJyaSIsIklzQm9sZCI6dHJ1ZSwiSXNJdGFsaWMiOmZhbHNlLCJJc1VuZGVybGluZWQiOmZhbHNlLCJQYXJlbnRTdHlsZSI6bnVsbH0sIkF1dG9TaXplIjowLCJGb3JlZ3JvdW5kIjp7IiRpZCI6IjEyMTgiLCJDb2xvciI6eyIkaWQiOiIxMjE5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yMjAiLCJUb3AiOjAuMCwiTGVmdCI6MC4wLCJSaWdodCI6MC4wLCJCb3R0b20iOjAuMH0sIlBhZGRpbmciOnsiJGlkIjoiMTIyMSIsIlRvcCI6MC4wLCJMZWZ0IjowLjAsIlJpZ2h0IjowLjAsIkJvdHRvbSI6MC4wfSwiQmFja2dyb3VuZCI6eyIkaWQiOiIxMjIyIiwiQ29sb3IiOnsiJGlkIjoiMTIyMyIsIkEiOjAsIlIiOjI1NSwiRyI6MjU1LCJCIjoyNTV9fSwiSXNWaXNpYmxlIjp0cnVlLCJXaWR0aCI6MC4wLCJIZWlnaHQiOjAuMCwiQm9yZGVyU3R5bGUiOnsiJGlkIjoiMTIyNCIsIkxpbmVDb2xvciI6bnVsbCwiTGluZVdlaWdodCI6MC4wLCJMaW5lVHlwZSI6MCwiUGFyZW50U3R5bGUiOm51bGx9LCJQYXJlbnRTdHlsZSI6bnVsbH0sIkRhdGVTdHlsZSI6eyIkaWQiOiIxMjI1IiwiRm9udFNldHRpbmdzIjp7IiRpZCI6IjEyMjYiLCJGb250U2l6ZSI6MTAsIkZvbnROYW1lIjoiQ2FsaWJyaSIsIklzQm9sZCI6ZmFsc2UsIklzSXRhbGljIjpmYWxzZSwiSXNVbmRlcmxpbmVkIjpmYWxzZSwiUGFyZW50U3R5bGUiOm51bGx9LCJBdXRvU2l6ZSI6MCwiRm9yZWdyb3VuZCI6eyIkaWQiOiIxMjI3IiwiQ29sb3IiOnsiJGlkIjoiMTIy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yOSIsIlRvcCI6MC4wLCJMZWZ0IjowLjAsIlJpZ2h0IjowLjAsIkJvdHRvbSI6MC4wfSwiUGFkZGluZyI6eyIkaWQiOiIxMjMwIiwiVG9wIjowLjAsIkxlZnQiOjAuMCwiUmlnaHQiOjAuMCwiQm90dG9tIjowLjB9LCJCYWNrZ3JvdW5kIjp7IiRpZCI6IjEyMzEiLCJDb2xvciI6eyIkcmVmIjoiMTE5MiJ9fSwiSXNWaXNpYmxlIjp0cnVlLCJXaWR0aCI6MC4wLCJIZWlnaHQiOjAuMCwiQm9yZGVyU3R5bGUiOnsiJGlkIjoiMTIzMiIsIkxpbmVDb2xvciI6bnVsbCwiTGluZVdlaWdodCI6MC4wLCJMaW5lVHlwZSI6MCwiUGFyZW50U3R5bGUiOm51bGx9LCJQYXJlbnRTdHlsZSI6bnVsbH0sIkRhdGVGb3JtYXQiOnsiJGlkIjoiMTI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M0IiwiRm9ybWF0IjowLCJJc1Zpc2libGUiOmZhbHNlLCJMYXN0S25vd25WaXNpYmlsaXR5U3RhdGUiOmZhbHNlfSwiSXNWaXNpYmxlIjp0cnVlLCJQYXJlbnRTdHlsZSI6bnVsbH0sIkluZGV4IjoxNiwiU21hcnREdXJhdGlvbkFjdGl2YXRlZCI6ZmFsc2UsIkRhdGVGb3JtYXQiOnsiJHJlZiI6IjEyMzMifSwiV2Vla051bWJlcmluZyI6eyIkaWQiOiIxMjM1IiwiRm9ybWF0IjowLCJJc1Zpc2libGUiOmZhbHNlLCJMYXN0S25vd25WaXNpYmlsaXR5U3RhdGUiOmZhbHNlfSwiSWQiOiIzZGQyYzg4ZC1iYzA3LTRjM2EtYTg3YS02NjZkOGVlYWJkODgiLCJJbXBvcnRJZCI6IjE3IiwiVGl0bGUiOiJTaSAyNTUiLCJOb3RlIjpudWxsLCJIeXBlcmxpbmsiOnsiJGlkIjoiMTIzNiIsIkFkZHJlc3MiOiIiLCJTdWJBZGRyZXNzIjoiIn0sIklzQ2hhbmdlZCI6ZmFsc2UsIklzTmV3IjpmYWxzZX19LHsiJGlkIjoiMTIzNyIsIl9hdHRhY2hlZE1pbGVzdG9uZXMiOltdLCJUYXNrRGVmaW5pdGlvbiI6eyIkaWQiOiIxMjM4IiwiR3JvdXBOYW1lIjpudWxsLCJTdGFydERhdGUiOiIyMDI2LTA3LTI4VDAwOjAwOjAwIiwiRW5kRGF0ZSI6IjIwMjktMDctMjdUMjM6NTk6MDAiLCJQZXJjZW50YWdlQ29tcGxldGUiOm51bGwsIlN0eWxlIjp7IiRpZCI6IjEyMzkiLCJTaGFwZSI6MCwiU2hhcGVUaGlja25lc3MiOjEsIkR1cmF0aW9uRm9ybWF0IjowLCJJbmNsdWRlTm9uV29ya2luZ0RheXNJbkR1cmF0aW9uIjpmYWxzZSwiUGVyY2VudGFnZUNvbXBsZXRlU3R5bGUiOnsiJGlkIjoiMTI0MCIsIkZvbnRTZXR0aW5ncyI6eyIkaWQiOiIxMjQxIiwiRm9udFNpemUiOjEwLCJGb250TmFtZSI6IkNhbGlicmkiLCJJc0JvbGQiOmZhbHNlLCJJc0l0YWxpYyI6ZmFsc2UsIklzVW5kZXJsaW5lZCI6ZmFsc2UsIlBhcmVudFN0eWxlIjpudWxsfSwiQXV0b1NpemUiOjAsIkZvcmVncm91bmQiOnsiJGlkIjoiMTI0MiIsIkNvbG9yIjp7IiRpZCI6IjEyND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yNDQiLCJUb3AiOjAuMCwiTGVmdCI6MC4wLCJSaWdodCI6MC4wLCJCb3R0b20iOjAuMH0sIlBhZGRpbmciOnsiJGlkIjoiMTI0NSIsIlRvcCI6MC4wLCJMZWZ0IjowLjAsIlJpZ2h0IjowLjAsIkJvdHRvbSI6MC4wfSwiQmFja2dyb3VuZCI6eyIkaWQiOiIxMjQ2IiwiQ29sb3IiOnsiJGlkIjoiMTI0NyIsIkEiOjg5LCJSIjowLCJHIjowLCJCIjowfX0sIklzVmlzaWJsZSI6dHJ1ZSwiV2lkdGgiOjAuMCwiSGVpZ2h0IjowLjAsIkJvcmRlclN0eWxlIjp7IiRpZCI6IjEyNDgiLCJMaW5lQ29sb3IiOm51bGwsIkxpbmVXZWlnaHQiOjAuMCwiTGluZVR5cGUiOjAsIlBhcmVudFN0eWxlIjpudWxsfSwiUGFyZW50U3R5bGUiOm51bGx9LCJEdXJhdGlvblN0eWxlIjp7IiRpZCI6IjEyNDkiLCJGb250U2V0dGluZ3MiOnsiJGlkIjoiMTI1MCIsIkZvbnRTaXplIjoxMCwiRm9udE5hbWUiOiJDYWxpYnJpIiwiSXNCb2xkIjpmYWxzZSwiSXNJdGFsaWMiOmZhbHNlLCJJc1VuZGVybGluZWQiOmZhbHNlLCJQYXJlbnRTdHlsZSI6bnVsbH0sIkF1dG9TaXplIjowLCJGb3JlZ3JvdW5kIjp7IiRpZCI6IjEyNTEiLCJDb2xvciI6eyIkaWQiOiIxMjU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1MyIsIlRvcCI6MC4wLCJMZWZ0IjowLjAsIlJpZ2h0IjowLjAsIkJvdHRvbSI6MC4wfSwiUGFkZGluZyI6eyIkaWQiOiIxMjU0IiwiVG9wIjowLjAsIkxlZnQiOjAuMCwiUmlnaHQiOjAuMCwiQm90dG9tIjowLjB9LCJCYWNrZ3JvdW5kIjp7IiRpZCI6IjEyNTUiLCJDb2xvciI6eyIkcmVmIjoiMTI0NyJ9fSwiSXNWaXNpYmxlIjp0cnVlLCJXaWR0aCI6MC4wLCJIZWlnaHQiOjAuMCwiQm9yZGVyU3R5bGUiOnsiJGlkIjoiMTI1NiIsIkxpbmVDb2xvciI6bnVsbCwiTGluZVdlaWdodCI6MC4wLCJMaW5lVHlwZSI6MCwiUGFyZW50U3R5bGUiOm51bGx9LCJQYXJlbnRTdHlsZSI6bnVsbH0sIkhvcml6b250YWxDb25uZWN0b3JTdHlsZSI6eyIkaWQiOiIxMjU3IiwiTGluZUNvbG9yIjp7IiRpZCI6IjEyNTgiLCIkdHlwZSI6Ik5MUkUuQ29tbW9uLkRvbS5Tb2xpZENvbG9yQnJ1c2gsIE5MUkUuQ29tbW9uIiwiQ29sb3IiOnsiJGlkIjoiMTI1OSIsIkEiOjI1NSwiUiI6MjA0LCJHIjoyMDQsIkIiOjIwNH19LCJMaW5lV2VpZ2h0IjoxLjAsIkxpbmVUeXBlIjowLCJQYXJlbnRTdHlsZSI6bnVsbH0sIlZlcnRpY2FsQ29ubmVjdG9yU3R5bGUiOnsiJGlkIjoiMTI2MCIsIkxpbmVDb2xvciI6eyIkaWQiOiIxMjYxIiwiJHR5cGUiOiJOTFJFLkNvbW1vbi5Eb20uU29saWRDb2xvckJydXNoLCBOTFJFLkNvbW1vbiIsIkNvbG9yIjp7IiRpZCI6IjEyNj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jYzIiwiTWFyZ2luIjp7IiRpZCI6IjEyNjQiLCJUb3AiOjAuMCwiTGVmdCI6NC4wLCJSaWdodCI6NC4wLCJCb3R0b20iOjAuMH0sIlBhZGRpbmciOnsiJGlkIjoiMTI2NSIsIlRvcCI6MC4wLCJMZWZ0IjowLjAsIlJpZ2h0IjowLjAsIkJvdHRvbSI6MC4wfSwiQmFja2dyb3VuZCI6eyIkaWQiOiIxMjY2IiwiQ29sb3IiOnsiJGlkIjoiMTI2NyIsIkEiOjI1NSwiUiI6MjM3LCJHIjoxMjUsIkIiOjQ5fX0sIklzVmlzaWJsZSI6dHJ1ZSwiV2lkdGgiOjAuMCwiSGVpZ2h0IjoxNi4wLCJCb3JkZXJTdHlsZSI6eyIkaWQiOiIxMjY4IiwiTGluZUNvbG9yIjp7IiRpZCI6IjEyNjkiLCIkdHlwZSI6Ik5MUkUuQ29tbW9uLkRvbS5Tb2xpZENvbG9yQnJ1c2gsIE5MUkUuQ29tbW9uIiwiQ29sb3IiOnsiJGlkIjoiMTI3MCIsIkEiOjI1NSwiUiI6MjU1LCJHIjowLCJCIjowfX0sIkxpbmVXZWlnaHQiOjAuMCwiTGluZVR5cGUiOjAsIlBhcmVudFN0eWxlIjpudWxsfSwiUGFyZW50U3R5bGUiOm51bGx9LCJUaXRsZVN0eWxlIjp7IiRpZCI6IjEyNzEiLCJGb250U2V0dGluZ3MiOnsiJGlkIjoiMTI3MiIsIkZvbnRTaXplIjoxMSwiRm9udE5hbWUiOiJDYWxpYnJpIiwiSXNCb2xkIjp0cnVlLCJJc0l0YWxpYyI6ZmFsc2UsIklzVW5kZXJsaW5lZCI6ZmFsc2UsIlBhcmVudFN0eWxlIjpudWxsfSwiQXV0b1NpemUiOjAsIkZvcmVncm91bmQiOnsiJGlkIjoiMTI3MyIsIkNvbG9yIjp7IiRpZCI6IjEyNzQ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I3NSIsIlRvcCI6MC4wLCJMZWZ0IjowLjAsIlJpZ2h0IjowLjAsIkJvdHRvbSI6MC4wfSwiUGFkZGluZyI6eyIkaWQiOiIxMjc2IiwiVG9wIjowLjAsIkxlZnQiOjAuMCwiUmlnaHQiOjAuMCwiQm90dG9tIjowLjB9LCJCYWNrZ3JvdW5kIjp7IiRpZCI6IjEyNzciLCJDb2xvciI6eyIkaWQiOiIxMjc4IiwiQSI6MCwiUiI6MjU1LCJHIjoyNTUsIkIiOjI1NX19LCJJc1Zpc2libGUiOnRydWUsIldpZHRoIjowLjAsIkhlaWdodCI6MC4wLCJCb3JkZXJTdHlsZSI6eyIkaWQiOiIxMjc5IiwiTGluZUNvbG9yIjpudWxsLCJMaW5lV2VpZ2h0IjowLjAsIkxpbmVUeXBlIjowLCJQYXJlbnRTdHlsZSI6bnVsbH0sIlBhcmVudFN0eWxlIjpudWxsfSwiRGF0ZVN0eWxlIjp7IiRpZCI6IjEyODAiLCJGb250U2V0dGluZ3MiOnsiJGlkIjoiMTI4MSIsIkZvbnRTaXplIjoxMCwiRm9udE5hbWUiOiJDYWxpYnJpIiwiSXNCb2xkIjpmYWxzZSwiSXNJdGFsaWMiOmZhbHNlLCJJc1VuZGVybGluZWQiOmZhbHNlLCJQYXJlbnRTdHlsZSI6bnVsbH0sIkF1dG9TaXplIjowLCJGb3JlZ3JvdW5kIjp7IiRpZCI6IjEyODIiLCJDb2xvciI6eyIkaWQiOiIxMjg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g0IiwiVG9wIjowLjAsIkxlZnQiOjAuMCwiUmlnaHQiOjAuMCwiQm90dG9tIjowLjB9LCJQYWRkaW5nIjp7IiRpZCI6IjEyODUiLCJUb3AiOjAuMCwiTGVmdCI6MC4wLCJSaWdodCI6MC4wLCJCb3R0b20iOjAuMH0sIkJhY2tncm91bmQiOnsiJGlkIjoiMTI4NiIsIkNvbG9yIjp7IiRyZWYiOiIxMjQ3In19LCJJc1Zpc2libGUiOnRydWUsIldpZHRoIjowLjAsIkhlaWdodCI6MC4wLCJCb3JkZXJTdHlsZSI6eyIkaWQiOiIxMjg3IiwiTGluZUNvbG9yIjpudWxsLCJMaW5lV2VpZ2h0IjowLjAsIkxpbmVUeXBlIjowLCJQYXJlbnRTdHlsZSI6bnVsbH0sIlBhcmVudFN0eWxlIjpudWxsfSwiRGF0ZUZvcm1hdCI6eyIkaWQiOiIxM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DkiLCJGb3JtYXQiOjAsIklzVmlzaWJsZSI6ZmFsc2UsIkxhc3RLbm93blZpc2liaWxpdHlTdGF0ZSI6ZmFsc2V9LCJJc1Zpc2libGUiOnRydWUsIlBhcmVudFN0eWxlIjpudWxsfSwiSW5kZXgiOjE3LCJTbWFydER1cmF0aW9uQWN0aXZhdGVkIjpmYWxzZSwiRGF0ZUZvcm1hdCI6eyIkcmVmIjoiMTI4OCJ9LCJXZWVrTnVtYmVyaW5nIjp7IiRpZCI6IjEyOTAiLCJGb3JtYXQiOjAsIklzVmlzaWJsZSI6ZmFsc2UsIkxhc3RLbm93blZpc2liaWxpdHlTdGF0ZSI6ZmFsc2V9LCJJZCI6ImZlZjg3MTVkLTExOGItNGZjNC05M2EyLTMyN2FjZmU0Yjk5MCIsIkltcG9ydElkIjoiMTgiLCJUaXRsZSI6IlNpIDI1NiIsIk5vdGUiOm51bGwsIkh5cGVybGluayI6eyIkaWQiOiIxMjkxIiwiQWRkcmVzcyI6IiIsIlN1YkFkZHJlc3MiOiIifSwiSXNDaGFuZ2VkIjpmYWxzZSwiSXNOZXciOmZhbHNlfX1dLCJfbWlsZXN0b25lcyI6W10sIklkIjoiNGU2ODM0NDYtYjAwOS00ODY0LTlmZTgtM2JjZjE1ZWE2MDBhIiwiSXNTaW5nbGVJdGVtUm93IjpmYWxzZX1dLCJJbmRleCI6MCwiSWQiOiIyNDdjM2VjMi0xN2QwLTRlODUtYjZhNS0zMjBhZDVlODY5YTgiLCJIZWFkZXJUZXh0IjoiQXNzZW1ibHkgUzEiLCJJc0RlZmF1bHQiOmZhbHNlLCJTdHlsZSI6eyIkaWQiOiIxMjkyIiwiSGVhZGVyU3R5bGUiOnsiJGlkIjoiMTI5MyIsIlRleHRTdHlsZSI6eyIkaWQiOiIxMjk0IiwiRm9udFNldHRpbmdzIjp7IiRpZCI6IjEyOTUiLCJGb250U2l6ZSI6MTEsIkZvbnROYW1lIjoiQ2FsaWJyaSIsIklzQm9sZCI6ZmFsc2UsIklzSXRhbGljIjpmYWxzZSwiSXNVbmRlcmxpbmVkIjpmYWxzZSwiUGFyZW50U3R5bGUiOm51bGx9LCJBdXRvU2l6ZSI6MiwiRm9yZWdyb3VuZCI6eyIkaWQiOiIxMjk2IiwiQ29sb3IiOnsiJGlkIjoiMTI5NyIsIkEiOjI1NSwiUiI6MCwiRyI6MCwiQiI6MH19LCJNYXhXaWR0aCI6NjYuMCwiTWF4SGVpZ2h0IjowLjAsIlNtYXJ0Rm9yZWdyb3VuZElzQWN0aXZlIjpmYWxzZSwiSG9yaXpvbnRhbEFsaWdubWVudCI6MCwiVmVydGljYWxBbGlnbm1lbnQiOjAsIlNtYXJ0Rm9yZWdyb3VuZCI6bnVsbCwiQmFja2dyb3VuZEZpbGxUeXBlIjowLCJNYXJnaW4iOnsiJGlkIjoiMTI5OCIsIlRvcCI6MC4wLCJMZWZ0IjowLjAsIlJpZ2h0IjowLjAsIkJvdHRvbSI6MC4wfSwiUGFkZGluZyI6eyIkaWQiOiIxMjk5IiwiVG9wIjowLjAsIkxlZnQiOjAuMCwiUmlnaHQiOjAuMCwiQm90dG9tIjowLjB9LCJCYWNrZ3JvdW5kIjpudWxsLCJJc1Zpc2libGUiOnRydWUsIldpZHRoIjowLjAsIkhlaWdodCI6MC4wLCJCb3JkZXJTdHlsZSI6bnVsbCwiUGFyZW50U3R5bGUiOm51bGx9LCJSZWN0YW5nbGVTdHlsZSI6eyIkaWQiOiIxMzAwIiwiTWFyZ2luIjp7IiRpZCI6IjEzMDEiLCJUb3AiOjAuMCwiTGVmdCI6MC4wLCJSaWdodCI6MC4wLCJCb3R0b20iOjAuMH0sIlBhZGRpbmciOnsiJGlkIjoiMTMwMiIsIlRvcCI6MC4wLCJMZWZ0IjowLjAsIlJpZ2h0IjowLjAsIkJvdHRvbSI6MC4wfSwiQmFja2dyb3VuZCI6eyIkaWQiOiIxMzAzIiwiQ29sb3IiOnsiJGlkIjoiMTMwNCIsIkEiOjYzLCJSIjo5MSwiRyI6MTU1LCJCIjoyMTN9fSwiSXNWaXNpYmxlIjp0cnVlLCJXaWR0aCI6MC4wLCJIZWlnaHQiOjAuMCwiQm9yZGVyU3R5bGUiOnsiJGlkIjoiMTMwNSIsIkxpbmVDb2xvciI6eyIkaWQiOiIxMzA2IiwiJHR5cGUiOiJOTFJFLkNvbW1vbi5Eb20uU29saWRDb2xvckJydXNoLCBOTFJFLkNvbW1vbiIsIkNvbG9yIjp7IiRpZCI6IjEzMDciLCJBIjoyNTUsIlIiOjI1NSwiRyI6MCwiQiI6MH19LCJMaW5lV2VpZ2h0IjowLjAsIkxpbmVUeXBlIjowLCJQYXJlbnRTdHlsZSI6bnVsbH0sIlBhcmVudFN0eWxlIjpudWxsfSwiTWFyZ2luIjp7IiRpZCI6IjEzMDgiLCJUb3AiOjAuMCwiTGVmdCI6MC4wLCJSaWdodCI6MC4wLCJCb3R0b20iOjAuMH0sIlBhZGRpbmciOnsiJGlkIjoiMTMwOSIsIlRvcCI6MC4wLCJMZWZ0IjowLjAsIlJpZ2h0IjowLjAsIkJvdHRvbSI6MC4wfSwiQmFja2dyb3VuZCI6bnVsbCwiSXNWaXNpYmxlIjp0cnVlLCJXaWR0aCI6MC4wLCJIZWlnaHQiOjAuMCwiQm9yZGVyU3R5bGUiOm51bGwsIlBhcmVudFN0eWxlIjpudWxsfSwiQmFja2dyb3VuZFN0eWxlIjp7IiRpZCI6IjEzMTAiLCJNYXJnaW4iOnsiJGlkIjoiMTMxMSIsIlRvcCI6MC4wLCJMZWZ0IjowLjAsIlJpZ2h0IjowLjAsIkJvdHRvbSI6MC4wfSwiUGFkZGluZyI6eyIkaWQiOiIxMzEyIiwiVG9wIjowLjAsIkxlZnQiOjAuMCwiUmlnaHQiOjAuMCwiQm90dG9tIjowLjB9LCJCYWNrZ3JvdW5kIjp7IiRpZCI6IjEzMTMiLCJDb2xvciI6eyIkaWQiOiIxMzE0IiwiQSI6NTEsIlIiOjkxLCJHIjoxNTUsIkIiOjIxM319LCJJc1Zpc2libGUiOnRydWUsIldpZHRoIjowLjAsIkhlaWdodCI6MC4wLCJCb3JkZXJTdHlsZSI6eyIkaWQiOiIxMzE1IiwiTGluZUNvbG9yIjp7IiRpZCI6IjEzMTYiLCIkdHlwZSI6Ik5MUkUuQ29tbW9uLkRvbS5Tb2xpZENvbG9yQnJ1c2gsIE5MUkUuQ29tbW9uIiwiQ29sb3IiOnsiJGlkIjoiMTMxNyIsIkEiOjI1NSwiUiI6MjU1LCJHIjowLCJCIjowfX0sIkxpbmVXZWlnaHQiOjAuMCwiTGluZVR5cGUiOjAsIlBhcmVudFN0eWxlIjpudWxsfSwiUGFyZW50U3R5bGUiOm51bGx9LCJNYXJnaW4iOnsiJGlkIjoiMTMxOCIsIlRvcCI6MC4wLCJMZWZ0IjowLjAsIlJpZ2h0IjowLjAsIkJvdHRvbSI6MC4wfSwiUGFkZGluZyI6eyIkaWQiOiIxMzE5IiwiVG9wIjowLjAsIkxlZnQiOjAuMCwiUmlnaHQiOjAuMCwiQm90dG9tIjowLjB9LCJJc1Zpc2libGUiOnRydWUsIldpZHRoIjowLjAsIkhlaWdodCI6MC4wLCJCb3JkZXJTdHlsZSI6bnVsbCwiUGFyZW50U3R5bGUiOm51bGx9fSx7IiRpZCI6IjEzMjAiLCJfcm93cyI6W3siJGlkIjoiMTMyMSIsIl90YXNrcyI6W3siJGlkIjoiMTMyMiIsIl9hdHRhY2hlZE1pbGVzdG9uZXMiOltdLCJUYXNrRGVmaW5pdGlvbiI6eyIkaWQiOiIxMzIzIiwiR3JvdXBOYW1lIjpudWxsLCJTdGFydERhdGUiOiIyMDE5LTAxLTAxVDAwOjAwOjAwIiwiRW5kRGF0ZSI6IjIwMjMtMTItMzFUMjM6NTk6MDAiLCJQZXJjZW50YWdlQ29tcGxldGUiOm51bGwsIlN0eWxlIjp7IiRpZCI6IjEzMjQiLCJTaGFwZSI6MCwiU2hhcGVUaGlja25lc3MiOjEsIkR1cmF0aW9uRm9ybWF0IjowLCJJbmNsdWRlTm9uV29ya2luZ0RheXNJbkR1cmF0aW9uIjpmYWxzZSwiUGVyY2VudGFnZUNvbXBsZXRlU3R5bGUiOnsiJGlkIjoiMTMyNSIsIkZvbnRTZXR0aW5ncyI6eyIkaWQiOiIxMzI2IiwiRm9udFNpemUiOjEwLCJGb250TmFtZSI6IkNhbGlicmkiLCJJc0JvbGQiOmZhbHNlLCJJc0l0YWxpYyI6ZmFsc2UsIklzVW5kZXJsaW5lZCI6ZmFsc2UsIlBhcmVudFN0eWxlIjpudWxsfSwiQXV0b1NpemUiOjAsIkZvcmVncm91bmQiOnsiJGlkIjoiMTMyNyIsIkNvbG9yIjp7IiRpZCI6IjEzM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zMjkiLCJUb3AiOjAuMCwiTGVmdCI6MC4wLCJSaWdodCI6MC4wLCJCb3R0b20iOjAuMH0sIlBhZGRpbmciOnsiJGlkIjoiMTMzMCIsIlRvcCI6MC4wLCJMZWZ0IjowLjAsIlJpZ2h0IjowLjAsIkJvdHRvbSI6MC4wfSwiQmFja2dyb3VuZCI6eyIkaWQiOiIxMzMxIiwiQ29sb3IiOnsiJGlkIjoiMTMzMiIsIkEiOjg5LCJSIjowLCJHIjowLCJCIjowfX0sIklzVmlzaWJsZSI6dHJ1ZSwiV2lkdGgiOjAuMCwiSGVpZ2h0IjowLjAsIkJvcmRlclN0eWxlIjp7IiRpZCI6IjEzMzMiLCJMaW5lQ29sb3IiOm51bGwsIkxpbmVXZWlnaHQiOjAuMCwiTGluZVR5cGUiOjAsIlBhcmVudFN0eWxlIjpudWxsfSwiUGFyZW50U3R5bGUiOm51bGx9LCJEdXJhdGlvblN0eWxlIjp7IiRpZCI6IjEzMzQiLCJGb250U2V0dGluZ3MiOnsiJGlkIjoiMTMzNSIsIkZvbnRTaXplIjoxMCwiRm9udE5hbWUiOiJDYWxpYnJpIiwiSXNCb2xkIjpmYWxzZSwiSXNJdGFsaWMiOmZhbHNlLCJJc1VuZGVybGluZWQiOmZhbHNlLCJQYXJlbnRTdHlsZSI6bnVsbH0sIkF1dG9TaXplIjowLCJGb3JlZ3JvdW5kIjp7IiRpZCI6IjEzMzYiLCJDb2xvciI6eyIkaWQiOiIxMz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zOCIsIlRvcCI6MC4wLCJMZWZ0IjowLjAsIlJpZ2h0IjowLjAsIkJvdHRvbSI6MC4wfSwiUGFkZGluZyI6eyIkaWQiOiIxMzM5IiwiVG9wIjowLjAsIkxlZnQiOjAuMCwiUmlnaHQiOjAuMCwiQm90dG9tIjowLjB9LCJCYWNrZ3JvdW5kIjp7IiRpZCI6IjEzNDAiLCJDb2xvciI6eyIkcmVmIjoiMTMzMiJ9fSwiSXNWaXNpYmxlIjp0cnVlLCJXaWR0aCI6MC4wLCJIZWlnaHQiOjAuMCwiQm9yZGVyU3R5bGUiOnsiJGlkIjoiMTM0MSIsIkxpbmVDb2xvciI6bnVsbCwiTGluZVdlaWdodCI6MC4wLCJMaW5lVHlwZSI6MCwiUGFyZW50U3R5bGUiOm51bGx9LCJQYXJlbnRTdHlsZSI6bnVsbH0sIkhvcml6b250YWxDb25uZWN0b3JTdHlsZSI6eyIkaWQiOiIxMzQyIiwiTGluZUNvbG9yIjp7IiRpZCI6IjEzNDMiLCIkdHlwZSI6Ik5MUkUuQ29tbW9uLkRvbS5Tb2xpZENvbG9yQnJ1c2gsIE5MUkUuQ29tbW9uIiwiQ29sb3IiOnsiJGlkIjoiMTM0NCIsIkEiOjI1NSwiUiI6MjA0LCJHIjoyMDQsIkIiOjIwNH19LCJMaW5lV2VpZ2h0IjoxLjAsIkxpbmVUeXBlIjowLCJQYXJlbnRTdHlsZSI6bnVsbH0sIlZlcnRpY2FsQ29ubmVjdG9yU3R5bGUiOnsiJGlkIjoiMTM0NSIsIkxpbmVDb2xvciI6eyIkaWQiOiIxMzQ2IiwiJHR5cGUiOiJOTFJFLkNvbW1vbi5Eb20uU29saWRDb2xvckJydXNoLCBOTFJFLkNvbW1vbiIsIkNvbG9yIjp7IiRpZCI6IjEzND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zQ4IiwiTWFyZ2luIjp7IiRpZCI6IjEzNDkiLCJUb3AiOjAuMCwiTGVmdCI6NC4wLCJSaWdodCI6NC4wLCJCb3R0b20iOjAuMH0sIlBhZGRpbmciOnsiJGlkIjoiMTM1MCIsIlRvcCI6MC4wLCJMZWZ0IjowLjAsIlJpZ2h0IjowLjAsIkJvdHRvbSI6MC4wfSwiQmFja2dyb3VuZCI6eyIkaWQiOiIxMzUxIiwiQ29sb3IiOnsiJGlkIjoiMTM1MiIsIkEiOjI1NSwiUiI6MjYsIkciOjE3MCwiQiI6NjZ9fSwiSXNWaXNpYmxlIjp0cnVlLCJXaWR0aCI6MC4wLCJIZWlnaHQiOjE2LjAsIkJvcmRlclN0eWxlIjp7IiRpZCI6IjEzNTMiLCJMaW5lQ29sb3IiOnsiJGlkIjoiMTM1NCIsIiR0eXBlIjoiTkxSRS5Db21tb24uRG9tLlNvbGlkQ29sb3JCcnVzaCwgTkxSRS5Db21tb24iLCJDb2xvciI6eyIkaWQiOiIxMzU1IiwiQSI6MjU1LCJSIjoyNTUsIkciOjAsIkIiOjB9fSwiTGluZVdlaWdodCI6MC4wLCJMaW5lVHlwZSI6MCwiUGFyZW50U3R5bGUiOm51bGx9LCJQYXJlbnRTdHlsZSI6bnVsbH0sIlRpdGxlU3R5bGUiOnsiJGlkIjoiMTM1NiIsIkZvbnRTZXR0aW5ncyI6eyIkaWQiOiIxMzU3IiwiRm9udFNpemUiOjExLCJGb250TmFtZSI6IkNhbGlicmkiLCJJc0JvbGQiOnRydWUsIklzSXRhbGljIjpmYWxzZSwiSXNVbmRlcmxpbmVkIjpmYWxzZSwiUGFyZW50U3R5bGUiOm51bGx9LCJBdXRvU2l6ZSI6MCwiRm9yZWdyb3VuZCI6eyIkaWQiOiIxMzU4IiwiQ29sb3IiOnsiJGlkIjoiMTM1OS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zYwIiwiVG9wIjowLjAsIkxlZnQiOjAuMCwiUmlnaHQiOjAuMCwiQm90dG9tIjowLjB9LCJQYWRkaW5nIjp7IiRpZCI6IjEzNjEiLCJUb3AiOjAuMCwiTGVmdCI6MC4wLCJSaWdodCI6MC4wLCJCb3R0b20iOjAuMH0sIkJhY2tncm91bmQiOnsiJGlkIjoiMTM2MiIsIkNvbG9yIjp7IiRpZCI6IjEzNjMiLCJBIjowLCJSIjoyNTUsIkciOjI1NSwiQiI6MjU1fX0sIklzVmlzaWJsZSI6dHJ1ZSwiV2lkdGgiOjAuMCwiSGVpZ2h0IjowLjAsIkJvcmRlclN0eWxlIjp7IiRpZCI6IjEzNjQiLCJMaW5lQ29sb3IiOm51bGwsIkxpbmVXZWlnaHQiOjAuMCwiTGluZVR5cGUiOjAsIlBhcmVudFN0eWxlIjpudWxsfSwiUGFyZW50U3R5bGUiOm51bGx9LCJEYXRlU3R5bGUiOnsiJGlkIjoiMTM2NSIsIkZvbnRTZXR0aW5ncyI6eyIkaWQiOiIxMzY2IiwiRm9udFNpemUiOjEwLCJGb250TmFtZSI6IkNhbGlicmkiLCJJc0JvbGQiOmZhbHNlLCJJc0l0YWxpYyI6ZmFsc2UsIklzVW5kZXJsaW5lZCI6ZmFsc2UsIlBhcmVudFN0eWxlIjpudWxsfSwiQXV0b1NpemUiOjAsIkZvcmVncm91bmQiOnsiJGlkIjoiMTM2NyIsIkNvbG9yIjp7IiRpZCI6IjEzN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jkiLCJUb3AiOjAuMCwiTGVmdCI6MC4wLCJSaWdodCI6MC4wLCJCb3R0b20iOjAuMH0sIlBhZGRpbmciOnsiJGlkIjoiMTM3MCIsIlRvcCI6MC4wLCJMZWZ0IjowLjAsIlJpZ2h0IjowLjAsIkJvdHRvbSI6MC4wfSwiQmFja2dyb3VuZCI6eyIkaWQiOiIxMzcxIiwiQ29sb3IiOnsiJHJlZiI6IjEzMzIifX0sIklzVmlzaWJsZSI6dHJ1ZSwiV2lkdGgiOjAuMCwiSGVpZ2h0IjowLjAsIkJvcmRlclN0eWxlIjp7IiRpZCI6IjEzNzIiLCJMaW5lQ29sb3IiOm51bGwsIkxpbmVXZWlnaHQiOjAuMCwiTGluZVR5cGUiOjAsIlBhcmVudFN0eWxlIjpudWxsfSwiUGFyZW50U3R5bGUiOm51bGx9LCJEYXRlRm9ybWF0Ijp7IiRpZCI6IjEz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3NCIsIkZvcm1hdCI6MCwiSXNWaXNpYmxlIjpmYWxzZSwiTGFzdEtub3duVmlzaWJpbGl0eVN0YXRlIjpmYWxzZX0sIklzVmlzaWJsZSI6dHJ1ZSwiUGFyZW50U3R5bGUiOm51bGx9LCJJbmRleCI6MTgsIlNtYXJ0RHVyYXRpb25BY3RpdmF0ZWQiOmZhbHNlLCJEYXRlRm9ybWF0Ijp7IiRyZWYiOiIxMzczIn0sIldlZWtOdW1iZXJpbmciOnsiJGlkIjoiMTM3NSIsIkZvcm1hdCI6MCwiSXNWaXNpYmxlIjpmYWxzZSwiTGFzdEtub3duVmlzaWJpbGl0eVN0YXRlIjpmYWxzZX0sIklkIjoiZTc5ZGE0NGMtYjZhYi00ZWNmLWJkNWUtYjZmMDY5MGY3ZTYxIiwiSW1wb3J0SWQiOiIxOSIsIlRpdGxlIjoiTEkgOTAwMCIsIk5vdGUiOm51bGwsIkh5cGVybGluayI6eyIkaWQiOiIxMzc2IiwiQWRkcmVzcyI6IiIsIlN1YkFkZHJlc3MiOiIifSwiSXNDaGFuZ2VkIjpmYWxzZSwiSXNOZXciOmZhbHNlfX0seyIkaWQiOiIxMzc3IiwiX2F0dGFjaGVkTWlsZXN0b25lcyI6W10sIlRhc2tEZWZpbml0aW9uIjp7IiRpZCI6IjEzNzgiLCJHcm91cE5hbWUiOm51bGwsIlN0YXJ0RGF0ZSI6IjIwMjQtMDYtMjhUMDA6MDA6MDAiLCJFbmREYXRlIjoiMjAyOS0wNy0yOFQyMzo1OTowMCIsIlBlcmNlbnRhZ2VDb21wbGV0ZSI6bnVsbCwiU3R5bGUiOnsiJGlkIjoiMTM3OSIsIlNoYXBlIjozLCJTaGFwZVRoaWNrbmVzcyI6MSwiRHVyYXRpb25Gb3JtYXQiOjAsIkluY2x1ZGVOb25Xb3JraW5nRGF5c0luRHVyYXRpb24iOmZhbHNlLCJQZXJjZW50YWdlQ29tcGxldGVTdHlsZSI6eyIkaWQiOiIxMzgwIiwiRm9udFNldHRpbmdzIjp7IiRpZCI6IjEzODEiLCJGb250U2l6ZSI6MTAsIkZvbnROYW1lIjoiQ2FsaWJyaSIsIklzQm9sZCI6ZmFsc2UsIklzSXRhbGljIjpmYWxzZSwiSXNVbmRlcmxpbmVkIjpmYWxzZSwiUGFyZW50U3R5bGUiOm51bGx9LCJBdXRvU2l6ZSI6MCwiRm9yZWdyb3VuZCI6eyIkaWQiOiIxMzgyIiwiQ29sb3IiOnsiJGlkIjoiMTM4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M4NCIsIlRvcCI6MC4wLCJMZWZ0IjowLjAsIlJpZ2h0IjowLjAsIkJvdHRvbSI6MC4wfSwiUGFkZGluZyI6eyIkaWQiOiIxMzg1IiwiVG9wIjowLjAsIkxlZnQiOjAuMCwiUmlnaHQiOjAuMCwiQm90dG9tIjowLjB9LCJCYWNrZ3JvdW5kIjp7IiRpZCI6IjEzODYiLCJDb2xvciI6eyIkaWQiOiIxMzg3IiwiQSI6ODksIlIiOjAsIkciOjAsIkIiOjB9fSwiSXNWaXNpYmxlIjp0cnVlLCJXaWR0aCI6MC4wLCJIZWlnaHQiOjAuMCwiQm9yZGVyU3R5bGUiOnsiJGlkIjoiMTM4OCIsIkxpbmVDb2xvciI6bnVsbCwiTGluZVdlaWdodCI6MC4wLCJMaW5lVHlwZSI6MCwiUGFyZW50U3R5bGUiOm51bGx9LCJQYXJlbnRTdHlsZSI6bnVsbH0sIkR1cmF0aW9uU3R5bGUiOnsiJGlkIjoiMTM4OSIsIkZvbnRTZXR0aW5ncyI6eyIkaWQiOiIxMzkwIiwiRm9udFNpemUiOjEwLCJGb250TmFtZSI6IkNhbGlicmkiLCJJc0JvbGQiOmZhbHNlLCJJc0l0YWxpYyI6ZmFsc2UsIklzVW5kZXJsaW5lZCI6ZmFsc2UsIlBhcmVudFN0eWxlIjpudWxsfSwiQXV0b1NpemUiOjAsIkZvcmVncm91bmQiOnsiJGlkIjoiMTM5MSIsIkNvbG9yIjp7IiRpZCI6IjEz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kzIiwiVG9wIjowLjAsIkxlZnQiOjAuMCwiUmlnaHQiOjAuMCwiQm90dG9tIjowLjB9LCJQYWRkaW5nIjp7IiRpZCI6IjEzOTQiLCJUb3AiOjAuMCwiTGVmdCI6MC4wLCJSaWdodCI6MC4wLCJCb3R0b20iOjAuMH0sIkJhY2tncm91bmQiOnsiJGlkIjoiMTM5NSIsIkNvbG9yIjp7IiRyZWYiOiIxMzg3In19LCJJc1Zpc2libGUiOnRydWUsIldpZHRoIjowLjAsIkhlaWdodCI6MC4wLCJCb3JkZXJTdHlsZSI6eyIkaWQiOiIxMzk2IiwiTGluZUNvbG9yIjpudWxsLCJMaW5lV2VpZ2h0IjowLjAsIkxpbmVUeXBlIjowLCJQYXJlbnRTdHlsZSI6bnVsbH0sIlBhcmVudFN0eWxlIjpudWxsfSwiSG9yaXpvbnRhbENvbm5lY3RvclN0eWxlIjp7IiRpZCI6IjEzOTciLCJMaW5lQ29sb3IiOnsiJGlkIjoiMTM5OCIsIiR0eXBlIjoiTkxSRS5Db21tb24uRG9tLlNvbGlkQ29sb3JCcnVzaCwgTkxSRS5Db21tb24iLCJDb2xvciI6eyIkaWQiOiIxMzk5IiwiQSI6MjU1LCJSIjoyMDQsIkciOjIwNCwiQiI6MjA0fX0sIkxpbmVXZWlnaHQiOjEuMCwiTGluZVR5cGUiOjAsIlBhcmVudFN0eWxlIjpudWxsfSwiVmVydGljYWxDb25uZWN0b3JTdHlsZSI6eyIkaWQiOiIxNDAwIiwiTGluZUNvbG9yIjp7IiRpZCI6IjE0MDEiLCIkdHlwZSI6Ik5MUkUuQ29tbW9uLkRvbS5Tb2xpZENvbG9yQnJ1c2gsIE5MUkUuQ29tbW9uIiwiQ29sb3IiOnsiJGlkIjoiMTQw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0MDMiLCJNYXJnaW4iOnsiJGlkIjoiMTQwNCIsIlRvcCI6MC4wLCJMZWZ0Ijo0LjAsIlJpZ2h0Ijo0LjAsIkJvdHRvbSI6MC4wfSwiUGFkZGluZyI6eyIkaWQiOiIxNDA1IiwiVG9wIjowLjAsIkxlZnQiOjAuMCwiUmlnaHQiOjAuMCwiQm90dG9tIjowLjB9LCJCYWNrZ3JvdW5kIjp7IiRpZCI6IjE0MDYiLCJDb2xvciI6eyIkaWQiOiIxNDA3IiwiQSI6MjU1LCJSIjoxMTEsIkciOjQ5LCJCIjoxNTJ9fSwiSXNWaXNpYmxlIjp0cnVlLCJXaWR0aCI6MC4wLCJIZWlnaHQiOjE2LjAsIkJvcmRlclN0eWxlIjp7IiRpZCI6IjE0MDgiLCJMaW5lQ29sb3IiOnsiJGlkIjoiMTQwOSIsIiR0eXBlIjoiTkxSRS5Db21tb24uRG9tLlNvbGlkQ29sb3JCcnVzaCwgTkxSRS5Db21tb24iLCJDb2xvciI6eyIkaWQiOiIxNDEwIiwiQSI6MjU1LCJSIjoyNTUsIkciOjAsIkIiOjB9fSwiTGluZVdlaWdodCI6MC4wLCJMaW5lVHlwZSI6MCwiUGFyZW50U3R5bGUiOm51bGx9LCJQYXJlbnRTdHlsZSI6bnVsbH0sIlRpdGxlU3R5bGUiOnsiJGlkIjoiMTQxMSIsIkZvbnRTZXR0aW5ncyI6eyIkaWQiOiIxNDEyIiwiRm9udFNpemUiOjExLCJGb250TmFtZSI6IkNhbGlicmkiLCJJc0JvbGQiOnRydWUsIklzSXRhbGljIjpmYWxzZSwiSXNVbmRlcmxpbmVkIjpmYWxzZSwiUGFyZW50U3R5bGUiOm51bGx9LCJBdXRvU2l6ZSI6MCwiRm9yZWdyb3VuZCI6eyIkaWQiOiIxNDEzIiwiQ29sb3IiOnsiJGlkIjoiMTQxN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NDE1IiwiVG9wIjowLjAsIkxlZnQiOjAuMCwiUmlnaHQiOjAuMCwiQm90dG9tIjowLjB9LCJQYWRkaW5nIjp7IiRpZCI6IjE0MTYiLCJUb3AiOjAuMCwiTGVmdCI6MC4wLCJSaWdodCI6MC4wLCJCb3R0b20iOjAuMH0sIkJhY2tncm91bmQiOnsiJGlkIjoiMTQxNyIsIkNvbG9yIjp7IiRpZCI6IjE0MTgiLCJBIjowLCJSIjoyNTUsIkciOjI1NSwiQiI6MjU1fX0sIklzVmlzaWJsZSI6dHJ1ZSwiV2lkdGgiOjAuMCwiSGVpZ2h0IjowLjAsIkJvcmRlclN0eWxlIjp7IiRpZCI6IjE0MTkiLCJMaW5lQ29sb3IiOm51bGwsIkxpbmVXZWlnaHQiOjAuMCwiTGluZVR5cGUiOjAsIlBhcmVudFN0eWxlIjpudWxsfSwiUGFyZW50U3R5bGUiOm51bGx9LCJEYXRlU3R5bGUiOnsiJGlkIjoiMTQyMCIsIkZvbnRTZXR0aW5ncyI6eyIkaWQiOiIxNDIxIiwiRm9udFNpemUiOjEwLCJGb250TmFtZSI6IkNhbGlicmkiLCJJc0JvbGQiOmZhbHNlLCJJc0l0YWxpYyI6ZmFsc2UsIklzVW5kZXJsaW5lZCI6ZmFsc2UsIlBhcmVudFN0eWxlIjpudWxsfSwiQXV0b1NpemUiOjAsIkZvcmVncm91bmQiOnsiJGlkIjoiMTQyMiIsIkNvbG9yIjp7IiRpZCI6IjE0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jQiLCJUb3AiOjAuMCwiTGVmdCI6MC4wLCJSaWdodCI6MC4wLCJCb3R0b20iOjAuMH0sIlBhZGRpbmciOnsiJGlkIjoiMTQyNSIsIlRvcCI6MC4wLCJMZWZ0IjowLjAsIlJpZ2h0IjowLjAsIkJvdHRvbSI6MC4wfSwiQmFja2dyb3VuZCI6eyIkaWQiOiIxNDI2IiwiQ29sb3IiOnsiJHJlZiI6IjEzODcifX0sIklzVmlzaWJsZSI6dHJ1ZSwiV2lkdGgiOjAuMCwiSGVpZ2h0IjowLjAsIkJvcmRlclN0eWxlIjp7IiRpZCI6IjE0MjciLCJMaW5lQ29sb3IiOm51bGwsIkxpbmVXZWlnaHQiOjAuMCwiTGluZVR5cGUiOjAsIlBhcmVudFN0eWxlIjpudWxsfSwiUGFyZW50U3R5bGUiOm51bGx9LCJEYXRlRm9ybWF0Ijp7IiRpZCI6IjE0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yOSIsIkZvcm1hdCI6MCwiSXNWaXNpYmxlIjpmYWxzZSwiTGFzdEtub3duVmlzaWJpbGl0eVN0YXRlIjpmYWxzZX0sIklzVmlzaWJsZSI6dHJ1ZSwiUGFyZW50U3R5bGUiOm51bGx9LCJJbmRleCI6MTksIlNtYXJ0RHVyYXRpb25BY3RpdmF0ZWQiOmZhbHNlLCJEYXRlRm9ybWF0Ijp7IiRyZWYiOiIxNDI4In0sIldlZWtOdW1iZXJpbmciOnsiJGlkIjoiMTQzMCIsIkZvcm1hdCI6MCwiSXNWaXNpYmxlIjpmYWxzZSwiTGFzdEtub3duVmlzaWJpbGl0eVN0YXRlIjpmYWxzZX0sIklkIjoiMWI2ZmRkYjYtNThiYi00Y2Y0LTk5ZDUtZjliMDU0YTVlMDY4IiwiSW1wb3J0SWQiOiIyMCIsIlRpdGxlIjoiRnV0dXJlIExDRCBCYXNpYyBQcm9kdWN0cyIsIk5vdGUiOm51bGwsIkh5cGVybGluayI6eyIkaWQiOiIxNDMxIiwiQWRkcmVzcyI6IiIsIlN1YkFkZHJlc3MiOiIifSwiSXNDaGFuZ2VkIjpmYWxzZSwiSXNOZXciOmZhbHNlfX1dLCJfbWlsZXN0b25lcyI6W10sIklkIjoiNDEzZDg5N2QtOWVmZi00Mzk1LWE0NmQtYTc1YzQxZjQ0ZDA1IiwiSXNTaW5nbGVJdGVtUm93IjpmYWxzZX1dLCJJbmRleCI6MSwiSWQiOiJmY2I2Y2Y2ZC0wNWU2LTQ0NWUtOTc1Mi1lNGI0NGNlYWFjYmIiLCJIZWFkZXJUZXh0IjoiQXNzZW1ibHkgUzIiLCJJc0RlZmF1bHQiOmZhbHNlLCJTdHlsZSI6eyIkaWQiOiIxNDMyIiwiSGVhZGVyU3R5bGUiOnsiJGlkIjoiMTQzMyIsIlRleHRTdHlsZSI6eyIkaWQiOiIxNDM0IiwiRm9udFNldHRpbmdzIjp7IiRpZCI6IjE0MzUiLCJGb250U2l6ZSI6MTEsIkZvbnROYW1lIjoiQ2FsaWJyaSIsIklzQm9sZCI6ZmFsc2UsIklzSXRhbGljIjpmYWxzZSwiSXNVbmRlcmxpbmVkIjpmYWxzZSwiUGFyZW50U3R5bGUiOm51bGx9LCJBdXRvU2l6ZSI6MiwiRm9yZWdyb3VuZCI6eyIkaWQiOiIxNDM2IiwiQ29sb3IiOnsiJGlkIjoiMTQzNyIsIkEiOjI1NSwiUiI6MCwiRyI6MCwiQiI6MH19LCJNYXhXaWR0aCI6NjYuMCwiTWF4SGVpZ2h0IjowLjAsIlNtYXJ0Rm9yZWdyb3VuZElzQWN0aXZlIjpmYWxzZSwiSG9yaXpvbnRhbEFsaWdubWVudCI6MCwiVmVydGljYWxBbGlnbm1lbnQiOjAsIlNtYXJ0Rm9yZWdyb3VuZCI6bnVsbCwiQmFja2dyb3VuZEZpbGxUeXBlIjowLCJNYXJnaW4iOnsiJGlkIjoiMTQzOCIsIlRvcCI6MC4wLCJMZWZ0IjowLjAsIlJpZ2h0IjowLjAsIkJvdHRvbSI6MC4wfSwiUGFkZGluZyI6eyIkaWQiOiIxNDM5IiwiVG9wIjowLjAsIkxlZnQiOjAuMCwiUmlnaHQiOjAuMCwiQm90dG9tIjowLjB9LCJCYWNrZ3JvdW5kIjpudWxsLCJJc1Zpc2libGUiOnRydWUsIldpZHRoIjowLjAsIkhlaWdodCI6MC4wLCJCb3JkZXJTdHlsZSI6bnVsbCwiUGFyZW50U3R5bGUiOm51bGx9LCJSZWN0YW5nbGVTdHlsZSI6eyIkaWQiOiIxNDQwIiwiTWFyZ2luIjp7IiRpZCI6IjE0NDEiLCJUb3AiOjAuMCwiTGVmdCI6MC4wLCJSaWdodCI6MC4wLCJCb3R0b20iOjAuMH0sIlBhZGRpbmciOnsiJGlkIjoiMTQ0MiIsIlRvcCI6MC4wLCJMZWZ0IjowLjAsIlJpZ2h0IjowLjAsIkJvdHRvbSI6MC4wfSwiQmFja2dyb3VuZCI6eyIkaWQiOiIxNDQzIiwiQ29sb3IiOnsiJGlkIjoiMTQ0NCIsIkEiOjYzLCJSIjowLCJHIjoxMTQsIkIiOjE4OH19LCJJc1Zpc2libGUiOnRydWUsIldpZHRoIjowLjAsIkhlaWdodCI6MC4wLCJCb3JkZXJTdHlsZSI6eyIkaWQiOiIxNDQ1IiwiTGluZUNvbG9yIjp7IiRpZCI6IjE0NDYiLCIkdHlwZSI6Ik5MUkUuQ29tbW9uLkRvbS5Tb2xpZENvbG9yQnJ1c2gsIE5MUkUuQ29tbW9uIiwiQ29sb3IiOnsiJGlkIjoiMTQ0NyIsIkEiOjI1NSwiUiI6MjU1LCJHIjowLCJCIjowfX0sIkxpbmVXZWlnaHQiOjAuMCwiTGluZVR5cGUiOjAsIlBhcmVudFN0eWxlIjpudWxsfSwiUGFyZW50U3R5bGUiOm51bGx9LCJNYXJnaW4iOnsiJGlkIjoiMTQ0OCIsIlRvcCI6MC4wLCJMZWZ0IjowLjAsIlJpZ2h0IjowLjAsIkJvdHRvbSI6MC4wfSwiUGFkZGluZyI6eyIkaWQiOiIxNDQ5IiwiVG9wIjowLjAsIkxlZnQiOjAuMCwiUmlnaHQiOjAuMCwiQm90dG9tIjowLjB9LCJCYWNrZ3JvdW5kIjpudWxsLCJJc1Zpc2libGUiOnRydWUsIldpZHRoIjowLjAsIkhlaWdodCI6MC4wLCJCb3JkZXJTdHlsZSI6bnVsbCwiUGFyZW50U3R5bGUiOm51bGx9LCJCYWNrZ3JvdW5kU3R5bGUiOnsiJGlkIjoiMTQ1MCIsIk1hcmdpbiI6eyIkaWQiOiIxNDUxIiwiVG9wIjowLjAsIkxlZnQiOjAuMCwiUmlnaHQiOjAuMCwiQm90dG9tIjowLjB9LCJQYWRkaW5nIjp7IiRpZCI6IjE0NTIiLCJUb3AiOjAuMCwiTGVmdCI6MC4wLCJSaWdodCI6MC4wLCJCb3R0b20iOjAuMH0sIkJhY2tncm91bmQiOnsiJGlkIjoiMTQ1MyIsIkNvbG9yIjp7IiRpZCI6IjE0NTQiLCJBIjo1MSwiUiI6MCwiRyI6MTE0LCJCIjoxODh9fSwiSXNWaXNpYmxlIjp0cnVlLCJXaWR0aCI6MC4wLCJIZWlnaHQiOjAuMCwiQm9yZGVyU3R5bGUiOnsiJGlkIjoiMTQ1NSIsIkxpbmVDb2xvciI6eyIkaWQiOiIxNDU2IiwiJHR5cGUiOiJOTFJFLkNvbW1vbi5Eb20uU29saWRDb2xvckJydXNoLCBOTFJFLkNvbW1vbiIsIkNvbG9yIjp7IiRpZCI6IjE0NTciLCJBIjoyNTUsIlIiOjI1NSwiRyI6MCwiQiI6MH19LCJMaW5lV2VpZ2h0IjowLjAsIkxpbmVUeXBlIjowLCJQYXJlbnRTdHlsZSI6bnVsbH0sIlBhcmVudFN0eWxlIjpudWxsfSwiTWFyZ2luIjp7IiRpZCI6IjE0NTgiLCJUb3AiOjAuMCwiTGVmdCI6MC4wLCJSaWdodCI6MC4wLCJCb3R0b20iOjAuMH0sIlBhZGRpbmciOnsiJGlkIjoiMTQ1OSIsIlRvcCI6MC4wLCJMZWZ0IjowLjAsIlJpZ2h0IjowLjAsIkJvdHRvbSI6MC4wfSwiSXNWaXNpYmxlIjp0cnVlLCJXaWR0aCI6MC4wLCJIZWlnaHQiOjAuMCwiQm9yZGVyU3R5bGUiOm51bGwsIlBhcmVudFN0eWxlIjpudWxsfX1dLCJJZCI6IjZmOTQ1YzkzLTljMjktNDczOC1hMTk3LWMxOTBmNzliYmI3MSIsIkluZGV4IjoyLCJIZWFkZXJUZXh0IjoiU2VvdWwiLCJTdHlsZSI6eyIkaWQiOiIxNDYwIiwiSGVhZGVyU3R5bGUiOnsiJGlkIjoiMTQ2MSIsIlRleHRJc1ZlcnRpY2FsIjpmYWxzZSwiVGV4dFN0eWxlIjp7IiRpZCI6IjE0NjIiLCJGb250U2V0dGluZ3MiOnsiJGlkIjoiMTQ2MyIsIkZvbnRTaXplIjoxMiwiRm9udE5hbWUiOiJDYWxpYnJpIiwiSXNCb2xkIjpmYWxzZSwiSXNJdGFsaWMiOmZhbHNlLCJJc1VuZGVybGluZWQiOmZhbHNlLCJQYXJlbnRTdHlsZSI6bnVsbH0sIkF1dG9TaXplIjoyLCJGb3JlZ3JvdW5kIjp7IiRpZCI6IjE0NjQiLCJDb2xvciI6eyIkaWQiOiIxNDY1IiwiQSI6MjU1LCJSIjoyNTUsIkciOjI1NSwiQiI6MjU1fX0sIk1heFdpZHRoIjo1MS40OTMzMzMzMzMzMzMzMzksIk1heEhlaWdodCI6MC4wLCJTbWFydEZvcmVncm91bmRJc0FjdGl2ZSI6ZmFsc2UsIkhvcml6b250YWxBbGlnbm1lbnQiOjAsIlZlcnRpY2FsQWxpZ25tZW50IjowLCJTbWFydEZvcmVncm91bmQiOm51bGwsIkJhY2tncm91bmRGaWxsVHlwZSI6MCwiTWFyZ2luIjp7IiRpZCI6IjE0NjYiLCJUb3AiOjAuMCwiTGVmdCI6MC4wLCJSaWdodCI6MC4wLCJCb3R0b20iOjAuMH0sIlBhZGRpbmciOnsiJGlkIjoiMTQ2NyIsIlRvcCI6MC4wLCJMZWZ0IjowLjAsIlJpZ2h0IjowLjAsIkJvdHRvbSI6MC4wfSwiQmFja2dyb3VuZCI6bnVsbCwiSXNWaXNpYmxlIjp0cnVlLCJXaWR0aCI6MC4wLCJIZWlnaHQiOjAuMCwiQm9yZGVyU3R5bGUiOm51bGwsIlBhcmVudFN0eWxlIjpudWxsfSwiUmVjdGFuZ2xlU3R5bGUiOnsiJGlkIjoiMTQ2OCIsIk1hcmdpbiI6eyIkaWQiOiIxNDY5IiwiVG9wIjowLjAsIkxlZnQiOjAuMCwiUmlnaHQiOjAuMCwiQm90dG9tIjowLjB9LCJQYWRkaW5nIjp7IiRpZCI6IjE0NzAiLCJUb3AiOjAuMCwiTGVmdCI6MC4wLCJSaWdodCI6MC4wLCJCb3R0b20iOjAuMH0sIkJhY2tncm91bmQiOnsiJGlkIjoiMTQ3MSIsIkNvbG9yIjp7IiRpZCI6IjE0NzIiLCJBIjoyNTUsIlIiOjAsIkciOjExNCwiQiI6MTg4fX0sIklzVmlzaWJsZSI6dHJ1ZSwiV2lkdGgiOjAuMCwiSGVpZ2h0IjowLjAsIkJvcmRlclN0eWxlIjp7IiRpZCI6IjE0NzMiLCJMaW5lQ29sb3IiOnsiJGlkIjoiMTQ3NCIsIiR0eXBlIjoiTkxSRS5Db21tb24uRG9tLlNvbGlkQ29sb3JCcnVzaCwgTkxSRS5Db21tb24iLCJDb2xvciI6eyIkaWQiOiIxNDc1IiwiQSI6MjU1LCJSIjo1NSwiRyI6NTUsIkIiOjU1fX0sIkxpbmVXZWlnaHQiOjAuMCwiTGluZVR5cGUiOjAsIlBhcmVudFN0eWxlIjpudWxsfSwiUGFyZW50U3R5bGUiOm51bGx9LCJNYXJnaW4iOnsiJGlkIjoiMTQ3NiIsIlRvcCI6MC4wLCJMZWZ0IjowLjAsIlJpZ2h0IjowLjAsIkJvdHRvbSI6MC4wfSwiUGFkZGluZyI6eyIkaWQiOiIxNDc3IiwiVG9wIjowLjAsIkxlZnQiOjAuMCwiUmlnaHQiOjAuMCwiQm90dG9tIjowLjB9LCJCYWNrZ3JvdW5kIjpudWxsLCJJc1Zpc2libGUiOnRydWUsIldpZHRoIjowLjAsIkhlaWdodCI6MC4wLCJCb3JkZXJTdHlsZSI6bnVsbCwiUGFyZW50U3R5bGUiOm51bGx9LCJCYWNrZ3JvdW5kU3R5bGUiOnsiJGlkIjoiMTQ3OCIsIk1hcmdpbiI6eyIkaWQiOiIxNDc5IiwiVG9wIjowLjAsIkxlZnQiOjAuMCwiUmlnaHQiOjAuMCwiQm90dG9tIjowLjB9LCJQYWRkaW5nIjp7IiRpZCI6IjE0ODAiLCJUb3AiOjAuMCwiTGVmdCI6MC4wLCJSaWdodCI6MC4wLCJCb3R0b20iOjAuMH0sIkJhY2tncm91bmQiOnsiJGlkIjoiMTQ4MSIsIkNvbG9yIjp7IiRpZCI6IjE0ODIiLCJBIjo1MSwiUiI6MTY1LCJHIjoxNjUsIkIiOjE2NX19LCJJc1Zpc2libGUiOnRydWUsIldpZHRoIjowLjAsIkhlaWdodCI6MC4wLCJCb3JkZXJTdHlsZSI6eyIkaWQiOiIxNDgzIiwiTGluZUNvbG9yIjp7IiRpZCI6IjE0ODQiLCIkdHlwZSI6Ik5MUkUuQ29tbW9uLkRvbS5Tb2xpZENvbG9yQnJ1c2gsIE5MUkUuQ29tbW9uIiwiQ29sb3IiOnsiJGlkIjoiMTQ4NSIsIkEiOjI1NSwiUiI6NTUsIkciOjU1LCJCIjo1NX19LCJMaW5lV2VpZ2h0IjowLjAsIkxpbmVUeXBlIjowLCJQYXJlbnRTdHlsZSI6bnVsbH0sIlBhcmVudFN0eWxlIjpudWxsfSwiSXNBYm92ZVRpbWViYW5kIjpmYWxzZSwiTWFyZ2luIjp7IiRpZCI6IjE0ODYiLCJUb3AiOjAuMCwiTGVmdCI6MC4wLCJSaWdodCI6MC4wLCJCb3R0b20iOjAuMH0sIlBhZGRpbmciOnsiJGlkIjoiMTQ4NyIsIlRvcCI6MC4wLCJMZWZ0IjowLjAsIlJpZ2h0IjowLjAsIkJvdHRvbSI6MC4wfSwiSXNWaXNpYmxlIjp0cnVlLCJXaWR0aCI6MC4wLCJIZWlnaHQiOjAuMCwiQm9yZGVyU3R5bGUiOnsiJGlkIjoiMTQ4OCIsIkxpbmVDb2xvciI6bnVsbCwiTGluZVdlaWdodCI6MC4wLCJMaW5lVHlwZSI6MCwiUGFyZW50U3R5bGUiOm51bGx9LCJQYXJlbnRTdHlsZSI6bnVsbH19LHsiJGlkIjoiMTQ4OSIsIl9hY3Rpdml0aWVzIjpbeyIkaWQiOiIxNDkwIiwiX3Jvd3MiOltdLCJJbmRleCI6MCwiSWQiOiI2YzE0NDc4Ny04MzBlLTQ4YWUtOGM2My02MDk5NDZhOTc1ZjQiLCJIZWFkZXJUZXh0IjpudWxsLCJJc0RlZmF1bHQiOnRydWUsIlN0eWxlIjp7IiRpZCI6IjE0OTEiLCJIZWFkZXJTdHlsZSI6eyIkaWQiOiIxNDkyIiwiVGV4dFN0eWxlIjp7IiRpZCI6IjE0OTMiLCJGb250U2V0dGluZ3MiOnsiJGlkIjoiMTQ5NCIsIkZvbnRTaXplIjoxMSwiRm9udE5hbWUiOiJDYWxpYnJpIiwiSXNCb2xkIjpmYWxzZSwiSXNJdGFsaWMiOmZhbHNlLCJJc1VuZGVybGluZWQiOmZhbHNlLCJQYXJlbnRTdHlsZSI6bnVsbH0sIkF1dG9TaXplIjoyLCJGb3JlZ3JvdW5kIjp7IiRpZCI6IjE0OTUiLCJDb2xvciI6eyIkaWQiOiIxNDk2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NDk3IiwiVG9wIjowLjAsIkxlZnQiOjAuMCwiUmlnaHQiOjAuMCwiQm90dG9tIjowLjB9LCJQYWRkaW5nIjp7IiRpZCI6IjE0OTgiLCJUb3AiOjAuMCwiTGVmdCI6MC4wLCJSaWdodCI6MC4wLCJCb3R0b20iOjAuMH0sIkJhY2tncm91bmQiOm51bGwsIklzVmlzaWJsZSI6dHJ1ZSwiV2lkdGgiOjAuMCwiSGVpZ2h0IjowLjAsIkJvcmRlclN0eWxlIjpudWxsLCJQYXJlbnRTdHlsZSI6bnVsbH0sIlJlY3RhbmdsZVN0eWxlIjp7IiRpZCI6IjE0OTkiLCJNYXJnaW4iOnsiJGlkIjoiMTUwMCIsIlRvcCI6MC4wLCJMZWZ0IjowLjAsIlJpZ2h0IjowLjAsIkJvdHRvbSI6MC4wfSwiUGFkZGluZyI6eyIkaWQiOiIxNTAxIiwiVG9wIjowLjAsIkxlZnQiOjAuMCwiUmlnaHQiOjAuMCwiQm90dG9tIjowLjB9LCJCYWNrZ3JvdW5kIjp7IiRpZCI6IjE1MDIiLCJDb2xvciI6eyIkaWQiOiIxNTAzIiwiQSI6NjMsIlIiOjY4LCJHIjoxMTQsIkIiOjE5Nn19LCJJc1Zpc2libGUiOnRydWUsIldpZHRoIjowLjAsIkhlaWdodCI6MC4wLCJCb3JkZXJTdHlsZSI6eyIkaWQiOiIxNTA0IiwiTGluZUNvbG9yIjp7IiRpZCI6IjE1MDUiLCIkdHlwZSI6Ik5MUkUuQ29tbW9uLkRvbS5Tb2xpZENvbG9yQnJ1c2gsIE5MUkUuQ29tbW9uIiwiQ29sb3IiOnsiJGlkIjoiMTUwNiIsIkEiOjI1NSwiUiI6MjU1LCJHIjowLCJCIjowfX0sIkxpbmVXZWlnaHQiOjAuMCwiTGluZVR5cGUiOjAsIlBhcmVudFN0eWxlIjpudWxsfSwiUGFyZW50U3R5bGUiOm51bGx9LCJNYXJnaW4iOnsiJGlkIjoiMTUwNyIsIlRvcCI6MC4wLCJMZWZ0IjowLjAsIlJpZ2h0IjowLjAsIkJvdHRvbSI6MC4wfSwiUGFkZGluZyI6eyIkaWQiOiIxNTA4IiwiVG9wIjowLjAsIkxlZnQiOjAuMCwiUmlnaHQiOjAuMCwiQm90dG9tIjowLjB9LCJCYWNrZ3JvdW5kIjpudWxsLCJJc1Zpc2libGUiOnRydWUsIldpZHRoIjowLjAsIkhlaWdodCI6MC4wLCJCb3JkZXJTdHlsZSI6bnVsbCwiUGFyZW50U3R5bGUiOm51bGx9LCJCYWNrZ3JvdW5kU3R5bGUiOnsiJGlkIjoiMTUwOSIsIk1hcmdpbiI6eyIkaWQiOiIxNTEwIiwiVG9wIjowLjAsIkxlZnQiOjAuMCwiUmlnaHQiOjAuMCwiQm90dG9tIjowLjB9LCJQYWRkaW5nIjp7IiRpZCI6IjE1MTEiLCJUb3AiOjAuMCwiTGVmdCI6MC4wLCJSaWdodCI6MC4wLCJCb3R0b20iOjAuMH0sIkJhY2tncm91bmQiOnsiJGlkIjoiMTUxMiIsIkNvbG9yIjp7IiRpZCI6IjE1MTMiLCJBIjo1MSwiUiI6MTY1LCJHIjoxNjUsIkIiOjE2NX19LCJJc1Zpc2libGUiOnRydWUsIldpZHRoIjowLjAsIkhlaWdodCI6MC4wLCJCb3JkZXJTdHlsZSI6eyIkaWQiOiIxNTE0IiwiTGluZUNvbG9yIjp7IiRpZCI6IjE1MTUiLCIkdHlwZSI6Ik5MUkUuQ29tbW9uLkRvbS5Tb2xpZENvbG9yQnJ1c2gsIE5MUkUuQ29tbW9uIiwiQ29sb3IiOnsiJGlkIjoiMTUxNiIsIkEiOjI1NSwiUiI6MjU1LCJHIjowLCJCIjowfX0sIkxpbmVXZWlnaHQiOjAuMCwiTGluZVR5cGUiOjAsIlBhcmVudFN0eWxlIjpudWxsfSwiUGFyZW50U3R5bGUiOm51bGx9LCJNYXJnaW4iOnsiJGlkIjoiMTUxNyIsIlRvcCI6MC4wLCJMZWZ0IjowLjAsIlJpZ2h0IjowLjAsIkJvdHRvbSI6MC4wfSwiUGFkZGluZyI6eyIkaWQiOiIxNTE4IiwiVG9wIjowLjAsIkxlZnQiOjAuMCwiUmlnaHQiOjAuMCwiQm90dG9tIjowLjB9LCJJc1Zpc2libGUiOnRydWUsIldpZHRoIjowLjAsIkhlaWdodCI6MC4wLCJCb3JkZXJTdHlsZSI6bnVsbCwiUGFyZW50U3R5bGUiOm51bGx9fSx7IiRpZCI6IjE1MTkiLCJfcm93cyI6W3siJGlkIjoiMTUyMCIsIl90YXNrcyI6W3siJGlkIjoiMTUyMSIsIl9hdHRhY2hlZE1pbGVzdG9uZXMiOltdLCJUYXNrRGVmaW5pdGlvbiI6eyIkaWQiOiIxNTIyIiwiR3JvdXBOYW1lIjpudWxsLCJTdGFydERhdGUiOiIyMDE5LTAxLTAxVDAwOjAwOjAwIiwiRW5kRGF0ZSI6IjIwMjQtMDEtMzBUMjM6NTk6MDAiLCJQZXJjZW50YWdlQ29tcGxldGUiOm51bGwsIlN0eWxlIjp7IiRpZCI6IjE1MjMiLCJTaGFwZSI6MCwiU2hhcGVUaGlja25lc3MiOjEsIkR1cmF0aW9uRm9ybWF0IjowLCJJbmNsdWRlTm9uV29ya2luZ0RheXNJbkR1cmF0aW9uIjpmYWxzZSwiUGVyY2VudGFnZUNvbXBsZXRlU3R5bGUiOnsiJGlkIjoiMTUyNCIsIkZvbnRTZXR0aW5ncyI6eyIkaWQiOiIxNTI1IiwiRm9udFNpemUiOjEwLCJGb250TmFtZSI6IkNhbGlicmkiLCJJc0JvbGQiOmZhbHNlLCJJc0l0YWxpYyI6ZmFsc2UsIklzVW5kZXJsaW5lZCI6ZmFsc2UsIlBhcmVudFN0eWxlIjpudWxsfSwiQXV0b1NpemUiOjAsIkZvcmVncm91bmQiOnsiJGlkIjoiMTUyNiIsIkNvbG9yIjp7IiRpZCI6IjE1Mj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1MjgiLCJUb3AiOjAuMCwiTGVmdCI6MC4wLCJSaWdodCI6MC4wLCJCb3R0b20iOjAuMH0sIlBhZGRpbmciOnsiJGlkIjoiMTUyOSIsIlRvcCI6MC4wLCJMZWZ0IjowLjAsIlJpZ2h0IjowLjAsIkJvdHRvbSI6MC4wfSwiQmFja2dyb3VuZCI6eyIkaWQiOiIxNTMwIiwiQ29sb3IiOnsiJGlkIjoiMTUzMSIsIkEiOjg5LCJSIjowLCJHIjowLCJCIjowfX0sIklzVmlzaWJsZSI6dHJ1ZSwiV2lkdGgiOjAuMCwiSGVpZ2h0IjowLjAsIkJvcmRlclN0eWxlIjp7IiRpZCI6IjE1MzIiLCJMaW5lQ29sb3IiOm51bGwsIkxpbmVXZWlnaHQiOjAuMCwiTGluZVR5cGUiOjAsIlBhcmVudFN0eWxlIjpudWxsfSwiUGFyZW50U3R5bGUiOm51bGx9LCJEdXJhdGlvblN0eWxlIjp7IiRpZCI6IjE1MzMiLCJGb250U2V0dGluZ3MiOnsiJGlkIjoiMTUzNCIsIkZvbnRTaXplIjoxMCwiRm9udE5hbWUiOiJDYWxpYnJpIiwiSXNCb2xkIjpmYWxzZSwiSXNJdGFsaWMiOmZhbHNlLCJJc1VuZGVybGluZWQiOmZhbHNlLCJQYXJlbnRTdHlsZSI6bnVsbH0sIkF1dG9TaXplIjowLCJGb3JlZ3JvdW5kIjp7IiRpZCI6IjE1MzUiLCJDb2xvciI6eyIkaWQiOiIxNT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zNyIsIlRvcCI6MC4wLCJMZWZ0IjowLjAsIlJpZ2h0IjowLjAsIkJvdHRvbSI6MC4wfSwiUGFkZGluZyI6eyIkaWQiOiIxNTM4IiwiVG9wIjowLjAsIkxlZnQiOjAuMCwiUmlnaHQiOjAuMCwiQm90dG9tIjowLjB9LCJCYWNrZ3JvdW5kIjp7IiRpZCI6IjE1MzkiLCJDb2xvciI6eyIkcmVmIjoiMTUzMSJ9fSwiSXNWaXNpYmxlIjp0cnVlLCJXaWR0aCI6MC4wLCJIZWlnaHQiOjAuMCwiQm9yZGVyU3R5bGUiOnsiJGlkIjoiMTU0MCIsIkxpbmVDb2xvciI6bnVsbCwiTGluZVdlaWdodCI6MC4wLCJMaW5lVHlwZSI6MCwiUGFyZW50U3R5bGUiOm51bGx9LCJQYXJlbnRTdHlsZSI6bnVsbH0sIkhvcml6b250YWxDb25uZWN0b3JTdHlsZSI6eyIkaWQiOiIxNTQxIiwiTGluZUNvbG9yIjp7IiRpZCI6IjE1NDIiLCIkdHlwZSI6Ik5MUkUuQ29tbW9uLkRvbS5Tb2xpZENvbG9yQnJ1c2gsIE5MUkUuQ29tbW9uIiwiQ29sb3IiOnsiJGlkIjoiMTU0MyIsIkEiOjI1NSwiUiI6MjA0LCJHIjoyMDQsIkIiOjIwNH19LCJMaW5lV2VpZ2h0IjoxLjAsIkxpbmVUeXBlIjowLCJQYXJlbnRTdHlsZSI6bnVsbH0sIlZlcnRpY2FsQ29ubmVjdG9yU3R5bGUiOnsiJGlkIjoiMTU0NCIsIkxpbmVDb2xvciI6eyIkaWQiOiIxNTQ1IiwiJHR5cGUiOiJOTFJFLkNvbW1vbi5Eb20uU29saWRDb2xvckJydXNoLCBOTFJFLkNvbW1vbiIsIkNvbG9yIjp7IiRpZCI6IjE1N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NTQ3IiwiTWFyZ2luIjp7IiRpZCI6IjE1NDgiLCJUb3AiOjAuMCwiTGVmdCI6NC4wLCJSaWdodCI6NC4wLCJCb3R0b20iOjAuMH0sIlBhZGRpbmciOnsiJGlkIjoiMTU0OSIsIlRvcCI6MC4wLCJMZWZ0IjowLjAsIlJpZ2h0IjowLjAsIkJvdHRvbSI6MC4wfSwiQmFja2dyb3VuZCI6eyIkaWQiOiIxNTUwIiwiQ29sb3IiOnsiJGlkIjoiMTU1MSIsIkEiOjI1NSwiUiI6MjYsIkciOjE3MCwiQiI6NjZ9fSwiSXNWaXNpYmxlIjp0cnVlLCJXaWR0aCI6MC4wLCJIZWlnaHQiOjE2LjAsIkJvcmRlclN0eWxlIjp7IiRpZCI6IjE1NTIiLCJMaW5lQ29sb3IiOnsiJGlkIjoiMTU1MyIsIiR0eXBlIjoiTkxSRS5Db21tb24uRG9tLlNvbGlkQ29sb3JCcnVzaCwgTkxSRS5Db21tb24iLCJDb2xvciI6eyIkaWQiOiIxNTU0IiwiQSI6MjU1LCJSIjoyNTUsIkciOjAsIkIiOjB9fSwiTGluZVdlaWdodCI6MC4wLCJMaW5lVHlwZSI6MCwiUGFyZW50U3R5bGUiOm51bGx9LCJQYXJlbnRTdHlsZSI6bnVsbH0sIlRpdGxlU3R5bGUiOnsiJGlkIjoiMTU1NSIsIkZvbnRTZXR0aW5ncyI6eyIkaWQiOiIxNTU2IiwiRm9udFNpemUiOjExLCJGb250TmFtZSI6IkNhbGlicmkiLCJJc0JvbGQiOnRydWUsIklzSXRhbGljIjpmYWxzZSwiSXNVbmRlcmxpbmVkIjpmYWxzZSwiUGFyZW50U3R5bGUiOm51bGx9LCJBdXRvU2l6ZSI6MCwiRm9yZWdyb3VuZCI6eyIkaWQiOiIxNTU3IiwiQ29sb3IiOnsiJGlkIjoiMTU1O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NTU5IiwiVG9wIjowLjAsIkxlZnQiOjAuMCwiUmlnaHQiOjAuMCwiQm90dG9tIjowLjB9LCJQYWRkaW5nIjp7IiRpZCI6IjE1NjAiLCJUb3AiOjAuMCwiTGVmdCI6MC4wLCJSaWdodCI6MC4wLCJCb3R0b20iOjAuMH0sIkJhY2tncm91bmQiOnsiJGlkIjoiMTU2MSIsIkNvbG9yIjp7IiRpZCI6IjE1NjIiLCJBIjowLCJSIjoyNTUsIkciOjI1NSwiQiI6MjU1fX0sIklzVmlzaWJsZSI6dHJ1ZSwiV2lkdGgiOjAuMCwiSGVpZ2h0IjowLjAsIkJvcmRlclN0eWxlIjp7IiRpZCI6IjE1NjMiLCJMaW5lQ29sb3IiOm51bGwsIkxpbmVXZWlnaHQiOjAuMCwiTGluZVR5cGUiOjAsIlBhcmVudFN0eWxlIjpudWxsfSwiUGFyZW50U3R5bGUiOm51bGx9LCJEYXRlU3R5bGUiOnsiJGlkIjoiMTU2NCIsIkZvbnRTZXR0aW5ncyI6eyIkaWQiOiIxNTY1IiwiRm9udFNpemUiOjEwLCJGb250TmFtZSI6IkNhbGlicmkiLCJJc0JvbGQiOmZhbHNlLCJJc0l0YWxpYyI6ZmFsc2UsIklzVW5kZXJsaW5lZCI6ZmFsc2UsIlBhcmVudFN0eWxlIjpudWxsfSwiQXV0b1NpemUiOjAsIkZvcmVncm91bmQiOnsiJGlkIjoiMTU2NiIsIkNvbG9yIjp7IiRpZCI6IjE1N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jgiLCJUb3AiOjAuMCwiTGVmdCI6MC4wLCJSaWdodCI6MC4wLCJCb3R0b20iOjAuMH0sIlBhZGRpbmciOnsiJGlkIjoiMTU2OSIsIlRvcCI6MC4wLCJMZWZ0IjowLjAsIlJpZ2h0IjowLjAsIkJvdHRvbSI6MC4wfSwiQmFja2dyb3VuZCI6eyIkaWQiOiIxNTcwIiwiQ29sb3IiOnsiJHJlZiI6IjE1MzEifX0sIklzVmlzaWJsZSI6dHJ1ZSwiV2lkdGgiOjAuMCwiSGVpZ2h0IjowLjAsIkJvcmRlclN0eWxlIjp7IiRpZCI6IjE1NzEiLCJMaW5lQ29sb3IiOm51bGwsIkxpbmVXZWlnaHQiOjAuMCwiTGluZVR5cGUiOjAsIlBhcmVudFN0eWxlIjpudWxsfSwiUGFyZW50U3R5bGUiOm51bGx9LCJEYXRlRm9ybWF0Ijp7IiRpZCI6IjE1N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3MyIsIkZvcm1hdCI6MCwiSXNWaXNpYmxlIjpmYWxzZSwiTGFzdEtub3duVmlzaWJpbGl0eVN0YXRlIjpmYWxzZX0sIklzVmlzaWJsZSI6dHJ1ZSwiUGFyZW50U3R5bGUiOm51bGx9LCJJbmRleCI6MjAsIlNtYXJ0RHVyYXRpb25BY3RpdmF0ZWQiOmZhbHNlLCJEYXRlRm9ybWF0Ijp7IiRyZWYiOiIxNTcyIn0sIldlZWtOdW1iZXJpbmciOnsiJGlkIjoiMTU3NCIsIkZvcm1hdCI6MCwiSXNWaXNpYmxlIjpmYWxzZSwiTGFzdEtub3duVmlzaWJpbGl0eVN0YXRlIjpmYWxzZX0sIklkIjoiNWVlYWYyNDQtMmExMi00N2QyLWJmNzMtODU5ZmFmZDY4MmQwIiwiSW1wb3J0SWQiOiIyMSIsIlRpdGxlIjoiTEkgODAwMCIsIk5vdGUiOm51bGwsIkh5cGVybGluayI6eyIkaWQiOiIxNTc1IiwiQWRkcmVzcyI6IiIsIlN1YkFkZHJlc3MiOiIifSwiSXNDaGFuZ2VkIjpmYWxzZSwiSXNOZXciOmZhbHNlfX0seyIkaWQiOiIxNTc2IiwiX2F0dGFjaGVkTWlsZXN0b25lcyI6W10sIlRhc2tEZWZpbml0aW9uIjp7IiRpZCI6IjE1NzciLCJHcm91cE5hbWUiOm51bGwsIlN0YXJ0RGF0ZSI6IjIwMjQtMDMtMzBUMDA6MDA6MDAiLCJFbmREYXRlIjoiMjAyOS0wNy0yOFQyMzo1OTowMCIsIlBlcmNlbnRhZ2VDb21wbGV0ZSI6bnVsbCwiU3R5bGUiOnsiJGlkIjoiMTU3OCIsIlNoYXBlIjowLCJTaGFwZVRoaWNrbmVzcyI6MSwiRHVyYXRpb25Gb3JtYXQiOjAsIkluY2x1ZGVOb25Xb3JraW5nRGF5c0luRHVyYXRpb24iOmZhbHNlLCJQZXJjZW50YWdlQ29tcGxldGVTdHlsZSI6eyIkaWQiOiIxNTc5IiwiRm9udFNldHRpbmdzIjp7IiRpZCI6IjE1ODAiLCJGb250U2l6ZSI6MTAsIkZvbnROYW1lIjoiQ2FsaWJyaSIsIklzQm9sZCI6ZmFsc2UsIklzSXRhbGljIjpmYWxzZSwiSXNVbmRlcmxpbmVkIjpmYWxzZSwiUGFyZW50U3R5bGUiOm51bGx9LCJBdXRvU2l6ZSI6MCwiRm9yZWdyb3VuZCI6eyIkaWQiOiIxNTgxIiwiQ29sb3IiOnsiJGlkIjoiMTU4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U4MyIsIlRvcCI6MC4wLCJMZWZ0IjowLjAsIlJpZ2h0IjowLjAsIkJvdHRvbSI6MC4wfSwiUGFkZGluZyI6eyIkaWQiOiIxNTg0IiwiVG9wIjowLjAsIkxlZnQiOjAuMCwiUmlnaHQiOjAuMCwiQm90dG9tIjowLjB9LCJCYWNrZ3JvdW5kIjp7IiRpZCI6IjE1ODUiLCJDb2xvciI6eyIkaWQiOiIxNTg2IiwiQSI6ODksIlIiOjAsIkciOjAsIkIiOjB9fSwiSXNWaXNpYmxlIjp0cnVlLCJXaWR0aCI6MC4wLCJIZWlnaHQiOjAuMCwiQm9yZGVyU3R5bGUiOnsiJGlkIjoiMTU4NyIsIkxpbmVDb2xvciI6bnVsbCwiTGluZVdlaWdodCI6MC4wLCJMaW5lVHlwZSI6MCwiUGFyZW50U3R5bGUiOm51bGx9LCJQYXJlbnRTdHlsZSI6bnVsbH0sIkR1cmF0aW9uU3R5bGUiOnsiJGlkIjoiMTU4OCIsIkZvbnRTZXR0aW5ncyI6eyIkaWQiOiIxNTg5IiwiRm9udFNpemUiOjEwLCJGb250TmFtZSI6IkNhbGlicmkiLCJJc0JvbGQiOmZhbHNlLCJJc0l0YWxpYyI6ZmFsc2UsIklzVW5kZXJsaW5lZCI6ZmFsc2UsIlBhcmVudFN0eWxlIjpudWxsfSwiQXV0b1NpemUiOjAsIkZvcmVncm91bmQiOnsiJGlkIjoiMTU5MCIsIkNvbG9yIjp7IiRpZCI6IjE1O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kyIiwiVG9wIjowLjAsIkxlZnQiOjAuMCwiUmlnaHQiOjAuMCwiQm90dG9tIjowLjB9LCJQYWRkaW5nIjp7IiRpZCI6IjE1OTMiLCJUb3AiOjAuMCwiTGVmdCI6MC4wLCJSaWdodCI6MC4wLCJCb3R0b20iOjAuMH0sIkJhY2tncm91bmQiOnsiJGlkIjoiMTU5NCIsIkNvbG9yIjp7IiRyZWYiOiIxNTg2In19LCJJc1Zpc2libGUiOnRydWUsIldpZHRoIjowLjAsIkhlaWdodCI6MC4wLCJCb3JkZXJTdHlsZSI6eyIkaWQiOiIxNTk1IiwiTGluZUNvbG9yIjpudWxsLCJMaW5lV2VpZ2h0IjowLjAsIkxpbmVUeXBlIjowLCJQYXJlbnRTdHlsZSI6bnVsbH0sIlBhcmVudFN0eWxlIjpudWxsfSwiSG9yaXpvbnRhbENvbm5lY3RvclN0eWxlIjp7IiRpZCI6IjE1OTYiLCJMaW5lQ29sb3IiOnsiJGlkIjoiMTU5NyIsIiR0eXBlIjoiTkxSRS5Db21tb24uRG9tLlNvbGlkQ29sb3JCcnVzaCwgTkxSRS5Db21tb24iLCJDb2xvciI6eyIkaWQiOiIxNTk4IiwiQSI6MjU1LCJSIjoyMDQsIkciOjIwNCwiQiI6MjA0fX0sIkxpbmVXZWlnaHQiOjEuMCwiTGluZVR5cGUiOjAsIlBhcmVudFN0eWxlIjpudWxsfSwiVmVydGljYWxDb25uZWN0b3JTdHlsZSI6eyIkaWQiOiIxNTk5IiwiTGluZUNvbG9yIjp7IiRpZCI6IjE2MDAiLCIkdHlwZSI6Ik5MUkUuQ29tbW9uLkRvbS5Tb2xpZENvbG9yQnJ1c2gsIE5MUkUuQ29tbW9uIiwiQ29sb3IiOnsiJGlkIjoiMTYw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MDIiLCJNYXJnaW4iOnsiJGlkIjoiMTYwMyIsIlRvcCI6MC4wLCJMZWZ0Ijo0LjAsIlJpZ2h0Ijo0LjAsIkJvdHRvbSI6MC4wfSwiUGFkZGluZyI6eyIkaWQiOiIxNjA0IiwiVG9wIjowLjAsIkxlZnQiOjAuMCwiUmlnaHQiOjAuMCwiQm90dG9tIjowLjB9LCJCYWNrZ3JvdW5kIjp7IiRpZCI6IjE2MDUiLCJDb2xvciI6eyIkaWQiOiIxNjA2IiwiQSI6MjU1LCJSIjoyNiwiRyI6MTcwLCJCIjo2Nn19LCJJc1Zpc2libGUiOnRydWUsIldpZHRoIjowLjAsIkhlaWdodCI6MTYuMCwiQm9yZGVyU3R5bGUiOnsiJGlkIjoiMTYwNyIsIkxpbmVDb2xvciI6eyIkaWQiOiIxNjA4IiwiJHR5cGUiOiJOTFJFLkNvbW1vbi5Eb20uU29saWRDb2xvckJydXNoLCBOTFJFLkNvbW1vbiIsIkNvbG9yIjp7IiRpZCI6IjE2MDkiLCJBIjoyNTUsIlIiOjI1NSwiRyI6MCwiQiI6MH19LCJMaW5lV2VpZ2h0IjowLjAsIkxpbmVUeXBlIjowLCJQYXJlbnRTdHlsZSI6bnVsbH0sIlBhcmVudFN0eWxlIjpudWxsfSwiVGl0bGVTdHlsZSI6eyIkaWQiOiIxNjEwIiwiRm9udFNldHRpbmdzIjp7IiRpZCI6IjE2MTEiLCJGb250U2l6ZSI6MTEsIkZvbnROYW1lIjoiQ2FsaWJyaSIsIklzQm9sZCI6dHJ1ZSwiSXNJdGFsaWMiOmZhbHNlLCJJc1VuZGVybGluZWQiOmZhbHNlLCJQYXJlbnRTdHlsZSI6bnVsbH0sIkF1dG9TaXplIjowLCJGb3JlZ3JvdW5kIjp7IiRpZCI6IjE2MTIiLCJDb2xvciI6eyIkaWQiOiIxNjEz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2MTQiLCJUb3AiOjAuMCwiTGVmdCI6MC4wLCJSaWdodCI6MC4wLCJCb3R0b20iOjAuMH0sIlBhZGRpbmciOnsiJGlkIjoiMTYxNSIsIlRvcCI6MC4wLCJMZWZ0IjowLjAsIlJpZ2h0IjowLjAsIkJvdHRvbSI6MC4wfSwiQmFja2dyb3VuZCI6eyIkaWQiOiIxNjE2IiwiQ29sb3IiOnsiJGlkIjoiMTYxNyIsIkEiOjAsIlIiOjI1NSwiRyI6MjU1LCJCIjoyNTV9fSwiSXNWaXNpYmxlIjp0cnVlLCJXaWR0aCI6MC4wLCJIZWlnaHQiOjAuMCwiQm9yZGVyU3R5bGUiOnsiJGlkIjoiMTYxOCIsIkxpbmVDb2xvciI6bnVsbCwiTGluZVdlaWdodCI6MC4wLCJMaW5lVHlwZSI6MCwiUGFyZW50U3R5bGUiOm51bGx9LCJQYXJlbnRTdHlsZSI6bnVsbH0sIkRhdGVTdHlsZSI6eyIkaWQiOiIxNjE5IiwiRm9udFNldHRpbmdzIjp7IiRpZCI6IjE2MjAiLCJGb250U2l6ZSI6MTAsIkZvbnROYW1lIjoiQ2FsaWJyaSIsIklzQm9sZCI6ZmFsc2UsIklzSXRhbGljIjpmYWxzZSwiSXNVbmRlcmxpbmVkIjpmYWxzZSwiUGFyZW50U3R5bGUiOm51bGx9LCJBdXRvU2l6ZSI6MCwiRm9yZWdyb3VuZCI6eyIkaWQiOiIxNjIxIiwiQ29sb3IiOnsiJGlkIjoiMTY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yMyIsIlRvcCI6MC4wLCJMZWZ0IjowLjAsIlJpZ2h0IjowLjAsIkJvdHRvbSI6MC4wfSwiUGFkZGluZyI6eyIkaWQiOiIxNjI0IiwiVG9wIjowLjAsIkxlZnQiOjAuMCwiUmlnaHQiOjAuMCwiQm90dG9tIjowLjB9LCJCYWNrZ3JvdW5kIjp7IiRpZCI6IjE2MjUiLCJDb2xvciI6eyIkcmVmIjoiMTU4NiJ9fSwiSXNWaXNpYmxlIjp0cnVlLCJXaWR0aCI6MC4wLCJIZWlnaHQiOjAuMCwiQm9yZGVyU3R5bGUiOnsiJGlkIjoiMTYyNiIsIkxpbmVDb2xvciI6bnVsbCwiTGluZVdlaWdodCI6MC4wLCJMaW5lVHlwZSI6MCwiUGFyZW50U3R5bGUiOm51bGx9LCJQYXJlbnRTdHlsZSI6bnVsbH0sIkRhdGVGb3JtYXQiOnsiJGlkIjoiMTY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I4IiwiRm9ybWF0IjowLCJJc1Zpc2libGUiOmZhbHNlLCJMYXN0S25vd25WaXNpYmlsaXR5U3RhdGUiOmZhbHNlfSwiSXNWaXNpYmxlIjp0cnVlLCJQYXJlbnRTdHlsZSI6bnVsbH0sIkluZGV4IjoyMSwiU21hcnREdXJhdGlvbkFjdGl2YXRlZCI6ZmFsc2UsIkRhdGVGb3JtYXQiOnsiJHJlZiI6IjE2MjcifSwiV2Vla051bWJlcmluZyI6eyIkaWQiOiIxNjI5IiwiRm9ybWF0IjowLCJJc1Zpc2libGUiOmZhbHNlLCJMYXN0S25vd25WaXNpYmlsaXR5U3RhdGUiOmZhbHNlfSwiSWQiOiJlMDE5ZDBhYS03M2ZlLTQ1MTAtOWU0Mi1mNWNiNDJjMDE2OTciLCJJbXBvcnRJZCI6IjIzIiwiVGl0bGUiOiJMSSA5MDAwIiwiTm90ZSI6bnVsbCwiSHlwZXJsaW5rIjp7IiRpZCI6IjE2MzAiLCJBZGRyZXNzIjoiIiwiU3ViQWRkcmVzcyI6IiJ9LCJJc0NoYW5nZWQiOmZhbHNlLCJJc05ldyI6ZmFsc2V9fV0sIl9taWxlc3RvbmVzIjpbXSwiSWQiOiI0OTJiNjVlMy1jNDZhLTRmODctOTM2NS05NTllMTllMDA2MDIiLCJJc1NpbmdsZUl0ZW1Sb3ciOmZhbHNlfV0sIkluZGV4IjowLCJJZCI6ImFlYmIyZWE1LTdiZjUtNGRhZS04MmY3LWQ5YTkzNTE3NTljZiIsIkhlYWRlclRleHQiOiJBc3NlbWJseSBUMSIsIklzRGVmYXVsdCI6ZmFsc2UsIlN0eWxlIjp7IiRpZCI6IjE2MzEiLCJIZWFkZXJTdHlsZSI6eyIkaWQiOiIxNjMyIiwiVGV4dFN0eWxlIjp7IiRpZCI6IjE2MzMiLCJGb250U2V0dGluZ3MiOnsiJGlkIjoiMTYzNCIsIkZvbnRTaXplIjoxMSwiRm9udE5hbWUiOiJDYWxpYnJpIiwiSXNCb2xkIjpmYWxzZSwiSXNJdGFsaWMiOmZhbHNlLCJJc1VuZGVybGluZWQiOmZhbHNlLCJQYXJlbnRTdHlsZSI6bnVsbH0sIkF1dG9TaXplIjoyLCJGb3JlZ3JvdW5kIjp7IiRpZCI6IjE2MzUiLCJDb2xvciI6eyIkaWQiOiIxNjM2IiwiQSI6MjU1LCJSIjowLCJHIjowLCJCIjowfX0sIk1heFdpZHRoIjo2Ni4wLCJNYXhIZWlnaHQiOjAuMCwiU21hcnRGb3JlZ3JvdW5kSXNBY3RpdmUiOmZhbHNlLCJIb3Jpem9udGFsQWxpZ25tZW50IjowLCJWZXJ0aWNhbEFsaWdubWVudCI6MCwiU21hcnRGb3JlZ3JvdW5kIjpudWxsLCJCYWNrZ3JvdW5kRmlsbFR5cGUiOjAsIk1hcmdpbiI6eyIkaWQiOiIxNjM3IiwiVG9wIjowLjAsIkxlZnQiOjAuMCwiUmlnaHQiOjAuMCwiQm90dG9tIjowLjB9LCJQYWRkaW5nIjp7IiRpZCI6IjE2MzgiLCJUb3AiOjAuMCwiTGVmdCI6MC4wLCJSaWdodCI6MC4wLCJCb3R0b20iOjAuMH0sIkJhY2tncm91bmQiOm51bGwsIklzVmlzaWJsZSI6dHJ1ZSwiV2lkdGgiOjAuMCwiSGVpZ2h0IjowLjAsIkJvcmRlclN0eWxlIjpudWxsLCJQYXJlbnRTdHlsZSI6bnVsbH0sIlJlY3RhbmdsZVN0eWxlIjp7IiRpZCI6IjE2MzkiLCJNYXJnaW4iOnsiJGlkIjoiMTY0MCIsIlRvcCI6MC4wLCJMZWZ0IjowLjAsIlJpZ2h0IjowLjAsIkJvdHRvbSI6MC4wfSwiUGFkZGluZyI6eyIkaWQiOiIxNjQxIiwiVG9wIjowLjAsIkxlZnQiOjAuMCwiUmlnaHQiOjAuMCwiQm90dG9tIjowLjB9LCJCYWNrZ3JvdW5kIjp7IiRpZCI6IjE2NDIiLCJDb2xvciI6eyIkaWQiOiIxNjQzIiwiQSI6NjMsIlIiOjkxLCJHIjoxNTUsIkIiOjIxM319LCJJc1Zpc2libGUiOnRydWUsIldpZHRoIjowLjAsIkhlaWdodCI6MC4wLCJCb3JkZXJTdHlsZSI6eyIkaWQiOiIxNjQ0IiwiTGluZUNvbG9yIjp7IiRpZCI6IjE2NDUiLCIkdHlwZSI6Ik5MUkUuQ29tbW9uLkRvbS5Tb2xpZENvbG9yQnJ1c2gsIE5MUkUuQ29tbW9uIiwiQ29sb3IiOnsiJGlkIjoiMTY0NiIsIkEiOjI1NSwiUiI6MjU1LCJHIjowLCJCIjowfX0sIkxpbmVXZWlnaHQiOjAuMCwiTGluZVR5cGUiOjAsIlBhcmVudFN0eWxlIjpudWxsfSwiUGFyZW50U3R5bGUiOm51bGx9LCJNYXJnaW4iOnsiJGlkIjoiMTY0NyIsIlRvcCI6MC4wLCJMZWZ0IjowLjAsIlJpZ2h0IjowLjAsIkJvdHRvbSI6MC4wfSwiUGFkZGluZyI6eyIkaWQiOiIxNjQ4IiwiVG9wIjowLjAsIkxlZnQiOjAuMCwiUmlnaHQiOjAuMCwiQm90dG9tIjowLjB9LCJCYWNrZ3JvdW5kIjpudWxsLCJJc1Zpc2libGUiOnRydWUsIldpZHRoIjowLjAsIkhlaWdodCI6MC4wLCJCb3JkZXJTdHlsZSI6bnVsbCwiUGFyZW50U3R5bGUiOm51bGx9LCJCYWNrZ3JvdW5kU3R5bGUiOnsiJGlkIjoiMTY0OSIsIk1hcmdpbiI6eyIkaWQiOiIxNjUwIiwiVG9wIjowLjAsIkxlZnQiOjAuMCwiUmlnaHQiOjAuMCwiQm90dG9tIjowLjB9LCJQYWRkaW5nIjp7IiRpZCI6IjE2NTEiLCJUb3AiOjAuMCwiTGVmdCI6MC4wLCJSaWdodCI6MC4wLCJCb3R0b20iOjAuMH0sIkJhY2tncm91bmQiOnsiJGlkIjoiMTY1MiIsIkNvbG9yIjp7IiRpZCI6IjE2NTMiLCJBIjo1MSwiUiI6OTEsIkciOjE1NSwiQiI6MjEzfX0sIklzVmlzaWJsZSI6dHJ1ZSwiV2lkdGgiOjAuMCwiSGVpZ2h0IjowLjAsIkJvcmRlclN0eWxlIjp7IiRpZCI6IjE2NTQiLCJMaW5lQ29sb3IiOnsiJGlkIjoiMTY1NSIsIiR0eXBlIjoiTkxSRS5Db21tb24uRG9tLlNvbGlkQ29sb3JCcnVzaCwgTkxSRS5Db21tb24iLCJDb2xvciI6eyIkaWQiOiIxNjU2IiwiQSI6MjU1LCJSIjoyNTUsIkciOjAsIkIiOjB9fSwiTGluZVdlaWdodCI6MC4wLCJMaW5lVHlwZSI6MCwiUGFyZW50U3R5bGUiOm51bGx9LCJQYXJlbnRTdHlsZSI6bnVsbH0sIk1hcmdpbiI6eyIkaWQiOiIxNjU3IiwiVG9wIjowLjAsIkxlZnQiOjAuMCwiUmlnaHQiOjAuMCwiQm90dG9tIjowLjB9LCJQYWRkaW5nIjp7IiRpZCI6IjE2NTgiLCJUb3AiOjAuMCwiTGVmdCI6MC4wLCJSaWdodCI6MC4wLCJCb3R0b20iOjAuMH0sIklzVmlzaWJsZSI6dHJ1ZSwiV2lkdGgiOjAuMCwiSGVpZ2h0IjowLjAsIkJvcmRlclN0eWxlIjpudWxsLCJQYXJlbnRTdHlsZSI6bnVsbH19LHsiJGlkIjoiMTY1OSIsIl9yb3dzIjpbeyIkaWQiOiIxNjYwIiwiX3Rhc2tzIjpbeyIkaWQiOiIxNjYxIiwiX2F0dGFjaGVkTWlsZXN0b25lcyI6W10sIlRhc2tEZWZpbml0aW9uIjp7IiRpZCI6IjE2NjIiLCJHcm91cE5hbWUiOm51bGwsIlN0YXJ0RGF0ZSI6IjIwMTktMDEtMDFUMDA6MDA6MDAiLCJFbmREYXRlIjoiMjAyMy0xMi0zMVQyMzo1OTowMCIsIlBlcmNlbnRhZ2VDb21wbGV0ZSI6bnVsbCwiU3R5bGUiOnsiJGlkIjoiMTY2MyIsIlNoYXBlIjowLCJTaGFwZVRoaWNrbmVzcyI6MSwiRHVyYXRpb25Gb3JtYXQiOjAsIkluY2x1ZGVOb25Xb3JraW5nRGF5c0luRHVyYXRpb24iOmZhbHNlLCJQZXJjZW50YWdlQ29tcGxldGVTdHlsZSI6eyIkaWQiOiIxNjY0IiwiRm9udFNldHRpbmdzIjp7IiRpZCI6IjE2NjUiLCJGb250U2l6ZSI6MTAsIkZvbnROYW1lIjoiQ2FsaWJyaSIsIklzQm9sZCI6ZmFsc2UsIklzSXRhbGljIjpmYWxzZSwiSXNVbmRlcmxpbmVkIjpmYWxzZSwiUGFyZW50U3R5bGUiOm51bGx9LCJBdXRvU2l6ZSI6MCwiRm9yZWdyb3VuZCI6eyIkaWQiOiIxNjY2IiwiQ29sb3IiOnsiJGlkIjoiMTY2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Y2OCIsIlRvcCI6MC4wLCJMZWZ0IjowLjAsIlJpZ2h0IjowLjAsIkJvdHRvbSI6MC4wfSwiUGFkZGluZyI6eyIkaWQiOiIxNjY5IiwiVG9wIjowLjAsIkxlZnQiOjAuMCwiUmlnaHQiOjAuMCwiQm90dG9tIjowLjB9LCJCYWNrZ3JvdW5kIjp7IiRpZCI6IjE2NzAiLCJDb2xvciI6eyIkaWQiOiIxNjcxIiwiQSI6ODksIlIiOjAsIkciOjAsIkIiOjB9fSwiSXNWaXNpYmxlIjp0cnVlLCJXaWR0aCI6MC4wLCJIZWlnaHQiOjAuMCwiQm9yZGVyU3R5bGUiOnsiJGlkIjoiMTY3MiIsIkxpbmVDb2xvciI6bnVsbCwiTGluZVdlaWdodCI6MC4wLCJMaW5lVHlwZSI6MCwiUGFyZW50U3R5bGUiOm51bGx9LCJQYXJlbnRTdHlsZSI6bnVsbH0sIkR1cmF0aW9uU3R5bGUiOnsiJGlkIjoiMTY3MyIsIkZvbnRTZXR0aW5ncyI6eyIkaWQiOiIxNjc0IiwiRm9udFNpemUiOjEwLCJGb250TmFtZSI6IkNhbGlicmkiLCJJc0JvbGQiOmZhbHNlLCJJc0l0YWxpYyI6ZmFsc2UsIklzVW5kZXJsaW5lZCI6ZmFsc2UsIlBhcmVudFN0eWxlIjpudWxsfSwiQXV0b1NpemUiOjAsIkZvcmVncm91bmQiOnsiJGlkIjoiMTY3NSIsIkNvbG9yIjp7IiRpZCI6IjE2N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c3IiwiVG9wIjowLjAsIkxlZnQiOjAuMCwiUmlnaHQiOjAuMCwiQm90dG9tIjowLjB9LCJQYWRkaW5nIjp7IiRpZCI6IjE2NzgiLCJUb3AiOjAuMCwiTGVmdCI6MC4wLCJSaWdodCI6MC4wLCJCb3R0b20iOjAuMH0sIkJhY2tncm91bmQiOnsiJGlkIjoiMTY3OSIsIkNvbG9yIjp7IiRyZWYiOiIxNjcxIn19LCJJc1Zpc2libGUiOnRydWUsIldpZHRoIjowLjAsIkhlaWdodCI6MC4wLCJCb3JkZXJTdHlsZSI6eyIkaWQiOiIxNjgwIiwiTGluZUNvbG9yIjpudWxsLCJMaW5lV2VpZ2h0IjowLjAsIkxpbmVUeXBlIjowLCJQYXJlbnRTdHlsZSI6bnVsbH0sIlBhcmVudFN0eWxlIjpudWxsfSwiSG9yaXpvbnRhbENvbm5lY3RvclN0eWxlIjp7IiRpZCI6IjE2ODEiLCJMaW5lQ29sb3IiOnsiJGlkIjoiMTY4MiIsIiR0eXBlIjoiTkxSRS5Db21tb24uRG9tLlNvbGlkQ29sb3JCcnVzaCwgTkxSRS5Db21tb24iLCJDb2xvciI6eyIkaWQiOiIxNjgzIiwiQSI6MjU1LCJSIjoyMDQsIkciOjIwNCwiQiI6MjA0fX0sIkxpbmVXZWlnaHQiOjEuMCwiTGluZVR5cGUiOjAsIlBhcmVudFN0eWxlIjpudWxsfSwiVmVydGljYWxDb25uZWN0b3JTdHlsZSI6eyIkaWQiOiIxNjg0IiwiTGluZUNvbG9yIjp7IiRpZCI6IjE2ODUiLCIkdHlwZSI6Ik5MUkUuQ29tbW9uLkRvbS5Tb2xpZENvbG9yQnJ1c2gsIE5MUkUuQ29tbW9uIiwiQ29sb3IiOnsiJGlkIjoiMTY4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ODciLCJNYXJnaW4iOnsiJGlkIjoiMTY4OCIsIlRvcCI6MC4wLCJMZWZ0Ijo0LjAsIlJpZ2h0Ijo0LjAsIkJvdHRvbSI6MC4wfSwiUGFkZGluZyI6eyIkaWQiOiIxNjg5IiwiVG9wIjowLjAsIkxlZnQiOjAuMCwiUmlnaHQiOjAuMCwiQm90dG9tIjowLjB9LCJCYWNrZ3JvdW5kIjp7IiRpZCI6IjE2OTAiLCJDb2xvciI6eyIkaWQiOiIxNjkxIiwiQSI6MjU1LCJSIjoyNiwiRyI6MTcwLCJCIjo2Nn19LCJJc1Zpc2libGUiOnRydWUsIldpZHRoIjowLjAsIkhlaWdodCI6MTYuMCwiQm9yZGVyU3R5bGUiOnsiJGlkIjoiMTY5MiIsIkxpbmVDb2xvciI6eyIkaWQiOiIxNjkzIiwiJHR5cGUiOiJOTFJFLkNvbW1vbi5Eb20uU29saWRDb2xvckJydXNoLCBOTFJFLkNvbW1vbiIsIkNvbG9yIjp7IiRpZCI6IjE2OTQiLCJBIjoyNTUsIlIiOjI1NSwiRyI6MCwiQiI6MH19LCJMaW5lV2VpZ2h0IjowLjAsIkxpbmVUeXBlIjowLCJQYXJlbnRTdHlsZSI6bnVsbH0sIlBhcmVudFN0eWxlIjpudWxsfSwiVGl0bGVTdHlsZSI6eyIkaWQiOiIxNjk1IiwiRm9udFNldHRpbmdzIjp7IiRpZCI6IjE2OTYiLCJGb250U2l6ZSI6MTEsIkZvbnROYW1lIjoiQ2FsaWJyaSIsIklzQm9sZCI6dHJ1ZSwiSXNJdGFsaWMiOmZhbHNlLCJJc1VuZGVybGluZWQiOmZhbHNlLCJQYXJlbnRTdHlsZSI6bnVsbH0sIkF1dG9TaXplIjowLCJGb3JlZ3JvdW5kIjp7IiRpZCI6IjE2OTciLCJDb2xvciI6eyIkaWQiOiIxNjk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2OTkiLCJUb3AiOjAuMCwiTGVmdCI6MC4wLCJSaWdodCI6MC4wLCJCb3R0b20iOjAuMH0sIlBhZGRpbmciOnsiJGlkIjoiMTcwMCIsIlRvcCI6MC4wLCJMZWZ0IjowLjAsIlJpZ2h0IjowLjAsIkJvdHRvbSI6MC4wfSwiQmFja2dyb3VuZCI6eyIkaWQiOiIxNzAxIiwiQ29sb3IiOnsiJGlkIjoiMTcwMiIsIkEiOjAsIlIiOjI1NSwiRyI6MjU1LCJCIjoyNTV9fSwiSXNWaXNpYmxlIjp0cnVlLCJXaWR0aCI6MC4wLCJIZWlnaHQiOjAuMCwiQm9yZGVyU3R5bGUiOnsiJGlkIjoiMTcwMyIsIkxpbmVDb2xvciI6bnVsbCwiTGluZVdlaWdodCI6MC4wLCJMaW5lVHlwZSI6MCwiUGFyZW50U3R5bGUiOm51bGx9LCJQYXJlbnRTdHlsZSI6bnVsbH0sIkRhdGVTdHlsZSI6eyIkaWQiOiIxNzA0IiwiRm9udFNldHRpbmdzIjp7IiRpZCI6IjE3MDUiLCJGb250U2l6ZSI6MTAsIkZvbnROYW1lIjoiQ2FsaWJyaSIsIklzQm9sZCI6ZmFsc2UsIklzSXRhbGljIjpmYWxzZSwiSXNVbmRlcmxpbmVkIjpmYWxzZSwiUGFyZW50U3R5bGUiOm51bGx9LCJBdXRvU2l6ZSI6MCwiRm9yZWdyb3VuZCI6eyIkaWQiOiIxNzA2IiwiQ29sb3IiOnsiJGlkIjoiMTcw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wOCIsIlRvcCI6MC4wLCJMZWZ0IjowLjAsIlJpZ2h0IjowLjAsIkJvdHRvbSI6MC4wfSwiUGFkZGluZyI6eyIkaWQiOiIxNzA5IiwiVG9wIjowLjAsIkxlZnQiOjAuMCwiUmlnaHQiOjAuMCwiQm90dG9tIjowLjB9LCJCYWNrZ3JvdW5kIjp7IiRpZCI6IjE3MTAiLCJDb2xvciI6eyIkcmVmIjoiMTY3MSJ9fSwiSXNWaXNpYmxlIjp0cnVlLCJXaWR0aCI6MC4wLCJIZWlnaHQiOjAuMCwiQm9yZGVyU3R5bGUiOnsiJGlkIjoiMTcxMSIsIkxpbmVDb2xvciI6bnVsbCwiTGluZVdlaWdodCI6MC4wLCJMaW5lVHlwZSI6MCwiUGFyZW50U3R5bGUiOm51bGx9LCJQYXJlbnRTdHlsZSI6bnVsbH0sIkRhdGVGb3JtYXQiOnsiJGlkIjoiMTc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zIiwiRm9ybWF0IjowLCJJc1Zpc2libGUiOmZhbHNlLCJMYXN0S25vd25WaXNpYmlsaXR5U3RhdGUiOmZhbHNlfSwiSXNWaXNpYmxlIjp0cnVlLCJQYXJlbnRTdHlsZSI6bnVsbH0sIkluZGV4IjoyMiwiU21hcnREdXJhdGlvbkFjdGl2YXRlZCI6ZmFsc2UsIkRhdGVGb3JtYXQiOnsiJHJlZiI6IjE3MTIifSwiV2Vla051bWJlcmluZyI6eyIkaWQiOiIxNzE0IiwiRm9ybWF0IjowLCJJc1Zpc2libGUiOmZhbHNlLCJMYXN0S25vd25WaXNpYmlsaXR5U3RhdGUiOmZhbHNlfSwiSWQiOiIwOGRmMTNlZi03Yjk5LTRhYzItODhjNS1lOWZiYTk0ODhlNWUiLCJJbXBvcnRJZCI6IjIyIiwiVGl0bGUiOiJOaUNkIDExIiwiTm90ZSI6bnVsbCwiSHlwZXJsaW5rIjp7IiRpZCI6IjE3MTUiLCJBZGRyZXNzIjoiIiwiU3ViQWRkcmVzcyI6IiJ9LCJJc0NoYW5nZWQiOmZhbHNlLCJJc05ldyI6ZmFsc2V9fSx7IiRpZCI6IjE3MTYiLCJfYXR0YWNoZWRNaWxlc3RvbmVzIjpbXSwiVGFza0RlZmluaXRpb24iOnsiJGlkIjoiMTcxNyIsIkdyb3VwTmFtZSI6bnVsbCwiU3RhcnREYXRlIjoiMjAyNC0wMy0zMFQwMDowMDowMCIsIkVuZERhdGUiOiIyMDI5LTA3LTI4VDIzOjU5OjAwIiwiUGVyY2VudGFnZUNvbXBsZXRlIjpudWxsLCJTdHlsZSI6eyIkaWQiOiIxNzE4IiwiU2hhcGUiOjAsIlNoYXBlVGhpY2tuZXNzIjoxLCJEdXJhdGlvbkZvcm1hdCI6MCwiSW5jbHVkZU5vbldvcmtpbmdEYXlzSW5EdXJhdGlvbiI6ZmFsc2UsIlBlcmNlbnRhZ2VDb21wbGV0ZVN0eWxlIjp7IiRpZCI6IjE3MTkiLCJGb250U2V0dGluZ3MiOnsiJGlkIjoiMTcyMCIsIkZvbnRTaXplIjoxMCwiRm9udE5hbWUiOiJDYWxpYnJpIiwiSXNCb2xkIjpmYWxzZSwiSXNJdGFsaWMiOmZhbHNlLCJJc1VuZGVybGluZWQiOmZhbHNlLCJQYXJlbnRTdHlsZSI6bnVsbH0sIkF1dG9TaXplIjowLCJGb3JlZ3JvdW5kIjp7IiRpZCI6IjE3MjEiLCJDb2xvciI6eyIkaWQiOiIxNzI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zIzIiwiVG9wIjowLjAsIkxlZnQiOjAuMCwiUmlnaHQiOjAuMCwiQm90dG9tIjowLjB9LCJQYWRkaW5nIjp7IiRpZCI6IjE3MjQiLCJUb3AiOjAuMCwiTGVmdCI6MC4wLCJSaWdodCI6MC4wLCJCb3R0b20iOjAuMH0sIkJhY2tncm91bmQiOnsiJGlkIjoiMTcyNSIsIkNvbG9yIjp7IiRpZCI6IjE3MjYiLCJBIjo4OSwiUiI6MCwiRyI6MCwiQiI6MH19LCJJc1Zpc2libGUiOnRydWUsIldpZHRoIjowLjAsIkhlaWdodCI6MC4wLCJCb3JkZXJTdHlsZSI6eyIkaWQiOiIxNzI3IiwiTGluZUNvbG9yIjpudWxsLCJMaW5lV2VpZ2h0IjowLjAsIkxpbmVUeXBlIjowLCJQYXJlbnRTdHlsZSI6bnVsbH0sIlBhcmVudFN0eWxlIjpudWxsfSwiRHVyYXRpb25TdHlsZSI6eyIkaWQiOiIxNzI4IiwiRm9udFNldHRpbmdzIjp7IiRpZCI6IjE3MjkiLCJGb250U2l6ZSI6MTAsIkZvbnROYW1lIjoiQ2FsaWJyaSIsIklzQm9sZCI6ZmFsc2UsIklzSXRhbGljIjpmYWxzZSwiSXNVbmRlcmxpbmVkIjpmYWxzZSwiUGFyZW50U3R5bGUiOm51bGx9LCJBdXRvU2l6ZSI6MCwiRm9yZWdyb3VuZCI6eyIkaWQiOiIxNzMwIiwiQ29sb3IiOnsiJGlkIjoiMTcz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MzIiLCJUb3AiOjAuMCwiTGVmdCI6MC4wLCJSaWdodCI6MC4wLCJCb3R0b20iOjAuMH0sIlBhZGRpbmciOnsiJGlkIjoiMTczMyIsIlRvcCI6MC4wLCJMZWZ0IjowLjAsIlJpZ2h0IjowLjAsIkJvdHRvbSI6MC4wfSwiQmFja2dyb3VuZCI6eyIkaWQiOiIxNzM0IiwiQ29sb3IiOnsiJHJlZiI6IjE3MjYifX0sIklzVmlzaWJsZSI6dHJ1ZSwiV2lkdGgiOjAuMCwiSGVpZ2h0IjowLjAsIkJvcmRlclN0eWxlIjp7IiRpZCI6IjE3MzUiLCJMaW5lQ29sb3IiOm51bGwsIkxpbmVXZWlnaHQiOjAuMCwiTGluZVR5cGUiOjAsIlBhcmVudFN0eWxlIjpudWxsfSwiUGFyZW50U3R5bGUiOm51bGx9LCJIb3Jpem9udGFsQ29ubmVjdG9yU3R5bGUiOnsiJGlkIjoiMTczNiIsIkxpbmVDb2xvciI6eyIkaWQiOiIxNzM3IiwiJHR5cGUiOiJOTFJFLkNvbW1vbi5Eb20uU29saWRDb2xvckJydXNoLCBOTFJFLkNvbW1vbiIsIkNvbG9yIjp7IiRpZCI6IjE3MzgiLCJBIjoyNTUsIlIiOjIwNCwiRyI6MjA0LCJCIjoyMDR9fSwiTGluZVdlaWdodCI6MS4wLCJMaW5lVHlwZSI6MCwiUGFyZW50U3R5bGUiOm51bGx9LCJWZXJ0aWNhbENvbm5lY3RvclN0eWxlIjp7IiRpZCI6IjE3MzkiLCJMaW5lQ29sb3IiOnsiJGlkIjoiMTc0MCIsIiR0eXBlIjoiTkxSRS5Db21tb24uRG9tLlNvbGlkQ29sb3JCcnVzaCwgTkxSRS5Db21tb24iLCJDb2xvciI6eyIkaWQiOiIxNzQ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c0MiIsIk1hcmdpbiI6eyIkaWQiOiIxNzQzIiwiVG9wIjowLjAsIkxlZnQiOjQuMCwiUmlnaHQiOjQuMCwiQm90dG9tIjowLjB9LCJQYWRkaW5nIjp7IiRpZCI6IjE3NDQiLCJUb3AiOjAuMCwiTGVmdCI6MC4wLCJSaWdodCI6MC4wLCJCb3R0b20iOjAuMH0sIkJhY2tncm91bmQiOnsiJGlkIjoiMTc0NSIsIkNvbG9yIjp7IiRpZCI6IjE3NDYiLCJBIjoyNTUsIlIiOjI2LCJHIjoxNzAsIkIiOjY2fX0sIklzVmlzaWJsZSI6dHJ1ZSwiV2lkdGgiOjAuMCwiSGVpZ2h0IjoxNi4wLCJCb3JkZXJTdHlsZSI6eyIkaWQiOiIxNzQ3IiwiTGluZUNvbG9yIjp7IiRpZCI6IjE3NDgiLCIkdHlwZSI6Ik5MUkUuQ29tbW9uLkRvbS5Tb2xpZENvbG9yQnJ1c2gsIE5MUkUuQ29tbW9uIiwiQ29sb3IiOnsiJGlkIjoiMTc0OSIsIkEiOjI1NSwiUiI6MjU1LCJHIjowLCJCIjowfX0sIkxpbmVXZWlnaHQiOjAuMCwiTGluZVR5cGUiOjAsIlBhcmVudFN0eWxlIjpudWxsfSwiUGFyZW50U3R5bGUiOm51bGx9LCJUaXRsZVN0eWxlIjp7IiRpZCI6IjE3NTAiLCJGb250U2V0dGluZ3MiOnsiJGlkIjoiMTc1MSIsIkZvbnRTaXplIjoxMSwiRm9udE5hbWUiOiJDYWxpYnJpIiwiSXNCb2xkIjp0cnVlLCJJc0l0YWxpYyI6ZmFsc2UsIklzVW5kZXJsaW5lZCI6ZmFsc2UsIlBhcmVudFN0eWxlIjpudWxsfSwiQXV0b1NpemUiOjAsIkZvcmVncm91bmQiOnsiJGlkIjoiMTc1MiIsIkNvbG9yIjp7IiRpZCI6IjE3NTM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c1NCIsIlRvcCI6MC4wLCJMZWZ0IjowLjAsIlJpZ2h0IjowLjAsIkJvdHRvbSI6MC4wfSwiUGFkZGluZyI6eyIkaWQiOiIxNzU1IiwiVG9wIjowLjAsIkxlZnQiOjAuMCwiUmlnaHQiOjAuMCwiQm90dG9tIjowLjB9LCJCYWNrZ3JvdW5kIjp7IiRpZCI6IjE3NTYiLCJDb2xvciI6eyIkaWQiOiIxNzU3IiwiQSI6MCwiUiI6MjU1LCJHIjoyNTUsIkIiOjI1NX19LCJJc1Zpc2libGUiOnRydWUsIldpZHRoIjowLjAsIkhlaWdodCI6MC4wLCJCb3JkZXJTdHlsZSI6eyIkaWQiOiIxNzU4IiwiTGluZUNvbG9yIjpudWxsLCJMaW5lV2VpZ2h0IjowLjAsIkxpbmVUeXBlIjowLCJQYXJlbnRTdHlsZSI6bnVsbH0sIlBhcmVudFN0eWxlIjpudWxsfSwiRGF0ZVN0eWxlIjp7IiRpZCI6IjE3NTkiLCJGb250U2V0dGluZ3MiOnsiJGlkIjoiMTc2MCIsIkZvbnRTaXplIjoxMCwiRm9udE5hbWUiOiJDYWxpYnJpIiwiSXNCb2xkIjpmYWxzZSwiSXNJdGFsaWMiOmZhbHNlLCJJc1VuZGVybGluZWQiOmZhbHNlLCJQYXJlbnRTdHlsZSI6bnVsbH0sIkF1dG9TaXplIjowLCJGb3JlZ3JvdW5kIjp7IiRpZCI6IjE3NjEiLCJDb2xvciI6eyIkaWQiOiIxNzY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YzIiwiVG9wIjowLjAsIkxlZnQiOjAuMCwiUmlnaHQiOjAuMCwiQm90dG9tIjowLjB9LCJQYWRkaW5nIjp7IiRpZCI6IjE3NjQiLCJUb3AiOjAuMCwiTGVmdCI6MC4wLCJSaWdodCI6MC4wLCJCb3R0b20iOjAuMH0sIkJhY2tncm91bmQiOnsiJGlkIjoiMTc2NSIsIkNvbG9yIjp7IiRyZWYiOiIxNzI2In19LCJJc1Zpc2libGUiOnRydWUsIldpZHRoIjowLjAsIkhlaWdodCI6MC4wLCJCb3JkZXJTdHlsZSI6eyIkaWQiOiIxNzY2IiwiTGluZUNvbG9yIjpudWxsLCJMaW5lV2VpZ2h0IjowLjAsIkxpbmVUeXBlIjowLCJQYXJlbnRTdHlsZSI6bnVsbH0sIlBhcmVudFN0eWxlIjpudWxsfSwiRGF0ZUZvcm1hdCI6eyIkaWQiOiIxNz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jgiLCJGb3JtYXQiOjAsIklzVmlzaWJsZSI6ZmFsc2UsIkxhc3RLbm93blZpc2liaWxpdHlTdGF0ZSI6ZmFsc2V9LCJJc1Zpc2libGUiOnRydWUsIlBhcmVudFN0eWxlIjpudWxsfSwiSW5kZXgiOjIzLCJTbWFydER1cmF0aW9uQWN0aXZhdGVkIjpmYWxzZSwiRGF0ZUZvcm1hdCI6eyIkcmVmIjoiMTc2NyJ9LCJXZWVrTnVtYmVyaW5nIjp7IiRpZCI6IjE3NjkiLCJGb3JtYXQiOjAsIklzVmlzaWJsZSI6ZmFsc2UsIkxhc3RLbm93blZpc2liaWxpdHlTdGF0ZSI6ZmFsc2V9LCJJZCI6IjlmODI2YzE5LWU1MDgtNGVjZS1iZGQ4LTRiNDBlY2FmYWE0ZiIsIkltcG9ydElkIjoiMjQiLCJUaXRsZSI6Ik5pQ2QgMTIiLCJOb3RlIjpudWxsLCJIeXBlcmxpbmsiOnsiJGlkIjoiMTc3MCIsIkFkZHJlc3MiOiIiLCJTdWJBZGRyZXNzIjoiIn0sIklzQ2hhbmdlZCI6ZmFsc2UsIklzTmV3IjpmYWxzZX19XSwiX21pbGVzdG9uZXMiOltdLCJJZCI6ImZiYmRhMzE0LTIyYWMtNDE3Mi1hYmEzLTZhZDZlNTI2NjY5MCIsIklzU2luZ2xlSXRlbVJvdyI6ZmFsc2V9XSwiSW5kZXgiOjEsIklkIjoiZDFiMmE4MzUtZjJjZS00YWQ5LTkyOTktOTY3YmFlN2QwZDk1IiwiSGVhZGVyVGV4dCI6IkFzc2VtYmx5IFQyIiwiSXNEZWZhdWx0IjpmYWxzZSwiU3R5bGUiOnsiJGlkIjoiMTc3MSIsIkhlYWRlclN0eWxlIjp7IiRpZCI6IjE3NzIiLCJUZXh0U3R5bGUiOnsiJGlkIjoiMTc3MyIsIkZvbnRTZXR0aW5ncyI6eyIkaWQiOiIxNzc0IiwiRm9udFNpemUiOjExLCJGb250TmFtZSI6IkNhbGlicmkiLCJJc0JvbGQiOmZhbHNlLCJJc0l0YWxpYyI6ZmFsc2UsIklzVW5kZXJsaW5lZCI6ZmFsc2UsIlBhcmVudFN0eWxlIjpudWxsfSwiQXV0b1NpemUiOjIsIkZvcmVncm91bmQiOnsiJGlkIjoiMTc3NSIsIkNvbG9yIjp7IiRpZCI6IjE3NzYiLCJBIjoyNTUsIlIiOjAsIkciOjAsIkIiOjB9fSwiTWF4V2lkdGgiOjY2LjAsIk1heEhlaWdodCI6MC4wLCJTbWFydEZvcmVncm91bmRJc0FjdGl2ZSI6ZmFsc2UsIkhvcml6b250YWxBbGlnbm1lbnQiOjAsIlZlcnRpY2FsQWxpZ25tZW50IjowLCJTbWFydEZvcmVncm91bmQiOm51bGwsIkJhY2tncm91bmRGaWxsVHlwZSI6MCwiTWFyZ2luIjp7IiRpZCI6IjE3NzciLCJUb3AiOjAuMCwiTGVmdCI6MC4wLCJSaWdodCI6MC4wLCJCb3R0b20iOjAuMH0sIlBhZGRpbmciOnsiJGlkIjoiMTc3OCIsIlRvcCI6MC4wLCJMZWZ0IjowLjAsIlJpZ2h0IjowLjAsIkJvdHRvbSI6MC4wfSwiQmFja2dyb3VuZCI6bnVsbCwiSXNWaXNpYmxlIjp0cnVlLCJXaWR0aCI6MC4wLCJIZWlnaHQiOjAuMCwiQm9yZGVyU3R5bGUiOm51bGwsIlBhcmVudFN0eWxlIjpudWxsfSwiUmVjdGFuZ2xlU3R5bGUiOnsiJGlkIjoiMTc3OSIsIk1hcmdpbiI6eyIkaWQiOiIxNzgwIiwiVG9wIjowLjAsIkxlZnQiOjAuMCwiUmlnaHQiOjAuMCwiQm90dG9tIjowLjB9LCJQYWRkaW5nIjp7IiRpZCI6IjE3ODEiLCJUb3AiOjAuMCwiTGVmdCI6MC4wLCJSaWdodCI6MC4wLCJCb3R0b20iOjAuMH0sIkJhY2tncm91bmQiOnsiJGlkIjoiMTc4MiIsIkNvbG9yIjp7IiRpZCI6IjE3ODMiLCJBIjo2MywiUiI6MCwiRyI6MTE0LCJCIjoxODh9fSwiSXNWaXNpYmxlIjp0cnVlLCJXaWR0aCI6MC4wLCJIZWlnaHQiOjAuMCwiQm9yZGVyU3R5bGUiOnsiJGlkIjoiMTc4NCIsIkxpbmVDb2xvciI6eyIkaWQiOiIxNzg1IiwiJHR5cGUiOiJOTFJFLkNvbW1vbi5Eb20uU29saWRDb2xvckJydXNoLCBOTFJFLkNvbW1vbiIsIkNvbG9yIjp7IiRpZCI6IjE3ODYiLCJBIjoyNTUsIlIiOjI1NSwiRyI6MCwiQiI6MH19LCJMaW5lV2VpZ2h0IjowLjAsIkxpbmVUeXBlIjowLCJQYXJlbnRTdHlsZSI6bnVsbH0sIlBhcmVudFN0eWxlIjpudWxsfSwiTWFyZ2luIjp7IiRpZCI6IjE3ODciLCJUb3AiOjAuMCwiTGVmdCI6MC4wLCJSaWdodCI6MC4wLCJCb3R0b20iOjAuMH0sIlBhZGRpbmciOnsiJGlkIjoiMTc4OCIsIlRvcCI6MC4wLCJMZWZ0IjowLjAsIlJpZ2h0IjowLjAsIkJvdHRvbSI6MC4wfSwiQmFja2dyb3VuZCI6bnVsbCwiSXNWaXNpYmxlIjp0cnVlLCJXaWR0aCI6MC4wLCJIZWlnaHQiOjAuMCwiQm9yZGVyU3R5bGUiOm51bGwsIlBhcmVudFN0eWxlIjpudWxsfSwiQmFja2dyb3VuZFN0eWxlIjp7IiRpZCI6IjE3ODkiLCJNYXJnaW4iOnsiJGlkIjoiMTc5MCIsIlRvcCI6MC4wLCJMZWZ0IjowLjAsIlJpZ2h0IjowLjAsIkJvdHRvbSI6MC4wfSwiUGFkZGluZyI6eyIkaWQiOiIxNzkxIiwiVG9wIjowLjAsIkxlZnQiOjAuMCwiUmlnaHQiOjAuMCwiQm90dG9tIjowLjB9LCJCYWNrZ3JvdW5kIjp7IiRpZCI6IjE3OTIiLCJDb2xvciI6eyIkaWQiOiIxNzkzIiwiQSI6NTEsIlIiOjAsIkciOjExNCwiQiI6MTg4fX0sIklzVmlzaWJsZSI6dHJ1ZSwiV2lkdGgiOjAuMCwiSGVpZ2h0IjowLjAsIkJvcmRlclN0eWxlIjp7IiRpZCI6IjE3OTQiLCJMaW5lQ29sb3IiOnsiJGlkIjoiMTc5NSIsIiR0eXBlIjoiTkxSRS5Db21tb24uRG9tLlNvbGlkQ29sb3JCcnVzaCwgTkxSRS5Db21tb24iLCJDb2xvciI6eyIkaWQiOiIxNzk2IiwiQSI6MjU1LCJSIjoyNTUsIkciOjAsIkIiOjB9fSwiTGluZVdlaWdodCI6MC4wLCJMaW5lVHlwZSI6MCwiUGFyZW50U3R5bGUiOm51bGx9LCJQYXJlbnRTdHlsZSI6bnVsbH0sIk1hcmdpbiI6eyIkaWQiOiIxNzk3IiwiVG9wIjowLjAsIkxlZnQiOjAuMCwiUmlnaHQiOjAuMCwiQm90dG9tIjowLjB9LCJQYWRkaW5nIjp7IiRpZCI6IjE3OTgiLCJUb3AiOjAuMCwiTGVmdCI6MC4wLCJSaWdodCI6MC4wLCJCb3R0b20iOjAuMH0sIklzVmlzaWJsZSI6dHJ1ZSwiV2lkdGgiOjAuMCwiSGVpZ2h0IjowLjAsIkJvcmRlclN0eWxlIjpudWxsLCJQYXJlbnRTdHlsZSI6bnVsbH19LHsiJGlkIjoiMTc5OSIsIl9yb3dzIjpbeyIkaWQiOiIxODAwIiwiX3Rhc2tzIjpbeyIkaWQiOiIxODAxIiwiX2F0dGFjaGVkTWlsZXN0b25lcyI6W10sIlRhc2tEZWZpbml0aW9uIjp7IiRpZCI6IjE4MDIiLCJHcm91cE5hbWUiOm51bGwsIlN0YXJ0RGF0ZSI6IjIwMTktMDEtMDFUMDA6MDA6MDAiLCJFbmREYXRlIjoiMjAyOS0wNy0yOFQyMzo1OTowMCIsIlBlcmNlbnRhZ2VDb21wbGV0ZSI6bnVsbCwiU3R5bGUiOnsiJGlkIjoiMTgwMyIsIlNoYXBlIjowLCJTaGFwZVRoaWNrbmVzcyI6MSwiRHVyYXRpb25Gb3JtYXQiOjAsIkluY2x1ZGVOb25Xb3JraW5nRGF5c0luRHVyYXRpb24iOmZhbHNlLCJQZXJjZW50YWdlQ29tcGxldGVTdHlsZSI6eyIkaWQiOiIxODA0IiwiRm9udFNldHRpbmdzIjp7IiRpZCI6IjE4MDUiLCJGb250U2l6ZSI6MTAsIkZvbnROYW1lIjoiQ2FsaWJyaSIsIklzQm9sZCI6ZmFsc2UsIklzSXRhbGljIjpmYWxzZSwiSXNVbmRlcmxpbmVkIjpmYWxzZSwiUGFyZW50U3R5bGUiOm51bGx9LCJBdXRvU2l6ZSI6MCwiRm9yZWdyb3VuZCI6eyIkaWQiOiIxODA2IiwiQ29sb3IiOnsiJGlkIjoiMTgw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gwOCIsIlRvcCI6MC4wLCJMZWZ0IjowLjAsIlJpZ2h0IjowLjAsIkJvdHRvbSI6MC4wfSwiUGFkZGluZyI6eyIkaWQiOiIxODA5IiwiVG9wIjowLjAsIkxlZnQiOjAuMCwiUmlnaHQiOjAuMCwiQm90dG9tIjowLjB9LCJCYWNrZ3JvdW5kIjp7IiRpZCI6IjE4MTAiLCJDb2xvciI6eyIkaWQiOiIxODExIiwiQSI6ODksIlIiOjAsIkciOjAsIkIiOjB9fSwiSXNWaXNpYmxlIjp0cnVlLCJXaWR0aCI6MC4wLCJIZWlnaHQiOjAuMCwiQm9yZGVyU3R5bGUiOnsiJGlkIjoiMTgxMiIsIkxpbmVDb2xvciI6bnVsbCwiTGluZVdlaWdodCI6MC4wLCJMaW5lVHlwZSI6MCwiUGFyZW50U3R5bGUiOm51bGx9LCJQYXJlbnRTdHlsZSI6bnVsbH0sIkR1cmF0aW9uU3R5bGUiOnsiJGlkIjoiMTgxMyIsIkZvbnRTZXR0aW5ncyI6eyIkaWQiOiIxODE0IiwiRm9udFNpemUiOjEwLCJGb250TmFtZSI6IkNhbGlicmkiLCJJc0JvbGQiOmZhbHNlLCJJc0l0YWxpYyI6ZmFsc2UsIklzVW5kZXJsaW5lZCI6ZmFsc2UsIlBhcmVudFN0eWxlIjpudWxsfSwiQXV0b1NpemUiOjAsIkZvcmVncm91bmQiOnsiJGlkIjoiMTgxNSIsIkNvbG9yIjp7IiRpZCI6IjE4M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E3IiwiVG9wIjowLjAsIkxlZnQiOjAuMCwiUmlnaHQiOjAuMCwiQm90dG9tIjowLjB9LCJQYWRkaW5nIjp7IiRpZCI6IjE4MTgiLCJUb3AiOjAuMCwiTGVmdCI6MC4wLCJSaWdodCI6MC4wLCJCb3R0b20iOjAuMH0sIkJhY2tncm91bmQiOnsiJGlkIjoiMTgxOSIsIkNvbG9yIjp7IiRyZWYiOiIxODExIn19LCJJc1Zpc2libGUiOnRydWUsIldpZHRoIjowLjAsIkhlaWdodCI6MC4wLCJCb3JkZXJTdHlsZSI6eyIkaWQiOiIxODIwIiwiTGluZUNvbG9yIjpudWxsLCJMaW5lV2VpZ2h0IjowLjAsIkxpbmVUeXBlIjowLCJQYXJlbnRTdHlsZSI6bnVsbH0sIlBhcmVudFN0eWxlIjpudWxsfSwiSG9yaXpvbnRhbENvbm5lY3RvclN0eWxlIjp7IiRpZCI6IjE4MjEiLCJMaW5lQ29sb3IiOnsiJGlkIjoiMTgyMiIsIiR0eXBlIjoiTkxSRS5Db21tb24uRG9tLlNvbGlkQ29sb3JCcnVzaCwgTkxSRS5Db21tb24iLCJDb2xvciI6eyIkaWQiOiIxODIzIiwiQSI6MjU1LCJSIjoyMDQsIkciOjIwNCwiQiI6MjA0fX0sIkxpbmVXZWlnaHQiOjEuMCwiTGluZVR5cGUiOjAsIlBhcmVudFN0eWxlIjpudWxsfSwiVmVydGljYWxDb25uZWN0b3JTdHlsZSI6eyIkaWQiOiIxODI0IiwiTGluZUNvbG9yIjp7IiRpZCI6IjE4MjUiLCIkdHlwZSI6Ik5MUkUuQ29tbW9uLkRvbS5Tb2xpZENvbG9yQnJ1c2gsIE5MUkUuQ29tbW9uIiwiQ29sb3IiOnsiJGlkIjoiMTgy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4MjciLCJNYXJnaW4iOnsiJGlkIjoiMTgyOCIsIlRvcCI6MC4wLCJMZWZ0Ijo0LjAsIlJpZ2h0Ijo0LjAsIkJvdHRvbSI6MC4wfSwiUGFkZGluZyI6eyIkaWQiOiIxODI5IiwiVG9wIjowLjAsIkxlZnQiOjAuMCwiUmlnaHQiOjAuMCwiQm90dG9tIjowLjB9LCJCYWNrZ3JvdW5kIjp7IiRpZCI6IjE4MzAiLCJDb2xvciI6eyIkaWQiOiIxODMxIiwiQSI6MjU1LCJSIjoyNiwiRyI6MTcwLCJCIjo2Nn19LCJJc1Zpc2libGUiOnRydWUsIldpZHRoIjowLjAsIkhlaWdodCI6MTYuMCwiQm9yZGVyU3R5bGUiOnsiJGlkIjoiMTgzMiIsIkxpbmVDb2xvciI6eyIkaWQiOiIxODMzIiwiJHR5cGUiOiJOTFJFLkNvbW1vbi5Eb20uU29saWRDb2xvckJydXNoLCBOTFJFLkNvbW1vbiIsIkNvbG9yIjp7IiRpZCI6IjE4MzQiLCJBIjoyNTUsIlIiOjI1NSwiRyI6MCwiQiI6MH19LCJMaW5lV2VpZ2h0IjowLjAsIkxpbmVUeXBlIjowLCJQYXJlbnRTdHlsZSI6bnVsbH0sIlBhcmVudFN0eWxlIjpudWxsfSwiVGl0bGVTdHlsZSI6eyIkaWQiOiIxODM1IiwiRm9udFNldHRpbmdzIjp7IiRpZCI6IjE4MzYiLCJGb250U2l6ZSI6MTEsIkZvbnROYW1lIjoiQ2FsaWJyaSIsIklzQm9sZCI6dHJ1ZSwiSXNJdGFsaWMiOmZhbHNlLCJJc1VuZGVybGluZWQiOmZhbHNlLCJQYXJlbnRTdHlsZSI6bnVsbH0sIkF1dG9TaXplIjowLCJGb3JlZ3JvdW5kIjp7IiRpZCI6IjE4MzciLCJDb2xvciI6eyIkaWQiOiIxODM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4MzkiLCJUb3AiOjAuMCwiTGVmdCI6MC4wLCJSaWdodCI6MC4wLCJCb3R0b20iOjAuMH0sIlBhZGRpbmciOnsiJGlkIjoiMTg0MCIsIlRvcCI6MC4wLCJMZWZ0IjowLjAsIlJpZ2h0IjowLjAsIkJvdHRvbSI6MC4wfSwiQmFja2dyb3VuZCI6eyIkaWQiOiIxODQxIiwiQ29sb3IiOnsiJGlkIjoiMTg0MiIsIkEiOjAsIlIiOjI1NSwiRyI6MjU1LCJCIjoyNTV9fSwiSXNWaXNpYmxlIjp0cnVlLCJXaWR0aCI6MC4wLCJIZWlnaHQiOjAuMCwiQm9yZGVyU3R5bGUiOnsiJGlkIjoiMTg0MyIsIkxpbmVDb2xvciI6bnVsbCwiTGluZVdlaWdodCI6MC4wLCJMaW5lVHlwZSI6MCwiUGFyZW50U3R5bGUiOm51bGx9LCJQYXJlbnRTdHlsZSI6bnVsbH0sIkRhdGVTdHlsZSI6eyIkaWQiOiIxODQ0IiwiRm9udFNldHRpbmdzIjp7IiRpZCI6IjE4NDUiLCJGb250U2l6ZSI6MTAsIkZvbnROYW1lIjoiQ2FsaWJyaSIsIklzQm9sZCI6ZmFsc2UsIklzSXRhbGljIjpmYWxzZSwiSXNVbmRlcmxpbmVkIjpmYWxzZSwiUGFyZW50U3R5bGUiOm51bGx9LCJBdXRvU2l6ZSI6MCwiRm9yZWdyb3VuZCI6eyIkaWQiOiIxODQ2IiwiQ29sb3IiOnsiJGlkIjoiMTg0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0OCIsIlRvcCI6MC4wLCJMZWZ0IjowLjAsIlJpZ2h0IjowLjAsIkJvdHRvbSI6MC4wfSwiUGFkZGluZyI6eyIkaWQiOiIxODQ5IiwiVG9wIjowLjAsIkxlZnQiOjAuMCwiUmlnaHQiOjAuMCwiQm90dG9tIjowLjB9LCJCYWNrZ3JvdW5kIjp7IiRpZCI6IjE4NTAiLCJDb2xvciI6eyIkcmVmIjoiMTgxMSJ9fSwiSXNWaXNpYmxlIjp0cnVlLCJXaWR0aCI6MC4wLCJIZWlnaHQiOjAuMCwiQm9yZGVyU3R5bGUiOnsiJGlkIjoiMTg1MSIsIkxpbmVDb2xvciI6bnVsbCwiTGluZVdlaWdodCI6MC4wLCJMaW5lVHlwZSI6MCwiUGFyZW50U3R5bGUiOm51bGx9LCJQYXJlbnRTdHlsZSI6bnVsbH0sIkRhdGVGb3JtYXQiOnsiJGlkIjoiMTg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UzIiwiRm9ybWF0IjowLCJJc1Zpc2libGUiOmZhbHNlLCJMYXN0S25vd25WaXNpYmlsaXR5U3RhdGUiOmZhbHNlfSwiSXNWaXNpYmxlIjp0cnVlLCJQYXJlbnRTdHlsZSI6bnVsbH0sIkluZGV4IjoyNCwiU21hcnREdXJhdGlvbkFjdGl2YXRlZCI6ZmFsc2UsIkRhdGVGb3JtYXQiOnsiJHJlZiI6IjE4NTIifSwiV2Vla051bWJlcmluZyI6eyIkaWQiOiIxODU0IiwiRm9ybWF0IjowLCJJc1Zpc2libGUiOmZhbHNlLCJMYXN0S25vd25WaXNpYmlsaXR5U3RhdGUiOmZhbHNlfSwiSWQiOiI3ZjZlYjRjZi1kNjQ1LTQ0Y2MtYWYzNC1hYTYwMTk3MGQ5YWQiLCJJbXBvcnRJZCI6IjI1IiwiVGl0bGUiOiJBayAxMDAiLCJOb3RlIjpudWxsLCJIeXBlcmxpbmsiOnsiJGlkIjoiMTg1NSIsIkFkZHJlc3MiOiIiLCJTdWJBZGRyZXNzIjoiIn0sIklzQ2hhbmdlZCI6ZmFsc2UsIklzTmV3IjpmYWxzZX19XSwiX21pbGVzdG9uZXMiOltdLCJJZCI6IjAwMDAwMDAwLTAwMDAtMDAwMC0wMDAwLTAwMDAwMDAwMDAwMCIsIklzU2luZ2xlSXRlbVJvdyI6dHJ1ZX1dLCJJbmRleCI6MiwiSWQiOiJiNWIxNmE2MS1jNzVjLTRlZDktOWFhYi0yMzMxN2ZmNGZmNDQiLCJIZWFkZXJUZXh0IjoiQXNzZW1ibHkgVDMiLCJJc0RlZmF1bHQiOmZhbHNlLCJTdHlsZSI6eyIkaWQiOiIxODU2IiwiSGVhZGVyU3R5bGUiOnsiJGlkIjoiMTg1NyIsIlRleHRTdHlsZSI6eyIkaWQiOiIxODU4IiwiRm9udFNldHRpbmdzIjp7IiRpZCI6IjE4NTkiLCJGb250U2l6ZSI6MTEsIkZvbnROYW1lIjoiQ2FsaWJyaSIsIklzQm9sZCI6ZmFsc2UsIklzSXRhbGljIjpmYWxzZSwiSXNVbmRlcmxpbmVkIjpmYWxzZSwiUGFyZW50U3R5bGUiOm51bGx9LCJBdXRvU2l6ZSI6MiwiRm9yZWdyb3VuZCI6eyIkaWQiOiIxODYwIiwiQ29sb3IiOnsiJGlkIjoiMTg2MSIsIkEiOjI1NSwiUiI6MCwiRyI6MCwiQiI6MH19LCJNYXhXaWR0aCI6NjYuMCwiTWF4SGVpZ2h0IjowLjAsIlNtYXJ0Rm9yZWdyb3VuZElzQWN0aXZlIjpmYWxzZSwiSG9yaXpvbnRhbEFsaWdubWVudCI6MCwiVmVydGljYWxBbGlnbm1lbnQiOjAsIlNtYXJ0Rm9yZWdyb3VuZCI6bnVsbCwiQmFja2dyb3VuZEZpbGxUeXBlIjowLCJNYXJnaW4iOnsiJGlkIjoiMTg2MiIsIlRvcCI6MC4wLCJMZWZ0IjowLjAsIlJpZ2h0IjowLjAsIkJvdHRvbSI6MC4wfSwiUGFkZGluZyI6eyIkaWQiOiIxODYzIiwiVG9wIjowLjAsIkxlZnQiOjAuMCwiUmlnaHQiOjAuMCwiQm90dG9tIjowLjB9LCJCYWNrZ3JvdW5kIjpudWxsLCJJc1Zpc2libGUiOnRydWUsIldpZHRoIjowLjAsIkhlaWdodCI6MC4wLCJCb3JkZXJTdHlsZSI6bnVsbCwiUGFyZW50U3R5bGUiOm51bGx9LCJSZWN0YW5nbGVTdHlsZSI6eyIkaWQiOiIxODY0IiwiTWFyZ2luIjp7IiRpZCI6IjE4NjUiLCJUb3AiOjAuMCwiTGVmdCI6MC4wLCJSaWdodCI6MC4wLCJCb3R0b20iOjAuMH0sIlBhZGRpbmciOnsiJGlkIjoiMTg2NiIsIlRvcCI6MC4wLCJMZWZ0IjowLjAsIlJpZ2h0IjowLjAsIkJvdHRvbSI6MC4wfSwiQmFja2dyb3VuZCI6eyIkaWQiOiIxODY3IiwiQ29sb3IiOnsiJGlkIjoiMTg2OCIsIkEiOjYzLCJSIjo5MSwiRyI6MTU1LCJCIjoyMTN9fSwiSXNWaXNpYmxlIjp0cnVlLCJXaWR0aCI6MC4wLCJIZWlnaHQiOjAuMCwiQm9yZGVyU3R5bGUiOnsiJGlkIjoiMTg2OSIsIkxpbmVDb2xvciI6eyIkaWQiOiIxODcwIiwiJHR5cGUiOiJOTFJFLkNvbW1vbi5Eb20uU29saWRDb2xvckJydXNoLCBOTFJFLkNvbW1vbiIsIkNvbG9yIjp7IiRpZCI6IjE4NzEiLCJBIjoyNTUsIlIiOjI1NSwiRyI6MCwiQiI6MH19LCJMaW5lV2VpZ2h0IjowLjAsIkxpbmVUeXBlIjowLCJQYXJlbnRTdHlsZSI6bnVsbH0sIlBhcmVudFN0eWxlIjpudWxsfSwiTWFyZ2luIjp7IiRpZCI6IjE4NzIiLCJUb3AiOjAuMCwiTGVmdCI6MC4wLCJSaWdodCI6MC4wLCJCb3R0b20iOjAuMH0sIlBhZGRpbmciOnsiJGlkIjoiMTg3MyIsIlRvcCI6MC4wLCJMZWZ0IjowLjAsIlJpZ2h0IjowLjAsIkJvdHRvbSI6MC4wfSwiQmFja2dyb3VuZCI6bnVsbCwiSXNWaXNpYmxlIjp0cnVlLCJXaWR0aCI6MC4wLCJIZWlnaHQiOjAuMCwiQm9yZGVyU3R5bGUiOm51bGwsIlBhcmVudFN0eWxlIjpudWxsfSwiQmFja2dyb3VuZFN0eWxlIjp7IiRpZCI6IjE4NzQiLCJNYXJnaW4iOnsiJGlkIjoiMTg3NSIsIlRvcCI6MC4wLCJMZWZ0IjowLjAsIlJpZ2h0IjowLjAsIkJvdHRvbSI6MC4wfSwiUGFkZGluZyI6eyIkaWQiOiIxODc2IiwiVG9wIjowLjAsIkxlZnQiOjAuMCwiUmlnaHQiOjAuMCwiQm90dG9tIjowLjB9LCJCYWNrZ3JvdW5kIjp7IiRpZCI6IjE4NzciLCJDb2xvciI6eyIkaWQiOiIxODc4IiwiQSI6NTEsIlIiOjkxLCJHIjoxNTUsIkIiOjIxM319LCJJc1Zpc2libGUiOnRydWUsIldpZHRoIjowLjAsIkhlaWdodCI6MC4wLCJCb3JkZXJTdHlsZSI6eyIkaWQiOiIxODc5IiwiTGluZUNvbG9yIjp7IiRpZCI6IjE4ODAiLCIkdHlwZSI6Ik5MUkUuQ29tbW9uLkRvbS5Tb2xpZENvbG9yQnJ1c2gsIE5MUkUuQ29tbW9uIiwiQ29sb3IiOnsiJGlkIjoiMTg4MSIsIkEiOjI1NSwiUiI6MjU1LCJHIjowLCJCIjowfX0sIkxpbmVXZWlnaHQiOjAuMCwiTGluZVR5cGUiOjAsIlBhcmVudFN0eWxlIjpudWxsfSwiUGFyZW50U3R5bGUiOm51bGx9LCJNYXJnaW4iOnsiJGlkIjoiMTg4MiIsIlRvcCI6MC4wLCJMZWZ0IjowLjAsIlJpZ2h0IjowLjAsIkJvdHRvbSI6MC4wfSwiUGFkZGluZyI6eyIkaWQiOiIxODgzIiwiVG9wIjowLjAsIkxlZnQiOjAuMCwiUmlnaHQiOjAuMCwiQm90dG9tIjowLjB9LCJJc1Zpc2libGUiOnRydWUsIldpZHRoIjowLjAsIkhlaWdodCI6MC4wLCJCb3JkZXJTdHlsZSI6bnVsbCwiUGFyZW50U3R5bGUiOm51bGx9fV0sIklkIjoiY2Q4NzFjZmEtMDc4OS00ODI2LTllODMtMGVkNzFiZGM1ODc1IiwiSW5kZXgiOjMsIkhlYWRlclRleHQiOiJUYWlwZWkiLCJTdHlsZSI6eyIkaWQiOiIxODg0IiwiSGVhZGVyU3R5bGUiOnsiJGlkIjoiMTg4NSIsIlRleHRJc1ZlcnRpY2FsIjpmYWxzZSwiVGV4dFN0eWxlIjp7IiRpZCI6IjE4ODYiLCJGb250U2V0dGluZ3MiOnsiJGlkIjoiMTg4NyIsIkZvbnRTaXplIjoxMiwiRm9udE5hbWUiOiJDYWxpYnJpIiwiSXNCb2xkIjpmYWxzZSwiSXNJdGFsaWMiOmZhbHNlLCJJc1VuZGVybGluZWQiOmZhbHNlLCJQYXJlbnRTdHlsZSI6bnVsbH0sIkF1dG9TaXplIjoyLCJGb3JlZ3JvdW5kIjp7IiRpZCI6IjE4ODgiLCJDb2xvciI6eyIkaWQiOiIxODg5IiwiQSI6MjU1LCJSIjoyNTUsIkciOjI1NSwiQiI6MjU1fX0sIk1heFdpZHRoIjo1MS40OTMzMzMzMzMzMzMzMzksIk1heEhlaWdodCI6MC4wLCJTbWFydEZvcmVncm91bmRJc0FjdGl2ZSI6ZmFsc2UsIkhvcml6b250YWxBbGlnbm1lbnQiOjAsIlZlcnRpY2FsQWxpZ25tZW50IjowLCJTbWFydEZvcmVncm91bmQiOm51bGwsIkJhY2tncm91bmRGaWxsVHlwZSI6MCwiTWFyZ2luIjp7IiRpZCI6IjE4OTAiLCJUb3AiOjAuMCwiTGVmdCI6MC4wLCJSaWdodCI6MC4wLCJCb3R0b20iOjAuMH0sIlBhZGRpbmciOnsiJGlkIjoiMTg5MSIsIlRvcCI6MC4wLCJMZWZ0IjowLjAsIlJpZ2h0IjowLjAsIkJvdHRvbSI6MC4wfSwiQmFja2dyb3VuZCI6bnVsbCwiSXNWaXNpYmxlIjp0cnVlLCJXaWR0aCI6MC4wLCJIZWlnaHQiOjAuMCwiQm9yZGVyU3R5bGUiOm51bGwsIlBhcmVudFN0eWxlIjpudWxsfSwiUmVjdGFuZ2xlU3R5bGUiOnsiJGlkIjoiMTg5MiIsIk1hcmdpbiI6eyIkaWQiOiIxODkzIiwiVG9wIjowLjAsIkxlZnQiOjAuMCwiUmlnaHQiOjAuMCwiQm90dG9tIjowLjB9LCJQYWRkaW5nIjp7IiRpZCI6IjE4OTQiLCJUb3AiOjAuMCwiTGVmdCI6MC4wLCJSaWdodCI6MC4wLCJCb3R0b20iOjAuMH0sIkJhY2tncm91bmQiOnsiJGlkIjoiMTg5NSIsIkNvbG9yIjp7IiRpZCI6IjE4OTYiLCJBIjoyNTUsIlIiOjAsIkciOjExNCwiQiI6MTg4fX0sIklzVmlzaWJsZSI6dHJ1ZSwiV2lkdGgiOjAuMCwiSGVpZ2h0IjowLjAsIkJvcmRlclN0eWxlIjp7IiRpZCI6IjE4OTciLCJMaW5lQ29sb3IiOnsiJGlkIjoiMTg5OCIsIiR0eXBlIjoiTkxSRS5Db21tb24uRG9tLlNvbGlkQ29sb3JCcnVzaCwgTkxSRS5Db21tb24iLCJDb2xvciI6eyIkaWQiOiIxODk5IiwiQSI6MjU1LCJSIjo4NSwiRyI6NjQsIkIiOjB9fSwiTGluZVdlaWdodCI6MC4wLCJMaW5lVHlwZSI6MCwiUGFyZW50U3R5bGUiOm51bGx9LCJQYXJlbnRTdHlsZSI6bnVsbH0sIk1hcmdpbiI6eyIkaWQiOiIxOTAwIiwiVG9wIjowLjAsIkxlZnQiOjAuMCwiUmlnaHQiOjAuMCwiQm90dG9tIjowLjB9LCJQYWRkaW5nIjp7IiRpZCI6IjE5MDEiLCJUb3AiOjAuMCwiTGVmdCI6MC4wLCJSaWdodCI6MC4wLCJCb3R0b20iOjAuMH0sIkJhY2tncm91bmQiOm51bGwsIklzVmlzaWJsZSI6dHJ1ZSwiV2lkdGgiOjAuMCwiSGVpZ2h0IjowLjAsIkJvcmRlclN0eWxlIjpudWxsLCJQYXJlbnRTdHlsZSI6bnVsbH0sIkJhY2tncm91bmRTdHlsZSI6eyIkaWQiOiIxOTAyIiwiTWFyZ2luIjp7IiRpZCI6IjE5MDMiLCJUb3AiOjAuMCwiTGVmdCI6MC4wLCJSaWdodCI6MC4wLCJCb3R0b20iOjAuMH0sIlBhZGRpbmciOnsiJGlkIjoiMTkwNCIsIlRvcCI6MC4wLCJMZWZ0IjowLjAsIlJpZ2h0IjowLjAsIkJvdHRvbSI6MC4wfSwiQmFja2dyb3VuZCI6eyIkaWQiOiIxOTA1IiwiQ29sb3IiOnsiJGlkIjoiMTkwNiIsIkEiOjUxLCJSIjoxNjUsIkciOjE2NSwiQiI6MTY1fX0sIklzVmlzaWJsZSI6dHJ1ZSwiV2lkdGgiOjAuMCwiSGVpZ2h0IjowLjAsIkJvcmRlclN0eWxlIjp7IiRpZCI6IjE5MDciLCJMaW5lQ29sb3IiOnsiJGlkIjoiMTkwOCIsIiR0eXBlIjoiTkxSRS5Db21tb24uRG9tLlNvbGlkQ29sb3JCcnVzaCwgTkxSRS5Db21tb24iLCJDb2xvciI6eyIkaWQiOiIxOTA5IiwiQSI6MjU1LCJSIjo4NSwiRyI6NjQsIkIiOjB9fSwiTGluZVdlaWdodCI6MC4wLCJMaW5lVHlwZSI6MCwiUGFyZW50U3R5bGUiOm51bGx9LCJQYXJlbnRTdHlsZSI6bnVsbH0sIklzQWJvdmVUaW1lYmFuZCI6ZmFsc2UsIk1hcmdpbiI6eyIkaWQiOiIxOTEwIiwiVG9wIjowLjAsIkxlZnQiOjAuMCwiUmlnaHQiOjAuMCwiQm90dG9tIjowLjB9LCJQYWRkaW5nIjp7IiRpZCI6IjE5MTEiLCJUb3AiOjAuMCwiTGVmdCI6MC4wLCJSaWdodCI6MC4wLCJCb3R0b20iOjAuMH0sIklzVmlzaWJsZSI6dHJ1ZSwiV2lkdGgiOjAuMCwiSGVpZ2h0IjowLjAsIkJvcmRlclN0eWxlIjp7IiRpZCI6IjE5MTIiLCJMaW5lQ29sb3IiOm51bGwsIkxpbmVXZWlnaHQiOjAuMCwiTGluZVR5cGUiOjAsIlBhcmVudFN0eWxlIjpudWxsfSwiUGFyZW50U3R5bGUiOm51bGx9fV0sIkN1bHR1cmVJbmZvTmFtZSI6ImVuLVVTIiwiU3R5bGVOYW1lIjpudWxsLCJWZXJzaW9uIjp7IiRpZCI6IjE5MTMiLCJWZXJzaW9uIjoiMy42LjEiLCJPcmlnaW5hbEFzc2VtYmx5VmVyc2lvbiI6bnVsbCwiRWRpdGlvbiI6bnVsbCwiTGFzdFNhdmVkRWRpdGlvbiI6MywiSXNQbHVzRWRpdGlvbiI6ZmFsc2UsIklzUHJvRWRpdGlvbiI6ZmFsc2V9LCJFZmZlY3QiOjAsIlN0eWxlIjp7IiRpZCI6IjE5MTQiLCJUaW1lYmFuZFN0eWxlIjp7IiRpZCI6IjE5MTUiLCJTY2FsZU1hcmtpbmciOjEsIlNoYXBlIjowLCJTaGFwZVN0eWxlIjp7IiRpZCI6IjE5MTYiLCJNYXJnaW4iOnsiJGlkIjoiMTkxNyIsIlRvcCI6MC4wLCJMZWZ0IjoxMC4wLCJSaWdodCI6MTAuMCwiQm90dG9tIjowLjB9LCJQYWRkaW5nIjp7IiRpZCI6IjE5MTgiLCJUb3AiOjMuMCwiTGVmdCI6MC4wLCJSaWdodCI6MC4wLCJCb3R0b20iOjMuMH0sIkJhY2tncm91bmQiOnsiJGlkIjoiMTkxOSIsIkNvbG9yIjp7IiRpZCI6IjE5MjAiLCJBIjoyNTUsIlIiOjAsIkciOjExNCwiQiI6MTg4fX0sIklzVmlzaWJsZSI6dHJ1ZSwiV2lkdGgiOjg1OC4wLCJIZWlnaHQiOjIwLjAsIkJvcmRlclN0eWxlIjp7IiRpZCI6IjE5MjEiLCJMaW5lQ29sb3IiOnsiJGlkIjoiMTkyMiIsIiR0eXBlIjoiTkxSRS5Db21tb24uRG9tLlNvbGlkQ29sb3JCcnVzaCwgTkxSRS5Db21tb24iLCJDb2xvciI6eyIkaWQiOiIxOTIzIiwiQSI6MjU1LCJSIjoyNTUsIkciOjAsIkIiOjB9fSwiTGluZVdlaWdodCI6MC4wLCJMaW5lVHlwZSI6MCwiUGFyZW50U3R5bGUiOm51bGx9LCJQYXJlbnRTdHlsZSI6bnVsbH0sIk1pZGRsZVRpZXJTaGFwZVN0eWxlIjp7IiRpZCI6IjE5MjQiLCJNYXJnaW4iOnsiJGlkIjoiMTkyNSIsIlRvcCI6MC4wLCJMZWZ0IjoxMC4wLCJSaWdodCI6MTAuMCwiQm90dG9tIjowLjB9LCJQYWRkaW5nIjp7IiRpZCI6IjE5MjYiLCJUb3AiOjMuMCwiTGVmdCI6MC4wLCJSaWdodCI6MC4wLCJCb3R0b20iOjMuMH0sIkJhY2tncm91bmQiOnsiJGlkIjoiMTkyNyIsIkNvbG9yIjp7IiRpZCI6IjE5MjgiLCJBIjoyNTUsIlIiOjY4LCJHIjo4NCwiQiI6MTA2fX0sIklzVmlzaWJsZSI6dHJ1ZSwiV2lkdGgiOjg1OC4wLCJIZWlnaHQiOjIwLjAsIkJvcmRlclN0eWxlIjp7IiRpZCI6IjE5MjkiLCJMaW5lQ29sb3IiOnsiJGlkIjoiMTkzMCIsIiR0eXBlIjoiTkxSRS5Db21tb24uRG9tLlNvbGlkQ29sb3JCcnVzaCwgTkxSRS5Db21tb24iLCJDb2xvciI6eyIkaWQiOiIxOTMxIiwiQSI6MjU1LCJSIjoyNTUsIkciOjAsIkIiOjB9fSwiTGluZVdlaWdodCI6MC4wLCJMaW5lVHlwZSI6MCwiUGFyZW50U3R5bGUiOm51bGx9LCJQYXJlbnRTdHlsZSI6bnVsbH0sIkJvdHRvbVRpZXJTaGFwZVN0eWxlIjp7IiRpZCI6IjE5MzIiLCJNYXJnaW4iOnsiJGlkIjoiMTkzMyIsIlRvcCI6MC4wLCJMZWZ0IjoxMC4wLCJSaWdodCI6MTAuMCwiQm90dG9tIjowLjB9LCJQYWRkaW5nIjp7IiRpZCI6IjE5MzQiLCJUb3AiOjMuMCwiTGVmdCI6MC4wLCJSaWdodCI6MC4wLCJCb3R0b20iOjMuMH0sIkJhY2tncm91bmQiOnsiJGlkIjoiMTkzNSIsIkNvbG9yIjp7IiRpZCI6IjE5MzYiLCJBIjoyNTUsIlIiOjY4LCJHIjo4NCwiQiI6MTA2fX0sIklzVmlzaWJsZSI6dHJ1ZSwiV2lkdGgiOjg1OC4wLCJIZWlnaHQiOjIwLjAsIkJvcmRlclN0eWxlIjp7IiRpZCI6IjE5MzciLCJMaW5lQ29sb3IiOnsiJGlkIjoiMTkzOCIsIiR0eXBlIjoiTkxSRS5Db21tb24uRG9tLlNvbGlkQ29sb3JCcnVzaCwgTkxSRS5Db21tb24iLCJDb2xvciI6eyIkaWQiOiIxOTM5IiwiQSI6MjU1LCJSIjoyNTUsIkciOjAsIkIiOjB9fSwiTGluZVdlaWdodCI6MC4wLCJMaW5lVHlwZSI6MCwiUGFyZW50U3R5bGUiOm51bGx9LCJQYXJlbnRTdHlsZSI6bnVsbH0sIlJpZ2h0RW5kQ2Fwc1N0eWxlIjp7IiRpZCI6IjE5NDAiLCJGb250U2V0dGluZ3MiOnsiJGlkIjoiMTk0MSIsIkZvbnRTaXplIjoxOCwiRm9udE5hbWUiOiJDYWxpYnJpIiwiSXNCb2xkIjp0cnVlLCJJc0l0YWxpYyI6ZmFsc2UsIklzVW5kZXJsaW5lZCI6ZmFsc2UsIlBhcmVudFN0eWxlIjpudWxsfSwiQXV0b1NpemUiOjAsIkZvcmVncm91bmQiOnsiJGlkIjoiMTk0MiIsIkNvbG9yIjp7IiRpZCI6IjE5ND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5NDQiLCJUb3AiOjAuMCwiTGVmdCI6MC4wLCJSaWdodCI6MjAuMCwiQm90dG9tIjowLjB9LCJQYWRkaW5nIjp7IiRpZCI6IjE5NDUiLCJUb3AiOjAuMCwiTGVmdCI6MC4wLCJSaWdodCI6MC4wLCJCb3R0b20iOjAuMH0sIkJhY2tncm91bmQiOnsiJGlkIjoiMTk0NiIsIkNvbG9yIjp7IiRpZCI6IjE5NDciLCJBIjowLCJSIjowLCJHIjowLCJCIjowfX0sIklzVmlzaWJsZSI6ZmFsc2UsIldpZHRoIjowLjAsIkhlaWdodCI6MC4wLCJCb3JkZXJTdHlsZSI6bnVsbCwiUGFyZW50U3R5bGUiOm51bGx9LCJMZWZ0RW5kQ2Fwc1N0eWxlIjp7IiRpZCI6IjE5NDgiLCJGb250U2V0dGluZ3MiOnsiJGlkIjoiMTk0OSIsIkZvbnRTaXplIjoxOCwiRm9udE5hbWUiOiJDYWxpYnJpIiwiSXNCb2xkIjp0cnVlLCJJc0l0YWxpYyI6ZmFsc2UsIklzVW5kZXJsaW5lZCI6ZmFsc2UsIlBhcmVudFN0eWxlIjpudWxsfSwiQXV0b1NpemUiOjAsIkZvcmVncm91bmQiOnsiJGlkIjoiMTk1MCIsIkNvbG9yIjp7IiRpZCI6IjE5NTE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5NTIiLCJUb3AiOjAuMCwiTGVmdCI6OTYuMCwiUmlnaHQiOjAuMCwiQm90dG9tIjowLjB9LCJQYWRkaW5nIjp7IiRpZCI6IjE5NTMiLCJUb3AiOjAuMCwiTGVmdCI6MC4wLCJSaWdodCI6MC4wLCJCb3R0b20iOjAuMH0sIkJhY2tncm91bmQiOnsiJGlkIjoiMTk1NCIsIkNvbG9yIjp7IiRyZWYiOiIxOTQ3In19LCJJc1Zpc2libGUiOmZhbHNlLCJXaWR0aCI6MC4wLCJIZWlnaHQiOjAuMCwiQm9yZGVyU3R5bGUiOm51bGwsIlBhcmVudFN0eWxlIjpudWxsfSwiVG9kYXlUZXh0U3R5bGUiOnsiJGlkIjoiMTk1NSIsIkZvbnRTZXR0aW5ncyI6eyIkaWQiOiIxOTU2IiwiRm9udFNpemUiOjEyLCJGb250TmFtZSI6IkNhbGlicmkiLCJJc0JvbGQiOmZhbHNlLCJJc0l0YWxpYyI6ZmFsc2UsIklzVW5kZXJsaW5lZCI6ZmFsc2UsIlBhcmVudFN0eWxlIjpudWxsfSwiQXV0b1NpemUiOjAsIkZvcmVncm91bmQiOnsiJGlkIjoiMTk1NyIsIkNvbG9yIjp7IiRpZCI6IjE5NT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k1OSIsIlRvcCI6MC4wLCJMZWZ0IjowLjAsIlJpZ2h0IjowLjAsIkJvdHRvbSI6MC4wfSwiUGFkZGluZyI6eyIkaWQiOiIxOTYwIiwiVG9wIjowLjAsIkxlZnQiOjAuMCwiUmlnaHQiOjAuMCwiQm90dG9tIjowLjB9LCJCYWNrZ3JvdW5kIjp7IiRpZCI6IjE5NjEiLCJDb2xvciI6eyIkcmVmIjoiMTk0NyJ9fSwiSXNWaXNpYmxlIjp0cnVlLCJXaWR0aCI6MC4wLCJIZWlnaHQiOjAuMCwiQm9yZGVyU3R5bGUiOm51bGwsIlBhcmVudFN0eWxlIjpudWxsfSwiVG9kYXlNYXJrZXJTdHlsZSI6eyIkaWQiOiIxOTYyIiwiTWFyZ2luIjp7IiRpZCI6IjE5NjMiLCJUb3AiOjAuMCwiTGVmdCI6MC4wLCJSaWdodCI6MC4wLCJCb3R0b20iOjAuMH0sIlBhZGRpbmciOnsiJGlkIjoiMTk2NCIsIlRvcCI6MC4wLCJMZWZ0IjowLjAsIlJpZ2h0IjowLjAsIkJvdHRvbSI6MC4wfSwiQmFja2dyb3VuZCI6eyIkaWQiOiIxOTY1IiwiQ29sb3IiOnsiJGlkIjoiMTk2NiIsIkEiOjI1NSwiUiI6MjU1LCJHIjowLCJCIjowfX0sIklzVmlzaWJsZSI6dHJ1ZSwiV2lkdGgiOjAuMCwiSGVpZ2h0IjowLjAsIkJvcmRlclN0eWxlIjpudWxsLCJQYXJlbnRTdHlsZSI6bnVsbH0sIlNjYWxlU3R5bGUiOnsiJGlkIjoiMTk2NyIsIlNoYXBlIjozLCJTaG93U2VnbWVudFNlcGFyYXRvcnMiOnRydWUsIlNlZ21lbnRTZXBhcmF0b3JPcGFjaXR5IjozMCwiSGFzQmVlblZpc2libGVCZWZvcmUiOnRydWUsIkZvbnRTZXR0aW5ncyI6eyIkaWQiOiIxOTY4IiwiRm9udFNpemUiOjEyLCJGb250TmFtZSI6IkNhbGlicmkiLCJJc0JvbGQiOmZhbHNlLCJJc0l0YWxpYyI6ZmFsc2UsIklzVW5kZXJsaW5lZCI6ZmFsc2UsIlBhcmVudFN0eWxlIjpudWxsfSwiQXV0b1NpemUiOjAsIkZvcmVncm91bmQiOnsiJGlkIjoiMTk2OSIsIkNvbG9yIjp7IiRpZCI6IjE5Nz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k3MSIsIlRvcCI6MC4wLCJMZWZ0Ijo1LjAsIlJpZ2h0IjowLjAsIkJvdHRvbSI6MC4wfSwiUGFkZGluZyI6eyIkaWQiOiIxOTcyIiwiVG9wIjowLjAsIkxlZnQiOjAuMCwiUmlnaHQiOjAuMCwiQm90dG9tIjowLjB9LCJCYWNrZ3JvdW5kIjp7IiRpZCI6IjE5NzMiLCJDb2xvciI6eyIkcmVmIjoiMTk0NyJ9fSwiSXNWaXNpYmxlIjp0cnVlLCJXaWR0aCI6MC4wLCJIZWlnaHQiOjAuMCwiQm9yZGVyU3R5bGUiOm51bGwsIlBhcmVudFN0eWxlIjpudWxsfSwiU2luZ2xlU2NhbGVTaGFwZVN0eWxlIjp7IiRpZCI6IjE5NzQiLCJTaGFwZSI6MCwiSGVpZ2h0IjowLjB9LCJNaWRkbGVUaWVyU2NhbGVTdHlsZSI6eyIkaWQiOiIxOTc1IiwiU2hhcGUiOjMsIlNob3dTZWdtZW50U2VwYXJhdG9ycyI6ZmFsc2UsIlNlZ21lbnRTZXBhcmF0b3JPcGFjaXR5IjozMCwiSGFzQmVlblZpc2libGVCZWZvcmUiOmZhbHNlLCJGb250U2V0dGluZ3MiOnsiJGlkIjoiMTk3NiIsIkZvbnRTaXplIjoxMiwiRm9udE5hbWUiOiJDYWxpYnJpIiwiSXNCb2xkIjpmYWxzZSwiSXNJdGFsaWMiOmZhbHNlLCJJc1VuZGVybGluZWQiOmZhbHNlLCJQYXJlbnRTdHlsZSI6bnVsbH0sIkF1dG9TaXplIjowLCJGb3JlZ3JvdW5kIjp7IiRpZCI6IjE5NzciLCJDb2xvciI6eyIkaWQiOiIxOTc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5NzkiLCJUb3AiOjAuMCwiTGVmdCI6NS4wLCJSaWdodCI6MC4wLCJCb3R0b20iOjAuMH0sIlBhZGRpbmciOnsiJGlkIjoiMTk4MCIsIlRvcCI6MC4wLCJMZWZ0IjowLjAsIlJpZ2h0IjowLjAsIkJvdHRvbSI6MC4wfSwiQmFja2dyb3VuZCI6eyIkaWQiOiIxOTgxIiwiQ29sb3IiOnsiJGlkIjoiMTk4MiIsIkEiOjAsIlIiOjAsIkciOjAsIkIiOjB9fSwiSXNWaXNpYmxlIjpmYWxzZSwiV2lkdGgiOjAuMCwiSGVpZ2h0IjowLjAsIkJvcmRlclN0eWxlIjpudWxsLCJQYXJlbnRTdHlsZSI6bnVsbH0sIkJvdHRvbVRpZXJTY2FsZVN0eWxlIjp7IiRpZCI6IjE5ODMiLCJTaGFwZSI6MywiU2hvd1NlZ21lbnRTZXBhcmF0b3JzIjpmYWxzZSwiU2VnbWVudFNlcGFyYXRvck9wYWNpdHkiOjMwLCJIYXNCZWVuVmlzaWJsZUJlZm9yZSI6ZmFsc2UsIkZvbnRTZXR0aW5ncyI6eyIkaWQiOiIxOTg0IiwiRm9udFNpemUiOjEyLCJGb250TmFtZSI6IkNhbGlicmkiLCJJc0JvbGQiOmZhbHNlLCJJc0l0YWxpYyI6ZmFsc2UsIklzVW5kZXJsaW5lZCI6ZmFsc2UsIlBhcmVudFN0eWxlIjpudWxsfSwiQXV0b1NpemUiOjAsIkZvcmVncm91bmQiOnsiJGlkIjoiMTk4NSIsIkNvbG9yIjp7IiRpZCI6IjE5OD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k4NyIsIlRvcCI6MC4wLCJMZWZ0Ijo1LjAsIlJpZ2h0IjowLjAsIkJvdHRvbSI6MC4wfSwiUGFkZGluZyI6eyIkaWQiOiIxOTg4IiwiVG9wIjowLjAsIkxlZnQiOjAuMCwiUmlnaHQiOjAuMCwiQm90dG9tIjowLjB9LCJCYWNrZ3JvdW5kIjp7IiRpZCI6IjE5ODkiLCJDb2xvciI6eyIkaWQiOiIxOTkwIiwiQSI6MCwiUiI6MCwiRyI6MCwiQiI6MH19LCJJc1Zpc2libGUiOmZhbHNlLCJXaWR0aCI6MC4wLCJIZWlnaHQiOjAuMCwiQm9yZGVyU3R5bGUiOm51bGwsIlBhcmVudFN0eWxlIjpudWxsfSwiRWxhcHNlZFRpbWVCYWNrZ3JvdW5kIjp7IiRpZCI6IjE5OTEiLCJDb2xvciI6eyIkaWQiOiIxOTkyIiwiQSI6MTkxLCJSIjoyNTUsIkciOjAsIkIiOjB9fSwiQXBwZW5kWWVhck9uWWVhckNoYW5nZSI6ZmFsc2UsIkVsYXBzZWRUaW1lRm9ybWF0IjoyLCJUb2RheU1hcmtlclBvc2l0aW9uIjoxLCJRdWlja1Bvc2l0aW9uIjozLCJBYnNvbHV0ZVBvc2l0aW9uIjoxNjIuMCwiTWFyZ2luIjp7IiRpZCI6IjE5OTMiLCJUb3AiOjAuMCwiTGVmdCI6MTAuMCwiUmlnaHQiOjEwLjAsIkJvdHRvbSI6MC4wfSwiUGFkZGluZyI6eyIkaWQiOiIxOTk0IiwiVG9wIjowLjAsIkxlZnQiOjAuMCwiUmlnaHQiOjAuMCwiQm90dG9tIjowLjB9LCJCYWNrZ3JvdW5kIjp7IiRpZCI6IjE5OTUiLCJDb2xvciI6eyIkaWQiOiIxOTk2IiwiQSI6MjU1LCJSIjo0NywiRyI6NTQsIkIiOjE1M319LCJJc1Zpc2libGUiOnRydWUsIldpZHRoIjowLjAsIkhlaWdodCI6MC4wLCJCb3JkZXJTdHlsZSI6bnVsbCwiUGFyZW50U3R5bGUiOm51bGx9LCJEZWZhdWx0TWlsZXN0b25lU3R5bGUiOnsiJGlkIjoiMTk5NyIsIlNoYXBlIjoyLCJDb25uZWN0b3JNYXJnaW4iOnsiJGlkIjoiMTk5OCIsIlRvcCI6MC4wLCJMZWZ0IjoyLjAsIlJpZ2h0IjoyLjAsIkJvdHRvbSI6MC4wfSwiQ29ubmVjdG9yU3R5bGUiOnsiJGlkIjoiMTk5OSIsIkxpbmVDb2xvciI6eyIkaWQiOiIyMDAwIiwiJHR5cGUiOiJOTFJFLkNvbW1vbi5Eb20uU29saWRDb2xvckJydXNoLCBOTFJFLkNvbW1vbiIsIkNvbG9yIjp7IiRpZCI6IjIwMDEiLCJBIjoxMjcsIlIiOjc5LCJHIjoxMjksIkIiOjE4OX19LCJMaW5lV2VpZ2h0IjoxLjAsIkxpbmVUeXBlIjowLCJQYXJlbnRTdHlsZSI6bnVsbH0sIklzQmVsb3dUaW1lYmFuZCI6ZmFsc2UsIlBvc2l0aW9uT25UYXNrIjowLCJIaWRlRGF0ZSI6ZmFsc2UsIlNoYXBlU2l6ZSI6MSwiU3BhY2luZyI6Mi4wLCJQYWRkaW5nIjp7IiRpZCI6IjIwMDIiLCJUb3AiOjcuMCwiTGVmdCI6My4wLCJSaWdodCI6MC4wLCJCb3R0b20iOjIuMH0sIlNoYXBlU3R5bGUiOnsiJGlkIjoiMjAwMyIsIk1hcmdpbiI6eyIkaWQiOiIyMDA0IiwiVG9wIjowLjAsIkxlZnQiOjAuMCwiUmlnaHQiOjAuMCwiQm90dG9tIjowLjB9LCJQYWRkaW5nIjp7IiRpZCI6IjIwMDUiLCJUb3AiOjAuMCwiTGVmdCI6MC4wLCJSaWdodCI6MC4wLCJCb3R0b20iOjAuMH0sIkJhY2tncm91bmQiOnsiJGlkIjoiMjAwNiIsIkNvbG9yIjp7IiRpZCI6IjIwMDciLCJBIjoyNTUsIlIiOjAsIkciOjExNCwiQiI6MTg4fX0sIklzVmlzaWJsZSI6dHJ1ZSwiV2lkdGgiOjEzLjAsIkhlaWdodCI6MTMuMCwiQm9yZGVyU3R5bGUiOnsiJGlkIjoiMjAwOCIsIkxpbmVDb2xvciI6eyIkaWQiOiIyMDA5IiwiJHR5cGUiOiJOTFJFLkNvbW1vbi5Eb20uU29saWRDb2xvckJydXNoLCBOTFJFLkNvbW1vbiIsIkNvbG9yIjp7IiRpZCI6IjIwMTAiLCJBIjoyNTUsIlIiOjI1NSwiRyI6MCwiQiI6MH19LCJMaW5lV2VpZ2h0IjowLjAsIkxpbmVUeXBlIjowLCJQYXJlbnRTdHlsZSI6bnVsbH0sIlBhcmVudFN0eWxlIjpudWxsfSwiVGl0bGVTdHlsZSI6eyIkaWQiOiIyMDExIiwiRm9udFNldHRpbmdzIjp7IiRpZCI6IjIwMTIiLCJGb250U2l6ZSI6MTEsIkZvbnROYW1lIjoiQ2FsaWJyaSIsIklzQm9sZCI6dHJ1ZSwiSXNJdGFsaWMiOmZhbHNlLCJJc1VuZGVybGluZWQiOmZhbHNlLCJQYXJlbnRTdHlsZSI6bnVsbH0sIkF1dG9TaXplIjowLCJGb3JlZ3JvdW5kIjp7IiRpZCI6IjIwMTMiLCJDb2xvciI6eyIkaWQiOiIyMDE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MTUiLCJUb3AiOjAuMCwiTGVmdCI6MC4wLCJSaWdodCI6MC4wLCJCb3R0b20iOjAuMH0sIlBhZGRpbmciOnsiJGlkIjoiMjAxNiIsIlRvcCI6MC4wLCJMZWZ0IjowLjAsIlJpZ2h0IjowLjAsIkJvdHRvbSI6MC4wfSwiQmFja2dyb3VuZCI6eyIkaWQiOiIyMDE3IiwiQ29sb3IiOnsiJHJlZiI6IjE5NDcifX0sIklzVmlzaWJsZSI6dHJ1ZSwiV2lkdGgiOjAuMCwiSGVpZ2h0IjowLjAsIkJvcmRlclN0eWxlIjpudWxsLCJQYXJlbnRTdHlsZSI6bnVsbH0sIkRhdGVTdHlsZSI6eyIkaWQiOiIyMDE4IiwiRm9udFNldHRpbmdzIjp7IiRpZCI6IjIwMTkiLCJGb250U2l6ZSI6MTAsIkZvbnROYW1lIjoiQ2FsaWJyaSIsIklzQm9sZCI6ZmFsc2UsIklzSXRhbGljIjpmYWxzZSwiSXNVbmRlcmxpbmVkIjpmYWxzZSwiUGFyZW50U3R5bGUiOm51bGx9LCJBdXRvU2l6ZSI6MCwiRm9yZWdyb3VuZCI6eyIkaWQiOiIyMDIwIiwiQ29sb3IiOnsiJGlkIjoiMjA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yMiIsIlRvcCI6MC4wLCJMZWZ0IjowLjAsIlJpZ2h0IjowLjAsIkJvdHRvbSI6MC4wfSwiUGFkZGluZyI6eyIkaWQiOiIyMDIzIiwiVG9wIjowLjAsIkxlZnQiOjAuMCwiUmlnaHQiOjAuMCwiQm90dG9tIjowLjB9LCJCYWNrZ3JvdW5kIjp7IiRpZCI6IjIwMjQiLCJDb2xvciI6eyIkcmVmIjoiMTk0NyJ9fSwiSXNWaXNpYmxlIjp0cnVlLCJXaWR0aCI6MC4wLCJIZWlnaHQiOjAuMCwiQm9yZGVyU3R5bGUiOm51bGwsIlBhcmVudFN0eWxlIjpudWxsfSwiRGF0ZUZvcm1hdCI6eyIkaWQiOiIyMD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jYiLCJGb3JtYXQiOjAsIklzVmlzaWJsZSI6ZmFsc2UsIkxhc3RLbm93blZpc2liaWxpdHlTdGF0ZSI6ZmFsc2V9LCJJc1Zpc2libGUiOnRydWUsIlBhcmVudFN0eWxlIjpudWxsfSwiRGVmYXVsdFRhc2tTdHlsZSI6eyIkaWQiOiIyMDI3IiwiU2hhcGUiOjAsIlNoYXBlVGhpY2tuZXNzIjoxLCJEdXJhdGlvbkZvcm1hdCI6MCwiSW5jbHVkZU5vbldvcmtpbmdEYXlzSW5EdXJhdGlvbiI6ZmFsc2UsIlBlcmNlbnRhZ2VDb21wbGV0ZVN0eWxlIjp7IiRpZCI6IjIwMjgiLCJGb250U2V0dGluZ3MiOnsiJGlkIjoiMjAyOSIsIkZvbnRTaXplIjoxMCwiRm9udE5hbWUiOiJDYWxpYnJpIiwiSXNCb2xkIjpmYWxzZSwiSXNJdGFsaWMiOmZhbHNlLCJJc1VuZGVybGluZWQiOmZhbHNlLCJQYXJlbnRTdHlsZSI6bnVsbH0sIkF1dG9TaXplIjowLCJGb3JlZ3JvdW5kIjp7IiRpZCI6IjIwMzAiLCJDb2xvciI6eyIkaWQiOiIyMDM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DMyIiwiVG9wIjowLjAsIkxlZnQiOjAuMCwiUmlnaHQiOjAuMCwiQm90dG9tIjowLjB9LCJQYWRkaW5nIjp7IiRpZCI6IjIwMzMiLCJUb3AiOjAuMCwiTGVmdCI6MC4wLCJSaWdodCI6MC4wLCJCb3R0b20iOjAuMH0sIkJhY2tncm91bmQiOnsiJGlkIjoiMjAzNCIsIkNvbG9yIjp7IiRyZWYiOiIxOTQ3In19LCJJc1Zpc2libGUiOnRydWUsIldpZHRoIjowLjAsIkhlaWdodCI6MC4wLCJCb3JkZXJTdHlsZSI6bnVsbCwiUGFyZW50U3R5bGUiOm51bGx9LCJEdXJhdGlvblN0eWxlIjp7IiRpZCI6IjIwMzUiLCJGb250U2V0dGluZ3MiOnsiJGlkIjoiMjAzNiIsIkZvbnRTaXplIjoxMCwiRm9udE5hbWUiOiJDYWxpYnJpIiwiSXNCb2xkIjpmYWxzZSwiSXNJdGFsaWMiOmZhbHNlLCJJc1VuZGVybGluZWQiOmZhbHNlLCJQYXJlbnRTdHlsZSI6bnVsbH0sIkF1dG9TaXplIjowLCJGb3JlZ3JvdW5kIjp7IiRpZCI6IjIwMzciLCJDb2xvciI6eyIkaWQiOiIyMDM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zOSIsIlRvcCI6MC4wLCJMZWZ0IjowLjAsIlJpZ2h0IjowLjAsIkJvdHRvbSI6MC4wfSwiUGFkZGluZyI6eyIkaWQiOiIyMDQwIiwiVG9wIjowLjAsIkxlZnQiOjAuMCwiUmlnaHQiOjAuMCwiQm90dG9tIjowLjB9LCJCYWNrZ3JvdW5kIjp7IiRpZCI6IjIwNDEiLCJDb2xvciI6eyIkcmVmIjoiMTk0NyJ9fSwiSXNWaXNpYmxlIjp0cnVlLCJXaWR0aCI6MC4wLCJIZWlnaHQiOjAuMCwiQm9yZGVyU3R5bGUiOm51bGwsIlBhcmVudFN0eWxlIjpudWxsfSwiSG9yaXpvbnRhbENvbm5lY3RvclN0eWxlIjp7IiRpZCI6IjIwNDIiLCJMaW5lQ29sb3IiOnsiJGlkIjoiMjA0MyIsIiR0eXBlIjoiTkxSRS5Db21tb24uRG9tLlNvbGlkQ29sb3JCcnVzaCwgTkxSRS5Db21tb24iLCJDb2xvciI6eyIkaWQiOiIyMDQ0IiwiQSI6MjU1LCJSIjoyMDQsIkciOjIwNCwiQiI6MjA0fX0sIkxpbmVXZWlnaHQiOjEuMCwiTGluZVR5cGUiOjAsIlBhcmVudFN0eWxlIjpudWxsfSwiVmVydGljYWxDb25uZWN0b3JTdHlsZSI6eyIkaWQiOiIyMDQ1IiwiTGluZUNvbG9yIjp7IiRpZCI6IjIwNDYiLCIkdHlwZSI6Ik5MUkUuQ29tbW9uLkRvbS5Tb2xpZENvbG9yQnJ1c2gsIE5MUkUuQ29tbW9uIiwiQ29sb3IiOnsiJGlkIjoiMjA0NyIsIkEiOjI1NSwiUiI6MjA0LCJHIjoyMDQsIkIiOjIwNH19LCJMaW5lV2VpZ2h0Ijow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mZhbHNlLCJQZXJjZW50YWdlQ29tcGxldGVTaGFwZU9wYWNpdHkiOjM1LCJTaGFwZVN0eWxlIjp7IiRpZCI6IjIwNDgiLCJNYXJnaW4iOnsiJGlkIjoiMjA0OSIsIlRvcCI6MC4wLCJMZWZ0Ijo0LjAsIlJpZ2h0Ijo0LjAsIkJvdHRvbSI6MC4wfSwiUGFkZGluZyI6eyIkaWQiOiIyMDUwIiwiVG9wIjowLjAsIkxlZnQiOjAuMCwiUmlnaHQiOjAuMCwiQm90dG9tIjowLjB9LCJCYWNrZ3JvdW5kIjp7IiRpZCI6IjIwNTEiLCJDb2xvciI6eyIkaWQiOiIyMDUyIiwiQSI6MjU1LCJSIjowLCJHIjoxMTQsIkIiOjE4OH19LCJJc1Zpc2libGUiOnRydWUsIldpZHRoIjowLjAsIkhlaWdodCI6MTYuMCwiQm9yZGVyU3R5bGUiOnsiJGlkIjoiMjA1MyIsIkxpbmVDb2xvciI6eyIkaWQiOiIyMDU0IiwiJHR5cGUiOiJOTFJFLkNvbW1vbi5Eb20uU29saWRDb2xvckJydXNoLCBOTFJFLkNvbW1vbiIsIkNvbG9yIjp7IiRpZCI6IjIwNTUiLCJBIjoyNTUsIlIiOjI1NSwiRyI6MCwiQiI6MH19LCJMaW5lV2VpZ2h0IjowLjAsIkxpbmVUeXBlIjowLCJQYXJlbnRTdHlsZSI6bnVsbH0sIlBhcmVudFN0eWxlIjpudWxsfSwiVGl0bGVTdHlsZSI6eyIkaWQiOiIyMDU2IiwiRm9udFNldHRpbmdzIjp7IiRpZCI6IjIwNTciLCJGb250U2l6ZSI6MTEsIkZvbnROYW1lIjoiQ2FsaWJyaSIsIklzQm9sZCI6dHJ1ZSwiSXNJdGFsaWMiOmZhbHNlLCJJc1VuZGVybGluZWQiOmZhbHNlLCJQYXJlbnRTdHlsZSI6bnVsbH0sIkF1dG9TaXplIjowLCJGb3JlZ3JvdW5kIjp7IiRpZCI6IjIwNTgiLCJDb2xvciI6eyIkaWQiOiIyMDU5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IwNjAiLCJUb3AiOjAuMCwiTGVmdCI6MC4wLCJSaWdodCI6MC4wLCJCb3R0b20iOjAuMH0sIlBhZGRpbmciOnsiJGlkIjoiMjA2MSIsIlRvcCI6MC4wLCJMZWZ0IjowLjAsIlJpZ2h0IjowLjAsIkJvdHRvbSI6MC4wfSwiQmFja2dyb3VuZCI6eyIkaWQiOiIyMDYyIiwiQ29sb3IiOnsiJHJlZiI6IjE5NDcifX0sIklzVmlzaWJsZSI6dHJ1ZSwiV2lkdGgiOjAuMCwiSGVpZ2h0IjowLjAsIkJvcmRlclN0eWxlIjpudWxsLCJQYXJlbnRTdHlsZSI6bnVsbH0sIkRhdGVTdHlsZSI6eyIkaWQiOiIyMDYzIiwiRm9udFNldHRpbmdzIjp7IiRpZCI6IjIwNjQiLCJGb250U2l6ZSI6MTAsIkZvbnROYW1lIjoiQ2FsaWJyaSIsIklzQm9sZCI6ZmFsc2UsIklzSXRhbGljIjpmYWxzZSwiSXNVbmRlcmxpbmVkIjpmYWxzZSwiUGFyZW50U3R5bGUiOm51bGx9LCJBdXRvU2l6ZSI6MCwiRm9yZWdyb3VuZCI6eyIkaWQiOiIyMDY1IiwiQ29sb3IiOnsiJGlkIjoiMjA2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A2NyIsIlRvcCI6MC4wLCJMZWZ0IjowLjAsIlJpZ2h0IjowLjAsIkJvdHRvbSI6MC4wfSwiUGFkZGluZyI6eyIkaWQiOiIyMDY4IiwiVG9wIjowLjAsIkxlZnQiOjAuMCwiUmlnaHQiOjAuMCwiQm90dG9tIjowLjB9LCJCYWNrZ3JvdW5kIjp7IiRpZCI6IjIwNjkiLCJDb2xvciI6eyIkcmVmIjoiMTk0NyJ9fSwiSXNWaXNpYmxlIjp0cnVlLCJXaWR0aCI6MC4wLCJIZWlnaHQiOjAuMCwiQm9yZGVyU3R5bGUiOm51bGwsIlBhcmVudFN0eWxlIjpudWxsfSwiRGF0ZUZvcm1hdCI6eyIkaWQiOiIyMDc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zEiLCJGb3JtYXQiOjAsIklzVmlzaWJsZSI6ZmFsc2UsIkxhc3RLbm93blZpc2liaWxpdHlTdGF0ZSI6ZmFsc2V9LCJJc1Zpc2libGUiOnRydWUsIlBhcmVudFN0eWxlIjpudWxsLCJfZXhwbGljaXRseVNldCI6eyIkaWQiOiIyMDc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MDczIiwiR3JpZGxpbmVTdHlsZSI6eyIkaWQiOiIyMDc0IiwiTGluZUNvbG9yIjp7IiRpZCI6IjIwNzUiLCIkdHlwZSI6Ik5MUkUuQ29tbW9uLkRvbS5Tb2xpZENvbG9yQnJ1c2gsIE5MUkUuQ29tbW9uIiwiQ29sb3IiOnsiJGlkIjoiMjA3NiIsIkEiOjM4LCJSIjowLCJHIjoxMTQsIkIiOjE4OH19LCJMaW5lV2VpZ2h0IjoxLjAsIkxpbmVUeXBlIjowLCJQYXJlbnRTdHlsZSI6bnVsbH0sIk1hcmdpbiI6eyIkaWQiOiIyMDc3IiwiVG9wIjowLjAsIkxlZnQiOjAuMCwiUmlnaHQiOjAuMCwiQm90dG9tIjowLjB9LCJQYWRkaW5nIjp7IiRpZCI6IjIwNzgiLCJUb3AiOjAuMCwiTGVmdCI6MC4wLCJSaWdodCI6MC4wLCJCb3R0b20iOjAuMH0sIkJhY2tncm91bmQiOm51bGwsIklzVmlzaWJsZSI6dHJ1ZSwiV2lkdGgiOjAuMCwiSGVpZ2h0IjowLjAsIkJvcmRlclN0eWxlIjp7IiRpZCI6IjIwNzkiLCJMaW5lQ29sb3IiOm51bGwsIkxpbmVXZWlnaHQiOjAuMCwiTGluZVR5cGUiOjAsIlBhcmVudFN0eWxlIjpudWxsfSwiUGFyZW50U3R5bGUiOm51bGx9LCJBY3Rpdml0eUxpbmVQYW5lbFN0eWxlIjp7IiRpZCI6IjIwODAiLCJBY3Rpdml0eUxpbmVTdHlsZSI6eyIkaWQiOiIyMDgxIiwiTGluZUNvbG9yIjp7IiRpZCI6IjIwODIiLCIkdHlwZSI6Ik5MUkUuQ29tbW9uLkRvbS5Tb2xpZENvbG9yQnJ1c2gsIE5MUkUuQ29tbW9uIiwiQ29sb3IiOnsiJGlkIjoiMjA4MyIsIkEiOjM4LCJSIjo2OCwiRyI6MTE0LCJCIjoxOTZ9fSwiTGluZVdlaWdodCI6MS4wLCJMaW5lVHlwZSI6MCwiUGFyZW50U3R5bGUiOm51bGx9LCJNYXJnaW4iOnsiJGlkIjoiMjA4NCIsIlRvcCI6MC4wLCJMZWZ0IjowLjAsIlJpZ2h0IjowLjAsIkJvdHRvbSI6MC4wfSwiUGFkZGluZyI6eyIkaWQiOiIyMDg1IiwiVG9wIjowLjAsIkxlZnQiOjAuMCwiUmlnaHQiOjAuMCwiQm90dG9tIjowLjB9LCJCYWNrZ3JvdW5kIjpudWxsLCJJc1Zpc2libGUiOnRydWUsIldpZHRoIjowLjAsIkhlaWdodCI6MC4wLCJCb3JkZXJTdHlsZSI6eyIkaWQiOiIyMDg2IiwiTGluZUNvbG9yIjpudWxsLCJMaW5lV2VpZ2h0IjowLjAsIkxpbmVUeXBlIjowLCJQYXJlbnRTdHlsZSI6bnVsbH0sIlBhcmVudFN0eWxlIjpudWxsfSwiU2hvd0VsYXBzZWRUaW1lR3JhZGllbnRTdHlsZSI6ZmFsc2UsIlRpbWViYW5kUmVzZXJ2ZWRMZWZ0QXJlYVN0eWxlIjp7IiRpZCI6IjIwODciLCJBY3Rpdml0eUhlYWRlcldpZHRoIjo3Ni4wLCJJc1NldCI6dHJ1ZX0sIkRlZmF1bHRTd2ltbGFuZVN0eWxlIjpudWxsfSwiU2NhbGUiOm51bGwsIlNjYWxlVjIiOnsiJGlkIjoiMjA4OCIsIlN0YXJ0RGF0ZSI6IjAwMDEtMDEtMDFUMDA6MDA6MDAiLCJFbmREYXRlIjoiMDAwMS0wMS0wMVQwMDowMDowMCIsIkF1dG9EYXRlUmFuZ2UiOnRydWUsIldvcmtpbmdEYXlzIjozMSwiRmlzY2FsWWVhciI6eyIkaWQiOiIyMDg5IiwiU3RhcnRNb250aCI6MSwiVXNlU3RhcnRpbmdZZWFyRm9yTnVtYmVyaW5nIjp0cnVlLCJTaG93RmlzY2FsWWVhckxhYmVsIjp0cnVlfSwiVG9kYXlNYXJrZXJUZXh0IjoiVG9kYXkiLCJBdXRvU2NhbGVUeXBlIjp0cnVlLCJUaW1lYmFuZFNjYWxlcyI6eyIkaWQiOiIyMDkwIiwiVG9wU2NhbGVMYXllciI6eyIkaWQiOiIyMDkxIiwiRm9ybWF0IjoiTU1NIiwiVHlwZSI6NH0sIk1pZGRsZVNjYWxlTGF5ZXIiOnsiJGlkIjoiMjA5MiIsIkZvcm1hdCI6bnVsbCwiVHlwZSI6MH0sIkJvdHRvbVNjYWxlTGF5ZXIiOnsiJGlkIjoiMjA5MyIsIkZvcm1hdCI6bnVsbCwiVHlwZSI6MH19fSwiTWlsZXN0b25lcyI6W10sIlRhc2tzIjpbXSwiU3dpbWxhbmVzIjpbXSwiTXNQcm9qZWN0SXRlbXNUcmVlIjp7IiRpZCI6IjIwOTQiLCJSb290Ijp7IkltcG9ydElkIjpudWxsLCJJc0ltcG9ydGVkIjpmYWxzZSwiQ2hpbGRyZW4iOltdfX0sIk1ldGFkYXRhIjp7IiRpZCI6IjIwOTUiLCJFeGNlbFNoZWV0TmFtZSI6IlNoZWV0MSIsIkl0ZW1zVGl0bGVzIjoiW1wiTENEIEVsaXRlXCIsXCJMQ0QgQmFzaWNcIixcIlNpIDI1NFwiLFwiTENEIEVsaXRlIElJXCIsXCJGdXR1cmUgTENEIFByb2R1Y3RzXCIsXCJMQ0QgQmFzaWMgSUlcIixcIlNpIDI1NVwiLFwiU2kgMjU2XCIsXCJTaSA3MDBcIixcIlN4IEFscGhhXCIsXCJTaSA4MDBcIixcIlN4IEJldGFcIixcIlNpIDkwMFwiLFwiRnV0dXJlIFNpIFByb2R1Y3RzXCIsXCJTeCBHYW1tYVwiLFwiU2kgMjU0XCIsXCJTaSAyNTVcIixcIlNpIDI1NlwiLFwiTEkgOTAwMFwiLFwiRnV0dXJlIExDRCBCYXNpYyBQcm9kdWN0c1wiLFwiTEkgODAwMFwiLFwiTmlDZCAxMVwiLFwiTEkgOTAwMFwiLFwiTmlDZCAxMlwiLFwiQWsgMTAwXCJdIiwiSXRlbXNTd2ltbGFuZXMiOiJbXCJBdXN0aW5cIixcIkF1c3RpblwiLFwiQXVzdGluXCIsXCJBdXN0aW5cIixcIkF1c3RpblwiLFwiQXVzdGluXCIsXCJBdXN0aW5cIixcIkF1c3RpblwiLFwiU2VhdHRsZVwiLFwiU2VhdHRsZVwiLFwiU2VhdHRsZVwiLFwiU2VhdHRsZVwiLFwiU2VhdHRsZVwiLFwiU2VhdHRsZVwiLFwiU2VhdHRsZVwiLFwiU2VvdWxcIixcIlNlb3VsXCIsXCJTZW91bFwiLFwiU2VvdWxcIixcIlNlb3VsXCIsXCJUYWlwZWlcIixcIlRhaXBlaVwiLFwiVGFpcGVpXCIsXCJUYWlwZWlcIixcIlRhaXBlaVwiXSIsIk1zZUxhdGVzdEltcG9ydEl0ZW1zIjoie1wiJGlkXCI6XCIxXCIsXCJSb290XCI6e1wiSW1wb3J0SWRcIjpudWxsLFwiSXNJbXBvcnRlZFwiOmZhbHNlLFwiQ2hpbGRyZW5cIjpbe1wiJGlkXCI6XCIyXCIsXCJJbXBvcnRJZFwiOlwiMVwiLFwiSXNJbXBvcnRlZFwiOnRydWUsXCJDaGlsZHJlblwiOltdfSx7XCIkaWRcIjpcIjNcIixcIkltcG9ydElkXCI6XCIyXCIsXCJJc0ltcG9ydGVkXCI6dHJ1ZSxcIkNoaWxkcmVuXCI6W119LHtcIiRpZFwiOlwiNFwiLFwiSW1wb3J0SWRcIjpcIjNcIixcIklzSW1wb3J0ZWRcIjp0cnVlLFwiQ2hpbGRyZW5cIjpbXX0se1wiJGlkXCI6XCI1XCIsXCJJbXBvcnRJZFwiOlwiNFwiLFwiSXNJbXBvcnRlZFwiOnRydWUsXCJDaGlsZHJlblwiOltdfSx7XCIkaWRcIjpcIjZcIixcIkltcG9ydElkXCI6XCI1XCIsXCJJc0ltcG9ydGVkXCI6dHJ1ZSxcIkNoaWxkcmVuXCI6W119LHtcIiRpZFwiOlwiN1wiLFwiSW1wb3J0SWRcIjpcIjZcIixcIklzSW1wb3J0ZWRcIjp0cnVlLFwiQ2hpbGRyZW5cIjpbXX0se1wiJGlkXCI6XCI4XCIsXCJJbXBvcnRJZFwiOlwiN1wiLFwiSXNJbXBvcnRlZFwiOnRydWUsXCJDaGlsZHJlblwiOltdfSx7XCIkaWRcIjpcIjlcIixcIkltcG9ydElkXCI6XCI4XCIsXCJJc0ltcG9ydGVkXCI6dHJ1ZSxcIkNoaWxkcmVuXCI6W119LHtcIiRpZFwiOlwiMTBcIixcIkltcG9ydElkXCI6XCI5XCIsXCJJc0ltcG9ydGVkXCI6dHJ1ZSxcIkNoaWxkcmVuXCI6W119LHtcIiRpZFwiOlwiMTFcIixcIkltcG9ydElkXCI6XCIxMFwiLFwiSXNJbXBvcnRlZFwiOnRydWUsXCJDaGlsZHJlblwiOltdfSx7XCIkaWRcIjpcIjEyXCIsXCJJbXBvcnRJZFwiOlwiMTFcIixcIklzSW1wb3J0ZWRcIjp0cnVlLFwiQ2hpbGRyZW5cIjpbXX0se1wiJGlkXCI6XCIxM1wiLFwiSW1wb3J0SWRcIjpcIjEyXCIsXCJJc0ltcG9ydGVkXCI6dHJ1ZSxcIkNoaWxkcmVuXCI6W119LHtcIiRpZFwiOlwiMTRcIixcIkltcG9ydElkXCI6XCIxM1wiLFwiSXNJbXBvcnRlZFwiOnRydWUsXCJDaGlsZHJlblwiOltdfSx7XCIkaWRcIjpcIjE1XCIsXCJJbXBvcnRJZFwiOlwiMTRcIixcIklzSW1wb3J0ZWRcIjp0cnVlLFwiQ2hpbGRyZW5cIjpbXX0se1wiJGlkXCI6XCIxNlwiLFwiSW1wb3J0SWRcIjpcIjE1XCIsXCJJc0ltcG9ydGVkXCI6dHJ1ZSxcIkNoaWxkcmVuXCI6W119LHtcIiRpZFwiOlwiMTdcIixcIkltcG9ydElkXCI6XCIxNlwiLFwiSXNJbXBvcnRlZFwiOnRydWUsXCJDaGlsZHJlblwiOltdfSx7XCIkaWRcIjpcIjE4XCIsXCJJbXBvcnRJZFwiOlwiMTdcIixcIklzSW1wb3J0ZWRcIjp0cnVlLFwiQ2hpbGRyZW5cIjpbXX0se1wiJGlkXCI6XCIxOVwiLFwiSW1wb3J0SWRcIjpcIjE4XCIsXCJJc0ltcG9ydGVkXCI6dHJ1ZSxcIkNoaWxkcmVuXCI6W119LHtcIiRpZFwiOlwiMjBcIixcIkltcG9ydElkXCI6XCIxOVwiLFwiSXNJbXBvcnRlZFwiOnRydWUsXCJDaGlsZHJlblwiOltdfSx7XCIkaWRcIjpcIjIxXCIsXCJJbXBvcnRJZFwiOlwiMjBcIixcIklzSW1wb3J0ZWRcIjp0cnVlLFwiQ2hpbGRyZW5cIjpbXX0se1wiJGlkXCI6XCIyMlwiLFwiSW1wb3J0SWRcIjpcIjIxXCIsXCJJc0ltcG9ydGVkXCI6dHJ1ZSxcIkNoaWxkcmVuXCI6W119LHtcIiRpZFwiOlwiMjNcIixcIkltcG9ydElkXCI6XCIyMlwiLFwiSXNJbXBvcnRlZFwiOnRydWUsXCJDaGlsZHJlblwiOltdfSx7XCIkaWRcIjpcIjI0XCIsXCJJbXBvcnRJZFwiOlwiMjNcIixcIklzSW1wb3J0ZWRcIjp0cnVlLFwiQ2hpbGRyZW5cIjpbXX0se1wiJGlkXCI6XCIyNVwiLFwiSW1wb3J0SWRcIjpcIjI0XCIsXCJJc0ltcG9ydGVkXCI6dHJ1ZSxcIkNoaWxkcmVuXCI6W119LHtcIiRpZFwiOlwiMjZcIixcIkltcG9ydElkXCI6XCIyNVwiLFwiSXNJbXBvcnRlZFwiOnRydWUsXCJDaGlsZHJlblwiOltdfV19fSIsIkNvbHVtbnNNYXBwaW5nIjoiW3tcIiRpZFwiOlwiMVwiLFwiU2VsZWN0ZWRNYXBwaW5nXCI6OCxcIkNvbHVtbkhlYWRlclwiOlwiQ29sdW1uMFwiLFwiQ29sdW1uRnJpZW5kbHlOYW1lXCI6XCJJRFwifSx7XCIkaWRcIjpcIjJcIixcIlNlbGVjdGVkTWFwcGluZ1wiOjIsXCJDb2x1bW5IZWFkZXJcIjpcIkNvbHVtbjFcIixcIkNvbHVtbkZyaWVuZGx5TmFtZVwiOlwiUHJvZHVjdFwifSx7XCIkaWRcIjpcIjNcIixcIlNlbGVjdGVkTWFwcGluZ1wiOjEsXCJDb2x1bW5IZWFkZXJcIjpcIkNvbHVtbjJcIixcIkNvbHVtbkZyaWVuZGx5TmFtZVwiOlwiTWFudWZhY3R1cmluZyBTaXRlXCJ9LHtcIiRpZFwiOlwiNFwiLFwiU2VsZWN0ZWRNYXBwaW5nXCI6NyxcIkNvbHVtbkhlYWRlclwiOlwiQ29sdW1uM1wiLFwiQ29sdW1uRnJpZW5kbHlOYW1lXCI6XCJBc3NlbWJseSBMaW5lXCJ9LHtcIiRpZFwiOlwiNVwiLFwiU2VsZWN0ZWRNYXBwaW5nXCI6MyxcIkNvbHVtbkhlYWRlclwiOlwiQ29sdW1uNFwiLFwiQ29sdW1uRnJpZW5kbHlOYW1lXCI6XCJNYW51ZmFjdHVyaW5nIFN0YXJ0XCJ9LHtcIiRpZFwiOlwiNlwiLFwiU2VsZWN0ZWRNYXBwaW5nXCI6NCxcIkNvbHVtbkhlYWRlclwiOlwiQ29sdW1uNVwiLFwiQ29sdW1uRnJpZW5kbHlOYW1lXCI6XCJNYW51ZmFjdHVyaW5nIEZpbmlzaF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yMDk2IiwiSW1wYU9wdGlvbnMiOnsiJGlkIjoiMjA5N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cXFxcZmlsZXIucm1zLmludGVyblxccHJvamVjdHNcXE9UTCBNYXJrZXRpbmdcXEJsb2dcXEJsb2cgcG9zdHNcXEluZHVzdHJ5IHRlbXBsYXRlc1xcTWFudWZhY3R1cmluZ1xcaW5zcG9cXFNpdGUgUHJvZHVjdGlvbiBSb2FkbWFwLnhsc3giLCJUaW1lQ29uZmlndXJhdGlvbiI6eyIkaWQiOiIyMDk4IiwiVXNlVGltZSI6ZmFsc2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TIMEBANDRESERVEDLEFTAREAWIDTH" val="75.3709281341098"/>
  <p:tag name="OTLLEFTENDCAPSMARGINLEFT" val="83.316299909527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96"/>
  <p:tag name="OTLTIMEBANDFYSTARTMONTH" val="January"/>
  <p:tag name="OTLTIMEBANDSHOWFYLABEL" val="True"/>
  <p:tag name="OTLTIMEBANDUSESTARTINGOFTHEYEARFORFYNUMBERING" val="True"/>
  <p:tag name="OTLTIMEBANDRESERVEDLEFTAREAWIDTH" val="76"/>
  <p:tag name="OTLTIMEBANDRESERVEDLEFTAREAISSET" val="True"/>
  <p:tag name="OTLTIMEBANDTHREEDEFFECTS" val="Non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1-12-31T23:59:00.0000000"/>
  <p:tag name="OTLDURATIONFORMAT" val="day"/>
  <p:tag name="OTLSPACING" val="3"/>
  <p:tag name="OTLSHAPETHICKNESSTYPE" val="Regular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31T00:00:00.0000000"/>
  <p:tag name="OTLENDDATE" val="2024-03-30T23:59:00.0000000"/>
  <p:tag name="OTLDURATIONFORMAT" val="day"/>
  <p:tag name="OTLSPACING" val="3"/>
  <p:tag name="OTLSHAPETHICKNESSTYPE" val="Regular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28T00:00:00.0000000"/>
  <p:tag name="OTLENDDATE" val="2029-07-28T23:59:00.0000000"/>
  <p:tag name="OTLDURATIONFORMAT" val="day"/>
  <p:tag name="OTLSPACING" val="3"/>
  <p:tag name="OTLSHAPETHICKNESSTYPE" val="Regular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0-12-31T23:59:00.0000000"/>
  <p:tag name="OTLDURATIONFORMAT" val="day"/>
  <p:tag name="OTLSPACING" val="3"/>
  <p:tag name="OTLSHAPETHICKNESSTYPE" val="Regular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31T00:00:00.0000000"/>
  <p:tag name="OTLENDDATE" val="2023-03-31T23:59:00.0000000"/>
  <p:tag name="OTLDURATIONFORMAT" val="day"/>
  <p:tag name="OTLSPACING" val="3"/>
  <p:tag name="OTLSHAPETHICKNESSTYPE" val="Regular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0-12-31T23:59:00.0000000"/>
  <p:tag name="OTLDURATIONFORMAT" val="day"/>
  <p:tag name="OTLSPACING" val="3"/>
  <p:tag name="OTLSHAPETHICKNESSTYPE" val="Regula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00:00:00.0000000"/>
  <p:tag name="OTLENDDATE" val="2024-02-29T23:59:00.0000000"/>
  <p:tag name="OTLDURATIONFORMAT" val="day"/>
  <p:tag name="OTLSPACING" val="3"/>
  <p:tag name="OTLSHAPETHICKNESSTYPE" val="Regular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5-29T00:00:00.0000000"/>
  <p:tag name="OTLENDDATE" val="2026-05-29T23:59:00.0000000"/>
  <p:tag name="OTLDURATIONFORMAT" val="day"/>
  <p:tag name="OTLSPACING" val="3"/>
  <p:tag name="OTLSHAPETHICKNESSTYPE" val="Regular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0-01-01T23:59:00.0000000"/>
  <p:tag name="OTLDURATIONFORMAT" val="day"/>
  <p:tag name="OTLSPACING" val="3"/>
  <p:tag name="OTLSHAPETHICKNESSTYPE" val="Regular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31T00:00:00.0000000"/>
  <p:tag name="OTLENDDATE" val="2021-01-30T23:59:00.0000000"/>
  <p:tag name="OTLDURATIONFORMAT" val="day"/>
  <p:tag name="OTLSPACING" val="3"/>
  <p:tag name="OTLSHAPETHICKNESSTYPE" val="Regular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00:00:00.0000000"/>
  <p:tag name="OTLENDDATE" val="2022-03-01T23:59:00.0000000"/>
  <p:tag name="OTLDURATIONFORMAT" val="day"/>
  <p:tag name="OTLSPACING" val="3"/>
  <p:tag name="OTLSHAPETHICKNESSTYPE" val="Regular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30T00:00:00.0000000"/>
  <p:tag name="OTLENDDATE" val="2029-07-28T23:59:00.0000000"/>
  <p:tag name="OTLDURATIONFORMAT" val="day"/>
  <p:tag name="OTLSPACING" val="3"/>
  <p:tag name="OTLSHAPETHICKNESSTYPE" val="Regular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0-01-05T23:59:00.0000000"/>
  <p:tag name="OTLDURATIONFORMAT" val="day"/>
  <p:tag name="OTLSPACING" val="3"/>
  <p:tag name="OTLSHAPETHICKNESSTYPE" val="Regular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3-05T00:00:00.0000000"/>
  <p:tag name="OTLENDDATE" val="2021-03-09T23:59:00.0000000"/>
  <p:tag name="OTLDURATIONFORMAT" val="day"/>
  <p:tag name="OTLSPACING" val="3"/>
  <p:tag name="OTLSHAPETHICKNESSTYPE" val="Regular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08T00:00:00.0000000"/>
  <p:tag name="OTLENDDATE" val="2022-05-12T23:59:00.0000000"/>
  <p:tag name="OTLDURATIONFORMAT" val="day"/>
  <p:tag name="OTLSPACING" val="3"/>
  <p:tag name="OTLSHAPETHICKNESSTYPE" val="Regular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2T00:00:00.0000000"/>
  <p:tag name="OTLENDDATE" val="2023-12-31T23:59:00.0000000"/>
  <p:tag name="OTLDURATIONFORMAT" val="day"/>
  <p:tag name="OTLSPACING" val="3"/>
  <p:tag name="OTLSHAPETHICKNESSTYPE" val="Regula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30T00:00:00.0000000"/>
  <p:tag name="OTLENDDATE" val="2026-05-29T23:59:00.0000000"/>
  <p:tag name="OTLDURATIONFORMAT" val="day"/>
  <p:tag name="OTLSPACING" val="3"/>
  <p:tag name="OTLSHAPETHICKNESSTYPE" val="Regular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7-28T00:00:00.0000000"/>
  <p:tag name="OTLENDDATE" val="2029-07-27T23:59:00.0000000"/>
  <p:tag name="OTLDURATIONFORMAT" val="day"/>
  <p:tag name="OTLSPACING" val="3"/>
  <p:tag name="OTLSHAPETHICKNESSTYPE" val="Regular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3-12-31T23:59:00.0000000"/>
  <p:tag name="OTLDURATIONFORMAT" val="day"/>
  <p:tag name="OTLSPACING" val="3"/>
  <p:tag name="OTLSHAPETHICKNESSTYPE" val="Regular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28T00:00:00.0000000"/>
  <p:tag name="OTLENDDATE" val="2029-07-28T23:59:00.0000000"/>
  <p:tag name="OTLDURATIONFORMAT" val="day"/>
  <p:tag name="OTLSPACING" val="3"/>
  <p:tag name="OTLSHAPETHICKNESSTYPE" val="Regular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4-01-30T23:59:00.0000000"/>
  <p:tag name="OTLDURATIONFORMAT" val="day"/>
  <p:tag name="OTLSPACING" val="3"/>
  <p:tag name="OTLSHAPETHICKNESSTYPE" val="Regular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30T00:00:00.0000000"/>
  <p:tag name="OTLENDDATE" val="2029-07-28T23:59:00.0000000"/>
  <p:tag name="OTLDURATIONFORMAT" val="day"/>
  <p:tag name="OTLSPACING" val="3"/>
  <p:tag name="OTLSHAPETHICKNESSTYPE" val="Regular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3-12-31T23:59:00.0000000"/>
  <p:tag name="OTLDURATIONFORMAT" val="day"/>
  <p:tag name="OTLSPACING" val="3"/>
  <p:tag name="OTLSHAPETHICKNESSTYPE" val="Regular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30T00:00:00.0000000"/>
  <p:tag name="OTLENDDATE" val="2029-07-28T23:59:00.0000000"/>
  <p:tag name="OTLDURATIONFORMAT" val="day"/>
  <p:tag name="OTLSPACING" val="3"/>
  <p:tag name="OTLSHAPETHICKNESSTYPE" val="Regular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01-01T00:00:00.0000000"/>
  <p:tag name="OTLENDDATE" val="2029-07-28T23:59:00.0000000"/>
  <p:tag name="OTLDURATIONFORMAT" val="day"/>
  <p:tag name="OTLSPACING" val="3"/>
  <p:tag name="OTLSHAPETHICKNESSTYPE" val="Regular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bov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3LTAyVDAwOjAwOjAwWiIsIkVuZERhdGUiOiIyMDIzLTEwLTMxVDIzOjU5OjAwIiwiUGVyY2VudGFnZUNvbXBsZXRlIjpudWxsLCJTdHlsZSI6eyIkaWQiOiI3IiwiU2hhcGUiOjAsIlNoYXBlVGhpY2tuZXNzIjoyLCJEdXJhdGlvbkZvcm1hdCI6MCwiSW5jbHVkZU5vbldvcmtpbmdEYXlzSW5EdXJhdGlvbiI6ZmFsc2UsIlBlcmNlbnRhZ2VDb21wbGV0ZVN0eWxlIjp7IiRpZCI6IjgiLCJGb250U2V0dGluZ3MiOnsiJGlkIjoiOSIsIkZvbnRTaXplIjo5LCJGb250TmFtZSI6IkNhbGlicmkiLCJJc0JvbGQiOmZhbHNlLCJJc0l0YWxpYyI6ZmFsc2UsIklzVW5kZXJsaW5lZCI6ZmFsc2UsIlBhcmVudFN0eWxlIjpudWxsfSwiQXV0b1NpemUiOjAsIkZvcmVncm91bmQiOnsiJGlkIjoiMTAiLCJDb2xvciI6eyIkaWQiOiIx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w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yNDAsIkciOjE2MiwiQiI6NDZ9fSwiSXNWaXNpYmxlIjp0cnVlLCJXaWR0aCI6MC4wLCJIZWlnaHQiOjIyLjAsIkJvcmRlclN0eWxlIjp7IiRpZCI6IjM3IiwiTGluZUNvbG9yIjp7IiRpZCI6IjM4IiwiJHR5cGUiOiJOTFJFLkNvbW1vbi5Eb20uU29saWRDb2xvckJydXNoLCBOTFJFLkNvbW1vbiIsIkNvbG9yIjp7IiRpZCI6IjM5IiwiQSI6MjU1LCJSIjoxNzYsIkciOjExOCwiQiI6MzF9fSwiTGluZVdlaWdodCI6MC4wLCJMaW5lVHlwZSI6MCwiUGFyZW50U3R5bGUiOm51bGx9LCJQYXJlbnRTdHlsZSI6bnVsbH0sIlRpdGxlU3R5bGUiOnsiJGlkIjoiNDAiLCJGb250U2V0dGluZ3MiOnsiJGlkIjoiNDEiLCJGb250U2l6ZSI6MTIsIkZvbnROYW1lIjoiQ2FsaWJyaSIsIklzQm9sZCI6dHJ1ZSwiSXNJdGFsaWMiOmZhbHNlLCJJc1VuZGVybGluZWQiOmZhbHNlLCJQYXJlbnRTdHlsZSI6bnVsbH0sIkF1dG9TaXplIjowLCJGb3JlZ3JvdW5kIjp7IiRpZCI6IjQyIiwiQ29sb3IiOnsiJGlkIjoiNDMiLCJBIjoyNTUsIlIiOjAsIkciOjAsIkIiOjB9fSwiTWF4V2lkdGgiOjI0MC4wLCJNYXhIZWlnaHQiOiJJbmZpbml0eSIsIlNtYXJ0Rm9yZWdyb3VuZElzQWN0aXZlIjpmYWxzZSwiSG9yaXpvbnRhbEFsaWdubWVudCI6MS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OSwiRm9udE5hbWUiOiJDYWxpYnJpIiwiSXNCb2xkIjpmYWxzZSwiSXNJdGFsaWMiOmZhbHNlLCJJc1VuZGVybGluZWQiOmZhbHNlLCJQYXJlbnRTdHlsZSI6bnVsbH0sIkF1dG9TaXplIjowLCJGb3JlZ3JvdW5kIjp7IiRpZCI6IjUxIiwiQ29sb3IiOnsiJGlkIjoi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HJlZiI6IjI0In19LCJJc1Zpc2libGUiOnRydWUsIldpZHRoIjowLjAsIkhlaWdodCI6MC4wLCJCb3JkZXJTdHlsZSI6eyIkaWQiOiI1NiIsIkxpbmVDb2xvciI6bnVsbCwiTGluZVdlaWdodCI6MC4wLCJMaW5lVHlwZSI6MCwiUGFyZW50U3R5bGUiOm51bGx9LCJQYXJlbnRTdHlsZSI6bnVsbH0sIkRhdGVGb3JtYXQiOnsiJGlkIjoiN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CIsIkRhdGVQYXJ0SXNWaXNpYmxlIjpmYWxzZSwiVGltZVBhcnRJc1Zpc2libGUiOmZhbHNlfX0sIldlZWtOdW1iZXJpbmciOnsiJGlkIjoiNTkiLCJGb3JtYXQiOjAsIklzVmlzaWJsZSI6ZmFsc2UsIkxhc3RLbm93blZpc2liaWxpdHlTdGF0ZSI6ZmFsc2V9LCJJc1Zpc2libGUiOnRydWUsIlBhcmVudFN0eWxlIjpudWxsfSwiSW5kZXgiOjExLCJTbWFydER1cmF0aW9uQWN0aXZhdGVkIjpmYWxzZSwiRGF0ZUZvcm1hdCI6eyIkcmVmIjoiNTcifSwiV2Vla051bWJlcmluZyI6eyIkaWQiOiI2MCIsIkZvcm1hdCI6MCwiSXNWaXNpYmxlIjpmYWxzZSwiTGFzdEtub3duVmlzaWJpbGl0eVN0YXRlIjpmYWxzZX0sIklkIjoiNjI3Njk3MzctYzI2MS00NWQwLTg4MGQtMTY4NzEyYTQ4ODU1IiwiSW1wb3J0SWQiOiIxMiIsIlRpdGxlIjoiUmV2aWV3IGN1cnJlbnQgcmlzayBpbml0aWF0aXZlcyIsIk5vdGUiOm51bGwsIkh5cGVybGluayI6eyIkaWQiOiI2MSIsIkFkZHJlc3MiOiIiLCJTdWJBZGRyZXNzIjoiIn0sIklzQ2hhbmdlZCI6ZmFsc2UsIklzTmV3IjpmYWxzZX19LHsiJGlkIjoiNjIiLCJfYXR0YWNoZWRNaWxlc3RvbmVzIjpbXSwiVGFza0RlZmluaXRpb24iOnsiJGlkIjoiNjMiLCJHcm91cE5hbWUiOm51bGwsIlN0YXJ0RGF0ZSI6IjIwMjMtMDEtMDFUMDA6MDA6MDAiLCJFbmREYXRlIjoiMjAyMy0wNC0zMFQyMzo1OTowMCIsIlBlcmNlbnRhZ2VDb21wbGV0ZSI6MjAuMCwiU3R5bGUiOnsiJGlkIjoiNjQiLCJTaGFwZSI6MCwiU2hhcGVUaGlja25lc3MiOjIsIkR1cmF0aW9uRm9ybWF0IjowLCJJbmNsdWRlTm9uV29ya2luZ0RheXNJbkR1cmF0aW9uIjpmYWxzZSwiUGVyY2VudGFnZUNvbXBsZXRlU3R5bGUiOnsiJGlkIjoiNjUiLCJGb250U2V0dGluZ3MiOnsiJGlkIjoiNjYiLCJGb250U2l6ZSI6OSwiRm9udE5hbWUiOiJDYWxpYnJpIiwiSXNCb2xkIjpmYWxzZSwiSXNJdGFsaWMiOmZhbHNlLCJJc1VuZGVybGluZWQiOmZhbHNlLCJQYXJlbnRTdHlsZSI6bnVsbH0sIkF1dG9TaXplIjowLCJGb3JlZ3JvdW5kIjp7IiRpZCI6IjY3IiwiQ29sb3IiOnsiJGlkIjoiNj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pZCI6IjgxIiwiQSI6ODksIlIiOjAsIkciOjAsIkIiOjB9fSwiSXNWaXNpYmxlIjp0cnVlLCJXaWR0aCI6MC4wLCJIZWlnaHQiOjAuMCwiQm9yZGVyU3R5bGUiOnsiJGlkIjoiODIiLCJMaW5lQ29sb3IiOm51bGwsIkxpbmVXZWlnaHQiOjAuMCwiTGluZVR5cGUiOjAsIlBhcmVudFN0eWxlIjpudWxsfSwiUGFyZW50U3R5bGUiOm51bGx9LCJIb3Jpem9udGFsQ29ubmVjdG9yU3R5bGUiOnsiJGlkIjoiODMiLCJMaW5lQ29sb3IiOnsiJGlkIjoiODQiLCIkdHlwZSI6Ik5MUkUuQ29tbW9uLkRvbS5Tb2xpZENvbG9yQnJ1c2gsIE5MUkUuQ29tbW9uIiwiQ29sb3IiOnsiJGlkIjoiODUiLCJBIjoyNTUsIlIiOjIwNCwiRyI6MjA0LCJCIjoyMDR9fSwiTGluZVdlaWdodCI6MC4wLCJMaW5lVHlwZSI6MCwiUGFyZW50U3R5bGUiOm51bGx9LCJWZXJ0aWNhbENvbm5lY3RvclN0eWxlIjp7IiRpZCI6Ijg2IiwiTGluZUNvbG9yIjp7IiRpZCI6Ijg3IiwiJHR5cGUiOiJOTFJFLkNvbW1vbi5Eb20uU29saWRDb2xvckJydXNoLCBOTFJFLkNvbW1vbiIsIkNvbG9yIjp7IiRpZCI6Ijg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DkiLCJNYXJnaW4iOnsiJGlkIjoiOTAiLCJUb3AiOjAuMCwiTGVmdCI6NC4wLCJSaWdodCI6NC4wLCJCb3R0b20iOjAuMH0sIlBhZGRpbmciOnsiJGlkIjoiOTEiLCJUb3AiOjAuMCwiTGVmdCI6MC4wLCJSaWdodCI6MC4wLCJCb3R0b20iOjAuMH0sIkJhY2tncm91bmQiOnsiJGlkIjoiOTIiLCJDb2xvciI6eyIkaWQiOiI5MyIsIkEiOjI1NSwiUiI6MjQwLCJHIjoxNjIsIkIiOjQ2fX0sIklzVmlzaWJsZSI6dHJ1ZSwiV2lkdGgiOjAuMCwiSGVpZ2h0IjoyMi4wLCJCb3JkZXJTdHlsZSI6eyIkaWQiOiI5NCIsIkxpbmVDb2xvciI6eyIkaWQiOiI5NSIsIiR0eXBlIjoiTkxSRS5Db21tb24uRG9tLlNvbGlkQ29sb3JCcnVzaCwgTkxSRS5Db21tb24iLCJDb2xvciI6eyIkaWQiOiI5NiIsIkEiOjI1NSwiUiI6MTc2LCJHIjoxMTgsIkIiOjMxfX0sIkxpbmVXZWlnaHQiOjAuMCwiTGluZVR5cGUiOjAsIlBhcmVudFN0eWxlIjpudWxsfSwiUGFyZW50U3R5bGUiOm51bGx9LCJUaXRsZVN0eWxlIjp7IiRpZCI6Ijk3IiwiRm9udFNldHRpbmdzIjp7IiRpZCI6Ijk4IiwiRm9udFNpemUiOjEyLCJGb250TmFtZSI6IkNhbGlicmkiLCJJc0JvbGQiOnRydWUsIklzSXRhbGljIjpmYWxzZSwiSXNVbmRlcmxpbmVkIjpmYWxzZSwiUGFyZW50U3R5bGUiOm51bGx9LCJBdXRvU2l6ZSI6MCwiRm9yZWdyb3VuZCI6eyIkaWQiOiI5OSIsIkNvbG9yIjp7IiRpZCI6IjEw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pZCI6IjEwMyIsIkNvbG9yIjp7IiRpZCI6IjEwNCIsIkEiOjAsIlIiOjI1NSwiRyI6MjU1LCJCIjoyNTV9fSwiSXNWaXNpYmxlIjp0cnVlLCJXaWR0aCI6MC4wLCJIZWlnaHQiOjAuMCwiQm9yZGVyU3R5bGUiOnsiJGlkIjoiMTA1IiwiTGluZUNvbG9yIjpudWxsLCJMaW5lV2VpZ2h0IjowLjAsIkxpbmVUeXBlIjowLCJQYXJlbnRTdHlsZSI6bnVsbH0sIlBhcmVudFN0eWxlIjpudWxsfSwiRGF0ZVN0eWxlIjp7IiRpZCI6IjEwNiIsIkZvbnRTZXR0aW5ncyI6eyIkaWQiOiIxMDciLCJGb250U2l6ZSI6OSwiRm9udE5hbWUiOiJDYWxpYnJpIiwiSXNCb2xkIjpmYWxzZSwiSXNJdGFsaWMiOmZhbHNlLCJJc1VuZGVybGluZWQiOmZhbHNlLCJQYXJlbnRTdHlsZSI6bnVsbH0sIkF1dG9TaXplIjowLCJGb3JlZ3JvdW5kIjp7IiRpZCI6IjEwOCIsIkNvbG9yIjp7IiRpZCI6IjEw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cmVmIjoiODEifX0sIklzVmlzaWJsZSI6dHJ1ZSwiV2lkdGgiOjAuMCwiSGVpZ2h0IjowLjAsIkJvcmRlclN0eWxlIjp7IiRpZCI6IjExMyIsIkxpbmVDb2xvciI6bnVsbCwiTGluZVdlaWdodCI6MC4wLCJMaW5lVHlwZSI6MCwiUGFyZW50U3R5bGUiOm51bGx9LCJQYXJlbnRTdHlsZSI6bnVsbH0sIkRhdGVGb3JtYXQiOnsiJGlkIjoiMTE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1IiwiRGF0ZVBhcnRJc1Zpc2libGUiOmZhbHNlLCJUaW1lUGFydElzVmlzaWJsZSI6ZmFsc2V9fSwiV2Vla051bWJlcmluZyI6eyIkaWQiOiIxMTYiLCJGb3JtYXQiOjAsIklzVmlzaWJsZSI6ZmFsc2UsIkxhc3RLbm93blZpc2liaWxpdHlTdGF0ZSI6ZmFsc2V9LCJJc1Zpc2libGUiOnRydWUsIlBhcmVudFN0eWxlIjpudWxsfSwiSW5kZXgiOjksIlNtYXJ0RHVyYXRpb25BY3RpdmF0ZWQiOmZhbHNlLCJEYXRlRm9ybWF0Ijp7IiRyZWYiOiIxMTQifSwiV2Vla051bWJlcmluZyI6eyIkaWQiOiIxMTciLCJGb3JtYXQiOjAsIklzVmlzaWJsZSI6ZmFsc2UsIkxhc3RLbm93blZpc2liaWxpdHlTdGF0ZSI6ZmFsc2V9LCJJZCI6IjY5NzA3MWE4LTdhYTUtNGFlZC05YzA5LTg0OTc1NDczMWY1NSIsIkltcG9ydElkIjoiMTAiLCJUaXRsZSI6IkRldGVybWluZSBrZXkgc3Rha2Vob2xkZXJzIiwiTm90ZSI6bnVsbCwiSHlwZXJsaW5rIjp7IiRpZCI6IjExOCIsIkFkZHJlc3MiOiIiLCJTdWJBZGRyZXNzIjoiIn0sIklzQ2hhbmdlZCI6ZmFsc2UsIklzTmV3IjpmYWxzZX19LHsiJGlkIjoiMTE5IiwiX2F0dGFjaGVkTWlsZXN0b25lcyI6W10sIlRhc2tEZWZpbml0aW9uIjp7IiRpZCI6IjEyMCIsIkdyb3VwTmFtZSI6bnVsbCwiU3RhcnREYXRlIjoiMjAyMy0xMS0wMlQwMDowMDowMFoiLCJFbmREYXRlIjoiMjAyMy0xMi0xNVQyMzo1OTowMCIsIlBlcmNlbnRhZ2VDb21wbGV0ZSI6bnVsbCwiU3R5bGUiOnsiJGlkIjoiMTIxIiwiU2hhcGUiOjAsIlNoYXBlVGhpY2tuZXNzIjoyLCJEdXJhdGlvbkZvcm1hdCI6MCwiSW5jbHVkZU5vbldvcmtpbmdEYXlzSW5EdXJhdGlvbiI6ZmFsc2UsIlBlcmNlbnRhZ2VDb21wbGV0ZVN0eWxlIjp7IiRpZCI6IjEyMiIsIkZvbnRTZXR0aW5ncyI6eyIkaWQiOiIxMjMiLCJGb250U2l6ZSI6OSwiRm9udE5hbWUiOiJDYWxpYnJpIiwiSXNCb2xkIjpmYWxzZSwiSXNJdGFsaWMiOmZhbHNlLCJJc1VuZGVybGluZWQiOmZhbHNlLCJQYXJlbnRTdHlsZSI6bnVsbH0sIkF1dG9TaXplIjowLCJGb3JlZ3JvdW5kIjp7IiRpZCI6IjEyNCIsIkNvbG9yIjp7IiRpZCI6IjEy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YiLCJUb3AiOjAuMCwiTGVmdCI6MC4wLCJSaWdodCI6MC4wLCJCb3R0b20iOjAuMH0sIlBhZGRpbmciOnsiJGlkIjoiMTI3IiwiVG9wIjowLjAsIkxlZnQiOjAuMCwiUmlnaHQiOjAuMCwiQm90dG9tIjowLjB9LCJCYWNrZ3JvdW5kIjp7IiRpZCI6IjEyOCIsIkNvbG9yIjp7IiRpZCI6IjEyOSIsIkEiOjg5LCJSIjowLCJHIjowLCJCIjowfX0sIklzVmlzaWJsZSI6dHJ1ZSwiV2lkdGgiOjAuMCwiSGVpZ2h0IjowLjAsIkJvcmRlclN0eWxlIjp7IiRpZCI6IjEzMCIsIkxpbmVDb2xvciI6bnVsbCwiTGluZVdlaWdodCI6MC4wLCJMaW5lVHlwZSI6MCwiUGFyZW50U3R5bGUiOm51bGx9LCJQYXJlbnRTdHlsZSI6bnVsbH0sIkR1cmF0aW9uU3R5bGUiOnsiJGlkIjoiMTMxIiwiRm9udFNldHRpbmdzIjp7IiRpZCI6IjEzMiIsIkZvbnRTaXplIjoxMCwiRm9udE5hbWUiOiJDYWxpYnJpIiwiSXNCb2xkIjpmYWxzZSwiSXNJdGFsaWMiOmZhbHNlLCJJc1VuZGVybGluZWQiOmZhbHNlLCJQYXJlbnRTdHlsZSI6bnVsbH0sIkF1dG9TaXplIjowLCJGb3JlZ3JvdW5kIjp7IiRpZCI6IjEzMyIsIkNvbG9yIjp7IiRpZCI6IjEz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SIsIlRvcCI6MC4wLCJMZWZ0IjowLjAsIlJpZ2h0IjowLjAsIkJvdHRvbSI6MC4wfSwiUGFkZGluZyI6eyIkaWQiOiIxMzYiLCJUb3AiOjAuMCwiTGVmdCI6MC4wLCJSaWdodCI6MC4wLCJCb3R0b20iOjAuMH0sIkJhY2tncm91bmQiOnsiJGlkIjoiMTM3IiwiQ29sb3IiOnsiJGlkIjoiMTM4IiwiQSI6ODksIlIiOjAsIkciOjAsIkIiOjB9fSwiSXNWaXNpYmxlIjp0cnVlLCJXaWR0aCI6MC4wLCJIZWlnaHQiOjAuMCwiQm9yZGVyU3R5bGUiOnsiJGlkIjoiMTM5IiwiTGluZUNvbG9yIjpudWxsLCJMaW5lV2VpZ2h0IjowLjAsIkxpbmVUeXBlIjowLCJQYXJlbnRTdHlsZSI6bnVsbH0sIlBhcmVudFN0eWxlIjpudWxsfSwiSG9yaXpvbnRhbENvbm5lY3RvclN0eWxlIjp7IiRpZCI6IjE0MCIsIkxpbmVDb2xvciI6eyIkaWQiOiIxNDEiLCIkdHlwZSI6Ik5MUkUuQ29tbW9uLkRvbS5Tb2xpZENvbG9yQnJ1c2gsIE5MUkUuQ29tbW9uIiwiQ29sb3IiOnsiJGlkIjoiMTQyIiwiQSI6MjU1LCJSIjoyMDQsIkciOjIwNCwiQiI6MjA0fX0sIkxpbmVXZWlnaHQiOjAuMCwiTGluZVR5cGUiOjAsIlBhcmVudFN0eWxlIjpudWxsfSwiVmVydGljYWxDb25uZWN0b3JTdHlsZSI6eyIkaWQiOiIxNDMiLCJMaW5lQ29sb3IiOnsiJGlkIjoiMTQ0IiwiJHR5cGUiOiJOTFJFLkNvbW1vbi5Eb20uU29saWRDb2xvckJydXNoLCBOTFJFLkNvbW1vbiIsIkNvbG9yIjp7IiRpZCI6IjE0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0NiIsIk1hcmdpbiI6eyIkaWQiOiIxNDciLCJUb3AiOjAuMCwiTGVmdCI6NC4wLCJSaWdodCI6NC4wLCJCb3R0b20iOjAuMH0sIlBhZGRpbmciOnsiJGlkIjoiMTQ4IiwiVG9wIjowLjAsIkxlZnQiOjAuMCwiUmlnaHQiOjAuMCwiQm90dG9tIjowLjB9LCJCYWNrZ3JvdW5kIjp7IiRpZCI6IjE0OSIsIkNvbG9yIjp7IiRpZCI6IjE1MCIsIkEiOjI1NSwiUiI6MjQwLCJHIjoxNjIsIkIiOjQ2fX0sIklzVmlzaWJsZSI6dHJ1ZSwiV2lkdGgiOjAuMCwiSGVpZ2h0IjoyMi4wLCJCb3JkZXJTdHlsZSI6eyIkaWQiOiIxNTEiLCJMaW5lQ29sb3IiOnsiJGlkIjoiMTUyIiwiJHR5cGUiOiJOTFJFLkNvbW1vbi5Eb20uU29saWRDb2xvckJydXNoLCBOTFJFLkNvbW1vbiIsIkNvbG9yIjp7IiRpZCI6IjE1MyIsIkEiOjI1NSwiUiI6MTc2LCJHIjoxMTgsIkIiOjMxfX0sIkxpbmVXZWlnaHQiOjAuMCwiTGluZVR5cGUiOjAsIlBhcmVudFN0eWxlIjpudWxsfSwiUGFyZW50U3R5bGUiOm51bGx9LCJUaXRsZVN0eWxlIjp7IiRpZCI6IjE1NCIsIkZvbnRTZXR0aW5ncyI6eyIkaWQiOiIxNTUiLCJGb250U2l6ZSI6MTIsIkZvbnROYW1lIjoiQ2FsaWJyaSIsIklzQm9sZCI6dHJ1ZSwiSXNJdGFsaWMiOmZhbHNlLCJJc1VuZGVybGluZWQiOmZhbHNlLCJQYXJlbnRTdHlsZSI6bnVsbH0sIkF1dG9TaXplIjowLCJGb3JlZ3JvdW5kIjp7IiRpZCI6IjE1NiIsIkNvbG9yIjp7IiRpZCI6IjE1Ny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xNTgiLCJUb3AiOjAuMCwiTGVmdCI6MC4wLCJSaWdodCI6MC4wLCJCb3R0b20iOjAuMH0sIlBhZGRpbmciOnsiJGlkIjoiMTU5IiwiVG9wIjowLjAsIkxlZnQiOjAuMCwiUmlnaHQiOjAuMCwiQm90dG9tIjowLjB9LCJCYWNrZ3JvdW5kIjp7IiRpZCI6IjE2MCIsIkNvbG9yIjp7IiRpZCI6IjE2MSIsIkEiOjAsIlIiOjI1NSwiRyI6MjU1LCJCIjoyNTV9fSwiSXNWaXNpYmxlIjp0cnVlLCJXaWR0aCI6MC4wLCJIZWlnaHQiOjAuMCwiQm9yZGVyU3R5bGUiOnsiJGlkIjoiMTYyIiwiTGluZUNvbG9yIjpudWxsLCJMaW5lV2VpZ2h0IjowLjAsIkxpbmVUeXBlIjowLCJQYXJlbnRTdHlsZSI6bnVsbH0sIlBhcmVudFN0eWxlIjpudWxsfSwiRGF0ZVN0eWxlIjp7IiRpZCI6IjE2MyIsIkZvbnRTZXR0aW5ncyI6eyIkaWQiOiIxNjQiLCJGb250U2l6ZSI6OSwiRm9udE5hbWUiOiJDYWxpYnJpIiwiSXNCb2xkIjpmYWxzZSwiSXNJdGFsaWMiOmZhbHNlLCJJc1VuZGVybGluZWQiOmZhbHNlLCJQYXJlbnRTdHlsZSI6bnVsbH0sIkF1dG9TaXplIjowLCJGb3JlZ3JvdW5kIjp7IiRpZCI6IjE2NSIsIkNvbG9yIjp7IiRpZCI6IjE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3IiwiVG9wIjowLjAsIkxlZnQiOjAuMCwiUmlnaHQiOjAuMCwiQm90dG9tIjowLjB9LCJQYWRkaW5nIjp7IiRpZCI6IjE2OCIsIlRvcCI6MC4wLCJMZWZ0IjowLjAsIlJpZ2h0IjowLjAsIkJvdHRvbSI6MC4wfSwiQmFja2dyb3VuZCI6eyIkaWQiOiIxNjkiLCJDb2xvciI6eyIkcmVmIjoiMTM4In19LCJJc1Zpc2libGUiOnRydWUsIldpZHRoIjowLjAsIkhlaWdodCI6MC4wLCJCb3JkZXJTdHlsZSI6eyIkaWQiOiIxNzAiLCJMaW5lQ29sb3IiOm51bGwsIkxpbmVXZWlnaHQiOjAuMCwiTGluZVR5cGUiOjAsIlBhcmVudFN0eWxlIjpudWxsfSwiUGFyZW50U3R5bGUiOm51bGx9LCJEYXRlRm9ybWF0Ijp7IiRpZCI6IjE3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iIsIkRhdGVQYXJ0SXNWaXNpYmxlIjpmYWxzZSwiVGltZVBhcnRJc1Zpc2libGUiOmZhbHNlfX0sIldlZWtOdW1iZXJpbmciOnsiJGlkIjoiMTczIiwiRm9ybWF0IjowLCJJc1Zpc2libGUiOmZhbHNlLCJMYXN0S25vd25WaXNpYmlsaXR5U3RhdGUiOmZhbHNlfSwiSXNWaXNpYmxlIjp0cnVlLCJQYXJlbnRTdHlsZSI6bnVsbH0sIkluZGV4IjoxMiwiU21hcnREdXJhdGlvbkFjdGl2YXRlZCI6ZmFsc2UsIkRhdGVGb3JtYXQiOnsiJHJlZiI6IjE3MSJ9LCJXZWVrTnVtYmVyaW5nIjp7IiRpZCI6IjE3NCIsIkZvcm1hdCI6MCwiSXNWaXNpYmxlIjpmYWxzZSwiTGFzdEtub3duVmlzaWJpbGl0eVN0YXRlIjpmYWxzZX0sIklkIjoiYWE1MzVhNjAtMTlhYS00ODhmLWI3MGYtYTkyMDlmNWE2MWNmIiwiSW1wb3J0SWQiOiIxMyIsIlRpdGxlIjoiQWR2ZXJ0aXNlbWVudCBcdTAwMGJtYW5hZ2VtZW50IiwiTm90ZSI6bnVsbCwiSHlwZXJsaW5rIjp7IiRpZCI6IjE3NSIsIkFkZHJlc3MiOm51bGwsIlN1YkFkZHJlc3MiOm51bGx9LCJJc0NoYW5nZWQiOmZhbHNlLCJJc05ldyI6ZmFsc2V9fSx7IiRpZCI6IjE3NiIsIl9hdHRhY2hlZE1pbGVzdG9uZXMiOltdLCJUYXNrRGVmaW5pdGlvbiI6eyIkaWQiOiIxNzciLCJHcm91cE5hbWUiOm51bGwsIlN0YXJ0RGF0ZSI6IjIwMjMtMDUtMDJUMDA6MDA6MDBaIiwiRW5kRGF0ZSI6IjIwMjMtMDYtMzBUMjM6NTk6MDAiLCJQZXJjZW50YWdlQ29tcGxldGUiOm51bGwsIlN0eWxlIjp7IiRpZCI6IjE3OCIsIlNoYXBlIjowLCJTaGFwZVRoaWNrbmVzcyI6MiwiRHVyYXRpb25Gb3JtYXQiOjAsIkluY2x1ZGVOb25Xb3JraW5nRGF5c0luRHVyYXRpb24iOmZhbHNlLCJQZXJjZW50YWdlQ29tcGxldGVTdHlsZSI6eyIkaWQiOiIxNzkiLCJGb250U2V0dGluZ3MiOnsiJGlkIjoiMTgwIiwiRm9udFNpemUiOjksIkZvbnROYW1lIjoiQ2FsaWJyaSIsIklzQm9sZCI6ZmFsc2UsIklzSXRhbGljIjpmYWxzZSwiSXNVbmRlcmxpbmVkIjpmYWxzZSwiUGFyZW50U3R5bGUiOm51bGx9LCJBdXRvU2l6ZSI6MCwiRm9yZWdyb3VuZCI6eyIkaWQiOiIxODEiLCJDb2xvciI6eyIkaWQiOiIxOD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gzIiwiVG9wIjowLjAsIkxlZnQiOjAuMCwiUmlnaHQiOjAuMCwiQm90dG9tIjowLjB9LCJQYWRkaW5nIjp7IiRpZCI6IjE4NCIsIlRvcCI6MC4wLCJMZWZ0IjowLjAsIlJpZ2h0IjowLjAsIkJvdHRvbSI6MC4wfSwiQmFja2dyb3VuZCI6eyIkaWQiOiIxODUiLCJDb2xvciI6eyIkaWQiOiIxODYiLCJBIjo4OSwiUiI6MCwiRyI6MCwiQiI6MH19LCJJc1Zpc2libGUiOnRydWUsIldpZHRoIjowLjAsIkhlaWdodCI6MC4wLCJCb3JkZXJTdHlsZSI6eyIkaWQiOiIxODciLCJMaW5lQ29sb3IiOm51bGwsIkxpbmVXZWlnaHQiOjAuMCwiTGluZVR5cGUiOjAsIlBhcmVudFN0eWxlIjpudWxsfSwiUGFyZW50U3R5bGUiOm51bGx9LCJEdXJhdGlvblN0eWxlIjp7IiRpZCI6IjE4OCIsIkZvbnRTZXR0aW5ncyI6eyIkaWQiOiIxODkiLCJGb250U2l6ZSI6MTAsIkZvbnROYW1lIjoiQ2FsaWJyaSIsIklzQm9sZCI6ZmFsc2UsIklzSXRhbGljIjpmYWxzZSwiSXNVbmRlcmxpbmVkIjpmYWxzZSwiUGFyZW50U3R5bGUiOm51bGx9LCJBdXRvU2l6ZSI6MCwiRm9yZWdyb3VuZCI6eyIkaWQiOiIxOTAiLCJDb2xvciI6eyIkaWQiOiIxO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IiLCJUb3AiOjAuMCwiTGVmdCI6MC4wLCJSaWdodCI6MC4wLCJCb3R0b20iOjAuMH0sIlBhZGRpbmciOnsiJGlkIjoiMTkzIiwiVG9wIjowLjAsIkxlZnQiOjAuMCwiUmlnaHQiOjAuMCwiQm90dG9tIjowLjB9LCJCYWNrZ3JvdW5kIjp7IiRpZCI6IjE5NCIsIkNvbG9yIjp7IiRpZCI6IjE5NSIsIkEiOjg5LCJSIjowLCJHIjowLCJCIjowfX0sIklzVmlzaWJsZSI6dHJ1ZSwiV2lkdGgiOjAuMCwiSGVpZ2h0IjowLjAsIkJvcmRlclN0eWxlIjp7IiRpZCI6IjE5NiIsIkxpbmVDb2xvciI6bnVsbCwiTGluZVdlaWdodCI6MC4wLCJMaW5lVHlwZSI6MCwiUGFyZW50U3R5bGUiOm51bGx9LCJQYXJlbnRTdHlsZSI6bnVsbH0sIkhvcml6b250YWxDb25uZWN0b3JTdHlsZSI6eyIkaWQiOiIxOTciLCJMaW5lQ29sb3IiOnsiJGlkIjoiMTk4IiwiJHR5cGUiOiJOTFJFLkNvbW1vbi5Eb20uU29saWRDb2xvckJydXNoLCBOTFJFLkNvbW1vbiIsIkNvbG9yIjp7IiRpZCI6IjE5OSIsIkEiOjI1NSwiUiI6MjA0LCJHIjoyMDQsIkIiOjIwNH19LCJMaW5lV2VpZ2h0IjowLjAsIkxpbmVUeXBlIjowLCJQYXJlbnRTdHlsZSI6bnVsbH0sIlZlcnRpY2FsQ29ubmVjdG9yU3R5bGUiOnsiJGlkIjoiMjAwIiwiTGluZUNvbG9yIjp7IiRpZCI6IjIwMSIsIiR0eXBlIjoiTkxSRS5Db21tb24uRG9tLlNvbGlkQ29sb3JCcnVzaCwgTkxSRS5Db21tb24iLCJDb2xvciI6eyIkaWQiOiIyMD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yMDMiLCJNYXJnaW4iOnsiJGlkIjoiMjA0IiwiVG9wIjowLjAsIkxlZnQiOjQuMCwiUmlnaHQiOjQuMCwiQm90dG9tIjowLjB9LCJQYWRkaW5nIjp7IiRpZCI6IjIwNSIsIlRvcCI6MC4wLCJMZWZ0IjowLjAsIlJpZ2h0IjowLjAsIkJvdHRvbSI6MC4wfSwiQmFja2dyb3VuZCI6eyIkaWQiOiIyMDYiLCJDb2xvciI6eyIkaWQiOiIyMDciLCJBIjoyNTUsIlIiOjI0MCwiRyI6MTYyLCJCIjo0Nn19LCJJc1Zpc2libGUiOnRydWUsIldpZHRoIjowLjAsIkhlaWdodCI6MjIuMCwiQm9yZGVyU3R5bGUiOnsiJGlkIjoiMjA4IiwiTGluZUNvbG9yIjp7IiRpZCI6IjIwOSIsIiR0eXBlIjoiTkxSRS5Db21tb24uRG9tLlNvbGlkQ29sb3JCcnVzaCwgTkxSRS5Db21tb24iLCJDb2xvciI6eyIkaWQiOiIyMTAiLCJBIjoyNTUsIlIiOjE3NiwiRyI6MTE4LCJCIjozMX19LCJMaW5lV2VpZ2h0IjowLjAsIkxpbmVUeXBlIjowLCJQYXJlbnRTdHlsZSI6bnVsbH0sIlBhcmVudFN0eWxlIjpudWxsfSwiVGl0bGVTdHlsZSI6eyIkaWQiOiIyMTEiLCJGb250U2V0dGluZ3MiOnsiJGlkIjoiMjEyIiwiRm9udFNpemUiOjEyLCJGb250TmFtZSI6IkNhbGlicmkiLCJJc0JvbGQiOnRydWUsIklzSXRhbGljIjpmYWxzZSwiSXNVbmRlcmxpbmVkIjpmYWxzZSwiUGFyZW50U3R5bGUiOm51bGx9LCJBdXRvU2l6ZSI6MCwiRm9yZWdyb3VuZCI6eyIkaWQiOiIyMTMiLCJDb2xvciI6eyIkaWQiOiIyMTQiLCJBIjoyNTUsIlIiOjAsIkciOjAsIkIiOjB9fSwiTWF4V2lkdGgiOjI0MC4wLCJNYXhIZWlnaHQiOiJJbmZpbml0eSIsIlNtYXJ0Rm9yZWdyb3VuZElzQWN0aXZlIjpmYWxzZSwiSG9yaXpvbnRhbEFsaWdubWVudCI6MSwiVmVydGljYWxBbGlnbm1lbnQiOjAsIlNtYXJ0Rm9yZWdyb3VuZCI6bnVsbCwiQmFja2dyb3VuZEZpbGxUeXBlIjowLCJNYXJnaW4iOnsiJGlkIjoiMjE1IiwiVG9wIjowLjAsIkxlZnQiOjAuMCwiUmlnaHQiOjAuMCwiQm90dG9tIjowLjB9LCJQYWRkaW5nIjp7IiRpZCI6IjIxNiIsIlRvcCI6MC4wLCJMZWZ0IjowLjAsIlJpZ2h0IjowLjAsIkJvdHRvbSI6MC4wfSwiQmFja2dyb3VuZCI6eyIkaWQiOiIyMTciLCJDb2xvciI6eyIkaWQiOiIyMTgiLCJBIjowLCJSIjoyNTUsIkciOjI1NSwiQiI6MjU1fX0sIklzVmlzaWJsZSI6dHJ1ZSwiV2lkdGgiOjAuMCwiSGVpZ2h0IjowLjAsIkJvcmRlclN0eWxlIjp7IiRpZCI6IjIxOSIsIkxpbmVDb2xvciI6bnVsbCwiTGluZVdlaWdodCI6MC4wLCJMaW5lVHlwZSI6MCwiUGFyZW50U3R5bGUiOm51bGx9LCJQYXJlbnRTdHlsZSI6bnVsbH0sIkRhdGVTdHlsZSI6eyIkaWQiOiIyMjAiLCJGb250U2V0dGluZ3MiOnsiJGlkIjoiMjIxIiwiRm9udFNpemUiOjksIkZvbnROYW1lIjoiQ2FsaWJyaSIsIklzQm9sZCI6ZmFsc2UsIklzSXRhbGljIjpmYWxzZSwiSXNVbmRlcmxpbmVkIjpmYWxzZSwiUGFyZW50U3R5bGUiOm51bGx9LCJBdXRvU2l6ZSI6MCwiRm9yZWdyb3VuZCI6eyIkaWQiOiIyMjIiLCJDb2xvciI6eyIkaWQiOiIy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NCIsIlRvcCI6MC4wLCJMZWZ0IjowLjAsIlJpZ2h0IjowLjAsIkJvdHRvbSI6MC4wfSwiUGFkZGluZyI6eyIkaWQiOiIyMjUiLCJUb3AiOjAuMCwiTGVmdCI6MC4wLCJSaWdodCI6MC4wLCJCb3R0b20iOjAuMH0sIkJhY2tncm91bmQiOnsiJGlkIjoiMjI2IiwiQ29sb3IiOnsiJHJlZiI6IjE5NSJ9fSwiSXNWaXNpYmxlIjp0cnVlLCJXaWR0aCI6MC4wLCJIZWlnaHQiOjAuMCwiQm9yZGVyU3R5bGUiOnsiJGlkIjoiMjI3IiwiTGluZUNvbG9yIjpudWxsLCJMaW5lV2VpZ2h0IjowLjAsIkxpbmVUeXBlIjowLCJQYXJlbnRTdHlsZSI6bnVsbH0sIlBhcmVudFN0eWxlIjpudWxsfSwiRGF0ZUZvcm1hdCI6eyIkaWQiOiIyMj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jkiLCJEYXRlUGFydElzVmlzaWJsZSI6ZmFsc2UsIlRpbWVQYXJ0SXNWaXNpYmxlIjpmYWxzZX19LCJXZWVrTnVtYmVyaW5nIjp7IiRpZCI6IjIzMCIsIkZvcm1hdCI6MCwiSXNWaXNpYmxlIjpmYWxzZSwiTGFzdEtub3duVmlzaWJpbGl0eVN0YXRlIjpmYWxzZX0sIklzVmlzaWJsZSI6dHJ1ZSwiUGFyZW50U3R5bGUiOm51bGx9LCJJbmRleCI6MTAsIlNtYXJ0RHVyYXRpb25BY3RpdmF0ZWQiOmZhbHNlLCJEYXRlRm9ybWF0Ijp7IiRyZWYiOiIyMjgifSwiV2Vla051bWJlcmluZyI6eyIkaWQiOiIyMzEiLCJGb3JtYXQiOjAsIklzVmlzaWJsZSI6ZmFsc2UsIkxhc3RLbm93blZpc2liaWxpdHlTdGF0ZSI6ZmFsc2V9LCJJZCI6ImYxMmFhMzE0LTdkZWItNGZkZS05YjQ3LTEyYjk3MmY4OTNhMSIsIkltcG9ydElkIjoiMTEiLCJUaXRsZSI6IlJlbW92ZSB1cGdyYWRlIFxyXG5iYXJyaWVycyIsIk5vdGUiOm51bGwsIkh5cGVybGluayI6eyIkaWQiOiIyMzIiLCJBZGRyZXNzIjoiIiwiU3ViQWRkcmVzcyI6IiJ9LCJJc0NoYW5nZWQiOmZhbHNlLCJJc05ldyI6ZmFsc2V9fV0sIl9taWxlc3RvbmVzIjpbXSwiSWQiOiJmYThkNDY1OS1kNDk2LTQzYjAtYjE2ZC1lNDQxY2YwZGRhNWYiLCJJc1NpbmdsZUl0ZW1Sb3ciOmZhbHNlfV0sIkluZGV4IjowLCJJZCI6IjkyNDA2NmZlLTFlMTYtNGYzOS1hY2YyLTg2OTgyMjNhODc5OCIsIkhlYWRlclRleHQiOiJFZmZpY2llbmN5IiwiSXNEZWZhdWx0IjpmYWxzZSwiU3R5bGUiOnsiJGlkIjoiMjMzIiwiSGVhZGVyU3R5bGUiOnsiJGlkIjoiMjM0IiwiVGV4dFN0eWxlIjp7IiRpZCI6IjIzNSIsIkZvbnRTZXR0aW5ncyI6eyIkaWQiOiIyMzYiLCJGb250U2l6ZSI6MTEsIkZvbnROYW1lIjoiQ2FsaWJyaSIsIklzQm9sZCI6ZmFsc2UsIklzSXRhbGljIjpmYWxzZSwiSXNVbmRlcmxpbmVkIjpmYWxzZSwiUGFyZW50U3R5bGUiOm51bGx9LCJBdXRvU2l6ZSI6MiwiRm9yZWdyb3VuZCI6eyIkaWQiOiIyMzciLCJDb2xvciI6eyIkaWQiOiIyMzgiLCJBIjoyNTUsIlIiOjAsIkciOjAsIkIiOjB9fSwiTWF4V2lkdGgiOjQzLjQ4ODYxOTExOTg3ODU5MiwiTWF4SGVpZ2h0IjowLjAsIlNtYXJ0Rm9yZWdyb3VuZElzQWN0aXZlIjpmYWxzZSwiSG9yaXpvbnRhbEFsaWdubWVudCI6MCwiVmVydGljYWxBbGlnbm1lbnQiOjAsIlNtYXJ0Rm9yZWdyb3VuZCI6bnVsbCwiQmFja2dyb3VuZEZpbGxUeXBlIjowLCJNYXJnaW4iOnsiJGlkIjoiMjM5IiwiVG9wIjowLjAsIkxlZnQiOjAuMCwiUmlnaHQiOjAuMCwiQm90dG9tIjowLjB9LCJQYWRkaW5nIjp7IiRpZCI6IjI0MCIsIlRvcCI6MC4wLCJMZWZ0IjowLjAsIlJpZ2h0IjowLjAsIkJvdHRvbSI6MC4wfSwiQmFja2dyb3VuZCI6bnVsbCwiSXNWaXNpYmxlIjp0cnVlLCJXaWR0aCI6MC4wLCJIZWlnaHQiOjAuMCwiQm9yZGVyU3R5bGUiOm51bGwsIlBhcmVudFN0eWxlIjpudWxsfSwiUmVjdGFuZ2xlU3R5bGUiOnsiJGlkIjoiMjQxIiwiTWFyZ2luIjp7IiRpZCI6IjI0MiIsIlRvcCI6MC4wLCJMZWZ0IjowLjAsIlJpZ2h0IjowLjAsIkJvdHRvbSI6MC4wfSwiUGFkZGluZyI6eyIkaWQiOiIyNDMiLCJUb3AiOjAuMCwiTGVmdCI6MC4wLCJSaWdodCI6MC4wLCJCb3R0b20iOjAuMH0sIkJhY2tncm91bmQiOnsiJGlkIjoiMjQ0IiwiQ29sb3IiOnsiJGlkIjoiMjQ1IiwiQSI6NjMsIlIiOjI0MCwiRyI6MTYyLCJCIjo0Nn19LCJJc1Zpc2libGUiOnRydWUsIldpZHRoIjowLjAsIkhlaWdodCI6MC4wLCJCb3JkZXJTdHlsZSI6eyIkaWQiOiIyNDYiLCJMaW5lQ29sb3IiOnsiJGlkIjoiMjQ3IiwiJHR5cGUiOiJOTFJFLkNvbW1vbi5Eb20uU29saWRDb2xvckJydXNoLCBOTFJFLkNvbW1vbiIsIkNvbG9yIjp7IiRpZCI6IjI0OCIsIkEiOjI1NSwiUiI6MTc2LCJHIjoxMTgsIkIiOjMxfX0sIkxpbmVXZWlnaHQiOjAuMCwiTGluZVR5cGUiOjAsIlBhcmVudFN0eWxlIjpudWxsfSwiUGFyZW50U3R5bGUiOm51bGx9LCJNYXJnaW4iOnsiJGlkIjoiMjQ5IiwiVG9wIjowLjAsIkxlZnQiOjAuMCwiUmlnaHQiOjAuMCwiQm90dG9tIjowLjB9LCJQYWRkaW5nIjp7IiRpZCI6IjI1MCIsIlRvcCI6MC4wLCJMZWZ0IjowLjAsIlJpZ2h0IjowLjAsIkJvdHRvbSI6MC4wfSwiQmFja2dyb3VuZCI6bnVsbCwiSXNWaXNpYmxlIjp0cnVlLCJXaWR0aCI6MC4wLCJIZWlnaHQiOjAuMCwiQm9yZGVyU3R5bGUiOm51bGwsIlBhcmVudFN0eWxlIjpudWxsfSwiQmFja2dyb3VuZFN0eWxlIjp7IiRpZCI6IjI1MSIsIk1hcmdpbiI6eyIkaWQiOiIyNTIiLCJUb3AiOjAuMCwiTGVmdCI6MC4wLCJSaWdodCI6MC4wLCJCb3R0b20iOjAuMH0sIlBhZGRpbmciOnsiJGlkIjoiMjUzIiwiVG9wIjowLjAsIkxlZnQiOjAuMCwiUmlnaHQiOjAuMCwiQm90dG9tIjowLjB9LCJCYWNrZ3JvdW5kIjp7IiRpZCI6IjI1NCIsIkNvbG9yIjp7IiRpZCI6IjI1NSIsIkEiOjUxLCJSIjoxODEsIkciOjEzOSwiQiI6MTI4fX0sIklzVmlzaWJsZSI6dHJ1ZSwiV2lkdGgiOjAuMCwiSGVpZ2h0IjowLjAsIkJvcmRlclN0eWxlIjp7IiRpZCI6IjI1NiIsIkxpbmVDb2xvciI6eyIkaWQiOiIyNTciLCIkdHlwZSI6Ik5MUkUuQ29tbW9uLkRvbS5Tb2xpZENvbG9yQnJ1c2gsIE5MUkUuQ29tbW9uIiwiQ29sb3IiOnsiJGlkIjoiMjU4IiwiQSI6MjU1LCJSIjoxNzYsIkciOjExOCwiQiI6MzF9fSwiTGluZVdlaWdodCI6MC4wLCJMaW5lVHlwZSI6MCwiUGFyZW50U3R5bGUiOm51bGx9LCJQYXJlbnRTdHlsZSI6bnVsbH0sIk1hcmdpbiI6eyIkaWQiOiIyNTkiLCJUb3AiOjAuMCwiTGVmdCI6MC4wLCJSaWdodCI6MC4wLCJCb3R0b20iOjAuMH0sIlBhZGRpbmciOnsiJGlkIjoiMjYwIiwiVG9wIjowLjAsIkxlZnQiOjAuMCwiUmlnaHQiOjAuMCwiQm90dG9tIjowLjB9LCJJc1Zpc2libGUiOnRydWUsIldpZHRoIjowLjAsIkhlaWdodCI6MC4wLCJCb3JkZXJTdHlsZSI6bnVsbCwiUGFyZW50U3R5bGUiOm51bGx9fSx7IiRpZCI6IjI2MSIsIl9yb3dzIjpbeyIkaWQiOiIyNjIiLCJfdGFza3MiOlt7IiRpZCI6IjI2MyIsIl9hdHRhY2hlZE1pbGVzdG9uZXMiOltdLCJUYXNrRGVmaW5pdGlvbiI6eyIkaWQiOiIyNjQiLCJHcm91cE5hbWUiOm51bGwsIlN0YXJ0RGF0ZSI6IjIwMjMtMDEtMDVUMDA6MDA6MDAiLCJFbmREYXRlIjoiMjAyMy0wNS0zMVQyMzo1OTowMCIsIlBlcmNlbnRhZ2VDb21wbGV0ZSI6MjAuMCwiU3R5bGUiOnsiJGlkIjoiMjY1IiwiU2hhcGUiOjAsIlNoYXBlVGhpY2tuZXNzIjoyLCJEdXJhdGlvbkZvcm1hdCI6MCwiSW5jbHVkZU5vbldvcmtpbmdEYXlzSW5EdXJhdGlvbiI6ZmFsc2UsIlBlcmNlbnRhZ2VDb21wbGV0ZVN0eWxlIjp7IiRpZCI6IjI2NiIsIkZvbnRTZXR0aW5ncyI6eyIkaWQiOiIyNjciLCJGb250U2l6ZSI6OSwiRm9udE5hbWUiOiJDYWxpYnJpIiwiSXNCb2xkIjpmYWxzZSwiSXNJdGFsaWMiOmZhbHNlLCJJc1VuZGVybGluZWQiOmZhbHNlLCJQYXJlbnRTdHlsZSI6bnVsbH0sIkF1dG9TaXplIjowLCJGb3JlZ3JvdW5kIjp7IiRpZCI6IjI2OCIsIkNvbG9yIjp7IiRpZCI6IjI2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zAiLCJUb3AiOjAuMCwiTGVmdCI6MC4wLCJSaWdodCI6MC4wLCJCb3R0b20iOjAuMH0sIlBhZGRpbmciOnsiJGlkIjoiMjcxIiwiVG9wIjowLjAsIkxlZnQiOjAuMCwiUmlnaHQiOjAuMCwiQm90dG9tIjowLjB9LCJCYWNrZ3JvdW5kIjp7IiRpZCI6IjI3MiIsIkNvbG9yIjp7IiRpZCI6IjI3MyIsIkEiOjg5LCJSIjowLCJHIjowLCJCIjowfX0sIklzVmlzaWJsZSI6dHJ1ZSwiV2lkdGgiOjAuMCwiSGVpZ2h0IjowLjAsIkJvcmRlclN0eWxlIjp7IiRpZCI6IjI3NCIsIkxpbmVDb2xvciI6bnVsbCwiTGluZVdlaWdodCI6MC4wLCJMaW5lVHlwZSI6MCwiUGFyZW50U3R5bGUiOm51bGx9LCJQYXJlbnRTdHlsZSI6bnVsbH0sIkR1cmF0aW9uU3R5bGUiOnsiJGlkIjoiMjc1IiwiRm9udFNldHRpbmdzIjp7IiRpZCI6IjI3NiIsIkZvbnRTaXplIjoxMCwiRm9udE5hbWUiOiJDYWxpYnJpIiwiSXNCb2xkIjpmYWxzZSwiSXNJdGFsaWMiOmZhbHNlLCJJc1VuZGVybGluZWQiOmZhbHNlLCJQYXJlbnRTdHlsZSI6bnVsbH0sIkF1dG9TaXplIjowLCJGb3JlZ3JvdW5kIjp7IiRpZCI6IjI3NyIsIkNvbG9yIjp7IiRpZCI6IjI3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3OSIsIlRvcCI6MC4wLCJMZWZ0IjowLjAsIlJpZ2h0IjowLjAsIkJvdHRvbSI6MC4wfSwiUGFkZGluZyI6eyIkaWQiOiIyODAiLCJUb3AiOjAuMCwiTGVmdCI6MC4wLCJSaWdodCI6MC4wLCJCb3R0b20iOjAuMH0sIkJhY2tncm91bmQiOnsiJGlkIjoiMjgxIiwiQ29sb3IiOnsiJGlkIjoiMjgyIiwiQSI6ODksIlIiOjAsIkciOjAsIkIiOjB9fSwiSXNWaXNpYmxlIjp0cnVlLCJXaWR0aCI6MC4wLCJIZWlnaHQiOjAuMCwiQm9yZGVyU3R5bGUiOnsiJGlkIjoiMjgzIiwiTGluZUNvbG9yIjpudWxsLCJMaW5lV2VpZ2h0IjowLjAsIkxpbmVUeXBlIjowLCJQYXJlbnRTdHlsZSI6bnVsbH0sIlBhcmVudFN0eWxlIjpudWxsfSwiSG9yaXpvbnRhbENvbm5lY3RvclN0eWxlIjp7IiRpZCI6IjI4NCIsIkxpbmVDb2xvciI6eyIkaWQiOiIyODUiLCIkdHlwZSI6Ik5MUkUuQ29tbW9uLkRvbS5Tb2xpZENvbG9yQnJ1c2gsIE5MUkUuQ29tbW9uIiwiQ29sb3IiOnsiJGlkIjoiMjg2IiwiQSI6MjU1LCJSIjoyMDQsIkciOjIwNCwiQiI6MjA0fX0sIkxpbmVXZWlnaHQiOjAuMCwiTGluZVR5cGUiOjAsIlBhcmVudFN0eWxlIjpudWxsfSwiVmVydGljYWxDb25uZWN0b3JTdHlsZSI6eyIkaWQiOiIyODciLCJMaW5lQ29sb3IiOnsiJGlkIjoiMjg4IiwiJHR5cGUiOiJOTFJFLkNvbW1vbi5Eb20uU29saWRDb2xvckJydXNoLCBOTFJFLkNvbW1vbiIsIkNvbG9yIjp7IiRpZCI6IjI4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I5MCIsIk1hcmdpbiI6eyIkaWQiOiIyOTEiLCJUb3AiOjAuMCwiTGVmdCI6NC4wLCJSaWdodCI6NC4wLCJCb3R0b20iOjAuMH0sIlBhZGRpbmciOnsiJGlkIjoiMjkyIiwiVG9wIjowLjAsIkxlZnQiOjAuMCwiUmlnaHQiOjAuMCwiQm90dG9tIjowLjB9LCJCYWNrZ3JvdW5kIjp7IiRpZCI6IjI5MyIsIkNvbG9yIjp7IiRpZCI6IjI5NCIsIkEiOjI1NSwiUiI6MjQwLCJHIjoxNjIsIkIiOjQ2fX0sIklzVmlzaWJsZSI6dHJ1ZSwiV2lkdGgiOjAuMCwiSGVpZ2h0IjoyMi4wLCJCb3JkZXJTdHlsZSI6eyIkaWQiOiIyOTUiLCJMaW5lQ29sb3IiOnsiJGlkIjoiMjk2IiwiJHR5cGUiOiJOTFJFLkNvbW1vbi5Eb20uU29saWRDb2xvckJydXNoLCBOTFJFLkNvbW1vbiIsIkNvbG9yIjp7IiRpZCI6IjI5NyIsIkEiOjI1NSwiUiI6MTc2LCJHIjoxMTgsIkIiOjMxfX0sIkxpbmVXZWlnaHQiOjAuMCwiTGluZVR5cGUiOjAsIlBhcmVudFN0eWxlIjpudWxsfSwiUGFyZW50U3R5bGUiOm51bGx9LCJUaXRsZVN0eWxlIjp7IiRpZCI6IjI5OCIsIkZvbnRTZXR0aW5ncyI6eyIkaWQiOiIyOTkiLCJGb250U2l6ZSI6MTIsIkZvbnROYW1lIjoiQ2FsaWJyaSIsIklzQm9sZCI6dHJ1ZSwiSXNJdGFsaWMiOmZhbHNlLCJJc1VuZGVybGluZWQiOmZhbHNlLCJQYXJlbnRTdHlsZSI6bnVsbH0sIkF1dG9TaXplIjowLCJGb3JlZ3JvdW5kIjp7IiRpZCI6IjMwMCIsIkNvbG9yIjp7IiRpZCI6IjMwMS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zMDIiLCJUb3AiOjAuMCwiTGVmdCI6MC4wLCJSaWdodCI6MC4wLCJCb3R0b20iOjAuMH0sIlBhZGRpbmciOnsiJGlkIjoiMzAzIiwiVG9wIjowLjAsIkxlZnQiOjAuMCwiUmlnaHQiOjAuMCwiQm90dG9tIjowLjB9LCJCYWNrZ3JvdW5kIjp7IiRpZCI6IjMwNCIsIkNvbG9yIjp7IiRpZCI6IjMwNSIsIkEiOjAsIlIiOjI1NSwiRyI6MjU1LCJCIjoyNTV9fSwiSXNWaXNpYmxlIjp0cnVlLCJXaWR0aCI6MC4wLCJIZWlnaHQiOjAuMCwiQm9yZGVyU3R5bGUiOnsiJGlkIjoiMzA2IiwiTGluZUNvbG9yIjpudWxsLCJMaW5lV2VpZ2h0IjowLjAsIkxpbmVUeXBlIjowLCJQYXJlbnRTdHlsZSI6bnVsbH0sIlBhcmVudFN0eWxlIjpudWxsfSwiRGF0ZVN0eWxlIjp7IiRpZCI6IjMwNyIsIkZvbnRTZXR0aW5ncyI6eyIkaWQiOiIzMDgiLCJGb250U2l6ZSI6OSwiRm9udE5hbWUiOiJDYWxpYnJpIiwiSXNCb2xkIjpmYWxzZSwiSXNJdGFsaWMiOmZhbHNlLCJJc1VuZGVybGluZWQiOmZhbHNlLCJQYXJlbnRTdHlsZSI6bnVsbH0sIkF1dG9TaXplIjowLCJGb3JlZ3JvdW5kIjp7IiRpZCI6IjMwOSIsIkNvbG9yIjp7IiRpZCI6IjM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ExIiwiVG9wIjowLjAsIkxlZnQiOjAuMCwiUmlnaHQiOjAuMCwiQm90dG9tIjowLjB9LCJQYWRkaW5nIjp7IiRpZCI6IjMxMiIsIlRvcCI6MC4wLCJMZWZ0IjowLjAsIlJpZ2h0IjowLjAsIkJvdHRvbSI6MC4wfSwiQmFja2dyb3VuZCI6eyIkaWQiOiIzMTMiLCJDb2xvciI6eyIkcmVmIjoiMjgyIn19LCJJc1Zpc2libGUiOnRydWUsIldpZHRoIjowLjAsIkhlaWdodCI6MC4wLCJCb3JkZXJTdHlsZSI6eyIkaWQiOiIzMTQiLCJMaW5lQ29sb3IiOm51bGwsIkxpbmVXZWlnaHQiOjAuMCwiTGluZVR5cGUiOjAsIlBhcmVudFN0eWxlIjpudWxsfSwiUGFyZW50U3R5bGUiOm51bGx9LCJEYXRlRm9ybWF0Ijp7IiRpZCI6IjMx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xNiIsIkRhdGVQYXJ0SXNWaXNpYmxlIjpmYWxzZSwiVGltZVBhcnRJc1Zpc2libGUiOmZhbHNlfX0sIldlZWtOdW1iZXJpbmciOnsiJGlkIjoiMzE3IiwiRm9ybWF0IjowLCJJc1Zpc2libGUiOmZhbHNlLCJMYXN0S25vd25WaXNpYmlsaXR5U3RhdGUiOmZhbHNlfSwiSXNWaXNpYmxlIjp0cnVlLCJQYXJlbnRTdHlsZSI6bnVsbH0sIkluZGV4IjoxMywiU21hcnREdXJhdGlvbkFjdGl2YXRlZCI6ZmFsc2UsIkRhdGVGb3JtYXQiOnsiJHJlZiI6IjMxNSJ9LCJXZWVrTnVtYmVyaW5nIjp7IiRpZCI6IjMxOCIsIkZvcm1hdCI6MCwiSXNWaXNpYmxlIjpmYWxzZSwiTGFzdEtub3duVmlzaWJpbGl0eVN0YXRlIjpmYWxzZX0sIklkIjoiZWYxZGFiNTctOTA4My00OWEwLWI4MmYtOWJkYTM4MjcyODVhIiwiSW1wb3J0SWQiOiIxNCIsIlRpdGxlIjoiQW5hbHl0aWNhbCBcdTAwMGJtYXJrZXRpbmciLCJOb3RlIjpudWxsLCJIeXBlcmxpbmsiOnsiJGlkIjoiMzE5IiwiQWRkcmVzcyI6bnVsbCwiU3ViQWRkcmVzcyI6bnVsbH0sIklzQ2hhbmdlZCI6ZmFsc2UsIklzTmV3IjpmYWxzZX19LHsiJGlkIjoiMzIwIiwiX2F0dGFjaGVkTWlsZXN0b25lcyI6W10sIlRhc2tEZWZpbml0aW9uIjp7IiRpZCI6IjMyMSIsIkdyb3VwTmFtZSI6bnVsbCwiU3RhcnREYXRlIjoiMjAyMy0wNy0wMVQwMDowMDowMCIsIkVuZERhdGUiOiIyMDIzLTEyLTMxVDIzOjU5OjAwIiwiUGVyY2VudGFnZUNvbXBsZXRlIjpudWxsLCJTdHlsZSI6eyIkaWQiOiIzMjIiLCJTaGFwZSI6MCwiU2hhcGVUaGlja25lc3MiOjIsIkR1cmF0aW9uRm9ybWF0IjowLCJJbmNsdWRlTm9uV29ya2luZ0RheXNJbkR1cmF0aW9uIjpmYWxzZSwiUGVyY2VudGFnZUNvbXBsZXRlU3R5bGUiOnsiJGlkIjoiMzIzIiwiRm9udFNldHRpbmdzIjp7IiRpZCI6IjMyNCIsIkZvbnRTaXplIjo5LCJGb250TmFtZSI6IkNhbGlicmkiLCJJc0JvbGQiOmZhbHNlLCJJc0l0YWxpYyI6ZmFsc2UsIklzVW5kZXJsaW5lZCI6ZmFsc2UsIlBhcmVudFN0eWxlIjpudWxsfSwiQXV0b1NpemUiOjAsIkZvcmVncm91bmQiOnsiJGlkIjoiMzI1IiwiQ29sb3IiOnsiJGlkIjoiMzI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MyNyIsIlRvcCI6MC4wLCJMZWZ0IjowLjAsIlJpZ2h0IjowLjAsIkJvdHRvbSI6MC4wfSwiUGFkZGluZyI6eyIkaWQiOiIzMjgiLCJUb3AiOjAuMCwiTGVmdCI6MC4wLCJSaWdodCI6MC4wLCJCb3R0b20iOjAuMH0sIkJhY2tncm91bmQiOnsiJGlkIjoiMzI5IiwiQ29sb3IiOnsiJGlkIjoiMzMwIiwiQSI6ODksIlIiOjAsIkciOjAsIkIiOjB9fSwiSXNWaXNpYmxlIjp0cnVlLCJXaWR0aCI6MC4wLCJIZWlnaHQiOjAuMCwiQm9yZGVyU3R5bGUiOnsiJGlkIjoiMzMxIiwiTGluZUNvbG9yIjpudWxsLCJMaW5lV2VpZ2h0IjowLjAsIkxpbmVUeXBlIjowLCJQYXJlbnRTdHlsZSI6bnVsbH0sIlBhcmVudFN0eWxlIjpudWxsfSwiRHVyYXRpb25TdHlsZSI6eyIkaWQiOiIzMzIiLCJGb250U2V0dGluZ3MiOnsiJGlkIjoiMzMzIiwiRm9udFNpemUiOjEwLCJGb250TmFtZSI6IkNhbGlicmkiLCJJc0JvbGQiOmZhbHNlLCJJc0l0YWxpYyI6ZmFsc2UsIklzVW5kZXJsaW5lZCI6ZmFsc2UsIlBhcmVudFN0eWxlIjpudWxsfSwiQXV0b1NpemUiOjAsIkZvcmVncm91bmQiOnsiJGlkIjoiMzM0IiwiQ29sb3IiOnsiJGlkIjoiMzM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aWQiOiIzMzkiLCJBIjo4OSwiUiI6MCwiRyI6MCwiQiI6MH19LCJJc1Zpc2libGUiOnRydWUsIldpZHRoIjowLjAsIkhlaWdodCI6MC4wLCJCb3JkZXJTdHlsZSI6eyIkaWQiOiIzNDAiLCJMaW5lQ29sb3IiOm51bGwsIkxpbmVXZWlnaHQiOjAuMCwiTGluZVR5cGUiOjAsIlBhcmVudFN0eWxlIjpudWxsfSwiUGFyZW50U3R5bGUiOm51bGx9LCJIb3Jpem9udGFsQ29ubmVjdG9yU3R5bGUiOnsiJGlkIjoiMzQxIiwiTGluZUNvbG9yIjp7IiRpZCI6IjM0MiIsIiR0eXBlIjoiTkxSRS5Db21tb24uRG9tLlNvbGlkQ29sb3JCcnVzaCwgTkxSRS5Db21tb24iLCJDb2xvciI6eyIkaWQiOiIzNDMiLCJBIjoyNTUsIlIiOjIwNCwiRyI6MjA0LCJCIjoyMDR9fSwiTGluZVdlaWdodCI6MC4wLCJMaW5lVHlwZSI6MCwiUGFyZW50U3R5bGUiOm51bGx9LCJWZXJ0aWNhbENvbm5lY3RvclN0eWxlIjp7IiRpZCI6IjM0NCIsIkxpbmVDb2xvciI6eyIkaWQiOiIzNDUiLCIkdHlwZSI6Ik5MUkUuQ29tbW9uLkRvbS5Tb2xpZENvbG9yQnJ1c2gsIE5MUkUuQ29tbW9uIiwiQ29sb3IiOnsiJGlkIjoiMzQ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zQ3IiwiTWFyZ2luIjp7IiRpZCI6IjM0OCIsIlRvcCI6MC4wLCJMZWZ0Ijo0LjAsIlJpZ2h0Ijo0LjAsIkJvdHRvbSI6MC4wfSwiUGFkZGluZyI6eyIkaWQiOiIzNDkiLCJUb3AiOjAuMCwiTGVmdCI6MC4wLCJSaWdodCI6MC4wLCJCb3R0b20iOjAuMH0sIkJhY2tncm91bmQiOnsiJGlkIjoiMzUwIiwiQ29sb3IiOnsiJGlkIjoiMzUxIiwiQSI6MjU1LCJSIjoyNDAsIkciOjE2MiwiQiI6NDZ9fSwiSXNWaXNpYmxlIjp0cnVlLCJXaWR0aCI6MC4wLCJIZWlnaHQiOjIyLjAsIkJvcmRlclN0eWxlIjp7IiRpZCI6IjM1MiIsIkxpbmVDb2xvciI6eyIkaWQiOiIzNTMiLCIkdHlwZSI6Ik5MUkUuQ29tbW9uLkRvbS5Tb2xpZENvbG9yQnJ1c2gsIE5MUkUuQ29tbW9uIiwiQ29sb3IiOnsiJGlkIjoiMzU0IiwiQSI6MjU1LCJSIjoxNzYsIkciOjExOCwiQiI6MzF9fSwiTGluZVdlaWdodCI6MC4wLCJMaW5lVHlwZSI6MCwiUGFyZW50U3R5bGUiOm51bGx9LCJQYXJlbnRTdHlsZSI6bnVsbH0sIlRpdGxlU3R5bGUiOnsiJGlkIjoiMzU1IiwiRm9udFNldHRpbmdzIjp7IiRpZCI6IjM1NiIsIkZvbnRTaXplIjoxMiwiRm9udE5hbWUiOiJDYWxpYnJpIiwiSXNCb2xkIjp0cnVlLCJJc0l0YWxpYyI6ZmFsc2UsIklzVW5kZXJsaW5lZCI6ZmFsc2UsIlBhcmVudFN0eWxlIjpudWxsfSwiQXV0b1NpemUiOjAsIkZvcmVncm91bmQiOnsiJGlkIjoiMzU3IiwiQ29sb3IiOnsiJGlkIjoiMzU4IiwiQSI6MjU1LCJSIjowLCJHIjowLCJCIjowfX0sIk1heFdpZHRoIjoyNDAuMCwiTWF4SGVpZ2h0IjoiSW5maW5pdHkiLCJTbWFydEZvcmVncm91bmRJc0FjdGl2ZSI6ZmFsc2UsIkhvcml6b250YWxBbGlnbm1lbnQiOjEsIlZlcnRpY2FsQWxpZ25tZW50IjowLCJTbWFydEZvcmVncm91bmQiOm51bGwsIkJhY2tncm91bmRGaWxsVHlwZSI6MCwiTWFyZ2luIjp7IiRpZCI6IjM1OSIsIlRvcCI6MC4wLCJMZWZ0IjowLjAsIlJpZ2h0IjowLjAsIkJvdHRvbSI6MC4wfSwiUGFkZGluZyI6eyIkaWQiOiIzNjAiLCJUb3AiOjAuMCwiTGVmdCI6MC4wLCJSaWdodCI6MC4wLCJCb3R0b20iOjAuMH0sIkJhY2tncm91bmQiOnsiJGlkIjoiMzYxIiwiQ29sb3IiOnsiJGlkIjoiMzYyIiwiQSI6MCwiUiI6MjU1LCJHIjoyNTUsIkIiOjI1NX19LCJJc1Zpc2libGUiOnRydWUsIldpZHRoIjowLjAsIkhlaWdodCI6MC4wLCJCb3JkZXJTdHlsZSI6eyIkaWQiOiIzNjMiLCJMaW5lQ29sb3IiOm51bGwsIkxpbmVXZWlnaHQiOjAuMCwiTGluZVR5cGUiOjAsIlBhcmVudFN0eWxlIjpudWxsfSwiUGFyZW50U3R5bGUiOm51bGx9LCJEYXRlU3R5bGUiOnsiJGlkIjoiMzY0IiwiRm9udFNldHRpbmdzIjp7IiRpZCI6IjM2NSIsIkZvbnRTaXplIjo5LCJGb250TmFtZSI6IkNhbGlicmkiLCJJc0JvbGQiOmZhbHNlLCJJc0l0YWxpYyI6ZmFsc2UsIklzVW5kZXJsaW5lZCI6ZmFsc2UsIlBhcmVudFN0eWxlIjpudWxsfSwiQXV0b1NpemUiOjAsIkZvcmVncm91bmQiOnsiJGlkIjoiMzY2IiwiQ29sb3IiOnsiJGlkIjoiMzY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jgiLCJUb3AiOjAuMCwiTGVmdCI6MC4wLCJSaWdodCI6MC4wLCJCb3R0b20iOjAuMH0sIlBhZGRpbmciOnsiJGlkIjoiMzY5IiwiVG9wIjowLjAsIkxlZnQiOjAuMCwiUmlnaHQiOjAuMCwiQm90dG9tIjowLjB9LCJCYWNrZ3JvdW5kIjp7IiRpZCI6IjM3MCIsIkNvbG9yIjp7IiRyZWYiOiIzMzkifX0sIklzVmlzaWJsZSI6dHJ1ZSwiV2lkdGgiOjAuMCwiSGVpZ2h0IjowLjAsIkJvcmRlclN0eWxlIjp7IiRpZCI6IjM3MSIsIkxpbmVDb2xvciI6bnVsbCwiTGluZVdlaWdodCI6MC4wLCJMaW5lVHlwZSI6MCwiUGFyZW50U3R5bGUiOm51bGx9LCJQYXJlbnRTdHlsZSI6bnVsbH0sIkRhdGVGb3JtYXQiOnsiJGlkIjoiMzc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czIiwiRGF0ZVBhcnRJc1Zpc2libGUiOmZhbHNlLCJUaW1lUGFydElzVmlzaWJsZSI6ZmFsc2V9fSwiV2Vla051bWJlcmluZyI6eyIkaWQiOiIzNzQiLCJGb3JtYXQiOjAsIklzVmlzaWJsZSI6ZmFsc2UsIkxhc3RLbm93blZpc2liaWxpdHlTdGF0ZSI6ZmFsc2V9LCJJc1Zpc2libGUiOnRydWUsIlBhcmVudFN0eWxlIjpudWxsfSwiSW5kZXgiOjE0LCJTbWFydER1cmF0aW9uQWN0aXZhdGVkIjpmYWxzZSwiRGF0ZUZvcm1hdCI6eyIkcmVmIjoiMzcyIn0sIldlZWtOdW1iZXJpbmciOnsiJGlkIjoiMzc1IiwiRm9ybWF0IjowLCJJc1Zpc2libGUiOmZhbHNlLCJMYXN0S25vd25WaXNpYmlsaXR5U3RhdGUiOmZhbHNlfSwiSWQiOiI5ZTU3ZTFjNy00YTgyLTRkNjEtYWMwZi02YzYzNWI1NTEwMTAiLCJJbXBvcnRJZCI6IjE1IiwiVGl0bGUiOiJQdWJsaWMgXHUwMDBicmVsYXRpb25zIiwiTm90ZSI6bnVsbCwiSHlwZXJsaW5rIjp7IiRpZCI6IjM3NiIsIkFkZHJlc3MiOm51bGwsIlN1YkFkZHJlc3MiOm51bGx9LCJJc0NoYW5nZWQiOmZhbHNlLCJJc05ldyI6ZmFsc2V9fV0sIl9taWxlc3RvbmVzIjpbXSwiSWQiOiJkOTk2ZTUxZC1mNjhlLTRkNzItOTQ2NS1lMDNkNmM4MDUxM2QiLCJJc1NpbmdsZUl0ZW1Sb3ciOmZhbHNlfV0sIkluZGV4IjoxLCJJZCI6ImI0NWEwMjRjLThkNzYtNDRhOS04OWM4LWI0YTAzOWYxYTJjNCIsIkhlYWRlclRleHQiOiJHcm93dGgiLCJJc0RlZmF1bHQiOmZhbHNlLCJTdHlsZSI6eyIkaWQiOiIzNzciLCJIZWFkZXJTdHlsZSI6eyIkaWQiOiIzNzgiLCJUZXh0U3R5bGUiOnsiJGlkIjoiMzc5IiwiRm9udFNldHRpbmdzIjp7IiRpZCI6IjM4MCIsIkZvbnRTaXplIjoxMSwiRm9udE5hbWUiOiJDYWxpYnJpIiwiSXNCb2xkIjpmYWxzZSwiSXNJdGFsaWMiOmZhbHNlLCJJc1VuZGVybGluZWQiOmZhbHNlLCJQYXJlbnRTdHlsZSI6bnVsbH0sIkF1dG9TaXplIjoyLCJGb3JlZ3JvdW5kIjp7IiRpZCI6IjM4MSIsIkNvbG9yIjp7IiRpZCI6IjM4MiIsIkEiOjI1NSwiUiI6MCwiRyI6MCwiQiI6MH19LCJNYXhXaWR0aCI6NDMuNDg4NjE5MTE5ODc4NTkyLCJNYXhIZWlnaHQiOjAuMCwiU21hcnRGb3JlZ3JvdW5kSXNBY3RpdmUiOmZhbHNlLCJIb3Jpem9udGFsQWxpZ25tZW50IjowLCJWZXJ0aWNhbEFsaWdubWVudCI6MCwiU21hcnRGb3JlZ3JvdW5kIjpudWxsLCJCYWNrZ3JvdW5kRmlsbFR5cGUiOjAsIk1hcmdpbiI6eyIkaWQiOiIzODMiLCJUb3AiOjAuMCwiTGVmdCI6MC4wLCJSaWdodCI6MC4wLCJCb3R0b20iOjAuMH0sIlBhZGRpbmciOnsiJGlkIjoiMzg0IiwiVG9wIjowLjAsIkxlZnQiOjAuMCwiUmlnaHQiOjAuMCwiQm90dG9tIjowLjB9LCJCYWNrZ3JvdW5kIjpudWxsLCJJc1Zpc2libGUiOnRydWUsIldpZHRoIjowLjAsIkhlaWdodCI6MC4wLCJCb3JkZXJTdHlsZSI6bnVsbCwiUGFyZW50U3R5bGUiOm51bGx9LCJSZWN0YW5nbGVTdHlsZSI6eyIkaWQiOiIzODUiLCJNYXJnaW4iOnsiJGlkIjoiMzg2IiwiVG9wIjowLjAsIkxlZnQiOjAuMCwiUmlnaHQiOjAuMCwiQm90dG9tIjowLjB9LCJQYWRkaW5nIjp7IiRpZCI6IjM4NyIsIlRvcCI6MC4wLCJMZWZ0IjowLjAsIlJpZ2h0IjowLjAsIkJvdHRvbSI6MC4wfSwiQmFja2dyb3VuZCI6eyIkaWQiOiIzODgiLCJDb2xvciI6eyIkaWQiOiIzODkiLCJBIjo2MywiUiI6MjQwLCJHIjoxNjIsIkIiOjQ2fX0sIklzVmlzaWJsZSI6dHJ1ZSwiV2lkdGgiOjAuMCwiSGVpZ2h0IjowLjAsIkJvcmRlclN0eWxlIjp7IiRpZCI6IjM5MCIsIkxpbmVDb2xvciI6eyIkaWQiOiIzOTEiLCIkdHlwZSI6Ik5MUkUuQ29tbW9uLkRvbS5Tb2xpZENvbG9yQnJ1c2gsIE5MUkUuQ29tbW9uIiwiQ29sb3IiOnsiJGlkIjoiMzkyIiwiQSI6MjU1LCJSIjoxNzYsIkciOjExOCwiQiI6MzF9fSwiTGluZVdlaWdodCI6MC4wLCJMaW5lVHlwZSI6MCwiUGFyZW50U3R5bGUiOm51bGx9LCJQYXJlbnRTdHlsZSI6bnVsbH0sIk1hcmdpbiI6eyIkaWQiOiIzOTMiLCJUb3AiOjAuMCwiTGVmdCI6MC4wLCJSaWdodCI6MC4wLCJCb3R0b20iOjAuMH0sIlBhZGRpbmciOnsiJGlkIjoiMzk0IiwiVG9wIjowLjAsIkxlZnQiOjAuMCwiUmlnaHQiOjAuMCwiQm90dG9tIjowLjB9LCJCYWNrZ3JvdW5kIjpudWxsLCJJc1Zpc2libGUiOnRydWUsIldpZHRoIjowLjAsIkhlaWdodCI6MC4wLCJCb3JkZXJTdHlsZSI6bnVsbCwiUGFyZW50U3R5bGUiOm51bGx9LCJCYWNrZ3JvdW5kU3R5bGUiOnsiJGlkIjoiMzk1IiwiTWFyZ2luIjp7IiRpZCI6IjM5NiIsIlRvcCI6MC4wLCJMZWZ0IjowLjAsIlJpZ2h0IjowLjAsIkJvdHRvbSI6MC4wfSwiUGFkZGluZyI6eyIkaWQiOiIzOTciLCJUb3AiOjAuMCwiTGVmdCI6MC4wLCJSaWdodCI6MC4wLCJCb3R0b20iOjAuMH0sIkJhY2tncm91bmQiOnsiJGlkIjoiMzk4IiwiQ29sb3IiOnsiJGlkIjoiMzk5IiwiQSI6NTEsIlIiOjE4MSwiRyI6MTM5LCJCIjoxMjh9fSwiSXNWaXNpYmxlIjp0cnVlLCJXaWR0aCI6MC4wLCJIZWlnaHQiOjAuMCwiQm9yZGVyU3R5bGUiOnsiJGlkIjoiNDAwIiwiTGluZUNvbG9yIjp7IiRpZCI6IjQwMSIsIiR0eXBlIjoiTkxSRS5Db21tb24uRG9tLlNvbGlkQ29sb3JCcnVzaCwgTkxSRS5Db21tb24iLCJDb2xvciI6eyIkaWQiOiI0MDIiLCJBIjoyNTUsIlIiOjE3NiwiRyI6MTE4LCJCIjozMX19LCJMaW5lV2VpZ2h0IjowLjAsIkxpbmVUeXBlIjowLCJQYXJlbnRTdHlsZSI6bnVsbH0sIlBhcmVudFN0eWxlIjpudWxsfSwiTWFyZ2luIjp7IiRpZCI6IjQwMyIsIlRvcCI6MC4wLCJMZWZ0IjowLjAsIlJpZ2h0IjowLjAsIkJvdHRvbSI6MC4wfSwiUGFkZGluZyI6eyIkaWQiOiI0MDQiLCJUb3AiOjAuMCwiTGVmdCI6MC4wLCJSaWdodCI6MC4wLCJCb3R0b20iOjAuMH0sIklzVmlzaWJsZSI6dHJ1ZSwiV2lkdGgiOjAuMCwiSGVpZ2h0IjowLjAsIkJvcmRlclN0eWxlIjpudWxsLCJQYXJlbnRTdHlsZSI6bnVsbH19LHsiJGlkIjoiNDA1IiwiX3Jvd3MiOltdLCJJbmRleCI6OSwiSWQiOiJmZjU1Nzc2Ni0yNTZjLTQyNDMtYjYzYy1kNTgzODFhNTkxNDAiLCJIZWFkZXJUZXh0IjpudWxsLCJJc0RlZmF1bHQiOnRydWUsIlN0eWxlIjp7IiRpZCI6IjQwNiIsIkhlYWRlclN0eWxlIjp7IiRpZCI6IjQwNyIsIlRleHRTdHlsZSI6eyIkaWQiOiI0MDgiLCJGb250U2V0dGluZ3MiOnsiJGlkIjoiNDA5IiwiRm9udFNpemUiOjExLCJGb250TmFtZSI6IkNhbGlicmkiLCJJc0JvbGQiOmZhbHNlLCJJc0l0YWxpYyI6ZmFsc2UsIklzVW5kZXJsaW5lZCI6ZmFsc2UsIlBhcmVudFN0eWxlIjpudWxsfSwiQXV0b1NpemUiOjIsIkZvcmVncm91bmQiOnsiJGlkIjoiNDEwIiwiQ29sb3IiOnsiJGlkIjoiNDExIiwiQSI6MjU1LCJSIjowLCJHIjowLCJCIjowfX0sIk1heFdpZHRoIjoiSW5maW5pdHkiLCJNYXhIZWlnaHQiOjAuMCwiU21hcnRGb3JlZ3JvdW5kSXNBY3RpdmUiOmZhbHNlLCJIb3Jpem9udGFsQWxpZ25tZW50Ijow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udWxsLCJJc1Zpc2libGUiOnRydWUsIldpZHRoIjowLjAsIkhlaWdodCI6MC4wLCJCb3JkZXJTdHlsZSI6bnVsbCwiUGFyZW50U3R5bGUiOm51bGx9LCJSZWN0YW5nbGVTdHlsZSI6eyIkaWQiOiI0MTQiLCJNYXJnaW4iOnsiJGlkIjoiNDE1IiwiVG9wIjowLjAsIkxlZnQiOjAuMCwiUmlnaHQiOjAuMCwiQm90dG9tIjowLjB9LCJQYWRkaW5nIjp7IiRpZCI6IjQxNiIsIlRvcCI6MC4wLCJMZWZ0IjowLjAsIlJpZ2h0IjowLjAsIkJvdHRvbSI6MC4wfSwiQmFja2dyb3VuZCI6eyIkaWQiOiI0MTciLCJDb2xvciI6eyIkaWQiOiI0MTgiLCJBIjo2MywiUiI6NjgsIkciOjExNCwiQiI6MTk2fX0sIklzVmlzaWJsZSI6dHJ1ZSwiV2lkdGgiOjAuMCwiSGVpZ2h0IjowLjAsIkJvcmRlclN0eWxlIjp7IiRpZCI6IjQxOSIsIkxpbmVDb2xvciI6eyIkaWQiOiI0MjAiLCIkdHlwZSI6Ik5MUkUuQ29tbW9uLkRvbS5Tb2xpZENvbG9yQnJ1c2gsIE5MUkUuQ29tbW9uIiwiQ29sb3IiOnsiJGlkIjoiNDIxIiwiQSI6MjU1LCJSIjoyNTUsIkciOjAsIkIiOjB9fSwiTGluZVdlaWdodCI6MC4wLCJMaW5lVHlwZSI6MCwiUGFyZW50U3R5bGUiOm51bGx9LCJQYXJlbnRTdHlsZSI6bnVsbH0sIk1hcmdpbiI6eyIkaWQiOiI0MjIiLCJUb3AiOjAuMCwiTGVmdCI6MC4wLCJSaWdodCI6MC4wLCJCb3R0b20iOjAuMH0sIlBhZGRpbmciOnsiJGlkIjoiNDIzIiwiVG9wIjowLjAsIkxlZnQiOjAuMCwiUmlnaHQiOjAuMCwiQm90dG9tIjowLjB9LCJCYWNrZ3JvdW5kIjpudWxsLCJJc1Zpc2libGUiOnRydWUsIldpZHRoIjowLjAsIkhlaWdodCI6MC4wLCJCb3JkZXJTdHlsZSI6bnVsbCwiUGFyZW50U3R5bGUiOm51bGx9LCJCYWNrZ3JvdW5kU3R5bGUiOnsiJGlkIjoiNDI0IiwiTWFyZ2luIjp7IiRpZCI6IjQyNSIsIlRvcCI6MC4wLCJMZWZ0IjowLjAsIlJpZ2h0IjowLjAsIkJvdHRvbSI6MC4wfSwiUGFkZGluZyI6eyIkaWQiOiI0MjYiLCJUb3AiOjAuMCwiTGVmdCI6MC4wLCJSaWdodCI6MC4wLCJCb3R0b20iOjAuMH0sIkJhY2tncm91bmQiOnsiJGlkIjoiNDI3IiwiQ29sb3IiOnsiJGlkIjoiNDI4IiwiQSI6NTEsIlIiOjE2NSwiRyI6MTY1LCJCIjoxNjV9fSwiSXNWaXNpYmxlIjp0cnVlLCJXaWR0aCI6MC4wLCJIZWlnaHQiOjAuMCwiQm9yZGVyU3R5bGUiOnsiJGlkIjoiNDI5IiwiTGluZUNvbG9yIjp7IiRpZCI6IjQzMCIsIiR0eXBlIjoiTkxSRS5Db21tb24uRG9tLlNvbGlkQ29sb3JCcnVzaCwgTkxSRS5Db21tb24iLCJDb2xvciI6eyIkaWQiOiI0MzEiLCJBIjoyNTUsIlIiOjI1NSwiRyI6MCwiQiI6MH19LCJMaW5lV2VpZ2h0IjowLjAsIkxpbmVUeXBlIjowLCJQYXJlbnRTdHlsZSI6bnVsbH0sIlBhcmVudFN0eWxlIjpudWxsfSwiTWFyZ2luIjp7IiRpZCI6IjQzMiIsIlRvcCI6MC4wLCJMZWZ0IjowLjAsIlJpZ2h0IjowLjAsIkJvdHRvbSI6MC4wfSwiUGFkZGluZyI6eyIkaWQiOiI0MzMiLCJUb3AiOjAuMCwiTGVmdCI6MC4wLCJSaWdodCI6MC4wLCJCb3R0b20iOjAuMH0sIklzVmlzaWJsZSI6ZmFsc2UsIldpZHRoIjowLjAsIkhlaWdodCI6MC4wLCJCb3JkZXJTdHlsZSI6bnVsbCwiUGFyZW50U3R5bGUiOm51bGx9fV0sIklkIjoiOTc2MTY3YmYtMjBmNC00YTU5LTkwNWQtM2VjZGVlNDAyOWQyIiwiSW5kZXgiOjAsIkhlYWRlclRleHQiOiJNYXJrZXRpbmciLCJTdHlsZSI6eyIkaWQiOiI0MzQiLCJIZWFkZXJTdHlsZSI6eyIkaWQiOiI0MzUiLCJUZXh0SXNWZXJ0aWNhbCI6ZmFsc2UsIlRleHRTdHlsZSI6eyIkaWQiOiI0MzYiLCJGb250U2V0dGluZ3MiOnsiJGlkIjoiNDM3IiwiRm9udFNpemUiOjEyLCJGb250TmFtZSI6IkNhbGlicmkiLCJJc0JvbGQiOnRydWUsIklzSXRhbGljIjpmYWxzZSwiSXNVbmRlcmxpbmVkIjpmYWxzZSwiUGFyZW50U3R5bGUiOm51bGx9LCJBdXRvU2l6ZSI6MiwiRm9yZWdyb3VuZCI6eyIkaWQiOiI0MzgiLCJDb2xvciI6eyIkaWQiOiI0MzkiLCJBIjoyNTUsIlIiOjI1NSwiRyI6MjU1LCJCIjoyNTV9fSwiTWF4V2lkdGgiOjgwLjUyOTc1MjE0OTcyMTc1OSwiTWF4SGVpZ2h0IjowLjAsIlNtYXJ0Rm9yZWdyb3VuZElzQWN0aXZlIjpmYWxzZSwiSG9yaXpvbnRhbEFsaWdubWVudCI6MCwiVmVydGljYWxBbGlnbm1lbnQiOjAsIlNtYXJ0Rm9yZWdyb3VuZCI6bnVsbCwiQmFja2dyb3VuZEZpbGxUeXBlIjowLCJNYXJnaW4iOnsiJGlkIjoiNDQwIiwiVG9wIjowLjAsIkxlZnQiOjAuMCwiUmlnaHQiOjAuMCwiQm90dG9tIjowLjB9LCJQYWRkaW5nIjp7IiRpZCI6IjQ0MSIsIlRvcCI6MC4wLCJMZWZ0IjowLjAsIlJpZ2h0IjowLjAsIkJvdHRvbSI6MC4wfSwiQmFja2dyb3VuZCI6bnVsbCwiSXNWaXNpYmxlIjp0cnVlLCJXaWR0aCI6MC4wLCJIZWlnaHQiOjAuMCwiQm9yZGVyU3R5bGUiOm51bGwsIlBhcmVudFN0eWxlIjpudWxsfSwiUmVjdGFuZ2xlU3R5bGUiOnsiJGlkIjoiNDQyIiwiTWFyZ2luIjp7IiRpZCI6IjQ0MyIsIlRvcCI6MC4wLCJMZWZ0IjowLjAsIlJpZ2h0IjowLjAsIkJvdHRvbSI6MC4wfSwiUGFkZGluZyI6eyIkaWQiOiI0NDQiLCJUb3AiOjAuMCwiTGVmdCI6MC4wLCJSaWdodCI6MC4wLCJCb3R0b20iOjAuMH0sIkJhY2tncm91bmQiOnsiJGlkIjoiNDQ1IiwiQ29sb3IiOnsiJGlkIjoiNDQ2IiwiQSI6MjU1LCJSIjoyNDAsIkciOjE2MiwiQiI6NDZ9fSwiSXNWaXNpYmxlIjp0cnVlLCJXaWR0aCI6MC4wLCJIZWlnaHQiOjAuMCwiQm9yZGVyU3R5bGUiOnsiJGlkIjoiNDQ3IiwiTGluZUNvbG9yIjp7IiRpZCI6IjQ0OCIsIiR0eXBlIjoiTkxSRS5Db21tb24uRG9tLlNvbGlkQ29sb3JCcnVzaCwgTkxSRS5Db21tb24iLCJDb2xvciI6eyIkaWQiOiI0NDkiLCJBIjoyNTUsIlIiOjE3NiwiRyI6MTE4LCJCIjozMX19LCJMaW5lV2VpZ2h0IjowLjAsIkxpbmVUeXBlIjowLCJQYXJlbnRTdHlsZSI6bnVsbH0sIlBhcmVudFN0eWxlIjpudWxsfSwiTWFyZ2luIjp7IiRpZCI6IjQ1MCIsIlRvcCI6MC4wLCJMZWZ0IjowLjAsIlJpZ2h0IjowLjAsIkJvdHRvbSI6MC4wfSwiUGFkZGluZyI6eyIkaWQiOiI0NTEiLCJUb3AiOjAuMCwiTGVmdCI6MC4wLCJSaWdodCI6MC4wLCJCb3R0b20iOjAuMH0sIkJhY2tncm91bmQiOm51bGwsIklzVmlzaWJsZSI6dHJ1ZSwiV2lkdGgiOjAuMCwiSGVpZ2h0IjowLjAsIkJvcmRlclN0eWxlIjpudWxsLCJQYXJlbnRTdHlsZSI6bnVsbH0sIkJhY2tncm91bmRTdHlsZSI6eyIkaWQiOiI0NTIiLCJNYXJnaW4iOnsiJGlkIjoiNDUzIiwiVG9wIjowLjAsIkxlZnQiOjAuMCwiUmlnaHQiOjAuMCwiQm90dG9tIjowLjB9LCJQYWRkaW5nIjp7IiRpZCI6IjQ1NCIsIlRvcCI6MC4wLCJMZWZ0IjowLjAsIlJpZ2h0IjowLjAsIkJvdHRvbSI6MC4wfSwiQmFja2dyb3VuZCI6eyIkaWQiOiI0NTUiLCJDb2xvciI6eyIkaWQiOiI0NTYiLCJBIjo1MSwiUiI6MTY1LCJHIjoxNjUsIkIiOjE2NX19LCJJc1Zpc2libGUiOnRydWUsIldpZHRoIjowLjAsIkhlaWdodCI6MC4wLCJCb3JkZXJTdHlsZSI6eyIkaWQiOiI0NTciLCJMaW5lQ29sb3IiOnsiJGlkIjoiNDU4IiwiJHR5cGUiOiJOTFJFLkNvbW1vbi5Eb20uU29saWRDb2xvckJydXNoLCBOTFJFLkNvbW1vbiIsIkNvbG9yIjp7IiRpZCI6IjQ1OSIsIkEiOjI1NSwiUiI6MTc2LCJHIjoxMTgsIkIiOjMxfX0sIkxpbmVXZWlnaHQiOjAuMCwiTGluZVR5cGUiOjAsIlBhcmVudFN0eWxlIjpudWxsfSwiUGFyZW50U3R5bGUiOm51bGx9LCJJc0Fib3ZlVGltZWJhbmQiOmZhbHNlLCJNYXJnaW4iOnsiJGlkIjoiNDYwIiwiVG9wIjowLjAsIkxlZnQiOjAuMCwiUmlnaHQiOjAuMCwiQm90dG9tIjowLjB9LCJQYWRkaW5nIjp7IiRpZCI6IjQ2MSIsIlRvcCI6MC4wLCJMZWZ0IjowLjAsIlJpZ2h0IjowLjAsIkJvdHRvbSI6MC4wfSwiSXNWaXNpYmxlIjp0cnVlLCJXaWR0aCI6MC4wLCJIZWlnaHQiOjAuMCwiQm9yZGVyU3R5bGUiOnsiJGlkIjoiNDYyIiwiTGluZUNvbG9yIjpudWxsLCJMaW5lV2VpZ2h0IjowLjAsIkxpbmVUeXBlIjowLCJQYXJlbnRTdHlsZSI6bnVsbH0sIlBhcmVudFN0eWxlIjpudWxsfX0seyIkaWQiOiI0NjMiLCJfYWN0aXZpdGllcyI6W3siJGlkIjoiNDY0IiwiX3Jvd3MiOlt7IiRpZCI6IjQ2NSIsIl90YXNrcyI6W3siJGlkIjoiNDY2IiwiX2F0dGFjaGVkTWlsZXN0b25lcyI6W10sIlRhc2tEZWZpbml0aW9uIjp7IiRpZCI6IjQ2NyIsIkdyb3VwTmFtZSI6bnVsbCwiU3RhcnREYXRlIjoiMjAyMy0wOS0wMVQwMDowMDowMCIsIkVuZERhdGUiOiIyMDIzLTEyLTEwVDIzOjU5OjAwIiwiUGVyY2VudGFnZUNvbXBsZXRlIjpudWxsLCJTdHlsZSI6eyIkaWQiOiI0NjgiLCJTaGFwZSI6MCwiU2hhcGVUaGlja25lc3MiOjIsIkR1cmF0aW9uRm9ybWF0IjowLCJJbmNsdWRlTm9uV29ya2luZ0RheXNJbkR1cmF0aW9uIjpmYWxzZSwiUGVyY2VudGFnZUNvbXBsZXRlU3R5bGUiOnsiJGlkIjoiNDY5IiwiRm9udFNldHRpbmdzIjp7IiRpZCI6IjQ3MCIsIkZvbnRTaXplIjo5LCJGb250TmFtZSI6IkNhbGlicmkiLCJJc0JvbGQiOmZhbHNlLCJJc0l0YWxpYyI6ZmFsc2UsIklzVW5kZXJsaW5lZCI6ZmFsc2UsIlBhcmVudFN0eWxlIjpudWxsfSwiQXV0b1NpemUiOjAsIkZvcmVncm91bmQiOnsiJGlkIjoiNDcxIiwiQ29sb3IiOnsiJGlkIjoiNDcy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Q3MyIsIlRvcCI6MC4wLCJMZWZ0IjowLjAsIlJpZ2h0IjowLjAsIkJvdHRvbSI6MC4wfSwiUGFkZGluZyI6eyIkaWQiOiI0NzQiLCJUb3AiOjAuMCwiTGVmdCI6MC4wLCJSaWdodCI6MC4wLCJCb3R0b20iOjAuMH0sIkJhY2tncm91bmQiOnsiJGlkIjoiNDc1IiwiQ29sb3IiOnsiJGlkIjoiNDc2IiwiQSI6ODksIlIiOjAsIkciOjAsIkIiOjB9fSwiSXNWaXNpYmxlIjp0cnVlLCJXaWR0aCI6MC4wLCJIZWlnaHQiOjAuMCwiQm9yZGVyU3R5bGUiOnsiJGlkIjoiNDc3IiwiTGluZUNvbG9yIjpudWxsLCJMaW5lV2VpZ2h0IjowLjAsIkxpbmVUeXBlIjowLCJQYXJlbnRTdHlsZSI6bnVsbH0sIlBhcmVudFN0eWxlIjpudWxsfSwiRHVyYXRpb25TdHlsZSI6eyIkaWQiOiI0NzgiLCJGb250U2V0dGluZ3MiOnsiJGlkIjoiNDc5IiwiRm9udFNpemUiOjEwLCJGb250TmFtZSI6IkNhbGlicmkiLCJJc0JvbGQiOmZhbHNlLCJJc0l0YWxpYyI6ZmFsc2UsIklzVW5kZXJsaW5lZCI6ZmFsc2UsIlBhcmVudFN0eWxlIjpudWxsfSwiQXV0b1NpemUiOjAsIkZvcmVncm91bmQiOnsiJGlkIjoiNDgwIiwiQ29sb3IiOnsiJGlkIjoiNDg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gyIiwiVG9wIjowLjAsIkxlZnQiOjAuMCwiUmlnaHQiOjAuMCwiQm90dG9tIjowLjB9LCJQYWRkaW5nIjp7IiRpZCI6IjQ4MyIsIlRvcCI6MC4wLCJMZWZ0IjowLjAsIlJpZ2h0IjowLjAsIkJvdHRvbSI6MC4wfSwiQmFja2dyb3VuZCI6eyIkaWQiOiI0ODQiLCJDb2xvciI6eyIkaWQiOiI0ODUiLCJBIjo4OSwiUiI6MCwiRyI6MCwiQiI6MH19LCJJc1Zpc2libGUiOnRydWUsIldpZHRoIjowLjAsIkhlaWdodCI6MC4wLCJCb3JkZXJTdHlsZSI6eyIkaWQiOiI0ODYiLCJMaW5lQ29sb3IiOm51bGwsIkxpbmVXZWlnaHQiOjAuMCwiTGluZVR5cGUiOjAsIlBhcmVudFN0eWxlIjpudWxsfSwiUGFyZW50U3R5bGUiOm51bGx9LCJIb3Jpem9udGFsQ29ubmVjdG9yU3R5bGUiOnsiJGlkIjoiNDg3IiwiTGluZUNvbG9yIjp7IiRpZCI6IjQ4OCIsIiR0eXBlIjoiTkxSRS5Db21tb24uRG9tLlNvbGlkQ29sb3JCcnVzaCwgTkxSRS5Db21tb24iLCJDb2xvciI6eyIkaWQiOiI0ODkiLCJBIjoyNTUsIlIiOjIwNCwiRyI6MjA0LCJCIjoyMDR9fSwiTGluZVdlaWdodCI6MC4wLCJMaW5lVHlwZSI6MCwiUGFyZW50U3R5bGUiOm51bGx9LCJWZXJ0aWNhbENvbm5lY3RvclN0eWxlIjp7IiRpZCI6IjQ5MCIsIkxpbmVDb2xvciI6eyIkaWQiOiI0OTEiLCIkdHlwZSI6Ik5MUkUuQ29tbW9uLkRvbS5Tb2xpZENvbG9yQnJ1c2gsIE5MUkUuQ29tbW9uIiwiQ29sb3IiOnsiJGlkIjoiNDk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DkzIiwiTWFyZ2luIjp7IiRpZCI6IjQ5NCIsIlRvcCI6MC4wLCJMZWZ0Ijo0LjAsIlJpZ2h0Ijo0LjAsIkJvdHRvbSI6MC4wfSwiUGFkZGluZyI6eyIkaWQiOiI0OTUiLCJUb3AiOjAuMCwiTGVmdCI6MC4wLCJSaWdodCI6MC4wLCJCb3R0b20iOjAuMH0sIkJhY2tncm91bmQiOnsiJGlkIjoiNDk2IiwiQ29sb3IiOnsiJGlkIjoiNDk3IiwiQSI6MjU1LCJSIjoxNjUsIkciOjEwMCwiQiI6Nzh9fSwiSXNWaXNpYmxlIjp0cnVlLCJXaWR0aCI6MC4wLCJIZWlnaHQiOjIyLjAsIkJvcmRlclN0eWxlIjp7IiRpZCI6IjQ5OCIsIkxpbmVDb2xvciI6eyIkaWQiOiI0OTkiLCIkdHlwZSI6Ik5MUkUuQ29tbW9uLkRvbS5Tb2xpZENvbG9yQnJ1c2gsIE5MUkUuQ29tbW9uIiwiQ29sb3IiOnsiJGlkIjoiNTAwIiwiQSI6MjU1LCJSIjoxNzYsIkciOjExOCwiQiI6MzF9fSwiTGluZVdlaWdodCI6MC4wLCJMaW5lVHlwZSI6MCwiUGFyZW50U3R5bGUiOm51bGx9LCJQYXJlbnRTdHlsZSI6bnVsbH0sIlRpdGxlU3R5bGUiOnsiJGlkIjoiNTAxIiwiRm9udFNldHRpbmdzIjp7IiRpZCI6IjUwMiIsIkZvbnRTaXplIjoxMiwiRm9udE5hbWUiOiJDYWxpYnJpIiwiSXNCb2xkIjp0cnVlLCJJc0l0YWxpYyI6ZmFsc2UsIklzVW5kZXJsaW5lZCI6ZmFsc2UsIlBhcmVudFN0eWxlIjpudWxsfSwiQXV0b1NpemUiOjAsIkZvcmVncm91bmQiOnsiJGlkIjoiNTAzIiwiQ29sb3IiOnsiJGlkIjoiNTA0IiwiQSI6MjU1LCJSIjowLCJHIjowLCJCIjowfX0sIk1heFdpZHRoIjoyNDAuMCwiTWF4SGVpZ2h0IjoiSW5maW5pdHkiLCJTbWFydEZvcmVncm91bmRJc0FjdGl2ZSI6ZmFsc2UsIkhvcml6b250YWxBbGlnbm1lbnQiOjEsIlZlcnRpY2FsQWxpZ25tZW50IjowLCJTbWFydEZvcmVncm91bmQiOm51bGwsIkJhY2tncm91bmRGaWxsVHlwZSI6MCwiTWFyZ2luIjp7IiRpZCI6IjUwNSIsIlRvcCI6MC4wLCJMZWZ0IjowLjAsIlJpZ2h0IjowLjAsIkJvdHRvbSI6MC4wfSwiUGFkZGluZyI6eyIkaWQiOiI1MDYiLCJUb3AiOjAuMCwiTGVmdCI6MC4wLCJSaWdodCI6MC4wLCJCb3R0b20iOjAuMH0sIkJhY2tncm91bmQiOnsiJGlkIjoiNTA3IiwiQ29sb3IiOnsiJGlkIjoiNTA4IiwiQSI6MCwiUiI6MjU1LCJHIjoyNTUsIkIiOjI1NX19LCJJc1Zpc2libGUiOnRydWUsIldpZHRoIjowLjAsIkhlaWdodCI6MC4wLCJCb3JkZXJTdHlsZSI6eyIkaWQiOiI1MDkiLCJMaW5lQ29sb3IiOm51bGwsIkxpbmVXZWlnaHQiOjAuMCwiTGluZVR5cGUiOjAsIlBhcmVudFN0eWxlIjpudWxsfSwiUGFyZW50U3R5bGUiOm51bGx9LCJEYXRlU3R5bGUiOnsiJGlkIjoiNTEwIiwiRm9udFNldHRpbmdzIjp7IiRpZCI6IjUxMSIsIkZvbnRTaXplIjo5LCJGb250TmFtZSI6IkNhbGlicmkiLCJJc0JvbGQiOmZhbHNlLCJJc0l0YWxpYyI6ZmFsc2UsIklzVW5kZXJsaW5lZCI6ZmFsc2UsIlBhcmVudFN0eWxlIjpudWxsfSwiQXV0b1NpemUiOjAsIkZvcmVncm91bmQiOnsiJGlkIjoiNTEyIiwiQ29sb3IiOnsiJGlkIjoiNTE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TQiLCJUb3AiOjAuMCwiTGVmdCI6MC4wLCJSaWdodCI6MC4wLCJCb3R0b20iOjAuMH0sIlBhZGRpbmciOnsiJGlkIjoiNTE1IiwiVG9wIjowLjAsIkxlZnQiOjAuMCwiUmlnaHQiOjAuMCwiQm90dG9tIjowLjB9LCJCYWNrZ3JvdW5kIjp7IiRpZCI6IjUxNiIsIkNvbG9yIjp7IiRyZWYiOiI0ODUifX0sIklzVmlzaWJsZSI6dHJ1ZSwiV2lkdGgiOjAuMCwiSGVpZ2h0IjowLjAsIkJvcmRlclN0eWxlIjp7IiRpZCI6IjUxNyIsIkxpbmVDb2xvciI6bnVsbCwiTGluZVdlaWdodCI6MC4wLCJMaW5lVHlwZSI6MCwiUGFyZW50U3R5bGUiOm51bGx9LCJQYXJlbnRTdHlsZSI6bnVsbH0sIkRhdGVGb3JtYXQiOnsiJGlkIjoiNTE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E5IiwiRGF0ZVBhcnRJc1Zpc2libGUiOmZhbHNlLCJUaW1lUGFydElzVmlzaWJsZSI6ZmFsc2V9fSwiV2Vla051bWJlcmluZyI6eyIkaWQiOiI1MjAiLCJGb3JtYXQiOjAsIklzVmlzaWJsZSI6ZmFsc2UsIkxhc3RLbm93blZpc2liaWxpdHlTdGF0ZSI6ZmFsc2V9LCJJc1Zpc2libGUiOnRydWUsIlBhcmVudFN0eWxlIjpudWxsfSwiSW5kZXgiOjE3LCJTbWFydER1cmF0aW9uQWN0aXZhdGVkIjpmYWxzZSwiRGF0ZUZvcm1hdCI6eyIkcmVmIjoiNTE4In0sIldlZWtOdW1iZXJpbmciOnsiJGlkIjoiNTIxIiwiRm9ybWF0IjowLCJJc1Zpc2libGUiOmZhbHNlLCJMYXN0S25vd25WaXNpYmlsaXR5U3RhdGUiOmZhbHNlfSwiSWQiOiIwODk4MGFhMS00ZDVhLTQxYTgtYjc0MS1mNjVhNjhiYjIxMjEiLCJJbXBvcnRJZCI6IjE4IiwiVGl0bGUiOiJTdHJ1Y3R1cmVkIGZsb3cgbWFudWZhY3R1cmluZyIsIk5vdGUiOm51bGwsIkh5cGVybGluayI6eyIkaWQiOiI1MjIiLCJBZGRyZXNzIjoiIiwiU3ViQWRkcmVzcyI6IiJ9LCJJc0NoYW5nZWQiOmZhbHNlLCJJc05ldyI6ZmFsc2V9fSx7IiRpZCI6IjUyMyIsIl9hdHRhY2hlZE1pbGVzdG9uZXMiOltdLCJUYXNrRGVmaW5pdGlvbiI6eyIkaWQiOiI1MjQiLCJHcm91cE5hbWUiOm51bGwsIlN0YXJ0RGF0ZSI6IjIwMjMtMDYtMDFUMDA6MDA6MDAiLCJFbmREYXRlIjoiMjAyMy0wOC0xNVQyMzo1OTowMCIsIlBlcmNlbnRhZ2VDb21wbGV0ZSI6bnVsbCwiU3R5bGUiOnsiJGlkIjoiNTI1IiwiU2hhcGUiOjAsIlNoYXBlVGhpY2tuZXNzIjoyLCJEdXJhdGlvbkZvcm1hdCI6MCwiSW5jbHVkZU5vbldvcmtpbmdEYXlzSW5EdXJhdGlvbiI6ZmFsc2UsIlBlcmNlbnRhZ2VDb21wbGV0ZVN0eWxlIjp7IiRpZCI6IjUyNiIsIkZvbnRTZXR0aW5ncyI6eyIkaWQiOiI1MjciLCJGb250U2l6ZSI6OSwiRm9udE5hbWUiOiJDYWxpYnJpIiwiSXNCb2xkIjpmYWxzZSwiSXNJdGFsaWMiOmZhbHNlLCJJc1VuZGVybGluZWQiOmZhbHNlLCJQYXJlbnRTdHlsZSI6bnVsbH0sIkF1dG9TaXplIjowLCJGb3JlZ3JvdW5kIjp7IiRpZCI6IjUyOCIsIkNvbG9yIjp7IiRpZCI6IjUyO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1MzAiLCJUb3AiOjAuMCwiTGVmdCI6MC4wLCJSaWdodCI6MC4wLCJCb3R0b20iOjAuMH0sIlBhZGRpbmciOnsiJGlkIjoiNTMxIiwiVG9wIjowLjAsIkxlZnQiOjAuMCwiUmlnaHQiOjAuMCwiQm90dG9tIjowLjB9LCJCYWNrZ3JvdW5kIjp7IiRpZCI6IjUzMiIsIkNvbG9yIjp7IiRpZCI6IjUzMyIsIkEiOjg5LCJSIjowLCJHIjowLCJCIjowfX0sIklzVmlzaWJsZSI6dHJ1ZSwiV2lkdGgiOjAuMCwiSGVpZ2h0IjowLjAsIkJvcmRlclN0eWxlIjp7IiRpZCI6IjUzNCIsIkxpbmVDb2xvciI6bnVsbCwiTGluZVdlaWdodCI6MC4wLCJMaW5lVHlwZSI6MCwiUGFyZW50U3R5bGUiOm51bGx9LCJQYXJlbnRTdHlsZSI6bnVsbH0sIkR1cmF0aW9uU3R5bGUiOnsiJGlkIjoiNTM1IiwiRm9udFNldHRpbmdzIjp7IiRpZCI6IjUzNiIsIkZvbnRTaXplIjoxMCwiRm9udE5hbWUiOiJDYWxpYnJpIiwiSXNCb2xkIjpmYWxzZSwiSXNJdGFsaWMiOmZhbHNlLCJJc1VuZGVybGluZWQiOmZhbHNlLCJQYXJlbnRTdHlsZSI6bnVsbH0sIkF1dG9TaXplIjowLCJGb3JlZ3JvdW5kIjp7IiRpZCI6IjUzNyIsIkNvbG9yIjp7IiRpZCI6IjUz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OSIsIlRvcCI6MC4wLCJMZWZ0IjowLjAsIlJpZ2h0IjowLjAsIkJvdHRvbSI6MC4wfSwiUGFkZGluZyI6eyIkaWQiOiI1NDAiLCJUb3AiOjAuMCwiTGVmdCI6MC4wLCJSaWdodCI6MC4wLCJCb3R0b20iOjAuMH0sIkJhY2tncm91bmQiOnsiJGlkIjoiNTQxIiwiQ29sb3IiOnsiJGlkIjoiNTQyIiwiQSI6ODksIlIiOjAsIkciOjAsIkIiOjB9fSwiSXNWaXNpYmxlIjp0cnVlLCJXaWR0aCI6MC4wLCJIZWlnaHQiOjAuMCwiQm9yZGVyU3R5bGUiOnsiJGlkIjoiNTQzIiwiTGluZUNvbG9yIjpudWxsLCJMaW5lV2VpZ2h0IjowLjAsIkxpbmVUeXBlIjowLCJQYXJlbnRTdHlsZSI6bnVsbH0sIlBhcmVudFN0eWxlIjpudWxsfSwiSG9yaXpvbnRhbENvbm5lY3RvclN0eWxlIjp7IiRpZCI6IjU0NCIsIkxpbmVDb2xvciI6eyIkaWQiOiI1NDUiLCIkdHlwZSI6Ik5MUkUuQ29tbW9uLkRvbS5Tb2xpZENvbG9yQnJ1c2gsIE5MUkUuQ29tbW9uIiwiQ29sb3IiOnsiJGlkIjoiNTQ2IiwiQSI6MjU1LCJSIjoyMDQsIkciOjIwNCwiQiI6MjA0fX0sIkxpbmVXZWlnaHQiOjAuMCwiTGluZVR5cGUiOjAsIlBhcmVudFN0eWxlIjpudWxsfSwiVmVydGljYWxDb25uZWN0b3JTdHlsZSI6eyIkaWQiOiI1NDciLCJMaW5lQ29sb3IiOnsiJGlkIjoiNTQ4IiwiJHR5cGUiOiJOTFJFLkNvbW1vbi5Eb20uU29saWRDb2xvckJydXNoLCBOTFJFLkNvbW1vbiIsIkNvbG9yIjp7IiRpZCI6IjU0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U1MCIsIk1hcmdpbiI6eyIkaWQiOiI1NTEiLCJUb3AiOjAuMCwiTGVmdCI6NC4wLCJSaWdodCI6NC4wLCJCb3R0b20iOjAuMH0sIlBhZGRpbmciOnsiJGlkIjoiNTUyIiwiVG9wIjowLjAsIkxlZnQiOjAuMCwiUmlnaHQiOjAuMCwiQm90dG9tIjowLjB9LCJCYWNrZ3JvdW5kIjp7IiRpZCI6IjU1MyIsIkNvbG9yIjp7IiRpZCI6IjU1NCIsIkEiOjI1NSwiUiI6MTY1LCJHIjoxMDAsIkIiOjc4fX0sIklzVmlzaWJsZSI6dHJ1ZSwiV2lkdGgiOjAuMCwiSGVpZ2h0IjoyMi4wLCJCb3JkZXJTdHlsZSI6eyIkaWQiOiI1NTUiLCJMaW5lQ29sb3IiOnsiJGlkIjoiNTU2IiwiJHR5cGUiOiJOTFJFLkNvbW1vbi5Eb20uU29saWRDb2xvckJydXNoLCBOTFJFLkNvbW1vbiIsIkNvbG9yIjp7IiRpZCI6IjU1NyIsIkEiOjI1NSwiUiI6MTc2LCJHIjoxMTgsIkIiOjMxfX0sIkxpbmVXZWlnaHQiOjAuMCwiTGluZVR5cGUiOjAsIlBhcmVudFN0eWxlIjpudWxsfSwiUGFyZW50U3R5bGUiOm51bGx9LCJUaXRsZVN0eWxlIjp7IiRpZCI6IjU1OCIsIkZvbnRTZXR0aW5ncyI6eyIkaWQiOiI1NTkiLCJGb250U2l6ZSI6MTIsIkZvbnROYW1lIjoiQ2FsaWJyaSIsIklzQm9sZCI6dHJ1ZSwiSXNJdGFsaWMiOmZhbHNlLCJJc1VuZGVybGluZWQiOmZhbHNlLCJQYXJlbnRTdHlsZSI6bnVsbH0sIkF1dG9TaXplIjowLCJGb3JlZ3JvdW5kIjp7IiRpZCI6IjU2MCIsIkNvbG9yIjp7IiRpZCI6IjU2MS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1NjIiLCJUb3AiOjAuMCwiTGVmdCI6MC4wLCJSaWdodCI6MC4wLCJCb3R0b20iOjAuMH0sIlBhZGRpbmciOnsiJGlkIjoiNTYzIiwiVG9wIjowLjAsIkxlZnQiOjAuMCwiUmlnaHQiOjAuMCwiQm90dG9tIjowLjB9LCJCYWNrZ3JvdW5kIjp7IiRpZCI6IjU2NCIsIkNvbG9yIjp7IiRpZCI6IjU2NSIsIkEiOjAsIlIiOjI1NSwiRyI6MjU1LCJCIjoyNTV9fSwiSXNWaXNpYmxlIjp0cnVlLCJXaWR0aCI6MC4wLCJIZWlnaHQiOjAuMCwiQm9yZGVyU3R5bGUiOnsiJGlkIjoiNTY2IiwiTGluZUNvbG9yIjpudWxsLCJMaW5lV2VpZ2h0IjowLjAsIkxpbmVUeXBlIjowLCJQYXJlbnRTdHlsZSI6bnVsbH0sIlBhcmVudFN0eWxlIjpudWxsfSwiRGF0ZVN0eWxlIjp7IiRpZCI6IjU2NyIsIkZvbnRTZXR0aW5ncyI6eyIkaWQiOiI1NjgiLCJGb250U2l6ZSI6OSwiRm9udE5hbWUiOiJDYWxpYnJpIiwiSXNCb2xkIjpmYWxzZSwiSXNJdGFsaWMiOmZhbHNlLCJJc1VuZGVybGluZWQiOmZhbHNlLCJQYXJlbnRTdHlsZSI6bnVsbH0sIkF1dG9TaXplIjowLCJGb3JlZ3JvdW5kIjp7IiRpZCI6IjU2OSIsIkNvbG9yIjp7IiRpZCI6IjU3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cxIiwiVG9wIjowLjAsIkxlZnQiOjAuMCwiUmlnaHQiOjAuMCwiQm90dG9tIjowLjB9LCJQYWRkaW5nIjp7IiRpZCI6IjU3MiIsIlRvcCI6MC4wLCJMZWZ0IjowLjAsIlJpZ2h0IjowLjAsIkJvdHRvbSI6MC4wfSwiQmFja2dyb3VuZCI6eyIkaWQiOiI1NzMiLCJDb2xvciI6eyIkcmVmIjoiNTQyIn19LCJJc1Zpc2libGUiOnRydWUsIldpZHRoIjowLjAsIkhlaWdodCI6MC4wLCJCb3JkZXJTdHlsZSI6eyIkaWQiOiI1NzQiLCJMaW5lQ29sb3IiOm51bGwsIkxpbmVXZWlnaHQiOjAuMCwiTGluZVR5cGUiOjAsIlBhcmVudFN0eWxlIjpudWxsfSwiUGFyZW50U3R5bGUiOm51bGx9LCJEYXRlRm9ybWF0Ijp7IiRpZCI6IjU3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3NiIsIkRhdGVQYXJ0SXNWaXNpYmxlIjpmYWxzZSwiVGltZVBhcnRJc1Zpc2libGUiOmZhbHNlfX0sIldlZWtOdW1iZXJpbmciOnsiJGlkIjoiNTc3IiwiRm9ybWF0IjowLCJJc1Zpc2libGUiOmZhbHNlLCJMYXN0S25vd25WaXNpYmlsaXR5U3RhdGUiOmZhbHNlfSwiSXNWaXNpYmxlIjp0cnVlLCJQYXJlbnRTdHlsZSI6bnVsbH0sIkluZGV4IjoxNiwiU21hcnREdXJhdGlvbkFjdGl2YXRlZCI6ZmFsc2UsIkRhdGVGb3JtYXQiOnsiJHJlZiI6IjU3NSJ9LCJXZWVrTnVtYmVyaW5nIjp7IiRpZCI6IjU3OCIsIkZvcm1hdCI6MCwiSXNWaXNpYmxlIjpmYWxzZSwiTGFzdEtub3duVmlzaWJpbGl0eVN0YXRlIjpmYWxzZX0sIklkIjoiYWVhNWYxMmItNWVmZS00NWE4LWJlZWQtMTk3MjFiOWEyZTUwIiwiSW1wb3J0SWQiOiIxNyIsIlRpdGxlIjoiVG90YWwgcXVhbGl0eSBmb2N1cyIsIk5vdGUiOm51bGwsIkh5cGVybGluayI6eyIkaWQiOiI1NzkiLCJBZGRyZXNzIjoiIiwiU3ViQWRkcmVzcyI6IiJ9LCJJc0NoYW5nZWQiOmZhbHNlLCJJc05ldyI6ZmFsc2V9fSx7IiRpZCI6IjU4MCIsIl9hdHRhY2hlZE1pbGVzdG9uZXMiOltdLCJUYXNrRGVmaW5pdGlvbiI6eyIkaWQiOiI1ODEiLCJHcm91cE5hbWUiOm51bGwsIlN0YXJ0RGF0ZSI6IjIwMjMtMDEtMDFUMDA6MDA6MDAiLCJFbmREYXRlIjoiMjAyMy0wNC0xMFQyMzo1OTowMCIsIlBlcmNlbnRhZ2VDb21wbGV0ZSI6MTAuMCwiU3R5bGUiOnsiJGlkIjoiNTgyIiwiU2hhcGUiOjAsIlNoYXBlVGhpY2tuZXNzIjoyLCJEdXJhdGlvbkZvcm1hdCI6MCwiSW5jbHVkZU5vbldvcmtpbmdEYXlzSW5EdXJhdGlvbiI6ZmFsc2UsIlBlcmNlbnRhZ2VDb21wbGV0ZVN0eWxlIjp7IiRpZCI6IjU4MyIsIkZvbnRTZXR0aW5ncyI6eyIkaWQiOiI1ODQiLCJGb250U2l6ZSI6OSwiRm9udE5hbWUiOiJDYWxpYnJpIiwiSXNCb2xkIjpmYWxzZSwiSXNJdGFsaWMiOmZhbHNlLCJJc1VuZGVybGluZWQiOmZhbHNlLCJQYXJlbnRTdHlsZSI6bnVsbH0sIkF1dG9TaXplIjowLCJGb3JlZ3JvdW5kIjp7IiRpZCI6IjU4NSIsIkNvbG9yIjp7IiRpZCI6IjU4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ODciLCJUb3AiOjAuMCwiTGVmdCI6MC4wLCJSaWdodCI6MC4wLCJCb3R0b20iOjAuMH0sIlBhZGRpbmciOnsiJGlkIjoiNTg4IiwiVG9wIjowLjAsIkxlZnQiOjAuMCwiUmlnaHQiOjAuMCwiQm90dG9tIjowLjB9LCJCYWNrZ3JvdW5kIjp7IiRpZCI6IjU4OSIsIkNvbG9yIjp7IiRpZCI6IjU5MCIsIkEiOjg5LCJSIjowLCJHIjowLCJCIjowfX0sIklzVmlzaWJsZSI6dHJ1ZSwiV2lkdGgiOjAuMCwiSGVpZ2h0IjowLjAsIkJvcmRlclN0eWxlIjp7IiRpZCI6IjU5MSIsIkxpbmVDb2xvciI6bnVsbCwiTGluZVdlaWdodCI6MC4wLCJMaW5lVHlwZSI6MCwiUGFyZW50U3R5bGUiOm51bGx9LCJQYXJlbnRTdHlsZSI6bnVsbH0sIkR1cmF0aW9uU3R5bGUiOnsiJGlkIjoiNTkyIiwiRm9udFNldHRpbmdzIjp7IiRpZCI6IjU5MyIsIkZvbnRTaXplIjoxMCwiRm9udE5hbWUiOiJDYWxpYnJpIiwiSXNCb2xkIjpmYWxzZSwiSXNJdGFsaWMiOmZhbHNlLCJJc1VuZGVybGluZWQiOmZhbHNlLCJQYXJlbnRTdHlsZSI6bnVsbH0sIkF1dG9TaXplIjowLCJGb3JlZ3JvdW5kIjp7IiRpZCI6IjU5NCIsIkNvbG9yIjp7IiRpZCI6IjU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5NiIsIlRvcCI6MC4wLCJMZWZ0IjowLjAsIlJpZ2h0IjowLjAsIkJvdHRvbSI6MC4wfSwiUGFkZGluZyI6eyIkaWQiOiI1OTciLCJUb3AiOjAuMCwiTGVmdCI6MC4wLCJSaWdodCI6MC4wLCJCb3R0b20iOjAuMH0sIkJhY2tncm91bmQiOnsiJGlkIjoiNTk4IiwiQ29sb3IiOnsiJGlkIjoiNTk5IiwiQSI6ODksIlIiOjAsIkciOjAsIkIiOjB9fSwiSXNWaXNpYmxlIjp0cnVlLCJXaWR0aCI6MC4wLCJIZWlnaHQiOjAuMCwiQm9yZGVyU3R5bGUiOnsiJGlkIjoiNjAwIiwiTGluZUNvbG9yIjpudWxsLCJMaW5lV2VpZ2h0IjowLjAsIkxpbmVUeXBlIjowLCJQYXJlbnRTdHlsZSI6bnVsbH0sIlBhcmVudFN0eWxlIjpudWxsfSwiSG9yaXpvbnRhbENvbm5lY3RvclN0eWxlIjp7IiRpZCI6IjYwMSIsIkxpbmVDb2xvciI6eyIkaWQiOiI2MDIiLCIkdHlwZSI6Ik5MUkUuQ29tbW9uLkRvbS5Tb2xpZENvbG9yQnJ1c2gsIE5MUkUuQ29tbW9uIiwiQ29sb3IiOnsiJGlkIjoiNjAzIiwiQSI6MjU1LCJSIjoyMDQsIkciOjIwNCwiQiI6MjA0fX0sIkxpbmVXZWlnaHQiOjAuMCwiTGluZVR5cGUiOjAsIlBhcmVudFN0eWxlIjpudWxsfSwiVmVydGljYWxDb25uZWN0b3JTdHlsZSI6eyIkaWQiOiI2MDQiLCJMaW5lQ29sb3IiOnsiJGlkIjoiNjA1IiwiJHR5cGUiOiJOTFJFLkNvbW1vbi5Eb20uU29saWRDb2xvckJydXNoLCBOTFJFLkNvbW1vbiIsIkNvbG9yIjp7IiRpZCI6IjYw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YwNyIsIk1hcmdpbiI6eyIkaWQiOiI2MDgiLCJUb3AiOjAuMCwiTGVmdCI6NC4wLCJSaWdodCI6NC4wLCJCb3R0b20iOjAuMH0sIlBhZGRpbmciOnsiJGlkIjoiNjA5IiwiVG9wIjowLjAsIkxlZnQiOjAuMCwiUmlnaHQiOjAuMCwiQm90dG9tIjowLjB9LCJCYWNrZ3JvdW5kIjp7IiRpZCI6IjYxMCIsIkNvbG9yIjp7IiRpZCI6IjYxMSIsIkEiOjI1NSwiUiI6MTY1LCJHIjoxMDAsIkIiOjc4fX0sIklzVmlzaWJsZSI6dHJ1ZSwiV2lkdGgiOjAuMCwiSGVpZ2h0IjoyMi4wLCJCb3JkZXJTdHlsZSI6eyIkaWQiOiI2MTIiLCJMaW5lQ29sb3IiOnsiJGlkIjoiNjEzIiwiJHR5cGUiOiJOTFJFLkNvbW1vbi5Eb20uU29saWRDb2xvckJydXNoLCBOTFJFLkNvbW1vbiIsIkNvbG9yIjp7IiRpZCI6IjYxNCIsIkEiOjI1NSwiUiI6MTc2LCJHIjoxMTgsIkIiOjMxfX0sIkxpbmVXZWlnaHQiOjAuMCwiTGluZVR5cGUiOjAsIlBhcmVudFN0eWxlIjpudWxsfSwiUGFyZW50U3R5bGUiOm51bGx9LCJUaXRsZVN0eWxlIjp7IiRpZCI6IjYxNSIsIkZvbnRTZXR0aW5ncyI6eyIkaWQiOiI2MTYiLCJGb250U2l6ZSI6MTIsIkZvbnROYW1lIjoiQ2FsaWJyaSIsIklzQm9sZCI6dHJ1ZSwiSXNJdGFsaWMiOmZhbHNlLCJJc1VuZGVybGluZWQiOmZhbHNlLCJQYXJlbnRTdHlsZSI6bnVsbH0sIkF1dG9TaXplIjowLCJGb3JlZ3JvdW5kIjp7IiRpZCI6IjYxNyIsIkNvbG9yIjp7IiRpZCI6IjYxOC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2MTkiLCJUb3AiOjAuMCwiTGVmdCI6MC4wLCJSaWdodCI6MC4wLCJCb3R0b20iOjAuMH0sIlBhZGRpbmciOnsiJGlkIjoiNjIwIiwiVG9wIjowLjAsIkxlZnQiOjAuMCwiUmlnaHQiOjAuMCwiQm90dG9tIjowLjB9LCJCYWNrZ3JvdW5kIjp7IiRpZCI6IjYyMSIsIkNvbG9yIjp7IiRpZCI6IjYyMiIsIkEiOjAsIlIiOjI1NSwiRyI6MjU1LCJCIjoyNTV9fSwiSXNWaXNpYmxlIjp0cnVlLCJXaWR0aCI6MC4wLCJIZWlnaHQiOjAuMCwiQm9yZGVyU3R5bGUiOnsiJGlkIjoiNjIzIiwiTGluZUNvbG9yIjpudWxsLCJMaW5lV2VpZ2h0IjowLjAsIkxpbmVUeXBlIjowLCJQYXJlbnRTdHlsZSI6bnVsbH0sIlBhcmVudFN0eWxlIjpudWxsfSwiRGF0ZVN0eWxlIjp7IiRpZCI6IjYyNCIsIkZvbnRTZXR0aW5ncyI6eyIkaWQiOiI2MjUiLCJGb250U2l6ZSI6OSwiRm9udE5hbWUiOiJDYWxpYnJpIiwiSXNCb2xkIjpmYWxzZSwiSXNJdGFsaWMiOmZhbHNlLCJJc1VuZGVybGluZWQiOmZhbHNlLCJQYXJlbnRTdHlsZSI6bnVsbH0sIkF1dG9TaXplIjowLCJGb3JlZ3JvdW5kIjp7IiRpZCI6IjYyNiIsIkNvbG9yIjp7IiRpZCI6IjYy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I4IiwiVG9wIjowLjAsIkxlZnQiOjAuMCwiUmlnaHQiOjAuMCwiQm90dG9tIjowLjB9LCJQYWRkaW5nIjp7IiRpZCI6IjYyOSIsIlRvcCI6MC4wLCJMZWZ0IjowLjAsIlJpZ2h0IjowLjAsIkJvdHRvbSI6MC4wfSwiQmFja2dyb3VuZCI6eyIkaWQiOiI2MzAiLCJDb2xvciI6eyIkcmVmIjoiNTk5In19LCJJc1Zpc2libGUiOnRydWUsIldpZHRoIjowLjAsIkhlaWdodCI6MC4wLCJCb3JkZXJTdHlsZSI6eyIkaWQiOiI2MzEiLCJMaW5lQ29sb3IiOm51bGwsIkxpbmVXZWlnaHQiOjAuMCwiTGluZVR5cGUiOjAsIlBhcmVudFN0eWxlIjpudWxsfSwiUGFyZW50U3R5bGUiOm51bGx9LCJEYXRlRm9ybWF0Ijp7IiRpZCI6IjYz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zMyIsIkRhdGVQYXJ0SXNWaXNpYmxlIjpmYWxzZSwiVGltZVBhcnRJc1Zpc2libGUiOmZhbHNlfX0sIldlZWtOdW1iZXJpbmciOnsiJGlkIjoiNjM0IiwiRm9ybWF0IjowLCJJc1Zpc2libGUiOmZhbHNlLCJMYXN0S25vd25WaXNpYmlsaXR5U3RhdGUiOmZhbHNlfSwiSXNWaXNpYmxlIjp0cnVlLCJQYXJlbnRTdHlsZSI6bnVsbH0sIkluZGV4IjoxNSwiU21hcnREdXJhdGlvbkFjdGl2YXRlZCI6ZmFsc2UsIkRhdGVGb3JtYXQiOnsiJHJlZiI6IjYzMiJ9LCJXZWVrTnVtYmVyaW5nIjp7IiRpZCI6IjYzNSIsIkZvcm1hdCI6MCwiSXNWaXNpYmxlIjpmYWxzZSwiTGFzdEtub3duVmlzaWJpbGl0eVN0YXRlIjpmYWxzZX0sIklkIjoiZThkMDM4ZDgtYmY2Ni00NjJkLWE2ZGYtMjU1NjE1N2JhYjEwIiwiSW1wb3J0SWQiOiIxNiIsIlRpdGxlIjoiVG90YWwgZW1wbG95ZWUgaW52b2x2ZW1lbnQiLCJOb3RlIjpudWxsLCJIeXBlcmxpbmsiOnsiJGlkIjoiNjM2IiwiQWRkcmVzcyI6IiIsIlN1YkFkZHJlc3MiOiIifSwiSXNDaGFuZ2VkIjpmYWxzZSwiSXNOZXciOmZhbHNlfX1dLCJfbWlsZXN0b25lcyI6W10sIklkIjoiOWViNDgxZWUtNWQyNC00YWY4LTgzOTItYzZmMGRmNjMwNDliIiwiSXNTaW5nbGVJdGVtUm93IjpmYWxzZX1dLCJJbmRleCI6MCwiSWQiOiI4NDcwNGIxOC0zZmVkLTQ1YTYtYTQxYS0xNDhkMDIxZTU3ZTgiLCJIZWFkZXJUZXh0IjoiU3RyYXRlZ3kiLCJJc0RlZmF1bHQiOmZhbHNlLCJTdHlsZSI6eyIkaWQiOiI2MzciLCJIZWFkZXJTdHlsZSI6eyIkaWQiOiI2MzgiLCJUZXh0U3R5bGUiOnsiJGlkIjoiNjM5IiwiRm9udFNldHRpbmdzIjp7IiRpZCI6IjY0MCIsIkZvbnRTaXplIjoxMSwiRm9udE5hbWUiOiJDYWxpYnJpIiwiSXNCb2xkIjpmYWxzZSwiSXNJdGFsaWMiOmZhbHNlLCJJc1VuZGVybGluZWQiOmZhbHNlLCJQYXJlbnRTdHlsZSI6bnVsbH0sIkF1dG9TaXplIjoyLCJGb3JlZ3JvdW5kIjp7IiRpZCI6IjY0MSIsIkNvbG9yIjp7IiRpZCI6IjY0MiIsIkEiOjI1NSwiUiI6MCwiRyI6MCwiQiI6MH19LCJNYXhXaWR0aCI6NDMuNDg4NjE5MTE5ODc4NTkyLCJNYXhIZWlnaHQiOjAuMCwiU21hcnRGb3JlZ3JvdW5kSXNBY3RpdmUiOmZhbHNlLCJIb3Jpem9udGFsQWxpZ25tZW50IjowLCJWZXJ0aWNhbEFsaWdubWVudCI6MCwiU21hcnRGb3JlZ3JvdW5kIjpudWxsLCJCYWNrZ3JvdW5kRmlsbFR5cGUiOjAsIk1hcmdpbiI6eyIkaWQiOiI2NDMiLCJUb3AiOjAuMCwiTGVmdCI6MC4wLCJSaWdodCI6MC4wLCJCb3R0b20iOjAuMH0sIlBhZGRpbmciOnsiJGlkIjoiNjQ0IiwiVG9wIjowLjAsIkxlZnQiOjAuMCwiUmlnaHQiOjAuMCwiQm90dG9tIjowLjB9LCJCYWNrZ3JvdW5kIjpudWxsLCJJc1Zpc2libGUiOnRydWUsIldpZHRoIjowLjAsIkhlaWdodCI6MC4wLCJCb3JkZXJTdHlsZSI6bnVsbCwiUGFyZW50U3R5bGUiOm51bGx9LCJSZWN0YW5nbGVTdHlsZSI6eyIkaWQiOiI2NDUiLCJNYXJnaW4iOnsiJGlkIjoiNjQ2IiwiVG9wIjowLjAsIkxlZnQiOjAuMCwiUmlnaHQiOjAuMCwiQm90dG9tIjowLjB9LCJQYWRkaW5nIjp7IiRpZCI6IjY0NyIsIlRvcCI6MC4wLCJMZWZ0IjowLjAsIlJpZ2h0IjowLjAsIkJvdHRvbSI6MC4wfSwiQmFja2dyb3VuZCI6eyIkaWQiOiI2NDgiLCJDb2xvciI6eyIkaWQiOiI2NDkiLCJBIjo2MywiUiI6MTY1LCJHIjoxMDAsIkIiOjc4fX0sIklzVmlzaWJsZSI6dHJ1ZSwiV2lkdGgiOjAuMCwiSGVpZ2h0IjowLjAsIkJvcmRlclN0eWxlIjp7IiRpZCI6IjY1MCIsIkxpbmVDb2xvciI6eyIkaWQiOiI2NTEiLCIkdHlwZSI6Ik5MUkUuQ29tbW9uLkRvbS5Tb2xpZENvbG9yQnJ1c2gsIE5MUkUuQ29tbW9uIiwiQ29sb3IiOnsiJGlkIjoiNjUyIiwiQSI6MjU1LCJSIjoxNzYsIkciOjExOCwiQiI6MzF9fSwiTGluZVdlaWdodCI6MC4wLCJMaW5lVHlwZSI6MCwiUGFyZW50U3R5bGUiOm51bGx9LCJQYXJlbnRTdHlsZSI6bnVsbH0sIk1hcmdpbiI6eyIkaWQiOiI2NTMiLCJUb3AiOjAuMCwiTGVmdCI6MC4wLCJSaWdodCI6MC4wLCJCb3R0b20iOjAuMH0sIlBhZGRpbmciOnsiJGlkIjoiNjU0IiwiVG9wIjowLjAsIkxlZnQiOjAuMCwiUmlnaHQiOjAuMCwiQm90dG9tIjowLjB9LCJCYWNrZ3JvdW5kIjpudWxsLCJJc1Zpc2libGUiOnRydWUsIldpZHRoIjowLjAsIkhlaWdodCI6MC4wLCJCb3JkZXJTdHlsZSI6bnVsbCwiUGFyZW50U3R5bGUiOm51bGx9LCJCYWNrZ3JvdW5kU3R5bGUiOnsiJGlkIjoiNjU1IiwiTWFyZ2luIjp7IiRpZCI6IjY1NiIsIlRvcCI6MC4wLCJMZWZ0IjowLjAsIlJpZ2h0IjowLjAsIkJvdHRvbSI6MC4wfSwiUGFkZGluZyI6eyIkaWQiOiI2NTciLCJUb3AiOjAuMCwiTGVmdCI6MC4wLCJSaWdodCI6MC4wLCJCb3R0b20iOjAuMH0sIkJhY2tncm91bmQiOnsiJGlkIjoiNjU4IiwiQ29sb3IiOnsiJGlkIjoiNjU5IiwiQSI6NTEsIlIiOjE4MSwiRyI6MTM5LCJCIjoxMjh9fSwiSXNWaXNpYmxlIjp0cnVlLCJXaWR0aCI6MC4wLCJIZWlnaHQiOjAuMCwiQm9yZGVyU3R5bGUiOnsiJGlkIjoiNjYwIiwiTGluZUNvbG9yIjp7IiRpZCI6IjY2MSIsIiR0eXBlIjoiTkxSRS5Db21tb24uRG9tLlNvbGlkQ29sb3JCcnVzaCwgTkxSRS5Db21tb24iLCJDb2xvciI6eyIkaWQiOiI2NjIiLCJBIjoyNTUsIlIiOjE3NiwiRyI6MTE4LCJCIjozMX19LCJMaW5lV2VpZ2h0IjowLjAsIkxpbmVUeXBlIjowLCJQYXJlbnRTdHlsZSI6bnVsbH0sIlBhcmVudFN0eWxlIjpudWxsfSwiTWFyZ2luIjp7IiRpZCI6IjY2MyIsIlRvcCI6MC4wLCJMZWZ0IjowLjAsIlJpZ2h0IjowLjAsIkJvdHRvbSI6MC4wfSwiUGFkZGluZyI6eyIkaWQiOiI2NjQiLCJUb3AiOjAuMCwiTGVmdCI6MC4wLCJSaWdodCI6MC4wLCJCb3R0b20iOjAuMH0sIklzVmlzaWJsZSI6dHJ1ZSwiV2lkdGgiOjAuMCwiSGVpZ2h0IjowLjAsIkJvcmRlclN0eWxlIjpudWxsLCJQYXJlbnRTdHlsZSI6bnVsbH19LHsiJGlkIjoiNjY1IiwiX3Jvd3MiOlt7IiRpZCI6IjY2NiIsIl90YXNrcyI6W3siJGlkIjoiNjY3IiwiX2F0dGFjaGVkTWlsZXN0b25lcyI6W10sIlRhc2tEZWZpbml0aW9uIjp7IiRpZCI6IjY2OCIsIkdyb3VwTmFtZSI6bnVsbCwiU3RhcnREYXRlIjoiMjAyMy0wMi0wMVQwMDowMDowMCIsIkVuZERhdGUiOiIyMDIzLTA0LTMwVDIzOjU5OjAwIiwiUGVyY2VudGFnZUNvbXBsZXRlIjpudWxsLCJTdHlsZSI6eyIkaWQiOiI2NjkiLCJTaGFwZSI6MCwiU2hhcGVUaGlja25lc3MiOjIsIkR1cmF0aW9uRm9ybWF0IjowLCJJbmNsdWRlTm9uV29ya2luZ0RheXNJbkR1cmF0aW9uIjpmYWxzZSwiUGVyY2VudGFnZUNvbXBsZXRlU3R5bGUiOnsiJGlkIjoiNjcwIiwiRm9udFNldHRpbmdzIjp7IiRpZCI6IjY3MSIsIkZvbnRTaXplIjo5LCJGb250TmFtZSI6IkNhbGlicmkiLCJJc0JvbGQiOmZhbHNlLCJJc0l0YWxpYyI6ZmFsc2UsIklzVW5kZXJsaW5lZCI6ZmFsc2UsIlBhcmVudFN0eWxlIjpudWxsfSwiQXV0b1NpemUiOjAsIkZvcmVncm91bmQiOnsiJGlkIjoiNjcyIiwiQ29sb3IiOnsiJGlkIjoiNjc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Y3NCIsIlRvcCI6MC4wLCJMZWZ0IjowLjAsIlJpZ2h0IjowLjAsIkJvdHRvbSI6MC4wfSwiUGFkZGluZyI6eyIkaWQiOiI2NzUiLCJUb3AiOjAuMCwiTGVmdCI6MC4wLCJSaWdodCI6MC4wLCJCb3R0b20iOjAuMH0sIkJhY2tncm91bmQiOnsiJGlkIjoiNjc2IiwiQ29sb3IiOnsiJGlkIjoiNjc3IiwiQSI6ODksIlIiOjAsIkciOjAsIkIiOjB9fSwiSXNWaXNpYmxlIjp0cnVlLCJXaWR0aCI6MC4wLCJIZWlnaHQiOjAuMCwiQm9yZGVyU3R5bGUiOnsiJGlkIjoiNjc4IiwiTGluZUNvbG9yIjpudWxsLCJMaW5lV2VpZ2h0IjowLjAsIkxpbmVUeXBlIjowLCJQYXJlbnRTdHlsZSI6bnVsbH0sIlBhcmVudFN0eWxlIjpudWxsfSwiRHVyYXRpb25TdHlsZSI6eyIkaWQiOiI2NzkiLCJGb250U2V0dGluZ3MiOnsiJGlkIjoiNjgwIiwiRm9udFNpemUiOjEwLCJGb250TmFtZSI6IkNhbGlicmkiLCJJc0JvbGQiOmZhbHNlLCJJc0l0YWxpYyI6ZmFsc2UsIklzVW5kZXJsaW5lZCI6ZmFsc2UsIlBhcmVudFN0eWxlIjpudWxsfSwiQXV0b1NpemUiOjAsIkZvcmVncm91bmQiOnsiJGlkIjoiNjgxIiwiQ29sb3IiOnsiJGlkIjoiNjg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gzIiwiVG9wIjowLjAsIkxlZnQiOjAuMCwiUmlnaHQiOjAuMCwiQm90dG9tIjowLjB9LCJQYWRkaW5nIjp7IiRpZCI6IjY4NCIsIlRvcCI6MC4wLCJMZWZ0IjowLjAsIlJpZ2h0IjowLjAsIkJvdHRvbSI6MC4wfSwiQmFja2dyb3VuZCI6eyIkaWQiOiI2ODUiLCJDb2xvciI6eyIkaWQiOiI2ODYiLCJBIjo4OSwiUiI6MCwiRyI6MCwiQiI6MH19LCJJc1Zpc2libGUiOnRydWUsIldpZHRoIjowLjAsIkhlaWdodCI6MC4wLCJCb3JkZXJTdHlsZSI6eyIkaWQiOiI2ODciLCJMaW5lQ29sb3IiOm51bGwsIkxpbmVXZWlnaHQiOjAuMCwiTGluZVR5cGUiOjAsIlBhcmVudFN0eWxlIjpudWxsfSwiUGFyZW50U3R5bGUiOm51bGx9LCJIb3Jpem9udGFsQ29ubmVjdG9yU3R5bGUiOnsiJGlkIjoiNjg4IiwiTGluZUNvbG9yIjp7IiRpZCI6IjY4OSIsIiR0eXBlIjoiTkxSRS5Db21tb24uRG9tLlNvbGlkQ29sb3JCcnVzaCwgTkxSRS5Db21tb24iLCJDb2xvciI6eyIkaWQiOiI2OTAiLCJBIjoyNTUsIlIiOjIwNCwiRyI6MjA0LCJCIjoyMDR9fSwiTGluZVdlaWdodCI6MC4wLCJMaW5lVHlwZSI6MCwiUGFyZW50U3R5bGUiOm51bGx9LCJWZXJ0aWNhbENvbm5lY3RvclN0eWxlIjp7IiRpZCI6IjY5MSIsIkxpbmVDb2xvciI6eyIkaWQiOiI2OTIiLCIkdHlwZSI6Ik5MUkUuQ29tbW9uLkRvbS5Tb2xpZENvbG9yQnJ1c2gsIE5MUkUuQ29tbW9uIiwiQ29sb3IiOnsiJGlkIjoiNjk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jk0IiwiTWFyZ2luIjp7IiRpZCI6IjY5NSIsIlRvcCI6MC4wLCJMZWZ0Ijo0LjAsIlJpZ2h0Ijo0LjAsIkJvdHRvbSI6MC4wfSwiUGFkZGluZyI6eyIkaWQiOiI2OTYiLCJUb3AiOjAuMCwiTGVmdCI6MC4wLCJSaWdodCI6MC4wLCJCb3R0b20iOjAuMH0sIkJhY2tncm91bmQiOnsiJGlkIjoiNjk3IiwiQ29sb3IiOnsiJGlkIjoiNjk4IiwiQSI6MjU1LCJSIjoxNjUsIkciOjEwMCwiQiI6Nzh9fSwiSXNWaXNpYmxlIjp0cnVlLCJXaWR0aCI6MC4wLCJIZWlnaHQiOjIyLjAsIkJvcmRlclN0eWxlIjp7IiRpZCI6IjY5OSIsIkxpbmVDb2xvciI6eyIkaWQiOiI3MDAiLCIkdHlwZSI6Ik5MUkUuQ29tbW9uLkRvbS5Tb2xpZENvbG9yQnJ1c2gsIE5MUkUuQ29tbW9uIiwiQ29sb3IiOnsiJGlkIjoiNzAxIiwiQSI6MjU1LCJSIjoxNzYsIkciOjExOCwiQiI6MzF9fSwiTGluZVdlaWdodCI6MC4wLCJMaW5lVHlwZSI6MCwiUGFyZW50U3R5bGUiOm51bGx9LCJQYXJlbnRTdHlsZSI6bnVsbH0sIlRpdGxlU3R5bGUiOnsiJGlkIjoiNzAyIiwiRm9udFNldHRpbmdzIjp7IiRpZCI6IjcwMyIsIkZvbnRTaXplIjoxMiwiRm9udE5hbWUiOiJDYWxpYnJpIiwiSXNCb2xkIjp0cnVlLCJJc0l0YWxpYyI6ZmFsc2UsIklzVW5kZXJsaW5lZCI6ZmFsc2UsIlBhcmVudFN0eWxlIjpudWxsfSwiQXV0b1NpemUiOjAsIkZvcmVncm91bmQiOnsiJGlkIjoiNzA0IiwiQ29sb3IiOnsiJGlkIjoiNzA1IiwiQSI6MjU1LCJSIjowLCJHIjowLCJCIjowfX0sIk1heFdpZHRoIjoyNDAuMCwiTWF4SGVpZ2h0IjoiSW5maW5pdHkiLCJTbWFydEZvcmVncm91bmRJc0FjdGl2ZSI6ZmFsc2UsIkhvcml6b250YWxBbGlnbm1lbnQiOjEsIlZlcnRpY2FsQWxpZ25tZW50IjowLCJTbWFydEZvcmVncm91bmQiOm51bGwsIkJhY2tncm91bmRGaWxsVHlwZSI6MCwiTWFyZ2luIjp7IiRpZCI6IjcwNiIsIlRvcCI6MC4wLCJMZWZ0IjowLjAsIlJpZ2h0IjowLjAsIkJvdHRvbSI6MC4wfSwiUGFkZGluZyI6eyIkaWQiOiI3MDciLCJUb3AiOjAuMCwiTGVmdCI6MC4wLCJSaWdodCI6MC4wLCJCb3R0b20iOjAuMH0sIkJhY2tncm91bmQiOnsiJGlkIjoiNzA4IiwiQ29sb3IiOnsiJGlkIjoiNzA5IiwiQSI6MCwiUiI6MjU1LCJHIjoyNTUsIkIiOjI1NX19LCJJc1Zpc2libGUiOnRydWUsIldpZHRoIjowLjAsIkhlaWdodCI6MC4wLCJCb3JkZXJTdHlsZSI6eyIkaWQiOiI3MTAiLCJMaW5lQ29sb3IiOm51bGwsIkxpbmVXZWlnaHQiOjAuMCwiTGluZVR5cGUiOjAsIlBhcmVudFN0eWxlIjpudWxsfSwiUGFyZW50U3R5bGUiOm51bGx9LCJEYXRlU3R5bGUiOnsiJGlkIjoiNzExIiwiRm9udFNldHRpbmdzIjp7IiRpZCI6IjcxMiIsIkZvbnRTaXplIjo5LCJGb250TmFtZSI6IkNhbGlicmkiLCJJc0JvbGQiOmZhbHNlLCJJc0l0YWxpYyI6ZmFsc2UsIklzVW5kZXJsaW5lZCI6ZmFsc2UsIlBhcmVudFN0eWxlIjpudWxsfSwiQXV0b1NpemUiOjAsIkZvcmVncm91bmQiOnsiJGlkIjoiNzEzIiwiQ29sb3IiOnsiJGlkIjoiNzE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TUiLCJUb3AiOjAuMCwiTGVmdCI6MC4wLCJSaWdodCI6MC4wLCJCb3R0b20iOjAuMH0sIlBhZGRpbmciOnsiJGlkIjoiNzE2IiwiVG9wIjowLjAsIkxlZnQiOjAuMCwiUmlnaHQiOjAuMCwiQm90dG9tIjowLjB9LCJCYWNrZ3JvdW5kIjp7IiRpZCI6IjcxNyIsIkNvbG9yIjp7IiRyZWYiOiI2ODYifX0sIklzVmlzaWJsZSI6dHJ1ZSwiV2lkdGgiOjAuMCwiSGVpZ2h0IjowLjAsIkJvcmRlclN0eWxlIjp7IiRpZCI6IjcxOCIsIkxpbmVDb2xvciI6bnVsbCwiTGluZVdlaWdodCI6MC4wLCJMaW5lVHlwZSI6MCwiUGFyZW50U3R5bGUiOm51bGx9LCJQYXJlbnRTdHlsZSI6bnVsbH0sIkRhdGVGb3JtYXQiOnsiJGlkIjoiNzE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IwIiwiRGF0ZVBhcnRJc1Zpc2libGUiOmZhbHNlLCJUaW1lUGFydElzVmlzaWJsZSI6ZmFsc2V9fSwiV2Vla051bWJlcmluZyI6eyIkaWQiOiI3MjEiLCJGb3JtYXQiOjAsIklzVmlzaWJsZSI6ZmFsc2UsIkxhc3RLbm93blZpc2liaWxpdHlTdGF0ZSI6ZmFsc2V9LCJJc1Zpc2libGUiOnRydWUsIlBhcmVudFN0eWxlIjpudWxsfSwiSW5kZXgiOjE4LCJTbWFydER1cmF0aW9uQWN0aXZhdGVkIjpmYWxzZSwiRGF0ZUZvcm1hdCI6eyIkcmVmIjoiNzE5In0sIldlZWtOdW1iZXJpbmciOnsiJGlkIjoiNzIyIiwiRm9ybWF0IjowLCJJc1Zpc2libGUiOmZhbHNlLCJMYXN0S25vd25WaXNpYmlsaXR5U3RhdGUiOmZhbHNlfSwiSWQiOiIwZDIzY2JkZS1iNGU0LTRhZjYtOTM1Ni0zMzIxNWUxNDQ2NzAiLCJJbXBvcnRJZCI6IjE5IiwiVGl0bGUiOiJMZXZlbCBsb2FkIGFuZCBiYWxhbmNlZCBmbG93IiwiTm90ZSI6bnVsbCwiSHlwZXJsaW5rIjp7IiRpZCI6IjcyMyIsIkFkZHJlc3MiOiIiLCJTdWJBZGRyZXNzIjoiIn0sIklzQ2hhbmdlZCI6ZmFsc2UsIklzTmV3IjpmYWxzZX19LHsiJGlkIjoiNzI0IiwiX2F0dGFjaGVkTWlsZXN0b25lcyI6W10sIlRhc2tEZWZpbml0aW9uIjp7IiRpZCI6IjcyNSIsIkdyb3VwTmFtZSI6bnVsbCwiU3RhcnREYXRlIjoiMjAyMy0wOS0wMVQwMDowMDowMCIsIkVuZERhdGUiOiIyMDIzLTExLTMwVDIzOjU5OjAwIiwiUGVyY2VudGFnZUNvbXBsZXRlIjpudWxsLCJTdHlsZSI6eyIkaWQiOiI3MjYiLCJTaGFwZSI6MCwiU2hhcGVUaGlja25lc3MiOjIsIkR1cmF0aW9uRm9ybWF0IjowLCJJbmNsdWRlTm9uV29ya2luZ0RheXNJbkR1cmF0aW9uIjpmYWxzZSwiUGVyY2VudGFnZUNvbXBsZXRlU3R5bGUiOnsiJGlkIjoiNzI3IiwiRm9udFNldHRpbmdzIjp7IiRpZCI6IjcyOCIsIkZvbnRTaXplIjo5LCJGb250TmFtZSI6IkNhbGlicmkiLCJJc0JvbGQiOmZhbHNlLCJJc0l0YWxpYyI6ZmFsc2UsIklzVW5kZXJsaW5lZCI6ZmFsc2UsIlBhcmVudFN0eWxlIjpudWxsfSwiQXV0b1NpemUiOjAsIkZvcmVncm91bmQiOnsiJGlkIjoiNzI5IiwiQ29sb3IiOnsiJGlkIjoiNzM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zMSIsIlRvcCI6MC4wLCJMZWZ0IjowLjAsIlJpZ2h0IjowLjAsIkJvdHRvbSI6MC4wfSwiUGFkZGluZyI6eyIkaWQiOiI3MzIiLCJUb3AiOjAuMCwiTGVmdCI6MC4wLCJSaWdodCI6MC4wLCJCb3R0b20iOjAuMH0sIkJhY2tncm91bmQiOnsiJGlkIjoiNzMzIiwiQ29sb3IiOnsiJGlkIjoiNzM0IiwiQSI6ODksIlIiOjAsIkciOjAsIkIiOjB9fSwiSXNWaXNpYmxlIjp0cnVlLCJXaWR0aCI6MC4wLCJIZWlnaHQiOjAuMCwiQm9yZGVyU3R5bGUiOnsiJGlkIjoiNzM1IiwiTGluZUNvbG9yIjpudWxsLCJMaW5lV2VpZ2h0IjowLjAsIkxpbmVUeXBlIjowLCJQYXJlbnRTdHlsZSI6bnVsbH0sIlBhcmVudFN0eWxlIjpudWxsfSwiRHVyYXRpb25TdHlsZSI6eyIkaWQiOiI3MzYiLCJGb250U2V0dGluZ3MiOnsiJGlkIjoiNzM3IiwiRm9udFNpemUiOjEwLCJGb250TmFtZSI6IkNhbGlicmkiLCJJc0JvbGQiOmZhbHNlLCJJc0l0YWxpYyI6ZmFsc2UsIklzVW5kZXJsaW5lZCI6ZmFsc2UsIlBhcmVudFN0eWxlIjpudWxsfSwiQXV0b1NpemUiOjAsIkZvcmVncm91bmQiOnsiJGlkIjoiNzM4IiwiQ29sb3IiOnsiJGlkIjoiNz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QwIiwiVG9wIjowLjAsIkxlZnQiOjAuMCwiUmlnaHQiOjAuMCwiQm90dG9tIjowLjB9LCJQYWRkaW5nIjp7IiRpZCI6Ijc0MSIsIlRvcCI6MC4wLCJMZWZ0IjowLjAsIlJpZ2h0IjowLjAsIkJvdHRvbSI6MC4wfSwiQmFja2dyb3VuZCI6eyIkaWQiOiI3NDIiLCJDb2xvciI6eyIkaWQiOiI3NDMiLCJBIjo4OSwiUiI6MCwiRyI6MCwiQiI6MH19LCJJc1Zpc2libGUiOnRydWUsIldpZHRoIjowLjAsIkhlaWdodCI6MC4wLCJCb3JkZXJTdHlsZSI6eyIkaWQiOiI3NDQiLCJMaW5lQ29sb3IiOm51bGwsIkxpbmVXZWlnaHQiOjAuMCwiTGluZVR5cGUiOjAsIlBhcmVudFN0eWxlIjpudWxsfSwiUGFyZW50U3R5bGUiOm51bGx9LCJIb3Jpem9udGFsQ29ubmVjdG9yU3R5bGUiOnsiJGlkIjoiNzQ1IiwiTGluZUNvbG9yIjp7IiRpZCI6Ijc0NiIsIiR0eXBlIjoiTkxSRS5Db21tb24uRG9tLlNvbGlkQ29sb3JCcnVzaCwgTkxSRS5Db21tb24iLCJDb2xvciI6eyIkaWQiOiI3NDciLCJBIjoyNTUsIlIiOjIwNCwiRyI6MjA0LCJCIjoyMDR9fSwiTGluZVdlaWdodCI6MC4wLCJMaW5lVHlwZSI6MCwiUGFyZW50U3R5bGUiOm51bGx9LCJWZXJ0aWNhbENvbm5lY3RvclN0eWxlIjp7IiRpZCI6Ijc0OCIsIkxpbmVDb2xvciI6eyIkaWQiOiI3NDkiLCIkdHlwZSI6Ik5MUkUuQ29tbW9uLkRvbS5Tb2xpZENvbG9yQnJ1c2gsIE5MUkUuQ29tbW9uIiwiQ29sb3IiOnsiJGlkIjoiNzU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zUxIiwiTWFyZ2luIjp7IiRpZCI6Ijc1MiIsIlRvcCI6MC4wLCJMZWZ0Ijo0LjAsIlJpZ2h0Ijo0LjAsIkJvdHRvbSI6MC4wfSwiUGFkZGluZyI6eyIkaWQiOiI3NTMiLCJUb3AiOjAuMCwiTGVmdCI6MC4wLCJSaWdodCI6MC4wLCJCb3R0b20iOjAuMH0sIkJhY2tncm91bmQiOnsiJGlkIjoiNzU0IiwiQ29sb3IiOnsiJGlkIjoiNzU1IiwiQSI6MjU1LCJSIjoxNjUsIkciOjEwMCwiQiI6Nzh9fSwiSXNWaXNpYmxlIjp0cnVlLCJXaWR0aCI6MC4wLCJIZWlnaHQiOjIyLjAsIkJvcmRlclN0eWxlIjp7IiRpZCI6Ijc1NiIsIkxpbmVDb2xvciI6eyIkaWQiOiI3NTciLCIkdHlwZSI6Ik5MUkUuQ29tbW9uLkRvbS5Tb2xpZENvbG9yQnJ1c2gsIE5MUkUuQ29tbW9uIiwiQ29sb3IiOnsiJGlkIjoiNzU4IiwiQSI6MjU1LCJSIjoxNzYsIkciOjExOCwiQiI6MzF9fSwiTGluZVdlaWdodCI6MC4wLCJMaW5lVHlwZSI6MCwiUGFyZW50U3R5bGUiOm51bGx9LCJQYXJlbnRTdHlsZSI6bnVsbH0sIlRpdGxlU3R5bGUiOnsiJGlkIjoiNzU5IiwiRm9udFNldHRpbmdzIjp7IiRpZCI6Ijc2MCIsIkZvbnRTaXplIjoxMiwiRm9udE5hbWUiOiJDYWxpYnJpIiwiSXNCb2xkIjp0cnVlLCJJc0l0YWxpYyI6ZmFsc2UsIklzVW5kZXJsaW5lZCI6ZmFsc2UsIlBhcmVudFN0eWxlIjpudWxsfSwiQXV0b1NpemUiOjAsIkZvcmVncm91bmQiOnsiJGlkIjoiNzYxIiwiQ29sb3IiOnsiJGlkIjoiNzYyIiwiQSI6MjU1LCJSIjowLCJHIjowLCJCIjowfX0sIk1heFdpZHRoIjoyNDAuMCwiTWF4SGVpZ2h0IjoiSW5maW5pdHkiLCJTbWFydEZvcmVncm91bmRJc0FjdGl2ZSI6ZmFsc2UsIkhvcml6b250YWxBbGlnbm1lbnQiOjEsIlZlcnRpY2FsQWxpZ25tZW50IjowLCJTbWFydEZvcmVncm91bmQiOm51bGwsIkJhY2tncm91bmRGaWxsVHlwZSI6MCwiTWFyZ2luIjp7IiRpZCI6Ijc2MyIsIlRvcCI6MC4wLCJMZWZ0IjowLjAsIlJpZ2h0IjowLjAsIkJvdHRvbSI6MC4wfSwiUGFkZGluZyI6eyIkaWQiOiI3NjQiLCJUb3AiOjAuMCwiTGVmdCI6MC4wLCJSaWdodCI6MC4wLCJCb3R0b20iOjAuMH0sIkJhY2tncm91bmQiOnsiJGlkIjoiNzY1IiwiQ29sb3IiOnsiJGlkIjoiNzY2IiwiQSI6MCwiUiI6MjU1LCJHIjoyNTUsIkIiOjI1NX19LCJJc1Zpc2libGUiOnRydWUsIldpZHRoIjowLjAsIkhlaWdodCI6MC4wLCJCb3JkZXJTdHlsZSI6eyIkaWQiOiI3NjciLCJMaW5lQ29sb3IiOm51bGwsIkxpbmVXZWlnaHQiOjAuMCwiTGluZVR5cGUiOjAsIlBhcmVudFN0eWxlIjpudWxsfSwiUGFyZW50U3R5bGUiOm51bGx9LCJEYXRlU3R5bGUiOnsiJGlkIjoiNzY4IiwiRm9udFNldHRpbmdzIjp7IiRpZCI6Ijc2OSIsIkZvbnRTaXplIjo5LCJGb250TmFtZSI6IkNhbGlicmkiLCJJc0JvbGQiOmZhbHNlLCJJc0l0YWxpYyI6ZmFsc2UsIklzVW5kZXJsaW5lZCI6ZmFsc2UsIlBhcmVudFN0eWxlIjpudWxsfSwiQXV0b1NpemUiOjAsIkZvcmVncm91bmQiOnsiJGlkIjoiNzcwIiwiQ29sb3IiOnsiJGlkIjoiNzc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zIiLCJUb3AiOjAuMCwiTGVmdCI6MC4wLCJSaWdodCI6MC4wLCJCb3R0b20iOjAuMH0sIlBhZGRpbmciOnsiJGlkIjoiNzczIiwiVG9wIjowLjAsIkxlZnQiOjAuMCwiUmlnaHQiOjAuMCwiQm90dG9tIjowLjB9LCJCYWNrZ3JvdW5kIjp7IiRpZCI6Ijc3NCIsIkNvbG9yIjp7IiRyZWYiOiI3NDMifX0sIklzVmlzaWJsZSI6dHJ1ZSwiV2lkdGgiOjAuMCwiSGVpZ2h0IjowLjAsIkJvcmRlclN0eWxlIjp7IiRpZCI6Ijc3NSIsIkxpbmVDb2xvciI6bnVsbCwiTGluZVdlaWdodCI6MC4wLCJMaW5lVHlwZSI6MCwiUGFyZW50U3R5bGUiOm51bGx9LCJQYXJlbnRTdHlsZSI6bnVsbH0sIkRhdGVGb3JtYXQiOnsiJGlkIjoiNzc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c3IiwiRGF0ZVBhcnRJc1Zpc2libGUiOmZhbHNlLCJUaW1lUGFydElzVmlzaWJsZSI6ZmFsc2V9fSwiV2Vla051bWJlcmluZyI6eyIkaWQiOiI3NzgiLCJGb3JtYXQiOjAsIklzVmlzaWJsZSI6ZmFsc2UsIkxhc3RLbm93blZpc2liaWxpdHlTdGF0ZSI6ZmFsc2V9LCJJc1Zpc2libGUiOnRydWUsIlBhcmVudFN0eWxlIjpudWxsfSwiSW5kZXgiOjIwLCJTbWFydER1cmF0aW9uQWN0aXZhdGVkIjpmYWxzZSwiRGF0ZUZvcm1hdCI6eyIkcmVmIjoiNzc2In0sIldlZWtOdW1iZXJpbmciOnsiJGlkIjoiNzc5IiwiRm9ybWF0IjowLCJJc1Zpc2libGUiOmZhbHNlLCJMYXN0S25vd25WaXNpYmlsaXR5U3RhdGUiOmZhbHNlfSwiSWQiOiI0ZmMyZjRjZi0xODRmLTQ3YjktOTg3Yi02ZTAxOWZiYjgwNTEiLCJJbXBvcnRJZCI6IjIxIiwiVGl0bGUiOiJDb250aW51b3VzIGltcHJvdmVtZW50IiwiTm90ZSI6bnVsbCwiSHlwZXJsaW5rIjp7IiRpZCI6Ijc4MCIsIkFkZHJlc3MiOiIiLCJTdWJBZGRyZXNzIjoiIn0sIklzQ2hhbmdlZCI6ZmFsc2UsIklzTmV3IjpmYWxzZX19LHsiJGlkIjoiNzgxIiwiX2F0dGFjaGVkTWlsZXN0b25lcyI6W10sIlRhc2tEZWZpbml0aW9uIjp7IiRpZCI6Ijc4MiIsIkdyb3VwTmFtZSI6bnVsbCwiU3RhcnREYXRlIjoiMjAyMy0wNS0xMVQwMDowMDowMCIsIkVuZERhdGUiOiIyMDIzLTA4LTE2VDIzOjU5OjAwIiwiUGVyY2VudGFnZUNvbXBsZXRlIjpudWxsLCJTdHlsZSI6eyIkaWQiOiI3ODMiLCJTaGFwZSI6MCwiU2hhcGVUaGlja25lc3MiOjIsIkR1cmF0aW9uRm9ybWF0IjowLCJJbmNsdWRlTm9uV29ya2luZ0RheXNJbkR1cmF0aW9uIjpmYWxzZSwiUGVyY2VudGFnZUNvbXBsZXRlU3R5bGUiOnsiJGlkIjoiNzg0IiwiRm9udFNldHRpbmdzIjp7IiRpZCI6Ijc4NSIsIkZvbnRTaXplIjo5LCJGb250TmFtZSI6IkNhbGlicmkiLCJJc0JvbGQiOmZhbHNlLCJJc0l0YWxpYyI6ZmFsc2UsIklzVW5kZXJsaW5lZCI6ZmFsc2UsIlBhcmVudFN0eWxlIjpudWxsfSwiQXV0b1NpemUiOjAsIkZvcmVncm91bmQiOnsiJGlkIjoiNzg2IiwiQ29sb3IiOnsiJGlkIjoiNzg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4OCIsIlRvcCI6MC4wLCJMZWZ0IjowLjAsIlJpZ2h0IjowLjAsIkJvdHRvbSI6MC4wfSwiUGFkZGluZyI6eyIkaWQiOiI3ODkiLCJUb3AiOjAuMCwiTGVmdCI6MC4wLCJSaWdodCI6MC4wLCJCb3R0b20iOjAuMH0sIkJhY2tncm91bmQiOnsiJGlkIjoiNzkwIiwiQ29sb3IiOnsiJGlkIjoiNzkxIiwiQSI6ODksIlIiOjAsIkciOjAsIkIiOjB9fSwiSXNWaXNpYmxlIjp0cnVlLCJXaWR0aCI6MC4wLCJIZWlnaHQiOjAuMCwiQm9yZGVyU3R5bGUiOnsiJGlkIjoiNzkyIiwiTGluZUNvbG9yIjpudWxsLCJMaW5lV2VpZ2h0IjowLjAsIkxpbmVUeXBlIjowLCJQYXJlbnRTdHlsZSI6bnVsbH0sIlBhcmVudFN0eWxlIjpudWxsfSwiRHVyYXRpb25TdHlsZSI6eyIkaWQiOiI3OTMiLCJGb250U2V0dGluZ3MiOnsiJGlkIjoiNzk0IiwiRm9udFNpemUiOjEwLCJGb250TmFtZSI6IkNhbGlicmkiLCJJc0JvbGQiOmZhbHNlLCJJc0l0YWxpYyI6ZmFsc2UsIklzVW5kZXJsaW5lZCI6ZmFsc2UsIlBhcmVudFN0eWxlIjpudWxsfSwiQXV0b1NpemUiOjAsIkZvcmVncm91bmQiOnsiJGlkIjoiNzk1IiwiQ29sb3IiOnsiJGlkIjoiNz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4OSwiUiI6MCwiRyI6MCwiQiI6MH19LCJJc1Zpc2libGUiOnRydWUsIldpZHRoIjowLjAsIkhlaWdodCI6MC4wLCJCb3JkZXJTdHlsZSI6eyIkaWQiOiI4MDEiLCJMaW5lQ29sb3IiOm51bGwsIkxpbmVXZWlnaHQiOjAuMCwiTGluZVR5cGUiOjAsIlBhcmVudFN0eWxlIjpudWxsfSwiUGFyZW50U3R5bGUiOm51bGx9LCJIb3Jpem9udGFsQ29ubmVjdG9yU3R5bGUiOnsiJGlkIjoiODAyIiwiTGluZUNvbG9yIjp7IiRpZCI6IjgwMyIsIiR0eXBlIjoiTkxSRS5Db21tb24uRG9tLlNvbGlkQ29sb3JCcnVzaCwgTkxSRS5Db21tb24iLCJDb2xvciI6eyIkaWQiOiI4MDQiLCJBIjoyNTUsIlIiOjIwNCwiRyI6MjA0LCJCIjoyMDR9fSwiTGluZVdlaWdodCI6MC4wLCJMaW5lVHlwZSI6MCwiUGFyZW50U3R5bGUiOm51bGx9LCJWZXJ0aWNhbENvbm5lY3RvclN0eWxlIjp7IiRpZCI6IjgwNSIsIkxpbmVDb2xvciI6eyIkaWQiOiI4MDYiLCIkdHlwZSI6Ik5MUkUuQ29tbW9uLkRvbS5Tb2xpZENvbG9yQnJ1c2gsIE5MUkUuQ29tbW9uIiwiQ29sb3IiOnsiJGlkIjoiODA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DA4IiwiTWFyZ2luIjp7IiRpZCI6IjgwOSIsIlRvcCI6MC4wLCJMZWZ0Ijo0LjAsIlJpZ2h0Ijo0LjAsIkJvdHRvbSI6MC4wfSwiUGFkZGluZyI6eyIkaWQiOiI4MTAiLCJUb3AiOjAuMCwiTGVmdCI6MC4wLCJSaWdodCI6MC4wLCJCb3R0b20iOjAuMH0sIkJhY2tncm91bmQiOnsiJGlkIjoiODExIiwiQ29sb3IiOnsiJGlkIjoiODEyIiwiQSI6MjU1LCJSIjoxNjUsIkciOjEwMCwiQiI6Nzh9fSwiSXNWaXNpYmxlIjp0cnVlLCJXaWR0aCI6MC4wLCJIZWlnaHQiOjIyLjAsIkJvcmRlclN0eWxlIjp7IiRpZCI6IjgxMyIsIkxpbmVDb2xvciI6eyIkaWQiOiI4MTQiLCIkdHlwZSI6Ik5MUkUuQ29tbW9uLkRvbS5Tb2xpZENvbG9yQnJ1c2gsIE5MUkUuQ29tbW9uIiwiQ29sb3IiOnsiJGlkIjoiODE1IiwiQSI6MjU1LCJSIjoxNzYsIkciOjExOCwiQiI6MzF9fSwiTGluZVdlaWdodCI6MC4wLCJMaW5lVHlwZSI6MCwiUGFyZW50U3R5bGUiOm51bGx9LCJQYXJlbnRTdHlsZSI6bnVsbH0sIlRpdGxlU3R5bGUiOnsiJGlkIjoiODE2IiwiRm9udFNldHRpbmdzIjp7IiRpZCI6IjgxNyIsIkZvbnRTaXplIjoxMiwiRm9udE5hbWUiOiJDYWxpYnJpIiwiSXNCb2xkIjp0cnVlLCJJc0l0YWxpYyI6ZmFsc2UsIklzVW5kZXJsaW5lZCI6ZmFsc2UsIlBhcmVudFN0eWxlIjpudWxsfSwiQXV0b1NpemUiOjAsIkZvcmVncm91bmQiOnsiJGlkIjoiODE4IiwiQ29sb3IiOnsiJGlkIjoiODE5IiwiQSI6MjU1LCJSIjowLCJHIjowLCJCIjowfX0sIk1heFdpZHRoIjoyNDAuMCwiTWF4SGVpZ2h0IjoiSW5maW5pdHkiLCJTbWFydEZvcmVncm91bmRJc0FjdGl2ZSI6ZmFsc2UsIkhvcml6b250YWxBbGlnbm1lbnQiOjEsIlZlcnRpY2FsQWxpZ25tZW50IjowLCJTbWFydEZvcmVncm91bmQiOm51bGwsIkJhY2tncm91bmRGaWxsVHlwZSI6MCwiTWFyZ2luIjp7IiRpZCI6IjgyMCIsIlRvcCI6MC4wLCJMZWZ0IjowLjAsIlJpZ2h0IjowLjAsIkJvdHRvbSI6MC4wfSwiUGFkZGluZyI6eyIkaWQiOiI4MjEiLCJUb3AiOjAuMCwiTGVmdCI6MC4wLCJSaWdodCI6MC4wLCJCb3R0b20iOjAuMH0sIkJhY2tncm91bmQiOnsiJGlkIjoiODIyIiwiQ29sb3IiOnsiJGlkIjoiODIzIiwiQSI6MCwiUiI6MjU1LCJHIjoyNTUsIkIiOjI1NX19LCJJc1Zpc2libGUiOnRydWUsIldpZHRoIjowLjAsIkhlaWdodCI6MC4wLCJCb3JkZXJTdHlsZSI6eyIkaWQiOiI4MjQiLCJMaW5lQ29sb3IiOm51bGwsIkxpbmVXZWlnaHQiOjAuMCwiTGluZVR5cGUiOjAsIlBhcmVudFN0eWxlIjpudWxsfSwiUGFyZW50U3R5bGUiOm51bGx9LCJEYXRlU3R5bGUiOnsiJGlkIjoiODI1IiwiRm9udFNldHRpbmdzIjp7IiRpZCI6IjgyNiIsIkZvbnRTaXplIjo5LCJGb250TmFtZSI6IkNhbGlicmkiLCJJc0JvbGQiOmZhbHNlLCJJc0l0YWxpYyI6ZmFsc2UsIklzVW5kZXJsaW5lZCI6ZmFsc2UsIlBhcmVudFN0eWxlIjpudWxsfSwiQXV0b1NpemUiOjAsIkZvcmVncm91bmQiOnsiJGlkIjoiODI3IiwiQ29sb3IiOnsiJGlkIjoiODI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jkiLCJUb3AiOjAuMCwiTGVmdCI6MC4wLCJSaWdodCI6MC4wLCJCb3R0b20iOjAuMH0sIlBhZGRpbmciOnsiJGlkIjoiODMwIiwiVG9wIjowLjAsIkxlZnQiOjAuMCwiUmlnaHQiOjAuMCwiQm90dG9tIjowLjB9LCJCYWNrZ3JvdW5kIjp7IiRpZCI6IjgzMSIsIkNvbG9yIjp7IiRyZWYiOiI4MDAifX0sIklzVmlzaWJsZSI6dHJ1ZSwiV2lkdGgiOjAuMCwiSGVpZ2h0IjowLjAsIkJvcmRlclN0eWxlIjp7IiRpZCI6IjgzMiIsIkxpbmVDb2xvciI6bnVsbCwiTGluZVdlaWdodCI6MC4wLCJMaW5lVHlwZSI6MCwiUGFyZW50U3R5bGUiOm51bGx9LCJQYXJlbnRTdHlsZSI6bnVsbH0sIkRhdGVGb3JtYXQiOnsiJGlkIjoiODM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M0IiwiRGF0ZVBhcnRJc1Zpc2libGUiOmZhbHNlLCJUaW1lUGFydElzVmlzaWJsZSI6ZmFsc2V9fSwiV2Vla051bWJlcmluZyI6eyIkaWQiOiI4MzUiLCJGb3JtYXQiOjAsIklzVmlzaWJsZSI6ZmFsc2UsIkxhc3RLbm93blZpc2liaWxpdHlTdGF0ZSI6ZmFsc2V9LCJJc1Zpc2libGUiOnRydWUsIlBhcmVudFN0eWxlIjpudWxsfSwiSW5kZXgiOjE5LCJTbWFydER1cmF0aW9uQWN0aXZhdGVkIjpmYWxzZSwiRGF0ZUZvcm1hdCI6eyIkcmVmIjoiODMzIn0sIldlZWtOdW1iZXJpbmciOnsiJGlkIjoiODM2IiwiRm9ybWF0IjowLCJJc1Zpc2libGUiOmZhbHNlLCJMYXN0S25vd25WaXNpYmlsaXR5U3RhdGUiOmZhbHNlfSwiSWQiOiI5NzU0NGI4NC02NjY0LTQzNDYtYjExMi04Mzk0ZjE5Zjg0YWMiLCJJbXBvcnRJZCI6IjIwIiwiVGl0bGUiOiJTZXQgdXAgcmVkdWN0aW9uIiwiTm90ZSI6bnVsbCwiSHlwZXJsaW5rIjp7IiRpZCI6IjgzNyIsIkFkZHJlc3MiOiIiLCJTdWJBZGRyZXNzIjoiIn0sIklzQ2hhbmdlZCI6ZmFsc2UsIklzTmV3IjpmYWxzZX19XSwiX21pbGVzdG9uZXMiOltdLCJJZCI6ImFhYTRiNWU5LTM5ZmYtNGEyNy1hZjZlLTBmMWUxNmM5NDUyMSIsIklzU2luZ2xlSXRlbVJvdyI6ZmFsc2V9XSwiSW5kZXgiOjEsIklkIjoiNTdkN2M4MzctZjBlZi00Zjk4LTk1ZTUtYTkxMTk0MTIyOWJlIiwiSGVhZGVyVGV4dCI6Ikdyb3d0aCIsIklzRGVmYXVsdCI6ZmFsc2UsIlN0eWxlIjp7IiRpZCI6IjgzOCIsIkhlYWRlclN0eWxlIjp7IiRpZCI6IjgzOSIsIlRleHRTdHlsZSI6eyIkaWQiOiI4NDAiLCJGb250U2V0dGluZ3MiOnsiJGlkIjoiODQxIiwiRm9udFNpemUiOjExLCJGb250TmFtZSI6IkNhbGlicmkiLCJJc0JvbGQiOmZhbHNlLCJJc0l0YWxpYyI6ZmFsc2UsIklzVW5kZXJsaW5lZCI6ZmFsc2UsIlBhcmVudFN0eWxlIjpudWxsfSwiQXV0b1NpemUiOjIsIkZvcmVncm91bmQiOnsiJGlkIjoiODQyIiwiQ29sb3IiOnsiJGlkIjoiODQzIiwiQSI6MjU1LCJSIjowLCJHIjowLCJCIjowfX0sIk1heFdpZHRoIjo0My40ODg2MTkxMTk4Nzg1OTIsIk1heEhlaWdodCI6MC4wLCJTbWFydEZvcmVncm91bmRJc0FjdGl2ZSI6ZmFsc2UsIkhvcml6b250YWxBbGlnbm1lbnQiOjAsIlZlcnRpY2FsQWxpZ25tZW50IjowLCJTbWFydEZvcmVncm91bmQiOm51bGwsIkJhY2tncm91bmRGaWxsVHlwZSI6MCwiTWFyZ2luIjp7IiRpZCI6Ijg0NCIsIlRvcCI6MC4wLCJMZWZ0IjowLjAsIlJpZ2h0IjowLjAsIkJvdHRvbSI6MC4wfSwiUGFkZGluZyI6eyIkaWQiOiI4NDUiLCJUb3AiOjAuMCwiTGVmdCI6MC4wLCJSaWdodCI6MC4wLCJCb3R0b20iOjAuMH0sIkJhY2tncm91bmQiOm51bGwsIklzVmlzaWJsZSI6dHJ1ZSwiV2lkdGgiOjAuMCwiSGVpZ2h0IjowLjAsIkJvcmRlclN0eWxlIjpudWxsLCJQYXJlbnRTdHlsZSI6bnVsbH0sIlJlY3RhbmdsZVN0eWxlIjp7IiRpZCI6Ijg0NiIsIk1hcmdpbiI6eyIkaWQiOiI4NDciLCJUb3AiOjAuMCwiTGVmdCI6MC4wLCJSaWdodCI6MC4wLCJCb3R0b20iOjAuMH0sIlBhZGRpbmciOnsiJGlkIjoiODQ4IiwiVG9wIjowLjAsIkxlZnQiOjAuMCwiUmlnaHQiOjAuMCwiQm90dG9tIjowLjB9LCJCYWNrZ3JvdW5kIjp7IiRpZCI6Ijg0OSIsIkNvbG9yIjp7IiRpZCI6Ijg1MCIsIkEiOjYzLCJSIjoxNjUsIkciOjEwMCwiQiI6Nzh9fSwiSXNWaXNpYmxlIjp0cnVlLCJXaWR0aCI6MC4wLCJIZWlnaHQiOjAuMCwiQm9yZGVyU3R5bGUiOnsiJGlkIjoiODUxIiwiTGluZUNvbG9yIjp7IiRpZCI6Ijg1MiIsIiR0eXBlIjoiTkxSRS5Db21tb24uRG9tLlNvbGlkQ29sb3JCcnVzaCwgTkxSRS5Db21tb24iLCJDb2xvciI6eyIkaWQiOiI4NTMiLCJBIjoyNTUsIlIiOjE3NiwiRyI6MTE4LCJCIjozMX19LCJMaW5lV2VpZ2h0IjowLjAsIkxpbmVUeXBlIjowLCJQYXJlbnRTdHlsZSI6bnVsbH0sIlBhcmVudFN0eWxlIjpudWxsfSwiTWFyZ2luIjp7IiRpZCI6Ijg1NCIsIlRvcCI6MC4wLCJMZWZ0IjowLjAsIlJpZ2h0IjowLjAsIkJvdHRvbSI6MC4wfSwiUGFkZGluZyI6eyIkaWQiOiI4NTUiLCJUb3AiOjAuMCwiTGVmdCI6MC4wLCJSaWdodCI6MC4wLCJCb3R0b20iOjAuMH0sIkJhY2tncm91bmQiOm51bGwsIklzVmlzaWJsZSI6dHJ1ZSwiV2lkdGgiOjAuMCwiSGVpZ2h0IjowLjAsIkJvcmRlclN0eWxlIjpudWxsLCJQYXJlbnRTdHlsZSI6bnVsbH0sIkJhY2tncm91bmRTdHlsZSI6eyIkaWQiOiI4NTYiLCJNYXJnaW4iOnsiJGlkIjoiODU3IiwiVG9wIjowLjAsIkxlZnQiOjAuMCwiUmlnaHQiOjAuMCwiQm90dG9tIjowLjB9LCJQYWRkaW5nIjp7IiRpZCI6Ijg1OCIsIlRvcCI6MC4wLCJMZWZ0IjowLjAsIlJpZ2h0IjowLjAsIkJvdHRvbSI6MC4wfSwiQmFja2dyb3VuZCI6eyIkaWQiOiI4NTkiLCJDb2xvciI6eyIkaWQiOiI4NjAiLCJBIjo1MSwiUiI6MTgxLCJHIjoxMzksIkIiOjEyOH19LCJJc1Zpc2libGUiOnRydWUsIldpZHRoIjowLjAsIkhlaWdodCI6MC4wLCJCb3JkZXJTdHlsZSI6eyIkaWQiOiI4NjEiLCJMaW5lQ29sb3IiOnsiJGlkIjoiODYyIiwiJHR5cGUiOiJOTFJFLkNvbW1vbi5Eb20uU29saWRDb2xvckJydXNoLCBOTFJFLkNvbW1vbiIsIkNvbG9yIjp7IiRpZCI6Ijg2MyIsIkEiOjI1NSwiUiI6MTc2LCJHIjoxMTgsIkIiOjMxfX0sIkxpbmVXZWlnaHQiOjAuMCwiTGluZVR5cGUiOjAsIlBhcmVudFN0eWxlIjpudWxsfSwiUGFyZW50U3R5bGUiOm51bGx9LCJNYXJnaW4iOnsiJGlkIjoiODY0IiwiVG9wIjowLjAsIkxlZnQiOjAuMCwiUmlnaHQiOjAuMCwiQm90dG9tIjowLjB9LCJQYWRkaW5nIjp7IiRpZCI6Ijg2NSIsIlRvcCI6MC4wLCJMZWZ0IjowLjAsIlJpZ2h0IjowLjAsIkJvdHRvbSI6MC4wfSwiSXNWaXNpYmxlIjp0cnVlLCJXaWR0aCI6MC4wLCJIZWlnaHQiOjAuMCwiQm9yZGVyU3R5bGUiOm51bGwsIlBhcmVudFN0eWxlIjpudWxsfX0seyIkaWQiOiI4NjYiLCJfcm93cyI6W10sIkluZGV4IjoxOCwiSWQiOiI1YTQ0MzI4Yi1jM2YxLTQ0OGMtOTgwYS01NGU5ZTliOWU4MmQiLCJIZWFkZXJUZXh0IjpudWxsLCJJc0RlZmF1bHQiOnRydWUsIlN0eWxlIjp7IiRpZCI6Ijg2NyIsIkhlYWRlclN0eWxlIjp7IiRpZCI6Ijg2OCIsIlRleHRTdHlsZSI6eyIkaWQiOiI4NjkiLCJGb250U2V0dGluZ3MiOnsiJGlkIjoiODcwIiwiRm9udFNpemUiOjExLCJGb250TmFtZSI6IkNhbGlicmkiLCJJc0JvbGQiOmZhbHNlLCJJc0l0YWxpYyI6ZmFsc2UsIklzVW5kZXJsaW5lZCI6ZmFsc2UsIlBhcmVudFN0eWxlIjpudWxsfSwiQXV0b1NpemUiOjIsIkZvcmVncm91bmQiOnsiJGlkIjoiODcxIiwiQ29sb3IiOnsiJGlkIjoiODcyIiwiQSI6MjU1LCJSIjowLCJHIjowLCJCIjowfX0sIk1heFdpZHRoIjoiSW5maW5pdHkiLCJNYXhIZWlnaHQiOjAuMCwiU21hcnRGb3JlZ3JvdW5kSXNBY3RpdmUiOmZhbHNlLCJIb3Jpem9udGFsQWxpZ25tZW50IjowLCJWZXJ0aWNhbEFsaWdubWVudCI6MCwiU21hcnRGb3JlZ3JvdW5kIjpudWxsLCJCYWNrZ3JvdW5kRmlsbFR5cGUiOjAsIk1hcmdpbiI6eyIkaWQiOiI4NzMiLCJUb3AiOjAuMCwiTGVmdCI6MC4wLCJSaWdodCI6MC4wLCJCb3R0b20iOjAuMH0sIlBhZGRpbmciOnsiJGlkIjoiODc0IiwiVG9wIjowLjAsIkxlZnQiOjAuMCwiUmlnaHQiOjAuMCwiQm90dG9tIjowLjB9LCJCYWNrZ3JvdW5kIjpudWxsLCJJc1Zpc2libGUiOnRydWUsIldpZHRoIjowLjAsIkhlaWdodCI6MC4wLCJCb3JkZXJTdHlsZSI6bnVsbCwiUGFyZW50U3R5bGUiOm51bGx9LCJSZWN0YW5nbGVTdHlsZSI6eyIkaWQiOiI4NzUiLCJNYXJnaW4iOnsiJGlkIjoiODc2IiwiVG9wIjowLjAsIkxlZnQiOjAuMCwiUmlnaHQiOjAuMCwiQm90dG9tIjowLjB9LCJQYWRkaW5nIjp7IiRpZCI6Ijg3NyIsIlRvcCI6MC4wLCJMZWZ0IjowLjAsIlJpZ2h0IjowLjAsIkJvdHRvbSI6MC4wfSwiQmFja2dyb3VuZCI6eyIkaWQiOiI4NzgiLCJDb2xvciI6eyIkaWQiOiI4NzkiLCJBIjo2MywiUiI6NjgsIkciOjExNCwiQiI6MTk2fX0sIklzVmlzaWJsZSI6dHJ1ZSwiV2lkdGgiOjAuMCwiSGVpZ2h0IjowLjAsIkJvcmRlclN0eWxlIjp7IiRpZCI6Ijg4MCIsIkxpbmVDb2xvciI6eyIkaWQiOiI4ODEiLCIkdHlwZSI6Ik5MUkUuQ29tbW9uLkRvbS5Tb2xpZENvbG9yQnJ1c2gsIE5MUkUuQ29tbW9uIiwiQ29sb3IiOnsiJGlkIjoiODgyIiwiQSI6MjU1LCJSIjoyNTUsIkciOjAsIkIiOjB9fSwiTGluZVdlaWdodCI6MC4wLCJMaW5lVHlwZSI6MCwiUGFyZW50U3R5bGUiOm51bGx9LCJQYXJlbnRTdHlsZSI6bnVsbH0sIk1hcmdpbiI6eyIkaWQiOiI4ODMiLCJUb3AiOjAuMCwiTGVmdCI6MC4wLCJSaWdodCI6MC4wLCJCb3R0b20iOjAuMH0sIlBhZGRpbmciOnsiJGlkIjoiODg0IiwiVG9wIjowLjAsIkxlZnQiOjAuMCwiUmlnaHQiOjAuMCwiQm90dG9tIjowLjB9LCJCYWNrZ3JvdW5kIjpudWxsLCJJc1Zpc2libGUiOnRydWUsIldpZHRoIjowLjAsIkhlaWdodCI6MC4wLCJCb3JkZXJTdHlsZSI6bnVsbCwiUGFyZW50U3R5bGUiOm51bGx9LCJCYWNrZ3JvdW5kU3R5bGUiOnsiJGlkIjoiODg1IiwiTWFyZ2luIjp7IiRpZCI6Ijg4NiIsIlRvcCI6MC4wLCJMZWZ0IjowLjAsIlJpZ2h0IjowLjAsIkJvdHRvbSI6MC4wfSwiUGFkZGluZyI6eyIkaWQiOiI4ODciLCJUb3AiOjAuMCwiTGVmdCI6MC4wLCJSaWdodCI6MC4wLCJCb3R0b20iOjAuMH0sIkJhY2tncm91bmQiOnsiJGlkIjoiODg4IiwiQ29sb3IiOnsiJGlkIjoiODg5IiwiQSI6NTEsIlIiOjE2NSwiRyI6MTY1LCJCIjoxNjV9fSwiSXNWaXNpYmxlIjp0cnVlLCJXaWR0aCI6MC4wLCJIZWlnaHQiOjAuMCwiQm9yZGVyU3R5bGUiOnsiJGlkIjoiODkwIiwiTGluZUNvbG9yIjp7IiRpZCI6Ijg5MSIsIiR0eXBlIjoiTkxSRS5Db21tb24uRG9tLlNvbGlkQ29sb3JCcnVzaCwgTkxSRS5Db21tb24iLCJDb2xvciI6eyIkaWQiOiI4OTIiLCJBIjoyNTUsIlIiOjI1NSwiRyI6MCwiQiI6MH19LCJMaW5lV2VpZ2h0IjowLjAsIkxpbmVUeXBlIjowLCJQYXJlbnRTdHlsZSI6bnVsbH0sIlBhcmVudFN0eWxlIjpudWxsfSwiTWFyZ2luIjp7IiRpZCI6Ijg5MyIsIlRvcCI6MC4wLCJMZWZ0IjowLjAsIlJpZ2h0IjowLjAsIkJvdHRvbSI6MC4wfSwiUGFkZGluZyI6eyIkaWQiOiI4OTQiLCJUb3AiOjAuMCwiTGVmdCI6MC4wLCJSaWdodCI6MC4wLCJCb3R0b20iOjAuMH0sIklzVmlzaWJsZSI6ZmFsc2UsIldpZHRoIjowLjAsIkhlaWdodCI6MC4wLCJCb3JkZXJTdHlsZSI6bnVsbCwiUGFyZW50U3R5bGUiOm51bGx9fV0sIklkIjoiZjM2YmJkNmItN2RkYy00YzZiLWEzMjYtMTMwNmE4YzA2ODIyIiwiSW5kZXgiOjEsIkhlYWRlclRleHQiOiJMZWFuIE1hbnVmYWN0dXJpbmciLCJTdHlsZSI6eyIkaWQiOiI4OTUiLCJIZWFkZXJTdHlsZSI6eyIkaWQiOiI4OTYiLCJUZXh0SXNWZXJ0aWNhbCI6ZmFsc2UsIlRleHRTdHlsZSI6eyIkaWQiOiI4OTciLCJGb250U2V0dGluZ3MiOnsiJGlkIjoiODk4IiwiRm9udFNpemUiOjEyLCJGb250TmFtZSI6IkNhbGlicmkiLCJJc0JvbGQiOnRydWUsIklzSXRhbGljIjpmYWxzZSwiSXNVbmRlcmxpbmVkIjpmYWxzZSwiUGFyZW50U3R5bGUiOm51bGx9LCJBdXRvU2l6ZSI6MiwiRm9yZWdyb3VuZCI6eyIkaWQiOiI4OTkiLCJDb2xvciI6eyIkaWQiOiI5MDAiLCJBIjoyNTUsIlIiOjI1NSwiRyI6MjU1LCJCIjoyNTV9fSwiTWF4V2lkdGgiOjgwLjUyOTc1MjE0OTcyMTc1OSwiTWF4SGVpZ2h0IjowLjAsIlNtYXJ0Rm9yZWdyb3VuZElzQWN0aXZlIjpmYWxzZSwiSG9yaXpvbnRhbEFsaWdubWVudCI6MCwiVmVydGljYWxBbGlnbm1lbnQiOjAsIlNtYXJ0Rm9yZWdyb3VuZCI6bnVsbCwiQmFja2dyb3VuZEZpbGxUeXBlIjowLCJNYXJnaW4iOnsiJGlkIjoiOTAxIiwiVG9wIjowLjAsIkxlZnQiOjAuMCwiUmlnaHQiOjAuMCwiQm90dG9tIjowLjB9LCJQYWRkaW5nIjp7IiRpZCI6IjkwMiIsIlRvcCI6MC4wLCJMZWZ0IjowLjAsIlJpZ2h0IjowLjAsIkJvdHRvbSI6MC4wfSwiQmFja2dyb3VuZCI6bnVsbCwiSXNWaXNpYmxlIjp0cnVlLCJXaWR0aCI6MC4wLCJIZWlnaHQiOjAuMCwiQm9yZGVyU3R5bGUiOm51bGwsIlBhcmVudFN0eWxlIjpudWxsfSwiUmVjdGFuZ2xlU3R5bGUiOnsiJGlkIjoiOTAzIiwiTWFyZ2luIjp7IiRpZCI6IjkwNCIsIlRvcCI6MC4wLCJMZWZ0IjowLjAsIlJpZ2h0IjowLjAsIkJvdHRvbSI6MC4wfSwiUGFkZGluZyI6eyIkaWQiOiI5MDUiLCJUb3AiOjAuMCwiTGVmdCI6MC4wLCJSaWdodCI6MC4wLCJCb3R0b20iOjAuMH0sIkJhY2tncm91bmQiOnsiJGlkIjoiOTA2IiwiQ29sb3IiOnsiJGlkIjoiOTA3IiwiQSI6MjU1LCJSIjoxNjUsIkciOjEwMCwiQiI6Nzh9fSwiSXNWaXNpYmxlIjp0cnVlLCJXaWR0aCI6MC4wLCJIZWlnaHQiOjAuMCwiQm9yZGVyU3R5bGUiOnsiJGlkIjoiOTA4IiwiTGluZUNvbG9yIjp7IiRpZCI6IjkwOSIsIiR0eXBlIjoiTkxSRS5Db21tb24uRG9tLlNvbGlkQ29sb3JCcnVzaCwgTkxSRS5Db21tb24iLCJDb2xvciI6eyIkaWQiOiI5MTAiLCJBIjoyNTUsIlIiOjE3NiwiRyI6MTE4LCJCIjozMX19LCJMaW5lV2VpZ2h0IjowLjAsIkxpbmVUeXBlIjowLCJQYXJlbnRTdHlsZSI6bnVsbH0sIlBhcmVudFN0eWxlIjpudWxsfSwiTWFyZ2luIjp7IiRpZCI6IjkxMSIsIlRvcCI6MC4wLCJMZWZ0IjowLjAsIlJpZ2h0IjowLjAsIkJvdHRvbSI6MC4wfSwiUGFkZGluZyI6eyIkaWQiOiI5MTIiLCJUb3AiOjAuMCwiTGVmdCI6MC4wLCJSaWdodCI6MC4wLCJCb3R0b20iOjAuMH0sIkJhY2tncm91bmQiOm51bGwsIklzVmlzaWJsZSI6dHJ1ZSwiV2lkdGgiOjAuMCwiSGVpZ2h0IjowLjAsIkJvcmRlclN0eWxlIjpudWxsLCJQYXJlbnRTdHlsZSI6bnVsbH0sIkJhY2tncm91bmRTdHlsZSI6eyIkaWQiOiI5MTMiLCJNYXJnaW4iOnsiJGlkIjoiOTE0IiwiVG9wIjowLjAsIkxlZnQiOjAuMCwiUmlnaHQiOjAuMCwiQm90dG9tIjowLjB9LCJQYWRkaW5nIjp7IiRpZCI6IjkxNSIsIlRvcCI6MC4wLCJMZWZ0IjowLjAsIlJpZ2h0IjowLjAsIkJvdHRvbSI6MC4wfSwiQmFja2dyb3VuZCI6eyIkaWQiOiI5MTYiLCJDb2xvciI6eyIkaWQiOiI5MTciLCJBIjo1MSwiUiI6MTY1LCJHIjoxNjUsIkIiOjE2NX19LCJJc1Zpc2libGUiOnRydWUsIldpZHRoIjowLjAsIkhlaWdodCI6MC4wLCJCb3JkZXJTdHlsZSI6eyIkaWQiOiI5MTgiLCJMaW5lQ29sb3IiOnsiJGlkIjoiOTE5IiwiJHR5cGUiOiJOTFJFLkNvbW1vbi5Eb20uU29saWRDb2xvckJydXNoLCBOTFJFLkNvbW1vbiIsIkNvbG9yIjp7IiRpZCI6IjkyMCIsIkEiOjI1NSwiUiI6MTc2LCJHIjoxMTgsIkIiOjMxfX0sIkxpbmVXZWlnaHQiOjAuMCwiTGluZVR5cGUiOjAsIlBhcmVudFN0eWxlIjpudWxsfSwiUGFyZW50U3R5bGUiOm51bGx9LCJJc0Fib3ZlVGltZWJhbmQiOmZhbHNlLCJNYXJnaW4iOnsiJGlkIjoiOTIxIiwiVG9wIjowLjAsIkxlZnQiOjAuMCwiUmlnaHQiOjAuMCwiQm90dG9tIjowLjB9LCJQYWRkaW5nIjp7IiRpZCI6IjkyMiIsIlRvcCI6MC4wLCJMZWZ0IjowLjAsIlJpZ2h0IjowLjAsIkJvdHRvbSI6MC4wfSwiSXNWaXNpYmxlIjp0cnVlLCJXaWR0aCI6MC4wLCJIZWlnaHQiOjAuMCwiQm9yZGVyU3R5bGUiOnsiJGlkIjoiOTIzIiwiTGluZUNvbG9yIjpudWxsLCJMaW5lV2VpZ2h0IjowLjAsIkxpbmVUeXBlIjowLCJQYXJlbnRTdHlsZSI6bnVsbH0sIlBhcmVudFN0eWxlIjpudWxsfX0seyIkaWQiOiI5MjQiLCJfYWN0aXZpdGllcyI6W3siJGlkIjoiOTI1IiwiX3Jvd3MiOlt7IiRpZCI6IjkyNiIsIl90YXNrcyI6W3siJGlkIjoiOTI3IiwiX2F0dGFjaGVkTWlsZXN0b25lcyI6W10sIlRhc2tEZWZpbml0aW9uIjp7IiRpZCI6IjkyOCIsIkdyb3VwTmFtZSI6bnVsbCwiU3RhcnREYXRlIjoiMjAyMy0xMS0wMVQwMDowMDowMCIsIkVuZERhdGUiOiIyMDIzLTEyLTIwVDIzOjU5OjAwIiwiUGVyY2VudGFnZUNvbXBsZXRlIjpudWxsLCJTdHlsZSI6eyIkaWQiOiI5MjkiLCJTaGFwZSI6MCwiU2hhcGVUaGlja25lc3MiOjIsIkR1cmF0aW9uRm9ybWF0IjowLCJJbmNsdWRlTm9uV29ya2luZ0RheXNJbkR1cmF0aW9uIjpmYWxzZSwiUGVyY2VudGFnZUNvbXBsZXRlU3R5bGUiOnsiJGlkIjoiOTMwIiwiRm9udFNldHRpbmdzIjp7IiRpZCI6IjkzMSIsIkZvbnRTaXplIjo5LCJGb250TmFtZSI6IkNhbGlicmkiLCJJc0JvbGQiOmZhbHNlLCJJc0l0YWxpYyI6ZmFsc2UsIklzVW5kZXJsaW5lZCI6ZmFsc2UsIlBhcmVudFN0eWxlIjpudWxsfSwiQXV0b1NpemUiOjAsIkZvcmVncm91bmQiOnsiJGlkIjoiOTMyIiwiQ29sb3IiOnsiJGlkIjoiOTM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zNCIsIlRvcCI6MC4wLCJMZWZ0IjowLjAsIlJpZ2h0IjowLjAsIkJvdHRvbSI6MC4wfSwiUGFkZGluZyI6eyIkaWQiOiI5MzUiLCJUb3AiOjAuMCwiTGVmdCI6MC4wLCJSaWdodCI6MC4wLCJCb3R0b20iOjAuMH0sIkJhY2tncm91bmQiOnsiJGlkIjoiOTM2IiwiQ29sb3IiOnsiJGlkIjoiOTM3IiwiQSI6ODksIlIiOjAsIkciOjAsIkIiOjB9fSwiSXNWaXNpYmxlIjp0cnVlLCJXaWR0aCI6MC4wLCJIZWlnaHQiOjAuMCwiQm9yZGVyU3R5bGUiOnsiJGlkIjoiOTM4IiwiTGluZUNvbG9yIjpudWxsLCJMaW5lV2VpZ2h0IjowLjAsIkxpbmVUeXBlIjowLCJQYXJlbnRTdHlsZSI6bnVsbH0sIlBhcmVudFN0eWxlIjpudWxsfSwiRHVyYXRpb25TdHlsZSI6eyIkaWQiOiI5MzkiLCJGb250U2V0dGluZ3MiOnsiJGlkIjoiOTQwIiwiRm9udFNpemUiOjEwLCJGb250TmFtZSI6IkNhbGlicmkiLCJJc0JvbGQiOmZhbHNlLCJJc0l0YWxpYyI6ZmFsc2UsIklzVW5kZXJsaW5lZCI6ZmFsc2UsIlBhcmVudFN0eWxlIjpudWxsfSwiQXV0b1NpemUiOjAsIkZvcmVncm91bmQiOnsiJGlkIjoiOTQxIiwiQ29sb3IiOnsiJGlkIjoiOTQ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QzIiwiVG9wIjowLjAsIkxlZnQiOjAuMCwiUmlnaHQiOjAuMCwiQm90dG9tIjowLjB9LCJQYWRkaW5nIjp7IiRpZCI6Ijk0NCIsIlRvcCI6MC4wLCJMZWZ0IjowLjAsIlJpZ2h0IjowLjAsIkJvdHRvbSI6MC4wfSwiQmFja2dyb3VuZCI6eyIkaWQiOiI5NDUiLCJDb2xvciI6eyIkaWQiOiI5NDYiLCJBIjo4OSwiUiI6MCwiRyI6MCwiQiI6MH19LCJJc1Zpc2libGUiOnRydWUsIldpZHRoIjowLjAsIkhlaWdodCI6MC4wLCJCb3JkZXJTdHlsZSI6eyIkaWQiOiI5NDciLCJMaW5lQ29sb3IiOm51bGwsIkxpbmVXZWlnaHQiOjAuMCwiTGluZVR5cGUiOjAsIlBhcmVudFN0eWxlIjpudWxsfSwiUGFyZW50U3R5bGUiOm51bGx9LCJIb3Jpem9udGFsQ29ubmVjdG9yU3R5bGUiOnsiJGlkIjoiOTQ4IiwiTGluZUNvbG9yIjp7IiRpZCI6Ijk0OSIsIiR0eXBlIjoiTkxSRS5Db21tb24uRG9tLlNvbGlkQ29sb3JCcnVzaCwgTkxSRS5Db21tb24iLCJDb2xvciI6eyIkaWQiOiI5NTAiLCJBIjoyNTUsIlIiOjIwNCwiRyI6MjA0LCJCIjoyMDR9fSwiTGluZVdlaWdodCI6MC4wLCJMaW5lVHlwZSI6MCwiUGFyZW50U3R5bGUiOm51bGx9LCJWZXJ0aWNhbENvbm5lY3RvclN0eWxlIjp7IiRpZCI6Ijk1MSIsIkxpbmVDb2xvciI6eyIkaWQiOiI5NTIiLCIkdHlwZSI6Ik5MUkUuQ29tbW9uLkRvbS5Tb2xpZENvbG9yQnJ1c2gsIE5MUkUuQ29tbW9uIiwiQ29sb3IiOnsiJGlkIjoiOTU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TU0IiwiTWFyZ2luIjp7IiRpZCI6Ijk1NSIsIlRvcCI6MC4wLCJMZWZ0Ijo0LjAsIlJpZ2h0Ijo0LjAsIkJvdHRvbSI6MC4wfSwiUGFkZGluZyI6eyIkaWQiOiI5NTYiLCJUb3AiOjAuMCwiTGVmdCI6MC4wLCJSaWdodCI6MC4wLCJCb3R0b20iOjAuMH0sIkJhY2tncm91bmQiOnsiJGlkIjoiOTU3IiwiQ29sb3IiOnsiJGlkIjoiOTU4IiwiQSI6MjU1LCJSIjoxODEsIkciOjEzOSwiQiI6MTI4fX0sIklzVmlzaWJsZSI6dHJ1ZSwiV2lkdGgiOjAuMCwiSGVpZ2h0IjoyMi4wLCJCb3JkZXJTdHlsZSI6eyIkaWQiOiI5NTkiLCJMaW5lQ29sb3IiOnsiJGlkIjoiOTYwIiwiJHR5cGUiOiJOTFJFLkNvbW1vbi5Eb20uU29saWRDb2xvckJydXNoLCBOTFJFLkNvbW1vbiIsIkNvbG9yIjp7IiRpZCI6Ijk2MSIsIkEiOjI1NSwiUiI6MTc2LCJHIjoxMTgsIkIiOjMxfX0sIkxpbmVXZWlnaHQiOjAuMCwiTGluZVR5cGUiOjAsIlBhcmVudFN0eWxlIjpudWxsfSwiUGFyZW50U3R5bGUiOm51bGx9LCJUaXRsZVN0eWxlIjp7IiRpZCI6Ijk2MiIsIkZvbnRTZXR0aW5ncyI6eyIkaWQiOiI5NjMiLCJGb250U2l6ZSI6MTIsIkZvbnROYW1lIjoiQ2FsaWJyaSIsIklzQm9sZCI6dHJ1ZSwiSXNJdGFsaWMiOmZhbHNlLCJJc1VuZGVybGluZWQiOmZhbHNlLCJQYXJlbnRTdHlsZSI6bnVsbH0sIkF1dG9TaXplIjowLCJGb3JlZ3JvdW5kIjp7IiRpZCI6Ijk2NCIsIkNvbG9yIjp7IiRpZCI6Ijk2NS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5NjYiLCJUb3AiOjAuMCwiTGVmdCI6MC4wLCJSaWdodCI6MC4wLCJCb3R0b20iOjAuMH0sIlBhZGRpbmciOnsiJGlkIjoiOTY3IiwiVG9wIjowLjAsIkxlZnQiOjAuMCwiUmlnaHQiOjAuMCwiQm90dG9tIjowLjB9LCJCYWNrZ3JvdW5kIjp7IiRpZCI6Ijk2OCIsIkNvbG9yIjp7IiRpZCI6Ijk2OSIsIkEiOjAsIlIiOjI1NSwiRyI6MjU1LCJCIjoyNTV9fSwiSXNWaXNpYmxlIjp0cnVlLCJXaWR0aCI6MC4wLCJIZWlnaHQiOjAuMCwiQm9yZGVyU3R5bGUiOnsiJGlkIjoiOTcwIiwiTGluZUNvbG9yIjpudWxsLCJMaW5lV2VpZ2h0IjowLjAsIkxpbmVUeXBlIjowLCJQYXJlbnRTdHlsZSI6bnVsbH0sIlBhcmVudFN0eWxlIjpudWxsfSwiRGF0ZVN0eWxlIjp7IiRpZCI6Ijk3MSIsIkZvbnRTZXR0aW5ncyI6eyIkaWQiOiI5NzIiLCJGb250U2l6ZSI6OSwiRm9udE5hbWUiOiJDYWxpYnJpIiwiSXNCb2xkIjpmYWxzZSwiSXNJdGFsaWMiOmZhbHNlLCJJc1VuZGVybGluZWQiOmZhbHNlLCJQYXJlbnRTdHlsZSI6bnVsbH0sIkF1dG9TaXplIjowLCJGb3JlZ3JvdW5kIjp7IiRpZCI6Ijk3MyIsIkNvbG9yIjp7IiRpZCI6Ijk3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c1IiwiVG9wIjowLjAsIkxlZnQiOjAuMCwiUmlnaHQiOjAuMCwiQm90dG9tIjowLjB9LCJQYWRkaW5nIjp7IiRpZCI6Ijk3NiIsIlRvcCI6MC4wLCJMZWZ0IjowLjAsIlJpZ2h0IjowLjAsIkJvdHRvbSI6MC4wfSwiQmFja2dyb3VuZCI6eyIkaWQiOiI5NzciLCJDb2xvciI6eyIkcmVmIjoiOTQ2In19LCJJc1Zpc2libGUiOnRydWUsIldpZHRoIjowLjAsIkhlaWdodCI6MC4wLCJCb3JkZXJTdHlsZSI6eyIkaWQiOiI5NzgiLCJMaW5lQ29sb3IiOm51bGwsIkxpbmVXZWlnaHQiOjAuMCwiTGluZVR5cGUiOjAsIlBhcmVudFN0eWxlIjpudWxsfSwiUGFyZW50U3R5bGUiOm51bGx9LCJEYXRlRm9ybWF0Ijp7IiRpZCI6Ijk3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4MCIsIkRhdGVQYXJ0SXNWaXNpYmxlIjpmYWxzZSwiVGltZVBhcnRJc1Zpc2libGUiOmZhbHNlfX0sIldlZWtOdW1iZXJpbmciOnsiJGlkIjoiOTgxIiwiRm9ybWF0IjowLCJJc1Zpc2libGUiOmZhbHNlLCJMYXN0S25vd25WaXNpYmlsaXR5U3RhdGUiOmZhbHNlfSwiSXNWaXNpYmxlIjp0cnVlLCJQYXJlbnRTdHlsZSI6bnVsbH0sIkluZGV4IjoyMywiU21hcnREdXJhdGlvbkFjdGl2YXRlZCI6ZmFsc2UsIkRhdGVGb3JtYXQiOnsiJHJlZiI6Ijk3OSJ9LCJXZWVrTnVtYmVyaW5nIjp7IiRpZCI6Ijk4MiIsIkZvcm1hdCI6MCwiSXNWaXNpYmxlIjpmYWxzZSwiTGFzdEtub3duVmlzaWJpbGl0eVN0YXRlIjpmYWxzZX0sIklkIjoiNmQ5MzFmMTEtNzYyMC00OGVkLWFlOTYtYTQ1NTA4MTVjODJiIiwiSW1wb3J0SWQiOiIyNCIsIlRpdGxlIjoiQy1MZXZlbCBcdTAwMGJNYW5hZ2VtZW50IiwiTm90ZSI6bnVsbCwiSHlwZXJsaW5rIjp7IiRpZCI6Ijk4MyIsIkFkZHJlc3MiOm51bGwsIlN1YkFkZHJlc3MiOm51bGx9LCJJc0NoYW5nZWQiOmZhbHNlLCJJc05ldyI6ZmFsc2V9fSx7IiRpZCI6Ijk4NCIsIl9hdHRhY2hlZE1pbGVzdG9uZXMiOltdLCJUYXNrRGVmaW5pdGlvbiI6eyIkaWQiOiI5ODUiLCJHcm91cE5hbWUiOm51bGwsIlN0YXJ0RGF0ZSI6IjIwMjMtMDEtMDVUMDA6MDA6MDAiLCJFbmREYXRlIjoiMjAyMy0wMy0xMFQyMzo1OTowMCIsIlBlcmNlbnRhZ2VDb21wbGV0ZSI6bnVsbCwiU3R5bGUiOnsiJGlkIjoiOTg2IiwiU2hhcGUiOjAsIlNoYXBlVGhpY2tuZXNzIjoyLCJEdXJhdGlvbkZvcm1hdCI6MCwiSW5jbHVkZU5vbldvcmtpbmdEYXlzSW5EdXJhdGlvbiI6ZmFsc2UsIlBlcmNlbnRhZ2VDb21wbGV0ZVN0eWxlIjp7IiRpZCI6Ijk4NyIsIkZvbnRTZXR0aW5ncyI6eyIkaWQiOiI5ODgiLCJGb250U2l6ZSI6OSwiRm9udE5hbWUiOiJDYWxpYnJpIiwiSXNCb2xkIjpmYWxzZSwiSXNJdGFsaWMiOmZhbHNlLCJJc1VuZGVybGluZWQiOmZhbHNlLCJQYXJlbnRTdHlsZSI6bnVsbH0sIkF1dG9TaXplIjowLCJGb3JlZ3JvdW5kIjp7IiRpZCI6Ijk4OSIsIkNvbG9yIjp7IiRpZCI6Ijk5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OTEiLCJUb3AiOjAuMCwiTGVmdCI6MC4wLCJSaWdodCI6MC4wLCJCb3R0b20iOjAuMH0sIlBhZGRpbmciOnsiJGlkIjoiOTkyIiwiVG9wIjowLjAsIkxlZnQiOjAuMCwiUmlnaHQiOjAuMCwiQm90dG9tIjowLjB9LCJCYWNrZ3JvdW5kIjp7IiRpZCI6Ijk5MyIsIkNvbG9yIjp7IiRpZCI6Ijk5NCIsIkEiOjg5LCJSIjowLCJHIjowLCJCIjowfX0sIklzVmlzaWJsZSI6dHJ1ZSwiV2lkdGgiOjAuMCwiSGVpZ2h0IjowLjAsIkJvcmRlclN0eWxlIjp7IiRpZCI6Ijk5NSIsIkxpbmVDb2xvciI6bnVsbCwiTGluZVdlaWdodCI6MC4wLCJMaW5lVHlwZSI6MCwiUGFyZW50U3R5bGUiOm51bGx9LCJQYXJlbnRTdHlsZSI6bnVsbH0sIkR1cmF0aW9uU3R5bGUiOnsiJGlkIjoiOTk2IiwiRm9udFNldHRpbmdzIjp7IiRpZCI6Ijk5NyIsIkZvbnRTaXplIjoxMCwiRm9udE5hbWUiOiJDYWxpYnJpIiwiSXNCb2xkIjpmYWxzZSwiSXNJdGFsaWMiOmZhbHNlLCJJc1VuZGVybGluZWQiOmZhbHNlLCJQYXJlbnRTdHlsZSI6bnVsbH0sIkF1dG9TaXplIjowLCJGb3JlZ3JvdW5kIjp7IiRpZCI6Ijk5OCIsIkNvbG9yIjp7IiRpZCI6Ijk5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GlkIjoiMTAwMyIsIkEiOjg5LCJSIjowLCJHIjowLCJCIjowfX0sIklzVmlzaWJsZSI6dHJ1ZSwiV2lkdGgiOjAuMCwiSGVpZ2h0IjowLjAsIkJvcmRlclN0eWxlIjp7IiRpZCI6IjEwMDQiLCJMaW5lQ29sb3IiOm51bGwsIkxpbmVXZWlnaHQiOjAuMCwiTGluZVR5cGUiOjAsIlBhcmVudFN0eWxlIjpudWxsfSwiUGFyZW50U3R5bGUiOm51bGx9LCJIb3Jpem9udGFsQ29ubmVjdG9yU3R5bGUiOnsiJGlkIjoiMTAwNSIsIkxpbmVDb2xvciI6eyIkaWQiOiIxMDA2IiwiJHR5cGUiOiJOTFJFLkNvbW1vbi5Eb20uU29saWRDb2xvckJydXNoLCBOTFJFLkNvbW1vbiIsIkNvbG9yIjp7IiRpZCI6IjEwMDciLCJBIjoyNTUsIlIiOjIwNCwiRyI6MjA0LCJCIjoyMDR9fSwiTGluZVdlaWdodCI6MC4wLCJMaW5lVHlwZSI6MCwiUGFyZW50U3R5bGUiOm51bGx9LCJWZXJ0aWNhbENvbm5lY3RvclN0eWxlIjp7IiRpZCI6IjEwMDgiLCJMaW5lQ29sb3IiOnsiJGlkIjoiMTAwOSIsIiR0eXBlIjoiTkxSRS5Db21tb24uRG9tLlNvbGlkQ29sb3JCcnVzaCwgTkxSRS5Db21tb24iLCJDb2xvciI6eyIkaWQiOiIxMDE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AxMSIsIk1hcmdpbiI6eyIkaWQiOiIxMDEyIiwiVG9wIjowLjAsIkxlZnQiOjQuMCwiUmlnaHQiOjQuMCwiQm90dG9tIjowLjB9LCJQYWRkaW5nIjp7IiRpZCI6IjEwMTMiLCJUb3AiOjAuMCwiTGVmdCI6MC4wLCJSaWdodCI6MC4wLCJCb3R0b20iOjAuMH0sIkJhY2tncm91bmQiOnsiJGlkIjoiMTAxNCIsIkNvbG9yIjp7IiRpZCI6IjEwMTUiLCJBIjoyNTUsIlIiOjE4MSwiRyI6MTM5LCJCIjoxMjh9fSwiSXNWaXNpYmxlIjp0cnVlLCJXaWR0aCI6MC4wLCJIZWlnaHQiOjIyLjAsIkJvcmRlclN0eWxlIjp7IiRpZCI6IjEwMTYiLCJMaW5lQ29sb3IiOnsiJGlkIjoiMTAxNyIsIiR0eXBlIjoiTkxSRS5Db21tb24uRG9tLlNvbGlkQ29sb3JCcnVzaCwgTkxSRS5Db21tb24iLCJDb2xvciI6eyIkaWQiOiIxMDE4IiwiQSI6MjU1LCJSIjoxNzYsIkciOjExOCwiQiI6MzF9fSwiTGluZVdlaWdodCI6MC4wLCJMaW5lVHlwZSI6MCwiUGFyZW50U3R5bGUiOm51bGx9LCJQYXJlbnRTdHlsZSI6bnVsbH0sIlRpdGxlU3R5bGUiOnsiJGlkIjoiMTAxOSIsIkZvbnRTZXR0aW5ncyI6eyIkaWQiOiIxMDIwIiwiRm9udFNpemUiOjEyLCJGb250TmFtZSI6IkNhbGlicmkiLCJJc0JvbGQiOnRydWUsIklzSXRhbGljIjpmYWxzZSwiSXNVbmRlcmxpbmVkIjpmYWxzZSwiUGFyZW50U3R5bGUiOm51bGx9LCJBdXRvU2l6ZSI6MCwiRm9yZWdyb3VuZCI6eyIkaWQiOiIxMDIxIiwiQ29sb3IiOnsiJGlkIjoiMTAyMiIsIkEiOjI1NSwiUiI6MCwiRyI6MCwiQiI6MH19LCJNYXhXaWR0aCI6MjQwLjAsIk1heEhlaWdodCI6IkluZmluaXR5IiwiU21hcnRGb3JlZ3JvdW5kSXNBY3RpdmUiOmZhbHNlLCJIb3Jpem9udGFsQWxpZ25tZW50IjoxLCJWZXJ0aWNhbEFsaWdubWVudCI6MCwiU21hcnRGb3JlZ3JvdW5kIjpudWxsLCJCYWNrZ3JvdW5kRmlsbFR5cGUiOjAsIk1hcmdpbiI6eyIkaWQiOiIxMDIzIiwiVG9wIjowLjAsIkxlZnQiOjAuMCwiUmlnaHQiOjAuMCwiQm90dG9tIjowLjB9LCJQYWRkaW5nIjp7IiRpZCI6IjEwMjQiLCJUb3AiOjAuMCwiTGVmdCI6MC4wLCJSaWdodCI6MC4wLCJCb3R0b20iOjAuMH0sIkJhY2tncm91bmQiOnsiJGlkIjoiMTAyNSIsIkNvbG9yIjp7IiRpZCI6IjEwMjYiLCJBIjowLCJSIjoyNTUsIkciOjI1NSwiQiI6MjU1fX0sIklzVmlzaWJsZSI6dHJ1ZSwiV2lkdGgiOjAuMCwiSGVpZ2h0IjowLjAsIkJvcmRlclN0eWxlIjp7IiRpZCI6IjEwMjciLCJMaW5lQ29sb3IiOm51bGwsIkxpbmVXZWlnaHQiOjAuMCwiTGluZVR5cGUiOjAsIlBhcmVudFN0eWxlIjpudWxsfSwiUGFyZW50U3R5bGUiOm51bGx9LCJEYXRlU3R5bGUiOnsiJGlkIjoiMTAyOCIsIkZvbnRTZXR0aW5ncyI6eyIkaWQiOiIxMDI5IiwiRm9udFNpemUiOjksIkZvbnROYW1lIjoiQ2FsaWJyaSIsIklzQm9sZCI6ZmFsc2UsIklzSXRhbGljIjpmYWxzZSwiSXNVbmRlcmxpbmVkIjpmYWxzZSwiUGFyZW50U3R5bGUiOm51bGx9LCJBdXRvU2l6ZSI6MCwiRm9yZWdyb3VuZCI6eyIkaWQiOiIxMDMwIiwiQ29sb3IiOnsiJGlkIjoiMTA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7IiRpZCI6IjEwMzQiLCJDb2xvciI6eyIkcmVmIjoiMTAwMyJ9fSwiSXNWaXNpYmxlIjp0cnVlLCJXaWR0aCI6MC4wLCJIZWlnaHQiOjAuMCwiQm9yZGVyU3R5bGUiOnsiJGlkIjoiMTAzNSIsIkxpbmVDb2xvciI6bnVsbCwiTGluZVdlaWdodCI6MC4wLCJMaW5lVHlwZSI6MCwiUGFyZW50U3R5bGUiOm51bGx9LCJQYXJlbnRTdHlsZSI6bnVsbH0sIkRhdGVGb3JtYXQiOnsiJGlkIjoiMTAz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MzciLCJEYXRlUGFydElzVmlzaWJsZSI6ZmFsc2UsIlRpbWVQYXJ0SXNWaXNpYmxlIjpmYWxzZX19LCJXZWVrTnVtYmVyaW5nIjp7IiRpZCI6IjEwMzgiLCJGb3JtYXQiOjAsIklzVmlzaWJsZSI6ZmFsc2UsIkxhc3RLbm93blZpc2liaWxpdHlTdGF0ZSI6ZmFsc2V9LCJJc1Zpc2libGUiOnRydWUsIlBhcmVudFN0eWxlIjpudWxsfSwiSW5kZXgiOjIxLCJTbWFydER1cmF0aW9uQWN0aXZhdGVkIjpmYWxzZSwiRGF0ZUZvcm1hdCI6eyIkcmVmIjoiMTAzNiJ9LCJXZWVrTnVtYmVyaW5nIjp7IiRpZCI6IjEwMzkiLCJGb3JtYXQiOjAsIklzVmlzaWJsZSI6ZmFsc2UsIkxhc3RLbm93blZpc2liaWxpdHlTdGF0ZSI6ZmFsc2V9LCJJZCI6IjkxOGQwMTQ5LWE2MWEtNDdkNS1iZjdiLTc0YTI3MzI5NDE0NyIsIkltcG9ydElkIjoiMjIiLCJUaXRsZSI6IkFuYWx5c2lzIG9mIGZlZWRiYWNrIiwiTm90ZSI6bnVsbCwiSHlwZXJsaW5rIjp7IiRpZCI6IjEwNDAiLCJBZGRyZXNzIjoiIiwiU3ViQWRkcmVzcyI6IiJ9LCJJc0NoYW5nZWQiOmZhbHNlLCJJc05ldyI6ZmFsc2V9fSx7IiRpZCI6IjEwNDEiLCJfYXR0YWNoZWRNaWxlc3RvbmVzIjpbXSwiVGFza0RlZmluaXRpb24iOnsiJGlkIjoiMTA0MiIsIkdyb3VwTmFtZSI6bnVsbCwiU3RhcnREYXRlIjoiMjAyMy0wNy0wMVQwMDowMDowMCIsIkVuZERhdGUiOiIyMDIzLTEwLTEwVDIzOjU5OjAwIiwiUGVyY2VudGFnZUNvbXBsZXRlIjpudWxsLCJTdHlsZSI6eyIkaWQiOiIxMDQzIiwiU2hhcGUiOjAsIlNoYXBlVGhpY2tuZXNzIjoyLCJEdXJhdGlvbkZvcm1hdCI6MCwiSW5jbHVkZU5vbldvcmtpbmdEYXlzSW5EdXJhdGlvbiI6ZmFsc2UsIlBlcmNlbnRhZ2VDb21wbGV0ZVN0eWxlIjp7IiRpZCI6IjEwNDQiLCJGb250U2V0dGluZ3MiOnsiJGlkIjoiMTA0NSIsIkZvbnRTaXplIjo5LCJGb250TmFtZSI6IkNhbGlicmkiLCJJc0JvbGQiOmZhbHNlLCJJc0l0YWxpYyI6ZmFsc2UsIklzVW5kZXJsaW5lZCI6ZmFsc2UsIlBhcmVudFN0eWxlIjpudWxsfSwiQXV0b1NpemUiOjAsIkZvcmVncm91bmQiOnsiJGlkIjoiMTA0NiIsIkNvbG9yIjp7IiRpZCI6IjEwND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0OCIsIlRvcCI6MC4wLCJMZWZ0IjowLjAsIlJpZ2h0IjowLjAsIkJvdHRvbSI6MC4wfSwiUGFkZGluZyI6eyIkaWQiOiIxMDQ5IiwiVG9wIjowLjAsIkxlZnQiOjAuMCwiUmlnaHQiOjAuMCwiQm90dG9tIjowLjB9LCJCYWNrZ3JvdW5kIjp7IiRpZCI6IjEwNTAiLCJDb2xvciI6eyIkaWQiOiIxMDUxIiwiQSI6ODksIlIiOjAsIkciOjAsIkIiOjB9fSwiSXNWaXNpYmxlIjp0cnVlLCJXaWR0aCI6MC4wLCJIZWlnaHQiOjAuMCwiQm9yZGVyU3R5bGUiOnsiJGlkIjoiMTA1MiIsIkxpbmVDb2xvciI6bnVsbCwiTGluZVdlaWdodCI6MC4wLCJMaW5lVHlwZSI6MCwiUGFyZW50U3R5bGUiOm51bGx9LCJQYXJlbnRTdHlsZSI6bnVsbH0sIkR1cmF0aW9uU3R5bGUiOnsiJGlkIjoiMTA1MyIsIkZvbnRTZXR0aW5ncyI6eyIkaWQiOiIxMDU0IiwiRm9udFNpemUiOjEwLCJGb250TmFtZSI6IkNhbGlicmkiLCJJc0JvbGQiOmZhbHNlLCJJc0l0YWxpYyI6ZmFsc2UsIklzVW5kZXJsaW5lZCI6ZmFsc2UsIlBhcmVudFN0eWxlIjpudWxsfSwiQXV0b1NpemUiOjAsIkZvcmVncm91bmQiOnsiJGlkIjoiMTA1NSIsIkNvbG9yIjp7IiRpZCI6IjEwN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U3IiwiVG9wIjowLjAsIkxlZnQiOjAuMCwiUmlnaHQiOjAuMCwiQm90dG9tIjowLjB9LCJQYWRkaW5nIjp7IiRpZCI6IjEwNTgiLCJUb3AiOjAuMCwiTGVmdCI6MC4wLCJSaWdodCI6MC4wLCJCb3R0b20iOjAuMH0sIkJhY2tncm91bmQiOnsiJGlkIjoiMTA1OSIsIkNvbG9yIjp7IiRpZCI6IjEwNjAiLCJBIjo4OSwiUiI6MCwiRyI6MCwiQiI6MH19LCJJc1Zpc2libGUiOnRydWUsIldpZHRoIjowLjAsIkhlaWdodCI6MC4wLCJCb3JkZXJTdHlsZSI6eyIkaWQiOiIxMDYxIiwiTGluZUNvbG9yIjpudWxsLCJMaW5lV2VpZ2h0IjowLjAsIkxpbmVUeXBlIjowLCJQYXJlbnRTdHlsZSI6bnVsbH0sIlBhcmVudFN0eWxlIjpudWxsfSwiSG9yaXpvbnRhbENvbm5lY3RvclN0eWxlIjp7IiRpZCI6IjEwNjIiLCJMaW5lQ29sb3IiOnsiJGlkIjoiMTA2MyIsIiR0eXBlIjoiTkxSRS5Db21tb24uRG9tLlNvbGlkQ29sb3JCcnVzaCwgTkxSRS5Db21tb24iLCJDb2xvciI6eyIkaWQiOiIxMDY0IiwiQSI6MjU1LCJSIjoyMDQsIkciOjIwNCwiQiI6MjA0fX0sIkxpbmVXZWlnaHQiOjAuMCwiTGluZVR5cGUiOjAsIlBhcmVudFN0eWxlIjpudWxsfSwiVmVydGljYWxDb25uZWN0b3JTdHlsZSI6eyIkaWQiOiIxMDY1IiwiTGluZUNvbG9yIjp7IiRpZCI6IjEwNjYiLCIkdHlwZSI6Ik5MUkUuQ29tbW9uLkRvbS5Tb2xpZENvbG9yQnJ1c2gsIE5MUkUuQ29tbW9uIiwiQ29sb3IiOnsiJGlkIjoiMTA2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wNjgiLCJNYXJnaW4iOnsiJGlkIjoiMTA2OSIsIlRvcCI6MC4wLCJMZWZ0Ijo0LjAsIlJpZ2h0Ijo0LjAsIkJvdHRvbSI6MC4wfSwiUGFkZGluZyI6eyIkaWQiOiIxMDcwIiwiVG9wIjowLjAsIkxlZnQiOjAuMCwiUmlnaHQiOjAuMCwiQm90dG9tIjowLjB9LCJCYWNrZ3JvdW5kIjp7IiRpZCI6IjEwNzEiLCJDb2xvciI6eyIkaWQiOiIxMDcyIiwiQSI6MjU1LCJSIjoxODEsIkciOjEzOSwiQiI6MTI4fX0sIklzVmlzaWJsZSI6dHJ1ZSwiV2lkdGgiOjAuMCwiSGVpZ2h0IjoyMi4wLCJCb3JkZXJTdHlsZSI6eyIkaWQiOiIxMDczIiwiTGluZUNvbG9yIjp7IiRpZCI6IjEwNzQiLCIkdHlwZSI6Ik5MUkUuQ29tbW9uLkRvbS5Tb2xpZENvbG9yQnJ1c2gsIE5MUkUuQ29tbW9uIiwiQ29sb3IiOnsiJGlkIjoiMTA3NSIsIkEiOjI1NSwiUiI6MTc2LCJHIjoxMTgsIkIiOjMxfX0sIkxpbmVXZWlnaHQiOjAuMCwiTGluZVR5cGUiOjAsIlBhcmVudFN0eWxlIjpudWxsfSwiUGFyZW50U3R5bGUiOm51bGx9LCJUaXRsZVN0eWxlIjp7IiRpZCI6IjEwNzYiLCJGb250U2V0dGluZ3MiOnsiJGlkIjoiMTA3NyIsIkZvbnRTaXplIjoxMiwiRm9udE5hbWUiOiJDYWxpYnJpIiwiSXNCb2xkIjp0cnVlLCJJc0l0YWxpYyI6ZmFsc2UsIklzVW5kZXJsaW5lZCI6ZmFsc2UsIlBhcmVudFN0eWxlIjpudWxsfSwiQXV0b1NpemUiOjAsIkZvcmVncm91bmQiOnsiJGlkIjoiMTA3OCIsIkNvbG9yIjp7IiRpZCI6IjEwNzkiLCJBIjoyNTUsIlIiOjAsIkciOjAsIkIiOjB9fSwiTWF4V2lkdGgiOjI0MC4wLCJNYXhIZWlnaHQiOiJJbmZpbml0eSIsIlNtYXJ0Rm9yZWdyb3VuZElzQWN0aXZlIjpmYWxzZSwiSG9yaXpvbnRhbEFsaWdubWVudCI6MSwiVmVydGljYWxBbGlnbm1lbnQiOjAsIlNtYXJ0Rm9yZWdyb3VuZCI6bnVsbCwiQmFja2dyb3VuZEZpbGxUeXBlIjowLCJNYXJnaW4iOnsiJGlkIjoiMTA4MCIsIlRvcCI6MC4wLCJMZWZ0IjowLjAsIlJpZ2h0IjowLjAsIkJvdHRvbSI6MC4wfSwiUGFkZGluZyI6eyIkaWQiOiIxMDgxIiwiVG9wIjowLjAsIkxlZnQiOjAuMCwiUmlnaHQiOjAuMCwiQm90dG9tIjowLjB9LCJCYWNrZ3JvdW5kIjp7IiRpZCI6IjEwODIiLCJDb2xvciI6eyIkaWQiOiIxMDgzIiwiQSI6MCwiUiI6MjU1LCJHIjoyNTUsIkIiOjI1NX19LCJJc1Zpc2libGUiOnRydWUsIldpZHRoIjowLjAsIkhlaWdodCI6MC4wLCJCb3JkZXJTdHlsZSI6eyIkaWQiOiIxMDg0IiwiTGluZUNvbG9yIjpudWxsLCJMaW5lV2VpZ2h0IjowLjAsIkxpbmVUeXBlIjowLCJQYXJlbnRTdHlsZSI6bnVsbH0sIlBhcmVudFN0eWxlIjpudWxsfSwiRGF0ZVN0eWxlIjp7IiRpZCI6IjEwODUiLCJGb250U2V0dGluZ3MiOnsiJGlkIjoiMTA4NiIsIkZvbnRTaXplIjo5LCJGb250TmFtZSI6IkNhbGlicmkiLCJJc0JvbGQiOmZhbHNlLCJJc0l0YWxpYyI6ZmFsc2UsIklzVW5kZXJsaW5lZCI6ZmFsc2UsIlBhcmVudFN0eWxlIjpudWxsfSwiQXV0b1NpemUiOjAsIkZvcmVncm91bmQiOnsiJGlkIjoiMTA4NyIsIkNvbG9yIjp7IiRpZCI6IjEwO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ODkiLCJUb3AiOjAuMCwiTGVmdCI6MC4wLCJSaWdodCI6MC4wLCJCb3R0b20iOjAuMH0sIlBhZGRpbmciOnsiJGlkIjoiMTA5MCIsIlRvcCI6MC4wLCJMZWZ0IjowLjAsIlJpZ2h0IjowLjAsIkJvdHRvbSI6MC4wfSwiQmFja2dyb3VuZCI6eyIkaWQiOiIxMDkxIiwiQ29sb3IiOnsiJHJlZiI6IjEwNjAifX0sIklzVmlzaWJsZSI6dHJ1ZSwiV2lkdGgiOjAuMCwiSGVpZ2h0IjowLjAsIkJvcmRlclN0eWxlIjp7IiRpZCI6IjEwOTIiLCJMaW5lQ29sb3IiOm51bGwsIkxpbmVXZWlnaHQiOjAuMCwiTGluZVR5cGUiOjAsIlBhcmVudFN0eWxlIjpudWxsfSwiUGFyZW50U3R5bGUiOm51bGx9LCJEYXRlRm9ybWF0Ijp7IiRpZCI6IjEwOT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k0IiwiRGF0ZVBhcnRJc1Zpc2libGUiOmZhbHNlLCJUaW1lUGFydElzVmlzaWJsZSI6ZmFsc2V9fSwiV2Vla051bWJlcmluZyI6eyIkaWQiOiIxMDk1IiwiRm9ybWF0IjowLCJJc1Zpc2libGUiOmZhbHNlLCJMYXN0S25vd25WaXNpYmlsaXR5U3RhdGUiOmZhbHNlfSwiSXNWaXNpYmxlIjp0cnVlLCJQYXJlbnRTdHlsZSI6bnVsbH0sIkluZGV4IjoyMiwiU21hcnREdXJhdGlvbkFjdGl2YXRlZCI6ZmFsc2UsIkRhdGVGb3JtYXQiOnsiJHJlZiI6IjEwOTMifSwiV2Vla051bWJlcmluZyI6eyIkaWQiOiIxMDk2IiwiRm9ybWF0IjowLCJJc1Zpc2libGUiOmZhbHNlLCJMYXN0S25vd25WaXNpYmlsaXR5U3RhdGUiOmZhbHNlfSwiSWQiOiJlYzBjMDhlNC1lZTRmLTQxODctOTg0Ny1jNjQyZTA1YmZkZGYiLCJJbXBvcnRJZCI6IjIzIiwiVGl0bGUiOiJTYWxlcyAmIE1hcmtldGluZyByZW9yZ2FuaXphdGlvbiIsIk5vdGUiOm51bGwsIkh5cGVybGluayI6eyIkaWQiOiIxMDk3IiwiQWRkcmVzcyI6IiIsIlN1YkFkZHJlc3MiOiIifSwiSXNDaGFuZ2VkIjpmYWxzZSwiSXNOZXciOmZhbHNlfX1dLCJfbWlsZXN0b25lcyI6W10sIklkIjoiYjFjNTU3MGItYzIwMi00Y2VjLWJiMjctMGFlMTE5OTNmYTQzIiwiSXNTaW5nbGVJdGVtUm93IjpmYWxzZX1dLCJJbmRleCI6MCwiSWQiOiJlZjg0MTZlMi0zMzMwLTQzNmUtYWE0Ny0zYzMxZDVmZWJjMTAiLCJIZWFkZXJUZXh0IjoiU3RyYXRlZ3kiLCJJc0RlZmF1bHQiOmZhbHNlLCJTdHlsZSI6eyIkaWQiOiIxMDk4IiwiSGVhZGVyU3R5bGUiOnsiJGlkIjoiMTA5OSIsIlRleHRTdHlsZSI6eyIkaWQiOiIxMTAwIiwiRm9udFNldHRpbmdzIjp7IiRpZCI6IjExMDEiLCJGb250U2l6ZSI6MTEsIkZvbnROYW1lIjoiQ2FsaWJyaSIsIklzQm9sZCI6ZmFsc2UsIklzSXRhbGljIjpmYWxzZSwiSXNVbmRlcmxpbmVkIjpmYWxzZSwiUGFyZW50U3R5bGUiOm51bGx9LCJBdXRvU2l6ZSI6MiwiRm9yZWdyb3VuZCI6eyIkaWQiOiIxMTAyIiwiQ29sb3IiOnsiJGlkIjoiMTEwMyIsIkEiOjI1NSwiUiI6MCwiRyI6MCwiQiI6MH19LCJNYXhXaWR0aCI6NDMuNDg4NjE5MTE5ODc4NTkyLCJNYXhIZWlnaHQiOjAuMCwiU21hcnRGb3JlZ3JvdW5kSXNBY3RpdmUiOmZhbHNlLCJIb3Jpem9udGFsQWxpZ25tZW50IjowLCJWZXJ0aWNhbEFsaWdubWVudCI6MCwiU21hcnRGb3JlZ3JvdW5kIjpudWxsLCJCYWNrZ3JvdW5kRmlsbFR5cGUiOjAsIk1hcmdpbiI6eyIkaWQiOiIxMTA0IiwiVG9wIjowLjAsIkxlZnQiOjAuMCwiUmlnaHQiOjAuMCwiQm90dG9tIjowLjB9LCJQYWRkaW5nIjp7IiRpZCI6IjExMDUiLCJUb3AiOjAuMCwiTGVmdCI6MC4wLCJSaWdodCI6MC4wLCJCb3R0b20iOjAuMH0sIkJhY2tncm91bmQiOm51bGwsIklzVmlzaWJsZSI6dHJ1ZSwiV2lkdGgiOjAuMCwiSGVpZ2h0IjowLjAsIkJvcmRlclN0eWxlIjpudWxsLCJQYXJlbnRTdHlsZSI6bnVsbH0sIlJlY3RhbmdsZVN0eWxlIjp7IiRpZCI6IjExMDYiLCJNYXJnaW4iOnsiJGlkIjoiMTEwNyIsIlRvcCI6MC4wLCJMZWZ0IjowLjAsIlJpZ2h0IjowLjAsIkJvdHRvbSI6MC4wfSwiUGFkZGluZyI6eyIkaWQiOiIxMTA4IiwiVG9wIjowLjAsIkxlZnQiOjAuMCwiUmlnaHQiOjAuMCwiQm90dG9tIjowLjB9LCJCYWNrZ3JvdW5kIjp7IiRpZCI6IjExMDkiLCJDb2xvciI6eyIkaWQiOiIxMTEwIiwiQSI6NjMsIlIiOjE4MSwiRyI6MTM5LCJCIjoxMjh9fSwiSXNWaXNpYmxlIjp0cnVlLCJXaWR0aCI6MC4wLCJIZWlnaHQiOjAuMCwiQm9yZGVyU3R5bGUiOnsiJGlkIjoiMTExMSIsIkxpbmVDb2xvciI6eyIkaWQiOiIxMTEyIiwiJHR5cGUiOiJOTFJFLkNvbW1vbi5Eb20uU29saWRDb2xvckJydXNoLCBOTFJFLkNvbW1vbiIsIkNvbG9yIjp7IiRpZCI6IjExMTMiLCJBIjoyNTUsIlIiOjE3NiwiRyI6MTE4LCJCIjozMX19LCJMaW5lV2VpZ2h0IjowLjAsIkxpbmVUeXBlIjowLCJQYXJlbnRTdHlsZSI6bnVsbH0sIlBhcmVudFN0eWxlIjpudWxsfSwiTWFyZ2luIjp7IiRpZCI6IjExMTQiLCJUb3AiOjAuMCwiTGVmdCI6MC4wLCJSaWdodCI6MC4wLCJCb3R0b20iOjAuMH0sIlBhZGRpbmciOnsiJGlkIjoiMTExNSIsIlRvcCI6MC4wLCJMZWZ0IjowLjAsIlJpZ2h0IjowLjAsIkJvdHRvbSI6MC4wfSwiQmFja2dyb3VuZCI6bnVsbCwiSXNWaXNpYmxlIjp0cnVlLCJXaWR0aCI6MC4wLCJIZWlnaHQiOjAuMCwiQm9yZGVyU3R5bGUiOm51bGwsIlBhcmVudFN0eWxlIjpudWxsfSwiQmFja2dyb3VuZFN0eWxlIjp7IiRpZCI6IjExMTYiLCJNYXJnaW4iOnsiJGlkIjoiMTExNyIsIlRvcCI6MC4wLCJMZWZ0IjowLjAsIlJpZ2h0IjowLjAsIkJvdHRvbSI6MC4wfSwiUGFkZGluZyI6eyIkaWQiOiIxMTE4IiwiVG9wIjowLjAsIkxlZnQiOjAuMCwiUmlnaHQiOjAuMCwiQm90dG9tIjowLjB9LCJCYWNrZ3JvdW5kIjp7IiRpZCI6IjExMTkiLCJDb2xvciI6eyIkaWQiOiIxMTIwIiwiQSI6NTEsIlIiOjE4MSwiRyI6MTM5LCJCIjoxMjh9fSwiSXNWaXNpYmxlIjp0cnVlLCJXaWR0aCI6MC4wLCJIZWlnaHQiOjAuMCwiQm9yZGVyU3R5bGUiOnsiJGlkIjoiMTEyMSIsIkxpbmVDb2xvciI6eyIkaWQiOiIxMTIyIiwiJHR5cGUiOiJOTFJFLkNvbW1vbi5Eb20uU29saWRDb2xvckJydXNoLCBOTFJFLkNvbW1vbiIsIkNvbG9yIjp7IiRpZCI6IjExMjMiLCJBIjoyNTUsIlIiOjE3NiwiRyI6MTE4LCJCIjozMX19LCJMaW5lV2VpZ2h0IjowLjAsIkxpbmVUeXBlIjowLCJQYXJlbnRTdHlsZSI6bnVsbH0sIlBhcmVudFN0eWxlIjpudWxsfSwiTWFyZ2luIjp7IiRpZCI6IjExMjQiLCJUb3AiOjAuMCwiTGVmdCI6MC4wLCJSaWdodCI6MC4wLCJCb3R0b20iOjAuMH0sIlBhZGRpbmciOnsiJGlkIjoiMTEyNSIsIlRvcCI6MC4wLCJMZWZ0IjowLjAsIlJpZ2h0IjowLjAsIkJvdHRvbSI6MC4wfSwiSXNWaXNpYmxlIjp0cnVlLCJXaWR0aCI6MC4wLCJIZWlnaHQiOjAuMCwiQm9yZGVyU3R5bGUiOm51bGwsIlBhcmVudFN0eWxlIjpudWxsfX0seyIkaWQiOiIxMTI2IiwiX3Jvd3MiOlt7IiRpZCI6IjExMjciLCJfdGFza3MiOlt7IiRpZCI6IjExMjgiLCJfYXR0YWNoZWRNaWxlc3RvbmVzIjpbXSwiVGFza0RlZmluaXRpb24iOnsiJGlkIjoiMTEyOSIsIkdyb3VwTmFtZSI6bnVsbCwiU3RhcnREYXRlIjoiMjAyMy0wNi0wMVQwMDowMDowMCIsIkVuZERhdGUiOiIyMDIzLTA4LTMxVDIzOjU5OjAwIiwiUGVyY2VudGFnZUNvbXBsZXRlIjpudWxsLCJTdHlsZSI6eyIkaWQiOiIxMTMwIiwiU2hhcGUiOjAsIlNoYXBlVGhpY2tuZXNzIjoyLCJEdXJhdGlvbkZvcm1hdCI6MCwiSW5jbHVkZU5vbldvcmtpbmdEYXlzSW5EdXJhdGlvbiI6ZmFsc2UsIlBlcmNlbnRhZ2VDb21wbGV0ZVN0eWxlIjp7IiRpZCI6IjExMzEiLCJGb250U2V0dGluZ3MiOnsiJGlkIjoiMTEzMiIsIkZvbnRTaXplIjo5LCJGb250TmFtZSI6IkNhbGlicmkiLCJJc0JvbGQiOmZhbHNlLCJJc0l0YWxpYyI6ZmFsc2UsIklzVW5kZXJsaW5lZCI6ZmFsc2UsIlBhcmVudFN0eWxlIjpudWxsfSwiQXV0b1NpemUiOjAsIkZvcmVncm91bmQiOnsiJGlkIjoiMTEzMyIsIkNvbG9yIjp7IiRpZCI6IjExMz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EzNSIsIlRvcCI6MC4wLCJMZWZ0IjowLjAsIlJpZ2h0IjowLjAsIkJvdHRvbSI6MC4wfSwiUGFkZGluZyI6eyIkaWQiOiIxMTM2IiwiVG9wIjowLjAsIkxlZnQiOjAuMCwiUmlnaHQiOjAuMCwiQm90dG9tIjowLjB9LCJCYWNrZ3JvdW5kIjp7IiRpZCI6IjExMzciLCJDb2xvciI6eyIkaWQiOiIxMTM4IiwiQSI6ODksIlIiOjAsIkciOjAsIkIiOjB9fSwiSXNWaXNpYmxlIjp0cnVlLCJXaWR0aCI6MC4wLCJIZWlnaHQiOjAuMCwiQm9yZGVyU3R5bGUiOnsiJGlkIjoiMTEzOSIsIkxpbmVDb2xvciI6bnVsbCwiTGluZVdlaWdodCI6MC4wLCJMaW5lVHlwZSI6MCwiUGFyZW50U3R5bGUiOm51bGx9LCJQYXJlbnRTdHlsZSI6bnVsbH0sIkR1cmF0aW9uU3R5bGUiOnsiJGlkIjoiMTE0MCIsIkZvbnRTZXR0aW5ncyI6eyIkaWQiOiIxMTQxIiwiRm9udFNpemUiOjEwLCJGb250TmFtZSI6IkNhbGlicmkiLCJJc0JvbGQiOmZhbHNlLCJJc0l0YWxpYyI6ZmFsc2UsIklzVW5kZXJsaW5lZCI6ZmFsc2UsIlBhcmVudFN0eWxlIjpudWxsfSwiQXV0b1NpemUiOjAsIkZvcmVncm91bmQiOnsiJGlkIjoiMTE0MiIsIkNvbG9yIjp7IiRpZCI6IjExN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Q0IiwiVG9wIjowLjAsIkxlZnQiOjAuMCwiUmlnaHQiOjAuMCwiQm90dG9tIjowLjB9LCJQYWRkaW5nIjp7IiRpZCI6IjExNDUiLCJUb3AiOjAuMCwiTGVmdCI6MC4wLCJSaWdodCI6MC4wLCJCb3R0b20iOjAuMH0sIkJhY2tncm91bmQiOnsiJGlkIjoiMTE0NiIsIkNvbG9yIjp7IiRpZCI6IjExNDciLCJBIjo4OSwiUiI6MCwiRyI6MCwiQiI6MH19LCJJc1Zpc2libGUiOnRydWUsIldpZHRoIjowLjAsIkhlaWdodCI6MC4wLCJCb3JkZXJTdHlsZSI6eyIkaWQiOiIxMTQ4IiwiTGluZUNvbG9yIjpudWxsLCJMaW5lV2VpZ2h0IjowLjAsIkxpbmVUeXBlIjowLCJQYXJlbnRTdHlsZSI6bnVsbH0sIlBhcmVudFN0eWxlIjpudWxsfSwiSG9yaXpvbnRhbENvbm5lY3RvclN0eWxlIjp7IiRpZCI6IjExNDkiLCJMaW5lQ29sb3IiOnsiJGlkIjoiMTE1MCIsIiR0eXBlIjoiTkxSRS5Db21tb24uRG9tLlNvbGlkQ29sb3JCcnVzaCwgTkxSRS5Db21tb24iLCJDb2xvciI6eyIkaWQiOiIxMTUxIiwiQSI6MjU1LCJSIjoyMDQsIkciOjIwNCwiQiI6MjA0fX0sIkxpbmVXZWlnaHQiOjAuMCwiTGluZVR5cGUiOjAsIlBhcmVudFN0eWxlIjpudWxsfSwiVmVydGljYWxDb25uZWN0b3JTdHlsZSI6eyIkaWQiOiIxMTUyIiwiTGluZUNvbG9yIjp7IiRpZCI6IjExNTMiLCIkdHlwZSI6Ik5MUkUuQ29tbW9uLkRvbS5Tb2xpZENvbG9yQnJ1c2gsIE5MUkUuQ29tbW9uIiwiQ29sb3IiOnsiJGlkIjoiMTE1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xNTUiLCJNYXJnaW4iOnsiJGlkIjoiMTE1NiIsIlRvcCI6MC4wLCJMZWZ0Ijo0LjAsIlJpZ2h0Ijo0LjAsIkJvdHRvbSI6MC4wfSwiUGFkZGluZyI6eyIkaWQiOiIxMTU3IiwiVG9wIjowLjAsIkxlZnQiOjAuMCwiUmlnaHQiOjAuMCwiQm90dG9tIjowLjB9LCJCYWNrZ3JvdW5kIjp7IiRpZCI6IjExNTgiLCJDb2xvciI6eyIkaWQiOiIxMTU5IiwiQSI6MjU1LCJSIjoxODEsIkciOjEzOSwiQiI6MTI4fX0sIklzVmlzaWJsZSI6dHJ1ZSwiV2lkdGgiOjAuMCwiSGVpZ2h0IjoyMi4wLCJCb3JkZXJTdHlsZSI6eyIkaWQiOiIxMTYwIiwiTGluZUNvbG9yIjp7IiRpZCI6IjExNjEiLCIkdHlwZSI6Ik5MUkUuQ29tbW9uLkRvbS5Tb2xpZENvbG9yQnJ1c2gsIE5MUkUuQ29tbW9uIiwiQ29sb3IiOnsiJGlkIjoiMTE2MiIsIkEiOjI1NSwiUiI6MTc2LCJHIjoxMTgsIkIiOjMxfX0sIkxpbmVXZWlnaHQiOjAuMCwiTGluZVR5cGUiOjAsIlBhcmVudFN0eWxlIjpudWxsfSwiUGFyZW50U3R5bGUiOm51bGx9LCJUaXRsZVN0eWxlIjp7IiRpZCI6IjExNjMiLCJGb250U2V0dGluZ3MiOnsiJGlkIjoiMTE2NCIsIkZvbnRTaXplIjoxMiwiRm9udE5hbWUiOiJDYWxpYnJpIiwiSXNCb2xkIjp0cnVlLCJJc0l0YWxpYyI6ZmFsc2UsIklzVW5kZXJsaW5lZCI6ZmFsc2UsIlBhcmVudFN0eWxlIjpudWxsfSwiQXV0b1NpemUiOjAsIkZvcmVncm91bmQiOnsiJGlkIjoiMTE2NSIsIkNvbG9yIjp7IiRpZCI6IjExNjYiLCJBIjoyNTUsIlIiOjAsIkciOjAsIkIiOjB9fSwiTWF4V2lkdGgiOjI0MC4wLCJNYXhIZWlnaHQiOiJJbmZpbml0eSIsIlNtYXJ0Rm9yZWdyb3VuZElzQWN0aXZlIjpmYWxzZSwiSG9yaXpvbnRhbEFsaWdubWVudCI6MSwiVmVydGljYWxBbGlnbm1lbnQiOjAsIlNtYXJ0Rm9yZWdyb3VuZCI6bnVsbCwiQmFja2dyb3VuZEZpbGxUeXBlIjowLCJNYXJnaW4iOnsiJGlkIjoiMTE2NyIsIlRvcCI6MC4wLCJMZWZ0IjowLjAsIlJpZ2h0IjowLjAsIkJvdHRvbSI6MC4wfSwiUGFkZGluZyI6eyIkaWQiOiIxMTY4IiwiVG9wIjowLjAsIkxlZnQiOjAuMCwiUmlnaHQiOjAuMCwiQm90dG9tIjowLjB9LCJCYWNrZ3JvdW5kIjp7IiRpZCI6IjExNjkiLCJDb2xvciI6eyIkaWQiOiIxMTcwIiwiQSI6MCwiUiI6MjU1LCJHIjoyNTUsIkIiOjI1NX19LCJJc1Zpc2libGUiOnRydWUsIldpZHRoIjowLjAsIkhlaWdodCI6MC4wLCJCb3JkZXJTdHlsZSI6eyIkaWQiOiIxMTcxIiwiTGluZUNvbG9yIjpudWxsLCJMaW5lV2VpZ2h0IjowLjAsIkxpbmVUeXBlIjowLCJQYXJlbnRTdHlsZSI6bnVsbH0sIlBhcmVudFN0eWxlIjpudWxsfSwiRGF0ZVN0eWxlIjp7IiRpZCI6IjExNzIiLCJGb250U2V0dGluZ3MiOnsiJGlkIjoiMTE3MyIsIkZvbnRTaXplIjo5LCJGb250TmFtZSI6IkNhbGlicmkiLCJJc0JvbGQiOmZhbHNlLCJJc0l0YWxpYyI6ZmFsc2UsIklzVW5kZXJsaW5lZCI6ZmFsc2UsIlBhcmVudFN0eWxlIjpudWxsfSwiQXV0b1NpemUiOjAsIkZvcmVncm91bmQiOnsiJGlkIjoiMTE3NCIsIkNvbG9yIjp7IiRpZCI6IjExN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zYiLCJUb3AiOjAuMCwiTGVmdCI6MC4wLCJSaWdodCI6MC4wLCJCb3R0b20iOjAuMH0sIlBhZGRpbmciOnsiJGlkIjoiMTE3NyIsIlRvcCI6MC4wLCJMZWZ0IjowLjAsIlJpZ2h0IjowLjAsIkJvdHRvbSI6MC4wfSwiQmFja2dyb3VuZCI6eyIkaWQiOiIxMTc4IiwiQ29sb3IiOnsiJHJlZiI6IjExNDcifX0sIklzVmlzaWJsZSI6dHJ1ZSwiV2lkdGgiOjAuMCwiSGVpZ2h0IjowLjAsIkJvcmRlclN0eWxlIjp7IiRpZCI6IjExNzkiLCJMaW5lQ29sb3IiOm51bGwsIkxpbmVXZWlnaHQiOjAuMCwiTGluZVR5cGUiOjAsIlBhcmVudFN0eWxlIjpudWxsfSwiUGFyZW50U3R5bGUiOm51bGx9LCJEYXRlRm9ybWF0Ijp7IiRpZCI6IjExO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gxIiwiRGF0ZVBhcnRJc1Zpc2libGUiOmZhbHNlLCJUaW1lUGFydElzVmlzaWJsZSI6ZmFsc2V9fSwiV2Vla051bWJlcmluZyI6eyIkaWQiOiIxMTgyIiwiRm9ybWF0IjowLCJJc1Zpc2libGUiOmZhbHNlLCJMYXN0S25vd25WaXNpYmlsaXR5U3RhdGUiOmZhbHNlfSwiSXNWaXNpYmxlIjp0cnVlLCJQYXJlbnRTdHlsZSI6bnVsbH0sIkluZGV4IjoyNCwiU21hcnREdXJhdGlvbkFjdGl2YXRlZCI6ZmFsc2UsIkRhdGVGb3JtYXQiOnsiJHJlZiI6IjExODAifSwiV2Vla051bWJlcmluZyI6eyIkaWQiOiIxMTgzIiwiRm9ybWF0IjowLCJJc1Zpc2libGUiOmZhbHNlLCJMYXN0S25vd25WaXNpYmlsaXR5U3RhdGUiOmZhbHNlfSwiSWQiOiIwNjQyZWNlZi0wYTRkLTRmMzMtOGFiZC1jZGM4MDQyNWY1NTIiLCJJbXBvcnRJZCI6IjI1IiwiVGl0bGUiOiJDdWx0dXJlIG92ZXJoYXVsIFx1MDAwYihzd2l0Y2ggdG8gQWdpbGUpIiwiTm90ZSI6bnVsbCwiSHlwZXJsaW5rIjp7IiRpZCI6IjExODQiLCJBZGRyZXNzIjpudWxsLCJTdWJBZGRyZXNzIjpudWxsfSwiSXNDaGFuZ2VkIjpmYWxzZSwiSXNOZXciOmZhbHNlfX1dLCJfbWlsZXN0b25lcyI6W10sIklkIjoiMDAwMDAwMDAtMDAwMC0wMDAwLTAwMDAtMDAwMDAwMDAwMDAwIiwiSXNTaW5nbGVJdGVtUm93Ijp0cnVlfV0sIkluZGV4IjoxLCJJZCI6IjQwNTI0NjUxLTZlMmQtNDE3OC1hYjI4LTg4NGJhMWUwZWVhNCIsIkhlYWRlclRleHQiOiJFZmZpY2llbmN5IiwiSXNEZWZhdWx0IjpmYWxzZSwiU3R5bGUiOnsiJGlkIjoiMTE4NSIsIkhlYWRlclN0eWxlIjp7IiRpZCI6IjExODYiLCJUZXh0U3R5bGUiOnsiJGlkIjoiMTE4NyIsIkZvbnRTZXR0aW5ncyI6eyIkaWQiOiIxMTg4IiwiRm9udFNpemUiOjExLCJGb250TmFtZSI6IkNhbGlicmkiLCJJc0JvbGQiOmZhbHNlLCJJc0l0YWxpYyI6ZmFsc2UsIklzVW5kZXJsaW5lZCI6ZmFsc2UsIlBhcmVudFN0eWxlIjpudWxsfSwiQXV0b1NpemUiOjIsIkZvcmVncm91bmQiOnsiJGlkIjoiMTE4OSIsIkNvbG9yIjp7IiRpZCI6IjExOTAiLCJBIjoyNTUsIlIiOjAsIkciOjAsIkIiOjB9fSwiTWF4V2lkdGgiOjQzLjQ4ODYxOTExOTg3ODU5MiwiTWF4SGVpZ2h0IjowLjAsIlNtYXJ0Rm9yZWdyb3VuZElzQWN0aXZlIjpmYWxzZSwiSG9yaXpvbnRhbEFsaWdubWVudCI6MCwiVmVydGljYWxBbGlnbm1lbnQiOjAsIlNtYXJ0Rm9yZWdyb3VuZCI6bnVsbCwiQmFja2dyb3VuZEZpbGxUeXBlIjowLCJNYXJnaW4iOnsiJGlkIjoiMTE5MSIsIlRvcCI6MC4wLCJMZWZ0IjowLjAsIlJpZ2h0IjowLjAsIkJvdHRvbSI6MC4wfSwiUGFkZGluZyI6eyIkaWQiOiIxMTkyIiwiVG9wIjowLjAsIkxlZnQiOjAuMCwiUmlnaHQiOjAuMCwiQm90dG9tIjowLjB9LCJCYWNrZ3JvdW5kIjpudWxsLCJJc1Zpc2libGUiOnRydWUsIldpZHRoIjowLjAsIkhlaWdodCI6MC4wLCJCb3JkZXJTdHlsZSI6bnVsbCwiUGFyZW50U3R5bGUiOm51bGx9LCJSZWN0YW5nbGVTdHlsZSI6eyIkaWQiOiIxMTkzIiwiTWFyZ2luIjp7IiRpZCI6IjExOTQiLCJUb3AiOjAuMCwiTGVmdCI6MC4wLCJSaWdodCI6MC4wLCJCb3R0b20iOjAuMH0sIlBhZGRpbmciOnsiJGlkIjoiMTE5NSIsIlRvcCI6MC4wLCJMZWZ0IjowLjAsIlJpZ2h0IjowLjAsIkJvdHRvbSI6MC4wfSwiQmFja2dyb3VuZCI6eyIkaWQiOiIxMTk2IiwiQ29sb3IiOnsiJGlkIjoiMTE5NyIsIkEiOjYzLCJSIjoxODEsIkciOjEzOSwiQiI6MTI4fX0sIklzVmlzaWJsZSI6dHJ1ZSwiV2lkdGgiOjAuMCwiSGVpZ2h0IjowLjAsIkJvcmRlclN0eWxlIjp7IiRpZCI6IjExOTgiLCJMaW5lQ29sb3IiOnsiJGlkIjoiMTE5OSIsIiR0eXBlIjoiTkxSRS5Db21tb24uRG9tLlNvbGlkQ29sb3JCcnVzaCwgTkxSRS5Db21tb24iLCJDb2xvciI6eyIkaWQiOiIxMjAwIiwiQSI6MjU1LCJSIjoxNzYsIkciOjExOCwiQiI6MzF9fSwiTGluZVdlaWdodCI6MC4wLCJMaW5lVHlwZSI6MCwiUGFyZW50U3R5bGUiOm51bGx9LCJQYXJlbnRTdHlsZSI6bnVsbH0sIk1hcmdpbiI6eyIkaWQiOiIxMjAxIiwiVG9wIjowLjAsIkxlZnQiOjAuMCwiUmlnaHQiOjAuMCwiQm90dG9tIjowLjB9LCJQYWRkaW5nIjp7IiRpZCI6IjEyMDIiLCJUb3AiOjAuMCwiTGVmdCI6MC4wLCJSaWdodCI6MC4wLCJCb3R0b20iOjAuMH0sIkJhY2tncm91bmQiOm51bGwsIklzVmlzaWJsZSI6dHJ1ZSwiV2lkdGgiOjAuMCwiSGVpZ2h0IjowLjAsIkJvcmRlclN0eWxlIjpudWxsLCJQYXJlbnRTdHlsZSI6bnVsbH0sIkJhY2tncm91bmRTdHlsZSI6eyIkaWQiOiIxMjAzIiwiTWFyZ2luIjp7IiRpZCI6IjEyMDQiLCJUb3AiOjAuMCwiTGVmdCI6MC4wLCJSaWdodCI6MC4wLCJCb3R0b20iOjAuMH0sIlBhZGRpbmciOnsiJGlkIjoiMTIwNSIsIlRvcCI6MC4wLCJMZWZ0IjowLjAsIlJpZ2h0IjowLjAsIkJvdHRvbSI6MC4wfSwiQmFja2dyb3VuZCI6eyIkaWQiOiIxMjA2IiwiQ29sb3IiOnsiJGlkIjoiMTIwNyIsIkEiOjUxLCJSIjoxODEsIkciOjEzOSwiQiI6MTI4fX0sIklzVmlzaWJsZSI6dHJ1ZSwiV2lkdGgiOjAuMCwiSGVpZ2h0IjowLjAsIkJvcmRlclN0eWxlIjp7IiRpZCI6IjEyMDgiLCJMaW5lQ29sb3IiOnsiJGlkIjoiMTIwOSIsIiR0eXBlIjoiTkxSRS5Db21tb24uRG9tLlNvbGlkQ29sb3JCcnVzaCwgTkxSRS5Db21tb24iLCJDb2xvciI6eyIkaWQiOiIxMjEwIiwiQSI6MjU1LCJSIjoxNzYsIkciOjExOCwiQiI6MzF9fSwiTGluZVdlaWdodCI6MC4wLCJMaW5lVHlwZSI6MCwiUGFyZW50U3R5bGUiOm51bGx9LCJQYXJlbnRTdHlsZSI6bnVsbH0sIk1hcmdpbiI6eyIkaWQiOiIxMjExIiwiVG9wIjowLjAsIkxlZnQiOjAuMCwiUmlnaHQiOjAuMCwiQm90dG9tIjowLjB9LCJQYWRkaW5nIjp7IiRpZCI6IjEyMTIiLCJUb3AiOjAuMCwiTGVmdCI6MC4wLCJSaWdodCI6MC4wLCJCb3R0b20iOjAuMH0sIklzVmlzaWJsZSI6dHJ1ZSwiV2lkdGgiOjAuMCwiSGVpZ2h0IjowLjAsIkJvcmRlclN0eWxlIjpudWxsLCJQYXJlbnRTdHlsZSI6bnVsbH19LHsiJGlkIjoiMTIxMyIsIl9yb3dzIjpbXSwiSW5kZXgiOjI3LCJJZCI6ImQ2OTY0Y2QwLTVkNWMtNDU2Yy1iMzc3LWY1YzA5ZDYyZTkyYyIsIkhlYWRlclRleHQiOm51bGwsIklzRGVmYXVsdCI6dHJ1ZSwiU3R5bGUiOnsiJGlkIjoiMTIxNCIsIkhlYWRlclN0eWxlIjp7IiRpZCI6IjEyMTUiLCJUZXh0U3R5bGUiOnsiJGlkIjoiMTIxNiIsIkZvbnRTZXR0aW5ncyI6eyIkaWQiOiIxMjE3IiwiRm9udFNpemUiOjExLCJGb250TmFtZSI6IkNhbGlicmkiLCJJc0JvbGQiOmZhbHNlLCJJc0l0YWxpYyI6ZmFsc2UsIklzVW5kZXJsaW5lZCI6ZmFsc2UsIlBhcmVudFN0eWxlIjpudWxsfSwiQXV0b1NpemUiOjIsIkZvcmVncm91bmQiOnsiJGlkIjoiMTIxOCIsIkNvbG9yIjp7IiRpZCI6IjEyMT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yMjAiLCJUb3AiOjAuMCwiTGVmdCI6MC4wLCJSaWdodCI6MC4wLCJCb3R0b20iOjAuMH0sIlBhZGRpbmciOnsiJGlkIjoiMTIyMSIsIlRvcCI6MC4wLCJMZWZ0IjowLjAsIlJpZ2h0IjowLjAsIkJvdHRvbSI6MC4wfSwiQmFja2dyb3VuZCI6bnVsbCwiSXNWaXNpYmxlIjp0cnVlLCJXaWR0aCI6MC4wLCJIZWlnaHQiOjAuMCwiQm9yZGVyU3R5bGUiOm51bGwsIlBhcmVudFN0eWxlIjpudWxsfSwiUmVjdGFuZ2xlU3R5bGUiOnsiJGlkIjoiMTIyMiIsIk1hcmdpbiI6eyIkaWQiOiIxMjIzIiwiVG9wIjowLjAsIkxlZnQiOjAuMCwiUmlnaHQiOjAuMCwiQm90dG9tIjowLjB9LCJQYWRkaW5nIjp7IiRpZCI6IjEyMjQiLCJUb3AiOjAuMCwiTGVmdCI6MC4wLCJSaWdodCI6MC4wLCJCb3R0b20iOjAuMH0sIkJhY2tncm91bmQiOnsiJGlkIjoiMTIyNSIsIkNvbG9yIjp7IiRpZCI6IjEyMjYiLCJBIjo2MywiUiI6NjgsIkciOjExNCwiQiI6MTk2fX0sIklzVmlzaWJsZSI6dHJ1ZSwiV2lkdGgiOjAuMCwiSGVpZ2h0IjowLjAsIkJvcmRlclN0eWxlIjp7IiRpZCI6IjEyMjciLCJMaW5lQ29sb3IiOnsiJGlkIjoiMTIyOCIsIiR0eXBlIjoiTkxSRS5Db21tb24uRG9tLlNvbGlkQ29sb3JCcnVzaCwgTkxSRS5Db21tb24iLCJDb2xvciI6eyIkaWQiOiIxMjI5IiwiQSI6MjU1LCJSIjoyNTUsIkciOjAsIkIiOjB9fSwiTGluZVdlaWdodCI6MC4wLCJMaW5lVHlwZSI6MCwiUGFyZW50U3R5bGUiOm51bGx9LCJQYXJlbnRTdHlsZSI6bnVsbH0sIk1hcmdpbiI6eyIkaWQiOiIxMjMwIiwiVG9wIjowLjAsIkxlZnQiOjAuMCwiUmlnaHQiOjAuMCwiQm90dG9tIjowLjB9LCJQYWRkaW5nIjp7IiRpZCI6IjEyMzEiLCJUb3AiOjAuMCwiTGVmdCI6MC4wLCJSaWdodCI6MC4wLCJCb3R0b20iOjAuMH0sIkJhY2tncm91bmQiOm51bGwsIklzVmlzaWJsZSI6dHJ1ZSwiV2lkdGgiOjAuMCwiSGVpZ2h0IjowLjAsIkJvcmRlclN0eWxlIjpudWxsLCJQYXJlbnRTdHlsZSI6bnVsbH0sIkJhY2tncm91bmRTdHlsZSI6eyIkaWQiOiIxMjMyIiwiTWFyZ2luIjp7IiRpZCI6IjEyMzMiLCJUb3AiOjAuMCwiTGVmdCI6MC4wLCJSaWdodCI6MC4wLCJCb3R0b20iOjAuMH0sIlBhZGRpbmciOnsiJGlkIjoiMTIzNCIsIlRvcCI6MC4wLCJMZWZ0IjowLjAsIlJpZ2h0IjowLjAsIkJvdHRvbSI6MC4wfSwiQmFja2dyb3VuZCI6eyIkaWQiOiIxMjM1IiwiQ29sb3IiOnsiJGlkIjoiMTIzNiIsIkEiOjUxLCJSIjoxNjUsIkciOjE2NSwiQiI6MTY1fX0sIklzVmlzaWJsZSI6dHJ1ZSwiV2lkdGgiOjAuMCwiSGVpZ2h0IjowLjAsIkJvcmRlclN0eWxlIjp7IiRpZCI6IjEyMzciLCJMaW5lQ29sb3IiOnsiJGlkIjoiMTIzOCIsIiR0eXBlIjoiTkxSRS5Db21tb24uRG9tLlNvbGlkQ29sb3JCcnVzaCwgTkxSRS5Db21tb24iLCJDb2xvciI6eyIkaWQiOiIxMjM5IiwiQSI6MjU1LCJSIjoyNTUsIkciOjAsIkIiOjB9fSwiTGluZVdlaWdodCI6MC4wLCJMaW5lVHlwZSI6MCwiUGFyZW50U3R5bGUiOm51bGx9LCJQYXJlbnRTdHlsZSI6bnVsbH0sIk1hcmdpbiI6eyIkaWQiOiIxMjQwIiwiVG9wIjowLjAsIkxlZnQiOjAuMCwiUmlnaHQiOjAuMCwiQm90dG9tIjowLjB9LCJQYWRkaW5nIjp7IiRpZCI6IjEyNDEiLCJUb3AiOjAuMCwiTGVmdCI6MC4wLCJSaWdodCI6MC4wLCJCb3R0b20iOjAuMH0sIklzVmlzaWJsZSI6ZmFsc2UsIldpZHRoIjowLjAsIkhlaWdodCI6MC4wLCJCb3JkZXJTdHlsZSI6bnVsbCwiUGFyZW50U3R5bGUiOm51bGx9fV0sIklkIjoiZGQ2OTQ2MGQtOWM2ZC00NjAxLTliYzEtMzU1ODMxNGQzYTNmIiwiSW5kZXgiOjIsIkhlYWRlclRleHQiOiJDaGFuZ2UgbWFuYWdlbWVudCIsIlN0eWxlIjp7IiRpZCI6IjEyNDIiLCJIZWFkZXJTdHlsZSI6eyIkaWQiOiIxMjQzIiwiVGV4dElzVmVydGljYWwiOmZhbHNlLCJUZXh0U3R5bGUiOnsiJGlkIjoiMTI0NCIsIkZvbnRTZXR0aW5ncyI6eyIkaWQiOiIxMjQ1IiwiRm9udFNpemUiOjEyLCJGb250TmFtZSI6IkNhbGlicmkiLCJJc0JvbGQiOnRydWUsIklzSXRhbGljIjpmYWxzZSwiSXNVbmRlcmxpbmVkIjpmYWxzZSwiUGFyZW50U3R5bGUiOm51bGx9LCJBdXRvU2l6ZSI6MiwiRm9yZWdyb3VuZCI6eyIkaWQiOiIxMjQ2IiwiQ29sb3IiOnsiJGlkIjoiMTI0NyIsIkEiOjI1NSwiUiI6MjU1LCJHIjoyNTUsIkIiOjI1NX19LCJNYXhXaWR0aCI6ODAuNTI5NzUyMTQ5NzIxNzU5LCJNYXhIZWlnaHQiOjAuMCwiU21hcnRGb3JlZ3JvdW5kSXNBY3RpdmUiOmZhbHNlLCJIb3Jpem9udGFsQWxpZ25tZW50IjowLCJWZXJ0aWNhbEFsaWdubWVudCI6MCwiU21hcnRGb3JlZ3JvdW5kIjpudWxsLCJCYWNrZ3JvdW5kRmlsbFR5cGUiOjAsIk1hcmdpbiI6eyIkaWQiOiIxMjQ4IiwiVG9wIjowLjAsIkxlZnQiOjAuMCwiUmlnaHQiOjAuMCwiQm90dG9tIjowLjB9LCJQYWRkaW5nIjp7IiRpZCI6IjEyNDkiLCJUb3AiOjAuMCwiTGVmdCI6MC4wLCJSaWdodCI6MC4wLCJCb3R0b20iOjAuMH0sIkJhY2tncm91bmQiOm51bGwsIklzVmlzaWJsZSI6dHJ1ZSwiV2lkdGgiOjAuMCwiSGVpZ2h0IjowLjAsIkJvcmRlclN0eWxlIjpudWxsLCJQYXJlbnRTdHlsZSI6bnVsbH0sIlJlY3RhbmdsZVN0eWxlIjp7IiRpZCI6IjEyNTAiLCJNYXJnaW4iOnsiJGlkIjoiMTI1MSIsIlRvcCI6MC4wLCJMZWZ0IjowLjAsIlJpZ2h0IjowLjAsIkJvdHRvbSI6MC4wfSwiUGFkZGluZyI6eyIkaWQiOiIxMjUyIiwiVG9wIjowLjAsIkxlZnQiOjAuMCwiUmlnaHQiOjAuMCwiQm90dG9tIjowLjB9LCJCYWNrZ3JvdW5kIjp7IiRpZCI6IjEyNTMiLCJDb2xvciI6eyIkaWQiOiIxMjU0IiwiQSI6MjU1LCJSIjoxODEsIkciOjEzOSwiQiI6MTI4fX0sIklzVmlzaWJsZSI6dHJ1ZSwiV2lkdGgiOjAuMCwiSGVpZ2h0IjowLjAsIkJvcmRlclN0eWxlIjp7IiRpZCI6IjEyNTUiLCJMaW5lQ29sb3IiOnsiJGlkIjoiMTI1NiIsIiR0eXBlIjoiTkxSRS5Db21tb24uRG9tLlNvbGlkQ29sb3JCcnVzaCwgTkxSRS5Db21tb24iLCJDb2xvciI6eyIkaWQiOiIxMjU3IiwiQSI6MjU1LCJSIjoxNzYsIkciOjExOCwiQiI6MzF9fSwiTGluZVdlaWdodCI6MC4wLCJMaW5lVHlwZSI6MCwiUGFyZW50U3R5bGUiOm51bGx9LCJQYXJlbnRTdHlsZSI6bnVsbH0sIk1hcmdpbiI6eyIkaWQiOiIxMjU4IiwiVG9wIjowLjAsIkxlZnQiOjAuMCwiUmlnaHQiOjAuMCwiQm90dG9tIjowLjB9LCJQYWRkaW5nIjp7IiRpZCI6IjEyNTkiLCJUb3AiOjAuMCwiTGVmdCI6MC4wLCJSaWdodCI6MC4wLCJCb3R0b20iOjAuMH0sIkJhY2tncm91bmQiOm51bGwsIklzVmlzaWJsZSI6dHJ1ZSwiV2lkdGgiOjAuMCwiSGVpZ2h0IjowLjAsIkJvcmRlclN0eWxlIjpudWxsLCJQYXJlbnRTdHlsZSI6bnVsbH0sIkJhY2tncm91bmRTdHlsZSI6eyIkaWQiOiIxMjYwIiwiTWFyZ2luIjp7IiRpZCI6IjEyNjEiLCJUb3AiOjAuMCwiTGVmdCI6MC4wLCJSaWdodCI6MC4wLCJCb3R0b20iOjAuMH0sIlBhZGRpbmciOnsiJGlkIjoiMTI2MiIsIlRvcCI6MC4wLCJMZWZ0IjowLjAsIlJpZ2h0IjowLjAsIkJvdHRvbSI6MC4wfSwiQmFja2dyb3VuZCI6eyIkaWQiOiIxMjYzIiwiQ29sb3IiOnsiJGlkIjoiMTI2NCIsIkEiOjUxLCJSIjoxNjUsIkciOjE2NSwiQiI6MTY1fX0sIklzVmlzaWJsZSI6dHJ1ZSwiV2lkdGgiOjAuMCwiSGVpZ2h0IjowLjAsIkJvcmRlclN0eWxlIjp7IiRpZCI6IjEyNjUiLCJMaW5lQ29sb3IiOnsiJGlkIjoiMTI2NiIsIiR0eXBlIjoiTkxSRS5Db21tb24uRG9tLlNvbGlkQ29sb3JCcnVzaCwgTkxSRS5Db21tb24iLCJDb2xvciI6eyIkaWQiOiIxMjY3IiwiQSI6MjU1LCJSIjoxNzYsIkciOjExOCwiQiI6MzF9fSwiTGluZVdlaWdodCI6MC4wLCJMaW5lVHlwZSI6MCwiUGFyZW50U3R5bGUiOm51bGx9LCJQYXJlbnRTdHlsZSI6bnVsbH0sIklzQWJvdmVUaW1lYmFuZCI6ZmFsc2UsIk1hcmdpbiI6eyIkaWQiOiIxMjY4IiwiVG9wIjowLjAsIkxlZnQiOjAuMCwiUmlnaHQiOjAuMCwiQm90dG9tIjowLjB9LCJQYWRkaW5nIjp7IiRpZCI6IjEyNjkiLCJUb3AiOjAuMCwiTGVmdCI6MC4wLCJSaWdodCI6MC4wLCJCb3R0b20iOjAuMH0sIklzVmlzaWJsZSI6dHJ1ZSwiV2lkdGgiOjAuMCwiSGVpZ2h0IjowLjAsIkJvcmRlclN0eWxlIjp7IiRpZCI6IjEyNzAiLCJMaW5lQ29sb3IiOm51bGwsIkxpbmVXZWlnaHQiOjAuMCwiTGluZVR5cGUiOjAsIlBhcmVudFN0eWxlIjpudWxsfSwiUGFyZW50U3R5bGUiOm51bGx9fV0sIkN1bHR1cmVJbmZvTmFtZSI6ImVuLVVTIiwiU3R5bGVOYW1lIjpudWxsLCJWZXJzaW9uIjp7IiRpZCI6IjEyNzEiLCJWZXJzaW9uIjoiMy42LjEiLCJPcmlnaW5hbEFzc2VtYmx5VmVyc2lvbiI6bnVsbCwiRWRpdGlvbiI6bnVsbCwiTGFzdFNhdmVkRWRpdGlvbiI6MywiSXNQbHVzRWRpdGlvbiI6ZmFsc2UsIklzUHJvRWRpdGlvbiI6ZmFsc2V9LCJFZmZlY3QiOjAsIlN0eWxlIjp7IiRpZCI6IjEyNzIiLCJUaW1lYmFuZFN0eWxlIjp7IiRpZCI6IjEyNzMiLCJTY2FsZU1hcmtpbmciOjEsIlNoYXBlIjowLCJTaGFwZVN0eWxlIjp7IiRpZCI6IjEyNzQiLCJNYXJnaW4iOnsiJGlkIjoiMTI3NSIsIlRvcCI6MC4wLCJMZWZ0IjoxMC4wLCJSaWdodCI6MTAuMCwiQm90dG9tIjowLjB9LCJQYWRkaW5nIjp7IiRpZCI6IjEyNzYiLCJUb3AiOjMuMCwiTGVmdCI6MC4wLCJSaWdodCI6MC4wLCJCb3R0b20iOjMuMH0sIkJhY2tncm91bmQiOnsiJGlkIjoiMTI3NyIsIkNvbG9yIjp7IiRpZCI6IjEyNzgiLCJBIjoyNTUsIlIiOjc4LCJHIjo1OSwiQiI6NDh9fSwiSXNWaXNpYmxlIjp0cnVlLCJXaWR0aCI6ODU4LjAsIkhlaWdodCI6MTQuMzk5OTk5NjE4NTMwMjczLCJCb3JkZXJTdHlsZSI6eyIkaWQiOiIxMjc5IiwiTGluZUNvbG9yIjp7IiRpZCI6IjEyODAiLCIkdHlwZSI6Ik5MUkUuQ29tbW9uLkRvbS5Tb2xpZENvbG9yQnJ1c2gsIE5MUkUuQ29tbW9uIiwiQ29sb3IiOnsiJGlkIjoiMTI4MSIsIkEiOjI1NSwiUiI6MjU1LCJHIjowLCJCIjowfX0sIkxpbmVXZWlnaHQiOjAuMCwiTGluZVR5cGUiOjAsIlBhcmVudFN0eWxlIjpudWxsfSwiUGFyZW50U3R5bGUiOm51bGx9LCJNaWRkbGVUaWVyU2hhcGVTdHlsZSI6eyIkaWQiOiIxMjgyIiwiTWFyZ2luIjp7IiRpZCI6IjEyODMiLCJUb3AiOjAuMCwiTGVmdCI6MTAuMCwiUmlnaHQiOjEwLjAsIkJvdHRvbSI6MC4wfSwiUGFkZGluZyI6eyIkaWQiOiIxMjg0IiwiVG9wIjozLjAsIkxlZnQiOjAuMCwiUmlnaHQiOjAuMCwiQm90dG9tIjozLjB9LCJCYWNrZ3JvdW5kIjp7IiRpZCI6IjEyODUiLCJDb2xvciI6eyIkaWQiOiIxMjg2IiwiQSI6MjU1LCJSIjo3OCwiRyI6NTksIkIiOjQ4fX0sIklzVmlzaWJsZSI6dHJ1ZSwiV2lkdGgiOjg1OC4wLCJIZWlnaHQiOjE0LjM5OTk5OTYxODUzMDI3MywiQm9yZGVyU3R5bGUiOnsiJGlkIjoiMTI4NyIsIkxpbmVDb2xvciI6eyIkaWQiOiIxMjg4IiwiJHR5cGUiOiJOTFJFLkNvbW1vbi5Eb20uU29saWRDb2xvckJydXNoLCBOTFJFLkNvbW1vbiIsIkNvbG9yIjp7IiRpZCI6IjEyODkiLCJBIjoyNTUsIlIiOjI1NSwiRyI6MCwiQiI6MH19LCJMaW5lV2VpZ2h0IjowLjAsIkxpbmVUeXBlIjowLCJQYXJlbnRTdHlsZSI6bnVsbH0sIlBhcmVudFN0eWxlIjpudWxsfSwiQm90dG9tVGllclNoYXBlU3R5bGUiOnsiJGlkIjoiMTI5MCIsIk1hcmdpbiI6eyIkaWQiOiIxMjkxIiwiVG9wIjowLjAsIkxlZnQiOjEwLjAsIlJpZ2h0IjoxMC4wLCJCb3R0b20iOjAuMH0sIlBhZGRpbmciOnsiJGlkIjoiMTI5MiIsIlRvcCI6My4wLCJMZWZ0IjowLjAsIlJpZ2h0IjowLjAsIkJvdHRvbSI6My4wfSwiQmFja2dyb3VuZCI6eyIkaWQiOiIxMjkzIiwiQ29sb3IiOnsiJGlkIjoiMTI5NCIsIkEiOjI1NSwiUiI6NjgsIkciOjg0LCJCIjoxMDZ9fSwiSXNWaXNpYmxlIjp0cnVlLCJXaWR0aCI6ODU4LjAsIkhlaWdodCI6MTQuMzk5OTk5NjE4NTMwMjczLCJCb3JkZXJTdHlsZSI6eyIkaWQiOiIxMjk1IiwiTGluZUNvbG9yIjp7IiRpZCI6IjEyOTYiLCIkdHlwZSI6Ik5MUkUuQ29tbW9uLkRvbS5Tb2xpZENvbG9yQnJ1c2gsIE5MUkUuQ29tbW9uIiwiQ29sb3IiOnsiJGlkIjoiMTI5NyIsIkEiOjI1NSwiUiI6MjU1LCJHIjowLCJCIjowfX0sIkxpbmVXZWlnaHQiOjAuMCwiTGluZVR5cGUiOjAsIlBhcmVudFN0eWxlIjpudWxsfSwiUGFyZW50U3R5bGUiOm51bGx9LCJSaWdodEVuZENhcHNTdHlsZSI6eyIkaWQiOiIxMjk4IiwiRm9udFNldHRpbmdzIjp7IiRpZCI6IjEyOTkiLCJGb250U2l6ZSI6MTgsIkZvbnROYW1lIjoiQ2FsaWJyaSIsIklzQm9sZCI6dHJ1ZSwiSXNJdGFsaWMiOmZhbHNlLCJJc1VuZGVybGluZWQiOmZhbHNlLCJQYXJlbnRTdHlsZSI6bnVsbH0sIkF1dG9TaXplIjowLCJGb3JlZ3JvdW5kIjp7IiRpZCI6IjEzMDAiLCJDb2xvciI6eyIkaWQiOiIxMzAxIiwiQSI6MjU1LCJSIjoxODEsIkciOjEzOSwiQiI6MTI4fX0sIk1heFdpZHRoIjoiSW5maW5pdHkiLCJNYXhIZWlnaHQiOiJJbmZpbml0eSIsIlNtYXJ0Rm9yZWdyb3VuZElzQWN0aXZlIjpmYWxzZSwiSG9yaXpvbnRhbEFsaWdubWVudCI6MCwiVmVydGljYWxBbGlnbm1lbnQiOjAsIlNtYXJ0Rm9yZWdyb3VuZCI6bnVsbCwiQmFja2dyb3VuZEZpbGxUeXBlIjowLCJNYXJnaW4iOnsiJGlkIjoiMTMwMiIsIlRvcCI6MC4wLCJMZWZ0IjowLjAsIlJpZ2h0IjoyMC4wLCJCb3R0b20iOjAuMH0sIlBhZGRpbmciOnsiJGlkIjoiMTMwMyIsIlRvcCI6MC4wLCJMZWZ0IjowLjAsIlJpZ2h0IjowLjAsIkJvdHRvbSI6MC4wfSwiQmFja2dyb3VuZCI6eyIkaWQiOiIxMzA0IiwiQ29sb3IiOnsiJGlkIjoiMTMwNSIsIkEiOjAsIlIiOjAsIkciOjAsIkIiOjB9fSwiSXNWaXNpYmxlIjpmYWxzZSwiV2lkdGgiOjAuMCwiSGVpZ2h0IjowLjAsIkJvcmRlclN0eWxlIjpudWxsLCJQYXJlbnRTdHlsZSI6bnVsbH0sIkxlZnRFbmRDYXBzU3R5bGUiOnsiJGlkIjoiMTMwNiIsIkZvbnRTZXR0aW5ncyI6eyIkaWQiOiIxMzA3IiwiRm9udFNpemUiOjE4LCJGb250TmFtZSI6IkNhbGlicmkiLCJJc0JvbGQiOnRydWUsIklzSXRhbGljIjpmYWxzZSwiSXNVbmRlcmxpbmVkIjpmYWxzZSwiUGFyZW50U3R5bGUiOm51bGx9LCJBdXRvU2l6ZSI6MCwiRm9yZWdyb3VuZCI6eyIkaWQiOiIxMzA4IiwiQ29sb3IiOnsiJGlkIjoiMTMwO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MxMCIsIlRvcCI6MC4wLCJMZWZ0IjoxMDIuNTI1MDM3OTM2MjY3MDEsIlJpZ2h0IjowLjAsIkJvdHRvbSI6MC4wfSwiUGFkZGluZyI6eyIkaWQiOiIxMzExIiwiVG9wIjowLjAsIkxlZnQiOjAuMCwiUmlnaHQiOjAuMCwiQm90dG9tIjowLjB9LCJCYWNrZ3JvdW5kIjp7IiRpZCI6IjEzMTIiLCJDb2xvciI6eyIkcmVmIjoiMTMwNSJ9fSwiSXNWaXNpYmxlIjpmYWxzZSwiV2lkdGgiOjAuMCwiSGVpZ2h0IjowLjAsIkJvcmRlclN0eWxlIjpudWxsLCJQYXJlbnRTdHlsZSI6bnVsbH0sIlRvZGF5VGV4dFN0eWxlIjp7IiRpZCI6IjEzMTMiLCJGb250U2V0dGluZ3MiOnsiJGlkIjoiMTMxNCIsIkZvbnRTaXplIjoxMiwiRm9udE5hbWUiOiJDYWxpYnJpIiwiSXNCb2xkIjpmYWxzZSwiSXNJdGFsaWMiOmZhbHNlLCJJc1VuZGVybGluZWQiOmZhbHNlLCJQYXJlbnRTdHlsZSI6bnVsbH0sIkF1dG9TaXplIjowLCJGb3JlZ3JvdW5kIjp7IiRpZCI6IjEzMTUiLCJDb2xvciI6eyIkaWQiOiIxMzE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MTciLCJUb3AiOjAuMCwiTGVmdCI6MC4wLCJSaWdodCI6MC4wLCJCb3R0b20iOjAuMH0sIlBhZGRpbmciOnsiJGlkIjoiMTMxOCIsIlRvcCI6MC4wLCJMZWZ0IjowLjAsIlJpZ2h0IjowLjAsIkJvdHRvbSI6MC4wfSwiQmFja2dyb3VuZCI6eyIkaWQiOiIxMzE5IiwiQ29sb3IiOnsiJHJlZiI6IjEzMDUifX0sIklzVmlzaWJsZSI6dHJ1ZSwiV2lkdGgiOjAuMCwiSGVpZ2h0IjowLjAsIkJvcmRlclN0eWxlIjpudWxsLCJQYXJlbnRTdHlsZSI6bnVsbH0sIlRvZGF5TWFya2VyU3R5bGUiOnsiJGlkIjoiMTMyMCIsIk1hcmdpbiI6eyIkaWQiOiIxMzIxIiwiVG9wIjowLjAsIkxlZnQiOjAuMCwiUmlnaHQiOjAuMCwiQm90dG9tIjowLjB9LCJQYWRkaW5nIjp7IiRpZCI6IjEzMjIiLCJUb3AiOjAuMCwiTGVmdCI6MC4wLCJSaWdodCI6MC4wLCJCb3R0b20iOjAuMH0sIkJhY2tncm91bmQiOnsiJGlkIjoiMTMyMyIsIkNvbG9yIjp7IiRpZCI6IjEzMjQiLCJBIjoyNTUsIlIiOjI1NSwiRyI6MCwiQiI6MH19LCJJc1Zpc2libGUiOnRydWUsIldpZHRoIjowLjAsIkhlaWdodCI6MC4wLCJCb3JkZXJTdHlsZSI6bnVsbCwiUGFyZW50U3R5bGUiOm51bGx9LCJTY2FsZVN0eWxlIjp7IiRpZCI6IjEzMjUiLCJTaGFwZSI6MCwiU2hvd1NlZ21lbnRTZXBhcmF0b3JzIjp0cnVlLCJTZWdtZW50U2VwYXJhdG9yT3BhY2l0eSI6MzAsIkhhc0JlZW5WaXNpYmxlQmVmb3JlIjp0cnVlLCJGb250U2V0dGluZ3MiOnsiJGlkIjoiMTMyNiIsIkZvbnRTaXplIjoxMiwiRm9udE5hbWUiOiJDYWxpYnJpIiwiSXNCb2xkIjpmYWxzZSwiSXNJdGFsaWMiOmZhbHNlLCJJc1VuZGVybGluZWQiOmZhbHNlLCJQYXJlbnRTdHlsZSI6bnVsbH0sIkF1dG9TaXplIjowLCJGb3JlZ3JvdW5kIjp7IiRpZCI6IjEzMjciLCJDb2xvciI6eyIkaWQiOiIxMzI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zMjkiLCJUb3AiOjAuMCwiTGVmdCI6NS4wLCJSaWdodCI6MC4wLCJCb3R0b20iOjAuMH0sIlBhZGRpbmciOnsiJGlkIjoiMTMzMCIsIlRvcCI6MC4wLCJMZWZ0IjowLjAsIlJpZ2h0IjowLjAsIkJvdHRvbSI6MC4wfSwiQmFja2dyb3VuZCI6eyIkaWQiOiIxMzMxIiwiQ29sb3IiOnsiJHJlZiI6IjEzMDUifX0sIklzVmlzaWJsZSI6dHJ1ZSwiV2lkdGgiOjAuMCwiSGVpZ2h0IjowLjAsIkJvcmRlclN0eWxlIjpudWxsLCJQYXJlbnRTdHlsZSI6bnVsbH0sIlNpbmdsZVNjYWxlU2hhcGVTdHlsZSI6eyIkaWQiOiIxMzMyIiwiU2hhcGUiOjMsIkhlaWdodCI6MjAuMH0sIk1pZGRsZVRpZXJTY2FsZVN0eWxlIjp7IiRpZCI6IjEzMzMiLCJTaGFwZSI6MCwiU2hvd1NlZ21lbnRTZXBhcmF0b3JzIjp0cnVlLCJTZWdtZW50U2VwYXJhdG9yT3BhY2l0eSI6MzAsIkhhc0JlZW5WaXNpYmxlQmVmb3JlIjp0cnVlLCJGb250U2V0dGluZ3MiOnsiJGlkIjoiMTMzNCIsIkZvbnRTaXplIjoxMiwiRm9udE5hbWUiOiJDYWxpYnJpIiwiSXNCb2xkIjpmYWxzZSwiSXNJdGFsaWMiOmZhbHNlLCJJc1VuZGVybGluZWQiOmZhbHNlLCJQYXJlbnRTdHlsZSI6bnVsbH0sIkF1dG9TaXplIjowLCJGb3JlZ3JvdW5kIjp7IiRyZWYiOiIxMzI3In0sIk1heFdpZHRoIjoyMDAuMCwiTWF4SGVpZ2h0IjoiSW5maW5pdHkiLCJTbWFydEZvcmVncm91bmRJc0FjdGl2ZSI6ZmFsc2UsIkhvcml6b250YWxBbGlnbm1lbnQiOjAsIlZlcnRpY2FsQWxpZ25tZW50IjoxLCJTbWFydEZvcmVncm91bmQiOm51bGwsIkJhY2tncm91bmRGaWxsVHlwZSI6MCwiTWFyZ2luIjp7IiRpZCI6IjEzMzUiLCJUb3AiOjAuMCwiTGVmdCI6NS4wLCJSaWdodCI6MC4wLCJCb3R0b20iOjAuMH0sIlBhZGRpbmciOnsiJGlkIjoiMTMzNiIsIlRvcCI6MC4wLCJMZWZ0IjowLjAsIlJpZ2h0IjowLjAsIkJvdHRvbSI6MC4wfSwiQmFja2dyb3VuZCI6eyIkaWQiOiIxMzM3IiwiQ29sb3IiOnsiJGlkIjoiMTMzOCIsIkEiOjAsIlIiOjAsIkciOjAsIkIiOjB9fSwiSXNWaXNpYmxlIjp0cnVlLCJXaWR0aCI6MC4wLCJIZWlnaHQiOjAuMCwiQm9yZGVyU3R5bGUiOm51bGwsIlBhcmVudFN0eWxlIjpudWxsfSwiQm90dG9tVGllclNjYWxlU3R5bGUiOnsiJGlkIjoiMTMzOSIsIlNoYXBlIjowLCJTaG93U2VnbWVudFNlcGFyYXRvcnMiOmZhbHNlLCJTZWdtZW50U2VwYXJhdG9yT3BhY2l0eSI6MzAsIkhhc0JlZW5WaXNpYmxlQmVmb3JlIjpmYWxzZSwiRm9udFNldHRpbmdzIjp7IiRpZCI6IjEzNDAiLCJGb250U2l6ZSI6MTIsIkZvbnROYW1lIjoiQ2FsaWJyaSIsIklzQm9sZCI6ZmFsc2UsIklzSXRhbGljIjpmYWxzZSwiSXNVbmRlcmxpbmVkIjpmYWxzZSwiUGFyZW50U3R5bGUiOm51bGx9LCJBdXRvU2l6ZSI6MCwiRm9yZWdyb3VuZCI6eyIkaWQiOiIxMzQxIiwiQ29sb3IiOnsiJGlkIjoiMTM0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zQzIiwiVG9wIjowLjAsIkxlZnQiOjUuMCwiUmlnaHQiOjAuMCwiQm90dG9tIjowLjB9LCJQYWRkaW5nIjp7IiRpZCI6IjEzNDQiLCJUb3AiOjAuMCwiTGVmdCI6MC4wLCJSaWdodCI6MC4wLCJCb3R0b20iOjAuMH0sIkJhY2tncm91bmQiOnsiJGlkIjoiMTM0NSIsIkNvbG9yIjp7IiRpZCI6IjEzNDYiLCJBIjowLCJSIjowLCJHIjowLCJCIjowfX0sIklzVmlzaWJsZSI6ZmFsc2UsIldpZHRoIjowLjAsIkhlaWdodCI6MC4wLCJCb3JkZXJTdHlsZSI6bnVsbCwiUGFyZW50U3R5bGUiOm51bGx9LCJFbGFwc2VkVGltZUJhY2tncm91bmQiOnsiJGlkIjoiMTM0NyIsIkNvbG9yIjp7IiRpZCI6IjEzNDgiLCJBIjoxOTEsIlIiOjI1NSwiRyI6MCwiQiI6MH19LCJBcHBlbmRZZWFyT25ZZWFyQ2hhbmdlIjpmYWxzZSwiRWxhcHNlZFRpbWVGb3JtYXQiOjIsIlRvZGF5TWFya2VyUG9zaXRpb24iOjMsIlF1aWNrUG9zaXRpb24iOjMsIkFic29sdXRlUG9zaXRpb24iOjE2MS43OTA1ODgsIk1hcmdpbiI6eyIkaWQiOiIxMzQ5IiwiVG9wIjowLjAsIkxlZnQiOjEwLjAsIlJpZ2h0IjoxMC4wLCJCb3R0b20iOjAuMH0sIlBhZGRpbmciOnsiJGlkIjoiMTM1MCIsIlRvcCI6MC4wLCJMZWZ0IjowLjAsIlJpZ2h0IjowLjAsIkJvdHRvbSI6MC4wfSwiQmFja2dyb3VuZCI6eyIkaWQiOiIxMzUxIiwiQ29sb3IiOnsiJGlkIjoiMTM1MiIsIkEiOjI1NSwiUiI6NDcsIkciOjU0LCJCIjoxNTN9fSwiSXNWaXNpYmxlIjp0cnVlLCJXaWR0aCI6MC4wLCJIZWlnaHQiOjAuMCwiQm9yZGVyU3R5bGUiOm51bGwsIlBhcmVudFN0eWxlIjpudWxsfSwiRGVmYXVsdE1pbGVzdG9uZVN0eWxlIjp7IiRpZCI6IjEzNTMiLCJTaGFwZSI6MCwiQ29ubmVjdG9yTWFyZ2luIjp7IiRpZCI6IjEzNTQiLCJUb3AiOjAuMCwiTGVmdCI6Mi4wLCJSaWdodCI6Mi4wLCJCb3R0b20iOjAuMH0sIkNvbm5lY3RvclN0eWxlIjp7IiRpZCI6IjEzNTUiLCJMaW5lQ29sb3IiOnsiJGlkIjoiMTM1NiIsIiR0eXBlIjoiTkxSRS5Db21tb24uRG9tLlNvbGlkQ29sb3JCcnVzaCwgTkxSRS5Db21tb24iLCJDb2xvciI6eyIkaWQiOiIxMzU3IiwiQSI6MjU1LCJSIjozMSwiRyI6NzMsIkIiOjEyNn19LCJMaW5lV2VpZ2h0IjoxLjAsIkxpbmVUeXBlIjowLCJQYXJlbnRTdHlsZSI6bnVsbH0sIklzQmVsb3dUaW1lYmFuZCI6ZmFsc2UsIlBvc2l0aW9uT25UYXNrIjowLCJIaWRlRGF0ZSI6ZmFsc2UsIlNoYXBlU2l6ZSI6MSwiU3BhY2luZyI6MS4wLCJQYWRkaW5nIjp7IiRpZCI6IjEzNTgiLCJUb3AiOjcuMCwiTGVmdCI6My4wLCJSaWdodCI6MC4wLCJCb3R0b20iOjIuMH0sIlNoYXBlU3R5bGUiOnsiJGlkIjoiMTM1OSIsIk1hcmdpbiI6eyIkaWQiOiIxMzYwIiwiVG9wIjowLjAsIkxlZnQiOjAuMCwiUmlnaHQiOjAuMCwiQm90dG9tIjowLjB9LCJQYWRkaW5nIjp7IiRpZCI6IjEzNjEiLCJUb3AiOjAuMCwiTGVmdCI6MC4wLCJSaWdodCI6MC4wLCJCb3R0b20iOjAuMH0sIkJhY2tncm91bmQiOnsiJGlkIjoiMTM2MiIsIkNvbG9yIjp7IiRpZCI6IjEzNjMiLCJBIjoyNTUsIlIiOjAsIkciOjExNCwiQiI6MTg4fX0sIklzVmlzaWJsZSI6dHJ1ZSwiV2lkdGgiOjE4LjAsIkhlaWdodCI6MjAuMCwiQm9yZGVyU3R5bGUiOnsiJGlkIjoiMTM2NCIsIkxpbmVDb2xvciI6eyIkaWQiOiIxMzY1IiwiJHR5cGUiOiJOTFJFLkNvbW1vbi5Eb20uU29saWRDb2xvckJydXNoLCBOTFJFLkNvbW1vbiIsIkNvbG9yIjp7IiRpZCI6IjEzNjYiLCJBIjoyNTUsIlIiOjI1NSwiRyI6MCwiQiI6MH19LCJMaW5lV2VpZ2h0IjowLjAsIkxpbmVUeXBlIjowLCJQYXJlbnRTdHlsZSI6bnVsbH0sIlBhcmVudFN0eWxlIjpudWxsfSwiVGl0bGVTdHlsZSI6eyIkaWQiOiIxMzY3IiwiRm9udFNldHRpbmdzIjp7IiRpZCI6IjEzNjgiLCJGb250U2l6ZSI6MTAsIkZvbnROYW1lIjoiQ2FsaWJyaSIsIklzQm9sZCI6dHJ1ZSwiSXNJdGFsaWMiOmZhbHNlLCJJc1VuZGVybGluZWQiOmZhbHNlLCJQYXJlbnRTdHlsZSI6bnVsbH0sIkF1dG9TaXplIjowLCJGb3JlZ3JvdW5kIjp7IiRpZCI6IjEzNjkiLCJDb2xvciI6eyIkaWQiOiIxMz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NzEiLCJUb3AiOjAuMCwiTGVmdCI6MC4wLCJSaWdodCI6MC4wLCJCb3R0b20iOjAuMH0sIlBhZGRpbmciOnsiJGlkIjoiMTM3MiIsIlRvcCI6MC4wLCJMZWZ0IjowLjAsIlJpZ2h0IjowLjAsIkJvdHRvbSI6MC4wfSwiQmFja2dyb3VuZCI6eyIkaWQiOiIxMzczIiwiQ29sb3IiOnsiJGlkIjoiMTM3NCIsIkEiOjg5LCJSIjowLCJHIjowLCJCIjowfX0sIklzVmlzaWJsZSI6dHJ1ZSwiV2lkdGgiOjAuMCwiSGVpZ2h0IjowLjAsIkJvcmRlclN0eWxlIjpudWxsLCJQYXJlbnRTdHlsZSI6bnVsbH0sIkRhdGVTdHlsZSI6eyIkaWQiOiIxMzc1IiwiRm9udFNldHRpbmdzIjp7IiRpZCI6IjEzNzYiLCJGb250U2l6ZSI6OSwiRm9udE5hbWUiOiJDYWxpYnJpIiwiSXNCb2xkIjpmYWxzZSwiSXNJdGFsaWMiOmZhbHNlLCJJc1VuZGVybGluZWQiOmZhbHNlLCJQYXJlbnRTdHlsZSI6bnVsbH0sIkF1dG9TaXplIjowLCJGb3JlZ3JvdW5kIjp7IiRpZCI6IjEzNzciLCJDb2xvciI6eyIkaWQiOiIxMzc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c5IiwiVG9wIjowLjAsIkxlZnQiOjAuMCwiUmlnaHQiOjAuMCwiQm90dG9tIjowLjB9LCJQYWRkaW5nIjp7IiRpZCI6IjEzODAiLCJUb3AiOjAuMCwiTGVmdCI6MC4wLCJSaWdodCI6MC4wLCJCb3R0b20iOjAuMH0sIkJhY2tncm91bmQiOnsiJGlkIjoiMTM4MSIsIkNvbG9yIjp7IiRyZWYiOiIxMzc0In19LCJJc1Zpc2libGUiOmZhbHNlLCJXaWR0aCI6MC4wLCJIZWlnaHQiOjAuMCwiQm9yZGVyU3R5bGUiOm51bGwsIlBhcmVudFN0eWxlIjpudWxsfSwiRGF0ZUZvcm1hdCI6eyIkaWQiOiIxMzg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4MyIsIkRhdGVQYXJ0SXNWaXNpYmxlIjpmYWxzZSwiVGltZVBhcnRJc1Zpc2libGUiOmZhbHNlfX0sIldlZWtOdW1iZXJpbmciOnsiJGlkIjoiMTM4NCIsIkZvcm1hdCI6MCwiSXNWaXNpYmxlIjpmYWxzZSwiTGFzdEtub3duVmlzaWJpbGl0eVN0YXRlIjpmYWxzZX0sIklzVmlzaWJsZSI6dHJ1ZSwiUGFyZW50U3R5bGUiOm51bGx9LCJEZWZhdWx0VGFza1N0eWxlIjp7IiRpZCI6IjEzODUiLCJTaGFwZSI6MCwiU2hhcGVUaGlja25lc3MiOjIsIkR1cmF0aW9uRm9ybWF0IjowLCJJbmNsdWRlTm9uV29ya2luZ0RheXNJbkR1cmF0aW9uIjpmYWxzZSwiUGVyY2VudGFnZUNvbXBsZXRlU3R5bGUiOnsiJGlkIjoiMTM4NiIsIkZvbnRTZXR0aW5ncyI6eyIkaWQiOiIxMzg3IiwiRm9udFNpemUiOjksIkZvbnROYW1lIjoiQ2FsaWJyaSIsIklzQm9sZCI6ZmFsc2UsIklzSXRhbGljIjpmYWxzZSwiSXNVbmRlcmxpbmVkIjpmYWxzZSwiUGFyZW50U3R5bGUiOm51bGx9LCJBdXRvU2l6ZSI6MCwiRm9yZWdyb3VuZCI6eyIkaWQiOiIxMzg4IiwiQ29sb3IiOnsiJGlkIjoiMTM4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kwIiwiVG9wIjowLjAsIkxlZnQiOjAuMCwiUmlnaHQiOjAuMCwiQm90dG9tIjowLjB9LCJQYWRkaW5nIjp7IiRpZCI6IjEzOTEiLCJUb3AiOjAuMCwiTGVmdCI6MC4wLCJSaWdodCI6MC4wLCJCb3R0b20iOjAuMH0sIkJhY2tncm91bmQiOnsiJGlkIjoiMTM5MiIsIkNvbG9yIjp7IiRyZWYiOiIxMzc0In19LCJJc1Zpc2libGUiOnRydWUsIldpZHRoIjowLjAsIkhlaWdodCI6MC4wLCJCb3JkZXJTdHlsZSI6bnVsbCwiUGFyZW50U3R5bGUiOm51bGx9LCJEdXJhdGlvblN0eWxlIjp7IiRpZCI6IjEzOTMiLCJGb250U2V0dGluZ3MiOnsiJGlkIjoiMTM5NCIsIkZvbnRTaXplIjoxMCwiRm9udE5hbWUiOiJDYWxpYnJpIiwiSXNCb2xkIjpmYWxzZSwiSXNJdGFsaWMiOmZhbHNlLCJJc1VuZGVybGluZWQiOmZhbHNlLCJQYXJlbnRTdHlsZSI6bnVsbH0sIkF1dG9TaXplIjowLCJGb3JlZ3JvdW5kIjp7IiRpZCI6IjEzOTUiLCJDb2xvciI6eyIkaWQiOiIxMz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5NyIsIlRvcCI6MC4wLCJMZWZ0IjowLjAsIlJpZ2h0IjowLjAsIkJvdHRvbSI6MC4wfSwiUGFkZGluZyI6eyIkaWQiOiIxMzk4IiwiVG9wIjowLjAsIkxlZnQiOjAuMCwiUmlnaHQiOjAuMCwiQm90dG9tIjowLjB9LCJCYWNrZ3JvdW5kIjp7IiRpZCI6IjEzOTkiLCJDb2xvciI6eyIkcmVmIjoiMTM3NCJ9fSwiSXNWaXNpYmxlIjp0cnVlLCJXaWR0aCI6MC4wLCJIZWlnaHQiOjAuMCwiQm9yZGVyU3R5bGUiOm51bGwsIlBhcmVudFN0eWxlIjpudWxsfSwiSG9yaXpvbnRhbENvbm5lY3RvclN0eWxlIjp7IiRpZCI6IjE0MDAiLCJMaW5lQ29sb3IiOnsiJGlkIjoiMTQwMSIsIiR0eXBlIjoiTkxSRS5Db21tb24uRG9tLlNvbGlkQ29sb3JCcnVzaCwgTkxSRS5Db21tb24iLCJDb2xvciI6eyIkaWQiOiIxNDAyIiwiQSI6MjU1LCJSIjoyMDQsIkciOjIwNCwiQiI6MjA0fX0sIkxpbmVXZWlnaHQiOjAuMCwiTGluZVR5cGUiOjAsIlBhcmVudFN0eWxlIjpudWxsfSwiVmVydGljYWxDb25uZWN0b3JTdHlsZSI6eyIkaWQiOiIxNDAzIiwiTGluZUNvbG9yIjp7IiRpZCI6IjE0MDQiLCIkdHlwZSI6Ik5MUkUuQ29tbW9uLkRvbS5Tb2xpZENvbG9yQnJ1c2gsIE5MUkUuQ29tbW9uIiwiQ29sb3IiOnsiJGlkIjoiMTQwNS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1LCJJc0JlbG93VGltZWJhbmQiOnRydWUsIlBlcmNlbnRhZ2VDb21wbGV0ZVNoYXBlT3BhY2l0eSI6MzUsIlNoYXBlU3R5bGUiOnsiJGlkIjoiMTQwNiIsIk1hcmdpbiI6eyIkaWQiOiIxNDA3IiwiVG9wIjowLjAsIkxlZnQiOjQuMCwiUmlnaHQiOjQuMCwiQm90dG9tIjowLjB9LCJQYWRkaW5nIjp7IiRpZCI6IjE0MDgiLCJUb3AiOjAuMCwiTGVmdCI6MC4wLCJSaWdodCI6MC4wLCJCb3R0b20iOjAuMH0sIkJhY2tncm91bmQiOnsiJGlkIjoiMTQwOSIsIkNvbG9yIjp7IiRpZCI6IjE0MTAiLCJBIjoyNTUsIlIiOjAsIkciOjExNCwiQiI6MTg4fX0sIklzVmlzaWJsZSI6dHJ1ZSwiV2lkdGgiOjAuMCwiSGVpZ2h0IjoyMi4wLCJCb3JkZXJTdHlsZSI6eyIkaWQiOiIxNDExIiwiTGluZUNvbG9yIjp7IiRpZCI6IjE0MTIiLCIkdHlwZSI6Ik5MUkUuQ29tbW9uLkRvbS5Tb2xpZENvbG9yQnJ1c2gsIE5MUkUuQ29tbW9uIiwiQ29sb3IiOnsiJGlkIjoiMTQxMyIsIkEiOjI1NSwiUiI6MjU1LCJHIjowLCJCIjowfX0sIkxpbmVXZWlnaHQiOjAuMCwiTGluZVR5cGUiOjAsIlBhcmVudFN0eWxlIjpudWxsfSwiUGFyZW50U3R5bGUiOm51bGx9LCJUaXRsZVN0eWxlIjp7IiRpZCI6IjE0MTQiLCJGb250U2V0dGluZ3MiOnsiJGlkIjoiMTQxNSIsIkZvbnRTaXplIjoxMiwiRm9udE5hbWUiOiJDYWxpYnJpIiwiSXNCb2xkIjp0cnVlLCJJc0l0YWxpYyI6ZmFsc2UsIklzVW5kZXJsaW5lZCI6ZmFsc2UsIlBhcmVudFN0eWxlIjpudWxsfSwiQXV0b1NpemUiOjAsIkZvcmVncm91bmQiOnsiJGlkIjoiMTQxNiIsIkNvbG9yIjp7IiRpZCI6IjE0MTc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QxOCIsIlRvcCI6MC4wLCJMZWZ0IjowLjAsIlJpZ2h0IjowLjAsIkJvdHRvbSI6MC4wfSwiUGFkZGluZyI6eyIkaWQiOiIxNDE5IiwiVG9wIjowLjAsIkxlZnQiOjAuMCwiUmlnaHQiOjAuMCwiQm90dG9tIjowLjB9LCJCYWNrZ3JvdW5kIjp7IiRpZCI6IjE0MjAiLCJDb2xvciI6eyIkcmVmIjoiMTM3NCJ9fSwiSXNWaXNpYmxlIjp0cnVlLCJXaWR0aCI6MC4wLCJIZWlnaHQiOjAuMCwiQm9yZGVyU3R5bGUiOm51bGwsIlBhcmVudFN0eWxlIjpudWxsfSwiRGF0ZVN0eWxlIjp7IiRpZCI6IjE0MjEiLCJGb250U2V0dGluZ3MiOnsiJGlkIjoiMTQyMiIsIkZvbnRTaXplIjo5LCJGb250TmFtZSI6IkNhbGlicmkiLCJJc0JvbGQiOmZhbHNlLCJJc0l0YWxpYyI6ZmFsc2UsIklzVW5kZXJsaW5lZCI6ZmFsc2UsIlBhcmVudFN0eWxlIjpudWxsfSwiQXV0b1NpemUiOjAsIkZvcmVncm91bmQiOnsiJGlkIjoiMTQyMyIsIkNvbG9yIjp7IiRpZCI6IjE0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jUiLCJUb3AiOjAuMCwiTGVmdCI6MC4wLCJSaWdodCI6MC4wLCJCb3R0b20iOjAuMH0sIlBhZGRpbmciOnsiJGlkIjoiMTQyNiIsIlRvcCI6MC4wLCJMZWZ0IjowLjAsIlJpZ2h0IjowLjAsIkJvdHRvbSI6MC4wfSwiQmFja2dyb3VuZCI6eyIkaWQiOiIxNDI3IiwiQ29sb3IiOnsiJHJlZiI6IjEzNzQifX0sIklzVmlzaWJsZSI6dHJ1ZSwiV2lkdGgiOjAuMCwiSGVpZ2h0IjowLjAsIkJvcmRlclN0eWxlIjpudWxsLCJQYXJlbnRTdHlsZSI6bnVsbH0sIkRhdGVGb3JtYXQiOnsiJGlkIjoiMTQy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0MjkiLCJEYXRlUGFydElzVmlzaWJsZSI6ZmFsc2UsIlRpbWVQYXJ0SXNWaXNpYmxlIjpmYWxzZX19LCJXZWVrTnVtYmVyaW5nIjp7IiRpZCI6IjE0MzAiLCJGb3JtYXQiOjAsIklzVmlzaWJsZSI6ZmFsc2UsIkxhc3RLbm93blZpc2liaWxpdHlTdGF0ZSI6ZmFsc2V9LCJJc1Zpc2libGUiOnRydWUsIlBhcmVudFN0eWxlIjpudWxsLCJfZXhwbGljaXRseVNldCI6eyIkaWQiOiIxNDM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DMyIiwiR3JpZGxpbmVTdHlsZSI6eyIkaWQiOiIxNDMzIiwiTGluZUNvbG9yIjp7IiRpZCI6IjE0MzQiLCIkdHlwZSI6Ik5MUkUuQ29tbW9uLkRvbS5Tb2xpZENvbG9yQnJ1c2gsIE5MUkUuQ29tbW9uIiwiQ29sb3IiOnsiJGlkIjoiMTQzNSIsIkEiOjM4LCJSIjoxNjEsIkciOjE0OSwiQiI6MTE2fX0sIkxpbmVXZWlnaHQiOjEuMCwiTGluZVR5cGUiOjAsIlBhcmVudFN0eWxlIjpudWxsfSwiTWFyZ2luIjp7IiRpZCI6IjE0MzYiLCJUb3AiOjAuMCwiTGVmdCI6MC4wLCJSaWdodCI6MC4wLCJCb3R0b20iOjAuMH0sIlBhZGRpbmciOnsiJGlkIjoiMTQzNyIsIlRvcCI6MC4wLCJMZWZ0IjowLjAsIlJpZ2h0IjowLjAsIkJvdHRvbSI6MC4wfSwiQmFja2dyb3VuZCI6bnVsbCwiSXNWaXNpYmxlIjp0cnVlLCJXaWR0aCI6MC4wLCJIZWlnaHQiOjAuMCwiQm9yZGVyU3R5bGUiOnsiJGlkIjoiMTQzOCIsIkxpbmVDb2xvciI6bnVsbCwiTGluZVdlaWdodCI6MC4wLCJMaW5lVHlwZSI6MCwiUGFyZW50U3R5bGUiOm51bGx9LCJQYXJlbnRTdHlsZSI6bnVsbH0sIkFjdGl2aXR5TGluZVBhbmVsU3R5bGUiOnsiJGlkIjoiMTQzOSIsIkFjdGl2aXR5TGluZVN0eWxlIjp7IiRpZCI6IjE0NDAiLCJMaW5lQ29sb3IiOnsiJGlkIjoiMTQ0MSIsIiR0eXBlIjoiTkxSRS5Db21tb24uRG9tLlNvbGlkQ29sb3JCcnVzaCwgTkxSRS5Db21tb24iLCJDb2xvciI6eyIkaWQiOiIxNDQyIiwiQSI6MzgsIlIiOjE2MSwiRyI6MTQ5LCJCIjoxMTZ9fSwiTGluZVdlaWdodCI6MS4wLCJMaW5lVHlwZSI6MCwiUGFyZW50U3R5bGUiOm51bGx9LCJNYXJnaW4iOnsiJGlkIjoiMTQ0MyIsIlRvcCI6MC4wLCJMZWZ0IjowLjAsIlJpZ2h0IjowLjAsIkJvdHRvbSI6MC4wfSwiUGFkZGluZyI6eyIkaWQiOiIxNDQ0IiwiVG9wIjowLjAsIkxlZnQiOjAuMCwiUmlnaHQiOjAuMCwiQm90dG9tIjowLjB9LCJCYWNrZ3JvdW5kIjpudWxsLCJJc1Zpc2libGUiOnRydWUsIldpZHRoIjowLjAsIkhlaWdodCI6MC4wLCJCb3JkZXJTdHlsZSI6eyIkaWQiOiIxNDQ1IiwiTGluZUNvbG9yIjpudWxsLCJMaW5lV2VpZ2h0IjowLjAsIkxpbmVUeXBlIjowLCJQYXJlbnRTdHlsZSI6bnVsbH0sIlBhcmVudFN0eWxlIjpudWxsfSwiU2hvd0VsYXBzZWRUaW1lR3JhZGllbnRTdHlsZSI6ZmFsc2UsIlRpbWViYW5kUmVzZXJ2ZWRMZWZ0QXJlYVN0eWxlIjp7IiRpZCI6IjE0NDYiLCJBY3Rpdml0eUhlYWRlcldpZHRoIjo1My40ODg2MTkxMTk4Nzg1OTIsIklzU2V0Ijp0cnVlfSwiRGVmYXVsdFN3aW1sYW5lU3R5bGUiOm51bGx9LCJTY2FsZSI6bnVsbCwiU2NhbGVWMiI6eyIkaWQiOiIxNDQ3IiwiU3RhcnREYXRlIjoiMDAwMS0wMS0wMVQwMDowMDowMCIsIkVuZERhdGUiOiIyMDIzLTEyLTMxVDIzOjU5OjAwIiwiQXV0b0RhdGVSYW5nZSI6dHJ1ZSwiV29ya2luZ0RheXMiOjMxLCJGaXNjYWxZZWFyIjp7IiRpZCI6IjE0NDgiLCJTdGFydE1vbnRoIjoxLCJVc2VTdGFydGluZ1llYXJGb3JOdW1iZXJpbmciOnRydWUsIlNob3dGaXNjYWxZZWFyTGFiZWwiOnRydWV9LCJUb2RheU1hcmtlclRleHQiOiJUb2RheSIsIkF1dG9TY2FsZVR5cGUiOmZhbHNlLCJUaW1lYmFuZFNjYWxlcyI6eyIkaWQiOiIxNDQ5IiwiVG9wU2NhbGVMYXllciI6eyIkaWQiOiIxNDUwIiwiRm9ybWF0IjoiTU1NIiwiVHlwZSI6M30sIk1pZGRsZVNjYWxlTGF5ZXIiOnsiJGlkIjoiMTQ1MSIsIkZvcm1hdCI6Ik1NTSIsIlR5cGUiOjJ9LCJCb3R0b21TY2FsZUxheWVyIjp7IiRpZCI6IjE0NTIiLCJGb3JtYXQiOm51bGwsIlR5cGUiOjB9fX0sIk1pbGVzdG9uZXMiOlt7IiRpZCI6IjE0NTMiLCJEYXRlIjoiMjAyMy0wMi0wMVQyMzo1OTowMCIsIlN0eWxlIjp7IiRpZCI6IjE0NTQiLCJTaGFwZSI6MCwiQ29ubmVjdG9yTWFyZ2luIjp7IiRpZCI6IjE0NTUiLCJUb3AiOjAuMCwiTGVmdCI6Mi4wLCJSaWdodCI6Mi4wLCJCb3R0b20iOjAuMH0sIkNvbm5lY3RvclN0eWxlIjp7IiRpZCI6IjE0NTYiLCJMaW5lQ29sb3IiOnsiJGlkIjoiMTQ1NyIsIiR0eXBlIjoiTkxSRS5Db21tb24uRG9tLlNvbGlkQ29sb3JCcnVzaCwgTkxSRS5Db21tb24iLCJDb2xvciI6eyIkaWQiOiIxNDU4IiwiQSI6MjU1LCJSIjo2NSwiRyI6MTM4LCJCIjoxNzl9fSwiTGluZVdlaWdodCI6MS4wLCJMaW5lVHlwZSI6MCwiUGFyZW50U3R5bGUiOm51bGx9LCJJc0JlbG93VGltZWJhbmQiOmZhbHNlLCJQb3NpdGlvbk9uVGFzayI6MCwiSGlkZURhdGUiOmZhbHNlLCJTaGFwZVNpemUiOjEsIlNwYWNpbmciOjEuMCwiUGFkZGluZyI6eyIkaWQiOiIxNDU5IiwiVG9wIjo3LjAsIkxlZnQiOjMuMCwiUmlnaHQiOjAuMCwiQm90dG9tIjoyLjB9LCJTaGFwZVN0eWxlIjp7IiRpZCI6IjE0NjAiLCJNYXJnaW4iOnsiJGlkIjoiMTQ2MSIsIlRvcCI6MC4wLCJMZWZ0IjowLjAsIlJpZ2h0IjowLjAsIkJvdHRvbSI6MC4wfSwiUGFkZGluZyI6eyIkaWQiOiIxNDYyIiwiVG9wIjowLjAsIkxlZnQiOjAuMCwiUmlnaHQiOjAuMCwiQm90dG9tIjowLjB9LCJCYWNrZ3JvdW5kIjp7IiRpZCI6IjE0NjMiLCJDb2xvciI6eyIkaWQiOiIxNDY0IiwiQSI6MjU1LCJSIjoxNTAsIkciOjIxNCwiQiI6NjZ9fSwiSXNWaXNpYmxlIjp0cnVlLCJXaWR0aCI6MTguMCwiSGVpZ2h0IjoyMC4wLCJCb3JkZXJTdHlsZSI6eyIkaWQiOiIxNDY1IiwiTGluZUNvbG9yIjp7IiRpZCI6IjE0NjYiLCIkdHlwZSI6Ik5MUkUuQ29tbW9uLkRvbS5Tb2xpZENvbG9yQnJ1c2gsIE5MUkUuQ29tbW9uIiwiQ29sb3IiOnsiJGlkIjoiMTQ2NyIsIkEiOjI1NSwiUiI6MTc2LCJHIjoxMTgsIkIiOjMxfX0sIkxpbmVXZWlnaHQiOjAuMCwiTGluZVR5cGUiOjAsIlBhcmVudFN0eWxlIjpudWxsfSwiUGFyZW50U3R5bGUiOm51bGx9LCJUaXRsZVN0eWxlIjp7IiRpZCI6IjE0NjgiLCJGb250U2V0dGluZ3MiOnsiJGlkIjoiMTQ2OSIsIkZvbnRTaXplIjoxMCwiRm9udE5hbWUiOiJDYWxpYnJpIiwiSXNCb2xkIjp0cnVlLCJJc0l0YWxpYyI6ZmFsc2UsIklzVW5kZXJsaW5lZCI6ZmFsc2UsIlBhcmVudFN0eWxlIjpudWxsfSwiQXV0b1NpemUiOjIsIkZvcmVncm91bmQiOnsiJGlkIjoiMTQ3MCIsIkNvbG9yIjp7IiRpZCI6IjE0NzEiLCJBIjoyNTUsIlIiOjAsIkciOjAsIkIiOjB9fSwiTWF4V2lkdGgiOjkyLjg1MTU3Nzc1ODc4OTA2MiwiTWF4SGVpZ2h0IjoiSW5maW5pdHkiLCJTbWFydEZvcmVncm91bmRJc0FjdGl2ZSI6ZmFsc2UsIkhvcml6b250YWxBbGlnbm1lbnQiOjEsIlZlcnRpY2FsQWxpZ25tZW50IjowLCJTbWFydEZvcmVncm91bmQiOm51bGwsIkJhY2tncm91bmRGaWxsVHlwZSI6MCwiTWFyZ2luIjp7IiRpZCI6IjE0NzIiLCJUb3AiOjAuMCwiTGVmdCI6MC4wLCJSaWdodCI6MC4wLCJCb3R0b20iOjAuMH0sIlBhZGRpbmciOnsiJGlkIjoiMTQ3MyIsIlRvcCI6MC4wLCJMZWZ0IjowLjAsIlJpZ2h0IjowLjAsIkJvdHRvbSI6MC4wfSwiQmFja2dyb3VuZCI6eyIkaWQiOiIxNDc0IiwiQ29sb3IiOnsiJGlkIjoiMTQ3NSIsIkEiOjAsIlIiOjI1NSwiRyI6MjU1LCJCIjoyNTV9fSwiSXNWaXNpYmxlIjp0cnVlLCJXaWR0aCI6MC4wLCJIZWlnaHQiOjAuMCwiQm9yZGVyU3R5bGUiOnsiJGlkIjoiMTQ3NiIsIkxpbmVDb2xvciI6bnVsbCwiTGluZVdlaWdodCI6MC4wLCJMaW5lVHlwZSI6MCwiUGFyZW50U3R5bGUiOm51bGx9LCJQYXJlbnRTdHlsZSI6bnVsbH0sIkRhdGVTdHlsZSI6eyIkaWQiOiIxNDc3IiwiRm9udFNldHRpbmdzIjp7IiRpZCI6IjE0NzgiLCJGb250U2l6ZSI6OSwiRm9udE5hbWUiOiJDYWxpYnJpIiwiSXNCb2xkIjpmYWxzZSwiSXNJdGFsaWMiOmZhbHNlLCJJc1VuZGVybGluZWQiOmZhbHNlLCJQYXJlbnRTdHlsZSI6bnVsbH0sIkF1dG9TaXplIjoyLCJGb3JlZ3JvdW5kIjp7IiRpZCI6IjE0NzkiLCJDb2xvciI6eyIkaWQiOiIxNDgwIiwiQSI6MjU1LCJSIjo2OCwiRyI6ODQsIkIiOjEwNn19LCJNYXhXaWR0aCI6MzcuNSwiTWF4SGVpZ2h0IjoiSW5maW5pdHkiLCJTbWFydEZvcmVncm91bmRJc0FjdGl2ZSI6ZmFsc2UsIkhvcml6b250YWxBbGlnbm1lbnQiOjEsIlZlcnRpY2FsQWxpZ25tZW50IjowLCJTbWFydEZvcmVncm91bmQiOm51bGwsIkJhY2tncm91bmRGaWxsVHlwZSI6MCwiTWFyZ2luIjp7IiRpZCI6IjE0ODEiLCJUb3AiOjAuMCwiTGVmdCI6MC4wLCJSaWdodCI6MC4wLCJCb3R0b20iOjAuMH0sIlBhZGRpbmciOnsiJGlkIjoiMTQ4MiIsIlRvcCI6MC4wLCJMZWZ0IjowLjAsIlJpZ2h0IjowLjAsIkJvdHRvbSI6MC4wfSwiQmFja2dyb3VuZCI6eyIkaWQiOiIxNDgzIiwiQ29sb3IiOnsiJGlkIjoiMTQ4NCIsIkEiOjAsIlIiOjI1NSwiRyI6MjU1LCJCIjoyNTV9fSwiSXNWaXNpYmxlIjpmYWxzZSwiV2lkdGgiOjAuMCwiSGVpZ2h0IjowLjAsIkJvcmRlclN0eWxlIjp7IiRpZCI6IjE0ODUiLCJMaW5lQ29sb3IiOm51bGwsIkxpbmVXZWlnaHQiOjAuMCwiTGluZVR5cGUiOjAsIlBhcmVudFN0eWxlIjpudWxsfSwiUGFyZW50U3R5bGUiOm51bGx9LCJEYXRlRm9ybWF0Ijp7IiRpZCI6IjE0O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g3IiwiRGF0ZVBhcnRJc1Zpc2libGUiOmZhbHNlLCJUaW1lUGFydElzVmlzaWJsZSI6ZmFsc2V9fSwiV2Vla051bWJlcmluZyI6eyIkaWQiOiIxNDg4IiwiRm9ybWF0IjowLCJJc1Zpc2libGUiOmZhbHNlLCJMYXN0S25vd25WaXNpYmlsaXR5U3RhdGUiOmZhbHNlfSwiSXNWaXNpYmxlIjp0cnVlLCJQYXJlbnRTdHlsZSI6bnVsbH0sIkluZGV4IjowLCJQZXJjZW50YWdlQ29tcGxldGUiOm51bGwsIlBvc2l0aW9uIjp7IlJhdGlvIjowLjAsIklzQ3VzdG9tIjpmYWxzZX0sIkRhdGVGb3JtYXQiOnsiJHJlZiI6IjE0ODYifSwiV2Vla051bWJlcmluZyI6eyIkaWQiOiIxNDg5IiwiRm9ybWF0IjowLCJJc1Zpc2libGUiOmZhbHNlLCJMYXN0S25vd25WaXNpYmlsaXR5U3RhdGUiOmZhbHNlfSwiUmVsYXRlZFRhc2tJZCI6IjAwMDAwMDAwLTAwMDAtMDAwMC0wMDAwLTAwMDAwMDAwMDAwMCIsIklkIjoiMjE1OWNkZWItM2QxMC00YTRiLTlkMjUtMDMxOWIyZGRkYTIzIiwiSW1wb3J0SWQiOiIxIiwiVGl0bGUiOiJWLjAuMC4yIiwiTm90ZSI6bnVsbCwiSHlwZXJsaW5rIjp7IiRpZCI6IjE0OTAiLCJBZGRyZXNzIjoiIiwiU3ViQWRkcmVzcyI6IiJ9LCJJc0NoYW5nZWQiOmZhbHNlLCJJc05ldyI6ZmFsc2V9LHsiJGlkIjoiMTQ5MSIsIkRhdGUiOiIyMDIzLTAzLTAxVDIzOjU5OjAwIiwiU3R5bGUiOnsiJGlkIjoiMTQ5MiIsIlNoYXBlIjo1LCJDb25uZWN0b3JNYXJnaW4iOnsiJGlkIjoiMTQ5MyIsIlRvcCI6MC4wLCJMZWZ0IjoyLjAsIlJpZ2h0IjoyLjAsIkJvdHRvbSI6MC4wfSwiQ29ubmVjdG9yU3R5bGUiOnsiJGlkIjoiMTQ5NCIsIkxpbmVDb2xvciI6eyIkaWQiOiIxNDk1IiwiJHR5cGUiOiJOTFJFLkNvbW1vbi5Eb20uU29saWRDb2xvckJydXNoLCBOTFJFLkNvbW1vbiIsIkNvbG9yIjp7IiRpZCI6IjE0OTYiLCJBIjoyNTUsIlIiOjY1LCJHIjoxMzgsIkIiOjE3OX19LCJMaW5lV2VpZ2h0IjoxLjAsIkxpbmVUeXBlIjowLCJQYXJlbnRTdHlsZSI6bnVsbH0sIklzQmVsb3dUaW1lYmFuZCI6dHJ1ZSwiUG9zaXRpb25PblRhc2siOjAsIkhpZGVEYXRlIjpmYWxzZSwiU2hhcGVTaXplIjoxLCJTcGFjaW5nIjoxLjAsIlBhZGRpbmciOnsiJGlkIjoiMTQ5NyIsIlRvcCI6Ny4wLCJMZWZ0IjozLjAsIlJpZ2h0IjowLjAsIkJvdHRvbSI6Mi4wfSwiU2hhcGVTdHlsZSI6eyIkaWQiOiIxNDk4IiwiTWFyZ2luIjp7IiRpZCI6IjE0OTkiLCJUb3AiOjAuMCwiTGVmdCI6MC4wLCJSaWdodCI6MC4wLCJCb3R0b20iOjAuMH0sIlBhZGRpbmciOnsiJGlkIjoiMTUwMCIsIlRvcCI6MC4wLCJMZWZ0IjowLjAsIlJpZ2h0IjowLjAsIkJvdHRvbSI6MC4wfSwiQmFja2dyb3VuZCI6eyIkaWQiOiIxNTAxIiwiQ29sb3IiOnsiJGlkIjoiMTUwMiIsIkEiOjI1NSwiUiI6MjQwLCJHIjoxNjIsIkIiOjQ2fX0sIklzVmlzaWJsZSI6dHJ1ZSwiV2lkdGgiOjE4LjAsIkhlaWdodCI6MjAuMCwiQm9yZGVyU3R5bGUiOnsiJGlkIjoiMTUwMyIsIkxpbmVDb2xvciI6eyIkaWQiOiIxNTA0IiwiJHR5cGUiOiJOTFJFLkNvbW1vbi5Eb20uU29saWRDb2xvckJydXNoLCBOTFJFLkNvbW1vbiIsIkNvbG9yIjp7IiRpZCI6IjE1MDUiLCJBIjoyNTUsIlIiOjE3NiwiRyI6MTE4LCJCIjozMX19LCJMaW5lV2VpZ2h0IjowLjAsIkxpbmVUeXBlIjowLCJQYXJlbnRTdHlsZSI6bnVsbH0sIlBhcmVudFN0eWxlIjpudWxsfSwiVGl0bGVTdHlsZSI6eyIkaWQiOiIxNTA2IiwiRm9udFNldHRpbmdzIjp7IiRpZCI6IjE1MDciLCJGb250U2l6ZSI6MTAsIkZvbnROYW1lIjoiQ2FsaWJyaSIsIklzQm9sZCI6dHJ1ZSwiSXNJdGFsaWMiOmZhbHNlLCJJc1VuZGVybGluZWQiOmZhbHNlLCJQYXJlbnRTdHlsZSI6bnVsbH0sIkF1dG9TaXplIjoyLCJGb3JlZ3JvdW5kIjp7IiRpZCI6IjE1MDgiLCJDb2xvciI6eyIkaWQiOiIxNTA5IiwiQSI6MjU1LCJSIjowLCJHIjowLCJCIjowfX0sIk1heFdpZHRoIjoxMTAuNjIxODEwOTEzMDg1OTQsIk1heEhlaWdodCI6IkluZmluaXR5IiwiU21hcnRGb3JlZ3JvdW5kSXNBY3RpdmUiOmZhbHNlLCJIb3Jpem9udGFsQWxpZ25tZW50IjoxLCJWZXJ0aWNhbEFsaWdubWVudCI6MCwiU21hcnRGb3JlZ3JvdW5kIjpudWxsLCJCYWNrZ3JvdW5kRmlsbFR5cGUiOjAsIk1hcmdpbiI6eyIkaWQiOiIxNTEwIiwiVG9wIjowLjAsIkxlZnQiOjAuMCwiUmlnaHQiOjAuMCwiQm90dG9tIjowLjB9LCJQYWRkaW5nIjp7IiRpZCI6IjE1MTEiLCJUb3AiOjAuMCwiTGVmdCI6MC4wLCJSaWdodCI6MC4wLCJCb3R0b20iOjAuMH0sIkJhY2tncm91bmQiOnsiJGlkIjoiMTUxMiIsIkNvbG9yIjp7IiRpZCI6IjE1MTMiLCJBIjowLCJSIjoyNTUsIkciOjI1NSwiQiI6MjU1fX0sIklzVmlzaWJsZSI6dHJ1ZSwiV2lkdGgiOjAuMCwiSGVpZ2h0IjowLjAsIkJvcmRlclN0eWxlIjp7IiRpZCI6IjE1MTQiLCJMaW5lQ29sb3IiOm51bGwsIkxpbmVXZWlnaHQiOjAuMCwiTGluZVR5cGUiOjAsIlBhcmVudFN0eWxlIjpudWxsfSwiUGFyZW50U3R5bGUiOm51bGx9LCJEYXRlU3R5bGUiOnsiJGlkIjoiMTUxNSIsIkZvbnRTZXR0aW5ncyI6eyIkaWQiOiIxNTE2IiwiRm9udFNpemUiOjksIkZvbnROYW1lIjoiQ2FsaWJyaSIsIklzQm9sZCI6ZmFsc2UsIklzSXRhbGljIjpmYWxzZSwiSXNVbmRlcmxpbmVkIjpmYWxzZSwiUGFyZW50U3R5bGUiOm51bGx9LCJBdXRvU2l6ZSI6MiwiRm9yZWdyb3VuZCI6eyIkaWQiOiIxNTE3IiwiQ29sb3IiOnsiJGlkIjoiMTUxOCIsIkEiOjI1NSwiUiI6NjgsIkciOjg0LCJCIjoxMDZ9fSwiTWF4V2lkdGgiOjI2LjA5NjY2NjY2NjY2NjY2OCwiTWF4SGVpZ2h0IjoiSW5maW5pdHkiLCJTbWFydEZvcmVncm91bmRJc0FjdGl2ZSI6ZmFsc2UsIkhvcml6b250YWxBbGlnbm1lbnQiOjEsIlZlcnRpY2FsQWxpZ25tZW50IjowLCJTbWFydEZvcmVncm91bmQiOm51bGwsIkJhY2tncm91bmRGaWxsVHlwZSI6MCwiTWFyZ2luIjp7IiRpZCI6IjE1MTkiLCJUb3AiOjAuMCwiTGVmdCI6MC4wLCJSaWdodCI6MC4wLCJCb3R0b20iOjAuMH0sIlBhZGRpbmciOnsiJGlkIjoiMTUyMCIsIlRvcCI6MC4wLCJMZWZ0IjowLjAsIlJpZ2h0IjowLjAsIkJvdHRvbSI6MC4wfSwiQmFja2dyb3VuZCI6eyIkaWQiOiIxNTIxIiwiQ29sb3IiOnsiJGlkIjoiMTUyMiIsIkEiOjAsIlIiOjI1NSwiRyI6MjU1LCJCIjoyNTV9fSwiSXNWaXNpYmxlIjpmYWxzZSwiV2lkdGgiOjAuMCwiSGVpZ2h0IjowLjAsIkJvcmRlclN0eWxlIjp7IiRpZCI6IjE1MjMiLCJMaW5lQ29sb3IiOm51bGwsIkxpbmVXZWlnaHQiOjAuMCwiTGluZVR5cGUiOjAsIlBhcmVudFN0eWxlIjpudWxsfSwiUGFyZW50U3R5bGUiOm51bGx9LCJEYXRlRm9ybWF0Ijp7IiRpZCI6IjE1Mj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Q4NyJ9fSwiV2Vla051bWJlcmluZyI6eyIkaWQiOiIxNTI1IiwiRm9ybWF0IjowLCJJc1Zpc2libGUiOmZhbHNlLCJMYXN0S25vd25WaXNpYmlsaXR5U3RhdGUiOmZhbHNlfSwiSXNWaXNpYmxlIjp0cnVlLCJQYXJlbnRTdHlsZSI6bnVsbH0sIkluZGV4IjoxLCJQZXJjZW50YWdlQ29tcGxldGUiOm51bGwsIlBvc2l0aW9uIjp7IlJhdGlvIjowLjAsIklzQ3VzdG9tIjpmYWxzZX0sIkRhdGVGb3JtYXQiOnsiJHJlZiI6IjE1MjQifSwiV2Vla051bWJlcmluZyI6eyIkaWQiOiIxNTI2IiwiRm9ybWF0IjowLCJJc1Zpc2libGUiOmZhbHNlLCJMYXN0S25vd25WaXNpYmlsaXR5U3RhdGUiOmZhbHNlfSwiUmVsYXRlZFRhc2tJZCI6IjAwMDAwMDAwLTAwMDAtMDAwMC0wMDAwLTAwMDAwMDAwMDAwMCIsIklkIjoiMDhjN2U2YjUtMjk1ZC00MDY1LTllNjktNmM0MDI0NjI1NjBlIiwiSW1wb3J0SWQiOiIyIiwiVGl0bGUiOiJGdW5kaW5nIGRlYWRsaW5lIiwiTm90ZSI6bnVsbCwiSHlwZXJsaW5rIjp7IiRpZCI6IjE1MjciLCJBZGRyZXNzIjoiIiwiU3ViQWRkcmVzcyI6IiJ9LCJJc0NoYW5nZWQiOmZhbHNlLCJJc05ldyI6ZmFsc2V9LHsiJGlkIjoiMTUyOCIsIkRhdGUiOiIyMDIzLTAzLTEwVDIzOjU5OjAwIiwiU3R5bGUiOnsiJGlkIjoiMTUyOSIsIlNoYXBlIjoxLCJDb25uZWN0b3JNYXJnaW4iOnsiJGlkIjoiMTUzMCIsIlRvcCI6MC4wLCJMZWZ0IjoyLjAsIlJpZ2h0IjoyLjAsIkJvdHRvbSI6MC4wfSwiQ29ubmVjdG9yU3R5bGUiOnsiJGlkIjoiMTUzMSIsIkxpbmVDb2xvciI6eyIkaWQiOiIxNTMyIiwiJHR5cGUiOiJOTFJFLkNvbW1vbi5Eb20uU29saWRDb2xvckJydXNoLCBOTFJFLkNvbW1vbiIsIkNvbG9yIjp7IiRpZCI6IjE1MzMiLCJBIjoyNTUsIlIiOjI0NiwiRyI6MTQ2LCJCIjowfX0sIkxpbmVXZWlnaHQiOjEuMCwiTGluZVR5cGUiOjAsIlBhcmVudFN0eWxlIjpudWxsfSwiSXNCZWxvd1RpbWViYW5kIjpmYWxzZSwiUG9zaXRpb25PblRhc2siOjAsIkhpZGVEYXRlIjpmYWxzZSwiU2hhcGVTaXplIjoxLCJTcGFjaW5nIjoxLjAsIlBhZGRpbmciOnsiJGlkIjoiMTUzNCIsIlRvcCI6Ny4wLCJMZWZ0IjozLjAsIlJpZ2h0IjowLjAsIkJvdHRvbSI6Mi4wfSwiU2hhcGVTdHlsZSI6eyIkaWQiOiIxNTM1IiwiTWFyZ2luIjp7IiRpZCI6IjE1MzYiLCJUb3AiOjAuMCwiTGVmdCI6MC4wLCJSaWdodCI6MC4wLCJCb3R0b20iOjAuMH0sIlBhZGRpbmciOnsiJGlkIjoiMTUzNyIsIlRvcCI6MC4wLCJMZWZ0IjowLjAsIlJpZ2h0IjowLjAsIkJvdHRvbSI6MC4wfSwiQmFja2dyb3VuZCI6eyIkaWQiOiIxNTM4IiwiQ29sb3IiOnsiJGlkIjoiMTUzOSIsIkEiOjI1NSwiUiI6NDcsIkciOjU0LCJCIjoxNTN9fSwiSXNWaXNpYmxlIjp0cnVlLCJXaWR0aCI6MTguMCwiSGVpZ2h0IjoyMC4wLCJCb3JkZXJTdHlsZSI6eyIkaWQiOiIxNTQwIiwiTGluZUNvbG9yIjp7IiRpZCI6IjE1NDEiLCIkdHlwZSI6Ik5MUkUuQ29tbW9uLkRvbS5Tb2xpZENvbG9yQnJ1c2gsIE5MUkUuQ29tbW9uIiwiQ29sb3IiOnsiJGlkIjoiMTU0MiIsIkEiOjI1NSwiUiI6MTc2LCJHIjoxMTgsIkIiOjMxfX0sIkxpbmVXZWlnaHQiOjAuMCwiTGluZVR5cGUiOjAsIlBhcmVudFN0eWxlIjpudWxsfSwiUGFyZW50U3R5bGUiOm51bGx9LCJUaXRsZVN0eWxlIjp7IiRpZCI6IjE1NDMiLCJGb250U2V0dGluZ3MiOnsiJGlkIjoiMTU0NCIsIkZvbnRTaXplIjoxMCwiRm9udE5hbWUiOiJDYWxpYnJpIiwiSXNCb2xkIjp0cnVlLCJJc0l0YWxpYyI6ZmFsc2UsIklzVW5kZXJsaW5lZCI6ZmFsc2UsIlBhcmVudFN0eWxlIjpudWxsfSwiQXV0b1NpemUiOjIsIkZvcmVncm91bmQiOnsiJGlkIjoiMTU0NSIsIkNvbG9yIjp7IiRpZCI6IjE1NDYiLCJBIjoyNTUsIlIiOjAsIkciOjAsIkIiOjB9fSwiTWF4V2lkdGgiOjExMC42MjE4MTA5MTMwODU5NCwiTWF4SGVpZ2h0IjoiSW5maW5pdHkiLCJTbWFydEZvcmVncm91bmRJc0FjdGl2ZSI6ZmFsc2UsIkhvcml6b250YWxBbGlnbm1lbnQiOjEsIlZlcnRpY2FsQWxpZ25tZW50IjowLCJTbWFydEZvcmVncm91bmQiOm51bGwsIkJhY2tncm91bmRGaWxsVHlwZSI6MCwiTWFyZ2luIjp7IiRpZCI6IjE1NDciLCJUb3AiOjAuMCwiTGVmdCI6MC4wLCJSaWdodCI6MC4wLCJCb3R0b20iOjAuMH0sIlBhZGRpbmciOnsiJGlkIjoiMTU0OCIsIlRvcCI6MC4wLCJMZWZ0IjowLjAsIlJpZ2h0IjowLjAsIkJvdHRvbSI6MC4wfSwiQmFja2dyb3VuZCI6eyIkaWQiOiIxNTQ5IiwiQ29sb3IiOnsiJGlkIjoiMTU1MCIsIkEiOjAsIlIiOjI1NSwiRyI6MjU1LCJCIjoyNTV9fSwiSXNWaXNpYmxlIjp0cnVlLCJXaWR0aCI6MC4wLCJIZWlnaHQiOjAuMCwiQm9yZGVyU3R5bGUiOnsiJGlkIjoiMTU1MSIsIkxpbmVDb2xvciI6bnVsbCwiTGluZVdlaWdodCI6MC4wLCJMaW5lVHlwZSI6MCwiUGFyZW50U3R5bGUiOm51bGx9LCJQYXJlbnRTdHlsZSI6bnVsbH0sIkRhdGVTdHlsZSI6eyIkaWQiOiIxNTUyIiwiRm9udFNldHRpbmdzIjp7IiRpZCI6IjE1NTMiLCJGb250U2l6ZSI6OSwiRm9udE5hbWUiOiJDYWxpYnJpIiwiSXNCb2xkIjpmYWxzZSwiSXNJdGFsaWMiOmZhbHNlLCJJc1VuZGVybGluZWQiOmZhbHNlLCJQYXJlbnRTdHlsZSI6bnVsbH0sIkF1dG9TaXplIjoyLCJGb3JlZ3JvdW5kIjp7IiRpZCI6IjE1NTQiLCJDb2xvciI6eyIkaWQiOiIxNTU1IiwiQSI6MjU1LCJSIjo2OCwiRyI6ODQsIkIiOjEwNn19LCJNYXhXaWR0aCI6NTAuMjg0MDE1NjU1NTE3NTc4LCJNYXhIZWlnaHQiOiJJbmZpbml0eSIsIlNtYXJ0Rm9yZWdyb3VuZElzQWN0aXZlIjpmYWxzZSwiSG9yaXpvbnRhbEFsaWdubWVudCI6MSwiVmVydGljYWxBbGlnbm1lbnQiOjAsIlNtYXJ0Rm9yZWdyb3VuZCI6bnVsbCwiQmFja2dyb3VuZEZpbGxUeXBlIjowLCJNYXJnaW4iOnsiJGlkIjoiMTU1NiIsIlRvcCI6MC4wLCJMZWZ0IjowLjAsIlJpZ2h0IjowLjAsIkJvdHRvbSI6MC4wfSwiUGFkZGluZyI6eyIkaWQiOiIxNTU3IiwiVG9wIjowLjAsIkxlZnQiOjAuMCwiUmlnaHQiOjAuMCwiQm90dG9tIjowLjB9LCJCYWNrZ3JvdW5kIjp7IiRpZCI6IjE1NTgiLCJDb2xvciI6eyIkaWQiOiIxNTU5IiwiQSI6MCwiUiI6MjU1LCJHIjoyNTUsIkIiOjI1NX19LCJJc1Zpc2libGUiOmZhbHNlLCJXaWR0aCI6MC4wLCJIZWlnaHQiOjAuMCwiQm9yZGVyU3R5bGUiOnsiJGlkIjoiMTU2MCIsIkxpbmVDb2xvciI6bnVsbCwiTGluZVdlaWdodCI6MC4wLCJMaW5lVHlwZSI6MCwiUGFyZW50U3R5bGUiOm51bGx9LCJQYXJlbnRTdHlsZSI6bnVsbH0sIkRhdGVGb3JtYXQiOnsiJGlkIjoiMTU2M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NDg3In19LCJXZWVrTnVtYmVyaW5nIjp7IiRpZCI6IjE1NjIiLCJGb3JtYXQiOjAsIklzVmlzaWJsZSI6ZmFsc2UsIkxhc3RLbm93blZpc2liaWxpdHlTdGF0ZSI6ZmFsc2V9LCJJc1Zpc2libGUiOnRydWUsIlBhcmVudFN0eWxlIjpudWxsfSwiSW5kZXgiOjIsIlBlcmNlbnRhZ2VDb21wbGV0ZSI6bnVsbCwiUG9zaXRpb24iOnsiUmF0aW8iOjAuMCwiSXNDdXN0b20iOmZhbHNlfSwiRGF0ZUZvcm1hdCI6eyIkcmVmIjoiMTU2MSJ9LCJXZWVrTnVtYmVyaW5nIjp7IiRpZCI6IjE1NjMiLCJGb3JtYXQiOjAsIklzVmlzaWJsZSI6ZmFsc2UsIkxhc3RLbm93blZpc2liaWxpdHlTdGF0ZSI6ZmFsc2V9LCJSZWxhdGVkVGFza0lkIjoiMDAwMDAwMDAtMDAwMC0wMDAwLTAwMDAtMDAwMDAwMDAwMDAwIiwiSWQiOiI4ZjkyOTM5Yi01OGY1LTRjNzEtODI3MS0yMjY0OGFiODYwMjMiLCJJbXBvcnRJZCI6IjMiLCJUaXRsZSI6Ik1SUjogMzAwSyIsIk5vdGUiOm51bGwsIkh5cGVybGluayI6eyIkaWQiOiIxNTY0IiwiQWRkcmVzcyI6IiIsIlN1YkFkZHJlc3MiOiIifSwiSXNDaGFuZ2VkIjpmYWxzZSwiSXNOZXciOmZhbHNlfSx7IiRpZCI6IjE1NjUiLCJEYXRlIjoiMjAyMy0wNS0wMVQyMzo1OTowMCIsIlN0eWxlIjp7IiRpZCI6IjE1NjYiLCJTaGFwZSI6MTQsIkNvbm5lY3Rvck1hcmdpbiI6eyIkaWQiOiIxNTY3IiwiVG9wIjowLjAsIkxlZnQiOjIuMCwiUmlnaHQiOjIuMCwiQm90dG9tIjowLjB9LCJDb25uZWN0b3JTdHlsZSI6eyIkaWQiOiIxNTY4IiwiTGluZUNvbG9yIjp7IiRpZCI6IjE1NjkiLCIkdHlwZSI6Ik5MUkUuQ29tbW9uLkRvbS5Tb2xpZENvbG9yQnJ1c2gsIE5MUkUuQ29tbW9uIiwiQ29sb3IiOnsiJGlkIjoiMTU3MCIsIkEiOjI1NSwiUiI6MjQ2LCJHIjoxNDYsIkIiOjB9fSwiTGluZVdlaWdodCI6MS4wLCJMaW5lVHlwZSI6MCwiUGFyZW50U3R5bGUiOm51bGx9LCJJc0JlbG93VGltZWJhbmQiOnRydWUsIlBvc2l0aW9uT25UYXNrIjowLCJIaWRlRGF0ZSI6ZmFsc2UsIlNoYXBlU2l6ZSI6MSwiU3BhY2luZyI6MS4wLCJQYWRkaW5nIjp7IiRpZCI6IjE1NzEiLCJUb3AiOjcuMCwiTGVmdCI6My4wLCJSaWdodCI6MC4wLCJCb3R0b20iOjIuMH0sIlNoYXBlU3R5bGUiOnsiJGlkIjoiMTU3MiIsIk1hcmdpbiI6eyIkaWQiOiIxNTczIiwiVG9wIjowLjAsIkxlZnQiOjAuMCwiUmlnaHQiOjAuMCwiQm90dG9tIjowLjB9LCJQYWRkaW5nIjp7IiRpZCI6IjE1NzQiLCJUb3AiOjAuMCwiTGVmdCI6MC4wLCJSaWdodCI6MC4wLCJCb3R0b20iOjAuMH0sIkJhY2tncm91bmQiOnsiJGlkIjoiMTU3NSIsIkNvbG9yIjp7IiRpZCI6IjE1NzYiLCJBIjoyNTUsIlIiOjAsIkciOjExNCwiQiI6MTg4fX0sIklzVmlzaWJsZSI6dHJ1ZSwiV2lkdGgiOjE4LjAsIkhlaWdodCI6MjAuMCwiQm9yZGVyU3R5bGUiOnsiJGlkIjoiMTU3NyIsIkxpbmVDb2xvciI6eyIkaWQiOiIxNTc4IiwiJHR5cGUiOiJOTFJFLkNvbW1vbi5Eb20uU29saWRDb2xvckJydXNoLCBOTFJFLkNvbW1vbiIsIkNvbG9yIjp7IiRpZCI6IjE1NzkiLCJBIjoyNTUsIlIiOjE3NiwiRyI6MTE4LCJCIjozMX19LCJMaW5lV2VpZ2h0IjowLjAsIkxpbmVUeXBlIjowLCJQYXJlbnRTdHlsZSI6bnVsbH0sIlBhcmVudFN0eWxlIjpudWxsfSwiVGl0bGVTdHlsZSI6eyIkaWQiOiIxNTgwIiwiRm9udFNldHRpbmdzIjp7IiRpZCI6IjE1ODEiLCJGb250U2l6ZSI6MTAsIkZvbnROYW1lIjoiQ2FsaWJyaSIsIklzQm9sZCI6dHJ1ZSwiSXNJdGFsaWMiOmZhbHNlLCJJc1VuZGVybGluZWQiOmZhbHNlLCJQYXJlbnRTdHlsZSI6bnVsbH0sIkF1dG9TaXplIjoyLCJGb3JlZ3JvdW5kIjp7IiRpZCI6IjE1ODIiLCJDb2xvciI6eyIkaWQiOiIxNTgzIiwiQSI6MjU1LCJSIjowLCJHIjowLCJCIjowfX0sIk1heFdpZHRoIjoxMTMuMzE5OTIzNDAwODc4OTEsIk1heEhlaWdodCI6IkluZmluaXR5IiwiU21hcnRGb3JlZ3JvdW5kSXNBY3RpdmUiOmZhbHNlLCJIb3Jpem9udGFsQWxpZ25tZW50IjoxLCJWZXJ0aWNhbEFsaWdubWVudCI6MCwiU21hcnRGb3JlZ3JvdW5kIjpudWxsLCJCYWNrZ3JvdW5kRmlsbFR5cGUiOjAsIk1hcmdpbiI6eyIkaWQiOiIxNTg0IiwiVG9wIjowLjAsIkxlZnQiOjAuMCwiUmlnaHQiOjAuMCwiQm90dG9tIjowLjB9LCJQYWRkaW5nIjp7IiRpZCI6IjE1ODUiLCJUb3AiOjAuMCwiTGVmdCI6MC4wLCJSaWdodCI6MC4wLCJCb3R0b20iOjAuMH0sIkJhY2tncm91bmQiOnsiJGlkIjoiMTU4NiIsIkNvbG9yIjp7IiRpZCI6IjE1ODciLCJBIjowLCJSIjoyNTUsIkciOjI1NSwiQiI6MjU1fX0sIklzVmlzaWJsZSI6dHJ1ZSwiV2lkdGgiOjAuMCwiSGVpZ2h0IjowLjAsIkJvcmRlclN0eWxlIjp7IiRpZCI6IjE1ODgiLCJMaW5lQ29sb3IiOm51bGwsIkxpbmVXZWlnaHQiOjAuMCwiTGluZVR5cGUiOjAsIlBhcmVudFN0eWxlIjpudWxsfSwiUGFyZW50U3R5bGUiOm51bGx9LCJEYXRlU3R5bGUiOnsiJGlkIjoiMTU4OSIsIkZvbnRTZXR0aW5ncyI6eyIkaWQiOiIxNTkwIiwiRm9udFNpemUiOjksIkZvbnROYW1lIjoiQ2FsaWJyaSIsIklzQm9sZCI6ZmFsc2UsIklzSXRhbGljIjpmYWxzZSwiSXNVbmRlcmxpbmVkIjpmYWxzZSwiUGFyZW50U3R5bGUiOm51bGx9LCJBdXRvU2l6ZSI6MiwiRm9yZWdyb3VuZCI6eyIkaWQiOiIxNTkxIiwiQ29sb3IiOnsiJGlkIjoiMTU5MiIsIkEiOjI1NSwiUiI6NjgsIkciOjg0LCJCIjoxMDZ9fSwiTWF4V2lkdGgiOjczLjQ5MjA1MDE3MDg5ODQzOCwiTWF4SGVpZ2h0IjoiSW5maW5pdHkiLCJTbWFydEZvcmVncm91bmRJc0FjdGl2ZSI6ZmFsc2UsIkhvcml6b250YWxBbGlnbm1lbnQiOjEsIlZlcnRpY2FsQWxpZ25tZW50IjowLCJTbWFydEZvcmVncm91bmQiOm51bGwsIkJhY2tncm91bmRGaWxsVHlwZSI6MCwiTWFyZ2luIjp7IiRpZCI6IjE1OTMiLCJUb3AiOjAuMCwiTGVmdCI6MC4wLCJSaWdodCI6MC4wLCJCb3R0b20iOjAuMH0sIlBhZGRpbmciOnsiJGlkIjoiMTU5NCIsIlRvcCI6MC4wLCJMZWZ0IjowLjAsIlJpZ2h0IjowLjAsIkJvdHRvbSI6MC4wfSwiQmFja2dyb3VuZCI6eyIkaWQiOiIxNTk1IiwiQ29sb3IiOnsiJGlkIjoiMTU5NiIsIkEiOjAsIlIiOjI1NSwiRyI6MjU1LCJCIjoyNTV9fSwiSXNWaXNpYmxlIjpmYWxzZSwiV2lkdGgiOjAuMCwiSGVpZ2h0IjowLjAsIkJvcmRlclN0eWxlIjp7IiRpZCI6IjE1OTciLCJMaW5lQ29sb3IiOm51bGwsIkxpbmVXZWlnaHQiOjAuMCwiTGluZVR5cGUiOjAsIlBhcmVudFN0eWxlIjpudWxsfSwiUGFyZW50U3R5bGUiOm51bGx9LCJEYXRlRm9ybWF0Ijp7IiRpZCI6IjE1OTg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Q4NyJ9fSwiV2Vla051bWJlcmluZyI6eyIkaWQiOiIxNTk5IiwiRm9ybWF0IjowLCJJc1Zpc2libGUiOmZhbHNlLCJMYXN0S25vd25WaXNpYmlsaXR5U3RhdGUiOmZhbHNlfSwiSXNWaXNpYmxlIjp0cnVlLCJQYXJlbnRTdHlsZSI6bnVsbH0sIkluZGV4IjozLCJQZXJjZW50YWdlQ29tcGxldGUiOm51bGwsIlBvc2l0aW9uIjp7IlJhdGlvIjowLjAsIklzQ3VzdG9tIjpmYWxzZX0sIkRhdGVGb3JtYXQiOnsiJHJlZiI6IjE1OTgifSwiV2Vla051bWJlcmluZyI6eyIkaWQiOiIxNjAwIiwiRm9ybWF0IjowLCJJc1Zpc2libGUiOmZhbHNlLCJMYXN0S25vd25WaXNpYmlsaXR5U3RhdGUiOmZhbHNlfSwiUmVsYXRlZFRhc2tJZCI6IjAwMDAwMDAwLTAwMDAtMDAwMC0wMDAwLTAwMDAwMDAwMDAwMCIsIklkIjoiMjRlYmYxODAtMGZkNi00NGM0LWEyZTEtNjY1YmUxODkyNzYyIiwiSW1wb3J0SWQiOiI0IiwiVGl0bGUiOiJQaGFzZSAxIEZ1bmRpbmciLCJOb3RlIjpudWxsLCJIeXBlcmxpbmsiOnsiJGlkIjoiMTYwMSIsIkFkZHJlc3MiOiIiLCJTdWJBZGRyZXNzIjoiIn0sIklzQ2hhbmdlZCI6ZmFsc2UsIklzTmV3IjpmYWxzZX0seyIkaWQiOiIxNjAyIiwiRGF0ZSI6IjIwMjMtMDUtMTVUMjM6NTk6MDAiLCJTdHlsZSI6eyIkaWQiOiIxNjAzIiwiU2hhcGUiOjAsIkNvbm5lY3Rvck1hcmdpbiI6eyIkaWQiOiIxNjA0IiwiVG9wIjowLjAsIkxlZnQiOjIuMCwiUmlnaHQiOjIuMCwiQm90dG9tIjowLjB9LCJDb25uZWN0b3JTdHlsZSI6eyIkaWQiOiIxNjA1IiwiTGluZUNvbG9yIjp7IiRpZCI6IjE2MDYiLCIkdHlwZSI6Ik5MUkUuQ29tbW9uLkRvbS5Tb2xpZENvbG9yQnJ1c2gsIE5MUkUuQ29tbW9uIiwiQ29sb3IiOnsiJGlkIjoiMTYwNyIsIkEiOjI1NSwiUiI6MjU0LCJHIjoxOTUsIkIiOjZ9fSwiTGluZVdlaWdodCI6MS4wLCJMaW5lVHlwZSI6MCwiUGFyZW50U3R5bGUiOm51bGx9LCJJc0JlbG93VGltZWJhbmQiOmZhbHNlLCJQb3NpdGlvbk9uVGFzayI6MCwiSGlkZURhdGUiOmZhbHNlLCJTaGFwZVNpemUiOjEsIlNwYWNpbmciOjEuMCwiUGFkZGluZyI6eyIkaWQiOiIxNjA4IiwiVG9wIjo3LjAsIkxlZnQiOjMuMCwiUmlnaHQiOjAuMCwiQm90dG9tIjoyLjB9LCJTaGFwZVN0eWxlIjp7IiRpZCI6IjE2MDkiLCJNYXJnaW4iOnsiJGlkIjoiMTYxMCIsIlRvcCI6MC4wLCJMZWZ0IjowLjAsIlJpZ2h0IjowLjAsIkJvdHRvbSI6MC4wfSwiUGFkZGluZyI6eyIkaWQiOiIxNjExIiwiVG9wIjowLjAsIkxlZnQiOjAuMCwiUmlnaHQiOjAuMCwiQm90dG9tIjowLjB9LCJCYWNrZ3JvdW5kIjp7IiRpZCI6IjE2MTIiLCJDb2xvciI6eyIkaWQiOiIxNjEzIiwiQSI6MjU1LCJSIjoxNTAsIkciOjIxNCwiQiI6NjZ9fSwiSXNWaXNpYmxlIjp0cnVlLCJXaWR0aCI6MTguMCwiSGVpZ2h0IjoyMC4wLCJCb3JkZXJTdHlsZSI6eyIkaWQiOiIxNjE0IiwiTGluZUNvbG9yIjp7IiRpZCI6IjE2MTUiLCIkdHlwZSI6Ik5MUkUuQ29tbW9uLkRvbS5Tb2xpZENvbG9yQnJ1c2gsIE5MUkUuQ29tbW9uIiwiQ29sb3IiOnsiJGlkIjoiMTYxNiIsIkEiOjI1NSwiUiI6MTc2LCJHIjoxMTgsIkIiOjMxfX0sIkxpbmVXZWlnaHQiOjAuMCwiTGluZVR5cGUiOjAsIlBhcmVudFN0eWxlIjpudWxsfSwiUGFyZW50U3R5bGUiOm51bGx9LCJUaXRsZVN0eWxlIjp7IiRpZCI6IjE2MTciLCJGb250U2V0dGluZ3MiOnsiJGlkIjoiMTYxOCIsIkZvbnRTaXplIjoxMCwiRm9udE5hbWUiOiJDYWxpYnJpIiwiSXNCb2xkIjp0cnVlLCJJc0l0YWxpYyI6ZmFsc2UsIklzVW5kZXJsaW5lZCI6ZmFsc2UsIlBhcmVudFN0eWxlIjpudWxsfSwiQXV0b1NpemUiOjIsIkZvcmVncm91bmQiOnsiJGlkIjoiMTYxOSIsIkNvbG9yIjp7IiRpZCI6IjE2MjAiLCJBIjoyNTUsIlIiOjAsIkciOjAsIkIiOjB9fSwiTWF4V2lkdGgiOjExMC42MjE4MTA5MTMwODU5NCwiTWF4SGVpZ2h0IjoiSW5maW5pdHkiLCJTbWFydEZvcmVncm91bmRJc0FjdGl2ZSI6ZmFsc2UsIkhvcml6b250YWxBbGlnbm1lbnQiOjEsIlZlcnRpY2FsQWxpZ25tZW50IjowLCJTbWFydEZvcmVncm91bmQiOm51bGwsIkJhY2tncm91bmRGaWxsVHlwZSI6MCwiTWFyZ2luIjp7IiRpZCI6IjE2MjEiLCJUb3AiOjAuMCwiTGVmdCI6MC4wLCJSaWdodCI6MC4wLCJCb3R0b20iOjAuMH0sIlBhZGRpbmciOnsiJGlkIjoiMTYyMiIsIlRvcCI6MC4wLCJMZWZ0IjowLjAsIlJpZ2h0IjowLjAsIkJvdHRvbSI6MC4wfSwiQmFja2dyb3VuZCI6eyIkaWQiOiIxNjIzIiwiQ29sb3IiOnsiJGlkIjoiMTYyNCIsIkEiOjAsIlIiOjI1NSwiRyI6MjU1LCJCIjoyNTV9fSwiSXNWaXNpYmxlIjp0cnVlLCJXaWR0aCI6MC4wLCJIZWlnaHQiOjAuMCwiQm9yZGVyU3R5bGUiOnsiJGlkIjoiMTYyNSIsIkxpbmVDb2xvciI6bnVsbCwiTGluZVdlaWdodCI6MC4wLCJMaW5lVHlwZSI6MCwiUGFyZW50U3R5bGUiOm51bGx9LCJQYXJlbnRTdHlsZSI6bnVsbH0sIkRhdGVTdHlsZSI6eyIkaWQiOiIxNjI2IiwiRm9udFNldHRpbmdzIjp7IiRpZCI6IjE2MjciLCJGb250U2l6ZSI6OSwiRm9udE5hbWUiOiJDYWxpYnJpIiwiSXNCb2xkIjpmYWxzZSwiSXNJdGFsaWMiOmZhbHNlLCJJc1VuZGVybGluZWQiOmZhbHNlLCJQYXJlbnRTdHlsZSI6bnVsbH0sIkF1dG9TaXplIjoyLCJGb3JlZ3JvdW5kIjp7IiRpZCI6IjE2MjgiLCJDb2xvciI6eyIkaWQiOiIxNjI5IiwiQSI6MjU1LCJSIjo2OCwiRyI6ODQsIkIiOjEwNn19LCJNYXhXaWR0aCI6NjkuNjI0MDE1ODA4MTA1NDY5LCJNYXhIZWlnaHQiOiJJbmZpbml0eSIsIlNtYXJ0Rm9yZWdyb3VuZElzQWN0aXZlIjpmYWxzZSwiSG9yaXpvbnRhbEFsaWdubWVudCI6MSwiVmVydGljYWxBbGlnbm1lbnQiOjAsIlNtYXJ0Rm9yZWdyb3VuZCI6bnVsbCwiQmFja2dyb3VuZEZpbGxUeXBlIjowLCJNYXJnaW4iOnsiJGlkIjoiMTYzMCIsIlRvcCI6MC4wLCJMZWZ0IjowLjAsIlJpZ2h0IjowLjAsIkJvdHRvbSI6MC4wfSwiUGFkZGluZyI6eyIkaWQiOiIxNjMxIiwiVG9wIjowLjAsIkxlZnQiOjAuMCwiUmlnaHQiOjAuMCwiQm90dG9tIjowLjB9LCJCYWNrZ3JvdW5kIjp7IiRpZCI6IjE2MzIiLCJDb2xvciI6eyIkaWQiOiIxNjMzIiwiQSI6MCwiUiI6MjU1LCJHIjoyNTUsIkIiOjI1NX19LCJJc1Zpc2libGUiOmZhbHNlLCJXaWR0aCI6MC4wLCJIZWlnaHQiOjAuMCwiQm9yZGVyU3R5bGUiOnsiJGlkIjoiMTYzNCIsIkxpbmVDb2xvciI6bnVsbCwiTGluZVdlaWdodCI6MC4wLCJMaW5lVHlwZSI6MCwiUGFyZW50U3R5bGUiOm51bGx9LCJQYXJlbnRTdHlsZSI6bnVsbH0sIkRhdGVGb3JtYXQiOnsiJGlkIjoiMTYzN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NDg3In19LCJXZWVrTnVtYmVyaW5nIjp7IiRpZCI6IjE2MzYiLCJGb3JtYXQiOjAsIklzVmlzaWJsZSI6ZmFsc2UsIkxhc3RLbm93blZpc2liaWxpdHlTdGF0ZSI6ZmFsc2V9LCJJc1Zpc2libGUiOnRydWUsIlBhcmVudFN0eWxlIjpudWxsfSwiSW5kZXgiOjQsIlBlcmNlbnRhZ2VDb21wbGV0ZSI6bnVsbCwiUG9zaXRpb24iOnsiUmF0aW8iOjAuMCwiSXNDdXN0b20iOmZhbHNlfSwiRGF0ZUZvcm1hdCI6eyIkcmVmIjoiMTYzNSJ9LCJXZWVrTnVtYmVyaW5nIjp7IiRpZCI6IjE2MzciLCJGb3JtYXQiOjAsIklzVmlzaWJsZSI6ZmFsc2UsIkxhc3RLbm93blZpc2liaWxpdHlTdGF0ZSI6ZmFsc2V9LCJSZWxhdGVkVGFza0lkIjoiMDAwMDAwMDAtMDAwMC0wMDAwLTAwMDAtMDAwMDAwMDAwMDAwIiwiSWQiOiI4ZTQ5YjQ4ZC1kZTUxLTRkZmYtOTRlOS1iYjI4NDM0M2RiYjkiLCJJbXBvcnRJZCI6IjUiLCJUaXRsZSI6IlYuMC4wLjMiLCJOb3RlIjpudWxsLCJIeXBlcmxpbmsiOnsiJGlkIjoiMTYzOCIsIkFkZHJlc3MiOiIiLCJTdWJBZGRyZXNzIjoiIn0sIklzQ2hhbmdlZCI6ZmFsc2UsIklzTmV3IjpmYWxzZX0seyIkaWQiOiIxNjM5IiwiRGF0ZSI6IjIwMjMtMDYtMTVUMjM6NTk6MDAiLCJTdHlsZSI6eyIkaWQiOiIxNjQwIiwiU2hhcGUiOjAsIkNvbm5lY3Rvck1hcmdpbiI6eyIkaWQiOiIxNjQxIiwiVG9wIjowLjAsIkxlZnQiOjIuMCwiUmlnaHQiOjIuMCwiQm90dG9tIjowLjB9LCJDb25uZWN0b3JTdHlsZSI6eyIkaWQiOiIxNjQyIiwiTGluZUNvbG9yIjp7IiRpZCI6IjE2NDMiLCIkdHlwZSI6Ik5MUkUuQ29tbW9uLkRvbS5Tb2xpZENvbG9yQnJ1c2gsIE5MUkUuQ29tbW9uIiwiQ29sb3IiOnsiJGlkIjoiMTY0NCIsIkEiOjI1NSwiUiI6MCwiRyI6MTE0LCJCIjoxODh9fSwiTGluZVdlaWdodCI6MS4wLCJMaW5lVHlwZSI6MCwiUGFyZW50U3R5bGUiOm51bGx9LCJJc0JlbG93VGltZWJhbmQiOmZhbHNlLCJQb3NpdGlvbk9uVGFzayI6MCwiSGlkZURhdGUiOmZhbHNlLCJTaGFwZVNpemUiOjEsIlNwYWNpbmciOjEuMCwiUGFkZGluZyI6eyIkaWQiOiIxNjQ1IiwiVG9wIjo3LjAsIkxlZnQiOjMuMCwiUmlnaHQiOjAuMCwiQm90dG9tIjoyLjB9LCJTaGFwZVN0eWxlIjp7IiRpZCI6IjE2NDYiLCJNYXJnaW4iOnsiJGlkIjoiMTY0NyIsIlRvcCI6MC4wLCJMZWZ0IjowLjAsIlJpZ2h0IjowLjAsIkJvdHRvbSI6MC4wfSwiUGFkZGluZyI6eyIkaWQiOiIxNjQ4IiwiVG9wIjowLjAsIkxlZnQiOjAuMCwiUmlnaHQiOjAuMCwiQm90dG9tIjowLjB9LCJCYWNrZ3JvdW5kIjp7IiRpZCI6IjE2NDkiLCJDb2xvciI6eyIkaWQiOiIxNjUwIiwiQSI6MjU1LCJSIjoyNiwiRyI6MTcwLCJCIjo2Nn19LCJJc1Zpc2libGUiOnRydWUsIldpZHRoIjoxOC4wLCJIZWlnaHQiOjIwLjAsIkJvcmRlclN0eWxlIjp7IiRpZCI6IjE2NTEiLCJMaW5lQ29sb3IiOnsiJGlkIjoiMTY1MiIsIiR0eXBlIjoiTkxSRS5Db21tb24uRG9tLlNvbGlkQ29sb3JCcnVzaCwgTkxSRS5Db21tb24iLCJDb2xvciI6eyIkaWQiOiIxNjUzIiwiQSI6MjU1LCJSIjoxNzYsIkciOjExOCwiQiI6MzF9fSwiTGluZVdlaWdodCI6MC4wLCJMaW5lVHlwZSI6MCwiUGFyZW50U3R5bGUiOm51bGx9LCJQYXJlbnRTdHlsZSI6bnVsbH0sIlRpdGxlU3R5bGUiOnsiJGlkIjoiMTY1NCIsIkZvbnRTZXR0aW5ncyI6eyIkaWQiOiIxNjU1IiwiRm9udFNpemUiOjEwLCJGb250TmFtZSI6IkNhbGlicmkiLCJJc0JvbGQiOnRydWUsIklzSXRhbGljIjpmYWxzZSwiSXNVbmRlcmxpbmVkIjpmYWxzZSwiUGFyZW50U3R5bGUiOm51bGx9LCJBdXRvU2l6ZSI6MCwiRm9yZWdyb3VuZCI6eyIkaWQiOiIxNjU2IiwiQ29sb3IiOnsiJGlkIjoiMTY1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jU4IiwiVG9wIjowLjAsIkxlZnQiOjAuMCwiUmlnaHQiOjAuMCwiQm90dG9tIjowLjB9LCJQYWRkaW5nIjp7IiRpZCI6IjE2NTkiLCJUb3AiOjAuMCwiTGVmdCI6MC4wLCJSaWdodCI6MC4wLCJCb3R0b20iOjAuMH0sIkJhY2tncm91bmQiOnsiJGlkIjoiMTY2MCIsIkNvbG9yIjp7IiRpZCI6IjE2NjEiLCJBIjowLCJSIjoyNTUsIkciOjI1NSwiQiI6MjU1fX0sIklzVmlzaWJsZSI6dHJ1ZSwiV2lkdGgiOjAuMCwiSGVpZ2h0IjowLjAsIkJvcmRlclN0eWxlIjp7IiRpZCI6IjE2NjIiLCJMaW5lQ29sb3IiOm51bGwsIkxpbmVXZWlnaHQiOjAuMCwiTGluZVR5cGUiOjAsIlBhcmVudFN0eWxlIjpudWxsfSwiUGFyZW50U3R5bGUiOm51bGx9LCJEYXRlU3R5bGUiOnsiJGlkIjoiMTY2MyIsIkZvbnRTZXR0aW5ncyI6eyIkaWQiOiIxNjY0IiwiRm9udFNpemUiOjksIkZvbnROYW1lIjoiQ2FsaWJyaSIsIklzQm9sZCI6ZmFsc2UsIklzSXRhbGljIjpmYWxzZSwiSXNVbmRlcmxpbmVkIjpmYWxzZSwiUGFyZW50U3R5bGUiOm51bGx9LCJBdXRvU2l6ZSI6MiwiRm9yZWdyb3VuZCI6eyIkaWQiOiIxNjY1IiwiQ29sb3IiOnsiJGlkIjoiMTY2NiIsIkEiOjI1NSwiUiI6NjgsIkciOjg0LCJCIjoxMDZ9fSwiTWF4V2lkdGgiOjY1Ljc1NTk4MTQ0NTMxMjUsIk1heEhlaWdodCI6IkluZmluaXR5IiwiU21hcnRGb3JlZ3JvdW5kSXNBY3RpdmUiOmZhbHNlLCJIb3Jpem9udGFsQWxpZ25tZW50IjoxLCJWZXJ0aWNhbEFsaWdubWVudCI6MCwiU21hcnRGb3JlZ3JvdW5kIjpudWxsLCJCYWNrZ3JvdW5kRmlsbFR5cGUiOjAsIk1hcmdpbiI6eyIkaWQiOiIxNjY3IiwiVG9wIjowLjAsIkxlZnQiOjAuMCwiUmlnaHQiOjAuMCwiQm90dG9tIjowLjB9LCJQYWRkaW5nIjp7IiRpZCI6IjE2NjgiLCJUb3AiOjAuMCwiTGVmdCI6MC4wLCJSaWdodCI6MC4wLCJCb3R0b20iOjAuMH0sIkJhY2tncm91bmQiOnsiJGlkIjoiMTY2OSIsIkNvbG9yIjp7IiRpZCI6IjE2NzAiLCJBIjowLCJSIjoyNTUsIkciOjI1NSwiQiI6MjU1fX0sIklzVmlzaWJsZSI6ZmFsc2UsIldpZHRoIjowLjAsIkhlaWdodCI6MC4wLCJCb3JkZXJTdHlsZSI6eyIkaWQiOiIxNjcxIiwiTGluZUNvbG9yIjpudWxsLCJMaW5lV2VpZ2h0IjowLjAsIkxpbmVUeXBlIjowLCJQYXJlbnRTdHlsZSI6bnVsbH0sIlBhcmVudFN0eWxlIjpudWxsfSwiRGF0ZUZvcm1hdCI6eyIkaWQiOiIxNjcy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0ODcifX0sIldlZWtOdW1iZXJpbmciOnsiJGlkIjoiMTY3MyIsIkZvcm1hdCI6MCwiSXNWaXNpYmxlIjpmYWxzZSwiTGFzdEtub3duVmlzaWJpbGl0eVN0YXRlIjpmYWxzZX0sIklzVmlzaWJsZSI6dHJ1ZSwiUGFyZW50U3R5bGUiOm51bGx9LCJJbmRleCI6NSwiUGVyY2VudGFnZUNvbXBsZXRlIjpudWxsLCJQb3NpdGlvbiI6eyJSYXRpbyI6MC4wLCJJc0N1c3RvbSI6ZmFsc2V9LCJEYXRlRm9ybWF0Ijp7IiRyZWYiOiIxNjcyIn0sIldlZWtOdW1iZXJpbmciOnsiJGlkIjoiMTY3NCIsIkZvcm1hdCI6MCwiSXNWaXNpYmxlIjpmYWxzZSwiTGFzdEtub3duVmlzaWJpbGl0eVN0YXRlIjpmYWxzZX0sIlJlbGF0ZWRUYXNrSWQiOiIwMDAwMDAwMC0wMDAwLTAwMDAtMDAwMC0wMDAwMDAwMDAwMDAiLCJJZCI6ImI0OTczZjQ2LTgzMDItNDI5OS1hZjM0LWQyNWM1NDNkM2M2NSIsIkltcG9ydElkIjoiNiIsIlRpdGxlIjoiSVBPIEFwcCB2MiByZWxlYXNlIiwiTm90ZSI6bnVsbCwiSHlwZXJsaW5rIjp7IiRpZCI6IjE2NzUiLCJBZGRyZXNzIjoiIiwiU3ViQWRkcmVzcyI6IiJ9LCJJc0NoYW5nZWQiOmZhbHNlLCJJc05ldyI6ZmFsc2V9LHsiJGlkIjoiMTY3NiIsIkRhdGUiOiIyMDIzLTA5LTAxVDIzOjU5OjAwIiwiU3R5bGUiOnsiJGlkIjoiMTY3NyIsIlNoYXBlIjoxLCJDb25uZWN0b3JNYXJnaW4iOnsiJGlkIjoiMTY3OCIsIlRvcCI6MC4wLCJMZWZ0IjoyLjAsIlJpZ2h0IjoyLjAsIkJvdHRvbSI6MC4wfSwiQ29ubmVjdG9yU3R5bGUiOnsiJGlkIjoiMTY3OSIsIkxpbmVDb2xvciI6eyIkaWQiOiIxNjgwIiwiJHR5cGUiOiJOTFJFLkNvbW1vbi5Eb20uU29saWRDb2xvckJydXNoLCBOTFJFLkNvbW1vbiIsIkNvbG9yIjp7IiRpZCI6IjE2ODEiLCJBIjoyNTUsIlIiOjIyMywiRyI6ODMsIkIiOjM5fX0sIkxpbmVXZWlnaHQiOjEuMCwiTGluZVR5cGUiOjAsIlBhcmVudFN0eWxlIjpudWxsfSwiSXNCZWxvd1RpbWViYW5kIjpmYWxzZSwiUG9zaXRpb25PblRhc2siOjAsIkhpZGVEYXRlIjpmYWxzZSwiU2hhcGVTaXplIjoxLCJTcGFjaW5nIjoxLjAsIlBhZGRpbmciOnsiJGlkIjoiMTY4MiIsIlRvcCI6Ny4wLCJMZWZ0IjozLjAsIlJpZ2h0IjowLjAsIkJvdHRvbSI6Mi4wfSwiU2hhcGVTdHlsZSI6eyIkaWQiOiIxNjgzIiwiTWFyZ2luIjp7IiRpZCI6IjE2ODQiLCJUb3AiOjAuMCwiTGVmdCI6MC4wLCJSaWdodCI6MC4wLCJCb3R0b20iOjAuMH0sIlBhZGRpbmciOnsiJGlkIjoiMTY4NSIsIlRvcCI6MC4wLCJMZWZ0IjowLjAsIlJpZ2h0IjowLjAsIkJvdHRvbSI6MC4wfSwiQmFja2dyb3VuZCI6eyIkaWQiOiIxNjg2IiwiQ29sb3IiOnsiJGlkIjoiMTY4NyIsIkEiOjI1NSwiUiI6NDcsIkciOjU0LCJCIjoxNTN9fSwiSXNWaXNpYmxlIjp0cnVlLCJXaWR0aCI6MTguMCwiSGVpZ2h0IjoyMC4wLCJCb3JkZXJTdHlsZSI6eyIkaWQiOiIxNjg4IiwiTGluZUNvbG9yIjp7IiRpZCI6IjE2ODkiLCIkdHlwZSI6Ik5MUkUuQ29tbW9uLkRvbS5Tb2xpZENvbG9yQnJ1c2gsIE5MUkUuQ29tbW9uIiwiQ29sb3IiOnsiJGlkIjoiMTY5MCIsIkEiOjI1NSwiUiI6MTc2LCJHIjoxMTgsIkIiOjMxfX0sIkxpbmVXZWlnaHQiOjAuMCwiTGluZVR5cGUiOjAsIlBhcmVudFN0eWxlIjpudWxsfSwiUGFyZW50U3R5bGUiOm51bGx9LCJUaXRsZVN0eWxlIjp7IiRpZCI6IjE2OTEiLCJGb250U2V0dGluZ3MiOnsiJGlkIjoiMTY5MiIsIkZvbnRTaXplIjoxMCwiRm9udE5hbWUiOiJDYWxpYnJpIiwiSXNCb2xkIjp0cnVlLCJJc0l0YWxpYyI6ZmFsc2UsIklzVW5kZXJsaW5lZCI6ZmFsc2UsIlBhcmVudFN0eWxlIjpudWxsfSwiQXV0b1NpemUiOjIsIkZvcmVncm91bmQiOnsiJGlkIjoiMTY5MyIsIkNvbG9yIjp7IiRpZCI6IjE2OTQiLCJBIjoyNTUsIlIiOjAsIkciOjAsIkIiOjB9fSwiTWF4V2lkdGgiOjExMy4zMTk5MjM0MDA4Nzg5MSwiTWF4SGVpZ2h0IjoiSW5maW5pdHkiLCJTbWFydEZvcmVncm91bmRJc0FjdGl2ZSI6ZmFsc2UsIkhvcml6b250YWxBbGlnbm1lbnQiOjEsIlZlcnRpY2FsQWxpZ25tZW50IjowLCJTbWFydEZvcmVncm91bmQiOm51bGwsIkJhY2tncm91bmRGaWxsVHlwZSI6MCwiTWFyZ2luIjp7IiRpZCI6IjE2OTUiLCJUb3AiOjAuMCwiTGVmdCI6MC4wLCJSaWdodCI6MC4wLCJCb3R0b20iOjAuMH0sIlBhZGRpbmciOnsiJGlkIjoiMTY5NiIsIlRvcCI6MC4wLCJMZWZ0IjowLjAsIlJpZ2h0IjowLjAsIkJvdHRvbSI6MC4wfSwiQmFja2dyb3VuZCI6eyIkaWQiOiIxNjk3IiwiQ29sb3IiOnsiJGlkIjoiMTY5OCIsIkEiOjAsIlIiOjI1NSwiRyI6MjU1LCJCIjoyNTV9fSwiSXNWaXNpYmxlIjp0cnVlLCJXaWR0aCI6MC4wLCJIZWlnaHQiOjAuMCwiQm9yZGVyU3R5bGUiOnsiJGlkIjoiMTY5OSIsIkxpbmVDb2xvciI6bnVsbCwiTGluZVdlaWdodCI6MC4wLCJMaW5lVHlwZSI6MCwiUGFyZW50U3R5bGUiOm51bGx9LCJQYXJlbnRTdHlsZSI6bnVsbH0sIkRhdGVTdHlsZSI6eyIkaWQiOiIxNzAwIiwiRm9udFNldHRpbmdzIjp7IiRpZCI6IjE3MDEiLCJGb250U2l6ZSI6OSwiRm9udE5hbWUiOiJDYWxpYnJpIiwiSXNCb2xkIjpmYWxzZSwiSXNJdGFsaWMiOmZhbHNlLCJJc1VuZGVybGluZWQiOmZhbHNlLCJQYXJlbnRTdHlsZSI6bnVsbH0sIkF1dG9TaXplIjoyLCJGb3JlZ3JvdW5kIjp7IiRpZCI6IjE3MDIiLCJDb2xvciI6eyIkaWQiOiIxNzAzIiwiQSI6MjU1LCJSIjo2OCwiRyI6ODQsIkIiOjEwNn19LCJNYXhXaWR0aCI6NjkuNjI0MDE1ODA4MTA1NDY5LCJNYXhIZWlnaHQiOiJJbmZpbml0eSIsIlNtYXJ0Rm9yZWdyb3VuZElzQWN0aXZlIjpmYWxzZSwiSG9yaXpvbnRhbEFsaWdubWVudCI6MSwiVmVydGljYWxBbGlnbm1lbnQiOjAsIlNtYXJ0Rm9yZWdyb3VuZCI6bnVsbCwiQmFja2dyb3VuZEZpbGxUeXBlIjowLCJNYXJnaW4iOnsiJGlkIjoiMTcwNCIsIlRvcCI6MC4wLCJMZWZ0IjowLjAsIlJpZ2h0IjowLjAsIkJvdHRvbSI6MC4wfSwiUGFkZGluZyI6eyIkaWQiOiIxNzA1IiwiVG9wIjowLjAsIkxlZnQiOjAuMCwiUmlnaHQiOjAuMCwiQm90dG9tIjowLjB9LCJCYWNrZ3JvdW5kIjp7IiRpZCI6IjE3MDYiLCJDb2xvciI6eyIkaWQiOiIxNzA3IiwiQSI6MCwiUiI6MjU1LCJHIjoyNTUsIkIiOjI1NX19LCJJc1Zpc2libGUiOmZhbHNlLCJXaWR0aCI6MC4wLCJIZWlnaHQiOjAuMCwiQm9yZGVyU3R5bGUiOnsiJGlkIjoiMTcwOCIsIkxpbmVDb2xvciI6bnVsbCwiTGluZVdlaWdodCI6MC4wLCJMaW5lVHlwZSI6MCwiUGFyZW50U3R5bGUiOm51bGx9LCJQYXJlbnRTdHlsZSI6bnVsbH0sIkRhdGVGb3JtYXQiOnsiJGlkIjoiMTcwO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NDg3In19LCJXZWVrTnVtYmVyaW5nIjp7IiRpZCI6IjE3MTAiLCJGb3JtYXQiOjAsIklzVmlzaWJsZSI6ZmFsc2UsIkxhc3RLbm93blZpc2liaWxpdHlTdGF0ZSI6ZmFsc2V9LCJJc1Zpc2libGUiOnRydWUsIlBhcmVudFN0eWxlIjpudWxsfSwiSW5kZXgiOjYsIlBlcmNlbnRhZ2VDb21wbGV0ZSI6bnVsbCwiUG9zaXRpb24iOnsiUmF0aW8iOjAuMCwiSXNDdXN0b20iOmZhbHNlfSwiRGF0ZUZvcm1hdCI6eyIkcmVmIjoiMTcwOSJ9LCJXZWVrTnVtYmVyaW5nIjp7IiRpZCI6IjE3MTEiLCJGb3JtYXQiOjAsIklzVmlzaWJsZSI6ZmFsc2UsIkxhc3RLbm93blZpc2liaWxpdHlTdGF0ZSI6ZmFsc2V9LCJSZWxhdGVkVGFza0lkIjoiMDAwMDAwMDAtMDAwMC0wMDAwLTAwMDAtMDAwMDAwMDAwMDAwIiwiSWQiOiJjNTYzZWVjZC1hMWEyLTRlMTUtODdjYS0wMDgyMjViZTQwMDEiLCJJbXBvcnRJZCI6IjciLCJUaXRsZSI6Ik1SUjogMzAwSyIsIk5vdGUiOm51bGwsIkh5cGVybGluayI6eyIkaWQiOiIxNzEyIiwiQWRkcmVzcyI6IiIsIlN1YkFkZHJlc3MiOiIifSwiSXNDaGFuZ2VkIjpmYWxzZSwiSXNOZXciOmZhbHNlfSx7IiRpZCI6IjE3MTMiLCJEYXRlIjoiMjAyMy0xMC0wMVQyMzo1OTowMCIsIlN0eWxlIjp7IiRpZCI6IjE3MTQiLCJTaGFwZSI6NSwiQ29ubmVjdG9yTWFyZ2luIjp7IiRpZCI6IjE3MTUiLCJUb3AiOjAuMCwiTGVmdCI6Mi4wLCJSaWdodCI6Mi4wLCJCb3R0b20iOjAuMH0sIkNvbm5lY3RvclN0eWxlIjp7IiRpZCI6IjE3MTYiLCJMaW5lQ29sb3IiOnsiJGlkIjoiMTcxNyIsIiR0eXBlIjoiTkxSRS5Db21tb24uRG9tLlNvbGlkQ29sb3JCcnVzaCwgTkxSRS5Db21tb24iLCJDb2xvciI6eyIkaWQiOiIxNzE4IiwiQSI6MjU1LCJSIjoyNDYsIkciOjE0NiwiQiI6MH19LCJMaW5lV2VpZ2h0IjoxLjAsIkxpbmVUeXBlIjowLCJQYXJlbnRTdHlsZSI6bnVsbH0sIklzQmVsb3dUaW1lYmFuZCI6dHJ1ZSwiUG9zaXRpb25PblRhc2siOjAsIkhpZGVEYXRlIjpmYWxzZSwiU2hhcGVTaXplIjoxLCJTcGFjaW5nIjoxLjAsIlBhZGRpbmciOnsiJGlkIjoiMTcxOSIsIlRvcCI6Ny4wLCJMZWZ0IjozLjAsIlJpZ2h0IjowLjAsIkJvdHRvbSI6Mi4wfSwiU2hhcGVTdHlsZSI6eyIkaWQiOiIxNzIwIiwiTWFyZ2luIjp7IiRpZCI6IjE3MjEiLCJUb3AiOjAuMCwiTGVmdCI6MC4wLCJSaWdodCI6MC4wLCJCb3R0b20iOjAuMH0sIlBhZGRpbmciOnsiJGlkIjoiMTcyMiIsIlRvcCI6MC4wLCJMZWZ0IjowLjAsIlJpZ2h0IjowLjAsIkJvdHRvbSI6MC4wfSwiQmFja2dyb3VuZCI6eyIkaWQiOiIxNzIzIiwiQ29sb3IiOnsiJGlkIjoiMTcyNCIsIkEiOjI1NSwiUiI6MjQ2LCJHIjoxNDYsIkIiOjB9fSwiSXNWaXNpYmxlIjp0cnVlLCJXaWR0aCI6MTguMCwiSGVpZ2h0IjoyMC4wLCJCb3JkZXJTdHlsZSI6eyIkaWQiOiIxNzI1IiwiTGluZUNvbG9yIjp7IiRyZWYiOiIxMzY1In0sIkxpbmVXZWlnaHQiOjAuMCwiTGluZVR5cGUiOjAsIlBhcmVudFN0eWxlIjpudWxsfSwiUGFyZW50U3R5bGUiOm51bGx9LCJUaXRsZVN0eWxlIjp7IiRpZCI6IjE3MjYiLCJGb250U2V0dGluZ3MiOnsiJGlkIjoiMTcyNyIsIkZvbnRTaXplIjoxMCwiRm9udE5hbWUiOiJDYWxpYnJpIiwiSXNCb2xkIjp0cnVlLCJJc0l0YWxpYyI6ZmFsc2UsIklzVW5kZXJsaW5lZCI6ZmFsc2UsIlBhcmVudFN0eWxlIjpudWxsfSwiQXV0b1NpemUiOjIsIkZvcmVncm91bmQiOnsiJGlkIjoiMTcyOCIsIkNvbG9yIjp7IiRpZCI6IjE3MjkiLCJBIjoyNTUsIlIiOjAsIkciOjAsIkIiOjB9fSwiTWF4V2lkdGgiOjgxLjI0MDIzNDM3NSwiTWF4SGVpZ2h0IjoiSW5maW5pdHkiLCJTbWFydEZvcmVncm91bmRJc0FjdGl2ZSI6ZmFsc2UsIkhvcml6b250YWxBbGlnbm1lbnQiOjEsIlZlcnRpY2FsQWxpZ25tZW50IjowLCJTbWFydEZvcmVncm91bmQiOm51bGwsIkJhY2tncm91bmRGaWxsVHlwZSI6MCwiTWFyZ2luIjp7IiRpZCI6IjE3MzAiLCJUb3AiOjAuMCwiTGVmdCI6MC4wLCJSaWdodCI6MC4wLCJCb3R0b20iOjAuMH0sIlBhZGRpbmciOnsiJGlkIjoiMTczMSIsIlRvcCI6MC4wLCJMZWZ0IjowLjAsIlJpZ2h0IjowLjAsIkJvdHRvbSI6MC4wfSwiQmFja2dyb3VuZCI6eyIkaWQiOiIxNzMyIiwiQ29sb3IiOnsiJGlkIjoiMTczMyIsIkEiOjAsIlIiOjI1NSwiRyI6MjU1LCJCIjoyNTV9fSwiSXNWaXNpYmxlIjp0cnVlLCJXaWR0aCI6MC4wLCJIZWlnaHQiOjAuMCwiQm9yZGVyU3R5bGUiOnsiJGlkIjoiMTczNCIsIkxpbmVDb2xvciI6bnVsbCwiTGluZVdlaWdodCI6MC4wLCJMaW5lVHlwZSI6MCwiUGFyZW50U3R5bGUiOm51bGx9LCJQYXJlbnRTdHlsZSI6bnVsbH0sIkRhdGVTdHlsZSI6eyIkaWQiOiIxNzM1IiwiRm9udFNldHRpbmdzIjp7IiRpZCI6IjE3MzYiLCJGb250U2l6ZSI6OSwiRm9udE5hbWUiOiJDYWxpYnJpIiwiSXNCb2xkIjpmYWxzZSwiSXNJdGFsaWMiOmZhbHNlLCJJc1VuZGVybGluZWQiOmZhbHNlLCJQYXJlbnRTdHlsZSI6bnVsbH0sIkF1dG9TaXplIjoyLCJGb3JlZ3JvdW5kIjp7IiRpZCI6IjE3MzciLCJDb2xvciI6eyIkaWQiOiIxNzM4IiwiQSI6MjU1LCJSIjo2OCwiRyI6ODQsIkIiOjEwNn19LCJNYXhXaWR0aCI6MzQuNSwiTWF4SGVpZ2h0IjoiSW5maW5pdHkiLCJTbWFydEZvcmVncm91bmRJc0FjdGl2ZSI6ZmFsc2UsIkhvcml6b250YWxBbGlnbm1lbnQiOjEsIlZlcnRpY2FsQWxpZ25tZW50IjowLCJTbWFydEZvcmVncm91bmQiOm51bGwsIkJhY2tncm91bmRGaWxsVHlwZSI6MCwiTWFyZ2luIjp7IiRpZCI6IjE3MzkiLCJUb3AiOjAuMCwiTGVmdCI6MC4wLCJSaWdodCI6MC4wLCJCb3R0b20iOjAuMH0sIlBhZGRpbmciOnsiJGlkIjoiMTc0MCIsIlRvcCI6MC4wLCJMZWZ0IjowLjAsIlJpZ2h0IjowLjAsIkJvdHRvbSI6MC4wfSwiQmFja2dyb3VuZCI6eyIkaWQiOiIxNzQxIiwiQ29sb3IiOnsiJGlkIjoiMTc0MiIsIkEiOjAsIlIiOjI1NSwiRyI6MjU1LCJCIjoyNTV9fSwiSXNWaXNpYmxlIjpmYWxzZSwiV2lkdGgiOjAuMCwiSGVpZ2h0IjowLjAsIkJvcmRlclN0eWxlIjp7IiRpZCI6IjE3NDMiLCJMaW5lQ29sb3IiOm51bGwsIkxpbmVXZWlnaHQiOjAuMCwiTGluZVR5cGUiOjAsIlBhcmVudFN0eWxlIjpudWxsfSwiUGFyZW50U3R5bGUiOm51bGx9LCJEYXRlRm9ybWF0Ijp7IiRpZCI6IjE3ND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Q4NyJ9fSwiV2Vla051bWJlcmluZyI6eyIkaWQiOiIxNzQ1IiwiRm9ybWF0IjowLCJJc1Zpc2libGUiOmZhbHNlLCJMYXN0S25vd25WaXNpYmlsaXR5U3RhdGUiOmZhbHNlfSwiSXNWaXNpYmxlIjp0cnVlLCJQYXJlbnRTdHlsZSI6bnVsbH0sIkluZGV4Ijo3LCJQZXJjZW50YWdlQ29tcGxldGUiOm51bGwsIlBvc2l0aW9uIjp7IlJhdGlvIjowLjAsIklzQ3VzdG9tIjpmYWxzZX0sIkRhdGVGb3JtYXQiOnsiJHJlZiI6IjE3NDQifSwiV2Vla051bWJlcmluZyI6eyIkaWQiOiIxNzQ2IiwiRm9ybWF0IjowLCJJc1Zpc2libGUiOmZhbHNlLCJMYXN0S25vd25WaXNpYmlsaXR5U3RhdGUiOmZhbHNlfSwiUmVsYXRlZFRhc2tJZCI6IjAwMDAwMDAwLTAwMDAtMDAwMC0wMDAwLTAwMDAwMDAwMDAwMCIsIklkIjoiMGMxODJlNjQtZmUwMS00Y2Y1LTg5ZjEtOThiMjU0YTFmZTVmIiwiSW1wb3J0SWQiOiI4IiwiVGl0bGUiOiJGdW5kaW5nIFx1MDAwYmRlYWRsaW5lIiwiTm90ZSI6bnVsbCwiSHlwZXJsaW5rIjp7IiRpZCI6IjE3NDciLCJBZGRyZXNzIjpudWxsLCJTdWJBZGRyZXNzIjpudWxsfSwiSXNDaGFuZ2VkIjpmYWxzZSwiSXNOZXciOmZhbHNlfSx7IiRpZCI6IjE3NDgiLCJEYXRlIjoiMjAyMy0xMS0wMVQyMzo1OTowMCIsIlN0eWxlIjp7IiRpZCI6IjE3NDkiLCJTaGFwZSI6MTQsIkNvbm5lY3Rvck1hcmdpbiI6eyIkaWQiOiIxNzUwIiwiVG9wIjowLjAsIkxlZnQiOjIuMCwiUmlnaHQiOjIuMCwiQm90dG9tIjowLjB9LCJDb25uZWN0b3JTdHlsZSI6eyIkaWQiOiIxNzUxIiwiTGluZUNvbG9yIjp7IiRpZCI6IjE3NTIiLCIkdHlwZSI6Ik5MUkUuQ29tbW9uLkRvbS5Tb2xpZENvbG9yQnJ1c2gsIE5MUkUuQ29tbW9uIiwiQ29sb3IiOnsiJGlkIjoiMTc1MyIsIkEiOjI1NSwiUiI6MzEsIkciOjczLCJCIjoxMjZ9fSwiTGluZVdlaWdodCI6MS4wLCJMaW5lVHlwZSI6MCwiUGFyZW50U3R5bGUiOm51bGx9LCJJc0JlbG93VGltZWJhbmQiOnRydWUsIlBvc2l0aW9uT25UYXNrIjowLCJIaWRlRGF0ZSI6ZmFsc2UsIlNoYXBlU2l6ZSI6MSwiU3BhY2luZyI6MS4wLCJQYWRkaW5nIjp7IiRpZCI6IjE3NTQiLCJUb3AiOjcuMCwiTGVmdCI6My4wLCJSaWdodCI6MC4wLCJCb3R0b20iOjIuMH0sIlNoYXBlU3R5bGUiOnsiJGlkIjoiMTc1NSIsIk1hcmdpbiI6eyIkaWQiOiIxNzU2IiwiVG9wIjowLjAsIkxlZnQiOjAuMCwiUmlnaHQiOjAuMCwiQm90dG9tIjowLjB9LCJQYWRkaW5nIjp7IiRpZCI6IjE3NTciLCJUb3AiOjAuMCwiTGVmdCI6MC4wLCJSaWdodCI6MC4wLCJCb3R0b20iOjAuMH0sIkJhY2tncm91bmQiOnsiJGlkIjoiMTc1OCIsIkNvbG9yIjp7IiRpZCI6IjE3NTkiLCJBIjoyNTUsIlIiOjAsIkciOjExNCwiQiI6MTg4fX0sIklzVmlzaWJsZSI6dHJ1ZSwiV2lkdGgiOjE4LjAsIkhlaWdodCI6MjAuMCwiQm9yZGVyU3R5bGUiOnsiJGlkIjoiMTc2MCIsIkxpbmVDb2xvciI6eyIkaWQiOiIxNzYxIiwiJHR5cGUiOiJOTFJFLkNvbW1vbi5Eb20uU29saWRDb2xvckJydXNoLCBOTFJFLkNvbW1vbiIsIkNvbG9yIjp7IiRpZCI6IjE3NjIiLCJBIjoyNTUsIlIiOjE3NiwiRyI6MTE4LCJCIjozMX19LCJMaW5lV2VpZ2h0IjowLjAsIkxpbmVUeXBlIjowLCJQYXJlbnRTdHlsZSI6bnVsbH0sIlBhcmVudFN0eWxlIjpudWxsfSwiVGl0bGVTdHlsZSI6eyIkaWQiOiIxNzYzIiwiRm9udFNldHRpbmdzIjp7IiRpZCI6IjE3NjQiLCJGb250U2l6ZSI6MTAsIkZvbnROYW1lIjoiQ2FsaWJyaSIsIklzQm9sZCI6dHJ1ZSwiSXNJdGFsaWMiOmZhbHNlLCJJc1VuZGVybGluZWQiOmZhbHNlLCJQYXJlbnRTdHlsZSI6bnVsbH0sIkF1dG9TaXplIjowLCJGb3JlZ3JvdW5kIjp7IiRpZCI6IjE3NjUiLCJDb2xvciI6eyIkaWQiOiIxNzY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NjciLCJUb3AiOjAuMCwiTGVmdCI6MC4wLCJSaWdodCI6MC4wLCJCb3R0b20iOjAuMH0sIlBhZGRpbmciOnsiJGlkIjoiMTc2OCIsIlRvcCI6MC4wLCJMZWZ0IjowLjAsIlJpZ2h0IjowLjAsIkJvdHRvbSI6MC4wfSwiQmFja2dyb3VuZCI6eyIkaWQiOiIxNzY5IiwiQ29sb3IiOnsiJGlkIjoiMTc3MCIsIkEiOjAsIlIiOjI1NSwiRyI6MjU1LCJCIjoyNTV9fSwiSXNWaXNpYmxlIjp0cnVlLCJXaWR0aCI6MC4wLCJIZWlnaHQiOjAuMCwiQm9yZGVyU3R5bGUiOnsiJGlkIjoiMTc3MSIsIkxpbmVDb2xvciI6bnVsbCwiTGluZVdlaWdodCI6MC4wLCJMaW5lVHlwZSI6MCwiUGFyZW50U3R5bGUiOm51bGx9LCJQYXJlbnRTdHlsZSI6bnVsbH0sIkRhdGVTdHlsZSI6eyIkaWQiOiIxNzcyIiwiRm9udFNldHRpbmdzIjp7IiRpZCI6IjE3NzMiLCJGb250U2l6ZSI6OSwiRm9udE5hbWUiOiJDYWxpYnJpIiwiSXNCb2xkIjpmYWxzZSwiSXNJdGFsaWMiOmZhbHNlLCJJc1VuZGVybGluZWQiOmZhbHNlLCJQYXJlbnRTdHlsZSI6bnVsbH0sIkF1dG9TaXplIjowLCJGb3JlZ3JvdW5kIjp7IiRpZCI6IjE3NzQiLCJDb2xvciI6eyIkaWQiOiIxNzc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Nzc2IiwiVG9wIjowLjAsIkxlZnQiOjAuMCwiUmlnaHQiOjAuMCwiQm90dG9tIjowLjB9LCJQYWRkaW5nIjp7IiRpZCI6IjE3NzciLCJUb3AiOjAuMCwiTGVmdCI6MC4wLCJSaWdodCI6MC4wLCJCb3R0b20iOjAuMH0sIkJhY2tncm91bmQiOnsiJGlkIjoiMTc3OCIsIkNvbG9yIjp7IiRpZCI6IjE3NzkiLCJBIjowLCJSIjoyNTUsIkciOjI1NSwiQiI6MjU1fX0sIklzVmlzaWJsZSI6ZmFsc2UsIldpZHRoIjowLjAsIkhlaWdodCI6MC4wLCJCb3JkZXJTdHlsZSI6eyIkaWQiOiIxNzgwIiwiTGluZUNvbG9yIjpudWxsLCJMaW5lV2VpZ2h0IjowLjAsIkxpbmVUeXBlIjowLCJQYXJlbnRTdHlsZSI6bnVsbH0sIlBhcmVudFN0eWxlIjpudWxsfSwiRGF0ZUZvcm1hdCI6eyIkaWQiOiIxNzg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4MiIsIkRhdGVQYXJ0SXNWaXNpYmxlIjpmYWxzZSwiVGltZVBhcnRJc1Zpc2libGUiOmZhbHNlfX0sIldlZWtOdW1iZXJpbmciOnsiJGlkIjoiMTc4MyIsIkZvcm1hdCI6MCwiSXNWaXNpYmxlIjpmYWxzZSwiTGFzdEtub3duVmlzaWJpbGl0eVN0YXRlIjpmYWxzZX0sIklzVmlzaWJsZSI6dHJ1ZSwiUGFyZW50U3R5bGUiOm51bGx9LCJJbmRleCI6OCwiUGVyY2VudGFnZUNvbXBsZXRlIjpudWxsLCJQb3NpdGlvbiI6eyJSYXRpbyI6MC4wOTAyNTU5MjAxODQ2MTQ3MywiSXNDdXN0b20iOnRydWV9LCJEYXRlRm9ybWF0Ijp7IiRyZWYiOiIxNzgxIn0sIldlZWtOdW1iZXJpbmciOnsiJGlkIjoiMTc4NCIsIkZvcm1hdCI6MCwiSXNWaXNpYmxlIjpmYWxzZSwiTGFzdEtub3duVmlzaWJpbGl0eVN0YXRlIjpmYWxzZX0sIlJlbGF0ZWRUYXNrSWQiOiIwMDAwMDAwMC0wMDAwLTAwMDAtMDAwMC0wMDAwMDAwMDAwMDAiLCJJZCI6ImU3M2I0NGFmLTQ1NGYtNDEzMi1iNDM0LWJmYjJhOWJjNGZlZiIsIkltcG9ydElkIjoiOSIsIlRpdGxlIjoiUGhhc2UgMiBcdTAwMGJGdW5kaW5nIiwiTm90ZSI6bnVsbCwiSHlwZXJsaW5rIjp7IiRpZCI6IjE3ODUiLCJBZGRyZXNzIjpudWxsLCJTdWJBZGRyZXNzIjpudWxsfSwiSXNDaGFuZ2VkIjpmYWxzZSwiSXNOZXciOmZhbHNlfV0sIlRhc2tzIjpbXSwiU3dpbWxhbmVzIjpbXSwiTXNQcm9qZWN0SXRlbXNUcmVlIjp7IiRpZCI6IjE3ODYiLCJSb290Ijp7IkltcG9ydElkIjpudWxsLCJJc0ltcG9ydGVkIjpmYWxzZSwiQ2hpbGRyZW4iOltdfX0sIk1ldGFkYXRhIjp7IiRpZCI6IjE3ODciLCJFeGNlbFNoZWV0TmFtZSI6IlNoZWV0MSIsIkl0ZW1zVGl0bGVzIjoiW1wiVi4wLjAuMlwiLFwiRnVuZGluZyBkZWFkbGluZVwiLFwiTVJSOiAzMDBLXCIsXCJQaGFzZSAxIEZ1bmRpbmdcIixcIlYuMC4wLjNcIixcIklQTyBBcHAgdjIgcmVsZWFzZVwiLFwiTVJSOiAzMDBLXCIsXCJGdW5kaW5nIGRlYWRsaW5lXCIsXCJQaGFzZSAyIEZ1bmRpbmdcIixcIkRldGVybWluZSBrZXkgc3Rha2Vob2xkZXJzXCIsXCJSZW1vdmUgdXBncmFkZSBiYXJyaWVyc1wiLFwiUmV2aWV3IGN1cnJlbnQgcmlzayBpbml0aWF0aXZlc1wiLFwiQWR2ZXJ0aXNlbWVudCBtYW5hZ2VtZW50XCIsXCJBbmFseXRpY2FsIG1hcmtldGluZ1wiLFwiUHVibGljIHJlbGF0aW9uc1wiLFwiVG90YWwgZW1wbG95ZWUgaW52b2x2ZW1lbnRcIixcIlRvdGFsIHF1YWxpdHkgZm9jdXNcIixcIlN0cnVjdHVyZWQgZmxvdyBtYW51ZmFjdHVyaW5nXCIsXCJMZXZlbCBsb2FkIGFuZCBiYWxhbmNlZCBmbG93XCIsXCJTZXQgdXAgcmVkdWN0aW9uXCIsXCJDb250aW51b3VzIGltcHJvdmVtZW50XCIsXCJBbmFseXNpcyBvZiBmZWVkYmFja1wiLFwiU2FsZXMgJiBNYXJrZXRpbmcgcmVvcmdhbml6YXRpb25cIixcIkMtTGV2ZWwgTWFuYWdlbWVudFwiLFwiQ3VsdHVyZSBvdmVyaGF1bCAoc3dpdGNoIHRvIEFnaWxlKVwiXSIsIkl0ZW1zU3dpbWxhbmVzIjoiW1wiTWFya2V0aW5nXCIsXCJNYXJrZXRpbmdcIixcIk1hcmtldGluZ1wiLFwiTWFya2V0aW5nXCIsXCJNYXJrZXRpbmdcIixcIk1hcmtldGluZ1wiLFwiTGVhbiBNYW51ZmFjdHVyaW5nXCIsXCJMZWFuIE1hbnVmYWN0dXJpbmdcIixcIkxlYW4gTWFudWZhY3R1cmluZ1wiLFwiTGVhbiBNYW51ZmFjdHVyaW5nXCIsXCJMZWFuIE1hbnVmYWN0dXJpbmdcIixcIkxlYW4gTWFudWZhY3R1cmluZ1wiLFwiQ2hhbmdlIG1hbmFnZW1lbnRcIixcIkNoYW5nZSBtYW5hZ2VtZW50XCIsXCJDaGFuZ2UgbWFuYWdlbWVudFwiLFwiQ2hhbmdlIG1hbmFnZW1lbnR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LHtcIiRpZFwiOlwiMjVcIixcIkltcG9ydElkXCI6XCIyNFwiLFwiSXNJbXBvcnRlZFwiOnRydWUsXCJDaGlsZHJlblwiOltdfSx7XCIkaWRcIjpcIjI2XCIsXCJJbXBvcnRJZFwiOlwiMjVcIixcIklzSW1wb3J0ZWRcIjp0cnVlLFwiQ2hpbGRyZW5cIjpbXX1dfX0iLCJDb2x1bW5zTWFwcGluZyI6Ilt7XCIkaWRcIjpcIjFcIixcIlNlbGVjdGVkTWFwcGluZ1wiOjgsXCJDb2x1bW5IZWFkZXJcIjpcIkNvbHVtbjBcIixcIkNvbHVtbkZyaWVuZGx5TmFtZVwiOlwiUm93IElEXCJ9LHtcIiRpZFwiOlwiMlwiLFwiU2VsZWN0ZWRNYXBwaW5nXCI6MSxcIkNvbHVtbkhlYWRlclwiOlwiQ29sdW1uMVwiLFwiQ29sdW1uRnJpZW5kbHlOYW1lXCI6XCJTd2ltbGFuZVwifSx7XCIkaWRcIjpcIjNcIixcIlNlbGVjdGVkTWFwcGluZ1wiOjcsXCJDb2x1bW5IZWFkZXJcIjpcIkNvbHVtbjJcIixcIkNvbHVtbkZyaWVuZGx5TmFtZVwiOlwiU3ViLXN3aW1sYW5lXCJ9LHtcIiRpZFwiOlwiNFwiLFwiU2VsZWN0ZWRNYXBwaW5nXCI6MixcIkNvbHVtbkhlYWRlclwiOlwiQ29sdW1uM1wiLFwiQ29sdW1uRnJpZW5kbHlOYW1lXCI6XCJUYXNrL21pbGVzdG9uZVwifSx7XCIkaWRcIjpcIjVcIixcIlNlbGVjdGVkTWFwcGluZ1wiOjMsXCJDb2x1bW5IZWFkZXJcIjpcIkNvbHVtbjRcIixcIkNvbHVtbkZyaWVuZGx5TmFtZVwiOlwiU3RhcnQgZGF0ZVwifSx7XCIkaWRcIjpcIjZcIixcIlNlbGVjdGVkTWFwcGluZ1wiOjQsXCJDb2x1bW5IZWFkZXJcIjpcIkNvbHVtbjVcIixcIkNvbHVtbkZyaWVuZGx5TmFtZVwiOlwiRW5kIGRhdGV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VcGRhdGVTY2FsZUZvckltcG9ydGVkVGltZWxpbmUiOiJGYWxzZSIsIlJlY2VudENvbG9yc0NvbGxlY3Rpb24iOiJbXSJ9LCJTZXR0aW5ncyI6eyIkaWQiOiIxNzg4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NYW51ZmFjdHVyaW5nXFxPVExcXHF1YXJ0ZXJseS1sZWFuLW1hbnVmYWN0dXJpbmctcm9hZG1hcC54bHN4IiwiVGltZUNvbmZpZ3VyYXRpb24iOnsiJGlkIjoiMTc4OSIsIlVzZVRpbWUiOmZhbHNlLCJXb3JrRGF5U3RhcnQiOiIwMDowMDowMCIsIldvcmtEYXlFbmQiOiIyMzo1OTowMCJ9LCJMYXN0VXNlZFRlbXBsYXRlSWQiOiJjOGRkOTYzNy04OWNjLTRkYzktOTU0MC1lYTRjZjJjOTU2OTgiLCJGaXJzdFdlZWtPZlllYXIiOjAsIlBsYWNlTWlsZXN0b25lQXRUaGVCZWdpbm5pbmdPZlRoZURheSI6ZmFsc2V9"/>
  <p:tag name="__MASTER" val="__part_0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SCALETYPE" val="Quarters"/>
  <p:tag name="OTLLEFTENDCAPSMARGINLEFT" val="102.525037936267"/>
  <p:tag name="OTLTIMEBANDRESERVEDLEFTAREAWIDTH" val="53.4886191198786"/>
  <p:tag name="OTLTIMEBANDENDDATE" val="2023-12-31T23:59:00.0000000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LEFTENDCAPSMARGINLEFT" val="102.525037936267"/>
  <p:tag name="OTLTIMEBANDRESERVEDLEFTAREAWIDTH" val="53.4886191198786"/>
  <p:tag name="OTLTIMEBANDENDDATE" val="2023-12-31T23:59:00.0000000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00:00:00.0000000"/>
  <p:tag name="OTLENDDATE" val="2023-04-30T23:59:00.0000000"/>
  <p:tag name="OTLPERCENTAGE" val="20"/>
  <p:tag name="OTLDURATIONFORMAT" val="day"/>
  <p:tag name="OTLSPACING" val="5"/>
  <p:tag name="OTLSHAPETHICKNESSTYPE" val="Thick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2T00:00:00.0000000Z"/>
  <p:tag name="OTLENDDATE" val="2023-06-30T23:59:00.0000000"/>
  <p:tag name="OTLDURATIONFORMAT" val="day"/>
  <p:tag name="OTLSPACING" val="5"/>
  <p:tag name="OTLSHAPETHICKNESSTYPE" val="Thick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2T00:00:00.0000000Z"/>
  <p:tag name="OTLENDDATE" val="2023-10-31T23:59:00.0000000"/>
  <p:tag name="OTLDURATIONFORMAT" val="day"/>
  <p:tag name="OTLSPACING" val="5"/>
  <p:tag name="OTLSHAPETHICKNESSTYPE" val="Thick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2T00:00:00.0000000Z"/>
  <p:tag name="OTLENDDATE" val="2023-12-15T23:59:00.0000000"/>
  <p:tag name="OTLDURATIONFORMAT" val="day"/>
  <p:tag name="OTLSPACING" val="5"/>
  <p:tag name="OTLSHAPETHICKNESSTYPE" val="Thick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5T00:00:00.0000000"/>
  <p:tag name="OTLENDDATE" val="2023-05-31T23:59:00.0000000"/>
  <p:tag name="OTLPERCENTAGE" val="20"/>
  <p:tag name="OTLDURATIONFORMAT" val="day"/>
  <p:tag name="OTLSPACING" val="5"/>
  <p:tag name="OTLSHAPETHICKNESSTYPE" val="Thick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00:00:00.0000000"/>
  <p:tag name="OTLENDDATE" val="2023-12-31T23:59:00.0000000"/>
  <p:tag name="OTLDURATIONFORMAT" val="day"/>
  <p:tag name="OTLSPACING" val="5"/>
  <p:tag name="OTLSHAPETHICKNESSTYPE" val="Thic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00:00:00.0000000"/>
  <p:tag name="OTLENDDATE" val="2023-04-10T23:59:00.0000000"/>
  <p:tag name="OTLPERCENTAGE" val="10"/>
  <p:tag name="OTLDURATIONFORMAT" val="day"/>
  <p:tag name="OTLSPACING" val="5"/>
  <p:tag name="OTLSHAPETHICKNESSTYPE" val="Thick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1T00:00:00.0000000"/>
  <p:tag name="OTLENDDATE" val="2023-08-15T23:59:00.0000000"/>
  <p:tag name="OTLDURATIONFORMAT" val="day"/>
  <p:tag name="OTLSPACING" val="5"/>
  <p:tag name="OTLSHAPETHICKNESSTYPE" val="Thick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9-01T00:00:00.0000000"/>
  <p:tag name="OTLENDDATE" val="2023-12-10T23:59:00.0000000"/>
  <p:tag name="OTLDURATIONFORMAT" val="day"/>
  <p:tag name="OTLSPACING" val="5"/>
  <p:tag name="OTLSHAPETHICKNESSTYPE" val="Thick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01T00:00:00.0000000"/>
  <p:tag name="OTLENDDATE" val="2023-04-30T23:59:00.0000000"/>
  <p:tag name="OTLDURATIONFORMAT" val="day"/>
  <p:tag name="OTLSPACING" val="5"/>
  <p:tag name="OTLSHAPETHICKNESSTYPE" val="Thick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11T00:00:00.0000000"/>
  <p:tag name="OTLENDDATE" val="2023-08-16T23:59:00.0000000"/>
  <p:tag name="OTLDURATIONFORMAT" val="day"/>
  <p:tag name="OTLSPACING" val="5"/>
  <p:tag name="OTLSHAPETHICKNESSTYPE" val="Thick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9-01T00:00:00.0000000"/>
  <p:tag name="OTLENDDATE" val="2023-11-30T23:59:00.0000000"/>
  <p:tag name="OTLDURATIONFORMAT" val="day"/>
  <p:tag name="OTLSPACING" val="5"/>
  <p:tag name="OTLSHAPETHICKNESSTYPE" val="Thick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5T00:00:00.0000000"/>
  <p:tag name="OTLENDDATE" val="2023-03-10T23:59:00.0000000"/>
  <p:tag name="OTLDURATIONFORMAT" val="day"/>
  <p:tag name="OTLSPACING" val="5"/>
  <p:tag name="OTLSHAPETHICKNESSTYPE" val="Thick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01T00:00:00.0000000"/>
  <p:tag name="OTLENDDATE" val="2023-10-10T23:59:00.0000000"/>
  <p:tag name="OTLDURATIONFORMAT" val="day"/>
  <p:tag name="OTLSPACING" val="5"/>
  <p:tag name="OTLSHAPETHICKNESSTYPE" val="Thick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1T00:00:00.0000000"/>
  <p:tag name="OTLENDDATE" val="2023-12-20T23:59:00.0000000"/>
  <p:tag name="OTLDURATIONFORMAT" val="day"/>
  <p:tag name="OTLSPACING" val="5"/>
  <p:tag name="OTLSHAPETHICKNESSTYPE" val="Thick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1T00:00:00.0000000"/>
  <p:tag name="OTLENDDATE" val="2023-08-31T23:59:00.0000000"/>
  <p:tag name="OTLDURATIONFORMAT" val="day"/>
  <p:tag name="OTLSPACING" val="5"/>
  <p:tag name="OTLSHAPETHICKNESSTYPE" val="Thick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27T00:00:00.0000000"/>
  <p:tag name="OTLENDDATE" val="2023-07-22T23:59:00.0000000"/>
  <p:tag name="OTLDURATIONFORMAT" val="day"/>
  <p:tag name="OTLSPACING" val="3"/>
  <p:tag name="OTLSHAPETHICKNESSTYPE" val="Regular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23T00:00:00.0000000"/>
  <p:tag name="OTLENDDATE" val="2024-06-18T23:59:00.0000000"/>
  <p:tag name="OTLDURATIONFORMAT" val="day"/>
  <p:tag name="OTLSPACING" val="3"/>
  <p:tag name="OTLSHAPETHICKNESSTYPE" val="Regular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19T00:00:00.0000000"/>
  <p:tag name="OTLENDDATE" val="2025-04-11T23:59:00.0000000"/>
  <p:tag name="OTLDURATIONFORMAT" val="day"/>
  <p:tag name="OTLSPACING" val="3"/>
  <p:tag name="OTLSHAPETHICKNESSTYPE" val="Regular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12T00:00:00.0000000"/>
  <p:tag name="OTLENDDATE" val="2025-12-02T23:59:00.0000000"/>
  <p:tag name="OTLDURATIONFORMAT" val="day"/>
  <p:tag name="OTLSPACING" val="3"/>
  <p:tag name="OTLSHAPETHICKNESSTYPE" val="Regular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03T00:00:00.0000000"/>
  <p:tag name="OTLENDDATE" val="2026-05-15T23:59:00.0000000"/>
  <p:tag name="OTLDURATIONFORMAT" val="day"/>
  <p:tag name="OTLSPACING" val="3"/>
  <p:tag name="OTLSHAPETHICKNESSTYPE" val="Regular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5-16T00:00:00.0000000"/>
  <p:tag name="OTLENDDATE" val="2027-02-24T23:59:00.0000000"/>
  <p:tag name="OTLDURATIONFORMAT" val="day"/>
  <p:tag name="OTLSPACING" val="3"/>
  <p:tag name="OTLSHAPETHICKNESSTYPE" val="Regular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RR: 300K"/>
  <p:tag name="OTLDATE" val="2023-03-10T23:59:00.0000000"/>
  <p:tag name="OTLPOSITIONONTASK" val="None"/>
  <p:tag name="OTLRELATEDTASKID" val="00000000-0000-0000-0000-000000000000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RR: 300K"/>
  <p:tag name="OTLDATE" val="2023-09-01T23:59:00.0000000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12T00:00:00.0000000"/>
  <p:tag name="OTLENDDATE" val="2023-03-07T23:59:00.0000000"/>
  <p:tag name="OTLDURATIONFORMAT" val="day"/>
  <p:tag name="OTLSPACING" val="3"/>
  <p:tag name="OTLSHAPETHICKNESSTYPE" val="Regular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0-01T23:59:00.0000000"/>
  <p:tag name="OTLPOSITIONONTASK" val="None"/>
  <p:tag name="OTLRELATEDTASKID" val="00000000-0000-0000-0000-000000000000"/>
  <p:tag name="OTLMTITLE" val="Funding deadlin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1-01T23:59:00.0000000"/>
  <p:tag name="OTLPOSITIONONTASK" val="None"/>
  <p:tag name="OTLRELATEDTASKID" val="00000000-0000-0000-0000-000000000000"/>
  <p:tag name="OTLMTITLE" val="Phase 2 Funding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hase 1 Funding"/>
  <p:tag name="OTLDATE" val="2023-05-01T23:59:00.0000000"/>
  <p:tag name="OTLPOSITIONONTASK" val="None"/>
  <p:tag name="OTLRELATEDTASKID" val="00000000-0000-0000-0000-000000000000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unding deadline"/>
  <p:tag name="OTLDATE" val="2023-03-01T23:59:00.0000000"/>
  <p:tag name="OTLPOSITIONONTASK" val="None"/>
  <p:tag name="OTLRELATEDTASKID" val="00000000-0000-0000-0000-000000000000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.0.0.2"/>
  <p:tag name="OTLDATE" val="2023-02-01T23:59:00.0000000"/>
  <p:tag name="OTLPOSITIONONTASK" val="None"/>
  <p:tag name="OTLRELATEDTASKID" val="00000000-0000-0000-0000-000000000000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.0.0.3"/>
  <p:tag name="OTLDATE" val="2023-05-15T23:59:00.0000000"/>
  <p:tag name="OTLPOSITIONONTASK" val="None"/>
  <p:tag name="OTLRELATEDTASKID" val="00000000-0000-0000-0000-000000000000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O App v2 release"/>
  <p:tag name="OTLDATE" val="2023-06-15T23:59:00.0000000"/>
  <p:tag name="OTLPOSITIONONTASK" val="None"/>
  <p:tag name="OTLRELATEDTASKID" val="00000000-0000-0000-0000-000000000000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08T00:00:00.0000000"/>
  <p:tag name="OTLENDDATE" val="2024-03-01T23:59:00.0000000"/>
  <p:tag name="OTLDURATIONFORMAT" val="day"/>
  <p:tag name="OTLSPACING" val="3"/>
  <p:tag name="OTLSHAPETHICKNESSTYPE" val="Regular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02T00:00:00.0000000"/>
  <p:tag name="OTLENDDATE" val="2024-11-20T23:59:00.0000000"/>
  <p:tag name="OTLDURATIONFORMAT" val="day"/>
  <p:tag name="OTLSPACING" val="3"/>
  <p:tag name="OTLSHAPETHICKNESSTYPE" val="Regula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1-21T00:00:00.0000000"/>
  <p:tag name="OTLENDDATE" val="2025-11-20T23:59:00.0000000"/>
  <p:tag name="OTLDURATIONFORMAT" val="day"/>
  <p:tag name="OTLSPACING" val="3"/>
  <p:tag name="OTLSHAPETHICKNESSTYPE" val="Regula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1-21T00:00:00.0000000"/>
  <p:tag name="OTLENDDATE" val="2026-10-18T23:59:00.0000000"/>
  <p:tag name="OTLDURATIONFORMAT" val="day"/>
  <p:tag name="OTLSPACING" val="3"/>
  <p:tag name="OTLSHAPETHICKNESSTYPE" val="Regula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10-19T00:00:00.0000000"/>
  <p:tag name="OTLENDDATE" val="2027-04-10T23:59:00.0000000"/>
  <p:tag name="OTLDURATIONFORMAT" val="day"/>
  <p:tag name="OTLSPACING" val="3"/>
  <p:tag name="OTLSHAPETHICKNESSTYPE" val="Regula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5T00:00:00.0000000"/>
  <p:tag name="OTLENDDATE" val="2022-05-22T23:59:00.0000000"/>
  <p:tag name="OTLDURATIONFORMAT" val="day"/>
  <p:tag name="OTLSPACING" val="3"/>
  <p:tag name="OTLSHAPETHICKNESSTYPE" val="Regula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23T00:00:00.0000000"/>
  <p:tag name="OTLENDDATE" val="2023-01-20T23:59:00.0000000"/>
  <p:tag name="OTLDURATIONFORMAT" val="day"/>
  <p:tag name="OTLSPACING" val="3"/>
  <p:tag name="OTLSHAPETHICKNESSTYPE" val="Regula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21T00:00:00.0000000"/>
  <p:tag name="OTLENDDATE" val="2023-08-06T23:59:00.0000000"/>
  <p:tag name="OTLDURATIONFORMAT" val="day"/>
  <p:tag name="OTLSPACING" val="3"/>
  <p:tag name="OTLSHAPETHICKNESSTYPE" val="Regula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8-07T00:00:00.0000000"/>
  <p:tag name="OTLENDDATE" val="2024-03-19T23:59:00.0000000"/>
  <p:tag name="OTLDURATIONFORMAT" val="day"/>
  <p:tag name="OTLSPACING" val="3"/>
  <p:tag name="OTLSHAPETHICKNESSTYPE" val="Regula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20T00:00:00.0000000"/>
  <p:tag name="OTLENDDATE" val="2024-08-14T23:59:00.0000000"/>
  <p:tag name="OTLDURATIONFORMAT" val="day"/>
  <p:tag name="OTLSPACING" val="3"/>
  <p:tag name="OTLSHAPETHICKNESSTYPE" val="Regula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15T00:00:00.0000000"/>
  <p:tag name="OTLENDDATE" val="2024-12-28T23:59:00.0000000"/>
  <p:tag name="OTLDURATIONFORMAT" val="day"/>
  <p:tag name="OTLSPACING" val="3"/>
  <p:tag name="OTLSHAPETHICKNESSTYPE" val="Regula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8T00:00:00.0000000"/>
  <p:tag name="OTLENDDATE" val="2022-05-25T23:59:00.0000000"/>
  <p:tag name="OTLDURATIONFORMAT" val="day"/>
  <p:tag name="OTLSPACING" val="3"/>
  <p:tag name="OTLSHAPETHICKNESSTYPE" val="Regula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26T00:00:00.0000000"/>
  <p:tag name="OTLENDDATE" val="2022-09-24T23:59:00.0000000"/>
  <p:tag name="OTLDURATIONFORMAT" val="day"/>
  <p:tag name="OTLSPACING" val="3"/>
  <p:tag name="OTLSHAPETHICKNESSTYPE" val="Regula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25T00:00:00.0000000"/>
  <p:tag name="OTLENDDATE" val="2023-04-07T23:59:00.0000000"/>
  <p:tag name="OTLDURATIONFORMAT" val="day"/>
  <p:tag name="OTLSPACING" val="3"/>
  <p:tag name="OTLSHAPETHICKNESSTYPE" val="Regula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8T00:00:00.0000000"/>
  <p:tag name="OTLENDDATE" val="2023-08-28T23:59:00.0000000"/>
  <p:tag name="OTLDURATIONFORMAT" val="day"/>
  <p:tag name="OTLSPACING" val="3"/>
  <p:tag name="OTLSHAPETHICKNESSTYPE" val="Regula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8-29T00:00:00.0000000"/>
  <p:tag name="OTLENDDATE" val="2024-02-03T23:59:00.0000000"/>
  <p:tag name="OTLDURATIONFORMAT" val="day"/>
  <p:tag name="OTLSPACING" val="3"/>
  <p:tag name="OTLSHAPETHICKNESSTYPE" val="Regula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2-04T00:00:00.0000000"/>
  <p:tag name="OTLENDDATE" val="2025-01-17T23:59:00.0000000"/>
  <p:tag name="OTLDURATIONFORMAT" val="day"/>
  <p:tag name="OTLSPACING" val="3"/>
  <p:tag name="OTLSHAPETHICKNESSTYPE" val="Regula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30T00:00:00.0000000"/>
  <p:tag name="OTLENDDATE" val="2022-04-27T23:59:00.0000000"/>
  <p:tag name="OTLDURATIONFORMAT" val="day"/>
  <p:tag name="OTLSPACING" val="3"/>
  <p:tag name="OTLSHAPETHICKNESSTYPE" val="Regula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28T00:00:00.0000000"/>
  <p:tag name="OTLENDDATE" val="2023-01-19T23:59:00.0000000"/>
  <p:tag name="OTLDURATIONFORMAT" val="day"/>
  <p:tag name="OTLSPACING" val="3"/>
  <p:tag name="OTLSHAPETHICKNESSTYPE" val="Regula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20T00:00:00.0000000"/>
  <p:tag name="OTLENDDATE" val="2023-04-23T23:59:00.0000000"/>
  <p:tag name="OTLDURATIONFORMAT" val="day"/>
  <p:tag name="OTLSPACING" val="3"/>
  <p:tag name="OTLSHAPETHICKNESSTYPE" val="Regula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4T00:00:00.0000000"/>
  <p:tag name="OTLENDDATE" val="2023-09-10T23:59:00.0000000"/>
  <p:tag name="OTLDURATIONFORMAT" val="day"/>
  <p:tag name="OTLSPACING" val="3"/>
  <p:tag name="OTLSHAPETHICKNESSTYPE" val="Regula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9-11T00:00:00.0000000"/>
  <p:tag name="OTLENDDATE" val="2024-08-04T23:59:00.0000000"/>
  <p:tag name="OTLDURATIONFORMAT" val="day"/>
  <p:tag name="OTLSPACING" val="3"/>
  <p:tag name="OTLSHAPETHICKNESSTYPE" val="Regula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05T00:00:00.0000000"/>
  <p:tag name="OTLENDDATE" val="2025-05-05T23:59:00.0000000"/>
  <p:tag name="OTLDURATIONFORMAT" val="day"/>
  <p:tag name="OTLSPACING" val="3"/>
  <p:tag name="OTLSHAPETHICKNESSTYPE" val="Regula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31T00:00:00.0000000"/>
  <p:tag name="OTLENDDATE" val="2022-07-25T23:59:00.0000000"/>
  <p:tag name="OTLDURATIONFORMAT" val="day"/>
  <p:tag name="OTLSPACING" val="3"/>
  <p:tag name="OTLSHAPETHICKNESSTYPE" val="Regula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26T00:00:00.0000000"/>
  <p:tag name="OTLENDDATE" val="2023-03-08T23:59:00.0000000"/>
  <p:tag name="OTLDURATIONFORMAT" val="day"/>
  <p:tag name="OTLSPACING" val="3"/>
  <p:tag name="OTLSHAPETHICKNESSTYPE" val="Regula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09T00:00:00.0000000"/>
  <p:tag name="OTLENDDATE" val="2023-12-07T23:59:00.0000000"/>
  <p:tag name="OTLDURATIONFORMAT" val="day"/>
  <p:tag name="OTLSPACING" val="3"/>
  <p:tag name="OTLSHAPETHICKNESSTYPE" val="Regula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08T00:00:00.0000000"/>
  <p:tag name="OTLENDDATE" val="2024-04-18T23:59:00.0000000"/>
  <p:tag name="OTLDURATIONFORMAT" val="day"/>
  <p:tag name="OTLSPACING" val="3"/>
  <p:tag name="OTLSHAPETHICKNESSTYPE" val="Regula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19T00:00:00.0000000"/>
  <p:tag name="OTLENDDATE" val="2024-07-28T23:59:00.0000000"/>
  <p:tag name="OTLDURATIONFORMAT" val="day"/>
  <p:tag name="OTLSPACING" val="3"/>
  <p:tag name="OTLSHAPETHICKNESSTYPE" val="Regula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7-29T00:00:00.0000000"/>
  <p:tag name="OTLENDDATE" val="2025-05-03T23:59:00.0000000"/>
  <p:tag name="OTLDURATIONFORMAT" val="day"/>
  <p:tag name="OTLSPACING" val="3"/>
  <p:tag name="OTLSHAPETHICKNESSTYPE" val="Regula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2T00:00:00.0000000"/>
  <p:tag name="OTLENDDATE" val="2021-07-07T23:59:00.0000000"/>
  <p:tag name="OTLDURATIONFORMAT" val="day"/>
  <p:tag name="OTLSPACING" val="3"/>
  <p:tag name="OTLSHAPETHICKNESSTYPE" val="Regula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8T00:00:00.0000000"/>
  <p:tag name="OTLENDDATE" val="2021-10-17T23:59:00.0000000"/>
  <p:tag name="OTLDURATIONFORMAT" val="day"/>
  <p:tag name="OTLSPACING" val="3"/>
  <p:tag name="OTLSHAPETHICKNESSTYPE" val="Regula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18T00:00:00.0000000"/>
  <p:tag name="OTLENDDATE" val="2022-06-19T23:59:00.0000000"/>
  <p:tag name="OTLDURATIONFORMAT" val="day"/>
  <p:tag name="OTLSPACING" val="3"/>
  <p:tag name="OTLSHAPETHICKNESSTYPE" val="Regula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0T00:00:00.0000000"/>
  <p:tag name="OTLENDDATE" val="2023-03-12T23:59:00.0000000"/>
  <p:tag name="OTLDURATIONFORMAT" val="day"/>
  <p:tag name="OTLSPACING" val="3"/>
  <p:tag name="OTLSHAPETHICKNESSTYPE" val="Regula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13T00:00:00.0000000"/>
  <p:tag name="OTLENDDATE" val="2024-02-26T23:59:00.0000000"/>
  <p:tag name="OTLDURATIONFORMAT" val="day"/>
  <p:tag name="OTLSPACING" val="3"/>
  <p:tag name="OTLSHAPETHICKNESSTYPE" val="Regula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2-27T00:00:00.0000000"/>
  <p:tag name="OTLENDDATE" val="2025-02-25T23:59:00.0000000"/>
  <p:tag name="OTLDURATIONFORMAT" val="day"/>
  <p:tag name="OTLSPACING" val="3"/>
  <p:tag name="OTLSHAPETHICKNESSTYPE" val="Regula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06T00:00:00.0000000"/>
  <p:tag name="OTLENDDATE" val="2021-06-29T23:59:00.0000000"/>
  <p:tag name="OTLDURATIONFORMAT" val="day"/>
  <p:tag name="OTLSPACING" val="3"/>
  <p:tag name="OTLSHAPETHICKNESSTYPE" val="Regula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30T00:00:00.0000000"/>
  <p:tag name="OTLENDDATE" val="2022-01-11T23:59:00.0000000"/>
  <p:tag name="OTLDURATIONFORMAT" val="day"/>
  <p:tag name="OTLSPACING" val="3"/>
  <p:tag name="OTLSHAPETHICKNESSTYPE" val="Regula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2T00:00:00.0000000"/>
  <p:tag name="OTLENDDATE" val="2022-06-30T23:59:00.0000000"/>
  <p:tag name="OTLDURATIONFORMAT" val="day"/>
  <p:tag name="OTLSPACING" val="3"/>
  <p:tag name="OTLSHAPETHICKNESSTYPE" val="Regula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1T00:00:00.0000000"/>
  <p:tag name="OTLENDDATE" val="2022-12-21T23:59:00.0000000"/>
  <p:tag name="OTLDURATIONFORMAT" val="day"/>
  <p:tag name="OTLSPACING" val="3"/>
  <p:tag name="OTLSHAPETHICKNESSTYPE" val="Regula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2-22T00:00:00.0000000"/>
  <p:tag name="OTLENDDATE" val="2023-10-18T23:59:00.0000000"/>
  <p:tag name="OTLDURATIONFORMAT" val="day"/>
  <p:tag name="OTLSPACING" val="3"/>
  <p:tag name="OTLSHAPETHICKNESSTYPE" val="Regula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19T00:00:00.0000000"/>
  <p:tag name="OTLENDDATE" val="2024-07-31T23:59:00.0000000"/>
  <p:tag name="OTLDURATIONFORMAT" val="day"/>
  <p:tag name="OTLSPACING" val="3"/>
  <p:tag name="OTLSHAPETHICKNESSTYPE" val="Regula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Widescreen</PresentationFormat>
  <Paragraphs>193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2022-05-25T14:48:11Z</dcterms:created>
  <dcterms:modified xsi:type="dcterms:W3CDTF">2022-05-25T14:48:24Z</dcterms:modified>
</cp:coreProperties>
</file>