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275" r:id="rId3"/>
    <p:sldId id="258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E7018-140D-4102-AED0-C5E3FDE56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CCD62-19CE-4884-86A9-9AB599FBE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1B210-AE43-4CD8-8EC1-EBBE0C94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87FB2-BE05-4D2B-996C-00D1BC01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292A1-F808-4EF0-970B-52B728082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1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1FBD0-F656-44CB-8690-795DB4D74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C55E84-9B65-4468-9C98-27ACC2680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77A03-317D-4FB3-A1B5-807574E8D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586C4-1F1A-4EF8-894D-21E13286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E03A4-A0CC-4B7B-BBDB-93A0A5244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0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B97381-1A8F-41CE-B20E-C02D21260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A461E7-713C-4AA5-AE2F-65EA5A23A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6F4DF-3B80-4EBF-8481-A66267D5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5C89D-EA98-4FCC-BCC8-108802A24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5902C-0E66-4F3E-9E97-32BD0E05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4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4F05-BD50-4B03-BB29-58C0A761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7AF0F-79E6-4FFC-BE89-0261D5CDE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91E06-B7E7-4882-8E67-F407E6F6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3A477-CC3F-48E1-996E-28AEB1E4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9982D-592A-41FD-8806-B163F6FC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8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CBE6D-0D4A-4724-BD54-DED2125F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D81B3-60AA-45AD-B94F-DECC60E6C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3B31E-E5CE-46D7-8DBC-14BD73B87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37E2E-3B61-47F7-ACF5-722F29D4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A032E-EBA8-42CC-84C6-E983B67F9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3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B21A2-C930-44EF-BDE9-C08B20FA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20E59-989E-4BEA-B60C-6B7878A36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8F886-C0D3-4E69-90FA-F621BED50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4B4BE-524A-4701-B984-9D6E4AA7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BAE10-4EE6-42B7-AD94-6A482EC78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94A87-C1FC-4E09-A82E-C66B76A1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0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3BBF0-AB15-402D-9D3B-2413FF3D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A7445-4A3A-4A45-B725-8569F6F4D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567AAE-A2AC-421B-A1DB-F32C51E97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EC697A-A8B3-4847-AD55-B09BDABD19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FFBBEB-5527-4260-ADAE-1F77E2356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336CB2-CC15-462D-AA81-AF9E2CABF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D9DDCC-E8EA-4B0E-BEC4-81279441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6266F9-2568-41A0-83CF-68285906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1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FDB04-4A1F-482E-835D-293B0987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0727E-2C5A-4A15-9EC2-1E0FCA7FE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7F0E82-1198-4FF4-A9AF-13F194D3C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67876-D4FB-400F-AC14-B5B2AD4A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A7D1DB-5428-445F-A2DB-3A1066A8E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C1D4B-51C6-429F-8ECA-B87D3F8A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4E926-BCAD-4115-B753-83AE6038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28C8D-6F67-4E4B-B1DB-E19ECDE8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2D168-4B5F-420F-A576-F183C5E0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DBC804-8584-4BA8-A767-6B4396FEE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A5E9C-09A6-48F5-AC1F-E68212BA5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49E12-3D56-4791-B6BD-65410F7C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D1C8-5C7C-442C-B89C-A24B9A811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8C2AF-AF21-430E-A636-1AE92E4DA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3ABCDA-F7E6-4C55-A90B-D007D5B1A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99A45-5F85-4358-8569-E6BBB16B9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B41E3-6AEF-4A91-B958-86A589EE7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879D0-7114-43BA-97DB-8C27CCBC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91E82-8BD4-4425-8E2C-BE27A402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5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CF1D45-BF8A-437D-9497-5B0B688FB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A6437-7A4C-4A19-A9A5-49589D210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88B7D-C435-4FDA-9858-2D03FABF1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E8D3-75B8-4FFF-A67C-811193764C9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8509C-2717-4682-82B3-629E3EB56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5CE15-3B06-472A-A590-03D73B884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17A0-9C54-4F80-BD71-B37E8AE9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4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56.xml"/><Relationship Id="rId117" Type="http://schemas.openxmlformats.org/officeDocument/2006/relationships/tags" Target="../tags/tag247.xml"/><Relationship Id="rId21" Type="http://schemas.openxmlformats.org/officeDocument/2006/relationships/tags" Target="../tags/tag151.xml"/><Relationship Id="rId42" Type="http://schemas.openxmlformats.org/officeDocument/2006/relationships/tags" Target="../tags/tag172.xml"/><Relationship Id="rId47" Type="http://schemas.openxmlformats.org/officeDocument/2006/relationships/tags" Target="../tags/tag177.xml"/><Relationship Id="rId63" Type="http://schemas.openxmlformats.org/officeDocument/2006/relationships/tags" Target="../tags/tag193.xml"/><Relationship Id="rId68" Type="http://schemas.openxmlformats.org/officeDocument/2006/relationships/tags" Target="../tags/tag198.xml"/><Relationship Id="rId84" Type="http://schemas.openxmlformats.org/officeDocument/2006/relationships/tags" Target="../tags/tag214.xml"/><Relationship Id="rId89" Type="http://schemas.openxmlformats.org/officeDocument/2006/relationships/tags" Target="../tags/tag219.xml"/><Relationship Id="rId112" Type="http://schemas.openxmlformats.org/officeDocument/2006/relationships/tags" Target="../tags/tag242.xml"/><Relationship Id="rId133" Type="http://schemas.openxmlformats.org/officeDocument/2006/relationships/tags" Target="../tags/tag263.xml"/><Relationship Id="rId138" Type="http://schemas.openxmlformats.org/officeDocument/2006/relationships/tags" Target="../tags/tag268.xml"/><Relationship Id="rId154" Type="http://schemas.openxmlformats.org/officeDocument/2006/relationships/tags" Target="../tags/tag284.xml"/><Relationship Id="rId159" Type="http://schemas.openxmlformats.org/officeDocument/2006/relationships/tags" Target="../tags/tag289.xml"/><Relationship Id="rId16" Type="http://schemas.openxmlformats.org/officeDocument/2006/relationships/tags" Target="../tags/tag146.xml"/><Relationship Id="rId107" Type="http://schemas.openxmlformats.org/officeDocument/2006/relationships/tags" Target="../tags/tag237.xml"/><Relationship Id="rId11" Type="http://schemas.openxmlformats.org/officeDocument/2006/relationships/tags" Target="../tags/tag141.xml"/><Relationship Id="rId32" Type="http://schemas.openxmlformats.org/officeDocument/2006/relationships/tags" Target="../tags/tag162.xml"/><Relationship Id="rId37" Type="http://schemas.openxmlformats.org/officeDocument/2006/relationships/tags" Target="../tags/tag167.xml"/><Relationship Id="rId53" Type="http://schemas.openxmlformats.org/officeDocument/2006/relationships/tags" Target="../tags/tag183.xml"/><Relationship Id="rId58" Type="http://schemas.openxmlformats.org/officeDocument/2006/relationships/tags" Target="../tags/tag188.xml"/><Relationship Id="rId74" Type="http://schemas.openxmlformats.org/officeDocument/2006/relationships/tags" Target="../tags/tag204.xml"/><Relationship Id="rId79" Type="http://schemas.openxmlformats.org/officeDocument/2006/relationships/tags" Target="../tags/tag209.xml"/><Relationship Id="rId102" Type="http://schemas.openxmlformats.org/officeDocument/2006/relationships/tags" Target="../tags/tag232.xml"/><Relationship Id="rId123" Type="http://schemas.openxmlformats.org/officeDocument/2006/relationships/tags" Target="../tags/tag253.xml"/><Relationship Id="rId128" Type="http://schemas.openxmlformats.org/officeDocument/2006/relationships/tags" Target="../tags/tag258.xml"/><Relationship Id="rId144" Type="http://schemas.openxmlformats.org/officeDocument/2006/relationships/tags" Target="../tags/tag274.xml"/><Relationship Id="rId149" Type="http://schemas.openxmlformats.org/officeDocument/2006/relationships/tags" Target="../tags/tag279.xml"/><Relationship Id="rId5" Type="http://schemas.openxmlformats.org/officeDocument/2006/relationships/tags" Target="../tags/tag135.xml"/><Relationship Id="rId90" Type="http://schemas.openxmlformats.org/officeDocument/2006/relationships/tags" Target="../tags/tag220.xml"/><Relationship Id="rId95" Type="http://schemas.openxmlformats.org/officeDocument/2006/relationships/tags" Target="../tags/tag225.xml"/><Relationship Id="rId160" Type="http://schemas.openxmlformats.org/officeDocument/2006/relationships/slideLayout" Target="../slideLayouts/slideLayout7.xml"/><Relationship Id="rId22" Type="http://schemas.openxmlformats.org/officeDocument/2006/relationships/tags" Target="../tags/tag152.xml"/><Relationship Id="rId27" Type="http://schemas.openxmlformats.org/officeDocument/2006/relationships/tags" Target="../tags/tag157.xml"/><Relationship Id="rId43" Type="http://schemas.openxmlformats.org/officeDocument/2006/relationships/tags" Target="../tags/tag173.xml"/><Relationship Id="rId48" Type="http://schemas.openxmlformats.org/officeDocument/2006/relationships/tags" Target="../tags/tag178.xml"/><Relationship Id="rId64" Type="http://schemas.openxmlformats.org/officeDocument/2006/relationships/tags" Target="../tags/tag194.xml"/><Relationship Id="rId69" Type="http://schemas.openxmlformats.org/officeDocument/2006/relationships/tags" Target="../tags/tag199.xml"/><Relationship Id="rId113" Type="http://schemas.openxmlformats.org/officeDocument/2006/relationships/tags" Target="../tags/tag243.xml"/><Relationship Id="rId118" Type="http://schemas.openxmlformats.org/officeDocument/2006/relationships/tags" Target="../tags/tag248.xml"/><Relationship Id="rId134" Type="http://schemas.openxmlformats.org/officeDocument/2006/relationships/tags" Target="../tags/tag264.xml"/><Relationship Id="rId139" Type="http://schemas.openxmlformats.org/officeDocument/2006/relationships/tags" Target="../tags/tag269.xml"/><Relationship Id="rId80" Type="http://schemas.openxmlformats.org/officeDocument/2006/relationships/tags" Target="../tags/tag210.xml"/><Relationship Id="rId85" Type="http://schemas.openxmlformats.org/officeDocument/2006/relationships/tags" Target="../tags/tag215.xml"/><Relationship Id="rId150" Type="http://schemas.openxmlformats.org/officeDocument/2006/relationships/tags" Target="../tags/tag280.xml"/><Relationship Id="rId155" Type="http://schemas.openxmlformats.org/officeDocument/2006/relationships/tags" Target="../tags/tag285.xml"/><Relationship Id="rId12" Type="http://schemas.openxmlformats.org/officeDocument/2006/relationships/tags" Target="../tags/tag142.xml"/><Relationship Id="rId17" Type="http://schemas.openxmlformats.org/officeDocument/2006/relationships/tags" Target="../tags/tag147.xml"/><Relationship Id="rId33" Type="http://schemas.openxmlformats.org/officeDocument/2006/relationships/tags" Target="../tags/tag163.xml"/><Relationship Id="rId38" Type="http://schemas.openxmlformats.org/officeDocument/2006/relationships/tags" Target="../tags/tag168.xml"/><Relationship Id="rId59" Type="http://schemas.openxmlformats.org/officeDocument/2006/relationships/tags" Target="../tags/tag189.xml"/><Relationship Id="rId103" Type="http://schemas.openxmlformats.org/officeDocument/2006/relationships/tags" Target="../tags/tag233.xml"/><Relationship Id="rId108" Type="http://schemas.openxmlformats.org/officeDocument/2006/relationships/tags" Target="../tags/tag238.xml"/><Relationship Id="rId124" Type="http://schemas.openxmlformats.org/officeDocument/2006/relationships/tags" Target="../tags/tag254.xml"/><Relationship Id="rId129" Type="http://schemas.openxmlformats.org/officeDocument/2006/relationships/tags" Target="../tags/tag259.xml"/><Relationship Id="rId20" Type="http://schemas.openxmlformats.org/officeDocument/2006/relationships/tags" Target="../tags/tag150.xml"/><Relationship Id="rId41" Type="http://schemas.openxmlformats.org/officeDocument/2006/relationships/tags" Target="../tags/tag171.xml"/><Relationship Id="rId54" Type="http://schemas.openxmlformats.org/officeDocument/2006/relationships/tags" Target="../tags/tag184.xml"/><Relationship Id="rId62" Type="http://schemas.openxmlformats.org/officeDocument/2006/relationships/tags" Target="../tags/tag192.xml"/><Relationship Id="rId70" Type="http://schemas.openxmlformats.org/officeDocument/2006/relationships/tags" Target="../tags/tag200.xml"/><Relationship Id="rId75" Type="http://schemas.openxmlformats.org/officeDocument/2006/relationships/tags" Target="../tags/tag205.xml"/><Relationship Id="rId83" Type="http://schemas.openxmlformats.org/officeDocument/2006/relationships/tags" Target="../tags/tag213.xml"/><Relationship Id="rId88" Type="http://schemas.openxmlformats.org/officeDocument/2006/relationships/tags" Target="../tags/tag218.xml"/><Relationship Id="rId91" Type="http://schemas.openxmlformats.org/officeDocument/2006/relationships/tags" Target="../tags/tag221.xml"/><Relationship Id="rId96" Type="http://schemas.openxmlformats.org/officeDocument/2006/relationships/tags" Target="../tags/tag226.xml"/><Relationship Id="rId111" Type="http://schemas.openxmlformats.org/officeDocument/2006/relationships/tags" Target="../tags/tag241.xml"/><Relationship Id="rId132" Type="http://schemas.openxmlformats.org/officeDocument/2006/relationships/tags" Target="../tags/tag262.xml"/><Relationship Id="rId140" Type="http://schemas.openxmlformats.org/officeDocument/2006/relationships/tags" Target="../tags/tag270.xml"/><Relationship Id="rId145" Type="http://schemas.openxmlformats.org/officeDocument/2006/relationships/tags" Target="../tags/tag275.xml"/><Relationship Id="rId153" Type="http://schemas.openxmlformats.org/officeDocument/2006/relationships/tags" Target="../tags/tag283.xml"/><Relationship Id="rId161" Type="http://schemas.openxmlformats.org/officeDocument/2006/relationships/image" Target="../media/image2.png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15" Type="http://schemas.openxmlformats.org/officeDocument/2006/relationships/tags" Target="../tags/tag145.xml"/><Relationship Id="rId23" Type="http://schemas.openxmlformats.org/officeDocument/2006/relationships/tags" Target="../tags/tag153.xml"/><Relationship Id="rId28" Type="http://schemas.openxmlformats.org/officeDocument/2006/relationships/tags" Target="../tags/tag158.xml"/><Relationship Id="rId36" Type="http://schemas.openxmlformats.org/officeDocument/2006/relationships/tags" Target="../tags/tag166.xml"/><Relationship Id="rId49" Type="http://schemas.openxmlformats.org/officeDocument/2006/relationships/tags" Target="../tags/tag179.xml"/><Relationship Id="rId57" Type="http://schemas.openxmlformats.org/officeDocument/2006/relationships/tags" Target="../tags/tag187.xml"/><Relationship Id="rId106" Type="http://schemas.openxmlformats.org/officeDocument/2006/relationships/tags" Target="../tags/tag236.xml"/><Relationship Id="rId114" Type="http://schemas.openxmlformats.org/officeDocument/2006/relationships/tags" Target="../tags/tag244.xml"/><Relationship Id="rId119" Type="http://schemas.openxmlformats.org/officeDocument/2006/relationships/tags" Target="../tags/tag249.xml"/><Relationship Id="rId127" Type="http://schemas.openxmlformats.org/officeDocument/2006/relationships/tags" Target="../tags/tag257.xml"/><Relationship Id="rId10" Type="http://schemas.openxmlformats.org/officeDocument/2006/relationships/tags" Target="../tags/tag140.xml"/><Relationship Id="rId31" Type="http://schemas.openxmlformats.org/officeDocument/2006/relationships/tags" Target="../tags/tag161.xml"/><Relationship Id="rId44" Type="http://schemas.openxmlformats.org/officeDocument/2006/relationships/tags" Target="../tags/tag174.xml"/><Relationship Id="rId52" Type="http://schemas.openxmlformats.org/officeDocument/2006/relationships/tags" Target="../tags/tag182.xml"/><Relationship Id="rId60" Type="http://schemas.openxmlformats.org/officeDocument/2006/relationships/tags" Target="../tags/tag190.xml"/><Relationship Id="rId65" Type="http://schemas.openxmlformats.org/officeDocument/2006/relationships/tags" Target="../tags/tag195.xml"/><Relationship Id="rId73" Type="http://schemas.openxmlformats.org/officeDocument/2006/relationships/tags" Target="../tags/tag203.xml"/><Relationship Id="rId78" Type="http://schemas.openxmlformats.org/officeDocument/2006/relationships/tags" Target="../tags/tag208.xml"/><Relationship Id="rId81" Type="http://schemas.openxmlformats.org/officeDocument/2006/relationships/tags" Target="../tags/tag211.xml"/><Relationship Id="rId86" Type="http://schemas.openxmlformats.org/officeDocument/2006/relationships/tags" Target="../tags/tag216.xml"/><Relationship Id="rId94" Type="http://schemas.openxmlformats.org/officeDocument/2006/relationships/tags" Target="../tags/tag224.xml"/><Relationship Id="rId99" Type="http://schemas.openxmlformats.org/officeDocument/2006/relationships/tags" Target="../tags/tag229.xml"/><Relationship Id="rId101" Type="http://schemas.openxmlformats.org/officeDocument/2006/relationships/tags" Target="../tags/tag231.xml"/><Relationship Id="rId122" Type="http://schemas.openxmlformats.org/officeDocument/2006/relationships/tags" Target="../tags/tag252.xml"/><Relationship Id="rId130" Type="http://schemas.openxmlformats.org/officeDocument/2006/relationships/tags" Target="../tags/tag260.xml"/><Relationship Id="rId135" Type="http://schemas.openxmlformats.org/officeDocument/2006/relationships/tags" Target="../tags/tag265.xml"/><Relationship Id="rId143" Type="http://schemas.openxmlformats.org/officeDocument/2006/relationships/tags" Target="../tags/tag273.xml"/><Relationship Id="rId148" Type="http://schemas.openxmlformats.org/officeDocument/2006/relationships/tags" Target="../tags/tag278.xml"/><Relationship Id="rId151" Type="http://schemas.openxmlformats.org/officeDocument/2006/relationships/tags" Target="../tags/tag281.xml"/><Relationship Id="rId156" Type="http://schemas.openxmlformats.org/officeDocument/2006/relationships/tags" Target="../tags/tag286.xml"/><Relationship Id="rId4" Type="http://schemas.openxmlformats.org/officeDocument/2006/relationships/tags" Target="../tags/tag134.xml"/><Relationship Id="rId9" Type="http://schemas.openxmlformats.org/officeDocument/2006/relationships/tags" Target="../tags/tag139.xml"/><Relationship Id="rId13" Type="http://schemas.openxmlformats.org/officeDocument/2006/relationships/tags" Target="../tags/tag143.xml"/><Relationship Id="rId18" Type="http://schemas.openxmlformats.org/officeDocument/2006/relationships/tags" Target="../tags/tag148.xml"/><Relationship Id="rId39" Type="http://schemas.openxmlformats.org/officeDocument/2006/relationships/tags" Target="../tags/tag169.xml"/><Relationship Id="rId109" Type="http://schemas.openxmlformats.org/officeDocument/2006/relationships/tags" Target="../tags/tag239.xml"/><Relationship Id="rId34" Type="http://schemas.openxmlformats.org/officeDocument/2006/relationships/tags" Target="../tags/tag164.xml"/><Relationship Id="rId50" Type="http://schemas.openxmlformats.org/officeDocument/2006/relationships/tags" Target="../tags/tag180.xml"/><Relationship Id="rId55" Type="http://schemas.openxmlformats.org/officeDocument/2006/relationships/tags" Target="../tags/tag185.xml"/><Relationship Id="rId76" Type="http://schemas.openxmlformats.org/officeDocument/2006/relationships/tags" Target="../tags/tag206.xml"/><Relationship Id="rId97" Type="http://schemas.openxmlformats.org/officeDocument/2006/relationships/tags" Target="../tags/tag227.xml"/><Relationship Id="rId104" Type="http://schemas.openxmlformats.org/officeDocument/2006/relationships/tags" Target="../tags/tag234.xml"/><Relationship Id="rId120" Type="http://schemas.openxmlformats.org/officeDocument/2006/relationships/tags" Target="../tags/tag250.xml"/><Relationship Id="rId125" Type="http://schemas.openxmlformats.org/officeDocument/2006/relationships/tags" Target="../tags/tag255.xml"/><Relationship Id="rId141" Type="http://schemas.openxmlformats.org/officeDocument/2006/relationships/tags" Target="../tags/tag271.xml"/><Relationship Id="rId146" Type="http://schemas.openxmlformats.org/officeDocument/2006/relationships/tags" Target="../tags/tag276.xml"/><Relationship Id="rId7" Type="http://schemas.openxmlformats.org/officeDocument/2006/relationships/tags" Target="../tags/tag137.xml"/><Relationship Id="rId71" Type="http://schemas.openxmlformats.org/officeDocument/2006/relationships/tags" Target="../tags/tag201.xml"/><Relationship Id="rId92" Type="http://schemas.openxmlformats.org/officeDocument/2006/relationships/tags" Target="../tags/tag222.xml"/><Relationship Id="rId2" Type="http://schemas.openxmlformats.org/officeDocument/2006/relationships/tags" Target="../tags/tag132.xml"/><Relationship Id="rId29" Type="http://schemas.openxmlformats.org/officeDocument/2006/relationships/tags" Target="../tags/tag159.xml"/><Relationship Id="rId24" Type="http://schemas.openxmlformats.org/officeDocument/2006/relationships/tags" Target="../tags/tag154.xml"/><Relationship Id="rId40" Type="http://schemas.openxmlformats.org/officeDocument/2006/relationships/tags" Target="../tags/tag170.xml"/><Relationship Id="rId45" Type="http://schemas.openxmlformats.org/officeDocument/2006/relationships/tags" Target="../tags/tag175.xml"/><Relationship Id="rId66" Type="http://schemas.openxmlformats.org/officeDocument/2006/relationships/tags" Target="../tags/tag196.xml"/><Relationship Id="rId87" Type="http://schemas.openxmlformats.org/officeDocument/2006/relationships/tags" Target="../tags/tag217.xml"/><Relationship Id="rId110" Type="http://schemas.openxmlformats.org/officeDocument/2006/relationships/tags" Target="../tags/tag240.xml"/><Relationship Id="rId115" Type="http://schemas.openxmlformats.org/officeDocument/2006/relationships/tags" Target="../tags/tag245.xml"/><Relationship Id="rId131" Type="http://schemas.openxmlformats.org/officeDocument/2006/relationships/tags" Target="../tags/tag261.xml"/><Relationship Id="rId136" Type="http://schemas.openxmlformats.org/officeDocument/2006/relationships/tags" Target="../tags/tag266.xml"/><Relationship Id="rId157" Type="http://schemas.openxmlformats.org/officeDocument/2006/relationships/tags" Target="../tags/tag287.xml"/><Relationship Id="rId61" Type="http://schemas.openxmlformats.org/officeDocument/2006/relationships/tags" Target="../tags/tag191.xml"/><Relationship Id="rId82" Type="http://schemas.openxmlformats.org/officeDocument/2006/relationships/tags" Target="../tags/tag212.xml"/><Relationship Id="rId152" Type="http://schemas.openxmlformats.org/officeDocument/2006/relationships/tags" Target="../tags/tag282.xml"/><Relationship Id="rId19" Type="http://schemas.openxmlformats.org/officeDocument/2006/relationships/tags" Target="../tags/tag149.xml"/><Relationship Id="rId14" Type="http://schemas.openxmlformats.org/officeDocument/2006/relationships/tags" Target="../tags/tag144.xml"/><Relationship Id="rId30" Type="http://schemas.openxmlformats.org/officeDocument/2006/relationships/tags" Target="../tags/tag160.xml"/><Relationship Id="rId35" Type="http://schemas.openxmlformats.org/officeDocument/2006/relationships/tags" Target="../tags/tag165.xml"/><Relationship Id="rId56" Type="http://schemas.openxmlformats.org/officeDocument/2006/relationships/tags" Target="../tags/tag186.xml"/><Relationship Id="rId77" Type="http://schemas.openxmlformats.org/officeDocument/2006/relationships/tags" Target="../tags/tag207.xml"/><Relationship Id="rId100" Type="http://schemas.openxmlformats.org/officeDocument/2006/relationships/tags" Target="../tags/tag230.xml"/><Relationship Id="rId105" Type="http://schemas.openxmlformats.org/officeDocument/2006/relationships/tags" Target="../tags/tag235.xml"/><Relationship Id="rId126" Type="http://schemas.openxmlformats.org/officeDocument/2006/relationships/tags" Target="../tags/tag256.xml"/><Relationship Id="rId147" Type="http://schemas.openxmlformats.org/officeDocument/2006/relationships/tags" Target="../tags/tag277.xml"/><Relationship Id="rId8" Type="http://schemas.openxmlformats.org/officeDocument/2006/relationships/tags" Target="../tags/tag138.xml"/><Relationship Id="rId51" Type="http://schemas.openxmlformats.org/officeDocument/2006/relationships/tags" Target="../tags/tag181.xml"/><Relationship Id="rId72" Type="http://schemas.openxmlformats.org/officeDocument/2006/relationships/tags" Target="../tags/tag202.xml"/><Relationship Id="rId93" Type="http://schemas.openxmlformats.org/officeDocument/2006/relationships/tags" Target="../tags/tag223.xml"/><Relationship Id="rId98" Type="http://schemas.openxmlformats.org/officeDocument/2006/relationships/tags" Target="../tags/tag228.xml"/><Relationship Id="rId121" Type="http://schemas.openxmlformats.org/officeDocument/2006/relationships/tags" Target="../tags/tag251.xml"/><Relationship Id="rId142" Type="http://schemas.openxmlformats.org/officeDocument/2006/relationships/tags" Target="../tags/tag272.xml"/><Relationship Id="rId3" Type="http://schemas.openxmlformats.org/officeDocument/2006/relationships/tags" Target="../tags/tag133.xml"/><Relationship Id="rId25" Type="http://schemas.openxmlformats.org/officeDocument/2006/relationships/tags" Target="../tags/tag155.xml"/><Relationship Id="rId46" Type="http://schemas.openxmlformats.org/officeDocument/2006/relationships/tags" Target="../tags/tag176.xml"/><Relationship Id="rId67" Type="http://schemas.openxmlformats.org/officeDocument/2006/relationships/tags" Target="../tags/tag197.xml"/><Relationship Id="rId116" Type="http://schemas.openxmlformats.org/officeDocument/2006/relationships/tags" Target="../tags/tag246.xml"/><Relationship Id="rId137" Type="http://schemas.openxmlformats.org/officeDocument/2006/relationships/tags" Target="../tags/tag267.xml"/><Relationship Id="rId158" Type="http://schemas.openxmlformats.org/officeDocument/2006/relationships/tags" Target="../tags/tag288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315.xml"/><Relationship Id="rId117" Type="http://schemas.openxmlformats.org/officeDocument/2006/relationships/tags" Target="../tags/tag406.xml"/><Relationship Id="rId21" Type="http://schemas.openxmlformats.org/officeDocument/2006/relationships/tags" Target="../tags/tag310.xml"/><Relationship Id="rId42" Type="http://schemas.openxmlformats.org/officeDocument/2006/relationships/tags" Target="../tags/tag331.xml"/><Relationship Id="rId47" Type="http://schemas.openxmlformats.org/officeDocument/2006/relationships/tags" Target="../tags/tag336.xml"/><Relationship Id="rId63" Type="http://schemas.openxmlformats.org/officeDocument/2006/relationships/tags" Target="../tags/tag352.xml"/><Relationship Id="rId68" Type="http://schemas.openxmlformats.org/officeDocument/2006/relationships/tags" Target="../tags/tag357.xml"/><Relationship Id="rId84" Type="http://schemas.openxmlformats.org/officeDocument/2006/relationships/tags" Target="../tags/tag373.xml"/><Relationship Id="rId89" Type="http://schemas.openxmlformats.org/officeDocument/2006/relationships/tags" Target="../tags/tag378.xml"/><Relationship Id="rId112" Type="http://schemas.openxmlformats.org/officeDocument/2006/relationships/tags" Target="../tags/tag401.xml"/><Relationship Id="rId133" Type="http://schemas.openxmlformats.org/officeDocument/2006/relationships/tags" Target="../tags/tag422.xml"/><Relationship Id="rId138" Type="http://schemas.openxmlformats.org/officeDocument/2006/relationships/tags" Target="../tags/tag427.xml"/><Relationship Id="rId154" Type="http://schemas.openxmlformats.org/officeDocument/2006/relationships/tags" Target="../tags/tag443.xml"/><Relationship Id="rId16" Type="http://schemas.openxmlformats.org/officeDocument/2006/relationships/tags" Target="../tags/tag305.xml"/><Relationship Id="rId107" Type="http://schemas.openxmlformats.org/officeDocument/2006/relationships/tags" Target="../tags/tag396.xml"/><Relationship Id="rId11" Type="http://schemas.openxmlformats.org/officeDocument/2006/relationships/tags" Target="../tags/tag300.xml"/><Relationship Id="rId32" Type="http://schemas.openxmlformats.org/officeDocument/2006/relationships/tags" Target="../tags/tag321.xml"/><Relationship Id="rId37" Type="http://schemas.openxmlformats.org/officeDocument/2006/relationships/tags" Target="../tags/tag326.xml"/><Relationship Id="rId53" Type="http://schemas.openxmlformats.org/officeDocument/2006/relationships/tags" Target="../tags/tag342.xml"/><Relationship Id="rId58" Type="http://schemas.openxmlformats.org/officeDocument/2006/relationships/tags" Target="../tags/tag347.xml"/><Relationship Id="rId74" Type="http://schemas.openxmlformats.org/officeDocument/2006/relationships/tags" Target="../tags/tag363.xml"/><Relationship Id="rId79" Type="http://schemas.openxmlformats.org/officeDocument/2006/relationships/tags" Target="../tags/tag368.xml"/><Relationship Id="rId102" Type="http://schemas.openxmlformats.org/officeDocument/2006/relationships/tags" Target="../tags/tag391.xml"/><Relationship Id="rId123" Type="http://schemas.openxmlformats.org/officeDocument/2006/relationships/tags" Target="../tags/tag412.xml"/><Relationship Id="rId128" Type="http://schemas.openxmlformats.org/officeDocument/2006/relationships/tags" Target="../tags/tag417.xml"/><Relationship Id="rId144" Type="http://schemas.openxmlformats.org/officeDocument/2006/relationships/tags" Target="../tags/tag433.xml"/><Relationship Id="rId149" Type="http://schemas.openxmlformats.org/officeDocument/2006/relationships/tags" Target="../tags/tag438.xml"/><Relationship Id="rId5" Type="http://schemas.openxmlformats.org/officeDocument/2006/relationships/tags" Target="../tags/tag294.xml"/><Relationship Id="rId90" Type="http://schemas.openxmlformats.org/officeDocument/2006/relationships/tags" Target="../tags/tag379.xml"/><Relationship Id="rId95" Type="http://schemas.openxmlformats.org/officeDocument/2006/relationships/tags" Target="../tags/tag384.xml"/><Relationship Id="rId22" Type="http://schemas.openxmlformats.org/officeDocument/2006/relationships/tags" Target="../tags/tag311.xml"/><Relationship Id="rId27" Type="http://schemas.openxmlformats.org/officeDocument/2006/relationships/tags" Target="../tags/tag316.xml"/><Relationship Id="rId43" Type="http://schemas.openxmlformats.org/officeDocument/2006/relationships/tags" Target="../tags/tag332.xml"/><Relationship Id="rId48" Type="http://schemas.openxmlformats.org/officeDocument/2006/relationships/tags" Target="../tags/tag337.xml"/><Relationship Id="rId64" Type="http://schemas.openxmlformats.org/officeDocument/2006/relationships/tags" Target="../tags/tag353.xml"/><Relationship Id="rId69" Type="http://schemas.openxmlformats.org/officeDocument/2006/relationships/tags" Target="../tags/tag358.xml"/><Relationship Id="rId113" Type="http://schemas.openxmlformats.org/officeDocument/2006/relationships/tags" Target="../tags/tag402.xml"/><Relationship Id="rId118" Type="http://schemas.openxmlformats.org/officeDocument/2006/relationships/tags" Target="../tags/tag407.xml"/><Relationship Id="rId134" Type="http://schemas.openxmlformats.org/officeDocument/2006/relationships/tags" Target="../tags/tag423.xml"/><Relationship Id="rId139" Type="http://schemas.openxmlformats.org/officeDocument/2006/relationships/tags" Target="../tags/tag428.xml"/><Relationship Id="rId80" Type="http://schemas.openxmlformats.org/officeDocument/2006/relationships/tags" Target="../tags/tag369.xml"/><Relationship Id="rId85" Type="http://schemas.openxmlformats.org/officeDocument/2006/relationships/tags" Target="../tags/tag374.xml"/><Relationship Id="rId150" Type="http://schemas.openxmlformats.org/officeDocument/2006/relationships/tags" Target="../tags/tag439.xml"/><Relationship Id="rId155" Type="http://schemas.openxmlformats.org/officeDocument/2006/relationships/slideLayout" Target="../slideLayouts/slideLayout7.xml"/><Relationship Id="rId12" Type="http://schemas.openxmlformats.org/officeDocument/2006/relationships/tags" Target="../tags/tag301.xml"/><Relationship Id="rId17" Type="http://schemas.openxmlformats.org/officeDocument/2006/relationships/tags" Target="../tags/tag306.xml"/><Relationship Id="rId25" Type="http://schemas.openxmlformats.org/officeDocument/2006/relationships/tags" Target="../tags/tag314.xml"/><Relationship Id="rId33" Type="http://schemas.openxmlformats.org/officeDocument/2006/relationships/tags" Target="../tags/tag322.xml"/><Relationship Id="rId38" Type="http://schemas.openxmlformats.org/officeDocument/2006/relationships/tags" Target="../tags/tag327.xml"/><Relationship Id="rId46" Type="http://schemas.openxmlformats.org/officeDocument/2006/relationships/tags" Target="../tags/tag335.xml"/><Relationship Id="rId59" Type="http://schemas.openxmlformats.org/officeDocument/2006/relationships/tags" Target="../tags/tag348.xml"/><Relationship Id="rId67" Type="http://schemas.openxmlformats.org/officeDocument/2006/relationships/tags" Target="../tags/tag356.xml"/><Relationship Id="rId103" Type="http://schemas.openxmlformats.org/officeDocument/2006/relationships/tags" Target="../tags/tag392.xml"/><Relationship Id="rId108" Type="http://schemas.openxmlformats.org/officeDocument/2006/relationships/tags" Target="../tags/tag397.xml"/><Relationship Id="rId116" Type="http://schemas.openxmlformats.org/officeDocument/2006/relationships/tags" Target="../tags/tag405.xml"/><Relationship Id="rId124" Type="http://schemas.openxmlformats.org/officeDocument/2006/relationships/tags" Target="../tags/tag413.xml"/><Relationship Id="rId129" Type="http://schemas.openxmlformats.org/officeDocument/2006/relationships/tags" Target="../tags/tag418.xml"/><Relationship Id="rId137" Type="http://schemas.openxmlformats.org/officeDocument/2006/relationships/tags" Target="../tags/tag426.xml"/><Relationship Id="rId20" Type="http://schemas.openxmlformats.org/officeDocument/2006/relationships/tags" Target="../tags/tag309.xml"/><Relationship Id="rId41" Type="http://schemas.openxmlformats.org/officeDocument/2006/relationships/tags" Target="../tags/tag330.xml"/><Relationship Id="rId54" Type="http://schemas.openxmlformats.org/officeDocument/2006/relationships/tags" Target="../tags/tag343.xml"/><Relationship Id="rId62" Type="http://schemas.openxmlformats.org/officeDocument/2006/relationships/tags" Target="../tags/tag351.xml"/><Relationship Id="rId70" Type="http://schemas.openxmlformats.org/officeDocument/2006/relationships/tags" Target="../tags/tag359.xml"/><Relationship Id="rId75" Type="http://schemas.openxmlformats.org/officeDocument/2006/relationships/tags" Target="../tags/tag364.xml"/><Relationship Id="rId83" Type="http://schemas.openxmlformats.org/officeDocument/2006/relationships/tags" Target="../tags/tag372.xml"/><Relationship Id="rId88" Type="http://schemas.openxmlformats.org/officeDocument/2006/relationships/tags" Target="../tags/tag377.xml"/><Relationship Id="rId91" Type="http://schemas.openxmlformats.org/officeDocument/2006/relationships/tags" Target="../tags/tag380.xml"/><Relationship Id="rId96" Type="http://schemas.openxmlformats.org/officeDocument/2006/relationships/tags" Target="../tags/tag385.xml"/><Relationship Id="rId111" Type="http://schemas.openxmlformats.org/officeDocument/2006/relationships/tags" Target="../tags/tag400.xml"/><Relationship Id="rId132" Type="http://schemas.openxmlformats.org/officeDocument/2006/relationships/tags" Target="../tags/tag421.xml"/><Relationship Id="rId140" Type="http://schemas.openxmlformats.org/officeDocument/2006/relationships/tags" Target="../tags/tag429.xml"/><Relationship Id="rId145" Type="http://schemas.openxmlformats.org/officeDocument/2006/relationships/tags" Target="../tags/tag434.xml"/><Relationship Id="rId153" Type="http://schemas.openxmlformats.org/officeDocument/2006/relationships/tags" Target="../tags/tag442.xml"/><Relationship Id="rId1" Type="http://schemas.openxmlformats.org/officeDocument/2006/relationships/tags" Target="../tags/tag290.xml"/><Relationship Id="rId6" Type="http://schemas.openxmlformats.org/officeDocument/2006/relationships/tags" Target="../tags/tag295.xml"/><Relationship Id="rId15" Type="http://schemas.openxmlformats.org/officeDocument/2006/relationships/tags" Target="../tags/tag304.xml"/><Relationship Id="rId23" Type="http://schemas.openxmlformats.org/officeDocument/2006/relationships/tags" Target="../tags/tag312.xml"/><Relationship Id="rId28" Type="http://schemas.openxmlformats.org/officeDocument/2006/relationships/tags" Target="../tags/tag317.xml"/><Relationship Id="rId36" Type="http://schemas.openxmlformats.org/officeDocument/2006/relationships/tags" Target="../tags/tag325.xml"/><Relationship Id="rId49" Type="http://schemas.openxmlformats.org/officeDocument/2006/relationships/tags" Target="../tags/tag338.xml"/><Relationship Id="rId57" Type="http://schemas.openxmlformats.org/officeDocument/2006/relationships/tags" Target="../tags/tag346.xml"/><Relationship Id="rId106" Type="http://schemas.openxmlformats.org/officeDocument/2006/relationships/tags" Target="../tags/tag395.xml"/><Relationship Id="rId114" Type="http://schemas.openxmlformats.org/officeDocument/2006/relationships/tags" Target="../tags/tag403.xml"/><Relationship Id="rId119" Type="http://schemas.openxmlformats.org/officeDocument/2006/relationships/tags" Target="../tags/tag408.xml"/><Relationship Id="rId127" Type="http://schemas.openxmlformats.org/officeDocument/2006/relationships/tags" Target="../tags/tag416.xml"/><Relationship Id="rId10" Type="http://schemas.openxmlformats.org/officeDocument/2006/relationships/tags" Target="../tags/tag299.xml"/><Relationship Id="rId31" Type="http://schemas.openxmlformats.org/officeDocument/2006/relationships/tags" Target="../tags/tag320.xml"/><Relationship Id="rId44" Type="http://schemas.openxmlformats.org/officeDocument/2006/relationships/tags" Target="../tags/tag333.xml"/><Relationship Id="rId52" Type="http://schemas.openxmlformats.org/officeDocument/2006/relationships/tags" Target="../tags/tag341.xml"/><Relationship Id="rId60" Type="http://schemas.openxmlformats.org/officeDocument/2006/relationships/tags" Target="../tags/tag349.xml"/><Relationship Id="rId65" Type="http://schemas.openxmlformats.org/officeDocument/2006/relationships/tags" Target="../tags/tag354.xml"/><Relationship Id="rId73" Type="http://schemas.openxmlformats.org/officeDocument/2006/relationships/tags" Target="../tags/tag362.xml"/><Relationship Id="rId78" Type="http://schemas.openxmlformats.org/officeDocument/2006/relationships/tags" Target="../tags/tag367.xml"/><Relationship Id="rId81" Type="http://schemas.openxmlformats.org/officeDocument/2006/relationships/tags" Target="../tags/tag370.xml"/><Relationship Id="rId86" Type="http://schemas.openxmlformats.org/officeDocument/2006/relationships/tags" Target="../tags/tag375.xml"/><Relationship Id="rId94" Type="http://schemas.openxmlformats.org/officeDocument/2006/relationships/tags" Target="../tags/tag383.xml"/><Relationship Id="rId99" Type="http://schemas.openxmlformats.org/officeDocument/2006/relationships/tags" Target="../tags/tag388.xml"/><Relationship Id="rId101" Type="http://schemas.openxmlformats.org/officeDocument/2006/relationships/tags" Target="../tags/tag390.xml"/><Relationship Id="rId122" Type="http://schemas.openxmlformats.org/officeDocument/2006/relationships/tags" Target="../tags/tag411.xml"/><Relationship Id="rId130" Type="http://schemas.openxmlformats.org/officeDocument/2006/relationships/tags" Target="../tags/tag419.xml"/><Relationship Id="rId135" Type="http://schemas.openxmlformats.org/officeDocument/2006/relationships/tags" Target="../tags/tag424.xml"/><Relationship Id="rId143" Type="http://schemas.openxmlformats.org/officeDocument/2006/relationships/tags" Target="../tags/tag432.xml"/><Relationship Id="rId148" Type="http://schemas.openxmlformats.org/officeDocument/2006/relationships/tags" Target="../tags/tag437.xml"/><Relationship Id="rId151" Type="http://schemas.openxmlformats.org/officeDocument/2006/relationships/tags" Target="../tags/tag440.xml"/><Relationship Id="rId156" Type="http://schemas.openxmlformats.org/officeDocument/2006/relationships/image" Target="../media/image2.png"/><Relationship Id="rId4" Type="http://schemas.openxmlformats.org/officeDocument/2006/relationships/tags" Target="../tags/tag293.xml"/><Relationship Id="rId9" Type="http://schemas.openxmlformats.org/officeDocument/2006/relationships/tags" Target="../tags/tag298.xml"/><Relationship Id="rId13" Type="http://schemas.openxmlformats.org/officeDocument/2006/relationships/tags" Target="../tags/tag302.xml"/><Relationship Id="rId18" Type="http://schemas.openxmlformats.org/officeDocument/2006/relationships/tags" Target="../tags/tag307.xml"/><Relationship Id="rId39" Type="http://schemas.openxmlformats.org/officeDocument/2006/relationships/tags" Target="../tags/tag328.xml"/><Relationship Id="rId109" Type="http://schemas.openxmlformats.org/officeDocument/2006/relationships/tags" Target="../tags/tag398.xml"/><Relationship Id="rId34" Type="http://schemas.openxmlformats.org/officeDocument/2006/relationships/tags" Target="../tags/tag323.xml"/><Relationship Id="rId50" Type="http://schemas.openxmlformats.org/officeDocument/2006/relationships/tags" Target="../tags/tag339.xml"/><Relationship Id="rId55" Type="http://schemas.openxmlformats.org/officeDocument/2006/relationships/tags" Target="../tags/tag344.xml"/><Relationship Id="rId76" Type="http://schemas.openxmlformats.org/officeDocument/2006/relationships/tags" Target="../tags/tag365.xml"/><Relationship Id="rId97" Type="http://schemas.openxmlformats.org/officeDocument/2006/relationships/tags" Target="../tags/tag386.xml"/><Relationship Id="rId104" Type="http://schemas.openxmlformats.org/officeDocument/2006/relationships/tags" Target="../tags/tag393.xml"/><Relationship Id="rId120" Type="http://schemas.openxmlformats.org/officeDocument/2006/relationships/tags" Target="../tags/tag409.xml"/><Relationship Id="rId125" Type="http://schemas.openxmlformats.org/officeDocument/2006/relationships/tags" Target="../tags/tag414.xml"/><Relationship Id="rId141" Type="http://schemas.openxmlformats.org/officeDocument/2006/relationships/tags" Target="../tags/tag430.xml"/><Relationship Id="rId146" Type="http://schemas.openxmlformats.org/officeDocument/2006/relationships/tags" Target="../tags/tag435.xml"/><Relationship Id="rId7" Type="http://schemas.openxmlformats.org/officeDocument/2006/relationships/tags" Target="../tags/tag296.xml"/><Relationship Id="rId71" Type="http://schemas.openxmlformats.org/officeDocument/2006/relationships/tags" Target="../tags/tag360.xml"/><Relationship Id="rId92" Type="http://schemas.openxmlformats.org/officeDocument/2006/relationships/tags" Target="../tags/tag381.xml"/><Relationship Id="rId2" Type="http://schemas.openxmlformats.org/officeDocument/2006/relationships/tags" Target="../tags/tag291.xml"/><Relationship Id="rId29" Type="http://schemas.openxmlformats.org/officeDocument/2006/relationships/tags" Target="../tags/tag318.xml"/><Relationship Id="rId24" Type="http://schemas.openxmlformats.org/officeDocument/2006/relationships/tags" Target="../tags/tag313.xml"/><Relationship Id="rId40" Type="http://schemas.openxmlformats.org/officeDocument/2006/relationships/tags" Target="../tags/tag329.xml"/><Relationship Id="rId45" Type="http://schemas.openxmlformats.org/officeDocument/2006/relationships/tags" Target="../tags/tag334.xml"/><Relationship Id="rId66" Type="http://schemas.openxmlformats.org/officeDocument/2006/relationships/tags" Target="../tags/tag355.xml"/><Relationship Id="rId87" Type="http://schemas.openxmlformats.org/officeDocument/2006/relationships/tags" Target="../tags/tag376.xml"/><Relationship Id="rId110" Type="http://schemas.openxmlformats.org/officeDocument/2006/relationships/tags" Target="../tags/tag399.xml"/><Relationship Id="rId115" Type="http://schemas.openxmlformats.org/officeDocument/2006/relationships/tags" Target="../tags/tag404.xml"/><Relationship Id="rId131" Type="http://schemas.openxmlformats.org/officeDocument/2006/relationships/tags" Target="../tags/tag420.xml"/><Relationship Id="rId136" Type="http://schemas.openxmlformats.org/officeDocument/2006/relationships/tags" Target="../tags/tag425.xml"/><Relationship Id="rId61" Type="http://schemas.openxmlformats.org/officeDocument/2006/relationships/tags" Target="../tags/tag350.xml"/><Relationship Id="rId82" Type="http://schemas.openxmlformats.org/officeDocument/2006/relationships/tags" Target="../tags/tag371.xml"/><Relationship Id="rId152" Type="http://schemas.openxmlformats.org/officeDocument/2006/relationships/tags" Target="../tags/tag441.xml"/><Relationship Id="rId19" Type="http://schemas.openxmlformats.org/officeDocument/2006/relationships/tags" Target="../tags/tag308.xml"/><Relationship Id="rId14" Type="http://schemas.openxmlformats.org/officeDocument/2006/relationships/tags" Target="../tags/tag303.xml"/><Relationship Id="rId30" Type="http://schemas.openxmlformats.org/officeDocument/2006/relationships/tags" Target="../tags/tag319.xml"/><Relationship Id="rId35" Type="http://schemas.openxmlformats.org/officeDocument/2006/relationships/tags" Target="../tags/tag324.xml"/><Relationship Id="rId56" Type="http://schemas.openxmlformats.org/officeDocument/2006/relationships/tags" Target="../tags/tag345.xml"/><Relationship Id="rId77" Type="http://schemas.openxmlformats.org/officeDocument/2006/relationships/tags" Target="../tags/tag366.xml"/><Relationship Id="rId100" Type="http://schemas.openxmlformats.org/officeDocument/2006/relationships/tags" Target="../tags/tag389.xml"/><Relationship Id="rId105" Type="http://schemas.openxmlformats.org/officeDocument/2006/relationships/tags" Target="../tags/tag394.xml"/><Relationship Id="rId126" Type="http://schemas.openxmlformats.org/officeDocument/2006/relationships/tags" Target="../tags/tag415.xml"/><Relationship Id="rId147" Type="http://schemas.openxmlformats.org/officeDocument/2006/relationships/tags" Target="../tags/tag436.xml"/><Relationship Id="rId8" Type="http://schemas.openxmlformats.org/officeDocument/2006/relationships/tags" Target="../tags/tag297.xml"/><Relationship Id="rId51" Type="http://schemas.openxmlformats.org/officeDocument/2006/relationships/tags" Target="../tags/tag340.xml"/><Relationship Id="rId72" Type="http://schemas.openxmlformats.org/officeDocument/2006/relationships/tags" Target="../tags/tag361.xml"/><Relationship Id="rId93" Type="http://schemas.openxmlformats.org/officeDocument/2006/relationships/tags" Target="../tags/tag382.xml"/><Relationship Id="rId98" Type="http://schemas.openxmlformats.org/officeDocument/2006/relationships/tags" Target="../tags/tag387.xml"/><Relationship Id="rId121" Type="http://schemas.openxmlformats.org/officeDocument/2006/relationships/tags" Target="../tags/tag410.xml"/><Relationship Id="rId142" Type="http://schemas.openxmlformats.org/officeDocument/2006/relationships/tags" Target="../tags/tag431.xml"/><Relationship Id="rId3" Type="http://schemas.openxmlformats.org/officeDocument/2006/relationships/tags" Target="../tags/tag292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tags" Target="../tags/tag560.xml"/><Relationship Id="rId21" Type="http://schemas.openxmlformats.org/officeDocument/2006/relationships/tags" Target="../tags/tag464.xml"/><Relationship Id="rId42" Type="http://schemas.openxmlformats.org/officeDocument/2006/relationships/tags" Target="../tags/tag485.xml"/><Relationship Id="rId63" Type="http://schemas.openxmlformats.org/officeDocument/2006/relationships/tags" Target="../tags/tag506.xml"/><Relationship Id="rId84" Type="http://schemas.openxmlformats.org/officeDocument/2006/relationships/tags" Target="../tags/tag527.xml"/><Relationship Id="rId138" Type="http://schemas.openxmlformats.org/officeDocument/2006/relationships/tags" Target="../tags/tag581.xml"/><Relationship Id="rId159" Type="http://schemas.openxmlformats.org/officeDocument/2006/relationships/tags" Target="../tags/tag602.xml"/><Relationship Id="rId170" Type="http://schemas.openxmlformats.org/officeDocument/2006/relationships/tags" Target="../tags/tag613.xml"/><Relationship Id="rId191" Type="http://schemas.openxmlformats.org/officeDocument/2006/relationships/tags" Target="../tags/tag634.xml"/><Relationship Id="rId205" Type="http://schemas.openxmlformats.org/officeDocument/2006/relationships/tags" Target="../tags/tag648.xml"/><Relationship Id="rId226" Type="http://schemas.openxmlformats.org/officeDocument/2006/relationships/tags" Target="../tags/tag669.xml"/><Relationship Id="rId247" Type="http://schemas.openxmlformats.org/officeDocument/2006/relationships/tags" Target="../tags/tag690.xml"/><Relationship Id="rId107" Type="http://schemas.openxmlformats.org/officeDocument/2006/relationships/tags" Target="../tags/tag550.xml"/><Relationship Id="rId11" Type="http://schemas.openxmlformats.org/officeDocument/2006/relationships/tags" Target="../tags/tag454.xml"/><Relationship Id="rId32" Type="http://schemas.openxmlformats.org/officeDocument/2006/relationships/tags" Target="../tags/tag475.xml"/><Relationship Id="rId53" Type="http://schemas.openxmlformats.org/officeDocument/2006/relationships/tags" Target="../tags/tag496.xml"/><Relationship Id="rId74" Type="http://schemas.openxmlformats.org/officeDocument/2006/relationships/tags" Target="../tags/tag517.xml"/><Relationship Id="rId128" Type="http://schemas.openxmlformats.org/officeDocument/2006/relationships/tags" Target="../tags/tag571.xml"/><Relationship Id="rId149" Type="http://schemas.openxmlformats.org/officeDocument/2006/relationships/tags" Target="../tags/tag592.xml"/><Relationship Id="rId5" Type="http://schemas.openxmlformats.org/officeDocument/2006/relationships/tags" Target="../tags/tag448.xml"/><Relationship Id="rId95" Type="http://schemas.openxmlformats.org/officeDocument/2006/relationships/tags" Target="../tags/tag538.xml"/><Relationship Id="rId160" Type="http://schemas.openxmlformats.org/officeDocument/2006/relationships/tags" Target="../tags/tag603.xml"/><Relationship Id="rId181" Type="http://schemas.openxmlformats.org/officeDocument/2006/relationships/tags" Target="../tags/tag624.xml"/><Relationship Id="rId216" Type="http://schemas.openxmlformats.org/officeDocument/2006/relationships/tags" Target="../tags/tag659.xml"/><Relationship Id="rId237" Type="http://schemas.openxmlformats.org/officeDocument/2006/relationships/tags" Target="../tags/tag680.xml"/><Relationship Id="rId258" Type="http://schemas.openxmlformats.org/officeDocument/2006/relationships/tags" Target="../tags/tag701.xml"/><Relationship Id="rId22" Type="http://schemas.openxmlformats.org/officeDocument/2006/relationships/tags" Target="../tags/tag465.xml"/><Relationship Id="rId43" Type="http://schemas.openxmlformats.org/officeDocument/2006/relationships/tags" Target="../tags/tag486.xml"/><Relationship Id="rId64" Type="http://schemas.openxmlformats.org/officeDocument/2006/relationships/tags" Target="../tags/tag507.xml"/><Relationship Id="rId118" Type="http://schemas.openxmlformats.org/officeDocument/2006/relationships/tags" Target="../tags/tag561.xml"/><Relationship Id="rId139" Type="http://schemas.openxmlformats.org/officeDocument/2006/relationships/tags" Target="../tags/tag582.xml"/><Relationship Id="rId85" Type="http://schemas.openxmlformats.org/officeDocument/2006/relationships/tags" Target="../tags/tag528.xml"/><Relationship Id="rId150" Type="http://schemas.openxmlformats.org/officeDocument/2006/relationships/tags" Target="../tags/tag593.xml"/><Relationship Id="rId171" Type="http://schemas.openxmlformats.org/officeDocument/2006/relationships/tags" Target="../tags/tag614.xml"/><Relationship Id="rId192" Type="http://schemas.openxmlformats.org/officeDocument/2006/relationships/tags" Target="../tags/tag635.xml"/><Relationship Id="rId206" Type="http://schemas.openxmlformats.org/officeDocument/2006/relationships/tags" Target="../tags/tag649.xml"/><Relationship Id="rId227" Type="http://schemas.openxmlformats.org/officeDocument/2006/relationships/tags" Target="../tags/tag670.xml"/><Relationship Id="rId248" Type="http://schemas.openxmlformats.org/officeDocument/2006/relationships/tags" Target="../tags/tag691.xml"/><Relationship Id="rId12" Type="http://schemas.openxmlformats.org/officeDocument/2006/relationships/tags" Target="../tags/tag455.xml"/><Relationship Id="rId33" Type="http://schemas.openxmlformats.org/officeDocument/2006/relationships/tags" Target="../tags/tag476.xml"/><Relationship Id="rId108" Type="http://schemas.openxmlformats.org/officeDocument/2006/relationships/tags" Target="../tags/tag551.xml"/><Relationship Id="rId129" Type="http://schemas.openxmlformats.org/officeDocument/2006/relationships/tags" Target="../tags/tag572.xml"/><Relationship Id="rId54" Type="http://schemas.openxmlformats.org/officeDocument/2006/relationships/tags" Target="../tags/tag497.xml"/><Relationship Id="rId75" Type="http://schemas.openxmlformats.org/officeDocument/2006/relationships/tags" Target="../tags/tag518.xml"/><Relationship Id="rId96" Type="http://schemas.openxmlformats.org/officeDocument/2006/relationships/tags" Target="../tags/tag539.xml"/><Relationship Id="rId140" Type="http://schemas.openxmlformats.org/officeDocument/2006/relationships/tags" Target="../tags/tag583.xml"/><Relationship Id="rId161" Type="http://schemas.openxmlformats.org/officeDocument/2006/relationships/tags" Target="../tags/tag604.xml"/><Relationship Id="rId182" Type="http://schemas.openxmlformats.org/officeDocument/2006/relationships/tags" Target="../tags/tag625.xml"/><Relationship Id="rId217" Type="http://schemas.openxmlformats.org/officeDocument/2006/relationships/tags" Target="../tags/tag660.xml"/><Relationship Id="rId6" Type="http://schemas.openxmlformats.org/officeDocument/2006/relationships/tags" Target="../tags/tag449.xml"/><Relationship Id="rId238" Type="http://schemas.openxmlformats.org/officeDocument/2006/relationships/tags" Target="../tags/tag681.xml"/><Relationship Id="rId259" Type="http://schemas.openxmlformats.org/officeDocument/2006/relationships/tags" Target="../tags/tag702.xml"/><Relationship Id="rId23" Type="http://schemas.openxmlformats.org/officeDocument/2006/relationships/tags" Target="../tags/tag466.xml"/><Relationship Id="rId28" Type="http://schemas.openxmlformats.org/officeDocument/2006/relationships/tags" Target="../tags/tag471.xml"/><Relationship Id="rId49" Type="http://schemas.openxmlformats.org/officeDocument/2006/relationships/tags" Target="../tags/tag492.xml"/><Relationship Id="rId114" Type="http://schemas.openxmlformats.org/officeDocument/2006/relationships/tags" Target="../tags/tag557.xml"/><Relationship Id="rId119" Type="http://schemas.openxmlformats.org/officeDocument/2006/relationships/tags" Target="../tags/tag562.xml"/><Relationship Id="rId44" Type="http://schemas.openxmlformats.org/officeDocument/2006/relationships/tags" Target="../tags/tag487.xml"/><Relationship Id="rId60" Type="http://schemas.openxmlformats.org/officeDocument/2006/relationships/tags" Target="../tags/tag503.xml"/><Relationship Id="rId65" Type="http://schemas.openxmlformats.org/officeDocument/2006/relationships/tags" Target="../tags/tag508.xml"/><Relationship Id="rId81" Type="http://schemas.openxmlformats.org/officeDocument/2006/relationships/tags" Target="../tags/tag524.xml"/><Relationship Id="rId86" Type="http://schemas.openxmlformats.org/officeDocument/2006/relationships/tags" Target="../tags/tag529.xml"/><Relationship Id="rId130" Type="http://schemas.openxmlformats.org/officeDocument/2006/relationships/tags" Target="../tags/tag573.xml"/><Relationship Id="rId135" Type="http://schemas.openxmlformats.org/officeDocument/2006/relationships/tags" Target="../tags/tag578.xml"/><Relationship Id="rId151" Type="http://schemas.openxmlformats.org/officeDocument/2006/relationships/tags" Target="../tags/tag594.xml"/><Relationship Id="rId156" Type="http://schemas.openxmlformats.org/officeDocument/2006/relationships/tags" Target="../tags/tag599.xml"/><Relationship Id="rId177" Type="http://schemas.openxmlformats.org/officeDocument/2006/relationships/tags" Target="../tags/tag620.xml"/><Relationship Id="rId198" Type="http://schemas.openxmlformats.org/officeDocument/2006/relationships/tags" Target="../tags/tag641.xml"/><Relationship Id="rId172" Type="http://schemas.openxmlformats.org/officeDocument/2006/relationships/tags" Target="../tags/tag615.xml"/><Relationship Id="rId193" Type="http://schemas.openxmlformats.org/officeDocument/2006/relationships/tags" Target="../tags/tag636.xml"/><Relationship Id="rId202" Type="http://schemas.openxmlformats.org/officeDocument/2006/relationships/tags" Target="../tags/tag645.xml"/><Relationship Id="rId207" Type="http://schemas.openxmlformats.org/officeDocument/2006/relationships/tags" Target="../tags/tag650.xml"/><Relationship Id="rId223" Type="http://schemas.openxmlformats.org/officeDocument/2006/relationships/tags" Target="../tags/tag666.xml"/><Relationship Id="rId228" Type="http://schemas.openxmlformats.org/officeDocument/2006/relationships/tags" Target="../tags/tag671.xml"/><Relationship Id="rId244" Type="http://schemas.openxmlformats.org/officeDocument/2006/relationships/tags" Target="../tags/tag687.xml"/><Relationship Id="rId249" Type="http://schemas.openxmlformats.org/officeDocument/2006/relationships/tags" Target="../tags/tag692.xml"/><Relationship Id="rId13" Type="http://schemas.openxmlformats.org/officeDocument/2006/relationships/tags" Target="../tags/tag456.xml"/><Relationship Id="rId18" Type="http://schemas.openxmlformats.org/officeDocument/2006/relationships/tags" Target="../tags/tag461.xml"/><Relationship Id="rId39" Type="http://schemas.openxmlformats.org/officeDocument/2006/relationships/tags" Target="../tags/tag482.xml"/><Relationship Id="rId109" Type="http://schemas.openxmlformats.org/officeDocument/2006/relationships/tags" Target="../tags/tag552.xml"/><Relationship Id="rId260" Type="http://schemas.openxmlformats.org/officeDocument/2006/relationships/tags" Target="../tags/tag703.xml"/><Relationship Id="rId265" Type="http://schemas.openxmlformats.org/officeDocument/2006/relationships/slideLayout" Target="../slideLayouts/slideLayout7.xml"/><Relationship Id="rId34" Type="http://schemas.openxmlformats.org/officeDocument/2006/relationships/tags" Target="../tags/tag477.xml"/><Relationship Id="rId50" Type="http://schemas.openxmlformats.org/officeDocument/2006/relationships/tags" Target="../tags/tag493.xml"/><Relationship Id="rId55" Type="http://schemas.openxmlformats.org/officeDocument/2006/relationships/tags" Target="../tags/tag498.xml"/><Relationship Id="rId76" Type="http://schemas.openxmlformats.org/officeDocument/2006/relationships/tags" Target="../tags/tag519.xml"/><Relationship Id="rId97" Type="http://schemas.openxmlformats.org/officeDocument/2006/relationships/tags" Target="../tags/tag540.xml"/><Relationship Id="rId104" Type="http://schemas.openxmlformats.org/officeDocument/2006/relationships/tags" Target="../tags/tag547.xml"/><Relationship Id="rId120" Type="http://schemas.openxmlformats.org/officeDocument/2006/relationships/tags" Target="../tags/tag563.xml"/><Relationship Id="rId125" Type="http://schemas.openxmlformats.org/officeDocument/2006/relationships/tags" Target="../tags/tag568.xml"/><Relationship Id="rId141" Type="http://schemas.openxmlformats.org/officeDocument/2006/relationships/tags" Target="../tags/tag584.xml"/><Relationship Id="rId146" Type="http://schemas.openxmlformats.org/officeDocument/2006/relationships/tags" Target="../tags/tag589.xml"/><Relationship Id="rId167" Type="http://schemas.openxmlformats.org/officeDocument/2006/relationships/tags" Target="../tags/tag610.xml"/><Relationship Id="rId188" Type="http://schemas.openxmlformats.org/officeDocument/2006/relationships/tags" Target="../tags/tag631.xml"/><Relationship Id="rId7" Type="http://schemas.openxmlformats.org/officeDocument/2006/relationships/tags" Target="../tags/tag450.xml"/><Relationship Id="rId71" Type="http://schemas.openxmlformats.org/officeDocument/2006/relationships/tags" Target="../tags/tag514.xml"/><Relationship Id="rId92" Type="http://schemas.openxmlformats.org/officeDocument/2006/relationships/tags" Target="../tags/tag535.xml"/><Relationship Id="rId162" Type="http://schemas.openxmlformats.org/officeDocument/2006/relationships/tags" Target="../tags/tag605.xml"/><Relationship Id="rId183" Type="http://schemas.openxmlformats.org/officeDocument/2006/relationships/tags" Target="../tags/tag626.xml"/><Relationship Id="rId213" Type="http://schemas.openxmlformats.org/officeDocument/2006/relationships/tags" Target="../tags/tag656.xml"/><Relationship Id="rId218" Type="http://schemas.openxmlformats.org/officeDocument/2006/relationships/tags" Target="../tags/tag661.xml"/><Relationship Id="rId234" Type="http://schemas.openxmlformats.org/officeDocument/2006/relationships/tags" Target="../tags/tag677.xml"/><Relationship Id="rId239" Type="http://schemas.openxmlformats.org/officeDocument/2006/relationships/tags" Target="../tags/tag682.xml"/><Relationship Id="rId2" Type="http://schemas.openxmlformats.org/officeDocument/2006/relationships/tags" Target="../tags/tag445.xml"/><Relationship Id="rId29" Type="http://schemas.openxmlformats.org/officeDocument/2006/relationships/tags" Target="../tags/tag472.xml"/><Relationship Id="rId250" Type="http://schemas.openxmlformats.org/officeDocument/2006/relationships/tags" Target="../tags/tag693.xml"/><Relationship Id="rId255" Type="http://schemas.openxmlformats.org/officeDocument/2006/relationships/tags" Target="../tags/tag698.xml"/><Relationship Id="rId24" Type="http://schemas.openxmlformats.org/officeDocument/2006/relationships/tags" Target="../tags/tag467.xml"/><Relationship Id="rId40" Type="http://schemas.openxmlformats.org/officeDocument/2006/relationships/tags" Target="../tags/tag483.xml"/><Relationship Id="rId45" Type="http://schemas.openxmlformats.org/officeDocument/2006/relationships/tags" Target="../tags/tag488.xml"/><Relationship Id="rId66" Type="http://schemas.openxmlformats.org/officeDocument/2006/relationships/tags" Target="../tags/tag509.xml"/><Relationship Id="rId87" Type="http://schemas.openxmlformats.org/officeDocument/2006/relationships/tags" Target="../tags/tag530.xml"/><Relationship Id="rId110" Type="http://schemas.openxmlformats.org/officeDocument/2006/relationships/tags" Target="../tags/tag553.xml"/><Relationship Id="rId115" Type="http://schemas.openxmlformats.org/officeDocument/2006/relationships/tags" Target="../tags/tag558.xml"/><Relationship Id="rId131" Type="http://schemas.openxmlformats.org/officeDocument/2006/relationships/tags" Target="../tags/tag574.xml"/><Relationship Id="rId136" Type="http://schemas.openxmlformats.org/officeDocument/2006/relationships/tags" Target="../tags/tag579.xml"/><Relationship Id="rId157" Type="http://schemas.openxmlformats.org/officeDocument/2006/relationships/tags" Target="../tags/tag600.xml"/><Relationship Id="rId178" Type="http://schemas.openxmlformats.org/officeDocument/2006/relationships/tags" Target="../tags/tag621.xml"/><Relationship Id="rId61" Type="http://schemas.openxmlformats.org/officeDocument/2006/relationships/tags" Target="../tags/tag504.xml"/><Relationship Id="rId82" Type="http://schemas.openxmlformats.org/officeDocument/2006/relationships/tags" Target="../tags/tag525.xml"/><Relationship Id="rId152" Type="http://schemas.openxmlformats.org/officeDocument/2006/relationships/tags" Target="../tags/tag595.xml"/><Relationship Id="rId173" Type="http://schemas.openxmlformats.org/officeDocument/2006/relationships/tags" Target="../tags/tag616.xml"/><Relationship Id="rId194" Type="http://schemas.openxmlformats.org/officeDocument/2006/relationships/tags" Target="../tags/tag637.xml"/><Relationship Id="rId199" Type="http://schemas.openxmlformats.org/officeDocument/2006/relationships/tags" Target="../tags/tag642.xml"/><Relationship Id="rId203" Type="http://schemas.openxmlformats.org/officeDocument/2006/relationships/tags" Target="../tags/tag646.xml"/><Relationship Id="rId208" Type="http://schemas.openxmlformats.org/officeDocument/2006/relationships/tags" Target="../tags/tag651.xml"/><Relationship Id="rId229" Type="http://schemas.openxmlformats.org/officeDocument/2006/relationships/tags" Target="../tags/tag672.xml"/><Relationship Id="rId19" Type="http://schemas.openxmlformats.org/officeDocument/2006/relationships/tags" Target="../tags/tag462.xml"/><Relationship Id="rId224" Type="http://schemas.openxmlformats.org/officeDocument/2006/relationships/tags" Target="../tags/tag667.xml"/><Relationship Id="rId240" Type="http://schemas.openxmlformats.org/officeDocument/2006/relationships/tags" Target="../tags/tag683.xml"/><Relationship Id="rId245" Type="http://schemas.openxmlformats.org/officeDocument/2006/relationships/tags" Target="../tags/tag688.xml"/><Relationship Id="rId261" Type="http://schemas.openxmlformats.org/officeDocument/2006/relationships/tags" Target="../tags/tag704.xml"/><Relationship Id="rId266" Type="http://schemas.openxmlformats.org/officeDocument/2006/relationships/image" Target="../media/image2.png"/><Relationship Id="rId14" Type="http://schemas.openxmlformats.org/officeDocument/2006/relationships/tags" Target="../tags/tag457.xml"/><Relationship Id="rId30" Type="http://schemas.openxmlformats.org/officeDocument/2006/relationships/tags" Target="../tags/tag473.xml"/><Relationship Id="rId35" Type="http://schemas.openxmlformats.org/officeDocument/2006/relationships/tags" Target="../tags/tag478.xml"/><Relationship Id="rId56" Type="http://schemas.openxmlformats.org/officeDocument/2006/relationships/tags" Target="../tags/tag499.xml"/><Relationship Id="rId77" Type="http://schemas.openxmlformats.org/officeDocument/2006/relationships/tags" Target="../tags/tag520.xml"/><Relationship Id="rId100" Type="http://schemas.openxmlformats.org/officeDocument/2006/relationships/tags" Target="../tags/tag543.xml"/><Relationship Id="rId105" Type="http://schemas.openxmlformats.org/officeDocument/2006/relationships/tags" Target="../tags/tag548.xml"/><Relationship Id="rId126" Type="http://schemas.openxmlformats.org/officeDocument/2006/relationships/tags" Target="../tags/tag569.xml"/><Relationship Id="rId147" Type="http://schemas.openxmlformats.org/officeDocument/2006/relationships/tags" Target="../tags/tag590.xml"/><Relationship Id="rId168" Type="http://schemas.openxmlformats.org/officeDocument/2006/relationships/tags" Target="../tags/tag611.xml"/><Relationship Id="rId8" Type="http://schemas.openxmlformats.org/officeDocument/2006/relationships/tags" Target="../tags/tag451.xml"/><Relationship Id="rId51" Type="http://schemas.openxmlformats.org/officeDocument/2006/relationships/tags" Target="../tags/tag494.xml"/><Relationship Id="rId72" Type="http://schemas.openxmlformats.org/officeDocument/2006/relationships/tags" Target="../tags/tag515.xml"/><Relationship Id="rId93" Type="http://schemas.openxmlformats.org/officeDocument/2006/relationships/tags" Target="../tags/tag536.xml"/><Relationship Id="rId98" Type="http://schemas.openxmlformats.org/officeDocument/2006/relationships/tags" Target="../tags/tag541.xml"/><Relationship Id="rId121" Type="http://schemas.openxmlformats.org/officeDocument/2006/relationships/tags" Target="../tags/tag564.xml"/><Relationship Id="rId142" Type="http://schemas.openxmlformats.org/officeDocument/2006/relationships/tags" Target="../tags/tag585.xml"/><Relationship Id="rId163" Type="http://schemas.openxmlformats.org/officeDocument/2006/relationships/tags" Target="../tags/tag606.xml"/><Relationship Id="rId184" Type="http://schemas.openxmlformats.org/officeDocument/2006/relationships/tags" Target="../tags/tag627.xml"/><Relationship Id="rId189" Type="http://schemas.openxmlformats.org/officeDocument/2006/relationships/tags" Target="../tags/tag632.xml"/><Relationship Id="rId219" Type="http://schemas.openxmlformats.org/officeDocument/2006/relationships/tags" Target="../tags/tag662.xml"/><Relationship Id="rId3" Type="http://schemas.openxmlformats.org/officeDocument/2006/relationships/tags" Target="../tags/tag446.xml"/><Relationship Id="rId214" Type="http://schemas.openxmlformats.org/officeDocument/2006/relationships/tags" Target="../tags/tag657.xml"/><Relationship Id="rId230" Type="http://schemas.openxmlformats.org/officeDocument/2006/relationships/tags" Target="../tags/tag673.xml"/><Relationship Id="rId235" Type="http://schemas.openxmlformats.org/officeDocument/2006/relationships/tags" Target="../tags/tag678.xml"/><Relationship Id="rId251" Type="http://schemas.openxmlformats.org/officeDocument/2006/relationships/tags" Target="../tags/tag694.xml"/><Relationship Id="rId256" Type="http://schemas.openxmlformats.org/officeDocument/2006/relationships/tags" Target="../tags/tag699.xml"/><Relationship Id="rId25" Type="http://schemas.openxmlformats.org/officeDocument/2006/relationships/tags" Target="../tags/tag468.xml"/><Relationship Id="rId46" Type="http://schemas.openxmlformats.org/officeDocument/2006/relationships/tags" Target="../tags/tag489.xml"/><Relationship Id="rId67" Type="http://schemas.openxmlformats.org/officeDocument/2006/relationships/tags" Target="../tags/tag510.xml"/><Relationship Id="rId116" Type="http://schemas.openxmlformats.org/officeDocument/2006/relationships/tags" Target="../tags/tag559.xml"/><Relationship Id="rId137" Type="http://schemas.openxmlformats.org/officeDocument/2006/relationships/tags" Target="../tags/tag580.xml"/><Relationship Id="rId158" Type="http://schemas.openxmlformats.org/officeDocument/2006/relationships/tags" Target="../tags/tag601.xml"/><Relationship Id="rId20" Type="http://schemas.openxmlformats.org/officeDocument/2006/relationships/tags" Target="../tags/tag463.xml"/><Relationship Id="rId41" Type="http://schemas.openxmlformats.org/officeDocument/2006/relationships/tags" Target="../tags/tag484.xml"/><Relationship Id="rId62" Type="http://schemas.openxmlformats.org/officeDocument/2006/relationships/tags" Target="../tags/tag505.xml"/><Relationship Id="rId83" Type="http://schemas.openxmlformats.org/officeDocument/2006/relationships/tags" Target="../tags/tag526.xml"/><Relationship Id="rId88" Type="http://schemas.openxmlformats.org/officeDocument/2006/relationships/tags" Target="../tags/tag531.xml"/><Relationship Id="rId111" Type="http://schemas.openxmlformats.org/officeDocument/2006/relationships/tags" Target="../tags/tag554.xml"/><Relationship Id="rId132" Type="http://schemas.openxmlformats.org/officeDocument/2006/relationships/tags" Target="../tags/tag575.xml"/><Relationship Id="rId153" Type="http://schemas.openxmlformats.org/officeDocument/2006/relationships/tags" Target="../tags/tag596.xml"/><Relationship Id="rId174" Type="http://schemas.openxmlformats.org/officeDocument/2006/relationships/tags" Target="../tags/tag617.xml"/><Relationship Id="rId179" Type="http://schemas.openxmlformats.org/officeDocument/2006/relationships/tags" Target="../tags/tag622.xml"/><Relationship Id="rId195" Type="http://schemas.openxmlformats.org/officeDocument/2006/relationships/tags" Target="../tags/tag638.xml"/><Relationship Id="rId209" Type="http://schemas.openxmlformats.org/officeDocument/2006/relationships/tags" Target="../tags/tag652.xml"/><Relationship Id="rId190" Type="http://schemas.openxmlformats.org/officeDocument/2006/relationships/tags" Target="../tags/tag633.xml"/><Relationship Id="rId204" Type="http://schemas.openxmlformats.org/officeDocument/2006/relationships/tags" Target="../tags/tag647.xml"/><Relationship Id="rId220" Type="http://schemas.openxmlformats.org/officeDocument/2006/relationships/tags" Target="../tags/tag663.xml"/><Relationship Id="rId225" Type="http://schemas.openxmlformats.org/officeDocument/2006/relationships/tags" Target="../tags/tag668.xml"/><Relationship Id="rId241" Type="http://schemas.openxmlformats.org/officeDocument/2006/relationships/tags" Target="../tags/tag684.xml"/><Relationship Id="rId246" Type="http://schemas.openxmlformats.org/officeDocument/2006/relationships/tags" Target="../tags/tag689.xml"/><Relationship Id="rId15" Type="http://schemas.openxmlformats.org/officeDocument/2006/relationships/tags" Target="../tags/tag458.xml"/><Relationship Id="rId36" Type="http://schemas.openxmlformats.org/officeDocument/2006/relationships/tags" Target="../tags/tag479.xml"/><Relationship Id="rId57" Type="http://schemas.openxmlformats.org/officeDocument/2006/relationships/tags" Target="../tags/tag500.xml"/><Relationship Id="rId106" Type="http://schemas.openxmlformats.org/officeDocument/2006/relationships/tags" Target="../tags/tag549.xml"/><Relationship Id="rId127" Type="http://schemas.openxmlformats.org/officeDocument/2006/relationships/tags" Target="../tags/tag570.xml"/><Relationship Id="rId262" Type="http://schemas.openxmlformats.org/officeDocument/2006/relationships/tags" Target="../tags/tag705.xml"/><Relationship Id="rId10" Type="http://schemas.openxmlformats.org/officeDocument/2006/relationships/tags" Target="../tags/tag453.xml"/><Relationship Id="rId31" Type="http://schemas.openxmlformats.org/officeDocument/2006/relationships/tags" Target="../tags/tag474.xml"/><Relationship Id="rId52" Type="http://schemas.openxmlformats.org/officeDocument/2006/relationships/tags" Target="../tags/tag495.xml"/><Relationship Id="rId73" Type="http://schemas.openxmlformats.org/officeDocument/2006/relationships/tags" Target="../tags/tag516.xml"/><Relationship Id="rId78" Type="http://schemas.openxmlformats.org/officeDocument/2006/relationships/tags" Target="../tags/tag521.xml"/><Relationship Id="rId94" Type="http://schemas.openxmlformats.org/officeDocument/2006/relationships/tags" Target="../tags/tag537.xml"/><Relationship Id="rId99" Type="http://schemas.openxmlformats.org/officeDocument/2006/relationships/tags" Target="../tags/tag542.xml"/><Relationship Id="rId101" Type="http://schemas.openxmlformats.org/officeDocument/2006/relationships/tags" Target="../tags/tag544.xml"/><Relationship Id="rId122" Type="http://schemas.openxmlformats.org/officeDocument/2006/relationships/tags" Target="../tags/tag565.xml"/><Relationship Id="rId143" Type="http://schemas.openxmlformats.org/officeDocument/2006/relationships/tags" Target="../tags/tag586.xml"/><Relationship Id="rId148" Type="http://schemas.openxmlformats.org/officeDocument/2006/relationships/tags" Target="../tags/tag591.xml"/><Relationship Id="rId164" Type="http://schemas.openxmlformats.org/officeDocument/2006/relationships/tags" Target="../tags/tag607.xml"/><Relationship Id="rId169" Type="http://schemas.openxmlformats.org/officeDocument/2006/relationships/tags" Target="../tags/tag612.xml"/><Relationship Id="rId185" Type="http://schemas.openxmlformats.org/officeDocument/2006/relationships/tags" Target="../tags/tag628.xml"/><Relationship Id="rId4" Type="http://schemas.openxmlformats.org/officeDocument/2006/relationships/tags" Target="../tags/tag447.xml"/><Relationship Id="rId9" Type="http://schemas.openxmlformats.org/officeDocument/2006/relationships/tags" Target="../tags/tag452.xml"/><Relationship Id="rId180" Type="http://schemas.openxmlformats.org/officeDocument/2006/relationships/tags" Target="../tags/tag623.xml"/><Relationship Id="rId210" Type="http://schemas.openxmlformats.org/officeDocument/2006/relationships/tags" Target="../tags/tag653.xml"/><Relationship Id="rId215" Type="http://schemas.openxmlformats.org/officeDocument/2006/relationships/tags" Target="../tags/tag658.xml"/><Relationship Id="rId236" Type="http://schemas.openxmlformats.org/officeDocument/2006/relationships/tags" Target="../tags/tag679.xml"/><Relationship Id="rId257" Type="http://schemas.openxmlformats.org/officeDocument/2006/relationships/tags" Target="../tags/tag700.xml"/><Relationship Id="rId26" Type="http://schemas.openxmlformats.org/officeDocument/2006/relationships/tags" Target="../tags/tag469.xml"/><Relationship Id="rId231" Type="http://schemas.openxmlformats.org/officeDocument/2006/relationships/tags" Target="../tags/tag674.xml"/><Relationship Id="rId252" Type="http://schemas.openxmlformats.org/officeDocument/2006/relationships/tags" Target="../tags/tag695.xml"/><Relationship Id="rId47" Type="http://schemas.openxmlformats.org/officeDocument/2006/relationships/tags" Target="../tags/tag490.xml"/><Relationship Id="rId68" Type="http://schemas.openxmlformats.org/officeDocument/2006/relationships/tags" Target="../tags/tag511.xml"/><Relationship Id="rId89" Type="http://schemas.openxmlformats.org/officeDocument/2006/relationships/tags" Target="../tags/tag532.xml"/><Relationship Id="rId112" Type="http://schemas.openxmlformats.org/officeDocument/2006/relationships/tags" Target="../tags/tag555.xml"/><Relationship Id="rId133" Type="http://schemas.openxmlformats.org/officeDocument/2006/relationships/tags" Target="../tags/tag576.xml"/><Relationship Id="rId154" Type="http://schemas.openxmlformats.org/officeDocument/2006/relationships/tags" Target="../tags/tag597.xml"/><Relationship Id="rId175" Type="http://schemas.openxmlformats.org/officeDocument/2006/relationships/tags" Target="../tags/tag618.xml"/><Relationship Id="rId196" Type="http://schemas.openxmlformats.org/officeDocument/2006/relationships/tags" Target="../tags/tag639.xml"/><Relationship Id="rId200" Type="http://schemas.openxmlformats.org/officeDocument/2006/relationships/tags" Target="../tags/tag643.xml"/><Relationship Id="rId16" Type="http://schemas.openxmlformats.org/officeDocument/2006/relationships/tags" Target="../tags/tag459.xml"/><Relationship Id="rId221" Type="http://schemas.openxmlformats.org/officeDocument/2006/relationships/tags" Target="../tags/tag664.xml"/><Relationship Id="rId242" Type="http://schemas.openxmlformats.org/officeDocument/2006/relationships/tags" Target="../tags/tag685.xml"/><Relationship Id="rId263" Type="http://schemas.openxmlformats.org/officeDocument/2006/relationships/tags" Target="../tags/tag706.xml"/><Relationship Id="rId37" Type="http://schemas.openxmlformats.org/officeDocument/2006/relationships/tags" Target="../tags/tag480.xml"/><Relationship Id="rId58" Type="http://schemas.openxmlformats.org/officeDocument/2006/relationships/tags" Target="../tags/tag501.xml"/><Relationship Id="rId79" Type="http://schemas.openxmlformats.org/officeDocument/2006/relationships/tags" Target="../tags/tag522.xml"/><Relationship Id="rId102" Type="http://schemas.openxmlformats.org/officeDocument/2006/relationships/tags" Target="../tags/tag545.xml"/><Relationship Id="rId123" Type="http://schemas.openxmlformats.org/officeDocument/2006/relationships/tags" Target="../tags/tag566.xml"/><Relationship Id="rId144" Type="http://schemas.openxmlformats.org/officeDocument/2006/relationships/tags" Target="../tags/tag587.xml"/><Relationship Id="rId90" Type="http://schemas.openxmlformats.org/officeDocument/2006/relationships/tags" Target="../tags/tag533.xml"/><Relationship Id="rId165" Type="http://schemas.openxmlformats.org/officeDocument/2006/relationships/tags" Target="../tags/tag608.xml"/><Relationship Id="rId186" Type="http://schemas.openxmlformats.org/officeDocument/2006/relationships/tags" Target="../tags/tag629.xml"/><Relationship Id="rId211" Type="http://schemas.openxmlformats.org/officeDocument/2006/relationships/tags" Target="../tags/tag654.xml"/><Relationship Id="rId232" Type="http://schemas.openxmlformats.org/officeDocument/2006/relationships/tags" Target="../tags/tag675.xml"/><Relationship Id="rId253" Type="http://schemas.openxmlformats.org/officeDocument/2006/relationships/tags" Target="../tags/tag696.xml"/><Relationship Id="rId27" Type="http://schemas.openxmlformats.org/officeDocument/2006/relationships/tags" Target="../tags/tag470.xml"/><Relationship Id="rId48" Type="http://schemas.openxmlformats.org/officeDocument/2006/relationships/tags" Target="../tags/tag491.xml"/><Relationship Id="rId69" Type="http://schemas.openxmlformats.org/officeDocument/2006/relationships/tags" Target="../tags/tag512.xml"/><Relationship Id="rId113" Type="http://schemas.openxmlformats.org/officeDocument/2006/relationships/tags" Target="../tags/tag556.xml"/><Relationship Id="rId134" Type="http://schemas.openxmlformats.org/officeDocument/2006/relationships/tags" Target="../tags/tag577.xml"/><Relationship Id="rId80" Type="http://schemas.openxmlformats.org/officeDocument/2006/relationships/tags" Target="../tags/tag523.xml"/><Relationship Id="rId155" Type="http://schemas.openxmlformats.org/officeDocument/2006/relationships/tags" Target="../tags/tag598.xml"/><Relationship Id="rId176" Type="http://schemas.openxmlformats.org/officeDocument/2006/relationships/tags" Target="../tags/tag619.xml"/><Relationship Id="rId197" Type="http://schemas.openxmlformats.org/officeDocument/2006/relationships/tags" Target="../tags/tag640.xml"/><Relationship Id="rId201" Type="http://schemas.openxmlformats.org/officeDocument/2006/relationships/tags" Target="../tags/tag644.xml"/><Relationship Id="rId222" Type="http://schemas.openxmlformats.org/officeDocument/2006/relationships/tags" Target="../tags/tag665.xml"/><Relationship Id="rId243" Type="http://schemas.openxmlformats.org/officeDocument/2006/relationships/tags" Target="../tags/tag686.xml"/><Relationship Id="rId264" Type="http://schemas.openxmlformats.org/officeDocument/2006/relationships/tags" Target="../tags/tag707.xml"/><Relationship Id="rId17" Type="http://schemas.openxmlformats.org/officeDocument/2006/relationships/tags" Target="../tags/tag460.xml"/><Relationship Id="rId38" Type="http://schemas.openxmlformats.org/officeDocument/2006/relationships/tags" Target="../tags/tag481.xml"/><Relationship Id="rId59" Type="http://schemas.openxmlformats.org/officeDocument/2006/relationships/tags" Target="../tags/tag502.xml"/><Relationship Id="rId103" Type="http://schemas.openxmlformats.org/officeDocument/2006/relationships/tags" Target="../tags/tag546.xml"/><Relationship Id="rId124" Type="http://schemas.openxmlformats.org/officeDocument/2006/relationships/tags" Target="../tags/tag567.xml"/><Relationship Id="rId70" Type="http://schemas.openxmlformats.org/officeDocument/2006/relationships/tags" Target="../tags/tag513.xml"/><Relationship Id="rId91" Type="http://schemas.openxmlformats.org/officeDocument/2006/relationships/tags" Target="../tags/tag534.xml"/><Relationship Id="rId145" Type="http://schemas.openxmlformats.org/officeDocument/2006/relationships/tags" Target="../tags/tag588.xml"/><Relationship Id="rId166" Type="http://schemas.openxmlformats.org/officeDocument/2006/relationships/tags" Target="../tags/tag609.xml"/><Relationship Id="rId187" Type="http://schemas.openxmlformats.org/officeDocument/2006/relationships/tags" Target="../tags/tag630.xml"/><Relationship Id="rId1" Type="http://schemas.openxmlformats.org/officeDocument/2006/relationships/tags" Target="../tags/tag444.xml"/><Relationship Id="rId212" Type="http://schemas.openxmlformats.org/officeDocument/2006/relationships/tags" Target="../tags/tag655.xml"/><Relationship Id="rId233" Type="http://schemas.openxmlformats.org/officeDocument/2006/relationships/tags" Target="../tags/tag676.xml"/><Relationship Id="rId254" Type="http://schemas.openxmlformats.org/officeDocument/2006/relationships/tags" Target="../tags/tag6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Rectangle 590">
            <a:extLst>
              <a:ext uri="{FF2B5EF4-FFF2-40B4-BE49-F238E27FC236}">
                <a16:creationId xmlns:a16="http://schemas.microsoft.com/office/drawing/2014/main" id="{6F7B7A33-A7FC-456A-A1D5-0808A2D10E26}"/>
              </a:ext>
            </a:extLst>
          </p:cNvPr>
          <p:cNvSpPr/>
          <p:nvPr/>
        </p:nvSpPr>
        <p:spPr>
          <a:xfrm>
            <a:off x="7988322" y="811416"/>
            <a:ext cx="2462479" cy="5801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0" name="Rectangle 589">
            <a:extLst>
              <a:ext uri="{FF2B5EF4-FFF2-40B4-BE49-F238E27FC236}">
                <a16:creationId xmlns:a16="http://schemas.microsoft.com/office/drawing/2014/main" id="{9E61D3B5-023B-44D6-AF9B-7E88ADDE934C}"/>
              </a:ext>
            </a:extLst>
          </p:cNvPr>
          <p:cNvSpPr/>
          <p:nvPr/>
        </p:nvSpPr>
        <p:spPr>
          <a:xfrm>
            <a:off x="4532734" y="811416"/>
            <a:ext cx="2462479" cy="5801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9" name="Rectangle 588">
            <a:extLst>
              <a:ext uri="{FF2B5EF4-FFF2-40B4-BE49-F238E27FC236}">
                <a16:creationId xmlns:a16="http://schemas.microsoft.com/office/drawing/2014/main" id="{D88FF868-887D-4662-8447-9F8011EEE31D}"/>
              </a:ext>
            </a:extLst>
          </p:cNvPr>
          <p:cNvSpPr/>
          <p:nvPr/>
        </p:nvSpPr>
        <p:spPr>
          <a:xfrm>
            <a:off x="1086296" y="813794"/>
            <a:ext cx="2462479" cy="5801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TLSHAPE_SL_668fa557f2eb4e4c9e1a8ba5b6f7eda3_BackgroundRectangle">
            <a:extLst>
              <a:ext uri="{FF2B5EF4-FFF2-40B4-BE49-F238E27FC236}">
                <a16:creationId xmlns:a16="http://schemas.microsoft.com/office/drawing/2014/main" id="{ADC2EF5B-E874-429A-9F76-CE0898E194E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955800"/>
            <a:ext cx="10883900" cy="617474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_df39525f60ef4dd9b7319df39c900a17_BackgroundRectangle">
            <a:extLst>
              <a:ext uri="{FF2B5EF4-FFF2-40B4-BE49-F238E27FC236}">
                <a16:creationId xmlns:a16="http://schemas.microsoft.com/office/drawing/2014/main" id="{CFEC6BED-17BE-4BF2-9858-149B260BE68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636774"/>
            <a:ext cx="10883900" cy="617474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95feec25a3524995866e2d5d7caa673d_BackgroundRectangle">
            <a:extLst>
              <a:ext uri="{FF2B5EF4-FFF2-40B4-BE49-F238E27FC236}">
                <a16:creationId xmlns:a16="http://schemas.microsoft.com/office/drawing/2014/main" id="{EA6CACF2-BF85-4696-A2C8-7ECE45A6CD4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317748"/>
            <a:ext cx="10883900" cy="424349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adae254b668242b1975a3490367452d3_BackgroundRectangle">
            <a:extLst>
              <a:ext uri="{FF2B5EF4-FFF2-40B4-BE49-F238E27FC236}">
                <a16:creationId xmlns:a16="http://schemas.microsoft.com/office/drawing/2014/main" id="{D2DF9DC8-156E-4765-B2C8-D6C04DD0694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3805598"/>
            <a:ext cx="10883900" cy="279400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4563294166ba45f18fde9765d86d55a9_BackgroundRectangle">
            <a:extLst>
              <a:ext uri="{FF2B5EF4-FFF2-40B4-BE49-F238E27FC236}">
                <a16:creationId xmlns:a16="http://schemas.microsoft.com/office/drawing/2014/main" id="{AB5F6A56-AFF9-4FBA-8058-ED4EBFF1872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148498"/>
            <a:ext cx="10883900" cy="424349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_241880a151be4ff08cd9cf9ffd86a7a5_BackgroundRectangle">
            <a:extLst>
              <a:ext uri="{FF2B5EF4-FFF2-40B4-BE49-F238E27FC236}">
                <a16:creationId xmlns:a16="http://schemas.microsoft.com/office/drawing/2014/main" id="{0DF104EF-455D-4417-9B91-7AFFB714FF0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4636347"/>
            <a:ext cx="10883900" cy="617474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76ce5857ad394f829ca80ab64f4a6b8b_BackgroundRectangle">
            <a:extLst>
              <a:ext uri="{FF2B5EF4-FFF2-40B4-BE49-F238E27FC236}">
                <a16:creationId xmlns:a16="http://schemas.microsoft.com/office/drawing/2014/main" id="{FC527AF4-7DA2-473C-897E-5067814706AD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5317321"/>
            <a:ext cx="10883900" cy="810599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_e831732a331e471a8060fdf7a7212877_BackgroundRectangle">
            <a:extLst>
              <a:ext uri="{FF2B5EF4-FFF2-40B4-BE49-F238E27FC236}">
                <a16:creationId xmlns:a16="http://schemas.microsoft.com/office/drawing/2014/main" id="{71C7EE94-3213-42D5-BC15-3E9C8A0FEFD2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6191420"/>
            <a:ext cx="10883900" cy="424349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0" name="OTLSHAPE_TB_00000000000000000000000000000000_ScaleContainer">
            <a:extLst>
              <a:ext uri="{FF2B5EF4-FFF2-40B4-BE49-F238E27FC236}">
                <a16:creationId xmlns:a16="http://schemas.microsoft.com/office/drawing/2014/main" id="{DC88868F-458A-4111-86B3-1583C69DD4E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086296" y="1371600"/>
            <a:ext cx="98552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SL_668fa557f2eb4e4c9e1a8ba5b6f7eda3_HeaderRectangle">
            <a:extLst>
              <a:ext uri="{FF2B5EF4-FFF2-40B4-BE49-F238E27FC236}">
                <a16:creationId xmlns:a16="http://schemas.microsoft.com/office/drawing/2014/main" id="{A60C37DE-6E60-42A0-89CA-F0E73AA78BE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1955800"/>
            <a:ext cx="901700" cy="6174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_df39525f60ef4dd9b7319df39c900a17_HeaderRectangle">
            <a:extLst>
              <a:ext uri="{FF2B5EF4-FFF2-40B4-BE49-F238E27FC236}">
                <a16:creationId xmlns:a16="http://schemas.microsoft.com/office/drawing/2014/main" id="{6D43314B-3056-40BB-ACBA-14840492020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2636774"/>
            <a:ext cx="901700" cy="6174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95feec25a3524995866e2d5d7caa673d_HeaderRectangle">
            <a:extLst>
              <a:ext uri="{FF2B5EF4-FFF2-40B4-BE49-F238E27FC236}">
                <a16:creationId xmlns:a16="http://schemas.microsoft.com/office/drawing/2014/main" id="{5B062A00-7F75-4A64-BE60-C8D0183C78A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317748"/>
            <a:ext cx="901700" cy="42434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adae254b668242b1975a3490367452d3_HeaderRectangle">
            <a:extLst>
              <a:ext uri="{FF2B5EF4-FFF2-40B4-BE49-F238E27FC236}">
                <a16:creationId xmlns:a16="http://schemas.microsoft.com/office/drawing/2014/main" id="{990FC8B0-9F21-4DDA-9C2B-1BFFACB2111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3805598"/>
            <a:ext cx="9017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SL_4563294166ba45f18fde9765d86d55a9_HeaderRectangle">
            <a:extLst>
              <a:ext uri="{FF2B5EF4-FFF2-40B4-BE49-F238E27FC236}">
                <a16:creationId xmlns:a16="http://schemas.microsoft.com/office/drawing/2014/main" id="{746F881A-B4C3-46DB-88F6-C3EED51ECE81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4148498"/>
            <a:ext cx="901700" cy="42434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241880a151be4ff08cd9cf9ffd86a7a5_HeaderRectangle">
            <a:extLst>
              <a:ext uri="{FF2B5EF4-FFF2-40B4-BE49-F238E27FC236}">
                <a16:creationId xmlns:a16="http://schemas.microsoft.com/office/drawing/2014/main" id="{34F650BF-A98E-4E2D-B1FC-67DF6E4F47C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4636347"/>
            <a:ext cx="901700" cy="6174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TLSHAPE_SL_76ce5857ad394f829ca80ab64f4a6b8b_HeaderRectangle">
            <a:extLst>
              <a:ext uri="{FF2B5EF4-FFF2-40B4-BE49-F238E27FC236}">
                <a16:creationId xmlns:a16="http://schemas.microsoft.com/office/drawing/2014/main" id="{F9DEE129-653D-4367-9F26-494E8AE9DE8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5317321"/>
            <a:ext cx="901700" cy="81059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TLSHAPE_SL_e831732a331e471a8060fdf7a7212877_HeaderRectangle">
            <a:extLst>
              <a:ext uri="{FF2B5EF4-FFF2-40B4-BE49-F238E27FC236}">
                <a16:creationId xmlns:a16="http://schemas.microsoft.com/office/drawing/2014/main" id="{F1503A12-FAB1-4DAB-A00F-20E5A95AD32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6191420"/>
            <a:ext cx="901700" cy="42434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OTLSHAPE_G_00000000000000000000000000000000_ShapeBelow0">
            <a:extLst>
              <a:ext uri="{FF2B5EF4-FFF2-40B4-BE49-F238E27FC236}">
                <a16:creationId xmlns:a16="http://schemas.microsoft.com/office/drawing/2014/main" id="{E3EDA057-158F-4CB6-B3A5-8589850DD327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2071549" y="1752600"/>
            <a:ext cx="0" cy="4863169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G_00000000000000000000000000000000_ShapeBelow1">
            <a:extLst>
              <a:ext uri="{FF2B5EF4-FFF2-40B4-BE49-F238E27FC236}">
                <a16:creationId xmlns:a16="http://schemas.microsoft.com/office/drawing/2014/main" id="{38693A16-CA70-4AC1-A981-D30720111855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056806" y="1752600"/>
            <a:ext cx="0" cy="4863169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OTLSHAPE_G_00000000000000000000000000000000_ShapeBelow2">
            <a:extLst>
              <a:ext uri="{FF2B5EF4-FFF2-40B4-BE49-F238E27FC236}">
                <a16:creationId xmlns:a16="http://schemas.microsoft.com/office/drawing/2014/main" id="{D368C55C-56E7-4035-94EA-3948546267C3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042065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OTLSHAPE_G_00000000000000000000000000000000_ShapeBelow3">
            <a:extLst>
              <a:ext uri="{FF2B5EF4-FFF2-40B4-BE49-F238E27FC236}">
                <a16:creationId xmlns:a16="http://schemas.microsoft.com/office/drawing/2014/main" id="{C36A3363-0247-454E-94CA-43B329847FAC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027322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OTLSHAPE_G_00000000000000000000000000000000_ShapeBelow4">
            <a:extLst>
              <a:ext uri="{FF2B5EF4-FFF2-40B4-BE49-F238E27FC236}">
                <a16:creationId xmlns:a16="http://schemas.microsoft.com/office/drawing/2014/main" id="{8A8B88BF-F0F6-40E4-AFDC-7D728979F7A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6012580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OTLSHAPE_G_00000000000000000000000000000000_ShapeBelow5">
            <a:extLst>
              <a:ext uri="{FF2B5EF4-FFF2-40B4-BE49-F238E27FC236}">
                <a16:creationId xmlns:a16="http://schemas.microsoft.com/office/drawing/2014/main" id="{F8366D29-3A5D-4DCB-B220-953F0D8EF9A7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6997838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OTLSHAPE_G_00000000000000000000000000000000_ShapeBelow6">
            <a:extLst>
              <a:ext uri="{FF2B5EF4-FFF2-40B4-BE49-F238E27FC236}">
                <a16:creationId xmlns:a16="http://schemas.microsoft.com/office/drawing/2014/main" id="{4A079AD6-6E64-4BC0-B7A4-FA256B386534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7983096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OTLSHAPE_G_00000000000000000000000000000000_ShapeBelow7">
            <a:extLst>
              <a:ext uri="{FF2B5EF4-FFF2-40B4-BE49-F238E27FC236}">
                <a16:creationId xmlns:a16="http://schemas.microsoft.com/office/drawing/2014/main" id="{079557AA-4EA8-492D-9415-4C919AAAA222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8968354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OTLSHAPE_G_00000000000000000000000000000000_ShapeBelow8">
            <a:extLst>
              <a:ext uri="{FF2B5EF4-FFF2-40B4-BE49-F238E27FC236}">
                <a16:creationId xmlns:a16="http://schemas.microsoft.com/office/drawing/2014/main" id="{0F057C8C-3E5E-4B1C-963C-5C9D8466E9C9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9953612" y="1752600"/>
            <a:ext cx="0" cy="48631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OTLSHAPE_SLT_c9284257a4224b368a3bbb0aad094dec_Shape">
            <a:extLst>
              <a:ext uri="{FF2B5EF4-FFF2-40B4-BE49-F238E27FC236}">
                <a16:creationId xmlns:a16="http://schemas.microsoft.com/office/drawing/2014/main" id="{55E96766-6A21-4472-9931-EA6BDD26519A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086296" y="199390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9" name="OTLSHAPE_SLT_8d1956bedba841ed9e58f5d7c933d770_Shape">
            <a:extLst>
              <a:ext uri="{FF2B5EF4-FFF2-40B4-BE49-F238E27FC236}">
                <a16:creationId xmlns:a16="http://schemas.microsoft.com/office/drawing/2014/main" id="{B47EDE65-B6EA-4A84-9AAA-8C4BBF817D28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086296" y="2187025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1" name="OTLSHAPE_SLT_43f0d91247f84bad9a96f658c31274d0_Shape">
            <a:extLst>
              <a:ext uri="{FF2B5EF4-FFF2-40B4-BE49-F238E27FC236}">
                <a16:creationId xmlns:a16="http://schemas.microsoft.com/office/drawing/2014/main" id="{FAF54997-D2F5-451C-A684-CFA699452860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086296" y="238015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3" name="OTLSHAPE_SLT_e0e5607e213044f69a894c8774c61a82_Shape">
            <a:extLst>
              <a:ext uri="{FF2B5EF4-FFF2-40B4-BE49-F238E27FC236}">
                <a16:creationId xmlns:a16="http://schemas.microsoft.com/office/drawing/2014/main" id="{04C528C4-44F9-4012-A444-DD5699243024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534699" y="199390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5" name="OTLSHAPE_SLT_33230b1cbef443548818ae36f35ca185_Shape">
            <a:extLst>
              <a:ext uri="{FF2B5EF4-FFF2-40B4-BE49-F238E27FC236}">
                <a16:creationId xmlns:a16="http://schemas.microsoft.com/office/drawing/2014/main" id="{AA287EFF-2BB4-4045-B629-03B4A15B1101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534699" y="2187025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7" name="OTLSHAPE_SLT_5d8f78c8b1714054aa07b7ffca6a550a_Shape">
            <a:extLst>
              <a:ext uri="{FF2B5EF4-FFF2-40B4-BE49-F238E27FC236}">
                <a16:creationId xmlns:a16="http://schemas.microsoft.com/office/drawing/2014/main" id="{0DE745B2-9CBF-4DA7-9A6D-8A7A83BFAE89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534699" y="238015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9" name="OTLSHAPE_SLT_d3d65844b1f0454a8a2fc265a724e6f3_Shape">
            <a:extLst>
              <a:ext uri="{FF2B5EF4-FFF2-40B4-BE49-F238E27FC236}">
                <a16:creationId xmlns:a16="http://schemas.microsoft.com/office/drawing/2014/main" id="{0693BA6E-0219-4003-A570-85A8A3312C45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983102" y="199390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1" name="OTLSHAPE_SLT_0d4e8a98abeb4dfdaf8e9ebca9506b78_Shape">
            <a:extLst>
              <a:ext uri="{FF2B5EF4-FFF2-40B4-BE49-F238E27FC236}">
                <a16:creationId xmlns:a16="http://schemas.microsoft.com/office/drawing/2014/main" id="{C71285BB-E2C7-418F-944D-7398B0FBA93D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983102" y="2187025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3" name="OTLSHAPE_SLT_91e5b3e6c1e947da81fa0bf226fa9d39_Shape">
            <a:extLst>
              <a:ext uri="{FF2B5EF4-FFF2-40B4-BE49-F238E27FC236}">
                <a16:creationId xmlns:a16="http://schemas.microsoft.com/office/drawing/2014/main" id="{D1A914DB-5139-41DD-8029-B38A92BFC4E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983102" y="238015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5" name="OTLSHAPE_SLT_b18edc4516024bf89369378f4b8a6c5f_Shape">
            <a:extLst>
              <a:ext uri="{FF2B5EF4-FFF2-40B4-BE49-F238E27FC236}">
                <a16:creationId xmlns:a16="http://schemas.microsoft.com/office/drawing/2014/main" id="{51FDAFD0-9705-47B4-AA88-1EBA2E69BE2D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4534699" y="2674874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7" name="OTLSHAPE_SLT_06e902264f464f6db1762850ed44e485_Shape">
            <a:extLst>
              <a:ext uri="{FF2B5EF4-FFF2-40B4-BE49-F238E27FC236}">
                <a16:creationId xmlns:a16="http://schemas.microsoft.com/office/drawing/2014/main" id="{3D2EB16A-6CE7-44C5-B6BD-8A57EAD49AE3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4534699" y="2867999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9" name="OTLSHAPE_SLT_d7fba06d7b964b3cb52b5ac701a7ba62_Shape">
            <a:extLst>
              <a:ext uri="{FF2B5EF4-FFF2-40B4-BE49-F238E27FC236}">
                <a16:creationId xmlns:a16="http://schemas.microsoft.com/office/drawing/2014/main" id="{D2943571-811A-4F4A-AE71-BFD35F61C1E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4534699" y="3061124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1" name="OTLSHAPE_SLT_a9daf35b621e485a9a022e0a62f3a171_Shape">
            <a:extLst>
              <a:ext uri="{FF2B5EF4-FFF2-40B4-BE49-F238E27FC236}">
                <a16:creationId xmlns:a16="http://schemas.microsoft.com/office/drawing/2014/main" id="{6D90701B-FAD0-4920-B2DF-4281D80BB5AF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086296" y="3355848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3" name="OTLSHAPE_SLT_c241fae78ed84d5c880a31e38fd9889c_Shape">
            <a:extLst>
              <a:ext uri="{FF2B5EF4-FFF2-40B4-BE49-F238E27FC236}">
                <a16:creationId xmlns:a16="http://schemas.microsoft.com/office/drawing/2014/main" id="{79763D52-2E67-4BD7-93E5-CC08DA4C5E2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086296" y="3548973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5" name="OTLSHAPE_SLT_5c373148993b4dbdac2f2082435f1d7b_Shape">
            <a:extLst>
              <a:ext uri="{FF2B5EF4-FFF2-40B4-BE49-F238E27FC236}">
                <a16:creationId xmlns:a16="http://schemas.microsoft.com/office/drawing/2014/main" id="{7312F461-4563-4963-BB78-7F5F7BDF2A6E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4534699" y="3355848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7" name="OTLSHAPE_SLT_53ad37c222804fe297d497e65a711bc7_Shape">
            <a:extLst>
              <a:ext uri="{FF2B5EF4-FFF2-40B4-BE49-F238E27FC236}">
                <a16:creationId xmlns:a16="http://schemas.microsoft.com/office/drawing/2014/main" id="{16606ABB-1ABE-47CA-B773-07FB75127D63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534699" y="3548973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9" name="OTLSHAPE_SLT_3fb9cf0b197f41ef839ca9648c222627_Shape">
            <a:extLst>
              <a:ext uri="{FF2B5EF4-FFF2-40B4-BE49-F238E27FC236}">
                <a16:creationId xmlns:a16="http://schemas.microsoft.com/office/drawing/2014/main" id="{566B27A9-D47C-4FE3-B1A1-EB96386EF62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983102" y="3843698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1" name="OTLSHAPE_SLT_e1dbc19134da432ea6773e17acc442ea_Shape">
            <a:extLst>
              <a:ext uri="{FF2B5EF4-FFF2-40B4-BE49-F238E27FC236}">
                <a16:creationId xmlns:a16="http://schemas.microsoft.com/office/drawing/2014/main" id="{1B936E99-CD7D-4382-8AC3-C255955A3BE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983102" y="4186598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3" name="OTLSHAPE_SLT_cfaf0073f6084067b512c9ed713472a0_Shape">
            <a:extLst>
              <a:ext uri="{FF2B5EF4-FFF2-40B4-BE49-F238E27FC236}">
                <a16:creationId xmlns:a16="http://schemas.microsoft.com/office/drawing/2014/main" id="{708D87D8-E8FE-4685-9C87-BF44E026124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983102" y="4379722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5" name="OTLSHAPE_SLT_c5d4c04a98094da2beb61d66f5ae9c02_Shape">
            <a:extLst>
              <a:ext uri="{FF2B5EF4-FFF2-40B4-BE49-F238E27FC236}">
                <a16:creationId xmlns:a16="http://schemas.microsoft.com/office/drawing/2014/main" id="{94727819-99E6-42AD-9303-3A2CE4C213CF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4534699" y="4674447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7" name="OTLSHAPE_SLT_0c015025ebd24718bf926a076f08b971_Shape">
            <a:extLst>
              <a:ext uri="{FF2B5EF4-FFF2-40B4-BE49-F238E27FC236}">
                <a16:creationId xmlns:a16="http://schemas.microsoft.com/office/drawing/2014/main" id="{1096DFD7-585F-4D70-9701-93CE8E5F04E6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4534699" y="486757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9" name="OTLSHAPE_SLT_c0fc142029714e65afed07eff85b0b6d_Shape">
            <a:extLst>
              <a:ext uri="{FF2B5EF4-FFF2-40B4-BE49-F238E27FC236}">
                <a16:creationId xmlns:a16="http://schemas.microsoft.com/office/drawing/2014/main" id="{EE20820A-C8C8-4212-935D-F4D40207BBC9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7983102" y="4674447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1" name="OTLSHAPE_SLT_97cabdcc15544722a18ec8a532e74398_Shape">
            <a:extLst>
              <a:ext uri="{FF2B5EF4-FFF2-40B4-BE49-F238E27FC236}">
                <a16:creationId xmlns:a16="http://schemas.microsoft.com/office/drawing/2014/main" id="{6E2EFD52-40D5-4D86-A85D-6C6D7A5667A1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7983102" y="486757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3" name="OTLSHAPE_SLT_ee484960989646e99a0506be321eeabc_Shape">
            <a:extLst>
              <a:ext uri="{FF2B5EF4-FFF2-40B4-BE49-F238E27FC236}">
                <a16:creationId xmlns:a16="http://schemas.microsoft.com/office/drawing/2014/main" id="{E7E6D625-18C7-4859-989E-77F2A110437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7983102" y="5060696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" name="OTLSHAPE_SLT_d71bd5269bbf48cd9542c1333a4a2a7d_Shape">
            <a:extLst>
              <a:ext uri="{FF2B5EF4-FFF2-40B4-BE49-F238E27FC236}">
                <a16:creationId xmlns:a16="http://schemas.microsoft.com/office/drawing/2014/main" id="{9ADEE28E-D0C8-4429-8030-80B80BFDEF28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086296" y="535542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7" name="OTLSHAPE_SLT_59b6330c6eb94ab0980617bfb7de3993_Shape">
            <a:extLst>
              <a:ext uri="{FF2B5EF4-FFF2-40B4-BE49-F238E27FC236}">
                <a16:creationId xmlns:a16="http://schemas.microsoft.com/office/drawing/2014/main" id="{E4428590-AF93-4EBD-88AD-7C20EF3099C9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86296" y="5548546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9" name="OTLSHAPE_SLT_a3956f69bb5d4aa49389c6a5ada6404e_Shape">
            <a:extLst>
              <a:ext uri="{FF2B5EF4-FFF2-40B4-BE49-F238E27FC236}">
                <a16:creationId xmlns:a16="http://schemas.microsoft.com/office/drawing/2014/main" id="{2232C339-4A50-43F8-A1C7-1C02D22EFD4F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086296" y="574167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1" name="OTLSHAPE_SLT_51424c71958747b398f86c96145cb491_Shape">
            <a:extLst>
              <a:ext uri="{FF2B5EF4-FFF2-40B4-BE49-F238E27FC236}">
                <a16:creationId xmlns:a16="http://schemas.microsoft.com/office/drawing/2014/main" id="{EAA80646-212A-45CF-B990-88A4F78F7DAC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4534699" y="535542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3" name="OTLSHAPE_SLT_9a87798bb608429ab3cbc2cd7bf144f8_Shape">
            <a:extLst>
              <a:ext uri="{FF2B5EF4-FFF2-40B4-BE49-F238E27FC236}">
                <a16:creationId xmlns:a16="http://schemas.microsoft.com/office/drawing/2014/main" id="{062FD4C0-54AA-4734-98A1-3B4AA36798A8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4534699" y="5548546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5" name="OTLSHAPE_SLT_0046db58fc9248698f2be08250ce30dd_Shape">
            <a:extLst>
              <a:ext uri="{FF2B5EF4-FFF2-40B4-BE49-F238E27FC236}">
                <a16:creationId xmlns:a16="http://schemas.microsoft.com/office/drawing/2014/main" id="{B57C4AB9-2708-4A83-98DD-978489AA8869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4534699" y="5741670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7" name="OTLSHAPE_SLT_eadcea7122cf46cea888093dca5aff7c_Shape">
            <a:extLst>
              <a:ext uri="{FF2B5EF4-FFF2-40B4-BE49-F238E27FC236}">
                <a16:creationId xmlns:a16="http://schemas.microsoft.com/office/drawing/2014/main" id="{F129D296-ECFB-41A8-B066-797FE6B80F96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7983102" y="5355421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9" name="OTLSHAPE_SLT_5f51e4ffccc4442f92ae711746eab66a_Shape">
            <a:extLst>
              <a:ext uri="{FF2B5EF4-FFF2-40B4-BE49-F238E27FC236}">
                <a16:creationId xmlns:a16="http://schemas.microsoft.com/office/drawing/2014/main" id="{E542735E-7DC7-4646-ACAD-1F735E14834A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7983102" y="5548546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1" name="OTLSHAPE_SLT_5c9ec4456b614d91a3f30ee65334080f_Shape">
            <a:extLst>
              <a:ext uri="{FF2B5EF4-FFF2-40B4-BE49-F238E27FC236}">
                <a16:creationId xmlns:a16="http://schemas.microsoft.com/office/drawing/2014/main" id="{A7AC05CD-6CCF-430F-938C-2D885FF90F95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7983102" y="574167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3" name="OTLSHAPE_SLT_cb8aa9b850d54a7b8ee960d285bb3566_Shape">
            <a:extLst>
              <a:ext uri="{FF2B5EF4-FFF2-40B4-BE49-F238E27FC236}">
                <a16:creationId xmlns:a16="http://schemas.microsoft.com/office/drawing/2014/main" id="{85728CA8-B6F0-4BCD-95E0-59D47C9629BD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7983102" y="5934795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5" name="OTLSHAPE_SLT_7704c31f07b54623b5612e5ee39af1a8_Shape">
            <a:extLst>
              <a:ext uri="{FF2B5EF4-FFF2-40B4-BE49-F238E27FC236}">
                <a16:creationId xmlns:a16="http://schemas.microsoft.com/office/drawing/2014/main" id="{62C629D5-2203-4E5C-ABFD-23EABA2FEC9D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086296" y="622952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7" name="OTLSHAPE_SLT_1baf39d6cb88469aa88023a6b4757d2f_Shape">
            <a:extLst>
              <a:ext uri="{FF2B5EF4-FFF2-40B4-BE49-F238E27FC236}">
                <a16:creationId xmlns:a16="http://schemas.microsoft.com/office/drawing/2014/main" id="{39E65423-A17D-4F69-8A8D-E912607F4F6C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086296" y="6422644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9" name="OTLSHAPE_SLT_cc54eadce0cf4e929b75b5c7eb689e25_Shape">
            <a:extLst>
              <a:ext uri="{FF2B5EF4-FFF2-40B4-BE49-F238E27FC236}">
                <a16:creationId xmlns:a16="http://schemas.microsoft.com/office/drawing/2014/main" id="{4E47705B-0344-434D-9044-E4E9EFCB0B92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4534699" y="6229520"/>
            <a:ext cx="2463800" cy="155025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1" name="OTLSHAPE_SLT_05b0616d2da24901910de6b8b2e16585_Shape">
            <a:extLst>
              <a:ext uri="{FF2B5EF4-FFF2-40B4-BE49-F238E27FC236}">
                <a16:creationId xmlns:a16="http://schemas.microsoft.com/office/drawing/2014/main" id="{1E7C3D9C-DA27-4B11-9227-691B2F56F22B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4534699" y="6422644"/>
            <a:ext cx="2463800" cy="155025"/>
          </a:xfrm>
          <a:prstGeom prst="roundRect">
            <a:avLst>
              <a:gd name="adj" fmla="val 10000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TLSHAPE_SL_668fa557f2eb4e4c9e1a8ba5b6f7eda3_Header">
            <a:extLst>
              <a:ext uri="{FF2B5EF4-FFF2-40B4-BE49-F238E27FC236}">
                <a16:creationId xmlns:a16="http://schemas.microsoft.com/office/drawing/2014/main" id="{62390D16-BF40-411E-B1E2-9E235C93495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3500" y="2171510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Billing</a:t>
            </a:r>
          </a:p>
        </p:txBody>
      </p:sp>
      <p:sp>
        <p:nvSpPr>
          <p:cNvPr id="17" name="OTLSHAPE_SL_df39525f60ef4dd9b7319df39c900a17_Header">
            <a:extLst>
              <a:ext uri="{FF2B5EF4-FFF2-40B4-BE49-F238E27FC236}">
                <a16:creationId xmlns:a16="http://schemas.microsoft.com/office/drawing/2014/main" id="{D3B1E99A-2FB8-46BF-988A-3135482534C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3500" y="2852484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Datamart</a:t>
            </a:r>
          </a:p>
        </p:txBody>
      </p:sp>
      <p:sp>
        <p:nvSpPr>
          <p:cNvPr id="20" name="OTLSHAPE_SL_95feec25a3524995866e2d5d7caa673d_Header">
            <a:extLst>
              <a:ext uri="{FF2B5EF4-FFF2-40B4-BE49-F238E27FC236}">
                <a16:creationId xmlns:a16="http://schemas.microsoft.com/office/drawing/2014/main" id="{754E531F-5170-492F-BD57-A360137F355E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3500" y="3436896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Fulfillment</a:t>
            </a:r>
          </a:p>
        </p:txBody>
      </p:sp>
      <p:sp>
        <p:nvSpPr>
          <p:cNvPr id="23" name="OTLSHAPE_SL_adae254b668242b1975a3490367452d3_Header">
            <a:extLst>
              <a:ext uri="{FF2B5EF4-FFF2-40B4-BE49-F238E27FC236}">
                <a16:creationId xmlns:a16="http://schemas.microsoft.com/office/drawing/2014/main" id="{2FA87111-2A6A-48E6-8DFE-FE3979F7AC3B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3500" y="3852270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Inventory</a:t>
            </a:r>
          </a:p>
        </p:txBody>
      </p:sp>
      <p:sp>
        <p:nvSpPr>
          <p:cNvPr id="26" name="OTLSHAPE_SL_4563294166ba45f18fde9765d86d55a9_Header">
            <a:extLst>
              <a:ext uri="{FF2B5EF4-FFF2-40B4-BE49-F238E27FC236}">
                <a16:creationId xmlns:a16="http://schemas.microsoft.com/office/drawing/2014/main" id="{F20F3AD2-CB1C-4CD0-BF5B-D61791DECA6E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500" y="4267645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Middleware</a:t>
            </a:r>
          </a:p>
        </p:txBody>
      </p:sp>
      <p:sp>
        <p:nvSpPr>
          <p:cNvPr id="29" name="OTLSHAPE_SL_241880a151be4ff08cd9cf9ffd86a7a5_Header">
            <a:extLst>
              <a:ext uri="{FF2B5EF4-FFF2-40B4-BE49-F238E27FC236}">
                <a16:creationId xmlns:a16="http://schemas.microsoft.com/office/drawing/2014/main" id="{339B4F7D-2675-4D06-9C0B-B231E4421E4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3500" y="4852057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Portal</a:t>
            </a:r>
          </a:p>
        </p:txBody>
      </p:sp>
      <p:sp>
        <p:nvSpPr>
          <p:cNvPr id="32" name="OTLSHAPE_SL_76ce5857ad394f829ca80ab64f4a6b8b_Header">
            <a:extLst>
              <a:ext uri="{FF2B5EF4-FFF2-40B4-BE49-F238E27FC236}">
                <a16:creationId xmlns:a16="http://schemas.microsoft.com/office/drawing/2014/main" id="{1D8F5BEB-AFBF-4DDC-A81F-01D19918B36D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3500" y="5629593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Quoting App</a:t>
            </a:r>
          </a:p>
        </p:txBody>
      </p:sp>
      <p:sp>
        <p:nvSpPr>
          <p:cNvPr id="35" name="OTLSHAPE_SL_e831732a331e471a8060fdf7a7212877_Header">
            <a:extLst>
              <a:ext uri="{FF2B5EF4-FFF2-40B4-BE49-F238E27FC236}">
                <a16:creationId xmlns:a16="http://schemas.microsoft.com/office/drawing/2014/main" id="{4CE777DB-5871-4351-8CF6-BC9F4CA3371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3500" y="6310567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Workflow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49CCFF94-9FE9-4B16-867C-86A659D6CB7B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149796" y="1484588"/>
            <a:ext cx="24365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4CFB80C8-5B08-4E42-AF50-6FF060C0817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2135054" y="1484588"/>
            <a:ext cx="24526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Wed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B133D852-E9E8-40ED-9251-49A2086F1D71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120312" y="1484588"/>
            <a:ext cx="13305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Fri</a:t>
            </a:r>
          </a:p>
        </p:txBody>
      </p:sp>
      <p:sp>
        <p:nvSpPr>
          <p:cNvPr id="48" name="OTLSHAPE_SLT_c9284257a4224b368a3bbb0aad094dec_Title">
            <a:extLst>
              <a:ext uri="{FF2B5EF4-FFF2-40B4-BE49-F238E27FC236}">
                <a16:creationId xmlns:a16="http://schemas.microsoft.com/office/drawing/2014/main" id="{84D50564-6D5A-411D-878A-495B501A70E7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726089" y="1993900"/>
            <a:ext cx="1193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Reconciliation</a:t>
            </a:r>
          </a:p>
        </p:txBody>
      </p:sp>
      <p:sp>
        <p:nvSpPr>
          <p:cNvPr id="56" name="OTLSHAPE_SLT_8d1956bedba841ed9e58f5d7c933d770_Title">
            <a:extLst>
              <a:ext uri="{FF2B5EF4-FFF2-40B4-BE49-F238E27FC236}">
                <a16:creationId xmlns:a16="http://schemas.microsoft.com/office/drawing/2014/main" id="{73C43A64-F9F0-4E73-90DB-DECC77DDE2F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790034" y="2187025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Tax System Upgrade</a:t>
            </a:r>
          </a:p>
        </p:txBody>
      </p:sp>
      <p:sp>
        <p:nvSpPr>
          <p:cNvPr id="64" name="OTLSHAPE_SLT_43f0d91247f84bad9a96f658c31274d0_Title">
            <a:extLst>
              <a:ext uri="{FF2B5EF4-FFF2-40B4-BE49-F238E27FC236}">
                <a16:creationId xmlns:a16="http://schemas.microsoft.com/office/drawing/2014/main" id="{82489CCC-D016-4A20-AB72-5C23BCBDAF55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2020497" y="2380150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Sox Audit 1</a:t>
            </a:r>
          </a:p>
        </p:txBody>
      </p:sp>
      <p:sp>
        <p:nvSpPr>
          <p:cNvPr id="72" name="OTLSHAPE_SLT_e0e5607e213044f69a894c8774c61a82_Title">
            <a:extLst>
              <a:ext uri="{FF2B5EF4-FFF2-40B4-BE49-F238E27FC236}">
                <a16:creationId xmlns:a16="http://schemas.microsoft.com/office/drawing/2014/main" id="{7A99912D-69B1-4A5B-A5EB-FFC903E3D5DC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5378179" y="1993900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Download PDF</a:t>
            </a:r>
          </a:p>
        </p:txBody>
      </p:sp>
      <p:sp>
        <p:nvSpPr>
          <p:cNvPr id="80" name="OTLSHAPE_SLT_33230b1cbef443548818ae36f35ca185_Title">
            <a:extLst>
              <a:ext uri="{FF2B5EF4-FFF2-40B4-BE49-F238E27FC236}">
                <a16:creationId xmlns:a16="http://schemas.microsoft.com/office/drawing/2014/main" id="{3C140AD2-C6A1-4DFD-A889-EF17DFEAABD8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310107" y="2187025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Search by Invoice</a:t>
            </a:r>
          </a:p>
        </p:txBody>
      </p:sp>
      <p:sp>
        <p:nvSpPr>
          <p:cNvPr id="88" name="OTLSHAPE_SLT_5d8f78c8b1714054aa07b7ffca6a550a_Title">
            <a:extLst>
              <a:ext uri="{FF2B5EF4-FFF2-40B4-BE49-F238E27FC236}">
                <a16:creationId xmlns:a16="http://schemas.microsoft.com/office/drawing/2014/main" id="{9C7B68D4-B003-452A-B1E2-12642D0B17C3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110421" y="2380150"/>
            <a:ext cx="1320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Communication Upgrade</a:t>
            </a:r>
          </a:p>
        </p:txBody>
      </p:sp>
      <p:sp>
        <p:nvSpPr>
          <p:cNvPr id="96" name="OTLSHAPE_SLT_d3d65844b1f0454a8a2fc265a724e6f3_Title">
            <a:extLst>
              <a:ext uri="{FF2B5EF4-FFF2-40B4-BE49-F238E27FC236}">
                <a16:creationId xmlns:a16="http://schemas.microsoft.com/office/drawing/2014/main" id="{890C4D35-E525-45E1-907D-2C05567E159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8852447" y="1993900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Enhance Logo</a:t>
            </a:r>
          </a:p>
        </p:txBody>
      </p:sp>
      <p:sp>
        <p:nvSpPr>
          <p:cNvPr id="104" name="OTLSHAPE_SLT_0d4e8a98abeb4dfdaf8e9ebca9506b78_Title">
            <a:extLst>
              <a:ext uri="{FF2B5EF4-FFF2-40B4-BE49-F238E27FC236}">
                <a16:creationId xmlns:a16="http://schemas.microsoft.com/office/drawing/2014/main" id="{D375B77B-A40E-4F7A-9570-721963EA2B7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8617984" y="2187025"/>
            <a:ext cx="1193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Change Billing Address</a:t>
            </a:r>
          </a:p>
        </p:txBody>
      </p:sp>
      <p:sp>
        <p:nvSpPr>
          <p:cNvPr id="112" name="OTLSHAPE_SLT_91e5b3e6c1e947da81fa0bf226fa9d39_Title">
            <a:extLst>
              <a:ext uri="{FF2B5EF4-FFF2-40B4-BE49-F238E27FC236}">
                <a16:creationId xmlns:a16="http://schemas.microsoft.com/office/drawing/2014/main" id="{204FA28A-99EF-4DC3-A7B4-E8D40013D892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638579" y="2380150"/>
            <a:ext cx="1155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Tax Page Organization</a:t>
            </a:r>
          </a:p>
        </p:txBody>
      </p:sp>
      <p:sp>
        <p:nvSpPr>
          <p:cNvPr id="123" name="OTLSHAPE_SLT_b18edc4516024bf89369378f4b8a6c5f_Title">
            <a:extLst>
              <a:ext uri="{FF2B5EF4-FFF2-40B4-BE49-F238E27FC236}">
                <a16:creationId xmlns:a16="http://schemas.microsoft.com/office/drawing/2014/main" id="{66ECEFE7-1EE3-40F0-A38A-AB8310691CCD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268663" y="2674874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Reporting Upgrade</a:t>
            </a:r>
          </a:p>
        </p:txBody>
      </p:sp>
      <p:sp>
        <p:nvSpPr>
          <p:cNvPr id="131" name="OTLSHAPE_SLT_06e902264f464f6db1762850ed44e485_Title">
            <a:extLst>
              <a:ext uri="{FF2B5EF4-FFF2-40B4-BE49-F238E27FC236}">
                <a16:creationId xmlns:a16="http://schemas.microsoft.com/office/drawing/2014/main" id="{B49578E2-C7DB-44ED-B51C-8EA83912C4EB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4966127" y="2867999"/>
            <a:ext cx="160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Sales by Week/Representative</a:t>
            </a:r>
          </a:p>
        </p:txBody>
      </p:sp>
      <p:sp>
        <p:nvSpPr>
          <p:cNvPr id="139" name="OTLSHAPE_SLT_d7fba06d7b964b3cb52b5ac701a7ba62_Title">
            <a:extLst>
              <a:ext uri="{FF2B5EF4-FFF2-40B4-BE49-F238E27FC236}">
                <a16:creationId xmlns:a16="http://schemas.microsoft.com/office/drawing/2014/main" id="{8EDD76AE-62B7-4E44-B2F0-05F82674C1E2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5314785" y="3061124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My Reports View</a:t>
            </a:r>
          </a:p>
        </p:txBody>
      </p:sp>
      <p:sp>
        <p:nvSpPr>
          <p:cNvPr id="150" name="OTLSHAPE_SLT_a9daf35b621e485a9a022e0a62f3a171_Title">
            <a:extLst>
              <a:ext uri="{FF2B5EF4-FFF2-40B4-BE49-F238E27FC236}">
                <a16:creationId xmlns:a16="http://schemas.microsoft.com/office/drawing/2014/main" id="{6F9B245D-9E98-4E6B-B3AA-1154C695CC4B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989318" y="3355848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Filter Orders</a:t>
            </a:r>
          </a:p>
        </p:txBody>
      </p:sp>
      <p:sp>
        <p:nvSpPr>
          <p:cNvPr id="158" name="OTLSHAPE_SLT_c241fae78ed84d5c880a31e38fd9889c_Title">
            <a:extLst>
              <a:ext uri="{FF2B5EF4-FFF2-40B4-BE49-F238E27FC236}">
                <a16:creationId xmlns:a16="http://schemas.microsoft.com/office/drawing/2014/main" id="{8D227F80-BE46-4302-AB71-0876777C90A9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024010" y="3548973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Auto-email</a:t>
            </a:r>
          </a:p>
        </p:txBody>
      </p:sp>
      <p:sp>
        <p:nvSpPr>
          <p:cNvPr id="166" name="OTLSHAPE_SLT_5c373148993b4dbdac2f2082435f1d7b_Title">
            <a:extLst>
              <a:ext uri="{FF2B5EF4-FFF2-40B4-BE49-F238E27FC236}">
                <a16:creationId xmlns:a16="http://schemas.microsoft.com/office/drawing/2014/main" id="{411FEDCD-26D2-40F2-BB00-D5EA5DDA437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357499" y="3355848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Vendor-suggest</a:t>
            </a:r>
          </a:p>
        </p:txBody>
      </p:sp>
      <p:sp>
        <p:nvSpPr>
          <p:cNvPr id="174" name="OTLSHAPE_SLT_53ad37c222804fe297d497e65a711bc7_Title">
            <a:extLst>
              <a:ext uri="{FF2B5EF4-FFF2-40B4-BE49-F238E27FC236}">
                <a16:creationId xmlns:a16="http://schemas.microsoft.com/office/drawing/2014/main" id="{20A5216F-163A-46DB-9D74-F82EDB45DF4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5368972" y="3548973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Auto-discovery</a:t>
            </a:r>
          </a:p>
        </p:txBody>
      </p:sp>
      <p:sp>
        <p:nvSpPr>
          <p:cNvPr id="185" name="OTLSHAPE_SLT_3fb9cf0b197f41ef839ca9648c222627_Title">
            <a:extLst>
              <a:ext uri="{FF2B5EF4-FFF2-40B4-BE49-F238E27FC236}">
                <a16:creationId xmlns:a16="http://schemas.microsoft.com/office/drawing/2014/main" id="{834F9EB0-A5E3-47F7-9635-634C8B5BA93D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951168" y="3843698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Multi-Tier</a:t>
            </a:r>
          </a:p>
        </p:txBody>
      </p:sp>
      <p:sp>
        <p:nvSpPr>
          <p:cNvPr id="196" name="OTLSHAPE_SLT_e1dbc19134da432ea6773e17acc442ea_Title">
            <a:extLst>
              <a:ext uri="{FF2B5EF4-FFF2-40B4-BE49-F238E27FC236}">
                <a16:creationId xmlns:a16="http://schemas.microsoft.com/office/drawing/2014/main" id="{015E9D41-F998-4691-A2A4-1F13A2B57189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8749789" y="4186598"/>
            <a:ext cx="939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Memory Upgrade</a:t>
            </a:r>
          </a:p>
        </p:txBody>
      </p:sp>
      <p:sp>
        <p:nvSpPr>
          <p:cNvPr id="204" name="OTLSHAPE_SLT_cfaf0073f6084067b512c9ed713472a0_Title">
            <a:extLst>
              <a:ext uri="{FF2B5EF4-FFF2-40B4-BE49-F238E27FC236}">
                <a16:creationId xmlns:a16="http://schemas.microsoft.com/office/drawing/2014/main" id="{16BC59E7-E2C6-47F9-8BA2-34CFDC4C9B6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797604" y="4379722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Multi-threading</a:t>
            </a:r>
          </a:p>
        </p:txBody>
      </p:sp>
      <p:sp>
        <p:nvSpPr>
          <p:cNvPr id="215" name="OTLSHAPE_SLT_c5d4c04a98094da2beb61d66f5ae9c02_Title">
            <a:extLst>
              <a:ext uri="{FF2B5EF4-FFF2-40B4-BE49-F238E27FC236}">
                <a16:creationId xmlns:a16="http://schemas.microsoft.com/office/drawing/2014/main" id="{307C472C-2D3E-4DB1-BDF3-38CEBBFD7D3B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302931" y="4674447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Contact Database</a:t>
            </a:r>
          </a:p>
        </p:txBody>
      </p:sp>
      <p:sp>
        <p:nvSpPr>
          <p:cNvPr id="223" name="OTLSHAPE_SLT_0c015025ebd24718bf926a076f08b971_Title">
            <a:extLst>
              <a:ext uri="{FF2B5EF4-FFF2-40B4-BE49-F238E27FC236}">
                <a16:creationId xmlns:a16="http://schemas.microsoft.com/office/drawing/2014/main" id="{3A05199A-AEC7-43B7-9902-AE3AD8321D91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374623" y="4867571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Request Status</a:t>
            </a:r>
          </a:p>
        </p:txBody>
      </p:sp>
      <p:sp>
        <p:nvSpPr>
          <p:cNvPr id="231" name="OTLSHAPE_SLT_c0fc142029714e65afed07eff85b0b6d_Title">
            <a:extLst>
              <a:ext uri="{FF2B5EF4-FFF2-40B4-BE49-F238E27FC236}">
                <a16:creationId xmlns:a16="http://schemas.microsoft.com/office/drawing/2014/main" id="{49CEF0B2-4783-49A5-BC3F-E854B290AED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911100" y="4674447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Auto-notify</a:t>
            </a:r>
          </a:p>
        </p:txBody>
      </p:sp>
      <p:sp>
        <p:nvSpPr>
          <p:cNvPr id="239" name="OTLSHAPE_SLT_97cabdcc15544722a18ec8a532e74398_Title">
            <a:extLst>
              <a:ext uri="{FF2B5EF4-FFF2-40B4-BE49-F238E27FC236}">
                <a16:creationId xmlns:a16="http://schemas.microsoft.com/office/drawing/2014/main" id="{3F20A7D6-756F-4C0B-B907-05D42CCF0A78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8648676" y="4867571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Customer Home Page</a:t>
            </a:r>
          </a:p>
        </p:txBody>
      </p:sp>
      <p:sp>
        <p:nvSpPr>
          <p:cNvPr id="247" name="OTLSHAPE_SLT_ee484960989646e99a0506be321eeabc_Title">
            <a:extLst>
              <a:ext uri="{FF2B5EF4-FFF2-40B4-BE49-F238E27FC236}">
                <a16:creationId xmlns:a16="http://schemas.microsoft.com/office/drawing/2014/main" id="{C919C5C4-D987-4529-AE27-E9B2C5E546DA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851262" y="5060696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Ticket Lookup</a:t>
            </a:r>
          </a:p>
        </p:txBody>
      </p:sp>
      <p:sp>
        <p:nvSpPr>
          <p:cNvPr id="258" name="OTLSHAPE_SLT_d71bd5269bbf48cd9542c1333a4a2a7d_Title">
            <a:extLst>
              <a:ext uri="{FF2B5EF4-FFF2-40B4-BE49-F238E27FC236}">
                <a16:creationId xmlns:a16="http://schemas.microsoft.com/office/drawing/2014/main" id="{E3A873C3-DCC7-42F2-9CB2-836E200D09A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2103766" y="5355421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Auto-fill</a:t>
            </a:r>
          </a:p>
        </p:txBody>
      </p:sp>
      <p:sp>
        <p:nvSpPr>
          <p:cNvPr id="266" name="OTLSHAPE_SLT_59b6330c6eb94ab0980617bfb7de3993_Title">
            <a:extLst>
              <a:ext uri="{FF2B5EF4-FFF2-40B4-BE49-F238E27FC236}">
                <a16:creationId xmlns:a16="http://schemas.microsoft.com/office/drawing/2014/main" id="{23075802-445B-4467-8261-51241E4AFF1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966818" y="5548546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Setup Wizard</a:t>
            </a:r>
          </a:p>
        </p:txBody>
      </p:sp>
      <p:sp>
        <p:nvSpPr>
          <p:cNvPr id="274" name="OTLSHAPE_SLT_a3956f69bb5d4aa49389c6a5ada6404e_Title">
            <a:extLst>
              <a:ext uri="{FF2B5EF4-FFF2-40B4-BE49-F238E27FC236}">
                <a16:creationId xmlns:a16="http://schemas.microsoft.com/office/drawing/2014/main" id="{43FCC775-A47B-459D-980C-C51666360A4F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988979" y="5741670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Clone Quote</a:t>
            </a:r>
          </a:p>
        </p:txBody>
      </p:sp>
      <p:sp>
        <p:nvSpPr>
          <p:cNvPr id="282" name="OTLSHAPE_SLT_51424c71958747b398f86c96145cb491_Title">
            <a:extLst>
              <a:ext uri="{FF2B5EF4-FFF2-40B4-BE49-F238E27FC236}">
                <a16:creationId xmlns:a16="http://schemas.microsoft.com/office/drawing/2014/main" id="{A8BEF585-F4EC-4B02-ACAC-FF972F6EB79F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5342132" y="5355421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Product-suggest</a:t>
            </a:r>
          </a:p>
        </p:txBody>
      </p:sp>
      <p:sp>
        <p:nvSpPr>
          <p:cNvPr id="290" name="OTLSHAPE_SLT_9a87798bb608429ab3cbc2cd7bf144f8_Title">
            <a:extLst>
              <a:ext uri="{FF2B5EF4-FFF2-40B4-BE49-F238E27FC236}">
                <a16:creationId xmlns:a16="http://schemas.microsoft.com/office/drawing/2014/main" id="{A8F0F1AB-9AE6-4B1C-872A-B5939ACC445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536527" y="5548546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Undo-fill</a:t>
            </a:r>
          </a:p>
        </p:txBody>
      </p:sp>
      <p:sp>
        <p:nvSpPr>
          <p:cNvPr id="298" name="OTLSHAPE_SLT_0046db58fc9248698f2be08250ce30dd_Title">
            <a:extLst>
              <a:ext uri="{FF2B5EF4-FFF2-40B4-BE49-F238E27FC236}">
                <a16:creationId xmlns:a16="http://schemas.microsoft.com/office/drawing/2014/main" id="{54468911-812E-4575-9AFA-C1052C391C91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429339" y="5741670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Auto-remind</a:t>
            </a:r>
          </a:p>
        </p:txBody>
      </p:sp>
      <p:sp>
        <p:nvSpPr>
          <p:cNvPr id="306" name="OTLSHAPE_SLT_eadcea7122cf46cea888093dca5aff7c_Title">
            <a:extLst>
              <a:ext uri="{FF2B5EF4-FFF2-40B4-BE49-F238E27FC236}">
                <a16:creationId xmlns:a16="http://schemas.microsoft.com/office/drawing/2014/main" id="{5F9524A1-0BE9-4A2D-8398-861DD565B626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8643109" y="5355421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Customer Auto-quote</a:t>
            </a:r>
          </a:p>
        </p:txBody>
      </p:sp>
      <p:sp>
        <p:nvSpPr>
          <p:cNvPr id="314" name="OTLSHAPE_SLT_5f51e4ffccc4442f92ae711746eab66a_Title">
            <a:extLst>
              <a:ext uri="{FF2B5EF4-FFF2-40B4-BE49-F238E27FC236}">
                <a16:creationId xmlns:a16="http://schemas.microsoft.com/office/drawing/2014/main" id="{626CF764-4D42-4960-91E0-7B82BD05E878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865973" y="5548546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Contract Tool</a:t>
            </a:r>
          </a:p>
        </p:txBody>
      </p:sp>
      <p:sp>
        <p:nvSpPr>
          <p:cNvPr id="322" name="OTLSHAPE_SLT_5c9ec4456b614d91a3f30ee65334080f_Title">
            <a:extLst>
              <a:ext uri="{FF2B5EF4-FFF2-40B4-BE49-F238E27FC236}">
                <a16:creationId xmlns:a16="http://schemas.microsoft.com/office/drawing/2014/main" id="{7823EFA9-E2D6-44F3-A23D-089565D78A94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850373" y="5741670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Quote Wizard</a:t>
            </a:r>
          </a:p>
        </p:txBody>
      </p:sp>
      <p:sp>
        <p:nvSpPr>
          <p:cNvPr id="330" name="OTLSHAPE_SLT_cb8aa9b850d54a7b8ee960d285bb3566_Title">
            <a:extLst>
              <a:ext uri="{FF2B5EF4-FFF2-40B4-BE49-F238E27FC236}">
                <a16:creationId xmlns:a16="http://schemas.microsoft.com/office/drawing/2014/main" id="{7950896A-8E82-4646-AF46-C97B45838C18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8703201" y="5934795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 Home Page</a:t>
            </a:r>
          </a:p>
        </p:txBody>
      </p:sp>
      <p:sp>
        <p:nvSpPr>
          <p:cNvPr id="341" name="OTLSHAPE_SLT_7704c31f07b54623b5612e5ee39af1a8_Title">
            <a:extLst>
              <a:ext uri="{FF2B5EF4-FFF2-40B4-BE49-F238E27FC236}">
                <a16:creationId xmlns:a16="http://schemas.microsoft.com/office/drawing/2014/main" id="{435523BB-F1E7-43A6-A695-B3E431AF4EE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901476" y="6229520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Email Reminder</a:t>
            </a:r>
          </a:p>
        </p:txBody>
      </p:sp>
      <p:sp>
        <p:nvSpPr>
          <p:cNvPr id="349" name="OTLSHAPE_SLT_1baf39d6cb88469aa88023a6b4757d2f_Title">
            <a:extLst>
              <a:ext uri="{FF2B5EF4-FFF2-40B4-BE49-F238E27FC236}">
                <a16:creationId xmlns:a16="http://schemas.microsoft.com/office/drawing/2014/main" id="{EFBC35B2-2BA1-413E-85CB-42BAF3FF51AF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2008368" y="6422644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Auto-assign</a:t>
            </a:r>
          </a:p>
        </p:txBody>
      </p:sp>
      <p:sp>
        <p:nvSpPr>
          <p:cNvPr id="357" name="OTLSHAPE_SLT_cc54eadce0cf4e929b75b5c7eb689e25_Title">
            <a:extLst>
              <a:ext uri="{FF2B5EF4-FFF2-40B4-BE49-F238E27FC236}">
                <a16:creationId xmlns:a16="http://schemas.microsoft.com/office/drawing/2014/main" id="{6F2F0472-261F-4E3C-A7A4-026FC67D1BB9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5380825" y="6229520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Auto-prioritize</a:t>
            </a:r>
          </a:p>
        </p:txBody>
      </p:sp>
      <p:sp>
        <p:nvSpPr>
          <p:cNvPr id="365" name="OTLSHAPE_SLT_05b0616d2da24901910de6b8b2e16585_Title">
            <a:extLst>
              <a:ext uri="{FF2B5EF4-FFF2-40B4-BE49-F238E27FC236}">
                <a16:creationId xmlns:a16="http://schemas.microsoft.com/office/drawing/2014/main" id="{DE6C49FB-ED03-4AE1-B54D-7D051586AFB4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5447436" y="6422644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Aging Alerts</a:t>
            </a:r>
          </a:p>
        </p:txBody>
      </p:sp>
      <p:sp>
        <p:nvSpPr>
          <p:cNvPr id="566" name="OTLSHAPE_TB_00000000000000000000000000000000_TimescaleInterval4">
            <a:extLst>
              <a:ext uri="{FF2B5EF4-FFF2-40B4-BE49-F238E27FC236}">
                <a16:creationId xmlns:a16="http://schemas.microsoft.com/office/drawing/2014/main" id="{DE716F11-47A0-4592-83B2-53B7AE9DAB74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105570" y="1484588"/>
            <a:ext cx="19396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Sun</a:t>
            </a:r>
          </a:p>
        </p:txBody>
      </p:sp>
      <p:sp>
        <p:nvSpPr>
          <p:cNvPr id="568" name="OTLSHAPE_TB_00000000000000000000000000000000_TimescaleInterval5">
            <a:extLst>
              <a:ext uri="{FF2B5EF4-FFF2-40B4-BE49-F238E27FC236}">
                <a16:creationId xmlns:a16="http://schemas.microsoft.com/office/drawing/2014/main" id="{06E9EEA5-2172-49AF-8577-32678BE012AF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5090828" y="1484588"/>
            <a:ext cx="186269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Tue</a:t>
            </a:r>
          </a:p>
        </p:txBody>
      </p:sp>
      <p:sp>
        <p:nvSpPr>
          <p:cNvPr id="570" name="OTLSHAPE_TB_00000000000000000000000000000000_TimescaleInterval6">
            <a:extLst>
              <a:ext uri="{FF2B5EF4-FFF2-40B4-BE49-F238E27FC236}">
                <a16:creationId xmlns:a16="http://schemas.microsoft.com/office/drawing/2014/main" id="{E83126D7-057D-486E-8F33-AF85EA8C7AEF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076086" y="1484588"/>
            <a:ext cx="19717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Thu</a:t>
            </a:r>
          </a:p>
        </p:txBody>
      </p:sp>
      <p:sp>
        <p:nvSpPr>
          <p:cNvPr id="572" name="OTLSHAPE_TB_00000000000000000000000000000000_TimescaleInterval7">
            <a:extLst>
              <a:ext uri="{FF2B5EF4-FFF2-40B4-BE49-F238E27FC236}">
                <a16:creationId xmlns:a16="http://schemas.microsoft.com/office/drawing/2014/main" id="{7E5DC6DA-CCC8-40A0-A035-7346F284D836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7061343" y="1484588"/>
            <a:ext cx="16350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Sat</a:t>
            </a:r>
          </a:p>
        </p:txBody>
      </p:sp>
      <p:sp>
        <p:nvSpPr>
          <p:cNvPr id="574" name="OTLSHAPE_TB_00000000000000000000000000000000_TimescaleInterval8">
            <a:extLst>
              <a:ext uri="{FF2B5EF4-FFF2-40B4-BE49-F238E27FC236}">
                <a16:creationId xmlns:a16="http://schemas.microsoft.com/office/drawing/2014/main" id="{2370CEE4-7467-4AC6-97D6-B37105A5BDEC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046602" y="1484588"/>
            <a:ext cx="24365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Mon</a:t>
            </a:r>
          </a:p>
        </p:txBody>
      </p:sp>
      <p:sp>
        <p:nvSpPr>
          <p:cNvPr id="576" name="OTLSHAPE_TB_00000000000000000000000000000000_TimescaleInterval9">
            <a:extLst>
              <a:ext uri="{FF2B5EF4-FFF2-40B4-BE49-F238E27FC236}">
                <a16:creationId xmlns:a16="http://schemas.microsoft.com/office/drawing/2014/main" id="{51A916F5-100F-4E52-9346-BE01A4DA11D1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9031860" y="1484588"/>
            <a:ext cx="24526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Wed</a:t>
            </a:r>
          </a:p>
        </p:txBody>
      </p:sp>
      <p:sp>
        <p:nvSpPr>
          <p:cNvPr id="578" name="OTLSHAPE_TB_00000000000000000000000000000000_TimescaleInterval10">
            <a:extLst>
              <a:ext uri="{FF2B5EF4-FFF2-40B4-BE49-F238E27FC236}">
                <a16:creationId xmlns:a16="http://schemas.microsoft.com/office/drawing/2014/main" id="{681C4B6D-5806-48F4-A21D-D36641E85667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0017117" y="1484588"/>
            <a:ext cx="13305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Fri</a:t>
            </a:r>
          </a:p>
        </p:txBody>
      </p:sp>
      <p:cxnSp>
        <p:nvCxnSpPr>
          <p:cNvPr id="382" name="OTLSHAPE_TB_00000000000000000000000000000000_Separator1">
            <a:extLst>
              <a:ext uri="{FF2B5EF4-FFF2-40B4-BE49-F238E27FC236}">
                <a16:creationId xmlns:a16="http://schemas.microsoft.com/office/drawing/2014/main" id="{E0498C4A-129D-400B-9146-E395371C101E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2071549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OTLSHAPE_TB_00000000000000000000000000000000_Separator2">
            <a:extLst>
              <a:ext uri="{FF2B5EF4-FFF2-40B4-BE49-F238E27FC236}">
                <a16:creationId xmlns:a16="http://schemas.microsoft.com/office/drawing/2014/main" id="{D6F121E6-49E5-439B-B722-738AE4399DB1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3056806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OTLSHAPE_TB_00000000000000000000000000000000_Separator3">
            <a:extLst>
              <a:ext uri="{FF2B5EF4-FFF2-40B4-BE49-F238E27FC236}">
                <a16:creationId xmlns:a16="http://schemas.microsoft.com/office/drawing/2014/main" id="{0BDA4D96-C452-4143-BF1C-1353A003EA5B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4042065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OTLSHAPE_TB_00000000000000000000000000000000_Separator4">
            <a:extLst>
              <a:ext uri="{FF2B5EF4-FFF2-40B4-BE49-F238E27FC236}">
                <a16:creationId xmlns:a16="http://schemas.microsoft.com/office/drawing/2014/main" id="{EE7C3364-B9F8-478E-9B8F-E6EA386483D4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5027322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OTLSHAPE_TB_00000000000000000000000000000000_Separator5">
            <a:extLst>
              <a:ext uri="{FF2B5EF4-FFF2-40B4-BE49-F238E27FC236}">
                <a16:creationId xmlns:a16="http://schemas.microsoft.com/office/drawing/2014/main" id="{19A6BF46-7CAF-41C2-B9CF-7566162D34AB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6012580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OTLSHAPE_TB_00000000000000000000000000000000_Separator6">
            <a:extLst>
              <a:ext uri="{FF2B5EF4-FFF2-40B4-BE49-F238E27FC236}">
                <a16:creationId xmlns:a16="http://schemas.microsoft.com/office/drawing/2014/main" id="{1107FBA7-E844-4376-A216-B954949A756D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6997838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OTLSHAPE_TB_00000000000000000000000000000000_Separator7">
            <a:extLst>
              <a:ext uri="{FF2B5EF4-FFF2-40B4-BE49-F238E27FC236}">
                <a16:creationId xmlns:a16="http://schemas.microsoft.com/office/drawing/2014/main" id="{57AD69FB-0FAE-47C3-B09D-631257386EB2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7983096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OTLSHAPE_TB_00000000000000000000000000000000_Separator8">
            <a:extLst>
              <a:ext uri="{FF2B5EF4-FFF2-40B4-BE49-F238E27FC236}">
                <a16:creationId xmlns:a16="http://schemas.microsoft.com/office/drawing/2014/main" id="{0B07F330-DCA7-4E31-89B6-AA80941CADE8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8968354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OTLSHAPE_TB_00000000000000000000000000000000_Separator9">
            <a:extLst>
              <a:ext uri="{FF2B5EF4-FFF2-40B4-BE49-F238E27FC236}">
                <a16:creationId xmlns:a16="http://schemas.microsoft.com/office/drawing/2014/main" id="{B4748C31-B23C-4C85-B4FD-0B641A7A38DA}"/>
              </a:ext>
            </a:extLst>
          </p:cNvPr>
          <p:cNvCxnSpPr/>
          <p:nvPr>
            <p:custDataLst>
              <p:tags r:id="rId130"/>
            </p:custDataLst>
          </p:nvPr>
        </p:nvCxnSpPr>
        <p:spPr>
          <a:xfrm>
            <a:off x="9953612" y="1435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TextBox 542">
            <a:extLst>
              <a:ext uri="{FF2B5EF4-FFF2-40B4-BE49-F238E27FC236}">
                <a16:creationId xmlns:a16="http://schemas.microsoft.com/office/drawing/2014/main" id="{BE27BA2A-76E8-4247-8A28-22E197E891C2}"/>
              </a:ext>
            </a:extLst>
          </p:cNvPr>
          <p:cNvSpPr txBox="1"/>
          <p:nvPr/>
        </p:nvSpPr>
        <p:spPr>
          <a:xfrm>
            <a:off x="1084975" y="216434"/>
            <a:ext cx="384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Agile Task Board</a:t>
            </a:r>
          </a:p>
        </p:txBody>
      </p:sp>
      <p:sp>
        <p:nvSpPr>
          <p:cNvPr id="586" name="TextBox 585">
            <a:extLst>
              <a:ext uri="{FF2B5EF4-FFF2-40B4-BE49-F238E27FC236}">
                <a16:creationId xmlns:a16="http://schemas.microsoft.com/office/drawing/2014/main" id="{2854922A-AB5F-4F5D-9711-3B574170DD37}"/>
              </a:ext>
            </a:extLst>
          </p:cNvPr>
          <p:cNvSpPr txBox="1"/>
          <p:nvPr/>
        </p:nvSpPr>
        <p:spPr>
          <a:xfrm>
            <a:off x="1084975" y="888441"/>
            <a:ext cx="2462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15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 of April 7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7" name="TextBox 586">
            <a:extLst>
              <a:ext uri="{FF2B5EF4-FFF2-40B4-BE49-F238E27FC236}">
                <a16:creationId xmlns:a16="http://schemas.microsoft.com/office/drawing/2014/main" id="{53944361-C261-4BAA-BDAD-809FFFDCB93C}"/>
              </a:ext>
            </a:extLst>
          </p:cNvPr>
          <p:cNvSpPr txBox="1"/>
          <p:nvPr/>
        </p:nvSpPr>
        <p:spPr>
          <a:xfrm>
            <a:off x="4530109" y="888441"/>
            <a:ext cx="24548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16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 of April 14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8" name="TextBox 587">
            <a:extLst>
              <a:ext uri="{FF2B5EF4-FFF2-40B4-BE49-F238E27FC236}">
                <a16:creationId xmlns:a16="http://schemas.microsoft.com/office/drawing/2014/main" id="{CAE611BE-33D1-421C-A6D3-00940C4DAD38}"/>
              </a:ext>
            </a:extLst>
          </p:cNvPr>
          <p:cNvSpPr txBox="1"/>
          <p:nvPr/>
        </p:nvSpPr>
        <p:spPr>
          <a:xfrm>
            <a:off x="7983096" y="888441"/>
            <a:ext cx="2463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Sprint 17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 of April 21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98" name="Group 597">
            <a:extLst>
              <a:ext uri="{FF2B5EF4-FFF2-40B4-BE49-F238E27FC236}">
                <a16:creationId xmlns:a16="http://schemas.microsoft.com/office/drawing/2014/main" id="{CCFD02CC-C341-4096-8D00-74E4944B7C02}"/>
              </a:ext>
            </a:extLst>
          </p:cNvPr>
          <p:cNvGrpSpPr/>
          <p:nvPr/>
        </p:nvGrpSpPr>
        <p:grpSpPr>
          <a:xfrm>
            <a:off x="10989035" y="1371600"/>
            <a:ext cx="1133937" cy="1201674"/>
            <a:chOff x="10972338" y="1275927"/>
            <a:chExt cx="1133937" cy="1184940"/>
          </a:xfrm>
        </p:grpSpPr>
        <p:sp>
          <p:nvSpPr>
            <p:cNvPr id="592" name="TextBox 591">
              <a:extLst>
                <a:ext uri="{FF2B5EF4-FFF2-40B4-BE49-F238E27FC236}">
                  <a16:creationId xmlns:a16="http://schemas.microsoft.com/office/drawing/2014/main" id="{D9CEB2DA-CF55-42F0-88FA-122D9A80BC84}"/>
                </a:ext>
              </a:extLst>
            </p:cNvPr>
            <p:cNvSpPr txBox="1"/>
            <p:nvPr/>
          </p:nvSpPr>
          <p:spPr>
            <a:xfrm>
              <a:off x="10972338" y="1275927"/>
              <a:ext cx="1133937" cy="1184940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Status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Funded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Locked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Prioritized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Requested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Submitted</a:t>
              </a:r>
            </a:p>
          </p:txBody>
        </p:sp>
        <p:sp>
          <p:nvSpPr>
            <p:cNvPr id="593" name="Flowchart: Terminator 592">
              <a:extLst>
                <a:ext uri="{FF2B5EF4-FFF2-40B4-BE49-F238E27FC236}">
                  <a16:creationId xmlns:a16="http://schemas.microsoft.com/office/drawing/2014/main" id="{A310ADE0-F66D-43BD-B71E-CA547A1A4684}"/>
                </a:ext>
              </a:extLst>
            </p:cNvPr>
            <p:cNvSpPr/>
            <p:nvPr/>
          </p:nvSpPr>
          <p:spPr>
            <a:xfrm>
              <a:off x="11757660" y="1593056"/>
              <a:ext cx="289560" cy="127000"/>
            </a:xfrm>
            <a:prstGeom prst="flowChartTerminator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4" name="Flowchart: Terminator 593">
              <a:extLst>
                <a:ext uri="{FF2B5EF4-FFF2-40B4-BE49-F238E27FC236}">
                  <a16:creationId xmlns:a16="http://schemas.microsoft.com/office/drawing/2014/main" id="{027145E5-424E-44FF-B2B1-810774BD33AC}"/>
                </a:ext>
              </a:extLst>
            </p:cNvPr>
            <p:cNvSpPr/>
            <p:nvPr/>
          </p:nvSpPr>
          <p:spPr>
            <a:xfrm>
              <a:off x="11757660" y="1757881"/>
              <a:ext cx="289560" cy="127000"/>
            </a:xfrm>
            <a:prstGeom prst="flowChartTerminator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5" name="Flowchart: Terminator 594">
              <a:extLst>
                <a:ext uri="{FF2B5EF4-FFF2-40B4-BE49-F238E27FC236}">
                  <a16:creationId xmlns:a16="http://schemas.microsoft.com/office/drawing/2014/main" id="{E4C69B4D-DF4C-4FB3-AEE7-7A1407E8CFEA}"/>
                </a:ext>
              </a:extLst>
            </p:cNvPr>
            <p:cNvSpPr/>
            <p:nvPr/>
          </p:nvSpPr>
          <p:spPr>
            <a:xfrm>
              <a:off x="11757660" y="1922706"/>
              <a:ext cx="289560" cy="127000"/>
            </a:xfrm>
            <a:prstGeom prst="flowChartTerminator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6" name="Flowchart: Terminator 595">
              <a:extLst>
                <a:ext uri="{FF2B5EF4-FFF2-40B4-BE49-F238E27FC236}">
                  <a16:creationId xmlns:a16="http://schemas.microsoft.com/office/drawing/2014/main" id="{D3822409-C88B-4B29-A5D6-2978A4EAAFA0}"/>
                </a:ext>
              </a:extLst>
            </p:cNvPr>
            <p:cNvSpPr/>
            <p:nvPr/>
          </p:nvSpPr>
          <p:spPr>
            <a:xfrm>
              <a:off x="11757660" y="2087531"/>
              <a:ext cx="289560" cy="127000"/>
            </a:xfrm>
            <a:prstGeom prst="flowChartTermina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7" name="Flowchart: Terminator 596">
              <a:extLst>
                <a:ext uri="{FF2B5EF4-FFF2-40B4-BE49-F238E27FC236}">
                  <a16:creationId xmlns:a16="http://schemas.microsoft.com/office/drawing/2014/main" id="{A7E2F4EE-B562-464B-966F-8393C824FE82}"/>
                </a:ext>
              </a:extLst>
            </p:cNvPr>
            <p:cNvSpPr/>
            <p:nvPr/>
          </p:nvSpPr>
          <p:spPr>
            <a:xfrm>
              <a:off x="11757660" y="2252355"/>
              <a:ext cx="289560" cy="127000"/>
            </a:xfrm>
            <a:prstGeom prst="flowChartTerminator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02" name="Group 401">
            <a:extLst>
              <a:ext uri="{FF2B5EF4-FFF2-40B4-BE49-F238E27FC236}">
                <a16:creationId xmlns:a16="http://schemas.microsoft.com/office/drawing/2014/main" id="{5111D3BE-DA37-452E-9FA9-D1C22F9BA490}"/>
              </a:ext>
            </a:extLst>
          </p:cNvPr>
          <p:cNvGrpSpPr/>
          <p:nvPr/>
        </p:nvGrpSpPr>
        <p:grpSpPr>
          <a:xfrm>
            <a:off x="11017078" y="4382874"/>
            <a:ext cx="276999" cy="2332381"/>
            <a:chOff x="11446296" y="4100169"/>
            <a:chExt cx="276999" cy="2332381"/>
          </a:xfrm>
        </p:grpSpPr>
        <p:pic>
          <p:nvPicPr>
            <p:cNvPr id="403" name="Picture 402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F514208D-B76B-46C2-8D60-4231F676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404" name="TextBox 403">
              <a:extLst>
                <a:ext uri="{FF2B5EF4-FFF2-40B4-BE49-F238E27FC236}">
                  <a16:creationId xmlns:a16="http://schemas.microsoft.com/office/drawing/2014/main" id="{E9731C42-6101-4557-B639-B2C6592FF627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7589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TLSHAPE_SL2A_6c6d67c18db34332b548fa01e60b7b7e_BackgroundRectangle">
            <a:extLst>
              <a:ext uri="{FF2B5EF4-FFF2-40B4-BE49-F238E27FC236}">
                <a16:creationId xmlns:a16="http://schemas.microsoft.com/office/drawing/2014/main" id="{4141778C-ACF0-4041-A42A-785A58BC364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49979" y="4381500"/>
            <a:ext cx="103378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2A_29d81ad130f446bab154f9a0302bdade_BackgroundRectangle">
            <a:extLst>
              <a:ext uri="{FF2B5EF4-FFF2-40B4-BE49-F238E27FC236}">
                <a16:creationId xmlns:a16="http://schemas.microsoft.com/office/drawing/2014/main" id="{016B0788-9670-4D72-AAB9-88550BFC0D4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49979" y="4660900"/>
            <a:ext cx="103378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2A_e0f8e4bba0ab4fa4a069e296d6c0da03_BackgroundRectangle">
            <a:extLst>
              <a:ext uri="{FF2B5EF4-FFF2-40B4-BE49-F238E27FC236}">
                <a16:creationId xmlns:a16="http://schemas.microsoft.com/office/drawing/2014/main" id="{90E5F2CE-D132-41E7-8316-3C5EC1987EB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49979" y="4940300"/>
            <a:ext cx="103378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TLSHAPE_SL2A_3ce3cd414e21440c9c4518e8670f9a3b_BackgroundRectangle">
            <a:extLst>
              <a:ext uri="{FF2B5EF4-FFF2-40B4-BE49-F238E27FC236}">
                <a16:creationId xmlns:a16="http://schemas.microsoft.com/office/drawing/2014/main" id="{103C767F-3530-4980-A816-1EB2B2D0722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49979" y="3200400"/>
            <a:ext cx="103378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TLSHAPE_SL2A_ee35c2af603a4d9d8f79c05be28a11c0_BackgroundRectangle">
            <a:extLst>
              <a:ext uri="{FF2B5EF4-FFF2-40B4-BE49-F238E27FC236}">
                <a16:creationId xmlns:a16="http://schemas.microsoft.com/office/drawing/2014/main" id="{E85471B3-7DD2-497D-B7D4-585B0328893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49979" y="3479800"/>
            <a:ext cx="103378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TLSHAPE_SL2A_4be1fab7535a4d7ca98626d671af6cd1_BackgroundRectangle">
            <a:extLst>
              <a:ext uri="{FF2B5EF4-FFF2-40B4-BE49-F238E27FC236}">
                <a16:creationId xmlns:a16="http://schemas.microsoft.com/office/drawing/2014/main" id="{A00F30D0-CF40-48EF-9418-F5A600F645B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49979" y="3759200"/>
            <a:ext cx="103378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TLSHAPE_SL2A_c69bd3aecfbc45b0b4ca7d952573fd5c_BackgroundRectangle">
            <a:extLst>
              <a:ext uri="{FF2B5EF4-FFF2-40B4-BE49-F238E27FC236}">
                <a16:creationId xmlns:a16="http://schemas.microsoft.com/office/drawing/2014/main" id="{C039C6A4-00F2-4CED-9740-938E91138966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49979" y="4038600"/>
            <a:ext cx="103378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DD4A8E03-7570-4147-8925-F569623C3B39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01411" y="2730669"/>
            <a:ext cx="586121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2" dirty="0">
                <a:solidFill>
                  <a:schemeClr val="dk1"/>
                </a:solidFill>
                <a:latin typeface="Calibri" panose="020F0502020204030204" pitchFamily="34" charset="0"/>
              </a:rPr>
              <a:t>Jun 21</a:t>
            </a:r>
          </a:p>
        </p:txBody>
      </p:sp>
      <p:cxnSp>
        <p:nvCxnSpPr>
          <p:cNvPr id="106" name="OTLSHAPE_SL2AL_00000000000000000000000000000000_ShapeBelow0">
            <a:extLst>
              <a:ext uri="{FF2B5EF4-FFF2-40B4-BE49-F238E27FC236}">
                <a16:creationId xmlns:a16="http://schemas.microsoft.com/office/drawing/2014/main" id="{8227B544-238B-4088-B96D-049538271EB3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49979" y="3479800"/>
            <a:ext cx="1033114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SL2AL_00000000000000000000000000000000_ShapeBelow1">
            <a:extLst>
              <a:ext uri="{FF2B5EF4-FFF2-40B4-BE49-F238E27FC236}">
                <a16:creationId xmlns:a16="http://schemas.microsoft.com/office/drawing/2014/main" id="{60628673-8375-4D4F-915C-118E0422627A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49979" y="3759200"/>
            <a:ext cx="1033114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OTLSHAPE_SL2AL_00000000000000000000000000000000_ShapeBelow2">
            <a:extLst>
              <a:ext uri="{FF2B5EF4-FFF2-40B4-BE49-F238E27FC236}">
                <a16:creationId xmlns:a16="http://schemas.microsoft.com/office/drawing/2014/main" id="{994A1C87-A542-4341-B619-3AC06AA271AC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849979" y="4038600"/>
            <a:ext cx="1033114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SL2AL_00000000000000000000000000000000_ShapeBelow3">
            <a:extLst>
              <a:ext uri="{FF2B5EF4-FFF2-40B4-BE49-F238E27FC236}">
                <a16:creationId xmlns:a16="http://schemas.microsoft.com/office/drawing/2014/main" id="{6718C6F8-8230-4021-B5CB-8DC7F931ECDF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849979" y="4660900"/>
            <a:ext cx="10331143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SL2AL_00000000000000000000000000000000_ShapeBelow4">
            <a:extLst>
              <a:ext uri="{FF2B5EF4-FFF2-40B4-BE49-F238E27FC236}">
                <a16:creationId xmlns:a16="http://schemas.microsoft.com/office/drawing/2014/main" id="{4F19005F-01AD-46DA-8335-3BBD0D914FA3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849979" y="4940300"/>
            <a:ext cx="10331143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8A4C16F9-63ED-4B0D-A430-1C12C6FB9E5F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758289" y="2743200"/>
            <a:ext cx="9423400" cy="2540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_f7b3d33ce98b4e3ebada30e509416162_HeaderRectangle">
            <a:extLst>
              <a:ext uri="{FF2B5EF4-FFF2-40B4-BE49-F238E27FC236}">
                <a16:creationId xmlns:a16="http://schemas.microsoft.com/office/drawing/2014/main" id="{FA7FD185-9713-4F12-ACDC-E45619C802B2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4381500"/>
            <a:ext cx="787400" cy="8382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SL2A_6c6d67c18db34332b548fa01e60b7b7e_HeaderRectangle">
            <a:extLst>
              <a:ext uri="{FF2B5EF4-FFF2-40B4-BE49-F238E27FC236}">
                <a16:creationId xmlns:a16="http://schemas.microsoft.com/office/drawing/2014/main" id="{CB8B16E2-0A61-468C-89A8-4930E6624196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849979" y="4381500"/>
            <a:ext cx="7874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SL_a00ea48c336d45ac9b69a3c4f5e94a76_HeaderRectangle">
            <a:extLst>
              <a:ext uri="{FF2B5EF4-FFF2-40B4-BE49-F238E27FC236}">
                <a16:creationId xmlns:a16="http://schemas.microsoft.com/office/drawing/2014/main" id="{05C03531-FBC4-44EB-8113-3DA00379E778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3200400"/>
            <a:ext cx="787400" cy="11176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SL2A_29d81ad130f446bab154f9a0302bdade_HeaderRectangle">
            <a:extLst>
              <a:ext uri="{FF2B5EF4-FFF2-40B4-BE49-F238E27FC236}">
                <a16:creationId xmlns:a16="http://schemas.microsoft.com/office/drawing/2014/main" id="{2CB06E3D-D4E7-4421-8C7A-1EDA105A30F3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49979" y="4660900"/>
            <a:ext cx="7874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SL2A_e0f8e4bba0ab4fa4a069e296d6c0da03_HeaderRectangle">
            <a:extLst>
              <a:ext uri="{FF2B5EF4-FFF2-40B4-BE49-F238E27FC236}">
                <a16:creationId xmlns:a16="http://schemas.microsoft.com/office/drawing/2014/main" id="{B0F8D8D8-5A56-4B31-9475-A365E85ABFF5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849979" y="4940300"/>
            <a:ext cx="7874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TLSHAPE_SL2A_3ce3cd414e21440c9c4518e8670f9a3b_HeaderRectangle">
            <a:extLst>
              <a:ext uri="{FF2B5EF4-FFF2-40B4-BE49-F238E27FC236}">
                <a16:creationId xmlns:a16="http://schemas.microsoft.com/office/drawing/2014/main" id="{4E39BEE4-89E4-4070-85EC-9EB62AF735F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49979" y="3200400"/>
            <a:ext cx="7874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TLSHAPE_SL2A_ee35c2af603a4d9d8f79c05be28a11c0_HeaderRectangle">
            <a:extLst>
              <a:ext uri="{FF2B5EF4-FFF2-40B4-BE49-F238E27FC236}">
                <a16:creationId xmlns:a16="http://schemas.microsoft.com/office/drawing/2014/main" id="{CA26E2E4-53DF-43CD-9E47-C29DB7E0CE17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849979" y="3479800"/>
            <a:ext cx="7874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2A_4be1fab7535a4d7ca98626d671af6cd1_HeaderRectangle">
            <a:extLst>
              <a:ext uri="{FF2B5EF4-FFF2-40B4-BE49-F238E27FC236}">
                <a16:creationId xmlns:a16="http://schemas.microsoft.com/office/drawing/2014/main" id="{410ACD27-7B45-4574-A2D5-57ED16EA9BF2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49979" y="3759200"/>
            <a:ext cx="7874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TLSHAPE_SL2A_c69bd3aecfbc45b0b4ca7d952573fd5c_HeaderRectangle">
            <a:extLst>
              <a:ext uri="{FF2B5EF4-FFF2-40B4-BE49-F238E27FC236}">
                <a16:creationId xmlns:a16="http://schemas.microsoft.com/office/drawing/2014/main" id="{C4728E25-9FF9-462F-A55B-FB66727FCF5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849979" y="4038600"/>
            <a:ext cx="7874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OTLSHAPE_G_00000000000000000000000000000000_ShapeBelow0">
            <a:extLst>
              <a:ext uri="{FF2B5EF4-FFF2-40B4-BE49-F238E27FC236}">
                <a16:creationId xmlns:a16="http://schemas.microsoft.com/office/drawing/2014/main" id="{C0C12BD6-370C-412B-9D4D-8C090165A076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2483122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G_00000000000000000000000000000000_ShapeBelow1">
            <a:extLst>
              <a:ext uri="{FF2B5EF4-FFF2-40B4-BE49-F238E27FC236}">
                <a16:creationId xmlns:a16="http://schemas.microsoft.com/office/drawing/2014/main" id="{B3DF3515-FCB1-4EDD-879C-F733C77F82C2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3207956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OTLSHAPE_G_00000000000000000000000000000000_ShapeBelow2">
            <a:extLst>
              <a:ext uri="{FF2B5EF4-FFF2-40B4-BE49-F238E27FC236}">
                <a16:creationId xmlns:a16="http://schemas.microsoft.com/office/drawing/2014/main" id="{8AA2781A-24AB-4180-B752-BED6D1C7F968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932789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G_00000000000000000000000000000000_ShapeBelow3">
            <a:extLst>
              <a:ext uri="{FF2B5EF4-FFF2-40B4-BE49-F238E27FC236}">
                <a16:creationId xmlns:a16="http://schemas.microsoft.com/office/drawing/2014/main" id="{C41C0324-ADC6-440F-82AF-AE9BFD1AECB7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4657622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OTLSHAPE_G_00000000000000000000000000000000_ShapeBelow4">
            <a:extLst>
              <a:ext uri="{FF2B5EF4-FFF2-40B4-BE49-F238E27FC236}">
                <a16:creationId xmlns:a16="http://schemas.microsoft.com/office/drawing/2014/main" id="{8B8B806E-B7DB-417E-BEA3-56E0CA043F61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5382456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G_00000000000000000000000000000000_ShapeBelow5">
            <a:extLst>
              <a:ext uri="{FF2B5EF4-FFF2-40B4-BE49-F238E27FC236}">
                <a16:creationId xmlns:a16="http://schemas.microsoft.com/office/drawing/2014/main" id="{F77ACC50-A0E2-4CCA-A1FC-63EEFFF49B59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6107289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OTLSHAPE_G_00000000000000000000000000000000_ShapeBelow6">
            <a:extLst>
              <a:ext uri="{FF2B5EF4-FFF2-40B4-BE49-F238E27FC236}">
                <a16:creationId xmlns:a16="http://schemas.microsoft.com/office/drawing/2014/main" id="{4FD2343F-AA35-4D73-83E1-7D9946429FBC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6832123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G_00000000000000000000000000000000_ShapeBelow7">
            <a:extLst>
              <a:ext uri="{FF2B5EF4-FFF2-40B4-BE49-F238E27FC236}">
                <a16:creationId xmlns:a16="http://schemas.microsoft.com/office/drawing/2014/main" id="{735FC344-ACA5-4AB7-BE23-0ED548A0B6BD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7556956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OTLSHAPE_G_00000000000000000000000000000000_ShapeBelow8">
            <a:extLst>
              <a:ext uri="{FF2B5EF4-FFF2-40B4-BE49-F238E27FC236}">
                <a16:creationId xmlns:a16="http://schemas.microsoft.com/office/drawing/2014/main" id="{552C99FE-3851-415E-9585-5943704FE91E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8281789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OTLSHAPE_G_00000000000000000000000000000000_ShapeBelow9">
            <a:extLst>
              <a:ext uri="{FF2B5EF4-FFF2-40B4-BE49-F238E27FC236}">
                <a16:creationId xmlns:a16="http://schemas.microsoft.com/office/drawing/2014/main" id="{CC189F49-C840-4001-B01D-2DB54874D762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9006622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G_00000000000000000000000000000000_ShapeBelow10">
            <a:extLst>
              <a:ext uri="{FF2B5EF4-FFF2-40B4-BE49-F238E27FC236}">
                <a16:creationId xmlns:a16="http://schemas.microsoft.com/office/drawing/2014/main" id="{ECA94A76-17FA-416B-A9DA-7234574C8A3E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9731456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G_00000000000000000000000000000000_ShapeBelow11">
            <a:extLst>
              <a:ext uri="{FF2B5EF4-FFF2-40B4-BE49-F238E27FC236}">
                <a16:creationId xmlns:a16="http://schemas.microsoft.com/office/drawing/2014/main" id="{65BB9BD1-80F5-4103-90BF-A629604CA0C5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10456289" y="2997200"/>
            <a:ext cx="0" cy="2222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TLSHAPE_SLT_98f8f51b62924a598fcfa5635eadc27a_Shape">
            <a:extLst>
              <a:ext uri="{FF2B5EF4-FFF2-40B4-BE49-F238E27FC236}">
                <a16:creationId xmlns:a16="http://schemas.microsoft.com/office/drawing/2014/main" id="{45C81429-4696-44D6-B406-D694FC527D06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758390" y="4419600"/>
            <a:ext cx="3721100" cy="201168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T_e7bc2db345e84cd9a2fa4e548b5e8cdb_Shape">
            <a:extLst>
              <a:ext uri="{FF2B5EF4-FFF2-40B4-BE49-F238E27FC236}">
                <a16:creationId xmlns:a16="http://schemas.microsoft.com/office/drawing/2014/main" id="{1024ABEF-0F17-4DAF-97DD-11F230EA0113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5473160" y="4419600"/>
            <a:ext cx="914400" cy="201168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TLSHAPE_SLT_fddd79f36335417a835bf2aaf4566f22_Shape">
            <a:extLst>
              <a:ext uri="{FF2B5EF4-FFF2-40B4-BE49-F238E27FC236}">
                <a16:creationId xmlns:a16="http://schemas.microsoft.com/office/drawing/2014/main" id="{1788148D-B9D3-43E2-A55D-9EE96F028AFA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6379202" y="4419600"/>
            <a:ext cx="4076700" cy="201168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T_2116e229a63c4528b014386bb1578520_Shape">
            <a:extLst>
              <a:ext uri="{FF2B5EF4-FFF2-40B4-BE49-F238E27FC236}">
                <a16:creationId xmlns:a16="http://schemas.microsoft.com/office/drawing/2014/main" id="{05D11C6F-683D-4415-A19A-A9C45797D12A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758390" y="4699000"/>
            <a:ext cx="37211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T_8cfd158a3c744732a3c0454def30750c_Shape">
            <a:extLst>
              <a:ext uri="{FF2B5EF4-FFF2-40B4-BE49-F238E27FC236}">
                <a16:creationId xmlns:a16="http://schemas.microsoft.com/office/drawing/2014/main" id="{2C6C1508-EFF0-4307-80AA-DF58979BBC86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473160" y="4699000"/>
            <a:ext cx="914400" cy="2032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T_e7dbdb227efc427088622e5fd9a4e317_Shape">
            <a:extLst>
              <a:ext uri="{FF2B5EF4-FFF2-40B4-BE49-F238E27FC236}">
                <a16:creationId xmlns:a16="http://schemas.microsoft.com/office/drawing/2014/main" id="{3CE29540-E77B-4B8C-84B8-0CAE10DCE582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379202" y="4699000"/>
            <a:ext cx="40767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TLSHAPE_SLT_362d89dc53db4936b655c89d435ee669_Shape">
            <a:extLst>
              <a:ext uri="{FF2B5EF4-FFF2-40B4-BE49-F238E27FC236}">
                <a16:creationId xmlns:a16="http://schemas.microsoft.com/office/drawing/2014/main" id="{A41117FC-7C66-48D2-AA4E-C661422F58D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758390" y="4978400"/>
            <a:ext cx="37211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TLSHAPE_SLT_afd21378cc1147c3a2c903606e4f168b_Shape">
            <a:extLst>
              <a:ext uri="{FF2B5EF4-FFF2-40B4-BE49-F238E27FC236}">
                <a16:creationId xmlns:a16="http://schemas.microsoft.com/office/drawing/2014/main" id="{42B37134-5AB2-49B7-9854-59DB022046B9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5473160" y="4978400"/>
            <a:ext cx="914400" cy="2032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TLSHAPE_SLT_d24c8c67f8e6412380cd30110f30f9a0_Shape">
            <a:extLst>
              <a:ext uri="{FF2B5EF4-FFF2-40B4-BE49-F238E27FC236}">
                <a16:creationId xmlns:a16="http://schemas.microsoft.com/office/drawing/2014/main" id="{82F324A8-AE73-49BC-94AE-5994F54AF093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379202" y="4978400"/>
            <a:ext cx="40767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TLSHAPE_SLT_1e15ea5a16b846c28fe4bed15e611a0a_Shape">
            <a:extLst>
              <a:ext uri="{FF2B5EF4-FFF2-40B4-BE49-F238E27FC236}">
                <a16:creationId xmlns:a16="http://schemas.microsoft.com/office/drawing/2014/main" id="{B8984165-D84E-4FA5-B684-F1AEC6CF106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758390" y="3238500"/>
            <a:ext cx="3898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TLSHAPE_SLT_3067620e972b4578bd23b984c49934ed_Shape">
            <a:extLst>
              <a:ext uri="{FF2B5EF4-FFF2-40B4-BE49-F238E27FC236}">
                <a16:creationId xmlns:a16="http://schemas.microsoft.com/office/drawing/2014/main" id="{C9570600-26AC-44A5-A653-C319F8B20DAD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5654369" y="3238500"/>
            <a:ext cx="4064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TLSHAPE_SLT_28ee436b54c04d4ba19da77ea1fc72b6_Shape">
            <a:extLst>
              <a:ext uri="{FF2B5EF4-FFF2-40B4-BE49-F238E27FC236}">
                <a16:creationId xmlns:a16="http://schemas.microsoft.com/office/drawing/2014/main" id="{C3EBD8D6-758F-4985-81D0-0CE854FD86BB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6379202" y="3238500"/>
            <a:ext cx="40767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TLSHAPE_SLT_877cf62f4d294391a014758a1428d332_Shape">
            <a:extLst>
              <a:ext uri="{FF2B5EF4-FFF2-40B4-BE49-F238E27FC236}">
                <a16:creationId xmlns:a16="http://schemas.microsoft.com/office/drawing/2014/main" id="{D55E7910-CDD1-461C-A879-45A3156DCE52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758390" y="3517900"/>
            <a:ext cx="3898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TLSHAPE_SLT_a58542a443d94431861984c737e44531_Shape">
            <a:extLst>
              <a:ext uri="{FF2B5EF4-FFF2-40B4-BE49-F238E27FC236}">
                <a16:creationId xmlns:a16="http://schemas.microsoft.com/office/drawing/2014/main" id="{AAE47D62-23C9-4DD7-877A-82DEA77E6E87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5654369" y="3517900"/>
            <a:ext cx="4800600" cy="2032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SLT_4d8d1edb683d4e35a158c31b89d58edb_Shape">
            <a:extLst>
              <a:ext uri="{FF2B5EF4-FFF2-40B4-BE49-F238E27FC236}">
                <a16:creationId xmlns:a16="http://schemas.microsoft.com/office/drawing/2014/main" id="{E9ACED6F-55A7-43A9-94FF-7E1496223FC1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059067" y="3238500"/>
            <a:ext cx="114300" cy="2032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T_934d4107dbab4dee919efdc32896caec_Shape">
            <a:extLst>
              <a:ext uri="{FF2B5EF4-FFF2-40B4-BE49-F238E27FC236}">
                <a16:creationId xmlns:a16="http://schemas.microsoft.com/office/drawing/2014/main" id="{15A45B01-0DF3-4175-B903-E1777D72E9ED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6167793" y="3238500"/>
            <a:ext cx="2159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TLSHAPE_SLT_b1ec26d16a154f1e8f1f3aa3856f77ab_Shape">
            <a:extLst>
              <a:ext uri="{FF2B5EF4-FFF2-40B4-BE49-F238E27FC236}">
                <a16:creationId xmlns:a16="http://schemas.microsoft.com/office/drawing/2014/main" id="{60ED5124-6FA0-4F66-AE05-16E03BAD997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758390" y="3797300"/>
            <a:ext cx="3898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TLSHAPE_SLT_c4ec4de5daf741a6917acf1b5090daf3_Shape">
            <a:extLst>
              <a:ext uri="{FF2B5EF4-FFF2-40B4-BE49-F238E27FC236}">
                <a16:creationId xmlns:a16="http://schemas.microsoft.com/office/drawing/2014/main" id="{94155F8A-76D0-4AE9-9CD4-8A5163B47452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379202" y="3797300"/>
            <a:ext cx="40767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TLSHAPE_SLT_57d440e9250343439ccbc0e475d7e91b_Shape">
            <a:extLst>
              <a:ext uri="{FF2B5EF4-FFF2-40B4-BE49-F238E27FC236}">
                <a16:creationId xmlns:a16="http://schemas.microsoft.com/office/drawing/2014/main" id="{22975161-FE55-463C-A443-17CB21FBEE58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5654369" y="3797300"/>
            <a:ext cx="3302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TLSHAPE_SLT_90cf95d1bffd4c7bae74e6ec7cee0384_Shape">
            <a:extLst>
              <a:ext uri="{FF2B5EF4-FFF2-40B4-BE49-F238E27FC236}">
                <a16:creationId xmlns:a16="http://schemas.microsoft.com/office/drawing/2014/main" id="{C4144858-BC9C-4956-A7FD-6B210427F07F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5974504" y="3797300"/>
            <a:ext cx="241300" cy="2032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TLSHAPE_SLT_3794cd11adfd45098ed0c047c5112da4_Shape">
            <a:extLst>
              <a:ext uri="{FF2B5EF4-FFF2-40B4-BE49-F238E27FC236}">
                <a16:creationId xmlns:a16="http://schemas.microsoft.com/office/drawing/2014/main" id="{78CA340B-635C-45AF-81EE-82CB051E94F0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6210074" y="3797300"/>
            <a:ext cx="1778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TLSHAPE_SLT_dd116e36f94e41f0b273f5a9ba4ceb10_Shape">
            <a:extLst>
              <a:ext uri="{FF2B5EF4-FFF2-40B4-BE49-F238E27FC236}">
                <a16:creationId xmlns:a16="http://schemas.microsoft.com/office/drawing/2014/main" id="{DFDB159D-0914-4C9F-8370-DEE11426DECB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1758390" y="4076700"/>
            <a:ext cx="3898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TLSHAPE_SLT_22eb9d5aee3e4d7a9419d5c2f0473079_Shape">
            <a:extLst>
              <a:ext uri="{FF2B5EF4-FFF2-40B4-BE49-F238E27FC236}">
                <a16:creationId xmlns:a16="http://schemas.microsoft.com/office/drawing/2014/main" id="{3B464A78-DDE8-4B92-A18C-ED5A8379F8FF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379202" y="4076700"/>
            <a:ext cx="40767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TLSHAPE_SLT_6383888b8d3a47069b49b8cd4665fe63_Shape">
            <a:extLst>
              <a:ext uri="{FF2B5EF4-FFF2-40B4-BE49-F238E27FC236}">
                <a16:creationId xmlns:a16="http://schemas.microsoft.com/office/drawing/2014/main" id="{1892C6FF-5843-48DE-955D-A5DDB2693B07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5654369" y="4076700"/>
            <a:ext cx="4064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TLSHAPE_SLT_bc5666e5e1e142319798dbb7830c9d05_Shape">
            <a:extLst>
              <a:ext uri="{FF2B5EF4-FFF2-40B4-BE49-F238E27FC236}">
                <a16:creationId xmlns:a16="http://schemas.microsoft.com/office/drawing/2014/main" id="{82EA71A3-7675-4D87-AD70-FB87C1C8BB5A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6059067" y="4076700"/>
            <a:ext cx="139700" cy="2032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TLSHAPE_SLT_b985eed6a697455fac30378cfbcb2c7a_Shape">
            <a:extLst>
              <a:ext uri="{FF2B5EF4-FFF2-40B4-BE49-F238E27FC236}">
                <a16:creationId xmlns:a16="http://schemas.microsoft.com/office/drawing/2014/main" id="{1A2FA3FE-7777-40CA-A029-0B407964751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6197994" y="4076700"/>
            <a:ext cx="1905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SL_f7b3d33ce98b4e3ebada30e509416162_Header">
            <a:extLst>
              <a:ext uri="{FF2B5EF4-FFF2-40B4-BE49-F238E27FC236}">
                <a16:creationId xmlns:a16="http://schemas.microsoft.com/office/drawing/2014/main" id="{8B77A76D-7C77-491C-BD25-3F2A08FA2EC6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500" y="4614545"/>
            <a:ext cx="787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Denver </a:t>
            </a:r>
          </a:p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Site</a:t>
            </a:r>
            <a:endParaRPr lang="en-US" sz="120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OTLSHAPE_SL2A_6c6d67c18db34332b548fa01e60b7b7e_Header">
            <a:extLst>
              <a:ext uri="{FF2B5EF4-FFF2-40B4-BE49-F238E27FC236}">
                <a16:creationId xmlns:a16="http://schemas.microsoft.com/office/drawing/2014/main" id="{E2599BF9-1AC6-4C33-827B-A48839A0993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913479" y="443594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Server 1</a:t>
            </a:r>
          </a:p>
        </p:txBody>
      </p:sp>
      <p:sp>
        <p:nvSpPr>
          <p:cNvPr id="111" name="OTLSHAPE_SL_a00ea48c336d45ac9b69a3c4f5e94a76_Header">
            <a:extLst>
              <a:ext uri="{FF2B5EF4-FFF2-40B4-BE49-F238E27FC236}">
                <a16:creationId xmlns:a16="http://schemas.microsoft.com/office/drawing/2014/main" id="{2BBE9B6F-EB93-490E-B35C-07AC7E16C9D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3500" y="3573145"/>
            <a:ext cx="787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Houston </a:t>
            </a:r>
          </a:p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Site</a:t>
            </a:r>
            <a:endParaRPr lang="en-US" sz="120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13" name="OTLSHAPE_SL2A_29d81ad130f446bab154f9a0302bdade_Header">
            <a:extLst>
              <a:ext uri="{FF2B5EF4-FFF2-40B4-BE49-F238E27FC236}">
                <a16:creationId xmlns:a16="http://schemas.microsoft.com/office/drawing/2014/main" id="{2E3FB0CF-56FD-4783-853B-DC715E4B34C7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13479" y="471534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Server 2</a:t>
            </a:r>
          </a:p>
        </p:txBody>
      </p:sp>
      <p:sp>
        <p:nvSpPr>
          <p:cNvPr id="140" name="OTLSHAPE_SL2A_e0f8e4bba0ab4fa4a069e296d6c0da03_Header">
            <a:extLst>
              <a:ext uri="{FF2B5EF4-FFF2-40B4-BE49-F238E27FC236}">
                <a16:creationId xmlns:a16="http://schemas.microsoft.com/office/drawing/2014/main" id="{D76CDADD-232D-4EF5-B871-C5AB3F230613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913479" y="499474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Server 3</a:t>
            </a:r>
          </a:p>
        </p:txBody>
      </p:sp>
      <p:sp>
        <p:nvSpPr>
          <p:cNvPr id="167" name="OTLSHAPE_SL2A_3ce3cd414e21440c9c4518e8670f9a3b_Header">
            <a:extLst>
              <a:ext uri="{FF2B5EF4-FFF2-40B4-BE49-F238E27FC236}">
                <a16:creationId xmlns:a16="http://schemas.microsoft.com/office/drawing/2014/main" id="{B1716581-B680-4416-AEDC-8F651113892D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13479" y="325484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Server 1</a:t>
            </a:r>
          </a:p>
        </p:txBody>
      </p:sp>
      <p:sp>
        <p:nvSpPr>
          <p:cNvPr id="194" name="OTLSHAPE_SL2A_ee35c2af603a4d9d8f79c05be28a11c0_Header">
            <a:extLst>
              <a:ext uri="{FF2B5EF4-FFF2-40B4-BE49-F238E27FC236}">
                <a16:creationId xmlns:a16="http://schemas.microsoft.com/office/drawing/2014/main" id="{70152C56-67A8-4B35-930E-4D831A801379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913479" y="353424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Server 2</a:t>
            </a:r>
          </a:p>
        </p:txBody>
      </p:sp>
      <p:sp>
        <p:nvSpPr>
          <p:cNvPr id="212" name="OTLSHAPE_SL2A_4be1fab7535a4d7ca98626d671af6cd1_Header">
            <a:extLst>
              <a:ext uri="{FF2B5EF4-FFF2-40B4-BE49-F238E27FC236}">
                <a16:creationId xmlns:a16="http://schemas.microsoft.com/office/drawing/2014/main" id="{BEF50A9F-0134-4A3D-B713-F4EDE5811399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13479" y="381364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Server 3</a:t>
            </a:r>
          </a:p>
        </p:txBody>
      </p:sp>
      <p:sp>
        <p:nvSpPr>
          <p:cNvPr id="355" name="OTLSHAPE_SL2A_c69bd3aecfbc45b0b4ca7d952573fd5c_Header">
            <a:extLst>
              <a:ext uri="{FF2B5EF4-FFF2-40B4-BE49-F238E27FC236}">
                <a16:creationId xmlns:a16="http://schemas.microsoft.com/office/drawing/2014/main" id="{3404EEF5-F1C2-4DBD-9063-E62F3159540F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913479" y="409304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Server 4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4E0754F-2D44-42D0-B310-51D2DAC1BDEF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821890" y="2777173"/>
            <a:ext cx="27732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dk1"/>
                </a:solidFill>
                <a:latin typeface="Calibri" panose="020F0502020204030204" pitchFamily="34" charset="0"/>
              </a:rPr>
              <a:t>0:00</a:t>
            </a:r>
          </a:p>
        </p:txBody>
      </p:sp>
      <p:sp>
        <p:nvSpPr>
          <p:cNvPr id="12" name="OTLSHAPE_TB_00000000000000000000000000000000_TimescaleInterval2">
            <a:extLst>
              <a:ext uri="{FF2B5EF4-FFF2-40B4-BE49-F238E27FC236}">
                <a16:creationId xmlns:a16="http://schemas.microsoft.com/office/drawing/2014/main" id="{7F166DF0-4885-440A-A7B2-F4FF9DC6916E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546723" y="2777173"/>
            <a:ext cx="27732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dk1"/>
                </a:solidFill>
                <a:latin typeface="Calibri" panose="020F0502020204030204" pitchFamily="34" charset="0"/>
              </a:rPr>
              <a:t>2:00</a:t>
            </a:r>
          </a:p>
        </p:txBody>
      </p:sp>
      <p:sp>
        <p:nvSpPr>
          <p:cNvPr id="16" name="OTLSHAPE_TB_00000000000000000000000000000000_TimescaleInterval3">
            <a:extLst>
              <a:ext uri="{FF2B5EF4-FFF2-40B4-BE49-F238E27FC236}">
                <a16:creationId xmlns:a16="http://schemas.microsoft.com/office/drawing/2014/main" id="{C70018AA-712D-44EB-B0B0-5563DF689290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3271556" y="2777173"/>
            <a:ext cx="27732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4:00</a:t>
            </a:r>
          </a:p>
        </p:txBody>
      </p:sp>
      <p:sp>
        <p:nvSpPr>
          <p:cNvPr id="20" name="OTLSHAPE_TB_00000000000000000000000000000000_TimescaleInterval4">
            <a:extLst>
              <a:ext uri="{FF2B5EF4-FFF2-40B4-BE49-F238E27FC236}">
                <a16:creationId xmlns:a16="http://schemas.microsoft.com/office/drawing/2014/main" id="{6F613AED-2104-442A-BE8C-85EBAE9E3C3E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996390" y="2777173"/>
            <a:ext cx="27732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6:00</a:t>
            </a:r>
          </a:p>
        </p:txBody>
      </p:sp>
      <p:sp>
        <p:nvSpPr>
          <p:cNvPr id="24" name="OTLSHAPE_TB_00000000000000000000000000000000_TimescaleInterval5">
            <a:extLst>
              <a:ext uri="{FF2B5EF4-FFF2-40B4-BE49-F238E27FC236}">
                <a16:creationId xmlns:a16="http://schemas.microsoft.com/office/drawing/2014/main" id="{3FECF6C0-A70F-4EE2-9B67-9A15716AA30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4721223" y="2777173"/>
            <a:ext cx="27732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8:00</a:t>
            </a:r>
          </a:p>
        </p:txBody>
      </p:sp>
      <p:sp>
        <p:nvSpPr>
          <p:cNvPr id="28" name="OTLSHAPE_TB_00000000000000000000000000000000_TimescaleInterval6">
            <a:extLst>
              <a:ext uri="{FF2B5EF4-FFF2-40B4-BE49-F238E27FC236}">
                <a16:creationId xmlns:a16="http://schemas.microsoft.com/office/drawing/2014/main" id="{6A9C91B2-9EF8-46E4-9404-538B3EA9CC2E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446056" y="27771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dk1"/>
                </a:solidFill>
                <a:latin typeface="Calibri" panose="020F0502020204030204" pitchFamily="34" charset="0"/>
              </a:rPr>
              <a:t>10:00</a:t>
            </a:r>
          </a:p>
        </p:txBody>
      </p:sp>
      <p:sp>
        <p:nvSpPr>
          <p:cNvPr id="32" name="OTLSHAPE_TB_00000000000000000000000000000000_TimescaleInterval7">
            <a:extLst>
              <a:ext uri="{FF2B5EF4-FFF2-40B4-BE49-F238E27FC236}">
                <a16:creationId xmlns:a16="http://schemas.microsoft.com/office/drawing/2014/main" id="{C0419E6A-9D21-4CCC-8B34-A0E1775E737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170890" y="27771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dk1"/>
                </a:solidFill>
                <a:latin typeface="Calibri" panose="020F0502020204030204" pitchFamily="34" charset="0"/>
              </a:rPr>
              <a:t>12:00</a:t>
            </a:r>
          </a:p>
        </p:txBody>
      </p:sp>
      <p:sp>
        <p:nvSpPr>
          <p:cNvPr id="36" name="OTLSHAPE_TB_00000000000000000000000000000000_TimescaleInterval8">
            <a:extLst>
              <a:ext uri="{FF2B5EF4-FFF2-40B4-BE49-F238E27FC236}">
                <a16:creationId xmlns:a16="http://schemas.microsoft.com/office/drawing/2014/main" id="{0F6126A5-6CF0-4450-9809-3D24DCCAAEFC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895723" y="27771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dk1"/>
                </a:solidFill>
                <a:latin typeface="Calibri" panose="020F0502020204030204" pitchFamily="34" charset="0"/>
              </a:rPr>
              <a:t>14:00</a:t>
            </a:r>
          </a:p>
        </p:txBody>
      </p:sp>
      <p:sp>
        <p:nvSpPr>
          <p:cNvPr id="40" name="OTLSHAPE_TB_00000000000000000000000000000000_TimescaleInterval9">
            <a:extLst>
              <a:ext uri="{FF2B5EF4-FFF2-40B4-BE49-F238E27FC236}">
                <a16:creationId xmlns:a16="http://schemas.microsoft.com/office/drawing/2014/main" id="{80A1CAC1-76AD-4C44-9E3C-75D0E2072E82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620557" y="27771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dk1"/>
                </a:solidFill>
                <a:latin typeface="Calibri" panose="020F0502020204030204" pitchFamily="34" charset="0"/>
              </a:rPr>
              <a:t>16:00</a:t>
            </a:r>
          </a:p>
        </p:txBody>
      </p:sp>
      <p:sp>
        <p:nvSpPr>
          <p:cNvPr id="44" name="OTLSHAPE_TB_00000000000000000000000000000000_TimescaleInterval10">
            <a:extLst>
              <a:ext uri="{FF2B5EF4-FFF2-40B4-BE49-F238E27FC236}">
                <a16:creationId xmlns:a16="http://schemas.microsoft.com/office/drawing/2014/main" id="{5811E13C-AD76-4FB0-BA96-736FCAD3029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345390" y="27771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dk1"/>
                </a:solidFill>
                <a:latin typeface="Calibri" panose="020F0502020204030204" pitchFamily="34" charset="0"/>
              </a:rPr>
              <a:t>18:00</a:t>
            </a:r>
          </a:p>
        </p:txBody>
      </p:sp>
      <p:sp>
        <p:nvSpPr>
          <p:cNvPr id="48" name="OTLSHAPE_TB_00000000000000000000000000000000_TimescaleInterval11">
            <a:extLst>
              <a:ext uri="{FF2B5EF4-FFF2-40B4-BE49-F238E27FC236}">
                <a16:creationId xmlns:a16="http://schemas.microsoft.com/office/drawing/2014/main" id="{47BA129A-9D69-4CDE-A457-B91257AD09A9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9070223" y="27771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dk1"/>
                </a:solidFill>
                <a:latin typeface="Calibri" panose="020F0502020204030204" pitchFamily="34" charset="0"/>
              </a:rPr>
              <a:t>20:00</a:t>
            </a:r>
          </a:p>
        </p:txBody>
      </p:sp>
      <p:sp>
        <p:nvSpPr>
          <p:cNvPr id="52" name="OTLSHAPE_TB_00000000000000000000000000000000_TimescaleInterval12">
            <a:extLst>
              <a:ext uri="{FF2B5EF4-FFF2-40B4-BE49-F238E27FC236}">
                <a16:creationId xmlns:a16="http://schemas.microsoft.com/office/drawing/2014/main" id="{6389BAE1-4F1A-4FDC-8A1D-CD733AC4018F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9795056" y="27771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dk1"/>
                </a:solidFill>
                <a:latin typeface="Calibri" panose="020F0502020204030204" pitchFamily="34" charset="0"/>
              </a:rPr>
              <a:t>22:00</a:t>
            </a:r>
          </a:p>
        </p:txBody>
      </p:sp>
      <p:sp>
        <p:nvSpPr>
          <p:cNvPr id="56" name="OTLSHAPE_TB_00000000000000000000000000000000_TimescaleInterval13">
            <a:extLst>
              <a:ext uri="{FF2B5EF4-FFF2-40B4-BE49-F238E27FC236}">
                <a16:creationId xmlns:a16="http://schemas.microsoft.com/office/drawing/2014/main" id="{48988C9E-AD83-4020-9FBE-A8F46DF1FF8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0519890" y="2777173"/>
            <a:ext cx="27732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0:00</a:t>
            </a:r>
          </a:p>
        </p:txBody>
      </p:sp>
      <p:sp>
        <p:nvSpPr>
          <p:cNvPr id="59" name="OTLSHAPE_TB_00000000000000000000000000000000_ScaleMarking1">
            <a:extLst>
              <a:ext uri="{FF2B5EF4-FFF2-40B4-BE49-F238E27FC236}">
                <a16:creationId xmlns:a16="http://schemas.microsoft.com/office/drawing/2014/main" id="{3E9F6D00-C7E6-4657-BBB0-B5DD3B8A38FB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821890" y="2557145"/>
            <a:ext cx="34817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 dirty="0">
                <a:solidFill>
                  <a:schemeClr val="accent3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60" name="OTLSHAPE_TB_00000000000000000000000000000000_ScaleMarking2">
            <a:extLst>
              <a:ext uri="{FF2B5EF4-FFF2-40B4-BE49-F238E27FC236}">
                <a16:creationId xmlns:a16="http://schemas.microsoft.com/office/drawing/2014/main" id="{A4C1E6A8-686A-4F59-8F2B-6D4A53B3C3AE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0519890" y="2557145"/>
            <a:ext cx="34817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 dirty="0">
                <a:solidFill>
                  <a:schemeClr val="accent3"/>
                </a:solidFill>
                <a:latin typeface="Calibri" panose="020F0502020204030204" pitchFamily="34" charset="0"/>
              </a:rPr>
              <a:t>Day 2</a:t>
            </a:r>
          </a:p>
        </p:txBody>
      </p:sp>
      <p:sp>
        <p:nvSpPr>
          <p:cNvPr id="86" name="OTLSHAPE_SLT_98f8f51b62924a598fcfa5635eadc27a_Title">
            <a:extLst>
              <a:ext uri="{FF2B5EF4-FFF2-40B4-BE49-F238E27FC236}">
                <a16:creationId xmlns:a16="http://schemas.microsoft.com/office/drawing/2014/main" id="{8F171DBB-6C62-4640-A9C8-8D5AD634220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569759" y="4434925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94" name="OTLSHAPE_SLT_e7bc2db345e84cd9a2fa4e548b5e8cdb_Title">
            <a:extLst>
              <a:ext uri="{FF2B5EF4-FFF2-40B4-BE49-F238E27FC236}">
                <a16:creationId xmlns:a16="http://schemas.microsoft.com/office/drawing/2014/main" id="{3EC14A6F-A780-4342-847A-CE6994F8D46B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5878937" y="4434925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8" dirty="0">
                <a:solidFill>
                  <a:srgbClr val="B20E12"/>
                </a:solidFill>
                <a:latin typeface="Calibri" panose="020F0502020204030204" pitchFamily="34" charset="0"/>
              </a:rPr>
              <a:t>O</a:t>
            </a:r>
          </a:p>
        </p:txBody>
      </p:sp>
      <p:sp>
        <p:nvSpPr>
          <p:cNvPr id="102" name="OTLSHAPE_SLT_fddd79f36335417a835bf2aaf4566f22_Title">
            <a:extLst>
              <a:ext uri="{FF2B5EF4-FFF2-40B4-BE49-F238E27FC236}">
                <a16:creationId xmlns:a16="http://schemas.microsoft.com/office/drawing/2014/main" id="{9286D036-B089-42E4-B6F7-22363CA3F66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368760" y="4434925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122" name="OTLSHAPE_SLT_2116e229a63c4528b014386bb1578520_Title">
            <a:extLst>
              <a:ext uri="{FF2B5EF4-FFF2-40B4-BE49-F238E27FC236}">
                <a16:creationId xmlns:a16="http://schemas.microsoft.com/office/drawing/2014/main" id="{2CE54062-FDDB-4E40-B23F-9E7756B36BF6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3569759" y="47153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130" name="OTLSHAPE_SLT_8cfd158a3c744732a3c0454def30750c_Title">
            <a:extLst>
              <a:ext uri="{FF2B5EF4-FFF2-40B4-BE49-F238E27FC236}">
                <a16:creationId xmlns:a16="http://schemas.microsoft.com/office/drawing/2014/main" id="{FE051B93-48B0-40BD-BA31-1F85B207579D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878937" y="47153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8" dirty="0">
                <a:solidFill>
                  <a:srgbClr val="B20E12"/>
                </a:solidFill>
                <a:latin typeface="Calibri" panose="020F0502020204030204" pitchFamily="34" charset="0"/>
              </a:rPr>
              <a:t>O</a:t>
            </a:r>
          </a:p>
        </p:txBody>
      </p:sp>
      <p:sp>
        <p:nvSpPr>
          <p:cNvPr id="138" name="OTLSHAPE_SLT_e7dbdb227efc427088622e5fd9a4e317_Title">
            <a:extLst>
              <a:ext uri="{FF2B5EF4-FFF2-40B4-BE49-F238E27FC236}">
                <a16:creationId xmlns:a16="http://schemas.microsoft.com/office/drawing/2014/main" id="{5BA81C29-FA77-4F1E-930D-DA2002790481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8368760" y="47153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149" name="OTLSHAPE_SLT_362d89dc53db4936b655c89d435ee669_Title">
            <a:extLst>
              <a:ext uri="{FF2B5EF4-FFF2-40B4-BE49-F238E27FC236}">
                <a16:creationId xmlns:a16="http://schemas.microsoft.com/office/drawing/2014/main" id="{828355E5-B66F-4956-ACCD-DD274892D75C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3569759" y="49947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157" name="OTLSHAPE_SLT_afd21378cc1147c3a2c903606e4f168b_Title">
            <a:extLst>
              <a:ext uri="{FF2B5EF4-FFF2-40B4-BE49-F238E27FC236}">
                <a16:creationId xmlns:a16="http://schemas.microsoft.com/office/drawing/2014/main" id="{E3EC2CDE-827B-4248-84B0-5626A7B3E70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878937" y="49947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8" dirty="0">
                <a:solidFill>
                  <a:srgbClr val="B20E12"/>
                </a:solidFill>
                <a:latin typeface="Calibri" panose="020F0502020204030204" pitchFamily="34" charset="0"/>
              </a:rPr>
              <a:t>O</a:t>
            </a:r>
          </a:p>
        </p:txBody>
      </p:sp>
      <p:sp>
        <p:nvSpPr>
          <p:cNvPr id="165" name="OTLSHAPE_SLT_d24c8c67f8e6412380cd30110f30f9a0_Title">
            <a:extLst>
              <a:ext uri="{FF2B5EF4-FFF2-40B4-BE49-F238E27FC236}">
                <a16:creationId xmlns:a16="http://schemas.microsoft.com/office/drawing/2014/main" id="{70FBB5C5-001A-484C-B4BB-2391C51F218D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368760" y="49947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176" name="OTLSHAPE_SLT_1e15ea5a16b846c28fe4bed15e611a0a_Title">
            <a:extLst>
              <a:ext uri="{FF2B5EF4-FFF2-40B4-BE49-F238E27FC236}">
                <a16:creationId xmlns:a16="http://schemas.microsoft.com/office/drawing/2014/main" id="{EEE1516D-4D53-4B8B-A39A-60D87E3906CB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3660363" y="32548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184" name="OTLSHAPE_SLT_3067620e972b4578bd23b984c49934ed_Title">
            <a:extLst>
              <a:ext uri="{FF2B5EF4-FFF2-40B4-BE49-F238E27FC236}">
                <a16:creationId xmlns:a16="http://schemas.microsoft.com/office/drawing/2014/main" id="{89E49DD5-3642-4828-860A-C1780D37FC4B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812691" y="32548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4" dirty="0">
                <a:solidFill>
                  <a:schemeClr val="accent2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192" name="OTLSHAPE_SLT_28ee436b54c04d4ba19da77ea1fc72b6_Title">
            <a:extLst>
              <a:ext uri="{FF2B5EF4-FFF2-40B4-BE49-F238E27FC236}">
                <a16:creationId xmlns:a16="http://schemas.microsoft.com/office/drawing/2014/main" id="{B8E1CF7D-9F79-4518-A681-E2EB60FDD7FE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368760" y="32548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203" name="OTLSHAPE_SLT_877cf62f4d294391a014758a1428d332_Title">
            <a:extLst>
              <a:ext uri="{FF2B5EF4-FFF2-40B4-BE49-F238E27FC236}">
                <a16:creationId xmlns:a16="http://schemas.microsoft.com/office/drawing/2014/main" id="{D04B5EBC-4045-4CE3-A912-9672B0CC1479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3660363" y="35342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211" name="OTLSHAPE_SLT_a58542a443d94431861984c737e44531_Title">
            <a:extLst>
              <a:ext uri="{FF2B5EF4-FFF2-40B4-BE49-F238E27FC236}">
                <a16:creationId xmlns:a16="http://schemas.microsoft.com/office/drawing/2014/main" id="{5B43240E-BD15-420C-898F-324817C7B14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005115" y="35342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8" dirty="0">
                <a:solidFill>
                  <a:srgbClr val="B20E12"/>
                </a:solidFill>
                <a:latin typeface="Calibri" panose="020F0502020204030204" pitchFamily="34" charset="0"/>
              </a:rPr>
              <a:t>O</a:t>
            </a:r>
          </a:p>
        </p:txBody>
      </p:sp>
      <p:sp>
        <p:nvSpPr>
          <p:cNvPr id="303" name="OTLSHAPE_SLT_4d8d1edb683d4e35a158c31b89d58edb_Title">
            <a:extLst>
              <a:ext uri="{FF2B5EF4-FFF2-40B4-BE49-F238E27FC236}">
                <a16:creationId xmlns:a16="http://schemas.microsoft.com/office/drawing/2014/main" id="{8D319618-45FA-4AA1-8A72-17ABBED53021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066186" y="32548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8" dirty="0">
                <a:solidFill>
                  <a:srgbClr val="B20E12"/>
                </a:solidFill>
                <a:latin typeface="Calibri" panose="020F0502020204030204" pitchFamily="34" charset="0"/>
              </a:rPr>
              <a:t>O</a:t>
            </a:r>
          </a:p>
        </p:txBody>
      </p:sp>
      <p:sp>
        <p:nvSpPr>
          <p:cNvPr id="311" name="OTLSHAPE_SLT_934d4107dbab4dee919efdc32896caec_Title">
            <a:extLst>
              <a:ext uri="{FF2B5EF4-FFF2-40B4-BE49-F238E27FC236}">
                <a16:creationId xmlns:a16="http://schemas.microsoft.com/office/drawing/2014/main" id="{2617DE67-D865-43DF-8534-5F46B4DB4CC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229471" y="3254840"/>
            <a:ext cx="8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4" dirty="0">
                <a:solidFill>
                  <a:schemeClr val="accent2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321" name="OTLSHAPE_SLT_b1ec26d16a154f1e8f1f3aa3856f77ab_Title">
            <a:extLst>
              <a:ext uri="{FF2B5EF4-FFF2-40B4-BE49-F238E27FC236}">
                <a16:creationId xmlns:a16="http://schemas.microsoft.com/office/drawing/2014/main" id="{885A2ACB-DAFB-46A9-BD83-7FF75F4CF42F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660363" y="38136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 dirty="0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29" name="OTLSHAPE_SLT_c4ec4de5daf741a6917acf1b5090daf3_Title">
            <a:extLst>
              <a:ext uri="{FF2B5EF4-FFF2-40B4-BE49-F238E27FC236}">
                <a16:creationId xmlns:a16="http://schemas.microsoft.com/office/drawing/2014/main" id="{057B5C2F-B05D-49DB-9E97-5033DD74550F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368760" y="38136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37" name="OTLSHAPE_SLT_57d440e9250343439ccbc0e475d7e91b_Title">
            <a:extLst>
              <a:ext uri="{FF2B5EF4-FFF2-40B4-BE49-F238E27FC236}">
                <a16:creationId xmlns:a16="http://schemas.microsoft.com/office/drawing/2014/main" id="{5EDB6130-9D3C-42F8-87B8-AD47FD92E578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770409" y="3813640"/>
            <a:ext cx="8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4">
                <a:solidFill>
                  <a:schemeClr val="accent2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345" name="OTLSHAPE_SLT_90cf95d1bffd4c7bae74e6ec7cee0384_Title">
            <a:extLst>
              <a:ext uri="{FF2B5EF4-FFF2-40B4-BE49-F238E27FC236}">
                <a16:creationId xmlns:a16="http://schemas.microsoft.com/office/drawing/2014/main" id="{C68B5755-1114-461C-BF11-EFCECC285C11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6045045" y="38136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8">
                <a:solidFill>
                  <a:srgbClr val="B20E12"/>
                </a:solidFill>
                <a:latin typeface="Calibri" panose="020F0502020204030204" pitchFamily="34" charset="0"/>
              </a:rPr>
              <a:t>O</a:t>
            </a:r>
          </a:p>
        </p:txBody>
      </p:sp>
      <p:sp>
        <p:nvSpPr>
          <p:cNvPr id="353" name="OTLSHAPE_SLT_3794cd11adfd45098ed0c047c5112da4_Title">
            <a:extLst>
              <a:ext uri="{FF2B5EF4-FFF2-40B4-BE49-F238E27FC236}">
                <a16:creationId xmlns:a16="http://schemas.microsoft.com/office/drawing/2014/main" id="{76451546-1F5E-4B58-87A5-FE7A09E7BE5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250611" y="3813640"/>
            <a:ext cx="8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4">
                <a:solidFill>
                  <a:schemeClr val="accent2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364" name="OTLSHAPE_SLT_dd116e36f94e41f0b273f5a9ba4ceb10_Title">
            <a:extLst>
              <a:ext uri="{FF2B5EF4-FFF2-40B4-BE49-F238E27FC236}">
                <a16:creationId xmlns:a16="http://schemas.microsoft.com/office/drawing/2014/main" id="{677AA272-3AEA-45BF-9005-DBD59D3EA225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3660363" y="40930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72" name="OTLSHAPE_SLT_22eb9d5aee3e4d7a9419d5c2f0473079_Title">
            <a:extLst>
              <a:ext uri="{FF2B5EF4-FFF2-40B4-BE49-F238E27FC236}">
                <a16:creationId xmlns:a16="http://schemas.microsoft.com/office/drawing/2014/main" id="{BE9FB595-1769-446E-B06E-9740306F5B01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368760" y="40930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6">
                <a:solidFill>
                  <a:schemeClr val="accent6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80" name="OTLSHAPE_SLT_6383888b8d3a47069b49b8cd4665fe63_Title">
            <a:extLst>
              <a:ext uri="{FF2B5EF4-FFF2-40B4-BE49-F238E27FC236}">
                <a16:creationId xmlns:a16="http://schemas.microsoft.com/office/drawing/2014/main" id="{4A6BDD45-EBF3-4BDA-B0EF-DB09210A274F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812691" y="4093040"/>
            <a:ext cx="8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4">
                <a:solidFill>
                  <a:schemeClr val="accent2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388" name="OTLSHAPE_SLT_bc5666e5e1e142319798dbb7830c9d05_Title">
            <a:extLst>
              <a:ext uri="{FF2B5EF4-FFF2-40B4-BE49-F238E27FC236}">
                <a16:creationId xmlns:a16="http://schemas.microsoft.com/office/drawing/2014/main" id="{8F59277B-B445-4AE2-B65B-66D266AFF1C3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6081287" y="4093040"/>
            <a:ext cx="10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8">
                <a:solidFill>
                  <a:srgbClr val="B20E12"/>
                </a:solidFill>
                <a:latin typeface="Calibri" panose="020F0502020204030204" pitchFamily="34" charset="0"/>
              </a:rPr>
              <a:t>O</a:t>
            </a:r>
          </a:p>
        </p:txBody>
      </p:sp>
      <p:sp>
        <p:nvSpPr>
          <p:cNvPr id="396" name="OTLSHAPE_SLT_b985eed6a697455fac30378cfbcb2c7a_Title">
            <a:extLst>
              <a:ext uri="{FF2B5EF4-FFF2-40B4-BE49-F238E27FC236}">
                <a16:creationId xmlns:a16="http://schemas.microsoft.com/office/drawing/2014/main" id="{C85DD4D1-0F41-4A18-A14B-4B6DB2AA04D7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6244571" y="4093040"/>
            <a:ext cx="8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4">
                <a:solidFill>
                  <a:schemeClr val="accent2"/>
                </a:solidFill>
                <a:latin typeface="Calibri" panose="020F0502020204030204" pitchFamily="34" charset="0"/>
              </a:rPr>
              <a:t>D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A6781EF4-8D3E-45FA-9FDA-85A8EF770704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2483122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">
            <a:extLst>
              <a:ext uri="{FF2B5EF4-FFF2-40B4-BE49-F238E27FC236}">
                <a16:creationId xmlns:a16="http://schemas.microsoft.com/office/drawing/2014/main" id="{1D6A9CE4-075E-49C3-95AB-FB6E77226028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2120756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norTickMarkBelow1">
            <a:extLst>
              <a:ext uri="{FF2B5EF4-FFF2-40B4-BE49-F238E27FC236}">
                <a16:creationId xmlns:a16="http://schemas.microsoft.com/office/drawing/2014/main" id="{19D013AF-3F65-449D-B08D-5D73F276ADD0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2120756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2">
            <a:extLst>
              <a:ext uri="{FF2B5EF4-FFF2-40B4-BE49-F238E27FC236}">
                <a16:creationId xmlns:a16="http://schemas.microsoft.com/office/drawing/2014/main" id="{A78F7629-5A13-4443-B416-2FCB379C2EE4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3207956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MinorTickMarkAbove2">
            <a:extLst>
              <a:ext uri="{FF2B5EF4-FFF2-40B4-BE49-F238E27FC236}">
                <a16:creationId xmlns:a16="http://schemas.microsoft.com/office/drawing/2014/main" id="{1BD9D275-FB85-4379-ABB0-7C575132CF52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2845589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MinorTickMarkBelow2">
            <a:extLst>
              <a:ext uri="{FF2B5EF4-FFF2-40B4-BE49-F238E27FC236}">
                <a16:creationId xmlns:a16="http://schemas.microsoft.com/office/drawing/2014/main" id="{9493AB57-F4EA-4BC3-A1ED-93E92305E062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2845589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3">
            <a:extLst>
              <a:ext uri="{FF2B5EF4-FFF2-40B4-BE49-F238E27FC236}">
                <a16:creationId xmlns:a16="http://schemas.microsoft.com/office/drawing/2014/main" id="{E6170CCF-354B-4879-A8BB-88163BF806DF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3932789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B_00000000000000000000000000000000_MinorTickMarkAbove3">
            <a:extLst>
              <a:ext uri="{FF2B5EF4-FFF2-40B4-BE49-F238E27FC236}">
                <a16:creationId xmlns:a16="http://schemas.microsoft.com/office/drawing/2014/main" id="{F51CE47B-A20C-4EF4-A02C-D8E21C9ECD82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3570423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MinorTickMarkBelow3">
            <a:extLst>
              <a:ext uri="{FF2B5EF4-FFF2-40B4-BE49-F238E27FC236}">
                <a16:creationId xmlns:a16="http://schemas.microsoft.com/office/drawing/2014/main" id="{BF2CD938-C86E-4499-918D-F8952C47345E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3570423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4">
            <a:extLst>
              <a:ext uri="{FF2B5EF4-FFF2-40B4-BE49-F238E27FC236}">
                <a16:creationId xmlns:a16="http://schemas.microsoft.com/office/drawing/2014/main" id="{203BE6A8-F36A-4826-8B63-BBEAA2C61968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4657622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MinorTickMarkAbove4">
            <a:extLst>
              <a:ext uri="{FF2B5EF4-FFF2-40B4-BE49-F238E27FC236}">
                <a16:creationId xmlns:a16="http://schemas.microsoft.com/office/drawing/2014/main" id="{5303F1D7-E6E8-4EE6-8BAF-AAEDC4CEE228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4295256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MinorTickMarkBelow4">
            <a:extLst>
              <a:ext uri="{FF2B5EF4-FFF2-40B4-BE49-F238E27FC236}">
                <a16:creationId xmlns:a16="http://schemas.microsoft.com/office/drawing/2014/main" id="{D92331D7-1010-4F7A-986E-27B4127AB1FE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4295256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5">
            <a:extLst>
              <a:ext uri="{FF2B5EF4-FFF2-40B4-BE49-F238E27FC236}">
                <a16:creationId xmlns:a16="http://schemas.microsoft.com/office/drawing/2014/main" id="{422D633F-EAD0-4068-996E-948B12ABA92A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5382456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MinorTickMarkAbove5">
            <a:extLst>
              <a:ext uri="{FF2B5EF4-FFF2-40B4-BE49-F238E27FC236}">
                <a16:creationId xmlns:a16="http://schemas.microsoft.com/office/drawing/2014/main" id="{1AE0F7DB-DBD2-4A4B-B596-7E3868A5CCA2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5020089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MinorTickMarkBelow5">
            <a:extLst>
              <a:ext uri="{FF2B5EF4-FFF2-40B4-BE49-F238E27FC236}">
                <a16:creationId xmlns:a16="http://schemas.microsoft.com/office/drawing/2014/main" id="{F9099A5B-46F4-4268-8797-4C198ABD1EC5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5020089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6">
            <a:extLst>
              <a:ext uri="{FF2B5EF4-FFF2-40B4-BE49-F238E27FC236}">
                <a16:creationId xmlns:a16="http://schemas.microsoft.com/office/drawing/2014/main" id="{EEA35D68-AAEB-46FD-A77F-85FD2E863535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6107289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TB_00000000000000000000000000000000_MinorTickMarkAbove6">
            <a:extLst>
              <a:ext uri="{FF2B5EF4-FFF2-40B4-BE49-F238E27FC236}">
                <a16:creationId xmlns:a16="http://schemas.microsoft.com/office/drawing/2014/main" id="{E9FBF2AF-ECD7-40EB-A978-C14310A5ED5A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5744923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MinorTickMarkBelow6">
            <a:extLst>
              <a:ext uri="{FF2B5EF4-FFF2-40B4-BE49-F238E27FC236}">
                <a16:creationId xmlns:a16="http://schemas.microsoft.com/office/drawing/2014/main" id="{E87E7E12-1BDE-4F8C-A49E-B044D15BCC4B}"/>
              </a:ext>
            </a:extLst>
          </p:cNvPr>
          <p:cNvCxnSpPr/>
          <p:nvPr>
            <p:custDataLst>
              <p:tags r:id="rId130"/>
            </p:custDataLst>
          </p:nvPr>
        </p:nvCxnSpPr>
        <p:spPr>
          <a:xfrm>
            <a:off x="5744923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Separator7">
            <a:extLst>
              <a:ext uri="{FF2B5EF4-FFF2-40B4-BE49-F238E27FC236}">
                <a16:creationId xmlns:a16="http://schemas.microsoft.com/office/drawing/2014/main" id="{04CE860D-AA57-4771-966D-148AAC3DEFE8}"/>
              </a:ext>
            </a:extLst>
          </p:cNvPr>
          <p:cNvCxnSpPr/>
          <p:nvPr>
            <p:custDataLst>
              <p:tags r:id="rId131"/>
            </p:custDataLst>
          </p:nvPr>
        </p:nvCxnSpPr>
        <p:spPr>
          <a:xfrm>
            <a:off x="6832123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TB_00000000000000000000000000000000_MinorTickMarkAbove7">
            <a:extLst>
              <a:ext uri="{FF2B5EF4-FFF2-40B4-BE49-F238E27FC236}">
                <a16:creationId xmlns:a16="http://schemas.microsoft.com/office/drawing/2014/main" id="{BC2F0BE8-EE44-4B22-868E-16201FE3E00A}"/>
              </a:ext>
            </a:extLst>
          </p:cNvPr>
          <p:cNvCxnSpPr/>
          <p:nvPr>
            <p:custDataLst>
              <p:tags r:id="rId132"/>
            </p:custDataLst>
          </p:nvPr>
        </p:nvCxnSpPr>
        <p:spPr>
          <a:xfrm>
            <a:off x="6469756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MinorTickMarkBelow7">
            <a:extLst>
              <a:ext uri="{FF2B5EF4-FFF2-40B4-BE49-F238E27FC236}">
                <a16:creationId xmlns:a16="http://schemas.microsoft.com/office/drawing/2014/main" id="{1200CC7F-6BAD-44EF-B58A-CB9C4416A2A7}"/>
              </a:ext>
            </a:extLst>
          </p:cNvPr>
          <p:cNvCxnSpPr/>
          <p:nvPr>
            <p:custDataLst>
              <p:tags r:id="rId133"/>
            </p:custDataLst>
          </p:nvPr>
        </p:nvCxnSpPr>
        <p:spPr>
          <a:xfrm>
            <a:off x="6469756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Separator8">
            <a:extLst>
              <a:ext uri="{FF2B5EF4-FFF2-40B4-BE49-F238E27FC236}">
                <a16:creationId xmlns:a16="http://schemas.microsoft.com/office/drawing/2014/main" id="{1BAF21BC-2AD7-4219-BE81-ECAAD9BD4844}"/>
              </a:ext>
            </a:extLst>
          </p:cNvPr>
          <p:cNvCxnSpPr/>
          <p:nvPr>
            <p:custDataLst>
              <p:tags r:id="rId134"/>
            </p:custDataLst>
          </p:nvPr>
        </p:nvCxnSpPr>
        <p:spPr>
          <a:xfrm>
            <a:off x="7556956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TB_00000000000000000000000000000000_MinorTickMarkAbove8">
            <a:extLst>
              <a:ext uri="{FF2B5EF4-FFF2-40B4-BE49-F238E27FC236}">
                <a16:creationId xmlns:a16="http://schemas.microsoft.com/office/drawing/2014/main" id="{50CA8D29-8379-40F1-9700-EAAD4043798B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7194590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MinorTickMarkBelow8">
            <a:extLst>
              <a:ext uri="{FF2B5EF4-FFF2-40B4-BE49-F238E27FC236}">
                <a16:creationId xmlns:a16="http://schemas.microsoft.com/office/drawing/2014/main" id="{01E4B7CC-66EA-45A6-A425-AEE97FDA2B20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7194590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TB_00000000000000000000000000000000_Separator9">
            <a:extLst>
              <a:ext uri="{FF2B5EF4-FFF2-40B4-BE49-F238E27FC236}">
                <a16:creationId xmlns:a16="http://schemas.microsoft.com/office/drawing/2014/main" id="{8F2E13A5-7A51-4F76-9B04-FD358CC9975F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8281789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B_00000000000000000000000000000000_MinorTickMarkAbove9">
            <a:extLst>
              <a:ext uri="{FF2B5EF4-FFF2-40B4-BE49-F238E27FC236}">
                <a16:creationId xmlns:a16="http://schemas.microsoft.com/office/drawing/2014/main" id="{43D0A1E2-4D54-4AB8-9B9C-4410A0E952AF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7919423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B_00000000000000000000000000000000_MinorTickMarkBelow9">
            <a:extLst>
              <a:ext uri="{FF2B5EF4-FFF2-40B4-BE49-F238E27FC236}">
                <a16:creationId xmlns:a16="http://schemas.microsoft.com/office/drawing/2014/main" id="{DFC194A6-65DB-4DE3-8FE7-CEEE34219EFC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7919423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TB_00000000000000000000000000000000_Separator10">
            <a:extLst>
              <a:ext uri="{FF2B5EF4-FFF2-40B4-BE49-F238E27FC236}">
                <a16:creationId xmlns:a16="http://schemas.microsoft.com/office/drawing/2014/main" id="{2C2F9643-C373-40BC-8079-AC53EDFE450F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9006622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B_00000000000000000000000000000000_MinorTickMarkAbove10">
            <a:extLst>
              <a:ext uri="{FF2B5EF4-FFF2-40B4-BE49-F238E27FC236}">
                <a16:creationId xmlns:a16="http://schemas.microsoft.com/office/drawing/2014/main" id="{C21FD8BD-53FE-480E-8ADE-158EBA54CA16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8644256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B_00000000000000000000000000000000_MinorTickMarkBelow10">
            <a:extLst>
              <a:ext uri="{FF2B5EF4-FFF2-40B4-BE49-F238E27FC236}">
                <a16:creationId xmlns:a16="http://schemas.microsoft.com/office/drawing/2014/main" id="{3A3628C8-C82F-44B3-8517-0BE94FED0D7A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8644256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TB_00000000000000000000000000000000_Separator11">
            <a:extLst>
              <a:ext uri="{FF2B5EF4-FFF2-40B4-BE49-F238E27FC236}">
                <a16:creationId xmlns:a16="http://schemas.microsoft.com/office/drawing/2014/main" id="{EAE31B50-251A-445A-8654-D4DD7CD9DEC7}"/>
              </a:ext>
            </a:extLst>
          </p:cNvPr>
          <p:cNvCxnSpPr/>
          <p:nvPr>
            <p:custDataLst>
              <p:tags r:id="rId143"/>
            </p:custDataLst>
          </p:nvPr>
        </p:nvCxnSpPr>
        <p:spPr>
          <a:xfrm>
            <a:off x="9731456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TB_00000000000000000000000000000000_MinorTickMarkAbove11">
            <a:extLst>
              <a:ext uri="{FF2B5EF4-FFF2-40B4-BE49-F238E27FC236}">
                <a16:creationId xmlns:a16="http://schemas.microsoft.com/office/drawing/2014/main" id="{7BCDE999-BB90-4698-90EC-E50440830E30}"/>
              </a:ext>
            </a:extLst>
          </p:cNvPr>
          <p:cNvCxnSpPr/>
          <p:nvPr>
            <p:custDataLst>
              <p:tags r:id="rId144"/>
            </p:custDataLst>
          </p:nvPr>
        </p:nvCxnSpPr>
        <p:spPr>
          <a:xfrm>
            <a:off x="9369089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TB_00000000000000000000000000000000_MinorTickMarkBelow11">
            <a:extLst>
              <a:ext uri="{FF2B5EF4-FFF2-40B4-BE49-F238E27FC236}">
                <a16:creationId xmlns:a16="http://schemas.microsoft.com/office/drawing/2014/main" id="{729DD99C-A597-4079-8490-397CD5ECE14C}"/>
              </a:ext>
            </a:extLst>
          </p:cNvPr>
          <p:cNvCxnSpPr/>
          <p:nvPr>
            <p:custDataLst>
              <p:tags r:id="rId145"/>
            </p:custDataLst>
          </p:nvPr>
        </p:nvCxnSpPr>
        <p:spPr>
          <a:xfrm>
            <a:off x="9369089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TB_00000000000000000000000000000000_Separator12">
            <a:extLst>
              <a:ext uri="{FF2B5EF4-FFF2-40B4-BE49-F238E27FC236}">
                <a16:creationId xmlns:a16="http://schemas.microsoft.com/office/drawing/2014/main" id="{6BAB20B2-FEA4-48E5-A8B4-3360E67407D1}"/>
              </a:ext>
            </a:extLst>
          </p:cNvPr>
          <p:cNvCxnSpPr/>
          <p:nvPr>
            <p:custDataLst>
              <p:tags r:id="rId146"/>
            </p:custDataLst>
          </p:nvPr>
        </p:nvCxnSpPr>
        <p:spPr>
          <a:xfrm>
            <a:off x="10456289" y="27432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TB_00000000000000000000000000000000_MinorTickMarkAbove12">
            <a:extLst>
              <a:ext uri="{FF2B5EF4-FFF2-40B4-BE49-F238E27FC236}">
                <a16:creationId xmlns:a16="http://schemas.microsoft.com/office/drawing/2014/main" id="{DDDEC9E6-F704-4009-88DB-062CD6A34DA8}"/>
              </a:ext>
            </a:extLst>
          </p:cNvPr>
          <p:cNvCxnSpPr/>
          <p:nvPr>
            <p:custDataLst>
              <p:tags r:id="rId147"/>
            </p:custDataLst>
          </p:nvPr>
        </p:nvCxnSpPr>
        <p:spPr>
          <a:xfrm>
            <a:off x="10093923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TB_00000000000000000000000000000000_MinorTickMarkBelow12">
            <a:extLst>
              <a:ext uri="{FF2B5EF4-FFF2-40B4-BE49-F238E27FC236}">
                <a16:creationId xmlns:a16="http://schemas.microsoft.com/office/drawing/2014/main" id="{E30ECECA-955B-49E4-9495-055BCBDCC72E}"/>
              </a:ext>
            </a:extLst>
          </p:cNvPr>
          <p:cNvCxnSpPr/>
          <p:nvPr>
            <p:custDataLst>
              <p:tags r:id="rId148"/>
            </p:custDataLst>
          </p:nvPr>
        </p:nvCxnSpPr>
        <p:spPr>
          <a:xfrm>
            <a:off x="10093923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TB_00000000000000000000000000000000_MinorTickMarkAbove13">
            <a:extLst>
              <a:ext uri="{FF2B5EF4-FFF2-40B4-BE49-F238E27FC236}">
                <a16:creationId xmlns:a16="http://schemas.microsoft.com/office/drawing/2014/main" id="{63B53EF3-23AB-4567-9FAA-277DFF710CDC}"/>
              </a:ext>
            </a:extLst>
          </p:cNvPr>
          <p:cNvCxnSpPr/>
          <p:nvPr>
            <p:custDataLst>
              <p:tags r:id="rId149"/>
            </p:custDataLst>
          </p:nvPr>
        </p:nvCxnSpPr>
        <p:spPr>
          <a:xfrm>
            <a:off x="10818806" y="27432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TB_00000000000000000000000000000000_MinorTickMarkBelow13">
            <a:extLst>
              <a:ext uri="{FF2B5EF4-FFF2-40B4-BE49-F238E27FC236}">
                <a16:creationId xmlns:a16="http://schemas.microsoft.com/office/drawing/2014/main" id="{161B9BF8-E8E6-4C6F-AA46-947F17136C87}"/>
              </a:ext>
            </a:extLst>
          </p:cNvPr>
          <p:cNvCxnSpPr/>
          <p:nvPr>
            <p:custDataLst>
              <p:tags r:id="rId150"/>
            </p:custDataLst>
          </p:nvPr>
        </p:nvCxnSpPr>
        <p:spPr>
          <a:xfrm>
            <a:off x="10818806" y="29654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OTLSHAPE_M_2b53d52d6a0343a0bb030c9f0a509fa2_Shape">
            <a:extLst>
              <a:ext uri="{FF2B5EF4-FFF2-40B4-BE49-F238E27FC236}">
                <a16:creationId xmlns:a16="http://schemas.microsoft.com/office/drawing/2014/main" id="{A049856B-5577-47DC-B258-0DC09459D4EE}"/>
              </a:ext>
            </a:extLst>
          </p:cNvPr>
          <p:cNvSpPr/>
          <p:nvPr>
            <p:custDataLst>
              <p:tags r:id="rId151"/>
            </p:custDataLst>
          </p:nvPr>
        </p:nvSpPr>
        <p:spPr>
          <a:xfrm>
            <a:off x="6264902" y="2552700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OTLSHAPE_M_a27b1395643d42f3b9df4c2754ae65c3_Shape">
            <a:extLst>
              <a:ext uri="{FF2B5EF4-FFF2-40B4-BE49-F238E27FC236}">
                <a16:creationId xmlns:a16="http://schemas.microsoft.com/office/drawing/2014/main" id="{EE748ADF-098B-4836-812A-176E8E68F757}"/>
              </a:ext>
            </a:extLst>
          </p:cNvPr>
          <p:cNvSpPr/>
          <p:nvPr>
            <p:custDataLst>
              <p:tags r:id="rId152"/>
            </p:custDataLst>
          </p:nvPr>
        </p:nvSpPr>
        <p:spPr>
          <a:xfrm>
            <a:off x="3999798" y="2552700"/>
            <a:ext cx="228600" cy="254000"/>
          </a:xfrm>
          <a:prstGeom prst="star8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TLSHAPE_M_45681aa90abc448bb6f491e294c36b18_Shape">
            <a:extLst>
              <a:ext uri="{FF2B5EF4-FFF2-40B4-BE49-F238E27FC236}">
                <a16:creationId xmlns:a16="http://schemas.microsoft.com/office/drawing/2014/main" id="{B0250F14-29B2-4DB8-871A-60C061FDF95D}"/>
              </a:ext>
            </a:extLst>
          </p:cNvPr>
          <p:cNvSpPr/>
          <p:nvPr>
            <p:custDataLst>
              <p:tags r:id="rId153"/>
            </p:custDataLst>
          </p:nvPr>
        </p:nvSpPr>
        <p:spPr>
          <a:xfrm>
            <a:off x="5358860" y="2552700"/>
            <a:ext cx="228600" cy="254000"/>
          </a:xfrm>
          <a:prstGeom prst="star8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TLSHAPE_M_a27b1395643d42f3b9df4c2754ae65c3_Title">
            <a:extLst>
              <a:ext uri="{FF2B5EF4-FFF2-40B4-BE49-F238E27FC236}">
                <a16:creationId xmlns:a16="http://schemas.microsoft.com/office/drawing/2014/main" id="{F6CDE198-08F9-4E58-9556-7127CE0D34FF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3913353" y="2018538"/>
            <a:ext cx="406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Power </a:t>
            </a:r>
          </a:p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failure</a:t>
            </a:r>
            <a:endParaRPr lang="en-US" sz="1100" b="1" spc="-1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2" name="OTLSHAPE_M_a27b1395643d42f3b9df4c2754ae65c3_Date">
            <a:extLst>
              <a:ext uri="{FF2B5EF4-FFF2-40B4-BE49-F238E27FC236}">
                <a16:creationId xmlns:a16="http://schemas.microsoft.com/office/drawing/2014/main" id="{DC98DE8F-F5C0-4D80-B276-C9313EC4555D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3905035" y="2372275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6:30 am</a:t>
            </a:r>
          </a:p>
        </p:txBody>
      </p:sp>
      <p:sp>
        <p:nvSpPr>
          <p:cNvPr id="284" name="OTLSHAPE_M_45681aa90abc448bb6f491e294c36b18_Title">
            <a:extLst>
              <a:ext uri="{FF2B5EF4-FFF2-40B4-BE49-F238E27FC236}">
                <a16:creationId xmlns:a16="http://schemas.microsoft.com/office/drawing/2014/main" id="{462AF5BC-2A96-4674-8FB7-20B6AA76C2B1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5162010" y="2018538"/>
            <a:ext cx="622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Generator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exhausted</a:t>
            </a:r>
            <a:endParaRPr lang="en-US" sz="1100" b="1" spc="-1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5" name="OTLSHAPE_M_45681aa90abc448bb6f491e294c36b18_Date">
            <a:extLst>
              <a:ext uri="{FF2B5EF4-FFF2-40B4-BE49-F238E27FC236}">
                <a16:creationId xmlns:a16="http://schemas.microsoft.com/office/drawing/2014/main" id="{0CBB0C94-6778-437C-A359-FC1255AFD96D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5231903" y="237227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10:15 am</a:t>
            </a:r>
          </a:p>
        </p:txBody>
      </p:sp>
      <p:sp>
        <p:nvSpPr>
          <p:cNvPr id="287" name="OTLSHAPE_M_2b53d52d6a0343a0bb030c9f0a509fa2_Title">
            <a:extLst>
              <a:ext uri="{FF2B5EF4-FFF2-40B4-BE49-F238E27FC236}">
                <a16:creationId xmlns:a16="http://schemas.microsoft.com/office/drawing/2014/main" id="{DEE23770-D87A-4E6F-B009-9A7E85145156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6135150" y="2018538"/>
            <a:ext cx="495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Power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restored</a:t>
            </a:r>
          </a:p>
        </p:txBody>
      </p:sp>
      <p:sp>
        <p:nvSpPr>
          <p:cNvPr id="288" name="OTLSHAPE_M_2b53d52d6a0343a0bb030c9f0a509fa2_Date">
            <a:extLst>
              <a:ext uri="{FF2B5EF4-FFF2-40B4-BE49-F238E27FC236}">
                <a16:creationId xmlns:a16="http://schemas.microsoft.com/office/drawing/2014/main" id="{E144F8A2-941A-47BE-BC91-7DF2DE42D245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6135002" y="237227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12:45 pm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F837C365-8130-4CC9-AFD8-38A9F0504C01}"/>
              </a:ext>
            </a:extLst>
          </p:cNvPr>
          <p:cNvSpPr txBox="1"/>
          <p:nvPr/>
        </p:nvSpPr>
        <p:spPr>
          <a:xfrm>
            <a:off x="1587532" y="872631"/>
            <a:ext cx="5641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Server Outage Incident Timeline</a:t>
            </a:r>
          </a:p>
        </p:txBody>
      </p: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E92CDC7A-F670-43BF-946B-4CA025A6AC11}"/>
              </a:ext>
            </a:extLst>
          </p:cNvPr>
          <p:cNvGrpSpPr/>
          <p:nvPr/>
        </p:nvGrpSpPr>
        <p:grpSpPr>
          <a:xfrm>
            <a:off x="10630043" y="3537501"/>
            <a:ext cx="1041454" cy="784830"/>
            <a:chOff x="8174204" y="1446245"/>
            <a:chExt cx="1041454" cy="784830"/>
          </a:xfrm>
        </p:grpSpPr>
        <p:sp>
          <p:nvSpPr>
            <p:cNvPr id="286" name="TextBox 285">
              <a:extLst>
                <a:ext uri="{FF2B5EF4-FFF2-40B4-BE49-F238E27FC236}">
                  <a16:creationId xmlns:a16="http://schemas.microsoft.com/office/drawing/2014/main" id="{CAF95F33-1636-4B67-895F-9EF7EDBC343B}"/>
                </a:ext>
              </a:extLst>
            </p:cNvPr>
            <p:cNvSpPr txBox="1"/>
            <p:nvPr/>
          </p:nvSpPr>
          <p:spPr>
            <a:xfrm>
              <a:off x="8174204" y="1446245"/>
              <a:ext cx="1041454" cy="7848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Server status</a:t>
              </a:r>
            </a:p>
            <a:p>
              <a:r>
                <a:rPr lang="en-US" sz="1100" dirty="0"/>
                <a:t>Normal</a:t>
              </a:r>
            </a:p>
            <a:p>
              <a:r>
                <a:rPr lang="en-US" sz="1100" dirty="0"/>
                <a:t>Degraded</a:t>
              </a:r>
            </a:p>
            <a:p>
              <a:r>
                <a:rPr lang="en-US" sz="1100" dirty="0"/>
                <a:t>Outage</a:t>
              </a:r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67664D38-063A-4E19-8F87-C36AE375E403}"/>
                </a:ext>
              </a:extLst>
            </p:cNvPr>
            <p:cNvSpPr/>
            <p:nvPr/>
          </p:nvSpPr>
          <p:spPr>
            <a:xfrm>
              <a:off x="8910635" y="1701500"/>
              <a:ext cx="228600" cy="1371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52190480-1CE5-4C5E-976F-84BC524829D8}"/>
                </a:ext>
              </a:extLst>
            </p:cNvPr>
            <p:cNvSpPr/>
            <p:nvPr/>
          </p:nvSpPr>
          <p:spPr>
            <a:xfrm>
              <a:off x="8910635" y="1869609"/>
              <a:ext cx="228600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ectangle 293">
              <a:extLst>
                <a:ext uri="{FF2B5EF4-FFF2-40B4-BE49-F238E27FC236}">
                  <a16:creationId xmlns:a16="http://schemas.microsoft.com/office/drawing/2014/main" id="{A0B67518-29B5-4B18-B61B-302180778010}"/>
                </a:ext>
              </a:extLst>
            </p:cNvPr>
            <p:cNvSpPr/>
            <p:nvPr/>
          </p:nvSpPr>
          <p:spPr>
            <a:xfrm>
              <a:off x="8910635" y="2037718"/>
              <a:ext cx="228600" cy="13716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8" name="TextBox 407">
            <a:extLst>
              <a:ext uri="{FF2B5EF4-FFF2-40B4-BE49-F238E27FC236}">
                <a16:creationId xmlns:a16="http://schemas.microsoft.com/office/drawing/2014/main" id="{A216A5DA-566A-4C45-808B-B985846B00BA}"/>
              </a:ext>
            </a:extLst>
          </p:cNvPr>
          <p:cNvSpPr txBox="1"/>
          <p:nvPr/>
        </p:nvSpPr>
        <p:spPr>
          <a:xfrm>
            <a:off x="3983973" y="3514105"/>
            <a:ext cx="107526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Hard Disk Failure</a:t>
            </a:r>
            <a:br>
              <a:rPr lang="en-US" sz="1000" dirty="0"/>
            </a:br>
            <a:r>
              <a:rPr lang="en-US" sz="1000" dirty="0"/>
              <a:t>10:45 am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3A4BFBB4-54DE-4E99-9543-D70AFBE8D08E}"/>
              </a:ext>
            </a:extLst>
          </p:cNvPr>
          <p:cNvSpPr txBox="1"/>
          <p:nvPr/>
        </p:nvSpPr>
        <p:spPr>
          <a:xfrm>
            <a:off x="3675450" y="4044855"/>
            <a:ext cx="151857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Memory Allocation Issue</a:t>
            </a:r>
            <a:br>
              <a:rPr lang="en-US" sz="1000" dirty="0"/>
            </a:br>
            <a:r>
              <a:rPr lang="en-US" sz="1000" dirty="0"/>
              <a:t>11:38 am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C18F0116-B38A-4C13-A390-05F0CDD0C58C}"/>
              </a:ext>
            </a:extLst>
          </p:cNvPr>
          <p:cNvSpPr txBox="1"/>
          <p:nvPr/>
        </p:nvSpPr>
        <p:spPr>
          <a:xfrm>
            <a:off x="6909992" y="3806205"/>
            <a:ext cx="151857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Memory Allocation Issue</a:t>
            </a:r>
            <a:br>
              <a:rPr lang="en-US" sz="1000" dirty="0"/>
            </a:br>
            <a:r>
              <a:rPr lang="en-US" sz="1000" dirty="0"/>
              <a:t>11:52 am</a:t>
            </a:r>
          </a:p>
        </p:txBody>
      </p:sp>
      <p:cxnSp>
        <p:nvCxnSpPr>
          <p:cNvPr id="412" name="Straight Arrow Connector 411">
            <a:extLst>
              <a:ext uri="{FF2B5EF4-FFF2-40B4-BE49-F238E27FC236}">
                <a16:creationId xmlns:a16="http://schemas.microsoft.com/office/drawing/2014/main" id="{CBD57227-6E48-4175-AD1B-4349037AB9E2}"/>
              </a:ext>
            </a:extLst>
          </p:cNvPr>
          <p:cNvCxnSpPr>
            <a:cxnSpLocks/>
            <a:stCxn id="408" idx="3"/>
            <a:endCxn id="204" idx="1"/>
          </p:cNvCxnSpPr>
          <p:nvPr/>
        </p:nvCxnSpPr>
        <p:spPr>
          <a:xfrm flipV="1">
            <a:off x="5059242" y="3619500"/>
            <a:ext cx="595127" cy="9466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Arrow Connector 412">
            <a:extLst>
              <a:ext uri="{FF2B5EF4-FFF2-40B4-BE49-F238E27FC236}">
                <a16:creationId xmlns:a16="http://schemas.microsoft.com/office/drawing/2014/main" id="{BC828C8F-8919-4D04-89D0-43C8DAF48076}"/>
              </a:ext>
            </a:extLst>
          </p:cNvPr>
          <p:cNvCxnSpPr>
            <a:cxnSpLocks/>
            <a:stCxn id="409" idx="3"/>
            <a:endCxn id="338" idx="1"/>
          </p:cNvCxnSpPr>
          <p:nvPr/>
        </p:nvCxnSpPr>
        <p:spPr>
          <a:xfrm flipV="1">
            <a:off x="5194026" y="3898900"/>
            <a:ext cx="780478" cy="34601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Arrow Connector 416">
            <a:extLst>
              <a:ext uri="{FF2B5EF4-FFF2-40B4-BE49-F238E27FC236}">
                <a16:creationId xmlns:a16="http://schemas.microsoft.com/office/drawing/2014/main" id="{D35A77C0-7F8C-48BC-85F3-EE532F07BE31}"/>
              </a:ext>
            </a:extLst>
          </p:cNvPr>
          <p:cNvCxnSpPr>
            <a:cxnSpLocks/>
            <a:stCxn id="410" idx="1"/>
            <a:endCxn id="303" idx="1"/>
          </p:cNvCxnSpPr>
          <p:nvPr/>
        </p:nvCxnSpPr>
        <p:spPr>
          <a:xfrm flipH="1" flipV="1">
            <a:off x="6066186" y="3340100"/>
            <a:ext cx="843806" cy="66616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69D7009-5882-41E1-9ECE-4A293C4C2485}"/>
              </a:ext>
            </a:extLst>
          </p:cNvPr>
          <p:cNvCxnSpPr>
            <a:cxnSpLocks/>
            <a:stCxn id="410" idx="1"/>
            <a:endCxn id="381" idx="1"/>
          </p:cNvCxnSpPr>
          <p:nvPr/>
        </p:nvCxnSpPr>
        <p:spPr>
          <a:xfrm flipH="1">
            <a:off x="6059067" y="4006260"/>
            <a:ext cx="850925" cy="17204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7" name="Group 396">
            <a:extLst>
              <a:ext uri="{FF2B5EF4-FFF2-40B4-BE49-F238E27FC236}">
                <a16:creationId xmlns:a16="http://schemas.microsoft.com/office/drawing/2014/main" id="{F07827B3-07A7-4307-840B-A0013D92D631}"/>
              </a:ext>
            </a:extLst>
          </p:cNvPr>
          <p:cNvGrpSpPr/>
          <p:nvPr/>
        </p:nvGrpSpPr>
        <p:grpSpPr>
          <a:xfrm rot="5400000">
            <a:off x="9876432" y="4223994"/>
            <a:ext cx="276999" cy="2332381"/>
            <a:chOff x="11446296" y="4100169"/>
            <a:chExt cx="276999" cy="2332381"/>
          </a:xfrm>
        </p:grpSpPr>
        <p:pic>
          <p:nvPicPr>
            <p:cNvPr id="398" name="Picture 397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94959D10-2EF3-4762-B393-F9745172E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99" name="TextBox 398">
              <a:extLst>
                <a:ext uri="{FF2B5EF4-FFF2-40B4-BE49-F238E27FC236}">
                  <a16:creationId xmlns:a16="http://schemas.microsoft.com/office/drawing/2014/main" id="{0127C013-C684-4D42-8946-0179C54ED7F4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50505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97519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Rectangle 269">
            <a:extLst>
              <a:ext uri="{FF2B5EF4-FFF2-40B4-BE49-F238E27FC236}">
                <a16:creationId xmlns:a16="http://schemas.microsoft.com/office/drawing/2014/main" id="{FDF26F8E-8866-48C8-883D-C068670E2320}"/>
              </a:ext>
            </a:extLst>
          </p:cNvPr>
          <p:cNvSpPr/>
          <p:nvPr/>
        </p:nvSpPr>
        <p:spPr>
          <a:xfrm>
            <a:off x="9816563" y="1598761"/>
            <a:ext cx="283464" cy="43021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43BA684C-8E6D-4B39-9D75-F7CE05260B74}"/>
              </a:ext>
            </a:extLst>
          </p:cNvPr>
          <p:cNvSpPr/>
          <p:nvPr/>
        </p:nvSpPr>
        <p:spPr>
          <a:xfrm>
            <a:off x="7947608" y="1598761"/>
            <a:ext cx="548640" cy="43021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2A_1c547128f86c485789f0449ec6d317c3_BackgroundRectangle">
            <a:extLst>
              <a:ext uri="{FF2B5EF4-FFF2-40B4-BE49-F238E27FC236}">
                <a16:creationId xmlns:a16="http://schemas.microsoft.com/office/drawing/2014/main" id="{655C3F68-555D-499A-A5F8-B2EA3A20AA0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182598" y="17988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2A_4ccd543d233f46ddbd92042aa77bff3f_BackgroundRectangle">
            <a:extLst>
              <a:ext uri="{FF2B5EF4-FFF2-40B4-BE49-F238E27FC236}">
                <a16:creationId xmlns:a16="http://schemas.microsoft.com/office/drawing/2014/main" id="{4E9A16F7-EC5C-4D8F-A4C7-5B66493A416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82598" y="20782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SL2A_df97b8aec4f1462f90cf20a320bc2757_BackgroundRectangle">
            <a:extLst>
              <a:ext uri="{FF2B5EF4-FFF2-40B4-BE49-F238E27FC236}">
                <a16:creationId xmlns:a16="http://schemas.microsoft.com/office/drawing/2014/main" id="{3CAD1CE6-E038-4761-93B6-C19D2B042C3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82598" y="23576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TLSHAPE_SL2A_a9b0da0ec0c3414c9d0e1e3e8c44d20a_BackgroundRectangle">
            <a:extLst>
              <a:ext uri="{FF2B5EF4-FFF2-40B4-BE49-F238E27FC236}">
                <a16:creationId xmlns:a16="http://schemas.microsoft.com/office/drawing/2014/main" id="{263ADC54-D654-48EC-80BA-D659E465A5E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82598" y="27005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TLSHAPE_SL2A_b8f6568c7b71492e9be7e3a73d8ed059_BackgroundRectangle">
            <a:extLst>
              <a:ext uri="{FF2B5EF4-FFF2-40B4-BE49-F238E27FC236}">
                <a16:creationId xmlns:a16="http://schemas.microsoft.com/office/drawing/2014/main" id="{39CDC9A3-444E-4E90-8A6F-54B02ED39C1A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82598" y="29799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2A_1e52ca4ff4874868a0bde2b50ae782fd_BackgroundRectangle">
            <a:extLst>
              <a:ext uri="{FF2B5EF4-FFF2-40B4-BE49-F238E27FC236}">
                <a16:creationId xmlns:a16="http://schemas.microsoft.com/office/drawing/2014/main" id="{E2FC4795-08D6-4E29-8B16-76FFB10C465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82598" y="32593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SL2A_02d3839d02284780869d55b46d9d0556_BackgroundRectangle">
            <a:extLst>
              <a:ext uri="{FF2B5EF4-FFF2-40B4-BE49-F238E27FC236}">
                <a16:creationId xmlns:a16="http://schemas.microsoft.com/office/drawing/2014/main" id="{6AC4A31D-4F10-43B5-85F7-F7AA0432143C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82598" y="36022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2A_c472d082782c4e7f97b0e0a774d5d600_BackgroundRectangle">
            <a:extLst>
              <a:ext uri="{FF2B5EF4-FFF2-40B4-BE49-F238E27FC236}">
                <a16:creationId xmlns:a16="http://schemas.microsoft.com/office/drawing/2014/main" id="{AB86E96C-F47C-44AB-BB11-511E5AD74522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82598" y="38816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2A_a98d4ea0df3840e18011221800e26c92_BackgroundRectangle">
            <a:extLst>
              <a:ext uri="{FF2B5EF4-FFF2-40B4-BE49-F238E27FC236}">
                <a16:creationId xmlns:a16="http://schemas.microsoft.com/office/drawing/2014/main" id="{B0EF08AB-FF6D-44E0-B2C6-4986FC365E9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182598" y="41610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TLSHAPE_SL2A_37225184da2c401ba642ff5f5fd0f796_BackgroundRectangle">
            <a:extLst>
              <a:ext uri="{FF2B5EF4-FFF2-40B4-BE49-F238E27FC236}">
                <a16:creationId xmlns:a16="http://schemas.microsoft.com/office/drawing/2014/main" id="{73DDC63B-08F5-464F-A7D5-C696AD7A437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182598" y="44404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TLSHAPE_SL2A_6f83ffeeb53c4cd6a2afd0d06ad24de1_BackgroundRectangle">
            <a:extLst>
              <a:ext uri="{FF2B5EF4-FFF2-40B4-BE49-F238E27FC236}">
                <a16:creationId xmlns:a16="http://schemas.microsoft.com/office/drawing/2014/main" id="{83CEEE00-59DF-4BB2-966B-8D1D5DD4AEF6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182598" y="47198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TLSHAPE_SL2A_473815051bff450bba1745c7c0183bf0_BackgroundRectangle">
            <a:extLst>
              <a:ext uri="{FF2B5EF4-FFF2-40B4-BE49-F238E27FC236}">
                <a16:creationId xmlns:a16="http://schemas.microsoft.com/office/drawing/2014/main" id="{BCE4CB51-EB4C-412E-8CBE-08F0AEF8C30C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182598" y="50627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TLSHAPE_SL2A_b67248675b9d4a7080eb94000ce7da70_BackgroundRectangle">
            <a:extLst>
              <a:ext uri="{FF2B5EF4-FFF2-40B4-BE49-F238E27FC236}">
                <a16:creationId xmlns:a16="http://schemas.microsoft.com/office/drawing/2014/main" id="{7C43FFED-7BA9-4EC4-B2DA-CA0913381A8A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182598" y="53421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TLSHAPE_SL2A_d4f1dd0054d84a28bac5a9de27d74bd9_BackgroundRectangle">
            <a:extLst>
              <a:ext uri="{FF2B5EF4-FFF2-40B4-BE49-F238E27FC236}">
                <a16:creationId xmlns:a16="http://schemas.microsoft.com/office/drawing/2014/main" id="{1BD96304-C278-4C69-AD97-0577DEE77CC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182598" y="5621528"/>
            <a:ext cx="10172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6" name="OTLSHAPE_SL2AL_00000000000000000000000000000000_ShapeBelow0">
            <a:extLst>
              <a:ext uri="{FF2B5EF4-FFF2-40B4-BE49-F238E27FC236}">
                <a16:creationId xmlns:a16="http://schemas.microsoft.com/office/drawing/2014/main" id="{D317B8FF-6DA9-4B00-8E8E-1110123E156A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182598" y="20782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OTLSHAPE_SL2AL_00000000000000000000000000000000_ShapeBelow1">
            <a:extLst>
              <a:ext uri="{FF2B5EF4-FFF2-40B4-BE49-F238E27FC236}">
                <a16:creationId xmlns:a16="http://schemas.microsoft.com/office/drawing/2014/main" id="{CF3A0750-14D4-4356-846D-137F12435059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182598" y="23576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OTLSHAPE_SL2AL_00000000000000000000000000000000_ShapeBelow2">
            <a:extLst>
              <a:ext uri="{FF2B5EF4-FFF2-40B4-BE49-F238E27FC236}">
                <a16:creationId xmlns:a16="http://schemas.microsoft.com/office/drawing/2014/main" id="{4B4AE668-B2B1-4F1C-B7CA-4B802D3E907C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182598" y="29799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OTLSHAPE_SL2AL_00000000000000000000000000000000_ShapeBelow3">
            <a:extLst>
              <a:ext uri="{FF2B5EF4-FFF2-40B4-BE49-F238E27FC236}">
                <a16:creationId xmlns:a16="http://schemas.microsoft.com/office/drawing/2014/main" id="{DF2B4994-3877-4D66-B1F2-700A9198D295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182598" y="32593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OTLSHAPE_SL2AL_00000000000000000000000000000000_ShapeBelow4">
            <a:extLst>
              <a:ext uri="{FF2B5EF4-FFF2-40B4-BE49-F238E27FC236}">
                <a16:creationId xmlns:a16="http://schemas.microsoft.com/office/drawing/2014/main" id="{5F6776A0-49E8-4951-9721-4B1E36299862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182598" y="38816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OTLSHAPE_SL2AL_00000000000000000000000000000000_ShapeBelow5">
            <a:extLst>
              <a:ext uri="{FF2B5EF4-FFF2-40B4-BE49-F238E27FC236}">
                <a16:creationId xmlns:a16="http://schemas.microsoft.com/office/drawing/2014/main" id="{63FBCC14-F91D-444C-A09B-CA2C9F281C80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182598" y="41610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OTLSHAPE_SL2AL_00000000000000000000000000000000_ShapeBelow6">
            <a:extLst>
              <a:ext uri="{FF2B5EF4-FFF2-40B4-BE49-F238E27FC236}">
                <a16:creationId xmlns:a16="http://schemas.microsoft.com/office/drawing/2014/main" id="{8CB50CE3-3D21-445F-A7BF-034A9B291B55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182598" y="44404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OTLSHAPE_SL2AL_00000000000000000000000000000000_ShapeBelow7">
            <a:extLst>
              <a:ext uri="{FF2B5EF4-FFF2-40B4-BE49-F238E27FC236}">
                <a16:creationId xmlns:a16="http://schemas.microsoft.com/office/drawing/2014/main" id="{BEC6EADD-C9E8-4150-A557-56837B25C143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182598" y="47198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OTLSHAPE_SL2AL_00000000000000000000000000000000_ShapeBelow8">
            <a:extLst>
              <a:ext uri="{FF2B5EF4-FFF2-40B4-BE49-F238E27FC236}">
                <a16:creationId xmlns:a16="http://schemas.microsoft.com/office/drawing/2014/main" id="{D5C3986C-267A-4B2B-9A7B-0D14D99CF92F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182598" y="53421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SL2AL_00000000000000000000000000000000_ShapeBelow9">
            <a:extLst>
              <a:ext uri="{FF2B5EF4-FFF2-40B4-BE49-F238E27FC236}">
                <a16:creationId xmlns:a16="http://schemas.microsoft.com/office/drawing/2014/main" id="{6EFEE9A8-3F7E-4B7E-89C7-5AA0F6B3EF2D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182598" y="5621528"/>
            <a:ext cx="10164937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OTLSHAPE_TB_00000000000000000000000000000000_ScaleContainer">
            <a:extLst>
              <a:ext uri="{FF2B5EF4-FFF2-40B4-BE49-F238E27FC236}">
                <a16:creationId xmlns:a16="http://schemas.microsoft.com/office/drawing/2014/main" id="{F78A75A1-DADD-42EA-9C1A-CC7B232411FA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036823" y="1028700"/>
            <a:ext cx="9321800" cy="182880"/>
          </a:xfrm>
          <a:prstGeom prst="round2Same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8da1873628174d6b99f96224ea9db241_HeaderRectangle">
            <a:extLst>
              <a:ext uri="{FF2B5EF4-FFF2-40B4-BE49-F238E27FC236}">
                <a16:creationId xmlns:a16="http://schemas.microsoft.com/office/drawing/2014/main" id="{3934D13F-2E8B-40D3-9EBD-60F16A0972F3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3500" y="1798828"/>
            <a:ext cx="1130300" cy="838200"/>
          </a:xfrm>
          <a:prstGeom prst="rect">
            <a:avLst/>
          </a:prstGeom>
          <a:solidFill>
            <a:schemeClr val="accent3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_622fe0ae2bc74e20b0a88e31359fb618_HeaderRectangle">
            <a:extLst>
              <a:ext uri="{FF2B5EF4-FFF2-40B4-BE49-F238E27FC236}">
                <a16:creationId xmlns:a16="http://schemas.microsoft.com/office/drawing/2014/main" id="{11605A1A-4CF8-4F4E-8273-96CA33BB2ECB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3500" y="2700528"/>
            <a:ext cx="1130300" cy="838200"/>
          </a:xfrm>
          <a:prstGeom prst="rect">
            <a:avLst/>
          </a:prstGeom>
          <a:solidFill>
            <a:srgbClr val="737373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_38254d356b424e57924e5e8cb036d3c5_HeaderRectangle">
            <a:extLst>
              <a:ext uri="{FF2B5EF4-FFF2-40B4-BE49-F238E27FC236}">
                <a16:creationId xmlns:a16="http://schemas.microsoft.com/office/drawing/2014/main" id="{DBA24B5D-1122-4375-B69D-6815646C8513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3500" y="3602228"/>
            <a:ext cx="1130300" cy="1397000"/>
          </a:xfrm>
          <a:prstGeom prst="rect">
            <a:avLst/>
          </a:prstGeom>
          <a:solidFill>
            <a:schemeClr val="accent3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SL_60d567326efd4e468e186916d4ac39a1_HeaderRectangle">
            <a:extLst>
              <a:ext uri="{FF2B5EF4-FFF2-40B4-BE49-F238E27FC236}">
                <a16:creationId xmlns:a16="http://schemas.microsoft.com/office/drawing/2014/main" id="{C338B431-C1C1-4F4A-BD39-FBA3D4A764E8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3500" y="5062728"/>
            <a:ext cx="1130300" cy="838200"/>
          </a:xfrm>
          <a:prstGeom prst="rect">
            <a:avLst/>
          </a:prstGeom>
          <a:solidFill>
            <a:srgbClr val="737373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2A_1c547128f86c485789f0449ec6d317c3_HeaderRectangle">
            <a:extLst>
              <a:ext uri="{FF2B5EF4-FFF2-40B4-BE49-F238E27FC236}">
                <a16:creationId xmlns:a16="http://schemas.microsoft.com/office/drawing/2014/main" id="{BE1BB5C2-0BD2-496E-8845-E461BBBC81BB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182598" y="1798828"/>
            <a:ext cx="7366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2A_4ccd543d233f46ddbd92042aa77bff3f_HeaderRectangle">
            <a:extLst>
              <a:ext uri="{FF2B5EF4-FFF2-40B4-BE49-F238E27FC236}">
                <a16:creationId xmlns:a16="http://schemas.microsoft.com/office/drawing/2014/main" id="{AB670D19-2D40-4C2B-918C-A986BCD4C9F3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182598" y="2078228"/>
            <a:ext cx="7366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2A_df97b8aec4f1462f90cf20a320bc2757_HeaderRectangle">
            <a:extLst>
              <a:ext uri="{FF2B5EF4-FFF2-40B4-BE49-F238E27FC236}">
                <a16:creationId xmlns:a16="http://schemas.microsoft.com/office/drawing/2014/main" id="{B140A4F1-B787-4464-BAF2-21AE79A2BD53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182598" y="2357628"/>
            <a:ext cx="7366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SL2A_a9b0da0ec0c3414c9d0e1e3e8c44d20a_HeaderRectangle">
            <a:extLst>
              <a:ext uri="{FF2B5EF4-FFF2-40B4-BE49-F238E27FC236}">
                <a16:creationId xmlns:a16="http://schemas.microsoft.com/office/drawing/2014/main" id="{18A8CEE8-3AAA-4C5A-9CD5-7CCC2AB2F97D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182598" y="2700528"/>
            <a:ext cx="7366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TLSHAPE_SL2A_b8f6568c7b71492e9be7e3a73d8ed059_HeaderRectangle">
            <a:extLst>
              <a:ext uri="{FF2B5EF4-FFF2-40B4-BE49-F238E27FC236}">
                <a16:creationId xmlns:a16="http://schemas.microsoft.com/office/drawing/2014/main" id="{FAC37AFB-3E31-4DF8-A12F-C5C170A6EA54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182598" y="2979928"/>
            <a:ext cx="7366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2A_1e52ca4ff4874868a0bde2b50ae782fd_HeaderRectangle">
            <a:extLst>
              <a:ext uri="{FF2B5EF4-FFF2-40B4-BE49-F238E27FC236}">
                <a16:creationId xmlns:a16="http://schemas.microsoft.com/office/drawing/2014/main" id="{D8248E38-701C-4A19-B08A-01151F7F154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82598" y="3259328"/>
            <a:ext cx="7366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2A_02d3839d02284780869d55b46d9d0556_HeaderRectangle">
            <a:extLst>
              <a:ext uri="{FF2B5EF4-FFF2-40B4-BE49-F238E27FC236}">
                <a16:creationId xmlns:a16="http://schemas.microsoft.com/office/drawing/2014/main" id="{F7D82F16-C477-4699-AFFB-9FB1032BEF0F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182598" y="3602228"/>
            <a:ext cx="7366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2A_c472d082782c4e7f97b0e0a774d5d600_HeaderRectangle">
            <a:extLst>
              <a:ext uri="{FF2B5EF4-FFF2-40B4-BE49-F238E27FC236}">
                <a16:creationId xmlns:a16="http://schemas.microsoft.com/office/drawing/2014/main" id="{958E16D1-84F5-4F49-9C35-1127B266D889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182598" y="3881628"/>
            <a:ext cx="7366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TLSHAPE_SL2A_a98d4ea0df3840e18011221800e26c92_HeaderRectangle">
            <a:extLst>
              <a:ext uri="{FF2B5EF4-FFF2-40B4-BE49-F238E27FC236}">
                <a16:creationId xmlns:a16="http://schemas.microsoft.com/office/drawing/2014/main" id="{0AE44432-A8AF-4BE3-B6D4-1FAB8FFCF4FE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182598" y="4161028"/>
            <a:ext cx="7366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2A_37225184da2c401ba642ff5f5fd0f796_HeaderRectangle">
            <a:extLst>
              <a:ext uri="{FF2B5EF4-FFF2-40B4-BE49-F238E27FC236}">
                <a16:creationId xmlns:a16="http://schemas.microsoft.com/office/drawing/2014/main" id="{FE429093-ED20-4BCE-B356-990076102415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182598" y="4440428"/>
            <a:ext cx="7366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SL2A_6f83ffeeb53c4cd6a2afd0d06ad24de1_HeaderRectangle">
            <a:extLst>
              <a:ext uri="{FF2B5EF4-FFF2-40B4-BE49-F238E27FC236}">
                <a16:creationId xmlns:a16="http://schemas.microsoft.com/office/drawing/2014/main" id="{A73A4B54-E2CA-4AF6-99EB-341718A0F973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182598" y="4719828"/>
            <a:ext cx="7366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TLSHAPE_SL2A_473815051bff450bba1745c7c0183bf0_HeaderRectangle">
            <a:extLst>
              <a:ext uri="{FF2B5EF4-FFF2-40B4-BE49-F238E27FC236}">
                <a16:creationId xmlns:a16="http://schemas.microsoft.com/office/drawing/2014/main" id="{609ED04A-9BFE-48B0-8A23-D789842E700F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182598" y="5062728"/>
            <a:ext cx="7366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TLSHAPE_SL2A_b67248675b9d4a7080eb94000ce7da70_HeaderRectangle">
            <a:extLst>
              <a:ext uri="{FF2B5EF4-FFF2-40B4-BE49-F238E27FC236}">
                <a16:creationId xmlns:a16="http://schemas.microsoft.com/office/drawing/2014/main" id="{A825A80A-DCB3-4A80-B2DD-75FCB1D79215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182598" y="5342128"/>
            <a:ext cx="7366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TLSHAPE_SL2A_d4f1dd0054d84a28bac5a9de27d74bd9_HeaderRectangle">
            <a:extLst>
              <a:ext uri="{FF2B5EF4-FFF2-40B4-BE49-F238E27FC236}">
                <a16:creationId xmlns:a16="http://schemas.microsoft.com/office/drawing/2014/main" id="{2ABA1922-C69C-4CD5-8092-3FCCC93E1FFE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182598" y="5621528"/>
            <a:ext cx="7366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TLSHAPE_TB_00000000000000000000000000000000_MiddleScaleContainer">
            <a:extLst>
              <a:ext uri="{FF2B5EF4-FFF2-40B4-BE49-F238E27FC236}">
                <a16:creationId xmlns:a16="http://schemas.microsoft.com/office/drawing/2014/main" id="{FB9C1711-B54A-4A56-A1EB-4A9CFFA5DA2C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2036823" y="1220724"/>
            <a:ext cx="9321800" cy="18288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TLSHAPE_TB_00000000000000000000000000000000_BottomScaleContainer">
            <a:extLst>
              <a:ext uri="{FF2B5EF4-FFF2-40B4-BE49-F238E27FC236}">
                <a16:creationId xmlns:a16="http://schemas.microsoft.com/office/drawing/2014/main" id="{287C7E2A-A8F3-4D66-931F-4EEA09D32DA4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2036823" y="1412748"/>
            <a:ext cx="93218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OTLSHAPE_G_00000000000000000000000000000000_ShapeBelow0">
            <a:extLst>
              <a:ext uri="{FF2B5EF4-FFF2-40B4-BE49-F238E27FC236}">
                <a16:creationId xmlns:a16="http://schemas.microsoft.com/office/drawing/2014/main" id="{141CE0F5-D519-4F83-A096-BABDBC364667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2813777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1">
            <a:extLst>
              <a:ext uri="{FF2B5EF4-FFF2-40B4-BE49-F238E27FC236}">
                <a16:creationId xmlns:a16="http://schemas.microsoft.com/office/drawing/2014/main" id="{B351DF49-558A-4DBC-A3D3-62B7CC3316C8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3603468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G_00000000000000000000000000000000_ShapeBelow2">
            <a:extLst>
              <a:ext uri="{FF2B5EF4-FFF2-40B4-BE49-F238E27FC236}">
                <a16:creationId xmlns:a16="http://schemas.microsoft.com/office/drawing/2014/main" id="{1E3E37F5-93F3-4AF1-BF15-97A02ED099D5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4367685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G_00000000000000000000000000000000_ShapeBelow3">
            <a:extLst>
              <a:ext uri="{FF2B5EF4-FFF2-40B4-BE49-F238E27FC236}">
                <a16:creationId xmlns:a16="http://schemas.microsoft.com/office/drawing/2014/main" id="{0EB2D7FB-8BE3-4AD5-89A4-B7B4904F25EA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5144639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G_00000000000000000000000000000000_ShapeBelow4">
            <a:extLst>
              <a:ext uri="{FF2B5EF4-FFF2-40B4-BE49-F238E27FC236}">
                <a16:creationId xmlns:a16="http://schemas.microsoft.com/office/drawing/2014/main" id="{389332A9-4DC2-4935-B1BA-316BBE2E3450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5921593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G_00000000000000000000000000000000_ShapeBelow5">
            <a:extLst>
              <a:ext uri="{FF2B5EF4-FFF2-40B4-BE49-F238E27FC236}">
                <a16:creationId xmlns:a16="http://schemas.microsoft.com/office/drawing/2014/main" id="{DC32C7CE-C104-4E2A-BB78-E22759E028DD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6698547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G_00000000000000000000000000000000_ShapeBelow6">
            <a:extLst>
              <a:ext uri="{FF2B5EF4-FFF2-40B4-BE49-F238E27FC236}">
                <a16:creationId xmlns:a16="http://schemas.microsoft.com/office/drawing/2014/main" id="{229C445E-BADB-4E9C-BBF0-4647AD3F4E39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7475501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7">
            <a:extLst>
              <a:ext uri="{FF2B5EF4-FFF2-40B4-BE49-F238E27FC236}">
                <a16:creationId xmlns:a16="http://schemas.microsoft.com/office/drawing/2014/main" id="{32C1217C-2997-4842-9362-D3201FE07AB6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8265192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8">
            <a:extLst>
              <a:ext uri="{FF2B5EF4-FFF2-40B4-BE49-F238E27FC236}">
                <a16:creationId xmlns:a16="http://schemas.microsoft.com/office/drawing/2014/main" id="{4E6688AA-F1DF-404E-9F9A-CC04FAE40D18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9016672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OTLSHAPE_G_00000000000000000000000000000000_ShapeBelow9">
            <a:extLst>
              <a:ext uri="{FF2B5EF4-FFF2-40B4-BE49-F238E27FC236}">
                <a16:creationId xmlns:a16="http://schemas.microsoft.com/office/drawing/2014/main" id="{5CF35973-55E5-4F22-BF8C-2D6CD0CFDC54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9793626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G_00000000000000000000000000000000_ShapeBelow10">
            <a:extLst>
              <a:ext uri="{FF2B5EF4-FFF2-40B4-BE49-F238E27FC236}">
                <a16:creationId xmlns:a16="http://schemas.microsoft.com/office/drawing/2014/main" id="{E63EA3B3-86F7-4804-A77F-BDCF95FDA570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10570580" y="1595628"/>
            <a:ext cx="0" cy="43053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OTLSHAPE_SLT_3767653bd370432da9aa0edc9cf40d2d_Shape">
            <a:extLst>
              <a:ext uri="{FF2B5EF4-FFF2-40B4-BE49-F238E27FC236}">
                <a16:creationId xmlns:a16="http://schemas.microsoft.com/office/drawing/2014/main" id="{9F4CB362-9833-4B63-8EBF-B0B2A116F7FD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2864725" y="1844146"/>
            <a:ext cx="546100" cy="143976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T_52d1b91af3c1408390880c7361e3d3c3_Shape">
            <a:extLst>
              <a:ext uri="{FF2B5EF4-FFF2-40B4-BE49-F238E27FC236}">
                <a16:creationId xmlns:a16="http://schemas.microsoft.com/office/drawing/2014/main" id="{2C45875D-CBAC-4706-B847-B67B2AE24585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3399677" y="2123546"/>
            <a:ext cx="1346200" cy="143976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SLT_019ebb3b1b3b40a9a1be12a5f01b2c92_Shape">
            <a:extLst>
              <a:ext uri="{FF2B5EF4-FFF2-40B4-BE49-F238E27FC236}">
                <a16:creationId xmlns:a16="http://schemas.microsoft.com/office/drawing/2014/main" id="{A555CDC3-D973-4386-92A5-78109EEF98CE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737057" y="2745846"/>
            <a:ext cx="2679700" cy="143976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SLT_3a55a5bfa34740f3ab759fd6e250fa54_Shape">
            <a:extLst>
              <a:ext uri="{FF2B5EF4-FFF2-40B4-BE49-F238E27FC236}">
                <a16:creationId xmlns:a16="http://schemas.microsoft.com/office/drawing/2014/main" id="{FD5AAFCC-AEC8-4A8E-ACC4-F041E9924586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4737057" y="3025246"/>
            <a:ext cx="1612900" cy="143976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T_f1a738da602b48a6ae6ab68935c4f5de_Shape">
            <a:extLst>
              <a:ext uri="{FF2B5EF4-FFF2-40B4-BE49-F238E27FC236}">
                <a16:creationId xmlns:a16="http://schemas.microsoft.com/office/drawing/2014/main" id="{1C7E60AA-82E5-417E-AC13-79A69892032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7411817" y="3656034"/>
            <a:ext cx="5461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T_6fb5a7135c9d44c0b25de11e530ad1d1_Shape">
            <a:extLst>
              <a:ext uri="{FF2B5EF4-FFF2-40B4-BE49-F238E27FC236}">
                <a16:creationId xmlns:a16="http://schemas.microsoft.com/office/drawing/2014/main" id="{6488F3BB-0D34-4861-84D2-417F2FEE6E4E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7946768" y="3935434"/>
            <a:ext cx="5461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TLSHAPE_SLT_dca96639a98442c0abd5c665aad6bee1_Shape">
            <a:extLst>
              <a:ext uri="{FF2B5EF4-FFF2-40B4-BE49-F238E27FC236}">
                <a16:creationId xmlns:a16="http://schemas.microsoft.com/office/drawing/2014/main" id="{91D8D87A-CD44-4B6C-9B14-C7D012213639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8481721" y="4773634"/>
            <a:ext cx="1079500" cy="127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SLT_7ed7ee7f51d144a2940905c1a53eda7a_Shape">
            <a:extLst>
              <a:ext uri="{FF2B5EF4-FFF2-40B4-BE49-F238E27FC236}">
                <a16:creationId xmlns:a16="http://schemas.microsoft.com/office/drawing/2014/main" id="{623F9734-D46E-4837-A63D-CA1CAFFDB429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9551625" y="5116534"/>
            <a:ext cx="279400" cy="127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T_abd9ff666c2a4586aacb08b6442f8959_Shape">
            <a:extLst>
              <a:ext uri="{FF2B5EF4-FFF2-40B4-BE49-F238E27FC236}">
                <a16:creationId xmlns:a16="http://schemas.microsoft.com/office/drawing/2014/main" id="{613F30B0-1011-4313-8A45-431ECB94B277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9819101" y="5395934"/>
            <a:ext cx="2794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TLSHAPE_SLT_3767653bd370432da9aa0edc9cf40d2d_ShapePercentage">
            <a:extLst>
              <a:ext uri="{FF2B5EF4-FFF2-40B4-BE49-F238E27FC236}">
                <a16:creationId xmlns:a16="http://schemas.microsoft.com/office/drawing/2014/main" id="{B79E4E38-F167-427B-8B2A-C63316516328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2864725" y="1844146"/>
            <a:ext cx="546100" cy="143976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T_52d1b91af3c1408390880c7361e3d3c3_ShapePercentage">
            <a:extLst>
              <a:ext uri="{FF2B5EF4-FFF2-40B4-BE49-F238E27FC236}">
                <a16:creationId xmlns:a16="http://schemas.microsoft.com/office/drawing/2014/main" id="{33462BC6-4F7A-45BB-B529-72BAC377C092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3399677" y="2123546"/>
            <a:ext cx="1346200" cy="143976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T_019ebb3b1b3b40a9a1be12a5f01b2c92_ShapePercentage">
            <a:extLst>
              <a:ext uri="{FF2B5EF4-FFF2-40B4-BE49-F238E27FC236}">
                <a16:creationId xmlns:a16="http://schemas.microsoft.com/office/drawing/2014/main" id="{C27A0523-D82B-42FF-8CA5-696E70AF3F09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4737057" y="2745846"/>
            <a:ext cx="2006600" cy="143976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T_3a55a5bfa34740f3ab759fd6e250fa54_ShapePercentage">
            <a:extLst>
              <a:ext uri="{FF2B5EF4-FFF2-40B4-BE49-F238E27FC236}">
                <a16:creationId xmlns:a16="http://schemas.microsoft.com/office/drawing/2014/main" id="{5A061705-0066-4F63-B674-0329BDCCA7B8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4737057" y="3025246"/>
            <a:ext cx="1612900" cy="143976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M_3de89eaa9daa4a32b9165e9b5cb05e4a_Shape">
            <a:extLst>
              <a:ext uri="{FF2B5EF4-FFF2-40B4-BE49-F238E27FC236}">
                <a16:creationId xmlns:a16="http://schemas.microsoft.com/office/drawing/2014/main" id="{05C73C59-3075-48FF-820D-6B436A926B2B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4635374" y="2395728"/>
            <a:ext cx="152400" cy="177800"/>
          </a:xfrm>
          <a:prstGeom prst="diamond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M_7edeea20ee4e44c69dd6e2873a434b7c_Shape">
            <a:extLst>
              <a:ext uri="{FF2B5EF4-FFF2-40B4-BE49-F238E27FC236}">
                <a16:creationId xmlns:a16="http://schemas.microsoft.com/office/drawing/2014/main" id="{E23C9654-0ECD-43FA-8869-7C870617942B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7335608" y="3297428"/>
            <a:ext cx="152400" cy="177800"/>
          </a:xfrm>
          <a:prstGeom prst="diamond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TLSHAPE_SLM_1bbea507880142b9a9dbc3af11ab0f90_Shape">
            <a:extLst>
              <a:ext uri="{FF2B5EF4-FFF2-40B4-BE49-F238E27FC236}">
                <a16:creationId xmlns:a16="http://schemas.microsoft.com/office/drawing/2014/main" id="{949A3FEA-C86C-4B98-815B-19E1DBE9EA0C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8405512" y="4199128"/>
            <a:ext cx="152400" cy="177800"/>
          </a:xfrm>
          <a:prstGeom prst="diamond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TLSHAPE_SLM_1465ade49d6d4f8b87de08c834af55d3_Shape">
            <a:extLst>
              <a:ext uri="{FF2B5EF4-FFF2-40B4-BE49-F238E27FC236}">
                <a16:creationId xmlns:a16="http://schemas.microsoft.com/office/drawing/2014/main" id="{793156B4-CB25-4B8D-909D-2AF36F3195A4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10112263" y="5659628"/>
            <a:ext cx="152400" cy="177800"/>
          </a:xfrm>
          <a:prstGeom prst="diamond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M_c2b0c0ea899643de840e36c7cadadf71_Shape">
            <a:extLst>
              <a:ext uri="{FF2B5EF4-FFF2-40B4-BE49-F238E27FC236}">
                <a16:creationId xmlns:a16="http://schemas.microsoft.com/office/drawing/2014/main" id="{C3B73AA7-C676-4EFA-B4FD-00B3F5805078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8418249" y="4478528"/>
            <a:ext cx="152400" cy="177800"/>
          </a:xfrm>
          <a:prstGeom prst="diamond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8da1873628174d6b99f96224ea9db241_Header">
            <a:extLst>
              <a:ext uri="{FF2B5EF4-FFF2-40B4-BE49-F238E27FC236}">
                <a16:creationId xmlns:a16="http://schemas.microsoft.com/office/drawing/2014/main" id="{C54C6EFA-D9D1-4922-BA54-48EA3E5A79F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3500" y="2145940"/>
            <a:ext cx="11303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dk1"/>
                </a:solidFill>
                <a:latin typeface="Franklin Gothic Medium" panose="020B0603020102020204" pitchFamily="34" charset="0"/>
              </a:rPr>
              <a:t>Planning Phase</a:t>
            </a:r>
          </a:p>
        </p:txBody>
      </p:sp>
      <p:sp>
        <p:nvSpPr>
          <p:cNvPr id="26" name="OTLSHAPE_SL_622fe0ae2bc74e20b0a88e31359fb618_Header">
            <a:extLst>
              <a:ext uri="{FF2B5EF4-FFF2-40B4-BE49-F238E27FC236}">
                <a16:creationId xmlns:a16="http://schemas.microsoft.com/office/drawing/2014/main" id="{B03AD73D-628D-4462-B1B3-A5E4744046C8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3500" y="2975652"/>
            <a:ext cx="11303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dk1"/>
                </a:solidFill>
                <a:latin typeface="Franklin Gothic Medium" panose="020B0603020102020204" pitchFamily="34" charset="0"/>
              </a:rPr>
              <a:t>Implementation Phase</a:t>
            </a:r>
          </a:p>
        </p:txBody>
      </p:sp>
      <p:sp>
        <p:nvSpPr>
          <p:cNvPr id="29" name="OTLSHAPE_SL_38254d356b424e57924e5e8cb036d3c5_Header">
            <a:extLst>
              <a:ext uri="{FF2B5EF4-FFF2-40B4-BE49-F238E27FC236}">
                <a16:creationId xmlns:a16="http://schemas.microsoft.com/office/drawing/2014/main" id="{F5C1B845-F453-477A-AE13-782659E0864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3500" y="4228740"/>
            <a:ext cx="11303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dk1"/>
                </a:solidFill>
                <a:latin typeface="Franklin Gothic Medium" panose="020B0603020102020204" pitchFamily="34" charset="0"/>
              </a:rPr>
              <a:t>Testing Phase</a:t>
            </a:r>
          </a:p>
        </p:txBody>
      </p:sp>
      <p:sp>
        <p:nvSpPr>
          <p:cNvPr id="32" name="OTLSHAPE_SL_60d567326efd4e468e186916d4ac39a1_Header">
            <a:extLst>
              <a:ext uri="{FF2B5EF4-FFF2-40B4-BE49-F238E27FC236}">
                <a16:creationId xmlns:a16="http://schemas.microsoft.com/office/drawing/2014/main" id="{F47131F0-DB4A-4DC1-8961-8B727261C548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3500" y="5409840"/>
            <a:ext cx="11303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dk1"/>
                </a:solidFill>
                <a:latin typeface="Franklin Gothic Medium" panose="020B0603020102020204" pitchFamily="34" charset="0"/>
              </a:rPr>
              <a:t>Deployment Phase</a:t>
            </a:r>
          </a:p>
        </p:txBody>
      </p:sp>
      <p:sp>
        <p:nvSpPr>
          <p:cNvPr id="43" name="OTLSHAPE_SL2A_1c547128f86c485789f0449ec6d317c3_Header">
            <a:extLst>
              <a:ext uri="{FF2B5EF4-FFF2-40B4-BE49-F238E27FC236}">
                <a16:creationId xmlns:a16="http://schemas.microsoft.com/office/drawing/2014/main" id="{BBA42E50-D436-4149-B315-764BED79A26E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46098" y="18532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dk1"/>
                </a:solidFill>
                <a:latin typeface="Calibri" panose="020F0502020204030204" pitchFamily="34" charset="0"/>
              </a:rPr>
              <a:t>$17,600</a:t>
            </a:r>
          </a:p>
        </p:txBody>
      </p:sp>
      <p:sp>
        <p:nvSpPr>
          <p:cNvPr id="54" name="OTLSHAPE_SL2A_4ccd543d233f46ddbd92042aa77bff3f_Header">
            <a:extLst>
              <a:ext uri="{FF2B5EF4-FFF2-40B4-BE49-F238E27FC236}">
                <a16:creationId xmlns:a16="http://schemas.microsoft.com/office/drawing/2014/main" id="{181BE957-8D82-42C1-9584-51156D849628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46098" y="21326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$52,800</a:t>
            </a:r>
          </a:p>
        </p:txBody>
      </p:sp>
      <p:sp>
        <p:nvSpPr>
          <p:cNvPr id="65" name="OTLSHAPE_SL2A_df97b8aec4f1462f90cf20a320bc2757_Header">
            <a:extLst>
              <a:ext uri="{FF2B5EF4-FFF2-40B4-BE49-F238E27FC236}">
                <a16:creationId xmlns:a16="http://schemas.microsoft.com/office/drawing/2014/main" id="{D65ADBB1-47D3-4D5D-8F46-D25BDBB6ED6B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46098" y="24120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$4,000</a:t>
            </a:r>
          </a:p>
        </p:txBody>
      </p:sp>
      <p:sp>
        <p:nvSpPr>
          <p:cNvPr id="76" name="OTLSHAPE_SL2A_a9b0da0ec0c3414c9d0e1e3e8c44d20a_Header">
            <a:extLst>
              <a:ext uri="{FF2B5EF4-FFF2-40B4-BE49-F238E27FC236}">
                <a16:creationId xmlns:a16="http://schemas.microsoft.com/office/drawing/2014/main" id="{D915F14D-E8B0-4B1C-8A8E-848704A0B2E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46098" y="27549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$126,720</a:t>
            </a:r>
          </a:p>
        </p:txBody>
      </p:sp>
      <p:sp>
        <p:nvSpPr>
          <p:cNvPr id="87" name="OTLSHAPE_SL2A_b8f6568c7b71492e9be7e3a73d8ed059_Header">
            <a:extLst>
              <a:ext uri="{FF2B5EF4-FFF2-40B4-BE49-F238E27FC236}">
                <a16:creationId xmlns:a16="http://schemas.microsoft.com/office/drawing/2014/main" id="{12C422DD-A012-424E-B4B4-D327D2EE5046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46098" y="30343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$15,840</a:t>
            </a:r>
          </a:p>
        </p:txBody>
      </p:sp>
      <p:sp>
        <p:nvSpPr>
          <p:cNvPr id="98" name="OTLSHAPE_SL2A_1e52ca4ff4874868a0bde2b50ae782fd_Header">
            <a:extLst>
              <a:ext uri="{FF2B5EF4-FFF2-40B4-BE49-F238E27FC236}">
                <a16:creationId xmlns:a16="http://schemas.microsoft.com/office/drawing/2014/main" id="{FA6E4026-5EB5-4F9A-A7DD-6B17C71945FE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46098" y="33137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$4,000</a:t>
            </a:r>
          </a:p>
        </p:txBody>
      </p:sp>
      <p:sp>
        <p:nvSpPr>
          <p:cNvPr id="109" name="OTLSHAPE_SL2A_02d3839d02284780869d55b46d9d0556_Header">
            <a:extLst>
              <a:ext uri="{FF2B5EF4-FFF2-40B4-BE49-F238E27FC236}">
                <a16:creationId xmlns:a16="http://schemas.microsoft.com/office/drawing/2014/main" id="{4ED23790-A0D6-4071-AC73-8781390F641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46098" y="36566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$21,120</a:t>
            </a:r>
          </a:p>
        </p:txBody>
      </p:sp>
      <p:sp>
        <p:nvSpPr>
          <p:cNvPr id="120" name="OTLSHAPE_SL2A_c472d082782c4e7f97b0e0a774d5d600_Header">
            <a:extLst>
              <a:ext uri="{FF2B5EF4-FFF2-40B4-BE49-F238E27FC236}">
                <a16:creationId xmlns:a16="http://schemas.microsoft.com/office/drawing/2014/main" id="{E3564A20-02B4-4636-B97B-6B042B3271F1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46098" y="39360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$14,080</a:t>
            </a:r>
          </a:p>
        </p:txBody>
      </p:sp>
      <p:sp>
        <p:nvSpPr>
          <p:cNvPr id="131" name="OTLSHAPE_SL2A_a98d4ea0df3840e18011221800e26c92_Header">
            <a:extLst>
              <a:ext uri="{FF2B5EF4-FFF2-40B4-BE49-F238E27FC236}">
                <a16:creationId xmlns:a16="http://schemas.microsoft.com/office/drawing/2014/main" id="{D7BCFE3C-5896-417A-A816-3EDB08915820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46098" y="42154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$4,000</a:t>
            </a:r>
          </a:p>
        </p:txBody>
      </p:sp>
      <p:sp>
        <p:nvSpPr>
          <p:cNvPr id="142" name="OTLSHAPE_SL2A_37225184da2c401ba642ff5f5fd0f796_Header">
            <a:extLst>
              <a:ext uri="{FF2B5EF4-FFF2-40B4-BE49-F238E27FC236}">
                <a16:creationId xmlns:a16="http://schemas.microsoft.com/office/drawing/2014/main" id="{1DA52305-EE13-4042-8246-1C8971D27597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46098" y="44948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$400</a:t>
            </a:r>
          </a:p>
        </p:txBody>
      </p:sp>
      <p:sp>
        <p:nvSpPr>
          <p:cNvPr id="153" name="OTLSHAPE_SL2A_6f83ffeeb53c4cd6a2afd0d06ad24de1_Header">
            <a:extLst>
              <a:ext uri="{FF2B5EF4-FFF2-40B4-BE49-F238E27FC236}">
                <a16:creationId xmlns:a16="http://schemas.microsoft.com/office/drawing/2014/main" id="{858FA8C9-408D-4201-A4F5-A392BB7FEA1D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46098" y="47742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$17,600</a:t>
            </a:r>
          </a:p>
        </p:txBody>
      </p:sp>
      <p:sp>
        <p:nvSpPr>
          <p:cNvPr id="164" name="OTLSHAPE_SL2A_473815051bff450bba1745c7c0183bf0_Header">
            <a:extLst>
              <a:ext uri="{FF2B5EF4-FFF2-40B4-BE49-F238E27FC236}">
                <a16:creationId xmlns:a16="http://schemas.microsoft.com/office/drawing/2014/main" id="{555F688C-9069-4225-A018-69FBB468725B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46098" y="51171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$21,120</a:t>
            </a:r>
          </a:p>
        </p:txBody>
      </p:sp>
      <p:sp>
        <p:nvSpPr>
          <p:cNvPr id="175" name="OTLSHAPE_SL2A_b67248675b9d4a7080eb94000ce7da70_Header">
            <a:extLst>
              <a:ext uri="{FF2B5EF4-FFF2-40B4-BE49-F238E27FC236}">
                <a16:creationId xmlns:a16="http://schemas.microsoft.com/office/drawing/2014/main" id="{4EADBA31-70CE-4899-89B6-E804594A7FCC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46098" y="53965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$3,520</a:t>
            </a:r>
          </a:p>
        </p:txBody>
      </p:sp>
      <p:sp>
        <p:nvSpPr>
          <p:cNvPr id="186" name="OTLSHAPE_SL2A_d4f1dd0054d84a28bac5a9de27d74bd9_Header">
            <a:extLst>
              <a:ext uri="{FF2B5EF4-FFF2-40B4-BE49-F238E27FC236}">
                <a16:creationId xmlns:a16="http://schemas.microsoft.com/office/drawing/2014/main" id="{C46DA276-ED19-4A2E-97C2-48C9B8913F27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46098" y="5675969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$400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45AC3AB-A0E1-4674-BA3F-57C7DC4422A6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2100323" y="1033738"/>
            <a:ext cx="353174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2">
                <a:solidFill>
                  <a:schemeClr val="dk1"/>
                </a:solidFill>
                <a:latin typeface="Franklin Gothic Medium" panose="020B0603020102020204" pitchFamily="34" charset="0"/>
              </a:rPr>
              <a:t>2019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566B66A7-6A26-4FCA-A086-BCD74D6ABAE5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3272123" y="1033738"/>
            <a:ext cx="353943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dirty="0">
                <a:solidFill>
                  <a:schemeClr val="dk1"/>
                </a:solidFill>
                <a:latin typeface="Franklin Gothic Medium" panose="020B0603020102020204" pitchFamily="34" charset="0"/>
              </a:rPr>
              <a:t>2020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CCFD85A4-1635-49A8-912F-5A365070C5FB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933847" y="1033738"/>
            <a:ext cx="353495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2" dirty="0">
                <a:solidFill>
                  <a:schemeClr val="dk1"/>
                </a:solidFill>
                <a:latin typeface="Franklin Gothic Medium" panose="020B0603020102020204" pitchFamily="34" charset="0"/>
              </a:rPr>
              <a:t>2021</a:t>
            </a:r>
          </a:p>
        </p:txBody>
      </p:sp>
      <p:sp>
        <p:nvSpPr>
          <p:cNvPr id="48" name="OTLSHAPE_SLT_3767653bd370432da9aa0edc9cf40d2d_TextPercentage">
            <a:extLst>
              <a:ext uri="{FF2B5EF4-FFF2-40B4-BE49-F238E27FC236}">
                <a16:creationId xmlns:a16="http://schemas.microsoft.com/office/drawing/2014/main" id="{7DF4D9F3-1827-4FEA-BDC1-A3CBB6B94AA9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3078316" y="1844146"/>
            <a:ext cx="3302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lt1"/>
                </a:solidFill>
                <a:latin typeface="Franklin Gothic Medium" panose="020B0603020102020204" pitchFamily="34" charset="0"/>
              </a:rPr>
              <a:t>100%</a:t>
            </a:r>
          </a:p>
        </p:txBody>
      </p:sp>
      <p:sp>
        <p:nvSpPr>
          <p:cNvPr id="52" name="OTLSHAPE_SLT_3767653bd370432da9aa0edc9cf40d2d_Title">
            <a:extLst>
              <a:ext uri="{FF2B5EF4-FFF2-40B4-BE49-F238E27FC236}">
                <a16:creationId xmlns:a16="http://schemas.microsoft.com/office/drawing/2014/main" id="{D5EE88D9-2FD8-430B-AE2E-1209E7B349A2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3450468" y="1836928"/>
            <a:ext cx="13970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Franklin Gothic Medium" panose="020B0603020102020204" pitchFamily="34" charset="0"/>
              </a:rPr>
              <a:t>Requirements Analysis</a:t>
            </a:r>
          </a:p>
        </p:txBody>
      </p:sp>
      <p:sp>
        <p:nvSpPr>
          <p:cNvPr id="59" name="OTLSHAPE_SLT_52d1b91af3c1408390880c7361e3d3c3_TextPercentage">
            <a:extLst>
              <a:ext uri="{FF2B5EF4-FFF2-40B4-BE49-F238E27FC236}">
                <a16:creationId xmlns:a16="http://schemas.microsoft.com/office/drawing/2014/main" id="{880C4929-DBE3-4059-A391-A3E757801119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4415696" y="2123546"/>
            <a:ext cx="3302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lt1"/>
                </a:solidFill>
                <a:latin typeface="Franklin Gothic Medium" panose="020B0603020102020204" pitchFamily="34" charset="0"/>
              </a:rPr>
              <a:t>100%</a:t>
            </a:r>
          </a:p>
        </p:txBody>
      </p:sp>
      <p:sp>
        <p:nvSpPr>
          <p:cNvPr id="63" name="OTLSHAPE_SLT_52d1b91af3c1408390880c7361e3d3c3_Title">
            <a:extLst>
              <a:ext uri="{FF2B5EF4-FFF2-40B4-BE49-F238E27FC236}">
                <a16:creationId xmlns:a16="http://schemas.microsoft.com/office/drawing/2014/main" id="{B3AF2CB7-D10C-4535-8E7A-8F0968001CC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4787848" y="2116328"/>
            <a:ext cx="9906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Franklin Gothic Medium" panose="020B0603020102020204" pitchFamily="34" charset="0"/>
              </a:rPr>
              <a:t>Software Design</a:t>
            </a:r>
          </a:p>
        </p:txBody>
      </p:sp>
      <p:sp>
        <p:nvSpPr>
          <p:cNvPr id="81" name="OTLSHAPE_SLT_019ebb3b1b3b40a9a1be12a5f01b2c92_TextPercentage">
            <a:extLst>
              <a:ext uri="{FF2B5EF4-FFF2-40B4-BE49-F238E27FC236}">
                <a16:creationId xmlns:a16="http://schemas.microsoft.com/office/drawing/2014/main" id="{ACA02E61-574C-43FB-A8BA-3EDEC35B3453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496232" y="2745846"/>
            <a:ext cx="2540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6">
                <a:solidFill>
                  <a:schemeClr val="lt1"/>
                </a:solidFill>
                <a:latin typeface="Franklin Gothic Medium" panose="020B0603020102020204" pitchFamily="34" charset="0"/>
              </a:rPr>
              <a:t>75%</a:t>
            </a:r>
          </a:p>
        </p:txBody>
      </p:sp>
      <p:sp>
        <p:nvSpPr>
          <p:cNvPr id="85" name="OTLSHAPE_SLT_019ebb3b1b3b40a9a1be12a5f01b2c92_Title">
            <a:extLst>
              <a:ext uri="{FF2B5EF4-FFF2-40B4-BE49-F238E27FC236}">
                <a16:creationId xmlns:a16="http://schemas.microsoft.com/office/drawing/2014/main" id="{FE626FE4-F541-4B48-A435-275843400C7D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3725121" y="2738628"/>
            <a:ext cx="9652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8" dirty="0">
                <a:solidFill>
                  <a:schemeClr val="dk1"/>
                </a:solidFill>
                <a:latin typeface="Franklin Gothic Medium" panose="020B0603020102020204" pitchFamily="34" charset="0"/>
              </a:rPr>
              <a:t>Implementation</a:t>
            </a:r>
          </a:p>
        </p:txBody>
      </p:sp>
      <p:sp>
        <p:nvSpPr>
          <p:cNvPr id="92" name="OTLSHAPE_SLT_3a55a5bfa34740f3ab759fd6e250fa54_TextPercentage">
            <a:extLst>
              <a:ext uri="{FF2B5EF4-FFF2-40B4-BE49-F238E27FC236}">
                <a16:creationId xmlns:a16="http://schemas.microsoft.com/office/drawing/2014/main" id="{671761D3-7319-4069-AE1B-9A5514070EDC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020552" y="3025246"/>
            <a:ext cx="3302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 dirty="0">
                <a:solidFill>
                  <a:schemeClr val="lt1"/>
                </a:solidFill>
                <a:latin typeface="Franklin Gothic Medium" panose="020B0603020102020204" pitchFamily="34" charset="0"/>
              </a:rPr>
              <a:t>100%</a:t>
            </a:r>
          </a:p>
        </p:txBody>
      </p:sp>
      <p:sp>
        <p:nvSpPr>
          <p:cNvPr id="96" name="OTLSHAPE_SLT_3a55a5bfa34740f3ab759fd6e250fa54_Title">
            <a:extLst>
              <a:ext uri="{FF2B5EF4-FFF2-40B4-BE49-F238E27FC236}">
                <a16:creationId xmlns:a16="http://schemas.microsoft.com/office/drawing/2014/main" id="{E9C726BF-3F23-49EE-9D03-992ADCD59196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6392704" y="3018028"/>
            <a:ext cx="9271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8">
                <a:solidFill>
                  <a:schemeClr val="dk1"/>
                </a:solidFill>
                <a:latin typeface="Franklin Gothic Medium" panose="020B0603020102020204" pitchFamily="34" charset="0"/>
              </a:rPr>
              <a:t>Documentation</a:t>
            </a:r>
          </a:p>
        </p:txBody>
      </p:sp>
      <p:sp>
        <p:nvSpPr>
          <p:cNvPr id="118" name="OTLSHAPE_SLT_f1a738da602b48a6ae6ab68935c4f5de_Title">
            <a:extLst>
              <a:ext uri="{FF2B5EF4-FFF2-40B4-BE49-F238E27FC236}">
                <a16:creationId xmlns:a16="http://schemas.microsoft.com/office/drawing/2014/main" id="{BC2F29EC-9B73-4145-9559-29A790E5612E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7997560" y="3640328"/>
            <a:ext cx="7112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8" dirty="0">
                <a:solidFill>
                  <a:schemeClr val="dk1"/>
                </a:solidFill>
                <a:latin typeface="Franklin Gothic Medium" panose="020B0603020102020204" pitchFamily="34" charset="0"/>
              </a:rPr>
              <a:t>Unit Testing</a:t>
            </a:r>
          </a:p>
        </p:txBody>
      </p:sp>
      <p:sp>
        <p:nvSpPr>
          <p:cNvPr id="129" name="OTLSHAPE_SLT_6fb5a7135c9d44c0b25de11e530ad1d1_Title">
            <a:extLst>
              <a:ext uri="{FF2B5EF4-FFF2-40B4-BE49-F238E27FC236}">
                <a16:creationId xmlns:a16="http://schemas.microsoft.com/office/drawing/2014/main" id="{07A28786-BD19-4D5E-9EAF-EDFB1EBF0985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8532512" y="3919728"/>
            <a:ext cx="11430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Franklin Gothic Medium" panose="020B0603020102020204" pitchFamily="34" charset="0"/>
              </a:rPr>
              <a:t>Regression Testing</a:t>
            </a:r>
          </a:p>
        </p:txBody>
      </p:sp>
      <p:sp>
        <p:nvSpPr>
          <p:cNvPr id="162" name="OTLSHAPE_SLT_dca96639a98442c0abd5c665aad6bee1_Title">
            <a:extLst>
              <a:ext uri="{FF2B5EF4-FFF2-40B4-BE49-F238E27FC236}">
                <a16:creationId xmlns:a16="http://schemas.microsoft.com/office/drawing/2014/main" id="{8FEADFB5-35EA-4F23-A657-5A00855352AC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745671" y="4757928"/>
            <a:ext cx="6858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8" dirty="0">
                <a:solidFill>
                  <a:schemeClr val="dk1"/>
                </a:solidFill>
                <a:latin typeface="Franklin Gothic Medium" panose="020B0603020102020204" pitchFamily="34" charset="0"/>
              </a:rPr>
              <a:t>Beta Phase</a:t>
            </a:r>
          </a:p>
        </p:txBody>
      </p:sp>
      <p:sp>
        <p:nvSpPr>
          <p:cNvPr id="173" name="OTLSHAPE_SLT_7ed7ee7f51d144a2940905c1a53eda7a_Title">
            <a:extLst>
              <a:ext uri="{FF2B5EF4-FFF2-40B4-BE49-F238E27FC236}">
                <a16:creationId xmlns:a16="http://schemas.microsoft.com/office/drawing/2014/main" id="{90D8F82A-58B3-4C35-90D6-20088433A08B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316550" y="5100828"/>
            <a:ext cx="11938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4" dirty="0">
                <a:solidFill>
                  <a:schemeClr val="dk1"/>
                </a:solidFill>
                <a:latin typeface="Franklin Gothic Medium" panose="020B0603020102020204" pitchFamily="34" charset="0"/>
              </a:rPr>
              <a:t>Post-Beta Bug Fixes</a:t>
            </a:r>
          </a:p>
        </p:txBody>
      </p:sp>
      <p:sp>
        <p:nvSpPr>
          <p:cNvPr id="184" name="OTLSHAPE_SLT_abd9ff666c2a4586aacb08b6442f8959_Title">
            <a:extLst>
              <a:ext uri="{FF2B5EF4-FFF2-40B4-BE49-F238E27FC236}">
                <a16:creationId xmlns:a16="http://schemas.microsoft.com/office/drawing/2014/main" id="{CB7D155A-2781-4C22-88F1-A893C6EEDC64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636265" y="5380228"/>
            <a:ext cx="1143000" cy="1584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>
                <a:solidFill>
                  <a:schemeClr val="dk1"/>
                </a:solidFill>
                <a:latin typeface="Franklin Gothic Medium" panose="020B0603020102020204" pitchFamily="34" charset="0"/>
              </a:rPr>
              <a:t>Regression Testing</a:t>
            </a:r>
          </a:p>
        </p:txBody>
      </p:sp>
      <p:sp>
        <p:nvSpPr>
          <p:cNvPr id="209" name="OTLSHAPE_TB_00000000000000000000000000000000_MiddleTimescaleInterval1">
            <a:extLst>
              <a:ext uri="{FF2B5EF4-FFF2-40B4-BE49-F238E27FC236}">
                <a16:creationId xmlns:a16="http://schemas.microsoft.com/office/drawing/2014/main" id="{E23488B4-9C0A-443B-8C44-6FB852CFB541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2100323" y="1225762"/>
            <a:ext cx="1814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4">
                <a:solidFill>
                  <a:schemeClr val="dk1"/>
                </a:solidFill>
                <a:latin typeface="Franklin Gothic Medium" panose="020B0603020102020204" pitchFamily="34" charset="0"/>
              </a:rPr>
              <a:t>Q4</a:t>
            </a:r>
          </a:p>
        </p:txBody>
      </p:sp>
      <p:sp>
        <p:nvSpPr>
          <p:cNvPr id="210" name="OTLSHAPE_TB_00000000000000000000000000000000_MiddleTimescaleInterval2">
            <a:extLst>
              <a:ext uri="{FF2B5EF4-FFF2-40B4-BE49-F238E27FC236}">
                <a16:creationId xmlns:a16="http://schemas.microsoft.com/office/drawing/2014/main" id="{0546F3F6-4BE6-4557-8E2C-3D539411BA69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3272123" y="1225762"/>
            <a:ext cx="1814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4" dirty="0">
                <a:solidFill>
                  <a:schemeClr val="dk1"/>
                </a:solidFill>
                <a:latin typeface="Franklin Gothic Medium" panose="020B0603020102020204" pitchFamily="34" charset="0"/>
              </a:rPr>
              <a:t>Q1</a:t>
            </a:r>
          </a:p>
        </p:txBody>
      </p:sp>
      <p:sp>
        <p:nvSpPr>
          <p:cNvPr id="211" name="OTLSHAPE_TB_00000000000000000000000000000000_MiddleTimescaleInterval3">
            <a:extLst>
              <a:ext uri="{FF2B5EF4-FFF2-40B4-BE49-F238E27FC236}">
                <a16:creationId xmlns:a16="http://schemas.microsoft.com/office/drawing/2014/main" id="{A5213192-A3D6-4592-8D6F-36DDE23B10ED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4431185" y="1225762"/>
            <a:ext cx="1814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4">
                <a:solidFill>
                  <a:schemeClr val="dk1"/>
                </a:solidFill>
                <a:latin typeface="Franklin Gothic Medium" panose="020B0603020102020204" pitchFamily="34" charset="0"/>
              </a:rPr>
              <a:t>Q2</a:t>
            </a:r>
          </a:p>
        </p:txBody>
      </p:sp>
      <p:sp>
        <p:nvSpPr>
          <p:cNvPr id="212" name="OTLSHAPE_TB_00000000000000000000000000000000_MiddleTimescaleInterval4">
            <a:extLst>
              <a:ext uri="{FF2B5EF4-FFF2-40B4-BE49-F238E27FC236}">
                <a16:creationId xmlns:a16="http://schemas.microsoft.com/office/drawing/2014/main" id="{35866C08-0CCA-4CDE-8B61-17BBB4BA483F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5590248" y="1225762"/>
            <a:ext cx="1814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4">
                <a:solidFill>
                  <a:schemeClr val="dk1"/>
                </a:solidFill>
                <a:latin typeface="Franklin Gothic Medium" panose="020B0603020102020204" pitchFamily="34" charset="0"/>
              </a:rPr>
              <a:t>Q3</a:t>
            </a:r>
          </a:p>
        </p:txBody>
      </p:sp>
      <p:sp>
        <p:nvSpPr>
          <p:cNvPr id="213" name="OTLSHAPE_TB_00000000000000000000000000000000_MiddleTimescaleInterval5">
            <a:extLst>
              <a:ext uri="{FF2B5EF4-FFF2-40B4-BE49-F238E27FC236}">
                <a16:creationId xmlns:a16="http://schemas.microsoft.com/office/drawing/2014/main" id="{D57A6D44-F133-4EE4-9FE1-1CF2514E7234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762048" y="1225762"/>
            <a:ext cx="1814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4">
                <a:solidFill>
                  <a:schemeClr val="dk1"/>
                </a:solidFill>
                <a:latin typeface="Franklin Gothic Medium" panose="020B0603020102020204" pitchFamily="34" charset="0"/>
              </a:rPr>
              <a:t>Q4</a:t>
            </a:r>
          </a:p>
        </p:txBody>
      </p:sp>
      <p:sp>
        <p:nvSpPr>
          <p:cNvPr id="214" name="OTLSHAPE_TB_00000000000000000000000000000000_MiddleTimescaleInterval6">
            <a:extLst>
              <a:ext uri="{FF2B5EF4-FFF2-40B4-BE49-F238E27FC236}">
                <a16:creationId xmlns:a16="http://schemas.microsoft.com/office/drawing/2014/main" id="{9D9FA94F-B5B1-4DA6-8B84-76CAA8842061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933847" y="1225762"/>
            <a:ext cx="1814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4">
                <a:solidFill>
                  <a:schemeClr val="dk1"/>
                </a:solidFill>
                <a:latin typeface="Franklin Gothic Medium" panose="020B0603020102020204" pitchFamily="34" charset="0"/>
              </a:rPr>
              <a:t>Q1</a:t>
            </a:r>
          </a:p>
        </p:txBody>
      </p:sp>
      <p:sp>
        <p:nvSpPr>
          <p:cNvPr id="215" name="OTLSHAPE_TB_00000000000000000000000000000000_MiddleTimescaleInterval7">
            <a:extLst>
              <a:ext uri="{FF2B5EF4-FFF2-40B4-BE49-F238E27FC236}">
                <a16:creationId xmlns:a16="http://schemas.microsoft.com/office/drawing/2014/main" id="{20ADD6B0-D475-45F9-B99B-3FA2B9FE1079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9080173" y="1225762"/>
            <a:ext cx="1814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4">
                <a:solidFill>
                  <a:schemeClr val="dk1"/>
                </a:solidFill>
                <a:latin typeface="Franklin Gothic Medium" panose="020B0603020102020204" pitchFamily="34" charset="0"/>
              </a:rPr>
              <a:t>Q2</a:t>
            </a:r>
          </a:p>
        </p:txBody>
      </p:sp>
      <p:sp>
        <p:nvSpPr>
          <p:cNvPr id="216" name="OTLSHAPE_TB_00000000000000000000000000000000_MiddleTimescaleInterval8">
            <a:extLst>
              <a:ext uri="{FF2B5EF4-FFF2-40B4-BE49-F238E27FC236}">
                <a16:creationId xmlns:a16="http://schemas.microsoft.com/office/drawing/2014/main" id="{CBAF10EA-6D4D-4F0B-BF31-D52A1005D4E5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0239235" y="1225762"/>
            <a:ext cx="1814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4">
                <a:solidFill>
                  <a:schemeClr val="dk1"/>
                </a:solidFill>
                <a:latin typeface="Franklin Gothic Medium" panose="020B0603020102020204" pitchFamily="34" charset="0"/>
              </a:rPr>
              <a:t>Q3</a:t>
            </a:r>
          </a:p>
        </p:txBody>
      </p:sp>
      <p:sp>
        <p:nvSpPr>
          <p:cNvPr id="217" name="OTLSHAPE_TB_00000000000000000000000000000000_BottomTimescaleInterval1">
            <a:extLst>
              <a:ext uri="{FF2B5EF4-FFF2-40B4-BE49-F238E27FC236}">
                <a16:creationId xmlns:a16="http://schemas.microsoft.com/office/drawing/2014/main" id="{CA425494-603D-48E0-BC74-88BDF4CD163C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2100323" y="1417786"/>
            <a:ext cx="211981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Franklin Gothic Medium" panose="020B0603020102020204" pitchFamily="34" charset="0"/>
              </a:rPr>
              <a:t>Oct</a:t>
            </a:r>
          </a:p>
        </p:txBody>
      </p:sp>
      <p:sp>
        <p:nvSpPr>
          <p:cNvPr id="218" name="OTLSHAPE_TB_00000000000000000000000000000000_BottomTimescaleInterval2">
            <a:extLst>
              <a:ext uri="{FF2B5EF4-FFF2-40B4-BE49-F238E27FC236}">
                <a16:creationId xmlns:a16="http://schemas.microsoft.com/office/drawing/2014/main" id="{A4E484F6-6F77-4088-95F7-D021900D07A6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2877277" y="1417786"/>
            <a:ext cx="243272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Franklin Gothic Medium" panose="020B0603020102020204" pitchFamily="34" charset="0"/>
              </a:rPr>
              <a:t>Dec</a:t>
            </a:r>
          </a:p>
        </p:txBody>
      </p:sp>
      <p:sp>
        <p:nvSpPr>
          <p:cNvPr id="219" name="OTLSHAPE_TB_00000000000000000000000000000000_BottomTimescaleInterval3">
            <a:extLst>
              <a:ext uri="{FF2B5EF4-FFF2-40B4-BE49-F238E27FC236}">
                <a16:creationId xmlns:a16="http://schemas.microsoft.com/office/drawing/2014/main" id="{973DBB43-92E6-4ECD-A11B-187E13A0C2D3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3666968" y="1417786"/>
            <a:ext cx="238976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Franklin Gothic Medium" panose="020B0603020102020204" pitchFamily="34" charset="0"/>
              </a:rPr>
              <a:t>Feb</a:t>
            </a:r>
          </a:p>
        </p:txBody>
      </p:sp>
      <p:sp>
        <p:nvSpPr>
          <p:cNvPr id="220" name="OTLSHAPE_TB_00000000000000000000000000000000_BottomTimescaleInterval4">
            <a:extLst>
              <a:ext uri="{FF2B5EF4-FFF2-40B4-BE49-F238E27FC236}">
                <a16:creationId xmlns:a16="http://schemas.microsoft.com/office/drawing/2014/main" id="{ABED8D04-E7E1-4474-A775-122797484670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4431185" y="1417786"/>
            <a:ext cx="218393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Franklin Gothic Medium" panose="020B0603020102020204" pitchFamily="34" charset="0"/>
              </a:rPr>
              <a:t>Apr</a:t>
            </a:r>
          </a:p>
        </p:txBody>
      </p:sp>
      <p:sp>
        <p:nvSpPr>
          <p:cNvPr id="221" name="OTLSHAPE_TB_00000000000000000000000000000000_BottomTimescaleInterval5">
            <a:extLst>
              <a:ext uri="{FF2B5EF4-FFF2-40B4-BE49-F238E27FC236}">
                <a16:creationId xmlns:a16="http://schemas.microsoft.com/office/drawing/2014/main" id="{C61BD039-EDC5-4C46-8E60-F5FB0F71415C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5208139" y="1417786"/>
            <a:ext cx="215187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Franklin Gothic Medium" panose="020B0603020102020204" pitchFamily="34" charset="0"/>
              </a:rPr>
              <a:t>Jun</a:t>
            </a:r>
          </a:p>
        </p:txBody>
      </p:sp>
      <p:sp>
        <p:nvSpPr>
          <p:cNvPr id="222" name="OTLSHAPE_TB_00000000000000000000000000000000_BottomTimescaleInterval6">
            <a:extLst>
              <a:ext uri="{FF2B5EF4-FFF2-40B4-BE49-F238E27FC236}">
                <a16:creationId xmlns:a16="http://schemas.microsoft.com/office/drawing/2014/main" id="{13418038-1F22-4270-94C2-AF86639B99FB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5985093" y="1417786"/>
            <a:ext cx="2452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Franklin Gothic Medium" panose="020B0603020102020204" pitchFamily="34" charset="0"/>
              </a:rPr>
              <a:t>Aug</a:t>
            </a:r>
          </a:p>
        </p:txBody>
      </p:sp>
      <p:sp>
        <p:nvSpPr>
          <p:cNvPr id="223" name="OTLSHAPE_TB_00000000000000000000000000000000_BottomTimescaleInterval7">
            <a:extLst>
              <a:ext uri="{FF2B5EF4-FFF2-40B4-BE49-F238E27FC236}">
                <a16:creationId xmlns:a16="http://schemas.microsoft.com/office/drawing/2014/main" id="{6C749005-7BA9-43A7-8F0D-0B34B7C05F9D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6762048" y="1417786"/>
            <a:ext cx="211981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Franklin Gothic Medium" panose="020B0603020102020204" pitchFamily="34" charset="0"/>
              </a:rPr>
              <a:t>Oct</a:t>
            </a:r>
          </a:p>
        </p:txBody>
      </p:sp>
      <p:sp>
        <p:nvSpPr>
          <p:cNvPr id="224" name="OTLSHAPE_TB_00000000000000000000000000000000_BottomTimescaleInterval8">
            <a:extLst>
              <a:ext uri="{FF2B5EF4-FFF2-40B4-BE49-F238E27FC236}">
                <a16:creationId xmlns:a16="http://schemas.microsoft.com/office/drawing/2014/main" id="{8091F614-1DC3-4219-BAD6-28300F46C1BF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539002" y="1417786"/>
            <a:ext cx="243272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Franklin Gothic Medium" panose="020B0603020102020204" pitchFamily="34" charset="0"/>
              </a:rPr>
              <a:t>Dec</a:t>
            </a:r>
          </a:p>
        </p:txBody>
      </p:sp>
      <p:sp>
        <p:nvSpPr>
          <p:cNvPr id="225" name="OTLSHAPE_TB_00000000000000000000000000000000_BottomTimescaleInterval9">
            <a:extLst>
              <a:ext uri="{FF2B5EF4-FFF2-40B4-BE49-F238E27FC236}">
                <a16:creationId xmlns:a16="http://schemas.microsoft.com/office/drawing/2014/main" id="{A87EC4C3-7F1C-474C-833B-FD7AFCC079EC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8328692" y="1417786"/>
            <a:ext cx="238976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Franklin Gothic Medium" panose="020B0603020102020204" pitchFamily="34" charset="0"/>
              </a:rPr>
              <a:t>Feb</a:t>
            </a:r>
          </a:p>
        </p:txBody>
      </p:sp>
      <p:sp>
        <p:nvSpPr>
          <p:cNvPr id="226" name="OTLSHAPE_TB_00000000000000000000000000000000_BottomTimescaleInterval10">
            <a:extLst>
              <a:ext uri="{FF2B5EF4-FFF2-40B4-BE49-F238E27FC236}">
                <a16:creationId xmlns:a16="http://schemas.microsoft.com/office/drawing/2014/main" id="{02C75D3E-1DCA-4195-ACE8-86B5D687A4B3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9080173" y="1417786"/>
            <a:ext cx="218393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Franklin Gothic Medium" panose="020B0603020102020204" pitchFamily="34" charset="0"/>
              </a:rPr>
              <a:t>Apr</a:t>
            </a:r>
          </a:p>
        </p:txBody>
      </p:sp>
      <p:sp>
        <p:nvSpPr>
          <p:cNvPr id="227" name="OTLSHAPE_TB_00000000000000000000000000000000_BottomTimescaleInterval11">
            <a:extLst>
              <a:ext uri="{FF2B5EF4-FFF2-40B4-BE49-F238E27FC236}">
                <a16:creationId xmlns:a16="http://schemas.microsoft.com/office/drawing/2014/main" id="{1E11CF81-EBFA-4C8C-B434-32D44FCC3CEB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9857127" y="1417786"/>
            <a:ext cx="215187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Franklin Gothic Medium" panose="020B0603020102020204" pitchFamily="34" charset="0"/>
              </a:rPr>
              <a:t>Jun</a:t>
            </a:r>
          </a:p>
        </p:txBody>
      </p:sp>
      <p:sp>
        <p:nvSpPr>
          <p:cNvPr id="228" name="OTLSHAPE_TB_00000000000000000000000000000000_BottomTimescaleInterval12">
            <a:extLst>
              <a:ext uri="{FF2B5EF4-FFF2-40B4-BE49-F238E27FC236}">
                <a16:creationId xmlns:a16="http://schemas.microsoft.com/office/drawing/2014/main" id="{C337892E-40EE-4B9D-8EB4-04C4860C7415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0634081" y="1417786"/>
            <a:ext cx="245260" cy="1728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dirty="0">
                <a:solidFill>
                  <a:schemeClr val="dk1"/>
                </a:solidFill>
                <a:latin typeface="Franklin Gothic Medium" panose="020B0603020102020204" pitchFamily="34" charset="0"/>
              </a:rPr>
              <a:t>Aug</a:t>
            </a:r>
          </a:p>
        </p:txBody>
      </p:sp>
      <p:sp>
        <p:nvSpPr>
          <p:cNvPr id="293" name="OTLSHAPE_SLM_3de89eaa9daa4a32b9165e9b5cb05e4a_Title">
            <a:extLst>
              <a:ext uri="{FF2B5EF4-FFF2-40B4-BE49-F238E27FC236}">
                <a16:creationId xmlns:a16="http://schemas.microsoft.com/office/drawing/2014/main" id="{E4E8FE96-8FDB-4BEC-B9A6-9BCE3FCCA96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4838574" y="2399369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Review</a:t>
            </a:r>
          </a:p>
        </p:txBody>
      </p:sp>
      <p:sp>
        <p:nvSpPr>
          <p:cNvPr id="296" name="OTLSHAPE_SLM_7edeea20ee4e44c69dd6e2873a434b7c_Title">
            <a:extLst>
              <a:ext uri="{FF2B5EF4-FFF2-40B4-BE49-F238E27FC236}">
                <a16:creationId xmlns:a16="http://schemas.microsoft.com/office/drawing/2014/main" id="{79B29741-64A1-4B8B-9D73-8CAEB90FCCEC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7538808" y="3301069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Review</a:t>
            </a:r>
          </a:p>
        </p:txBody>
      </p:sp>
      <p:sp>
        <p:nvSpPr>
          <p:cNvPr id="299" name="OTLSHAPE_SLM_1bbea507880142b9a9dbc3af11ab0f90_Title">
            <a:extLst>
              <a:ext uri="{FF2B5EF4-FFF2-40B4-BE49-F238E27FC236}">
                <a16:creationId xmlns:a16="http://schemas.microsoft.com/office/drawing/2014/main" id="{6FDBCCC1-779D-4452-B31E-B393C9CEF180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7934342" y="4202769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 dirty="0">
                <a:solidFill>
                  <a:schemeClr val="dk1"/>
                </a:solidFill>
                <a:latin typeface="Calibri" panose="020F0502020204030204" pitchFamily="34" charset="0"/>
              </a:rPr>
              <a:t>Review</a:t>
            </a:r>
          </a:p>
        </p:txBody>
      </p:sp>
      <p:sp>
        <p:nvSpPr>
          <p:cNvPr id="302" name="OTLSHAPE_SLM_1465ade49d6d4f8b87de08c834af55d3_Title">
            <a:extLst>
              <a:ext uri="{FF2B5EF4-FFF2-40B4-BE49-F238E27FC236}">
                <a16:creationId xmlns:a16="http://schemas.microsoft.com/office/drawing/2014/main" id="{3F8155BD-70F3-43C0-A2A5-F77EC18BF12F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8453051" y="5663269"/>
            <a:ext cx="161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General Availability Release</a:t>
            </a:r>
          </a:p>
        </p:txBody>
      </p:sp>
      <p:sp>
        <p:nvSpPr>
          <p:cNvPr id="305" name="OTLSHAPE_SLM_c2b0c0ea899643de840e36c7cadadf71_Title">
            <a:extLst>
              <a:ext uri="{FF2B5EF4-FFF2-40B4-BE49-F238E27FC236}">
                <a16:creationId xmlns:a16="http://schemas.microsoft.com/office/drawing/2014/main" id="{328D193C-C21E-43D7-A891-C94832507530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7625600" y="4482169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Beta Release</a:t>
            </a:r>
          </a:p>
        </p:txBody>
      </p:sp>
      <p:cxnSp>
        <p:nvCxnSpPr>
          <p:cNvPr id="276" name="OTLSHAPE_TB_00000000000000000000000000000000_Separator1">
            <a:extLst>
              <a:ext uri="{FF2B5EF4-FFF2-40B4-BE49-F238E27FC236}">
                <a16:creationId xmlns:a16="http://schemas.microsoft.com/office/drawing/2014/main" id="{0A5429AA-F866-4345-AA5E-320E3407FB8E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3208623" y="10287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OTLSHAPE_TB_00000000000000000000000000000000_Separator2">
            <a:extLst>
              <a:ext uri="{FF2B5EF4-FFF2-40B4-BE49-F238E27FC236}">
                <a16:creationId xmlns:a16="http://schemas.microsoft.com/office/drawing/2014/main" id="{6CB88593-2C92-41E7-97C8-5C4026AE4419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7870347" y="10287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OTLSHAPE_TB_00000000000000000000000000000000_MiddleSeparator1">
            <a:extLst>
              <a:ext uri="{FF2B5EF4-FFF2-40B4-BE49-F238E27FC236}">
                <a16:creationId xmlns:a16="http://schemas.microsoft.com/office/drawing/2014/main" id="{10949545-0161-421B-8A3F-27CA2A81094E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3208623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OTLSHAPE_TB_00000000000000000000000000000000_MiddleSeparator2">
            <a:extLst>
              <a:ext uri="{FF2B5EF4-FFF2-40B4-BE49-F238E27FC236}">
                <a16:creationId xmlns:a16="http://schemas.microsoft.com/office/drawing/2014/main" id="{79EBD502-8B84-4D5A-85D1-A332BAE8B7B0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4367685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TB_00000000000000000000000000000000_MiddleSeparator3">
            <a:extLst>
              <a:ext uri="{FF2B5EF4-FFF2-40B4-BE49-F238E27FC236}">
                <a16:creationId xmlns:a16="http://schemas.microsoft.com/office/drawing/2014/main" id="{D9DA0F69-B363-4028-9ACF-D1F1EC025F99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5526748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OTLSHAPE_TB_00000000000000000000000000000000_MiddleSeparator4">
            <a:extLst>
              <a:ext uri="{FF2B5EF4-FFF2-40B4-BE49-F238E27FC236}">
                <a16:creationId xmlns:a16="http://schemas.microsoft.com/office/drawing/2014/main" id="{68FB15C1-6F09-4144-811D-4A744AA93997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6698547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OTLSHAPE_TB_00000000000000000000000000000000_MiddleSeparator5">
            <a:extLst>
              <a:ext uri="{FF2B5EF4-FFF2-40B4-BE49-F238E27FC236}">
                <a16:creationId xmlns:a16="http://schemas.microsoft.com/office/drawing/2014/main" id="{88313BDF-F052-492E-B705-3EBF119E2614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7870347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OTLSHAPE_TB_00000000000000000000000000000000_MiddleSeparator6">
            <a:extLst>
              <a:ext uri="{FF2B5EF4-FFF2-40B4-BE49-F238E27FC236}">
                <a16:creationId xmlns:a16="http://schemas.microsoft.com/office/drawing/2014/main" id="{5E6ED71F-C4C7-4F68-A329-4098E6AB6197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9016672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TB_00000000000000000000000000000000_MiddleSeparator7">
            <a:extLst>
              <a:ext uri="{FF2B5EF4-FFF2-40B4-BE49-F238E27FC236}">
                <a16:creationId xmlns:a16="http://schemas.microsoft.com/office/drawing/2014/main" id="{2438874E-B1A9-478C-A084-89A0E4060027}"/>
              </a:ext>
            </a:extLst>
          </p:cNvPr>
          <p:cNvCxnSpPr/>
          <p:nvPr>
            <p:custDataLst>
              <p:tags r:id="rId143"/>
            </p:custDataLst>
          </p:nvPr>
        </p:nvCxnSpPr>
        <p:spPr>
          <a:xfrm>
            <a:off x="10175735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OTLSHAPE_TB_00000000000000000000000000000000_BottomSeparator1">
            <a:extLst>
              <a:ext uri="{FF2B5EF4-FFF2-40B4-BE49-F238E27FC236}">
                <a16:creationId xmlns:a16="http://schemas.microsoft.com/office/drawing/2014/main" id="{40245A37-D1A7-4DC1-8594-9F572D32FF3C}"/>
              </a:ext>
            </a:extLst>
          </p:cNvPr>
          <p:cNvCxnSpPr/>
          <p:nvPr>
            <p:custDataLst>
              <p:tags r:id="rId144"/>
            </p:custDataLst>
          </p:nvPr>
        </p:nvCxnSpPr>
        <p:spPr>
          <a:xfrm>
            <a:off x="2813777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TB_00000000000000000000000000000000_BottomSeparator2">
            <a:extLst>
              <a:ext uri="{FF2B5EF4-FFF2-40B4-BE49-F238E27FC236}">
                <a16:creationId xmlns:a16="http://schemas.microsoft.com/office/drawing/2014/main" id="{C419B8DF-97AB-4FA1-AAD8-151EB9245001}"/>
              </a:ext>
            </a:extLst>
          </p:cNvPr>
          <p:cNvCxnSpPr/>
          <p:nvPr>
            <p:custDataLst>
              <p:tags r:id="rId145"/>
            </p:custDataLst>
          </p:nvPr>
        </p:nvCxnSpPr>
        <p:spPr>
          <a:xfrm>
            <a:off x="3603468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OTLSHAPE_TB_00000000000000000000000000000000_BottomSeparator3">
            <a:extLst>
              <a:ext uri="{FF2B5EF4-FFF2-40B4-BE49-F238E27FC236}">
                <a16:creationId xmlns:a16="http://schemas.microsoft.com/office/drawing/2014/main" id="{E551AAA9-714C-4908-AD34-73CF4D983387}"/>
              </a:ext>
            </a:extLst>
          </p:cNvPr>
          <p:cNvCxnSpPr/>
          <p:nvPr>
            <p:custDataLst>
              <p:tags r:id="rId146"/>
            </p:custDataLst>
          </p:nvPr>
        </p:nvCxnSpPr>
        <p:spPr>
          <a:xfrm>
            <a:off x="4367685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TB_00000000000000000000000000000000_BottomSeparator4">
            <a:extLst>
              <a:ext uri="{FF2B5EF4-FFF2-40B4-BE49-F238E27FC236}">
                <a16:creationId xmlns:a16="http://schemas.microsoft.com/office/drawing/2014/main" id="{2503366D-65F6-4AC5-B53F-224170D76499}"/>
              </a:ext>
            </a:extLst>
          </p:cNvPr>
          <p:cNvCxnSpPr/>
          <p:nvPr>
            <p:custDataLst>
              <p:tags r:id="rId147"/>
            </p:custDataLst>
          </p:nvPr>
        </p:nvCxnSpPr>
        <p:spPr>
          <a:xfrm>
            <a:off x="5144639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OTLSHAPE_TB_00000000000000000000000000000000_BottomSeparator5">
            <a:extLst>
              <a:ext uri="{FF2B5EF4-FFF2-40B4-BE49-F238E27FC236}">
                <a16:creationId xmlns:a16="http://schemas.microsoft.com/office/drawing/2014/main" id="{3CCBA7E1-A524-4679-AC11-F3C10BAD0A1E}"/>
              </a:ext>
            </a:extLst>
          </p:cNvPr>
          <p:cNvCxnSpPr/>
          <p:nvPr>
            <p:custDataLst>
              <p:tags r:id="rId148"/>
            </p:custDataLst>
          </p:nvPr>
        </p:nvCxnSpPr>
        <p:spPr>
          <a:xfrm>
            <a:off x="5921593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TB_00000000000000000000000000000000_BottomSeparator6">
            <a:extLst>
              <a:ext uri="{FF2B5EF4-FFF2-40B4-BE49-F238E27FC236}">
                <a16:creationId xmlns:a16="http://schemas.microsoft.com/office/drawing/2014/main" id="{494E995D-6531-4D15-93B5-2E4B66361C7A}"/>
              </a:ext>
            </a:extLst>
          </p:cNvPr>
          <p:cNvCxnSpPr/>
          <p:nvPr>
            <p:custDataLst>
              <p:tags r:id="rId149"/>
            </p:custDataLst>
          </p:nvPr>
        </p:nvCxnSpPr>
        <p:spPr>
          <a:xfrm>
            <a:off x="6698547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OTLSHAPE_TB_00000000000000000000000000000000_BottomSeparator7">
            <a:extLst>
              <a:ext uri="{FF2B5EF4-FFF2-40B4-BE49-F238E27FC236}">
                <a16:creationId xmlns:a16="http://schemas.microsoft.com/office/drawing/2014/main" id="{CF42C668-68C7-48DF-BB7C-FA72F39F10B4}"/>
              </a:ext>
            </a:extLst>
          </p:cNvPr>
          <p:cNvCxnSpPr/>
          <p:nvPr>
            <p:custDataLst>
              <p:tags r:id="rId150"/>
            </p:custDataLst>
          </p:nvPr>
        </p:nvCxnSpPr>
        <p:spPr>
          <a:xfrm>
            <a:off x="7475501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OTLSHAPE_TB_00000000000000000000000000000000_BottomSeparator8">
            <a:extLst>
              <a:ext uri="{FF2B5EF4-FFF2-40B4-BE49-F238E27FC236}">
                <a16:creationId xmlns:a16="http://schemas.microsoft.com/office/drawing/2014/main" id="{7B417C06-ADD4-41A5-B580-E32919A67C68}"/>
              </a:ext>
            </a:extLst>
          </p:cNvPr>
          <p:cNvCxnSpPr/>
          <p:nvPr>
            <p:custDataLst>
              <p:tags r:id="rId151"/>
            </p:custDataLst>
          </p:nvPr>
        </p:nvCxnSpPr>
        <p:spPr>
          <a:xfrm>
            <a:off x="8265192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BottomSeparator9">
            <a:extLst>
              <a:ext uri="{FF2B5EF4-FFF2-40B4-BE49-F238E27FC236}">
                <a16:creationId xmlns:a16="http://schemas.microsoft.com/office/drawing/2014/main" id="{D5180A31-7D32-4A06-9905-2A334C893F41}"/>
              </a:ext>
            </a:extLst>
          </p:cNvPr>
          <p:cNvCxnSpPr/>
          <p:nvPr>
            <p:custDataLst>
              <p:tags r:id="rId152"/>
            </p:custDataLst>
          </p:nvPr>
        </p:nvCxnSpPr>
        <p:spPr>
          <a:xfrm>
            <a:off x="9016672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TB_00000000000000000000000000000000_BottomSeparator10">
            <a:extLst>
              <a:ext uri="{FF2B5EF4-FFF2-40B4-BE49-F238E27FC236}">
                <a16:creationId xmlns:a16="http://schemas.microsoft.com/office/drawing/2014/main" id="{8324D458-9133-4F5B-B16E-2342D9F48507}"/>
              </a:ext>
            </a:extLst>
          </p:cNvPr>
          <p:cNvCxnSpPr/>
          <p:nvPr>
            <p:custDataLst>
              <p:tags r:id="rId153"/>
            </p:custDataLst>
          </p:nvPr>
        </p:nvCxnSpPr>
        <p:spPr>
          <a:xfrm>
            <a:off x="9793626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OTLSHAPE_TB_00000000000000000000000000000000_BottomSeparator11">
            <a:extLst>
              <a:ext uri="{FF2B5EF4-FFF2-40B4-BE49-F238E27FC236}">
                <a16:creationId xmlns:a16="http://schemas.microsoft.com/office/drawing/2014/main" id="{69571056-FFF6-4A9E-9E31-11C575DE09F5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10570580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4E1D53AB-2DFD-4A58-8F08-D11A4239211D}"/>
              </a:ext>
            </a:extLst>
          </p:cNvPr>
          <p:cNvSpPr txBox="1"/>
          <p:nvPr/>
        </p:nvSpPr>
        <p:spPr>
          <a:xfrm>
            <a:off x="2380986" y="2428324"/>
            <a:ext cx="1099354" cy="5539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Franklin Gothic Book" panose="020B0503020102020204" pitchFamily="34" charset="0"/>
              </a:rPr>
              <a:t>Architect pulled into emergency production issue</a:t>
            </a:r>
          </a:p>
        </p:txBody>
      </p:sp>
      <p:cxnSp>
        <p:nvCxnSpPr>
          <p:cNvPr id="274" name="Straight Arrow Connector 273">
            <a:extLst>
              <a:ext uri="{FF2B5EF4-FFF2-40B4-BE49-F238E27FC236}">
                <a16:creationId xmlns:a16="http://schemas.microsoft.com/office/drawing/2014/main" id="{8DFD3A9C-4CB0-489B-B029-5CF0BFAAC2EB}"/>
              </a:ext>
            </a:extLst>
          </p:cNvPr>
          <p:cNvCxnSpPr>
            <a:cxnSpLocks/>
            <a:stCxn id="272" idx="3"/>
            <a:endCxn id="46" idx="2"/>
          </p:cNvCxnSpPr>
          <p:nvPr/>
        </p:nvCxnSpPr>
        <p:spPr>
          <a:xfrm flipV="1">
            <a:off x="3480340" y="2267522"/>
            <a:ext cx="592437" cy="437801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98405CFC-C14A-47A8-AF11-183435E018D5}"/>
              </a:ext>
            </a:extLst>
          </p:cNvPr>
          <p:cNvSpPr txBox="1"/>
          <p:nvPr/>
        </p:nvSpPr>
        <p:spPr>
          <a:xfrm>
            <a:off x="6129389" y="2061053"/>
            <a:ext cx="123131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Franklin Gothic Book" panose="020B0503020102020204" pitchFamily="34" charset="0"/>
              </a:rPr>
              <a:t>Scope creep delays implementation</a:t>
            </a:r>
          </a:p>
        </p:txBody>
      </p: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3B6309ED-D818-42DA-8230-CE0A6580AF66}"/>
              </a:ext>
            </a:extLst>
          </p:cNvPr>
          <p:cNvCxnSpPr>
            <a:cxnSpLocks/>
            <a:stCxn id="275" idx="2"/>
            <a:endCxn id="57" idx="0"/>
          </p:cNvCxnSpPr>
          <p:nvPr/>
        </p:nvCxnSpPr>
        <p:spPr>
          <a:xfrm flipH="1">
            <a:off x="5740357" y="2461163"/>
            <a:ext cx="1004689" cy="284683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47B2278-672F-41A1-B4D0-2F5013EA0B6C}"/>
              </a:ext>
            </a:extLst>
          </p:cNvPr>
          <p:cNvSpPr txBox="1"/>
          <p:nvPr/>
        </p:nvSpPr>
        <p:spPr>
          <a:xfrm>
            <a:off x="2036823" y="319180"/>
            <a:ext cx="9310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GB" sz="2400" dirty="0">
                <a:latin typeface="Franklin Gothic Book" panose="020B0503020102020204" pitchFamily="34" charset="0"/>
              </a:rPr>
              <a:t>Software Development Lifecycle (SDLC) Plan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BE208A21-B930-47EF-8DC7-3321AB64FBFA}"/>
              </a:ext>
            </a:extLst>
          </p:cNvPr>
          <p:cNvSpPr txBox="1"/>
          <p:nvPr/>
        </p:nvSpPr>
        <p:spPr>
          <a:xfrm>
            <a:off x="5794826" y="3840747"/>
            <a:ext cx="1301056" cy="5539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Franklin Gothic Book" panose="020B0503020102020204" pitchFamily="34" charset="0"/>
              </a:rPr>
              <a:t>Add one QA resource to reduce unit testing elapsed time</a:t>
            </a:r>
          </a:p>
        </p:txBody>
      </p:sp>
      <p:cxnSp>
        <p:nvCxnSpPr>
          <p:cNvPr id="239" name="Straight Arrow Connector 238">
            <a:extLst>
              <a:ext uri="{FF2B5EF4-FFF2-40B4-BE49-F238E27FC236}">
                <a16:creationId xmlns:a16="http://schemas.microsoft.com/office/drawing/2014/main" id="{369D2898-E0D5-4083-8F98-A577B1D2A811}"/>
              </a:ext>
            </a:extLst>
          </p:cNvPr>
          <p:cNvCxnSpPr>
            <a:cxnSpLocks/>
            <a:stCxn id="238" idx="3"/>
            <a:endCxn id="260" idx="1"/>
          </p:cNvCxnSpPr>
          <p:nvPr/>
        </p:nvCxnSpPr>
        <p:spPr>
          <a:xfrm flipV="1">
            <a:off x="7095882" y="3719534"/>
            <a:ext cx="315935" cy="39821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>
            <a:extLst>
              <a:ext uri="{FF2B5EF4-FFF2-40B4-BE49-F238E27FC236}">
                <a16:creationId xmlns:a16="http://schemas.microsoft.com/office/drawing/2014/main" id="{B1259707-D637-4438-B5DF-F1662F138419}"/>
              </a:ext>
            </a:extLst>
          </p:cNvPr>
          <p:cNvSpPr txBox="1"/>
          <p:nvPr/>
        </p:nvSpPr>
        <p:spPr>
          <a:xfrm>
            <a:off x="9703913" y="4298848"/>
            <a:ext cx="130105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Franklin Gothic Book" panose="020B0503020102020204" pitchFamily="34" charset="0"/>
              </a:rPr>
              <a:t>Reduce bug fixing window (added risk)</a:t>
            </a:r>
          </a:p>
        </p:txBody>
      </p:sp>
      <p:cxnSp>
        <p:nvCxnSpPr>
          <p:cNvPr id="241" name="Straight Arrow Connector 240">
            <a:extLst>
              <a:ext uri="{FF2B5EF4-FFF2-40B4-BE49-F238E27FC236}">
                <a16:creationId xmlns:a16="http://schemas.microsoft.com/office/drawing/2014/main" id="{53B8EB5B-E552-4D28-BDD0-C6765C48296F}"/>
              </a:ext>
            </a:extLst>
          </p:cNvPr>
          <p:cNvCxnSpPr>
            <a:cxnSpLocks/>
            <a:stCxn id="266" idx="0"/>
            <a:endCxn id="240" idx="2"/>
          </p:cNvCxnSpPr>
          <p:nvPr/>
        </p:nvCxnSpPr>
        <p:spPr>
          <a:xfrm flipV="1">
            <a:off x="9691325" y="4698958"/>
            <a:ext cx="663116" cy="417576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2F5C4C5B-A72F-4906-B267-58BCF379F605}"/>
              </a:ext>
            </a:extLst>
          </p:cNvPr>
          <p:cNvGrpSpPr/>
          <p:nvPr/>
        </p:nvGrpSpPr>
        <p:grpSpPr>
          <a:xfrm>
            <a:off x="2206667" y="3746193"/>
            <a:ext cx="1845083" cy="2049279"/>
            <a:chOff x="2190329" y="4109713"/>
            <a:chExt cx="1845083" cy="2049279"/>
          </a:xfrm>
        </p:grpSpPr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EFED56AD-AE62-4682-96C4-98CA4CCB488B}"/>
                </a:ext>
              </a:extLst>
            </p:cNvPr>
            <p:cNvSpPr txBox="1"/>
            <p:nvPr/>
          </p:nvSpPr>
          <p:spPr>
            <a:xfrm>
              <a:off x="2190329" y="4109713"/>
              <a:ext cx="1845083" cy="20492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800"/>
                </a:spcAft>
              </a:pPr>
              <a:r>
                <a:rPr lang="en-US" sz="1050" b="1" dirty="0">
                  <a:latin typeface="Franklin Gothic Book" panose="020B0503020102020204" pitchFamily="34" charset="0"/>
                </a:rPr>
                <a:t>Resources</a:t>
              </a:r>
            </a:p>
            <a:p>
              <a:pPr>
                <a:spcAft>
                  <a:spcPts val="800"/>
                </a:spcAft>
              </a:pPr>
              <a:r>
                <a:rPr lang="en-US" sz="1000" dirty="0">
                  <a:latin typeface="Franklin Gothic Book" panose="020B0503020102020204" pitchFamily="34" charset="0"/>
                </a:rPr>
                <a:t>Client</a:t>
              </a:r>
            </a:p>
            <a:p>
              <a:pPr>
                <a:spcAft>
                  <a:spcPts val="800"/>
                </a:spcAft>
              </a:pPr>
              <a:r>
                <a:rPr lang="en-US" sz="1000" dirty="0">
                  <a:latin typeface="Franklin Gothic Book" panose="020B0503020102020204" pitchFamily="34" charset="0"/>
                </a:rPr>
                <a:t>Product Management</a:t>
              </a:r>
            </a:p>
            <a:p>
              <a:pPr>
                <a:spcAft>
                  <a:spcPts val="800"/>
                </a:spcAft>
              </a:pPr>
              <a:r>
                <a:rPr lang="en-US" sz="1000" dirty="0">
                  <a:latin typeface="Franklin Gothic Book" panose="020B0503020102020204" pitchFamily="34" charset="0"/>
                </a:rPr>
                <a:t>Quality Assurance</a:t>
              </a:r>
            </a:p>
            <a:p>
              <a:pPr>
                <a:spcAft>
                  <a:spcPts val="800"/>
                </a:spcAft>
              </a:pPr>
              <a:r>
                <a:rPr lang="en-US" sz="1000" dirty="0">
                  <a:latin typeface="Franklin Gothic Book" panose="020B0503020102020204" pitchFamily="34" charset="0"/>
                </a:rPr>
                <a:t>Software Architects</a:t>
              </a:r>
            </a:p>
            <a:p>
              <a:pPr>
                <a:spcAft>
                  <a:spcPts val="800"/>
                </a:spcAft>
              </a:pPr>
              <a:r>
                <a:rPr lang="en-US" sz="1000" dirty="0">
                  <a:latin typeface="Franklin Gothic Book" panose="020B0503020102020204" pitchFamily="34" charset="0"/>
                </a:rPr>
                <a:t>Software Engineers</a:t>
              </a:r>
            </a:p>
            <a:p>
              <a:pPr>
                <a:spcAft>
                  <a:spcPts val="800"/>
                </a:spcAft>
              </a:pPr>
              <a:r>
                <a:rPr lang="en-US" sz="1000" dirty="0">
                  <a:latin typeface="Franklin Gothic Book" panose="020B0503020102020204" pitchFamily="34" charset="0"/>
                </a:rPr>
                <a:t>Technical Writers</a:t>
              </a:r>
            </a:p>
            <a:p>
              <a:pPr>
                <a:spcAft>
                  <a:spcPts val="800"/>
                </a:spcAft>
              </a:pPr>
              <a:r>
                <a:rPr lang="en-US" sz="1000" dirty="0">
                  <a:latin typeface="Franklin Gothic Book" panose="020B0503020102020204" pitchFamily="34" charset="0"/>
                </a:rPr>
                <a:t>Release Management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E481FEF-BB7D-4DA1-9C64-5A0AF2DC8DF2}"/>
                </a:ext>
              </a:extLst>
            </p:cNvPr>
            <p:cNvSpPr/>
            <p:nvPr/>
          </p:nvSpPr>
          <p:spPr>
            <a:xfrm>
              <a:off x="3586192" y="4430438"/>
              <a:ext cx="341352" cy="1179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5ED3B70A-3FB5-4977-B89A-D3FAFAEDB661}"/>
                </a:ext>
              </a:extLst>
            </p:cNvPr>
            <p:cNvSpPr/>
            <p:nvPr/>
          </p:nvSpPr>
          <p:spPr>
            <a:xfrm>
              <a:off x="3586192" y="4684624"/>
              <a:ext cx="341352" cy="1179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AE06EC8C-A1E0-4309-939D-1F1626A7B9CF}"/>
                </a:ext>
              </a:extLst>
            </p:cNvPr>
            <p:cNvSpPr/>
            <p:nvPr/>
          </p:nvSpPr>
          <p:spPr>
            <a:xfrm>
              <a:off x="3586192" y="4938810"/>
              <a:ext cx="341352" cy="11794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6248CED6-D763-4A79-A938-B96893C76005}"/>
                </a:ext>
              </a:extLst>
            </p:cNvPr>
            <p:cNvSpPr/>
            <p:nvPr/>
          </p:nvSpPr>
          <p:spPr>
            <a:xfrm>
              <a:off x="3586192" y="5192996"/>
              <a:ext cx="341352" cy="11794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1067BC59-58EF-46DB-9CDF-E1BDAC42B5CF}"/>
                </a:ext>
              </a:extLst>
            </p:cNvPr>
            <p:cNvSpPr/>
            <p:nvPr/>
          </p:nvSpPr>
          <p:spPr>
            <a:xfrm>
              <a:off x="3586192" y="5447182"/>
              <a:ext cx="341352" cy="1179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B02983C1-0EBE-4C88-BD3F-4770F1599B33}"/>
                </a:ext>
              </a:extLst>
            </p:cNvPr>
            <p:cNvSpPr/>
            <p:nvPr/>
          </p:nvSpPr>
          <p:spPr>
            <a:xfrm>
              <a:off x="3586192" y="5701369"/>
              <a:ext cx="341352" cy="1179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Diamond 248">
              <a:extLst>
                <a:ext uri="{FF2B5EF4-FFF2-40B4-BE49-F238E27FC236}">
                  <a16:creationId xmlns:a16="http://schemas.microsoft.com/office/drawing/2014/main" id="{DB344B7F-1BB7-4773-A2C7-0439A5AD55BE}"/>
                </a:ext>
              </a:extLst>
            </p:cNvPr>
            <p:cNvSpPr/>
            <p:nvPr/>
          </p:nvSpPr>
          <p:spPr>
            <a:xfrm>
              <a:off x="3666968" y="5900927"/>
              <a:ext cx="178501" cy="182880"/>
            </a:xfrm>
            <a:prstGeom prst="diamond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1" name="TextBox 270">
            <a:extLst>
              <a:ext uri="{FF2B5EF4-FFF2-40B4-BE49-F238E27FC236}">
                <a16:creationId xmlns:a16="http://schemas.microsoft.com/office/drawing/2014/main" id="{AA2904BF-26E7-46FC-8C21-F55E09A0E3B6}"/>
              </a:ext>
            </a:extLst>
          </p:cNvPr>
          <p:cNvSpPr txBox="1"/>
          <p:nvPr/>
        </p:nvSpPr>
        <p:spPr>
          <a:xfrm rot="5400000">
            <a:off x="7659044" y="1906246"/>
            <a:ext cx="10823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Franklin Gothic Book" panose="020B0503020102020204" pitchFamily="34" charset="0"/>
              </a:rPr>
              <a:t>Code Freeze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F85113D0-E784-492B-96B1-19FC6A681981}"/>
              </a:ext>
            </a:extLst>
          </p:cNvPr>
          <p:cNvSpPr txBox="1"/>
          <p:nvPr/>
        </p:nvSpPr>
        <p:spPr>
          <a:xfrm rot="5400000">
            <a:off x="9509527" y="1900737"/>
            <a:ext cx="9240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Franklin Gothic Book" panose="020B0503020102020204" pitchFamily="34" charset="0"/>
              </a:rPr>
              <a:t>Code Freeze</a:t>
            </a:r>
          </a:p>
        </p:txBody>
      </p: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5B520E1A-7190-4F72-B9E7-444F726125AB}"/>
              </a:ext>
            </a:extLst>
          </p:cNvPr>
          <p:cNvGrpSpPr/>
          <p:nvPr/>
        </p:nvGrpSpPr>
        <p:grpSpPr>
          <a:xfrm>
            <a:off x="11446296" y="3664413"/>
            <a:ext cx="276999" cy="2332381"/>
            <a:chOff x="11446296" y="4100169"/>
            <a:chExt cx="276999" cy="2332381"/>
          </a:xfrm>
        </p:grpSpPr>
        <p:pic>
          <p:nvPicPr>
            <p:cNvPr id="242" name="Picture 24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EAB13821-C264-49F2-8E74-F477F4E2E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04FC484B-64D2-4136-A0BA-2D9ACAC581A1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50505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2648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TLSHAPE_SL2A_47e4d3f0191e4365ac3bdc9c67c14b47_BackgroundRectangle">
            <a:extLst>
              <a:ext uri="{FF2B5EF4-FFF2-40B4-BE49-F238E27FC236}">
                <a16:creationId xmlns:a16="http://schemas.microsoft.com/office/drawing/2014/main" id="{FF52539D-FFC8-45DC-9A0C-8852B8A4DCA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14819" y="2004568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SL2A_ba3779cd1fe44c449788cd113bad8fd8_BackgroundRectangle">
            <a:extLst>
              <a:ext uri="{FF2B5EF4-FFF2-40B4-BE49-F238E27FC236}">
                <a16:creationId xmlns:a16="http://schemas.microsoft.com/office/drawing/2014/main" id="{A4F8645D-B575-4225-8ABC-3279C89A8D4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14819" y="2454487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TLSHAPE_SL2A_7d30c1c5bc9348d892f0d048c0703ac2_BackgroundRectangle">
            <a:extLst>
              <a:ext uri="{FF2B5EF4-FFF2-40B4-BE49-F238E27FC236}">
                <a16:creationId xmlns:a16="http://schemas.microsoft.com/office/drawing/2014/main" id="{8D1A3235-DD74-4F4B-BB74-6D94113F24E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14819" y="2904405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2A_5d57226c5f914d99b96461a5b1ae99ad_BackgroundRectangle">
            <a:extLst>
              <a:ext uri="{FF2B5EF4-FFF2-40B4-BE49-F238E27FC236}">
                <a16:creationId xmlns:a16="http://schemas.microsoft.com/office/drawing/2014/main" id="{F0BF3093-E41F-4729-B016-358BAABFAAB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14819" y="3417824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SL2A_84bc90638ed143388bfbae9e2945e106_BackgroundRectangle">
            <a:extLst>
              <a:ext uri="{FF2B5EF4-FFF2-40B4-BE49-F238E27FC236}">
                <a16:creationId xmlns:a16="http://schemas.microsoft.com/office/drawing/2014/main" id="{C5DEF65C-75E7-4D84-8677-44BC0AD6B7D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14819" y="3867743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TLSHAPE_SL2A_3fa5395ca1b34c8d9d996c6b90b84330_BackgroundRectangle">
            <a:extLst>
              <a:ext uri="{FF2B5EF4-FFF2-40B4-BE49-F238E27FC236}">
                <a16:creationId xmlns:a16="http://schemas.microsoft.com/office/drawing/2014/main" id="{08188837-FC77-4356-B00A-E6612CAC159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14819" y="4317661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TLSHAPE_SL2A_154bfe842cbb4acfab775c35e9acfc29_BackgroundRectangle">
            <a:extLst>
              <a:ext uri="{FF2B5EF4-FFF2-40B4-BE49-F238E27FC236}">
                <a16:creationId xmlns:a16="http://schemas.microsoft.com/office/drawing/2014/main" id="{0A513AAC-D2EE-43E6-909A-42F3D2027ABC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14819" y="4831080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OTLSHAPE_SL2A_fccd34acac0c44419ded7d446b597c4f_BackgroundRectangle">
            <a:extLst>
              <a:ext uri="{FF2B5EF4-FFF2-40B4-BE49-F238E27FC236}">
                <a16:creationId xmlns:a16="http://schemas.microsoft.com/office/drawing/2014/main" id="{BCABC74F-8DC7-46CF-A916-2F8F02831137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14819" y="5280999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OTLSHAPE_SL2A_f4c2dad98dd440dabdeea54f3f65c81b_BackgroundRectangle">
            <a:extLst>
              <a:ext uri="{FF2B5EF4-FFF2-40B4-BE49-F238E27FC236}">
                <a16:creationId xmlns:a16="http://schemas.microsoft.com/office/drawing/2014/main" id="{9A7C99A9-4B50-4E67-8124-AA294F84704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14819" y="5730917"/>
            <a:ext cx="10541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0" name="OTLSHAPE_SL2AL_00000000000000000000000000000000_ShapeBelow0">
            <a:extLst>
              <a:ext uri="{FF2B5EF4-FFF2-40B4-BE49-F238E27FC236}">
                <a16:creationId xmlns:a16="http://schemas.microsoft.com/office/drawing/2014/main" id="{42C3B335-E4BC-4A2B-BDC2-A0CD44C34338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14819" y="2454487"/>
            <a:ext cx="10532716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OTLSHAPE_SL2AL_00000000000000000000000000000000_ShapeBelow1">
            <a:extLst>
              <a:ext uri="{FF2B5EF4-FFF2-40B4-BE49-F238E27FC236}">
                <a16:creationId xmlns:a16="http://schemas.microsoft.com/office/drawing/2014/main" id="{61373E91-D00F-49C5-8556-C26B894A4B20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814819" y="2904405"/>
            <a:ext cx="10532716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OTLSHAPE_SL2AL_00000000000000000000000000000000_ShapeBelow2">
            <a:extLst>
              <a:ext uri="{FF2B5EF4-FFF2-40B4-BE49-F238E27FC236}">
                <a16:creationId xmlns:a16="http://schemas.microsoft.com/office/drawing/2014/main" id="{5FA18C86-31F9-415A-A127-B2240DA64DFC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814819" y="3867743"/>
            <a:ext cx="10532716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" name="OTLSHAPE_SL2AL_00000000000000000000000000000000_ShapeBelow3">
            <a:extLst>
              <a:ext uri="{FF2B5EF4-FFF2-40B4-BE49-F238E27FC236}">
                <a16:creationId xmlns:a16="http://schemas.microsoft.com/office/drawing/2014/main" id="{B3AEE408-5E85-4A4B-9E2E-A7147B259CB7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814819" y="4317661"/>
            <a:ext cx="10532716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" name="OTLSHAPE_SL2AL_00000000000000000000000000000000_ShapeBelow4">
            <a:extLst>
              <a:ext uri="{FF2B5EF4-FFF2-40B4-BE49-F238E27FC236}">
                <a16:creationId xmlns:a16="http://schemas.microsoft.com/office/drawing/2014/main" id="{B74197ED-F36F-4811-97D7-380F288E0E63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14819" y="5280999"/>
            <a:ext cx="10532716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OTLSHAPE_SL2AL_00000000000000000000000000000000_ShapeBelow5">
            <a:extLst>
              <a:ext uri="{FF2B5EF4-FFF2-40B4-BE49-F238E27FC236}">
                <a16:creationId xmlns:a16="http://schemas.microsoft.com/office/drawing/2014/main" id="{FB1C179A-8D38-41AA-A45B-0EFDF4311BF9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14819" y="5730917"/>
            <a:ext cx="10532716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0" name="OTLSHAPE_TB_00000000000000000000000000000000_ScaleContainer">
            <a:extLst>
              <a:ext uri="{FF2B5EF4-FFF2-40B4-BE49-F238E27FC236}">
                <a16:creationId xmlns:a16="http://schemas.microsoft.com/office/drawing/2014/main" id="{C118AEF3-0A30-4C79-B9DF-FEE29F94076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820482" y="1234440"/>
            <a:ext cx="95377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d52c66d6cdd84eeb8a02ebfbe1bb4124_HeaderRectangle">
            <a:extLst>
              <a:ext uri="{FF2B5EF4-FFF2-40B4-BE49-F238E27FC236}">
                <a16:creationId xmlns:a16="http://schemas.microsoft.com/office/drawing/2014/main" id="{A19B97FA-256E-4FC7-8630-6E8B46346622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2004568"/>
            <a:ext cx="762000" cy="1349756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5fa1089c1d1f42c68782fdf7812dc652_HeaderRectangle">
            <a:extLst>
              <a:ext uri="{FF2B5EF4-FFF2-40B4-BE49-F238E27FC236}">
                <a16:creationId xmlns:a16="http://schemas.microsoft.com/office/drawing/2014/main" id="{DA31B1B3-FD50-4290-B6AD-65190F33EDBB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3417824"/>
            <a:ext cx="762000" cy="1349756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_ff923a6af8824a2cbe927694dbcc9143_HeaderRectangle">
            <a:extLst>
              <a:ext uri="{FF2B5EF4-FFF2-40B4-BE49-F238E27FC236}">
                <a16:creationId xmlns:a16="http://schemas.microsoft.com/office/drawing/2014/main" id="{B3F958AB-2EAB-4B07-8799-D180449C624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4831080"/>
            <a:ext cx="762000" cy="1349756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2A_47e4d3f0191e4365ac3bdc9c67c14b47_HeaderRectangle">
            <a:extLst>
              <a:ext uri="{FF2B5EF4-FFF2-40B4-BE49-F238E27FC236}">
                <a16:creationId xmlns:a16="http://schemas.microsoft.com/office/drawing/2014/main" id="{B6735FC5-E7B8-4EA0-A535-C2A91736D4AA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14819" y="2004568"/>
            <a:ext cx="889000" cy="449919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SL2A_ba3779cd1fe44c449788cd113bad8fd8_HeaderRectangle">
            <a:extLst>
              <a:ext uri="{FF2B5EF4-FFF2-40B4-BE49-F238E27FC236}">
                <a16:creationId xmlns:a16="http://schemas.microsoft.com/office/drawing/2014/main" id="{6A9A2B78-92A5-4D6E-BDFF-8F7B32E0622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814819" y="2454487"/>
            <a:ext cx="889000" cy="449919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TLSHAPE_SL2A_7d30c1c5bc9348d892f0d048c0703ac2_HeaderRectangle">
            <a:extLst>
              <a:ext uri="{FF2B5EF4-FFF2-40B4-BE49-F238E27FC236}">
                <a16:creationId xmlns:a16="http://schemas.microsoft.com/office/drawing/2014/main" id="{AE4BDC0C-4191-4070-97AC-C7E2E868D11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14819" y="2904405"/>
            <a:ext cx="889000" cy="449919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2A_5d57226c5f914d99b96461a5b1ae99ad_HeaderRectangle">
            <a:extLst>
              <a:ext uri="{FF2B5EF4-FFF2-40B4-BE49-F238E27FC236}">
                <a16:creationId xmlns:a16="http://schemas.microsoft.com/office/drawing/2014/main" id="{42DCF8A1-605E-44F1-B583-2D7181256149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814819" y="3417824"/>
            <a:ext cx="889000" cy="449919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TLSHAPE_SL2A_84bc90638ed143388bfbae9e2945e106_HeaderRectangle">
            <a:extLst>
              <a:ext uri="{FF2B5EF4-FFF2-40B4-BE49-F238E27FC236}">
                <a16:creationId xmlns:a16="http://schemas.microsoft.com/office/drawing/2014/main" id="{661AA1F4-5F39-4AB2-B72F-4F0ECC14BF5A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14819" y="3867743"/>
            <a:ext cx="889000" cy="449919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TLSHAPE_SL2A_3fa5395ca1b34c8d9d996c6b90b84330_HeaderRectangle">
            <a:extLst>
              <a:ext uri="{FF2B5EF4-FFF2-40B4-BE49-F238E27FC236}">
                <a16:creationId xmlns:a16="http://schemas.microsoft.com/office/drawing/2014/main" id="{C870A88F-1A7A-4F39-98EE-73C9B52C066F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14819" y="4317661"/>
            <a:ext cx="889000" cy="449919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TLSHAPE_SL2A_154bfe842cbb4acfab775c35e9acfc29_HeaderRectangle">
            <a:extLst>
              <a:ext uri="{FF2B5EF4-FFF2-40B4-BE49-F238E27FC236}">
                <a16:creationId xmlns:a16="http://schemas.microsoft.com/office/drawing/2014/main" id="{A74D41A3-976D-4524-A231-A688A9442BD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14819" y="4831080"/>
            <a:ext cx="8890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TLSHAPE_SL2A_fccd34acac0c44419ded7d446b597c4f_HeaderRectangle">
            <a:extLst>
              <a:ext uri="{FF2B5EF4-FFF2-40B4-BE49-F238E27FC236}">
                <a16:creationId xmlns:a16="http://schemas.microsoft.com/office/drawing/2014/main" id="{41E6E4C4-3769-4E1D-9B4A-4866E8045E6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14819" y="5280999"/>
            <a:ext cx="8890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TLSHAPE_SL2A_f4c2dad98dd440dabdeea54f3f65c81b_HeaderRectangle">
            <a:extLst>
              <a:ext uri="{FF2B5EF4-FFF2-40B4-BE49-F238E27FC236}">
                <a16:creationId xmlns:a16="http://schemas.microsoft.com/office/drawing/2014/main" id="{AFF1D749-4926-4468-8E0C-7C35DF5A379A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14819" y="5730917"/>
            <a:ext cx="8890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OTLSHAPE_TB_00000000000000000000000000000000_MiddleScaleContainer">
            <a:extLst>
              <a:ext uri="{FF2B5EF4-FFF2-40B4-BE49-F238E27FC236}">
                <a16:creationId xmlns:a16="http://schemas.microsoft.com/office/drawing/2014/main" id="{B2649F21-906D-4391-89DC-200CE1B382F1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820482" y="1426464"/>
            <a:ext cx="95377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OTLSHAPE_TB_00000000000000000000000000000000_BottomScaleContainer">
            <a:extLst>
              <a:ext uri="{FF2B5EF4-FFF2-40B4-BE49-F238E27FC236}">
                <a16:creationId xmlns:a16="http://schemas.microsoft.com/office/drawing/2014/main" id="{8F7082D2-33AA-4063-9B61-CC9C2D3EEA7E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820482" y="1618488"/>
            <a:ext cx="95377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OTLSHAPE_G_00000000000000000000000000000000_ShapeBelow0">
            <a:extLst>
              <a:ext uri="{FF2B5EF4-FFF2-40B4-BE49-F238E27FC236}">
                <a16:creationId xmlns:a16="http://schemas.microsoft.com/office/drawing/2014/main" id="{1D25CC78-A099-4EF9-80C6-F1929315BF57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3023590" y="1801368"/>
            <a:ext cx="0" cy="43794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G_00000000000000000000000000000000_ShapeBelow1">
            <a:extLst>
              <a:ext uri="{FF2B5EF4-FFF2-40B4-BE49-F238E27FC236}">
                <a16:creationId xmlns:a16="http://schemas.microsoft.com/office/drawing/2014/main" id="{F1A23F20-ACC4-45D4-8033-4E9ACD89DDAC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4207136" y="1801368"/>
            <a:ext cx="0" cy="43794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G_00000000000000000000000000000000_ShapeBelow2">
            <a:extLst>
              <a:ext uri="{FF2B5EF4-FFF2-40B4-BE49-F238E27FC236}">
                <a16:creationId xmlns:a16="http://schemas.microsoft.com/office/drawing/2014/main" id="{476316E0-1D50-468A-8CCC-0937A5488A84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5400463" y="1801368"/>
            <a:ext cx="0" cy="43794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G_00000000000000000000000000000000_ShapeBelow3">
            <a:extLst>
              <a:ext uri="{FF2B5EF4-FFF2-40B4-BE49-F238E27FC236}">
                <a16:creationId xmlns:a16="http://schemas.microsoft.com/office/drawing/2014/main" id="{416CF6DE-508B-4D44-BA8D-D46D3568E452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6603571" y="1801368"/>
            <a:ext cx="0" cy="43794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4">
            <a:extLst>
              <a:ext uri="{FF2B5EF4-FFF2-40B4-BE49-F238E27FC236}">
                <a16:creationId xmlns:a16="http://schemas.microsoft.com/office/drawing/2014/main" id="{B2CD4132-FABE-4AFF-BD88-FF88ED34B8A5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7777335" y="1801368"/>
            <a:ext cx="0" cy="43794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5">
            <a:extLst>
              <a:ext uri="{FF2B5EF4-FFF2-40B4-BE49-F238E27FC236}">
                <a16:creationId xmlns:a16="http://schemas.microsoft.com/office/drawing/2014/main" id="{18A8A75F-86FE-4D9E-A996-D6E13FCC2DA9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8970663" y="1801368"/>
            <a:ext cx="0" cy="43794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6">
            <a:extLst>
              <a:ext uri="{FF2B5EF4-FFF2-40B4-BE49-F238E27FC236}">
                <a16:creationId xmlns:a16="http://schemas.microsoft.com/office/drawing/2014/main" id="{3243D90D-4D30-4C16-BD9F-17539E704113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10173770" y="1801368"/>
            <a:ext cx="0" cy="43794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" name="OTLSHAPE_SLT_8cb5988f1a2c478ab4a5c2365f8b9478_Shape">
            <a:extLst>
              <a:ext uri="{FF2B5EF4-FFF2-40B4-BE49-F238E27FC236}">
                <a16:creationId xmlns:a16="http://schemas.microsoft.com/office/drawing/2014/main" id="{3B6F4714-33AE-41F3-81C1-5E8DF53A1EA1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957422" y="2213187"/>
            <a:ext cx="3937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OTLSHAPE_SLT_ad543849718b4b8db3e001cbaf095e9d_Shape">
            <a:extLst>
              <a:ext uri="{FF2B5EF4-FFF2-40B4-BE49-F238E27FC236}">
                <a16:creationId xmlns:a16="http://schemas.microsoft.com/office/drawing/2014/main" id="{CFBA0ACC-2635-4ABF-879B-8ECAD5136BE5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2368239" y="2213187"/>
            <a:ext cx="5969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TLSHAPE_SLT_76096dece4a04a99a6bae22e78d5020b_Shape">
            <a:extLst>
              <a:ext uri="{FF2B5EF4-FFF2-40B4-BE49-F238E27FC236}">
                <a16:creationId xmlns:a16="http://schemas.microsoft.com/office/drawing/2014/main" id="{2E5A78DD-A7E7-44A7-833C-52E840F8C896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984465" y="2213187"/>
            <a:ext cx="8128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OTLSHAPE_SLT_339aa21f9cf744f7bb3dced98eeaa946_Shape">
            <a:extLst>
              <a:ext uri="{FF2B5EF4-FFF2-40B4-BE49-F238E27FC236}">
                <a16:creationId xmlns:a16="http://schemas.microsoft.com/office/drawing/2014/main" id="{DF8376F5-DEB0-4E1A-8AD0-7DCB44AA47AD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806100" y="2213187"/>
            <a:ext cx="5969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OTLSHAPE_SLT_68209c98abec41a2a974514984ee0a3d_Shape">
            <a:extLst>
              <a:ext uri="{FF2B5EF4-FFF2-40B4-BE49-F238E27FC236}">
                <a16:creationId xmlns:a16="http://schemas.microsoft.com/office/drawing/2014/main" id="{5EA1DC5B-777F-4087-A817-6DB8124F400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422326" y="2213187"/>
            <a:ext cx="1270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TLSHAPE_SLT_b87170e8022c41db850ff429ad8793af_Shape">
            <a:extLst>
              <a:ext uri="{FF2B5EF4-FFF2-40B4-BE49-F238E27FC236}">
                <a16:creationId xmlns:a16="http://schemas.microsoft.com/office/drawing/2014/main" id="{EC08BB88-37ED-4EBC-89B9-B0D39E7083D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4559266" y="2213187"/>
            <a:ext cx="32766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TLSHAPE_SLT_0d479cf964cd44499ec8f75b7728d720_Shape">
            <a:extLst>
              <a:ext uri="{FF2B5EF4-FFF2-40B4-BE49-F238E27FC236}">
                <a16:creationId xmlns:a16="http://schemas.microsoft.com/office/drawing/2014/main" id="{33534B9E-C471-4D64-BB97-2802BD6FB44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2984465" y="2663105"/>
            <a:ext cx="3937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2" name="OTLSHAPE_SLT_6b9008b7b1d441088e2157aa65b1972b_Shape">
            <a:extLst>
              <a:ext uri="{FF2B5EF4-FFF2-40B4-BE49-F238E27FC236}">
                <a16:creationId xmlns:a16="http://schemas.microsoft.com/office/drawing/2014/main" id="{42623951-7D18-45A7-B4C7-C78E2624532D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395283" y="2663105"/>
            <a:ext cx="8128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OTLSHAPE_SLT_c6017078e6464a8d8119720294ac5210_Shape">
            <a:extLst>
              <a:ext uri="{FF2B5EF4-FFF2-40B4-BE49-F238E27FC236}">
                <a16:creationId xmlns:a16="http://schemas.microsoft.com/office/drawing/2014/main" id="{A3DEA3C3-B4F0-4DF2-920A-F9905DAD60A4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4011509" y="2663105"/>
            <a:ext cx="12192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OTLSHAPE_SLT_fcb0ee92fe1c4b348a06bdfb469e3660_Shape">
            <a:extLst>
              <a:ext uri="{FF2B5EF4-FFF2-40B4-BE49-F238E27FC236}">
                <a16:creationId xmlns:a16="http://schemas.microsoft.com/office/drawing/2014/main" id="{67D47952-0DF5-4985-8C3D-19897288394F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243961" y="2663105"/>
            <a:ext cx="5969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OTLSHAPE_SLT_41814008c8ce41e7b8017b63fb2e840c_Shape">
            <a:extLst>
              <a:ext uri="{FF2B5EF4-FFF2-40B4-BE49-F238E27FC236}">
                <a16:creationId xmlns:a16="http://schemas.microsoft.com/office/drawing/2014/main" id="{5EB06E2B-1291-4EE4-BEB0-E92E5435EC1C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5860187" y="2663105"/>
            <a:ext cx="1270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OTLSHAPE_SLT_6b2775151a3b4557867978e2d7f303db_Shape">
            <a:extLst>
              <a:ext uri="{FF2B5EF4-FFF2-40B4-BE49-F238E27FC236}">
                <a16:creationId xmlns:a16="http://schemas.microsoft.com/office/drawing/2014/main" id="{42BE3667-C3ED-4785-9311-7E7427B21C20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5997127" y="2663105"/>
            <a:ext cx="32766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4" name="OTLSHAPE_SLT_a37aebc2323b4fbbb63445f198ea9934_Shape">
            <a:extLst>
              <a:ext uri="{FF2B5EF4-FFF2-40B4-BE49-F238E27FC236}">
                <a16:creationId xmlns:a16="http://schemas.microsoft.com/office/drawing/2014/main" id="{B4488F36-4ACD-410C-A80F-A7FBA56E8A6D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4011509" y="3113024"/>
            <a:ext cx="3937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OTLSHAPE_SLT_5add71fdb116402aa5edeca7d0c024c8_Shape">
            <a:extLst>
              <a:ext uri="{FF2B5EF4-FFF2-40B4-BE49-F238E27FC236}">
                <a16:creationId xmlns:a16="http://schemas.microsoft.com/office/drawing/2014/main" id="{FB98DDA8-9E3A-43F5-B85B-48C7083F2279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4422326" y="3113024"/>
            <a:ext cx="5969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TLSHAPE_SLT_1b4662190e40418796560e727e2d6bd7_Shape">
            <a:extLst>
              <a:ext uri="{FF2B5EF4-FFF2-40B4-BE49-F238E27FC236}">
                <a16:creationId xmlns:a16="http://schemas.microsoft.com/office/drawing/2014/main" id="{020C4B53-4E2B-4BCE-968B-847F11E62E0F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038553" y="3113024"/>
            <a:ext cx="8128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OTLSHAPE_SLT_ac26cded4e954d6db84316126f257fe5_Shape">
            <a:extLst>
              <a:ext uri="{FF2B5EF4-FFF2-40B4-BE49-F238E27FC236}">
                <a16:creationId xmlns:a16="http://schemas.microsoft.com/office/drawing/2014/main" id="{5658410B-CB10-49ED-9CBC-96CB899E0C06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5860187" y="3113024"/>
            <a:ext cx="3937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OTLSHAPE_SLT_f17304433e25400884aaa23f857b17f1_Shape">
            <a:extLst>
              <a:ext uri="{FF2B5EF4-FFF2-40B4-BE49-F238E27FC236}">
                <a16:creationId xmlns:a16="http://schemas.microsoft.com/office/drawing/2014/main" id="{0D81D575-DBAB-44E4-AF12-78501889F48F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6271005" y="3113024"/>
            <a:ext cx="1270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OTLSHAPE_SLT_985ad525af2f4dc6a4e50863a796c3e3_Shape">
            <a:extLst>
              <a:ext uri="{FF2B5EF4-FFF2-40B4-BE49-F238E27FC236}">
                <a16:creationId xmlns:a16="http://schemas.microsoft.com/office/drawing/2014/main" id="{A2E04933-2F7B-40DC-B164-6302D9ACF438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6407944" y="3113024"/>
            <a:ext cx="32766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TLSHAPE_SLT_002bfdd85d01407d8fa9c497f3f81f0d_Shape">
            <a:extLst>
              <a:ext uri="{FF2B5EF4-FFF2-40B4-BE49-F238E27FC236}">
                <a16:creationId xmlns:a16="http://schemas.microsoft.com/office/drawing/2014/main" id="{5E059915-FB88-40D3-AE02-2A5435118646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2329113" y="3626443"/>
            <a:ext cx="4191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OTLSHAPE_SLT_3a7dde20605d470badb31c8a812965bf_Shape">
            <a:extLst>
              <a:ext uri="{FF2B5EF4-FFF2-40B4-BE49-F238E27FC236}">
                <a16:creationId xmlns:a16="http://schemas.microsoft.com/office/drawing/2014/main" id="{A1F6FFFC-A173-4041-A108-B0CF0E08BDC5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2739931" y="3626443"/>
            <a:ext cx="6223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OTLSHAPE_SLT_9069d60b9b114f3faa22d3521f5ff4ba_Shape">
            <a:extLst>
              <a:ext uri="{FF2B5EF4-FFF2-40B4-BE49-F238E27FC236}">
                <a16:creationId xmlns:a16="http://schemas.microsoft.com/office/drawing/2014/main" id="{A5191F46-4171-4BD0-AF77-FF2C7DC271FC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3356157" y="3626443"/>
            <a:ext cx="8255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TLSHAPE_SLT_60e2fa82599e479bba8424174bf2aa29_Shape">
            <a:extLst>
              <a:ext uri="{FF2B5EF4-FFF2-40B4-BE49-F238E27FC236}">
                <a16:creationId xmlns:a16="http://schemas.microsoft.com/office/drawing/2014/main" id="{80CADE33-45C9-4230-A4D9-44E47D357F4A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177792" y="3626443"/>
            <a:ext cx="6223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OTLSHAPE_SLT_ba78e4d04cb84b5c8c21ee0eb9b07b1b_Shape">
            <a:extLst>
              <a:ext uri="{FF2B5EF4-FFF2-40B4-BE49-F238E27FC236}">
                <a16:creationId xmlns:a16="http://schemas.microsoft.com/office/drawing/2014/main" id="{E163F0EF-E74D-4DBD-802A-3C4C1BE48BE9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4794018" y="3626443"/>
            <a:ext cx="1397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TLSHAPE_SLT_1d2aab8a1ec34173ae440c6f7763289a_Shape">
            <a:extLst>
              <a:ext uri="{FF2B5EF4-FFF2-40B4-BE49-F238E27FC236}">
                <a16:creationId xmlns:a16="http://schemas.microsoft.com/office/drawing/2014/main" id="{30BC5C7A-76DA-41A7-8758-7E540CE0740A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4930958" y="3626443"/>
            <a:ext cx="32893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TLSHAPE_SLT_076f1ea6d1da4b52a0c0688188377c9a_Shape">
            <a:extLst>
              <a:ext uri="{FF2B5EF4-FFF2-40B4-BE49-F238E27FC236}">
                <a16:creationId xmlns:a16="http://schemas.microsoft.com/office/drawing/2014/main" id="{BF918863-46C9-4CF4-9820-F9B65E152476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3356157" y="4076361"/>
            <a:ext cx="4191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TLSHAPE_SLT_e3922ac0fc2b4029b315225ce1cfa868_Shape">
            <a:extLst>
              <a:ext uri="{FF2B5EF4-FFF2-40B4-BE49-F238E27FC236}">
                <a16:creationId xmlns:a16="http://schemas.microsoft.com/office/drawing/2014/main" id="{E3D9C878-7142-4805-B81E-ABD53C38888F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3766975" y="4076361"/>
            <a:ext cx="8255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OTLSHAPE_SLT_182707f101e94ab092c4cebea324b169_Shape">
            <a:extLst>
              <a:ext uri="{FF2B5EF4-FFF2-40B4-BE49-F238E27FC236}">
                <a16:creationId xmlns:a16="http://schemas.microsoft.com/office/drawing/2014/main" id="{308D2F8A-9618-4AFD-8E3F-1663484CC553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4588609" y="4076361"/>
            <a:ext cx="16510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OTLSHAPE_SLT_c2ed0e97a6684ba4bc21348e0e6549d9_Shape">
            <a:extLst>
              <a:ext uri="{FF2B5EF4-FFF2-40B4-BE49-F238E27FC236}">
                <a16:creationId xmlns:a16="http://schemas.microsoft.com/office/drawing/2014/main" id="{947CFD42-D7E8-4466-8C72-DA5974E187E9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6231879" y="4076361"/>
            <a:ext cx="6223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OTLSHAPE_SLT_ee3cae43e4b349beb8689f5992cd95f9_Shape">
            <a:extLst>
              <a:ext uri="{FF2B5EF4-FFF2-40B4-BE49-F238E27FC236}">
                <a16:creationId xmlns:a16="http://schemas.microsoft.com/office/drawing/2014/main" id="{379DE627-6AB1-48C3-8649-1C726DF8CEF1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6848105" y="4076361"/>
            <a:ext cx="1397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OTLSHAPE_SLT_2c886b631ce448a29e0a62b961710792_Shape">
            <a:extLst>
              <a:ext uri="{FF2B5EF4-FFF2-40B4-BE49-F238E27FC236}">
                <a16:creationId xmlns:a16="http://schemas.microsoft.com/office/drawing/2014/main" id="{9F310265-9C4D-4E4B-929B-DB18B635F5EF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6975263" y="4076361"/>
            <a:ext cx="31623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OTLSHAPE_SLT_ed7f42289eb441a084c2fb9e3dfbee41_Shape">
            <a:extLst>
              <a:ext uri="{FF2B5EF4-FFF2-40B4-BE49-F238E27FC236}">
                <a16:creationId xmlns:a16="http://schemas.microsoft.com/office/drawing/2014/main" id="{84E6BA37-DC76-4F40-BB30-4C489C34AF3F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4588609" y="4526280"/>
            <a:ext cx="4191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TLSHAPE_SLT_73c49ea2752649bdbf306a4669d55855_Shape">
            <a:extLst>
              <a:ext uri="{FF2B5EF4-FFF2-40B4-BE49-F238E27FC236}">
                <a16:creationId xmlns:a16="http://schemas.microsoft.com/office/drawing/2014/main" id="{CF6A59B7-5C3E-4A1B-8A1C-A48F8FD732B6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4999427" y="4526280"/>
            <a:ext cx="6223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" name="OTLSHAPE_SLT_e2ac879224dc4b4fb364ad4e6f526d36_Shape">
            <a:extLst>
              <a:ext uri="{FF2B5EF4-FFF2-40B4-BE49-F238E27FC236}">
                <a16:creationId xmlns:a16="http://schemas.microsoft.com/office/drawing/2014/main" id="{11BF94D1-C2FB-47AD-8FEA-E5ED3B4FCA6E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5615653" y="4526280"/>
            <a:ext cx="12446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OTLSHAPE_SLT_8850eed441114b99802fac81a50a0bbc_Shape">
            <a:extLst>
              <a:ext uri="{FF2B5EF4-FFF2-40B4-BE49-F238E27FC236}">
                <a16:creationId xmlns:a16="http://schemas.microsoft.com/office/drawing/2014/main" id="{8EBACE7B-9D42-4085-BA8E-67C463F916FF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6848105" y="4526280"/>
            <a:ext cx="8255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OTLSHAPE_SLT_d1f4770c300e4d229f8e687eea3b5c08_Shape">
            <a:extLst>
              <a:ext uri="{FF2B5EF4-FFF2-40B4-BE49-F238E27FC236}">
                <a16:creationId xmlns:a16="http://schemas.microsoft.com/office/drawing/2014/main" id="{89E5FAE3-5EC2-4010-A7DE-3B4D71C96C46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7669740" y="4526280"/>
            <a:ext cx="1397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OTLSHAPE_SLT_380c578cea6745469a10ba3903edb0ed_Shape">
            <a:extLst>
              <a:ext uri="{FF2B5EF4-FFF2-40B4-BE49-F238E27FC236}">
                <a16:creationId xmlns:a16="http://schemas.microsoft.com/office/drawing/2014/main" id="{6C622FD5-2E86-4592-A51D-58DF98394614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7796899" y="4526280"/>
            <a:ext cx="31623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TLSHAPE_SLT_90eeae31bfc94107b5983303dc227e32_Shape">
            <a:extLst>
              <a:ext uri="{FF2B5EF4-FFF2-40B4-BE49-F238E27FC236}">
                <a16:creationId xmlns:a16="http://schemas.microsoft.com/office/drawing/2014/main" id="{42D16787-8FE7-4CDD-9157-929E7A487035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2466053" y="5039699"/>
            <a:ext cx="4191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OTLSHAPE_SLT_f022523f433f4fe491c5538f2b725d67_Shape">
            <a:extLst>
              <a:ext uri="{FF2B5EF4-FFF2-40B4-BE49-F238E27FC236}">
                <a16:creationId xmlns:a16="http://schemas.microsoft.com/office/drawing/2014/main" id="{300D037C-A8BA-4853-8070-5F76437FE338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2876870" y="5039699"/>
            <a:ext cx="6223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OTLSHAPE_SLT_e73348e743cb468986e1796efb4481cb_Shape">
            <a:extLst>
              <a:ext uri="{FF2B5EF4-FFF2-40B4-BE49-F238E27FC236}">
                <a16:creationId xmlns:a16="http://schemas.microsoft.com/office/drawing/2014/main" id="{301715C7-B9F5-49AA-A4BE-DA9404318ACF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3493096" y="5039699"/>
            <a:ext cx="6223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TLSHAPE_SLT_62c8edc715f54cb480177494ab439248_Shape">
            <a:extLst>
              <a:ext uri="{FF2B5EF4-FFF2-40B4-BE49-F238E27FC236}">
                <a16:creationId xmlns:a16="http://schemas.microsoft.com/office/drawing/2014/main" id="{F7EF38BE-E876-4F6B-8DDF-BC4868EA3A38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4109322" y="5039699"/>
            <a:ext cx="6223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OTLSHAPE_SLT_75167e103fb2493f8344e827ccc74a56_Shape">
            <a:extLst>
              <a:ext uri="{FF2B5EF4-FFF2-40B4-BE49-F238E27FC236}">
                <a16:creationId xmlns:a16="http://schemas.microsoft.com/office/drawing/2014/main" id="{C163A38A-2BCC-4134-9F2B-FDFBFDC290EE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4725549" y="5039699"/>
            <a:ext cx="1397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TLSHAPE_SLT_67efc54772194e6b9188ee56507d4836_Shape">
            <a:extLst>
              <a:ext uri="{FF2B5EF4-FFF2-40B4-BE49-F238E27FC236}">
                <a16:creationId xmlns:a16="http://schemas.microsoft.com/office/drawing/2014/main" id="{82A2A4CB-8716-41DF-9BE7-553603350E67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4862488" y="5039699"/>
            <a:ext cx="32893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OTLSHAPE_SLT_b2fd3896fede4403b333a7ca867fbf5d_Shape">
            <a:extLst>
              <a:ext uri="{FF2B5EF4-FFF2-40B4-BE49-F238E27FC236}">
                <a16:creationId xmlns:a16="http://schemas.microsoft.com/office/drawing/2014/main" id="{E34EF0C2-68D2-4BC2-9B38-EA1780A82CF0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3493096" y="5489617"/>
            <a:ext cx="4191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OTLSHAPE_SLT_635351b94d414f858cf879c11499b9e2_Shape">
            <a:extLst>
              <a:ext uri="{FF2B5EF4-FFF2-40B4-BE49-F238E27FC236}">
                <a16:creationId xmlns:a16="http://schemas.microsoft.com/office/drawing/2014/main" id="{AD131DE6-D06B-4A5E-B59F-BF35335E7FA7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3903914" y="5489617"/>
            <a:ext cx="8255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TLSHAPE_SLT_0b8aca6df88d491f9e656e5c869af65d_Shape">
            <a:extLst>
              <a:ext uri="{FF2B5EF4-FFF2-40B4-BE49-F238E27FC236}">
                <a16:creationId xmlns:a16="http://schemas.microsoft.com/office/drawing/2014/main" id="{47FE3D7F-4307-45A3-ABE0-3673173EC2B7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4725549" y="5489617"/>
            <a:ext cx="12446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OTLSHAPE_SLT_9c93ebbab9444af682bb2c2371db052d_Shape">
            <a:extLst>
              <a:ext uri="{FF2B5EF4-FFF2-40B4-BE49-F238E27FC236}">
                <a16:creationId xmlns:a16="http://schemas.microsoft.com/office/drawing/2014/main" id="{6BA9E927-AF4C-44B1-8CBA-E1B98946BD2A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5958001" y="5489617"/>
            <a:ext cx="10287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OTLSHAPE_SLT_430e576c1d864ca89f30e1af8694c91e_Shape">
            <a:extLst>
              <a:ext uri="{FF2B5EF4-FFF2-40B4-BE49-F238E27FC236}">
                <a16:creationId xmlns:a16="http://schemas.microsoft.com/office/drawing/2014/main" id="{815AF19C-7816-46D9-A20C-2FAD5D72DE88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6985045" y="5489617"/>
            <a:ext cx="1397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OTLSHAPE_SLT_83d098bb9b8c4c1b8349bbf378fb3073_Shape">
            <a:extLst>
              <a:ext uri="{FF2B5EF4-FFF2-40B4-BE49-F238E27FC236}">
                <a16:creationId xmlns:a16="http://schemas.microsoft.com/office/drawing/2014/main" id="{90E95E63-1E98-471B-9531-CDBB4B3D955E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7121984" y="5489617"/>
            <a:ext cx="32893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OTLSHAPE_SLT_1d8466cce15340649ef19b6725fdbcc1_Shape">
            <a:extLst>
              <a:ext uri="{FF2B5EF4-FFF2-40B4-BE49-F238E27FC236}">
                <a16:creationId xmlns:a16="http://schemas.microsoft.com/office/drawing/2014/main" id="{03963B9C-93B0-4EE5-ABE6-4452793D0909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4725549" y="5939536"/>
            <a:ext cx="419100" cy="203200"/>
          </a:xfrm>
          <a:prstGeom prst="rect">
            <a:avLst/>
          </a:prstGeom>
          <a:solidFill>
            <a:srgbClr val="737373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OTLSHAPE_SLT_94998e5ef5694e728ccad5c124a8ecd7_Shape">
            <a:extLst>
              <a:ext uri="{FF2B5EF4-FFF2-40B4-BE49-F238E27FC236}">
                <a16:creationId xmlns:a16="http://schemas.microsoft.com/office/drawing/2014/main" id="{20A4696E-2339-45CD-8860-DE1222F05170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5136366" y="5939536"/>
            <a:ext cx="419100" cy="203200"/>
          </a:xfrm>
          <a:prstGeom prst="rect">
            <a:avLst/>
          </a:prstGeom>
          <a:solidFill>
            <a:srgbClr val="6F3198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OTLSHAPE_SLT_f7c9ade454b54880b72ec81958967943_Shape">
            <a:extLst>
              <a:ext uri="{FF2B5EF4-FFF2-40B4-BE49-F238E27FC236}">
                <a16:creationId xmlns:a16="http://schemas.microsoft.com/office/drawing/2014/main" id="{49F9C114-CD76-439D-897A-1AA1C26844FD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5547183" y="5939536"/>
            <a:ext cx="622300" cy="203200"/>
          </a:xfrm>
          <a:prstGeom prst="rect">
            <a:avLst/>
          </a:prstGeom>
          <a:solidFill>
            <a:srgbClr val="B20E1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TLSHAPE_SLT_95d6b199be8b441fb2e7afbbe98dae00_Shape">
            <a:extLst>
              <a:ext uri="{FF2B5EF4-FFF2-40B4-BE49-F238E27FC236}">
                <a16:creationId xmlns:a16="http://schemas.microsoft.com/office/drawing/2014/main" id="{8FB4152E-FAE6-449C-A8D3-DE0CFA36AFBE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6163410" y="5939536"/>
            <a:ext cx="622300" cy="203200"/>
          </a:xfrm>
          <a:prstGeom prst="rect">
            <a:avLst/>
          </a:prstGeom>
          <a:solidFill>
            <a:schemeClr val="accent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OTLSHAPE_SLT_e753b1eb5a8445a7a92e8f0dc7bad9d0_Shape">
            <a:extLst>
              <a:ext uri="{FF2B5EF4-FFF2-40B4-BE49-F238E27FC236}">
                <a16:creationId xmlns:a16="http://schemas.microsoft.com/office/drawing/2014/main" id="{4061EE50-BF20-47E9-BACF-61209918FBC5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6779636" y="5939536"/>
            <a:ext cx="139700" cy="203200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OTLSHAPE_SLT_1992136b793f49b1b012343d0c744889_Shape">
            <a:extLst>
              <a:ext uri="{FF2B5EF4-FFF2-40B4-BE49-F238E27FC236}">
                <a16:creationId xmlns:a16="http://schemas.microsoft.com/office/drawing/2014/main" id="{EF13BAA8-F3AA-43E1-B255-BA82ABC43ACB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6916575" y="5939536"/>
            <a:ext cx="3289300" cy="203200"/>
          </a:xfrm>
          <a:prstGeom prst="homePlate">
            <a:avLst/>
          </a:prstGeom>
          <a:solidFill>
            <a:srgbClr val="0072BC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TLSHAPE_SLT_8cb5988f1a2c478ab4a5c2365f8b9478_ShapePercentage">
            <a:extLst>
              <a:ext uri="{FF2B5EF4-FFF2-40B4-BE49-F238E27FC236}">
                <a16:creationId xmlns:a16="http://schemas.microsoft.com/office/drawing/2014/main" id="{C99C50F0-5F78-4034-8E2D-E7905DC818B7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1957422" y="2213187"/>
            <a:ext cx="3937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OTLSHAPE_SLT_ad543849718b4b8db3e001cbaf095e9d_ShapePercentage">
            <a:extLst>
              <a:ext uri="{FF2B5EF4-FFF2-40B4-BE49-F238E27FC236}">
                <a16:creationId xmlns:a16="http://schemas.microsoft.com/office/drawing/2014/main" id="{9E59D71D-9133-478C-8FB3-F81417CA9576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2368239" y="2213187"/>
            <a:ext cx="5969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OTLSHAPE_SLT_76096dece4a04a99a6bae22e78d5020b_ShapePercentage">
            <a:extLst>
              <a:ext uri="{FF2B5EF4-FFF2-40B4-BE49-F238E27FC236}">
                <a16:creationId xmlns:a16="http://schemas.microsoft.com/office/drawing/2014/main" id="{82FF1F00-89F3-4C56-BF3B-03CD7177D127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2984465" y="2213187"/>
            <a:ext cx="8128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TLSHAPE_SLT_339aa21f9cf744f7bb3dced98eeaa946_ShapePercentage">
            <a:extLst>
              <a:ext uri="{FF2B5EF4-FFF2-40B4-BE49-F238E27FC236}">
                <a16:creationId xmlns:a16="http://schemas.microsoft.com/office/drawing/2014/main" id="{A1D6C680-9DE4-4F73-83E1-0121ECD037CD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3806100" y="2213187"/>
            <a:ext cx="2413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OTLSHAPE_SLT_0d479cf964cd44499ec8f75b7728d720_ShapePercentage">
            <a:extLst>
              <a:ext uri="{FF2B5EF4-FFF2-40B4-BE49-F238E27FC236}">
                <a16:creationId xmlns:a16="http://schemas.microsoft.com/office/drawing/2014/main" id="{0BED787A-D503-47CE-B571-400853EEBA30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2984465" y="2663105"/>
            <a:ext cx="3937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OTLSHAPE_SLT_6b9008b7b1d441088e2157aa65b1972b_ShapePercentage">
            <a:extLst>
              <a:ext uri="{FF2B5EF4-FFF2-40B4-BE49-F238E27FC236}">
                <a16:creationId xmlns:a16="http://schemas.microsoft.com/office/drawing/2014/main" id="{3463BF36-42BC-44D1-B739-79D7205FFC14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3395283" y="2663105"/>
            <a:ext cx="6096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TLSHAPE_SLT_c6017078e6464a8d8119720294ac5210_ShapePercentage">
            <a:extLst>
              <a:ext uri="{FF2B5EF4-FFF2-40B4-BE49-F238E27FC236}">
                <a16:creationId xmlns:a16="http://schemas.microsoft.com/office/drawing/2014/main" id="{5C5AD662-4CF9-4EC4-8DC6-A549C0CF82B5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4011509" y="2663105"/>
            <a:ext cx="2286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OTLSHAPE_SLT_a37aebc2323b4fbbb63445f198ea9934_ShapePercentage">
            <a:extLst>
              <a:ext uri="{FF2B5EF4-FFF2-40B4-BE49-F238E27FC236}">
                <a16:creationId xmlns:a16="http://schemas.microsoft.com/office/drawing/2014/main" id="{68758C26-E67C-40DA-95DD-B6D327907B68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4011509" y="3113024"/>
            <a:ext cx="2286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OTLSHAPE_SLT_002bfdd85d01407d8fa9c497f3f81f0d_ShapePercentage">
            <a:extLst>
              <a:ext uri="{FF2B5EF4-FFF2-40B4-BE49-F238E27FC236}">
                <a16:creationId xmlns:a16="http://schemas.microsoft.com/office/drawing/2014/main" id="{3B108AB2-C079-4D3B-8687-D511371D7507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2329113" y="3626443"/>
            <a:ext cx="419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OTLSHAPE_SLT_3a7dde20605d470badb31c8a812965bf_ShapePercentage">
            <a:extLst>
              <a:ext uri="{FF2B5EF4-FFF2-40B4-BE49-F238E27FC236}">
                <a16:creationId xmlns:a16="http://schemas.microsoft.com/office/drawing/2014/main" id="{64A816DD-6C1E-4D74-81D6-A35BA102DB94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2739931" y="3626443"/>
            <a:ext cx="6223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TLSHAPE_SLT_9069d60b9b114f3faa22d3521f5ff4ba_ShapePercentage">
            <a:extLst>
              <a:ext uri="{FF2B5EF4-FFF2-40B4-BE49-F238E27FC236}">
                <a16:creationId xmlns:a16="http://schemas.microsoft.com/office/drawing/2014/main" id="{50C083B0-3EC6-4CA2-93DA-6E6E71276ACB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3356157" y="3626443"/>
            <a:ext cx="7493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OTLSHAPE_SLT_076f1ea6d1da4b52a0c0688188377c9a_ShapePercentage">
            <a:extLst>
              <a:ext uri="{FF2B5EF4-FFF2-40B4-BE49-F238E27FC236}">
                <a16:creationId xmlns:a16="http://schemas.microsoft.com/office/drawing/2014/main" id="{ACCF556C-627C-4F85-93FC-CA13B2BD5DAF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3356157" y="4076361"/>
            <a:ext cx="419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OTLSHAPE_SLT_e3922ac0fc2b4029b315225ce1cfa868_ShapePercentage">
            <a:extLst>
              <a:ext uri="{FF2B5EF4-FFF2-40B4-BE49-F238E27FC236}">
                <a16:creationId xmlns:a16="http://schemas.microsoft.com/office/drawing/2014/main" id="{A15AADD4-0E72-430D-B2E5-427B15C7748F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3766975" y="4076361"/>
            <a:ext cx="419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OTLSHAPE_SLT_90eeae31bfc94107b5983303dc227e32_ShapePercentage">
            <a:extLst>
              <a:ext uri="{FF2B5EF4-FFF2-40B4-BE49-F238E27FC236}">
                <a16:creationId xmlns:a16="http://schemas.microsoft.com/office/drawing/2014/main" id="{94D0CBAD-1320-4B17-8613-61A314359747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2466053" y="5039699"/>
            <a:ext cx="419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OTLSHAPE_SLT_f022523f433f4fe491c5538f2b725d67_ShapePercentage">
            <a:extLst>
              <a:ext uri="{FF2B5EF4-FFF2-40B4-BE49-F238E27FC236}">
                <a16:creationId xmlns:a16="http://schemas.microsoft.com/office/drawing/2014/main" id="{1EEA3E0F-058F-490B-86C2-EABD8DAA588C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2876870" y="5039699"/>
            <a:ext cx="6223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TLSHAPE_SLT_e73348e743cb468986e1796efb4481cb_ShapePercentage">
            <a:extLst>
              <a:ext uri="{FF2B5EF4-FFF2-40B4-BE49-F238E27FC236}">
                <a16:creationId xmlns:a16="http://schemas.microsoft.com/office/drawing/2014/main" id="{4A8FF472-9028-4A5B-A359-025B84245797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3493096" y="5039699"/>
            <a:ext cx="4699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OTLSHAPE_SLT_b2fd3896fede4403b333a7ca867fbf5d_ShapePercentage">
            <a:extLst>
              <a:ext uri="{FF2B5EF4-FFF2-40B4-BE49-F238E27FC236}">
                <a16:creationId xmlns:a16="http://schemas.microsoft.com/office/drawing/2014/main" id="{62EA19AC-5142-4628-8EF6-9F91A923B14D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3493096" y="5489617"/>
            <a:ext cx="419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OTLSHAPE_SLT_635351b94d414f858cf879c11499b9e2_ShapePercentage">
            <a:extLst>
              <a:ext uri="{FF2B5EF4-FFF2-40B4-BE49-F238E27FC236}">
                <a16:creationId xmlns:a16="http://schemas.microsoft.com/office/drawing/2014/main" id="{59C26224-F0EE-46B0-AE40-40F207DE3B63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3903914" y="5489617"/>
            <a:ext cx="2540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d52c66d6cdd84eeb8a02ebfbe1bb4124_Header">
            <a:extLst>
              <a:ext uri="{FF2B5EF4-FFF2-40B4-BE49-F238E27FC236}">
                <a16:creationId xmlns:a16="http://schemas.microsoft.com/office/drawing/2014/main" id="{2B7A202A-7683-40A2-BF74-A4C39A1E47B7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63500" y="2493391"/>
            <a:ext cx="762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Orbital Product</a:t>
            </a:r>
          </a:p>
        </p:txBody>
      </p:sp>
      <p:sp>
        <p:nvSpPr>
          <p:cNvPr id="24" name="OTLSHAPE_SL_5fa1089c1d1f42c68782fdf7812dc652_Header">
            <a:extLst>
              <a:ext uri="{FF2B5EF4-FFF2-40B4-BE49-F238E27FC236}">
                <a16:creationId xmlns:a16="http://schemas.microsoft.com/office/drawing/2014/main" id="{3E93900D-6CF4-4296-84B4-337097E31BEC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63500" y="3906647"/>
            <a:ext cx="762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Allure Product</a:t>
            </a:r>
          </a:p>
        </p:txBody>
      </p:sp>
      <p:sp>
        <p:nvSpPr>
          <p:cNvPr id="27" name="OTLSHAPE_SL_ff923a6af8824a2cbe927694dbcc9143_Header">
            <a:extLst>
              <a:ext uri="{FF2B5EF4-FFF2-40B4-BE49-F238E27FC236}">
                <a16:creationId xmlns:a16="http://schemas.microsoft.com/office/drawing/2014/main" id="{97086DB3-8CFB-468E-A6B3-2BAE2FF8C3CD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63500" y="5319903"/>
            <a:ext cx="762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Express Product</a:t>
            </a:r>
          </a:p>
        </p:txBody>
      </p:sp>
      <p:sp>
        <p:nvSpPr>
          <p:cNvPr id="36" name="OTLSHAPE_SL2A_47e4d3f0191e4365ac3bdc9c67c14b47_Header">
            <a:extLst>
              <a:ext uri="{FF2B5EF4-FFF2-40B4-BE49-F238E27FC236}">
                <a16:creationId xmlns:a16="http://schemas.microsoft.com/office/drawing/2014/main" id="{0F8BFBA4-2601-41C5-8EC6-4B9B5D80BAED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878319" y="2144268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Release 4.3</a:t>
            </a:r>
          </a:p>
        </p:txBody>
      </p:sp>
      <p:sp>
        <p:nvSpPr>
          <p:cNvPr id="111" name="OTLSHAPE_SL2A_ba3779cd1fe44c449788cd113bad8fd8_Header">
            <a:extLst>
              <a:ext uri="{FF2B5EF4-FFF2-40B4-BE49-F238E27FC236}">
                <a16:creationId xmlns:a16="http://schemas.microsoft.com/office/drawing/2014/main" id="{668110BD-C58C-43EA-937F-3FE35677CB0C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878319" y="2594187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Release 4.4</a:t>
            </a:r>
          </a:p>
        </p:txBody>
      </p:sp>
      <p:sp>
        <p:nvSpPr>
          <p:cNvPr id="186" name="OTLSHAPE_SL2A_7d30c1c5bc9348d892f0d048c0703ac2_Header">
            <a:extLst>
              <a:ext uri="{FF2B5EF4-FFF2-40B4-BE49-F238E27FC236}">
                <a16:creationId xmlns:a16="http://schemas.microsoft.com/office/drawing/2014/main" id="{06A633FA-C98C-45E1-B65B-B4E0A1B699EC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878319" y="304410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Release 4.5</a:t>
            </a:r>
          </a:p>
        </p:txBody>
      </p:sp>
      <p:sp>
        <p:nvSpPr>
          <p:cNvPr id="261" name="OTLSHAPE_SL2A_5d57226c5f914d99b96461a5b1ae99ad_Header">
            <a:extLst>
              <a:ext uri="{FF2B5EF4-FFF2-40B4-BE49-F238E27FC236}">
                <a16:creationId xmlns:a16="http://schemas.microsoft.com/office/drawing/2014/main" id="{BF56C9D4-C059-48C7-A9D0-28D42EE63599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878319" y="3557524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Release 1.2</a:t>
            </a:r>
          </a:p>
        </p:txBody>
      </p:sp>
      <p:sp>
        <p:nvSpPr>
          <p:cNvPr id="336" name="OTLSHAPE_SL2A_84bc90638ed143388bfbae9e2945e106_Header">
            <a:extLst>
              <a:ext uri="{FF2B5EF4-FFF2-40B4-BE49-F238E27FC236}">
                <a16:creationId xmlns:a16="http://schemas.microsoft.com/office/drawing/2014/main" id="{ABF98D2A-14CB-49A0-938A-63EE7DD619D5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878319" y="4007443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Release 1.3</a:t>
            </a:r>
          </a:p>
        </p:txBody>
      </p:sp>
      <p:sp>
        <p:nvSpPr>
          <p:cNvPr id="411" name="OTLSHAPE_SL2A_3fa5395ca1b34c8d9d996c6b90b84330_Header">
            <a:extLst>
              <a:ext uri="{FF2B5EF4-FFF2-40B4-BE49-F238E27FC236}">
                <a16:creationId xmlns:a16="http://schemas.microsoft.com/office/drawing/2014/main" id="{56259057-7B0C-4D76-B7C6-B5458AE12C1A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78319" y="4457361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Release 1.4</a:t>
            </a:r>
          </a:p>
        </p:txBody>
      </p:sp>
      <p:sp>
        <p:nvSpPr>
          <p:cNvPr id="486" name="OTLSHAPE_SL2A_154bfe842cbb4acfab775c35e9acfc29_Header">
            <a:extLst>
              <a:ext uri="{FF2B5EF4-FFF2-40B4-BE49-F238E27FC236}">
                <a16:creationId xmlns:a16="http://schemas.microsoft.com/office/drawing/2014/main" id="{718DDBBB-DA51-4061-9E64-0F1646A354F0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878319" y="4970780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Release 1.9</a:t>
            </a:r>
          </a:p>
        </p:txBody>
      </p:sp>
      <p:sp>
        <p:nvSpPr>
          <p:cNvPr id="561" name="OTLSHAPE_SL2A_fccd34acac0c44419ded7d446b597c4f_Header">
            <a:extLst>
              <a:ext uri="{FF2B5EF4-FFF2-40B4-BE49-F238E27FC236}">
                <a16:creationId xmlns:a16="http://schemas.microsoft.com/office/drawing/2014/main" id="{1408EEB9-67C8-46C1-8292-A8187ABD07A1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878319" y="5420699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Release 2.0</a:t>
            </a:r>
          </a:p>
        </p:txBody>
      </p:sp>
      <p:sp>
        <p:nvSpPr>
          <p:cNvPr id="636" name="OTLSHAPE_SL2A_f4c2dad98dd440dabdeea54f3f65c81b_Header">
            <a:extLst>
              <a:ext uri="{FF2B5EF4-FFF2-40B4-BE49-F238E27FC236}">
                <a16:creationId xmlns:a16="http://schemas.microsoft.com/office/drawing/2014/main" id="{34137D34-2AE2-4617-8A31-2EAC6D0A52FA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878319" y="5870617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Release 2.1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EA04309D-2AFC-4CB1-B811-A2FB84D09DB1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883982" y="123285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2F32BA0A-596C-45FC-8E95-4AD68AF5129E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3683754" y="123285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37DD4006-B8E3-4E19-A0CF-E393ECC0015F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263735" y="123285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06C2EDD3-BF89-4808-966A-1E036CA02EF3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0833934" y="123285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41" name="OTLSHAPE_SLT_8cb5988f1a2c478ab4a5c2365f8b9478_TextPercentage">
            <a:extLst>
              <a:ext uri="{FF2B5EF4-FFF2-40B4-BE49-F238E27FC236}">
                <a16:creationId xmlns:a16="http://schemas.microsoft.com/office/drawing/2014/main" id="{E4A807D4-57F4-4805-B0D2-B57134DB64D7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2064697" y="223727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45" name="OTLSHAPE_SLT_8cb5988f1a2c478ab4a5c2365f8b9478_Title">
            <a:extLst>
              <a:ext uri="{FF2B5EF4-FFF2-40B4-BE49-F238E27FC236}">
                <a16:creationId xmlns:a16="http://schemas.microsoft.com/office/drawing/2014/main" id="{8A735199-DBB4-4A54-A50F-C4A792B52AB6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957422" y="2042668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49" name="OTLSHAPE_SLT_ad543849718b4b8db3e001cbaf095e9d_TextPercentage">
            <a:extLst>
              <a:ext uri="{FF2B5EF4-FFF2-40B4-BE49-F238E27FC236}">
                <a16:creationId xmlns:a16="http://schemas.microsoft.com/office/drawing/2014/main" id="{2532F44A-10A5-4116-982F-574205B106F5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2680924" y="223727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53" name="OTLSHAPE_SLT_ad543849718b4b8db3e001cbaf095e9d_Title">
            <a:extLst>
              <a:ext uri="{FF2B5EF4-FFF2-40B4-BE49-F238E27FC236}">
                <a16:creationId xmlns:a16="http://schemas.microsoft.com/office/drawing/2014/main" id="{EB78A4FF-2860-4FAD-A189-136913E0976E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2368239" y="2042668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65" name="OTLSHAPE_SLT_76096dece4a04a99a6bae22e78d5020b_TextPercentage">
            <a:extLst>
              <a:ext uri="{FF2B5EF4-FFF2-40B4-BE49-F238E27FC236}">
                <a16:creationId xmlns:a16="http://schemas.microsoft.com/office/drawing/2014/main" id="{97E2BF8B-152E-453B-A395-1208EF7DCD1D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3502559" y="223727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69" name="OTLSHAPE_SLT_76096dece4a04a99a6bae22e78d5020b_Title">
            <a:extLst>
              <a:ext uri="{FF2B5EF4-FFF2-40B4-BE49-F238E27FC236}">
                <a16:creationId xmlns:a16="http://schemas.microsoft.com/office/drawing/2014/main" id="{286E2E11-D52F-4097-9397-998290A67D5F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2984465" y="2042668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81" name="OTLSHAPE_SLT_339aa21f9cf744f7bb3dced98eeaa946_TextPercentage">
            <a:extLst>
              <a:ext uri="{FF2B5EF4-FFF2-40B4-BE49-F238E27FC236}">
                <a16:creationId xmlns:a16="http://schemas.microsoft.com/office/drawing/2014/main" id="{8B11002E-9650-4EDC-8101-DEC637773625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3825180" y="2237274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40%</a:t>
            </a:r>
          </a:p>
        </p:txBody>
      </p:sp>
      <p:sp>
        <p:nvSpPr>
          <p:cNvPr id="85" name="OTLSHAPE_SLT_339aa21f9cf744f7bb3dced98eeaa946_Title">
            <a:extLst>
              <a:ext uri="{FF2B5EF4-FFF2-40B4-BE49-F238E27FC236}">
                <a16:creationId xmlns:a16="http://schemas.microsoft.com/office/drawing/2014/main" id="{044DF35E-2941-4BBF-B504-7A4B3F948901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3806100" y="2042668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101" name="OTLSHAPE_SLT_68209c98abec41a2a974514984ee0a3d_Title">
            <a:extLst>
              <a:ext uri="{FF2B5EF4-FFF2-40B4-BE49-F238E27FC236}">
                <a16:creationId xmlns:a16="http://schemas.microsoft.com/office/drawing/2014/main" id="{89F0D408-4DA8-440E-896F-3607107B1D68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4422326" y="2042668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109" name="OTLSHAPE_SLT_b87170e8022c41db850ff429ad8793af_Title">
            <a:extLst>
              <a:ext uri="{FF2B5EF4-FFF2-40B4-BE49-F238E27FC236}">
                <a16:creationId xmlns:a16="http://schemas.microsoft.com/office/drawing/2014/main" id="{F9D1BC6C-54ED-450C-A9AC-723DEFF30C43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4559266" y="2042668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116" name="OTLSHAPE_SLT_0d479cf964cd44499ec8f75b7728d720_TextPercentage">
            <a:extLst>
              <a:ext uri="{FF2B5EF4-FFF2-40B4-BE49-F238E27FC236}">
                <a16:creationId xmlns:a16="http://schemas.microsoft.com/office/drawing/2014/main" id="{F472379E-AAB8-4280-8979-217E8E72957F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3091741" y="268719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20" name="OTLSHAPE_SLT_0d479cf964cd44499ec8f75b7728d720_Title">
            <a:extLst>
              <a:ext uri="{FF2B5EF4-FFF2-40B4-BE49-F238E27FC236}">
                <a16:creationId xmlns:a16="http://schemas.microsoft.com/office/drawing/2014/main" id="{8E558A30-7CF7-4C00-8F9D-A5A4655A3D7C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2984465" y="2492587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124" name="OTLSHAPE_SLT_6b9008b7b1d441088e2157aa65b1972b_TextPercentage">
            <a:extLst>
              <a:ext uri="{FF2B5EF4-FFF2-40B4-BE49-F238E27FC236}">
                <a16:creationId xmlns:a16="http://schemas.microsoft.com/office/drawing/2014/main" id="{12EC9E6E-E708-463F-835D-05D8E832FE26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3777249" y="2687193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75%</a:t>
            </a:r>
          </a:p>
        </p:txBody>
      </p:sp>
      <p:sp>
        <p:nvSpPr>
          <p:cNvPr id="128" name="OTLSHAPE_SLT_6b9008b7b1d441088e2157aa65b1972b_Title">
            <a:extLst>
              <a:ext uri="{FF2B5EF4-FFF2-40B4-BE49-F238E27FC236}">
                <a16:creationId xmlns:a16="http://schemas.microsoft.com/office/drawing/2014/main" id="{42B3CCAA-4E75-46F3-AD65-22F2A5620772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3395283" y="2492587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140" name="OTLSHAPE_SLT_c6017078e6464a8d8119720294ac5210_TextPercentage">
            <a:extLst>
              <a:ext uri="{FF2B5EF4-FFF2-40B4-BE49-F238E27FC236}">
                <a16:creationId xmlns:a16="http://schemas.microsoft.com/office/drawing/2014/main" id="{FF2155EA-B4DA-49A3-9623-396254784AF6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4011509" y="2687193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10%</a:t>
            </a:r>
          </a:p>
        </p:txBody>
      </p:sp>
      <p:sp>
        <p:nvSpPr>
          <p:cNvPr id="144" name="OTLSHAPE_SLT_c6017078e6464a8d8119720294ac5210_Title">
            <a:extLst>
              <a:ext uri="{FF2B5EF4-FFF2-40B4-BE49-F238E27FC236}">
                <a16:creationId xmlns:a16="http://schemas.microsoft.com/office/drawing/2014/main" id="{CC362281-A395-4572-8F7F-A5F6EBEEF9CD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4011509" y="2492587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160" name="OTLSHAPE_SLT_fcb0ee92fe1c4b348a06bdfb469e3660_Title">
            <a:extLst>
              <a:ext uri="{FF2B5EF4-FFF2-40B4-BE49-F238E27FC236}">
                <a16:creationId xmlns:a16="http://schemas.microsoft.com/office/drawing/2014/main" id="{013D90BB-79B7-4D2E-B65D-1C8A13B22070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5243961" y="2492587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176" name="OTLSHAPE_SLT_41814008c8ce41e7b8017b63fb2e840c_Title">
            <a:extLst>
              <a:ext uri="{FF2B5EF4-FFF2-40B4-BE49-F238E27FC236}">
                <a16:creationId xmlns:a16="http://schemas.microsoft.com/office/drawing/2014/main" id="{0D55EC68-E6A8-4A2B-BBDF-D6610E751C23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5860187" y="2492587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184" name="OTLSHAPE_SLT_6b2775151a3b4557867978e2d7f303db_Title">
            <a:extLst>
              <a:ext uri="{FF2B5EF4-FFF2-40B4-BE49-F238E27FC236}">
                <a16:creationId xmlns:a16="http://schemas.microsoft.com/office/drawing/2014/main" id="{30DC9C16-9EFF-4D21-AE31-17EBC1EFFDC4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5997127" y="2492587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191" name="OTLSHAPE_SLT_a37aebc2323b4fbbb63445f198ea9934_TextPercentage">
            <a:extLst>
              <a:ext uri="{FF2B5EF4-FFF2-40B4-BE49-F238E27FC236}">
                <a16:creationId xmlns:a16="http://schemas.microsoft.com/office/drawing/2014/main" id="{0958C577-88E3-4B16-9311-766FC5BD8AAC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4011509" y="3137112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30%</a:t>
            </a:r>
          </a:p>
        </p:txBody>
      </p:sp>
      <p:sp>
        <p:nvSpPr>
          <p:cNvPr id="195" name="OTLSHAPE_SLT_a37aebc2323b4fbbb63445f198ea9934_Title">
            <a:extLst>
              <a:ext uri="{FF2B5EF4-FFF2-40B4-BE49-F238E27FC236}">
                <a16:creationId xmlns:a16="http://schemas.microsoft.com/office/drawing/2014/main" id="{4C9E7040-500B-472B-8507-7DEF7E3DDB39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4011509" y="2942505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203" name="OTLSHAPE_SLT_5add71fdb116402aa5edeca7d0c024c8_Title">
            <a:extLst>
              <a:ext uri="{FF2B5EF4-FFF2-40B4-BE49-F238E27FC236}">
                <a16:creationId xmlns:a16="http://schemas.microsoft.com/office/drawing/2014/main" id="{B35E571B-23A1-4AA2-AB6E-7EC0C1638340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4422326" y="2942505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219" name="OTLSHAPE_SLT_1b4662190e40418796560e727e2d6bd7_Title">
            <a:extLst>
              <a:ext uri="{FF2B5EF4-FFF2-40B4-BE49-F238E27FC236}">
                <a16:creationId xmlns:a16="http://schemas.microsoft.com/office/drawing/2014/main" id="{A13055AB-A9A6-47F9-9ECD-4137EE8145E5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5038553" y="2942505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235" name="OTLSHAPE_SLT_ac26cded4e954d6db84316126f257fe5_Title">
            <a:extLst>
              <a:ext uri="{FF2B5EF4-FFF2-40B4-BE49-F238E27FC236}">
                <a16:creationId xmlns:a16="http://schemas.microsoft.com/office/drawing/2014/main" id="{06B37868-EFAF-46E4-9B9B-720B8E6BDE77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5860187" y="2942505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251" name="OTLSHAPE_SLT_f17304433e25400884aaa23f857b17f1_Title">
            <a:extLst>
              <a:ext uri="{FF2B5EF4-FFF2-40B4-BE49-F238E27FC236}">
                <a16:creationId xmlns:a16="http://schemas.microsoft.com/office/drawing/2014/main" id="{6D8047A0-9631-439C-B75D-3837146F4D9E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6271005" y="2942505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259" name="OTLSHAPE_SLT_985ad525af2f4dc6a4e50863a796c3e3_Title">
            <a:extLst>
              <a:ext uri="{FF2B5EF4-FFF2-40B4-BE49-F238E27FC236}">
                <a16:creationId xmlns:a16="http://schemas.microsoft.com/office/drawing/2014/main" id="{1A3D1A49-8326-4416-AE07-4AB5760A5795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6407944" y="2942505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266" name="OTLSHAPE_SLT_002bfdd85d01407d8fa9c497f3f81f0d_TextPercentage">
            <a:extLst>
              <a:ext uri="{FF2B5EF4-FFF2-40B4-BE49-F238E27FC236}">
                <a16:creationId xmlns:a16="http://schemas.microsoft.com/office/drawing/2014/main" id="{7BF4E4C6-0DA7-4128-BC91-1D005366A8C0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2455952" y="365053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270" name="OTLSHAPE_SLT_002bfdd85d01407d8fa9c497f3f81f0d_Title">
            <a:extLst>
              <a:ext uri="{FF2B5EF4-FFF2-40B4-BE49-F238E27FC236}">
                <a16:creationId xmlns:a16="http://schemas.microsoft.com/office/drawing/2014/main" id="{FE96D7E9-1559-4321-A8B8-A630CFB37AEC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2329113" y="3455924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274" name="OTLSHAPE_SLT_3a7dde20605d470badb31c8a812965bf_TextPercentage">
            <a:extLst>
              <a:ext uri="{FF2B5EF4-FFF2-40B4-BE49-F238E27FC236}">
                <a16:creationId xmlns:a16="http://schemas.microsoft.com/office/drawing/2014/main" id="{3C356F7D-55C7-4B57-A34B-3BB4D7EB3634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3072178" y="365053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278" name="OTLSHAPE_SLT_3a7dde20605d470badb31c8a812965bf_Title">
            <a:extLst>
              <a:ext uri="{FF2B5EF4-FFF2-40B4-BE49-F238E27FC236}">
                <a16:creationId xmlns:a16="http://schemas.microsoft.com/office/drawing/2014/main" id="{3CBB79DF-958B-47D0-8345-90C49BE86660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2739931" y="3455924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290" name="OTLSHAPE_SLT_9069d60b9b114f3faa22d3521f5ff4ba_TextPercentage">
            <a:extLst>
              <a:ext uri="{FF2B5EF4-FFF2-40B4-BE49-F238E27FC236}">
                <a16:creationId xmlns:a16="http://schemas.microsoft.com/office/drawing/2014/main" id="{09855FDB-6353-4423-8EE5-6637614B5E9F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3876039" y="365053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90%</a:t>
            </a:r>
          </a:p>
        </p:txBody>
      </p:sp>
      <p:sp>
        <p:nvSpPr>
          <p:cNvPr id="294" name="OTLSHAPE_SLT_9069d60b9b114f3faa22d3521f5ff4ba_Title">
            <a:extLst>
              <a:ext uri="{FF2B5EF4-FFF2-40B4-BE49-F238E27FC236}">
                <a16:creationId xmlns:a16="http://schemas.microsoft.com/office/drawing/2014/main" id="{2AC429D8-41EA-4AC3-80E8-D961D44A9899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3356157" y="3455924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310" name="OTLSHAPE_SLT_60e2fa82599e479bba8424174bf2aa29_Title">
            <a:extLst>
              <a:ext uri="{FF2B5EF4-FFF2-40B4-BE49-F238E27FC236}">
                <a16:creationId xmlns:a16="http://schemas.microsoft.com/office/drawing/2014/main" id="{F62AE283-C648-4FF1-9D33-98EE0039A194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4177792" y="3455924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326" name="OTLSHAPE_SLT_ba78e4d04cb84b5c8c21ee0eb9b07b1b_Title">
            <a:extLst>
              <a:ext uri="{FF2B5EF4-FFF2-40B4-BE49-F238E27FC236}">
                <a16:creationId xmlns:a16="http://schemas.microsoft.com/office/drawing/2014/main" id="{55361785-EAC8-497C-937B-90B5E292D919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4794018" y="3455924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334" name="OTLSHAPE_SLT_1d2aab8a1ec34173ae440c6f7763289a_Title">
            <a:extLst>
              <a:ext uri="{FF2B5EF4-FFF2-40B4-BE49-F238E27FC236}">
                <a16:creationId xmlns:a16="http://schemas.microsoft.com/office/drawing/2014/main" id="{F37C4009-CCF5-4F8D-9431-AC73D0DBAAB7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4930958" y="3455924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341" name="OTLSHAPE_SLT_076f1ea6d1da4b52a0c0688188377c9a_TextPercentage">
            <a:extLst>
              <a:ext uri="{FF2B5EF4-FFF2-40B4-BE49-F238E27FC236}">
                <a16:creationId xmlns:a16="http://schemas.microsoft.com/office/drawing/2014/main" id="{52484251-BA21-4BE9-8873-852328B58414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3482996" y="410044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45" name="OTLSHAPE_SLT_076f1ea6d1da4b52a0c0688188377c9a_Title">
            <a:extLst>
              <a:ext uri="{FF2B5EF4-FFF2-40B4-BE49-F238E27FC236}">
                <a16:creationId xmlns:a16="http://schemas.microsoft.com/office/drawing/2014/main" id="{D80E6F9D-1720-4876-AE0C-4FD5164E9F68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3356157" y="3905843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349" name="OTLSHAPE_SLT_e3922ac0fc2b4029b315225ce1cfa868_TextPercentage">
            <a:extLst>
              <a:ext uri="{FF2B5EF4-FFF2-40B4-BE49-F238E27FC236}">
                <a16:creationId xmlns:a16="http://schemas.microsoft.com/office/drawing/2014/main" id="{F56B81FC-2BCB-45C1-8F58-0CDED955214F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3958206" y="4100449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50%</a:t>
            </a:r>
          </a:p>
        </p:txBody>
      </p:sp>
      <p:sp>
        <p:nvSpPr>
          <p:cNvPr id="353" name="OTLSHAPE_SLT_e3922ac0fc2b4029b315225ce1cfa868_Title">
            <a:extLst>
              <a:ext uri="{FF2B5EF4-FFF2-40B4-BE49-F238E27FC236}">
                <a16:creationId xmlns:a16="http://schemas.microsoft.com/office/drawing/2014/main" id="{80D8FE3B-6086-483B-A889-D9666BF676E2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3766975" y="3905843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369" name="OTLSHAPE_SLT_182707f101e94ab092c4cebea324b169_Title">
            <a:extLst>
              <a:ext uri="{FF2B5EF4-FFF2-40B4-BE49-F238E27FC236}">
                <a16:creationId xmlns:a16="http://schemas.microsoft.com/office/drawing/2014/main" id="{F2692DB7-A276-40AE-A9E7-AF74A8DC3D83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4588609" y="3905843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385" name="OTLSHAPE_SLT_c2ed0e97a6684ba4bc21348e0e6549d9_Title">
            <a:extLst>
              <a:ext uri="{FF2B5EF4-FFF2-40B4-BE49-F238E27FC236}">
                <a16:creationId xmlns:a16="http://schemas.microsoft.com/office/drawing/2014/main" id="{FC383F27-60E3-4993-91BC-D9A88C118C9A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6231879" y="3905843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401" name="OTLSHAPE_SLT_ee3cae43e4b349beb8689f5992cd95f9_Title">
            <a:extLst>
              <a:ext uri="{FF2B5EF4-FFF2-40B4-BE49-F238E27FC236}">
                <a16:creationId xmlns:a16="http://schemas.microsoft.com/office/drawing/2014/main" id="{94240875-D4D3-4918-A349-A2130B3DEB69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6848105" y="3905843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409" name="OTLSHAPE_SLT_2c886b631ce448a29e0a62b961710792_Title">
            <a:extLst>
              <a:ext uri="{FF2B5EF4-FFF2-40B4-BE49-F238E27FC236}">
                <a16:creationId xmlns:a16="http://schemas.microsoft.com/office/drawing/2014/main" id="{9857786B-6871-46AF-A488-4CFE7E6C5E7D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6975263" y="3905843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420" name="OTLSHAPE_SLT_ed7f42289eb441a084c2fb9e3dfbee41_Title">
            <a:extLst>
              <a:ext uri="{FF2B5EF4-FFF2-40B4-BE49-F238E27FC236}">
                <a16:creationId xmlns:a16="http://schemas.microsoft.com/office/drawing/2014/main" id="{A2462FEF-4DE9-4EED-B377-328E9338BA58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4588609" y="4355761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428" name="OTLSHAPE_SLT_73c49ea2752649bdbf306a4669d55855_Title">
            <a:extLst>
              <a:ext uri="{FF2B5EF4-FFF2-40B4-BE49-F238E27FC236}">
                <a16:creationId xmlns:a16="http://schemas.microsoft.com/office/drawing/2014/main" id="{00FEA127-5015-4D48-A740-D1CFA590C880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4999427" y="4355761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444" name="OTLSHAPE_SLT_e2ac879224dc4b4fb364ad4e6f526d36_Title">
            <a:extLst>
              <a:ext uri="{FF2B5EF4-FFF2-40B4-BE49-F238E27FC236}">
                <a16:creationId xmlns:a16="http://schemas.microsoft.com/office/drawing/2014/main" id="{776F85D8-9570-4077-909F-3D5A15BC38B0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5615653" y="4355761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460" name="OTLSHAPE_SLT_8850eed441114b99802fac81a50a0bbc_Title">
            <a:extLst>
              <a:ext uri="{FF2B5EF4-FFF2-40B4-BE49-F238E27FC236}">
                <a16:creationId xmlns:a16="http://schemas.microsoft.com/office/drawing/2014/main" id="{D23DE3F3-B11D-4A16-A62D-FA9F6605E422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6848105" y="4355761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476" name="OTLSHAPE_SLT_d1f4770c300e4d229f8e687eea3b5c08_Title">
            <a:extLst>
              <a:ext uri="{FF2B5EF4-FFF2-40B4-BE49-F238E27FC236}">
                <a16:creationId xmlns:a16="http://schemas.microsoft.com/office/drawing/2014/main" id="{1C80A28F-3838-4CD4-9EE1-0543B7412269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7669740" y="435576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484" name="OTLSHAPE_SLT_380c578cea6745469a10ba3903edb0ed_Title">
            <a:extLst>
              <a:ext uri="{FF2B5EF4-FFF2-40B4-BE49-F238E27FC236}">
                <a16:creationId xmlns:a16="http://schemas.microsoft.com/office/drawing/2014/main" id="{983BCB16-196C-4CD9-8853-65193671AB8E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7796899" y="4355761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491" name="OTLSHAPE_SLT_90eeae31bfc94107b5983303dc227e32_TextPercentage">
            <a:extLst>
              <a:ext uri="{FF2B5EF4-FFF2-40B4-BE49-F238E27FC236}">
                <a16:creationId xmlns:a16="http://schemas.microsoft.com/office/drawing/2014/main" id="{D4118322-0D7C-46DA-A721-79BDE661785F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2592891" y="506378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495" name="OTLSHAPE_SLT_90eeae31bfc94107b5983303dc227e32_Title">
            <a:extLst>
              <a:ext uri="{FF2B5EF4-FFF2-40B4-BE49-F238E27FC236}">
                <a16:creationId xmlns:a16="http://schemas.microsoft.com/office/drawing/2014/main" id="{D95F9E74-5593-405E-B367-68FF3D633EBE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2466053" y="4869180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499" name="OTLSHAPE_SLT_f022523f433f4fe491c5538f2b725d67_TextPercentage">
            <a:extLst>
              <a:ext uri="{FF2B5EF4-FFF2-40B4-BE49-F238E27FC236}">
                <a16:creationId xmlns:a16="http://schemas.microsoft.com/office/drawing/2014/main" id="{3EC10230-4CB4-4944-A653-1863E1C5BE7E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3209117" y="506378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503" name="OTLSHAPE_SLT_f022523f433f4fe491c5538f2b725d67_Title">
            <a:extLst>
              <a:ext uri="{FF2B5EF4-FFF2-40B4-BE49-F238E27FC236}">
                <a16:creationId xmlns:a16="http://schemas.microsoft.com/office/drawing/2014/main" id="{9372F1DA-AAC4-47A7-AFEC-55B2EA9374BD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2876870" y="4869180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515" name="OTLSHAPE_SLT_e73348e743cb468986e1796efb4481cb_TextPercentage">
            <a:extLst>
              <a:ext uri="{FF2B5EF4-FFF2-40B4-BE49-F238E27FC236}">
                <a16:creationId xmlns:a16="http://schemas.microsoft.com/office/drawing/2014/main" id="{8EE8B932-07AC-4384-AEFB-AB3FBAFE952C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3735678" y="5063786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75%</a:t>
            </a:r>
          </a:p>
        </p:txBody>
      </p:sp>
      <p:sp>
        <p:nvSpPr>
          <p:cNvPr id="519" name="OTLSHAPE_SLT_e73348e743cb468986e1796efb4481cb_Title">
            <a:extLst>
              <a:ext uri="{FF2B5EF4-FFF2-40B4-BE49-F238E27FC236}">
                <a16:creationId xmlns:a16="http://schemas.microsoft.com/office/drawing/2014/main" id="{A0267610-D832-4DD5-89D6-B26330933A58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3493096" y="4869180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535" name="OTLSHAPE_SLT_62c8edc715f54cb480177494ab439248_Title">
            <a:extLst>
              <a:ext uri="{FF2B5EF4-FFF2-40B4-BE49-F238E27FC236}">
                <a16:creationId xmlns:a16="http://schemas.microsoft.com/office/drawing/2014/main" id="{D11D59F9-4551-4050-B6AB-6CEF83DDE984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4109322" y="4869180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551" name="OTLSHAPE_SLT_75167e103fb2493f8344e827ccc74a56_Title">
            <a:extLst>
              <a:ext uri="{FF2B5EF4-FFF2-40B4-BE49-F238E27FC236}">
                <a16:creationId xmlns:a16="http://schemas.microsoft.com/office/drawing/2014/main" id="{6F5FD36A-3AD3-4B3D-8FA9-A3A4995BA314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4725549" y="4869180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559" name="OTLSHAPE_SLT_67efc54772194e6b9188ee56507d4836_Title">
            <a:extLst>
              <a:ext uri="{FF2B5EF4-FFF2-40B4-BE49-F238E27FC236}">
                <a16:creationId xmlns:a16="http://schemas.microsoft.com/office/drawing/2014/main" id="{ACFCB124-466C-4F56-83FC-4E8CA0DB9BAF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4862488" y="4869180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566" name="OTLSHAPE_SLT_b2fd3896fede4403b333a7ca867fbf5d_TextPercentage">
            <a:extLst>
              <a:ext uri="{FF2B5EF4-FFF2-40B4-BE49-F238E27FC236}">
                <a16:creationId xmlns:a16="http://schemas.microsoft.com/office/drawing/2014/main" id="{84FF113D-0F40-4AFF-B8BB-447E07B77709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3619935" y="551370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570" name="OTLSHAPE_SLT_b2fd3896fede4403b333a7ca867fbf5d_Title">
            <a:extLst>
              <a:ext uri="{FF2B5EF4-FFF2-40B4-BE49-F238E27FC236}">
                <a16:creationId xmlns:a16="http://schemas.microsoft.com/office/drawing/2014/main" id="{6D490535-81AB-4D2E-BB82-F3062F2EF17F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3493096" y="5319099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574" name="OTLSHAPE_SLT_635351b94d414f858cf879c11499b9e2_TextPercentage">
            <a:extLst>
              <a:ext uri="{FF2B5EF4-FFF2-40B4-BE49-F238E27FC236}">
                <a16:creationId xmlns:a16="http://schemas.microsoft.com/office/drawing/2014/main" id="{CEFBD713-ACB7-4B0D-B1DC-02053E864CFE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3930819" y="5513705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30%</a:t>
            </a:r>
          </a:p>
        </p:txBody>
      </p:sp>
      <p:sp>
        <p:nvSpPr>
          <p:cNvPr id="578" name="OTLSHAPE_SLT_635351b94d414f858cf879c11499b9e2_Title">
            <a:extLst>
              <a:ext uri="{FF2B5EF4-FFF2-40B4-BE49-F238E27FC236}">
                <a16:creationId xmlns:a16="http://schemas.microsoft.com/office/drawing/2014/main" id="{1E3DD742-0638-46E8-943D-6D1AEC633505}"/>
              </a:ext>
            </a:extLst>
          </p:cNvPr>
          <p:cNvSpPr txBox="1"/>
          <p:nvPr>
            <p:custDataLst>
              <p:tags r:id="rId188"/>
            </p:custDataLst>
          </p:nvPr>
        </p:nvSpPr>
        <p:spPr>
          <a:xfrm>
            <a:off x="3903914" y="5319099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594" name="OTLSHAPE_SLT_0b8aca6df88d491f9e656e5c869af65d_Title">
            <a:extLst>
              <a:ext uri="{FF2B5EF4-FFF2-40B4-BE49-F238E27FC236}">
                <a16:creationId xmlns:a16="http://schemas.microsoft.com/office/drawing/2014/main" id="{81DABD9F-EDD1-4841-A9B0-55A2D3CF44D9}"/>
              </a:ext>
            </a:extLst>
          </p:cNvPr>
          <p:cNvSpPr txBox="1"/>
          <p:nvPr>
            <p:custDataLst>
              <p:tags r:id="rId189"/>
            </p:custDataLst>
          </p:nvPr>
        </p:nvSpPr>
        <p:spPr>
          <a:xfrm>
            <a:off x="4725549" y="5319099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610" name="OTLSHAPE_SLT_9c93ebbab9444af682bb2c2371db052d_Title">
            <a:extLst>
              <a:ext uri="{FF2B5EF4-FFF2-40B4-BE49-F238E27FC236}">
                <a16:creationId xmlns:a16="http://schemas.microsoft.com/office/drawing/2014/main" id="{8E4C68B6-B3B5-4013-9D41-457AE8A738AE}"/>
              </a:ext>
            </a:extLst>
          </p:cNvPr>
          <p:cNvSpPr txBox="1"/>
          <p:nvPr>
            <p:custDataLst>
              <p:tags r:id="rId190"/>
            </p:custDataLst>
          </p:nvPr>
        </p:nvSpPr>
        <p:spPr>
          <a:xfrm>
            <a:off x="5958001" y="5319099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626" name="OTLSHAPE_SLT_430e576c1d864ca89f30e1af8694c91e_Title">
            <a:extLst>
              <a:ext uri="{FF2B5EF4-FFF2-40B4-BE49-F238E27FC236}">
                <a16:creationId xmlns:a16="http://schemas.microsoft.com/office/drawing/2014/main" id="{245300B3-FE13-45DB-AC00-70DB035298BF}"/>
              </a:ext>
            </a:extLst>
          </p:cNvPr>
          <p:cNvSpPr txBox="1"/>
          <p:nvPr>
            <p:custDataLst>
              <p:tags r:id="rId191"/>
            </p:custDataLst>
          </p:nvPr>
        </p:nvSpPr>
        <p:spPr>
          <a:xfrm>
            <a:off x="6985045" y="5319099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634" name="OTLSHAPE_SLT_83d098bb9b8c4c1b8349bbf378fb3073_Title">
            <a:extLst>
              <a:ext uri="{FF2B5EF4-FFF2-40B4-BE49-F238E27FC236}">
                <a16:creationId xmlns:a16="http://schemas.microsoft.com/office/drawing/2014/main" id="{AC42EB55-EC65-4531-9969-190FDD7B650A}"/>
              </a:ext>
            </a:extLst>
          </p:cNvPr>
          <p:cNvSpPr txBox="1"/>
          <p:nvPr>
            <p:custDataLst>
              <p:tags r:id="rId192"/>
            </p:custDataLst>
          </p:nvPr>
        </p:nvSpPr>
        <p:spPr>
          <a:xfrm>
            <a:off x="7121984" y="5319099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645" name="OTLSHAPE_SLT_1d8466cce15340649ef19b6725fdbcc1_Title">
            <a:extLst>
              <a:ext uri="{FF2B5EF4-FFF2-40B4-BE49-F238E27FC236}">
                <a16:creationId xmlns:a16="http://schemas.microsoft.com/office/drawing/2014/main" id="{41C72DEB-A811-4555-982E-33E1D1AFC173}"/>
              </a:ext>
            </a:extLst>
          </p:cNvPr>
          <p:cNvSpPr txBox="1"/>
          <p:nvPr>
            <p:custDataLst>
              <p:tags r:id="rId193"/>
            </p:custDataLst>
          </p:nvPr>
        </p:nvSpPr>
        <p:spPr>
          <a:xfrm>
            <a:off x="4725549" y="5769017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 Analysis</a:t>
            </a:r>
          </a:p>
        </p:txBody>
      </p:sp>
      <p:sp>
        <p:nvSpPr>
          <p:cNvPr id="653" name="OTLSHAPE_SLT_94998e5ef5694e728ccad5c124a8ecd7_Title">
            <a:extLst>
              <a:ext uri="{FF2B5EF4-FFF2-40B4-BE49-F238E27FC236}">
                <a16:creationId xmlns:a16="http://schemas.microsoft.com/office/drawing/2014/main" id="{FDB777FA-8A1A-4666-946E-F8F7AAF428EA}"/>
              </a:ext>
            </a:extLst>
          </p:cNvPr>
          <p:cNvSpPr txBox="1"/>
          <p:nvPr>
            <p:custDataLst>
              <p:tags r:id="rId194"/>
            </p:custDataLst>
          </p:nvPr>
        </p:nvSpPr>
        <p:spPr>
          <a:xfrm>
            <a:off x="5136366" y="5769017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Software Design</a:t>
            </a:r>
          </a:p>
        </p:txBody>
      </p:sp>
      <p:sp>
        <p:nvSpPr>
          <p:cNvPr id="669" name="OTLSHAPE_SLT_f7c9ade454b54880b72ec81958967943_Title">
            <a:extLst>
              <a:ext uri="{FF2B5EF4-FFF2-40B4-BE49-F238E27FC236}">
                <a16:creationId xmlns:a16="http://schemas.microsoft.com/office/drawing/2014/main" id="{529F6AEA-B125-4988-8101-2754128BCA97}"/>
              </a:ext>
            </a:extLst>
          </p:cNvPr>
          <p:cNvSpPr txBox="1"/>
          <p:nvPr>
            <p:custDataLst>
              <p:tags r:id="rId195"/>
            </p:custDataLst>
          </p:nvPr>
        </p:nvSpPr>
        <p:spPr>
          <a:xfrm>
            <a:off x="5547183" y="5769017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685" name="OTLSHAPE_SLT_95d6b199be8b441fb2e7afbbe98dae00_Title">
            <a:extLst>
              <a:ext uri="{FF2B5EF4-FFF2-40B4-BE49-F238E27FC236}">
                <a16:creationId xmlns:a16="http://schemas.microsoft.com/office/drawing/2014/main" id="{551BF93E-3CF2-43D7-A37A-66800134D4AF}"/>
              </a:ext>
            </a:extLst>
          </p:cNvPr>
          <p:cNvSpPr txBox="1"/>
          <p:nvPr>
            <p:custDataLst>
              <p:tags r:id="rId196"/>
            </p:custDataLst>
          </p:nvPr>
        </p:nvSpPr>
        <p:spPr>
          <a:xfrm>
            <a:off x="6163410" y="5769017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lt1"/>
                </a:solidFill>
                <a:latin typeface="Calibri" panose="020F0502020204030204" pitchFamily="34" charset="0"/>
              </a:rPr>
              <a:t>Validation Testing</a:t>
            </a:r>
          </a:p>
        </p:txBody>
      </p:sp>
      <p:sp>
        <p:nvSpPr>
          <p:cNvPr id="701" name="OTLSHAPE_SLT_e753b1eb5a8445a7a92e8f0dc7bad9d0_Title">
            <a:extLst>
              <a:ext uri="{FF2B5EF4-FFF2-40B4-BE49-F238E27FC236}">
                <a16:creationId xmlns:a16="http://schemas.microsoft.com/office/drawing/2014/main" id="{7A8F5715-0EC2-4524-B795-D2EAC02B02FF}"/>
              </a:ext>
            </a:extLst>
          </p:cNvPr>
          <p:cNvSpPr txBox="1"/>
          <p:nvPr>
            <p:custDataLst>
              <p:tags r:id="rId197"/>
            </p:custDataLst>
          </p:nvPr>
        </p:nvSpPr>
        <p:spPr>
          <a:xfrm>
            <a:off x="6779636" y="5769017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709" name="OTLSHAPE_SLT_1992136b793f49b1b012343d0c744889_Title">
            <a:extLst>
              <a:ext uri="{FF2B5EF4-FFF2-40B4-BE49-F238E27FC236}">
                <a16:creationId xmlns:a16="http://schemas.microsoft.com/office/drawing/2014/main" id="{9C5C8ECE-53AD-4118-83A8-B634EAF98F69}"/>
              </a:ext>
            </a:extLst>
          </p:cNvPr>
          <p:cNvSpPr txBox="1"/>
          <p:nvPr>
            <p:custDataLst>
              <p:tags r:id="rId198"/>
            </p:custDataLst>
          </p:nvPr>
        </p:nvSpPr>
        <p:spPr>
          <a:xfrm>
            <a:off x="6916575" y="5769017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1073" name="OTLSHAPE_TB_00000000000000000000000000000000_MiddleTimescaleInterval1">
            <a:extLst>
              <a:ext uri="{FF2B5EF4-FFF2-40B4-BE49-F238E27FC236}">
                <a16:creationId xmlns:a16="http://schemas.microsoft.com/office/drawing/2014/main" id="{516C929E-0345-43A5-A208-ECEA330995A0}"/>
              </a:ext>
            </a:extLst>
          </p:cNvPr>
          <p:cNvSpPr txBox="1"/>
          <p:nvPr>
            <p:custDataLst>
              <p:tags r:id="rId199"/>
            </p:custDataLst>
          </p:nvPr>
        </p:nvSpPr>
        <p:spPr>
          <a:xfrm>
            <a:off x="1883982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074" name="OTLSHAPE_TB_00000000000000000000000000000000_MiddleTimescaleInterval2">
            <a:extLst>
              <a:ext uri="{FF2B5EF4-FFF2-40B4-BE49-F238E27FC236}">
                <a16:creationId xmlns:a16="http://schemas.microsoft.com/office/drawing/2014/main" id="{26E55F32-AB4A-473C-98F4-1AEC3AA7EB01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2783868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075" name="OTLSHAPE_TB_00000000000000000000000000000000_MiddleTimescaleInterval3">
            <a:extLst>
              <a:ext uri="{FF2B5EF4-FFF2-40B4-BE49-F238E27FC236}">
                <a16:creationId xmlns:a16="http://schemas.microsoft.com/office/drawing/2014/main" id="{E5485807-5D4F-4EFE-B985-CD66657FF75D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3683754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076" name="OTLSHAPE_TB_00000000000000000000000000000000_MiddleTimescaleInterval4">
            <a:extLst>
              <a:ext uri="{FF2B5EF4-FFF2-40B4-BE49-F238E27FC236}">
                <a16:creationId xmlns:a16="http://schemas.microsoft.com/office/drawing/2014/main" id="{418B75F8-FFAE-45FD-A97B-FEC9AF3EFFA9}"/>
              </a:ext>
            </a:extLst>
          </p:cNvPr>
          <p:cNvSpPr txBox="1"/>
          <p:nvPr>
            <p:custDataLst>
              <p:tags r:id="rId202"/>
            </p:custDataLst>
          </p:nvPr>
        </p:nvSpPr>
        <p:spPr>
          <a:xfrm>
            <a:off x="4573858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077" name="OTLSHAPE_TB_00000000000000000000000000000000_MiddleTimescaleInterval5">
            <a:extLst>
              <a:ext uri="{FF2B5EF4-FFF2-40B4-BE49-F238E27FC236}">
                <a16:creationId xmlns:a16="http://schemas.microsoft.com/office/drawing/2014/main" id="{F54CAD8C-EFDF-4A37-A45A-7E70A08FC4DA}"/>
              </a:ext>
            </a:extLst>
          </p:cNvPr>
          <p:cNvSpPr txBox="1"/>
          <p:nvPr>
            <p:custDataLst>
              <p:tags r:id="rId203"/>
            </p:custDataLst>
          </p:nvPr>
        </p:nvSpPr>
        <p:spPr>
          <a:xfrm>
            <a:off x="5463963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078" name="OTLSHAPE_TB_00000000000000000000000000000000_MiddleTimescaleInterval6">
            <a:extLst>
              <a:ext uri="{FF2B5EF4-FFF2-40B4-BE49-F238E27FC236}">
                <a16:creationId xmlns:a16="http://schemas.microsoft.com/office/drawing/2014/main" id="{92961222-7107-490D-B6F4-371644A0BA51}"/>
              </a:ext>
            </a:extLst>
          </p:cNvPr>
          <p:cNvSpPr txBox="1"/>
          <p:nvPr>
            <p:custDataLst>
              <p:tags r:id="rId204"/>
            </p:custDataLst>
          </p:nvPr>
        </p:nvSpPr>
        <p:spPr>
          <a:xfrm>
            <a:off x="6363849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079" name="OTLSHAPE_TB_00000000000000000000000000000000_MiddleTimescaleInterval7">
            <a:extLst>
              <a:ext uri="{FF2B5EF4-FFF2-40B4-BE49-F238E27FC236}">
                <a16:creationId xmlns:a16="http://schemas.microsoft.com/office/drawing/2014/main" id="{8C1BB4EC-B8FF-4A3C-95E0-6A3118912AE3}"/>
              </a:ext>
            </a:extLst>
          </p:cNvPr>
          <p:cNvSpPr txBox="1"/>
          <p:nvPr>
            <p:custDataLst>
              <p:tags r:id="rId205"/>
            </p:custDataLst>
          </p:nvPr>
        </p:nvSpPr>
        <p:spPr>
          <a:xfrm>
            <a:off x="7263735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080" name="OTLSHAPE_TB_00000000000000000000000000000000_MiddleTimescaleInterval8">
            <a:extLst>
              <a:ext uri="{FF2B5EF4-FFF2-40B4-BE49-F238E27FC236}">
                <a16:creationId xmlns:a16="http://schemas.microsoft.com/office/drawing/2014/main" id="{C41CA070-94DF-4165-A4CF-2D91175C1AED}"/>
              </a:ext>
            </a:extLst>
          </p:cNvPr>
          <p:cNvSpPr txBox="1"/>
          <p:nvPr>
            <p:custDataLst>
              <p:tags r:id="rId206"/>
            </p:custDataLst>
          </p:nvPr>
        </p:nvSpPr>
        <p:spPr>
          <a:xfrm>
            <a:off x="8144058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081" name="OTLSHAPE_TB_00000000000000000000000000000000_MiddleTimescaleInterval9">
            <a:extLst>
              <a:ext uri="{FF2B5EF4-FFF2-40B4-BE49-F238E27FC236}">
                <a16:creationId xmlns:a16="http://schemas.microsoft.com/office/drawing/2014/main" id="{1A0B05D1-2D60-4130-BD89-F24F1F7B841D}"/>
              </a:ext>
            </a:extLst>
          </p:cNvPr>
          <p:cNvSpPr txBox="1"/>
          <p:nvPr>
            <p:custDataLst>
              <p:tags r:id="rId207"/>
            </p:custDataLst>
          </p:nvPr>
        </p:nvSpPr>
        <p:spPr>
          <a:xfrm>
            <a:off x="9034163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082" name="OTLSHAPE_TB_00000000000000000000000000000000_MiddleTimescaleInterval10">
            <a:extLst>
              <a:ext uri="{FF2B5EF4-FFF2-40B4-BE49-F238E27FC236}">
                <a16:creationId xmlns:a16="http://schemas.microsoft.com/office/drawing/2014/main" id="{E71D495B-E250-484A-B79B-F97750766947}"/>
              </a:ext>
            </a:extLst>
          </p:cNvPr>
          <p:cNvSpPr txBox="1"/>
          <p:nvPr>
            <p:custDataLst>
              <p:tags r:id="rId208"/>
            </p:custDataLst>
          </p:nvPr>
        </p:nvSpPr>
        <p:spPr>
          <a:xfrm>
            <a:off x="9934048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083" name="OTLSHAPE_TB_00000000000000000000000000000000_MiddleTimescaleInterval11">
            <a:extLst>
              <a:ext uri="{FF2B5EF4-FFF2-40B4-BE49-F238E27FC236}">
                <a16:creationId xmlns:a16="http://schemas.microsoft.com/office/drawing/2014/main" id="{B040B015-418B-4C18-B43F-FCEEE8529EB7}"/>
              </a:ext>
            </a:extLst>
          </p:cNvPr>
          <p:cNvSpPr txBox="1"/>
          <p:nvPr>
            <p:custDataLst>
              <p:tags r:id="rId209"/>
            </p:custDataLst>
          </p:nvPr>
        </p:nvSpPr>
        <p:spPr>
          <a:xfrm>
            <a:off x="10833934" y="1424877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084" name="OTLSHAPE_TB_00000000000000000000000000000000_BottomTimescaleInterval1">
            <a:extLst>
              <a:ext uri="{FF2B5EF4-FFF2-40B4-BE49-F238E27FC236}">
                <a16:creationId xmlns:a16="http://schemas.microsoft.com/office/drawing/2014/main" id="{C89D4BB7-A238-407B-BD58-EC5FB0DB5CC7}"/>
              </a:ext>
            </a:extLst>
          </p:cNvPr>
          <p:cNvSpPr txBox="1"/>
          <p:nvPr>
            <p:custDataLst>
              <p:tags r:id="rId210"/>
            </p:custDataLst>
          </p:nvPr>
        </p:nvSpPr>
        <p:spPr>
          <a:xfrm>
            <a:off x="1883982" y="1616901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086" name="OTLSHAPE_TB_00000000000000000000000000000000_BottomTimescaleInterval2">
            <a:extLst>
              <a:ext uri="{FF2B5EF4-FFF2-40B4-BE49-F238E27FC236}">
                <a16:creationId xmlns:a16="http://schemas.microsoft.com/office/drawing/2014/main" id="{EDDF2418-98C4-4DFD-A5EC-8D6EF6727221}"/>
              </a:ext>
            </a:extLst>
          </p:cNvPr>
          <p:cNvSpPr txBox="1"/>
          <p:nvPr>
            <p:custDataLst>
              <p:tags r:id="rId211"/>
            </p:custDataLst>
          </p:nvPr>
        </p:nvSpPr>
        <p:spPr>
          <a:xfrm>
            <a:off x="3087091" y="1616901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1088" name="OTLSHAPE_TB_00000000000000000000000000000000_BottomTimescaleInterval3">
            <a:extLst>
              <a:ext uri="{FF2B5EF4-FFF2-40B4-BE49-F238E27FC236}">
                <a16:creationId xmlns:a16="http://schemas.microsoft.com/office/drawing/2014/main" id="{1DE29CCD-7752-4492-ADBA-161B0B994CDB}"/>
              </a:ext>
            </a:extLst>
          </p:cNvPr>
          <p:cNvSpPr txBox="1"/>
          <p:nvPr>
            <p:custDataLst>
              <p:tags r:id="rId212"/>
            </p:custDataLst>
          </p:nvPr>
        </p:nvSpPr>
        <p:spPr>
          <a:xfrm>
            <a:off x="4270636" y="1616901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090" name="OTLSHAPE_TB_00000000000000000000000000000000_BottomTimescaleInterval4">
            <a:extLst>
              <a:ext uri="{FF2B5EF4-FFF2-40B4-BE49-F238E27FC236}">
                <a16:creationId xmlns:a16="http://schemas.microsoft.com/office/drawing/2014/main" id="{32B39EEC-9B82-4DDD-A762-C269FAF4E156}"/>
              </a:ext>
            </a:extLst>
          </p:cNvPr>
          <p:cNvSpPr txBox="1"/>
          <p:nvPr>
            <p:custDataLst>
              <p:tags r:id="rId213"/>
            </p:custDataLst>
          </p:nvPr>
        </p:nvSpPr>
        <p:spPr>
          <a:xfrm>
            <a:off x="5463963" y="1616901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092" name="OTLSHAPE_TB_00000000000000000000000000000000_BottomTimescaleInterval5">
            <a:extLst>
              <a:ext uri="{FF2B5EF4-FFF2-40B4-BE49-F238E27FC236}">
                <a16:creationId xmlns:a16="http://schemas.microsoft.com/office/drawing/2014/main" id="{B7CF8C97-FD8F-4DF0-AAA7-0530EB6522BE}"/>
              </a:ext>
            </a:extLst>
          </p:cNvPr>
          <p:cNvSpPr txBox="1"/>
          <p:nvPr>
            <p:custDataLst>
              <p:tags r:id="rId214"/>
            </p:custDataLst>
          </p:nvPr>
        </p:nvSpPr>
        <p:spPr>
          <a:xfrm>
            <a:off x="6667071" y="1616901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1094" name="OTLSHAPE_TB_00000000000000000000000000000000_BottomTimescaleInterval6">
            <a:extLst>
              <a:ext uri="{FF2B5EF4-FFF2-40B4-BE49-F238E27FC236}">
                <a16:creationId xmlns:a16="http://schemas.microsoft.com/office/drawing/2014/main" id="{AC39DA09-0380-415F-968A-24FF9FB2BB38}"/>
              </a:ext>
            </a:extLst>
          </p:cNvPr>
          <p:cNvSpPr txBox="1"/>
          <p:nvPr>
            <p:custDataLst>
              <p:tags r:id="rId215"/>
            </p:custDataLst>
          </p:nvPr>
        </p:nvSpPr>
        <p:spPr>
          <a:xfrm>
            <a:off x="7840835" y="1616901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096" name="OTLSHAPE_TB_00000000000000000000000000000000_BottomTimescaleInterval7">
            <a:extLst>
              <a:ext uri="{FF2B5EF4-FFF2-40B4-BE49-F238E27FC236}">
                <a16:creationId xmlns:a16="http://schemas.microsoft.com/office/drawing/2014/main" id="{21B40BD8-5E46-45CB-A1E1-C1458A63E0CD}"/>
              </a:ext>
            </a:extLst>
          </p:cNvPr>
          <p:cNvSpPr txBox="1"/>
          <p:nvPr>
            <p:custDataLst>
              <p:tags r:id="rId216"/>
            </p:custDataLst>
          </p:nvPr>
        </p:nvSpPr>
        <p:spPr>
          <a:xfrm>
            <a:off x="9034163" y="1616901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098" name="OTLSHAPE_TB_00000000000000000000000000000000_BottomTimescaleInterval8">
            <a:extLst>
              <a:ext uri="{FF2B5EF4-FFF2-40B4-BE49-F238E27FC236}">
                <a16:creationId xmlns:a16="http://schemas.microsoft.com/office/drawing/2014/main" id="{F7DB37EB-5958-408E-B7D2-5173D3186ABD}"/>
              </a:ext>
            </a:extLst>
          </p:cNvPr>
          <p:cNvSpPr txBox="1"/>
          <p:nvPr>
            <p:custDataLst>
              <p:tags r:id="rId217"/>
            </p:custDataLst>
          </p:nvPr>
        </p:nvSpPr>
        <p:spPr>
          <a:xfrm>
            <a:off x="10237270" y="1616901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cxnSp>
        <p:nvCxnSpPr>
          <p:cNvPr id="1085" name="OTLSHAPE_TB_00000000000000000000000000000000_BottomSeparator1">
            <a:extLst>
              <a:ext uri="{FF2B5EF4-FFF2-40B4-BE49-F238E27FC236}">
                <a16:creationId xmlns:a16="http://schemas.microsoft.com/office/drawing/2014/main" id="{4F03E20E-517C-4098-95A9-F98E5C9406DA}"/>
              </a:ext>
            </a:extLst>
          </p:cNvPr>
          <p:cNvCxnSpPr/>
          <p:nvPr>
            <p:custDataLst>
              <p:tags r:id="rId218"/>
            </p:custDataLst>
          </p:nvPr>
        </p:nvCxnSpPr>
        <p:spPr>
          <a:xfrm>
            <a:off x="3023590" y="161848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7" name="OTLSHAPE_TB_00000000000000000000000000000000_BottomSeparator2">
            <a:extLst>
              <a:ext uri="{FF2B5EF4-FFF2-40B4-BE49-F238E27FC236}">
                <a16:creationId xmlns:a16="http://schemas.microsoft.com/office/drawing/2014/main" id="{BFA9DB21-A097-4F2E-B593-4D03D2D71DC4}"/>
              </a:ext>
            </a:extLst>
          </p:cNvPr>
          <p:cNvCxnSpPr/>
          <p:nvPr>
            <p:custDataLst>
              <p:tags r:id="rId219"/>
            </p:custDataLst>
          </p:nvPr>
        </p:nvCxnSpPr>
        <p:spPr>
          <a:xfrm>
            <a:off x="4207136" y="161848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9" name="OTLSHAPE_TB_00000000000000000000000000000000_BottomSeparator3">
            <a:extLst>
              <a:ext uri="{FF2B5EF4-FFF2-40B4-BE49-F238E27FC236}">
                <a16:creationId xmlns:a16="http://schemas.microsoft.com/office/drawing/2014/main" id="{C4134806-56EB-4B54-AA9F-F9DF252B01A3}"/>
              </a:ext>
            </a:extLst>
          </p:cNvPr>
          <p:cNvCxnSpPr/>
          <p:nvPr>
            <p:custDataLst>
              <p:tags r:id="rId220"/>
            </p:custDataLst>
          </p:nvPr>
        </p:nvCxnSpPr>
        <p:spPr>
          <a:xfrm>
            <a:off x="5400463" y="161848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OTLSHAPE_TB_00000000000000000000000000000000_BottomSeparator4">
            <a:extLst>
              <a:ext uri="{FF2B5EF4-FFF2-40B4-BE49-F238E27FC236}">
                <a16:creationId xmlns:a16="http://schemas.microsoft.com/office/drawing/2014/main" id="{DE8E989A-E5CE-416C-A92B-25FD85EBFCCB}"/>
              </a:ext>
            </a:extLst>
          </p:cNvPr>
          <p:cNvCxnSpPr/>
          <p:nvPr>
            <p:custDataLst>
              <p:tags r:id="rId221"/>
            </p:custDataLst>
          </p:nvPr>
        </p:nvCxnSpPr>
        <p:spPr>
          <a:xfrm>
            <a:off x="6603571" y="161848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3" name="OTLSHAPE_TB_00000000000000000000000000000000_BottomSeparator5">
            <a:extLst>
              <a:ext uri="{FF2B5EF4-FFF2-40B4-BE49-F238E27FC236}">
                <a16:creationId xmlns:a16="http://schemas.microsoft.com/office/drawing/2014/main" id="{60F13C08-0752-4C9A-B26A-053894497BF2}"/>
              </a:ext>
            </a:extLst>
          </p:cNvPr>
          <p:cNvCxnSpPr/>
          <p:nvPr>
            <p:custDataLst>
              <p:tags r:id="rId222"/>
            </p:custDataLst>
          </p:nvPr>
        </p:nvCxnSpPr>
        <p:spPr>
          <a:xfrm>
            <a:off x="7777335" y="161848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5" name="OTLSHAPE_TB_00000000000000000000000000000000_BottomSeparator6">
            <a:extLst>
              <a:ext uri="{FF2B5EF4-FFF2-40B4-BE49-F238E27FC236}">
                <a16:creationId xmlns:a16="http://schemas.microsoft.com/office/drawing/2014/main" id="{D88E7FCA-B93E-479C-9085-198607C3EF92}"/>
              </a:ext>
            </a:extLst>
          </p:cNvPr>
          <p:cNvCxnSpPr/>
          <p:nvPr>
            <p:custDataLst>
              <p:tags r:id="rId223"/>
            </p:custDataLst>
          </p:nvPr>
        </p:nvCxnSpPr>
        <p:spPr>
          <a:xfrm>
            <a:off x="8970663" y="161848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7" name="OTLSHAPE_TB_00000000000000000000000000000000_BottomSeparator7">
            <a:extLst>
              <a:ext uri="{FF2B5EF4-FFF2-40B4-BE49-F238E27FC236}">
                <a16:creationId xmlns:a16="http://schemas.microsoft.com/office/drawing/2014/main" id="{0E940948-F578-4139-BF80-9676B58D898C}"/>
              </a:ext>
            </a:extLst>
          </p:cNvPr>
          <p:cNvCxnSpPr/>
          <p:nvPr>
            <p:custDataLst>
              <p:tags r:id="rId224"/>
            </p:custDataLst>
          </p:nvPr>
        </p:nvCxnSpPr>
        <p:spPr>
          <a:xfrm>
            <a:off x="10173770" y="161848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0" name="OTLSHAPE_TB_00000000000000000000000000000000_Separator1">
            <a:extLst>
              <a:ext uri="{FF2B5EF4-FFF2-40B4-BE49-F238E27FC236}">
                <a16:creationId xmlns:a16="http://schemas.microsoft.com/office/drawing/2014/main" id="{974984C2-70A8-48EB-91B3-E76736084153}"/>
              </a:ext>
            </a:extLst>
          </p:cNvPr>
          <p:cNvCxnSpPr/>
          <p:nvPr>
            <p:custDataLst>
              <p:tags r:id="rId225"/>
            </p:custDataLst>
          </p:nvPr>
        </p:nvCxnSpPr>
        <p:spPr>
          <a:xfrm>
            <a:off x="3620254" y="12344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" name="OTLSHAPE_TB_00000000000000000000000000000000_Separator2">
            <a:extLst>
              <a:ext uri="{FF2B5EF4-FFF2-40B4-BE49-F238E27FC236}">
                <a16:creationId xmlns:a16="http://schemas.microsoft.com/office/drawing/2014/main" id="{72523068-CFDC-4888-8CCC-D2F641172C96}"/>
              </a:ext>
            </a:extLst>
          </p:cNvPr>
          <p:cNvCxnSpPr/>
          <p:nvPr>
            <p:custDataLst>
              <p:tags r:id="rId226"/>
            </p:custDataLst>
          </p:nvPr>
        </p:nvCxnSpPr>
        <p:spPr>
          <a:xfrm>
            <a:off x="7200235" y="12344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2" name="OTLSHAPE_TB_00000000000000000000000000000000_Separator3">
            <a:extLst>
              <a:ext uri="{FF2B5EF4-FFF2-40B4-BE49-F238E27FC236}">
                <a16:creationId xmlns:a16="http://schemas.microsoft.com/office/drawing/2014/main" id="{6BB4C920-F33F-4345-B9D4-7ADA9E715828}"/>
              </a:ext>
            </a:extLst>
          </p:cNvPr>
          <p:cNvCxnSpPr/>
          <p:nvPr>
            <p:custDataLst>
              <p:tags r:id="rId227"/>
            </p:custDataLst>
          </p:nvPr>
        </p:nvCxnSpPr>
        <p:spPr>
          <a:xfrm>
            <a:off x="10770434" y="12344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3" name="OTLSHAPE_TB_00000000000000000000000000000000_MiddleSeparator1">
            <a:extLst>
              <a:ext uri="{FF2B5EF4-FFF2-40B4-BE49-F238E27FC236}">
                <a16:creationId xmlns:a16="http://schemas.microsoft.com/office/drawing/2014/main" id="{B7A7DF57-D139-4C5B-8CFB-AAB7C9282C16}"/>
              </a:ext>
            </a:extLst>
          </p:cNvPr>
          <p:cNvCxnSpPr/>
          <p:nvPr>
            <p:custDataLst>
              <p:tags r:id="rId228"/>
            </p:custDataLst>
          </p:nvPr>
        </p:nvCxnSpPr>
        <p:spPr>
          <a:xfrm>
            <a:off x="2720368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4" name="OTLSHAPE_TB_00000000000000000000000000000000_MiddleSeparator2">
            <a:extLst>
              <a:ext uri="{FF2B5EF4-FFF2-40B4-BE49-F238E27FC236}">
                <a16:creationId xmlns:a16="http://schemas.microsoft.com/office/drawing/2014/main" id="{6DDE133A-D6DF-4C9D-B297-99D9A866654C}"/>
              </a:ext>
            </a:extLst>
          </p:cNvPr>
          <p:cNvCxnSpPr/>
          <p:nvPr>
            <p:custDataLst>
              <p:tags r:id="rId229"/>
            </p:custDataLst>
          </p:nvPr>
        </p:nvCxnSpPr>
        <p:spPr>
          <a:xfrm>
            <a:off x="3620254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5" name="OTLSHAPE_TB_00000000000000000000000000000000_MiddleSeparator3">
            <a:extLst>
              <a:ext uri="{FF2B5EF4-FFF2-40B4-BE49-F238E27FC236}">
                <a16:creationId xmlns:a16="http://schemas.microsoft.com/office/drawing/2014/main" id="{9456A6F9-F518-4A7B-9F2F-D942FB938418}"/>
              </a:ext>
            </a:extLst>
          </p:cNvPr>
          <p:cNvCxnSpPr/>
          <p:nvPr>
            <p:custDataLst>
              <p:tags r:id="rId230"/>
            </p:custDataLst>
          </p:nvPr>
        </p:nvCxnSpPr>
        <p:spPr>
          <a:xfrm>
            <a:off x="4510358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6" name="OTLSHAPE_TB_00000000000000000000000000000000_MiddleSeparator4">
            <a:extLst>
              <a:ext uri="{FF2B5EF4-FFF2-40B4-BE49-F238E27FC236}">
                <a16:creationId xmlns:a16="http://schemas.microsoft.com/office/drawing/2014/main" id="{0F3FB9AC-6DF6-4D44-B27E-51740C331461}"/>
              </a:ext>
            </a:extLst>
          </p:cNvPr>
          <p:cNvCxnSpPr/>
          <p:nvPr>
            <p:custDataLst>
              <p:tags r:id="rId231"/>
            </p:custDataLst>
          </p:nvPr>
        </p:nvCxnSpPr>
        <p:spPr>
          <a:xfrm>
            <a:off x="5400463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7" name="OTLSHAPE_TB_00000000000000000000000000000000_MiddleSeparator5">
            <a:extLst>
              <a:ext uri="{FF2B5EF4-FFF2-40B4-BE49-F238E27FC236}">
                <a16:creationId xmlns:a16="http://schemas.microsoft.com/office/drawing/2014/main" id="{EC517591-9650-4A14-AC26-EA1336897DE0}"/>
              </a:ext>
            </a:extLst>
          </p:cNvPr>
          <p:cNvCxnSpPr/>
          <p:nvPr>
            <p:custDataLst>
              <p:tags r:id="rId232"/>
            </p:custDataLst>
          </p:nvPr>
        </p:nvCxnSpPr>
        <p:spPr>
          <a:xfrm>
            <a:off x="6300349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8" name="OTLSHAPE_TB_00000000000000000000000000000000_MiddleSeparator6">
            <a:extLst>
              <a:ext uri="{FF2B5EF4-FFF2-40B4-BE49-F238E27FC236}">
                <a16:creationId xmlns:a16="http://schemas.microsoft.com/office/drawing/2014/main" id="{86920FC5-4955-427F-AA8B-1867B1BD09ED}"/>
              </a:ext>
            </a:extLst>
          </p:cNvPr>
          <p:cNvCxnSpPr/>
          <p:nvPr>
            <p:custDataLst>
              <p:tags r:id="rId233"/>
            </p:custDataLst>
          </p:nvPr>
        </p:nvCxnSpPr>
        <p:spPr>
          <a:xfrm>
            <a:off x="7200235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OTLSHAPE_TB_00000000000000000000000000000000_MiddleSeparator7">
            <a:extLst>
              <a:ext uri="{FF2B5EF4-FFF2-40B4-BE49-F238E27FC236}">
                <a16:creationId xmlns:a16="http://schemas.microsoft.com/office/drawing/2014/main" id="{77E042D0-70A4-4F37-A25D-4962F26FC588}"/>
              </a:ext>
            </a:extLst>
          </p:cNvPr>
          <p:cNvCxnSpPr/>
          <p:nvPr>
            <p:custDataLst>
              <p:tags r:id="rId234"/>
            </p:custDataLst>
          </p:nvPr>
        </p:nvCxnSpPr>
        <p:spPr>
          <a:xfrm>
            <a:off x="8080558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0" name="OTLSHAPE_TB_00000000000000000000000000000000_MiddleSeparator8">
            <a:extLst>
              <a:ext uri="{FF2B5EF4-FFF2-40B4-BE49-F238E27FC236}">
                <a16:creationId xmlns:a16="http://schemas.microsoft.com/office/drawing/2014/main" id="{03B5203E-1F4C-4EE5-9C66-3AD3888B89AB}"/>
              </a:ext>
            </a:extLst>
          </p:cNvPr>
          <p:cNvCxnSpPr/>
          <p:nvPr>
            <p:custDataLst>
              <p:tags r:id="rId235"/>
            </p:custDataLst>
          </p:nvPr>
        </p:nvCxnSpPr>
        <p:spPr>
          <a:xfrm>
            <a:off x="8970663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OTLSHAPE_TB_00000000000000000000000000000000_MiddleSeparator9">
            <a:extLst>
              <a:ext uri="{FF2B5EF4-FFF2-40B4-BE49-F238E27FC236}">
                <a16:creationId xmlns:a16="http://schemas.microsoft.com/office/drawing/2014/main" id="{73369121-B0EB-49C2-BEC0-E07B8AA653C7}"/>
              </a:ext>
            </a:extLst>
          </p:cNvPr>
          <p:cNvCxnSpPr/>
          <p:nvPr>
            <p:custDataLst>
              <p:tags r:id="rId236"/>
            </p:custDataLst>
          </p:nvPr>
        </p:nvCxnSpPr>
        <p:spPr>
          <a:xfrm>
            <a:off x="9870548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2" name="OTLSHAPE_TB_00000000000000000000000000000000_MiddleSeparator10">
            <a:extLst>
              <a:ext uri="{FF2B5EF4-FFF2-40B4-BE49-F238E27FC236}">
                <a16:creationId xmlns:a16="http://schemas.microsoft.com/office/drawing/2014/main" id="{C909532B-361F-4255-AADE-5BC61EAC08B8}"/>
              </a:ext>
            </a:extLst>
          </p:cNvPr>
          <p:cNvCxnSpPr/>
          <p:nvPr>
            <p:custDataLst>
              <p:tags r:id="rId237"/>
            </p:custDataLst>
          </p:nvPr>
        </p:nvCxnSpPr>
        <p:spPr>
          <a:xfrm>
            <a:off x="10770434" y="14264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TLSHAPE_SLA_2bbb21fca08542ebae63f6f34403731d_Shape">
            <a:extLst>
              <a:ext uri="{FF2B5EF4-FFF2-40B4-BE49-F238E27FC236}">
                <a16:creationId xmlns:a16="http://schemas.microsoft.com/office/drawing/2014/main" id="{C1A5A9D2-AC01-4405-B04A-19B92632193F}"/>
              </a:ext>
            </a:extLst>
          </p:cNvPr>
          <p:cNvSpPr/>
          <p:nvPr>
            <p:custDataLst>
              <p:tags r:id="rId238"/>
            </p:custDataLst>
          </p:nvPr>
        </p:nvSpPr>
        <p:spPr>
          <a:xfrm flipV="1">
            <a:off x="4326557" y="2098887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A_c100e95653454c31aafc4f352c432c66_Shape">
            <a:extLst>
              <a:ext uri="{FF2B5EF4-FFF2-40B4-BE49-F238E27FC236}">
                <a16:creationId xmlns:a16="http://schemas.microsoft.com/office/drawing/2014/main" id="{4067D613-114A-4FCC-A102-1326DBD3F3ED}"/>
              </a:ext>
            </a:extLst>
          </p:cNvPr>
          <p:cNvSpPr/>
          <p:nvPr>
            <p:custDataLst>
              <p:tags r:id="rId239"/>
            </p:custDataLst>
          </p:nvPr>
        </p:nvSpPr>
        <p:spPr>
          <a:xfrm flipV="1">
            <a:off x="2918040" y="2098887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SLA_78b1281dac3e4b4d81024350621a239a_Shape">
            <a:extLst>
              <a:ext uri="{FF2B5EF4-FFF2-40B4-BE49-F238E27FC236}">
                <a16:creationId xmlns:a16="http://schemas.microsoft.com/office/drawing/2014/main" id="{62C11481-4E3A-4D01-9061-55FBD61B71D4}"/>
              </a:ext>
            </a:extLst>
          </p:cNvPr>
          <p:cNvSpPr/>
          <p:nvPr>
            <p:custDataLst>
              <p:tags r:id="rId240"/>
            </p:custDataLst>
          </p:nvPr>
        </p:nvSpPr>
        <p:spPr>
          <a:xfrm flipV="1">
            <a:off x="3739675" y="2098887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TLSHAPE_SLA_e51a33085b6b4073a8d97b393b3aa5ac_Shape">
            <a:extLst>
              <a:ext uri="{FF2B5EF4-FFF2-40B4-BE49-F238E27FC236}">
                <a16:creationId xmlns:a16="http://schemas.microsoft.com/office/drawing/2014/main" id="{245C15D0-AC9B-4EDE-AF7D-6CEADB858BCE}"/>
              </a:ext>
            </a:extLst>
          </p:cNvPr>
          <p:cNvSpPr/>
          <p:nvPr>
            <p:custDataLst>
              <p:tags r:id="rId241"/>
            </p:custDataLst>
          </p:nvPr>
        </p:nvSpPr>
        <p:spPr>
          <a:xfrm flipV="1">
            <a:off x="3945083" y="2548805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A_eb76789662ff4013aa88a49b3c27d9ef_Shape">
            <a:extLst>
              <a:ext uri="{FF2B5EF4-FFF2-40B4-BE49-F238E27FC236}">
                <a16:creationId xmlns:a16="http://schemas.microsoft.com/office/drawing/2014/main" id="{87CBD152-ECB0-4055-AE6D-AFC08D15EAD2}"/>
              </a:ext>
            </a:extLst>
          </p:cNvPr>
          <p:cNvSpPr/>
          <p:nvPr>
            <p:custDataLst>
              <p:tags r:id="rId242"/>
            </p:custDataLst>
          </p:nvPr>
        </p:nvSpPr>
        <p:spPr>
          <a:xfrm flipV="1">
            <a:off x="5148192" y="2548805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TLSHAPE_SLA_67f6b1da09894bad811a35d3cc4b435b_Shape">
            <a:extLst>
              <a:ext uri="{FF2B5EF4-FFF2-40B4-BE49-F238E27FC236}">
                <a16:creationId xmlns:a16="http://schemas.microsoft.com/office/drawing/2014/main" id="{972516D7-AC87-4FB8-BB01-8C76A8E3B817}"/>
              </a:ext>
            </a:extLst>
          </p:cNvPr>
          <p:cNvSpPr/>
          <p:nvPr>
            <p:custDataLst>
              <p:tags r:id="rId243"/>
            </p:custDataLst>
          </p:nvPr>
        </p:nvSpPr>
        <p:spPr>
          <a:xfrm flipV="1">
            <a:off x="5764418" y="2548805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A_d0520c71a7a04f8995a1877222a38fef_Shape">
            <a:extLst>
              <a:ext uri="{FF2B5EF4-FFF2-40B4-BE49-F238E27FC236}">
                <a16:creationId xmlns:a16="http://schemas.microsoft.com/office/drawing/2014/main" id="{005F548B-43F7-4E9D-9CCF-06D15D18D708}"/>
              </a:ext>
            </a:extLst>
          </p:cNvPr>
          <p:cNvSpPr/>
          <p:nvPr>
            <p:custDataLst>
              <p:tags r:id="rId244"/>
            </p:custDataLst>
          </p:nvPr>
        </p:nvSpPr>
        <p:spPr>
          <a:xfrm flipV="1">
            <a:off x="5764418" y="2998724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TLSHAPE_SLA_de8bef263439481785a49ac2cccb3320_Shape">
            <a:extLst>
              <a:ext uri="{FF2B5EF4-FFF2-40B4-BE49-F238E27FC236}">
                <a16:creationId xmlns:a16="http://schemas.microsoft.com/office/drawing/2014/main" id="{A300D580-B04E-4055-A477-7477BC16B57D}"/>
              </a:ext>
            </a:extLst>
          </p:cNvPr>
          <p:cNvSpPr/>
          <p:nvPr>
            <p:custDataLst>
              <p:tags r:id="rId245"/>
            </p:custDataLst>
          </p:nvPr>
        </p:nvSpPr>
        <p:spPr>
          <a:xfrm flipV="1">
            <a:off x="4942783" y="2998724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TLSHAPE_SLA_90ef15fdb3be4364a4cdda2356030482_Shape">
            <a:extLst>
              <a:ext uri="{FF2B5EF4-FFF2-40B4-BE49-F238E27FC236}">
                <a16:creationId xmlns:a16="http://schemas.microsoft.com/office/drawing/2014/main" id="{0187CE9F-7B41-4E09-9A7C-20313C21B6F9}"/>
              </a:ext>
            </a:extLst>
          </p:cNvPr>
          <p:cNvSpPr/>
          <p:nvPr>
            <p:custDataLst>
              <p:tags r:id="rId246"/>
            </p:custDataLst>
          </p:nvPr>
        </p:nvSpPr>
        <p:spPr>
          <a:xfrm flipV="1">
            <a:off x="6175235" y="2998724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TLSHAPE_SLA_adaee50b11934cc58e6de621e12de251_Shape">
            <a:extLst>
              <a:ext uri="{FF2B5EF4-FFF2-40B4-BE49-F238E27FC236}">
                <a16:creationId xmlns:a16="http://schemas.microsoft.com/office/drawing/2014/main" id="{B852ED1B-0E1C-4AC9-9D7F-3993B11E0051}"/>
              </a:ext>
            </a:extLst>
          </p:cNvPr>
          <p:cNvSpPr/>
          <p:nvPr>
            <p:custDataLst>
              <p:tags r:id="rId247"/>
            </p:custDataLst>
          </p:nvPr>
        </p:nvSpPr>
        <p:spPr>
          <a:xfrm flipV="1">
            <a:off x="3260387" y="3512143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TLSHAPE_SLA_483dc80fe38b4f11acfd0fdf6572a69e_Shape">
            <a:extLst>
              <a:ext uri="{FF2B5EF4-FFF2-40B4-BE49-F238E27FC236}">
                <a16:creationId xmlns:a16="http://schemas.microsoft.com/office/drawing/2014/main" id="{D4212C38-948D-4939-94EA-8115BF07620A}"/>
              </a:ext>
            </a:extLst>
          </p:cNvPr>
          <p:cNvSpPr/>
          <p:nvPr>
            <p:custDataLst>
              <p:tags r:id="rId248"/>
            </p:custDataLst>
          </p:nvPr>
        </p:nvSpPr>
        <p:spPr>
          <a:xfrm flipV="1">
            <a:off x="4717811" y="3512143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TLSHAPE_SLA_bd38cc1a9ad04a05bcd8d7e7c4f95078_Shape">
            <a:extLst>
              <a:ext uri="{FF2B5EF4-FFF2-40B4-BE49-F238E27FC236}">
                <a16:creationId xmlns:a16="http://schemas.microsoft.com/office/drawing/2014/main" id="{D7862833-1CDD-4F25-B39D-79A4FA96DAA0}"/>
              </a:ext>
            </a:extLst>
          </p:cNvPr>
          <p:cNvSpPr/>
          <p:nvPr>
            <p:custDataLst>
              <p:tags r:id="rId249"/>
            </p:custDataLst>
          </p:nvPr>
        </p:nvSpPr>
        <p:spPr>
          <a:xfrm flipV="1">
            <a:off x="4101585" y="3512143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TLSHAPE_SLA_8e7e6bf3fd5747d69063180e22896071_Shape">
            <a:extLst>
              <a:ext uri="{FF2B5EF4-FFF2-40B4-BE49-F238E27FC236}">
                <a16:creationId xmlns:a16="http://schemas.microsoft.com/office/drawing/2014/main" id="{43855D25-66BC-43C2-BF61-BBA18466C115}"/>
              </a:ext>
            </a:extLst>
          </p:cNvPr>
          <p:cNvSpPr/>
          <p:nvPr>
            <p:custDataLst>
              <p:tags r:id="rId250"/>
            </p:custDataLst>
          </p:nvPr>
        </p:nvSpPr>
        <p:spPr>
          <a:xfrm flipV="1">
            <a:off x="6155673" y="3962061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TLSHAPE_SLA_0fbba48098124c41a7181414bcda835e_Shape">
            <a:extLst>
              <a:ext uri="{FF2B5EF4-FFF2-40B4-BE49-F238E27FC236}">
                <a16:creationId xmlns:a16="http://schemas.microsoft.com/office/drawing/2014/main" id="{D7A2007D-579E-4A23-AF50-364E7802D7D0}"/>
              </a:ext>
            </a:extLst>
          </p:cNvPr>
          <p:cNvSpPr/>
          <p:nvPr>
            <p:custDataLst>
              <p:tags r:id="rId251"/>
            </p:custDataLst>
          </p:nvPr>
        </p:nvSpPr>
        <p:spPr>
          <a:xfrm flipV="1">
            <a:off x="6771899" y="3962061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TLSHAPE_SLA_b5fc908a186d4393b94ed2f1c4640982_Shape">
            <a:extLst>
              <a:ext uri="{FF2B5EF4-FFF2-40B4-BE49-F238E27FC236}">
                <a16:creationId xmlns:a16="http://schemas.microsoft.com/office/drawing/2014/main" id="{5EC82315-2509-4570-B483-2EC4D85DBE55}"/>
              </a:ext>
            </a:extLst>
          </p:cNvPr>
          <p:cNvSpPr/>
          <p:nvPr>
            <p:custDataLst>
              <p:tags r:id="rId252"/>
            </p:custDataLst>
          </p:nvPr>
        </p:nvSpPr>
        <p:spPr>
          <a:xfrm flipV="1">
            <a:off x="4512403" y="3962061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SLA_8515022c35d84abe9844f1a788244996_Shape">
            <a:extLst>
              <a:ext uri="{FF2B5EF4-FFF2-40B4-BE49-F238E27FC236}">
                <a16:creationId xmlns:a16="http://schemas.microsoft.com/office/drawing/2014/main" id="{B2A2F7E2-5461-4210-9E72-36A619A9C1C2}"/>
              </a:ext>
            </a:extLst>
          </p:cNvPr>
          <p:cNvSpPr/>
          <p:nvPr>
            <p:custDataLst>
              <p:tags r:id="rId253"/>
            </p:custDataLst>
          </p:nvPr>
        </p:nvSpPr>
        <p:spPr>
          <a:xfrm flipV="1">
            <a:off x="5539446" y="441198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A_e1b2199595c541dab7389f27a33a521c_Shape">
            <a:extLst>
              <a:ext uri="{FF2B5EF4-FFF2-40B4-BE49-F238E27FC236}">
                <a16:creationId xmlns:a16="http://schemas.microsoft.com/office/drawing/2014/main" id="{7BF67CBE-B905-44E3-A019-47329DC418A4}"/>
              </a:ext>
            </a:extLst>
          </p:cNvPr>
          <p:cNvSpPr/>
          <p:nvPr>
            <p:custDataLst>
              <p:tags r:id="rId254"/>
            </p:custDataLst>
          </p:nvPr>
        </p:nvSpPr>
        <p:spPr>
          <a:xfrm flipV="1">
            <a:off x="7593533" y="441198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A_d026d6cad1bc408ebc3c7fc597faeb3a_Shape">
            <a:extLst>
              <a:ext uri="{FF2B5EF4-FFF2-40B4-BE49-F238E27FC236}">
                <a16:creationId xmlns:a16="http://schemas.microsoft.com/office/drawing/2014/main" id="{6E34A1F4-311A-4FB0-AE01-9D72A36A1821}"/>
              </a:ext>
            </a:extLst>
          </p:cNvPr>
          <p:cNvSpPr/>
          <p:nvPr>
            <p:custDataLst>
              <p:tags r:id="rId255"/>
            </p:custDataLst>
          </p:nvPr>
        </p:nvSpPr>
        <p:spPr>
          <a:xfrm flipV="1">
            <a:off x="6771899" y="441198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TLSHAPE_SLA_2506ed583a9d48bc96440d1d9df1a4f6_Shape">
            <a:extLst>
              <a:ext uri="{FF2B5EF4-FFF2-40B4-BE49-F238E27FC236}">
                <a16:creationId xmlns:a16="http://schemas.microsoft.com/office/drawing/2014/main" id="{6C989096-9A76-4245-9FFE-AA49C789B3E4}"/>
              </a:ext>
            </a:extLst>
          </p:cNvPr>
          <p:cNvSpPr/>
          <p:nvPr>
            <p:custDataLst>
              <p:tags r:id="rId256"/>
            </p:custDataLst>
          </p:nvPr>
        </p:nvSpPr>
        <p:spPr>
          <a:xfrm flipV="1">
            <a:off x="4649342" y="4925399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A_759d311d0ba84cc88334e3c3eac1ccda_Shape">
            <a:extLst>
              <a:ext uri="{FF2B5EF4-FFF2-40B4-BE49-F238E27FC236}">
                <a16:creationId xmlns:a16="http://schemas.microsoft.com/office/drawing/2014/main" id="{A707C821-00AE-499C-8517-793FD0370ED9}"/>
              </a:ext>
            </a:extLst>
          </p:cNvPr>
          <p:cNvSpPr/>
          <p:nvPr>
            <p:custDataLst>
              <p:tags r:id="rId257"/>
            </p:custDataLst>
          </p:nvPr>
        </p:nvSpPr>
        <p:spPr>
          <a:xfrm flipV="1">
            <a:off x="4033116" y="4925399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TLSHAPE_SLA_0df7919c9a35456b93f1f84fb8f2dae3_Shape">
            <a:extLst>
              <a:ext uri="{FF2B5EF4-FFF2-40B4-BE49-F238E27FC236}">
                <a16:creationId xmlns:a16="http://schemas.microsoft.com/office/drawing/2014/main" id="{6D96179F-7C42-434A-B024-7D688F9D44AF}"/>
              </a:ext>
            </a:extLst>
          </p:cNvPr>
          <p:cNvSpPr/>
          <p:nvPr>
            <p:custDataLst>
              <p:tags r:id="rId258"/>
            </p:custDataLst>
          </p:nvPr>
        </p:nvSpPr>
        <p:spPr>
          <a:xfrm flipV="1">
            <a:off x="3397327" y="4925399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A_cb81ca077b5045f794e21afb69bddaf3_Shape">
            <a:extLst>
              <a:ext uri="{FF2B5EF4-FFF2-40B4-BE49-F238E27FC236}">
                <a16:creationId xmlns:a16="http://schemas.microsoft.com/office/drawing/2014/main" id="{7AB83C76-B7B3-43F0-8D2C-3D3C0472CB52}"/>
              </a:ext>
            </a:extLst>
          </p:cNvPr>
          <p:cNvSpPr/>
          <p:nvPr>
            <p:custDataLst>
              <p:tags r:id="rId259"/>
            </p:custDataLst>
          </p:nvPr>
        </p:nvSpPr>
        <p:spPr>
          <a:xfrm flipV="1">
            <a:off x="5881794" y="5375317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A_331f7a0af10645f682a169f83236abc1_Shape">
            <a:extLst>
              <a:ext uri="{FF2B5EF4-FFF2-40B4-BE49-F238E27FC236}">
                <a16:creationId xmlns:a16="http://schemas.microsoft.com/office/drawing/2014/main" id="{DDBAA07F-03D2-4231-8354-C37F1799F04E}"/>
              </a:ext>
            </a:extLst>
          </p:cNvPr>
          <p:cNvSpPr/>
          <p:nvPr>
            <p:custDataLst>
              <p:tags r:id="rId260"/>
            </p:custDataLst>
          </p:nvPr>
        </p:nvSpPr>
        <p:spPr>
          <a:xfrm flipV="1">
            <a:off x="4649342" y="5375317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SLA_5a1d91f725244685aff06a39974acfa0_Shape">
            <a:extLst>
              <a:ext uri="{FF2B5EF4-FFF2-40B4-BE49-F238E27FC236}">
                <a16:creationId xmlns:a16="http://schemas.microsoft.com/office/drawing/2014/main" id="{06AA2FD4-2873-4820-B5E0-471E39B5E272}"/>
              </a:ext>
            </a:extLst>
          </p:cNvPr>
          <p:cNvSpPr/>
          <p:nvPr>
            <p:custDataLst>
              <p:tags r:id="rId261"/>
            </p:custDataLst>
          </p:nvPr>
        </p:nvSpPr>
        <p:spPr>
          <a:xfrm flipV="1">
            <a:off x="6908838" y="5375317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TLSHAPE_SLA_77913f765cf34ef2be081760dadc6b00_Shape">
            <a:extLst>
              <a:ext uri="{FF2B5EF4-FFF2-40B4-BE49-F238E27FC236}">
                <a16:creationId xmlns:a16="http://schemas.microsoft.com/office/drawing/2014/main" id="{F60DC8DA-6D42-4B04-AC33-8DC9FA2AB68E}"/>
              </a:ext>
            </a:extLst>
          </p:cNvPr>
          <p:cNvSpPr/>
          <p:nvPr>
            <p:custDataLst>
              <p:tags r:id="rId262"/>
            </p:custDataLst>
          </p:nvPr>
        </p:nvSpPr>
        <p:spPr>
          <a:xfrm flipV="1">
            <a:off x="5470977" y="5825236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A_6ebbf05d4506405480d8bad01ec82804_Shape">
            <a:extLst>
              <a:ext uri="{FF2B5EF4-FFF2-40B4-BE49-F238E27FC236}">
                <a16:creationId xmlns:a16="http://schemas.microsoft.com/office/drawing/2014/main" id="{794DDE7D-9957-4BCC-8364-678A9C3AAA34}"/>
              </a:ext>
            </a:extLst>
          </p:cNvPr>
          <p:cNvSpPr/>
          <p:nvPr>
            <p:custDataLst>
              <p:tags r:id="rId263"/>
            </p:custDataLst>
          </p:nvPr>
        </p:nvSpPr>
        <p:spPr>
          <a:xfrm flipV="1">
            <a:off x="6703429" y="5825236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TLSHAPE_SLA_7e48f233a7a343f3ab239c8526679591_Shape">
            <a:extLst>
              <a:ext uri="{FF2B5EF4-FFF2-40B4-BE49-F238E27FC236}">
                <a16:creationId xmlns:a16="http://schemas.microsoft.com/office/drawing/2014/main" id="{8EA1A64D-898B-41C8-8E1E-7E347DAEB8C6}"/>
              </a:ext>
            </a:extLst>
          </p:cNvPr>
          <p:cNvSpPr/>
          <p:nvPr>
            <p:custDataLst>
              <p:tags r:id="rId264"/>
            </p:custDataLst>
          </p:nvPr>
        </p:nvSpPr>
        <p:spPr>
          <a:xfrm flipV="1">
            <a:off x="6087203" y="5825236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TextBox 1112">
            <a:extLst>
              <a:ext uri="{FF2B5EF4-FFF2-40B4-BE49-F238E27FC236}">
                <a16:creationId xmlns:a16="http://schemas.microsoft.com/office/drawing/2014/main" id="{5B271AC8-B6FC-40D3-8552-CDE6579A3EFE}"/>
              </a:ext>
            </a:extLst>
          </p:cNvPr>
          <p:cNvSpPr txBox="1"/>
          <p:nvPr/>
        </p:nvSpPr>
        <p:spPr>
          <a:xfrm>
            <a:off x="1746913" y="470506"/>
            <a:ext cx="6506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Software Product Development Plan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7025932-BF58-4932-8D71-DA00486CA416}"/>
              </a:ext>
            </a:extLst>
          </p:cNvPr>
          <p:cNvGrpSpPr/>
          <p:nvPr/>
        </p:nvGrpSpPr>
        <p:grpSpPr>
          <a:xfrm>
            <a:off x="9707015" y="1906570"/>
            <a:ext cx="1660245" cy="1308050"/>
            <a:chOff x="10489774" y="2004504"/>
            <a:chExt cx="1660245" cy="1308050"/>
          </a:xfrm>
        </p:grpSpPr>
        <p:sp>
          <p:nvSpPr>
            <p:cNvPr id="674" name="TextBox 673">
              <a:extLst>
                <a:ext uri="{FF2B5EF4-FFF2-40B4-BE49-F238E27FC236}">
                  <a16:creationId xmlns:a16="http://schemas.microsoft.com/office/drawing/2014/main" id="{514505DA-AA6A-4265-9D49-216C8B153325}"/>
                </a:ext>
              </a:extLst>
            </p:cNvPr>
            <p:cNvSpPr txBox="1"/>
            <p:nvPr/>
          </p:nvSpPr>
          <p:spPr>
            <a:xfrm>
              <a:off x="10489774" y="2004504"/>
              <a:ext cx="1660245" cy="13080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Phases</a:t>
              </a:r>
            </a:p>
            <a:p>
              <a:r>
                <a:rPr lang="en-US" sz="900" dirty="0"/>
                <a:t>Requirements Analysis</a:t>
              </a:r>
            </a:p>
            <a:p>
              <a:r>
                <a:rPr lang="en-US" sz="900" dirty="0"/>
                <a:t>Software Design</a:t>
              </a:r>
            </a:p>
            <a:p>
              <a:r>
                <a:rPr lang="en-US" sz="900" dirty="0"/>
                <a:t>Implementation</a:t>
              </a:r>
            </a:p>
            <a:p>
              <a:r>
                <a:rPr lang="en-US" sz="900" dirty="0"/>
                <a:t>Validation Testing</a:t>
              </a:r>
            </a:p>
            <a:p>
              <a:r>
                <a:rPr lang="en-US" sz="900" dirty="0"/>
                <a:t>Deployment</a:t>
              </a:r>
            </a:p>
            <a:p>
              <a:r>
                <a:rPr lang="en-US" sz="900" dirty="0"/>
                <a:t>Maintenance</a:t>
              </a:r>
            </a:p>
            <a:p>
              <a:r>
                <a:rPr lang="en-US" sz="900" dirty="0"/>
                <a:t>Review</a:t>
              </a:r>
            </a:p>
          </p:txBody>
        </p:sp>
        <p:sp>
          <p:nvSpPr>
            <p:cNvPr id="675" name="Rectangle 674">
              <a:extLst>
                <a:ext uri="{FF2B5EF4-FFF2-40B4-BE49-F238E27FC236}">
                  <a16:creationId xmlns:a16="http://schemas.microsoft.com/office/drawing/2014/main" id="{B3261F35-0B32-4CBB-83BB-D64E7CA49F47}"/>
                </a:ext>
              </a:extLst>
            </p:cNvPr>
            <p:cNvSpPr/>
            <p:nvPr/>
          </p:nvSpPr>
          <p:spPr>
            <a:xfrm>
              <a:off x="11745484" y="2314786"/>
              <a:ext cx="289560" cy="10160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Rectangle 685">
              <a:extLst>
                <a:ext uri="{FF2B5EF4-FFF2-40B4-BE49-F238E27FC236}">
                  <a16:creationId xmlns:a16="http://schemas.microsoft.com/office/drawing/2014/main" id="{4306A857-89A4-4DD8-9AF7-5362755DD354}"/>
                </a:ext>
              </a:extLst>
            </p:cNvPr>
            <p:cNvSpPr/>
            <p:nvPr/>
          </p:nvSpPr>
          <p:spPr>
            <a:xfrm>
              <a:off x="11745484" y="2452566"/>
              <a:ext cx="289560" cy="10160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Rectangle 686">
              <a:extLst>
                <a:ext uri="{FF2B5EF4-FFF2-40B4-BE49-F238E27FC236}">
                  <a16:creationId xmlns:a16="http://schemas.microsoft.com/office/drawing/2014/main" id="{93F6DB63-0490-451F-8915-15B299D91003}"/>
                </a:ext>
              </a:extLst>
            </p:cNvPr>
            <p:cNvSpPr/>
            <p:nvPr/>
          </p:nvSpPr>
          <p:spPr>
            <a:xfrm>
              <a:off x="11745484" y="2590346"/>
              <a:ext cx="289560" cy="10160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Rectangle 687">
              <a:extLst>
                <a:ext uri="{FF2B5EF4-FFF2-40B4-BE49-F238E27FC236}">
                  <a16:creationId xmlns:a16="http://schemas.microsoft.com/office/drawing/2014/main" id="{62CDD892-C05E-4471-8B80-7ED365981AA0}"/>
                </a:ext>
              </a:extLst>
            </p:cNvPr>
            <p:cNvSpPr/>
            <p:nvPr/>
          </p:nvSpPr>
          <p:spPr>
            <a:xfrm>
              <a:off x="11745484" y="2728126"/>
              <a:ext cx="289560" cy="10160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Rectangle 688">
              <a:extLst>
                <a:ext uri="{FF2B5EF4-FFF2-40B4-BE49-F238E27FC236}">
                  <a16:creationId xmlns:a16="http://schemas.microsoft.com/office/drawing/2014/main" id="{2469D6FE-788D-458B-AA84-6F8D97BA1B22}"/>
                </a:ext>
              </a:extLst>
            </p:cNvPr>
            <p:cNvSpPr/>
            <p:nvPr/>
          </p:nvSpPr>
          <p:spPr>
            <a:xfrm>
              <a:off x="11745484" y="2865906"/>
              <a:ext cx="289560" cy="101601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Rectangle 689">
              <a:extLst>
                <a:ext uri="{FF2B5EF4-FFF2-40B4-BE49-F238E27FC236}">
                  <a16:creationId xmlns:a16="http://schemas.microsoft.com/office/drawing/2014/main" id="{8036A7FE-ED17-4703-A1D7-61B17D2BA43B}"/>
                </a:ext>
              </a:extLst>
            </p:cNvPr>
            <p:cNvSpPr/>
            <p:nvPr/>
          </p:nvSpPr>
          <p:spPr>
            <a:xfrm>
              <a:off x="11745484" y="3003686"/>
              <a:ext cx="289560" cy="10160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Isosceles Triangle 690">
              <a:extLst>
                <a:ext uri="{FF2B5EF4-FFF2-40B4-BE49-F238E27FC236}">
                  <a16:creationId xmlns:a16="http://schemas.microsoft.com/office/drawing/2014/main" id="{82F666D8-33D7-4D5D-8043-21B84054B297}"/>
                </a:ext>
              </a:extLst>
            </p:cNvPr>
            <p:cNvSpPr/>
            <p:nvPr/>
          </p:nvSpPr>
          <p:spPr>
            <a:xfrm flipV="1">
              <a:off x="11831209" y="3141465"/>
              <a:ext cx="109105" cy="10160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7" name="Group 626">
            <a:extLst>
              <a:ext uri="{FF2B5EF4-FFF2-40B4-BE49-F238E27FC236}">
                <a16:creationId xmlns:a16="http://schemas.microsoft.com/office/drawing/2014/main" id="{EE5503DB-4BA6-4713-9D40-3DD06289C655}"/>
              </a:ext>
            </a:extLst>
          </p:cNvPr>
          <p:cNvGrpSpPr/>
          <p:nvPr/>
        </p:nvGrpSpPr>
        <p:grpSpPr>
          <a:xfrm>
            <a:off x="11446296" y="3944335"/>
            <a:ext cx="276999" cy="2332381"/>
            <a:chOff x="11446296" y="4100169"/>
            <a:chExt cx="276999" cy="2332381"/>
          </a:xfrm>
        </p:grpSpPr>
        <p:pic>
          <p:nvPicPr>
            <p:cNvPr id="628" name="Picture 627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12E98DF9-03D2-4A7C-AC0A-2AEE987482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6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638" name="TextBox 637">
              <a:extLst>
                <a:ext uri="{FF2B5EF4-FFF2-40B4-BE49-F238E27FC236}">
                  <a16:creationId xmlns:a16="http://schemas.microsoft.com/office/drawing/2014/main" id="{B5E132D5-517E-4143-9FE9-FFE9DA80DEF7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50505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52663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E5LTA0LTA4VDAwOjAwOjAwIiwiRW5kRGF0ZSI6IjIwMTktMDQtMTJUMjM6NTk6MDAiLCJQZXJjZW50YWdlQ29tcGxldGUiOm51bGwsIlN0eWxlIjp7IiRpZCI6IjciLCJTaGFwZSI6MiwiU2hhcGVUaGlja25lc3MiOjAsIkR1cmF0aW9uRm9ybWF0IjowLCJJbmNsdWRlTm9uV29ya2luZ0RheXNJbkR1cmF0aW9uIjpmYWxzZSwiUGVyY2VudGFnZUNvbXBsZXRlU3R5bGUiOnsiJGlkIjoiOCIsIkZvbnRTZXR0aW5ncyI6eyIkaWQiOiI5IiwiRm9udFNpemUiOjksIkZvbnROYW1lIjoiQ2FsaWJyaSIsIklzQm9sZCI6ZmFsc2UsIklzSXRhbGljIjpmYWxzZSwiSXNVbmRlcmxpbmVkIjpmYWxzZSwiUGFyZW50U3R5bGUiOm51bGx9LCJBdXRvU2l6ZSI6MCwiRm9yZWdyb3VuZCI6eyIkaWQiOiIxMCIsIkNvbG9yIjp7IiRpZCI6IjE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g5LCJSIjowLCJHIjowLCJCIjow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A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E3OCwiRyI6MTQsIkIiOjE4fX0sIklzVmlzaWJsZSI6dHJ1ZSwiV2lkdGgiOjE4NS4wLCJIZWlnaHQiOjEw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AsIkZvbnROYW1lIjoiQ2FsaWJyaSIsIklzQm9sZCI6dHJ1ZSwiSXNJdGFsaWMiOmZhbHNlLCJJc1VuZGVybGluZWQiOmZhbHNlLCJQYXJlbnRTdHlsZSI6bnVsbH0sIkF1dG9TaXplIjoyLCJGb3JlZ3JvdW5kIjp7IiRpZCI6IjQyIiwiQ29sb3IiOnsiJGlkIjoiNDMiLCJBIjoyNTUsIlIiOjI1NSwiRyI6MjU1LCJCIjoyNTV9fSwiTWF4V2lkdGgiOjEwNS4yMTMxNTAwMjQ0MTQwNiwiTWF4SGVpZ2h0IjoiSW5maW5pdHkiLCJTbWFydEZvcmVncm91bmRJc0FjdGl2ZSI6ZmFsc2UsIkhvcml6b250YWxBbGlnbm1lbnQiOjE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ksIkZvbnROYW1lIjoiQ2FsaWJyaSIsIklzQm9sZCI6ZmFsc2UsIklzSXRhbGljIjpmYWxzZSwiSXNVbmRlcmxpbmVkIjpmYWxzZSwiUGFyZW50U3R5bGUiOm51bGx9LCJBdXRvU2l6ZSI6MCwiRm9yZWdyb3VuZCI6eyIkaWQiOiI1MSIsIkNvbG9yIjp7IiRpZCI6Ij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yZWYiOiIyNCJ9fSwiSXNWaXNpYmxlIjp0cnVlLCJXaWR0aCI6MC4wLCJIZWlnaHQiOjAuMCwiQm9yZGVyU3R5bGUiOnsiJGlkIjoiNTYiLCJMaW5lQ29sb3IiOm51bGwsIkxpbmVXZWlnaHQiOjAuMCwiTGluZVR5cGUiOjAsIlBhcmVudFN0eWxlIjpudWxsfSwiUGFyZW50U3R5bGUiOm51bGx9LCJEYXRlRm9ybWF0Ijp7IiRpZCI6IjU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giLCJEYXRlUGFydElzVmlzaWJsZSI6ZmFsc2UsIlRpbWVQYXJ0SXNWaXNpYmxlIjpmYWxzZX19LCJXZWVrTnVtYmVyaW5nIjp7IiRpZCI6IjU5IiwiRm9ybWF0IjowLCJJc1Zpc2libGUiOmZhbHNlLCJMYXN0S25vd25WaXNpYmlsaXR5U3RhdGUiOmZhbHNlfSwiSXNWaXNpYmxlIjp0cnVlLCJQYXJlbnRTdHlsZSI6bnVsbH0sIkluZGV4IjowLCJTbWFydER1cmF0aW9uQWN0aXZhdGVkIjpmYWxzZSwiRGF0ZUZvcm1hdCI6eyIkcmVmIjoiNTcifSwiV2Vla051bWJlcmluZyI6eyIkaWQiOiI2MCIsIkZvcm1hdCI6MCwiSXNWaXNpYmxlIjpmYWxzZSwiTGFzdEtub3duVmlzaWJpbGl0eVN0YXRlIjpmYWxzZX0sIklkIjoiYzkyODQyNTctYTQyMi00YjM2LThhM2ItYmIwYWFkMDk0ZGVjIiwiSW1wb3J0SWQiOiIxIiwiVGl0bGUiOiJQcm9kdWN0IFJlY29uY2lsaWF0aW9uIiwiTm90ZSI6bnVsbCwiSHlwZXJsaW5rIjp7IiRpZCI6IjYxIiwiQWRkcmVzcyI6bnVsbCwiU3ViQWRkcmVzcyI6bnVsbH0sIklzQ2hhbmdlZCI6ZmFsc2UsIklzTmV3IjpmYWxzZX19LHsiJGlkIjoiNjIiLCJfYXR0YWNoZWRNaWxlc3RvbmVzIjpbXSwiVGFza0RlZmluaXRpb24iOnsiJGlkIjoiNjMiLCJHcm91cE5hbWUiOm51bGwsIlN0YXJ0RGF0ZSI6IjIwMTktMDQtMjJUMDA6MDA6MDAiLCJFbmREYXRlIjoiMjAxOS0wNC0yNlQyMzo1OTowMCIsIlBlcmNlbnRhZ2VDb21wbGV0ZSI6bnVsbCwiU3R5bGUiOnsiJGlkIjoiNjQiLCJTaGFwZSI6MiwiU2hhcGVUaGlja25lc3MiOjAsIkR1cmF0aW9uRm9ybWF0IjowLCJJbmNsdWRlTm9uV29ya2luZ0RheXNJbkR1cmF0aW9uIjpmYWxzZSwiUGVyY2VudGFnZUNvbXBsZXRlU3R5bGUiOnsiJGlkIjoiNjUiLCJGb250U2V0dGluZ3MiOnsiJGlkIjoiNjYiLCJGb250U2l6ZSI6OSwiRm9udE5hbWUiOiJDYWxpYnJpIiwiSXNCb2xkIjpmYWxzZSwiSXNJdGFsaWMiOmZhbHNlLCJJc1VuZGVybGluZWQiOmZhbHNlLCJQYXJlbnRTdHlsZSI6bnVsbH0sIkF1dG9TaXplIjowLCJGb3JlZ3JvdW5kIjp7IiRpZCI6IjY3IiwiQ29sb3IiOnsiJGlkIjoiNj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kiLCJUb3AiOjAuMCwiTGVmdCI6MC4wLCJSaWdodCI6MC4wLCJCb3R0b20iOjAuMH0sIlBhZGRpbmciOnsiJGlkIjoiNzAiLCJUb3AiOjAuMCwiTGVmdCI6MC4wLCJSaWdodCI6MC4wLCJCb3R0b20iOjAuMH0sIkJhY2tncm91bmQiOnsiJGlkIjoiNzEiLCJDb2xvciI6eyIkaWQiOiI3MiIsIkEiOjg5LCJSIjowLCJHIjowLCJCIjowfX0sIklzVmlzaWJsZSI6dHJ1ZSwiV2lkdGgiOjAuMCwiSGVpZ2h0IjowLjAsIkJvcmRlclN0eWxlIjp7IiRpZCI6IjczIiwiTGluZUNvbG9yIjpudWxsLCJMaW5lV2VpZ2h0IjowLjAsIkxpbmVUeXBlIjowLCJQYXJlbnRTdHlsZSI6bnVsbH0sIlBhcmVudFN0eWxlIjpudWxsfSwiRHVyYXRpb25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CIsIlRvcCI6MC4wLCJMZWZ0IjowLjAsIlJpZ2h0IjowLjAsIkJvdHRvbSI6MC4wfSwiUGFkZGluZyI6eyIkaWQiOiI3OSIsIlRvcCI6MC4wLCJMZWZ0IjowLjAsIlJpZ2h0IjowLjAsIkJvdHRvbSI6MC4wfSwiQmFja2dyb3VuZCI6eyIkaWQiOiI4MCIsIkNvbG9yIjp7IiRpZCI6IjgxIiwiQSI6ODksIlIiOjAsIkciOjAsIkIiOjB9fSwiSXNWaXNpYmxlIjp0cnVlLCJXaWR0aCI6MC4wLCJIZWlnaHQiOjAuMCwiQm9yZGVyU3R5bGUiOnsiJGlkIjoiODIiLCJMaW5lQ29sb3IiOm51bGwsIkxpbmVXZWlnaHQiOjAuMCwiTGluZVR5cGUiOjAsIlBhcmVudFN0eWxlIjpudWxsfSwiUGFyZW50U3R5bGUiOm51bGx9LCJIb3Jpem9udGFsQ29ubmVjdG9yU3R5bGUiOnsiJGlkIjoiODMiLCJMaW5lQ29sb3IiOnsiJGlkIjoiODQiLCIkdHlwZSI6Ik5MUkUuQ29tbW9uLkRvbS5Tb2xpZENvbG9yQnJ1c2gsIE5MUkUuQ29tbW9uIiwiQ29sb3IiOnsiJGlkIjoiODUiLCJBIjoyNTUsIlIiOjIwNCwiRyI6MjA0LCJCIjoyMDR9fSwiTGluZVdlaWdodCI6MC4wLCJMaW5lVHlwZSI6MCwiUGFyZW50U3R5bGUiOm51bGx9LCJWZXJ0aWNhbENvbm5lY3RvclN0eWxlIjp7IiRpZCI6Ijg2IiwiTGluZUNvbG9yIjp7IiRpZCI6Ijg3IiwiJHR5cGUiOiJOTFJFLkNvbW1vbi5Eb20uU29saWRDb2xvckJydXNoLCBOTFJFLkNvbW1vbiIsIkNvbG9yIjp7IiRpZCI6Ijg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ODkiLCJNYXJnaW4iOnsiJGlkIjoiOTAiLCJUb3AiOjAuMCwiTGVmdCI6NC4wLCJSaWdodCI6NC4wLCJCb3R0b20iOjAuMH0sIlBhZGRpbmciOnsiJGlkIjoiOTEiLCJUb3AiOjAuMCwiTGVmdCI6MC4wLCJSaWdodCI6MC4wLCJCb3R0b20iOjAuMH0sIkJhY2tncm91bmQiOnsiJGlkIjoiOTIiLCJDb2xvciI6eyIkaWQiOiI5MyIsIkEiOjI1NSwiUiI6MjU0LCJHIjoxODYsIkIiOjEwfX0sIklzVmlzaWJsZSI6dHJ1ZSwiV2lkdGgiOjE4NS4wLCJIZWlnaHQiOjEwLjAsIkJvcmRlclN0eWxlIjp7IiRpZCI6Ijk0IiwiTGluZUNvbG9yIjp7IiRpZCI6Ijk1IiwiJHR5cGUiOiJOTFJFLkNvbW1vbi5Eb20uU29saWRDb2xvckJydXNoLCBOTFJFLkNvbW1vbiIsIkNvbG9yIjp7IiRpZCI6Ijk2IiwiQSI6MjU1LCJSIjoyNTUsIkciOjAsIkIiOjB9fSwiTGluZVdlaWdodCI6MC4wLCJMaW5lVHlwZSI6MCwiUGFyZW50U3R5bGUiOm51bGx9LCJQYXJlbnRTdHlsZSI6bnVsbH0sIlRpdGxlU3R5bGUiOnsiJGlkIjoiOTciLCJGb250U2V0dGluZ3MiOnsiJGlkIjoiOTgiLCJGb250U2l6ZSI6MTAsIkZvbnROYW1lIjoiQ2FsaWJyaSIsIklzQm9sZCI6dHJ1ZSwiSXNJdGFsaWMiOmZhbHNlLCJJc1VuZGVybGluZWQiOmZhbHNlLCJQYXJlbnRTdHlsZSI6bnVsbH0sIkF1dG9TaXplIjowLCJGb3JlZ3JvdW5kIjp7IiRpZCI6Ijk5IiwiQ29sb3IiOnsiJGlkIjoiMTA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MSIsIlRvcCI6MC4wLCJMZWZ0IjowLjAsIlJpZ2h0IjowLjAsIkJvdHRvbSI6MC4wfSwiUGFkZGluZyI6eyIkaWQiOiIxMDIiLCJUb3AiOjAuMCwiTGVmdCI6MC4wLCJSaWdodCI6MC4wLCJCb3R0b20iOjAuMH0sIkJhY2tncm91bmQiOnsiJGlkIjoiMTAzIiwiQ29sb3IiOnsiJGlkIjoiMTA0IiwiQSI6MCwiUiI6MjU1LCJHIjoyNTUsIkIiOjI1NX19LCJJc1Zpc2libGUiOnRydWUsIldpZHRoIjowLjAsIkhlaWdodCI6MC4wLCJCb3JkZXJTdHlsZSI6eyIkaWQiOiIxMDUiLCJMaW5lQ29sb3IiOm51bGwsIkxpbmVXZWlnaHQiOjAuMCwiTGluZVR5cGUiOjAsIlBhcmVudFN0eWxlIjpudWxsfSwiUGFyZW50U3R5bGUiOm51bGx9LCJEYXRlU3R5bGUiOnsiJGlkIjoiMTA2IiwiRm9udFNldHRpbmdzIjp7IiRpZCI6IjEwNyIsIkZvbnRTaXplIjo5LCJGb250TmFtZSI6IkNhbGlicmkiLCJJc0JvbGQiOmZhbHNlLCJJc0l0YWxpYyI6ZmFsc2UsIklzVW5kZXJsaW5lZCI6ZmFsc2UsIlBhcmVudFN0eWxlIjpudWxsfSwiQXV0b1NpemUiOjAsIkZvcmVncm91bmQiOnsiJGlkIjoiMTA4IiwiQ29sb3IiOnsiJGlkIjoiMT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AiLCJUb3AiOjAuMCwiTGVmdCI6MC4wLCJSaWdodCI6MC4wLCJCb3R0b20iOjAuMH0sIlBhZGRpbmciOnsiJGlkIjoiMTExIiwiVG9wIjowLjAsIkxlZnQiOjAuMCwiUmlnaHQiOjAuMCwiQm90dG9tIjowLjB9LCJCYWNrZ3JvdW5kIjp7IiRpZCI6IjExMiIsIkNvbG9yIjp7IiRyZWYiOiI4MSJ9fSwiSXNWaXNpYmxlIjp0cnVlLCJXaWR0aCI6MC4wLCJIZWlnaHQiOjAuMCwiQm9yZGVyU3R5bGUiOnsiJGlkIjoiMTEzIiwiTGluZUNvbG9yIjpudWxsLCJMaW5lV2VpZ2h0IjowLjAsIkxpbmVUeXBlIjowLCJQYXJlbnRTdHlsZSI6bnVsbH0sIlBhcmVudFN0eWxlIjpudWxsfSwiRGF0ZUZvcm1hdCI6eyIkaWQiOiIxMT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UiLCJEYXRlUGFydElzVmlzaWJsZSI6ZmFsc2UsIlRpbWVQYXJ0SXNWaXNpYmxlIjpmYWxzZX19LCJXZWVrTnVtYmVyaW5nIjp7IiRpZCI6IjExNiIsIkZvcm1hdCI6MCwiSXNWaXNpYmxlIjpmYWxzZSwiTGFzdEtub3duVmlzaWJpbGl0eVN0YXRlIjpmYWxzZX0sIklzVmlzaWJsZSI6dHJ1ZSwiUGFyZW50U3R5bGUiOm51bGx9LCJJbmRleCI6MiwiU21hcnREdXJhdGlvbkFjdGl2YXRlZCI6ZmFsc2UsIkRhdGVGb3JtYXQiOnsiJHJlZiI6IjExNCJ9LCJXZWVrTnVtYmVyaW5nIjp7IiRpZCI6IjExNyIsIkZvcm1hdCI6MCwiSXNWaXNpYmxlIjpmYWxzZSwiTGFzdEtub3duVmlzaWJpbGl0eVN0YXRlIjpmYWxzZX0sIklkIjoiZDNkNjU4NDQtYjFmMC00NTRhLThhMmYtYzI2NWE3MjRlNmYzIiwiSW1wb3J0SWQiOiI3IiwiVGl0bGUiOiJFbmhhbmNlIExvZ28iLCJOb3RlIjpudWxsLCJIeXBlcmxpbmsiOnsiJGlkIjoiMTE4IiwiQWRkcmVzcyI6bnVsbCwiU3ViQWRkcmVzcyI6bnVsbH0sIklzQ2hhbmdlZCI6ZmFsc2UsIklzTmV3IjpmYWxzZX19LHsiJGlkIjoiMTE5IiwiX2F0dGFjaGVkTWlsZXN0b25lcyI6W10sIlRhc2tEZWZpbml0aW9uIjp7IiRpZCI6IjEyMCIsIkdyb3VwTmFtZSI6bnVsbCwiU3RhcnREYXRlIjoiMjAxOS0wNC0xNVQwMDowMDowMCIsIkVuZERhdGUiOiIyMDE5LTA0LTE5VDIzOjU5OjAwIiwiUGVyY2VudGFnZUNvbXBsZXRlIjpudWxsLCJTdHlsZSI6eyIkaWQiOiIxMjEiLCJTaGFwZSI6MiwiU2hhcGVUaGlja25lc3MiOjAsIkR1cmF0aW9uRm9ybWF0IjowLCJJbmNsdWRlTm9uV29ya2luZ0RheXNJbkR1cmF0aW9uIjpmYWxzZSwiUGVyY2VudGFnZUNvbXBsZXRlU3R5bGUiOnsiJGlkIjoiMTIyIiwiRm9udFNldHRpbmdzIjp7IiRpZCI6IjEyMyIsIkZvbnRTaXplIjo5LCJGb250TmFtZSI6IkNhbGlicmkiLCJJc0JvbGQiOmZhbHNlLCJJc0l0YWxpYyI6ZmFsc2UsIklzVW5kZXJsaW5lZCI6ZmFsc2UsIlBhcmVudFN0eWxlIjpudWxsfSwiQXV0b1NpemUiOjAsIkZvcmVncm91bmQiOnsiJGlkIjoiMTI0IiwiQ29sb3IiOnsiJGlkIjoiMTI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NiIsIlRvcCI6MC4wLCJMZWZ0IjowLjAsIlJpZ2h0IjowLjAsIkJvdHRvbSI6MC4wfSwiUGFkZGluZyI6eyIkaWQiOiIxMjciLCJUb3AiOjAuMCwiTGVmdCI6MC4wLCJSaWdodCI6MC4wLCJCb3R0b20iOjAuMH0sIkJhY2tncm91bmQiOnsiJGlkIjoiMTI4IiwiQ29sb3IiOnsiJGlkIjoiMTI5IiwiQSI6ODksIlIiOjAsIkciOjAsIkIiOjB9fSwiSXNWaXNpYmxlIjp0cnVlLCJXaWR0aCI6MC4wLCJIZWlnaHQiOjAuMCwiQm9yZGVyU3R5bGUiOnsiJGlkIjoiMTMwIiwiTGluZUNvbG9yIjpudWxsLCJMaW5lV2VpZ2h0IjowLjAsIkxpbmVUeXBlIjowLCJQYXJlbnRTdHlsZSI6bnVsbH0sIlBhcmVudFN0eWxlIjpudWxsfSwiRHVyYXRpb25TdHlsZSI6eyIkaWQiOiIxMzEiLCJGb250U2V0dGluZ3MiOnsiJGlkIjoiMTMyIiwiRm9udFNpemUiOjEwLCJGb250TmFtZSI6IkNhbGlicmkiLCJJc0JvbGQiOmZhbHNlLCJJc0l0YWxpYyI6ZmFsc2UsIklzVW5kZXJsaW5lZCI6ZmFsc2UsIlBhcmVudFN0eWxlIjpudWxsfSwiQXV0b1NpemUiOjAsIkZvcmVncm91bmQiOnsiJGlkIjoiMTMzIiwiQ29sb3IiOnsiJGlkIjoiMTM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1IiwiVG9wIjowLjAsIkxlZnQiOjAuMCwiUmlnaHQiOjAuMCwiQm90dG9tIjowLjB9LCJQYWRkaW5nIjp7IiRpZCI6IjEzNiIsIlRvcCI6MC4wLCJMZWZ0IjowLjAsIlJpZ2h0IjowLjAsIkJvdHRvbSI6MC4wfSwiQmFja2dyb3VuZCI6eyIkaWQiOiIxMzciLCJDb2xvciI6eyIkaWQiOiIxMzgiLCJBIjo4OSwiUiI6MCwiRyI6MCwiQiI6MH19LCJJc1Zpc2libGUiOnRydWUsIldpZHRoIjowLjAsIkhlaWdodCI6MC4wLCJCb3JkZXJTdHlsZSI6eyIkaWQiOiIxMzkiLCJMaW5lQ29sb3IiOm51bGwsIkxpbmVXZWlnaHQiOjAuMCwiTGluZVR5cGUiOjAsIlBhcmVudFN0eWxlIjpudWxsfSwiUGFyZW50U3R5bGUiOm51bGx9LCJIb3Jpem9udGFsQ29ubmVjdG9yU3R5bGUiOnsiJGlkIjoiMTQwIiwiTGluZUNvbG9yIjp7IiRpZCI6IjE0MSIsIiR0eXBlIjoiTkxSRS5Db21tb24uRG9tLlNvbGlkQ29sb3JCcnVzaCwgTkxSRS5Db21tb24iLCJDb2xvciI6eyIkaWQiOiIxNDIiLCJBIjoyNTUsIlIiOjIwNCwiRyI6MjA0LCJCIjoyMDR9fSwiTGluZVdlaWdodCI6MC4wLCJMaW5lVHlwZSI6MCwiUGFyZW50U3R5bGUiOm51bGx9LCJWZXJ0aWNhbENvbm5lY3RvclN0eWxlIjp7IiRpZCI6IjE0MyIsIkxpbmVDb2xvciI6eyIkaWQiOiIxNDQiLCIkdHlwZSI6Ik5MUkUuQ29tbW9uLkRvbS5Tb2xpZENvbG9yQnJ1c2gsIE5MUkUuQ29tbW9uIiwiQ29sb3IiOnsiJGlkIjoiMTQ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Q2IiwiTWFyZ2luIjp7IiRpZCI6IjE0NyIsIlRvcCI6MC4wLCJMZWZ0Ijo0LjAsIlJpZ2h0Ijo0LjAsIkJvdHRvbSI6MC4wfSwiUGFkZGluZyI6eyIkaWQiOiIxNDgiLCJUb3AiOjAuMCwiTGVmdCI6MC4wLCJSaWdodCI6MC4wLCJCb3R0b20iOjAuMH0sIkJhY2tncm91bmQiOnsiJGlkIjoiMTQ5IiwiQ29sb3IiOnsiJGlkIjoiMTUwIiwiQSI6MjU1LCJSIjoxMTEsIkciOjQ5LCJCIjoxNTJ9fSwiSXNWaXNpYmxlIjp0cnVlLCJXaWR0aCI6MTg1LjAsIkhlaWdodCI6MTAuMCwiQm9yZGVyU3R5bGUiOnsiJGlkIjoiMTUxIiwiTGluZUNvbG9yIjp7IiRpZCI6IjE1MiIsIiR0eXBlIjoiTkxSRS5Db21tb24uRG9tLlNvbGlkQ29sb3JCcnVzaCwgTkxSRS5Db21tb24iLCJDb2xvciI6eyIkaWQiOiIxNTMiLCJBIjoyNTUsIlIiOjI1NSwiRyI6MCwiQiI6MH19LCJMaW5lV2VpZ2h0IjowLjAsIkxpbmVUeXBlIjowLCJQYXJlbnRTdHlsZSI6bnVsbH0sIlBhcmVudFN0eWxlIjpudWxsfSwiVGl0bGVTdHlsZSI6eyIkaWQiOiIxNTQiLCJGb250U2V0dGluZ3MiOnsiJGlkIjoiMTU1IiwiRm9udFNpemUiOjEwLCJGb250TmFtZSI6IkNhbGlicmkiLCJJc0JvbGQiOnRydWUsIklzSXRhbGljIjpmYWxzZSwiSXNVbmRlcmxpbmVkIjpmYWxzZSwiUGFyZW50U3R5bGUiOm51bGx9LCJBdXRvU2l6ZSI6MCwiRm9yZWdyb3VuZCI6eyIkaWQiOiIxNTYiLCJDb2xvciI6eyIkaWQiOiIxNT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U4IiwiVG9wIjowLjAsIkxlZnQiOjAuMCwiUmlnaHQiOjAuMCwiQm90dG9tIjowLjB9LCJQYWRkaW5nIjp7IiRpZCI6IjE1OSIsIlRvcCI6MC4wLCJMZWZ0IjowLjAsIlJpZ2h0IjowLjAsIkJvdHRvbSI6MC4wfSwiQmFja2dyb3VuZCI6eyIkaWQiOiIxNjAiLCJDb2xvciI6eyIkaWQiOiIxNjEiLCJBIjowLCJSIjoyNTUsIkciOjI1NSwiQiI6MjU1fX0sIklzVmlzaWJsZSI6dHJ1ZSwiV2lkdGgiOjAuMCwiSGVpZ2h0IjowLjAsIkJvcmRlclN0eWxlIjp7IiRpZCI6IjE2MiIsIkxpbmVDb2xvciI6bnVsbCwiTGluZVdlaWdodCI6MC4wLCJMaW5lVHlwZSI6MCwiUGFyZW50U3R5bGUiOm51bGx9LCJQYXJlbnRTdHlsZSI6bnVsbH0sIkRhdGVTdHlsZSI6eyIkaWQiOiIxNjMiLCJGb250U2V0dGluZ3MiOnsiJGlkIjoiMTY0IiwiRm9udFNpemUiOjksIkZvbnROYW1lIjoiQ2FsaWJyaSIsIklzQm9sZCI6ZmFsc2UsIklzSXRhbGljIjpmYWxzZSwiSXNVbmRlcmxpbmVkIjpmYWxzZSwiUGFyZW50U3R5bGUiOm51bGx9LCJBdXRvU2l6ZSI6MCwiRm9yZWdyb3VuZCI6eyIkaWQiOiIxNjUiLCJDb2xvciI6eyIkaWQiOiIxN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2NyIsIlRvcCI6MC4wLCJMZWZ0IjowLjAsIlJpZ2h0IjowLjAsIkJvdHRvbSI6MC4wfSwiUGFkZGluZyI6eyIkaWQiOiIxNjgiLCJUb3AiOjAuMCwiTGVmdCI6MC4wLCJSaWdodCI6MC4wLCJCb3R0b20iOjAuMH0sIkJhY2tncm91bmQiOnsiJGlkIjoiMTY5IiwiQ29sb3IiOnsiJHJlZiI6IjEzOCJ9fSwiSXNWaXNpYmxlIjp0cnVlLCJXaWR0aCI6MC4wLCJIZWlnaHQiOjAuMCwiQm9yZGVyU3R5bGUiOnsiJGlkIjoiMTcwIiwiTGluZUNvbG9yIjpudWxsLCJMaW5lV2VpZ2h0IjowLjAsIkxpbmVUeXBlIjowLCJQYXJlbnRTdHlsZSI6bnVsbH0sIlBhcmVudFN0eWxlIjpudWxsfSwiRGF0ZUZvcm1hdCI6eyIkaWQiOiIxNz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IiLCJEYXRlUGFydElzVmlzaWJsZSI6ZmFsc2UsIlRpbWVQYXJ0SXNWaXNpYmxlIjpmYWxzZX19LCJXZWVrTnVtYmVyaW5nIjp7IiRpZCI6IjE3MyIsIkZvcm1hdCI6MCwiSXNWaXNpYmxlIjpmYWxzZSwiTGFzdEtub3duVmlzaWJpbGl0eVN0YXRlIjpmYWxzZX0sIklzVmlzaWJsZSI6dHJ1ZSwiUGFyZW50U3R5bGUiOm51bGx9LCJJbmRleCI6MSwiU21hcnREdXJhdGlvbkFjdGl2YXRlZCI6ZmFsc2UsIkRhdGVGb3JtYXQiOnsiJHJlZiI6IjE3MSJ9LCJXZWVrTnVtYmVyaW5nIjp7IiRpZCI6IjE3NCIsIkZvcm1hdCI6MCwiSXNWaXNpYmxlIjpmYWxzZSwiTGFzdEtub3duVmlzaWJpbGl0eVN0YXRlIjpmYWxzZX0sIklkIjoiZTBlNTYwN2UtMjEzMC00NGY2LTlhODktNGM4Nzc0YzYxYTgyIiwiSW1wb3J0SWQiOiI0IiwiVGl0bGUiOiJEb3dubG9hZCBQREYiLCJOb3RlIjpudWxsLCJIeXBlcmxpbmsiOnsiJGlkIjoiMTc1IiwiQWRkcmVzcyI6bnVsbCwiU3ViQWRkcmVzcyI6bnVsbH0sIklzQ2hhbmdlZCI6ZmFsc2UsIklzTmV3IjpmYWxzZX19XSwiX21pbGVzdG9uZXMiOltdLCJJZCI6ImNlOTY4YTMyLTM1YzktNGRkYy05MmViLTM4OTZlN2RmZTllMyIsIklzU2luZ2xlSXRlbVJvdyI6ZmFsc2V9LHsiJGlkIjoiMTc2IiwiX3Rhc2tzIjpbeyIkaWQiOiIxNzciLCJfYXR0YWNoZWRNaWxlc3RvbmVzIjpbXSwiVGFza0RlZmluaXRpb24iOnsiJGlkIjoiMTc4IiwiR3JvdXBOYW1lIjpudWxsLCJTdGFydERhdGUiOiIyMDE5LTA0LTIyVDAwOjAwOjAwIiwiRW5kRGF0ZSI6IjIwMTktMDQtMjZUMjM6NTk6MDAiLCJQZXJjZW50YWdlQ29tcGxldGUiOm51bGwsIlN0eWxlIjp7IiRpZCI6IjE3OSIsIlNoYXBlIjoyLCJTaGFwZVRoaWNrbmVzcyI6MywiRHVyYXRpb25Gb3JtYXQiOjAsIkluY2x1ZGVOb25Xb3JraW5nRGF5c0luRHVyYXRpb24iOmZhbHNlLCJQZXJjZW50YWdlQ29tcGxldGVTdHlsZSI6eyIkaWQiOiIxODAiLCJGb250U2V0dGluZ3MiOnsiJGlkIjoiMTgxIiwiRm9udFNpemUiOjksIkZvbnROYW1lIjoiQ2FsaWJyaSIsIklzQm9sZCI6ZmFsc2UsIklzSXRhbGljIjpmYWxzZSwiSXNVbmRlcmxpbmVkIjpmYWxzZSwiUGFyZW50U3R5bGUiOm51bGx9LCJBdXRvU2l6ZSI6MCwiRm9yZWdyb3VuZCI6eyIkaWQiOiIxODIiLCJDb2xvciI6eyIkaWQiOiIxOD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g0IiwiVG9wIjowLjAsIkxlZnQiOjAuMCwiUmlnaHQiOjAuMCwiQm90dG9tIjowLjB9LCJQYWRkaW5nIjp7IiRpZCI6IjE4NSIsIlRvcCI6MC4wLCJMZWZ0IjowLjAsIlJpZ2h0IjowLjAsIkJvdHRvbSI6MC4wfSwiQmFja2dyb3VuZCI6eyIkaWQiOiIxODYiLCJDb2xvciI6eyIkaWQiOiIxODciLCJBIjo4OSwiUiI6MCwiRyI6MCwiQiI6MH19LCJJc1Zpc2libGUiOnRydWUsIldpZHRoIjowLjAsIkhlaWdodCI6MC4wLCJCb3JkZXJTdHlsZSI6eyIkaWQiOiIxODgiLCJMaW5lQ29sb3IiOm51bGwsIkxpbmVXZWlnaHQiOjAuMCwiTGluZVR5cGUiOjAsIlBhcmVudFN0eWxlIjpudWxsfSwiUGFyZW50U3R5bGUiOm51bGx9LCJEdXJhdGlvblN0eWxlIjp7IiRpZCI6IjE4OSIsIkZvbnRTZXR0aW5ncyI6eyIkaWQiOiIxOTAiLCJGb250U2l6ZSI6MTAsIkZvbnROYW1lIjoiQ2FsaWJyaSIsIklzQm9sZCI6ZmFsc2UsIklzSXRhbGljIjpmYWxzZSwiSXNVbmRlcmxpbmVkIjpmYWxzZSwiUGFyZW50U3R5bGUiOm51bGx9LCJBdXRvU2l6ZSI6MCwiRm9yZWdyb3VuZCI6eyIkaWQiOiIxOTEiLCJDb2xvciI6eyIkaWQiOiIxO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MiLCJUb3AiOjAuMCwiTGVmdCI6MC4wLCJSaWdodCI6MC4wLCJCb3R0b20iOjAuMH0sIlBhZGRpbmciOnsiJGlkIjoiMTk0IiwiVG9wIjowLjAsIkxlZnQiOjAuMCwiUmlnaHQiOjAuMCwiQm90dG9tIjowLjB9LCJCYWNrZ3JvdW5kIjp7IiRpZCI6IjE5NSIsIkNvbG9yIjp7IiRpZCI6IjE5NiIsIkEiOjg5LCJSIjowLCJHIjowLCJCIjowfX0sIklzVmlzaWJsZSI6dHJ1ZSwiV2lkdGgiOjAuMCwiSGVpZ2h0IjowLjAsIkJvcmRlclN0eWxlIjp7IiRpZCI6IjE5NyIsIkxpbmVDb2xvciI6bnVsbCwiTGluZVdlaWdodCI6MC4wLCJMaW5lVHlwZSI6MCwiUGFyZW50U3R5bGUiOm51bGx9LCJQYXJlbnRTdHlsZSI6bnVsbH0sIkhvcml6b250YWxDb25uZWN0b3JTdHlsZSI6eyIkaWQiOiIxOTgiLCJMaW5lQ29sb3IiOnsiJGlkIjoiMTk5IiwiJHR5cGUiOiJOTFJFLkNvbW1vbi5Eb20uU29saWRDb2xvckJydXNoLCBOTFJFLkNvbW1vbiIsIkNvbG9yIjp7IiRpZCI6IjIwMCIsIkEiOjI1NSwiUiI6MjA0LCJHIjoyMDQsIkIiOjIwNH19LCJMaW5lV2VpZ2h0IjowLjAsIkxpbmVUeXBlIjowLCJQYXJlbnRTdHlsZSI6bnVsbH0sIlZlcnRpY2FsQ29ubmVjdG9yU3R5bGUiOnsiJGlkIjoiMjAxIiwiTGluZUNvbG9yIjp7IiRpZCI6IjIwMiIsIiR0eXBlIjoiTkxSRS5Db21tb24uRG9tLlNvbGlkQ29sb3JCcnVzaCwgTkxSRS5Db21tb24iLCJDb2xvciI6eyIkaWQiOiIyMD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DQiLCJNYXJnaW4iOnsiJGlkIjoiMjA1IiwiVG9wIjowLjAsIkxlZnQiOjQuMCwiUmlnaHQiOjQuMCwiQm90dG9tIjowLjB9LCJQYWRkaW5nIjp7IiRpZCI6IjIwNiIsIlRvcCI6MC4wLCJMZWZ0IjowLjAsIlJpZ2h0IjowLjAsIkJvdHRvbSI6MC4wfSwiQmFja2dyb3VuZCI6eyIkaWQiOiIyMDciLCJDb2xvciI6eyIkaWQiOiIyMDgiLCJBIjoyNTUsIlIiOjI1NCwiRyI6MTg2LCJCIjoxMH19LCJJc1Zpc2libGUiOnRydWUsIldpZHRoIjoxODUuMCwiSGVpZ2h0IjoxMi4yMDY2OTI2OTU2MTc2NzYsIkJvcmRlclN0eWxlIjp7IiRpZCI6IjIwOSIsIkxpbmVDb2xvciI6eyIkaWQiOiIyMTAiLCIkdHlwZSI6Ik5MUkUuQ29tbW9uLkRvbS5Tb2xpZENvbG9yQnJ1c2gsIE5MUkUuQ29tbW9uIiwiQ29sb3IiOnsiJGlkIjoiMjExIiwiQSI6MjU1LCJSIjoyNTUsIkciOjAsIkIiOjB9fSwiTGluZVdlaWdodCI6MC4wLCJMaW5lVHlwZSI6MCwiUGFyZW50U3R5bGUiOm51bGx9LCJQYXJlbnRTdHlsZSI6bnVsbH0sIlRpdGxlU3R5bGUiOnsiJGlkIjoiMjEyIiwiRm9udFNldHRpbmdzIjp7IiRpZCI6IjIxMyIsIkZvbnRTaXplIjoxMCwiRm9udE5hbWUiOiJDYWxpYnJpIiwiSXNCb2xkIjp0cnVlLCJJc0l0YWxpYyI6ZmFsc2UsIklzVW5kZXJsaW5lZCI6ZmFsc2UsIlBhcmVudFN0eWxlIjpudWxsfSwiQXV0b1NpemUiOjIsIkZvcmVncm91bmQiOnsiJGlkIjoiMjE0IiwiQ29sb3IiOnsiJGlkIjoiMjE1IiwiQSI6MjU1LCJSIjowLCJHIjowLCJCIjowfX0sIk1heFdpZHRoIjoxMTQuMTkyNjgwMzU4ODg2NzIsIk1heEhlaWdodCI6IkluZmluaXR5IiwiU21hcnRGb3JlZ3JvdW5kSXNBY3RpdmUiOmZhbHNlLCJIb3Jpem9udGFsQWxpZ25tZW50IjoxLCJWZXJ0aWNhbEFsaWdubWVudCI6MCwiU21hcnRGb3JlZ3JvdW5kIjpudWxsLCJCYWNrZ3JvdW5kRmlsbFR5cGUiOjAsIk1hcmdpbiI6eyIkaWQiOiIyMTYiLCJUb3AiOjAuMCwiTGVmdCI6MC4wLCJSaWdodCI6MC4wLCJCb3R0b20iOjAuMH0sIlBhZGRpbmciOnsiJGlkIjoiMjE3IiwiVG9wIjowLjAsIkxlZnQiOjAuMCwiUmlnaHQiOjAuMCwiQm90dG9tIjowLjB9LCJCYWNrZ3JvdW5kIjp7IiRpZCI6IjIxOCIsIkNvbG9yIjp7IiRpZCI6IjIxOSIsIkEiOjAsIlIiOjI1NSwiRyI6MjU1LCJCIjoyNTV9fSwiSXNWaXNpYmxlIjp0cnVlLCJXaWR0aCI6MC4wLCJIZWlnaHQiOjAuMCwiQm9yZGVyU3R5bGUiOnsiJGlkIjoiMjIwIiwiTGluZUNvbG9yIjpudWxsLCJMaW5lV2VpZ2h0IjowLjAsIkxpbmVUeXBlIjowLCJQYXJlbnRTdHlsZSI6bnVsbH0sIlBhcmVudFN0eWxlIjpudWxsfSwiRGF0ZVN0eWxlIjp7IiRpZCI6IjIyMSIsIkZvbnRTZXR0aW5ncyI6eyIkaWQiOiIyMjIiLCJGb250U2l6ZSI6OSwiRm9udE5hbWUiOiJDYWxpYnJpIiwiSXNCb2xkIjpmYWxzZSwiSXNJdGFsaWMiOmZhbHNlLCJJc1VuZGVybGluZWQiOmZhbHNlLCJQYXJlbnRTdHlsZSI6bnVsbH0sIkF1dG9TaXplIjowLCJGb3JlZ3JvdW5kIjp7IiRpZCI6IjIyMyIsIkNvbG9yIjp7IiRpZCI6IjI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1IiwiVG9wIjowLjAsIkxlZnQiOjAuMCwiUmlnaHQiOjAuMCwiQm90dG9tIjowLjB9LCJQYWRkaW5nIjp7IiRpZCI6IjIyNiIsIlRvcCI6MC4wLCJMZWZ0IjowLjAsIlJpZ2h0IjowLjAsIkJvdHRvbSI6MC4wfSwiQmFja2dyb3VuZCI6eyIkaWQiOiIyMjciLCJDb2xvciI6eyIkcmVmIjoiMTk2In19LCJJc1Zpc2libGUiOnRydWUsIldpZHRoIjowLjAsIkhlaWdodCI6MC4wLCJCb3JkZXJTdHlsZSI6eyIkaWQiOiIyMjgiLCJMaW5lQ29sb3IiOm51bGwsIkxpbmVXZWlnaHQiOjAuMCwiTGluZVR5cGUiOjAsIlBhcmVudFN0eWxlIjpudWxsfSwiUGFyZW50U3R5bGUiOm51bGx9LCJEYXRlRm9ybWF0Ijp7IiRpZCI6IjIy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zMCIsIkRhdGVQYXJ0SXNWaXNpYmxlIjpmYWxzZSwiVGltZVBhcnRJc1Zpc2libGUiOmZhbHNlfX0sIldlZWtOdW1iZXJpbmciOnsiJGlkIjoiMjMxIiwiRm9ybWF0IjowLCJJc1Zpc2libGUiOmZhbHNlLCJMYXN0S25vd25WaXNpYmlsaXR5U3RhdGUiOmZhbHNlfSwiSXNWaXNpYmxlIjp0cnVlLCJQYXJlbnRTdHlsZSI6bnVsbH0sIkluZGV4Ijo1LCJTbWFydER1cmF0aW9uQWN0aXZhdGVkIjpmYWxzZSwiRGF0ZUZvcm1hdCI6eyIkcmVmIjoiMjI5In0sIldlZWtOdW1iZXJpbmciOnsiJGlkIjoiMjMyIiwiRm9ybWF0IjowLCJJc1Zpc2libGUiOmZhbHNlLCJMYXN0S25vd25WaXNpYmlsaXR5U3RhdGUiOmZhbHNlfSwiSWQiOiIwZDRlOGE5OC1hYmViLTRkZmQtYWY4ZS05ZWJjYTk1MDZiNzgiLCJJbXBvcnRJZCI6IjgiLCJUaXRsZSI6IkNoYW5nZSBCaWxsaW5nIEFkZHJlc3MiLCJOb3RlIjpudWxsLCJIeXBlcmxpbmsiOnsiJGlkIjoiMjMzIiwiQWRkcmVzcyI6bnVsbCwiU3ViQWRkcmVzcyI6bnVsbH0sIklzQ2hhbmdlZCI6ZmFsc2UsIklzTmV3IjpmYWxzZX19LHsiJGlkIjoiMjM0IiwiX2F0dGFjaGVkTWlsZXN0b25lcyI6W10sIlRhc2tEZWZpbml0aW9uIjp7IiRpZCI6IjIzNSIsIkdyb3VwTmFtZSI6bnVsbCwiU3RhcnREYXRlIjoiMjAxOS0wNC0xNVQwMDowMDowMCIsIkVuZERhdGUiOiIyMDE5LTA0LTE5VDIzOjU5OjAwIiwiUGVyY2VudGFnZUNvbXBsZXRlIjpudWxsLCJTdHlsZSI6eyIkaWQiOiIyMzYiLCJTaGFwZSI6MiwiU2hhcGVUaGlja25lc3MiOjMsIkR1cmF0aW9uRm9ybWF0IjowLCJJbmNsdWRlTm9uV29ya2luZ0RheXNJbkR1cmF0aW9uIjpmYWxzZSwiUGVyY2VudGFnZUNvbXBsZXRlU3R5bGUiOnsiJGlkIjoiMjM3IiwiRm9udFNldHRpbmdzIjp7IiRpZCI6IjIzOCIsIkZvbnRTaXplIjo5LCJGb250TmFtZSI6IkNhbGlicmkiLCJJc0JvbGQiOmZhbHNlLCJJc0l0YWxpYyI6ZmFsc2UsIklzVW5kZXJsaW5lZCI6ZmFsc2UsIlBhcmVudFN0eWxlIjpudWxsfSwiQXV0b1NpemUiOjAsIkZvcmVncm91bmQiOnsiJGlkIjoiMjM5IiwiQ29sb3IiOnsiJGlkIjoiMjQ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0MSIsIlRvcCI6MC4wLCJMZWZ0IjowLjAsIlJpZ2h0IjowLjAsIkJvdHRvbSI6MC4wfSwiUGFkZGluZyI6eyIkaWQiOiIyNDIiLCJUb3AiOjAuMCwiTGVmdCI6MC4wLCJSaWdodCI6MC4wLCJCb3R0b20iOjAuMH0sIkJhY2tncm91bmQiOnsiJGlkIjoiMjQzIiwiQ29sb3IiOnsiJGlkIjoiMjQ0IiwiQSI6ODksIlIiOjAsIkciOjAsIkIiOjB9fSwiSXNWaXNpYmxlIjp0cnVlLCJXaWR0aCI6MC4wLCJIZWlnaHQiOjAuMCwiQm9yZGVyU3R5bGUiOnsiJGlkIjoiMjQ1IiwiTGluZUNvbG9yIjpudWxsLCJMaW5lV2VpZ2h0IjowLjAsIkxpbmVUeXBlIjowLCJQYXJlbnRTdHlsZSI6bnVsbH0sIlBhcmVudFN0eWxlIjpudWxsfSwiRHVyYXRpb25TdHlsZSI6eyIkaWQiOiIyNDYiLCJGb250U2V0dGluZ3MiOnsiJGlkIjoiMjQ3IiwiRm9udFNpemUiOjEwLCJGb250TmFtZSI6IkNhbGlicmkiLCJJc0JvbGQiOmZhbHNlLCJJc0l0YWxpYyI6ZmFsc2UsIklzVW5kZXJsaW5lZCI6ZmFsc2UsIlBhcmVudFN0eWxlIjpudWxsfSwiQXV0b1NpemUiOjAsIkZvcmVncm91bmQiOnsiJGlkIjoiMjQ4IiwiQ29sb3IiOnsiJGlkIjoiMj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UwIiwiVG9wIjowLjAsIkxlZnQiOjAuMCwiUmlnaHQiOjAuMCwiQm90dG9tIjowLjB9LCJQYWRkaW5nIjp7IiRpZCI6IjI1MSIsIlRvcCI6MC4wLCJMZWZ0IjowLjAsIlJpZ2h0IjowLjAsIkJvdHRvbSI6MC4wfSwiQmFja2dyb3VuZCI6eyIkaWQiOiIyNTIiLCJDb2xvciI6eyIkaWQiOiIyNTMiLCJBIjo4OSwiUiI6MCwiRyI6MCwiQiI6MH19LCJJc1Zpc2libGUiOnRydWUsIldpZHRoIjowLjAsIkhlaWdodCI6MC4wLCJCb3JkZXJTdHlsZSI6eyIkaWQiOiIyNTQiLCJMaW5lQ29sb3IiOm51bGwsIkxpbmVXZWlnaHQiOjAuMCwiTGluZVR5cGUiOjAsIlBhcmVudFN0eWxlIjpudWxsfSwiUGFyZW50U3R5bGUiOm51bGx9LCJIb3Jpem9udGFsQ29ubmVjdG9yU3R5bGUiOnsiJGlkIjoiMjU1IiwiTGluZUNvbG9yIjp7IiRpZCI6IjI1NiIsIiR0eXBlIjoiTkxSRS5Db21tb24uRG9tLlNvbGlkQ29sb3JCcnVzaCwgTkxSRS5Db21tb24iLCJDb2xvciI6eyIkaWQiOiIyNTciLCJBIjoyNTUsIlIiOjIwNCwiRyI6MjA0LCJCIjoyMDR9fSwiTGluZVdlaWdodCI6MC4wLCJMaW5lVHlwZSI6MCwiUGFyZW50U3R5bGUiOm51bGx9LCJWZXJ0aWNhbENvbm5lY3RvclN0eWxlIjp7IiRpZCI6IjI1OCIsIkxpbmVDb2xvciI6eyIkaWQiOiIyNTkiLCIkdHlwZSI6Ik5MUkUuQ29tbW9uLkRvbS5Tb2xpZENvbG9yQnJ1c2gsIE5MUkUuQ29tbW9uIiwiQ29sb3IiOnsiJGlkIjoiMjY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YxIiwiTWFyZ2luIjp7IiRpZCI6IjI2MiIsIlRvcCI6MC4wLCJMZWZ0Ijo0LjAsIlJpZ2h0Ijo0LjAsIkJvdHRvbSI6MC4wfSwiUGFkZGluZyI6eyIkaWQiOiIyNjMiLCJUb3AiOjAuMCwiTGVmdCI6MC4wLCJSaWdodCI6MC4wLCJCb3R0b20iOjAuMH0sIkJhY2tncm91bmQiOnsiJGlkIjoiMjY0IiwiQ29sb3IiOnsiJGlkIjoiMjY1IiwiQSI6MjU1LCJSIjowLCJHIjoxMTQsIkIiOjE4OH19LCJJc1Zpc2libGUiOnRydWUsIldpZHRoIjoxODUuMCwiSGVpZ2h0IjoxMi4yMDY2OTI2OTU2MTc2NzYsIkJvcmRlclN0eWxlIjp7IiRpZCI6IjI2NiIsIkxpbmVDb2xvciI6eyIkaWQiOiIyNjciLCIkdHlwZSI6Ik5MUkUuQ29tbW9uLkRvbS5Tb2xpZENvbG9yQnJ1c2gsIE5MUkUuQ29tbW9uIiwiQ29sb3IiOnsiJGlkIjoiMjY4IiwiQSI6MjU1LCJSIjoyNTUsIkciOjAsIkIiOjB9fSwiTGluZVdlaWdodCI6MC4wLCJMaW5lVHlwZSI6MCwiUGFyZW50U3R5bGUiOm51bGx9LCJQYXJlbnRTdHlsZSI6bnVsbH0sIlRpdGxlU3R5bGUiOnsiJGlkIjoiMjY5IiwiRm9udFNldHRpbmdzIjp7IiRpZCI6IjI3MCIsIkZvbnRTaXplIjoxMCwiRm9udE5hbWUiOiJDYWxpYnJpIiwiSXNCb2xkIjp0cnVlLCJJc0l0YWxpYyI6ZmFsc2UsIklzVW5kZXJsaW5lZCI6ZmFsc2UsIlBhcmVudFN0eWxlIjpudWxsfSwiQXV0b1NpemUiOjAsIkZvcmVncm91bmQiOnsiJGlkIjoiMjcxIiwiQ29sb3IiOnsiJGlkIjoiMjc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3MyIsIlRvcCI6MC4wLCJMZWZ0IjowLjAsIlJpZ2h0IjowLjAsIkJvdHRvbSI6MC4wfSwiUGFkZGluZyI6eyIkaWQiOiIyNzQiLCJUb3AiOjAuMCwiTGVmdCI6MC4wLCJSaWdodCI6MC4wLCJCb3R0b20iOjAuMH0sIkJhY2tncm91bmQiOnsiJGlkIjoiMjc1IiwiQ29sb3IiOnsiJGlkIjoiMjc2IiwiQSI6MCwiUiI6MjU1LCJHIjoyNTUsIkIiOjI1NX19LCJJc1Zpc2libGUiOnRydWUsIldpZHRoIjowLjAsIkhlaWdodCI6MC4wLCJCb3JkZXJTdHlsZSI6eyIkaWQiOiIyNzciLCJMaW5lQ29sb3IiOm51bGwsIkxpbmVXZWlnaHQiOjAuMCwiTGluZVR5cGUiOjAsIlBhcmVudFN0eWxlIjpudWxsfSwiUGFyZW50U3R5bGUiOm51bGx9LCJEYXRlU3R5bGUiOnsiJGlkIjoiMjc4IiwiRm9udFNldHRpbmdzIjp7IiRpZCI6IjI3OSIsIkZvbnRTaXplIjo5LCJGb250TmFtZSI6IkNhbGlicmkiLCJJc0JvbGQiOmZhbHNlLCJJc0l0YWxpYyI6ZmFsc2UsIklzVW5kZXJsaW5lZCI6ZmFsc2UsIlBhcmVudFN0eWxlIjpudWxsfSwiQXV0b1NpemUiOjAsIkZvcmVncm91bmQiOnsiJGlkIjoiMjgwIiwiQ29sb3IiOnsiJGlkIjoiMjg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DIiLCJUb3AiOjAuMCwiTGVmdCI6MC4wLCJSaWdodCI6MC4wLCJCb3R0b20iOjAuMH0sIlBhZGRpbmciOnsiJGlkIjoiMjgzIiwiVG9wIjowLjAsIkxlZnQiOjAuMCwiUmlnaHQiOjAuMCwiQm90dG9tIjowLjB9LCJCYWNrZ3JvdW5kIjp7IiRpZCI6IjI4NCIsIkNvbG9yIjp7IiRyZWYiOiIyNTMifX0sIklzVmlzaWJsZSI6dHJ1ZSwiV2lkdGgiOjAuMCwiSGVpZ2h0IjowLjAsIkJvcmRlclN0eWxlIjp7IiRpZCI6IjI4NSIsIkxpbmVDb2xvciI6bnVsbCwiTGluZVdlaWdodCI6MC4wLCJMaW5lVHlwZSI6MCwiUGFyZW50U3R5bGUiOm51bGx9LCJQYXJlbnRTdHlsZSI6bnVsbH0sIkRhdGVGb3JtYXQiOnsiJGlkIjoiMjg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g3IiwiRGF0ZVBhcnRJc1Zpc2libGUiOmZhbHNlLCJUaW1lUGFydElzVmlzaWJsZSI6ZmFsc2V9fSwiV2Vla051bWJlcmluZyI6eyIkaWQiOiIyODgiLCJGb3JtYXQiOjAsIklzVmlzaWJsZSI6ZmFsc2UsIkxhc3RLbm93blZpc2liaWxpdHlTdGF0ZSI6ZmFsc2V9LCJJc1Zpc2libGUiOnRydWUsIlBhcmVudFN0eWxlIjpudWxsfSwiSW5kZXgiOjQsIlNtYXJ0RHVyYXRpb25BY3RpdmF0ZWQiOmZhbHNlLCJEYXRlRm9ybWF0Ijp7IiRyZWYiOiIyODYifSwiV2Vla051bWJlcmluZyI6eyIkaWQiOiIyODkiLCJGb3JtYXQiOjAsIklzVmlzaWJsZSI6ZmFsc2UsIkxhc3RLbm93blZpc2liaWxpdHlTdGF0ZSI6ZmFsc2V9LCJJZCI6IjMzMjMwYjFjLWJlZjQtNDM1NC04ODE4LWFlMzZmMzVjYTE4NSIsIkltcG9ydElkIjoiNSIsIlRpdGxlIjoiU2VhcmNoIGJ5IEludm9pY2UiLCJOb3RlIjpudWxsLCJIeXBlcmxpbmsiOnsiJGlkIjoiMjkwIiwiQWRkcmVzcyI6bnVsbCwiU3ViQWRkcmVzcyI6bnVsbH0sIklzQ2hhbmdlZCI6ZmFsc2UsIklzTmV3IjpmYWxzZX19LHsiJGlkIjoiMjkxIiwiX2F0dGFjaGVkTWlsZXN0b25lcyI6W10sIlRhc2tEZWZpbml0aW9uIjp7IiRpZCI6IjI5MiIsIkdyb3VwTmFtZSI6bnVsbCwiU3RhcnREYXRlIjoiMjAxOS0wNC0wOFQwMDowMDowMCIsIkVuZERhdGUiOiIyMDE5LTA0LTEyVDIzOjU5OjAwIiwiUGVyY2VudGFnZUNvbXBsZXRlIjpudWxsLCJTdHlsZSI6eyIkaWQiOiIyOTMiLCJTaGFwZSI6MiwiU2hhcGVUaGlja25lc3MiOjMsIkR1cmF0aW9uRm9ybWF0IjowLCJJbmNsdWRlTm9uV29ya2luZ0RheXNJbkR1cmF0aW9uIjpmYWxzZSwiUGVyY2VudGFnZUNvbXBsZXRlU3R5bGUiOnsiJGlkIjoiMjk0IiwiRm9udFNldHRpbmdzIjp7IiRpZCI6IjI5NSIsIkZvbnRTaXplIjo5LCJGb250TmFtZSI6IkNhbGlicmkiLCJJc0JvbGQiOmZhbHNlLCJJc0l0YWxpYyI6ZmFsc2UsIklzVW5kZXJsaW5lZCI6ZmFsc2UsIlBhcmVudFN0eWxlIjpudWxsfSwiQXV0b1NpemUiOjAsIkZvcmVncm91bmQiOnsiJGlkIjoiMjk2IiwiQ29sb3IiOnsiJGlkIjoiMjk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5OCIsIlRvcCI6MC4wLCJMZWZ0IjowLjAsIlJpZ2h0IjowLjAsIkJvdHRvbSI6MC4wfSwiUGFkZGluZyI6eyIkaWQiOiIyOTkiLCJUb3AiOjAuMCwiTGVmdCI6MC4wLCJSaWdodCI6MC4wLCJCb3R0b20iOjAuMH0sIkJhY2tncm91bmQiOnsiJGlkIjoiMzAwIiwiQ29sb3IiOnsiJGlkIjoiMzAxIiwiQSI6ODksIlIiOjAsIkciOjAsIkIiOjB9fSwiSXNWaXNpYmxlIjp0cnVlLCJXaWR0aCI6MC4wLCJIZWlnaHQiOjAuMCwiQm9yZGVyU3R5bGUiOnsiJGlkIjoiMzAyIiwiTGluZUNvbG9yIjpudWxsLCJMaW5lV2VpZ2h0IjowLjAsIkxpbmVUeXBlIjowLCJQYXJlbnRTdHlsZSI6bnVsbH0sIlBhcmVudFN0eWxlIjpudWxsfSwiRHVyYXRpb25TdHlsZSI6eyIkaWQiOiIzMDMiLCJGb250U2V0dGluZ3MiOnsiJGlkIjoiMzA0IiwiRm9udFNpemUiOjEwLCJGb250TmFtZSI6IkNhbGlicmkiLCJJc0JvbGQiOmZhbHNlLCJJc0l0YWxpYyI6ZmFsc2UsIklzVW5kZXJsaW5lZCI6ZmFsc2UsIlBhcmVudFN0eWxlIjpudWxsfSwiQXV0b1NpemUiOjAsIkZvcmVncm91bmQiOnsiJGlkIjoiMzA1IiwiQ29sb3IiOnsiJGlkIjoiMzA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A3IiwiVG9wIjowLjAsIkxlZnQiOjAuMCwiUmlnaHQiOjAuMCwiQm90dG9tIjowLjB9LCJQYWRkaW5nIjp7IiRpZCI6IjMwOCIsIlRvcCI6MC4wLCJMZWZ0IjowLjAsIlJpZ2h0IjowLjAsIkJvdHRvbSI6MC4wfSwiQmFja2dyb3VuZCI6eyIkaWQiOiIzMDkiLCJDb2xvciI6eyIkaWQiOiIzMTAiLCJBIjo4OSwiUiI6MCwiRyI6MCwiQiI6MH19LCJJc1Zpc2libGUiOnRydWUsIldpZHRoIjowLjAsIkhlaWdodCI6MC4wLCJCb3JkZXJTdHlsZSI6eyIkaWQiOiIzMTEiLCJMaW5lQ29sb3IiOm51bGwsIkxpbmVXZWlnaHQiOjAuMCwiTGluZVR5cGUiOjAsIlBhcmVudFN0eWxlIjpudWxsfSwiUGFyZW50U3R5bGUiOm51bGx9LCJIb3Jpem9udGFsQ29ubmVjdG9yU3R5bGUiOnsiJGlkIjoiMzEyIiwiTGluZUNvbG9yIjp7IiRpZCI6IjMxMyIsIiR0eXBlIjoiTkxSRS5Db21tb24uRG9tLlNvbGlkQ29sb3JCcnVzaCwgTkxSRS5Db21tb24iLCJDb2xvciI6eyIkaWQiOiIzMTQiLCJBIjoyNTUsIlIiOjIwNCwiRyI6MjA0LCJCIjoyMDR9fSwiTGluZVdlaWdodCI6MC4wLCJMaW5lVHlwZSI6MCwiUGFyZW50U3R5bGUiOm51bGx9LCJWZXJ0aWNhbENvbm5lY3RvclN0eWxlIjp7IiRpZCI6IjMxNSIsIkxpbmVDb2xvciI6eyIkaWQiOiIzMTYiLCIkdHlwZSI6Ik5MUkUuQ29tbW9uLkRvbS5Tb2xpZENvbG9yQnJ1c2gsIE5MUkUuQ29tbW9uIiwiQ29sb3IiOnsiJGlkIjoiMzE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zE4IiwiTWFyZ2luIjp7IiRpZCI6IjMxOSIsIlRvcCI6MC4wLCJMZWZ0Ijo0LjAsIlJpZ2h0Ijo0LjAsIkJvdHRvbSI6MC4wfSwiUGFkZGluZyI6eyIkaWQiOiIzMjAiLCJUb3AiOjAuMCwiTGVmdCI6MC4wLCJSaWdodCI6MC4wLCJCb3R0b20iOjAuMH0sIkJhY2tncm91bmQiOnsiJGlkIjoiMzIxIiwiQ29sb3IiOnsiJGlkIjoiMzIyIiwiQSI6MjU1LCJSIjoxNzgsIkciOjE0LCJCIjoxOH19LCJJc1Zpc2libGUiOnRydWUsIldpZHRoIjoxODUuMCwiSGVpZ2h0IjoxMi4yMDY2OTI2OTU2MTc2NzYsIkJvcmRlclN0eWxlIjp7IiRpZCI6IjMyMyIsIkxpbmVDb2xvciI6eyIkaWQiOiIzMjQiLCIkdHlwZSI6Ik5MUkUuQ29tbW9uLkRvbS5Tb2xpZENvbG9yQnJ1c2gsIE5MUkUuQ29tbW9uIiwiQ29sb3IiOnsiJGlkIjoiMzI1IiwiQSI6MjU1LCJSIjoyNTUsIkciOjAsIkIiOjB9fSwiTGluZVdlaWdodCI6MC4wLCJMaW5lVHlwZSI6MCwiUGFyZW50U3R5bGUiOm51bGx9LCJQYXJlbnRTdHlsZSI6bnVsbH0sIlRpdGxlU3R5bGUiOnsiJGlkIjoiMzI2IiwiRm9udFNldHRpbmdzIjp7IiRpZCI6IjMyNyIsIkZvbnRTaXplIjoxMCwiRm9udE5hbWUiOiJDYWxpYnJpIiwiSXNCb2xkIjp0cnVlLCJJc0l0YWxpYyI6ZmFsc2UsIklzVW5kZXJsaW5lZCI6ZmFsc2UsIlBhcmVudFN0eWxlIjpudWxsfSwiQXV0b1NpemUiOjIsIkZvcmVncm91bmQiOnsiJGlkIjoiMzI4IiwiQ29sb3IiOnsiJGlkIjoiMzI5IiwiQSI6MjU1LCJSIjoyNTUsIkciOjI1NSwiQiI6MjU1fX0sIk1heFdpZHRoIjo5NC41ODU3NDY3NjUxMzY3MTksIk1heEhlaWdodCI6IkluZmluaXR5IiwiU21hcnRGb3JlZ3JvdW5kSXNBY3RpdmUiOmZhbHNlLCJIb3Jpem9udGFsQWxpZ25tZW50IjoxLCJWZXJ0aWNhbEFsaWdubWVudCI6MCwiU21hcnRGb3JlZ3JvdW5kIjpudWxsLCJCYWNrZ3JvdW5kRmlsbFR5cGUiOjAsIk1hcmdpbiI6eyIkaWQiOiIzMzAiLCJUb3AiOjAuMCwiTGVmdCI6MC4wLCJSaWdodCI6MC4wLCJCb3R0b20iOjAuMH0sIlBhZGRpbmciOnsiJGlkIjoiMzMxIiwiVG9wIjowLjAsIkxlZnQiOjAuMCwiUmlnaHQiOjAuMCwiQm90dG9tIjowLjB9LCJCYWNrZ3JvdW5kIjp7IiRpZCI6IjMzMiIsIkNvbG9yIjp7IiRpZCI6IjMzMyIsIkEiOjAsIlIiOjI1NSwiRyI6MjU1LCJCIjoyNTV9fSwiSXNWaXNpYmxlIjp0cnVlLCJXaWR0aCI6MC4wLCJIZWlnaHQiOjAuMCwiQm9yZGVyU3R5bGUiOnsiJGlkIjoiMzM0IiwiTGluZUNvbG9yIjpudWxsLCJMaW5lV2VpZ2h0IjowLjAsIkxpbmVUeXBlIjowLCJQYXJlbnRTdHlsZSI6bnVsbH0sIlBhcmVudFN0eWxlIjpudWxsfSwiRGF0ZVN0eWxlIjp7IiRpZCI6IjMzNSIsIkZvbnRTZXR0aW5ncyI6eyIkaWQiOiIzMzYiLCJGb250U2l6ZSI6OSwiRm9udE5hbWUiOiJDYWxpYnJpIiwiSXNCb2xkIjpmYWxzZSwiSXNJdGFsaWMiOmZhbHNlLCJJc1VuZGVybGluZWQiOmZhbHNlLCJQYXJlbnRTdHlsZSI6bnVsbH0sIkF1dG9TaXplIjowLCJGb3JlZ3JvdW5kIjp7IiRpZCI6IjMzNyIsIkNvbG9yIjp7IiRpZCI6IjMz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M5IiwiVG9wIjowLjAsIkxlZnQiOjAuMCwiUmlnaHQiOjAuMCwiQm90dG9tIjowLjB9LCJQYWRkaW5nIjp7IiRpZCI6IjM0MCIsIlRvcCI6MC4wLCJMZWZ0IjowLjAsIlJpZ2h0IjowLjAsIkJvdHRvbSI6MC4wfSwiQmFja2dyb3VuZCI6eyIkaWQiOiIzNDEiLCJDb2xvciI6eyIkcmVmIjoiMzEwIn19LCJJc1Zpc2libGUiOnRydWUsIldpZHRoIjowLjAsIkhlaWdodCI6MC4wLCJCb3JkZXJTdHlsZSI6eyIkaWQiOiIzNDIiLCJMaW5lQ29sb3IiOm51bGwsIkxpbmVXZWlnaHQiOjAuMCwiTGluZVR5cGUiOjAsIlBhcmVudFN0eWxlIjpudWxsfSwiUGFyZW50U3R5bGUiOm51bGx9LCJEYXRlRm9ybWF0Ijp7IiRpZCI6IjM0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0NCIsIkRhdGVQYXJ0SXNWaXNpYmxlIjpmYWxzZSwiVGltZVBhcnRJc1Zpc2libGUiOmZhbHNlfX0sIldlZWtOdW1iZXJpbmciOnsiJGlkIjoiMzQ1IiwiRm9ybWF0IjowLCJJc1Zpc2libGUiOmZhbHNlLCJMYXN0S25vd25WaXNpYmlsaXR5U3RhdGUiOmZhbHNlfSwiSXNWaXNpYmxlIjp0cnVlLCJQYXJlbnRTdHlsZSI6bnVsbH0sIkluZGV4IjozLCJTbWFydER1cmF0aW9uQWN0aXZhdGVkIjpmYWxzZSwiRGF0ZUZvcm1hdCI6eyIkcmVmIjoiMzQzIn0sIldlZWtOdW1iZXJpbmciOnsiJGlkIjoiMzQ2IiwiRm9ybWF0IjowLCJJc1Zpc2libGUiOmZhbHNlLCJMYXN0S25vd25WaXNpYmlsaXR5U3RhdGUiOmZhbHNlfSwiSWQiOiI4ZDE5NTZiZS1kYmE4LTQxZWQtOWU1OC1mNWQ3YzkzM2Q3NzAiLCJJbXBvcnRJZCI6IjIiLCJUaXRsZSI6IlRheCBTeXN0ZW0gVXBncmFkZSIsIk5vdGUiOm51bGwsIkh5cGVybGluayI6eyIkaWQiOiIzNDciLCJBZGRyZXNzIjpudWxsLCJTdWJBZGRyZXNzIjpudWxsfSwiSXNDaGFuZ2VkIjpmYWxzZSwiSXNOZXciOmZhbHNlfX1dLCJfbWlsZXN0b25lcyI6W10sIklkIjoiNThjNjA1MmQtM2IyYS00ZWQ5LWFiZGItMGM0NDBkYWEzMTdlIiwiSXNTaW5nbGVJdGVtUm93IjpmYWxzZX0seyIkaWQiOiIzNDgiLCJfdGFza3MiOlt7IiRpZCI6IjM0OSIsIl9hdHRhY2hlZE1pbGVzdG9uZXMiOltdLCJUYXNrRGVmaW5pdGlvbiI6eyIkaWQiOiIzNTAiLCJHcm91cE5hbWUiOm51bGwsIlN0YXJ0RGF0ZSI6IjIwMTktMDQtMDhUMDA6MDA6MDAiLCJFbmREYXRlIjoiMjAxOS0wNC0xMlQyMzo1OTowMCIsIlBlcmNlbnRhZ2VDb21wbGV0ZSI6bnVsbCwiU3R5bGUiOnsiJGlkIjoiMzUxIiwiU2hhcGUiOjIsIlNoYXBlVGhpY2tuZXNzIjowLCJEdXJhdGlvbkZvcm1hdCI6MCwiSW5jbHVkZU5vbldvcmtpbmdEYXlzSW5EdXJhdGlvbiI6ZmFsc2UsIlBlcmNlbnRhZ2VDb21wbGV0ZVN0eWxlIjp7IiRpZCI6IjM1MiIsIkZvbnRTZXR0aW5ncyI6eyIkaWQiOiIzNTMiLCJGb250U2l6ZSI6OSwiRm9udE5hbWUiOiJDYWxpYnJpIiwiSXNCb2xkIjpmYWxzZSwiSXNJdGFsaWMiOmZhbHNlLCJJc1VuZGVybGluZWQiOmZhbHNlLCJQYXJlbnRTdHlsZSI6bnVsbH0sIkF1dG9TaXplIjowLCJGb3JlZ3JvdW5kIjp7IiRpZCI6IjM1NCIsIkNvbG9yIjp7IiRpZCI6IjM1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g5LCJSIjowLCJHIjowLCJCIjowfX0sIklzVmlzaWJsZSI6dHJ1ZSwiV2lkdGgiOjAuMCwiSGVpZ2h0IjowLjAsIkJvcmRlclN0eWxlIjp7IiRpZCI6IjM2MCIsIkxpbmVDb2xvciI6bnVsbCwiTGluZVdlaWdodCI6MC4wLCJMaW5lVHlwZSI6MCwiUGFyZW50U3R5bGUiOm51bGx9LCJQYXJlbnRTdHlsZSI6bnVsbH0sIkR1cmF0aW9uU3R5bGUiOnsiJGlkIjoiMzYxIiwiRm9udFNldHRpbmdzIjp7IiRpZCI6IjM2MiIsIkZvbnRTaXplIjoxMCwiRm9udE5hbWUiOiJDYWxpYnJpIiwiSXNCb2xkIjpmYWxzZSwiSXNJdGFsaWMiOmZhbHNlLCJJc1VuZGVybGluZWQiOmZhbHNlLCJQYXJlbnRTdHlsZSI6bnVsbH0sIkF1dG9TaXplIjowLCJGb3JlZ3JvdW5kIjp7IiRpZCI6IjM2MyIsIkNvbG9yIjp7IiRpZCI6IjM2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2NSIsIlRvcCI6MC4wLCJMZWZ0IjowLjAsIlJpZ2h0IjowLjAsIkJvdHRvbSI6MC4wfSwiUGFkZGluZyI6eyIkaWQiOiIzNjYiLCJUb3AiOjAuMCwiTGVmdCI6MC4wLCJSaWdodCI6MC4wLCJCb3R0b20iOjAuMH0sIkJhY2tncm91bmQiOnsiJGlkIjoiMzY3IiwiQ29sb3IiOnsiJGlkIjoiMzY4IiwiQSI6ODksIlIiOjAsIkciOjAsIkIiOjB9fSwiSXNWaXNpYmxlIjp0cnVlLCJXaWR0aCI6MC4wLCJIZWlnaHQiOjAuMCwiQm9yZGVyU3R5bGUiOnsiJGlkIjoiMzY5IiwiTGluZUNvbG9yIjpudWxsLCJMaW5lV2VpZ2h0IjowLjAsIkxpbmVUeXBlIjowLCJQYXJlbnRTdHlsZSI6bnVsbH0sIlBhcmVudFN0eWxlIjpudWxsfSwiSG9yaXpvbnRhbENvbm5lY3RvclN0eWxlIjp7IiRpZCI6IjM3MCIsIkxpbmVDb2xvciI6eyIkaWQiOiIzNzEiLCIkdHlwZSI6Ik5MUkUuQ29tbW9uLkRvbS5Tb2xpZENvbG9yQnJ1c2gsIE5MUkUuQ29tbW9uIiwiQ29sb3IiOnsiJGlkIjoiMzcyIiwiQSI6MjU1LCJSIjoyMDQsIkciOjIwNCwiQiI6MjA0fX0sIkxpbmVXZWlnaHQiOjAuMCwiTGluZVR5cGUiOjAsIlBhcmVudFN0eWxlIjpudWxsfSwiVmVydGljYWxDb25uZWN0b3JTdHlsZSI6eyIkaWQiOiIzNzMiLCJMaW5lQ29sb3IiOnsiJGlkIjoiMzc0IiwiJHR5cGUiOiJOTFJFLkNvbW1vbi5Eb20uU29saWRDb2xvckJydXNoLCBOTFJFLkNvbW1vbiIsIkNvbG9yIjp7IiRpZCI6IjM3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M3NiIsIk1hcmdpbiI6eyIkaWQiOiIzNzciLCJUb3AiOjAuMCwiTGVmdCI6NC4wLCJSaWdodCI6NC4wLCJCb3R0b20iOjAuMH0sIlBhZGRpbmciOnsiJGlkIjoiMzc4IiwiVG9wIjowLjAsIkxlZnQiOjAuMCwiUmlnaHQiOjAuMCwiQm90dG9tIjowLjB9LCJCYWNrZ3JvdW5kIjp7IiRpZCI6IjM3OSIsIkNvbG9yIjp7IiRpZCI6IjM4MCIsIkEiOjI1NSwiUiI6MTc4LCJHIjoxNCwiQiI6MTh9fSwiSXNWaXNpYmxlIjp0cnVlLCJXaWR0aCI6MTg1LjAsIkhlaWdodCI6MTAuMCwiQm9yZGVyU3R5bGUiOnsiJGlkIjoiMzgxIiwiTGluZUNvbG9yIjp7IiRpZCI6IjM4MiIsIiR0eXBlIjoiTkxSRS5Db21tb24uRG9tLlNvbGlkQ29sb3JCcnVzaCwgTkxSRS5Db21tb24iLCJDb2xvciI6eyIkaWQiOiIzODMiLCJBIjoyNTUsIlIiOjI1NSwiRyI6MCwiQiI6MH19LCJMaW5lV2VpZ2h0IjowLjAsIkxpbmVUeXBlIjowLCJQYXJlbnRTdHlsZSI6bnVsbH0sIlBhcmVudFN0eWxlIjpudWxsfSwiVGl0bGVTdHlsZSI6eyIkaWQiOiIzODQiLCJGb250U2V0dGluZ3MiOnsiJGlkIjoiMzg1IiwiRm9udFNpemUiOjEwLCJGb250TmFtZSI6IkNhbGlicmkiLCJJc0JvbGQiOnRydWUsIklzSXRhbGljIjpmYWxzZSwiSXNVbmRlcmxpbmVkIjpmYWxzZSwiUGFyZW50U3R5bGUiOm51bGx9LCJBdXRvU2l6ZSI6MCwiRm9yZWdyb3VuZCI6eyIkaWQiOiIzODYiLCJDb2xvciI6eyIkaWQiOiIzO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g4IiwiVG9wIjowLjAsIkxlZnQiOjAuMCwiUmlnaHQiOjAuMCwiQm90dG9tIjowLjB9LCJQYWRkaW5nIjp7IiRpZCI6IjM4OSIsIlRvcCI6MC4wLCJMZWZ0IjowLjAsIlJpZ2h0IjowLjAsIkJvdHRvbSI6MC4wfSwiQmFja2dyb3VuZCI6eyIkaWQiOiIzOTAiLCJDb2xvciI6eyIkaWQiOiIzOTEiLCJBIjowLCJSIjoyNTUsIkciOjI1NSwiQiI6MjU1fX0sIklzVmlzaWJsZSI6dHJ1ZSwiV2lkdGgiOjAuMCwiSGVpZ2h0IjowLjAsIkJvcmRlclN0eWxlIjp7IiRpZCI6IjM5MiIsIkxpbmVDb2xvciI6bnVsbCwiTGluZVdlaWdodCI6MC4wLCJMaW5lVHlwZSI6MCwiUGFyZW50U3R5bGUiOm51bGx9LCJQYXJlbnRTdHlsZSI6bnVsbH0sIkRhdGVTdHlsZSI6eyIkaWQiOiIzOTMiLCJGb250U2V0dGluZ3MiOnsiJGlkIjoiMzk0IiwiRm9udFNpemUiOjksIkZvbnROYW1lIjoiQ2FsaWJyaSIsIklzQm9sZCI6ZmFsc2UsIklzSXRhbGljIjpmYWxzZSwiSXNVbmRlcmxpbmVkIjpmYWxzZSwiUGFyZW50U3R5bGUiOm51bGx9LCJBdXRvU2l6ZSI6MCwiRm9yZWdyb3VuZCI6eyIkaWQiOiIzOTUiLCJDb2xvciI6eyIkaWQiOiIzO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NyIsIlRvcCI6MC4wLCJMZWZ0IjowLjAsIlJpZ2h0IjowLjAsIkJvdHRvbSI6MC4wfSwiUGFkZGluZyI6eyIkaWQiOiIzOTgiLCJUb3AiOjAuMCwiTGVmdCI6MC4wLCJSaWdodCI6MC4wLCJCb3R0b20iOjAuMH0sIkJhY2tncm91bmQiOnsiJGlkIjoiMzk5IiwiQ29sb3IiOnsiJHJlZiI6IjM2OCJ9fSwiSXNWaXNpYmxlIjp0cnVlLCJXaWR0aCI6MC4wLCJIZWlnaHQiOjAuMCwiQm9yZGVyU3R5bGUiOnsiJGlkIjoiNDAwIiwiTGluZUNvbG9yIjpudWxsLCJMaW5lV2VpZ2h0IjowLjAsIkxpbmVUeXBlIjowLCJQYXJlbnRTdHlsZSI6bnVsbH0sIlBhcmVudFN0eWxlIjpudWxsfSwiRGF0ZUZvcm1hdCI6eyIkaWQiOiI0MD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MDIiLCJEYXRlUGFydElzVmlzaWJsZSI6ZmFsc2UsIlRpbWVQYXJ0SXNWaXNpYmxlIjpmYWxzZX19LCJXZWVrTnVtYmVyaW5nIjp7IiRpZCI6IjQwMyIsIkZvcm1hdCI6MCwiSXNWaXNpYmxlIjpmYWxzZSwiTGFzdEtub3duVmlzaWJpbGl0eVN0YXRlIjpmYWxzZX0sIklzVmlzaWJsZSI6dHJ1ZSwiUGFyZW50U3R5bGUiOm51bGx9LCJJbmRleCI6NiwiU21hcnREdXJhdGlvbkFjdGl2YXRlZCI6ZmFsc2UsIkRhdGVGb3JtYXQiOnsiJHJlZiI6IjQwMSJ9LCJXZWVrTnVtYmVyaW5nIjp7IiRpZCI6IjQwNCIsIkZvcm1hdCI6MCwiSXNWaXNpYmxlIjpmYWxzZSwiTGFzdEtub3duVmlzaWJpbGl0eVN0YXRlIjpmYWxzZX0sIklkIjoiNDNmMGQ5MTItNDdmOC00YmFkLTlhOTYtZjY1OGMzMTI3NGQwIiwiSW1wb3J0SWQiOiIzIiwiVGl0bGUiOiJTb3ggQXVkaXQgMSIsIk5vdGUiOm51bGwsIkh5cGVybGluayI6eyIkaWQiOiI0MDUiLCJBZGRyZXNzIjpudWxsLCJTdWJBZGRyZXNzIjpudWxsfSwiSXNDaGFuZ2VkIjpmYWxzZSwiSXNOZXciOmZhbHNlfX0seyIkaWQiOiI0MDYiLCJfYXR0YWNoZWRNaWxlc3RvbmVzIjpbXSwiVGFza0RlZmluaXRpb24iOnsiJGlkIjoiNDA3IiwiR3JvdXBOYW1lIjpudWxsLCJTdGFydERhdGUiOiIyMDE5LTA0LTE1VDAwOjAwOjAwIiwiRW5kRGF0ZSI6IjIwMTktMDQtMTlUMjM6NTk6MDAiLCJQZXJjZW50YWdlQ29tcGxldGUiOm51bGwsIlN0eWxlIjp7IiRpZCI6IjQwOCIsIlNoYXBlIjoyLCJTaGFwZVRoaWNrbmVzcyI6MCwiRHVyYXRpb25Gb3JtYXQiOjAsIkluY2x1ZGVOb25Xb3JraW5nRGF5c0luRHVyYXRpb24iOmZhbHNlLCJQZXJjZW50YWdlQ29tcGxldGVTdHlsZSI6eyIkaWQiOiI0MDkiLCJGb250U2V0dGluZ3MiOnsiJGlkIjoiNDEwIiwiRm9udFNpemUiOjksIkZvbnROYW1lIjoiQ2FsaWJyaSIsIklzQm9sZCI6ZmFsc2UsIklzSXRhbGljIjpmYWxzZSwiSXNVbmRlcmxpbmVkIjpmYWxzZSwiUGFyZW50U3R5bGUiOm51bGx9LCJBdXRvU2l6ZSI6MCwiRm9yZWdyb3VuZCI6eyIkaWQiOiI0MTEiLCJDb2xvciI6eyIkaWQiOiI0MT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EzIiwiVG9wIjowLjAsIkxlZnQiOjAuMCwiUmlnaHQiOjAuMCwiQm90dG9tIjowLjB9LCJQYWRkaW5nIjp7IiRpZCI6IjQxNCIsIlRvcCI6MC4wLCJMZWZ0IjowLjAsIlJpZ2h0IjowLjAsIkJvdHRvbSI6MC4wfSwiQmFja2dyb3VuZCI6eyIkaWQiOiI0MTUiLCJDb2xvciI6eyIkaWQiOiI0MTYiLCJBIjo4OSwiUiI6MCwiRyI6MCwiQiI6MH19LCJJc1Zpc2libGUiOnRydWUsIldpZHRoIjowLjAsIkhlaWdodCI6MC4wLCJCb3JkZXJTdHlsZSI6eyIkaWQiOiI0MTciLCJMaW5lQ29sb3IiOm51bGwsIkxpbmVXZWlnaHQiOjAuMCwiTGluZVR5cGUiOjAsIlBhcmVudFN0eWxlIjpudWxsfSwiUGFyZW50U3R5bGUiOm51bGx9LCJEdXJhdGlvblN0eWxlIjp7IiRpZCI6IjQxOCIsIkZvbnRTZXR0aW5ncyI6eyIkaWQiOiI0MTkiLCJGb250U2l6ZSI6MTAsIkZvbnROYW1lIjoiQ2FsaWJyaSIsIklzQm9sZCI6ZmFsc2UsIklzSXRhbGljIjpmYWxzZSwiSXNVbmRlcmxpbmVkIjpmYWxzZSwiUGFyZW50U3R5bGUiOm51bGx9LCJBdXRvU2l6ZSI6MCwiRm9yZWdyb3VuZCI6eyIkaWQiOiI0MjAiLCJDb2xvciI6eyIkaWQiOiI0Mj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jIiLCJUb3AiOjAuMCwiTGVmdCI6MC4wLCJSaWdodCI6MC4wLCJCb3R0b20iOjAuMH0sIlBhZGRpbmciOnsiJGlkIjoiNDIzIiwiVG9wIjowLjAsIkxlZnQiOjAuMCwiUmlnaHQiOjAuMCwiQm90dG9tIjowLjB9LCJCYWNrZ3JvdW5kIjp7IiRpZCI6IjQyNCIsIkNvbG9yIjp7IiRpZCI6IjQyNSIsIkEiOjg5LCJSIjowLCJHIjowLCJCIjowfX0sIklzVmlzaWJsZSI6dHJ1ZSwiV2lkdGgiOjAuMCwiSGVpZ2h0IjowLjAsIkJvcmRlclN0eWxlIjp7IiRpZCI6IjQyNiIsIkxpbmVDb2xvciI6bnVsbCwiTGluZVdlaWdodCI6MC4wLCJMaW5lVHlwZSI6MCwiUGFyZW50U3R5bGUiOm51bGx9LCJQYXJlbnRTdHlsZSI6bnVsbH0sIkhvcml6b250YWxDb25uZWN0b3JTdHlsZSI6eyIkaWQiOiI0MjciLCJMaW5lQ29sb3IiOnsiJGlkIjoiNDI4IiwiJHR5cGUiOiJOTFJFLkNvbW1vbi5Eb20uU29saWRDb2xvckJydXNoLCBOTFJFLkNvbW1vbiIsIkNvbG9yIjp7IiRpZCI6IjQyOSIsIkEiOjI1NSwiUiI6MjA0LCJHIjoyMDQsIkIiOjIwNH19LCJMaW5lV2VpZ2h0IjowLjAsIkxpbmVUeXBlIjowLCJQYXJlbnRTdHlsZSI6bnVsbH0sIlZlcnRpY2FsQ29ubmVjdG9yU3R5bGUiOnsiJGlkIjoiNDMwIiwiTGluZUNvbG9yIjp7IiRpZCI6IjQzMSIsIiR0eXBlIjoiTkxSRS5Db21tb24uRG9tLlNvbGlkQ29sb3JCcnVzaCwgTkxSRS5Db21tb24iLCJDb2xvciI6eyIkaWQiOiI0MzI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0MzMiLCJNYXJnaW4iOnsiJGlkIjoiNDM0IiwiVG9wIjowLjAsIkxlZnQiOjQuMCwiUmlnaHQiOjQuMCwiQm90dG9tIjowLjB9LCJQYWRkaW5nIjp7IiRpZCI6IjQzNSIsIlRvcCI6MC4wLCJMZWZ0IjowLjAsIlJpZ2h0IjowLjAsIkJvdHRvbSI6MC4wfSwiQmFja2dyb3VuZCI6eyIkaWQiOiI0MzYiLCJDb2xvciI6eyIkaWQiOiI0MzciLCJBIjoyNTUsIlIiOjAsIkciOjExNCwiQiI6MTg4fX0sIklzVmlzaWJsZSI6dHJ1ZSwiV2lkdGgiOjE4NS4wLCJIZWlnaHQiOjEwLjAsIkJvcmRlclN0eWxlIjp7IiRpZCI6IjQzOCIsIkxpbmVDb2xvciI6eyIkaWQiOiI0MzkiLCIkdHlwZSI6Ik5MUkUuQ29tbW9uLkRvbS5Tb2xpZENvbG9yQnJ1c2gsIE5MUkUuQ29tbW9uIiwiQ29sb3IiOnsiJGlkIjoiNDQwIiwiQSI6MjU1LCJSIjoyNTUsIkciOjAsIkIiOjB9fSwiTGluZVdlaWdodCI6MC4wLCJMaW5lVHlwZSI6MCwiUGFyZW50U3R5bGUiOm51bGx9LCJQYXJlbnRTdHlsZSI6bnVsbH0sIlRpdGxlU3R5bGUiOnsiJGlkIjoiNDQxIiwiRm9udFNldHRpbmdzIjp7IiRpZCI6IjQ0MiIsIkZvbnRTaXplIjoxMCwiRm9udE5hbWUiOiJDYWxpYnJpIiwiSXNCb2xkIjp0cnVlLCJJc0l0YWxpYyI6ZmFsc2UsIklzVW5kZXJsaW5lZCI6ZmFsc2UsIlBhcmVudFN0eWxlIjpudWxsfSwiQXV0b1NpemUiOjIsIkZvcmVncm91bmQiOnsiJGlkIjoiNDQzIiwiQ29sb3IiOnsiJGlkIjoiNDQ0IiwiQSI6MjU1LCJSIjoyNTUsIkciOjI1NSwiQiI6MjU1fX0sIk1heFdpZHRoIjoxMDguMzE1Mjc3MDk5NjA5MzgsIk1heEhlaWdodCI6IkluZmluaXR5IiwiU21hcnRGb3JlZ3JvdW5kSXNBY3RpdmUiOmZhbHNlLCJIb3Jpem9udGFsQWxpZ25tZW50IjoxLCJWZXJ0aWNhbEFsaWdubWVudCI6MCwiU21hcnRGb3JlZ3JvdW5kIjpudWxsLCJCYWNrZ3JvdW5kRmlsbFR5cGUiOjAsIk1hcmdpbiI6eyIkaWQiOiI0NDUiLCJUb3AiOjAuMCwiTGVmdCI6MC4wLCJSaWdodCI6MC4wLCJCb3R0b20iOjAuMH0sIlBhZGRpbmciOnsiJGlkIjoiNDQ2IiwiVG9wIjowLjAsIkxlZnQiOjAuMCwiUmlnaHQiOjAuMCwiQm90dG9tIjowLjB9LCJCYWNrZ3JvdW5kIjp7IiRpZCI6IjQ0NyIsIkNvbG9yIjp7IiRpZCI6IjQ0OCIsIkEiOjAsIlIiOjI1NSwiRyI6MjU1LCJCIjoyNTV9fSwiSXNWaXNpYmxlIjp0cnVlLCJXaWR0aCI6MC4wLCJIZWlnaHQiOjAuMCwiQm9yZGVyU3R5bGUiOnsiJGlkIjoiNDQ5IiwiTGluZUNvbG9yIjpudWxsLCJMaW5lV2VpZ2h0IjowLjAsIkxpbmVUeXBlIjowLCJQYXJlbnRTdHlsZSI6bnVsbH0sIlBhcmVudFN0eWxlIjpudWxsfSwiRGF0ZVN0eWxlIjp7IiRpZCI6IjQ1MCIsIkZvbnRTZXR0aW5ncyI6eyIkaWQiOiI0NTEiLCJGb250U2l6ZSI6OSwiRm9udE5hbWUiOiJDYWxpYnJpIiwiSXNCb2xkIjpmYWxzZSwiSXNJdGFsaWMiOmZhbHNlLCJJc1VuZGVybGluZWQiOmZhbHNlLCJQYXJlbnRTdHlsZSI6bnVsbH0sIkF1dG9TaXplIjowLCJGb3JlZ3JvdW5kIjp7IiRpZCI6IjQ1MiIsIkNvbG9yIjp7IiRpZCI6IjQ1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U0IiwiVG9wIjowLjAsIkxlZnQiOjAuMCwiUmlnaHQiOjAuMCwiQm90dG9tIjowLjB9LCJQYWRkaW5nIjp7IiRpZCI6IjQ1NSIsIlRvcCI6MC4wLCJMZWZ0IjowLjAsIlJpZ2h0IjowLjAsIkJvdHRvbSI6MC4wfSwiQmFja2dyb3VuZCI6eyIkaWQiOiI0NTYiLCJDb2xvciI6eyIkcmVmIjoiNDI1In19LCJJc1Zpc2libGUiOnRydWUsIldpZHRoIjowLjAsIkhlaWdodCI6MC4wLCJCb3JkZXJTdHlsZSI6eyIkaWQiOiI0NTciLCJMaW5lQ29sb3IiOm51bGwsIkxpbmVXZWlnaHQiOjAuMCwiTGluZVR5cGUiOjAsIlBhcmVudFN0eWxlIjpudWxsfSwiUGFyZW50U3R5bGUiOm51bGx9LCJEYXRlRm9ybWF0Ijp7IiRpZCI6IjQ1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1OSIsIkRhdGVQYXJ0SXNWaXNpYmxlIjpmYWxzZSwiVGltZVBhcnRJc1Zpc2libGUiOmZhbHNlfX0sIldlZWtOdW1iZXJpbmciOnsiJGlkIjoiNDYwIiwiRm9ybWF0IjowLCJJc1Zpc2libGUiOmZhbHNlLCJMYXN0S25vd25WaXNpYmlsaXR5U3RhdGUiOmZhbHNlfSwiSXNWaXNpYmxlIjp0cnVlLCJQYXJlbnRTdHlsZSI6bnVsbH0sIkluZGV4Ijo3LCJTbWFydER1cmF0aW9uQWN0aXZhdGVkIjpmYWxzZSwiRGF0ZUZvcm1hdCI6eyIkcmVmIjoiNDU4In0sIldlZWtOdW1iZXJpbmciOnsiJGlkIjoiNDYxIiwiRm9ybWF0IjowLCJJc1Zpc2libGUiOmZhbHNlLCJMYXN0S25vd25WaXNpYmlsaXR5U3RhdGUiOmZhbHNlfSwiSWQiOiI1ZDhmNzhjOC1iMTcxLTQwNTQtYWEwNy1iN2ZmY2E2YTU1MGEiLCJJbXBvcnRJZCI6IjYiLCJUaXRsZSI6IkNvbW11bmljYXRpb24gVXBncmFkZSIsIk5vdGUiOm51bGwsIkh5cGVybGluayI6eyIkaWQiOiI0NjIiLCJBZGRyZXNzIjpudWxsLCJTdWJBZGRyZXNzIjpudWxsfSwiSXNDaGFuZ2VkIjpmYWxzZSwiSXNOZXciOmZhbHNlfX0seyIkaWQiOiI0NjMiLCJfYXR0YWNoZWRNaWxlc3RvbmVzIjpbXSwiVGFza0RlZmluaXRpb24iOnsiJGlkIjoiNDY0IiwiR3JvdXBOYW1lIjpudWxsLCJTdGFydERhdGUiOiIyMDE5LTA0LTIyVDAwOjAwOjAwIiwiRW5kRGF0ZSI6IjIwMTktMDQtMjZUMjM6NTk6MDAiLCJQZXJjZW50YWdlQ29tcGxldGUiOm51bGwsIlN0eWxlIjp7IiRpZCI6IjQ2NSIsIlNoYXBlIjoyLCJTaGFwZVRoaWNrbmVzcyI6MCwiRHVyYXRpb25Gb3JtYXQiOjAsIkluY2x1ZGVOb25Xb3JraW5nRGF5c0luRHVyYXRpb24iOmZhbHNlLCJQZXJjZW50YWdlQ29tcGxldGVTdHlsZSI6eyIkaWQiOiI0NjYiLCJGb250U2V0dGluZ3MiOnsiJGlkIjoiNDY3IiwiRm9udFNpemUiOjksIkZvbnROYW1lIjoiQ2FsaWJyaSIsIklzQm9sZCI6ZmFsc2UsIklzSXRhbGljIjpmYWxzZSwiSXNVbmRlcmxpbmVkIjpmYWxzZSwiUGFyZW50U3R5bGUiOm51bGx9LCJBdXRvU2l6ZSI6MCwiRm9yZWdyb3VuZCI6eyIkaWQiOiI0NjgiLCJDb2xvciI6eyIkaWQiOiI0Nj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cwIiwiVG9wIjowLjAsIkxlZnQiOjAuMCwiUmlnaHQiOjAuMCwiQm90dG9tIjowLjB9LCJQYWRkaW5nIjp7IiRpZCI6IjQ3MSIsIlRvcCI6MC4wLCJMZWZ0IjowLjAsIlJpZ2h0IjowLjAsIkJvdHRvbSI6MC4wfSwiQmFja2dyb3VuZCI6eyIkaWQiOiI0NzIiLCJDb2xvciI6eyIkaWQiOiI0NzMiLCJBIjo4OSwiUiI6MCwiRyI6MCwiQiI6MH19LCJJc1Zpc2libGUiOnRydWUsIldpZHRoIjowLjAsIkhlaWdodCI6MC4wLCJCb3JkZXJTdHlsZSI6eyIkaWQiOiI0NzQiLCJMaW5lQ29sb3IiOm51bGwsIkxpbmVXZWlnaHQiOjAuMCwiTGluZVR5cGUiOjAsIlBhcmVudFN0eWxlIjpudWxsfSwiUGFyZW50U3R5bGUiOm51bGx9LCJEdXJhdGlvblN0eWxlIjp7IiRpZCI6IjQ3NSIsIkZvbnRTZXR0aW5ncyI6eyIkaWQiOiI0NzYiLCJGb250U2l6ZSI6MTAsIkZvbnROYW1lIjoiQ2FsaWJyaSIsIklzQm9sZCI6ZmFsc2UsIklzSXRhbGljIjpmYWxzZSwiSXNVbmRlcmxpbmVkIjpmYWxzZSwiUGFyZW50U3R5bGUiOm51bGx9LCJBdXRvU2l6ZSI6MCwiRm9yZWdyb3VuZCI6eyIkaWQiOiI0NzciLCJDb2xvciI6eyIkaWQiOiI0Nz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zkiLCJUb3AiOjAuMCwiTGVmdCI6MC4wLCJSaWdodCI6MC4wLCJCb3R0b20iOjAuMH0sIlBhZGRpbmciOnsiJGlkIjoiNDgwIiwiVG9wIjowLjAsIkxlZnQiOjAuMCwiUmlnaHQiOjAuMCwiQm90dG9tIjowLjB9LCJCYWNrZ3JvdW5kIjp7IiRpZCI6IjQ4MSIsIkNvbG9yIjp7IiRpZCI6IjQ4MiIsIkEiOjg5LCJSIjowLCJHIjowLCJCIjowfX0sIklzVmlzaWJsZSI6dHJ1ZSwiV2lkdGgiOjAuMCwiSGVpZ2h0IjowLjAsIkJvcmRlclN0eWxlIjp7IiRpZCI6IjQ4MyIsIkxpbmVDb2xvciI6bnVsbCwiTGluZVdlaWdodCI6MC4wLCJMaW5lVHlwZSI6MCwiUGFyZW50U3R5bGUiOm51bGx9LCJQYXJlbnRTdHlsZSI6bnVsbH0sIkhvcml6b250YWxDb25uZWN0b3JTdHlsZSI6eyIkaWQiOiI0ODQiLCJMaW5lQ29sb3IiOnsiJGlkIjoiNDg1IiwiJHR5cGUiOiJOTFJFLkNvbW1vbi5Eb20uU29saWRDb2xvckJydXNoLCBOTFJFLkNvbW1vbiIsIkNvbG9yIjp7IiRpZCI6IjQ4NiIsIkEiOjI1NSwiUiI6MjA0LCJHIjoyMDQsIkIiOjIwNH19LCJMaW5lV2VpZ2h0IjowLjAsIkxpbmVUeXBlIjowLCJQYXJlbnRTdHlsZSI6bnVsbH0sIlZlcnRpY2FsQ29ubmVjdG9yU3R5bGUiOnsiJGlkIjoiNDg3IiwiTGluZUNvbG9yIjp7IiRpZCI6IjQ4OCIsIiR0eXBlIjoiTkxSRS5Db21tb24uRG9tLlNvbGlkQ29sb3JCcnVzaCwgTkxSRS5Db21tb24iLCJDb2xvciI6eyIkaWQiOiI0OD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0OTAiLCJNYXJnaW4iOnsiJGlkIjoiNDkxIiwiVG9wIjowLjAsIkxlZnQiOjQuMCwiUmlnaHQiOjQuMCwiQm90dG9tIjowLjB9LCJQYWRkaW5nIjp7IiRpZCI6IjQ5MiIsIlRvcCI6MC4wLCJMZWZ0IjowLjAsIlJpZ2h0IjowLjAsIkJvdHRvbSI6MC4wfSwiQmFja2dyb3VuZCI6eyIkaWQiOiI0OTMiLCJDb2xvciI6eyIkaWQiOiI0OTQiLCJBIjoyNTUsIlIiOjI1NCwiRyI6MTg2LCJCIjoxMH19LCJJc1Zpc2libGUiOnRydWUsIldpZHRoIjoxODUuMCwiSGVpZ2h0IjoxMC4wLCJCb3JkZXJTdHlsZSI6eyIkaWQiOiI0OTUiLCJMaW5lQ29sb3IiOnsiJGlkIjoiNDk2IiwiJHR5cGUiOiJOTFJFLkNvbW1vbi5Eb20uU29saWRDb2xvckJydXNoLCBOTFJFLkNvbW1vbiIsIkNvbG9yIjp7IiRpZCI6IjQ5NyIsIkEiOjI1NSwiUiI6MjU1LCJHIjowLCJCIjowfX0sIkxpbmVXZWlnaHQiOjAuMCwiTGluZVR5cGUiOjAsIlBhcmVudFN0eWxlIjpudWxsfSwiUGFyZW50U3R5bGUiOm51bGx9LCJUaXRsZVN0eWxlIjp7IiRpZCI6IjQ5OCIsIkZvbnRTZXR0aW5ncyI6eyIkaWQiOiI0OTkiLCJGb250U2l6ZSI6MTAsIkZvbnROYW1lIjoiQ2FsaWJyaSIsIklzQm9sZCI6dHJ1ZSwiSXNJdGFsaWMiOmZhbHNlLCJJc1VuZGVybGluZWQiOmZhbHNlLCJQYXJlbnRTdHlsZSI6bnVsbH0sIkF1dG9TaXplIjoyLCJGb3JlZ3JvdW5kIjp7IiRpZCI6IjUwMCIsIkNvbG9yIjp7IiRpZCI6IjUwMSIsIkEiOjI1NSwiUiI6MCwiRyI6MCwiQiI6MH19LCJNYXhXaWR0aCI6OTkuMDc5NTI4ODA4NTkzNzUsIk1heEhlaWdodCI6IkluZmluaXR5IiwiU21hcnRGb3JlZ3JvdW5kSXNBY3RpdmUiOmZhbHNlLCJIb3Jpem9udGFsQWxpZ25tZW50IjoxLCJWZXJ0aWNhbEFsaWdubWVudCI6MCwiU21hcnRGb3JlZ3JvdW5kIjpudWxsLCJCYWNrZ3JvdW5kRmlsbFR5cGUiOjAsIk1hcmdpbiI6eyIkaWQiOiI1MDIiLCJUb3AiOjAuMCwiTGVmdCI6MC4wLCJSaWdodCI6MC4wLCJCb3R0b20iOjAuMH0sIlBhZGRpbmciOnsiJGlkIjoiNTAzIiwiVG9wIjowLjAsIkxlZnQiOjAuMCwiUmlnaHQiOjAuMCwiQm90dG9tIjowLjB9LCJCYWNrZ3JvdW5kIjp7IiRpZCI6IjUwNCIsIkNvbG9yIjp7IiRpZCI6IjUwNSIsIkEiOjAsIlIiOjI1NSwiRyI6MjU1LCJCIjoyNTV9fSwiSXNWaXNpYmxlIjp0cnVlLCJXaWR0aCI6MC4wLCJIZWlnaHQiOjAuMCwiQm9yZGVyU3R5bGUiOnsiJGlkIjoiNTA2IiwiTGluZUNvbG9yIjpudWxsLCJMaW5lV2VpZ2h0IjowLjAsIkxpbmVUeXBlIjowLCJQYXJlbnRTdHlsZSI6bnVsbH0sIlBhcmVudFN0eWxlIjpudWxsfSwiRGF0ZVN0eWxlIjp7IiRpZCI6IjUwNyIsIkZvbnRTZXR0aW5ncyI6eyIkaWQiOiI1MDgiLCJGb250U2l6ZSI6OSwiRm9udE5hbWUiOiJDYWxpYnJpIiwiSXNCb2xkIjpmYWxzZSwiSXNJdGFsaWMiOmZhbHNlLCJJc1VuZGVybGluZWQiOmZhbHNlLCJQYXJlbnRTdHlsZSI6bnVsbH0sIkF1dG9TaXplIjowLCJGb3JlZ3JvdW5kIjp7IiRpZCI6IjUwOSIsIkNvbG9yIjp7IiRpZCI6IjUx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ExIiwiVG9wIjowLjAsIkxlZnQiOjAuMCwiUmlnaHQiOjAuMCwiQm90dG9tIjowLjB9LCJQYWRkaW5nIjp7IiRpZCI6IjUxMiIsIlRvcCI6MC4wLCJMZWZ0IjowLjAsIlJpZ2h0IjowLjAsIkJvdHRvbSI6MC4wfSwiQmFja2dyb3VuZCI6eyIkaWQiOiI1MTMiLCJDb2xvciI6eyIkcmVmIjoiNDgyIn19LCJJc1Zpc2libGUiOnRydWUsIldpZHRoIjowLjAsIkhlaWdodCI6MC4wLCJCb3JkZXJTdHlsZSI6eyIkaWQiOiI1MTQiLCJMaW5lQ29sb3IiOm51bGwsIkxpbmVXZWlnaHQiOjAuMCwiTGluZVR5cGUiOjAsIlBhcmVudFN0eWxlIjpudWxsfSwiUGFyZW50U3R5bGUiOm51bGx9LCJEYXRlRm9ybWF0Ijp7IiRpZCI6IjUx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xNiIsIkRhdGVQYXJ0SXNWaXNpYmxlIjpmYWxzZSwiVGltZVBhcnRJc1Zpc2libGUiOmZhbHNlfX0sIldlZWtOdW1iZXJpbmciOnsiJGlkIjoiNTE3IiwiRm9ybWF0IjowLCJJc1Zpc2libGUiOmZhbHNlLCJMYXN0S25vd25WaXNpYmlsaXR5U3RhdGUiOmZhbHNlfSwiSXNWaXNpYmxlIjp0cnVlLCJQYXJlbnRTdHlsZSI6bnVsbH0sIkluZGV4Ijo4LCJTbWFydER1cmF0aW9uQWN0aXZhdGVkIjpmYWxzZSwiRGF0ZUZvcm1hdCI6eyIkcmVmIjoiNTE1In0sIldlZWtOdW1iZXJpbmciOnsiJGlkIjoiNTE4IiwiRm9ybWF0IjowLCJJc1Zpc2libGUiOmZhbHNlLCJMYXN0S25vd25WaXNpYmlsaXR5U3RhdGUiOmZhbHNlfSwiSWQiOiI5MWU1YjNlNi1jMWU5LTQ3ZGEtODFmYS0wYmYyMjZmYTlkMzkiLCJJbXBvcnRJZCI6IjkiLCJUaXRsZSI6IlRheCBQYWdlIE9yZ2FuaXphdGlvbiIsIk5vdGUiOm51bGwsIkh5cGVybGluayI6eyIkaWQiOiI1MTkiLCJBZGRyZXNzIjpudWxsLCJTdWJBZGRyZXNzIjpudWxsfSwiSXNDaGFuZ2VkIjpmYWxzZSwiSXNOZXciOmZhbHNlfX1dLCJfbWlsZXN0b25lcyI6W10sIklkIjoiOGQwMmNjZjktOTBmMi00YzRiLThlMDQtMGUxYzBmNmE5YzFlIiwiSXNTaW5nbGVJdGVtUm93IjpmYWxzZX1dLCJJbmRleCI6MCwiSWQiOiJjYTM5MTE2Yy0zODJhLTQ2MzctYTZmNi0wODU4YjAzMGI2NDQiLCJIZWFkZXJUZXh0IjpudWxsLCJJc0RlZmF1bHQiOnRydWUsIlN0eWxlIjp7IiRpZCI6IjUyMCIsIkhlYWRlclN0eWxlIjp7IiRpZCI6IjUyMSIsIlRleHRTdHlsZSI6eyIkaWQiOiI1MjIiLCJGb250U2V0dGluZ3MiOnsiJGlkIjoiNTIzIiwiRm9udFNpemUiOjExLCJGb250TmFtZSI6IkNhbGlicmkiLCJJc0JvbGQiOmZhbHNlLCJJc0l0YWxpYyI6ZmFsc2UsIklzVW5kZXJsaW5lZCI6ZmFsc2UsIlBhcmVudFN0eWxlIjpudWxsfSwiQXV0b1NpemUiOjIsIkZvcmVncm91bmQiOnsiJGlkIjoiNTI0IiwiQ29sb3IiOnsiJGlkIjoiNTI1IiwiQSI6MjU1LCJSIjowLCJHIjowLCJCIjowfX0sIk1heFdpZHRoIjowLjAsIk1heEhlaWdodCI6MC4wLCJTbWFydEZvcmVncm91bmRJc0FjdGl2ZSI6ZmFsc2UsIkhvcml6b250YWxBbGlnbm1lbnQiOjAsIlZlcnRpY2FsQWxpZ25tZW50IjowLCJTbWFydEZvcmVncm91bmQiOm51bGwsIkJhY2tncm91bmRGaWxsVHlwZSI6MCwiTWFyZ2luIjp7IiRpZCI6IjUyNiIsIlRvcCI6MC4wLCJMZWZ0IjowLjAsIlJpZ2h0IjowLjAsIkJvdHRvbSI6MC4wfSwiUGFkZGluZyI6eyIkaWQiOiI1MjciLCJUb3AiOjAuMCwiTGVmdCI6MC4wLCJSaWdodCI6MC4wLCJCb3R0b20iOjAuMH0sIkJhY2tncm91bmQiOm51bGwsIklzVmlzaWJsZSI6dHJ1ZSwiV2lkdGgiOjAuMCwiSGVpZ2h0IjowLjAsIkJvcmRlclN0eWxlIjpudWxsLCJQYXJlbnRTdHlsZSI6bnVsbH0sIlJlY3RhbmdsZVN0eWxlIjp7IiRpZCI6IjUyOCIsIk1hcmdpbiI6eyIkaWQiOiI1MjkiLCJUb3AiOjAuMCwiTGVmdCI6MC4wLCJSaWdodCI6MC4wLCJCb3R0b20iOjAuMH0sIlBhZGRpbmciOnsiJGlkIjoiNTMwIiwiVG9wIjowLjAsIkxlZnQiOjAuMCwiUmlnaHQiOjAuMCwiQm90dG9tIjowLjB9LCJCYWNrZ3JvdW5kIjp7IiRpZCI6IjUzMSIsIkNvbG9yIjp7IiRpZCI6IjUzMiIsIkEiOjYzLCJSIjo2OCwiRyI6MTE0LCJCIjoxOTZ9fSwiSXNWaXNpYmxlIjp0cnVlLCJXaWR0aCI6MC4wLCJIZWlnaHQiOjAuMCwiQm9yZGVyU3R5bGUiOnsiJGlkIjoiNTMzIiwiTGluZUNvbG9yIjp7IiRpZCI6IjUzNCIsIiR0eXBlIjoiTkxSRS5Db21tb24uRG9tLlNvbGlkQ29sb3JCcnVzaCwgTkxSRS5Db21tb24iLCJDb2xvciI6eyIkaWQiOiI1MzUiLCJBIjoyNTUsIlIiOjI1NSwiRyI6MCwiQiI6MH19LCJMaW5lV2VpZ2h0IjowLjAsIkxpbmVUeXBlIjowLCJQYXJlbnRTdHlsZSI6bnVsbH0sIlBhcmVudFN0eWxlIjpudWxsfSwiTWFyZ2luIjp7IiRpZCI6IjUzNiIsIlRvcCI6MC4wLCJMZWZ0IjowLjAsIlJpZ2h0IjowLjAsIkJvdHRvbSI6MC4wfSwiUGFkZGluZyI6eyIkaWQiOiI1MzciLCJUb3AiOjAuMCwiTGVmdCI6MC4wLCJSaWdodCI6MC4wLCJCb3R0b20iOjAuMH0sIkJhY2tncm91bmQiOm51bGwsIklzVmlzaWJsZSI6dHJ1ZSwiV2lkdGgiOjAuMCwiSGVpZ2h0IjowLjAsIkJvcmRlclN0eWxlIjpudWxsLCJQYXJlbnRTdHlsZSI6bnVsbH0sIkJhY2tncm91bmRTdHlsZSI6eyIkaWQiOiI1MzgiLCJNYXJnaW4iOnsiJGlkIjoiNTM5IiwiVG9wIjowLjAsIkxlZnQiOjAuMCwiUmlnaHQiOjAuMCwiQm90dG9tIjowLjB9LCJQYWRkaW5nIjp7IiRpZCI6IjU0MCIsIlRvcCI6MC4wLCJMZWZ0IjowLjAsIlJpZ2h0IjowLjAsIkJvdHRvbSI6MC4wfSwiQmFja2dyb3VuZCI6eyIkaWQiOiI1NDEiLCJDb2xvciI6eyIkaWQiOiI1NDIiLCJBIjo1MSwiUiI6MTY1LCJHIjoxNjUsIkIiOjE2NX19LCJJc1Zpc2libGUiOnRydWUsIldpZHRoIjowLjAsIkhlaWdodCI6MC4wLCJCb3JkZXJTdHlsZSI6eyIkaWQiOiI1NDMiLCJMaW5lQ29sb3IiOnsiJGlkIjoiNTQ0IiwiJHR5cGUiOiJOTFJFLkNvbW1vbi5Eb20uU29saWRDb2xvckJydXNoLCBOTFJFLkNvbW1vbiIsIkNvbG9yIjp7IiRpZCI6IjU0NSIsIkEiOjI1NSwiUiI6MjU1LCJHIjowLCJCIjowfX0sIkxpbmVXZWlnaHQiOjAuMCwiTGluZVR5cGUiOjAsIlBhcmVudFN0eWxlIjpudWxsfSwiUGFyZW50U3R5bGUiOm51bGx9LCJNYXJnaW4iOnsiJGlkIjoiNTQ2IiwiVG9wIjowLjAsIkxlZnQiOjAuMCwiUmlnaHQiOjAuMCwiQm90dG9tIjowLjB9LCJQYWRkaW5nIjp7IiRpZCI6IjU0NyIsIlRvcCI6MC4wLCJMZWZ0IjowLjAsIlJpZ2h0IjowLjAsIkJvdHRvbSI6MC4wfSwiSXNWaXNpYmxlIjp0cnVlLCJXaWR0aCI6MC4wLCJIZWlnaHQiOjAuMCwiQm9yZGVyU3R5bGUiOm51bGwsIlBhcmVudFN0eWxlIjpudWxsfX1dLCJJZCI6IjY2OGZhNTU3LWYyZWItNGU0Yy05ZTFhLThiYTViNmY3ZWRhMyIsIkluZGV4IjowLCJIZWFkZXJUZXh0IjoiQmlsbGluZyIsIlN0eWxlIjp7IiRpZCI6IjU0OCIsIkhlYWRlclN0eWxlIjp7IiRpZCI6IjU0OSIsIlRleHRJc1ZlcnRpY2FsIjpmYWxzZSwiVGV4dFN0eWxlIjp7IiRpZCI6IjU1MCIsIkZvbnRTZXR0aW5ncyI6eyIkaWQiOiI1NTEiLCJGb250U2l6ZSI6MTIsIkZvbnROYW1lIjoiQ2FsaWJyaSIsIklzQm9sZCI6ZmFsc2UsIklzSXRhbGljIjpmYWxzZSwiSXNVbmRlcmxpbmVkIjpmYWxzZSwiUGFyZW50U3R5bGUiOm51bGx9LCJBdXRvU2l6ZSI6MiwiRm9yZWdyb3VuZCI6eyIkaWQiOiI1NTIiLCJDb2xvciI6eyIkaWQiOiI1NTMiLCJBIjoyNTUsIlIiOjI1NSwiRyI6MjU1LCJCIjoyNTV9fSwiTWF4V2lkdGgiOjcwLjUzNTE1MjQ3MjczNzY1LCJNYXhIZWlnaHQiOjAuMCwiU21hcnRGb3JlZ3JvdW5kSXNBY3RpdmUiOmZhbHNlLCJIb3Jpem9udGFsQWxpZ25tZW50IjowLCJWZXJ0aWNhbEFsaWdubWVudCI6MCwiU21hcnRGb3JlZ3JvdW5kIjpudWxsLCJCYWNrZ3JvdW5kRmlsbFR5cGUiOjAsIk1hcmdpbiI6eyIkaWQiOiI1NTQiLCJUb3AiOjAuMCwiTGVmdCI6MC4wLCJSaWdodCI6MC4wLCJCb3R0b20iOjAuMH0sIlBhZGRpbmciOnsiJGlkIjoiNTU1IiwiVG9wIjowLjAsIkxlZnQiOjAuMCwiUmlnaHQiOjAuMCwiQm90dG9tIjowLjB9LCJCYWNrZ3JvdW5kIjpudWxsLCJJc1Zpc2libGUiOnRydWUsIldpZHRoIjowLjAsIkhlaWdodCI6MC4wLCJCb3JkZXJTdHlsZSI6bnVsbCwiUGFyZW50U3R5bGUiOm51bGx9LCJSZWN0YW5nbGVTdHlsZSI6eyIkaWQiOiI1NTYiLCJNYXJnaW4iOnsiJGlkIjoiNTU3IiwiVG9wIjowLjAsIkxlZnQiOjAuMCwiUmlnaHQiOjAuMCwiQm90dG9tIjowLjB9LCJQYWRkaW5nIjp7IiRpZCI6IjU1OCIsIlRvcCI6MC4wLCJMZWZ0IjowLjAsIlJpZ2h0IjowLjAsIkJvdHRvbSI6MC4wfSwiQmFja2dyb3VuZCI6eyIkaWQiOiI1NTkiLCJDb2xvciI6eyIkaWQiOiI1NjAiLCJBIjoyNTUsIlIiOjExNSwiRyI6MTE1LCJCIjoxMTV9fSwiSXNWaXNpYmxlIjp0cnVlLCJXaWR0aCI6MC4wLCJIZWlnaHQiOjAuMCwiQm9yZGVyU3R5bGUiOnsiJGlkIjoiNTYxIiwiTGluZUNvbG9yIjp7IiRpZCI6IjU2MiIsIiR0eXBlIjoiTkxSRS5Db21tb24uRG9tLlNvbGlkQ29sb3JCcnVzaCwgTkxSRS5Db21tb24iLCJDb2xvciI6eyIkaWQiOiI1NjMiLCJBIjoyNTUsIlIiOjIxLCJHIjozNywiQiI6NjZ9fSwiTGluZVdlaWdodCI6MC4wLCJMaW5lVHlwZSI6MCwiUGFyZW50U3R5bGUiOm51bGx9LCJQYXJlbnRTdHlsZSI6bnVsbH0sIk1hcmdpbiI6eyIkaWQiOiI1NjQiLCJUb3AiOjAuMCwiTGVmdCI6MC4wLCJSaWdodCI6MC4wLCJCb3R0b20iOjAuMH0sIlBhZGRpbmciOnsiJGlkIjoiNTY1IiwiVG9wIjowLjAsIkxlZnQiOjAuMCwiUmlnaHQiOjAuMCwiQm90dG9tIjowLjB9LCJCYWNrZ3JvdW5kIjpudWxsLCJJc1Zpc2libGUiOnRydWUsIldpZHRoIjowLjAsIkhlaWdodCI6MC4wLCJCb3JkZXJTdHlsZSI6bnVsbCwiUGFyZW50U3R5bGUiOm51bGx9LCJCYWNrZ3JvdW5kU3R5bGUiOnsiJGlkIjoiNTY2IiwiTWFyZ2luIjp7IiRpZCI6IjU2NyIsIlRvcCI6MC4wLCJMZWZ0IjowLjAsIlJpZ2h0IjowLjAsIkJvdHRvbSI6MC4wfSwiUGFkZGluZyI6eyIkaWQiOiI1NjgiLCJUb3AiOjAuMCwiTGVmdCI6MC4wLCJSaWdodCI6MC4wLCJCb3R0b20iOjAuMH0sIkJhY2tncm91bmQiOnsiJGlkIjoiNTY5IiwiQ29sb3IiOnsiJGlkIjoiNTcwIiwiQSI6NTEsIlIiOjExNSwiRyI6MTE1LCJCIjoxMTV9fSwiSXNWaXNpYmxlIjp0cnVlLCJXaWR0aCI6MC4wLCJIZWlnaHQiOjAuMCwiQm9yZGVyU3R5bGUiOnsiJGlkIjoiNTcxIiwiTGluZUNvbG9yIjp7IiRpZCI6IjU3MiIsIiR0eXBlIjoiTkxSRS5Db21tb24uRG9tLlNvbGlkQ29sb3JCcnVzaCwgTkxSRS5Db21tb24iLCJDb2xvciI6eyIkaWQiOiI1NzMiLCJBIjoyNTUsIlIiOjIxLCJHIjozNywiQiI6NjZ9fSwiTGluZVdlaWdodCI6MC4wLCJMaW5lVHlwZSI6MCwiUGFyZW50U3R5bGUiOm51bGx9LCJQYXJlbnRTdHlsZSI6bnVsbH0sIklzQWJvdmVUaW1lYmFuZCI6ZmFsc2UsIk1hcmdpbiI6eyIkaWQiOiI1NzQiLCJUb3AiOjAuMCwiTGVmdCI6MC4wLCJSaWdodCI6MC4wLCJCb3R0b20iOjAuMH0sIlBhZGRpbmciOnsiJGlkIjoiNTc1IiwiVG9wIjowLjAsIkxlZnQiOjAuMCwiUmlnaHQiOjAuMCwiQm90dG9tIjowLjB9LCJJc1Zpc2libGUiOnRydWUsIldpZHRoIjowLjAsIkhlaWdodCI6MC4wLCJCb3JkZXJTdHlsZSI6eyIkaWQiOiI1NzYiLCJMaW5lQ29sb3IiOm51bGwsIkxpbmVXZWlnaHQiOjAuMCwiTGluZVR5cGUiOjAsIlBhcmVudFN0eWxlIjpudWxsfSwiUGFyZW50U3R5bGUiOm51bGx9fSx7IiRpZCI6IjU3NyIsIl9hY3Rpdml0aWVzIjpbeyIkaWQiOiI1NzgiLCJfcm93cyI6W3siJGlkIjoiNTc5IiwiX3Rhc2tzIjpbeyIkaWQiOiI1ODAiLCJfYXR0YWNoZWRNaWxlc3RvbmVzIjpbXSwiVGFza0RlZmluaXRpb24iOnsiJGlkIjoiNTgxIiwiR3JvdXBOYW1lIjpudWxsLCJTdGFydERhdGUiOiIyMDE5LTA0LTE1VDAwOjAwOjAwIiwiRW5kRGF0ZSI6IjIwMTktMDQtMTlUMjM6NTk6MDAiLCJQZXJjZW50YWdlQ29tcGxldGUiOm51bGwsIlN0eWxlIjp7IiRpZCI6IjU4MiIsIlNoYXBlIjoyLCJTaGFwZVRoaWNrbmVzcyI6MCwiRHVyYXRpb25Gb3JtYXQiOjAsIkluY2x1ZGVOb25Xb3JraW5nRGF5c0luRHVyYXRpb24iOmZhbHNlLCJQZXJjZW50YWdlQ29tcGxldGVTdHlsZSI6eyIkaWQiOiI1ODMiLCJGb250U2V0dGluZ3MiOnsiJGlkIjoiNTg0IiwiRm9udFNpemUiOjksIkZvbnROYW1lIjoiQ2FsaWJyaSIsIklzQm9sZCI6ZmFsc2UsIklzSXRhbGljIjpmYWxzZSwiSXNVbmRlcmxpbmVkIjpmYWxzZSwiUGFyZW50U3R5bGUiOm51bGx9LCJBdXRvU2l6ZSI6MCwiRm9yZWdyb3VuZCI6eyIkaWQiOiI1ODUiLCJDb2xvciI6eyIkaWQiOiI1OD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Tg3IiwiVG9wIjowLjAsIkxlZnQiOjAuMCwiUmlnaHQiOjAuMCwiQm90dG9tIjowLjB9LCJQYWRkaW5nIjp7IiRpZCI6IjU4OCIsIlRvcCI6MC4wLCJMZWZ0IjowLjAsIlJpZ2h0IjowLjAsIkJvdHRvbSI6MC4wfSwiQmFja2dyb3VuZCI6eyIkaWQiOiI1ODkiLCJDb2xvciI6eyIkaWQiOiI1OTAiLCJBIjo4OSwiUiI6MCwiRyI6MCwiQiI6MH19LCJJc1Zpc2libGUiOnRydWUsIldpZHRoIjowLjAsIkhlaWdodCI6MC4wLCJCb3JkZXJTdHlsZSI6eyIkaWQiOiI1OTEiLCJMaW5lQ29sb3IiOm51bGwsIkxpbmVXZWlnaHQiOjAuMCwiTGluZVR5cGUiOjAsIlBhcmVudFN0eWxlIjpudWxsfSwiUGFyZW50U3R5bGUiOm51bGx9LCJEdXJhdGlvblN0eWxlIjp7IiRpZCI6IjU5MiIsIkZvbnRTZXR0aW5ncyI6eyIkaWQiOiI1OTMiLCJGb250U2l6ZSI6MTAsIkZvbnROYW1lIjoiQ2FsaWJyaSIsIklzQm9sZCI6ZmFsc2UsIklzSXRhbGljIjpmYWxzZSwiSXNVbmRlcmxpbmVkIjpmYWxzZSwiUGFyZW50U3R5bGUiOm51bGx9LCJBdXRvU2l6ZSI6MCwiRm9yZWdyb3VuZCI6eyIkaWQiOiI1OTQiLCJDb2xvciI6eyIkaWQiOiI1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OTYiLCJUb3AiOjAuMCwiTGVmdCI6MC4wLCJSaWdodCI6MC4wLCJCb3R0b20iOjAuMH0sIlBhZGRpbmciOnsiJGlkIjoiNTk3IiwiVG9wIjowLjAsIkxlZnQiOjAuMCwiUmlnaHQiOjAuMCwiQm90dG9tIjowLjB9LCJCYWNrZ3JvdW5kIjp7IiRpZCI6IjU5OCIsIkNvbG9yIjp7IiRpZCI6IjU5OSIsIkEiOjg5LCJSIjowLCJHIjowLCJCIjowfX0sIklzVmlzaWJsZSI6dHJ1ZSwiV2lkdGgiOjAuMCwiSGVpZ2h0IjowLjAsIkJvcmRlclN0eWxlIjp7IiRpZCI6IjYwMCIsIkxpbmVDb2xvciI6bnVsbCwiTGluZVdlaWdodCI6MC4wLCJMaW5lVHlwZSI6MCwiUGFyZW50U3R5bGUiOm51bGx9LCJQYXJlbnRTdHlsZSI6bnVsbH0sIkhvcml6b250YWxDb25uZWN0b3JTdHlsZSI6eyIkaWQiOiI2MDEiLCJMaW5lQ29sb3IiOnsiJGlkIjoiNjAyIiwiJHR5cGUiOiJOTFJFLkNvbW1vbi5Eb20uU29saWRDb2xvckJydXNoLCBOTFJFLkNvbW1vbiIsIkNvbG9yIjp7IiRpZCI6IjYwMyIsIkEiOjI1NSwiUiI6MjA0LCJHIjoyMDQsIkIiOjIwNH19LCJMaW5lV2VpZ2h0IjowLjAsIkxpbmVUeXBlIjowLCJQYXJlbnRTdHlsZSI6bnVsbH0sIlZlcnRpY2FsQ29ubmVjdG9yU3R5bGUiOnsiJGlkIjoiNjA0IiwiTGluZUNvbG9yIjp7IiRpZCI6IjYwNSIsIiR0eXBlIjoiTkxSRS5Db21tb24uRG9tLlNvbGlkQ29sb3JCcnVzaCwgTkxSRS5Db21tb24iLCJDb2xvciI6eyIkaWQiOiI2MD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2MDciLCJNYXJnaW4iOnsiJGlkIjoiNjA4IiwiVG9wIjowLjAsIkxlZnQiOjQuMCwiUmlnaHQiOjQuMCwiQm90dG9tIjowLjB9LCJQYWRkaW5nIjp7IiRpZCI6IjYwOSIsIlRvcCI6MC4wLCJMZWZ0IjowLjAsIlJpZ2h0IjowLjAsIkJvdHRvbSI6MC4wfSwiQmFja2dyb3VuZCI6eyIkaWQiOiI2MTAiLCJDb2xvciI6eyIkaWQiOiI2MTEiLCJBIjoyNTUsIlIiOjE3OCwiRyI6MTQsIkIiOjE4fX0sIklzVmlzaWJsZSI6dHJ1ZSwiV2lkdGgiOjE4NS4wLCJIZWlnaHQiOjEwLjAsIkJvcmRlclN0eWxlIjp7IiRpZCI6IjYxMiIsIkxpbmVDb2xvciI6eyIkaWQiOiI2MTMiLCIkdHlwZSI6Ik5MUkUuQ29tbW9uLkRvbS5Tb2xpZENvbG9yQnJ1c2gsIE5MUkUuQ29tbW9uIiwiQ29sb3IiOnsiJGlkIjoiNjE0IiwiQSI6MjU1LCJSIjoyNTUsIkciOjAsIkIiOjB9fSwiTGluZVdlaWdodCI6MC4wLCJMaW5lVHlwZSI6MCwiUGFyZW50U3R5bGUiOm51bGx9LCJQYXJlbnRTdHlsZSI6bnVsbH0sIlRpdGxlU3R5bGUiOnsiJGlkIjoiNjE1IiwiRm9udFNldHRpbmdzIjp7IiRpZCI6IjYxNiIsIkZvbnRTaXplIjoxMCwiRm9udE5hbWUiOiJDYWxpYnJpIiwiSXNCb2xkIjp0cnVlLCJJc0l0YWxpYyI6ZmFsc2UsIklzVW5kZXJsaW5lZCI6ZmFsc2UsIlBhcmVudFN0eWxlIjpudWxsfSwiQXV0b1NpemUiOjAsIkZvcmVncm91bmQiOnsiJGlkIjoiNjE3IiwiQ29sb3IiOnsiJGlkIjoiNjE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YxOSIsIlRvcCI6MC4wLCJMZWZ0IjowLjAsIlJpZ2h0IjowLjAsIkJvdHRvbSI6MC4wfSwiUGFkZGluZyI6eyIkaWQiOiI2MjAiLCJUb3AiOjAuMCwiTGVmdCI6MC4wLCJSaWdodCI6MC4wLCJCb3R0b20iOjAuMH0sIkJhY2tncm91bmQiOnsiJGlkIjoiNjIxIiwiQ29sb3IiOnsiJGlkIjoiNjIyIiwiQSI6MCwiUiI6MjU1LCJHIjoyNTUsIkIiOjI1NX19LCJJc1Zpc2libGUiOnRydWUsIldpZHRoIjowLjAsIkhlaWdodCI6MC4wLCJCb3JkZXJTdHlsZSI6eyIkaWQiOiI2MjMiLCJMaW5lQ29sb3IiOm51bGwsIkxpbmVXZWlnaHQiOjAuMCwiTGluZVR5cGUiOjAsIlBhcmVudFN0eWxlIjpudWxsfSwiUGFyZW50U3R5bGUiOm51bGx9LCJEYXRlU3R5bGUiOnsiJGlkIjoiNjI0IiwiRm9udFNldHRpbmdzIjp7IiRpZCI6IjYyNSIsIkZvbnRTaXplIjo5LCJGb250TmFtZSI6IkNhbGlicmkiLCJJc0JvbGQiOmZhbHNlLCJJc0l0YWxpYyI6ZmFsc2UsIklzVW5kZXJsaW5lZCI6ZmFsc2UsIlBhcmVudFN0eWxlIjpudWxsfSwiQXV0b1NpemUiOjAsIkZvcmVncm91bmQiOnsiJGlkIjoiNjI2IiwiQ29sb3IiOnsiJGlkIjoiNjI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jgiLCJUb3AiOjAuMCwiTGVmdCI6MC4wLCJSaWdodCI6MC4wLCJCb3R0b20iOjAuMH0sIlBhZGRpbmciOnsiJGlkIjoiNjI5IiwiVG9wIjowLjAsIkxlZnQiOjAuMCwiUmlnaHQiOjAuMCwiQm90dG9tIjowLjB9LCJCYWNrZ3JvdW5kIjp7IiRpZCI6IjYzMCIsIkNvbG9yIjp7IiRyZWYiOiI1OTkifX0sIklzVmlzaWJsZSI6dHJ1ZSwiV2lkdGgiOjAuMCwiSGVpZ2h0IjowLjAsIkJvcmRlclN0eWxlIjp7IiRpZCI6IjYzMSIsIkxpbmVDb2xvciI6bnVsbCwiTGluZVdlaWdodCI6MC4wLCJMaW5lVHlwZSI6MCwiUGFyZW50U3R5bGUiOm51bGx9LCJQYXJlbnRTdHlsZSI6bnVsbH0sIkRhdGVGb3JtYXQiOnsiJGlkIjoiNjM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MzIiwiRGF0ZVBhcnRJc1Zpc2libGUiOmZhbHNlLCJUaW1lUGFydElzVmlzaWJsZSI6ZmFsc2V9fSwiV2Vla051bWJlcmluZyI6eyIkaWQiOiI2MzQiLCJGb3JtYXQiOjAsIklzVmlzaWJsZSI6ZmFsc2UsIkxhc3RLbm93blZpc2liaWxpdHlTdGF0ZSI6ZmFsc2V9LCJJc1Zpc2libGUiOnRydWUsIlBhcmVudFN0eWxlIjpudWxsfSwiSW5kZXgiOjAsIlNtYXJ0RHVyYXRpb25BY3RpdmF0ZWQiOmZhbHNlLCJEYXRlRm9ybWF0Ijp7IiRyZWYiOiI2MzIifSwiV2Vla051bWJlcmluZyI6eyIkaWQiOiI2MzUiLCJGb3JtYXQiOjAsIklzVmlzaWJsZSI6ZmFsc2UsIkxhc3RLbm93blZpc2liaWxpdHlTdGF0ZSI6ZmFsc2V9LCJJZCI6ImIxOGVkYzQ1LTE2MDItNGJmOC05MzY5LTM3OGY0YjhhNmM1ZiIsIkltcG9ydElkIjoiMTAiLCJUaXRsZSI6IlJlcG9ydGluZyBVcGdyYWRlIiwiTm90ZSI6bnVsbCwiSHlwZXJsaW5rIjp7IiRpZCI6IjYzNiIsIkFkZHJlc3MiOm51bGwsIlN1YkFkZHJlc3MiOm51bGx9LCJJc0NoYW5nZWQiOmZhbHNlLCJJc05ldyI6ZmFsc2V9fV0sIl9taWxlc3RvbmVzIjpbXSwiSWQiOiIwMDAwMDAwMC0wMDAwLTAwMDAtMDAwMC0wMDAwMDAwMDAwMDAiLCJJc1NpbmdsZUl0ZW1Sb3ciOnRydWV9LHsiJGlkIjoiNjM3IiwiX3Rhc2tzIjpbeyIkaWQiOiI2MzgiLCJfYXR0YWNoZWRNaWxlc3RvbmVzIjpbXSwiVGFza0RlZmluaXRpb24iOnsiJGlkIjoiNjM5IiwiR3JvdXBOYW1lIjpudWxsLCJTdGFydERhdGUiOiIyMDE5LTA0LTE1VDAwOjAwOjAwIiwiRW5kRGF0ZSI6IjIwMTktMDQtMTlUMjM6NTk6MDAiLCJQZXJjZW50YWdlQ29tcGxldGUiOm51bGwsIlN0eWxlIjp7IiRpZCI6IjY0MCIsIlNoYXBlIjoyLCJTaGFwZVRoaWNrbmVzcyI6MCwiRHVyYXRpb25Gb3JtYXQiOjAsIkluY2x1ZGVOb25Xb3JraW5nRGF5c0luRHVyYXRpb24iOmZhbHNlLCJQZXJjZW50YWdlQ29tcGxldGVTdHlsZSI6eyIkaWQiOiI2NDEiLCJGb250U2V0dGluZ3MiOnsiJGlkIjoiNjQyIiwiRm9udFNpemUiOjksIkZvbnROYW1lIjoiQ2FsaWJyaSIsIklzQm9sZCI6ZmFsc2UsIklzSXRhbGljIjpmYWxzZSwiSXNVbmRlcmxpbmVkIjpmYWxzZSwiUGFyZW50U3R5bGUiOm51bGx9LCJBdXRvU2l6ZSI6MCwiRm9yZWdyb3VuZCI6eyIkaWQiOiI2NDMiLCJDb2xvciI6eyIkaWQiOiI2ND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Q1IiwiVG9wIjowLjAsIkxlZnQiOjAuMCwiUmlnaHQiOjAuMCwiQm90dG9tIjowLjB9LCJQYWRkaW5nIjp7IiRpZCI6IjY0NiIsIlRvcCI6MC4wLCJMZWZ0IjowLjAsIlJpZ2h0IjowLjAsIkJvdHRvbSI6MC4wfSwiQmFja2dyb3VuZCI6eyIkaWQiOiI2NDciLCJDb2xvciI6eyIkaWQiOiI2NDgiLCJBIjo4OSwiUiI6MCwiRyI6MCwiQiI6MH19LCJJc1Zpc2libGUiOnRydWUsIldpZHRoIjowLjAsIkhlaWdodCI6MC4wLCJCb3JkZXJTdHlsZSI6eyIkaWQiOiI2NDkiLCJMaW5lQ29sb3IiOm51bGwsIkxpbmVXZWlnaHQiOjAuMCwiTGluZVR5cGUiOjAsIlBhcmVudFN0eWxlIjpudWxsfSwiUGFyZW50U3R5bGUiOm51bGx9LCJEdXJhdGlvblN0eWxlIjp7IiRpZCI6IjY1MCIsIkZvbnRTZXR0aW5ncyI6eyIkaWQiOiI2NTEiLCJGb250U2l6ZSI6MTAsIkZvbnROYW1lIjoiQ2FsaWJyaSIsIklzQm9sZCI6ZmFsc2UsIklzSXRhbGljIjpmYWxzZSwiSXNVbmRlcmxpbmVkIjpmYWxzZSwiUGFyZW50U3R5bGUiOm51bGx9LCJBdXRvU2l6ZSI6MCwiRm9yZWdyb3VuZCI6eyIkaWQiOiI2NTIiLCJDb2xvciI6eyIkaWQiOiI2N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NTQiLCJUb3AiOjAuMCwiTGVmdCI6MC4wLCJSaWdodCI6MC4wLCJCb3R0b20iOjAuMH0sIlBhZGRpbmciOnsiJGlkIjoiNjU1IiwiVG9wIjowLjAsIkxlZnQiOjAuMCwiUmlnaHQiOjAuMCwiQm90dG9tIjowLjB9LCJCYWNrZ3JvdW5kIjp7IiRpZCI6IjY1NiIsIkNvbG9yIjp7IiRpZCI6IjY1NyIsIkEiOjg5LCJSIjowLCJHIjowLCJCIjowfX0sIklzVmlzaWJsZSI6dHJ1ZSwiV2lkdGgiOjAuMCwiSGVpZ2h0IjowLjAsIkJvcmRlclN0eWxlIjp7IiRpZCI6IjY1OCIsIkxpbmVDb2xvciI6bnVsbCwiTGluZVdlaWdodCI6MC4wLCJMaW5lVHlwZSI6MCwiUGFyZW50U3R5bGUiOm51bGx9LCJQYXJlbnRTdHlsZSI6bnVsbH0sIkhvcml6b250YWxDb25uZWN0b3JTdHlsZSI6eyIkaWQiOiI2NTkiLCJMaW5lQ29sb3IiOnsiJGlkIjoiNjYwIiwiJHR5cGUiOiJOTFJFLkNvbW1vbi5Eb20uU29saWRDb2xvckJydXNoLCBOTFJFLkNvbW1vbiIsIkNvbG9yIjp7IiRpZCI6IjY2MSIsIkEiOjI1NSwiUiI6MjA0LCJHIjoyMDQsIkIiOjIwNH19LCJMaW5lV2VpZ2h0IjowLjAsIkxpbmVUeXBlIjowLCJQYXJlbnRTdHlsZSI6bnVsbH0sIlZlcnRpY2FsQ29ubmVjdG9yU3R5bGUiOnsiJGlkIjoiNjYyIiwiTGluZUNvbG9yIjp7IiRpZCI6IjY2MyIsIiR0eXBlIjoiTkxSRS5Db21tb24uRG9tLlNvbGlkQ29sb3JCcnVzaCwgTkxSRS5Db21tb24iLCJDb2xvciI6eyIkaWQiOiI2Nj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2NjUiLCJNYXJnaW4iOnsiJGlkIjoiNjY2IiwiVG9wIjowLjAsIkxlZnQiOjQuMCwiUmlnaHQiOjQuMCwiQm90dG9tIjowLjB9LCJQYWRkaW5nIjp7IiRpZCI6IjY2NyIsIlRvcCI6MC4wLCJMZWZ0IjowLjAsIlJpZ2h0IjowLjAsIkJvdHRvbSI6MC4wfSwiQmFja2dyb3VuZCI6eyIkaWQiOiI2NjgiLCJDb2xvciI6eyIkaWQiOiI2NjkiLCJBIjoyNTUsIlIiOjE3OCwiRyI6MTQsIkIiOjE4fX0sIklzVmlzaWJsZSI6dHJ1ZSwiV2lkdGgiOjE4NS4wLCJIZWlnaHQiOjEwLjAsIkJvcmRlclN0eWxlIjp7IiRpZCI6IjY3MCIsIkxpbmVDb2xvciI6eyIkaWQiOiI2NzEiLCIkdHlwZSI6Ik5MUkUuQ29tbW9uLkRvbS5Tb2xpZENvbG9yQnJ1c2gsIE5MUkUuQ29tbW9uIiwiQ29sb3IiOnsiJGlkIjoiNjcyIiwiQSI6MjU1LCJSIjoyNTUsIkciOjAsIkIiOjB9fSwiTGluZVdlaWdodCI6MC4wLCJMaW5lVHlwZSI6MCwiUGFyZW50U3R5bGUiOm51bGx9LCJQYXJlbnRTdHlsZSI6bnVsbH0sIlRpdGxlU3R5bGUiOnsiJGlkIjoiNjczIiwiRm9udFNldHRpbmdzIjp7IiRpZCI6IjY3NCIsIkZvbnRTaXplIjoxMCwiRm9udE5hbWUiOiJDYWxpYnJpIiwiSXNCb2xkIjp0cnVlLCJJc0l0YWxpYyI6ZmFsc2UsIklzVW5kZXJsaW5lZCI6ZmFsc2UsIlBhcmVudFN0eWxlIjpudWxsfSwiQXV0b1NpemUiOjIsIkZvcmVncm91bmQiOnsiJGlkIjoiNjc1IiwiQ29sb3IiOnsiJGlkIjoiNjc2IiwiQSI6MjU1LCJSIjoyNTUsIkciOjI1NSwiQiI6MjU1fX0sIk1heFdpZHRoIjoxMzUuMDIxMzMxNzg3MTA5MzgsIk1heEhlaWdodCI6IkluZmluaXR5IiwiU21hcnRGb3JlZ3JvdW5kSXNBY3RpdmUiOmZhbHNlLCJIb3Jpem9udGFsQWxpZ25tZW50IjoxLCJWZXJ0aWNhbEFsaWdubWVudCI6MCwiU21hcnRGb3JlZ3JvdW5kIjpudWxsLCJCYWNrZ3JvdW5kRmlsbFR5cGUiOjAsIk1hcmdpbiI6eyIkaWQiOiI2NzciLCJUb3AiOjAuMCwiTGVmdCI6MC4wLCJSaWdodCI6MC4wLCJCb3R0b20iOjAuMH0sIlBhZGRpbmciOnsiJGlkIjoiNjc4IiwiVG9wIjowLjAsIkxlZnQiOjAuMCwiUmlnaHQiOjAuMCwiQm90dG9tIjowLjB9LCJCYWNrZ3JvdW5kIjp7IiRpZCI6IjY3OSIsIkNvbG9yIjp7IiRpZCI6IjY4MCIsIkEiOjAsIlIiOjI1NSwiRyI6MjU1LCJCIjoyNTV9fSwiSXNWaXNpYmxlIjp0cnVlLCJXaWR0aCI6MC4wLCJIZWlnaHQiOjAuMCwiQm9yZGVyU3R5bGUiOnsiJGlkIjoiNjgxIiwiTGluZUNvbG9yIjpudWxsLCJMaW5lV2VpZ2h0IjowLjAsIkxpbmVUeXBlIjowLCJQYXJlbnRTdHlsZSI6bnVsbH0sIlBhcmVudFN0eWxlIjpudWxsfSwiRGF0ZVN0eWxlIjp7IiRpZCI6IjY4MiIsIkZvbnRTZXR0aW5ncyI6eyIkaWQiOiI2ODMiLCJGb250U2l6ZSI6OSwiRm9udE5hbWUiOiJDYWxpYnJpIiwiSXNCb2xkIjpmYWxzZSwiSXNJdGFsaWMiOmZhbHNlLCJJc1VuZGVybGluZWQiOmZhbHNlLCJQYXJlbnRTdHlsZSI6bnVsbH0sIkF1dG9TaXplIjowLCJGb3JlZ3JvdW5kIjp7IiRpZCI6IjY4NCIsIkNvbG9yIjp7IiRpZCI6IjY4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g2IiwiVG9wIjowLjAsIkxlZnQiOjAuMCwiUmlnaHQiOjAuMCwiQm90dG9tIjowLjB9LCJQYWRkaW5nIjp7IiRpZCI6IjY4NyIsIlRvcCI6MC4wLCJMZWZ0IjowLjAsIlJpZ2h0IjowLjAsIkJvdHRvbSI6MC4wfSwiQmFja2dyb3VuZCI6eyIkaWQiOiI2ODgiLCJDb2xvciI6eyIkcmVmIjoiNjU3In19LCJJc1Zpc2libGUiOnRydWUsIldpZHRoIjowLjAsIkhlaWdodCI6MC4wLCJCb3JkZXJTdHlsZSI6eyIkaWQiOiI2ODkiLCJMaW5lQ29sb3IiOm51bGwsIkxpbmVXZWlnaHQiOjAuMCwiTGluZVR5cGUiOjAsIlBhcmVudFN0eWxlIjpudWxsfSwiUGFyZW50U3R5bGUiOm51bGx9LCJEYXRlRm9ybWF0Ijp7IiRpZCI6IjY5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5MSIsIkRhdGVQYXJ0SXNWaXNpYmxlIjpmYWxzZSwiVGltZVBhcnRJc1Zpc2libGUiOmZhbHNlfX0sIldlZWtOdW1iZXJpbmciOnsiJGlkIjoiNjkyIiwiRm9ybWF0IjowLCJJc1Zpc2libGUiOmZhbHNlLCJMYXN0S25vd25WaXNpYmlsaXR5U3RhdGUiOmZhbHNlfSwiSXNWaXNpYmxlIjp0cnVlLCJQYXJlbnRTdHlsZSI6bnVsbH0sIkluZGV4IjoxLCJTbWFydER1cmF0aW9uQWN0aXZhdGVkIjpmYWxzZSwiRGF0ZUZvcm1hdCI6eyIkcmVmIjoiNjkwIn0sIldlZWtOdW1iZXJpbmciOnsiJGlkIjoiNjkzIiwiRm9ybWF0IjowLCJJc1Zpc2libGUiOmZhbHNlLCJMYXN0S25vd25WaXNpYmlsaXR5U3RhdGUiOmZhbHNlfSwiSWQiOiIwNmU5MDIyNi00ZjQ2LTRmNmQtYjE3Ni0yODUwZWQ0NGU0ODUiLCJJbXBvcnRJZCI6IjExIiwiVGl0bGUiOiJTYWxlcyBieSBXZWVrL1JlcHJlc2VudGF0aXZlIiwiTm90ZSI6bnVsbCwiSHlwZXJsaW5rIjp7IiRpZCI6IjY5NCIsIkFkZHJlc3MiOm51bGwsIlN1YkFkZHJlc3MiOm51bGx9LCJJc0NoYW5nZWQiOmZhbHNlLCJJc05ldyI6ZmFsc2V9fV0sIl9taWxlc3RvbmVzIjpbXSwiSWQiOiIwMDAwMDAwMC0wMDAwLTAwMDAtMDAwMC0wMDAwMDAwMDAwMDAiLCJJc1NpbmdsZUl0ZW1Sb3ciOnRydWV9LHsiJGlkIjoiNjk1IiwiX3Rhc2tzIjpbeyIkaWQiOiI2OTYiLCJfYXR0YWNoZWRNaWxlc3RvbmVzIjpbXSwiVGFza0RlZmluaXRpb24iOnsiJGlkIjoiNjk3IiwiR3JvdXBOYW1lIjpudWxsLCJTdGFydERhdGUiOiIyMDE5LTA0LTE1VDAwOjAwOjAwIiwiRW5kRGF0ZSI6IjIwMTktMDQtMTlUMjM6NTk6MDAiLCJQZXJjZW50YWdlQ29tcGxldGUiOm51bGwsIlN0eWxlIjp7IiRpZCI6IjY5OCIsIlNoYXBlIjoyLCJTaGFwZVRoaWNrbmVzcyI6MCwiRHVyYXRpb25Gb3JtYXQiOjAsIkluY2x1ZGVOb25Xb3JraW5nRGF5c0luRHVyYXRpb24iOmZhbHNlLCJQZXJjZW50YWdlQ29tcGxldGVTdHlsZSI6eyIkaWQiOiI2OTkiLCJGb250U2V0dGluZ3MiOnsiJGlkIjoiNzAwIiwiRm9udFNpemUiOjksIkZvbnROYW1lIjoiQ2FsaWJyaSIsIklzQm9sZCI6ZmFsc2UsIklzSXRhbGljIjpmYWxzZSwiSXNVbmRlcmxpbmVkIjpmYWxzZSwiUGFyZW50U3R5bGUiOm51bGx9LCJBdXRvU2l6ZSI6MCwiRm9yZWdyb3VuZCI6eyIkaWQiOiI3MDEiLCJDb2xvciI6eyIkaWQiOiI3MD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zAzIiwiVG9wIjowLjAsIkxlZnQiOjAuMCwiUmlnaHQiOjAuMCwiQm90dG9tIjowLjB9LCJQYWRkaW5nIjp7IiRpZCI6IjcwNCIsIlRvcCI6MC4wLCJMZWZ0IjowLjAsIlJpZ2h0IjowLjAsIkJvdHRvbSI6MC4wfSwiQmFja2dyb3VuZCI6eyIkaWQiOiI3MDUiLCJDb2xvciI6eyIkaWQiOiI3MDYiLCJBIjo4OSwiUiI6MCwiRyI6MCwiQiI6MH19LCJJc1Zpc2libGUiOnRydWUsIldpZHRoIjowLjAsIkhlaWdodCI6MC4wLCJCb3JkZXJTdHlsZSI6eyIkaWQiOiI3MDciLCJMaW5lQ29sb3IiOm51bGwsIkxpbmVXZWlnaHQiOjAuMCwiTGluZVR5cGUiOjAsIlBhcmVudFN0eWxlIjpudWxsfSwiUGFyZW50U3R5bGUiOm51bGx9LCJEdXJhdGlvblN0eWxlIjp7IiRpZCI6IjcwOCIsIkZvbnRTZXR0aW5ncyI6eyIkaWQiOiI3MDkiLCJGb250U2l6ZSI6MTAsIkZvbnROYW1lIjoiQ2FsaWJyaSIsIklzQm9sZCI6ZmFsc2UsIklzSXRhbGljIjpmYWxzZSwiSXNVbmRlcmxpbmVkIjpmYWxzZSwiUGFyZW50U3R5bGUiOm51bGx9LCJBdXRvU2l6ZSI6MCwiRm9yZWdyb3VuZCI6eyIkaWQiOiI3MTAiLCJDb2xvciI6eyIkaWQiOiI3M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MTIiLCJUb3AiOjAuMCwiTGVmdCI6MC4wLCJSaWdodCI6MC4wLCJCb3R0b20iOjAuMH0sIlBhZGRpbmciOnsiJGlkIjoiNzEzIiwiVG9wIjowLjAsIkxlZnQiOjAuMCwiUmlnaHQiOjAuMCwiQm90dG9tIjowLjB9LCJCYWNrZ3JvdW5kIjp7IiRpZCI6IjcxNCIsIkNvbG9yIjp7IiRpZCI6IjcxNSIsIkEiOjg5LCJSIjowLCJHIjowLCJCIjowfX0sIklzVmlzaWJsZSI6dHJ1ZSwiV2lkdGgiOjAuMCwiSGVpZ2h0IjowLjAsIkJvcmRlclN0eWxlIjp7IiRpZCI6IjcxNiIsIkxpbmVDb2xvciI6bnVsbCwiTGluZVdlaWdodCI6MC4wLCJMaW5lVHlwZSI6MCwiUGFyZW50U3R5bGUiOm51bGx9LCJQYXJlbnRTdHlsZSI6bnVsbH0sIkhvcml6b250YWxDb25uZWN0b3JTdHlsZSI6eyIkaWQiOiI3MTciLCJMaW5lQ29sb3IiOnsiJGlkIjoiNzE4IiwiJHR5cGUiOiJOTFJFLkNvbW1vbi5Eb20uU29saWRDb2xvckJydXNoLCBOTFJFLkNvbW1vbiIsIkNvbG9yIjp7IiRpZCI6IjcxOSIsIkEiOjI1NSwiUiI6MjA0LCJHIjoyMDQsIkIiOjIwNH19LCJMaW5lV2VpZ2h0IjowLjAsIkxpbmVUeXBlIjowLCJQYXJlbnRTdHlsZSI6bnVsbH0sIlZlcnRpY2FsQ29ubmVjdG9yU3R5bGUiOnsiJGlkIjoiNzIwIiwiTGluZUNvbG9yIjp7IiRpZCI6IjcyMSIsIiR0eXBlIjoiTkxSRS5Db21tb24uRG9tLlNvbGlkQ29sb3JCcnVzaCwgTkxSRS5Db21tb24iLCJDb2xvciI6eyIkaWQiOiI3MjI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3MjMiLCJNYXJnaW4iOnsiJGlkIjoiNzI0IiwiVG9wIjowLjAsIkxlZnQiOjQuMCwiUmlnaHQiOjQuMCwiQm90dG9tIjowLjB9LCJQYWRkaW5nIjp7IiRpZCI6IjcyNSIsIlRvcCI6MC4wLCJMZWZ0IjowLjAsIlJpZ2h0IjowLjAsIkJvdHRvbSI6MC4wfSwiQmFja2dyb3VuZCI6eyIkaWQiOiI3MjYiLCJDb2xvciI6eyIkaWQiOiI3MjciLCJBIjoyNTUsIlIiOjE3OCwiRyI6MTQsIkIiOjE4fX0sIklzVmlzaWJsZSI6dHJ1ZSwiV2lkdGgiOjE4NS4wLCJIZWlnaHQiOjEwLjAsIkJvcmRlclN0eWxlIjp7IiRpZCI6IjcyOCIsIkxpbmVDb2xvciI6eyIkaWQiOiI3MjkiLCIkdHlwZSI6Ik5MUkUuQ29tbW9uLkRvbS5Tb2xpZENvbG9yQnJ1c2gsIE5MUkUuQ29tbW9uIiwiQ29sb3IiOnsiJGlkIjoiNzMwIiwiQSI6MjU1LCJSIjoyNTUsIkciOjAsIkIiOjB9fSwiTGluZVdlaWdodCI6MC4wLCJMaW5lVHlwZSI6MCwiUGFyZW50U3R5bGUiOm51bGx9LCJQYXJlbnRTdHlsZSI6bnVsbH0sIlRpdGxlU3R5bGUiOnsiJGlkIjoiNzMxIiwiRm9udFNldHRpbmdzIjp7IiRpZCI6IjczMiIsIkZvbnRTaXplIjoxMCwiRm9udE5hbWUiOiJDYWxpYnJpIiwiSXNCb2xkIjp0cnVlLCJJc0l0YWxpYyI6ZmFsc2UsIklzVW5kZXJsaW5lZCI6ZmFsc2UsIlBhcmVudFN0eWxlIjpudWxsfSwiQXV0b1NpemUiOjAsIkZvcmVncm91bmQiOnsiJGlkIjoiNzMzIiwiQ29sb3IiOnsiJGlkIjoiNzM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zNSIsIlRvcCI6MC4wLCJMZWZ0IjowLjAsIlJpZ2h0IjowLjAsIkJvdHRvbSI6MC4wfSwiUGFkZGluZyI6eyIkaWQiOiI3MzYiLCJUb3AiOjAuMCwiTGVmdCI6MC4wLCJSaWdodCI6MC4wLCJCb3R0b20iOjAuMH0sIkJhY2tncm91bmQiOnsiJGlkIjoiNzM3IiwiQ29sb3IiOnsiJGlkIjoiNzM4IiwiQSI6MCwiUiI6MjU1LCJHIjoyNTUsIkIiOjI1NX19LCJJc1Zpc2libGUiOnRydWUsIldpZHRoIjowLjAsIkhlaWdodCI6MC4wLCJCb3JkZXJTdHlsZSI6eyIkaWQiOiI3MzkiLCJMaW5lQ29sb3IiOm51bGwsIkxpbmVXZWlnaHQiOjAuMCwiTGluZVR5cGUiOjAsIlBhcmVudFN0eWxlIjpudWxsfSwiUGFyZW50U3R5bGUiOm51bGx9LCJEYXRlU3R5bGUiOnsiJGlkIjoiNzQwIiwiRm9udFNldHRpbmdzIjp7IiRpZCI6Ijc0MSIsIkZvbnRTaXplIjo5LCJGb250TmFtZSI6IkNhbGlicmkiLCJJc0JvbGQiOmZhbHNlLCJJc0l0YWxpYyI6ZmFsc2UsIklzVW5kZXJsaW5lZCI6ZmFsc2UsIlBhcmVudFN0eWxlIjpudWxsfSwiQXV0b1NpemUiOjAsIkZvcmVncm91bmQiOnsiJGlkIjoiNzQyIiwiQ29sb3IiOnsiJGlkIjoiNzQ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NDQiLCJUb3AiOjAuMCwiTGVmdCI6MC4wLCJSaWdodCI6MC4wLCJCb3R0b20iOjAuMH0sIlBhZGRpbmciOnsiJGlkIjoiNzQ1IiwiVG9wIjowLjAsIkxlZnQiOjAuMCwiUmlnaHQiOjAuMCwiQm90dG9tIjowLjB9LCJCYWNrZ3JvdW5kIjp7IiRpZCI6Ijc0NiIsIkNvbG9yIjp7IiRyZWYiOiI3MTUifX0sIklzVmlzaWJsZSI6dHJ1ZSwiV2lkdGgiOjAuMCwiSGVpZ2h0IjowLjAsIkJvcmRlclN0eWxlIjp7IiRpZCI6Ijc0NyIsIkxpbmVDb2xvciI6bnVsbCwiTGluZVdlaWdodCI6MC4wLCJMaW5lVHlwZSI6MCwiUGFyZW50U3R5bGUiOm51bGx9LCJQYXJlbnRTdHlsZSI6bnVsbH0sIkRhdGVGb3JtYXQiOnsiJGlkIjoiNzQ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Q5IiwiRGF0ZVBhcnRJc1Zpc2libGUiOmZhbHNlLCJUaW1lUGFydElzVmlzaWJsZSI6ZmFsc2V9fSwiV2Vla051bWJlcmluZyI6eyIkaWQiOiI3NTAiLCJGb3JtYXQiOjAsIklzVmlzaWJsZSI6ZmFsc2UsIkxhc3RLbm93blZpc2liaWxpdHlTdGF0ZSI6ZmFsc2V9LCJJc1Zpc2libGUiOnRydWUsIlBhcmVudFN0eWxlIjpudWxsfSwiSW5kZXgiOjIsIlNtYXJ0RHVyYXRpb25BY3RpdmF0ZWQiOmZhbHNlLCJEYXRlRm9ybWF0Ijp7IiRyZWYiOiI3NDgifSwiV2Vla051bWJlcmluZyI6eyIkaWQiOiI3NTEiLCJGb3JtYXQiOjAsIklzVmlzaWJsZSI6ZmFsc2UsIkxhc3RLbm93blZpc2liaWxpdHlTdGF0ZSI6ZmFsc2V9LCJJZCI6ImQ3ZmJhMDZkLTdiOTYtNGIzYy1iNTJiLTVhYzcwMWE3YmE2MiIsIkltcG9ydElkIjoiMTIiLCJUaXRsZSI6Ik15IFJlcG9ydHMgVmlldyIsIk5vdGUiOm51bGwsIkh5cGVybGluayI6eyIkaWQiOiI3NTIiLCJBZGRyZXNzIjpudWxsLCJTdWJBZGRyZXNzIjpudWxsfSwiSXNDaGFuZ2VkIjpmYWxzZSwiSXNOZXciOmZhbHNlfX1dLCJfbWlsZXN0b25lcyI6W10sIklkIjoiMDAwMDAwMDAtMDAwMC0wMDAwLTAwMDAtMDAwMDAwMDAwMDAwIiwiSXNTaW5nbGVJdGVtUm93Ijp0cnVlfV0sIkluZGV4IjoxLCJJZCI6ImI0NjI0YmU3LTIzMDItNGExOS1iMmFiLTE3NDQyNDE4MjEyZiIsIkhlYWRlclRleHQiOm51bGwsIklzRGVmYXVsdCI6dHJ1ZSwiU3R5bGUiOnsiJGlkIjoiNzUzIiwiSGVhZGVyU3R5bGUiOnsiJGlkIjoiNzU0IiwiVGV4dFN0eWxlIjp7IiRpZCI6Ijc1NSIsIkZvbnRTZXR0aW5ncyI6eyIkaWQiOiI3NTYiLCJGb250U2l6ZSI6MTEsIkZvbnROYW1lIjoiQ2FsaWJyaSIsIklzQm9sZCI6ZmFsc2UsIklzSXRhbGljIjpmYWxzZSwiSXNVbmRlcmxpbmVkIjpmYWxzZSwiUGFyZW50U3R5bGUiOm51bGx9LCJBdXRvU2l6ZSI6MiwiRm9yZWdyb3VuZCI6eyIkaWQiOiI3NTciLCJDb2xvciI6eyIkaWQiOiI3NTgiLCJBIjoyNTUsIlIiOjAsIkciOjAsIkIiOjB9fSwiTWF4V2lkdGgiOjAuMCwiTWF4SGVpZ2h0IjowLjAsIlNtYXJ0Rm9yZWdyb3VuZElzQWN0aXZlIjpmYWxzZSwiSG9yaXpvbnRhbEFsaWdubWVudCI6MCwiVmVydGljYWxBbGlnbm1lbnQiOjAsIlNtYXJ0Rm9yZWdyb3VuZCI6bnVsbCwiQmFja2dyb3VuZEZpbGxUeXBlIjowLCJNYXJnaW4iOnsiJGlkIjoiNzU5IiwiVG9wIjowLjAsIkxlZnQiOjAuMCwiUmlnaHQiOjAuMCwiQm90dG9tIjowLjB9LCJQYWRkaW5nIjp7IiRpZCI6Ijc2MCIsIlRvcCI6MC4wLCJMZWZ0IjowLjAsIlJpZ2h0IjowLjAsIkJvdHRvbSI6MC4wfSwiQmFja2dyb3VuZCI6bnVsbCwiSXNWaXNpYmxlIjp0cnVlLCJXaWR0aCI6MC4wLCJIZWlnaHQiOjAuMCwiQm9yZGVyU3R5bGUiOm51bGwsIlBhcmVudFN0eWxlIjpudWxsfSwiUmVjdGFuZ2xlU3R5bGUiOnsiJGlkIjoiNzYxIiwiTWFyZ2luIjp7IiRpZCI6Ijc2MiIsIlRvcCI6MC4wLCJMZWZ0IjowLjAsIlJpZ2h0IjowLjAsIkJvdHRvbSI6MC4wfSwiUGFkZGluZyI6eyIkaWQiOiI3NjMiLCJUb3AiOjAuMCwiTGVmdCI6MC4wLCJSaWdodCI6MC4wLCJCb3R0b20iOjAuMH0sIkJhY2tncm91bmQiOnsiJGlkIjoiNzY0IiwiQ29sb3IiOnsiJGlkIjoiNzY1IiwiQSI6NjMsIlIiOjY4LCJHIjoxMTQsIkIiOjE5Nn19LCJJc1Zpc2libGUiOnRydWUsIldpZHRoIjowLjAsIkhlaWdodCI6MC4wLCJCb3JkZXJTdHlsZSI6eyIkaWQiOiI3NjYiLCJMaW5lQ29sb3IiOnsiJGlkIjoiNzY3IiwiJHR5cGUiOiJOTFJFLkNvbW1vbi5Eb20uU29saWRDb2xvckJydXNoLCBOTFJFLkNvbW1vbiIsIkNvbG9yIjp7IiRpZCI6Ijc2OCIsIkEiOjI1NSwiUiI6MjU1LCJHIjowLCJCIjowfX0sIkxpbmVXZWlnaHQiOjAuMCwiTGluZVR5cGUiOjAsIlBhcmVudFN0eWxlIjpudWxsfSwiUGFyZW50U3R5bGUiOm51bGx9LCJNYXJnaW4iOnsiJGlkIjoiNzY5IiwiVG9wIjowLjAsIkxlZnQiOjAuMCwiUmlnaHQiOjAuMCwiQm90dG9tIjowLjB9LCJQYWRkaW5nIjp7IiRpZCI6Ijc3MCIsIlRvcCI6MC4wLCJMZWZ0IjowLjAsIlJpZ2h0IjowLjAsIkJvdHRvbSI6MC4wfSwiQmFja2dyb3VuZCI6bnVsbCwiSXNWaXNpYmxlIjp0cnVlLCJXaWR0aCI6MC4wLCJIZWlnaHQiOjAuMCwiQm9yZGVyU3R5bGUiOm51bGwsIlBhcmVudFN0eWxlIjpudWxsfSwiQmFja2dyb3VuZFN0eWxlIjp7IiRpZCI6Ijc3MSIsIk1hcmdpbiI6eyIkaWQiOiI3NzIiLCJUb3AiOjAuMCwiTGVmdCI6MC4wLCJSaWdodCI6MC4wLCJCb3R0b20iOjAuMH0sIlBhZGRpbmciOnsiJGlkIjoiNzczIiwiVG9wIjowLjAsIkxlZnQiOjAuMCwiUmlnaHQiOjAuMCwiQm90dG9tIjowLjB9LCJCYWNrZ3JvdW5kIjp7IiRpZCI6Ijc3NCIsIkNvbG9yIjp7IiRpZCI6Ijc3NSIsIkEiOjUxLCJSIjoxNjUsIkciOjE2NSwiQiI6MTY1fX0sIklzVmlzaWJsZSI6dHJ1ZSwiV2lkdGgiOjAuMCwiSGVpZ2h0IjowLjAsIkJvcmRlclN0eWxlIjp7IiRpZCI6Ijc3NiIsIkxpbmVDb2xvciI6eyIkaWQiOiI3NzciLCIkdHlwZSI6Ik5MUkUuQ29tbW9uLkRvbS5Tb2xpZENvbG9yQnJ1c2gsIE5MUkUuQ29tbW9uIiwiQ29sb3IiOnsiJGlkIjoiNzc4IiwiQSI6MjU1LCJSIjoyNTUsIkciOjAsIkIiOjB9fSwiTGluZVdlaWdodCI6MC4wLCJMaW5lVHlwZSI6MCwiUGFyZW50U3R5bGUiOm51bGx9LCJQYXJlbnRTdHlsZSI6bnVsbH0sIk1hcmdpbiI6eyIkaWQiOiI3NzkiLCJUb3AiOjAuMCwiTGVmdCI6MC4wLCJSaWdodCI6MC4wLCJCb3R0b20iOjAuMH0sIlBhZGRpbmciOnsiJGlkIjoiNzgwIiwiVG9wIjowLjAsIkxlZnQiOjAuMCwiUmlnaHQiOjAuMCwiQm90dG9tIjowLjB9LCJJc1Zpc2libGUiOnRydWUsIldpZHRoIjowLjAsIkhlaWdodCI6MC4wLCJCb3JkZXJTdHlsZSI6bnVsbCwiUGFyZW50U3R5bGUiOm51bGx9fV0sIklkIjoiZGYzOTUyNWYtNjBlZi00ZGQ5LWI3MzEtOWRmMzljOTAwYTE3IiwiSW5kZXgiOjEsIkhlYWRlclRleHQiOiJEYXRhbWFydCIsIlN0eWxlIjp7IiRpZCI6Ijc4MSIsIkhlYWRlclN0eWxlIjp7IiRpZCI6Ijc4MiIsIlRleHRJc1ZlcnRpY2FsIjpmYWxzZSwiVGV4dFN0eWxlIjp7IiRpZCI6Ijc4MyIsIkZvbnRTZXR0aW5ncyI6eyIkaWQiOiI3ODQiLCJGb250U2l6ZSI6MTIsIkZvbnROYW1lIjoiQ2FsaWJyaSIsIklzQm9sZCI6ZmFsc2UsIklzSXRhbGljIjpmYWxzZSwiSXNVbmRlcmxpbmVkIjpmYWxzZSwiUGFyZW50U3R5bGUiOm51bGx9LCJBdXRvU2l6ZSI6MiwiRm9yZWdyb3VuZCI6eyIkcmVmIjoiNTUyIn0sIk1heFdpZHRoIjo3MC41MzUxNTI0NzI3Mzc2NSwiTWF4SGVpZ2h0IjowLjAsIlNtYXJ0Rm9yZWdyb3VuZElzQWN0aXZlIjpmYWxzZSwiSG9yaXpvbnRhbEFsaWdubWVudCI6MCwiVmVydGljYWxBbGlnbm1lbnQiOjAsIlNtYXJ0Rm9yZWdyb3VuZCI6bnVsbCwiQmFja2dyb3VuZEZpbGxUeXBlIjowLCJNYXJnaW4iOnsiJGlkIjoiNzg1IiwiVG9wIjowLjAsIkxlZnQiOjAuMCwiUmlnaHQiOjAuMCwiQm90dG9tIjowLjB9LCJQYWRkaW5nIjp7IiRpZCI6Ijc4NiIsIlRvcCI6MC4wLCJMZWZ0IjowLjAsIlJpZ2h0IjowLjAsIkJvdHRvbSI6MC4wfSwiQmFja2dyb3VuZCI6bnVsbCwiSXNWaXNpYmxlIjp0cnVlLCJXaWR0aCI6MC4wLCJIZWlnaHQiOjAuMCwiQm9yZGVyU3R5bGUiOm51bGwsIlBhcmVudFN0eWxlIjpudWxsfSwiUmVjdGFuZ2xlU3R5bGUiOnsiJGlkIjoiNzg3IiwiTWFyZ2luIjp7IiRpZCI6Ijc4OCIsIlRvcCI6MC4wLCJMZWZ0IjowLjAsIlJpZ2h0IjowLjAsIkJvdHRvbSI6MC4wfSwiUGFkZGluZyI6eyIkaWQiOiI3ODkiLCJUb3AiOjAuMCwiTGVmdCI6MC4wLCJSaWdodCI6MC4wLCJCb3R0b20iOjAuMH0sIkJhY2tncm91bmQiOnsiJHJlZiI6IjU1OSJ9LCJJc1Zpc2libGUiOnRydWUsIldpZHRoIjowLjAsIkhlaWdodCI6MC4wLCJCb3JkZXJTdHlsZSI6eyIkaWQiOiI3OTAiLCJMaW5lQ29sb3IiOnsiJGlkIjoiNzkxIiwiJHR5cGUiOiJOTFJFLkNvbW1vbi5Eb20uU29saWRDb2xvckJydXNoLCBOTFJFLkNvbW1vbiIsIkNvbG9yIjp7IiRpZCI6Ijc5MiIsIkEiOjI1NSwiUiI6ODgsIkciOjM5LCJCIjo3fX0sIkxpbmVXZWlnaHQiOjAuMCwiTGluZVR5cGUiOjAsIlBhcmVudFN0eWxlIjpudWxsfSwiUGFyZW50U3R5bGUiOm51bGx9LCJNYXJnaW4iOnsiJGlkIjoiNzkzIiwiVG9wIjowLjAsIkxlZnQiOjAuMCwiUmlnaHQiOjAuMCwiQm90dG9tIjowLjB9LCJQYWRkaW5nIjp7IiRpZCI6Ijc5NCIsIlRvcCI6MC4wLCJMZWZ0IjowLjAsIlJpZ2h0IjowLjAsIkJvdHRvbSI6MC4wfSwiQmFja2dyb3VuZCI6bnVsbCwiSXNWaXNpYmxlIjp0cnVlLCJXaWR0aCI6MC4wLCJIZWlnaHQiOjAuMCwiQm9yZGVyU3R5bGUiOm51bGwsIlBhcmVudFN0eWxlIjpudWxsfSwiQmFja2dyb3VuZFN0eWxlIjp7IiRpZCI6Ijc5NSIsIk1hcmdpbiI6eyIkaWQiOiI3OTYiLCJUb3AiOjAuMCwiTGVmdCI6MC4wLCJSaWdodCI6MC4wLCJCb3R0b20iOjAuMH0sIlBhZGRpbmciOnsiJGlkIjoiNzk3IiwiVG9wIjowLjAsIkxlZnQiOjAuMCwiUmlnaHQiOjAuMCwiQm90dG9tIjowLjB9LCJCYWNrZ3JvdW5kIjp7IiRyZWYiOiI1NjkifSwiSXNWaXNpYmxlIjp0cnVlLCJXaWR0aCI6MC4wLCJIZWlnaHQiOjAuMCwiQm9yZGVyU3R5bGUiOnsiJGlkIjoiNzk4IiwiTGluZUNvbG9yIjp7IiRpZCI6Ijc5OSIsIiR0eXBlIjoiTkxSRS5Db21tb24uRG9tLlNvbGlkQ29sb3JCcnVzaCwgTkxSRS5Db21tb24iLCJDb2xvciI6eyIkaWQiOiI4MDAiLCJBIjoyNTUsIlIiOjg4LCJHIjozOSwiQiI6N319LCJMaW5lV2VpZ2h0IjowLjAsIkxpbmVUeXBlIjowLCJQYXJlbnRTdHlsZSI6bnVsbH0sIlBhcmVudFN0eWxlIjpudWxsfSwiSXNBYm92ZVRpbWViYW5kIjpmYWxzZSwiTWFyZ2luIjp7IiRpZCI6IjgwMSIsIlRvcCI6MC4wLCJMZWZ0IjowLjAsIlJpZ2h0IjowLjAsIkJvdHRvbSI6MC4wfSwiUGFkZGluZyI6eyIkaWQiOiI4MDIiLCJUb3AiOjAuMCwiTGVmdCI6MC4wLCJSaWdodCI6MC4wLCJCb3R0b20iOjAuMH0sIklzVmlzaWJsZSI6dHJ1ZSwiV2lkdGgiOjAuMCwiSGVpZ2h0IjowLjAsIkJvcmRlclN0eWxlIjp7IiRpZCI6IjgwMyIsIkxpbmVDb2xvciI6bnVsbCwiTGluZVdlaWdodCI6MC4wLCJMaW5lVHlwZSI6MCwiUGFyZW50U3R5bGUiOm51bGx9LCJQYXJlbnRTdHlsZSI6bnVsbH19LHsiJGlkIjoiODA0IiwiX2FjdGl2aXRpZXMiOlt7IiRpZCI6IjgwNSIsIl9yb3dzIjpbeyIkaWQiOiI4MDYiLCJfdGFza3MiOlt7IiRpZCI6IjgwNyIsIl9hdHRhY2hlZE1pbGVzdG9uZXMiOltdLCJUYXNrRGVmaW5pdGlvbiI6eyIkaWQiOiI4MDgiLCJHcm91cE5hbWUiOm51bGwsIlN0YXJ0RGF0ZSI6IjIwMTktMDQtMTVUMDA6MDA6MDAiLCJFbmREYXRlIjoiMjAxOS0wNC0xOVQyMzo1OTowMCIsIlBlcmNlbnRhZ2VDb21wbGV0ZSI6bnVsbCwiU3R5bGUiOnsiJGlkIjoiODA5IiwiU2hhcGUiOjIsIlNoYXBlVGhpY2tuZXNzIjowLCJEdXJhdGlvbkZvcm1hdCI6MCwiSW5jbHVkZU5vbldvcmtpbmdEYXlzSW5EdXJhdGlvbiI6ZmFsc2UsIlBlcmNlbnRhZ2VDb21wbGV0ZVN0eWxlIjp7IiRpZCI6IjgxMCIsIkZvbnRTZXR0aW5ncyI6eyIkaWQiOiI4MTEiLCJGb250U2l6ZSI6OSwiRm9udE5hbWUiOiJDYWxpYnJpIiwiSXNCb2xkIjpmYWxzZSwiSXNJdGFsaWMiOmZhbHNlLCJJc1VuZGVybGluZWQiOmZhbHNlLCJQYXJlbnRTdHlsZSI6bnVsbH0sIkF1dG9TaXplIjowLCJGb3JlZ3JvdW5kIjp7IiRpZCI6IjgxMiIsIkNvbG9yIjp7IiRpZCI6Ijgx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4MTQiLCJUb3AiOjAuMCwiTGVmdCI6MC4wLCJSaWdodCI6MC4wLCJCb3R0b20iOjAuMH0sIlBhZGRpbmciOnsiJGlkIjoiODE1IiwiVG9wIjowLjAsIkxlZnQiOjAuMCwiUmlnaHQiOjAuMCwiQm90dG9tIjowLjB9LCJCYWNrZ3JvdW5kIjp7IiRpZCI6IjgxNiIsIkNvbG9yIjp7IiRpZCI6IjgxNyIsIkEiOjg5LCJSIjowLCJHIjowLCJCIjowfX0sIklzVmlzaWJsZSI6dHJ1ZSwiV2lkdGgiOjAuMCwiSGVpZ2h0IjowLjAsIkJvcmRlclN0eWxlIjp7IiRpZCI6IjgxOCIsIkxpbmVDb2xvciI6bnVsbCwiTGluZVdlaWdodCI6MC4wLCJMaW5lVHlwZSI6MCwiUGFyZW50U3R5bGUiOm51bGx9LCJQYXJlbnRTdHlsZSI6bnVsbH0sIkR1cmF0aW9uU3R5bGUiOnsiJGlkIjoiODE5IiwiRm9udFNldHRpbmdzIjp7IiRpZCI6IjgyMCIsIkZvbnRTaXplIjoxMCwiRm9udE5hbWUiOiJDYWxpYnJpIiwiSXNCb2xkIjpmYWxzZSwiSXNJdGFsaWMiOmZhbHNlLCJJc1VuZGVybGluZWQiOmZhbHNlLCJQYXJlbnRTdHlsZSI6bnVsbH0sIkF1dG9TaXplIjowLCJGb3JlZ3JvdW5kIjp7IiRpZCI6IjgyMSIsIkNvbG9yIjp7IiRpZCI6Ijgy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yMyIsIlRvcCI6MC4wLCJMZWZ0IjowLjAsIlJpZ2h0IjowLjAsIkJvdHRvbSI6MC4wfSwiUGFkZGluZyI6eyIkaWQiOiI4MjQiLCJUb3AiOjAuMCwiTGVmdCI6MC4wLCJSaWdodCI6MC4wLCJCb3R0b20iOjAuMH0sIkJhY2tncm91bmQiOnsiJGlkIjoiODI1IiwiQ29sb3IiOnsiJGlkIjoiODI2IiwiQSI6ODksIlIiOjAsIkciOjAsIkIiOjB9fSwiSXNWaXNpYmxlIjp0cnVlLCJXaWR0aCI6MC4wLCJIZWlnaHQiOjAuMCwiQm9yZGVyU3R5bGUiOnsiJGlkIjoiODI3IiwiTGluZUNvbG9yIjpudWxsLCJMaW5lV2VpZ2h0IjowLjAsIkxpbmVUeXBlIjowLCJQYXJlbnRTdHlsZSI6bnVsbH0sIlBhcmVudFN0eWxlIjpudWxsfSwiSG9yaXpvbnRhbENvbm5lY3RvclN0eWxlIjp7IiRpZCI6IjgyOCIsIkxpbmVDb2xvciI6eyIkaWQiOiI4MjkiLCIkdHlwZSI6Ik5MUkUuQ29tbW9uLkRvbS5Tb2xpZENvbG9yQnJ1c2gsIE5MUkUuQ29tbW9uIiwiQ29sb3IiOnsiJGlkIjoiODMwIiwiQSI6MjU1LCJSIjoyMDQsIkciOjIwNCwiQiI6MjA0fX0sIkxpbmVXZWlnaHQiOjAuMCwiTGluZVR5cGUiOjAsIlBhcmVudFN0eWxlIjpudWxsfSwiVmVydGljYWxDb25uZWN0b3JTdHlsZSI6eyIkaWQiOiI4MzEiLCJMaW5lQ29sb3IiOnsiJGlkIjoiODMyIiwiJHR5cGUiOiJOTFJFLkNvbW1vbi5Eb20uU29saWRDb2xvckJydXNoLCBOTFJFLkNvbW1vbiIsIkNvbG9yIjp7IiRpZCI6Ijgz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gzNCIsIk1hcmdpbiI6eyIkaWQiOiI4MzUiLCJUb3AiOjAuMCwiTGVmdCI6NC4wLCJSaWdodCI6NC4wLCJCb3R0b20iOjAuMH0sIlBhZGRpbmciOnsiJGlkIjoiODM2IiwiVG9wIjowLjAsIkxlZnQiOjAuMCwiUmlnaHQiOjAuMCwiQm90dG9tIjowLjB9LCJCYWNrZ3JvdW5kIjp7IiRpZCI6IjgzNyIsIkNvbG9yIjp7IiRpZCI6IjgzOCIsIkEiOjI1NSwiUiI6MTExLCJHIjo0OSwiQiI6MTUyfX0sIklzVmlzaWJsZSI6dHJ1ZSwiV2lkdGgiOjE4NS4wLCJIZWlnaHQiOjEwLjAsIkJvcmRlclN0eWxlIjp7IiRpZCI6IjgzOSIsIkxpbmVDb2xvciI6eyIkaWQiOiI4NDAiLCIkdHlwZSI6Ik5MUkUuQ29tbW9uLkRvbS5Tb2xpZENvbG9yQnJ1c2gsIE5MUkUuQ29tbW9uIiwiQ29sb3IiOnsiJGlkIjoiODQxIiwiQSI6MjU1LCJSIjoyNTUsIkciOjAsIkIiOjB9fSwiTGluZVdlaWdodCI6MC4wLCJMaW5lVHlwZSI6MCwiUGFyZW50U3R5bGUiOm51bGx9LCJQYXJlbnRTdHlsZSI6bnVsbH0sIlRpdGxlU3R5bGUiOnsiJGlkIjoiODQyIiwiRm9udFNldHRpbmdzIjp7IiRpZCI6Ijg0MyIsIkZvbnRTaXplIjoxMCwiRm9udE5hbWUiOiJDYWxpYnJpIiwiSXNCb2xkIjp0cnVlLCJJc0l0YWxpYyI6ZmFsc2UsIklzVW5kZXJsaW5lZCI6ZmFsc2UsIlBhcmVudFN0eWxlIjpudWxsfSwiQXV0b1NpemUiOjAsIkZvcmVncm91bmQiOnsiJGlkIjoiODQ0IiwiQ29sb3IiOnsiJGlkIjoiODQ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g0NiIsIlRvcCI6MC4wLCJMZWZ0IjowLjAsIlJpZ2h0IjowLjAsIkJvdHRvbSI6MC4wfSwiUGFkZGluZyI6eyIkaWQiOiI4NDciLCJUb3AiOjAuMCwiTGVmdCI6MC4wLCJSaWdodCI6MC4wLCJCb3R0b20iOjAuMH0sIkJhY2tncm91bmQiOnsiJGlkIjoiODQ4IiwiQ29sb3IiOnsiJGlkIjoiODQ5IiwiQSI6MCwiUiI6MjU1LCJHIjoyNTUsIkIiOjI1NX19LCJJc1Zpc2libGUiOnRydWUsIldpZHRoIjowLjAsIkhlaWdodCI6MC4wLCJCb3JkZXJTdHlsZSI6eyIkaWQiOiI4NTAiLCJMaW5lQ29sb3IiOm51bGwsIkxpbmVXZWlnaHQiOjAuMCwiTGluZVR5cGUiOjAsIlBhcmVudFN0eWxlIjpudWxsfSwiUGFyZW50U3R5bGUiOm51bGx9LCJEYXRlU3R5bGUiOnsiJGlkIjoiODUxIiwiRm9udFNldHRpbmdzIjp7IiRpZCI6Ijg1MiIsIkZvbnRTaXplIjo5LCJGb250TmFtZSI6IkNhbGlicmkiLCJJc0JvbGQiOmZhbHNlLCJJc0l0YWxpYyI6ZmFsc2UsIklzVW5kZXJsaW5lZCI6ZmFsc2UsIlBhcmVudFN0eWxlIjpudWxsfSwiQXV0b1NpemUiOjAsIkZvcmVncm91bmQiOnsiJGlkIjoiODUzIiwiQ29sb3IiOnsiJGlkIjoiODU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TUiLCJUb3AiOjAuMCwiTGVmdCI6MC4wLCJSaWdodCI6MC4wLCJCb3R0b20iOjAuMH0sIlBhZGRpbmciOnsiJGlkIjoiODU2IiwiVG9wIjowLjAsIkxlZnQiOjAuMCwiUmlnaHQiOjAuMCwiQm90dG9tIjowLjB9LCJCYWNrZ3JvdW5kIjp7IiRpZCI6Ijg1NyIsIkNvbG9yIjp7IiRyZWYiOiI4MjYifX0sIklzVmlzaWJsZSI6dHJ1ZSwiV2lkdGgiOjAuMCwiSGVpZ2h0IjowLjAsIkJvcmRlclN0eWxlIjp7IiRpZCI6Ijg1OCIsIkxpbmVDb2xvciI6bnVsbCwiTGluZVdlaWdodCI6MC4wLCJMaW5lVHlwZSI6MCwiUGFyZW50U3R5bGUiOm51bGx9LCJQYXJlbnRTdHlsZSI6bnVsbH0sIkRhdGVGb3JtYXQiOnsiJGlkIjoiODU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YwIiwiRGF0ZVBhcnRJc1Zpc2libGUiOmZhbHNlLCJUaW1lUGFydElzVmlzaWJsZSI6ZmFsc2V9fSwiV2Vla051bWJlcmluZyI6eyIkaWQiOiI4NjEiLCJGb3JtYXQiOjAsIklzVmlzaWJsZSI6ZmFsc2UsIkxhc3RLbm93blZpc2liaWxpdHlTdGF0ZSI6ZmFsc2V9LCJJc1Zpc2libGUiOnRydWUsIlBhcmVudFN0eWxlIjpudWxsfSwiSW5kZXgiOjEsIlNtYXJ0RHVyYXRpb25BY3RpdmF0ZWQiOmZhbHNlLCJEYXRlRm9ybWF0Ijp7IiRyZWYiOiI4NTkifSwiV2Vla051bWJlcmluZyI6eyIkaWQiOiI4NjIiLCJGb3JtYXQiOjAsIklzVmlzaWJsZSI6ZmFsc2UsIkxhc3RLbm93blZpc2liaWxpdHlTdGF0ZSI6ZmFsc2V9LCJJZCI6IjVjMzczMTQ4LTk5M2ItNGRiZC1hYzJmLTIwODI0MzVmMWQ3YiIsIkltcG9ydElkIjoiMTUiLCJUaXRsZSI6IlZlbmRvci1zdWdnZXN0IiwiTm90ZSI6bnVsbCwiSHlwZXJsaW5rIjp7IiRpZCI6Ijg2MyIsIkFkZHJlc3MiOm51bGwsIlN1YkFkZHJlc3MiOm51bGx9LCJJc0NoYW5nZWQiOmZhbHNlLCJJc05ldyI6ZmFsc2V9fSx7IiRpZCI6Ijg2NCIsIl9hdHRhY2hlZE1pbGVzdG9uZXMiOltdLCJUYXNrRGVmaW5pdGlvbiI6eyIkaWQiOiI4NjUiLCJHcm91cE5hbWUiOm51bGwsIlN0YXJ0RGF0ZSI6IjIwMTktMDQtMDhUMDA6MDA6MDAiLCJFbmREYXRlIjoiMjAxOS0wNC0xMlQyMzo1OTowMCIsIlBlcmNlbnRhZ2VDb21wbGV0ZSI6bnVsbCwiU3R5bGUiOnsiJGlkIjoiODY2IiwiU2hhcGUiOjIsIlNoYXBlVGhpY2tuZXNzIjowLCJEdXJhdGlvbkZvcm1hdCI6MCwiSW5jbHVkZU5vbldvcmtpbmdEYXlzSW5EdXJhdGlvbiI6ZmFsc2UsIlBlcmNlbnRhZ2VDb21wbGV0ZVN0eWxlIjp7IiRpZCI6Ijg2NyIsIkZvbnRTZXR0aW5ncyI6eyIkaWQiOiI4NjgiLCJGb250U2l6ZSI6OSwiRm9udE5hbWUiOiJDYWxpYnJpIiwiSXNCb2xkIjpmYWxzZSwiSXNJdGFsaWMiOmZhbHNlLCJJc1VuZGVybGluZWQiOmZhbHNlLCJQYXJlbnRTdHlsZSI6bnVsbH0sIkF1dG9TaXplIjowLCJGb3JlZ3JvdW5kIjp7IiRpZCI6Ijg2OSIsIkNvbG9yIjp7IiRpZCI6Ijg3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4NzEiLCJUb3AiOjAuMCwiTGVmdCI6MC4wLCJSaWdodCI6MC4wLCJCb3R0b20iOjAuMH0sIlBhZGRpbmciOnsiJGlkIjoiODcyIiwiVG9wIjowLjAsIkxlZnQiOjAuMCwiUmlnaHQiOjAuMCwiQm90dG9tIjowLjB9LCJCYWNrZ3JvdW5kIjp7IiRpZCI6Ijg3MyIsIkNvbG9yIjp7IiRpZCI6Ijg3NCIsIkEiOjg5LCJSIjowLCJHIjowLCJCIjowfX0sIklzVmlzaWJsZSI6dHJ1ZSwiV2lkdGgiOjAuMCwiSGVpZ2h0IjowLjAsIkJvcmRlclN0eWxlIjp7IiRpZCI6Ijg3NSIsIkxpbmVDb2xvciI6bnVsbCwiTGluZVdlaWdodCI6MC4wLCJMaW5lVHlwZSI6MCwiUGFyZW50U3R5bGUiOm51bGx9LCJQYXJlbnRTdHlsZSI6bnVsbH0sIkR1cmF0aW9uU3R5bGUiOnsiJGlkIjoiODc2IiwiRm9udFNldHRpbmdzIjp7IiRpZCI6Ijg3NyIsIkZvbnRTaXplIjoxMCwiRm9udE5hbWUiOiJDYWxpYnJpIiwiSXNCb2xkIjpmYWxzZSwiSXNJdGFsaWMiOmZhbHNlLCJJc1VuZGVybGluZWQiOmZhbHNlLCJQYXJlbnRTdHlsZSI6bnVsbH0sIkF1dG9TaXplIjowLCJGb3JlZ3JvdW5kIjp7IiRpZCI6Ijg3OCIsIkNvbG9yIjp7IiRpZCI6Ijg3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4MCIsIlRvcCI6MC4wLCJMZWZ0IjowLjAsIlJpZ2h0IjowLjAsIkJvdHRvbSI6MC4wfSwiUGFkZGluZyI6eyIkaWQiOiI4ODEiLCJUb3AiOjAuMCwiTGVmdCI6MC4wLCJSaWdodCI6MC4wLCJCb3R0b20iOjAuMH0sIkJhY2tncm91bmQiOnsiJGlkIjoiODgyIiwiQ29sb3IiOnsiJGlkIjoiODgzIiwiQSI6ODksIlIiOjAsIkciOjAsIkIiOjB9fSwiSXNWaXNpYmxlIjp0cnVlLCJXaWR0aCI6MC4wLCJIZWlnaHQiOjAuMCwiQm9yZGVyU3R5bGUiOnsiJGlkIjoiODg0IiwiTGluZUNvbG9yIjpudWxsLCJMaW5lV2VpZ2h0IjowLjAsIkxpbmVUeXBlIjowLCJQYXJlbnRTdHlsZSI6bnVsbH0sIlBhcmVudFN0eWxlIjpudWxsfSwiSG9yaXpvbnRhbENvbm5lY3RvclN0eWxlIjp7IiRpZCI6Ijg4NSIsIkxpbmVDb2xvciI6eyIkaWQiOiI4ODYiLCIkdHlwZSI6Ik5MUkUuQ29tbW9uLkRvbS5Tb2xpZENvbG9yQnJ1c2gsIE5MUkUuQ29tbW9uIiwiQ29sb3IiOnsiJGlkIjoiODg3IiwiQSI6MjU1LCJSIjoyMDQsIkciOjIwNCwiQiI6MjA0fX0sIkxpbmVXZWlnaHQiOjAuMCwiTGluZVR5cGUiOjAsIlBhcmVudFN0eWxlIjpudWxsfSwiVmVydGljYWxDb25uZWN0b3JTdHlsZSI6eyIkaWQiOiI4ODgiLCJMaW5lQ29sb3IiOnsiJGlkIjoiODg5IiwiJHR5cGUiOiJOTFJFLkNvbW1vbi5Eb20uU29saWRDb2xvckJydXNoLCBOTFJFLkNvbW1vbiIsIkNvbG9yIjp7IiRpZCI6Ijg5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g5MSIsIk1hcmdpbiI6eyIkaWQiOiI4OTIiLCJUb3AiOjAuMCwiTGVmdCI6NC4wLCJSaWdodCI6NC4wLCJCb3R0b20iOjAuMH0sIlBhZGRpbmciOnsiJGlkIjoiODkzIiwiVG9wIjowLjAsIkxlZnQiOjAuMCwiUmlnaHQiOjAuMCwiQm90dG9tIjowLjB9LCJCYWNrZ3JvdW5kIjp7IiRpZCI6Ijg5NCIsIkNvbG9yIjp7IiRpZCI6Ijg5NSIsIkEiOjI1NSwiUiI6MTc4LCJHIjoxNCwiQiI6MTh9fSwiSXNWaXNpYmxlIjp0cnVlLCJXaWR0aCI6MTg1LjAsIkhlaWdodCI6MTAuMCwiQm9yZGVyU3R5bGUiOnsiJGlkIjoiODk2IiwiTGluZUNvbG9yIjp7IiRpZCI6Ijg5NyIsIiR0eXBlIjoiTkxSRS5Db21tb24uRG9tLlNvbGlkQ29sb3JCcnVzaCwgTkxSRS5Db21tb24iLCJDb2xvciI6eyIkaWQiOiI4OTgiLCJBIjoyNTUsIlIiOjI1NSwiRyI6MCwiQiI6MH19LCJMaW5lV2VpZ2h0IjowLjAsIkxpbmVUeXBlIjowLCJQYXJlbnRTdHlsZSI6bnVsbH0sIlBhcmVudFN0eWxlIjpudWxsfSwiVGl0bGVTdHlsZSI6eyIkaWQiOiI4OTkiLCJGb250U2V0dGluZ3MiOnsiJGlkIjoiOTAwIiwiRm9udFNpemUiOjEwLCJGb250TmFtZSI6IkNhbGlicmkiLCJJc0JvbGQiOnRydWUsIklzSXRhbGljIjpmYWxzZSwiSXNVbmRlcmxpbmVkIjpmYWxzZSwiUGFyZW50U3R5bGUiOm51bGx9LCJBdXRvU2l6ZSI6MCwiRm9yZWdyb3VuZCI6eyIkaWQiOiI5MDEiLCJDb2xvciI6eyIkaWQiOiI5MD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OTAzIiwiVG9wIjowLjAsIkxlZnQiOjAuMCwiUmlnaHQiOjAuMCwiQm90dG9tIjowLjB9LCJQYWRkaW5nIjp7IiRpZCI6IjkwNCIsIlRvcCI6MC4wLCJMZWZ0IjowLjAsIlJpZ2h0IjowLjAsIkJvdHRvbSI6MC4wfSwiQmFja2dyb3VuZCI6eyIkaWQiOiI5MDUiLCJDb2xvciI6eyIkaWQiOiI5MDYiLCJBIjowLCJSIjoyNTUsIkciOjI1NSwiQiI6MjU1fX0sIklzVmlzaWJsZSI6dHJ1ZSwiV2lkdGgiOjAuMCwiSGVpZ2h0IjowLjAsIkJvcmRlclN0eWxlIjp7IiRpZCI6IjkwNyIsIkxpbmVDb2xvciI6bnVsbCwiTGluZVdlaWdodCI6MC4wLCJMaW5lVHlwZSI6MCwiUGFyZW50U3R5bGUiOm51bGx9LCJQYXJlbnRTdHlsZSI6bnVsbH0sIkRhdGVTdHlsZSI6eyIkaWQiOiI5MDgiLCJGb250U2V0dGluZ3MiOnsiJGlkIjoiOTA5IiwiRm9udFNpemUiOjksIkZvbnROYW1lIjoiQ2FsaWJyaSIsIklzQm9sZCI6ZmFsc2UsIklzSXRhbGljIjpmYWxzZSwiSXNVbmRlcmxpbmVkIjpmYWxzZSwiUGFyZW50U3R5bGUiOm51bGx9LCJBdXRvU2l6ZSI6MCwiRm9yZWdyb3VuZCI6eyIkaWQiOiI5MTAiLCJDb2xvciI6eyIkaWQiOiI5M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xMiIsIlRvcCI6MC4wLCJMZWZ0IjowLjAsIlJpZ2h0IjowLjAsIkJvdHRvbSI6MC4wfSwiUGFkZGluZyI6eyIkaWQiOiI5MTMiLCJUb3AiOjAuMCwiTGVmdCI6MC4wLCJSaWdodCI6MC4wLCJCb3R0b20iOjAuMH0sIkJhY2tncm91bmQiOnsiJGlkIjoiOTE0IiwiQ29sb3IiOnsiJHJlZiI6Ijg4MyJ9fSwiSXNWaXNpYmxlIjp0cnVlLCJXaWR0aCI6MC4wLCJIZWlnaHQiOjAuMCwiQm9yZGVyU3R5bGUiOnsiJGlkIjoiOTE1IiwiTGluZUNvbG9yIjpudWxsLCJMaW5lV2VpZ2h0IjowLjAsIkxpbmVUeXBlIjowLCJQYXJlbnRTdHlsZSI6bnVsbH0sIlBhcmVudFN0eWxlIjpudWxsfSwiRGF0ZUZvcm1hdCI6eyIkaWQiOiI5MT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MTciLCJEYXRlUGFydElzVmlzaWJsZSI6ZmFsc2UsIlRpbWVQYXJ0SXNWaXNpYmxlIjpmYWxzZX19LCJXZWVrTnVtYmVyaW5nIjp7IiRpZCI6IjkxOCIsIkZvcm1hdCI6MCwiSXNWaXNpYmxlIjpmYWxzZSwiTGFzdEtub3duVmlzaWJpbGl0eVN0YXRlIjpmYWxzZX0sIklzVmlzaWJsZSI6dHJ1ZSwiUGFyZW50U3R5bGUiOm51bGx9LCJJbmRleCI6MCwiU21hcnREdXJhdGlvbkFjdGl2YXRlZCI6ZmFsc2UsIkRhdGVGb3JtYXQiOnsiJHJlZiI6IjkxNiJ9LCJXZWVrTnVtYmVyaW5nIjp7IiRpZCI6IjkxOSIsIkZvcm1hdCI6MCwiSXNWaXNpYmxlIjpmYWxzZSwiTGFzdEtub3duVmlzaWJpbGl0eVN0YXRlIjpmYWxzZX0sIklkIjoiYTlkYWYzNWItNjIxZS00ODVhLTlhMDItMmUwYTYyZjNhMTcxIiwiSW1wb3J0SWQiOiIxMyIsIlRpdGxlIjoiRmlsdGVyIE9yZGVycyIsIk5vdGUiOm51bGwsIkh5cGVybGluayI6eyIkaWQiOiI5MjAiLCJBZGRyZXNzIjpudWxsLCJTdWJBZGRyZXNzIjpudWxsfSwiSXNDaGFuZ2VkIjpmYWxzZSwiSXNOZXciOmZhbHNlfX1dLCJfbWlsZXN0b25lcyI6W10sIklkIjoiZGQwNjg0MjItOGJiZS00NzQ2LWIwNDItZTlhOGI4MzY0NWE0IiwiSXNTaW5nbGVJdGVtUm93IjpmYWxzZX0seyIkaWQiOiI5MjEiLCJfdGFza3MiOlt7IiRpZCI6IjkyMiIsIl9hdHRhY2hlZE1pbGVzdG9uZXMiOltdLCJUYXNrRGVmaW5pdGlvbiI6eyIkaWQiOiI5MjMiLCJHcm91cE5hbWUiOm51bGwsIlN0YXJ0RGF0ZSI6IjIwMTktMDQtMTVUMDA6MDA6MDAiLCJFbmREYXRlIjoiMjAxOS0wNC0xOVQyMzo1OTowMCIsIlBlcmNlbnRhZ2VDb21wbGV0ZSI6bnVsbCwiU3R5bGUiOnsiJGlkIjoiOTI0IiwiU2hhcGUiOjIsIlNoYXBlVGhpY2tuZXNzIjowLCJEdXJhdGlvbkZvcm1hdCI6MCwiSW5jbHVkZU5vbldvcmtpbmdEYXlzSW5EdXJhdGlvbiI6ZmFsc2UsIlBlcmNlbnRhZ2VDb21wbGV0ZVN0eWxlIjp7IiRpZCI6IjkyNSIsIkZvbnRTZXR0aW5ncyI6eyIkaWQiOiI5MjYiLCJGb250U2l6ZSI6OSwiRm9udE5hbWUiOiJDYWxpYnJpIiwiSXNCb2xkIjpmYWxzZSwiSXNJdGFsaWMiOmZhbHNlLCJJc1VuZGVybGluZWQiOmZhbHNlLCJQYXJlbnRTdHlsZSI6bnVsbH0sIkF1dG9TaXplIjowLCJGb3JlZ3JvdW5kIjp7IiRpZCI6IjkyNyIsIkNvbG9yIjp7IiRpZCI6Ijky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MjkiLCJUb3AiOjAuMCwiTGVmdCI6MC4wLCJSaWdodCI6MC4wLCJCb3R0b20iOjAuMH0sIlBhZGRpbmciOnsiJGlkIjoiOTMwIiwiVG9wIjowLjAsIkxlZnQiOjAuMCwiUmlnaHQiOjAuMCwiQm90dG9tIjowLjB9LCJCYWNrZ3JvdW5kIjp7IiRpZCI6IjkzMSIsIkNvbG9yIjp7IiRpZCI6IjkzMiIsIkEiOjg5LCJSIjowLCJHIjowLCJCIjowfX0sIklzVmlzaWJsZSI6dHJ1ZSwiV2lkdGgiOjAuMCwiSGVpZ2h0IjowLjAsIkJvcmRlclN0eWxlIjp7IiRpZCI6IjkzMyIsIkxpbmVDb2xvciI6bnVsbCwiTGluZVdlaWdodCI6MC4wLCJMaW5lVHlwZSI6MCwiUGFyZW50U3R5bGUiOm51bGx9LCJQYXJlbnRTdHlsZSI6bnVsbH0sIkR1cmF0aW9uU3R5bGUiOnsiJGlkIjoiOTM0IiwiRm9udFNldHRpbmdzIjp7IiRpZCI6IjkzNSIsIkZvbnRTaXplIjoxMCwiRm9udE5hbWUiOiJDYWxpYnJpIiwiSXNCb2xkIjpmYWxzZSwiSXNJdGFsaWMiOmZhbHNlLCJJc1VuZGVybGluZWQiOmZhbHNlLCJQYXJlbnRTdHlsZSI6bnVsbH0sIkF1dG9TaXplIjowLCJGb3JlZ3JvdW5kIjp7IiRpZCI6IjkzNiIsIkNvbG9yIjp7IiRpZCI6Ijkz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zOCIsIlRvcCI6MC4wLCJMZWZ0IjowLjAsIlJpZ2h0IjowLjAsIkJvdHRvbSI6MC4wfSwiUGFkZGluZyI6eyIkaWQiOiI5MzkiLCJUb3AiOjAuMCwiTGVmdCI6MC4wLCJSaWdodCI6MC4wLCJCb3R0b20iOjAuMH0sIkJhY2tncm91bmQiOnsiJGlkIjoiOTQwIiwiQ29sb3IiOnsiJGlkIjoiOTQxIiwiQSI6ODksIlIiOjAsIkciOjAsIkIiOjB9fSwiSXNWaXNpYmxlIjp0cnVlLCJXaWR0aCI6MC4wLCJIZWlnaHQiOjAuMCwiQm9yZGVyU3R5bGUiOnsiJGlkIjoiOTQyIiwiTGluZUNvbG9yIjpudWxsLCJMaW5lV2VpZ2h0IjowLjAsIkxpbmVUeXBlIjowLCJQYXJlbnRTdHlsZSI6bnVsbH0sIlBhcmVudFN0eWxlIjpudWxsfSwiSG9yaXpvbnRhbENvbm5lY3RvclN0eWxlIjp7IiRpZCI6Ijk0MyIsIkxpbmVDb2xvciI6eyIkaWQiOiI5NDQiLCIkdHlwZSI6Ik5MUkUuQ29tbW9uLkRvbS5Tb2xpZENvbG9yQnJ1c2gsIE5MUkUuQ29tbW9uIiwiQ29sb3IiOnsiJGlkIjoiOTQ1IiwiQSI6MjU1LCJSIjoyMDQsIkciOjIwNCwiQiI6MjA0fX0sIkxpbmVXZWlnaHQiOjAuMCwiTGluZVR5cGUiOjAsIlBhcmVudFN0eWxlIjpudWxsfSwiVmVydGljYWxDb25uZWN0b3JTdHlsZSI6eyIkaWQiOiI5NDYiLCJMaW5lQ29sb3IiOnsiJGlkIjoiOTQ3IiwiJHR5cGUiOiJOTFJFLkNvbW1vbi5Eb20uU29saWRDb2xvckJydXNoLCBOTFJFLkNvbW1vbiIsIkNvbG9yIjp7IiRpZCI6Ijk0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k0OSIsIk1hcmdpbiI6eyIkaWQiOiI5NTAiLCJUb3AiOjAuMCwiTGVmdCI6NC4wLCJSaWdodCI6NC4wLCJCb3R0b20iOjAuMH0sIlBhZGRpbmciOnsiJGlkIjoiOTUxIiwiVG9wIjowLjAsIkxlZnQiOjAuMCwiUmlnaHQiOjAuMCwiQm90dG9tIjowLjB9LCJCYWNrZ3JvdW5kIjp7IiRpZCI6Ijk1MiIsIkNvbG9yIjp7IiRpZCI6Ijk1MyIsIkEiOjI1NSwiUiI6MTEyLCJHIjoxNzMsIkIiOjcxfX0sIklzVmlzaWJsZSI6dHJ1ZSwiV2lkdGgiOjE4NS4wLCJIZWlnaHQiOjEwLjAsIkJvcmRlclN0eWxlIjp7IiRpZCI6Ijk1NCIsIkxpbmVDb2xvciI6eyIkaWQiOiI5NTUiLCIkdHlwZSI6Ik5MUkUuQ29tbW9uLkRvbS5Tb2xpZENvbG9yQnJ1c2gsIE5MUkUuQ29tbW9uIiwiQ29sb3IiOnsiJGlkIjoiOTU2IiwiQSI6MjU1LCJSIjoyNTUsIkciOjAsIkIiOjB9fSwiTGluZVdlaWdodCI6MC4wLCJMaW5lVHlwZSI6MCwiUGFyZW50U3R5bGUiOm51bGx9LCJQYXJlbnRTdHlsZSI6bnVsbH0sIlRpdGxlU3R5bGUiOnsiJGlkIjoiOTU3IiwiRm9udFNldHRpbmdzIjp7IiRpZCI6Ijk1OCIsIkZvbnRTaXplIjoxMCwiRm9udE5hbWUiOiJDYWxpYnJpIiwiSXNCb2xkIjp0cnVlLCJJc0l0YWxpYyI6ZmFsc2UsIklzVW5kZXJsaW5lZCI6ZmFsc2UsIlBhcmVudFN0eWxlIjpudWxsfSwiQXV0b1NpemUiOjAsIkZvcmVncm91bmQiOnsiJGlkIjoiOTU5IiwiQ29sb3IiOnsiJGlkIjoiOTY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2MSIsIlRvcCI6MC4wLCJMZWZ0IjowLjAsIlJpZ2h0IjowLjAsIkJvdHRvbSI6MC4wfSwiUGFkZGluZyI6eyIkaWQiOiI5NjIiLCJUb3AiOjAuMCwiTGVmdCI6MC4wLCJSaWdodCI6MC4wLCJCb3R0b20iOjAuMH0sIkJhY2tncm91bmQiOnsiJGlkIjoiOTYzIiwiQ29sb3IiOnsiJGlkIjoiOTY0IiwiQSI6MCwiUiI6MjU1LCJHIjoyNTUsIkIiOjI1NX19LCJJc1Zpc2libGUiOnRydWUsIldpZHRoIjowLjAsIkhlaWdodCI6MC4wLCJCb3JkZXJTdHlsZSI6eyIkaWQiOiI5NjUiLCJMaW5lQ29sb3IiOm51bGwsIkxpbmVXZWlnaHQiOjAuMCwiTGluZVR5cGUiOjAsIlBhcmVudFN0eWxlIjpudWxsfSwiUGFyZW50U3R5bGUiOm51bGx9LCJEYXRlU3R5bGUiOnsiJGlkIjoiOTY2IiwiRm9udFNldHRpbmdzIjp7IiRpZCI6Ijk2NyIsIkZvbnRTaXplIjo5LCJGb250TmFtZSI6IkNhbGlicmkiLCJJc0JvbGQiOmZhbHNlLCJJc0l0YWxpYyI6ZmFsc2UsIklzVW5kZXJsaW5lZCI6ZmFsc2UsIlBhcmVudFN0eWxlIjpudWxsfSwiQXV0b1NpemUiOjAsIkZvcmVncm91bmQiOnsiJGlkIjoiOTY4IiwiQ29sb3IiOnsiJGlkIjoiOTY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NzAiLCJUb3AiOjAuMCwiTGVmdCI6MC4wLCJSaWdodCI6MC4wLCJCb3R0b20iOjAuMH0sIlBhZGRpbmciOnsiJGlkIjoiOTcxIiwiVG9wIjowLjAsIkxlZnQiOjAuMCwiUmlnaHQiOjAuMCwiQm90dG9tIjowLjB9LCJCYWNrZ3JvdW5kIjp7IiRpZCI6Ijk3MiIsIkNvbG9yIjp7IiRyZWYiOiI5NDEifX0sIklzVmlzaWJsZSI6dHJ1ZSwiV2lkdGgiOjAuMCwiSGVpZ2h0IjowLjAsIkJvcmRlclN0eWxlIjp7IiRpZCI6Ijk3MyIsIkxpbmVDb2xvciI6bnVsbCwiTGluZVdlaWdodCI6MC4wLCJMaW5lVHlwZSI6MCwiUGFyZW50U3R5bGUiOm51bGx9LCJQYXJlbnRTdHlsZSI6bnVsbH0sIkRhdGVGb3JtYXQiOnsiJGlkIjoiOTc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c1IiwiRGF0ZVBhcnRJc1Zpc2libGUiOmZhbHNlLCJUaW1lUGFydElzVmlzaWJsZSI6ZmFsc2V9fSwiV2Vla051bWJlcmluZyI6eyIkaWQiOiI5NzYiLCJGb3JtYXQiOjAsIklzVmlzaWJsZSI6ZmFsc2UsIkxhc3RLbm93blZpc2liaWxpdHlTdGF0ZSI6ZmFsc2V9LCJJc1Zpc2libGUiOnRydWUsIlBhcmVudFN0eWxlIjpudWxsfSwiSW5kZXgiOjMsIlNtYXJ0RHVyYXRpb25BY3RpdmF0ZWQiOmZhbHNlLCJEYXRlRm9ybWF0Ijp7IiRyZWYiOiI5NzQifSwiV2Vla051bWJlcmluZyI6eyIkaWQiOiI5NzciLCJGb3JtYXQiOjAsIklzVmlzaWJsZSI6ZmFsc2UsIkxhc3RLbm93blZpc2liaWxpdHlTdGF0ZSI6ZmFsc2V9LCJJZCI6IjUzYWQzN2MyLTIyODAtNGZlMi05N2Q0LTk3ZTY1YTcxMWJjNyIsIkltcG9ydElkIjoiMTYiLCJUaXRsZSI6IkF1dG8tZGlzY292ZXJ5IiwiTm90ZSI6bnVsbCwiSHlwZXJsaW5rIjp7IiRpZCI6Ijk3OCIsIkFkZHJlc3MiOm51bGwsIlN1YkFkZHJlc3MiOm51bGx9LCJJc0NoYW5nZWQiOmZhbHNlLCJJc05ldyI6ZmFsc2V9fSx7IiRpZCI6Ijk3OSIsIl9hdHRhY2hlZE1pbGVzdG9uZXMiOltdLCJUYXNrRGVmaW5pdGlvbiI6eyIkaWQiOiI5ODAiLCJHcm91cE5hbWUiOm51bGwsIlN0YXJ0RGF0ZSI6IjIwMTktMDQtMDhUMDA6MDA6MDAiLCJFbmREYXRlIjoiMjAxOS0wNC0xMlQyMzo1OTowMCIsIlBlcmNlbnRhZ2VDb21wbGV0ZSI6bnVsbCwiU3R5bGUiOnsiJGlkIjoiOTgxIiwiU2hhcGUiOjIsIlNoYXBlVGhpY2tuZXNzIjowLCJEdXJhdGlvbkZvcm1hdCI6MCwiSW5jbHVkZU5vbldvcmtpbmdEYXlzSW5EdXJhdGlvbiI6ZmFsc2UsIlBlcmNlbnRhZ2VDb21wbGV0ZVN0eWxlIjp7IiRpZCI6Ijk4MiIsIkZvbnRTZXR0aW5ncyI6eyIkaWQiOiI5ODMiLCJGb250U2l6ZSI6OSwiRm9udE5hbWUiOiJDYWxpYnJpIiwiSXNCb2xkIjpmYWxzZSwiSXNJdGFsaWMiOmZhbHNlLCJJc1VuZGVybGluZWQiOmZhbHNlLCJQYXJlbnRTdHlsZSI6bnVsbH0sIkF1dG9TaXplIjowLCJGb3JlZ3JvdW5kIjp7IiRpZCI6Ijk4NCIsIkNvbG9yIjp7IiRpZCI6Ijk4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ODYiLCJUb3AiOjAuMCwiTGVmdCI6MC4wLCJSaWdodCI6MC4wLCJCb3R0b20iOjAuMH0sIlBhZGRpbmciOnsiJGlkIjoiOTg3IiwiVG9wIjowLjAsIkxlZnQiOjAuMCwiUmlnaHQiOjAuMCwiQm90dG9tIjowLjB9LCJCYWNrZ3JvdW5kIjp7IiRpZCI6Ijk4OCIsIkNvbG9yIjp7IiRpZCI6Ijk4OSIsIkEiOjg5LCJSIjowLCJHIjowLCJCIjowfX0sIklzVmlzaWJsZSI6dHJ1ZSwiV2lkdGgiOjAuMCwiSGVpZ2h0IjowLjAsIkJvcmRlclN0eWxlIjp7IiRpZCI6Ijk5MCIsIkxpbmVDb2xvciI6bnVsbCwiTGluZVdlaWdodCI6MC4wLCJMaW5lVHlwZSI6MCwiUGFyZW50U3R5bGUiOm51bGx9LCJQYXJlbnRTdHlsZSI6bnVsbH0sIkR1cmF0aW9uU3R5bGUiOnsiJGlkIjoiOTkxIiwiRm9udFNldHRpbmdzIjp7IiRpZCI6Ijk5MiIsIkZvbnRTaXplIjoxMCwiRm9udE5hbWUiOiJDYWxpYnJpIiwiSXNCb2xkIjpmYWxzZSwiSXNJdGFsaWMiOmZhbHNlLCJJc1VuZGVybGluZWQiOmZhbHNlLCJQYXJlbnRTdHlsZSI6bnVsbH0sIkF1dG9TaXplIjowLCJGb3JlZ3JvdW5kIjp7IiRpZCI6Ijk5MyIsIkNvbG9yIjp7IiRpZCI6Ijk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5NSIsIlRvcCI6MC4wLCJMZWZ0IjowLjAsIlJpZ2h0IjowLjAsIkJvdHRvbSI6MC4wfSwiUGFkZGluZyI6eyIkaWQiOiI5OTYiLCJUb3AiOjAuMCwiTGVmdCI6MC4wLCJSaWdodCI6MC4wLCJCb3R0b20iOjAuMH0sIkJhY2tncm91bmQiOnsiJGlkIjoiOTk3IiwiQ29sb3IiOnsiJGlkIjoiOTk4IiwiQSI6ODksIlIiOjAsIkciOjAsIkIiOjB9fSwiSXNWaXNpYmxlIjp0cnVlLCJXaWR0aCI6MC4wLCJIZWlnaHQiOjAuMCwiQm9yZGVyU3R5bGUiOnsiJGlkIjoiOTk5IiwiTGluZUNvbG9yIjpudWxsLCJMaW5lV2VpZ2h0IjowLjAsIkxpbmVUeXBlIjowLCJQYXJlbnRTdHlsZSI6bnVsbH0sIlBhcmVudFN0eWxlIjpudWxsfSwiSG9yaXpvbnRhbENvbm5lY3RvclN0eWxlIjp7IiRpZCI6IjEwMDAiLCJMaW5lQ29sb3IiOnsiJGlkIjoiMTAwMSIsIiR0eXBlIjoiTkxSRS5Db21tb24uRG9tLlNvbGlkQ29sb3JCcnVzaCwgTkxSRS5Db21tb24iLCJDb2xvciI6eyIkaWQiOiIxMDAyIiwiQSI6MjU1LCJSIjoyMDQsIkciOjIwNCwiQiI6MjA0fX0sIkxpbmVXZWlnaHQiOjAuMCwiTGluZVR5cGUiOjAsIlBhcmVudFN0eWxlIjpudWxsfSwiVmVydGljYWxDb25uZWN0b3JTdHlsZSI6eyIkaWQiOiIxMDAzIiwiTGluZUNvbG9yIjp7IiRpZCI6IjEwMDQiLCIkdHlwZSI6Ik5MUkUuQ29tbW9uLkRvbS5Tb2xpZENvbG9yQnJ1c2gsIE5MUkUuQ29tbW9uIiwiQ29sb3IiOnsiJGlkIjoiMTAw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wMDYiLCJNYXJnaW4iOnsiJGlkIjoiMTAwNyIsIlRvcCI6MC4wLCJMZWZ0Ijo0LjAsIlJpZ2h0Ijo0LjAsIkJvdHRvbSI6MC4wfSwiUGFkZGluZyI6eyIkaWQiOiIxMDA4IiwiVG9wIjowLjAsIkxlZnQiOjAuMCwiUmlnaHQiOjAuMCwiQm90dG9tIjowLjB9LCJCYWNrZ3JvdW5kIjp7IiRpZCI6IjEwMDkiLCJDb2xvciI6eyIkaWQiOiIxMDEwIiwiQSI6MjU1LCJSIjoxNzgsIkciOjE0LCJCIjoxOH19LCJJc1Zpc2libGUiOnRydWUsIldpZHRoIjoxODUuMCwiSGVpZ2h0IjoxMC4wLCJCb3JkZXJTdHlsZSI6eyIkaWQiOiIxMDExIiwiTGluZUNvbG9yIjp7IiRpZCI6IjEwMTIiLCIkdHlwZSI6Ik5MUkUuQ29tbW9uLkRvbS5Tb2xpZENvbG9yQnJ1c2gsIE5MUkUuQ29tbW9uIiwiQ29sb3IiOnsiJGlkIjoiMTAxMyIsIkEiOjI1NSwiUiI6MjU1LCJHIjowLCJCIjowfX0sIkxpbmVXZWlnaHQiOjAuMCwiTGluZVR5cGUiOjAsIlBhcmVudFN0eWxlIjpudWxsfSwiUGFyZW50U3R5bGUiOm51bGx9LCJUaXRsZVN0eWxlIjp7IiRpZCI6IjEwMTQiLCJGb250U2V0dGluZ3MiOnsiJGlkIjoiMTAxNSIsIkZvbnRTaXplIjoxMCwiRm9udE5hbWUiOiJDYWxpYnJpIiwiSXNCb2xkIjp0cnVlLCJJc0l0YWxpYyI6ZmFsc2UsIklzVW5kZXJsaW5lZCI6ZmFsc2UsIlBhcmVudFN0eWxlIjpudWxsfSwiQXV0b1NpemUiOjAsIkZvcmVncm91bmQiOnsiJGlkIjoiMTAxNiIsIkNvbG9yIjp7IiRpZCI6IjEwMT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xOCIsIlRvcCI6MC4wLCJMZWZ0IjowLjAsIlJpZ2h0IjowLjAsIkJvdHRvbSI6MC4wfSwiUGFkZGluZyI6eyIkaWQiOiIxMDE5IiwiVG9wIjowLjAsIkxlZnQiOjAuMCwiUmlnaHQiOjAuMCwiQm90dG9tIjowLjB9LCJCYWNrZ3JvdW5kIjp7IiRpZCI6IjEwMjAiLCJDb2xvciI6eyIkaWQiOiIxMDIxIiwiQSI6MCwiUiI6MjU1LCJHIjoyNTUsIkIiOjI1NX19LCJJc1Zpc2libGUiOnRydWUsIldpZHRoIjowLjAsIkhlaWdodCI6MC4wLCJCb3JkZXJTdHlsZSI6eyIkaWQiOiIxMDIyIiwiTGluZUNvbG9yIjpudWxsLCJMaW5lV2VpZ2h0IjowLjAsIkxpbmVUeXBlIjowLCJQYXJlbnRTdHlsZSI6bnVsbH0sIlBhcmVudFN0eWxlIjpudWxsfSwiRGF0ZVN0eWxlIjp7IiRpZCI6IjEwMjMiLCJGb250U2V0dGluZ3MiOnsiJGlkIjoiMTAyNCIsIkZvbnRTaXplIjo5LCJGb250TmFtZSI6IkNhbGlicmkiLCJJc0JvbGQiOmZhbHNlLCJJc0l0YWxpYyI6ZmFsc2UsIklzVW5kZXJsaW5lZCI6ZmFsc2UsIlBhcmVudFN0eWxlIjpudWxsfSwiQXV0b1NpemUiOjAsIkZvcmVncm91bmQiOnsiJGlkIjoiMTAyNSIsIkNvbG9yIjp7IiRpZCI6IjEw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jciLCJUb3AiOjAuMCwiTGVmdCI6MC4wLCJSaWdodCI6MC4wLCJCb3R0b20iOjAuMH0sIlBhZGRpbmciOnsiJGlkIjoiMTAyOCIsIlRvcCI6MC4wLCJMZWZ0IjowLjAsIlJpZ2h0IjowLjAsIkJvdHRvbSI6MC4wfSwiQmFja2dyb3VuZCI6eyIkaWQiOiIxMDI5IiwiQ29sb3IiOnsiJHJlZiI6Ijk5OCJ9fSwiSXNWaXNpYmxlIjp0cnVlLCJXaWR0aCI6MC4wLCJIZWlnaHQiOjAuMCwiQm9yZGVyU3R5bGUiOnsiJGlkIjoiMTAzMCIsIkxpbmVDb2xvciI6bnVsbCwiTGluZVdlaWdodCI6MC4wLCJMaW5lVHlwZSI6MCwiUGFyZW50U3R5bGUiOm51bGx9LCJQYXJlbnRTdHlsZSI6bnVsbH0sIkRhdGVGb3JtYXQiOnsiJGlkIjoiMTAz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MzIiLCJEYXRlUGFydElzVmlzaWJsZSI6ZmFsc2UsIlRpbWVQYXJ0SXNWaXNpYmxlIjpmYWxzZX19LCJXZWVrTnVtYmVyaW5nIjp7IiRpZCI6IjEwMzMiLCJGb3JtYXQiOjAsIklzVmlzaWJsZSI6ZmFsc2UsIkxhc3RLbm93blZpc2liaWxpdHlTdGF0ZSI6ZmFsc2V9LCJJc1Zpc2libGUiOnRydWUsIlBhcmVudFN0eWxlIjpudWxsfSwiSW5kZXgiOjIsIlNtYXJ0RHVyYXRpb25BY3RpdmF0ZWQiOmZhbHNlLCJEYXRlRm9ybWF0Ijp7IiRyZWYiOiIxMDMxIn0sIldlZWtOdW1iZXJpbmciOnsiJGlkIjoiMTAzNCIsIkZvcm1hdCI6MCwiSXNWaXNpYmxlIjpmYWxzZSwiTGFzdEtub3duVmlzaWJpbGl0eVN0YXRlIjpmYWxzZX0sIklkIjoiYzI0MWZhZTctOGVkOC00ZDVjLTg4MGEtMzFlMzhmZDk4ODljIiwiSW1wb3J0SWQiOiIxNCIsIlRpdGxlIjoiQXV0by1lbWFpbCIsIk5vdGUiOm51bGwsIkh5cGVybGluayI6eyIkaWQiOiIxMDM1IiwiQWRkcmVzcyI6bnVsbCwiU3ViQWRkcmVzcyI6bnVsbH0sIklzQ2hhbmdlZCI6ZmFsc2UsIklzTmV3IjpmYWxzZX19XSwiX21pbGVzdG9uZXMiOltdLCJJZCI6IjQwNzhiZmNkLTEwOTYtNDNlNi1iMGJlLWY4NTJjZDY0ZjQyMSIsIklzU2luZ2xlSXRlbVJvdyI6ZmFsc2V9XSwiSW5kZXgiOjIsIklkIjoiNzA0NmFkMWMtNjQyYy00MjRjLWIyNjYtOGY1OTJmZWQwOTViIiwiSGVhZGVyVGV4dCI6bnVsbCwiSXNEZWZhdWx0Ijp0cnVlLCJTdHlsZSI6eyIkaWQiOiIxMDM2IiwiSGVhZGVyU3R5bGUiOnsiJGlkIjoiMTAzNyIsIlRleHRTdHlsZSI6eyIkaWQiOiIxMDM4IiwiRm9udFNldHRpbmdzIjp7IiRpZCI6IjEwMzkiLCJGb250U2l6ZSI6MTEsIkZvbnROYW1lIjoiQ2FsaWJyaSIsIklzQm9sZCI6ZmFsc2UsIklzSXRhbGljIjpmYWxzZSwiSXNVbmRlcmxpbmVkIjpmYWxzZSwiUGFyZW50U3R5bGUiOm51bGx9LCJBdXRvU2l6ZSI6MiwiRm9yZWdyb3VuZCI6eyIkaWQiOiIxMDQwIiwiQ29sb3IiOnsiJGlkIjoiMTA0MSIsIkEiOjI1NSwiUiI6MCwiRyI6MCwiQiI6MH19LCJNYXhXaWR0aCI6MC4wLCJNYXhIZWlnaHQiOjAuMCwiU21hcnRGb3JlZ3JvdW5kSXNBY3RpdmUiOmZhbHNlLCJIb3Jpem9udGFsQWxpZ25tZW50IjowLCJWZXJ0aWNhbEFsaWdubWVudCI6MCwiU21hcnRGb3JlZ3JvdW5kIjpudWxsLCJCYWNrZ3JvdW5kRmlsbFR5cGUiOjAsIk1hcmdpbiI6eyIkaWQiOiIxMDQyIiwiVG9wIjowLjAsIkxlZnQiOjAuMCwiUmlnaHQiOjAuMCwiQm90dG9tIjowLjB9LCJQYWRkaW5nIjp7IiRpZCI6IjEwNDMiLCJUb3AiOjAuMCwiTGVmdCI6MC4wLCJSaWdodCI6MC4wLCJCb3R0b20iOjAuMH0sIkJhY2tncm91bmQiOm51bGwsIklzVmlzaWJsZSI6dHJ1ZSwiV2lkdGgiOjAuMCwiSGVpZ2h0IjowLjAsIkJvcmRlclN0eWxlIjpudWxsLCJQYXJlbnRTdHlsZSI6bnVsbH0sIlJlY3RhbmdsZVN0eWxlIjp7IiRpZCI6IjEwNDQiLCJNYXJnaW4iOnsiJGlkIjoiMTA0NSIsIlRvcCI6MC4wLCJMZWZ0IjowLjAsIlJpZ2h0IjowLjAsIkJvdHRvbSI6MC4wfSwiUGFkZGluZyI6eyIkaWQiOiIxMDQ2IiwiVG9wIjowLjAsIkxlZnQiOjAuMCwiUmlnaHQiOjAuMCwiQm90dG9tIjowLjB9LCJCYWNrZ3JvdW5kIjp7IiRpZCI6IjEwNDciLCJDb2xvciI6eyIkaWQiOiIxMDQ4IiwiQSI6NjMsIlIiOjY4LCJHIjoxMTQsIkIiOjE5Nn19LCJJc1Zpc2libGUiOnRydWUsIldpZHRoIjowLjAsIkhlaWdodCI6MC4wLCJCb3JkZXJTdHlsZSI6eyIkaWQiOiIxMDQ5IiwiTGluZUNvbG9yIjp7IiRpZCI6IjEwNTAiLCIkdHlwZSI6Ik5MUkUuQ29tbW9uLkRvbS5Tb2xpZENvbG9yQnJ1c2gsIE5MUkUuQ29tbW9uIiwiQ29sb3IiOnsiJGlkIjoiMTA1MSIsIkEiOjI1NSwiUiI6MjU1LCJHIjowLCJCIjowfX0sIkxpbmVXZWlnaHQiOjAuMCwiTGluZVR5cGUiOjAsIlBhcmVudFN0eWxlIjpudWxsfSwiUGFyZW50U3R5bGUiOm51bGx9LCJNYXJnaW4iOnsiJGlkIjoiMTA1MiIsIlRvcCI6MC4wLCJMZWZ0IjowLjAsIlJpZ2h0IjowLjAsIkJvdHRvbSI6MC4wfSwiUGFkZGluZyI6eyIkaWQiOiIxMDUzIiwiVG9wIjowLjAsIkxlZnQiOjAuMCwiUmlnaHQiOjAuMCwiQm90dG9tIjowLjB9LCJCYWNrZ3JvdW5kIjpudWxsLCJJc1Zpc2libGUiOnRydWUsIldpZHRoIjowLjAsIkhlaWdodCI6MC4wLCJCb3JkZXJTdHlsZSI6bnVsbCwiUGFyZW50U3R5bGUiOm51bGx9LCJCYWNrZ3JvdW5kU3R5bGUiOnsiJGlkIjoiMTA1NCIsIk1hcmdpbiI6eyIkaWQiOiIxMDU1IiwiVG9wIjowLjAsIkxlZnQiOjAuMCwiUmlnaHQiOjAuMCwiQm90dG9tIjowLjB9LCJQYWRkaW5nIjp7IiRpZCI6IjEwNTYiLCJUb3AiOjAuMCwiTGVmdCI6MC4wLCJSaWdodCI6MC4wLCJCb3R0b20iOjAuMH0sIkJhY2tncm91bmQiOnsiJGlkIjoiMTA1NyIsIkNvbG9yIjp7IiRpZCI6IjEwNTgiLCJBIjo1MSwiUiI6MTY1LCJHIjoxNjUsIkIiOjE2NX19LCJJc1Zpc2libGUiOnRydWUsIldpZHRoIjowLjAsIkhlaWdodCI6MC4wLCJCb3JkZXJTdHlsZSI6eyIkaWQiOiIxMDU5IiwiTGluZUNvbG9yIjp7IiRpZCI6IjEwNjAiLCIkdHlwZSI6Ik5MUkUuQ29tbW9uLkRvbS5Tb2xpZENvbG9yQnJ1c2gsIE5MUkUuQ29tbW9uIiwiQ29sb3IiOnsiJGlkIjoiMTA2MSIsIkEiOjI1NSwiUiI6MjU1LCJHIjowLCJCIjowfX0sIkxpbmVXZWlnaHQiOjAuMCwiTGluZVR5cGUiOjAsIlBhcmVudFN0eWxlIjpudWxsfSwiUGFyZW50U3R5bGUiOm51bGx9LCJNYXJnaW4iOnsiJGlkIjoiMTA2MiIsIlRvcCI6MC4wLCJMZWZ0IjowLjAsIlJpZ2h0IjowLjAsIkJvdHRvbSI6MC4wfSwiUGFkZGluZyI6eyIkaWQiOiIxMDYzIiwiVG9wIjowLjAsIkxlZnQiOjAuMCwiUmlnaHQiOjAuMCwiQm90dG9tIjowLjB9LCJJc1Zpc2libGUiOnRydWUsIldpZHRoIjowLjAsIkhlaWdodCI6MC4wLCJCb3JkZXJTdHlsZSI6bnVsbCwiUGFyZW50U3R5bGUiOm51bGx9fV0sIklkIjoiOTVmZWVjMjUtYTM1Mi00OTk1LTg2NmUtMmQ1ZDdjYWE2NzNkIiwiSW5kZXgiOjIsIkhlYWRlclRleHQiOiJGdWxmaWxsbWVudCIsIlN0eWxlIjp7IiRpZCI6IjEwNjQiLCJIZWFkZXJTdHlsZSI6eyIkaWQiOiIxMDY1IiwiVGV4dElzVmVydGljYWwiOmZhbHNlLCJUZXh0U3R5bGUiOnsiJGlkIjoiMTA2NiIsIkZvbnRTZXR0aW5ncyI6eyIkaWQiOiIxMDY3IiwiRm9udFNpemUiOjEyLCJGb250TmFtZSI6IkNhbGlicmkiLCJJc0JvbGQiOmZhbHNlLCJJc0l0YWxpYyI6ZmFsc2UsIklzVW5kZXJsaW5lZCI6ZmFsc2UsIlBhcmVudFN0eWxlIjpudWxsfSwiQXV0b1NpemUiOjIsIkZvcmVncm91bmQiOnsiJHJlZiI6IjU1MiJ9LCJNYXhXaWR0aCI6NzAuNTM1MTUyNDcyNzM3NjUsIk1heEhlaWdodCI6MC4wLCJTbWFydEZvcmVncm91bmRJc0FjdGl2ZSI6ZmFsc2UsIkhvcml6b250YWxBbGlnbm1lbnQiOjAsIlZlcnRpY2FsQWxpZ25tZW50IjowLCJTbWFydEZvcmVncm91bmQiOm51bGwsIkJhY2tncm91bmRGaWxsVHlwZSI6MCwiTWFyZ2luIjp7IiRpZCI6IjEwNjgiLCJUb3AiOjAuMCwiTGVmdCI6MC4wLCJSaWdodCI6MC4wLCJCb3R0b20iOjAuMH0sIlBhZGRpbmciOnsiJGlkIjoiMTA2OSIsIlRvcCI6MC4wLCJMZWZ0IjowLjAsIlJpZ2h0IjowLjAsIkJvdHRvbSI6MC4wfSwiQmFja2dyb3VuZCI6bnVsbCwiSXNWaXNpYmxlIjp0cnVlLCJXaWR0aCI6MC4wLCJIZWlnaHQiOjAuMCwiQm9yZGVyU3R5bGUiOm51bGwsIlBhcmVudFN0eWxlIjpudWxsfSwiUmVjdGFuZ2xlU3R5bGUiOnsiJGlkIjoiMTA3MCIsIk1hcmdpbiI6eyIkaWQiOiIxMDcxIiwiVG9wIjowLjAsIkxlZnQiOjAuMCwiUmlnaHQiOjAuMCwiQm90dG9tIjowLjB9LCJQYWRkaW5nIjp7IiRpZCI6IjEwNzIiLCJUb3AiOjAuMCwiTGVmdCI6MC4wLCJSaWdodCI6MC4wLCJCb3R0b20iOjAuMH0sIkJhY2tncm91bmQiOnsiJHJlZiI6IjU1OSJ9LCJJc1Zpc2libGUiOnRydWUsIldpZHRoIjowLjAsIkhlaWdodCI6MC4wLCJCb3JkZXJTdHlsZSI6eyIkaWQiOiIxMDczIiwiTGluZUNvbG9yIjp7IiRpZCI6IjEwNzQiLCIkdHlwZSI6Ik5MUkUuQ29tbW9uLkRvbS5Tb2xpZENvbG9yQnJ1c2gsIE5MUkUuQ29tbW9uIiwiQ29sb3IiOnsiJGlkIjoiMTA3NSIsIkEiOjI1NSwiUiI6NTUsIkciOjU1LCJCIjo1NX19LCJMaW5lV2VpZ2h0IjowLjAsIkxpbmVUeXBlIjowLCJQYXJlbnRTdHlsZSI6bnVsbH0sIlBhcmVudFN0eWxlIjpudWxsfSwiTWFyZ2luIjp7IiRpZCI6IjEwNzYiLCJUb3AiOjAuMCwiTGVmdCI6MC4wLCJSaWdodCI6MC4wLCJCb3R0b20iOjAuMH0sIlBhZGRpbmciOnsiJGlkIjoiMTA3NyIsIlRvcCI6MC4wLCJMZWZ0IjowLjAsIlJpZ2h0IjowLjAsIkJvdHRvbSI6MC4wfSwiQmFja2dyb3VuZCI6bnVsbCwiSXNWaXNpYmxlIjp0cnVlLCJXaWR0aCI6MC4wLCJIZWlnaHQiOjAuMCwiQm9yZGVyU3R5bGUiOm51bGwsIlBhcmVudFN0eWxlIjpudWxsfSwiQmFja2dyb3VuZFN0eWxlIjp7IiRpZCI6IjEwNzgiLCJNYXJnaW4iOnsiJGlkIjoiMTA3OSIsIlRvcCI6MC4wLCJMZWZ0IjowLjAsIlJpZ2h0IjowLjAsIkJvdHRvbSI6MC4wfSwiUGFkZGluZyI6eyIkaWQiOiIxMDgwIiwiVG9wIjowLjAsIkxlZnQiOjAuMCwiUmlnaHQiOjAuMCwiQm90dG9tIjowLjB9LCJCYWNrZ3JvdW5kIjp7IiRyZWYiOiI1NjkifSwiSXNWaXNpYmxlIjp0cnVlLCJXaWR0aCI6MC4wLCJIZWlnaHQiOjAuMCwiQm9yZGVyU3R5bGUiOnsiJGlkIjoiMTA4MSIsIkxpbmVDb2xvciI6eyIkaWQiOiIxMDgyIiwiJHR5cGUiOiJOTFJFLkNvbW1vbi5Eb20uU29saWRDb2xvckJydXNoLCBOTFJFLkNvbW1vbiIsIkNvbG9yIjp7IiRpZCI6IjEwODMiLCJBIjoyNTUsIlIiOjU1LCJHIjo1NSwiQiI6NTV9fSwiTGluZVdlaWdodCI6MC4wLCJMaW5lVHlwZSI6MCwiUGFyZW50U3R5bGUiOm51bGx9LCJQYXJlbnRTdHlsZSI6bnVsbH0sIklzQWJvdmVUaW1lYmFuZCI6ZmFsc2UsIk1hcmdpbiI6eyIkaWQiOiIxMDg0IiwiVG9wIjowLjAsIkxlZnQiOjAuMCwiUmlnaHQiOjAuMCwiQm90dG9tIjowLjB9LCJQYWRkaW5nIjp7IiRpZCI6IjEwODUiLCJUb3AiOjAuMCwiTGVmdCI6MC4wLCJSaWdodCI6MC4wLCJCb3R0b20iOjAuMH0sIklzVmlzaWJsZSI6dHJ1ZSwiV2lkdGgiOjAuMCwiSGVpZ2h0IjowLjAsIkJvcmRlclN0eWxlIjp7IiRpZCI6IjEwODYiLCJMaW5lQ29sb3IiOm51bGwsIkxpbmVXZWlnaHQiOjAuMCwiTGluZVR5cGUiOjAsIlBhcmVudFN0eWxlIjpudWxsfSwiUGFyZW50U3R5bGUiOm51bGx9fSx7IiRpZCI6IjEwODciLCJfYWN0aXZpdGllcyI6W3siJGlkIjoiMTA4OCIsIl9yb3dzIjpbeyIkaWQiOiIxMDg5IiwiX3Rhc2tzIjpbeyIkaWQiOiIxMDkwIiwiX2F0dGFjaGVkTWlsZXN0b25lcyI6W10sIlRhc2tEZWZpbml0aW9uIjp7IiRpZCI6IjEwOTEiLCJHcm91cE5hbWUiOm51bGwsIlN0YXJ0RGF0ZSI6IjIwMTktMDQtMjJUMDA6MDA6MDAiLCJFbmREYXRlIjoiMjAxOS0wNC0yNlQyMzo1OTowMCIsIlBlcmNlbnRhZ2VDb21wbGV0ZSI6bnVsbCwiU3R5bGUiOnsiJGlkIjoiMTA5MiIsIlNoYXBlIjoyLCJTaGFwZVRoaWNrbmVzcyI6MCwiRHVyYXRpb25Gb3JtYXQiOjAsIkluY2x1ZGVOb25Xb3JraW5nRGF5c0luRHVyYXRpb24iOmZhbHNlLCJQZXJjZW50YWdlQ29tcGxldGVTdHlsZSI6eyIkaWQiOiIxMDkzIiwiRm9udFNldHRpbmdzIjp7IiRpZCI6IjEwOTQiLCJGb250U2l6ZSI6OSwiRm9udE5hbWUiOiJDYWxpYnJpIiwiSXNCb2xkIjpmYWxzZSwiSXNJdGFsaWMiOmZhbHNlLCJJc1VuZGVybGluZWQiOmZhbHNlLCJQYXJlbnRTdHlsZSI6bnVsbH0sIkF1dG9TaXplIjowLCJGb3JlZ3JvdW5kIjp7IiRpZCI6IjEwOTUiLCJDb2xvciI6eyIkaWQiOiIxMDk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wOTciLCJUb3AiOjAuMCwiTGVmdCI6MC4wLCJSaWdodCI6MC4wLCJCb3R0b20iOjAuMH0sIlBhZGRpbmciOnsiJGlkIjoiMTA5OCIsIlRvcCI6MC4wLCJMZWZ0IjowLjAsIlJpZ2h0IjowLjAsIkJvdHRvbSI6MC4wfSwiQmFja2dyb3VuZCI6eyIkaWQiOiIxMDk5IiwiQ29sb3IiOnsiJGlkIjoiMTEwMCIsIkEiOjg5LCJSIjowLCJHIjowLCJCIjowfX0sIklzVmlzaWJsZSI6dHJ1ZSwiV2lkdGgiOjAuMCwiSGVpZ2h0IjowLjAsIkJvcmRlclN0eWxlIjp7IiRpZCI6IjExMDEiLCJMaW5lQ29sb3IiOm51bGwsIkxpbmVXZWlnaHQiOjAuMCwiTGluZVR5cGUiOjAsIlBhcmVudFN0eWxlIjpudWxsfSwiUGFyZW50U3R5bGUiOm51bGx9LCJEdXJhdGlvblN0eWxlIjp7IiRpZCI6IjExMDIiLCJGb250U2V0dGluZ3MiOnsiJGlkIjoiMTEwMyIsIkZvbnRTaXplIjoxMCwiRm9udE5hbWUiOiJDYWxpYnJpIiwiSXNCb2xkIjpmYWxzZSwiSXNJdGFsaWMiOmZhbHNlLCJJc1VuZGVybGluZWQiOmZhbHNlLCJQYXJlbnRTdHlsZSI6bnVsbH0sIkF1dG9TaXplIjowLCJGb3JlZ3JvdW5kIjp7IiRpZCI6IjExMDQiLCJDb2xvciI6eyIkaWQiOiIxMTA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wNiIsIlRvcCI6MC4wLCJMZWZ0IjowLjAsIlJpZ2h0IjowLjAsIkJvdHRvbSI6MC4wfSwiUGFkZGluZyI6eyIkaWQiOiIxMTA3IiwiVG9wIjowLjAsIkxlZnQiOjAuMCwiUmlnaHQiOjAuMCwiQm90dG9tIjowLjB9LCJCYWNrZ3JvdW5kIjp7IiRpZCI6IjExMDgiLCJDb2xvciI6eyIkaWQiOiIxMTA5IiwiQSI6ODksIlIiOjAsIkciOjAsIkIiOjB9fSwiSXNWaXNpYmxlIjp0cnVlLCJXaWR0aCI6MC4wLCJIZWlnaHQiOjAuMCwiQm9yZGVyU3R5bGUiOnsiJGlkIjoiMTExMCIsIkxpbmVDb2xvciI6bnVsbCwiTGluZVdlaWdodCI6MC4wLCJMaW5lVHlwZSI6MCwiUGFyZW50U3R5bGUiOm51bGx9LCJQYXJlbnRTdHlsZSI6bnVsbH0sIkhvcml6b250YWxDb25uZWN0b3JTdHlsZSI6eyIkaWQiOiIxMTExIiwiTGluZUNvbG9yIjp7IiRpZCI6IjExMTIiLCIkdHlwZSI6Ik5MUkUuQ29tbW9uLkRvbS5Tb2xpZENvbG9yQnJ1c2gsIE5MUkUuQ29tbW9uIiwiQ29sb3IiOnsiJGlkIjoiMTExMyIsIkEiOjI1NSwiUiI6MjA0LCJHIjoyMDQsIkIiOjIwNH19LCJMaW5lV2VpZ2h0IjowLjAsIkxpbmVUeXBlIjowLCJQYXJlbnRTdHlsZSI6bnVsbH0sIlZlcnRpY2FsQ29ubmVjdG9yU3R5bGUiOnsiJGlkIjoiMTExNCIsIkxpbmVDb2xvciI6eyIkaWQiOiIxMTE1IiwiJHR5cGUiOiJOTFJFLkNvbW1vbi5Eb20uU29saWRDb2xvckJydXNoLCBOTFJFLkNvbW1vbiIsIkNvbG9yIjp7IiRpZCI6IjExMT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TE3IiwiTWFyZ2luIjp7IiRpZCI6IjExMTgiLCJUb3AiOjAuMCwiTGVmdCI6NC4wLCJSaWdodCI6NC4wLCJCb3R0b20iOjAuMH0sIlBhZGRpbmciOnsiJGlkIjoiMTExOSIsIlRvcCI6MC4wLCJMZWZ0IjowLjAsIlJpZ2h0IjowLjAsIkJvdHRvbSI6MC4wfSwiQmFja2dyb3VuZCI6eyIkaWQiOiIxMTIwIiwiQ29sb3IiOnsiJGlkIjoiMTEyMSIsIkEiOjI1NSwiUiI6MjU1LCJHIjoxOTIsIkIiOjB9fSwiSXNWaXNpYmxlIjp0cnVlLCJXaWR0aCI6MTg1LjAsIkhlaWdodCI6MTAuMCwiQm9yZGVyU3R5bGUiOnsiJGlkIjoiMTEyMiIsIkxpbmVDb2xvciI6eyIkaWQiOiIxMTIzIiwiJHR5cGUiOiJOTFJFLkNvbW1vbi5Eb20uU29saWRDb2xvckJydXNoLCBOTFJFLkNvbW1vbiIsIkNvbG9yIjp7IiRpZCI6IjExMjQiLCJBIjoyNTUsIlIiOjI1NSwiRyI6MCwiQiI6MH19LCJMaW5lV2VpZ2h0IjowLjAsIkxpbmVUeXBlIjowLCJQYXJlbnRTdHlsZSI6bnVsbH0sIlBhcmVudFN0eWxlIjpudWxsfSwiVGl0bGVTdHlsZSI6eyIkaWQiOiIxMTI1IiwiRm9udFNldHRpbmdzIjp7IiRpZCI6IjExMjYiLCJGb250U2l6ZSI6MTAsIkZvbnROYW1lIjoiQ2FsaWJyaSIsIklzQm9sZCI6dHJ1ZSwiSXNJdGFsaWMiOmZhbHNlLCJJc1VuZGVybGluZWQiOmZhbHNlLCJQYXJlbnRTdHlsZSI6bnVsbH0sIkF1dG9TaXplIjowLCJGb3JlZ3JvdW5kIjp7IiRpZCI6IjExMjciLCJDb2xvciI6eyIkaWQiOiIxMTI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xMjkiLCJUb3AiOjAuMCwiTGVmdCI6MC4wLCJSaWdodCI6MC4wLCJCb3R0b20iOjAuMH0sIlBhZGRpbmciOnsiJGlkIjoiMTEzMCIsIlRvcCI6MC4wLCJMZWZ0IjowLjAsIlJpZ2h0IjowLjAsIkJvdHRvbSI6MC4wfSwiQmFja2dyb3VuZCI6eyIkaWQiOiIxMTMxIiwiQ29sb3IiOnsiJGlkIjoiMTEzMiIsIkEiOjAsIlIiOjI1NSwiRyI6MjU1LCJCIjoyNTV9fSwiSXNWaXNpYmxlIjp0cnVlLCJXaWR0aCI6MC4wLCJIZWlnaHQiOjAuMCwiQm9yZGVyU3R5bGUiOnsiJGlkIjoiMTEzMyIsIkxpbmVDb2xvciI6bnVsbCwiTGluZVdlaWdodCI6MC4wLCJMaW5lVHlwZSI6MCwiUGFyZW50U3R5bGUiOm51bGx9LCJQYXJlbnRTdHlsZSI6bnVsbH0sIkRhdGVTdHlsZSI6eyIkaWQiOiIxMTM0IiwiRm9udFNldHRpbmdzIjp7IiRpZCI6IjExMzUiLCJGb250U2l6ZSI6OSwiRm9udE5hbWUiOiJDYWxpYnJpIiwiSXNCb2xkIjpmYWxzZSwiSXNJdGFsaWMiOmZhbHNlLCJJc1VuZGVybGluZWQiOmZhbHNlLCJQYXJlbnRTdHlsZSI6bnVsbH0sIkF1dG9TaXplIjowLCJGb3JlZ3JvdW5kIjp7IiRpZCI6IjExMzYiLCJDb2xvciI6eyIkaWQiOiIxMTM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M4IiwiVG9wIjowLjAsIkxlZnQiOjAuMCwiUmlnaHQiOjAuMCwiQm90dG9tIjowLjB9LCJQYWRkaW5nIjp7IiRpZCI6IjExMzkiLCJUb3AiOjAuMCwiTGVmdCI6MC4wLCJSaWdodCI6MC4wLCJCb3R0b20iOjAuMH0sIkJhY2tncm91bmQiOnsiJGlkIjoiMTE0MCIsIkNvbG9yIjp7IiRyZWYiOiIxMTA5In19LCJJc1Zpc2libGUiOnRydWUsIldpZHRoIjowLjAsIkhlaWdodCI6MC4wLCJCb3JkZXJTdHlsZSI6eyIkaWQiOiIxMTQxIiwiTGluZUNvbG9yIjpudWxsLCJMaW5lV2VpZ2h0IjowLjAsIkxpbmVUeXBlIjowLCJQYXJlbnRTdHlsZSI6bnVsbH0sIlBhcmVudFN0eWxlIjpudWxsfSwiRGF0ZUZvcm1hdCI6eyIkaWQiOiIxMTQ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0MyIsIkRhdGVQYXJ0SXNWaXNpYmxlIjpmYWxzZSwiVGltZVBhcnRJc1Zpc2libGUiOmZhbHNlfX0sIldlZWtOdW1iZXJpbmciOnsiJGlkIjoiMTE0NCIsIkZvcm1hdCI6MCwiSXNWaXNpYmxlIjpmYWxzZSwiTGFzdEtub3duVmlzaWJpbGl0eVN0YXRlIjpmYWxzZX0sIklzVmlzaWJsZSI6dHJ1ZSwiUGFyZW50U3R5bGUiOm51bGx9LCJJbmRleCI6MCwiU21hcnREdXJhdGlvbkFjdGl2YXRlZCI6ZmFsc2UsIkRhdGVGb3JtYXQiOnsiJHJlZiI6IjExNDIifSwiV2Vla051bWJlcmluZyI6eyIkaWQiOiIxMTQ1IiwiRm9ybWF0IjowLCJJc1Zpc2libGUiOmZhbHNlLCJMYXN0S25vd25WaXNpYmlsaXR5U3RhdGUiOmZhbHNlfSwiSWQiOiIzZmI5Y2YwYi0xOTdmLTQxZWYtODM5Yy1hOTY0OGMyMjI2MjciLCJJbXBvcnRJZCI6IjE3IiwiVGl0bGUiOiJNdWx0aS1UaWVyIiwiTm90ZSI6bnVsbCwiSHlwZXJsaW5rIjp7IiRpZCI6IjExNDYiLCJBZGRyZXNzIjpudWxsLCJTdWJBZGRyZXNzIjpudWxsfSwiSXNDaGFuZ2VkIjpmYWxzZSwiSXNOZXciOmZhbHNlfX1dLCJfbWlsZXN0b25lcyI6W10sIklkIjoiMDAwMDAwMDAtMDAwMC0wMDAwLTAwMDAtMDAwMDAwMDAwMDAwIiwiSXNTaW5nbGVJdGVtUm93Ijp0cnVlfV0sIkluZGV4IjozLCJJZCI6ImU4MWEwNjUwLTI1ZmQtNGU0Ny1iNGM4LWE5ZmJiM2VkOGVjMSIsIkhlYWRlclRleHQiOm51bGwsIklzRGVmYXVsdCI6dHJ1ZSwiU3R5bGUiOnsiJGlkIjoiMTE0NyIsIkhlYWRlclN0eWxlIjp7IiRpZCI6IjExNDgiLCJUZXh0U3R5bGUiOnsiJGlkIjoiMTE0OSIsIkZvbnRTZXR0aW5ncyI6eyIkaWQiOiIxMTUwIiwiRm9udFNpemUiOjExLCJGb250TmFtZSI6IkNhbGlicmkiLCJJc0JvbGQiOmZhbHNlLCJJc0l0YWxpYyI6ZmFsc2UsIklzVW5kZXJsaW5lZCI6ZmFsc2UsIlBhcmVudFN0eWxlIjpudWxsfSwiQXV0b1NpemUiOjIsIkZvcmVncm91bmQiOnsiJGlkIjoiMTE1MSIsIkNvbG9yIjp7IiRpZCI6IjExNTIiLCJBIjoyNTUsIlIiOjAsIkciOjAsIkIiOjB9fSwiTWF4V2lkdGgiOjAuMCwiTWF4SGVpZ2h0IjowLjAsIlNtYXJ0Rm9yZWdyb3VuZElzQWN0aXZlIjpmYWxzZSwiSG9yaXpvbnRhbEFsaWdubWVudCI6MCwiVmVydGljYWxBbGlnbm1lbnQiOjAsIlNtYXJ0Rm9yZWdyb3VuZCI6bnVsbCwiQmFja2dyb3VuZEZpbGxUeXBlIjowLCJNYXJnaW4iOnsiJGlkIjoiMTE1MyIsIlRvcCI6MC4wLCJMZWZ0IjowLjAsIlJpZ2h0IjowLjAsIkJvdHRvbSI6MC4wfSwiUGFkZGluZyI6eyIkaWQiOiIxMTU0IiwiVG9wIjowLjAsIkxlZnQiOjAuMCwiUmlnaHQiOjAuMCwiQm90dG9tIjowLjB9LCJCYWNrZ3JvdW5kIjpudWxsLCJJc1Zpc2libGUiOnRydWUsIldpZHRoIjowLjAsIkhlaWdodCI6MC4wLCJCb3JkZXJTdHlsZSI6bnVsbCwiUGFyZW50U3R5bGUiOm51bGx9LCJSZWN0YW5nbGVTdHlsZSI6eyIkaWQiOiIxMTU1IiwiTWFyZ2luIjp7IiRpZCI6IjExNTYiLCJUb3AiOjAuMCwiTGVmdCI6MC4wLCJSaWdodCI6MC4wLCJCb3R0b20iOjAuMH0sIlBhZGRpbmciOnsiJGlkIjoiMTE1NyIsIlRvcCI6MC4wLCJMZWZ0IjowLjAsIlJpZ2h0IjowLjAsIkJvdHRvbSI6MC4wfSwiQmFja2dyb3VuZCI6eyIkaWQiOiIxMTU4IiwiQ29sb3IiOnsiJGlkIjoiMTE1OSIsIkEiOjYzLCJSIjo2OCwiRyI6MTE0LCJCIjoxOTZ9fSwiSXNWaXNpYmxlIjp0cnVlLCJXaWR0aCI6MC4wLCJIZWlnaHQiOjAuMCwiQm9yZGVyU3R5bGUiOnsiJGlkIjoiMTE2MCIsIkxpbmVDb2xvciI6eyIkaWQiOiIxMTYxIiwiJHR5cGUiOiJOTFJFLkNvbW1vbi5Eb20uU29saWRDb2xvckJydXNoLCBOTFJFLkNvbW1vbiIsIkNvbG9yIjp7IiRpZCI6IjExNjIiLCJBIjoyNTUsIlIiOjI1NSwiRyI6MCwiQiI6MH19LCJMaW5lV2VpZ2h0IjowLjAsIkxpbmVUeXBlIjowLCJQYXJlbnRTdHlsZSI6bnVsbH0sIlBhcmVudFN0eWxlIjpudWxsfSwiTWFyZ2luIjp7IiRpZCI6IjExNjMiLCJUb3AiOjAuMCwiTGVmdCI6MC4wLCJSaWdodCI6MC4wLCJCb3R0b20iOjAuMH0sIlBhZGRpbmciOnsiJGlkIjoiMTE2NCIsIlRvcCI6MC4wLCJMZWZ0IjowLjAsIlJpZ2h0IjowLjAsIkJvdHRvbSI6MC4wfSwiQmFja2dyb3VuZCI6bnVsbCwiSXNWaXNpYmxlIjp0cnVlLCJXaWR0aCI6MC4wLCJIZWlnaHQiOjAuMCwiQm9yZGVyU3R5bGUiOm51bGwsIlBhcmVudFN0eWxlIjpudWxsfSwiQmFja2dyb3VuZFN0eWxlIjp7IiRpZCI6IjExNjUiLCJNYXJnaW4iOnsiJGlkIjoiMTE2NiIsIlRvcCI6MC4wLCJMZWZ0IjowLjAsIlJpZ2h0IjowLjAsIkJvdHRvbSI6MC4wfSwiUGFkZGluZyI6eyIkaWQiOiIxMTY3IiwiVG9wIjowLjAsIkxlZnQiOjAuMCwiUmlnaHQiOjAuMCwiQm90dG9tIjowLjB9LCJCYWNrZ3JvdW5kIjp7IiRpZCI6IjExNjgiLCJDb2xvciI6eyIkaWQiOiIxMTY5IiwiQSI6NTEsIlIiOjE2NSwiRyI6MTY1LCJCIjoxNjV9fSwiSXNWaXNpYmxlIjp0cnVlLCJXaWR0aCI6MC4wLCJIZWlnaHQiOjAuMCwiQm9yZGVyU3R5bGUiOnsiJGlkIjoiMTE3MCIsIkxpbmVDb2xvciI6eyIkaWQiOiIxMTcxIiwiJHR5cGUiOiJOTFJFLkNvbW1vbi5Eb20uU29saWRDb2xvckJydXNoLCBOTFJFLkNvbW1vbiIsIkNvbG9yIjp7IiRpZCI6IjExNzIiLCJBIjoyNTUsIlIiOjI1NSwiRyI6MCwiQiI6MH19LCJMaW5lV2VpZ2h0IjowLjAsIkxpbmVUeXBlIjowLCJQYXJlbnRTdHlsZSI6bnVsbH0sIlBhcmVudFN0eWxlIjpudWxsfSwiTWFyZ2luIjp7IiRpZCI6IjExNzMiLCJUb3AiOjAuMCwiTGVmdCI6MC4wLCJSaWdodCI6MC4wLCJCb3R0b20iOjAuMH0sIlBhZGRpbmciOnsiJGlkIjoiMTE3NCIsIlRvcCI6MC4wLCJMZWZ0IjowLjAsIlJpZ2h0IjowLjAsIkJvdHRvbSI6MC4wfSwiSXNWaXNpYmxlIjp0cnVlLCJXaWR0aCI6MC4wLCJIZWlnaHQiOjAuMCwiQm9yZGVyU3R5bGUiOm51bGwsIlBhcmVudFN0eWxlIjpudWxsfX1dLCJJZCI6ImFkYWUyNTRiLTY2ODItNDJiMS05NzVhLTM0OTAzNjc0NTJkMyIsIkluZGV4IjozLCJIZWFkZXJUZXh0IjoiSW52ZW50b3J5IiwiU3R5bGUiOnsiJGlkIjoiMTE3NSIsIkhlYWRlclN0eWxlIjp7IiRpZCI6IjExNzYiLCJUZXh0SXNWZXJ0aWNhbCI6ZmFsc2UsIlRleHRTdHlsZSI6eyIkaWQiOiIxMTc3IiwiRm9udFNldHRpbmdzIjp7IiRpZCI6IjExNzgiLCJGb250U2l6ZSI6MTIsIkZvbnROYW1lIjoiQ2FsaWJyaSIsIklzQm9sZCI6ZmFsc2UsIklzSXRhbGljIjpmYWxzZSwiSXNVbmRlcmxpbmVkIjpmYWxzZSwiUGFyZW50U3R5bGUiOm51bGx9LCJBdXRvU2l6ZSI6MiwiRm9yZWdyb3VuZCI6eyIkcmVmIjoiNTUyIn0sIk1heFdpZHRoIjo3MC41MzUxNTI0NzI3Mzc2NSwiTWF4SGVpZ2h0IjowLjAsIlNtYXJ0Rm9yZWdyb3VuZElzQWN0aXZlIjpmYWxzZSwiSG9yaXpvbnRhbEFsaWdubWVudCI6MCwiVmVydGljYWxBbGlnbm1lbnQiOjAsIlNtYXJ0Rm9yZWdyb3VuZCI6bnVsbCwiQmFja2dyb3VuZEZpbGxUeXBlIjowLCJNYXJnaW4iOnsiJGlkIjoiMTE3OSIsIlRvcCI6MC4wLCJMZWZ0IjowLjAsIlJpZ2h0IjowLjAsIkJvdHRvbSI6MC4wfSwiUGFkZGluZyI6eyIkaWQiOiIxMTgwIiwiVG9wIjowLjAsIkxlZnQiOjAuMCwiUmlnaHQiOjAuMCwiQm90dG9tIjowLjB9LCJCYWNrZ3JvdW5kIjpudWxsLCJJc1Zpc2libGUiOnRydWUsIldpZHRoIjowLjAsIkhlaWdodCI6MC4wLCJCb3JkZXJTdHlsZSI6bnVsbCwiUGFyZW50U3R5bGUiOm51bGx9LCJSZWN0YW5nbGVTdHlsZSI6eyIkaWQiOiIxMTgxIiwiTWFyZ2luIjp7IiRpZCI6IjExODIiLCJUb3AiOjAuMCwiTGVmdCI6MC4wLCJSaWdodCI6MC4wLCJCb3R0b20iOjAuMH0sIlBhZGRpbmciOnsiJGlkIjoiMTE4MyIsIlRvcCI6MC4wLCJMZWZ0IjowLjAsIlJpZ2h0IjowLjAsIkJvdHRvbSI6MC4wfSwiQmFja2dyb3VuZCI6eyIkcmVmIjoiNTU5In0sIklzVmlzaWJsZSI6dHJ1ZSwiV2lkdGgiOjAuMCwiSGVpZ2h0IjowLjAsIkJvcmRlclN0eWxlIjp7IiRpZCI6IjExODQiLCJMaW5lQ29sb3IiOnsiJGlkIjoiMTE4NSIsIiR0eXBlIjoiTkxSRS5Db21tb24uRG9tLlNvbGlkQ29sb3JCcnVzaCwgTkxSRS5Db21tb24iLCJDb2xvciI6eyIkaWQiOiIxMTg2IiwiQSI6MjU1LCJSIjo4NSwiRyI6NjQsIkIiOjB9fSwiTGluZVdlaWdodCI6MC4wLCJMaW5lVHlwZSI6MCwiUGFyZW50U3R5bGUiOm51bGx9LCJQYXJlbnRTdHlsZSI6bnVsbH0sIk1hcmdpbiI6eyIkaWQiOiIxMTg3IiwiVG9wIjowLjAsIkxlZnQiOjAuMCwiUmlnaHQiOjAuMCwiQm90dG9tIjowLjB9LCJQYWRkaW5nIjp7IiRpZCI6IjExODgiLCJUb3AiOjAuMCwiTGVmdCI6MC4wLCJSaWdodCI6MC4wLCJCb3R0b20iOjAuMH0sIkJhY2tncm91bmQiOm51bGwsIklzVmlzaWJsZSI6dHJ1ZSwiV2lkdGgiOjAuMCwiSGVpZ2h0IjowLjAsIkJvcmRlclN0eWxlIjpudWxsLCJQYXJlbnRTdHlsZSI6bnVsbH0sIkJhY2tncm91bmRTdHlsZSI6eyIkaWQiOiIxMTg5IiwiTWFyZ2luIjp7IiRpZCI6IjExOTAiLCJUb3AiOjAuMCwiTGVmdCI6MC4wLCJSaWdodCI6MC4wLCJCb3R0b20iOjAuMH0sIlBhZGRpbmciOnsiJGlkIjoiMTE5MSIsIlRvcCI6MC4wLCJMZWZ0IjowLjAsIlJpZ2h0IjowLjAsIkJvdHRvbSI6MC4wfSwiQmFja2dyb3VuZCI6eyIkcmVmIjoiNTY5In0sIklzVmlzaWJsZSI6dHJ1ZSwiV2lkdGgiOjAuMCwiSGVpZ2h0IjowLjAsIkJvcmRlclN0eWxlIjp7IiRpZCI6IjExOTIiLCJMaW5lQ29sb3IiOnsiJGlkIjoiMTE5MyIsIiR0eXBlIjoiTkxSRS5Db21tb24uRG9tLlNvbGlkQ29sb3JCcnVzaCwgTkxSRS5Db21tb24iLCJDb2xvciI6eyIkaWQiOiIxMTk0IiwiQSI6MjU1LCJSIjo4NSwiRyI6NjQsIkIiOjB9fSwiTGluZVdlaWdodCI6MC4wLCJMaW5lVHlwZSI6MCwiUGFyZW50U3R5bGUiOm51bGx9LCJQYXJlbnRTdHlsZSI6bnVsbH0sIklzQWJvdmVUaW1lYmFuZCI6ZmFsc2UsIk1hcmdpbiI6eyIkaWQiOiIxMTk1IiwiVG9wIjowLjAsIkxlZnQiOjAuMCwiUmlnaHQiOjAuMCwiQm90dG9tIjowLjB9LCJQYWRkaW5nIjp7IiRpZCI6IjExOTYiLCJUb3AiOjAuMCwiTGVmdCI6MC4wLCJSaWdodCI6MC4wLCJCb3R0b20iOjAuMH0sIklzVmlzaWJsZSI6dHJ1ZSwiV2lkdGgiOjAuMCwiSGVpZ2h0IjowLjAsIkJvcmRlclN0eWxlIjp7IiRpZCI6IjExOTciLCJMaW5lQ29sb3IiOm51bGwsIkxpbmVXZWlnaHQiOjAuMCwiTGluZVR5cGUiOjAsIlBhcmVudFN0eWxlIjpudWxsfSwiUGFyZW50U3R5bGUiOm51bGx9fSx7IiRpZCI6IjExOTgiLCJfYWN0aXZpdGllcyI6W3siJGlkIjoiMTE5OSIsIl9yb3dzIjpbeyIkaWQiOiIxMjAwIiwiX3Rhc2tzIjpbeyIkaWQiOiIxMjAxIiwiX2F0dGFjaGVkTWlsZXN0b25lcyI6W10sIlRhc2tEZWZpbml0aW9uIjp7IiRpZCI6IjEyMDIiLCJHcm91cE5hbWUiOm51bGwsIlN0YXJ0RGF0ZSI6IjIwMTktMDQtMjJUMDA6MDA6MDAiLCJFbmREYXRlIjoiMjAxOS0wNC0yNlQyMzo1OTowMCIsIlBlcmNlbnRhZ2VDb21wbGV0ZSI6bnVsbCwiU3R5bGUiOnsiJGlkIjoiMTIwMyIsIlNoYXBlIjoyLCJTaGFwZVRoaWNrbmVzcyI6MCwiRHVyYXRpb25Gb3JtYXQiOjAsIkluY2x1ZGVOb25Xb3JraW5nRGF5c0luRHVyYXRpb24iOmZhbHNlLCJQZXJjZW50YWdlQ29tcGxldGVTdHlsZSI6eyIkaWQiOiIxMjA0IiwiRm9udFNldHRpbmdzIjp7IiRpZCI6IjEyMDUiLCJGb250U2l6ZSI6OSwiRm9udE5hbWUiOiJDYWxpYnJpIiwiSXNCb2xkIjpmYWxzZSwiSXNJdGFsaWMiOmZhbHNlLCJJc1VuZGVybGluZWQiOmZhbHNlLCJQYXJlbnRTdHlsZSI6bnVsbH0sIkF1dG9TaXplIjowLCJGb3JlZ3JvdW5kIjp7IiRpZCI6IjEyMDYiLCJDb2xvciI6eyIkaWQiOiIxMjA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MDgiLCJUb3AiOjAuMCwiTGVmdCI6MC4wLCJSaWdodCI6MC4wLCJCb3R0b20iOjAuMH0sIlBhZGRpbmciOnsiJGlkIjoiMTIwOSIsIlRvcCI6MC4wLCJMZWZ0IjowLjAsIlJpZ2h0IjowLjAsIkJvdHRvbSI6MC4wfSwiQmFja2dyb3VuZCI6eyIkaWQiOiIxMjEwIiwiQ29sb3IiOnsiJGlkIjoiMTIxMSIsIkEiOjg5LCJSIjowLCJHIjowLCJCIjowfX0sIklzVmlzaWJsZSI6dHJ1ZSwiV2lkdGgiOjAuMCwiSGVpZ2h0IjowLjAsIkJvcmRlclN0eWxlIjp7IiRpZCI6IjEyMTIiLCJMaW5lQ29sb3IiOm51bGwsIkxpbmVXZWlnaHQiOjAuMCwiTGluZVR5cGUiOjAsIlBhcmVudFN0eWxlIjpudWxsfSwiUGFyZW50U3R5bGUiOm51bGx9LCJEdXJhdGlvblN0eWxlIjp7IiRpZCI6IjEyMTMiLCJGb250U2V0dGluZ3MiOnsiJGlkIjoiMTIxNCIsIkZvbnRTaXplIjoxMCwiRm9udE5hbWUiOiJDYWxpYnJpIiwiSXNCb2xkIjpmYWxzZSwiSXNJdGFsaWMiOmZhbHNlLCJJc1VuZGVybGluZWQiOmZhbHNlLCJQYXJlbnRTdHlsZSI6bnVsbH0sIkF1dG9TaXplIjowLCJGb3JlZ3JvdW5kIjp7IiRpZCI6IjEyMTUiLCJDb2xvciI6eyIkaWQiOiIxMjE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xNyIsIlRvcCI6MC4wLCJMZWZ0IjowLjAsIlJpZ2h0IjowLjAsIkJvdHRvbSI6MC4wfSwiUGFkZGluZyI6eyIkaWQiOiIxMjE4IiwiVG9wIjowLjAsIkxlZnQiOjAuMCwiUmlnaHQiOjAuMCwiQm90dG9tIjowLjB9LCJCYWNrZ3JvdW5kIjp7IiRpZCI6IjEyMTkiLCJDb2xvciI6eyIkaWQiOiIxMjIwIiwiQSI6ODksIlIiOjAsIkciOjAsIkIiOjB9fSwiSXNWaXNpYmxlIjp0cnVlLCJXaWR0aCI6MC4wLCJIZWlnaHQiOjAuMCwiQm9yZGVyU3R5bGUiOnsiJGlkIjoiMTIyMSIsIkxpbmVDb2xvciI6bnVsbCwiTGluZVdlaWdodCI6MC4wLCJMaW5lVHlwZSI6MCwiUGFyZW50U3R5bGUiOm51bGx9LCJQYXJlbnRTdHlsZSI6bnVsbH0sIkhvcml6b250YWxDb25uZWN0b3JTdHlsZSI6eyIkaWQiOiIxMjIyIiwiTGluZUNvbG9yIjp7IiRpZCI6IjEyMjMiLCIkdHlwZSI6Ik5MUkUuQ29tbW9uLkRvbS5Tb2xpZENvbG9yQnJ1c2gsIE5MUkUuQ29tbW9uIiwiQ29sb3IiOnsiJGlkIjoiMTIyNCIsIkEiOjI1NSwiUiI6MjA0LCJHIjoyMDQsIkIiOjIwNH19LCJMaW5lV2VpZ2h0IjowLjAsIkxpbmVUeXBlIjowLCJQYXJlbnRTdHlsZSI6bnVsbH0sIlZlcnRpY2FsQ29ubmVjdG9yU3R5bGUiOnsiJGlkIjoiMTIyNSIsIkxpbmVDb2xvciI6eyIkaWQiOiIxMjI2IiwiJHR5cGUiOiJOTFJFLkNvbW1vbi5Eb20uU29saWRDb2xvckJydXNoLCBOTFJFLkNvbW1vbiIsIkNvbG9yIjp7IiRpZCI6IjEyMj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jI4IiwiTWFyZ2luIjp7IiRpZCI6IjEyMjkiLCJUb3AiOjAuMCwiTGVmdCI6NC4wLCJSaWdodCI6NC4wLCJCb3R0b20iOjAuMH0sIlBhZGRpbmciOnsiJGlkIjoiMTIzMCIsIlRvcCI6MC4wLCJMZWZ0IjowLjAsIlJpZ2h0IjowLjAsIkJvdHRvbSI6MC4wfSwiQmFja2dyb3VuZCI6eyIkaWQiOiIxMjMxIiwiQ29sb3IiOnsiJGlkIjoiMTIzMiIsIkEiOjI1NSwiUiI6MjU0LCJHIjoxODYsIkIiOjEwfX0sIklzVmlzaWJsZSI6dHJ1ZSwiV2lkdGgiOjE4NS4wLCJIZWlnaHQiOjEwLjAsIkJvcmRlclN0eWxlIjp7IiRpZCI6IjEyMzMiLCJMaW5lQ29sb3IiOnsiJGlkIjoiMTIzNCIsIiR0eXBlIjoiTkxSRS5Db21tb24uRG9tLlNvbGlkQ29sb3JCcnVzaCwgTkxSRS5Db21tb24iLCJDb2xvciI6eyIkaWQiOiIxMjM1IiwiQSI6MjU1LCJSIjoyNTUsIkciOjAsIkIiOjB9fSwiTGluZVdlaWdodCI6MC4wLCJMaW5lVHlwZSI6MCwiUGFyZW50U3R5bGUiOm51bGx9LCJQYXJlbnRTdHlsZSI6bnVsbH0sIlRpdGxlU3R5bGUiOnsiJGlkIjoiMTIzNiIsIkZvbnRTZXR0aW5ncyI6eyIkaWQiOiIxMjM3IiwiRm9udFNpemUiOjEwLCJGb250TmFtZSI6IkNhbGlicmkiLCJJc0JvbGQiOnRydWUsIklzSXRhbGljIjpmYWxzZSwiSXNVbmRlcmxpbmVkIjpmYWxzZSwiUGFyZW50U3R5bGUiOm51bGx9LCJBdXRvU2l6ZSI6MCwiRm9yZWdyb3VuZCI6eyIkaWQiOiIxMjM4IiwiQ29sb3IiOnsiJGlkIjoiMTIz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jQwIiwiVG9wIjowLjAsIkxlZnQiOjAuMCwiUmlnaHQiOjAuMCwiQm90dG9tIjowLjB9LCJQYWRkaW5nIjp7IiRpZCI6IjEyNDEiLCJUb3AiOjAuMCwiTGVmdCI6MC4wLCJSaWdodCI6MC4wLCJCb3R0b20iOjAuMH0sIkJhY2tncm91bmQiOnsiJGlkIjoiMTI0MiIsIkNvbG9yIjp7IiRpZCI6IjEyNDMiLCJBIjowLCJSIjoyNTUsIkciOjI1NSwiQiI6MjU1fX0sIklzVmlzaWJsZSI6dHJ1ZSwiV2lkdGgiOjAuMCwiSGVpZ2h0IjowLjAsIkJvcmRlclN0eWxlIjp7IiRpZCI6IjEyNDQiLCJMaW5lQ29sb3IiOm51bGwsIkxpbmVXZWlnaHQiOjAuMCwiTGluZVR5cGUiOjAsIlBhcmVudFN0eWxlIjpudWxsfSwiUGFyZW50U3R5bGUiOm51bGx9LCJEYXRlU3R5bGUiOnsiJGlkIjoiMTI0NSIsIkZvbnRTZXR0aW5ncyI6eyIkaWQiOiIxMjQ2IiwiRm9udFNpemUiOjksIkZvbnROYW1lIjoiQ2FsaWJyaSIsIklzQm9sZCI6ZmFsc2UsIklzSXRhbGljIjpmYWxzZSwiSXNVbmRlcmxpbmVkIjpmYWxzZSwiUGFyZW50U3R5bGUiOm51bGx9LCJBdXRvU2l6ZSI6MCwiRm9yZWdyb3VuZCI6eyIkaWQiOiIxMjQ3IiwiQ29sb3IiOnsiJGlkIjoiMTI0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0OSIsIlRvcCI6MC4wLCJMZWZ0IjowLjAsIlJpZ2h0IjowLjAsIkJvdHRvbSI6MC4wfSwiUGFkZGluZyI6eyIkaWQiOiIxMjUwIiwiVG9wIjowLjAsIkxlZnQiOjAuMCwiUmlnaHQiOjAuMCwiQm90dG9tIjowLjB9LCJCYWNrZ3JvdW5kIjp7IiRpZCI6IjEyNTEiLCJDb2xvciI6eyIkcmVmIjoiMTIyMCJ9fSwiSXNWaXNpYmxlIjp0cnVlLCJXaWR0aCI6MC4wLCJIZWlnaHQiOjAuMCwiQm9yZGVyU3R5bGUiOnsiJGlkIjoiMTI1MiIsIkxpbmVDb2xvciI6bnVsbCwiTGluZVdlaWdodCI6MC4wLCJMaW5lVHlwZSI6MCwiUGFyZW50U3R5bGUiOm51bGx9LCJQYXJlbnRTdHlsZSI6bnVsbH0sIkRhdGVGb3JtYXQiOnsiJGlkIjoiMTI1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NTQiLCJEYXRlUGFydElzVmlzaWJsZSI6ZmFsc2UsIlRpbWVQYXJ0SXNWaXNpYmxlIjpmYWxzZX19LCJXZWVrTnVtYmVyaW5nIjp7IiRpZCI6IjEyNTUiLCJGb3JtYXQiOjAsIklzVmlzaWJsZSI6ZmFsc2UsIkxhc3RLbm93blZpc2liaWxpdHlTdGF0ZSI6ZmFsc2V9LCJJc1Zpc2libGUiOnRydWUsIlBhcmVudFN0eWxlIjpudWxsfSwiSW5kZXgiOjAsIlNtYXJ0RHVyYXRpb25BY3RpdmF0ZWQiOmZhbHNlLCJEYXRlRm9ybWF0Ijp7IiRyZWYiOiIxMjUzIn0sIldlZWtOdW1iZXJpbmciOnsiJGlkIjoiMTI1NiIsIkZvcm1hdCI6MCwiSXNWaXNpYmxlIjpmYWxzZSwiTGFzdEtub3duVmlzaWJpbGl0eVN0YXRlIjpmYWxzZX0sIklkIjoiZTFkYmMxOTEtMzRkYS00MzJlLWE2NzctM2UxN2FjYzQ0MmVhIiwiSW1wb3J0SWQiOiIxOCIsIlRpdGxlIjoiTWVtb3J5IFVwZ3JhZGUiLCJOb3RlIjpudWxsLCJIeXBlcmxpbmsiOnsiJGlkIjoiMTI1NyIsIkFkZHJlc3MiOm51bGwsIlN1YkFkZHJlc3MiOm51bGx9LCJJc0NoYW5nZWQiOmZhbHNlLCJJc05ldyI6ZmFsc2V9fV0sIl9taWxlc3RvbmVzIjpbXSwiSWQiOiIwMDAwMDAwMC0wMDAwLTAwMDAtMDAwMC0wMDAwMDAwMDAwMDAiLCJJc1NpbmdsZUl0ZW1Sb3ciOnRydWV9LHsiJGlkIjoiMTI1OCIsIl90YXNrcyI6W3siJGlkIjoiMTI1OSIsIl9hdHRhY2hlZE1pbGVzdG9uZXMiOltdLCJUYXNrRGVmaW5pdGlvbiI6eyIkaWQiOiIxMjYwIiwiR3JvdXBOYW1lIjpudWxsLCJTdGFydERhdGUiOiIyMDE5LTA0LTIyVDAwOjAwOjAwIiwiRW5kRGF0ZSI6IjIwMTktMDQtMjZUMjM6NTk6MDAiLCJQZXJjZW50YWdlQ29tcGxldGUiOm51bGwsIlN0eWxlIjp7IiRpZCI6IjEyNjEiLCJTaGFwZSI6MiwiU2hhcGVUaGlja25lc3MiOjAsIkR1cmF0aW9uRm9ybWF0IjowLCJJbmNsdWRlTm9uV29ya2luZ0RheXNJbkR1cmF0aW9uIjpmYWxzZSwiUGVyY2VudGFnZUNvbXBsZXRlU3R5bGUiOnsiJGlkIjoiMTI2MiIsIkZvbnRTZXR0aW5ncyI6eyIkaWQiOiIxMjYzIiwiRm9udFNpemUiOjksIkZvbnROYW1lIjoiQ2FsaWJyaSIsIklzQm9sZCI6ZmFsc2UsIklzSXRhbGljIjpmYWxzZSwiSXNVbmRlcmxpbmVkIjpmYWxzZSwiUGFyZW50U3R5bGUiOm51bGx9LCJBdXRvU2l6ZSI6MCwiRm9yZWdyb3VuZCI6eyIkaWQiOiIxMjY0IiwiQ29sb3IiOnsiJGlkIjoiMTI2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jY2IiwiVG9wIjowLjAsIkxlZnQiOjAuMCwiUmlnaHQiOjAuMCwiQm90dG9tIjowLjB9LCJQYWRkaW5nIjp7IiRpZCI6IjEyNjciLCJUb3AiOjAuMCwiTGVmdCI6MC4wLCJSaWdodCI6MC4wLCJCb3R0b20iOjAuMH0sIkJhY2tncm91bmQiOnsiJGlkIjoiMTI2OCIsIkNvbG9yIjp7IiRpZCI6IjEyNjkiLCJBIjo4OSwiUiI6MCwiRyI6MCwiQiI6MH19LCJJc1Zpc2libGUiOnRydWUsIldpZHRoIjowLjAsIkhlaWdodCI6MC4wLCJCb3JkZXJTdHlsZSI6eyIkaWQiOiIxMjcwIiwiTGluZUNvbG9yIjpudWxsLCJMaW5lV2VpZ2h0IjowLjAsIkxpbmVUeXBlIjowLCJQYXJlbnRTdHlsZSI6bnVsbH0sIlBhcmVudFN0eWxlIjpudWxsfSwiRHVyYXRpb25TdHlsZSI6eyIkaWQiOiIxMjcxIiwiRm9udFNldHRpbmdzIjp7IiRpZCI6IjEyNzIiLCJGb250U2l6ZSI6MTAsIkZvbnROYW1lIjoiQ2FsaWJyaSIsIklzQm9sZCI6ZmFsc2UsIklzSXRhbGljIjpmYWxzZSwiSXNVbmRlcmxpbmVkIjpmYWxzZSwiUGFyZW50U3R5bGUiOm51bGx9LCJBdXRvU2l6ZSI6MCwiRm9yZWdyb3VuZCI6eyIkaWQiOiIxMjczIiwiQ29sb3IiOnsiJGlkIjoiMTI3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NzUiLCJUb3AiOjAuMCwiTGVmdCI6MC4wLCJSaWdodCI6MC4wLCJCb3R0b20iOjAuMH0sIlBhZGRpbmciOnsiJGlkIjoiMTI3NiIsIlRvcCI6MC4wLCJMZWZ0IjowLjAsIlJpZ2h0IjowLjAsIkJvdHRvbSI6MC4wfSwiQmFja2dyb3VuZCI6eyIkaWQiOiIxMjc3IiwiQ29sb3IiOnsiJGlkIjoiMTI3OCIsIkEiOjg5LCJSIjowLCJHIjowLCJCIjowfX0sIklzVmlzaWJsZSI6dHJ1ZSwiV2lkdGgiOjAuMCwiSGVpZ2h0IjowLjAsIkJvcmRlclN0eWxlIjp7IiRpZCI6IjEyNzkiLCJMaW5lQ29sb3IiOm51bGwsIkxpbmVXZWlnaHQiOjAuMCwiTGluZVR5cGUiOjAsIlBhcmVudFN0eWxlIjpudWxsfSwiUGFyZW50U3R5bGUiOm51bGx9LCJIb3Jpem9udGFsQ29ubmVjdG9yU3R5bGUiOnsiJGlkIjoiMTI4MCIsIkxpbmVDb2xvciI6eyIkaWQiOiIxMjgxIiwiJHR5cGUiOiJOTFJFLkNvbW1vbi5Eb20uU29saWRDb2xvckJydXNoLCBOTFJFLkNvbW1vbiIsIkNvbG9yIjp7IiRpZCI6IjEyODIiLCJBIjoyNTUsIlIiOjIwNCwiRyI6MjA0LCJCIjoyMDR9fSwiTGluZVdlaWdodCI6MC4wLCJMaW5lVHlwZSI6MCwiUGFyZW50U3R5bGUiOm51bGx9LCJWZXJ0aWNhbENvbm5lY3RvclN0eWxlIjp7IiRpZCI6IjEyODMiLCJMaW5lQ29sb3IiOnsiJGlkIjoiMTI4NCIsIiR0eXBlIjoiTkxSRS5Db21tb24uRG9tLlNvbGlkQ29sb3JCcnVzaCwgTkxSRS5Db21tb24iLCJDb2xvciI6eyIkaWQiOiIxMjg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I4NiIsIk1hcmdpbiI6eyIkaWQiOiIxMjg3IiwiVG9wIjowLjAsIkxlZnQiOjQuMCwiUmlnaHQiOjQuMCwiQm90dG9tIjowLjB9LCJQYWRkaW5nIjp7IiRpZCI6IjEyODgiLCJUb3AiOjAuMCwiTGVmdCI6MC4wLCJSaWdodCI6MC4wLCJCb3R0b20iOjAuMH0sIkJhY2tncm91bmQiOnsiJGlkIjoiMTI4OSIsIkNvbG9yIjp7IiRpZCI6IjEyOTAiLCJBIjoyNTUsIlIiOjI1NCwiRyI6MTg2LCJCIjoxMH19LCJJc1Zpc2libGUiOnRydWUsIldpZHRoIjoxODUuMCwiSGVpZ2h0IjoxMC4wLCJCb3JkZXJTdHlsZSI6eyIkaWQiOiIxMjkxIiwiTGluZUNvbG9yIjp7IiRpZCI6IjEyOTIiLCIkdHlwZSI6Ik5MUkUuQ29tbW9uLkRvbS5Tb2xpZENvbG9yQnJ1c2gsIE5MUkUuQ29tbW9uIiwiQ29sb3IiOnsiJGlkIjoiMTI5MyIsIkEiOjI1NSwiUiI6MjU1LCJHIjowLCJCIjowfX0sIkxpbmVXZWlnaHQiOjAuMCwiTGluZVR5cGUiOjAsIlBhcmVudFN0eWxlIjpudWxsfSwiUGFyZW50U3R5bGUiOm51bGx9LCJUaXRsZVN0eWxlIjp7IiRpZCI6IjEyOTQiLCJGb250U2V0dGluZ3MiOnsiJGlkIjoiMTI5NSIsIkZvbnRTaXplIjoxMCwiRm9udE5hbWUiOiJDYWxpYnJpIiwiSXNCb2xkIjp0cnVlLCJJc0l0YWxpYyI6ZmFsc2UsIklzVW5kZXJsaW5lZCI6ZmFsc2UsIlBhcmVudFN0eWxlIjpudWxsfSwiQXV0b1NpemUiOjAsIkZvcmVncm91bmQiOnsiJGlkIjoiMTI5NiIsIkNvbG9yIjp7IiRpZCI6IjEyOT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5OCIsIlRvcCI6MC4wLCJMZWZ0IjowLjAsIlJpZ2h0IjowLjAsIkJvdHRvbSI6MC4wfSwiUGFkZGluZyI6eyIkaWQiOiIxMjk5IiwiVG9wIjowLjAsIkxlZnQiOjAuMCwiUmlnaHQiOjAuMCwiQm90dG9tIjowLjB9LCJCYWNrZ3JvdW5kIjp7IiRpZCI6IjEzMDAiLCJDb2xvciI6eyIkaWQiOiIxMzAxIiwiQSI6MCwiUiI6MjU1LCJHIjoyNTUsIkIiOjI1NX19LCJJc1Zpc2libGUiOnRydWUsIldpZHRoIjowLjAsIkhlaWdodCI6MC4wLCJCb3JkZXJTdHlsZSI6eyIkaWQiOiIxMzAyIiwiTGluZUNvbG9yIjpudWxsLCJMaW5lV2VpZ2h0IjowLjAsIkxpbmVUeXBlIjowLCJQYXJlbnRTdHlsZSI6bnVsbH0sIlBhcmVudFN0eWxlIjpudWxsfSwiRGF0ZVN0eWxlIjp7IiRpZCI6IjEzMDMiLCJGb250U2V0dGluZ3MiOnsiJGlkIjoiMTMwNCIsIkZvbnRTaXplIjo5LCJGb250TmFtZSI6IkNhbGlicmkiLCJJc0JvbGQiOmZhbHNlLCJJc0l0YWxpYyI6ZmFsc2UsIklzVW5kZXJsaW5lZCI6ZmFsc2UsIlBhcmVudFN0eWxlIjpudWxsfSwiQXV0b1NpemUiOjAsIkZvcmVncm91bmQiOnsiJGlkIjoiMTMwNSIsIkNvbG9yIjp7IiRpZCI6IjEzM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MDciLCJUb3AiOjAuMCwiTGVmdCI6MC4wLCJSaWdodCI6MC4wLCJCb3R0b20iOjAuMH0sIlBhZGRpbmciOnsiJGlkIjoiMTMwOCIsIlRvcCI6MC4wLCJMZWZ0IjowLjAsIlJpZ2h0IjowLjAsIkJvdHRvbSI6MC4wfSwiQmFja2dyb3VuZCI6eyIkaWQiOiIxMzA5IiwiQ29sb3IiOnsiJHJlZiI6IjEyNzgifX0sIklzVmlzaWJsZSI6dHJ1ZSwiV2lkdGgiOjAuMCwiSGVpZ2h0IjowLjAsIkJvcmRlclN0eWxlIjp7IiRpZCI6IjEzMTAiLCJMaW5lQ29sb3IiOm51bGwsIkxpbmVXZWlnaHQiOjAuMCwiTGluZVR5cGUiOjAsIlBhcmVudFN0eWxlIjpudWxsfSwiUGFyZW50U3R5bGUiOm51bGx9LCJEYXRlRm9ybWF0Ijp7IiRpZCI6IjEzMT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EyIiwiRGF0ZVBhcnRJc1Zpc2libGUiOmZhbHNlLCJUaW1lUGFydElzVmlzaWJsZSI6ZmFsc2V9fSwiV2Vla051bWJlcmluZyI6eyIkaWQiOiIxMzEzIiwiRm9ybWF0IjowLCJJc1Zpc2libGUiOmZhbHNlLCJMYXN0S25vd25WaXNpYmlsaXR5U3RhdGUiOmZhbHNlfSwiSXNWaXNpYmxlIjp0cnVlLCJQYXJlbnRTdHlsZSI6bnVsbH0sIkluZGV4IjoxLCJTbWFydER1cmF0aW9uQWN0aXZhdGVkIjpmYWxzZSwiRGF0ZUZvcm1hdCI6eyIkcmVmIjoiMTMxMSJ9LCJXZWVrTnVtYmVyaW5nIjp7IiRpZCI6IjEzMTQiLCJGb3JtYXQiOjAsIklzVmlzaWJsZSI6ZmFsc2UsIkxhc3RLbm93blZpc2liaWxpdHlTdGF0ZSI6ZmFsc2V9LCJJZCI6ImNmYWYwMDczLWY2MDgtNDA2Ny1iNTEyLWM5ZWQ3MTM0NzJhMCIsIkltcG9ydElkIjoiMTkiLCJUaXRsZSI6Ik11bHRpLXRocmVhZGluZyIsIk5vdGUiOm51bGwsIkh5cGVybGluayI6eyIkaWQiOiIxMzE1IiwiQWRkcmVzcyI6bnVsbCwiU3ViQWRkcmVzcyI6bnVsbH0sIklzQ2hhbmdlZCI6ZmFsc2UsIklzTmV3IjpmYWxzZX19XSwiX21pbGVzdG9uZXMiOltdLCJJZCI6IjAwMDAwMDAwLTAwMDAtMDAwMC0wMDAwLTAwMDAwMDAwMDAwMCIsIklzU2luZ2xlSXRlbVJvdyI6dHJ1ZX1dLCJJbmRleCI6NCwiSWQiOiJlMjgzMjQ0NC0yY2VmLTRkOTAtOTQyZC03MWU5YzAxODhhNDkiLCJIZWFkZXJUZXh0IjpudWxsLCJJc0RlZmF1bHQiOnRydWUsIlN0eWxlIjp7IiRpZCI6IjEzMTYiLCJIZWFkZXJTdHlsZSI6eyIkaWQiOiIxMzE3IiwiVGV4dFN0eWxlIjp7IiRpZCI6IjEzMTgiLCJGb250U2V0dGluZ3MiOnsiJGlkIjoiMTMxOSIsIkZvbnRTaXplIjoxMSwiRm9udE5hbWUiOiJDYWxpYnJpIiwiSXNCb2xkIjpmYWxzZSwiSXNJdGFsaWMiOmZhbHNlLCJJc1VuZGVybGluZWQiOmZhbHNlLCJQYXJlbnRTdHlsZSI6bnVsbH0sIkF1dG9TaXplIjoyLCJGb3JlZ3JvdW5kIjp7IiRpZCI6IjEzMjAiLCJDb2xvciI6eyIkaWQiOiIxMzIxIiwiQSI6MjU1LCJSIjowLCJHIjowLCJCIjowfX0sIk1heFdpZHRoIjowLjAsIk1heEhlaWdodCI6MC4wLCJTbWFydEZvcmVncm91bmRJc0FjdGl2ZSI6ZmFsc2UsIkhvcml6b250YWxBbGlnbm1lbnQiOjAsIlZlcnRpY2FsQWxpZ25tZW50IjowLCJTbWFydEZvcmVncm91bmQiOm51bGwsIkJhY2tncm91bmRGaWxsVHlwZSI6MCwiTWFyZ2luIjp7IiRpZCI6IjEzMjIiLCJUb3AiOjAuMCwiTGVmdCI6MC4wLCJSaWdodCI6MC4wLCJCb3R0b20iOjAuMH0sIlBhZGRpbmciOnsiJGlkIjoiMTMyMyIsIlRvcCI6MC4wLCJMZWZ0IjowLjAsIlJpZ2h0IjowLjAsIkJvdHRvbSI6MC4wfSwiQmFja2dyb3VuZCI6bnVsbCwiSXNWaXNpYmxlIjp0cnVlLCJXaWR0aCI6MC4wLCJIZWlnaHQiOjAuMCwiQm9yZGVyU3R5bGUiOm51bGwsIlBhcmVudFN0eWxlIjpudWxsfSwiUmVjdGFuZ2xlU3R5bGUiOnsiJGlkIjoiMTMyNCIsIk1hcmdpbiI6eyIkaWQiOiIxMzI1IiwiVG9wIjowLjAsIkxlZnQiOjAuMCwiUmlnaHQiOjAuMCwiQm90dG9tIjowLjB9LCJQYWRkaW5nIjp7IiRpZCI6IjEzMjYiLCJUb3AiOjAuMCwiTGVmdCI6MC4wLCJSaWdodCI6MC4wLCJCb3R0b20iOjAuMH0sIkJhY2tncm91bmQiOnsiJGlkIjoiMTMyNyIsIkNvbG9yIjp7IiRpZCI6IjEzMjgiLCJBIjo2MywiUiI6NjgsIkciOjExNCwiQiI6MTk2fX0sIklzVmlzaWJsZSI6dHJ1ZSwiV2lkdGgiOjAuMCwiSGVpZ2h0IjowLjAsIkJvcmRlclN0eWxlIjp7IiRpZCI6IjEzMjkiLCJMaW5lQ29sb3IiOnsiJGlkIjoiMTMzMCIsIiR0eXBlIjoiTkxSRS5Db21tb24uRG9tLlNvbGlkQ29sb3JCcnVzaCwgTkxSRS5Db21tb24iLCJDb2xvciI6eyIkaWQiOiIxMzMxIiwiQSI6MjU1LCJSIjoyNTUsIkciOjAsIkIiOjB9fSwiTGluZVdlaWdodCI6MC4wLCJMaW5lVHlwZSI6MCwiUGFyZW50U3R5bGUiOm51bGx9LCJQYXJlbnRTdHlsZSI6bnVsbH0sIk1hcmdpbiI6eyIkaWQiOiIxMzMyIiwiVG9wIjowLjAsIkxlZnQiOjAuMCwiUmlnaHQiOjAuMCwiQm90dG9tIjowLjB9LCJQYWRkaW5nIjp7IiRpZCI6IjEzMzMiLCJUb3AiOjAuMCwiTGVmdCI6MC4wLCJSaWdodCI6MC4wLCJCb3R0b20iOjAuMH0sIkJhY2tncm91bmQiOm51bGwsIklzVmlzaWJsZSI6dHJ1ZSwiV2lkdGgiOjAuMCwiSGVpZ2h0IjowLjAsIkJvcmRlclN0eWxlIjpudWxsLCJQYXJlbnRTdHlsZSI6bnVsbH0sIkJhY2tncm91bmRTdHlsZSI6eyIkaWQiOiIxMzM0IiwiTWFyZ2luIjp7IiRpZCI6IjEzMzUiLCJUb3AiOjAuMCwiTGVmdCI6MC4wLCJSaWdodCI6MC4wLCJCb3R0b20iOjAuMH0sIlBhZGRpbmciOnsiJGlkIjoiMTMzNiIsIlRvcCI6MC4wLCJMZWZ0IjowLjAsIlJpZ2h0IjowLjAsIkJvdHRvbSI6MC4wfSwiQmFja2dyb3VuZCI6eyIkaWQiOiIxMzM3IiwiQ29sb3IiOnsiJGlkIjoiMTMzOCIsIkEiOjUxLCJSIjoxNjUsIkciOjE2NSwiQiI6MTY1fX0sIklzVmlzaWJsZSI6dHJ1ZSwiV2lkdGgiOjAuMCwiSGVpZ2h0IjowLjAsIkJvcmRlclN0eWxlIjp7IiRpZCI6IjEzMzkiLCJMaW5lQ29sb3IiOnsiJGlkIjoiMTM0MCIsIiR0eXBlIjoiTkxSRS5Db21tb24uRG9tLlNvbGlkQ29sb3JCcnVzaCwgTkxSRS5Db21tb24iLCJDb2xvciI6eyIkaWQiOiIxMzQxIiwiQSI6MjU1LCJSIjoyNTUsIkciOjAsIkIiOjB9fSwiTGluZVdlaWdodCI6MC4wLCJMaW5lVHlwZSI6MCwiUGFyZW50U3R5bGUiOm51bGx9LCJQYXJlbnRTdHlsZSI6bnVsbH0sIk1hcmdpbiI6eyIkaWQiOiIxMzQyIiwiVG9wIjowLjAsIkxlZnQiOjAuMCwiUmlnaHQiOjAuMCwiQm90dG9tIjowLjB9LCJQYWRkaW5nIjp7IiRpZCI6IjEzNDMiLCJUb3AiOjAuMCwiTGVmdCI6MC4wLCJSaWdodCI6MC4wLCJCb3R0b20iOjAuMH0sIklzVmlzaWJsZSI6dHJ1ZSwiV2lkdGgiOjAuMCwiSGVpZ2h0IjowLjAsIkJvcmRlclN0eWxlIjpudWxsLCJQYXJlbnRTdHlsZSI6bnVsbH19XSwiSWQiOiI0NTYzMjk0MS02NmJhLTQ1ZjEtOGZkZS05NzY1ZDg2ZDU1YTkiLCJJbmRleCI6NCwiSGVhZGVyVGV4dCI6Ik1pZGRsZXdhcmUiLCJTdHlsZSI6eyIkaWQiOiIxMzQ0IiwiSGVhZGVyU3R5bGUiOnsiJGlkIjoiMTM0NSIsIlRleHRJc1ZlcnRpY2FsIjpmYWxzZSwiVGV4dFN0eWxlIjp7IiRpZCI6IjEzNDYiLCJGb250U2V0dGluZ3MiOnsiJGlkIjoiMTM0NyIsIkZvbnRTaXplIjoxMiwiRm9udE5hbWUiOiJDYWxpYnJpIiwiSXNCb2xkIjpmYWxzZSwiSXNJdGFsaWMiOmZhbHNlLCJJc1VuZGVybGluZWQiOmZhbHNlLCJQYXJlbnRTdHlsZSI6bnVsbH0sIkF1dG9TaXplIjoyLCJGb3JlZ3JvdW5kIjp7IiRyZWYiOiI1NTIifSwiTWF4V2lkdGgiOjcwLjUzNTE1MjQ3MjczNzY1LCJNYXhIZWlnaHQiOjAuMCwiU21hcnRGb3JlZ3JvdW5kSXNBY3RpdmUiOmZhbHNlLCJIb3Jpem9udGFsQWxpZ25tZW50IjowLCJWZXJ0aWNhbEFsaWdubWVudCI6MCwiU21hcnRGb3JlZ3JvdW5kIjpudWxsLCJCYWNrZ3JvdW5kRmlsbFR5cGUiOjAsIk1hcmdpbiI6eyIkaWQiOiIxMzQ4IiwiVG9wIjowLjAsIkxlZnQiOjAuMCwiUmlnaHQiOjAuMCwiQm90dG9tIjowLjB9LCJQYWRkaW5nIjp7IiRpZCI6IjEzNDkiLCJUb3AiOjAuMCwiTGVmdCI6MC4wLCJSaWdodCI6MC4wLCJCb3R0b20iOjAuMH0sIkJhY2tncm91bmQiOm51bGwsIklzVmlzaWJsZSI6dHJ1ZSwiV2lkdGgiOjAuMCwiSGVpZ2h0IjowLjAsIkJvcmRlclN0eWxlIjpudWxsLCJQYXJlbnRTdHlsZSI6bnVsbH0sIlJlY3RhbmdsZVN0eWxlIjp7IiRpZCI6IjEzNTAiLCJNYXJnaW4iOnsiJGlkIjoiMTM1MSIsIlRvcCI6MC4wLCJMZWZ0IjowLjAsIlJpZ2h0IjowLjAsIkJvdHRvbSI6MC4wfSwiUGFkZGluZyI6eyIkaWQiOiIxMzUyIiwiVG9wIjowLjAsIkxlZnQiOjAuMCwiUmlnaHQiOjAuMCwiQm90dG9tIjowLjB9LCJCYWNrZ3JvdW5kIjp7IiRyZWYiOiI1NTkifSwiSXNWaXNpYmxlIjp0cnVlLCJXaWR0aCI6MC4wLCJIZWlnaHQiOjAuMCwiQm9yZGVyU3R5bGUiOnsiJGlkIjoiMTM1MyIsIkxpbmVDb2xvciI6eyIkaWQiOiIxMzU0IiwiJHR5cGUiOiJOTFJFLkNvbW1vbi5Eb20uU29saWRDb2xvckJydXNoLCBOTFJFLkNvbW1vbiIsIkNvbG9yIjp7IiRpZCI6IjEzNTUiLCJBIjoyNTUsIlIiOjIxLCJHIjo1MiwiQiI6ODF9fSwiTGluZVdlaWdodCI6MC4wLCJMaW5lVHlwZSI6MCwiUGFyZW50U3R5bGUiOm51bGx9LCJQYXJlbnRTdHlsZSI6bnVsbH0sIk1hcmdpbiI6eyIkaWQiOiIxMzU2IiwiVG9wIjowLjAsIkxlZnQiOjAuMCwiUmlnaHQiOjAuMCwiQm90dG9tIjowLjB9LCJQYWRkaW5nIjp7IiRpZCI6IjEzNTciLCJUb3AiOjAuMCwiTGVmdCI6MC4wLCJSaWdodCI6MC4wLCJCb3R0b20iOjAuMH0sIkJhY2tncm91bmQiOm51bGwsIklzVmlzaWJsZSI6dHJ1ZSwiV2lkdGgiOjAuMCwiSGVpZ2h0IjowLjAsIkJvcmRlclN0eWxlIjpudWxsLCJQYXJlbnRTdHlsZSI6bnVsbH0sIkJhY2tncm91bmRTdHlsZSI6eyIkaWQiOiIxMzU4IiwiTWFyZ2luIjp7IiRpZCI6IjEzNTkiLCJUb3AiOjAuMCwiTGVmdCI6MC4wLCJSaWdodCI6MC4wLCJCb3R0b20iOjAuMH0sIlBhZGRpbmciOnsiJGlkIjoiMTM2MCIsIlRvcCI6MC4wLCJMZWZ0IjowLjAsIlJpZ2h0IjowLjAsIkJvdHRvbSI6MC4wfSwiQmFja2dyb3VuZCI6eyIkcmVmIjoiNTY5In0sIklzVmlzaWJsZSI6dHJ1ZSwiV2lkdGgiOjAuMCwiSGVpZ2h0IjowLjAsIkJvcmRlclN0eWxlIjp7IiRpZCI6IjEzNjEiLCJMaW5lQ29sb3IiOnsiJGlkIjoiMTM2MiIsIiR0eXBlIjoiTkxSRS5Db21tb24uRG9tLlNvbGlkQ29sb3JCcnVzaCwgTkxSRS5Db21tb24iLCJDb2xvciI6eyIkaWQiOiIxMzYzIiwiQSI6MjU1LCJSIjoyMSwiRyI6NTIsIkIiOjgxfX0sIkxpbmVXZWlnaHQiOjAuMCwiTGluZVR5cGUiOjAsIlBhcmVudFN0eWxlIjpudWxsfSwiUGFyZW50U3R5bGUiOm51bGx9LCJJc0Fib3ZlVGltZWJhbmQiOmZhbHNlLCJNYXJnaW4iOnsiJGlkIjoiMTM2NCIsIlRvcCI6MC4wLCJMZWZ0IjowLjAsIlJpZ2h0IjowLjAsIkJvdHRvbSI6MC4wfSwiUGFkZGluZyI6eyIkaWQiOiIxMzY1IiwiVG9wIjowLjAsIkxlZnQiOjAuMCwiUmlnaHQiOjAuMCwiQm90dG9tIjowLjB9LCJJc1Zpc2libGUiOnRydWUsIldpZHRoIjowLjAsIkhlaWdodCI6MC4wLCJCb3JkZXJTdHlsZSI6eyIkaWQiOiIxMzY2IiwiTGluZUNvbG9yIjpudWxsLCJMaW5lV2VpZ2h0IjowLjAsIkxpbmVUeXBlIjowLCJQYXJlbnRTdHlsZSI6bnVsbH0sIlBhcmVudFN0eWxlIjpudWxsfX0seyIkaWQiOiIxMzY3IiwiX2FjdGl2aXRpZXMiOlt7IiRpZCI6IjEzNjgiLCJfcm93cyI6W3siJGlkIjoiMTM2OSIsIl90YXNrcyI6W3siJGlkIjoiMTM3MCIsIl9hdHRhY2hlZE1pbGVzdG9uZXMiOltdLCJUYXNrRGVmaW5pdGlvbiI6eyIkaWQiOiIxMzcxIiwiR3JvdXBOYW1lIjpudWxsLCJTdGFydERhdGUiOiIyMDE5LTA0LTIyVDAwOjAwOjAwIiwiRW5kRGF0ZSI6IjIwMTktMDQtMjZUMjM6NTk6MDAiLCJQZXJjZW50YWdlQ29tcGxldGUiOm51bGwsIlN0eWxlIjp7IiRpZCI6IjEzNzIiLCJTaGFwZSI6MiwiU2hhcGVUaGlja25lc3MiOjAsIkR1cmF0aW9uRm9ybWF0IjowLCJJbmNsdWRlTm9uV29ya2luZ0RheXNJbkR1cmF0aW9uIjpmYWxzZSwiUGVyY2VudGFnZUNvbXBsZXRlU3R5bGUiOnsiJGlkIjoiMTM3MyIsIkZvbnRTZXR0aW5ncyI6eyIkaWQiOiIxMzc0IiwiRm9udFNpemUiOjksIkZvbnROYW1lIjoiQ2FsaWJyaSIsIklzQm9sZCI6ZmFsc2UsIklzSXRhbGljIjpmYWxzZSwiSXNVbmRlcmxpbmVkIjpmYWxzZSwiUGFyZW50U3R5bGUiOm51bGx9LCJBdXRvU2l6ZSI6MCwiRm9yZWdyb3VuZCI6eyIkaWQiOiIxMzc1IiwiQ29sb3IiOnsiJGlkIjoiMTM3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zc3IiwiVG9wIjowLjAsIkxlZnQiOjAuMCwiUmlnaHQiOjAuMCwiQm90dG9tIjowLjB9LCJQYWRkaW5nIjp7IiRpZCI6IjEzNzgiLCJUb3AiOjAuMCwiTGVmdCI6MC4wLCJSaWdodCI6MC4wLCJCb3R0b20iOjAuMH0sIkJhY2tncm91bmQiOnsiJGlkIjoiMTM3OSIsIkNvbG9yIjp7IiRpZCI6IjEzODAiLCJBIjo4OSwiUiI6MCwiRyI6MCwiQiI6MH19LCJJc1Zpc2libGUiOnRydWUsIldpZHRoIjowLjAsIkhlaWdodCI6MC4wLCJCb3JkZXJTdHlsZSI6eyIkaWQiOiIxMzgxIiwiTGluZUNvbG9yIjpudWxsLCJMaW5lV2VpZ2h0IjowLjAsIkxpbmVUeXBlIjowLCJQYXJlbnRTdHlsZSI6bnVsbH0sIlBhcmVudFN0eWxlIjpudWxsfSwiRHVyYXRpb25TdHlsZSI6eyIkaWQiOiIxMzgyIiwiRm9udFNldHRpbmdzIjp7IiRpZCI6IjEzODMiLCJGb250U2l6ZSI6MTAsIkZvbnROYW1lIjoiQ2FsaWJyaSIsIklzQm9sZCI6ZmFsc2UsIklzSXRhbGljIjpmYWxzZSwiSXNVbmRlcmxpbmVkIjpmYWxzZSwiUGFyZW50U3R5bGUiOm51bGx9LCJBdXRvU2l6ZSI6MCwiRm9yZWdyb3VuZCI6eyIkaWQiOiIxMzg0IiwiQ29sb3IiOnsiJGlkIjoiMTM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ODYiLCJUb3AiOjAuMCwiTGVmdCI6MC4wLCJSaWdodCI6MC4wLCJCb3R0b20iOjAuMH0sIlBhZGRpbmciOnsiJGlkIjoiMTM4NyIsIlRvcCI6MC4wLCJMZWZ0IjowLjAsIlJpZ2h0IjowLjAsIkJvdHRvbSI6MC4wfSwiQmFja2dyb3VuZCI6eyIkaWQiOiIxMzg4IiwiQ29sb3IiOnsiJGlkIjoiMTM4OSIsIkEiOjg5LCJSIjowLCJHIjowLCJCIjowfX0sIklzVmlzaWJsZSI6dHJ1ZSwiV2lkdGgiOjAuMCwiSGVpZ2h0IjowLjAsIkJvcmRlclN0eWxlIjp7IiRpZCI6IjEzOTAiLCJMaW5lQ29sb3IiOm51bGwsIkxpbmVXZWlnaHQiOjAuMCwiTGluZVR5cGUiOjAsIlBhcmVudFN0eWxlIjpudWxsfSwiUGFyZW50U3R5bGUiOm51bGx9LCJIb3Jpem9udGFsQ29ubmVjdG9yU3R5bGUiOnsiJGlkIjoiMTM5MSIsIkxpbmVDb2xvciI6eyIkaWQiOiIxMzkyIiwiJHR5cGUiOiJOTFJFLkNvbW1vbi5Eb20uU29saWRDb2xvckJydXNoLCBOTFJFLkNvbW1vbiIsIkNvbG9yIjp7IiRpZCI6IjEzOTMiLCJBIjoyNTUsIlIiOjIwNCwiRyI6MjA0LCJCIjoyMDR9fSwiTGluZVdlaWdodCI6MC4wLCJMaW5lVHlwZSI6MCwiUGFyZW50U3R5bGUiOm51bGx9LCJWZXJ0aWNhbENvbm5lY3RvclN0eWxlIjp7IiRpZCI6IjEzOTQiLCJMaW5lQ29sb3IiOnsiJGlkIjoiMTM5NSIsIiR0eXBlIjoiTkxSRS5Db21tb24uRG9tLlNvbGlkQ29sb3JCcnVzaCwgTkxSRS5Db21tb24iLCJDb2xvciI6eyIkaWQiOiIxMzk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M5NyIsIk1hcmdpbiI6eyIkaWQiOiIxMzk4IiwiVG9wIjowLjAsIkxlZnQiOjQuMCwiUmlnaHQiOjQuMCwiQm90dG9tIjowLjB9LCJQYWRkaW5nIjp7IiRpZCI6IjEzOTkiLCJUb3AiOjAuMCwiTGVmdCI6MC4wLCJSaWdodCI6MC4wLCJCb3R0b20iOjAuMH0sIkJhY2tncm91bmQiOnsiJGlkIjoiMTQwMCIsIkNvbG9yIjp7IiRpZCI6IjE0MDEiLCJBIjoyNTUsIlIiOjI1NCwiRyI6MTg2LCJCIjoxMH19LCJJc1Zpc2libGUiOnRydWUsIldpZHRoIjoxODUuMCwiSGVpZ2h0IjoxMC4wLCJCb3JkZXJTdHlsZSI6eyIkaWQiOiIxNDAyIiwiTGluZUNvbG9yIjp7IiRpZCI6IjE0MDMiLCIkdHlwZSI6Ik5MUkUuQ29tbW9uLkRvbS5Tb2xpZENvbG9yQnJ1c2gsIE5MUkUuQ29tbW9uIiwiQ29sb3IiOnsiJGlkIjoiMTQwNCIsIkEiOjI1NSwiUiI6MjU1LCJHIjowLCJCIjowfX0sIkxpbmVXZWlnaHQiOjAuMCwiTGluZVR5cGUiOjAsIlBhcmVudFN0eWxlIjpudWxsfSwiUGFyZW50U3R5bGUiOm51bGx9LCJUaXRsZVN0eWxlIjp7IiRpZCI6IjE0MDUiLCJGb250U2V0dGluZ3MiOnsiJGlkIjoiMTQwNiIsIkZvbnRTaXplIjoxMCwiRm9udE5hbWUiOiJDYWxpYnJpIiwiSXNCb2xkIjp0cnVlLCJJc0l0YWxpYyI6ZmFsc2UsIklzVW5kZXJsaW5lZCI6ZmFsc2UsIlBhcmVudFN0eWxlIjpudWxsfSwiQXV0b1NpemUiOjAsIkZvcmVncm91bmQiOnsiJGlkIjoiMTQwNyIsIkNvbG9yIjp7IiRpZCI6IjE0MD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QwOSIsIlRvcCI6MC4wLCJMZWZ0IjowLjAsIlJpZ2h0IjowLjAsIkJvdHRvbSI6MC4wfSwiUGFkZGluZyI6eyIkaWQiOiIxNDEwIiwiVG9wIjowLjAsIkxlZnQiOjAuMCwiUmlnaHQiOjAuMCwiQm90dG9tIjowLjB9LCJCYWNrZ3JvdW5kIjp7IiRpZCI6IjE0MTEiLCJDb2xvciI6eyIkaWQiOiIxNDEyIiwiQSI6MCwiUiI6MjU1LCJHIjoyNTUsIkIiOjI1NX19LCJJc1Zpc2libGUiOnRydWUsIldpZHRoIjowLjAsIkhlaWdodCI6MC4wLCJCb3JkZXJTdHlsZSI6eyIkaWQiOiIxNDEzIiwiTGluZUNvbG9yIjpudWxsLCJMaW5lV2VpZ2h0IjowLjAsIkxpbmVUeXBlIjowLCJQYXJlbnRTdHlsZSI6bnVsbH0sIlBhcmVudFN0eWxlIjpudWxsfSwiRGF0ZVN0eWxlIjp7IiRpZCI6IjE0MTQiLCJGb250U2V0dGluZ3MiOnsiJGlkIjoiMTQxNSIsIkZvbnRTaXplIjo5LCJGb250TmFtZSI6IkNhbGlicmkiLCJJc0JvbGQiOmZhbHNlLCJJc0l0YWxpYyI6ZmFsc2UsIklzVW5kZXJsaW5lZCI6ZmFsc2UsIlBhcmVudFN0eWxlIjpudWxsfSwiQXV0b1NpemUiOjAsIkZvcmVncm91bmQiOnsiJGlkIjoiMTQxNiIsIkNvbG9yIjp7IiRpZCI6IjE0M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MTgiLCJUb3AiOjAuMCwiTGVmdCI6MC4wLCJSaWdodCI6MC4wLCJCb3R0b20iOjAuMH0sIlBhZGRpbmciOnsiJGlkIjoiMTQxOSIsIlRvcCI6MC4wLCJMZWZ0IjowLjAsIlJpZ2h0IjowLjAsIkJvdHRvbSI6MC4wfSwiQmFja2dyb3VuZCI6eyIkaWQiOiIxNDIwIiwiQ29sb3IiOnsiJHJlZiI6IjEzODkifX0sIklzVmlzaWJsZSI6dHJ1ZSwiV2lkdGgiOjAuMCwiSGVpZ2h0IjowLjAsIkJvcmRlclN0eWxlIjp7IiRpZCI6IjE0MjEiLCJMaW5lQ29sb3IiOm51bGwsIkxpbmVXZWlnaHQiOjAuMCwiTGluZVR5cGUiOjAsIlBhcmVudFN0eWxlIjpudWxsfSwiUGFyZW50U3R5bGUiOm51bGx9LCJEYXRlRm9ybWF0Ijp7IiRpZCI6IjE0Mj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DIzIiwiRGF0ZVBhcnRJc1Zpc2libGUiOmZhbHNlLCJUaW1lUGFydElzVmlzaWJsZSI6ZmFsc2V9fSwiV2Vla051bWJlcmluZyI6eyIkaWQiOiIxNDI0IiwiRm9ybWF0IjowLCJJc1Zpc2libGUiOmZhbHNlLCJMYXN0S25vd25WaXNpYmlsaXR5U3RhdGUiOmZhbHNlfSwiSXNWaXNpYmxlIjp0cnVlLCJQYXJlbnRTdHlsZSI6bnVsbH0sIkluZGV4IjoxLCJTbWFydER1cmF0aW9uQWN0aXZhdGVkIjpmYWxzZSwiRGF0ZUZvcm1hdCI6eyIkcmVmIjoiMTQyMiJ9LCJXZWVrTnVtYmVyaW5nIjp7IiRpZCI6IjE0MjUiLCJGb3JtYXQiOjAsIklzVmlzaWJsZSI6ZmFsc2UsIkxhc3RLbm93blZpc2liaWxpdHlTdGF0ZSI6ZmFsc2V9LCJJZCI6ImMwZmMxNDIwLTI5NzEtNGU2NS1hZmVkLTA3ZWZmODViMGI2ZCIsIkltcG9ydElkIjoiMjIiLCJUaXRsZSI6IkF1dG8tbm90aWZ5IiwiTm90ZSI6bnVsbCwiSHlwZXJsaW5rIjp7IiRpZCI6IjE0MjYiLCJBZGRyZXNzIjpudWxsLCJTdWJBZGRyZXNzIjpudWxsfSwiSXNDaGFuZ2VkIjpmYWxzZSwiSXNOZXciOmZhbHNlfX0seyIkaWQiOiIxNDI3IiwiX2F0dGFjaGVkTWlsZXN0b25lcyI6W10sIlRhc2tEZWZpbml0aW9uIjp7IiRpZCI6IjE0MjgiLCJHcm91cE5hbWUiOm51bGwsIlN0YXJ0RGF0ZSI6IjIwMTktMDQtMTVUMDA6MDA6MDAiLCJFbmREYXRlIjoiMjAxOS0wNC0xOVQyMzo1OTowMCIsIlBlcmNlbnRhZ2VDb21wbGV0ZSI6bnVsbCwiU3R5bGUiOnsiJGlkIjoiMTQyOSIsIlNoYXBlIjoyLCJTaGFwZVRoaWNrbmVzcyI6MCwiRHVyYXRpb25Gb3JtYXQiOjAsIkluY2x1ZGVOb25Xb3JraW5nRGF5c0luRHVyYXRpb24iOmZhbHNlLCJQZXJjZW50YWdlQ29tcGxldGVTdHlsZSI6eyIkaWQiOiIxNDMwIiwiRm9udFNldHRpbmdzIjp7IiRpZCI6IjE0MzEiLCJGb250U2l6ZSI6OSwiRm9udE5hbWUiOiJDYWxpYnJpIiwiSXNCb2xkIjpmYWxzZSwiSXNJdGFsaWMiOmZhbHNlLCJJc1VuZGVybGluZWQiOmZhbHNlLCJQYXJlbnRTdHlsZSI6bnVsbH0sIkF1dG9TaXplIjowLCJGb3JlZ3JvdW5kIjp7IiRpZCI6IjE0MzIiLCJDb2xvciI6eyIkaWQiOiIxNDM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0MzQiLCJUb3AiOjAuMCwiTGVmdCI6MC4wLCJSaWdodCI6MC4wLCJCb3R0b20iOjAuMH0sIlBhZGRpbmciOnsiJGlkIjoiMTQzNSIsIlRvcCI6MC4wLCJMZWZ0IjowLjAsIlJpZ2h0IjowLjAsIkJvdHRvbSI6MC4wfSwiQmFja2dyb3VuZCI6eyIkaWQiOiIxNDM2IiwiQ29sb3IiOnsiJGlkIjoiMTQzNyIsIkEiOjg5LCJSIjowLCJHIjowLCJCIjowfX0sIklzVmlzaWJsZSI6dHJ1ZSwiV2lkdGgiOjAuMCwiSGVpZ2h0IjowLjAsIkJvcmRlclN0eWxlIjp7IiRpZCI6IjE0MzgiLCJMaW5lQ29sb3IiOm51bGwsIkxpbmVXZWlnaHQiOjAuMCwiTGluZVR5cGUiOjAsIlBhcmVudFN0eWxlIjpudWxsfSwiUGFyZW50U3R5bGUiOm51bGx9LCJEdXJhdGlvblN0eWxlIjp7IiRpZCI6IjE0MzkiLCJGb250U2V0dGluZ3MiOnsiJGlkIjoiMTQ0MCIsIkZvbnRTaXplIjoxMCwiRm9udE5hbWUiOiJDYWxpYnJpIiwiSXNCb2xkIjpmYWxzZSwiSXNJdGFsaWMiOmZhbHNlLCJJc1VuZGVybGluZWQiOmZhbHNlLCJQYXJlbnRTdHlsZSI6bnVsbH0sIkF1dG9TaXplIjowLCJGb3JlZ3JvdW5kIjp7IiRpZCI6IjE0NDEiLCJDb2xvciI6eyIkaWQiOiIxNDQ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Q0MyIsIlRvcCI6MC4wLCJMZWZ0IjowLjAsIlJpZ2h0IjowLjAsIkJvdHRvbSI6MC4wfSwiUGFkZGluZyI6eyIkaWQiOiIxNDQ0IiwiVG9wIjowLjAsIkxlZnQiOjAuMCwiUmlnaHQiOjAuMCwiQm90dG9tIjowLjB9LCJCYWNrZ3JvdW5kIjp7IiRpZCI6IjE0NDUiLCJDb2xvciI6eyIkaWQiOiIxNDQ2IiwiQSI6ODksIlIiOjAsIkciOjAsIkIiOjB9fSwiSXNWaXNpYmxlIjp0cnVlLCJXaWR0aCI6MC4wLCJIZWlnaHQiOjAuMCwiQm9yZGVyU3R5bGUiOnsiJGlkIjoiMTQ0NyIsIkxpbmVDb2xvciI6bnVsbCwiTGluZVdlaWdodCI6MC4wLCJMaW5lVHlwZSI6MCwiUGFyZW50U3R5bGUiOm51bGx9LCJQYXJlbnRTdHlsZSI6bnVsbH0sIkhvcml6b250YWxDb25uZWN0b3JTdHlsZSI6eyIkaWQiOiIxNDQ4IiwiTGluZUNvbG9yIjp7IiRpZCI6IjE0NDkiLCIkdHlwZSI6Ik5MUkUuQ29tbW9uLkRvbS5Tb2xpZENvbG9yQnJ1c2gsIE5MUkUuQ29tbW9uIiwiQ29sb3IiOnsiJGlkIjoiMTQ1MCIsIkEiOjI1NSwiUiI6MjA0LCJHIjoyMDQsIkIiOjIwNH19LCJMaW5lV2VpZ2h0IjowLjAsIkxpbmVUeXBlIjowLCJQYXJlbnRTdHlsZSI6bnVsbH0sIlZlcnRpY2FsQ29ubmVjdG9yU3R5bGUiOnsiJGlkIjoiMTQ1MSIsIkxpbmVDb2xvciI6eyIkaWQiOiIxNDUyIiwiJHR5cGUiOiJOTFJFLkNvbW1vbi5Eb20uU29saWRDb2xvckJydXNoLCBOTFJFLkNvbW1vbiIsIkNvbG9yIjp7IiRpZCI6IjE0NT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NDU0IiwiTWFyZ2luIjp7IiRpZCI6IjE0NTUiLCJUb3AiOjAuMCwiTGVmdCI6NC4wLCJSaWdodCI6NC4wLCJCb3R0b20iOjAuMH0sIlBhZGRpbmciOnsiJGlkIjoiMTQ1NiIsIlRvcCI6MC4wLCJMZWZ0IjowLjAsIlJpZ2h0IjowLjAsIkJvdHRvbSI6MC4wfSwiQmFja2dyb3VuZCI6eyIkaWQiOiIxNDU3IiwiQ29sb3IiOnsiJGlkIjoiMTQ1OCIsIkEiOjI1NSwiUiI6MCwiRyI6MTE0LCJCIjoxODh9fSwiSXNWaXNpYmxlIjp0cnVlLCJXaWR0aCI6MTg1LjAsIkhlaWdodCI6MTAuMCwiQm9yZGVyU3R5bGUiOnsiJGlkIjoiMTQ1OSIsIkxpbmVDb2xvciI6eyIkaWQiOiIxNDYwIiwiJHR5cGUiOiJOTFJFLkNvbW1vbi5Eb20uU29saWRDb2xvckJydXNoLCBOTFJFLkNvbW1vbiIsIkNvbG9yIjp7IiRpZCI6IjE0NjEiLCJBIjoyNTUsIlIiOjI1NSwiRyI6MCwiQiI6MH19LCJMaW5lV2VpZ2h0IjowLjAsIkxpbmVUeXBlIjowLCJQYXJlbnRTdHlsZSI6bnVsbH0sIlBhcmVudFN0eWxlIjpudWxsfSwiVGl0bGVTdHlsZSI6eyIkaWQiOiIxNDYyIiwiRm9udFNldHRpbmdzIjp7IiRpZCI6IjE0NjMiLCJGb250U2l6ZSI6MTAsIkZvbnROYW1lIjoiQ2FsaWJyaSIsIklzQm9sZCI6dHJ1ZSwiSXNJdGFsaWMiOmZhbHNlLCJJc1VuZGVybGluZWQiOmZhbHNlLCJQYXJlbnRTdHlsZSI6bnVsbH0sIkF1dG9TaXplIjowLCJGb3JlZ3JvdW5kIjp7IiRpZCI6IjE0NjQiLCJDb2xvciI6eyIkaWQiOiIxNDY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0NjYiLCJUb3AiOjAuMCwiTGVmdCI6MC4wLCJSaWdodCI6MC4wLCJCb3R0b20iOjAuMH0sIlBhZGRpbmciOnsiJGlkIjoiMTQ2NyIsIlRvcCI6MC4wLCJMZWZ0IjowLjAsIlJpZ2h0IjowLjAsIkJvdHRvbSI6MC4wfSwiQmFja2dyb3VuZCI6eyIkaWQiOiIxNDY4IiwiQ29sb3IiOnsiJGlkIjoiMTQ2OSIsIkEiOjAsIlIiOjI1NSwiRyI6MjU1LCJCIjoyNTV9fSwiSXNWaXNpYmxlIjp0cnVlLCJXaWR0aCI6MC4wLCJIZWlnaHQiOjAuMCwiQm9yZGVyU3R5bGUiOnsiJGlkIjoiMTQ3MCIsIkxpbmVDb2xvciI6bnVsbCwiTGluZVdlaWdodCI6MC4wLCJMaW5lVHlwZSI6MCwiUGFyZW50U3R5bGUiOm51bGx9LCJQYXJlbnRTdHlsZSI6bnVsbH0sIkRhdGVTdHlsZSI6eyIkaWQiOiIxNDcxIiwiRm9udFNldHRpbmdzIjp7IiRpZCI6IjE0NzIiLCJGb250U2l6ZSI6OSwiRm9udE5hbWUiOiJDYWxpYnJpIiwiSXNCb2xkIjpmYWxzZSwiSXNJdGFsaWMiOmZhbHNlLCJJc1VuZGVybGluZWQiOmZhbHNlLCJQYXJlbnRTdHlsZSI6bnVsbH0sIkF1dG9TaXplIjowLCJGb3JlZ3JvdW5kIjp7IiRpZCI6IjE0NzMiLCJDb2xvciI6eyIkaWQiOiIxNDc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c1IiwiVG9wIjowLjAsIkxlZnQiOjAuMCwiUmlnaHQiOjAuMCwiQm90dG9tIjowLjB9LCJQYWRkaW5nIjp7IiRpZCI6IjE0NzYiLCJUb3AiOjAuMCwiTGVmdCI6MC4wLCJSaWdodCI6MC4wLCJCb3R0b20iOjAuMH0sIkJhY2tncm91bmQiOnsiJGlkIjoiMTQ3NyIsIkNvbG9yIjp7IiRyZWYiOiIxNDQ2In19LCJJc1Zpc2libGUiOnRydWUsIldpZHRoIjowLjAsIkhlaWdodCI6MC4wLCJCb3JkZXJTdHlsZSI6eyIkaWQiOiIxNDc4IiwiTGluZUNvbG9yIjpudWxsLCJMaW5lV2VpZ2h0IjowLjAsIkxpbmVUeXBlIjowLCJQYXJlbnRTdHlsZSI6bnVsbH0sIlBhcmVudFN0eWxlIjpudWxsfSwiRGF0ZUZvcm1hdCI6eyIkaWQiOiIxNDc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4MCIsIkRhdGVQYXJ0SXNWaXNpYmxlIjpmYWxzZSwiVGltZVBhcnRJc1Zpc2libGUiOmZhbHNlfX0sIldlZWtOdW1iZXJpbmciOnsiJGlkIjoiMTQ4MSIsIkZvcm1hdCI6MCwiSXNWaXNpYmxlIjpmYWxzZSwiTGFzdEtub3duVmlzaWJpbGl0eVN0YXRlIjpmYWxzZX0sIklzVmlzaWJsZSI6dHJ1ZSwiUGFyZW50U3R5bGUiOm51bGx9LCJJbmRleCI6MCwiU21hcnREdXJhdGlvbkFjdGl2YXRlZCI6ZmFsc2UsIkRhdGVGb3JtYXQiOnsiJHJlZiI6IjE0NzkifSwiV2Vla051bWJlcmluZyI6eyIkaWQiOiIxNDgyIiwiRm9ybWF0IjowLCJJc1Zpc2libGUiOmZhbHNlLCJMYXN0S25vd25WaXNpYmlsaXR5U3RhdGUiOmZhbHNlfSwiSWQiOiJjNWQ0YzA0YS05ODA5LTRkYTItYmViNi0xZDY2ZjVhZTljMDIiLCJJbXBvcnRJZCI6IjIwIiwiVGl0bGUiOiJDb250YWN0IERhdGFiYXNlIiwiTm90ZSI6bnVsbCwiSHlwZXJsaW5rIjp7IiRpZCI6IjE0ODMiLCJBZGRyZXNzIjpudWxsLCJTdWJBZGRyZXNzIjpudWxsfSwiSXNDaGFuZ2VkIjpmYWxzZSwiSXNOZXciOmZhbHNlfX1dLCJfbWlsZXN0b25lcyI6W10sIklkIjoiNDU1NGFhOTYtODkxMC00ZDJlLWEwZGYtZWM1NmZlNjI3ZDgzIiwiSXNTaW5nbGVJdGVtUm93IjpmYWxzZX0seyIkaWQiOiIxNDg0IiwiX3Rhc2tzIjpbeyIkaWQiOiIxNDg1IiwiX2F0dGFjaGVkTWlsZXN0b25lcyI6W10sIlRhc2tEZWZpbml0aW9uIjp7IiRpZCI6IjE0ODYiLCJHcm91cE5hbWUiOm51bGwsIlN0YXJ0RGF0ZSI6IjIwMTktMDQtMTVUMDA6MDA6MDAiLCJFbmREYXRlIjoiMjAxOS0wNC0xOVQyMzo1OTowMCIsIlBlcmNlbnRhZ2VDb21wbGV0ZSI6bnVsbCwiU3R5bGUiOnsiJGlkIjoiMTQ4NyIsIlNoYXBlIjoyLCJTaGFwZVRoaWNrbmVzcyI6MCwiRHVyYXRpb25Gb3JtYXQiOjAsIkluY2x1ZGVOb25Xb3JraW5nRGF5c0luRHVyYXRpb24iOmZhbHNlLCJQZXJjZW50YWdlQ29tcGxldGVTdHlsZSI6eyIkaWQiOiIxNDg4IiwiRm9udFNldHRpbmdzIjp7IiRpZCI6IjE0ODkiLCJGb250U2l6ZSI6OSwiRm9udE5hbWUiOiJDYWxpYnJpIiwiSXNCb2xkIjpmYWxzZSwiSXNJdGFsaWMiOmZhbHNlLCJJc1VuZGVybGluZWQiOmZhbHNlLCJQYXJlbnRTdHlsZSI6bnVsbH0sIkF1dG9TaXplIjowLCJGb3JlZ3JvdW5kIjp7IiRpZCI6IjE0OTAiLCJDb2xvciI6eyIkaWQiOiIxNDk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0OTIiLCJUb3AiOjAuMCwiTGVmdCI6MC4wLCJSaWdodCI6MC4wLCJCb3R0b20iOjAuMH0sIlBhZGRpbmciOnsiJGlkIjoiMTQ5MyIsIlRvcCI6MC4wLCJMZWZ0IjowLjAsIlJpZ2h0IjowLjAsIkJvdHRvbSI6MC4wfSwiQmFja2dyb3VuZCI6eyIkaWQiOiIxNDk0IiwiQ29sb3IiOnsiJGlkIjoiMTQ5NSIsIkEiOjg5LCJSIjowLCJHIjowLCJCIjowfX0sIklzVmlzaWJsZSI6dHJ1ZSwiV2lkdGgiOjAuMCwiSGVpZ2h0IjowLjAsIkJvcmRlclN0eWxlIjp7IiRpZCI6IjE0OTYiLCJMaW5lQ29sb3IiOm51bGwsIkxpbmVXZWlnaHQiOjAuMCwiTGluZVR5cGUiOjAsIlBhcmVudFN0eWxlIjpudWxsfSwiUGFyZW50U3R5bGUiOm51bGx9LCJEdXJhdGlvblN0eWxlIjp7IiRpZCI6IjE0OTciLCJGb250U2V0dGluZ3MiOnsiJGlkIjoiMTQ5OCIsIkZvbnRTaXplIjoxMCwiRm9udE5hbWUiOiJDYWxpYnJpIiwiSXNCb2xkIjpmYWxzZSwiSXNJdGFsaWMiOmZhbHNlLCJJc1VuZGVybGluZWQiOmZhbHNlLCJQYXJlbnRTdHlsZSI6bnVsbH0sIkF1dG9TaXplIjowLCJGb3JlZ3JvdW5kIjp7IiRpZCI6IjE0OTkiLCJDb2xvciI6eyIkaWQiOiIxNTA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wMSIsIlRvcCI6MC4wLCJMZWZ0IjowLjAsIlJpZ2h0IjowLjAsIkJvdHRvbSI6MC4wfSwiUGFkZGluZyI6eyIkaWQiOiIxNTAyIiwiVG9wIjowLjAsIkxlZnQiOjAuMCwiUmlnaHQiOjAuMCwiQm90dG9tIjowLjB9LCJCYWNrZ3JvdW5kIjp7IiRpZCI6IjE1MDMiLCJDb2xvciI6eyIkaWQiOiIxNTA0IiwiQSI6ODksIlIiOjAsIkciOjAsIkIiOjB9fSwiSXNWaXNpYmxlIjp0cnVlLCJXaWR0aCI6MC4wLCJIZWlnaHQiOjAuMCwiQm9yZGVyU3R5bGUiOnsiJGlkIjoiMTUwNSIsIkxpbmVDb2xvciI6bnVsbCwiTGluZVdlaWdodCI6MC4wLCJMaW5lVHlwZSI6MCwiUGFyZW50U3R5bGUiOm51bGx9LCJQYXJlbnRTdHlsZSI6bnVsbH0sIkhvcml6b250YWxDb25uZWN0b3JTdHlsZSI6eyIkaWQiOiIxNTA2IiwiTGluZUNvbG9yIjp7IiRpZCI6IjE1MDciLCIkdHlwZSI6Ik5MUkUuQ29tbW9uLkRvbS5Tb2xpZENvbG9yQnJ1c2gsIE5MUkUuQ29tbW9uIiwiQ29sb3IiOnsiJGlkIjoiMTUwOCIsIkEiOjI1NSwiUiI6MjA0LCJHIjoyMDQsIkIiOjIwNH19LCJMaW5lV2VpZ2h0IjowLjAsIkxpbmVUeXBlIjowLCJQYXJlbnRTdHlsZSI6bnVsbH0sIlZlcnRpY2FsQ29ubmVjdG9yU3R5bGUiOnsiJGlkIjoiMTUwOSIsIkxpbmVDb2xvciI6eyIkaWQiOiIxNTEwIiwiJHR5cGUiOiJOTFJFLkNvbW1vbi5Eb20uU29saWRDb2xvckJydXNoLCBOTFJFLkNvbW1vbiIsIkNvbG9yIjp7IiRpZCI6IjE1MT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NTEyIiwiTWFyZ2luIjp7IiRpZCI6IjE1MTMiLCJUb3AiOjAuMCwiTGVmdCI6NC4wLCJSaWdodCI6NC4wLCJCb3R0b20iOjAuMH0sIlBhZGRpbmciOnsiJGlkIjoiMTUxNCIsIlRvcCI6MC4wLCJMZWZ0IjowLjAsIlJpZ2h0IjowLjAsIkJvdHRvbSI6MC4wfSwiQmFja2dyb3VuZCI6eyIkaWQiOiIxNTE1IiwiQ29sb3IiOnsiJGlkIjoiMTUxNiIsIkEiOjI1NSwiUiI6MCwiRyI6MTE0LCJCIjoxODh9fSwiSXNWaXNpYmxlIjp0cnVlLCJXaWR0aCI6MTg1LjAsIkhlaWdodCI6MTAuMCwiQm9yZGVyU3R5bGUiOnsiJGlkIjoiMTUxNyIsIkxpbmVDb2xvciI6eyIkaWQiOiIxNTE4IiwiJHR5cGUiOiJOTFJFLkNvbW1vbi5Eb20uU29saWRDb2xvckJydXNoLCBOTFJFLkNvbW1vbiIsIkNvbG9yIjp7IiRpZCI6IjE1MTkiLCJBIjoyNTUsIlIiOjI1NSwiRyI6MCwiQiI6MH19LCJMaW5lV2VpZ2h0IjowLjAsIkxpbmVUeXBlIjowLCJQYXJlbnRTdHlsZSI6bnVsbH0sIlBhcmVudFN0eWxlIjpudWxsfSwiVGl0bGVTdHlsZSI6eyIkaWQiOiIxNTIwIiwiRm9udFNldHRpbmdzIjp7IiRpZCI6IjE1MjEiLCJGb250U2l6ZSI6MTAsIkZvbnROYW1lIjoiQ2FsaWJyaSIsIklzQm9sZCI6dHJ1ZSwiSXNJdGFsaWMiOmZhbHNlLCJJc1VuZGVybGluZWQiOmZhbHNlLCJQYXJlbnRTdHlsZSI6bnVsbH0sIkF1dG9TaXplIjowLCJGb3JlZ3JvdW5kIjp7IiRpZCI6IjE1MjIiLCJDb2xvciI6eyIkaWQiOiIxNTI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1MjQiLCJUb3AiOjAuMCwiTGVmdCI6MC4wLCJSaWdodCI6MC4wLCJCb3R0b20iOjAuMH0sIlBhZGRpbmciOnsiJGlkIjoiMTUyNSIsIlRvcCI6MC4wLCJMZWZ0IjowLjAsIlJpZ2h0IjowLjAsIkJvdHRvbSI6MC4wfSwiQmFja2dyb3VuZCI6eyIkaWQiOiIxNTI2IiwiQ29sb3IiOnsiJGlkIjoiMTUyNyIsIkEiOjAsIlIiOjI1NSwiRyI6MjU1LCJCIjoyNTV9fSwiSXNWaXNpYmxlIjp0cnVlLCJXaWR0aCI6MC4wLCJIZWlnaHQiOjAuMCwiQm9yZGVyU3R5bGUiOnsiJGlkIjoiMTUyOCIsIkxpbmVDb2xvciI6bnVsbCwiTGluZVdlaWdodCI6MC4wLCJMaW5lVHlwZSI6MCwiUGFyZW50U3R5bGUiOm51bGx9LCJQYXJlbnRTdHlsZSI6bnVsbH0sIkRhdGVTdHlsZSI6eyIkaWQiOiIxNTI5IiwiRm9udFNldHRpbmdzIjp7IiRpZCI6IjE1MzAiLCJGb250U2l6ZSI6OSwiRm9udE5hbWUiOiJDYWxpYnJpIiwiSXNCb2xkIjpmYWxzZSwiSXNJdGFsaWMiOmZhbHNlLCJJc1VuZGVybGluZWQiOmZhbHNlLCJQYXJlbnRTdHlsZSI6bnVsbH0sIkF1dG9TaXplIjowLCJGb3JlZ3JvdW5kIjp7IiRpZCI6IjE1MzEiLCJDb2xvciI6eyIkaWQiOiIxNT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MzIiwiVG9wIjowLjAsIkxlZnQiOjAuMCwiUmlnaHQiOjAuMCwiQm90dG9tIjowLjB9LCJQYWRkaW5nIjp7IiRpZCI6IjE1MzQiLCJUb3AiOjAuMCwiTGVmdCI6MC4wLCJSaWdodCI6MC4wLCJCb3R0b20iOjAuMH0sIkJhY2tncm91bmQiOnsiJGlkIjoiMTUzNSIsIkNvbG9yIjp7IiRyZWYiOiIxNTA0In19LCJJc1Zpc2libGUiOnRydWUsIldpZHRoIjowLjAsIkhlaWdodCI6MC4wLCJCb3JkZXJTdHlsZSI6eyIkaWQiOiIxNTM2IiwiTGluZUNvbG9yIjpudWxsLCJMaW5lV2VpZ2h0IjowLjAsIkxpbmVUeXBlIjowLCJQYXJlbnRTdHlsZSI6bnVsbH0sIlBhcmVudFN0eWxlIjpudWxsfSwiRGF0ZUZvcm1hdCI6eyIkaWQiOiIxNTM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zOCIsIkRhdGVQYXJ0SXNWaXNpYmxlIjpmYWxzZSwiVGltZVBhcnRJc1Zpc2libGUiOmZhbHNlfX0sIldlZWtOdW1iZXJpbmciOnsiJGlkIjoiMTUzOSIsIkZvcm1hdCI6MCwiSXNWaXNpYmxlIjpmYWxzZSwiTGFzdEtub3duVmlzaWJpbGl0eVN0YXRlIjpmYWxzZX0sIklzVmlzaWJsZSI6dHJ1ZSwiUGFyZW50U3R5bGUiOm51bGx9LCJJbmRleCI6MiwiU21hcnREdXJhdGlvbkFjdGl2YXRlZCI6ZmFsc2UsIkRhdGVGb3JtYXQiOnsiJHJlZiI6IjE1MzcifSwiV2Vla051bWJlcmluZyI6eyIkaWQiOiIxNTQwIiwiRm9ybWF0IjowLCJJc1Zpc2libGUiOmZhbHNlLCJMYXN0S25vd25WaXNpYmlsaXR5U3RhdGUiOmZhbHNlfSwiSWQiOiIwYzAxNTAyNS1lYmQyLTQ3MTgtYmY5Mi02YTA3NmYwOGI5NzEiLCJJbXBvcnRJZCI6IjIxIiwiVGl0bGUiOiJSZXF1ZXN0IFN0YXR1cyIsIk5vdGUiOm51bGwsIkh5cGVybGluayI6eyIkaWQiOiIxNTQxIiwiQWRkcmVzcyI6bnVsbCwiU3ViQWRkcmVzcyI6bnVsbH0sIklzQ2hhbmdlZCI6ZmFsc2UsIklzTmV3IjpmYWxzZX19LHsiJGlkIjoiMTU0MiIsIl9hdHRhY2hlZE1pbGVzdG9uZXMiOltdLCJUYXNrRGVmaW5pdGlvbiI6eyIkaWQiOiIxNTQzIiwiR3JvdXBOYW1lIjpudWxsLCJTdGFydERhdGUiOiIyMDE5LTA0LTIyVDAwOjAwOjAwIiwiRW5kRGF0ZSI6IjIwMTktMDQtMjZUMjM6NTk6MDAiLCJQZXJjZW50YWdlQ29tcGxldGUiOm51bGwsIlN0eWxlIjp7IiRpZCI6IjE1NDQiLCJTaGFwZSI6MiwiU2hhcGVUaGlja25lc3MiOjAsIkR1cmF0aW9uRm9ybWF0IjowLCJJbmNsdWRlTm9uV29ya2luZ0RheXNJbkR1cmF0aW9uIjpmYWxzZSwiUGVyY2VudGFnZUNvbXBsZXRlU3R5bGUiOnsiJGlkIjoiMTU0NSIsIkZvbnRTZXR0aW5ncyI6eyIkaWQiOiIxNTQ2IiwiRm9udFNpemUiOjksIkZvbnROYW1lIjoiQ2FsaWJyaSIsIklzQm9sZCI6ZmFsc2UsIklzSXRhbGljIjpmYWxzZSwiSXNVbmRlcmxpbmVkIjpmYWxzZSwiUGFyZW50U3R5bGUiOm51bGx9LCJBdXRvU2l6ZSI6MCwiRm9yZWdyb3VuZCI6eyIkaWQiOiIxNTQ3IiwiQ29sb3IiOnsiJGlkIjoiMTU0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TQ5IiwiVG9wIjowLjAsIkxlZnQiOjAuMCwiUmlnaHQiOjAuMCwiQm90dG9tIjowLjB9LCJQYWRkaW5nIjp7IiRpZCI6IjE1NTAiLCJUb3AiOjAuMCwiTGVmdCI6MC4wLCJSaWdodCI6MC4wLCJCb3R0b20iOjAuMH0sIkJhY2tncm91bmQiOnsiJGlkIjoiMTU1MSIsIkNvbG9yIjp7IiRpZCI6IjE1NTIiLCJBIjo4OSwiUiI6MCwiRyI6MCwiQiI6MH19LCJJc1Zpc2libGUiOnRydWUsIldpZHRoIjowLjAsIkhlaWdodCI6MC4wLCJCb3JkZXJTdHlsZSI6eyIkaWQiOiIxNTUzIiwiTGluZUNvbG9yIjpudWxsLCJMaW5lV2VpZ2h0IjowLjAsIkxpbmVUeXBlIjowLCJQYXJlbnRTdHlsZSI6bnVsbH0sIlBhcmVudFN0eWxlIjpudWxsfSwiRHVyYXRpb25TdHlsZSI6eyIkaWQiOiIxNTU0IiwiRm9udFNldHRpbmdzIjp7IiRpZCI6IjE1NTUiLCJGb250U2l6ZSI6MTAsIkZvbnROYW1lIjoiQ2FsaWJyaSIsIklzQm9sZCI6ZmFsc2UsIklzSXRhbGljIjpmYWxzZSwiSXNVbmRlcmxpbmVkIjpmYWxzZSwiUGFyZW50U3R5bGUiOm51bGx9LCJBdXRvU2l6ZSI6MCwiRm9yZWdyb3VuZCI6eyIkaWQiOiIxNTU2IiwiQ29sb3IiOnsiJGlkIjoiMTU1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NTgiLCJUb3AiOjAuMCwiTGVmdCI6MC4wLCJSaWdodCI6MC4wLCJCb3R0b20iOjAuMH0sIlBhZGRpbmciOnsiJGlkIjoiMTU1OSIsIlRvcCI6MC4wLCJMZWZ0IjowLjAsIlJpZ2h0IjowLjAsIkJvdHRvbSI6MC4wfSwiQmFja2dyb3VuZCI6eyIkaWQiOiIxNTYwIiwiQ29sb3IiOnsiJGlkIjoiMTU2MSIsIkEiOjg5LCJSIjowLCJHIjowLCJCIjowfX0sIklzVmlzaWJsZSI6dHJ1ZSwiV2lkdGgiOjAuMCwiSGVpZ2h0IjowLjAsIkJvcmRlclN0eWxlIjp7IiRpZCI6IjE1NjIiLCJMaW5lQ29sb3IiOm51bGwsIkxpbmVXZWlnaHQiOjAuMCwiTGluZVR5cGUiOjAsIlBhcmVudFN0eWxlIjpudWxsfSwiUGFyZW50U3R5bGUiOm51bGx9LCJIb3Jpem9udGFsQ29ubmVjdG9yU3R5bGUiOnsiJGlkIjoiMTU2MyIsIkxpbmVDb2xvciI6eyIkaWQiOiIxNTY0IiwiJHR5cGUiOiJOTFJFLkNvbW1vbi5Eb20uU29saWRDb2xvckJydXNoLCBOTFJFLkNvbW1vbiIsIkNvbG9yIjp7IiRpZCI6IjE1NjUiLCJBIjoyNTUsIlIiOjIwNCwiRyI6MjA0LCJCIjoyMDR9fSwiTGluZVdlaWdodCI6MC4wLCJMaW5lVHlwZSI6MCwiUGFyZW50U3R5bGUiOm51bGx9LCJWZXJ0aWNhbENvbm5lY3RvclN0eWxlIjp7IiRpZCI6IjE1NjYiLCJMaW5lQ29sb3IiOnsiJGlkIjoiMTU2NyIsIiR0eXBlIjoiTkxSRS5Db21tb24uRG9tLlNvbGlkQ29sb3JCcnVzaCwgTkxSRS5Db21tb24iLCJDb2xvciI6eyIkaWQiOiIxNTY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U2OSIsIk1hcmdpbiI6eyIkaWQiOiIxNTcwIiwiVG9wIjowLjAsIkxlZnQiOjQuMCwiUmlnaHQiOjQuMCwiQm90dG9tIjowLjB9LCJQYWRkaW5nIjp7IiRpZCI6IjE1NzEiLCJUb3AiOjAuMCwiTGVmdCI6MC4wLCJSaWdodCI6MC4wLCJCb3R0b20iOjAuMH0sIkJhY2tncm91bmQiOnsiJGlkIjoiMTU3MiIsIkNvbG9yIjp7IiRpZCI6IjE1NzMiLCJBIjoyNTUsIlIiOjI1NCwiRyI6MTg2LCJCIjoxMH19LCJJc1Zpc2libGUiOnRydWUsIldpZHRoIjoxODUuMCwiSGVpZ2h0IjoxMC4wLCJCb3JkZXJTdHlsZSI6eyIkaWQiOiIxNTc0IiwiTGluZUNvbG9yIjp7IiRpZCI6IjE1NzUiLCIkdHlwZSI6Ik5MUkUuQ29tbW9uLkRvbS5Tb2xpZENvbG9yQnJ1c2gsIE5MUkUuQ29tbW9uIiwiQ29sb3IiOnsiJGlkIjoiMTU3NiIsIkEiOjI1NSwiUiI6MjU1LCJHIjowLCJCIjowfX0sIkxpbmVXZWlnaHQiOjAuMCwiTGluZVR5cGUiOjAsIlBhcmVudFN0eWxlIjpudWxsfSwiUGFyZW50U3R5bGUiOm51bGx9LCJUaXRsZVN0eWxlIjp7IiRpZCI6IjE1NzciLCJGb250U2V0dGluZ3MiOnsiJGlkIjoiMTU3OCIsIkZvbnRTaXplIjoxMCwiRm9udE5hbWUiOiJDYWxpYnJpIiwiSXNCb2xkIjp0cnVlLCJJc0l0YWxpYyI6ZmFsc2UsIklzVW5kZXJsaW5lZCI6ZmFsc2UsIlBhcmVudFN0eWxlIjpudWxsfSwiQXV0b1NpemUiOjIsIkZvcmVncm91bmQiOnsiJGlkIjoiMTU3OSIsIkNvbG9yIjp7IiRpZCI6IjE1ODAiLCJBIjoyNTUsIlIiOjAsIkciOjAsIkIiOjB9fSwiTWF4V2lkdGgiOjkzLjA4NTkwNjk4MjQyMTg3NSwiTWF4SGVpZ2h0IjoiSW5maW5pdHkiLCJTbWFydEZvcmVncm91bmRJc0FjdGl2ZSI6ZmFsc2UsIkhvcml6b250YWxBbGlnbm1lbnQiOjEsIlZlcnRpY2FsQWxpZ25tZW50IjowLCJTbWFydEZvcmVncm91bmQiOm51bGwsIkJhY2tncm91bmRGaWxsVHlwZSI6MCwiTWFyZ2luIjp7IiRpZCI6IjE1ODEiLCJUb3AiOjAuMCwiTGVmdCI6MC4wLCJSaWdodCI6MC4wLCJCb3R0b20iOjAuMH0sIlBhZGRpbmciOnsiJGlkIjoiMTU4MiIsIlRvcCI6MC4wLCJMZWZ0IjowLjAsIlJpZ2h0IjowLjAsIkJvdHRvbSI6MC4wfSwiQmFja2dyb3VuZCI6eyIkaWQiOiIxNTgzIiwiQ29sb3IiOnsiJGlkIjoiMTU4NCIsIkEiOjAsIlIiOjI1NSwiRyI6MjU1LCJCIjoyNTV9fSwiSXNWaXNpYmxlIjp0cnVlLCJXaWR0aCI6MC4wLCJIZWlnaHQiOjAuMCwiQm9yZGVyU3R5bGUiOnsiJGlkIjoiMTU4NSIsIkxpbmVDb2xvciI6bnVsbCwiTGluZVdlaWdodCI6MC4wLCJMaW5lVHlwZSI6MCwiUGFyZW50U3R5bGUiOm51bGx9LCJQYXJlbnRTdHlsZSI6bnVsbH0sIkRhdGVTdHlsZSI6eyIkaWQiOiIxNTg2IiwiRm9udFNldHRpbmdzIjp7IiRpZCI6IjE1ODciLCJGb250U2l6ZSI6OSwiRm9udE5hbWUiOiJDYWxpYnJpIiwiSXNCb2xkIjpmYWxzZSwiSXNJdGFsaWMiOmZhbHNlLCJJc1VuZGVybGluZWQiOmZhbHNlLCJQYXJlbnRTdHlsZSI6bnVsbH0sIkF1dG9TaXplIjowLCJGb3JlZ3JvdW5kIjp7IiRpZCI6IjE1ODgiLCJDb2xvciI6eyIkaWQiOiIxNTg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kwIiwiVG9wIjowLjAsIkxlZnQiOjAuMCwiUmlnaHQiOjAuMCwiQm90dG9tIjowLjB9LCJQYWRkaW5nIjp7IiRpZCI6IjE1OTEiLCJUb3AiOjAuMCwiTGVmdCI6MC4wLCJSaWdodCI6MC4wLCJCb3R0b20iOjAuMH0sIkJhY2tncm91bmQiOnsiJGlkIjoiMTU5MiIsIkNvbG9yIjp7IiRyZWYiOiIxNTYxIn19LCJJc1Zpc2libGUiOnRydWUsIldpZHRoIjowLjAsIkhlaWdodCI6MC4wLCJCb3JkZXJTdHlsZSI6eyIkaWQiOiIxNTkzIiwiTGluZUNvbG9yIjpudWxsLCJMaW5lV2VpZ2h0IjowLjAsIkxpbmVUeXBlIjowLCJQYXJlbnRTdHlsZSI6bnVsbH0sIlBhcmVudFN0eWxlIjpudWxsfSwiRGF0ZUZvcm1hdCI6eyIkaWQiOiIxNTk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5NSIsIkRhdGVQYXJ0SXNWaXNpYmxlIjpmYWxzZSwiVGltZVBhcnRJc1Zpc2libGUiOmZhbHNlfX0sIldlZWtOdW1iZXJpbmciOnsiJGlkIjoiMTU5NiIsIkZvcm1hdCI6MCwiSXNWaXNpYmxlIjpmYWxzZSwiTGFzdEtub3duVmlzaWJpbGl0eVN0YXRlIjpmYWxzZX0sIklzVmlzaWJsZSI6dHJ1ZSwiUGFyZW50U3R5bGUiOm51bGx9LCJJbmRleCI6MywiU21hcnREdXJhdGlvbkFjdGl2YXRlZCI6ZmFsc2UsIkRhdGVGb3JtYXQiOnsiJHJlZiI6IjE1OTQifSwiV2Vla051bWJlcmluZyI6eyIkaWQiOiIxNTk3IiwiRm9ybWF0IjowLCJJc1Zpc2libGUiOmZhbHNlLCJMYXN0S25vd25WaXNpYmlsaXR5U3RhdGUiOmZhbHNlfSwiSWQiOiI5N2NhYmRjYy0xNTU0LTQ3MjItYTE4ZS1jOGE1MzJlNzQzOTgiLCJJbXBvcnRJZCI6IjIzIiwiVGl0bGUiOiJDdXN0b21lciBIb21lIFBhZ2UiLCJOb3RlIjpudWxsLCJIeXBlcmxpbmsiOnsiJGlkIjoiMTU5OCIsIkFkZHJlc3MiOm51bGwsIlN1YkFkZHJlc3MiOm51bGx9LCJJc0NoYW5nZWQiOmZhbHNlLCJJc05ldyI6ZmFsc2V9fV0sIl9taWxlc3RvbmVzIjpbXSwiSWQiOiJiZmNmYjc3Yy05N2E1LTQyNmQtYTg3OC0wM2MwYzMzYzdhMzYiLCJJc1NpbmdsZUl0ZW1Sb3ciOmZhbHNlfSx7IiRpZCI6IjE1OTkiLCJfdGFza3MiOlt7IiRpZCI6IjE2MDAiLCJfYXR0YWNoZWRNaWxlc3RvbmVzIjpbXSwiVGFza0RlZmluaXRpb24iOnsiJGlkIjoiMTYwMSIsIkdyb3VwTmFtZSI6bnVsbCwiU3RhcnREYXRlIjoiMjAxOS0wNC0yMlQwMDowMDowMCIsIkVuZERhdGUiOiIyMDE5LTA0LTI2VDIzOjU5OjAwIiwiUGVyY2VudGFnZUNvbXBsZXRlIjpudWxsLCJTdHlsZSI6eyIkaWQiOiIxNjAyIiwiU2hhcGUiOjIsIlNoYXBlVGhpY2tuZXNzIjowLCJEdXJhdGlvbkZvcm1hdCI6MCwiSW5jbHVkZU5vbldvcmtpbmdEYXlzSW5EdXJhdGlvbiI6ZmFsc2UsIlBlcmNlbnRhZ2VDb21wbGV0ZVN0eWxlIjp7IiRpZCI6IjE2MDMiLCJGb250U2V0dGluZ3MiOnsiJGlkIjoiMTYwNCIsIkZvbnRTaXplIjo5LCJGb250TmFtZSI6IkNhbGlicmkiLCJJc0JvbGQiOmZhbHNlLCJJc0l0YWxpYyI6ZmFsc2UsIklzVW5kZXJsaW5lZCI6ZmFsc2UsIlBhcmVudFN0eWxlIjpudWxsfSwiQXV0b1NpemUiOjAsIkZvcmVncm91bmQiOnsiJGlkIjoiMTYwNSIsIkNvbG9yIjp7IiRpZCI6IjE2MD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YwNyIsIlRvcCI6MC4wLCJMZWZ0IjowLjAsIlJpZ2h0IjowLjAsIkJvdHRvbSI6MC4wfSwiUGFkZGluZyI6eyIkaWQiOiIxNjA4IiwiVG9wIjowLjAsIkxlZnQiOjAuMCwiUmlnaHQiOjAuMCwiQm90dG9tIjowLjB9LCJCYWNrZ3JvdW5kIjp7IiRpZCI6IjE2MDkiLCJDb2xvciI6eyIkaWQiOiIxNjEwIiwiQSI6ODksIlIiOjAsIkciOjAsIkIiOjB9fSwiSXNWaXNpYmxlIjp0cnVlLCJXaWR0aCI6MC4wLCJIZWlnaHQiOjAuMCwiQm9yZGVyU3R5bGUiOnsiJGlkIjoiMTYxMSIsIkxpbmVDb2xvciI6bnVsbCwiTGluZVdlaWdodCI6MC4wLCJMaW5lVHlwZSI6MCwiUGFyZW50U3R5bGUiOm51bGx9LCJQYXJlbnRTdHlsZSI6bnVsbH0sIkR1cmF0aW9uU3R5bGUiOnsiJGlkIjoiMTYxMiIsIkZvbnRTZXR0aW5ncyI6eyIkaWQiOiIxNjEzIiwiRm9udFNpemUiOjEwLCJGb250TmFtZSI6IkNhbGlicmkiLCJJc0JvbGQiOmZhbHNlLCJJc0l0YWxpYyI6ZmFsc2UsIklzVW5kZXJsaW5lZCI6ZmFsc2UsIlBhcmVudFN0eWxlIjpudWxsfSwiQXV0b1NpemUiOjAsIkZvcmVncm91bmQiOnsiJGlkIjoiMTYxNCIsIkNvbG9yIjp7IiRpZCI6IjE2M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E2IiwiVG9wIjowLjAsIkxlZnQiOjAuMCwiUmlnaHQiOjAuMCwiQm90dG9tIjowLjB9LCJQYWRkaW5nIjp7IiRpZCI6IjE2MTciLCJUb3AiOjAuMCwiTGVmdCI6MC4wLCJSaWdodCI6MC4wLCJCb3R0b20iOjAuMH0sIkJhY2tncm91bmQiOnsiJGlkIjoiMTYxOCIsIkNvbG9yIjp7IiRpZCI6IjE2MTkiLCJBIjo4OSwiUiI6MCwiRyI6MCwiQiI6MH19LCJJc1Zpc2libGUiOnRydWUsIldpZHRoIjowLjAsIkhlaWdodCI6MC4wLCJCb3JkZXJTdHlsZSI6eyIkaWQiOiIxNjIwIiwiTGluZUNvbG9yIjpudWxsLCJMaW5lV2VpZ2h0IjowLjAsIkxpbmVUeXBlIjowLCJQYXJlbnRTdHlsZSI6bnVsbH0sIlBhcmVudFN0eWxlIjpudWxsfSwiSG9yaXpvbnRhbENvbm5lY3RvclN0eWxlIjp7IiRpZCI6IjE2MjEiLCJMaW5lQ29sb3IiOnsiJGlkIjoiMTYyMiIsIiR0eXBlIjoiTkxSRS5Db21tb24uRG9tLlNvbGlkQ29sb3JCcnVzaCwgTkxSRS5Db21tb24iLCJDb2xvciI6eyIkaWQiOiIxNjIzIiwiQSI6MjU1LCJSIjoyMDQsIkciOjIwNCwiQiI6MjA0fX0sIkxpbmVXZWlnaHQiOjAuMCwiTGluZVR5cGUiOjAsIlBhcmVudFN0eWxlIjpudWxsfSwiVmVydGljYWxDb25uZWN0b3JTdHlsZSI6eyIkaWQiOiIxNjI0IiwiTGluZUNvbG9yIjp7IiRpZCI6IjE2MjUiLCIkdHlwZSI6Ik5MUkUuQ29tbW9uLkRvbS5Tb2xpZENvbG9yQnJ1c2gsIE5MUkUuQ29tbW9uIiwiQ29sb3IiOnsiJGlkIjoiMTYy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2MjciLCJNYXJnaW4iOnsiJGlkIjoiMTYyOCIsIlRvcCI6MC4wLCJMZWZ0Ijo0LjAsIlJpZ2h0Ijo0LjAsIkJvdHRvbSI6MC4wfSwiUGFkZGluZyI6eyIkaWQiOiIxNjI5IiwiVG9wIjowLjAsIkxlZnQiOjAuMCwiUmlnaHQiOjAuMCwiQm90dG9tIjowLjB9LCJCYWNrZ3JvdW5kIjp7IiRpZCI6IjE2MzAiLCJDb2xvciI6eyIkaWQiOiIxNjMxIiwiQSI6MjU1LCJSIjoyNTQsIkciOjE4NiwiQiI6MTB9fSwiSXNWaXNpYmxlIjp0cnVlLCJXaWR0aCI6MTg1LjAsIkhlaWdodCI6MTAuMCwiQm9yZGVyU3R5bGUiOnsiJGlkIjoiMTYzMiIsIkxpbmVDb2xvciI6eyIkaWQiOiIxNjMzIiwiJHR5cGUiOiJOTFJFLkNvbW1vbi5Eb20uU29saWRDb2xvckJydXNoLCBOTFJFLkNvbW1vbiIsIkNvbG9yIjp7IiRpZCI6IjE2MzQiLCJBIjoyNTUsIlIiOjI1NSwiRyI6MCwiQiI6MH19LCJMaW5lV2VpZ2h0IjowLjAsIkxpbmVUeXBlIjowLCJQYXJlbnRTdHlsZSI6bnVsbH0sIlBhcmVudFN0eWxlIjpudWxsfSwiVGl0bGVTdHlsZSI6eyIkaWQiOiIxNjM1IiwiRm9udFNldHRpbmdzIjp7IiRpZCI6IjE2MzYiLCJGb250U2l6ZSI6MTAsIkZvbnROYW1lIjoiQ2FsaWJyaSIsIklzQm9sZCI6dHJ1ZSwiSXNJdGFsaWMiOmZhbHNlLCJJc1VuZGVybGluZWQiOmZhbHNlLCJQYXJlbnRTdHlsZSI6bnVsbH0sIkF1dG9TaXplIjowLCJGb3JlZ3JvdW5kIjp7IiRpZCI6IjE2MzciLCJDb2xvciI6eyIkaWQiOiIxNjM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2MzkiLCJUb3AiOjAuMCwiTGVmdCI6MC4wLCJSaWdodCI6MC4wLCJCb3R0b20iOjAuMH0sIlBhZGRpbmciOnsiJGlkIjoiMTY0MCIsIlRvcCI6MC4wLCJMZWZ0IjowLjAsIlJpZ2h0IjowLjAsIkJvdHRvbSI6MC4wfSwiQmFja2dyb3VuZCI6eyIkaWQiOiIxNjQxIiwiQ29sb3IiOnsiJGlkIjoiMTY0MiIsIkEiOjAsIlIiOjI1NSwiRyI6MjU1LCJCIjoyNTV9fSwiSXNWaXNpYmxlIjp0cnVlLCJXaWR0aCI6MC4wLCJIZWlnaHQiOjAuMCwiQm9yZGVyU3R5bGUiOnsiJGlkIjoiMTY0MyIsIkxpbmVDb2xvciI6bnVsbCwiTGluZVdlaWdodCI6MC4wLCJMaW5lVHlwZSI6MCwiUGFyZW50U3R5bGUiOm51bGx9LCJQYXJlbnRTdHlsZSI6bnVsbH0sIkRhdGVTdHlsZSI6eyIkaWQiOiIxNjQ0IiwiRm9udFNldHRpbmdzIjp7IiRpZCI6IjE2NDUiLCJGb250U2l6ZSI6OSwiRm9udE5hbWUiOiJDYWxpYnJpIiwiSXNCb2xkIjpmYWxzZSwiSXNJdGFsaWMiOmZhbHNlLCJJc1VuZGVybGluZWQiOmZhbHNlLCJQYXJlbnRTdHlsZSI6bnVsbH0sIkF1dG9TaXplIjowLCJGb3JlZ3JvdW5kIjp7IiRpZCI6IjE2NDYiLCJDb2xvciI6eyIkaWQiOiIxNjQ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Q4IiwiVG9wIjowLjAsIkxlZnQiOjAuMCwiUmlnaHQiOjAuMCwiQm90dG9tIjowLjB9LCJQYWRkaW5nIjp7IiRpZCI6IjE2NDkiLCJUb3AiOjAuMCwiTGVmdCI6MC4wLCJSaWdodCI6MC4wLCJCb3R0b20iOjAuMH0sIkJhY2tncm91bmQiOnsiJGlkIjoiMTY1MCIsIkNvbG9yIjp7IiRyZWYiOiIxNjE5In19LCJJc1Zpc2libGUiOnRydWUsIldpZHRoIjowLjAsIkhlaWdodCI6MC4wLCJCb3JkZXJTdHlsZSI6eyIkaWQiOiIxNjUxIiwiTGluZUNvbG9yIjpudWxsLCJMaW5lV2VpZ2h0IjowLjAsIkxpbmVUeXBlIjowLCJQYXJlbnRTdHlsZSI6bnVsbH0sIlBhcmVudFN0eWxlIjpudWxsfSwiRGF0ZUZvcm1hdCI6eyIkaWQiOiIxNjU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Y1MyIsIkRhdGVQYXJ0SXNWaXNpYmxlIjpmYWxzZSwiVGltZVBhcnRJc1Zpc2libGUiOmZhbHNlfX0sIldlZWtOdW1iZXJpbmciOnsiJGlkIjoiMTY1NCIsIkZvcm1hdCI6MCwiSXNWaXNpYmxlIjpmYWxzZSwiTGFzdEtub3duVmlzaWJpbGl0eVN0YXRlIjpmYWxzZX0sIklzVmlzaWJsZSI6dHJ1ZSwiUGFyZW50U3R5bGUiOm51bGx9LCJJbmRleCI6NCwiU21hcnREdXJhdGlvbkFjdGl2YXRlZCI6ZmFsc2UsIkRhdGVGb3JtYXQiOnsiJHJlZiI6IjE2NTIifSwiV2Vla051bWJlcmluZyI6eyIkaWQiOiIxNjU1IiwiRm9ybWF0IjowLCJJc1Zpc2libGUiOmZhbHNlLCJMYXN0S25vd25WaXNpYmlsaXR5U3RhdGUiOmZhbHNlfSwiSWQiOiJlZTQ4NDk2MC05ODk2LTQ2ZTktOWEwNS0wNmJlMzIxZWVhYmMiLCJJbXBvcnRJZCI6IjI0IiwiVGl0bGUiOiJUaWNrZXQgTG9va3VwIiwiTm90ZSI6bnVsbCwiSHlwZXJsaW5rIjp7IiRpZCI6IjE2NTYiLCJBZGRyZXNzIjpudWxsLCJTdWJBZGRyZXNzIjpudWxsfSwiSXNDaGFuZ2VkIjpmYWxzZSwiSXNOZXciOmZhbHNlfX1dLCJfbWlsZXN0b25lcyI6W10sIklkIjoiMDAwMDAwMDAtMDAwMC0wMDAwLTAwMDAtMDAwMDAwMDAwMDAwIiwiSXNTaW5nbGVJdGVtUm93Ijp0cnVlfV0sIkluZGV4Ijo1LCJJZCI6IjkzYmFmNjQxLWY1MTUtNGUwMi04ZTg4LWIwMjNiYmRjNDYwZSIsIkhlYWRlclRleHQiOm51bGwsIklzRGVmYXVsdCI6dHJ1ZSwiU3R5bGUiOnsiJGlkIjoiMTY1NyIsIkhlYWRlclN0eWxlIjp7IiRpZCI6IjE2NTgiLCJUZXh0U3R5bGUiOnsiJGlkIjoiMTY1OSIsIkZvbnRTZXR0aW5ncyI6eyIkaWQiOiIxNjYwIiwiRm9udFNpemUiOjExLCJGb250TmFtZSI6IkNhbGlicmkiLCJJc0JvbGQiOmZhbHNlLCJJc0l0YWxpYyI6ZmFsc2UsIklzVW5kZXJsaW5lZCI6ZmFsc2UsIlBhcmVudFN0eWxlIjpudWxsfSwiQXV0b1NpemUiOjIsIkZvcmVncm91bmQiOnsiJGlkIjoiMTY2MSIsIkNvbG9yIjp7IiRpZCI6IjE2NjIiLCJBIjoyNTUsIlIiOjAsIkciOjAsIkIiOjB9fSwiTWF4V2lkdGgiOjAuMCwiTWF4SGVpZ2h0IjowLjAsIlNtYXJ0Rm9yZWdyb3VuZElzQWN0aXZlIjpmYWxzZSwiSG9yaXpvbnRhbEFsaWdubWVudCI6MCwiVmVydGljYWxBbGlnbm1lbnQiOjAsIlNtYXJ0Rm9yZWdyb3VuZCI6bnVsbCwiQmFja2dyb3VuZEZpbGxUeXBlIjowLCJNYXJnaW4iOnsiJGlkIjoiMTY2MyIsIlRvcCI6MC4wLCJMZWZ0IjowLjAsIlJpZ2h0IjowLjAsIkJvdHRvbSI6MC4wfSwiUGFkZGluZyI6eyIkaWQiOiIxNjY0IiwiVG9wIjowLjAsIkxlZnQiOjAuMCwiUmlnaHQiOjAuMCwiQm90dG9tIjowLjB9LCJCYWNrZ3JvdW5kIjpudWxsLCJJc1Zpc2libGUiOnRydWUsIldpZHRoIjowLjAsIkhlaWdodCI6MC4wLCJCb3JkZXJTdHlsZSI6bnVsbCwiUGFyZW50U3R5bGUiOm51bGx9LCJSZWN0YW5nbGVTdHlsZSI6eyIkaWQiOiIxNjY1IiwiTWFyZ2luIjp7IiRpZCI6IjE2NjYiLCJUb3AiOjAuMCwiTGVmdCI6MC4wLCJSaWdodCI6MC4wLCJCb3R0b20iOjAuMH0sIlBhZGRpbmciOnsiJGlkIjoiMTY2NyIsIlRvcCI6MC4wLCJMZWZ0IjowLjAsIlJpZ2h0IjowLjAsIkJvdHRvbSI6MC4wfSwiQmFja2dyb3VuZCI6eyIkaWQiOiIxNjY4IiwiQ29sb3IiOnsiJGlkIjoiMTY2OSIsIkEiOjYzLCJSIjo2OCwiRyI6MTE0LCJCIjoxOTZ9fSwiSXNWaXNpYmxlIjp0cnVlLCJXaWR0aCI6MC4wLCJIZWlnaHQiOjAuMCwiQm9yZGVyU3R5bGUiOnsiJGlkIjoiMTY3MCIsIkxpbmVDb2xvciI6eyIkaWQiOiIxNjcxIiwiJHR5cGUiOiJOTFJFLkNvbW1vbi5Eb20uU29saWRDb2xvckJydXNoLCBOTFJFLkNvbW1vbiIsIkNvbG9yIjp7IiRpZCI6IjE2NzIiLCJBIjoyNTUsIlIiOjI1NSwiRyI6MCwiQiI6MH19LCJMaW5lV2VpZ2h0IjowLjAsIkxpbmVUeXBlIjowLCJQYXJlbnRTdHlsZSI6bnVsbH0sIlBhcmVudFN0eWxlIjpudWxsfSwiTWFyZ2luIjp7IiRpZCI6IjE2NzMiLCJUb3AiOjAuMCwiTGVmdCI6MC4wLCJSaWdodCI6MC4wLCJCb3R0b20iOjAuMH0sIlBhZGRpbmciOnsiJGlkIjoiMTY3NCIsIlRvcCI6MC4wLCJMZWZ0IjowLjAsIlJpZ2h0IjowLjAsIkJvdHRvbSI6MC4wfSwiQmFja2dyb3VuZCI6bnVsbCwiSXNWaXNpYmxlIjp0cnVlLCJXaWR0aCI6MC4wLCJIZWlnaHQiOjAuMCwiQm9yZGVyU3R5bGUiOm51bGwsIlBhcmVudFN0eWxlIjpudWxsfSwiQmFja2dyb3VuZFN0eWxlIjp7IiRpZCI6IjE2NzUiLCJNYXJnaW4iOnsiJGlkIjoiMTY3NiIsIlRvcCI6MC4wLCJMZWZ0IjowLjAsIlJpZ2h0IjowLjAsIkJvdHRvbSI6MC4wfSwiUGFkZGluZyI6eyIkaWQiOiIxNjc3IiwiVG9wIjowLjAsIkxlZnQiOjAuMCwiUmlnaHQiOjAuMCwiQm90dG9tIjowLjB9LCJCYWNrZ3JvdW5kIjp7IiRpZCI6IjE2NzgiLCJDb2xvciI6eyIkaWQiOiIxNjc5IiwiQSI6NTEsIlIiOjE2NSwiRyI6MTY1LCJCIjoxNjV9fSwiSXNWaXNpYmxlIjp0cnVlLCJXaWR0aCI6MC4wLCJIZWlnaHQiOjAuMCwiQm9yZGVyU3R5bGUiOnsiJGlkIjoiMTY4MCIsIkxpbmVDb2xvciI6eyIkaWQiOiIxNjgxIiwiJHR5cGUiOiJOTFJFLkNvbW1vbi5Eb20uU29saWRDb2xvckJydXNoLCBOTFJFLkNvbW1vbiIsIkNvbG9yIjp7IiRpZCI6IjE2ODIiLCJBIjoyNTUsIlIiOjI1NSwiRyI6MCwiQiI6MH19LCJMaW5lV2VpZ2h0IjowLjAsIkxpbmVUeXBlIjowLCJQYXJlbnRTdHlsZSI6bnVsbH0sIlBhcmVudFN0eWxlIjpudWxsfSwiTWFyZ2luIjp7IiRpZCI6IjE2ODMiLCJUb3AiOjAuMCwiTGVmdCI6MC4wLCJSaWdodCI6MC4wLCJCb3R0b20iOjAuMH0sIlBhZGRpbmciOnsiJGlkIjoiMTY4NCIsIlRvcCI6MC4wLCJMZWZ0IjowLjAsIlJpZ2h0IjowLjAsIkJvdHRvbSI6MC4wfSwiSXNWaXNpYmxlIjp0cnVlLCJXaWR0aCI6MC4wLCJIZWlnaHQiOjAuMCwiQm9yZGVyU3R5bGUiOm51bGwsIlBhcmVudFN0eWxlIjpudWxsfX1dLCJJZCI6IjI0MTg4MGExLTUxYmUtNGZmMC04Y2Q5LWNmOWZmZDg2YTdhNSIsIkluZGV4Ijo1LCJIZWFkZXJUZXh0IjoiUG9ydGFsIiwiU3R5bGUiOnsiJGlkIjoiMTY4NSIsIkhlYWRlclN0eWxlIjp7IiRpZCI6IjE2ODYiLCJUZXh0SXNWZXJ0aWNhbCI6ZmFsc2UsIlRleHRTdHlsZSI6eyIkaWQiOiIxNjg3IiwiRm9udFNldHRpbmdzIjp7IiRpZCI6IjE2ODgiLCJGb250U2l6ZSI6MTIsIkZvbnROYW1lIjoiQ2FsaWJyaSIsIklzQm9sZCI6ZmFsc2UsIklzSXRhbGljIjpmYWxzZSwiSXNVbmRlcmxpbmVkIjpmYWxzZSwiUGFyZW50U3R5bGUiOm51bGx9LCJBdXRvU2l6ZSI6MiwiRm9yZWdyb3VuZCI6eyIkcmVmIjoiNTUyIn0sIk1heFdpZHRoIjo3MC41MzUxNTI0NzI3Mzc2NSwiTWF4SGVpZ2h0IjowLjAsIlNtYXJ0Rm9yZWdyb3VuZElzQWN0aXZlIjpmYWxzZSwiSG9yaXpvbnRhbEFsaWdubWVudCI6MCwiVmVydGljYWxBbGlnbm1lbnQiOjAsIlNtYXJ0Rm9yZWdyb3VuZCI6bnVsbCwiQmFja2dyb3VuZEZpbGxUeXBlIjowLCJNYXJnaW4iOnsiJGlkIjoiMTY4OSIsIlRvcCI6MC4wLCJMZWZ0IjowLjAsIlJpZ2h0IjowLjAsIkJvdHRvbSI6MC4wfSwiUGFkZGluZyI6eyIkaWQiOiIxNjkwIiwiVG9wIjowLjAsIkxlZnQiOjAuMCwiUmlnaHQiOjAuMCwiQm90dG9tIjowLjB9LCJCYWNrZ3JvdW5kIjpudWxsLCJJc1Zpc2libGUiOnRydWUsIldpZHRoIjowLjAsIkhlaWdodCI6MC4wLCJCb3JkZXJTdHlsZSI6bnVsbCwiUGFyZW50U3R5bGUiOm51bGx9LCJSZWN0YW5nbGVTdHlsZSI6eyIkaWQiOiIxNjkxIiwiTWFyZ2luIjp7IiRpZCI6IjE2OTIiLCJUb3AiOjAuMCwiTGVmdCI6MC4wLCJSaWdodCI6MC4wLCJCb3R0b20iOjAuMH0sIlBhZGRpbmciOnsiJGlkIjoiMTY5MyIsIlRvcCI6MC4wLCJMZWZ0IjowLjAsIlJpZ2h0IjowLjAsIkJvdHRvbSI6MC4wfSwiQmFja2dyb3VuZCI6eyIkcmVmIjoiNTU5In0sIklzVmlzaWJsZSI6dHJ1ZSwiV2lkdGgiOjAuMCwiSGVpZ2h0IjowLjAsIkJvcmRlclN0eWxlIjp7IiRpZCI6IjE2OTQiLCJMaW5lQ29sb3IiOnsiJGlkIjoiMTY5NSIsIiR0eXBlIjoiTkxSRS5Db21tb24uRG9tLlNvbGlkQ29sb3JCcnVzaCwgTkxSRS5Db21tb24iLCJDb2xvciI6eyIkaWQiOiIxNjk2IiwiQSI6MjU1LCJSIjozNywiRyI6NTcsIkIiOjIzfX0sIkxpbmVXZWlnaHQiOjAuMCwiTGluZVR5cGUiOjAsIlBhcmVudFN0eWxlIjpudWxsfSwiUGFyZW50U3R5bGUiOm51bGx9LCJNYXJnaW4iOnsiJGlkIjoiMTY5NyIsIlRvcCI6MC4wLCJMZWZ0IjowLjAsIlJpZ2h0IjowLjAsIkJvdHRvbSI6MC4wfSwiUGFkZGluZyI6eyIkaWQiOiIxNjk4IiwiVG9wIjowLjAsIkxlZnQiOjAuMCwiUmlnaHQiOjAuMCwiQm90dG9tIjowLjB9LCJCYWNrZ3JvdW5kIjpudWxsLCJJc1Zpc2libGUiOnRydWUsIldpZHRoIjowLjAsIkhlaWdodCI6MC4wLCJCb3JkZXJTdHlsZSI6bnVsbCwiUGFyZW50U3R5bGUiOm51bGx9LCJCYWNrZ3JvdW5kU3R5bGUiOnsiJGlkIjoiMTY5OSIsIk1hcmdpbiI6eyIkaWQiOiIxNzAwIiwiVG9wIjowLjAsIkxlZnQiOjAuMCwiUmlnaHQiOjAuMCwiQm90dG9tIjowLjB9LCJQYWRkaW5nIjp7IiRpZCI6IjE3MDEiLCJUb3AiOjAuMCwiTGVmdCI6MC4wLCJSaWdodCI6MC4wLCJCb3R0b20iOjAuMH0sIkJhY2tncm91bmQiOnsiJHJlZiI6IjU2OSJ9LCJJc1Zpc2libGUiOnRydWUsIldpZHRoIjowLjAsIkhlaWdodCI6MC4wLCJCb3JkZXJTdHlsZSI6eyIkaWQiOiIxNzAyIiwiTGluZUNvbG9yIjp7IiRpZCI6IjE3MDMiLCIkdHlwZSI6Ik5MUkUuQ29tbW9uLkRvbS5Tb2xpZENvbG9yQnJ1c2gsIE5MUkUuQ29tbW9uIiwiQ29sb3IiOnsiJGlkIjoiMTcwNCIsIkEiOjI1NSwiUiI6MzcsIkciOjU3LCJCIjoyM319LCJMaW5lV2VpZ2h0IjowLjAsIkxpbmVUeXBlIjowLCJQYXJlbnRTdHlsZSI6bnVsbH0sIlBhcmVudFN0eWxlIjpudWxsfSwiSXNBYm92ZVRpbWViYW5kIjpmYWxzZSwiTWFyZ2luIjp7IiRpZCI6IjE3MDUiLCJUb3AiOjAuMCwiTGVmdCI6MC4wLCJSaWdodCI6MC4wLCJCb3R0b20iOjAuMH0sIlBhZGRpbmciOnsiJGlkIjoiMTcwNiIsIlRvcCI6MC4wLCJMZWZ0IjowLjAsIlJpZ2h0IjowLjAsIkJvdHRvbSI6MC4wfSwiSXNWaXNpYmxlIjp0cnVlLCJXaWR0aCI6MC4wLCJIZWlnaHQiOjAuMCwiQm9yZGVyU3R5bGUiOnsiJGlkIjoiMTcwNyIsIkxpbmVDb2xvciI6bnVsbCwiTGluZVdlaWdodCI6MC4wLCJMaW5lVHlwZSI6MCwiUGFyZW50U3R5bGUiOm51bGx9LCJQYXJlbnRTdHlsZSI6bnVsbH19LHsiJGlkIjoiMTcwOCIsIl9hY3Rpdml0aWVzIjpbeyIkaWQiOiIxNzA5IiwiX3Jvd3MiOlt7IiRpZCI6IjE3MTAiLCJfdGFza3MiOlt7IiRpZCI6IjE3MTEiLCJfYXR0YWNoZWRNaWxlc3RvbmVzIjpbXSwiVGFza0RlZmluaXRpb24iOnsiJGlkIjoiMTcxMiIsIkdyb3VwTmFtZSI6bnVsbCwiU3RhcnREYXRlIjoiMjAxOS0wNC0xNVQwMDowMDowMCIsIkVuZERhdGUiOiIyMDE5LTA0LTE5VDIzOjU5OjAwIiwiUGVyY2VudGFnZUNvbXBsZXRlIjpudWxsLCJTdHlsZSI6eyIkaWQiOiIxNzEzIiwiU2hhcGUiOjIsIlNoYXBlVGhpY2tuZXNzIjowLCJEdXJhdGlvbkZvcm1hdCI6MCwiSW5jbHVkZU5vbldvcmtpbmdEYXlzSW5EdXJhdGlvbiI6ZmFsc2UsIlBlcmNlbnRhZ2VDb21wbGV0ZVN0eWxlIjp7IiRpZCI6IjE3MTQiLCJGb250U2V0dGluZ3MiOnsiJGlkIjoiMTcxNSIsIkZvbnRTaXplIjo5LCJGb250TmFtZSI6IkNhbGlicmkiLCJJc0JvbGQiOmZhbHNlLCJJc0l0YWxpYyI6ZmFsc2UsIklzVW5kZXJsaW5lZCI6ZmFsc2UsIlBhcmVudFN0eWxlIjpudWxsfSwiQXV0b1NpemUiOjAsIkZvcmVncm91bmQiOnsiJGlkIjoiMTcxNiIsIkNvbG9yIjp7IiRpZCI6IjE3MT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cxOCIsIlRvcCI6MC4wLCJMZWZ0IjowLjAsIlJpZ2h0IjowLjAsIkJvdHRvbSI6MC4wfSwiUGFkZGluZyI6eyIkaWQiOiIxNzE5IiwiVG9wIjowLjAsIkxlZnQiOjAuMCwiUmlnaHQiOjAuMCwiQm90dG9tIjowLjB9LCJCYWNrZ3JvdW5kIjp7IiRpZCI6IjE3MjAiLCJDb2xvciI6eyIkaWQiOiIxNzIxIiwiQSI6ODksIlIiOjAsIkciOjAsIkIiOjB9fSwiSXNWaXNpYmxlIjp0cnVlLCJXaWR0aCI6MC4wLCJIZWlnaHQiOjAuMCwiQm9yZGVyU3R5bGUiOnsiJGlkIjoiMTcyMiIsIkxpbmVDb2xvciI6bnVsbCwiTGluZVdlaWdodCI6MC4wLCJMaW5lVHlwZSI6MCwiUGFyZW50U3R5bGUiOm51bGx9LCJQYXJlbnRTdHlsZSI6bnVsbH0sIkR1cmF0aW9uU3R5bGUiOnsiJGlkIjoiMTcyMyIsIkZvbnRTZXR0aW5ncyI6eyIkaWQiOiIxNzI0IiwiRm9udFNpemUiOjEwLCJGb250TmFtZSI6IkNhbGlicmkiLCJJc0JvbGQiOmZhbHNlLCJJc0l0YWxpYyI6ZmFsc2UsIklzVW5kZXJsaW5lZCI6ZmFsc2UsIlBhcmVudFN0eWxlIjpudWxsfSwiQXV0b1NpemUiOjAsIkZvcmVncm91bmQiOnsiJGlkIjoiMTcyNSIsIkNvbG9yIjp7IiRpZCI6IjE3M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I3IiwiVG9wIjowLjAsIkxlZnQiOjAuMCwiUmlnaHQiOjAuMCwiQm90dG9tIjowLjB9LCJQYWRkaW5nIjp7IiRpZCI6IjE3MjgiLCJUb3AiOjAuMCwiTGVmdCI6MC4wLCJSaWdodCI6MC4wLCJCb3R0b20iOjAuMH0sIkJhY2tncm91bmQiOnsiJGlkIjoiMTcyOSIsIkNvbG9yIjp7IiRpZCI6IjE3MzAiLCJBIjo4OSwiUiI6MCwiRyI6MCwiQiI6MH19LCJJc1Zpc2libGUiOnRydWUsIldpZHRoIjowLjAsIkhlaWdodCI6MC4wLCJCb3JkZXJTdHlsZSI6eyIkaWQiOiIxNzMxIiwiTGluZUNvbG9yIjpudWxsLCJMaW5lV2VpZ2h0IjowLjAsIkxpbmVUeXBlIjowLCJQYXJlbnRTdHlsZSI6bnVsbH0sIlBhcmVudFN0eWxlIjpudWxsfSwiSG9yaXpvbnRhbENvbm5lY3RvclN0eWxlIjp7IiRpZCI6IjE3MzIiLCJMaW5lQ29sb3IiOnsiJGlkIjoiMTczMyIsIiR0eXBlIjoiTkxSRS5Db21tb24uRG9tLlNvbGlkQ29sb3JCcnVzaCwgTkxSRS5Db21tb24iLCJDb2xvciI6eyIkaWQiOiIxNzM0IiwiQSI6MjU1LCJSIjoyMDQsIkciOjIwNCwiQiI6MjA0fX0sIkxpbmVXZWlnaHQiOjAuMCwiTGluZVR5cGUiOjAsIlBhcmVudFN0eWxlIjpudWxsfSwiVmVydGljYWxDb25uZWN0b3JTdHlsZSI6eyIkaWQiOiIxNzM1IiwiTGluZUNvbG9yIjp7IiRpZCI6IjE3MzYiLCIkdHlwZSI6Ik5MUkUuQ29tbW9uLkRvbS5Tb2xpZENvbG9yQnJ1c2gsIE5MUkUuQ29tbW9uIiwiQ29sb3IiOnsiJGlkIjoiMTcz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3MzgiLCJNYXJnaW4iOnsiJGlkIjoiMTczOSIsIlRvcCI6MC4wLCJMZWZ0Ijo0LjAsIlJpZ2h0Ijo0LjAsIkJvdHRvbSI6MC4wfSwiUGFkZGluZyI6eyIkaWQiOiIxNzQwIiwiVG9wIjowLjAsIkxlZnQiOjAuMCwiUmlnaHQiOjAuMCwiQm90dG9tIjowLjB9LCJCYWNrZ3JvdW5kIjp7IiRpZCI6IjE3NDEiLCJDb2xvciI6eyIkaWQiOiIxNzQyIiwiQSI6MjU1LCJSIjowLCJHIjoxMTQsIkIiOjE4OH19LCJJc1Zpc2libGUiOnRydWUsIldpZHRoIjoxODUuMCwiSGVpZ2h0IjoxMC4wLCJCb3JkZXJTdHlsZSI6eyIkaWQiOiIxNzQzIiwiTGluZUNvbG9yIjp7IiRpZCI6IjE3NDQiLCIkdHlwZSI6Ik5MUkUuQ29tbW9uLkRvbS5Tb2xpZENvbG9yQnJ1c2gsIE5MUkUuQ29tbW9uIiwiQ29sb3IiOnsiJGlkIjoiMTc0NSIsIkEiOjI1NSwiUiI6MjU1LCJHIjowLCJCIjowfX0sIkxpbmVXZWlnaHQiOjAuMCwiTGluZVR5cGUiOjAsIlBhcmVudFN0eWxlIjpudWxsfSwiUGFyZW50U3R5bGUiOm51bGx9LCJUaXRsZVN0eWxlIjp7IiRpZCI6IjE3NDYiLCJGb250U2V0dGluZ3MiOnsiJGlkIjoiMTc0NyIsIkZvbnRTaXplIjoxMCwiRm9udE5hbWUiOiJDYWxpYnJpIiwiSXNCb2xkIjp0cnVlLCJJc0l0YWxpYyI6ZmFsc2UsIklzVW5kZXJsaW5lZCI6ZmFsc2UsIlBhcmVudFN0eWxlIjpudWxsfSwiQXV0b1NpemUiOjAsIkZvcmVncm91bmQiOnsiJGlkIjoiMTc0OCIsIkNvbG9yIjp7IiRpZCI6IjE3ND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c1MCIsIlRvcCI6MC4wLCJMZWZ0IjowLjAsIlJpZ2h0IjowLjAsIkJvdHRvbSI6MC4wfSwiUGFkZGluZyI6eyIkaWQiOiIxNzUxIiwiVG9wIjowLjAsIkxlZnQiOjAuMCwiUmlnaHQiOjAuMCwiQm90dG9tIjowLjB9LCJCYWNrZ3JvdW5kIjp7IiRpZCI6IjE3NTIiLCJDb2xvciI6eyIkaWQiOiIxNzUzIiwiQSI6MCwiUiI6MjU1LCJHIjoyNTUsIkIiOjI1NX19LCJJc1Zpc2libGUiOnRydWUsIldpZHRoIjowLjAsIkhlaWdodCI6MC4wLCJCb3JkZXJTdHlsZSI6eyIkaWQiOiIxNzU0IiwiTGluZUNvbG9yIjpudWxsLCJMaW5lV2VpZ2h0IjowLjAsIkxpbmVUeXBlIjowLCJQYXJlbnRTdHlsZSI6bnVsbH0sIlBhcmVudFN0eWxlIjpudWxsfSwiRGF0ZVN0eWxlIjp7IiRpZCI6IjE3NTUiLCJGb250U2V0dGluZ3MiOnsiJGlkIjoiMTc1NiIsIkZvbnRTaXplIjo5LCJGb250TmFtZSI6IkNhbGlicmkiLCJJc0JvbGQiOmZhbHNlLCJJc0l0YWxpYyI6ZmFsc2UsIklzVW5kZXJsaW5lZCI6ZmFsc2UsIlBhcmVudFN0eWxlIjpudWxsfSwiQXV0b1NpemUiOjAsIkZvcmVncm91bmQiOnsiJGlkIjoiMTc1NyIsIkNvbG9yIjp7IiRpZCI6IjE3N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3NTkiLCJUb3AiOjAuMCwiTGVmdCI6MC4wLCJSaWdodCI6MC4wLCJCb3R0b20iOjAuMH0sIlBhZGRpbmciOnsiJGlkIjoiMTc2MCIsIlRvcCI6MC4wLCJMZWZ0IjowLjAsIlJpZ2h0IjowLjAsIkJvdHRvbSI6MC4wfSwiQmFja2dyb3VuZCI6eyIkaWQiOiIxNzYxIiwiQ29sb3IiOnsiJHJlZiI6IjE3MzAifX0sIklzVmlzaWJsZSI6dHJ1ZSwiV2lkdGgiOjAuMCwiSGVpZ2h0IjowLjAsIkJvcmRlclN0eWxlIjp7IiRpZCI6IjE3NjIiLCJMaW5lQ29sb3IiOm51bGwsIkxpbmVXZWlnaHQiOjAuMCwiTGluZVR5cGUiOjAsIlBhcmVudFN0eWxlIjpudWxsfSwiUGFyZW50U3R5bGUiOm51bGx9LCJEYXRlRm9ybWF0Ijp7IiRpZCI6IjE3Nj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Y0IiwiRGF0ZVBhcnRJc1Zpc2libGUiOmZhbHNlLCJUaW1lUGFydElzVmlzaWJsZSI6ZmFsc2V9fSwiV2Vla051bWJlcmluZyI6eyIkaWQiOiIxNzY1IiwiRm9ybWF0IjowLCJJc1Zpc2libGUiOmZhbHNlLCJMYXN0S25vd25WaXNpYmlsaXR5U3RhdGUiOmZhbHNlfSwiSXNWaXNpYmxlIjp0cnVlLCJQYXJlbnRTdHlsZSI6bnVsbH0sIkluZGV4IjoxLCJTbWFydER1cmF0aW9uQWN0aXZhdGVkIjpmYWxzZSwiRGF0ZUZvcm1hdCI6eyIkcmVmIjoiMTc2MyJ9LCJXZWVrTnVtYmVyaW5nIjp7IiRpZCI6IjE3NjYiLCJGb3JtYXQiOjAsIklzVmlzaWJsZSI6ZmFsc2UsIkxhc3RLbm93blZpc2liaWxpdHlTdGF0ZSI6ZmFsc2V9LCJJZCI6IjUxNDI0YzcxLTk1ODctNDdiMy05OGY4LTZjOTYxNDVjYjQ5MSIsIkltcG9ydElkIjoiMjgiLCJUaXRsZSI6IlByb2R1Y3Qtc3VnZ2VzdCIsIk5vdGUiOm51bGwsIkh5cGVybGluayI6eyIkaWQiOiIxNzY3IiwiQWRkcmVzcyI6bnVsbCwiU3ViQWRkcmVzcyI6bnVsbH0sIklzQ2hhbmdlZCI6ZmFsc2UsIklzTmV3IjpmYWxzZX19LHsiJGlkIjoiMTc2OCIsIl9hdHRhY2hlZE1pbGVzdG9uZXMiOltdLCJUYXNrRGVmaW5pdGlvbiI6eyIkaWQiOiIxNzY5IiwiR3JvdXBOYW1lIjpudWxsLCJTdGFydERhdGUiOiIyMDE5LTA0LTA4VDAwOjAwOjAwIiwiRW5kRGF0ZSI6IjIwMTktMDQtMTJUMjM6NTk6MDAiLCJQZXJjZW50YWdlQ29tcGxldGUiOm51bGwsIlN0eWxlIjp7IiRpZCI6IjE3NzAiLCJTaGFwZSI6MiwiU2hhcGVUaGlja25lc3MiOjAsIkR1cmF0aW9uRm9ybWF0IjowLCJJbmNsdWRlTm9uV29ya2luZ0RheXNJbkR1cmF0aW9uIjpmYWxzZSwiUGVyY2VudGFnZUNvbXBsZXRlU3R5bGUiOnsiJGlkIjoiMTc3MSIsIkZvbnRTZXR0aW5ncyI6eyIkaWQiOiIxNzcyIiwiRm9udFNpemUiOjksIkZvbnROYW1lIjoiQ2FsaWJyaSIsIklzQm9sZCI6ZmFsc2UsIklzSXRhbGljIjpmYWxzZSwiSXNVbmRlcmxpbmVkIjpmYWxzZSwiUGFyZW50U3R5bGUiOm51bGx9LCJBdXRvU2l6ZSI6MCwiRm9yZWdyb3VuZCI6eyIkaWQiOiIxNzczIiwiQ29sb3IiOnsiJGlkIjoiMTc3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zc1IiwiVG9wIjowLjAsIkxlZnQiOjAuMCwiUmlnaHQiOjAuMCwiQm90dG9tIjowLjB9LCJQYWRkaW5nIjp7IiRpZCI6IjE3NzYiLCJUb3AiOjAuMCwiTGVmdCI6MC4wLCJSaWdodCI6MC4wLCJCb3R0b20iOjAuMH0sIkJhY2tncm91bmQiOnsiJGlkIjoiMTc3NyIsIkNvbG9yIjp7IiRpZCI6IjE3NzgiLCJBIjo4OSwiUiI6MCwiRyI6MCwiQiI6MH19LCJJc1Zpc2libGUiOnRydWUsIldpZHRoIjowLjAsIkhlaWdodCI6MC4wLCJCb3JkZXJTdHlsZSI6eyIkaWQiOiIxNzc5IiwiTGluZUNvbG9yIjpudWxsLCJMaW5lV2VpZ2h0IjowLjAsIkxpbmVUeXBlIjowLCJQYXJlbnRTdHlsZSI6bnVsbH0sIlBhcmVudFN0eWxlIjpudWxsfSwiRHVyYXRpb25TdHlsZSI6eyIkaWQiOiIxNzgwIiwiRm9udFNldHRpbmdzIjp7IiRpZCI6IjE3ODEiLCJGb250U2l6ZSI6MTAsIkZvbnROYW1lIjoiQ2FsaWJyaSIsIklzQm9sZCI6ZmFsc2UsIklzSXRhbGljIjpmYWxzZSwiSXNVbmRlcmxpbmVkIjpmYWxzZSwiUGFyZW50U3R5bGUiOm51bGx9LCJBdXRvU2l6ZSI6MCwiRm9yZWdyb3VuZCI6eyIkaWQiOiIxNzgyIiwiQ29sb3IiOnsiJGlkIjoiMTc4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3ODQiLCJUb3AiOjAuMCwiTGVmdCI6MC4wLCJSaWdodCI6MC4wLCJCb3R0b20iOjAuMH0sIlBhZGRpbmciOnsiJGlkIjoiMTc4NSIsIlRvcCI6MC4wLCJMZWZ0IjowLjAsIlJpZ2h0IjowLjAsIkJvdHRvbSI6MC4wfSwiQmFja2dyb3VuZCI6eyIkaWQiOiIxNzg2IiwiQ29sb3IiOnsiJGlkIjoiMTc4NyIsIkEiOjg5LCJSIjowLCJHIjowLCJCIjowfX0sIklzVmlzaWJsZSI6dHJ1ZSwiV2lkdGgiOjAuMCwiSGVpZ2h0IjowLjAsIkJvcmRlclN0eWxlIjp7IiRpZCI6IjE3ODgiLCJMaW5lQ29sb3IiOm51bGwsIkxpbmVXZWlnaHQiOjAuMCwiTGluZVR5cGUiOjAsIlBhcmVudFN0eWxlIjpudWxsfSwiUGFyZW50U3R5bGUiOm51bGx9LCJIb3Jpem9udGFsQ29ubmVjdG9yU3R5bGUiOnsiJGlkIjoiMTc4OSIsIkxpbmVDb2xvciI6eyIkaWQiOiIxNzkwIiwiJHR5cGUiOiJOTFJFLkNvbW1vbi5Eb20uU29saWRDb2xvckJydXNoLCBOTFJFLkNvbW1vbiIsIkNvbG9yIjp7IiRpZCI6IjE3OTEiLCJBIjoyNTUsIlIiOjIwNCwiRyI6MjA0LCJCIjoyMDR9fSwiTGluZVdlaWdodCI6MC4wLCJMaW5lVHlwZSI6MCwiUGFyZW50U3R5bGUiOm51bGx9LCJWZXJ0aWNhbENvbm5lY3RvclN0eWxlIjp7IiRpZCI6IjE3OTIiLCJMaW5lQ29sb3IiOnsiJGlkIjoiMTc5MyIsIiR0eXBlIjoiTkxSRS5Db21tb24uRG9tLlNvbGlkQ29sb3JCcnVzaCwgTkxSRS5Db21tb24iLCJDb2xvciI6eyIkaWQiOiIxNzk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c5NSIsIk1hcmdpbiI6eyIkaWQiOiIxNzk2IiwiVG9wIjowLjAsIkxlZnQiOjQuMCwiUmlnaHQiOjQuMCwiQm90dG9tIjowLjB9LCJQYWRkaW5nIjp7IiRpZCI6IjE3OTciLCJUb3AiOjAuMCwiTGVmdCI6MC4wLCJSaWdodCI6MC4wLCJCb3R0b20iOjAuMH0sIkJhY2tncm91bmQiOnsiJGlkIjoiMTc5OCIsIkNvbG9yIjp7IiRpZCI6IjE3OTkiLCJBIjoyNTUsIlIiOjE3OCwiRyI6MTQsIkIiOjE4fX0sIklzVmlzaWJsZSI6dHJ1ZSwiV2lkdGgiOjE4NS4wLCJIZWlnaHQiOjEwLjAsIkJvcmRlclN0eWxlIjp7IiRpZCI6IjE4MDAiLCJMaW5lQ29sb3IiOnsiJGlkIjoiMTgwMSIsIiR0eXBlIjoiTkxSRS5Db21tb24uRG9tLlNvbGlkQ29sb3JCcnVzaCwgTkxSRS5Db21tb24iLCJDb2xvciI6eyIkaWQiOiIxODAyIiwiQSI6MjU1LCJSIjoyNTUsIkciOjAsIkIiOjB9fSwiTGluZVdlaWdodCI6MC4wLCJMaW5lVHlwZSI6MCwiUGFyZW50U3R5bGUiOm51bGx9LCJQYXJlbnRTdHlsZSI6bnVsbH0sIlRpdGxlU3R5bGUiOnsiJGlkIjoiMTgwMyIsIkZvbnRTZXR0aW5ncyI6eyIkaWQiOiIxODA0IiwiRm9udFNpemUiOjEwLCJGb250TmFtZSI6IkNhbGlicmkiLCJJc0JvbGQiOnRydWUsIklzSXRhbGljIjpmYWxzZSwiSXNVbmRlcmxpbmVkIjpmYWxzZSwiUGFyZW50U3R5bGUiOm51bGx9LCJBdXRvU2l6ZSI6MCwiRm9yZWdyb3VuZCI6eyIkaWQiOiIxODA1IiwiQ29sb3IiOnsiJGlkIjoiMTgw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DA3IiwiVG9wIjowLjAsIkxlZnQiOjAuMCwiUmlnaHQiOjAuMCwiQm90dG9tIjowLjB9LCJQYWRkaW5nIjp7IiRpZCI6IjE4MDgiLCJUb3AiOjAuMCwiTGVmdCI6MC4wLCJSaWdodCI6MC4wLCJCb3R0b20iOjAuMH0sIkJhY2tncm91bmQiOnsiJGlkIjoiMTgwOSIsIkNvbG9yIjp7IiRpZCI6IjE4MTAiLCJBIjowLCJSIjoyNTUsIkciOjI1NSwiQiI6MjU1fX0sIklzVmlzaWJsZSI6dHJ1ZSwiV2lkdGgiOjAuMCwiSGVpZ2h0IjowLjAsIkJvcmRlclN0eWxlIjp7IiRpZCI6IjE4MTEiLCJMaW5lQ29sb3IiOm51bGwsIkxpbmVXZWlnaHQiOjAuMCwiTGluZVR5cGUiOjAsIlBhcmVudFN0eWxlIjpudWxsfSwiUGFyZW50U3R5bGUiOm51bGx9LCJEYXRlU3R5bGUiOnsiJGlkIjoiMTgxMiIsIkZvbnRTZXR0aW5ncyI6eyIkaWQiOiIxODEzIiwiRm9udFNpemUiOjksIkZvbnROYW1lIjoiQ2FsaWJyaSIsIklzQm9sZCI6ZmFsc2UsIklzSXRhbGljIjpmYWxzZSwiSXNVbmRlcmxpbmVkIjpmYWxzZSwiUGFyZW50U3R5bGUiOm51bGx9LCJBdXRvU2l6ZSI6MCwiRm9yZWdyb3VuZCI6eyIkaWQiOiIxODE0IiwiQ29sb3IiOnsiJGlkIjoiMTg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xNiIsIlRvcCI6MC4wLCJMZWZ0IjowLjAsIlJpZ2h0IjowLjAsIkJvdHRvbSI6MC4wfSwiUGFkZGluZyI6eyIkaWQiOiIxODE3IiwiVG9wIjowLjAsIkxlZnQiOjAuMCwiUmlnaHQiOjAuMCwiQm90dG9tIjowLjB9LCJCYWNrZ3JvdW5kIjp7IiRpZCI6IjE4MTgiLCJDb2xvciI6eyIkcmVmIjoiMTc4NyJ9fSwiSXNWaXNpYmxlIjp0cnVlLCJXaWR0aCI6MC4wLCJIZWlnaHQiOjAuMCwiQm9yZGVyU3R5bGUiOnsiJGlkIjoiMTgxOSIsIkxpbmVDb2xvciI6bnVsbCwiTGluZVdlaWdodCI6MC4wLCJMaW5lVHlwZSI6MCwiUGFyZW50U3R5bGUiOm51bGx9LCJQYXJlbnRTdHlsZSI6bnVsbH0sIkRhdGVGb3JtYXQiOnsiJGlkIjoiMTgy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MjEiLCJEYXRlUGFydElzVmlzaWJsZSI6ZmFsc2UsIlRpbWVQYXJ0SXNWaXNpYmxlIjpmYWxzZX19LCJXZWVrTnVtYmVyaW5nIjp7IiRpZCI6IjE4MjIiLCJGb3JtYXQiOjAsIklzVmlzaWJsZSI6ZmFsc2UsIkxhc3RLbm93blZpc2liaWxpdHlTdGF0ZSI6ZmFsc2V9LCJJc1Zpc2libGUiOnRydWUsIlBhcmVudFN0eWxlIjpudWxsfSwiSW5kZXgiOjAsIlNtYXJ0RHVyYXRpb25BY3RpdmF0ZWQiOmZhbHNlLCJEYXRlRm9ybWF0Ijp7IiRyZWYiOiIxODIwIn0sIldlZWtOdW1iZXJpbmciOnsiJGlkIjoiMTgyMyIsIkZvcm1hdCI6MCwiSXNWaXNpYmxlIjpmYWxzZSwiTGFzdEtub3duVmlzaWJpbGl0eVN0YXRlIjpmYWxzZX0sIklkIjoiZDcxYmQ1MjYtOWJiZi00OGNkLTk1NDItYzEzMzNhNGEyYTdkIiwiSW1wb3J0SWQiOiIyNSIsIlRpdGxlIjoiQXV0by1maWxsIiwiTm90ZSI6bnVsbCwiSHlwZXJsaW5rIjp7IiRpZCI6IjE4MjQiLCJBZGRyZXNzIjpudWxsLCJTdWJBZGRyZXNzIjpudWxsfSwiSXNDaGFuZ2VkIjpmYWxzZSwiSXNOZXciOmZhbHNlfX0seyIkaWQiOiIxODI1IiwiX2F0dGFjaGVkTWlsZXN0b25lcyI6W10sIlRhc2tEZWZpbml0aW9uIjp7IiRpZCI6IjE4MjYiLCJHcm91cE5hbWUiOm51bGwsIlN0YXJ0RGF0ZSI6IjIwMTktMDQtMjJUMDA6MDA6MDAiLCJFbmREYXRlIjoiMjAxOS0wNC0yNlQyMzo1OTowMCIsIlBlcmNlbnRhZ2VDb21wbGV0ZSI6bnVsbCwiU3R5bGUiOnsiJGlkIjoiMTgyNyIsIlNoYXBlIjoyLCJTaGFwZVRoaWNrbmVzcyI6MCwiRHVyYXRpb25Gb3JtYXQiOjAsIkluY2x1ZGVOb25Xb3JraW5nRGF5c0luRHVyYXRpb24iOmZhbHNlLCJQZXJjZW50YWdlQ29tcGxldGVTdHlsZSI6eyIkaWQiOiIxODI4IiwiRm9udFNldHRpbmdzIjp7IiRpZCI6IjE4MjkiLCJGb250U2l6ZSI6OSwiRm9udE5hbWUiOiJDYWxpYnJpIiwiSXNCb2xkIjpmYWxzZSwiSXNJdGFsaWMiOmZhbHNlLCJJc1VuZGVybGluZWQiOmZhbHNlLCJQYXJlbnRTdHlsZSI6bnVsbH0sIkF1dG9TaXplIjowLCJGb3JlZ3JvdW5kIjp7IiRpZCI6IjE4MzAiLCJDb2xvciI6eyIkaWQiOiIxODM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4MzIiLCJUb3AiOjAuMCwiTGVmdCI6MC4wLCJSaWdodCI6MC4wLCJCb3R0b20iOjAuMH0sIlBhZGRpbmciOnsiJGlkIjoiMTgzMyIsIlRvcCI6MC4wLCJMZWZ0IjowLjAsIlJpZ2h0IjowLjAsIkJvdHRvbSI6MC4wfSwiQmFja2dyb3VuZCI6eyIkaWQiOiIxODM0IiwiQ29sb3IiOnsiJGlkIjoiMTgzNSIsIkEiOjg5LCJSIjowLCJHIjowLCJCIjowfX0sIklzVmlzaWJsZSI6dHJ1ZSwiV2lkdGgiOjAuMCwiSGVpZ2h0IjowLjAsIkJvcmRlclN0eWxlIjp7IiRpZCI6IjE4MzYiLCJMaW5lQ29sb3IiOm51bGwsIkxpbmVXZWlnaHQiOjAuMCwiTGluZVR5cGUiOjAsIlBhcmVudFN0eWxlIjpudWxsfSwiUGFyZW50U3R5bGUiOm51bGx9LCJEdXJhdGlvblN0eWxlIjp7IiRpZCI6IjE4MzciLCJGb250U2V0dGluZ3MiOnsiJGlkIjoiMTgzOCIsIkZvbnRTaXplIjoxMCwiRm9udE5hbWUiOiJDYWxpYnJpIiwiSXNCb2xkIjpmYWxzZSwiSXNJdGFsaWMiOmZhbHNlLCJJc1VuZGVybGluZWQiOmZhbHNlLCJQYXJlbnRTdHlsZSI6bnVsbH0sIkF1dG9TaXplIjowLCJGb3JlZ3JvdW5kIjp7IiRpZCI6IjE4MzkiLCJDb2xvciI6eyIkaWQiOiIxODQ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0MSIsIlRvcCI6MC4wLCJMZWZ0IjowLjAsIlJpZ2h0IjowLjAsIkJvdHRvbSI6MC4wfSwiUGFkZGluZyI6eyIkaWQiOiIxODQyIiwiVG9wIjowLjAsIkxlZnQiOjAuMCwiUmlnaHQiOjAuMCwiQm90dG9tIjowLjB9LCJCYWNrZ3JvdW5kIjp7IiRpZCI6IjE4NDMiLCJDb2xvciI6eyIkaWQiOiIxODQ0IiwiQSI6ODksIlIiOjAsIkciOjAsIkIiOjB9fSwiSXNWaXNpYmxlIjp0cnVlLCJXaWR0aCI6MC4wLCJIZWlnaHQiOjAuMCwiQm9yZGVyU3R5bGUiOnsiJGlkIjoiMTg0NSIsIkxpbmVDb2xvciI6bnVsbCwiTGluZVdlaWdodCI6MC4wLCJMaW5lVHlwZSI6MCwiUGFyZW50U3R5bGUiOm51bGx9LCJQYXJlbnRTdHlsZSI6bnVsbH0sIkhvcml6b250YWxDb25uZWN0b3JTdHlsZSI6eyIkaWQiOiIxODQ2IiwiTGluZUNvbG9yIjp7IiRpZCI6IjE4NDciLCIkdHlwZSI6Ik5MUkUuQ29tbW9uLkRvbS5Tb2xpZENvbG9yQnJ1c2gsIE5MUkUuQ29tbW9uIiwiQ29sb3IiOnsiJGlkIjoiMTg0OCIsIkEiOjI1NSwiUiI6MjA0LCJHIjoyMDQsIkIiOjIwNH19LCJMaW5lV2VpZ2h0IjowLjAsIkxpbmVUeXBlIjowLCJQYXJlbnRTdHlsZSI6bnVsbH0sIlZlcnRpY2FsQ29ubmVjdG9yU3R5bGUiOnsiJGlkIjoiMTg0OSIsIkxpbmVDb2xvciI6eyIkaWQiOiIxODUwIiwiJHR5cGUiOiJOTFJFLkNvbW1vbi5Eb20uU29saWRDb2xvckJydXNoLCBOTFJFLkNvbW1vbiIsIkNvbG9yIjp7IiRpZCI6IjE4NT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ODUyIiwiTWFyZ2luIjp7IiRpZCI6IjE4NTMiLCJUb3AiOjAuMCwiTGVmdCI6NC4wLCJSaWdodCI6NC4wLCJCb3R0b20iOjAuMH0sIlBhZGRpbmciOnsiJGlkIjoiMTg1NCIsIlRvcCI6MC4wLCJMZWZ0IjowLjAsIlJpZ2h0IjowLjAsIkJvdHRvbSI6MC4wfSwiQmFja2dyb3VuZCI6eyIkaWQiOiIxODU1IiwiQ29sb3IiOnsiJGlkIjoiMTg1NiIsIkEiOjI1NSwiUiI6MjU0LCJHIjoxODYsIkIiOjEwfX0sIklzVmlzaWJsZSI6dHJ1ZSwiV2lkdGgiOjE4NS4wLCJIZWlnaHQiOjEwLjAsIkJvcmRlclN0eWxlIjp7IiRpZCI6IjE4NTciLCJMaW5lQ29sb3IiOnsiJGlkIjoiMTg1OCIsIiR0eXBlIjoiTkxSRS5Db21tb24uRG9tLlNvbGlkQ29sb3JCcnVzaCwgTkxSRS5Db21tb24iLCJDb2xvciI6eyIkaWQiOiIxODU5IiwiQSI6MjU1LCJSIjoyNTUsIkciOjAsIkIiOjB9fSwiTGluZVdlaWdodCI6MC4wLCJMaW5lVHlwZSI6MCwiUGFyZW50U3R5bGUiOm51bGx9LCJQYXJlbnRTdHlsZSI6bnVsbH0sIlRpdGxlU3R5bGUiOnsiJGlkIjoiMTg2MCIsIkZvbnRTZXR0aW5ncyI6eyIkaWQiOiIxODYxIiwiRm9udFNpemUiOjEwLCJGb250TmFtZSI6IkNhbGlicmkiLCJJc0JvbGQiOnRydWUsIklzSXRhbGljIjpmYWxzZSwiSXNVbmRlcmxpbmVkIjpmYWxzZSwiUGFyZW50U3R5bGUiOm51bGx9LCJBdXRvU2l6ZSI6MCwiRm9yZWdyb3VuZCI6eyIkaWQiOiIxODYyIiwiQ29sb3IiOnsiJGlkIjoiMTg2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DY0IiwiVG9wIjowLjAsIkxlZnQiOjAuMCwiUmlnaHQiOjAuMCwiQm90dG9tIjowLjB9LCJQYWRkaW5nIjp7IiRpZCI6IjE4NjUiLCJUb3AiOjAuMCwiTGVmdCI6MC4wLCJSaWdodCI6MC4wLCJCb3R0b20iOjAuMH0sIkJhY2tncm91bmQiOnsiJGlkIjoiMTg2NiIsIkNvbG9yIjp7IiRpZCI6IjE4NjciLCJBIjowLCJSIjoyNTUsIkciOjI1NSwiQiI6MjU1fX0sIklzVmlzaWJsZSI6dHJ1ZSwiV2lkdGgiOjAuMCwiSGVpZ2h0IjowLjAsIkJvcmRlclN0eWxlIjp7IiRpZCI6IjE4NjgiLCJMaW5lQ29sb3IiOm51bGwsIkxpbmVXZWlnaHQiOjAuMCwiTGluZVR5cGUiOjAsIlBhcmVudFN0eWxlIjpudWxsfSwiUGFyZW50U3R5bGUiOm51bGx9LCJEYXRlU3R5bGUiOnsiJGlkIjoiMTg2OSIsIkZvbnRTZXR0aW5ncyI6eyIkaWQiOiIxODcwIiwiRm9udFNpemUiOjksIkZvbnROYW1lIjoiQ2FsaWJyaSIsIklzQm9sZCI6ZmFsc2UsIklzSXRhbGljIjpmYWxzZSwiSXNVbmRlcmxpbmVkIjpmYWxzZSwiUGFyZW50U3R5bGUiOm51bGx9LCJBdXRvU2l6ZSI6MCwiRm9yZWdyb3VuZCI6eyIkaWQiOiIxODcxIiwiQ29sb3IiOnsiJGlkIjoiMTg3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3MyIsIlRvcCI6MC4wLCJMZWZ0IjowLjAsIlJpZ2h0IjowLjAsIkJvdHRvbSI6MC4wfSwiUGFkZGluZyI6eyIkaWQiOiIxODc0IiwiVG9wIjowLjAsIkxlZnQiOjAuMCwiUmlnaHQiOjAuMCwiQm90dG9tIjowLjB9LCJCYWNrZ3JvdW5kIjp7IiRpZCI6IjE4NzUiLCJDb2xvciI6eyIkcmVmIjoiMTg0NCJ9fSwiSXNWaXNpYmxlIjp0cnVlLCJXaWR0aCI6MC4wLCJIZWlnaHQiOjAuMCwiQm9yZGVyU3R5bGUiOnsiJGlkIjoiMTg3NiIsIkxpbmVDb2xvciI6bnVsbCwiTGluZVdlaWdodCI6MC4wLCJMaW5lVHlwZSI6MCwiUGFyZW50U3R5bGUiOm51bGx9LCJQYXJlbnRTdHlsZSI6bnVsbH0sIkRhdGVGb3JtYXQiOnsiJGlkIjoiMTg3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NzgiLCJEYXRlUGFydElzVmlzaWJsZSI6ZmFsc2UsIlRpbWVQYXJ0SXNWaXNpYmxlIjpmYWxzZX19LCJXZWVrTnVtYmVyaW5nIjp7IiRpZCI6IjE4NzkiLCJGb3JtYXQiOjAsIklzVmlzaWJsZSI6ZmFsc2UsIkxhc3RLbm93blZpc2liaWxpdHlTdGF0ZSI6ZmFsc2V9LCJJc1Zpc2libGUiOnRydWUsIlBhcmVudFN0eWxlIjpudWxsfSwiSW5kZXgiOjIsIlNtYXJ0RHVyYXRpb25BY3RpdmF0ZWQiOmZhbHNlLCJEYXRlRm9ybWF0Ijp7IiRyZWYiOiIxODc3In0sIldlZWtOdW1iZXJpbmciOnsiJGlkIjoiMTg4MCIsIkZvcm1hdCI6MCwiSXNWaXNpYmxlIjpmYWxzZSwiTGFzdEtub3duVmlzaWJpbGl0eVN0YXRlIjpmYWxzZX0sIklkIjoiZWFkY2VhNzEtMjJjZi00NmNlLWE4ODgtMDkzZGNhNWFmZjdjIiwiSW1wb3J0SWQiOiIzMSIsIlRpdGxlIjoiQ3VzdG9tZXIgQXV0by1xdW90ZSIsIk5vdGUiOm51bGwsIkh5cGVybGluayI6eyIkaWQiOiIxODgxIiwiQWRkcmVzcyI6bnVsbCwiU3ViQWRkcmVzcyI6bnVsbH0sIklzQ2hhbmdlZCI6ZmFsc2UsIklzTmV3IjpmYWxzZX19XSwiX21pbGVzdG9uZXMiOltdLCJJZCI6IjY0ZWUzOTQzLWYwZjgtNGJiOS05YTljLTkwY2Y4NzIzNTk4ZSIsIklzU2luZ2xlSXRlbVJvdyI6ZmFsc2V9LHsiJGlkIjoiMTg4MiIsIl90YXNrcyI6W3siJGlkIjoiMTg4MyIsIl9hdHRhY2hlZE1pbGVzdG9uZXMiOltdLCJUYXNrRGVmaW5pdGlvbiI6eyIkaWQiOiIxODg0IiwiR3JvdXBOYW1lIjpudWxsLCJTdGFydERhdGUiOiIyMDE5LTA0LTA4VDAwOjAwOjAwIiwiRW5kRGF0ZSI6IjIwMTktMDQtMTJUMjM6NTk6MDAiLCJQZXJjZW50YWdlQ29tcGxldGUiOm51bGwsIlN0eWxlIjp7IiRpZCI6IjE4ODUiLCJTaGFwZSI6MiwiU2hhcGVUaGlja25lc3MiOjAsIkR1cmF0aW9uRm9ybWF0IjowLCJJbmNsdWRlTm9uV29ya2luZ0RheXNJbkR1cmF0aW9uIjpmYWxzZSwiUGVyY2VudGFnZUNvbXBsZXRlU3R5bGUiOnsiJGlkIjoiMTg4NiIsIkZvbnRTZXR0aW5ncyI6eyIkaWQiOiIxODg3IiwiRm9udFNpemUiOjksIkZvbnROYW1lIjoiQ2FsaWJyaSIsIklzQm9sZCI6ZmFsc2UsIklzSXRhbGljIjpmYWxzZSwiSXNVbmRlcmxpbmVkIjpmYWxzZSwiUGFyZW50U3R5bGUiOm51bGx9LCJBdXRvU2l6ZSI6MCwiRm9yZWdyb3VuZCI6eyIkaWQiOiIxODg4IiwiQ29sb3IiOnsiJGlkIjoiMTg4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ODkwIiwiVG9wIjowLjAsIkxlZnQiOjAuMCwiUmlnaHQiOjAuMCwiQm90dG9tIjowLjB9LCJQYWRkaW5nIjp7IiRpZCI6IjE4OTEiLCJUb3AiOjAuMCwiTGVmdCI6MC4wLCJSaWdodCI6MC4wLCJCb3R0b20iOjAuMH0sIkJhY2tncm91bmQiOnsiJGlkIjoiMTg5MiIsIkNvbG9yIjp7IiRpZCI6IjE4OTMiLCJBIjo4OSwiUiI6MCwiRyI6MCwiQiI6MH19LCJJc1Zpc2libGUiOnRydWUsIldpZHRoIjowLjAsIkhlaWdodCI6MC4wLCJCb3JkZXJTdHlsZSI6eyIkaWQiOiIxODk0IiwiTGluZUNvbG9yIjpudWxsLCJMaW5lV2VpZ2h0IjowLjAsIkxpbmVUeXBlIjowLCJQYXJlbnRTdHlsZSI6bnVsbH0sIlBhcmVudFN0eWxlIjpudWxsfSwiRHVyYXRpb25TdHlsZSI6eyIkaWQiOiIxODk1IiwiRm9udFNldHRpbmdzIjp7IiRpZCI6IjE4OTYiLCJGb250U2l6ZSI6MTAsIkZvbnROYW1lIjoiQ2FsaWJyaSIsIklzQm9sZCI6ZmFsc2UsIklzSXRhbGljIjpmYWxzZSwiSXNVbmRlcmxpbmVkIjpmYWxzZSwiUGFyZW50U3R5bGUiOm51bGx9LCJBdXRvU2l6ZSI6MCwiRm9yZWdyb3VuZCI6eyIkaWQiOiIxODk3IiwiQ29sb3IiOnsiJGlkIjoiMTg5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4OTkiLCJUb3AiOjAuMCwiTGVmdCI6MC4wLCJSaWdodCI6MC4wLCJCb3R0b20iOjAuMH0sIlBhZGRpbmciOnsiJGlkIjoiMTkwMCIsIlRvcCI6MC4wLCJMZWZ0IjowLjAsIlJpZ2h0IjowLjAsIkJvdHRvbSI6MC4wfSwiQmFja2dyb3VuZCI6eyIkaWQiOiIxOTAxIiwiQ29sb3IiOnsiJGlkIjoiMTkwMiIsIkEiOjg5LCJSIjowLCJHIjowLCJCIjowfX0sIklzVmlzaWJsZSI6dHJ1ZSwiV2lkdGgiOjAuMCwiSGVpZ2h0IjowLjAsIkJvcmRlclN0eWxlIjp7IiRpZCI6IjE5MDMiLCJMaW5lQ29sb3IiOm51bGwsIkxpbmVXZWlnaHQiOjAuMCwiTGluZVR5cGUiOjAsIlBhcmVudFN0eWxlIjpudWxsfSwiUGFyZW50U3R5bGUiOm51bGx9LCJIb3Jpem9udGFsQ29ubmVjdG9yU3R5bGUiOnsiJGlkIjoiMTkwNCIsIkxpbmVDb2xvciI6eyIkaWQiOiIxOTA1IiwiJHR5cGUiOiJOTFJFLkNvbW1vbi5Eb20uU29saWRDb2xvckJydXNoLCBOTFJFLkNvbW1vbiIsIkNvbG9yIjp7IiRpZCI6IjE5MDYiLCJBIjoyNTUsIlIiOjIwNCwiRyI6MjA0LCJCIjoyMDR9fSwiTGluZVdlaWdodCI6MC4wLCJMaW5lVHlwZSI6MCwiUGFyZW50U3R5bGUiOm51bGx9LCJWZXJ0aWNhbENvbm5lY3RvclN0eWxlIjp7IiRpZCI6IjE5MDciLCJMaW5lQ29sb3IiOnsiJGlkIjoiMTkwOCIsIiR0eXBlIjoiTkxSRS5Db21tb24uRG9tLlNvbGlkQ29sb3JCcnVzaCwgTkxSRS5Db21tb24iLCJDb2xvciI6eyIkaWQiOiIxOTA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kxMCIsIk1hcmdpbiI6eyIkaWQiOiIxOTExIiwiVG9wIjowLjAsIkxlZnQiOjQuMCwiUmlnaHQiOjQuMCwiQm90dG9tIjowLjB9LCJQYWRkaW5nIjp7IiRpZCI6IjE5MTIiLCJUb3AiOjAuMCwiTGVmdCI6MC4wLCJSaWdodCI6MC4wLCJCb3R0b20iOjAuMH0sIkJhY2tncm91bmQiOnsiJGlkIjoiMTkxMyIsIkNvbG9yIjp7IiRpZCI6IjE5MTQiLCJBIjoyNTUsIlIiOjE3OCwiRyI6MTQsIkIiOjE4fX0sIklzVmlzaWJsZSI6dHJ1ZSwiV2lkdGgiOjE4NS4wLCJIZWlnaHQiOjEwLjAsIkJvcmRlclN0eWxlIjp7IiRpZCI6IjE5MTUiLCJMaW5lQ29sb3IiOnsiJGlkIjoiMTkxNiIsIiR0eXBlIjoiTkxSRS5Db21tb24uRG9tLlNvbGlkQ29sb3JCcnVzaCwgTkxSRS5Db21tb24iLCJDb2xvciI6eyIkaWQiOiIxOTE3IiwiQSI6MjU1LCJSIjoyNTUsIkciOjAsIkIiOjB9fSwiTGluZVdlaWdodCI6MC4wLCJMaW5lVHlwZSI6MCwiUGFyZW50U3R5bGUiOm51bGx9LCJQYXJlbnRTdHlsZSI6bnVsbH0sIlRpdGxlU3R5bGUiOnsiJGlkIjoiMTkxOCIsIkZvbnRTZXR0aW5ncyI6eyIkaWQiOiIxOTE5IiwiRm9udFNpemUiOjEwLCJGb250TmFtZSI6IkNhbGlicmkiLCJJc0JvbGQiOnRydWUsIklzSXRhbGljIjpmYWxzZSwiSXNVbmRlcmxpbmVkIjpmYWxzZSwiUGFyZW50U3R5bGUiOm51bGx9LCJBdXRvU2l6ZSI6MCwiRm9yZWdyb3VuZCI6eyIkaWQiOiIxOTIwIiwiQ29sb3IiOnsiJGlkIjoiMTky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TIyIiwiVG9wIjowLjAsIkxlZnQiOjAuMCwiUmlnaHQiOjAuMCwiQm90dG9tIjowLjB9LCJQYWRkaW5nIjp7IiRpZCI6IjE5MjMiLCJUb3AiOjAuMCwiTGVmdCI6MC4wLCJSaWdodCI6MC4wLCJCb3R0b20iOjAuMH0sIkJhY2tncm91bmQiOnsiJGlkIjoiMTkyNCIsIkNvbG9yIjp7IiRpZCI6IjE5MjUiLCJBIjowLCJSIjoyNTUsIkciOjI1NSwiQiI6MjU1fX0sIklzVmlzaWJsZSI6dHJ1ZSwiV2lkdGgiOjAuMCwiSGVpZ2h0IjowLjAsIkJvcmRlclN0eWxlIjp7IiRpZCI6IjE5MjYiLCJMaW5lQ29sb3IiOm51bGwsIkxpbmVXZWlnaHQiOjAuMCwiTGluZVR5cGUiOjAsIlBhcmVudFN0eWxlIjpudWxsfSwiUGFyZW50U3R5bGUiOm51bGx9LCJEYXRlU3R5bGUiOnsiJGlkIjoiMTkyNyIsIkZvbnRTZXR0aW5ncyI6eyIkaWQiOiIxOTI4IiwiRm9udFNpemUiOjksIkZvbnROYW1lIjoiQ2FsaWJyaSIsIklzQm9sZCI6ZmFsc2UsIklzSXRhbGljIjpmYWxzZSwiSXNVbmRlcmxpbmVkIjpmYWxzZSwiUGFyZW50U3R5bGUiOm51bGx9LCJBdXRvU2l6ZSI6MCwiRm9yZWdyb3VuZCI6eyIkaWQiOiIxOTI5IiwiQ29sb3IiOnsiJGlkIjoiMTkz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zMSIsIlRvcCI6MC4wLCJMZWZ0IjowLjAsIlJpZ2h0IjowLjAsIkJvdHRvbSI6MC4wfSwiUGFkZGluZyI6eyIkaWQiOiIxOTMyIiwiVG9wIjowLjAsIkxlZnQiOjAuMCwiUmlnaHQiOjAuMCwiQm90dG9tIjowLjB9LCJCYWNrZ3JvdW5kIjp7IiRpZCI6IjE5MzMiLCJDb2xvciI6eyIkcmVmIjoiMTkwMiJ9fSwiSXNWaXNpYmxlIjp0cnVlLCJXaWR0aCI6MC4wLCJIZWlnaHQiOjAuMCwiQm9yZGVyU3R5bGUiOnsiJGlkIjoiMTkzNCIsIkxpbmVDb2xvciI6bnVsbCwiTGluZVdlaWdodCI6MC4wLCJMaW5lVHlwZSI6MCwiUGFyZW50U3R5bGUiOm51bGx9LCJQYXJlbnRTdHlsZSI6bnVsbH0sIkRhdGVGb3JtYXQiOnsiJGlkIjoiMTkz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MzYiLCJEYXRlUGFydElzVmlzaWJsZSI6ZmFsc2UsIlRpbWVQYXJ0SXNWaXNpYmxlIjpmYWxzZX19LCJXZWVrTnVtYmVyaW5nIjp7IiRpZCI6IjE5MzciLCJGb3JtYXQiOjAsIklzVmlzaWJsZSI6ZmFsc2UsIkxhc3RLbm93blZpc2liaWxpdHlTdGF0ZSI6ZmFsc2V9LCJJc1Zpc2libGUiOnRydWUsIlBhcmVudFN0eWxlIjpudWxsfSwiSW5kZXgiOjMsIlNtYXJ0RHVyYXRpb25BY3RpdmF0ZWQiOmZhbHNlLCJEYXRlRm9ybWF0Ijp7IiRyZWYiOiIxOTM1In0sIldlZWtOdW1iZXJpbmciOnsiJGlkIjoiMTkzOCIsIkZvcm1hdCI6MCwiSXNWaXNpYmxlIjpmYWxzZSwiTGFzdEtub3duVmlzaWJpbGl0eVN0YXRlIjpmYWxzZX0sIklkIjoiNTliNjMzMGMtNmViOS00YWIwLTk4MDYtMTdiZmI3ZGUzOTkzIiwiSW1wb3J0SWQiOiIyNiIsIlRpdGxlIjoiU2V0dXAgV2l6YXJkIiwiTm90ZSI6bnVsbCwiSHlwZXJsaW5rIjp7IiRpZCI6IjE5MzkiLCJBZGRyZXNzIjpudWxsLCJTdWJBZGRyZXNzIjpudWxsfSwiSXNDaGFuZ2VkIjpmYWxzZSwiSXNOZXciOmZhbHNlfX0seyIkaWQiOiIxOTQwIiwiX2F0dGFjaGVkTWlsZXN0b25lcyI6W10sIlRhc2tEZWZpbml0aW9uIjp7IiRpZCI6IjE5NDEiLCJHcm91cE5hbWUiOm51bGwsIlN0YXJ0RGF0ZSI6IjIwMTktMDQtMjJUMDA6MDA6MDAiLCJFbmREYXRlIjoiMjAxOS0wNC0yNlQyMzo1OTowMCIsIlBlcmNlbnRhZ2VDb21wbGV0ZSI6bnVsbCwiU3R5bGUiOnsiJGlkIjoiMTk0MiIsIlNoYXBlIjoyLCJTaGFwZVRoaWNrbmVzcyI6MCwiRHVyYXRpb25Gb3JtYXQiOjAsIkluY2x1ZGVOb25Xb3JraW5nRGF5c0luRHVyYXRpb24iOmZhbHNlLCJQZXJjZW50YWdlQ29tcGxldGVTdHlsZSI6eyIkaWQiOiIxOTQzIiwiRm9udFNldHRpbmdzIjp7IiRpZCI6IjE5NDQiLCJGb250U2l6ZSI6OSwiRm9udE5hbWUiOiJDYWxpYnJpIiwiSXNCb2xkIjpmYWxzZSwiSXNJdGFsaWMiOmZhbHNlLCJJc1VuZGVybGluZWQiOmZhbHNlLCJQYXJlbnRTdHlsZSI6bnVsbH0sIkF1dG9TaXplIjowLCJGb3JlZ3JvdW5kIjp7IiRpZCI6IjE5NDUiLCJDb2xvciI6eyIkaWQiOiIxOTQ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5NDciLCJUb3AiOjAuMCwiTGVmdCI6MC4wLCJSaWdodCI6MC4wLCJCb3R0b20iOjAuMH0sIlBhZGRpbmciOnsiJGlkIjoiMTk0OCIsIlRvcCI6MC4wLCJMZWZ0IjowLjAsIlJpZ2h0IjowLjAsIkJvdHRvbSI6MC4wfSwiQmFja2dyb3VuZCI6eyIkaWQiOiIxOTQ5IiwiQ29sb3IiOnsiJGlkIjoiMTk1MCIsIkEiOjg5LCJSIjowLCJHIjowLCJCIjowfX0sIklzVmlzaWJsZSI6dHJ1ZSwiV2lkdGgiOjAuMCwiSGVpZ2h0IjowLjAsIkJvcmRlclN0eWxlIjp7IiRpZCI6IjE5NTEiLCJMaW5lQ29sb3IiOm51bGwsIkxpbmVXZWlnaHQiOjAuMCwiTGluZVR5cGUiOjAsIlBhcmVudFN0eWxlIjpudWxsfSwiUGFyZW50U3R5bGUiOm51bGx9LCJEdXJhdGlvblN0eWxlIjp7IiRpZCI6IjE5NTIiLCJGb250U2V0dGluZ3MiOnsiJGlkIjoiMTk1MyIsIkZvbnRTaXplIjoxMCwiRm9udE5hbWUiOiJDYWxpYnJpIiwiSXNCb2xkIjpmYWxzZSwiSXNJdGFsaWMiOmZhbHNlLCJJc1VuZGVybGluZWQiOmZhbHNlLCJQYXJlbnRTdHlsZSI6bnVsbH0sIkF1dG9TaXplIjowLCJGb3JlZ3JvdW5kIjp7IiRpZCI6IjE5NTQiLCJDb2xvciI6eyIkaWQiOiIxOTU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1NiIsIlRvcCI6MC4wLCJMZWZ0IjowLjAsIlJpZ2h0IjowLjAsIkJvdHRvbSI6MC4wfSwiUGFkZGluZyI6eyIkaWQiOiIxOTU3IiwiVG9wIjowLjAsIkxlZnQiOjAuMCwiUmlnaHQiOjAuMCwiQm90dG9tIjowLjB9LCJCYWNrZ3JvdW5kIjp7IiRpZCI6IjE5NTgiLCJDb2xvciI6eyIkaWQiOiIxOTU5IiwiQSI6ODksIlIiOjAsIkciOjAsIkIiOjB9fSwiSXNWaXNpYmxlIjp0cnVlLCJXaWR0aCI6MC4wLCJIZWlnaHQiOjAuMCwiQm9yZGVyU3R5bGUiOnsiJGlkIjoiMTk2MCIsIkxpbmVDb2xvciI6bnVsbCwiTGluZVdlaWdodCI6MC4wLCJMaW5lVHlwZSI6MCwiUGFyZW50U3R5bGUiOm51bGx9LCJQYXJlbnRTdHlsZSI6bnVsbH0sIkhvcml6b250YWxDb25uZWN0b3JTdHlsZSI6eyIkaWQiOiIxOTYxIiwiTGluZUNvbG9yIjp7IiRpZCI6IjE5NjIiLCIkdHlwZSI6Ik5MUkUuQ29tbW9uLkRvbS5Tb2xpZENvbG9yQnJ1c2gsIE5MUkUuQ29tbW9uIiwiQ29sb3IiOnsiJGlkIjoiMTk2MyIsIkEiOjI1NSwiUiI6MjA0LCJHIjoyMDQsIkIiOjIwNH19LCJMaW5lV2VpZ2h0IjowLjAsIkxpbmVUeXBlIjowLCJQYXJlbnRTdHlsZSI6bnVsbH0sIlZlcnRpY2FsQ29ubmVjdG9yU3R5bGUiOnsiJGlkIjoiMTk2NCIsIkxpbmVDb2xvciI6eyIkaWQiOiIxOTY1IiwiJHR5cGUiOiJOTFJFLkNvbW1vbi5Eb20uU29saWRDb2xvckJydXNoLCBOTFJFLkNvbW1vbiIsIkNvbG9yIjp7IiRpZCI6IjE5Nj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OTY3IiwiTWFyZ2luIjp7IiRpZCI6IjE5NjgiLCJUb3AiOjAuMCwiTGVmdCI6NC4wLCJSaWdodCI6NC4wLCJCb3R0b20iOjAuMH0sIlBhZGRpbmciOnsiJGlkIjoiMTk2OSIsIlRvcCI6MC4wLCJMZWZ0IjowLjAsIlJpZ2h0IjowLjAsIkJvdHRvbSI6MC4wfSwiQmFja2dyb3VuZCI6eyIkaWQiOiIxOTcwIiwiQ29sb3IiOnsiJGlkIjoiMTk3MSIsIkEiOjI1NSwiUiI6MjU0LCJHIjoxODYsIkIiOjEwfX0sIklzVmlzaWJsZSI6dHJ1ZSwiV2lkdGgiOjE4NS4wLCJIZWlnaHQiOjEwLjAsIkJvcmRlclN0eWxlIjp7IiRpZCI6IjE5NzIiLCJMaW5lQ29sb3IiOnsiJGlkIjoiMTk3MyIsIiR0eXBlIjoiTkxSRS5Db21tb24uRG9tLlNvbGlkQ29sb3JCcnVzaCwgTkxSRS5Db21tb24iLCJDb2xvciI6eyIkaWQiOiIxOTc0IiwiQSI6MjU1LCJSIjoyNTUsIkciOjAsIkIiOjB9fSwiTGluZVdlaWdodCI6MC4wLCJMaW5lVHlwZSI6MCwiUGFyZW50U3R5bGUiOm51bGx9LCJQYXJlbnRTdHlsZSI6bnVsbH0sIlRpdGxlU3R5bGUiOnsiJGlkIjoiMTk3NSIsIkZvbnRTZXR0aW5ncyI6eyIkaWQiOiIxOTc2IiwiRm9udFNpemUiOjEwLCJGb250TmFtZSI6IkNhbGlicmkiLCJJc0JvbGQiOnRydWUsIklzSXRhbGljIjpmYWxzZSwiSXNVbmRlcmxpbmVkIjpmYWxzZSwiUGFyZW50U3R5bGUiOm51bGx9LCJBdXRvU2l6ZSI6MCwiRm9yZWdyb3VuZCI6eyIkaWQiOiIxOTc3IiwiQ29sb3IiOnsiJGlkIjoiMTk3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Tc5IiwiVG9wIjowLjAsIkxlZnQiOjAuMCwiUmlnaHQiOjAuMCwiQm90dG9tIjowLjB9LCJQYWRkaW5nIjp7IiRpZCI6IjE5ODAiLCJUb3AiOjAuMCwiTGVmdCI6MC4wLCJSaWdodCI6MC4wLCJCb3R0b20iOjAuMH0sIkJhY2tncm91bmQiOnsiJGlkIjoiMTk4MSIsIkNvbG9yIjp7IiRpZCI6IjE5ODIiLCJBIjowLCJSIjoyNTUsIkciOjI1NSwiQiI6MjU1fX0sIklzVmlzaWJsZSI6dHJ1ZSwiV2lkdGgiOjAuMCwiSGVpZ2h0IjowLjAsIkJvcmRlclN0eWxlIjp7IiRpZCI6IjE5ODMiLCJMaW5lQ29sb3IiOm51bGwsIkxpbmVXZWlnaHQiOjAuMCwiTGluZVR5cGUiOjAsIlBhcmVudFN0eWxlIjpudWxsfSwiUGFyZW50U3R5bGUiOm51bGx9LCJEYXRlU3R5bGUiOnsiJGlkIjoiMTk4NCIsIkZvbnRTZXR0aW5ncyI6eyIkaWQiOiIxOTg1IiwiRm9udFNpemUiOjksIkZvbnROYW1lIjoiQ2FsaWJyaSIsIklzQm9sZCI6ZmFsc2UsIklzSXRhbGljIjpmYWxzZSwiSXNVbmRlcmxpbmVkIjpmYWxzZSwiUGFyZW50U3R5bGUiOm51bGx9LCJBdXRvU2l6ZSI6MCwiRm9yZWdyb3VuZCI6eyIkaWQiOiIxOTg2IiwiQ29sb3IiOnsiJGlkIjoiMTk4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4OCIsIlRvcCI6MC4wLCJMZWZ0IjowLjAsIlJpZ2h0IjowLjAsIkJvdHRvbSI6MC4wfSwiUGFkZGluZyI6eyIkaWQiOiIxOTg5IiwiVG9wIjowLjAsIkxlZnQiOjAuMCwiUmlnaHQiOjAuMCwiQm90dG9tIjowLjB9LCJCYWNrZ3JvdW5kIjp7IiRpZCI6IjE5OTAiLCJDb2xvciI6eyIkcmVmIjoiMTk1OSJ9fSwiSXNWaXNpYmxlIjp0cnVlLCJXaWR0aCI6MC4wLCJIZWlnaHQiOjAuMCwiQm9yZGVyU3R5bGUiOnsiJGlkIjoiMTk5MSIsIkxpbmVDb2xvciI6bnVsbCwiTGluZVdlaWdodCI6MC4wLCJMaW5lVHlwZSI6MCwiUGFyZW50U3R5bGUiOm51bGx9LCJQYXJlbnRTdHlsZSI6bnVsbH0sIkRhdGVGb3JtYXQiOnsiJGlkIjoiMTk5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OTMiLCJEYXRlUGFydElzVmlzaWJsZSI6ZmFsc2UsIlRpbWVQYXJ0SXNWaXNpYmxlIjpmYWxzZX19LCJXZWVrTnVtYmVyaW5nIjp7IiRpZCI6IjE5OTQiLCJGb3JtYXQiOjAsIklzVmlzaWJsZSI6ZmFsc2UsIkxhc3RLbm93blZpc2liaWxpdHlTdGF0ZSI6ZmFsc2V9LCJJc1Zpc2libGUiOnRydWUsIlBhcmVudFN0eWxlIjpudWxsfSwiSW5kZXgiOjUsIlNtYXJ0RHVyYXRpb25BY3RpdmF0ZWQiOmZhbHNlLCJEYXRlRm9ybWF0Ijp7IiRyZWYiOiIxOTkyIn0sIldlZWtOdW1iZXJpbmciOnsiJGlkIjoiMTk5NSIsIkZvcm1hdCI6MCwiSXNWaXNpYmxlIjpmYWxzZSwiTGFzdEtub3duVmlzaWJpbGl0eVN0YXRlIjpmYWxzZX0sIklkIjoiNWY1MWU0ZmYtY2NjNC00NDJmLTkyYWUtNzExNzQ2ZWFiNjZhIiwiSW1wb3J0SWQiOiIzMiIsIlRpdGxlIjoiQ29udHJhY3QgVG9vbCIsIk5vdGUiOm51bGwsIkh5cGVybGluayI6eyIkaWQiOiIxOTk2IiwiQWRkcmVzcyI6bnVsbCwiU3ViQWRkcmVzcyI6bnVsbH0sIklzQ2hhbmdlZCI6ZmFsc2UsIklzTmV3IjpmYWxzZX19LHsiJGlkIjoiMTk5NyIsIl9hdHRhY2hlZE1pbGVzdG9uZXMiOltdLCJUYXNrRGVmaW5pdGlvbiI6eyIkaWQiOiIxOTk4IiwiR3JvdXBOYW1lIjpudWxsLCJTdGFydERhdGUiOiIyMDE5LTA0LTE1VDAwOjAwOjAwIiwiRW5kRGF0ZSI6IjIwMTktMDQtMTlUMjM6NTk6MDAiLCJQZXJjZW50YWdlQ29tcGxldGUiOm51bGwsIlN0eWxlIjp7IiRpZCI6IjE5OTkiLCJTaGFwZSI6MiwiU2hhcGVUaGlja25lc3MiOjAsIkR1cmF0aW9uRm9ybWF0IjowLCJJbmNsdWRlTm9uV29ya2luZ0RheXNJbkR1cmF0aW9uIjpmYWxzZSwiUGVyY2VudGFnZUNvbXBsZXRlU3R5bGUiOnsiJGlkIjoiMjAwMCIsIkZvbnRTZXR0aW5ncyI6eyIkaWQiOiIyMDAxIiwiRm9udFNpemUiOjksIkZvbnROYW1lIjoiQ2FsaWJyaSIsIklzQm9sZCI6ZmFsc2UsIklzSXRhbGljIjpmYWxzZSwiSXNVbmRlcmxpbmVkIjpmYWxzZSwiUGFyZW50U3R5bGUiOm51bGx9LCJBdXRvU2l6ZSI6MCwiRm9yZWdyb3VuZCI6eyIkaWQiOiIyMDAyIiwiQ29sb3IiOnsiJGlkIjoiMjAw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DA0IiwiVG9wIjowLjAsIkxlZnQiOjAuMCwiUmlnaHQiOjAuMCwiQm90dG9tIjowLjB9LCJQYWRkaW5nIjp7IiRpZCI6IjIwMDUiLCJUb3AiOjAuMCwiTGVmdCI6MC4wLCJSaWdodCI6MC4wLCJCb3R0b20iOjAuMH0sIkJhY2tncm91bmQiOnsiJGlkIjoiMjAwNiIsIkNvbG9yIjp7IiRpZCI6IjIwMDciLCJBIjo4OSwiUiI6MCwiRyI6MCwiQiI6MH19LCJJc1Zpc2libGUiOnRydWUsIldpZHRoIjowLjAsIkhlaWdodCI6MC4wLCJCb3JkZXJTdHlsZSI6eyIkaWQiOiIyMDA4IiwiTGluZUNvbG9yIjpudWxsLCJMaW5lV2VpZ2h0IjowLjAsIkxpbmVUeXBlIjowLCJQYXJlbnRTdHlsZSI6bnVsbH0sIlBhcmVudFN0eWxlIjpudWxsfSwiRHVyYXRpb25TdHlsZSI6eyIkaWQiOiIyMDA5IiwiRm9udFNldHRpbmdzIjp7IiRpZCI6IjIwMTAiLCJGb250U2l6ZSI6MTAsIkZvbnROYW1lIjoiQ2FsaWJyaSIsIklzQm9sZCI6ZmFsc2UsIklzSXRhbGljIjpmYWxzZSwiSXNVbmRlcmxpbmVkIjpmYWxzZSwiUGFyZW50U3R5bGUiOm51bGx9LCJBdXRvU2l6ZSI6MCwiRm9yZWdyb3VuZCI6eyIkaWQiOiIyMDExIiwiQ29sb3IiOnsiJGlkIjoiMjAx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MTMiLCJUb3AiOjAuMCwiTGVmdCI6MC4wLCJSaWdodCI6MC4wLCJCb3R0b20iOjAuMH0sIlBhZGRpbmciOnsiJGlkIjoiMjAxNCIsIlRvcCI6MC4wLCJMZWZ0IjowLjAsIlJpZ2h0IjowLjAsIkJvdHRvbSI6MC4wfSwiQmFja2dyb3VuZCI6eyIkaWQiOiIyMDE1IiwiQ29sb3IiOnsiJGlkIjoiMjAxNiIsIkEiOjg5LCJSIjowLCJHIjowLCJCIjowfX0sIklzVmlzaWJsZSI6dHJ1ZSwiV2lkdGgiOjAuMCwiSGVpZ2h0IjowLjAsIkJvcmRlclN0eWxlIjp7IiRpZCI6IjIwMTciLCJMaW5lQ29sb3IiOm51bGwsIkxpbmVXZWlnaHQiOjAuMCwiTGluZVR5cGUiOjAsIlBhcmVudFN0eWxlIjpudWxsfSwiUGFyZW50U3R5bGUiOm51bGx9LCJIb3Jpem9udGFsQ29ubmVjdG9yU3R5bGUiOnsiJGlkIjoiMjAxOCIsIkxpbmVDb2xvciI6eyIkaWQiOiIyMDE5IiwiJHR5cGUiOiJOTFJFLkNvbW1vbi5Eb20uU29saWRDb2xvckJydXNoLCBOTFJFLkNvbW1vbiIsIkNvbG9yIjp7IiRpZCI6IjIwMjAiLCJBIjoyNTUsIlIiOjIwNCwiRyI6MjA0LCJCIjoyMDR9fSwiTGluZVdlaWdodCI6MC4wLCJMaW5lVHlwZSI6MCwiUGFyZW50U3R5bGUiOm51bGx9LCJWZXJ0aWNhbENvbm5lY3RvclN0eWxlIjp7IiRpZCI6IjIwMjEiLCJMaW5lQ29sb3IiOnsiJGlkIjoiMjAyMiIsIiR0eXBlIjoiTkxSRS5Db21tb24uRG9tLlNvbGlkQ29sb3JCcnVzaCwgTkxSRS5Db21tb24iLCJDb2xvciI6eyIkaWQiOiIyMDI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AyNCIsIk1hcmdpbiI6eyIkaWQiOiIyMDI1IiwiVG9wIjowLjAsIkxlZnQiOjQuMCwiUmlnaHQiOjQuMCwiQm90dG9tIjowLjB9LCJQYWRkaW5nIjp7IiRpZCI6IjIwMjYiLCJUb3AiOjAuMCwiTGVmdCI6MC4wLCJSaWdodCI6MC4wLCJCb3R0b20iOjAuMH0sIkJhY2tncm91bmQiOnsiJGlkIjoiMjAyNyIsIkNvbG9yIjp7IiRpZCI6IjIwMjgiLCJBIjoyNTUsIlIiOjExMiwiRyI6MTczLCJCIjo3MX19LCJJc1Zpc2libGUiOnRydWUsIldpZHRoIjoxODUuMCwiSGVpZ2h0IjoxMC4wLCJCb3JkZXJTdHlsZSI6eyIkaWQiOiIyMDI5IiwiTGluZUNvbG9yIjp7IiRpZCI6IjIwMzAiLCIkdHlwZSI6Ik5MUkUuQ29tbW9uLkRvbS5Tb2xpZENvbG9yQnJ1c2gsIE5MUkUuQ29tbW9uIiwiQ29sb3IiOnsiJGlkIjoiMjAzMSIsIkEiOjI1NSwiUiI6MjU1LCJHIjowLCJCIjowfX0sIkxpbmVXZWlnaHQiOjAuMCwiTGluZVR5cGUiOjAsIlBhcmVudFN0eWxlIjpudWxsfSwiUGFyZW50U3R5bGUiOm51bGx9LCJUaXRsZVN0eWxlIjp7IiRpZCI6IjIwMzIiLCJGb250U2V0dGluZ3MiOnsiJGlkIjoiMjAzMyIsIkZvbnRTaXplIjoxMCwiRm9udE5hbWUiOiJDYWxpYnJpIiwiSXNCb2xkIjp0cnVlLCJJc0l0YWxpYyI6ZmFsc2UsIklzVW5kZXJsaW5lZCI6ZmFsc2UsIlBhcmVudFN0eWxlIjpudWxsfSwiQXV0b1NpemUiOjAsIkZvcmVncm91bmQiOnsiJGlkIjoiMjAzNCIsIkNvbG9yIjp7IiRpZCI6IjIwMz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AzNiIsIlRvcCI6MC4wLCJMZWZ0IjowLjAsIlJpZ2h0IjowLjAsIkJvdHRvbSI6MC4wfSwiUGFkZGluZyI6eyIkaWQiOiIyMDM3IiwiVG9wIjowLjAsIkxlZnQiOjAuMCwiUmlnaHQiOjAuMCwiQm90dG9tIjowLjB9LCJCYWNrZ3JvdW5kIjp7IiRpZCI6IjIwMzgiLCJDb2xvciI6eyIkaWQiOiIyMDM5IiwiQSI6MCwiUiI6MjU1LCJHIjoyNTUsIkIiOjI1NX19LCJJc1Zpc2libGUiOnRydWUsIldpZHRoIjowLjAsIkhlaWdodCI6MC4wLCJCb3JkZXJTdHlsZSI6eyIkaWQiOiIyMDQwIiwiTGluZUNvbG9yIjpudWxsLCJMaW5lV2VpZ2h0IjowLjAsIkxpbmVUeXBlIjowLCJQYXJlbnRTdHlsZSI6bnVsbH0sIlBhcmVudFN0eWxlIjpudWxsfSwiRGF0ZVN0eWxlIjp7IiRpZCI6IjIwNDEiLCJGb250U2V0dGluZ3MiOnsiJGlkIjoiMjA0MiIsIkZvbnRTaXplIjo5LCJGb250TmFtZSI6IkNhbGlicmkiLCJJc0JvbGQiOmZhbHNlLCJJc0l0YWxpYyI6ZmFsc2UsIklzVW5kZXJsaW5lZCI6ZmFsc2UsIlBhcmVudFN0eWxlIjpudWxsfSwiQXV0b1NpemUiOjAsIkZvcmVncm91bmQiOnsiJGlkIjoiMjA0MyIsIkNvbG9yIjp7IiRpZCI6IjIwN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wNDUiLCJUb3AiOjAuMCwiTGVmdCI6MC4wLCJSaWdodCI6MC4wLCJCb3R0b20iOjAuMH0sIlBhZGRpbmciOnsiJGlkIjoiMjA0NiIsIlRvcCI6MC4wLCJMZWZ0IjowLjAsIlJpZ2h0IjowLjAsIkJvdHRvbSI6MC4wfSwiQmFja2dyb3VuZCI6eyIkaWQiOiIyMDQ3IiwiQ29sb3IiOnsiJHJlZiI6IjIwMTYifX0sIklzVmlzaWJsZSI6dHJ1ZSwiV2lkdGgiOjAuMCwiSGVpZ2h0IjowLjAsIkJvcmRlclN0eWxlIjp7IiRpZCI6IjIwNDgiLCJMaW5lQ29sb3IiOm51bGwsIkxpbmVXZWlnaHQiOjAuMCwiTGluZVR5cGUiOjAsIlBhcmVudFN0eWxlIjpudWxsfSwiUGFyZW50U3R5bGUiOm51bGx9LCJEYXRlRm9ybWF0Ijp7IiRpZCI6IjIwND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DUwIiwiRGF0ZVBhcnRJc1Zpc2libGUiOmZhbHNlLCJUaW1lUGFydElzVmlzaWJsZSI6ZmFsc2V9fSwiV2Vla051bWJlcmluZyI6eyIkaWQiOiIyMDUxIiwiRm9ybWF0IjowLCJJc1Zpc2libGUiOmZhbHNlLCJMYXN0S25vd25WaXNpYmlsaXR5U3RhdGUiOmZhbHNlfSwiSXNWaXNpYmxlIjp0cnVlLCJQYXJlbnRTdHlsZSI6bnVsbH0sIkluZGV4Ijo0LCJTbWFydER1cmF0aW9uQWN0aXZhdGVkIjpmYWxzZSwiRGF0ZUZvcm1hdCI6eyIkcmVmIjoiMjA0OSJ9LCJXZWVrTnVtYmVyaW5nIjp7IiRpZCI6IjIwNTIiLCJGb3JtYXQiOjAsIklzVmlzaWJsZSI6ZmFsc2UsIkxhc3RLbm93blZpc2liaWxpdHlTdGF0ZSI6ZmFsc2V9LCJJZCI6IjlhODc3OThiLWI2MDgtNDI5YS1iM2NiLWMyY2Q3YmYxNDRmOCIsIkltcG9ydElkIjoiMjkiLCJUaXRsZSI6IlVuZG8tZmlsbCIsIk5vdGUiOm51bGwsIkh5cGVybGluayI6eyIkaWQiOiIyMDUzIiwiQWRkcmVzcyI6bnVsbCwiU3ViQWRkcmVzcyI6bnVsbH0sIklzQ2hhbmdlZCI6ZmFsc2UsIklzTmV3IjpmYWxzZX19XSwiX21pbGVzdG9uZXMiOltdLCJJZCI6IjQxZDgzYzEzLWE1NTItNGQ4Zi04ZDU5LTVmNTcxZmRiZmUzNiIsIklzU2luZ2xlSXRlbVJvdyI6ZmFsc2V9LHsiJGlkIjoiMjA1NCIsIl90YXNrcyI6W3siJGlkIjoiMjA1NSIsIl9hdHRhY2hlZE1pbGVzdG9uZXMiOltdLCJUYXNrRGVmaW5pdGlvbiI6eyIkaWQiOiIyMDU2IiwiR3JvdXBOYW1lIjpudWxsLCJTdGFydERhdGUiOiIyMDE5LTA0LTE1VDAwOjAwOjAwIiwiRW5kRGF0ZSI6IjIwMTktMDQtMTlUMjM6NTk6MDAiLCJQZXJjZW50YWdlQ29tcGxldGUiOm51bGwsIlN0eWxlIjp7IiRpZCI6IjIwNTciLCJTaGFwZSI6MiwiU2hhcGVUaGlja25lc3MiOjAsIkR1cmF0aW9uRm9ybWF0IjowLCJJbmNsdWRlTm9uV29ya2luZ0RheXNJbkR1cmF0aW9uIjpmYWxzZSwiUGVyY2VudGFnZUNvbXBsZXRlU3R5bGUiOnsiJGlkIjoiMjA1OCIsIkZvbnRTZXR0aW5ncyI6eyIkaWQiOiIyMDU5IiwiRm9udFNpemUiOjksIkZvbnROYW1lIjoiQ2FsaWJyaSIsIklzQm9sZCI6ZmFsc2UsIklzSXRhbGljIjpmYWxzZSwiSXNVbmRlcmxpbmVkIjpmYWxzZSwiUGFyZW50U3R5bGUiOm51bGx9LCJBdXRvU2l6ZSI6MCwiRm9yZWdyb3VuZCI6eyIkaWQiOiIyMDYwIiwiQ29sb3IiOnsiJGlkIjoiMjA2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DYyIiwiVG9wIjowLjAsIkxlZnQiOjAuMCwiUmlnaHQiOjAuMCwiQm90dG9tIjowLjB9LCJQYWRkaW5nIjp7IiRpZCI6IjIwNjMiLCJUb3AiOjAuMCwiTGVmdCI6MC4wLCJSaWdodCI6MC4wLCJCb3R0b20iOjAuMH0sIkJhY2tncm91bmQiOnsiJGlkIjoiMjA2NCIsIkNvbG9yIjp7IiRpZCI6IjIwNjUiLCJBIjo4OSwiUiI6MCwiRyI6MCwiQiI6MH19LCJJc1Zpc2libGUiOnRydWUsIldpZHRoIjowLjAsIkhlaWdodCI6MC4wLCJCb3JkZXJTdHlsZSI6eyIkaWQiOiIyMDY2IiwiTGluZUNvbG9yIjpudWxsLCJMaW5lV2VpZ2h0IjowLjAsIkxpbmVUeXBlIjowLCJQYXJlbnRTdHlsZSI6bnVsbH0sIlBhcmVudFN0eWxlIjpudWxsfSwiRHVyYXRpb25TdHlsZSI6eyIkaWQiOiIyMDY3IiwiRm9udFNldHRpbmdzIjp7IiRpZCI6IjIwNjgiLCJGb250U2l6ZSI6MTAsIkZvbnROYW1lIjoiQ2FsaWJyaSIsIklzQm9sZCI6ZmFsc2UsIklzSXRhbGljIjpmYWxzZSwiSXNVbmRlcmxpbmVkIjpmYWxzZSwiUGFyZW50U3R5bGUiOm51bGx9LCJBdXRvU2l6ZSI6MCwiRm9yZWdyb3VuZCI6eyIkaWQiOiIyMDY5IiwiQ29sb3IiOnsiJGlkIjoiMjA3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NzEiLCJUb3AiOjAuMCwiTGVmdCI6MC4wLCJSaWdodCI6MC4wLCJCb3R0b20iOjAuMH0sIlBhZGRpbmciOnsiJGlkIjoiMjA3MiIsIlRvcCI6MC4wLCJMZWZ0IjowLjAsIlJpZ2h0IjowLjAsIkJvdHRvbSI6MC4wfSwiQmFja2dyb3VuZCI6eyIkaWQiOiIyMDczIiwiQ29sb3IiOnsiJGlkIjoiMjA3NCIsIkEiOjg5LCJSIjowLCJHIjowLCJCIjowfX0sIklzVmlzaWJsZSI6dHJ1ZSwiV2lkdGgiOjAuMCwiSGVpZ2h0IjowLjAsIkJvcmRlclN0eWxlIjp7IiRpZCI6IjIwNzUiLCJMaW5lQ29sb3IiOm51bGwsIkxpbmVXZWlnaHQiOjAuMCwiTGluZVR5cGUiOjAsIlBhcmVudFN0eWxlIjpudWxsfSwiUGFyZW50U3R5bGUiOm51bGx9LCJIb3Jpem9udGFsQ29ubmVjdG9yU3R5bGUiOnsiJGlkIjoiMjA3NiIsIkxpbmVDb2xvciI6eyIkaWQiOiIyMDc3IiwiJHR5cGUiOiJOTFJFLkNvbW1vbi5Eb20uU29saWRDb2xvckJydXNoLCBOTFJFLkNvbW1vbiIsIkNvbG9yIjp7IiRpZCI6IjIwNzgiLCJBIjoyNTUsIlIiOjIwNCwiRyI6MjA0LCJCIjoyMDR9fSwiTGluZVdlaWdodCI6MC4wLCJMaW5lVHlwZSI6MCwiUGFyZW50U3R5bGUiOm51bGx9LCJWZXJ0aWNhbENvbm5lY3RvclN0eWxlIjp7IiRpZCI6IjIwNzkiLCJMaW5lQ29sb3IiOnsiJGlkIjoiMjA4MCIsIiR0eXBlIjoiTkxSRS5Db21tb24uRG9tLlNvbGlkQ29sb3JCcnVzaCwgTkxSRS5Db21tb24iLCJDb2xvciI6eyIkaWQiOiIyMDg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A4MiIsIk1hcmdpbiI6eyIkaWQiOiIyMDgzIiwiVG9wIjowLjAsIkxlZnQiOjQuMCwiUmlnaHQiOjQuMCwiQm90dG9tIjowLjB9LCJQYWRkaW5nIjp7IiRpZCI6IjIwODQiLCJUb3AiOjAuMCwiTGVmdCI6MC4wLCJSaWdodCI6MC4wLCJCb3R0b20iOjAuMH0sIkJhY2tncm91bmQiOnsiJGlkIjoiMjA4NSIsIkNvbG9yIjp7IiRpZCI6IjIwODYiLCJBIjoyNTUsIlIiOjExMiwiRyI6MTczLCJCIjo3MX19LCJJc1Zpc2libGUiOnRydWUsIldpZHRoIjoxODUuMCwiSGVpZ2h0IjoxMC4wLCJCb3JkZXJTdHlsZSI6eyIkaWQiOiIyMDg3IiwiTGluZUNvbG9yIjp7IiRpZCI6IjIwODgiLCIkdHlwZSI6Ik5MUkUuQ29tbW9uLkRvbS5Tb2xpZENvbG9yQnJ1c2gsIE5MUkUuQ29tbW9uIiwiQ29sb3IiOnsiJGlkIjoiMjA4OSIsIkEiOjI1NSwiUiI6MjU1LCJHIjowLCJCIjowfX0sIkxpbmVXZWlnaHQiOjAuMCwiTGluZVR5cGUiOjAsIlBhcmVudFN0eWxlIjpudWxsfSwiUGFyZW50U3R5bGUiOm51bGx9LCJUaXRsZVN0eWxlIjp7IiRpZCI6IjIwOTAiLCJGb250U2V0dGluZ3MiOnsiJGlkIjoiMjA5MSIsIkZvbnRTaXplIjoxMCwiRm9udE5hbWUiOiJDYWxpYnJpIiwiSXNCb2xkIjp0cnVlLCJJc0l0YWxpYyI6ZmFsc2UsIklzVW5kZXJsaW5lZCI6ZmFsc2UsIlBhcmVudFN0eWxlIjpudWxsfSwiQXV0b1NpemUiOjAsIkZvcmVncm91bmQiOnsiJGlkIjoiMjA5MiIsIkNvbG9yIjp7IiRpZCI6IjIwOT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A5NCIsIlRvcCI6MC4wLCJMZWZ0IjowLjAsIlJpZ2h0IjowLjAsIkJvdHRvbSI6MC4wfSwiUGFkZGluZyI6eyIkaWQiOiIyMDk1IiwiVG9wIjowLjAsIkxlZnQiOjAuMCwiUmlnaHQiOjAuMCwiQm90dG9tIjowLjB9LCJCYWNrZ3JvdW5kIjp7IiRpZCI6IjIwOTYiLCJDb2xvciI6eyIkaWQiOiIyMDk3IiwiQSI6MCwiUiI6MjU1LCJHIjoyNTUsIkIiOjI1NX19LCJJc1Zpc2libGUiOnRydWUsIldpZHRoIjowLjAsIkhlaWdodCI6MC4wLCJCb3JkZXJTdHlsZSI6eyIkaWQiOiIyMDk4IiwiTGluZUNvbG9yIjpudWxsLCJMaW5lV2VpZ2h0IjowLjAsIkxpbmVUeXBlIjowLCJQYXJlbnRTdHlsZSI6bnVsbH0sIlBhcmVudFN0eWxlIjpudWxsfSwiRGF0ZVN0eWxlIjp7IiRpZCI6IjIwOTkiLCJGb250U2V0dGluZ3MiOnsiJGlkIjoiMjEwMCIsIkZvbnRTaXplIjo5LCJGb250TmFtZSI6IkNhbGlicmkiLCJJc0JvbGQiOmZhbHNlLCJJc0l0YWxpYyI6ZmFsc2UsIklzVW5kZXJsaW5lZCI6ZmFsc2UsIlBhcmVudFN0eWxlIjpudWxsfSwiQXV0b1NpemUiOjAsIkZvcmVncm91bmQiOnsiJGlkIjoiMjEwMSIsIkNvbG9yIjp7IiRpZCI6IjIxM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xMDMiLCJUb3AiOjAuMCwiTGVmdCI6MC4wLCJSaWdodCI6MC4wLCJCb3R0b20iOjAuMH0sIlBhZGRpbmciOnsiJGlkIjoiMjEwNCIsIlRvcCI6MC4wLCJMZWZ0IjowLjAsIlJpZ2h0IjowLjAsIkJvdHRvbSI6MC4wfSwiQmFja2dyb3VuZCI6eyIkaWQiOiIyMTA1IiwiQ29sb3IiOnsiJHJlZiI6IjIwNzQifX0sIklzVmlzaWJsZSI6dHJ1ZSwiV2lkdGgiOjAuMCwiSGVpZ2h0IjowLjAsIkJvcmRlclN0eWxlIjp7IiRpZCI6IjIxMDYiLCJMaW5lQ29sb3IiOm51bGwsIkxpbmVXZWlnaHQiOjAuMCwiTGluZVR5cGUiOjAsIlBhcmVudFN0eWxlIjpudWxsfSwiUGFyZW50U3R5bGUiOm51bGx9LCJEYXRlRm9ybWF0Ijp7IiRpZCI6IjIxMD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TA4IiwiRGF0ZVBhcnRJc1Zpc2libGUiOmZhbHNlLCJUaW1lUGFydElzVmlzaWJsZSI6ZmFsc2V9fSwiV2Vla051bWJlcmluZyI6eyIkaWQiOiIyMTA5IiwiRm9ybWF0IjowLCJJc1Zpc2libGUiOmZhbHNlLCJMYXN0S25vd25WaXNpYmlsaXR5U3RhdGUiOmZhbHNlfSwiSXNWaXNpYmxlIjp0cnVlLCJQYXJlbnRTdHlsZSI6bnVsbH0sIkluZGV4Ijo3LCJTbWFydER1cmF0aW9uQWN0aXZhdGVkIjpmYWxzZSwiRGF0ZUZvcm1hdCI6eyIkcmVmIjoiMjEwNyJ9LCJXZWVrTnVtYmVyaW5nIjp7IiRpZCI6IjIxMTAiLCJGb3JtYXQiOjAsIklzVmlzaWJsZSI6ZmFsc2UsIkxhc3RLbm93blZpc2liaWxpdHlTdGF0ZSI6ZmFsc2V9LCJJZCI6IjAwNDZkYjU4LWZjOTItNDg2OS04ZjJiLWUwODI1MGNlMzBkZCIsIkltcG9ydElkIjoiMzAiLCJUaXRsZSI6IkF1dG8tcmVtaW5kIiwiTm90ZSI6bnVsbCwiSHlwZXJsaW5rIjp7IiRpZCI6IjIxMTEiLCJBZGRyZXNzIjpudWxsLCJTdWJBZGRyZXNzIjpudWxsfSwiSXNDaGFuZ2VkIjpmYWxzZSwiSXNOZXciOmZhbHNlfX0seyIkaWQiOiIyMTEyIiwiX2F0dGFjaGVkTWlsZXN0b25lcyI6W10sIlRhc2tEZWZpbml0aW9uIjp7IiRpZCI6IjIxMTMiLCJHcm91cE5hbWUiOm51bGwsIlN0YXJ0RGF0ZSI6IjIwMTktMDQtMjJUMDA6MDA6MDAiLCJFbmREYXRlIjoiMjAxOS0wNC0yNlQyMzo1OTowMCIsIlBlcmNlbnRhZ2VDb21wbGV0ZSI6bnVsbCwiU3R5bGUiOnsiJGlkIjoiMjExNCIsIlNoYXBlIjoyLCJTaGFwZVRoaWNrbmVzcyI6MCwiRHVyYXRpb25Gb3JtYXQiOjAsIkluY2x1ZGVOb25Xb3JraW5nRGF5c0luRHVyYXRpb24iOmZhbHNlLCJQZXJjZW50YWdlQ29tcGxldGVTdHlsZSI6eyIkaWQiOiIyMTE1IiwiRm9udFNldHRpbmdzIjp7IiRpZCI6IjIxMTYiLCJGb250U2l6ZSI6OSwiRm9udE5hbWUiOiJDYWxpYnJpIiwiSXNCb2xkIjpmYWxzZSwiSXNJdGFsaWMiOmZhbHNlLCJJc1VuZGVybGluZWQiOmZhbHNlLCJQYXJlbnRTdHlsZSI6bnVsbH0sIkF1dG9TaXplIjowLCJGb3JlZ3JvdW5kIjp7IiRpZCI6IjIxMTciLCJDb2xvciI6eyIkaWQiOiIyMTE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xMTkiLCJUb3AiOjAuMCwiTGVmdCI6MC4wLCJSaWdodCI6MC4wLCJCb3R0b20iOjAuMH0sIlBhZGRpbmciOnsiJGlkIjoiMjEyMCIsIlRvcCI6MC4wLCJMZWZ0IjowLjAsIlJpZ2h0IjowLjAsIkJvdHRvbSI6MC4wfSwiQmFja2dyb3VuZCI6eyIkaWQiOiIyMTIxIiwiQ29sb3IiOnsiJGlkIjoiMjEyMiIsIkEiOjg5LCJSIjowLCJHIjowLCJCIjowfX0sIklzVmlzaWJsZSI6dHJ1ZSwiV2lkdGgiOjAuMCwiSGVpZ2h0IjowLjAsIkJvcmRlclN0eWxlIjp7IiRpZCI6IjIxMjMiLCJMaW5lQ29sb3IiOm51bGwsIkxpbmVXZWlnaHQiOjAuMCwiTGluZVR5cGUiOjAsIlBhcmVudFN0eWxlIjpudWxsfSwiUGFyZW50U3R5bGUiOm51bGx9LCJEdXJhdGlvblN0eWxlIjp7IiRpZCI6IjIxMjQiLCJGb250U2V0dGluZ3MiOnsiJGlkIjoiMjEyNSIsIkZvbnRTaXplIjoxMCwiRm9udE5hbWUiOiJDYWxpYnJpIiwiSXNCb2xkIjpmYWxzZSwiSXNJdGFsaWMiOmZhbHNlLCJJc1VuZGVybGluZWQiOmZhbHNlLCJQYXJlbnRTdHlsZSI6bnVsbH0sIkF1dG9TaXplIjowLCJGb3JlZ3JvdW5kIjp7IiRpZCI6IjIxMjYiLCJDb2xvciI6eyIkaWQiOiIyMTI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yOCIsIlRvcCI6MC4wLCJMZWZ0IjowLjAsIlJpZ2h0IjowLjAsIkJvdHRvbSI6MC4wfSwiUGFkZGluZyI6eyIkaWQiOiIyMTI5IiwiVG9wIjowLjAsIkxlZnQiOjAuMCwiUmlnaHQiOjAuMCwiQm90dG9tIjowLjB9LCJCYWNrZ3JvdW5kIjp7IiRpZCI6IjIxMzAiLCJDb2xvciI6eyIkaWQiOiIyMTMxIiwiQSI6ODksIlIiOjAsIkciOjAsIkIiOjB9fSwiSXNWaXNpYmxlIjp0cnVlLCJXaWR0aCI6MC4wLCJIZWlnaHQiOjAuMCwiQm9yZGVyU3R5bGUiOnsiJGlkIjoiMjEzMiIsIkxpbmVDb2xvciI6bnVsbCwiTGluZVdlaWdodCI6MC4wLCJMaW5lVHlwZSI6MCwiUGFyZW50U3R5bGUiOm51bGx9LCJQYXJlbnRTdHlsZSI6bnVsbH0sIkhvcml6b250YWxDb25uZWN0b3JTdHlsZSI6eyIkaWQiOiIyMTMzIiwiTGluZUNvbG9yIjp7IiRpZCI6IjIxMzQiLCIkdHlwZSI6Ik5MUkUuQ29tbW9uLkRvbS5Tb2xpZENvbG9yQnJ1c2gsIE5MUkUuQ29tbW9uIiwiQ29sb3IiOnsiJGlkIjoiMjEzNSIsIkEiOjI1NSwiUiI6MjA0LCJHIjoyMDQsIkIiOjIwNH19LCJMaW5lV2VpZ2h0IjowLjAsIkxpbmVUeXBlIjowLCJQYXJlbnRTdHlsZSI6bnVsbH0sIlZlcnRpY2FsQ29ubmVjdG9yU3R5bGUiOnsiJGlkIjoiMjEzNiIsIkxpbmVDb2xvciI6eyIkaWQiOiIyMTM3IiwiJHR5cGUiOiJOTFJFLkNvbW1vbi5Eb20uU29saWRDb2xvckJydXNoLCBOTFJFLkNvbW1vbiIsIkNvbG9yIjp7IiRpZCI6IjIxMz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TM5IiwiTWFyZ2luIjp7IiRpZCI6IjIxNDAiLCJUb3AiOjAuMCwiTGVmdCI6NC4wLCJSaWdodCI6NC4wLCJCb3R0b20iOjAuMH0sIlBhZGRpbmciOnsiJGlkIjoiMjE0MSIsIlRvcCI6MC4wLCJMZWZ0IjowLjAsIlJpZ2h0IjowLjAsIkJvdHRvbSI6MC4wfSwiQmFja2dyb3VuZCI6eyIkaWQiOiIyMTQyIiwiQ29sb3IiOnsiJGlkIjoiMjE0MyIsIkEiOjI1NSwiUiI6MjU0LCJHIjoxODYsIkIiOjEwfX0sIklzVmlzaWJsZSI6dHJ1ZSwiV2lkdGgiOjE4NS4wLCJIZWlnaHQiOjEwLjAsIkJvcmRlclN0eWxlIjp7IiRpZCI6IjIxNDQiLCJMaW5lQ29sb3IiOnsiJGlkIjoiMjE0NSIsIiR0eXBlIjoiTkxSRS5Db21tb24uRG9tLlNvbGlkQ29sb3JCcnVzaCwgTkxSRS5Db21tb24iLCJDb2xvciI6eyIkaWQiOiIyMTQ2IiwiQSI6MjU1LCJSIjoyNTUsIkciOjAsIkIiOjB9fSwiTGluZVdlaWdodCI6MC4wLCJMaW5lVHlwZSI6MCwiUGFyZW50U3R5bGUiOm51bGx9LCJQYXJlbnRTdHlsZSI6bnVsbH0sIlRpdGxlU3R5bGUiOnsiJGlkIjoiMjE0NyIsIkZvbnRTZXR0aW5ncyI6eyIkaWQiOiIyMTQ4IiwiRm9udFNpemUiOjEwLCJGb250TmFtZSI6IkNhbGlicmkiLCJJc0JvbGQiOnRydWUsIklzSXRhbGljIjpmYWxzZSwiSXNVbmRlcmxpbmVkIjpmYWxzZSwiUGFyZW50U3R5bGUiOm51bGx9LCJBdXRvU2l6ZSI6MCwiRm9yZWdyb3VuZCI6eyIkaWQiOiIyMTQ5IiwiQ29sb3IiOnsiJGlkIjoiMjE1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UxIiwiVG9wIjowLjAsIkxlZnQiOjAuMCwiUmlnaHQiOjAuMCwiQm90dG9tIjowLjB9LCJQYWRkaW5nIjp7IiRpZCI6IjIxNTIiLCJUb3AiOjAuMCwiTGVmdCI6MC4wLCJSaWdodCI6MC4wLCJCb3R0b20iOjAuMH0sIkJhY2tncm91bmQiOnsiJGlkIjoiMjE1MyIsIkNvbG9yIjp7IiRpZCI6IjIxNTQiLCJBIjowLCJSIjoyNTUsIkciOjI1NSwiQiI6MjU1fX0sIklzVmlzaWJsZSI6dHJ1ZSwiV2lkdGgiOjAuMCwiSGVpZ2h0IjowLjAsIkJvcmRlclN0eWxlIjp7IiRpZCI6IjIxNTUiLCJMaW5lQ29sb3IiOm51bGwsIkxpbmVXZWlnaHQiOjAuMCwiTGluZVR5cGUiOjAsIlBhcmVudFN0eWxlIjpudWxsfSwiUGFyZW50U3R5bGUiOm51bGx9LCJEYXRlU3R5bGUiOnsiJGlkIjoiMjE1NiIsIkZvbnRTZXR0aW5ncyI6eyIkaWQiOiIyMTU3IiwiRm9udFNpemUiOjksIkZvbnROYW1lIjoiQ2FsaWJyaSIsIklzQm9sZCI6ZmFsc2UsIklzSXRhbGljIjpmYWxzZSwiSXNVbmRlcmxpbmVkIjpmYWxzZSwiUGFyZW50U3R5bGUiOm51bGx9LCJBdXRvU2l6ZSI6MCwiRm9yZWdyb3VuZCI6eyIkaWQiOiIyMTU4IiwiQ29sb3IiOnsiJGlkIjoiMjE1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2MCIsIlRvcCI6MC4wLCJMZWZ0IjowLjAsIlJpZ2h0IjowLjAsIkJvdHRvbSI6MC4wfSwiUGFkZGluZyI6eyIkaWQiOiIyMTYxIiwiVG9wIjowLjAsIkxlZnQiOjAuMCwiUmlnaHQiOjAuMCwiQm90dG9tIjowLjB9LCJCYWNrZ3JvdW5kIjp7IiRpZCI6IjIxNjIiLCJDb2xvciI6eyIkcmVmIjoiMjEzMSJ9fSwiSXNWaXNpYmxlIjp0cnVlLCJXaWR0aCI6MC4wLCJIZWlnaHQiOjAuMCwiQm9yZGVyU3R5bGUiOnsiJGlkIjoiMjE2MyIsIkxpbmVDb2xvciI6bnVsbCwiTGluZVdlaWdodCI6MC4wLCJMaW5lVHlwZSI6MCwiUGFyZW50U3R5bGUiOm51bGx9LCJQYXJlbnRTdHlsZSI6bnVsbH0sIkRhdGVGb3JtYXQiOnsiJGlkIjoiMjE2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xNjUiLCJEYXRlUGFydElzVmlzaWJsZSI6ZmFsc2UsIlRpbWVQYXJ0SXNWaXNpYmxlIjpmYWxzZX19LCJXZWVrTnVtYmVyaW5nIjp7IiRpZCI6IjIxNjYiLCJGb3JtYXQiOjAsIklzVmlzaWJsZSI6ZmFsc2UsIkxhc3RLbm93blZpc2liaWxpdHlTdGF0ZSI6ZmFsc2V9LCJJc1Zpc2libGUiOnRydWUsIlBhcmVudFN0eWxlIjpudWxsfSwiSW5kZXgiOjgsIlNtYXJ0RHVyYXRpb25BY3RpdmF0ZWQiOmZhbHNlLCJEYXRlRm9ybWF0Ijp7IiRyZWYiOiIyMTY0In0sIldlZWtOdW1iZXJpbmciOnsiJGlkIjoiMjE2NyIsIkZvcm1hdCI6MCwiSXNWaXNpYmxlIjpmYWxzZSwiTGFzdEtub3duVmlzaWJpbGl0eVN0YXRlIjpmYWxzZX0sIklkIjoiNWM5ZWM0NDUtNmI2MS00ZDkxLWEzZjMtMGVlNjUzMzQwODBmIiwiSW1wb3J0SWQiOiIzMyIsIlRpdGxlIjoiUXVvdGUgV2l6YXJkIiwiTm90ZSI6bnVsbCwiSHlwZXJsaW5rIjp7IiRpZCI6IjIxNjgiLCJBZGRyZXNzIjpudWxsLCJTdWJBZGRyZXNzIjpudWxsfSwiSXNDaGFuZ2VkIjpmYWxzZSwiSXNOZXciOmZhbHNlfX0seyIkaWQiOiIyMTY5IiwiX2F0dGFjaGVkTWlsZXN0b25lcyI6W10sIlRhc2tEZWZpbml0aW9uIjp7IiRpZCI6IjIxNzAiLCJHcm91cE5hbWUiOm51bGwsIlN0YXJ0RGF0ZSI6IjIwMTktMDQtMDhUMDA6MDA6MDAiLCJFbmREYXRlIjoiMjAxOS0wNC0xMlQyMzo1OTowMCIsIlBlcmNlbnRhZ2VDb21wbGV0ZSI6bnVsbCwiU3R5bGUiOnsiJGlkIjoiMjE3MSIsIlNoYXBlIjoyLCJTaGFwZVRoaWNrbmVzcyI6MCwiRHVyYXRpb25Gb3JtYXQiOjAsIkluY2x1ZGVOb25Xb3JraW5nRGF5c0luRHVyYXRpb24iOmZhbHNlLCJQZXJjZW50YWdlQ29tcGxldGVTdHlsZSI6eyIkaWQiOiIyMTcyIiwiRm9udFNldHRpbmdzIjp7IiRpZCI6IjIxNzMiLCJGb250U2l6ZSI6OSwiRm9udE5hbWUiOiJDYWxpYnJpIiwiSXNCb2xkIjpmYWxzZSwiSXNJdGFsaWMiOmZhbHNlLCJJc1VuZGVybGluZWQiOmZhbHNlLCJQYXJlbnRTdHlsZSI6bnVsbH0sIkF1dG9TaXplIjowLCJGb3JlZ3JvdW5kIjp7IiRpZCI6IjIxNzQiLCJDb2xvciI6eyIkaWQiOiIyMTc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xNzYiLCJUb3AiOjAuMCwiTGVmdCI6MC4wLCJSaWdodCI6MC4wLCJCb3R0b20iOjAuMH0sIlBhZGRpbmciOnsiJGlkIjoiMjE3NyIsIlRvcCI6MC4wLCJMZWZ0IjowLjAsIlJpZ2h0IjowLjAsIkJvdHRvbSI6MC4wfSwiQmFja2dyb3VuZCI6eyIkaWQiOiIyMTc4IiwiQ29sb3IiOnsiJGlkIjoiMjE3OSIsIkEiOjg5LCJSIjowLCJHIjowLCJCIjowfX0sIklzVmlzaWJsZSI6dHJ1ZSwiV2lkdGgiOjAuMCwiSGVpZ2h0IjowLjAsIkJvcmRlclN0eWxlIjp7IiRpZCI6IjIxODAiLCJMaW5lQ29sb3IiOm51bGwsIkxpbmVXZWlnaHQiOjAuMCwiTGluZVR5cGUiOjAsIlBhcmVudFN0eWxlIjpudWxsfSwiUGFyZW50U3R5bGUiOm51bGx9LCJEdXJhdGlvblN0eWxlIjp7IiRpZCI6IjIxODEiLCJGb250U2V0dGluZ3MiOnsiJGlkIjoiMjE4MiIsIkZvbnRTaXplIjoxMCwiRm9udE5hbWUiOiJDYWxpYnJpIiwiSXNCb2xkIjpmYWxzZSwiSXNJdGFsaWMiOmZhbHNlLCJJc1VuZGVybGluZWQiOmZhbHNlLCJQYXJlbnRTdHlsZSI6bnVsbH0sIkF1dG9TaXplIjowLCJGb3JlZ3JvdW5kIjp7IiRpZCI6IjIxODMiLCJDb2xvciI6eyIkaWQiOiIyMTg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4NSIsIlRvcCI6MC4wLCJMZWZ0IjowLjAsIlJpZ2h0IjowLjAsIkJvdHRvbSI6MC4wfSwiUGFkZGluZyI6eyIkaWQiOiIyMTg2IiwiVG9wIjowLjAsIkxlZnQiOjAuMCwiUmlnaHQiOjAuMCwiQm90dG9tIjowLjB9LCJCYWNrZ3JvdW5kIjp7IiRpZCI6IjIxODciLCJDb2xvciI6eyIkaWQiOiIyMTg4IiwiQSI6ODksIlIiOjAsIkciOjAsIkIiOjB9fSwiSXNWaXNpYmxlIjp0cnVlLCJXaWR0aCI6MC4wLCJIZWlnaHQiOjAuMCwiQm9yZGVyU3R5bGUiOnsiJGlkIjoiMjE4OSIsIkxpbmVDb2xvciI6bnVsbCwiTGluZVdlaWdodCI6MC4wLCJMaW5lVHlwZSI6MCwiUGFyZW50U3R5bGUiOm51bGx9LCJQYXJlbnRTdHlsZSI6bnVsbH0sIkhvcml6b250YWxDb25uZWN0b3JTdHlsZSI6eyIkaWQiOiIyMTkwIiwiTGluZUNvbG9yIjp7IiRpZCI6IjIxOTEiLCIkdHlwZSI6Ik5MUkUuQ29tbW9uLkRvbS5Tb2xpZENvbG9yQnJ1c2gsIE5MUkUuQ29tbW9uIiwiQ29sb3IiOnsiJGlkIjoiMjE5MiIsIkEiOjI1NSwiUiI6MjA0LCJHIjoyMDQsIkIiOjIwNH19LCJMaW5lV2VpZ2h0IjowLjAsIkxpbmVUeXBlIjowLCJQYXJlbnRTdHlsZSI6bnVsbH0sIlZlcnRpY2FsQ29ubmVjdG9yU3R5bGUiOnsiJGlkIjoiMjE5MyIsIkxpbmVDb2xvciI6eyIkaWQiOiIyMTk0IiwiJHR5cGUiOiJOTFJFLkNvbW1vbi5Eb20uU29saWRDb2xvckJydXNoLCBOTFJFLkNvbW1vbiIsIkNvbG9yIjp7IiRpZCI6IjIxOTU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Tk2IiwiTWFyZ2luIjp7IiRpZCI6IjIxOTciLCJUb3AiOjAuMCwiTGVmdCI6NC4wLCJSaWdodCI6NC4wLCJCb3R0b20iOjAuMH0sIlBhZGRpbmciOnsiJGlkIjoiMjE5OCIsIlRvcCI6MC4wLCJMZWZ0IjowLjAsIlJpZ2h0IjowLjAsIkJvdHRvbSI6MC4wfSwiQmFja2dyb3VuZCI6eyIkaWQiOiIyMTk5IiwiQ29sb3IiOnsiJGlkIjoiMjIwMCIsIkEiOjI1NSwiUiI6MTc4LCJHIjoxNCwiQiI6MTh9fSwiSXNWaXNpYmxlIjp0cnVlLCJXaWR0aCI6MTg1LjAsIkhlaWdodCI6MTAuMCwiQm9yZGVyU3R5bGUiOnsiJGlkIjoiMjIwMSIsIkxpbmVDb2xvciI6eyIkaWQiOiIyMjAyIiwiJHR5cGUiOiJOTFJFLkNvbW1vbi5Eb20uU29saWRDb2xvckJydXNoLCBOTFJFLkNvbW1vbiIsIkNvbG9yIjp7IiRpZCI6IjIyMDMiLCJBIjoyNTUsIlIiOjI1NSwiRyI6MCwiQiI6MH19LCJMaW5lV2VpZ2h0IjowLjAsIkxpbmVUeXBlIjowLCJQYXJlbnRTdHlsZSI6bnVsbH0sIlBhcmVudFN0eWxlIjpudWxsfSwiVGl0bGVTdHlsZSI6eyIkaWQiOiIyMjA0IiwiRm9udFNldHRpbmdzIjp7IiRpZCI6IjIyMDUiLCJGb250U2l6ZSI6MTAsIkZvbnROYW1lIjoiQ2FsaWJyaSIsIklzQm9sZCI6dHJ1ZSwiSXNJdGFsaWMiOmZhbHNlLCJJc1VuZGVybGluZWQiOmZhbHNlLCJQYXJlbnRTdHlsZSI6bnVsbH0sIkF1dG9TaXplIjowLCJGb3JlZ3JvdW5kIjp7IiRpZCI6IjIyMDYiLCJDb2xvciI6eyIkaWQiOiIyMjA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yMDgiLCJUb3AiOjAuMCwiTGVmdCI6MC4wLCJSaWdodCI6MC4wLCJCb3R0b20iOjAuMH0sIlBhZGRpbmciOnsiJGlkIjoiMjIwOSIsIlRvcCI6MC4wLCJMZWZ0IjowLjAsIlJpZ2h0IjowLjAsIkJvdHRvbSI6MC4wfSwiQmFja2dyb3VuZCI6eyIkaWQiOiIyMjEwIiwiQ29sb3IiOnsiJGlkIjoiMjIxMSIsIkEiOjAsIlIiOjI1NSwiRyI6MjU1LCJCIjoyNTV9fSwiSXNWaXNpYmxlIjp0cnVlLCJXaWR0aCI6MC4wLCJIZWlnaHQiOjAuMCwiQm9yZGVyU3R5bGUiOnsiJGlkIjoiMjIxMiIsIkxpbmVDb2xvciI6bnVsbCwiTGluZVdlaWdodCI6MC4wLCJMaW5lVHlwZSI6MCwiUGFyZW50U3R5bGUiOm51bGx9LCJQYXJlbnRTdHlsZSI6bnVsbH0sIkRhdGVTdHlsZSI6eyIkaWQiOiIyMjEzIiwiRm9udFNldHRpbmdzIjp7IiRpZCI6IjIyMTQiLCJGb250U2l6ZSI6OSwiRm9udE5hbWUiOiJDYWxpYnJpIiwiSXNCb2xkIjpmYWxzZSwiSXNJdGFsaWMiOmZhbHNlLCJJc1VuZGVybGluZWQiOmZhbHNlLCJQYXJlbnRTdHlsZSI6bnVsbH0sIkF1dG9TaXplIjowLCJGb3JlZ3JvdW5kIjp7IiRpZCI6IjIyMTUiLCJDb2xvciI6eyIkaWQiOiIyMjE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E3IiwiVG9wIjowLjAsIkxlZnQiOjAuMCwiUmlnaHQiOjAuMCwiQm90dG9tIjowLjB9LCJQYWRkaW5nIjp7IiRpZCI6IjIyMTgiLCJUb3AiOjAuMCwiTGVmdCI6MC4wLCJSaWdodCI6MC4wLCJCb3R0b20iOjAuMH0sIkJhY2tncm91bmQiOnsiJGlkIjoiMjIxOSIsIkNvbG9yIjp7IiRyZWYiOiIyMTg4In19LCJJc1Zpc2libGUiOnRydWUsIldpZHRoIjowLjAsIkhlaWdodCI6MC4wLCJCb3JkZXJTdHlsZSI6eyIkaWQiOiIyMjIwIiwiTGluZUNvbG9yIjpudWxsLCJMaW5lV2VpZ2h0IjowLjAsIkxpbmVUeXBlIjowLCJQYXJlbnRTdHlsZSI6bnVsbH0sIlBhcmVudFN0eWxlIjpudWxsfSwiRGF0ZUZvcm1hdCI6eyIkaWQiOiIyMjI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IyMiIsIkRhdGVQYXJ0SXNWaXNpYmxlIjpmYWxzZSwiVGltZVBhcnRJc1Zpc2libGUiOmZhbHNlfX0sIldlZWtOdW1iZXJpbmciOnsiJGlkIjoiMjIyMyIsIkZvcm1hdCI6MCwiSXNWaXNpYmxlIjpmYWxzZSwiTGFzdEtub3duVmlzaWJpbGl0eVN0YXRlIjpmYWxzZX0sIklzVmlzaWJsZSI6dHJ1ZSwiUGFyZW50U3R5bGUiOm51bGx9LCJJbmRleCI6NiwiU21hcnREdXJhdGlvbkFjdGl2YXRlZCI6ZmFsc2UsIkRhdGVGb3JtYXQiOnsiJHJlZiI6IjIyMjEifSwiV2Vla051bWJlcmluZyI6eyIkaWQiOiIyMjI0IiwiRm9ybWF0IjowLCJJc1Zpc2libGUiOmZhbHNlLCJMYXN0S25vd25WaXNpYmlsaXR5U3RhdGUiOmZhbHNlfSwiSWQiOiJhMzk1NmY2OS1iYjVkLTRhYTQtOTM4OS1jNmE1YWRhNjQwNGUiLCJJbXBvcnRJZCI6IjI3IiwiVGl0bGUiOiJDbG9uZSBRdW90ZSIsIk5vdGUiOm51bGwsIkh5cGVybGluayI6eyIkaWQiOiIyMjI1IiwiQWRkcmVzcyI6bnVsbCwiU3ViQWRkcmVzcyI6bnVsbH0sIklzQ2hhbmdlZCI6ZmFsc2UsIklzTmV3IjpmYWxzZX19XSwiX21pbGVzdG9uZXMiOltdLCJJZCI6ImRhY2RlNGJiLTA1ZTItNDNiNC05Mzc4LTE3YWUwY2JmZTExNSIsIklzU2luZ2xlSXRlbVJvdyI6ZmFsc2V9LHsiJGlkIjoiMjIyNiIsIl90YXNrcyI6W3siJGlkIjoiMjIyNyIsIl9hdHRhY2hlZE1pbGVzdG9uZXMiOltdLCJUYXNrRGVmaW5pdGlvbiI6eyIkaWQiOiIyMjI4IiwiR3JvdXBOYW1lIjpudWxsLCJTdGFydERhdGUiOiIyMDE5LTA0LTIyVDAwOjAwOjAwIiwiRW5kRGF0ZSI6IjIwMTktMDQtMjZUMjM6NTk6MDAiLCJQZXJjZW50YWdlQ29tcGxldGUiOm51bGwsIlN0eWxlIjp7IiRpZCI6IjIyMjkiLCJTaGFwZSI6MiwiU2hhcGVUaGlja25lc3MiOjAsIkR1cmF0aW9uRm9ybWF0IjowLCJJbmNsdWRlTm9uV29ya2luZ0RheXNJbkR1cmF0aW9uIjpmYWxzZSwiUGVyY2VudGFnZUNvbXBsZXRlU3R5bGUiOnsiJGlkIjoiMjIzMCIsIkZvbnRTZXR0aW5ncyI6eyIkaWQiOiIyMjMxIiwiRm9udFNpemUiOjksIkZvbnROYW1lIjoiQ2FsaWJyaSIsIklzQm9sZCI6ZmFsc2UsIklzSXRhbGljIjpmYWxzZSwiSXNVbmRlcmxpbmVkIjpmYWxzZSwiUGFyZW50U3R5bGUiOm51bGx9LCJBdXRvU2l6ZSI6MCwiRm9yZWdyb3VuZCI6eyIkaWQiOiIyMjMyIiwiQ29sb3IiOnsiJGlkIjoiMjIz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jM0IiwiVG9wIjowLjAsIkxlZnQiOjAuMCwiUmlnaHQiOjAuMCwiQm90dG9tIjowLjB9LCJQYWRkaW5nIjp7IiRpZCI6IjIyMzUiLCJUb3AiOjAuMCwiTGVmdCI6MC4wLCJSaWdodCI6MC4wLCJCb3R0b20iOjAuMH0sIkJhY2tncm91bmQiOnsiJGlkIjoiMjIzNiIsIkNvbG9yIjp7IiRpZCI6IjIyMzciLCJBIjo4OSwiUiI6MCwiRyI6MCwiQiI6MH19LCJJc1Zpc2libGUiOnRydWUsIldpZHRoIjowLjAsIkhlaWdodCI6MC4wLCJCb3JkZXJTdHlsZSI6eyIkaWQiOiIyMjM4IiwiTGluZUNvbG9yIjpudWxsLCJMaW5lV2VpZ2h0IjowLjAsIkxpbmVUeXBlIjowLCJQYXJlbnRTdHlsZSI6bnVsbH0sIlBhcmVudFN0eWxlIjpudWxsfSwiRHVyYXRpb25TdHlsZSI6eyIkaWQiOiIyMjM5IiwiRm9udFNldHRpbmdzIjp7IiRpZCI6IjIyNDAiLCJGb250U2l6ZSI6MTAsIkZvbnROYW1lIjoiQ2FsaWJyaSIsIklzQm9sZCI6ZmFsc2UsIklzSXRhbGljIjpmYWxzZSwiSXNVbmRlcmxpbmVkIjpmYWxzZSwiUGFyZW50U3R5bGUiOm51bGx9LCJBdXRvU2l6ZSI6MCwiRm9yZWdyb3VuZCI6eyIkaWQiOiIyMjQxIiwiQ29sb3IiOnsiJGlkIjoiMjI0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NDMiLCJUb3AiOjAuMCwiTGVmdCI6MC4wLCJSaWdodCI6MC4wLCJCb3R0b20iOjAuMH0sIlBhZGRpbmciOnsiJGlkIjoiMjI0NCIsIlRvcCI6MC4wLCJMZWZ0IjowLjAsIlJpZ2h0IjowLjAsIkJvdHRvbSI6MC4wfSwiQmFja2dyb3VuZCI6eyIkaWQiOiIyMjQ1IiwiQ29sb3IiOnsiJGlkIjoiMjI0NiIsIkEiOjg5LCJSIjowLCJHIjowLCJCIjowfX0sIklzVmlzaWJsZSI6dHJ1ZSwiV2lkdGgiOjAuMCwiSGVpZ2h0IjowLjAsIkJvcmRlclN0eWxlIjp7IiRpZCI6IjIyNDciLCJMaW5lQ29sb3IiOm51bGwsIkxpbmVXZWlnaHQiOjAuMCwiTGluZVR5cGUiOjAsIlBhcmVudFN0eWxlIjpudWxsfSwiUGFyZW50U3R5bGUiOm51bGx9LCJIb3Jpem9udGFsQ29ubmVjdG9yU3R5bGUiOnsiJGlkIjoiMjI0OCIsIkxpbmVDb2xvciI6eyIkaWQiOiIyMjQ5IiwiJHR5cGUiOiJOTFJFLkNvbW1vbi5Eb20uU29saWRDb2xvckJydXNoLCBOTFJFLkNvbW1vbiIsIkNvbG9yIjp7IiRpZCI6IjIyNTAiLCJBIjoyNTUsIlIiOjIwNCwiRyI6MjA0LCJCIjoyMDR9fSwiTGluZVdlaWdodCI6MC4wLCJMaW5lVHlwZSI6MCwiUGFyZW50U3R5bGUiOm51bGx9LCJWZXJ0aWNhbENvbm5lY3RvclN0eWxlIjp7IiRpZCI6IjIyNTEiLCJMaW5lQ29sb3IiOnsiJGlkIjoiMjI1MiIsIiR0eXBlIjoiTkxSRS5Db21tb24uRG9tLlNvbGlkQ29sb3JCcnVzaCwgTkxSRS5Db21tb24iLCJDb2xvciI6eyIkaWQiOiIyMjU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I1NCIsIk1hcmdpbiI6eyIkaWQiOiIyMjU1IiwiVG9wIjowLjAsIkxlZnQiOjQuMCwiUmlnaHQiOjQuMCwiQm90dG9tIjowLjB9LCJQYWRkaW5nIjp7IiRpZCI6IjIyNTYiLCJUb3AiOjAuMCwiTGVmdCI6MC4wLCJSaWdodCI6MC4wLCJCb3R0b20iOjAuMH0sIkJhY2tncm91bmQiOnsiJGlkIjoiMjI1NyIsIkNvbG9yIjp7IiRpZCI6IjIyNTgiLCJBIjoyNTUsIlIiOjI1NCwiRyI6MTg2LCJCIjoxMH19LCJJc1Zpc2libGUiOnRydWUsIldpZHRoIjoxODUuMCwiSGVpZ2h0IjoxMC4wLCJCb3JkZXJTdHlsZSI6eyIkaWQiOiIyMjU5IiwiTGluZUNvbG9yIjp7IiRpZCI6IjIyNjAiLCIkdHlwZSI6Ik5MUkUuQ29tbW9uLkRvbS5Tb2xpZENvbG9yQnJ1c2gsIE5MUkUuQ29tbW9uIiwiQ29sb3IiOnsiJGlkIjoiMjI2MSIsIkEiOjI1NSwiUiI6MjU1LCJHIjowLCJCIjowfX0sIkxpbmVXZWlnaHQiOjAuMCwiTGluZVR5cGUiOjAsIlBhcmVudFN0eWxlIjpudWxsfSwiUGFyZW50U3R5bGUiOm51bGx9LCJUaXRsZVN0eWxlIjp7IiRpZCI6IjIyNjIiLCJGb250U2V0dGluZ3MiOnsiJGlkIjoiMjI2MyIsIkZvbnRTaXplIjoxMCwiRm9udE5hbWUiOiJDYWxpYnJpIiwiSXNCb2xkIjp0cnVlLCJJc0l0YWxpYyI6ZmFsc2UsIklzVW5kZXJsaW5lZCI6ZmFsc2UsIlBhcmVudFN0eWxlIjpudWxsfSwiQXV0b1NpemUiOjAsIkZvcmVncm91bmQiOnsiJGlkIjoiMjI2NCIsIkNvbG9yIjp7IiRpZCI6IjIyNj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I2NiIsIlRvcCI6MC4wLCJMZWZ0IjowLjAsIlJpZ2h0IjowLjAsIkJvdHRvbSI6MC4wfSwiUGFkZGluZyI6eyIkaWQiOiIyMjY3IiwiVG9wIjowLjAsIkxlZnQiOjAuMCwiUmlnaHQiOjAuMCwiQm90dG9tIjowLjB9LCJCYWNrZ3JvdW5kIjp7IiRpZCI6IjIyNjgiLCJDb2xvciI6eyIkaWQiOiIyMjY5IiwiQSI6MCwiUiI6MjU1LCJHIjoyNTUsIkIiOjI1NX19LCJJc1Zpc2libGUiOnRydWUsIldpZHRoIjowLjAsIkhlaWdodCI6MC4wLCJCb3JkZXJTdHlsZSI6eyIkaWQiOiIyMjcwIiwiTGluZUNvbG9yIjpudWxsLCJMaW5lV2VpZ2h0IjowLjAsIkxpbmVUeXBlIjowLCJQYXJlbnRTdHlsZSI6bnVsbH0sIlBhcmVudFN0eWxlIjpudWxsfSwiRGF0ZVN0eWxlIjp7IiRpZCI6IjIyNzEiLCJGb250U2V0dGluZ3MiOnsiJGlkIjoiMjI3MiIsIkZvbnRTaXplIjo5LCJGb250TmFtZSI6IkNhbGlicmkiLCJJc0JvbGQiOmZhbHNlLCJJc0l0YWxpYyI6ZmFsc2UsIklzVW5kZXJsaW5lZCI6ZmFsc2UsIlBhcmVudFN0eWxlIjpudWxsfSwiQXV0b1NpemUiOjAsIkZvcmVncm91bmQiOnsiJGlkIjoiMjI3MyIsIkNvbG9yIjp7IiRpZCI6IjIyN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NzUiLCJUb3AiOjAuMCwiTGVmdCI6MC4wLCJSaWdodCI6MC4wLCJCb3R0b20iOjAuMH0sIlBhZGRpbmciOnsiJGlkIjoiMjI3NiIsIlRvcCI6MC4wLCJMZWZ0IjowLjAsIlJpZ2h0IjowLjAsIkJvdHRvbSI6MC4wfSwiQmFja2dyb3VuZCI6eyIkaWQiOiIyMjc3IiwiQ29sb3IiOnsiJHJlZiI6IjIyNDYifX0sIklzVmlzaWJsZSI6dHJ1ZSwiV2lkdGgiOjAuMCwiSGVpZ2h0IjowLjAsIkJvcmRlclN0eWxlIjp7IiRpZCI6IjIyNzgiLCJMaW5lQ29sb3IiOm51bGwsIkxpbmVXZWlnaHQiOjAuMCwiTGluZVR5cGUiOjAsIlBhcmVudFN0eWxlIjpudWxsfSwiUGFyZW50U3R5bGUiOm51bGx9LCJEYXRlRm9ybWF0Ijp7IiRpZCI6IjIyNz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jgwIiwiRGF0ZVBhcnRJc1Zpc2libGUiOmZhbHNlLCJUaW1lUGFydElzVmlzaWJsZSI6ZmFsc2V9fSwiV2Vla051bWJlcmluZyI6eyIkaWQiOiIyMjgxIiwiRm9ybWF0IjowLCJJc1Zpc2libGUiOmZhbHNlLCJMYXN0S25vd25WaXNpYmlsaXR5U3RhdGUiOmZhbHNlfSwiSXNWaXNpYmxlIjp0cnVlLCJQYXJlbnRTdHlsZSI6bnVsbH0sIkluZGV4Ijo5LCJTbWFydER1cmF0aW9uQWN0aXZhdGVkIjpmYWxzZSwiRGF0ZUZvcm1hdCI6eyIkcmVmIjoiMjI3OSJ9LCJXZWVrTnVtYmVyaW5nIjp7IiRpZCI6IjIyODIiLCJGb3JtYXQiOjAsIklzVmlzaWJsZSI6ZmFsc2UsIkxhc3RLbm93blZpc2liaWxpdHlTdGF0ZSI6ZmFsc2V9LCJJZCI6ImNiOGFhOWI4LTUwZDUtNGE3Yi04ZWU5LTYwZDI4NWJiMzU2NiIsIkltcG9ydElkIjoiMzQiLCJUaXRsZSI6IkN1c3RvbSBIb21lIFBhZ2UiLCJOb3RlIjpudWxsLCJIeXBlcmxpbmsiOnsiJGlkIjoiMjI4MyIsIkFkZHJlc3MiOm51bGwsIlN1YkFkZHJlc3MiOm51bGx9LCJJc0NoYW5nZWQiOmZhbHNlLCJJc05ldyI6ZmFsc2V9fV0sIl9taWxlc3RvbmVzIjpbXSwiSWQiOiIwMDAwMDAwMC0wMDAwLTAwMDAtMDAwMC0wMDAwMDAwMDAwMDAiLCJJc1NpbmdsZUl0ZW1Sb3ciOnRydWV9XSwiSW5kZXgiOjYsIklkIjoiMDE1Y2ZmYzctYmRjYy00NjhhLTljMDMtZjc5YzA5MWZiOTE1IiwiSGVhZGVyVGV4dCI6bnVsbCwiSXNEZWZhdWx0Ijp0cnVlLCJTdHlsZSI6eyIkaWQiOiIyMjg0IiwiSGVhZGVyU3R5bGUiOnsiJGlkIjoiMjI4NSIsIlRleHRTdHlsZSI6eyIkaWQiOiIyMjg2IiwiRm9udFNldHRpbmdzIjp7IiRpZCI6IjIyODciLCJGb250U2l6ZSI6MTEsIkZvbnROYW1lIjoiQ2FsaWJyaSIsIklzQm9sZCI6ZmFsc2UsIklzSXRhbGljIjpmYWxzZSwiSXNVbmRlcmxpbmVkIjpmYWxzZSwiUGFyZW50U3R5bGUiOm51bGx9LCJBdXRvU2l6ZSI6MiwiRm9yZWdyb3VuZCI6eyIkaWQiOiIyMjg4IiwiQ29sb3IiOnsiJGlkIjoiMjI4OSIsIkEiOjI1NSwiUiI6MCwiRyI6MCwiQiI6MH19LCJNYXhXaWR0aCI6MC4wLCJNYXhIZWlnaHQiOjAuMCwiU21hcnRGb3JlZ3JvdW5kSXNBY3RpdmUiOmZhbHNlLCJIb3Jpem9udGFsQWxpZ25tZW50IjowLCJWZXJ0aWNhbEFsaWdubWVudCI6MCwiU21hcnRGb3JlZ3JvdW5kIjpudWxsLCJCYWNrZ3JvdW5kRmlsbFR5cGUiOjAsIk1hcmdpbiI6eyIkaWQiOiIyMjkwIiwiVG9wIjowLjAsIkxlZnQiOjAuMCwiUmlnaHQiOjAuMCwiQm90dG9tIjowLjB9LCJQYWRkaW5nIjp7IiRpZCI6IjIyOTEiLCJUb3AiOjAuMCwiTGVmdCI6MC4wLCJSaWdodCI6MC4wLCJCb3R0b20iOjAuMH0sIkJhY2tncm91bmQiOm51bGwsIklzVmlzaWJsZSI6dHJ1ZSwiV2lkdGgiOjAuMCwiSGVpZ2h0IjowLjAsIkJvcmRlclN0eWxlIjpudWxsLCJQYXJlbnRTdHlsZSI6bnVsbH0sIlJlY3RhbmdsZVN0eWxlIjp7IiRpZCI6IjIyOTIiLCJNYXJnaW4iOnsiJGlkIjoiMjI5MyIsIlRvcCI6MC4wLCJMZWZ0IjowLjAsIlJpZ2h0IjowLjAsIkJvdHRvbSI6MC4wfSwiUGFkZGluZyI6eyIkaWQiOiIyMjk0IiwiVG9wIjowLjAsIkxlZnQiOjAuMCwiUmlnaHQiOjAuMCwiQm90dG9tIjowLjB9LCJCYWNrZ3JvdW5kIjp7IiRpZCI6IjIyOTUiLCJDb2xvciI6eyIkaWQiOiIyMjk2IiwiQSI6NjMsIlIiOjY4LCJHIjoxMTQsIkIiOjE5Nn19LCJJc1Zpc2libGUiOnRydWUsIldpZHRoIjowLjAsIkhlaWdodCI6MC4wLCJCb3JkZXJTdHlsZSI6eyIkaWQiOiIyMjk3IiwiTGluZUNvbG9yIjp7IiRpZCI6IjIyOTgiLCIkdHlwZSI6Ik5MUkUuQ29tbW9uLkRvbS5Tb2xpZENvbG9yQnJ1c2gsIE5MUkUuQ29tbW9uIiwiQ29sb3IiOnsiJGlkIjoiMjI5OSIsIkEiOjI1NSwiUiI6MjU1LCJHIjowLCJCIjowfX0sIkxpbmVXZWlnaHQiOjAuMCwiTGluZVR5cGUiOjAsIlBhcmVudFN0eWxlIjpudWxsfSwiUGFyZW50U3R5bGUiOm51bGx9LCJNYXJnaW4iOnsiJGlkIjoiMjMwMCIsIlRvcCI6MC4wLCJMZWZ0IjowLjAsIlJpZ2h0IjowLjAsIkJvdHRvbSI6MC4wfSwiUGFkZGluZyI6eyIkaWQiOiIyMzAxIiwiVG9wIjowLjAsIkxlZnQiOjAuMCwiUmlnaHQiOjAuMCwiQm90dG9tIjowLjB9LCJCYWNrZ3JvdW5kIjpudWxsLCJJc1Zpc2libGUiOnRydWUsIldpZHRoIjowLjAsIkhlaWdodCI6MC4wLCJCb3JkZXJTdHlsZSI6bnVsbCwiUGFyZW50U3R5bGUiOm51bGx9LCJCYWNrZ3JvdW5kU3R5bGUiOnsiJGlkIjoiMjMwMiIsIk1hcmdpbiI6eyIkaWQiOiIyMzAzIiwiVG9wIjowLjAsIkxlZnQiOjAuMCwiUmlnaHQiOjAuMCwiQm90dG9tIjowLjB9LCJQYWRkaW5nIjp7IiRpZCI6IjIzMDQiLCJUb3AiOjAuMCwiTGVmdCI6MC4wLCJSaWdodCI6MC4wLCJCb3R0b20iOjAuMH0sIkJhY2tncm91bmQiOnsiJGlkIjoiMjMwNSIsIkNvbG9yIjp7IiRpZCI6IjIzMDYiLCJBIjo1MSwiUiI6MTY1LCJHIjoxNjUsIkIiOjE2NX19LCJJc1Zpc2libGUiOnRydWUsIldpZHRoIjowLjAsIkhlaWdodCI6MC4wLCJCb3JkZXJTdHlsZSI6eyIkaWQiOiIyMzA3IiwiTGluZUNvbG9yIjp7IiRpZCI6IjIzMDgiLCIkdHlwZSI6Ik5MUkUuQ29tbW9uLkRvbS5Tb2xpZENvbG9yQnJ1c2gsIE5MUkUuQ29tbW9uIiwiQ29sb3IiOnsiJGlkIjoiMjMwOSIsIkEiOjI1NSwiUiI6MjU1LCJHIjowLCJCIjowfX0sIkxpbmVXZWlnaHQiOjAuMCwiTGluZVR5cGUiOjAsIlBhcmVudFN0eWxlIjpudWxsfSwiUGFyZW50U3R5bGUiOm51bGx9LCJNYXJnaW4iOnsiJGlkIjoiMjMxMCIsIlRvcCI6MC4wLCJMZWZ0IjowLjAsIlJpZ2h0IjowLjAsIkJvdHRvbSI6MC4wfSwiUGFkZGluZyI6eyIkaWQiOiIyMzExIiwiVG9wIjowLjAsIkxlZnQiOjAuMCwiUmlnaHQiOjAuMCwiQm90dG9tIjowLjB9LCJJc1Zpc2libGUiOnRydWUsIldpZHRoIjowLjAsIkhlaWdodCI6MC4wLCJCb3JkZXJTdHlsZSI6bnVsbCwiUGFyZW50U3R5bGUiOm51bGx9fV0sIklkIjoiNzZjZTU4NTctYWQzOS00ZjgyLTljYTgtMGFiNjRmNGE2YjhiIiwiSW5kZXgiOjYsIkhlYWRlclRleHQiOiJRdW90aW5nIEFwcCIsIlN0eWxlIjp7IiRpZCI6IjIzMTIiLCJIZWFkZXJTdHlsZSI6eyIkaWQiOiIyMzEzIiwiVGV4dElzVmVydGljYWwiOmZhbHNlLCJUZXh0U3R5bGUiOnsiJGlkIjoiMjMxNCIsIkZvbnRTZXR0aW5ncyI6eyIkaWQiOiIyMzE1IiwiRm9udFNpemUiOjEyLCJGb250TmFtZSI6IkNhbGlicmkiLCJJc0JvbGQiOmZhbHNlLCJJc0l0YWxpYyI6ZmFsc2UsIklzVW5kZXJsaW5lZCI6ZmFsc2UsIlBhcmVudFN0eWxlIjpudWxsfSwiQXV0b1NpemUiOjIsIkZvcmVncm91bmQiOnsiJHJlZiI6IjU1MiJ9LCJNYXhXaWR0aCI6NzAuNTM1MTUyNDcyNzM3NjUsIk1heEhlaWdodCI6MC4wLCJTbWFydEZvcmVncm91bmRJc0FjdGl2ZSI6ZmFsc2UsIkhvcml6b250YWxBbGlnbm1lbnQiOjAsIlZlcnRpY2FsQWxpZ25tZW50IjowLCJTbWFydEZvcmVncm91bmQiOm51bGwsIkJhY2tncm91bmRGaWxsVHlwZSI6MCwiTWFyZ2luIjp7IiRpZCI6IjIzMTYiLCJUb3AiOjAuMCwiTGVmdCI6MC4wLCJSaWdodCI6MC4wLCJCb3R0b20iOjAuMH0sIlBhZGRpbmciOnsiJGlkIjoiMjMxNyIsIlRvcCI6MC4wLCJMZWZ0IjowLjAsIlJpZ2h0IjowLjAsIkJvdHRvbSI6MC4wfSwiQmFja2dyb3VuZCI6bnVsbCwiSXNWaXNpYmxlIjp0cnVlLCJXaWR0aCI6MC4wLCJIZWlnaHQiOjAuMCwiQm9yZGVyU3R5bGUiOm51bGwsIlBhcmVudFN0eWxlIjpudWxsfSwiUmVjdGFuZ2xlU3R5bGUiOnsiJGlkIjoiMjMxOCIsIk1hcmdpbiI6eyIkaWQiOiIyMzE5IiwiVG9wIjowLjAsIkxlZnQiOjAuMCwiUmlnaHQiOjAuMCwiQm90dG9tIjowLjB9LCJQYWRkaW5nIjp7IiRpZCI6IjIzMjAiLCJUb3AiOjAuMCwiTGVmdCI6MC4wLCJSaWdodCI6MC4wLCJCb3R0b20iOjAuMH0sIkJhY2tncm91bmQiOnsiJHJlZiI6IjU1OSJ9LCJJc1Zpc2libGUiOnRydWUsIldpZHRoIjowLjAsIkhlaWdodCI6MC4wLCJCb3JkZXJTdHlsZSI6eyIkaWQiOiIyMzIxIiwiTGluZUNvbG9yIjp7IiRpZCI6IjIzMjIiLCIkdHlwZSI6Ik5MUkUuQ29tbW9uLkRvbS5Tb2xpZENvbG9yQnJ1c2gsIE5MUkUuQ29tbW9uIiwiQ29sb3IiOnsiJGlkIjoiMjMyMyIsIkEiOjI1NSwiUiI6MjEsIkciOjM3LCJCIjo2Nn19LCJMaW5lV2VpZ2h0IjowLjAsIkxpbmVUeXBlIjowLCJQYXJlbnRTdHlsZSI6bnVsbH0sIlBhcmVudFN0eWxlIjpudWxsfSwiTWFyZ2luIjp7IiRpZCI6IjIzMjQiLCJUb3AiOjAuMCwiTGVmdCI6MC4wLCJSaWdodCI6MC4wLCJCb3R0b20iOjAuMH0sIlBhZGRpbmciOnsiJGlkIjoiMjMyNSIsIlRvcCI6MC4wLCJMZWZ0IjowLjAsIlJpZ2h0IjowLjAsIkJvdHRvbSI6MC4wfSwiQmFja2dyb3VuZCI6bnVsbCwiSXNWaXNpYmxlIjp0cnVlLCJXaWR0aCI6MC4wLCJIZWlnaHQiOjAuMCwiQm9yZGVyU3R5bGUiOm51bGwsIlBhcmVudFN0eWxlIjpudWxsfSwiQmFja2dyb3VuZFN0eWxlIjp7IiRpZCI6IjIzMjYiLCJNYXJnaW4iOnsiJGlkIjoiMjMyNyIsIlRvcCI6MC4wLCJMZWZ0IjowLjAsIlJpZ2h0IjowLjAsIkJvdHRvbSI6MC4wfSwiUGFkZGluZyI6eyIkaWQiOiIyMzI4IiwiVG9wIjowLjAsIkxlZnQiOjAuMCwiUmlnaHQiOjAuMCwiQm90dG9tIjowLjB9LCJCYWNrZ3JvdW5kIjp7IiRyZWYiOiI1NjkifSwiSXNWaXNpYmxlIjp0cnVlLCJXaWR0aCI6MC4wLCJIZWlnaHQiOjAuMCwiQm9yZGVyU3R5bGUiOnsiJGlkIjoiMjMyOSIsIkxpbmVDb2xvciI6eyIkaWQiOiIyMzMwIiwiJHR5cGUiOiJOTFJFLkNvbW1vbi5Eb20uU29saWRDb2xvckJydXNoLCBOTFJFLkNvbW1vbiIsIkNvbG9yIjp7IiRpZCI6IjIzMzEiLCJBIjoyNTUsIlIiOjIxLCJHIjozNywiQiI6NjZ9fSwiTGluZVdlaWdodCI6MC4wLCJMaW5lVHlwZSI6MCwiUGFyZW50U3R5bGUiOm51bGx9LCJQYXJlbnRTdHlsZSI6bnVsbH0sIklzQWJvdmVUaW1lYmFuZCI6ZmFsc2UsIk1hcmdpbiI6eyIkaWQiOiIyMzMyIiwiVG9wIjowLjAsIkxlZnQiOjAuMCwiUmlnaHQiOjAuMCwiQm90dG9tIjowLjB9LCJQYWRkaW5nIjp7IiRpZCI6IjIzMzMiLCJUb3AiOjAuMCwiTGVmdCI6MC4wLCJSaWdodCI6MC4wLCJCb3R0b20iOjAuMH0sIklzVmlzaWJsZSI6dHJ1ZSwiV2lkdGgiOjAuMCwiSGVpZ2h0IjowLjAsIkJvcmRlclN0eWxlIjp7IiRpZCI6IjIzMzQiLCJMaW5lQ29sb3IiOm51bGwsIkxpbmVXZWlnaHQiOjAuMCwiTGluZVR5cGUiOjAsIlBhcmVudFN0eWxlIjpudWxsfSwiUGFyZW50U3R5bGUiOm51bGx9fSx7IiRpZCI6IjIzMzUiLCJfYWN0aXZpdGllcyI6W3siJGlkIjoiMjMzNiIsIl9yb3dzIjpbeyIkaWQiOiIyMzM3IiwiX3Rhc2tzIjpbeyIkaWQiOiIyMzM4IiwiX2F0dGFjaGVkTWlsZXN0b25lcyI6W10sIlRhc2tEZWZpbml0aW9uIjp7IiRpZCI6IjIzMzkiLCJHcm91cE5hbWUiOm51bGwsIlN0YXJ0RGF0ZSI6IjIwMTktMDQtMDhUMDA6MDA6MDAiLCJFbmREYXRlIjoiMjAxOS0wNC0xMlQyMzo1OTowMCIsIlBlcmNlbnRhZ2VDb21wbGV0ZSI6bnVsbCwiU3R5bGUiOnsiJGlkIjoiMjM0MCIsIlNoYXBlIjoyLCJTaGFwZVRoaWNrbmVzcyI6MCwiRHVyYXRpb25Gb3JtYXQiOjAsIkluY2x1ZGVOb25Xb3JraW5nRGF5c0luRHVyYXRpb24iOmZhbHNlLCJQZXJjZW50YWdlQ29tcGxldGVTdHlsZSI6eyIkaWQiOiIyMzQxIiwiRm9udFNldHRpbmdzIjp7IiRpZCI6IjIzNDIiLCJGb250U2l6ZSI6OSwiRm9udE5hbWUiOiJDYWxpYnJpIiwiSXNCb2xkIjpmYWxzZSwiSXNJdGFsaWMiOmZhbHNlLCJJc1VuZGVybGluZWQiOmZhbHNlLCJQYXJlbnRTdHlsZSI6bnVsbH0sIkF1dG9TaXplIjowLCJGb3JlZ3JvdW5kIjp7IiRpZCI6IjIzNDMiLCJDb2xvciI6eyIkaWQiOiIyMzQ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zNDUiLCJUb3AiOjAuMCwiTGVmdCI6MC4wLCJSaWdodCI6MC4wLCJCb3R0b20iOjAuMH0sIlBhZGRpbmciOnsiJGlkIjoiMjM0NiIsIlRvcCI6MC4wLCJMZWZ0IjowLjAsIlJpZ2h0IjowLjAsIkJvdHRvbSI6MC4wfSwiQmFja2dyb3VuZCI6eyIkaWQiOiIyMzQ3IiwiQ29sb3IiOnsiJGlkIjoiMjM0OCIsIkEiOjg5LCJSIjowLCJHIjowLCJCIjowfX0sIklzVmlzaWJsZSI6dHJ1ZSwiV2lkdGgiOjAuMCwiSGVpZ2h0IjowLjAsIkJvcmRlclN0eWxlIjp7IiRpZCI6IjIzNDkiLCJMaW5lQ29sb3IiOm51bGwsIkxpbmVXZWlnaHQiOjAuMCwiTGluZVR5cGUiOjAsIlBhcmVudFN0eWxlIjpudWxsfSwiUGFyZW50U3R5bGUiOm51bGx9LCJEdXJhdGlvblN0eWxlIjp7IiRpZCI6IjIzNTAiLCJGb250U2V0dGluZ3MiOnsiJGlkIjoiMjM1MSIsIkZvbnRTaXplIjoxMCwiRm9udE5hbWUiOiJDYWxpYnJpIiwiSXNCb2xkIjpmYWxzZSwiSXNJdGFsaWMiOmZhbHNlLCJJc1VuZGVybGluZWQiOmZhbHNlLCJQYXJlbnRTdHlsZSI6bnVsbH0sIkF1dG9TaXplIjowLCJGb3JlZ3JvdW5kIjp7IiRpZCI6IjIzNTIiLCJDb2xvciI6eyIkaWQiOiIyMzU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M1NCIsIlRvcCI6MC4wLCJMZWZ0IjowLjAsIlJpZ2h0IjowLjAsIkJvdHRvbSI6MC4wfSwiUGFkZGluZyI6eyIkaWQiOiIyMzU1IiwiVG9wIjowLjAsIkxlZnQiOjAuMCwiUmlnaHQiOjAuMCwiQm90dG9tIjowLjB9LCJCYWNrZ3JvdW5kIjp7IiRpZCI6IjIzNTYiLCJDb2xvciI6eyIkaWQiOiIyMzU3IiwiQSI6ODksIlIiOjAsIkciOjAsIkIiOjB9fSwiSXNWaXNpYmxlIjp0cnVlLCJXaWR0aCI6MC4wLCJIZWlnaHQiOjAuMCwiQm9yZGVyU3R5bGUiOnsiJGlkIjoiMjM1OCIsIkxpbmVDb2xvciI6bnVsbCwiTGluZVdlaWdodCI6MC4wLCJMaW5lVHlwZSI6MCwiUGFyZW50U3R5bGUiOm51bGx9LCJQYXJlbnRTdHlsZSI6bnVsbH0sIkhvcml6b250YWxDb25uZWN0b3JTdHlsZSI6eyIkaWQiOiIyMzU5IiwiTGluZUNvbG9yIjp7IiRpZCI6IjIzNjAiLCIkdHlwZSI6Ik5MUkUuQ29tbW9uLkRvbS5Tb2xpZENvbG9yQnJ1c2gsIE5MUkUuQ29tbW9uIiwiQ29sb3IiOnsiJGlkIjoiMjM2MSIsIkEiOjI1NSwiUiI6MjA0LCJHIjoyMDQsIkIiOjIwNH19LCJMaW5lV2VpZ2h0IjowLjAsIkxpbmVUeXBlIjowLCJQYXJlbnRTdHlsZSI6bnVsbH0sIlZlcnRpY2FsQ29ubmVjdG9yU3R5bGUiOnsiJGlkIjoiMjM2MiIsIkxpbmVDb2xvciI6eyIkaWQiOiIyMzYzIiwiJHR5cGUiOiJOTFJFLkNvbW1vbi5Eb20uU29saWRDb2xvckJydXNoLCBOTFJFLkNvbW1vbiIsIkNvbG9yIjp7IiRpZCI6IjIzNj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zY1IiwiTWFyZ2luIjp7IiRpZCI6IjIzNjYiLCJUb3AiOjAuMCwiTGVmdCI6NC4wLCJSaWdodCI6NC4wLCJCb3R0b20iOjAuMH0sIlBhZGRpbmciOnsiJGlkIjoiMjM2NyIsIlRvcCI6MC4wLCJMZWZ0IjowLjAsIlJpZ2h0IjowLjAsIkJvdHRvbSI6MC4wfSwiQmFja2dyb3VuZCI6eyIkaWQiOiIyMzY4IiwiQ29sb3IiOnsiJGlkIjoiMjM2OSIsIkEiOjI1NSwiUiI6MTc4LCJHIjoxNCwiQiI6MTh9fSwiSXNWaXNpYmxlIjp0cnVlLCJXaWR0aCI6MTg1LjAsIkhlaWdodCI6MTAuMCwiQm9yZGVyU3R5bGUiOnsiJGlkIjoiMjM3MCIsIkxpbmVDb2xvciI6eyIkaWQiOiIyMzcxIiwiJHR5cGUiOiJOTFJFLkNvbW1vbi5Eb20uU29saWRDb2xvckJydXNoLCBOTFJFLkNvbW1vbiIsIkNvbG9yIjp7IiRpZCI6IjIzNzIiLCJBIjoyNTUsIlIiOjI1NSwiRyI6MCwiQiI6MH19LCJMaW5lV2VpZ2h0IjowLjAsIkxpbmVUeXBlIjowLCJQYXJlbnRTdHlsZSI6bnVsbH0sIlBhcmVudFN0eWxlIjpudWxsfSwiVGl0bGVTdHlsZSI6eyIkaWQiOiIyMzczIiwiRm9udFNldHRpbmdzIjp7IiRpZCI6IjIzNzQiLCJGb250U2l6ZSI6MTAsIkZvbnROYW1lIjoiQ2FsaWJyaSIsIklzQm9sZCI6dHJ1ZSwiSXNJdGFsaWMiOmZhbHNlLCJJc1VuZGVybGluZWQiOmZhbHNlLCJQYXJlbnRTdHlsZSI6bnVsbH0sIkF1dG9TaXplIjowLCJGb3JlZ3JvdW5kIjp7IiRpZCI6IjIzNzUiLCJDb2xvciI6eyIkaWQiOiIyMzc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zNzciLCJUb3AiOjAuMCwiTGVmdCI6MC4wLCJSaWdodCI6MC4wLCJCb3R0b20iOjAuMH0sIlBhZGRpbmciOnsiJGlkIjoiMjM3OCIsIlRvcCI6MC4wLCJMZWZ0IjowLjAsIlJpZ2h0IjowLjAsIkJvdHRvbSI6MC4wfSwiQmFja2dyb3VuZCI6eyIkaWQiOiIyMzc5IiwiQ29sb3IiOnsiJGlkIjoiMjM4MCIsIkEiOjAsIlIiOjI1NSwiRyI6MjU1LCJCIjoyNTV9fSwiSXNWaXNpYmxlIjp0cnVlLCJXaWR0aCI6MC4wLCJIZWlnaHQiOjAuMCwiQm9yZGVyU3R5bGUiOnsiJGlkIjoiMjM4MSIsIkxpbmVDb2xvciI6bnVsbCwiTGluZVdlaWdodCI6MC4wLCJMaW5lVHlwZSI6MCwiUGFyZW50U3R5bGUiOm51bGx9LCJQYXJlbnRTdHlsZSI6bnVsbH0sIkRhdGVTdHlsZSI6eyIkaWQiOiIyMzgyIiwiRm9udFNldHRpbmdzIjp7IiRpZCI6IjIzODMiLCJGb250U2l6ZSI6OSwiRm9udE5hbWUiOiJDYWxpYnJpIiwiSXNCb2xkIjpmYWxzZSwiSXNJdGFsaWMiOmZhbHNlLCJJc1VuZGVybGluZWQiOmZhbHNlLCJQYXJlbnRTdHlsZSI6bnVsbH0sIkF1dG9TaXplIjowLCJGb3JlZ3JvdW5kIjp7IiRpZCI6IjIzODQiLCJDb2xvciI6eyIkaWQiOiIyMzg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zg2IiwiVG9wIjowLjAsIkxlZnQiOjAuMCwiUmlnaHQiOjAuMCwiQm90dG9tIjowLjB9LCJQYWRkaW5nIjp7IiRpZCI6IjIzODciLCJUb3AiOjAuMCwiTGVmdCI6MC4wLCJSaWdodCI6MC4wLCJCb3R0b20iOjAuMH0sIkJhY2tncm91bmQiOnsiJGlkIjoiMjM4OCIsIkNvbG9yIjp7IiRyZWYiOiIyMzU3In19LCJJc1Zpc2libGUiOnRydWUsIldpZHRoIjowLjAsIkhlaWdodCI6MC4wLCJCb3JkZXJTdHlsZSI6eyIkaWQiOiIyMzg5IiwiTGluZUNvbG9yIjpudWxsLCJMaW5lV2VpZ2h0IjowLjAsIkxpbmVUeXBlIjowLCJQYXJlbnRTdHlsZSI6bnVsbH0sIlBhcmVudFN0eWxlIjpudWxsfSwiRGF0ZUZvcm1hdCI6eyIkaWQiOiIyMzk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M5MSIsIkRhdGVQYXJ0SXNWaXNpYmxlIjpmYWxzZSwiVGltZVBhcnRJc1Zpc2libGUiOmZhbHNlfX0sIldlZWtOdW1iZXJpbmciOnsiJGlkIjoiMjM5MiIsIkZvcm1hdCI6MCwiSXNWaXNpYmxlIjpmYWxzZSwiTGFzdEtub3duVmlzaWJpbGl0eVN0YXRlIjpmYWxzZX0sIklzVmlzaWJsZSI6dHJ1ZSwiUGFyZW50U3R5bGUiOm51bGx9LCJJbmRleCI6MCwiU21hcnREdXJhdGlvbkFjdGl2YXRlZCI6ZmFsc2UsIkRhdGVGb3JtYXQiOnsiJHJlZiI6IjIzOTAifSwiV2Vla051bWJlcmluZyI6eyIkaWQiOiIyMzkzIiwiRm9ybWF0IjowLCJJc1Zpc2libGUiOmZhbHNlLCJMYXN0S25vd25WaXNpYmlsaXR5U3RhdGUiOmZhbHNlfSwiSWQiOiI3NzA0YzMxZi0wN2I1LTQ2MjMtYjU2MS0yZTVlZTM5YWYxYTgiLCJJbXBvcnRJZCI6IjM1IiwiVGl0bGUiOiJFbWFpbCBSZW1pbmRlciIsIk5vdGUiOm51bGwsIkh5cGVybGluayI6eyIkaWQiOiIyMzk0IiwiQWRkcmVzcyI6bnVsbCwiU3ViQWRkcmVzcyI6bnVsbH0sIklzQ2hhbmdlZCI6ZmFsc2UsIklzTmV3IjpmYWxzZX19LHsiJGlkIjoiMjM5NSIsIl9hdHRhY2hlZE1pbGVzdG9uZXMiOltdLCJUYXNrRGVmaW5pdGlvbiI6eyIkaWQiOiIyMzk2IiwiR3JvdXBOYW1lIjpudWxsLCJTdGFydERhdGUiOiIyMDE5LTA0LTE1VDAwOjAwOjAwIiwiRW5kRGF0ZSI6IjIwMTktMDQtMTlUMjM6NTk6MDAiLCJQZXJjZW50YWdlQ29tcGxldGUiOm51bGwsIlN0eWxlIjp7IiRpZCI6IjIzOTciLCJTaGFwZSI6MiwiU2hhcGVUaGlja25lc3MiOjAsIkR1cmF0aW9uRm9ybWF0IjowLCJJbmNsdWRlTm9uV29ya2luZ0RheXNJbkR1cmF0aW9uIjpmYWxzZSwiUGVyY2VudGFnZUNvbXBsZXRlU3R5bGUiOnsiJGlkIjoiMjM5OCIsIkZvbnRTZXR0aW5ncyI6eyIkaWQiOiIyMzk5IiwiRm9udFNpemUiOjksIkZvbnROYW1lIjoiQ2FsaWJyaSIsIklzQm9sZCI6ZmFsc2UsIklzSXRhbGljIjpmYWxzZSwiSXNVbmRlcmxpbmVkIjpmYWxzZSwiUGFyZW50U3R5bGUiOm51bGx9LCJBdXRvU2l6ZSI6MCwiRm9yZWdyb3VuZCI6eyIkaWQiOiIyNDAwIiwiQ29sb3IiOnsiJGlkIjoiMjQw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NDAyIiwiVG9wIjowLjAsIkxlZnQiOjAuMCwiUmlnaHQiOjAuMCwiQm90dG9tIjowLjB9LCJQYWRkaW5nIjp7IiRpZCI6IjI0MDMiLCJUb3AiOjAuMCwiTGVmdCI6MC4wLCJSaWdodCI6MC4wLCJCb3R0b20iOjAuMH0sIkJhY2tncm91bmQiOnsiJGlkIjoiMjQwNCIsIkNvbG9yIjp7IiRpZCI6IjI0MDUiLCJBIjo4OSwiUiI6MCwiRyI6MCwiQiI6MH19LCJJc1Zpc2libGUiOnRydWUsIldpZHRoIjowLjAsIkhlaWdodCI6MC4wLCJCb3JkZXJTdHlsZSI6eyIkaWQiOiIyNDA2IiwiTGluZUNvbG9yIjpudWxsLCJMaW5lV2VpZ2h0IjowLjAsIkxpbmVUeXBlIjowLCJQYXJlbnRTdHlsZSI6bnVsbH0sIlBhcmVudFN0eWxlIjpudWxsfSwiRHVyYXRpb25TdHlsZSI6eyIkaWQiOiIyNDA3IiwiRm9udFNldHRpbmdzIjp7IiRpZCI6IjI0MDgiLCJGb250U2l6ZSI6MTAsIkZvbnROYW1lIjoiQ2FsaWJyaSIsIklzQm9sZCI6ZmFsc2UsIklzSXRhbGljIjpmYWxzZSwiSXNVbmRlcmxpbmVkIjpmYWxzZSwiUGFyZW50U3R5bGUiOm51bGx9LCJBdXRvU2l6ZSI6MCwiRm9yZWdyb3VuZCI6eyIkaWQiOiIyNDA5IiwiQ29sb3IiOnsiJGlkIjoiMjQx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0MTEiLCJUb3AiOjAuMCwiTGVmdCI6MC4wLCJSaWdodCI6MC4wLCJCb3R0b20iOjAuMH0sIlBhZGRpbmciOnsiJGlkIjoiMjQxMiIsIlRvcCI6MC4wLCJMZWZ0IjowLjAsIlJpZ2h0IjowLjAsIkJvdHRvbSI6MC4wfSwiQmFja2dyb3VuZCI6eyIkaWQiOiIyNDEzIiwiQ29sb3IiOnsiJGlkIjoiMjQxNCIsIkEiOjg5LCJSIjowLCJHIjowLCJCIjowfX0sIklzVmlzaWJsZSI6dHJ1ZSwiV2lkdGgiOjAuMCwiSGVpZ2h0IjowLjAsIkJvcmRlclN0eWxlIjp7IiRpZCI6IjI0MTUiLCJMaW5lQ29sb3IiOm51bGwsIkxpbmVXZWlnaHQiOjAuMCwiTGluZVR5cGUiOjAsIlBhcmVudFN0eWxlIjpudWxsfSwiUGFyZW50U3R5bGUiOm51bGx9LCJIb3Jpem9udGFsQ29ubmVjdG9yU3R5bGUiOnsiJGlkIjoiMjQxNiIsIkxpbmVDb2xvciI6eyIkaWQiOiIyNDE3IiwiJHR5cGUiOiJOTFJFLkNvbW1vbi5Eb20uU29saWRDb2xvckJydXNoLCBOTFJFLkNvbW1vbiIsIkNvbG9yIjp7IiRpZCI6IjI0MTgiLCJBIjoyNTUsIlIiOjIwNCwiRyI6MjA0LCJCIjoyMDR9fSwiTGluZVdlaWdodCI6MC4wLCJMaW5lVHlwZSI6MCwiUGFyZW50U3R5bGUiOm51bGx9LCJWZXJ0aWNhbENvbm5lY3RvclN0eWxlIjp7IiRpZCI6IjI0MTkiLCJMaW5lQ29sb3IiOnsiJGlkIjoiMjQyMCIsIiR0eXBlIjoiTkxSRS5Db21tb24uRG9tLlNvbGlkQ29sb3JCcnVzaCwgTkxSRS5Db21tb24iLCJDb2xvciI6eyIkaWQiOiIyNDI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QyMiIsIk1hcmdpbiI6eyIkaWQiOiIyNDIzIiwiVG9wIjowLjAsIkxlZnQiOjQuMCwiUmlnaHQiOjQuMCwiQm90dG9tIjowLjB9LCJQYWRkaW5nIjp7IiRpZCI6IjI0MjQiLCJUb3AiOjAuMCwiTGVmdCI6MC4wLCJSaWdodCI6MC4wLCJCb3R0b20iOjAuMH0sIkJhY2tncm91bmQiOnsiJGlkIjoiMjQyNSIsIkNvbG9yIjp7IiRpZCI6IjI0MjYiLCJBIjoyNTUsIlIiOjAsIkciOjExNCwiQiI6MTg4fX0sIklzVmlzaWJsZSI6dHJ1ZSwiV2lkdGgiOjE4NS4wLCJIZWlnaHQiOjEwLjAsIkJvcmRlclN0eWxlIjp7IiRpZCI6IjI0MjciLCJMaW5lQ29sb3IiOnsiJGlkIjoiMjQyOCIsIiR0eXBlIjoiTkxSRS5Db21tb24uRG9tLlNvbGlkQ29sb3JCcnVzaCwgTkxSRS5Db21tb24iLCJDb2xvciI6eyIkaWQiOiIyNDI5IiwiQSI6MjU1LCJSIjoyNTUsIkciOjAsIkIiOjB9fSwiTGluZVdlaWdodCI6MC4wLCJMaW5lVHlwZSI6MCwiUGFyZW50U3R5bGUiOm51bGx9LCJQYXJlbnRTdHlsZSI6bnVsbH0sIlRpdGxlU3R5bGUiOnsiJGlkIjoiMjQzMCIsIkZvbnRTZXR0aW5ncyI6eyIkaWQiOiIyNDMxIiwiRm9udFNpemUiOjEwLCJGb250TmFtZSI6IkNhbGlicmkiLCJJc0JvbGQiOnRydWUsIklzSXRhbGljIjpmYWxzZSwiSXNVbmRlcmxpbmVkIjpmYWxzZSwiUGFyZW50U3R5bGUiOm51bGx9LCJBdXRvU2l6ZSI6MCwiRm9yZWdyb3VuZCI6eyIkaWQiOiIyNDMyIiwiQ29sb3IiOnsiJGlkIjoiMjQz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DM0IiwiVG9wIjowLjAsIkxlZnQiOjAuMCwiUmlnaHQiOjAuMCwiQm90dG9tIjowLjB9LCJQYWRkaW5nIjp7IiRpZCI6IjI0MzUiLCJUb3AiOjAuMCwiTGVmdCI6MC4wLCJSaWdodCI6MC4wLCJCb3R0b20iOjAuMH0sIkJhY2tncm91bmQiOnsiJGlkIjoiMjQzNiIsIkNvbG9yIjp7IiRpZCI6IjI0MzciLCJBIjowLCJSIjoyNTUsIkciOjI1NSwiQiI6MjU1fX0sIklzVmlzaWJsZSI6dHJ1ZSwiV2lkdGgiOjAuMCwiSGVpZ2h0IjowLjAsIkJvcmRlclN0eWxlIjp7IiRpZCI6IjI0MzgiLCJMaW5lQ29sb3IiOm51bGwsIkxpbmVXZWlnaHQiOjAuMCwiTGluZVR5cGUiOjAsIlBhcmVudFN0eWxlIjpudWxsfSwiUGFyZW50U3R5bGUiOm51bGx9LCJEYXRlU3R5bGUiOnsiJGlkIjoiMjQzOSIsIkZvbnRTZXR0aW5ncyI6eyIkaWQiOiIyNDQwIiwiRm9udFNpemUiOjksIkZvbnROYW1lIjoiQ2FsaWJyaSIsIklzQm9sZCI6ZmFsc2UsIklzSXRhbGljIjpmYWxzZSwiSXNVbmRlcmxpbmVkIjpmYWxzZSwiUGFyZW50U3R5bGUiOm51bGx9LCJBdXRvU2l6ZSI6MCwiRm9yZWdyb3VuZCI6eyIkaWQiOiIyNDQxIiwiQ29sb3IiOnsiJGlkIjoiMjQ0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Q0MyIsIlRvcCI6MC4wLCJMZWZ0IjowLjAsIlJpZ2h0IjowLjAsIkJvdHRvbSI6MC4wfSwiUGFkZGluZyI6eyIkaWQiOiIyNDQ0IiwiVG9wIjowLjAsIkxlZnQiOjAuMCwiUmlnaHQiOjAuMCwiQm90dG9tIjowLjB9LCJCYWNrZ3JvdW5kIjp7IiRpZCI6IjI0NDUiLCJDb2xvciI6eyIkcmVmIjoiMjQxNCJ9fSwiSXNWaXNpYmxlIjp0cnVlLCJXaWR0aCI6MC4wLCJIZWlnaHQiOjAuMCwiQm9yZGVyU3R5bGUiOnsiJGlkIjoiMjQ0NiIsIkxpbmVDb2xvciI6bnVsbCwiTGluZVdlaWdodCI6MC4wLCJMaW5lVHlwZSI6MCwiUGFyZW50U3R5bGUiOm51bGx9LCJQYXJlbnRTdHlsZSI6bnVsbH0sIkRhdGVGb3JtYXQiOnsiJGlkIjoiMjQ0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0NDgiLCJEYXRlUGFydElzVmlzaWJsZSI6ZmFsc2UsIlRpbWVQYXJ0SXNWaXNpYmxlIjpmYWxzZX19LCJXZWVrTnVtYmVyaW5nIjp7IiRpZCI6IjI0NDkiLCJGb3JtYXQiOjAsIklzVmlzaWJsZSI6ZmFsc2UsIkxhc3RLbm93blZpc2liaWxpdHlTdGF0ZSI6ZmFsc2V9LCJJc1Zpc2libGUiOnRydWUsIlBhcmVudFN0eWxlIjpudWxsfSwiSW5kZXgiOjEsIlNtYXJ0RHVyYXRpb25BY3RpdmF0ZWQiOmZhbHNlLCJEYXRlRm9ybWF0Ijp7IiRyZWYiOiIyNDQ3In0sIldlZWtOdW1iZXJpbmciOnsiJGlkIjoiMjQ1MCIsIkZvcm1hdCI6MCwiSXNWaXNpYmxlIjpmYWxzZSwiTGFzdEtub3duVmlzaWJpbGl0eVN0YXRlIjpmYWxzZX0sIklkIjoiY2M1NGVhZGMtZTBjZi00ZTkyLTliNzUtYjVjN2ViNjg5ZTI1IiwiSW1wb3J0SWQiOiIzNyIsIlRpdGxlIjoiQXV0by1wcmlvcml0aXplIiwiTm90ZSI6bnVsbCwiSHlwZXJsaW5rIjp7IiRpZCI6IjI0NTEiLCJBZGRyZXNzIjpudWxsLCJTdWJBZGRyZXNzIjpudWxsfSwiSXNDaGFuZ2VkIjpmYWxzZSwiSXNOZXciOmZhbHNlfX1dLCJfbWlsZXN0b25lcyI6W10sIklkIjoiMDdlNTU1NzUtMmNmZi00NmU3LWIyMTAtZmE1MDE1NjMyMGM1IiwiSXNTaW5nbGVJdGVtUm93IjpmYWxzZX0seyIkaWQiOiIyNDUyIiwiX3Rhc2tzIjpbeyIkaWQiOiIyNDUzIiwiX2F0dGFjaGVkTWlsZXN0b25lcyI6W10sIlRhc2tEZWZpbml0aW9uIjp7IiRpZCI6IjI0NTQiLCJHcm91cE5hbWUiOm51bGwsIlN0YXJ0RGF0ZSI6IjIwMTktMDQtMTVUMDA6MDA6MDAiLCJFbmREYXRlIjoiMjAxOS0wNC0xOVQyMzo1OTowMCIsIlBlcmNlbnRhZ2VDb21wbGV0ZSI6bnVsbCwiU3R5bGUiOnsiJGlkIjoiMjQ1NSIsIlNoYXBlIjoyLCJTaGFwZVRoaWNrbmVzcyI6MCwiRHVyYXRpb25Gb3JtYXQiOjAsIkluY2x1ZGVOb25Xb3JraW5nRGF5c0luRHVyYXRpb24iOmZhbHNlLCJQZXJjZW50YWdlQ29tcGxldGVTdHlsZSI6eyIkaWQiOiIyNDU2IiwiRm9udFNldHRpbmdzIjp7IiRpZCI6IjI0NTciLCJGb250U2l6ZSI6OSwiRm9udE5hbWUiOiJDYWxpYnJpIiwiSXNCb2xkIjpmYWxzZSwiSXNJdGFsaWMiOmZhbHNlLCJJc1VuZGVybGluZWQiOmZhbHNlLCJQYXJlbnRTdHlsZSI6bnVsbH0sIkF1dG9TaXplIjowLCJGb3JlZ3JvdW5kIjp7IiRpZCI6IjI0NTgiLCJDb2xvciI6eyIkaWQiOiIyNDU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0NjAiLCJUb3AiOjAuMCwiTGVmdCI6MC4wLCJSaWdodCI6MC4wLCJCb3R0b20iOjAuMH0sIlBhZGRpbmciOnsiJGlkIjoiMjQ2MSIsIlRvcCI6MC4wLCJMZWZ0IjowLjAsIlJpZ2h0IjowLjAsIkJvdHRvbSI6MC4wfSwiQmFja2dyb3VuZCI6eyIkaWQiOiIyNDYyIiwiQ29sb3IiOnsiJGlkIjoiMjQ2MyIsIkEiOjg5LCJSIjowLCJHIjowLCJCIjowfX0sIklzVmlzaWJsZSI6dHJ1ZSwiV2lkdGgiOjAuMCwiSGVpZ2h0IjowLjAsIkJvcmRlclN0eWxlIjp7IiRpZCI6IjI0NjQiLCJMaW5lQ29sb3IiOm51bGwsIkxpbmVXZWlnaHQiOjAuMCwiTGluZVR5cGUiOjAsIlBhcmVudFN0eWxlIjpudWxsfSwiUGFyZW50U3R5bGUiOm51bGx9LCJEdXJhdGlvblN0eWxlIjp7IiRpZCI6IjI0NjUiLCJGb250U2V0dGluZ3MiOnsiJGlkIjoiMjQ2NiIsIkZvbnRTaXplIjoxMCwiRm9udE5hbWUiOiJDYWxpYnJpIiwiSXNCb2xkIjpmYWxzZSwiSXNJdGFsaWMiOmZhbHNlLCJJc1VuZGVybGluZWQiOmZhbHNlLCJQYXJlbnRTdHlsZSI6bnVsbH0sIkF1dG9TaXplIjowLCJGb3JlZ3JvdW5kIjp7IiRpZCI6IjI0NjciLCJDb2xvciI6eyIkaWQiOiIyNDY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2OSIsIlRvcCI6MC4wLCJMZWZ0IjowLjAsIlJpZ2h0IjowLjAsIkJvdHRvbSI6MC4wfSwiUGFkZGluZyI6eyIkaWQiOiIyNDcwIiwiVG9wIjowLjAsIkxlZnQiOjAuMCwiUmlnaHQiOjAuMCwiQm90dG9tIjowLjB9LCJCYWNrZ3JvdW5kIjp7IiRpZCI6IjI0NzEiLCJDb2xvciI6eyIkaWQiOiIyNDcyIiwiQSI6ODksIlIiOjAsIkciOjAsIkIiOjB9fSwiSXNWaXNpYmxlIjp0cnVlLCJXaWR0aCI6MC4wLCJIZWlnaHQiOjAuMCwiQm9yZGVyU3R5bGUiOnsiJGlkIjoiMjQ3MyIsIkxpbmVDb2xvciI6bnVsbCwiTGluZVdlaWdodCI6MC4wLCJMaW5lVHlwZSI6MCwiUGFyZW50U3R5bGUiOm51bGx9LCJQYXJlbnRTdHlsZSI6bnVsbH0sIkhvcml6b250YWxDb25uZWN0b3JTdHlsZSI6eyIkaWQiOiIyNDc0IiwiTGluZUNvbG9yIjp7IiRpZCI6IjI0NzUiLCIkdHlwZSI6Ik5MUkUuQ29tbW9uLkRvbS5Tb2xpZENvbG9yQnJ1c2gsIE5MUkUuQ29tbW9uIiwiQ29sb3IiOnsiJGlkIjoiMjQ3NiIsIkEiOjI1NSwiUiI6MjA0LCJHIjoyMDQsIkIiOjIwNH19LCJMaW5lV2VpZ2h0IjowLjAsIkxpbmVUeXBlIjowLCJQYXJlbnRTdHlsZSI6bnVsbH0sIlZlcnRpY2FsQ29ubmVjdG9yU3R5bGUiOnsiJGlkIjoiMjQ3NyIsIkxpbmVDb2xvciI6eyIkaWQiOiIyNDc4IiwiJHR5cGUiOiJOTFJFLkNvbW1vbi5Eb20uU29saWRDb2xvckJydXNoLCBOTFJFLkNvbW1vbiIsIkNvbG9yIjp7IiRpZCI6IjI0Nz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NDgwIiwiTWFyZ2luIjp7IiRpZCI6IjI0ODEiLCJUb3AiOjAuMCwiTGVmdCI6NC4wLCJSaWdodCI6NC4wLCJCb3R0b20iOjAuMH0sIlBhZGRpbmciOnsiJGlkIjoiMjQ4MiIsIlRvcCI6MC4wLCJMZWZ0IjowLjAsIlJpZ2h0IjowLjAsIkJvdHRvbSI6MC4wfSwiQmFja2dyb3VuZCI6eyIkaWQiOiIyNDgzIiwiQ29sb3IiOnsiJGlkIjoiMjQ4NCIsIkEiOjI1NSwiUiI6MjU1LCJHIjoxOTIsIkIiOjB9fSwiSXNWaXNpYmxlIjp0cnVlLCJXaWR0aCI6MTg1LjAsIkhlaWdodCI6MTAuMCwiQm9yZGVyU3R5bGUiOnsiJGlkIjoiMjQ4NSIsIkxpbmVDb2xvciI6eyIkaWQiOiIyNDg2IiwiJHR5cGUiOiJOTFJFLkNvbW1vbi5Eb20uU29saWRDb2xvckJydXNoLCBOTFJFLkNvbW1vbiIsIkNvbG9yIjp7IiRpZCI6IjI0ODciLCJBIjoyNTUsIlIiOjI1NSwiRyI6MCwiQiI6MH19LCJMaW5lV2VpZ2h0IjowLjAsIkxpbmVUeXBlIjowLCJQYXJlbnRTdHlsZSI6bnVsbH0sIlBhcmVudFN0eWxlIjpudWxsfSwiVGl0bGVTdHlsZSI6eyIkaWQiOiIyNDg4IiwiRm9udFNldHRpbmdzIjp7IiRpZCI6IjI0ODkiLCJGb250U2l6ZSI6MTAsIkZvbnROYW1lIjoiQ2FsaWJyaSIsIklzQm9sZCI6dHJ1ZSwiSXNJdGFsaWMiOmZhbHNlLCJJc1VuZGVybGluZWQiOmZhbHNlLCJQYXJlbnRTdHlsZSI6bnVsbH0sIkF1dG9TaXplIjowLCJGb3JlZ3JvdW5kIjp7IiRpZCI6IjI0OTAiLCJDb2xvciI6eyIkaWQiOiIyNDk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0OTIiLCJUb3AiOjAuMCwiTGVmdCI6MC4wLCJSaWdodCI6MC4wLCJCb3R0b20iOjAuMH0sIlBhZGRpbmciOnsiJGlkIjoiMjQ5MyIsIlRvcCI6MC4wLCJMZWZ0IjowLjAsIlJpZ2h0IjowLjAsIkJvdHRvbSI6MC4wfSwiQmFja2dyb3VuZCI6eyIkaWQiOiIyNDk0IiwiQ29sb3IiOnsiJGlkIjoiMjQ5NSIsIkEiOjAsIlIiOjI1NSwiRyI6MjU1LCJCIjoyNTV9fSwiSXNWaXNpYmxlIjp0cnVlLCJXaWR0aCI6MC4wLCJIZWlnaHQiOjAuMCwiQm9yZGVyU3R5bGUiOnsiJGlkIjoiMjQ5NiIsIkxpbmVDb2xvciI6bnVsbCwiTGluZVdlaWdodCI6MC4wLCJMaW5lVHlwZSI6MCwiUGFyZW50U3R5bGUiOm51bGx9LCJQYXJlbnRTdHlsZSI6bnVsbH0sIkRhdGVTdHlsZSI6eyIkaWQiOiIyNDk3IiwiRm9udFNldHRpbmdzIjp7IiRpZCI6IjI0OTgiLCJGb250U2l6ZSI6OSwiRm9udE5hbWUiOiJDYWxpYnJpIiwiSXNCb2xkIjpmYWxzZSwiSXNJdGFsaWMiOmZhbHNlLCJJc1VuZGVybGluZWQiOmZhbHNlLCJQYXJlbnRTdHlsZSI6bnVsbH0sIkF1dG9TaXplIjowLCJGb3JlZ3JvdW5kIjp7IiRpZCI6IjI0OTkiLCJDb2xvciI6eyIkaWQiOiIyNT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TAxIiwiVG9wIjowLjAsIkxlZnQiOjAuMCwiUmlnaHQiOjAuMCwiQm90dG9tIjowLjB9LCJQYWRkaW5nIjp7IiRpZCI6IjI1MDIiLCJUb3AiOjAuMCwiTGVmdCI6MC4wLCJSaWdodCI6MC4wLCJCb3R0b20iOjAuMH0sIkJhY2tncm91bmQiOnsiJGlkIjoiMjUwMyIsIkNvbG9yIjp7IiRyZWYiOiIyNDcyIn19LCJJc1Zpc2libGUiOnRydWUsIldpZHRoIjowLjAsIkhlaWdodCI6MC4wLCJCb3JkZXJTdHlsZSI6eyIkaWQiOiIyNTA0IiwiTGluZUNvbG9yIjpudWxsLCJMaW5lV2VpZ2h0IjowLjAsIkxpbmVUeXBlIjowLCJQYXJlbnRTdHlsZSI6bnVsbH0sIlBhcmVudFN0eWxlIjpudWxsfSwiRGF0ZUZvcm1hdCI6eyIkaWQiOiIyNTA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UwNiIsIkRhdGVQYXJ0SXNWaXNpYmxlIjpmYWxzZSwiVGltZVBhcnRJc1Zpc2libGUiOmZhbHNlfX0sIldlZWtOdW1iZXJpbmciOnsiJGlkIjoiMjUwNyIsIkZvcm1hdCI6MCwiSXNWaXNpYmxlIjpmYWxzZSwiTGFzdEtub3duVmlzaWJpbGl0eVN0YXRlIjpmYWxzZX0sIklzVmlzaWJsZSI6dHJ1ZSwiUGFyZW50U3R5bGUiOm51bGx9LCJJbmRleCI6MywiU21hcnREdXJhdGlvbkFjdGl2YXRlZCI6ZmFsc2UsIkRhdGVGb3JtYXQiOnsiJHJlZiI6IjI1MDUifSwiV2Vla051bWJlcmluZyI6eyIkaWQiOiIyNTA4IiwiRm9ybWF0IjowLCJJc1Zpc2libGUiOmZhbHNlLCJMYXN0S25vd25WaXNpYmlsaXR5U3RhdGUiOmZhbHNlfSwiSWQiOiIwNWIwNjE2ZC0yZGEyLTQ5MDEtOTEwZC1lNmI4YjJlMTY1ODUiLCJJbXBvcnRJZCI6IjM4IiwiVGl0bGUiOiJBZ2luZyBBbGVydHMiLCJOb3RlIjpudWxsLCJIeXBlcmxpbmsiOnsiJGlkIjoiMjUwOSIsIkFkZHJlc3MiOm51bGwsIlN1YkFkZHJlc3MiOm51bGx9LCJJc0NoYW5nZWQiOmZhbHNlLCJJc05ldyI6ZmFsc2V9fSx7IiRpZCI6IjI1MTAiLCJfYXR0YWNoZWRNaWxlc3RvbmVzIjpbXSwiVGFza0RlZmluaXRpb24iOnsiJGlkIjoiMjUxMSIsIkdyb3VwTmFtZSI6bnVsbCwiU3RhcnREYXRlIjoiMjAxOS0wNC0wOFQwMDowMDowMCIsIkVuZERhdGUiOiIyMDE5LTA0LTEyVDIzOjU5OjAwIiwiUGVyY2VudGFnZUNvbXBsZXRlIjpudWxsLCJTdHlsZSI6eyIkaWQiOiIyNTEyIiwiU2hhcGUiOjIsIlNoYXBlVGhpY2tuZXNzIjowLCJEdXJhdGlvbkZvcm1hdCI6MCwiSW5jbHVkZU5vbldvcmtpbmdEYXlzSW5EdXJhdGlvbiI6ZmFsc2UsIlBlcmNlbnRhZ2VDb21wbGV0ZVN0eWxlIjp7IiRpZCI6IjI1MTMiLCJGb250U2V0dGluZ3MiOnsiJGlkIjoiMjUxNCIsIkZvbnRTaXplIjo5LCJGb250TmFtZSI6IkNhbGlicmkiLCJJc0JvbGQiOmZhbHNlLCJJc0l0YWxpYyI6ZmFsc2UsIklzVW5kZXJsaW5lZCI6ZmFsc2UsIlBhcmVudFN0eWxlIjpudWxsfSwiQXV0b1NpemUiOjAsIkZvcmVncm91bmQiOnsiJGlkIjoiMjUxNSIsIkNvbG9yIjp7IiRpZCI6IjI1MT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jUxNyIsIlRvcCI6MC4wLCJMZWZ0IjowLjAsIlJpZ2h0IjowLjAsIkJvdHRvbSI6MC4wfSwiUGFkZGluZyI6eyIkaWQiOiIyNTE4IiwiVG9wIjowLjAsIkxlZnQiOjAuMCwiUmlnaHQiOjAuMCwiQm90dG9tIjowLjB9LCJCYWNrZ3JvdW5kIjp7IiRpZCI6IjI1MTkiLCJDb2xvciI6eyIkaWQiOiIyNTIwIiwiQSI6ODksIlIiOjAsIkciOjAsIkIiOjB9fSwiSXNWaXNpYmxlIjp0cnVlLCJXaWR0aCI6MC4wLCJIZWlnaHQiOjAuMCwiQm9yZGVyU3R5bGUiOnsiJGlkIjoiMjUyMSIsIkxpbmVDb2xvciI6bnVsbCwiTGluZVdlaWdodCI6MC4wLCJMaW5lVHlwZSI6MCwiUGFyZW50U3R5bGUiOm51bGx9LCJQYXJlbnRTdHlsZSI6bnVsbH0sIkR1cmF0aW9uU3R5bGUiOnsiJGlkIjoiMjUyMiIsIkZvbnRTZXR0aW5ncyI6eyIkaWQiOiIyNTIzIiwiRm9udFNpemUiOjEwLCJGb250TmFtZSI6IkNhbGlicmkiLCJJc0JvbGQiOmZhbHNlLCJJc0l0YWxpYyI6ZmFsc2UsIklzVW5kZXJsaW5lZCI6ZmFsc2UsIlBhcmVudFN0eWxlIjpudWxsfSwiQXV0b1NpemUiOjAsIkZvcmVncm91bmQiOnsiJGlkIjoiMjUyNCIsIkNvbG9yIjp7IiRpZCI6IjI1Mj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TI2IiwiVG9wIjowLjAsIkxlZnQiOjAuMCwiUmlnaHQiOjAuMCwiQm90dG9tIjowLjB9LCJQYWRkaW5nIjp7IiRpZCI6IjI1MjciLCJUb3AiOjAuMCwiTGVmdCI6MC4wLCJSaWdodCI6MC4wLCJCb3R0b20iOjAuMH0sIkJhY2tncm91bmQiOnsiJGlkIjoiMjUyOCIsIkNvbG9yIjp7IiRpZCI6IjI1MjkiLCJBIjo4OSwiUiI6MCwiRyI6MCwiQiI6MH19LCJJc1Zpc2libGUiOnRydWUsIldpZHRoIjowLjAsIkhlaWdodCI6MC4wLCJCb3JkZXJTdHlsZSI6eyIkaWQiOiIyNTMwIiwiTGluZUNvbG9yIjpudWxsLCJMaW5lV2VpZ2h0IjowLjAsIkxpbmVUeXBlIjowLCJQYXJlbnRTdHlsZSI6bnVsbH0sIlBhcmVudFN0eWxlIjpudWxsfSwiSG9yaXpvbnRhbENvbm5lY3RvclN0eWxlIjp7IiRpZCI6IjI1MzEiLCJMaW5lQ29sb3IiOnsiJGlkIjoiMjUzMiIsIiR0eXBlIjoiTkxSRS5Db21tb24uRG9tLlNvbGlkQ29sb3JCcnVzaCwgTkxSRS5Db21tb24iLCJDb2xvciI6eyIkaWQiOiIyNTMzIiwiQSI6MjU1LCJSIjoyMDQsIkciOjIwNCwiQiI6MjA0fX0sIkxpbmVXZWlnaHQiOjAuMCwiTGluZVR5cGUiOjAsIlBhcmVudFN0eWxlIjpudWxsfSwiVmVydGljYWxDb25uZWN0b3JTdHlsZSI6eyIkaWQiOiIyNTM0IiwiTGluZUNvbG9yIjp7IiRpZCI6IjI1MzUiLCIkdHlwZSI6Ik5MUkUuQ29tbW9uLkRvbS5Tb2xpZENvbG9yQnJ1c2gsIE5MUkUuQ29tbW9uIiwiQ29sb3IiOnsiJGlkIjoiMjUz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I1MzciLCJNYXJnaW4iOnsiJGlkIjoiMjUzOCIsIlRvcCI6MC4wLCJMZWZ0Ijo0LjAsIlJpZ2h0Ijo0LjAsIkJvdHRvbSI6MC4wfSwiUGFkZGluZyI6eyIkaWQiOiIyNTM5IiwiVG9wIjowLjAsIkxlZnQiOjAuMCwiUmlnaHQiOjAuMCwiQm90dG9tIjowLjB9LCJCYWNrZ3JvdW5kIjp7IiRpZCI6IjI1NDAiLCJDb2xvciI6eyIkaWQiOiIyNTQxIiwiQSI6MjU1LCJSIjoxNzgsIkciOjE0LCJCIjoxOH19LCJJc1Zpc2libGUiOnRydWUsIldpZHRoIjoxODUuMCwiSGVpZ2h0IjoxMC4wLCJCb3JkZXJTdHlsZSI6eyIkaWQiOiIyNTQyIiwiTGluZUNvbG9yIjp7IiRpZCI6IjI1NDMiLCIkdHlwZSI6Ik5MUkUuQ29tbW9uLkRvbS5Tb2xpZENvbG9yQnJ1c2gsIE5MUkUuQ29tbW9uIiwiQ29sb3IiOnsiJGlkIjoiMjU0NCIsIkEiOjI1NSwiUiI6MjU1LCJHIjowLCJCIjowfX0sIkxpbmVXZWlnaHQiOjAuMCwiTGluZVR5cGUiOjAsIlBhcmVudFN0eWxlIjpudWxsfSwiUGFyZW50U3R5bGUiOm51bGx9LCJUaXRsZVN0eWxlIjp7IiRpZCI6IjI1NDUiLCJGb250U2V0dGluZ3MiOnsiJGlkIjoiMjU0NiIsIkZvbnRTaXplIjoxMCwiRm9udE5hbWUiOiJDYWxpYnJpIiwiSXNCb2xkIjp0cnVlLCJJc0l0YWxpYyI6ZmFsc2UsIklzVW5kZXJsaW5lZCI6ZmFsc2UsIlBhcmVudFN0eWxlIjpudWxsfSwiQXV0b1NpemUiOjAsIkZvcmVncm91bmQiOnsiJGlkIjoiMjU0NyIsIkNvbG9yIjp7IiRpZCI6IjI1ND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U0OSIsIlRvcCI6MC4wLCJMZWZ0IjowLjAsIlJpZ2h0IjowLjAsIkJvdHRvbSI6MC4wfSwiUGFkZGluZyI6eyIkaWQiOiIyNTUwIiwiVG9wIjowLjAsIkxlZnQiOjAuMCwiUmlnaHQiOjAuMCwiQm90dG9tIjowLjB9LCJCYWNrZ3JvdW5kIjp7IiRpZCI6IjI1NTEiLCJDb2xvciI6eyIkaWQiOiIyNTUyIiwiQSI6MCwiUiI6MjU1LCJHIjoyNTUsIkIiOjI1NX19LCJJc1Zpc2libGUiOnRydWUsIldpZHRoIjowLjAsIkhlaWdodCI6MC4wLCJCb3JkZXJTdHlsZSI6eyIkaWQiOiIyNTUzIiwiTGluZUNvbG9yIjpudWxsLCJMaW5lV2VpZ2h0IjowLjAsIkxpbmVUeXBlIjowLCJQYXJlbnRTdHlsZSI6bnVsbH0sIlBhcmVudFN0eWxlIjpudWxsfSwiRGF0ZVN0eWxlIjp7IiRpZCI6IjI1NTQiLCJGb250U2V0dGluZ3MiOnsiJGlkIjoiMjU1NSIsIkZvbnRTaXplIjo5LCJGb250TmFtZSI6IkNhbGlicmkiLCJJc0JvbGQiOmZhbHNlLCJJc0l0YWxpYyI6ZmFsc2UsIklzVW5kZXJsaW5lZCI6ZmFsc2UsIlBhcmVudFN0eWxlIjpudWxsfSwiQXV0b1NpemUiOjAsIkZvcmVncm91bmQiOnsiJGlkIjoiMjU1NiIsIkNvbG9yIjp7IiRpZCI6IjI1N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1NTgiLCJUb3AiOjAuMCwiTGVmdCI6MC4wLCJSaWdodCI6MC4wLCJCb3R0b20iOjAuMH0sIlBhZGRpbmciOnsiJGlkIjoiMjU1OSIsIlRvcCI6MC4wLCJMZWZ0IjowLjAsIlJpZ2h0IjowLjAsIkJvdHRvbSI6MC4wfSwiQmFja2dyb3VuZCI6eyIkaWQiOiIyNTYwIiwiQ29sb3IiOnsiJHJlZiI6IjI1MjkifX0sIklzVmlzaWJsZSI6dHJ1ZSwiV2lkdGgiOjAuMCwiSGVpZ2h0IjowLjAsIkJvcmRlclN0eWxlIjp7IiRpZCI6IjI1NjEiLCJMaW5lQ29sb3IiOm51bGwsIkxpbmVXZWlnaHQiOjAuMCwiTGluZVR5cGUiOjAsIlBhcmVudFN0eWxlIjpudWxsfSwiUGFyZW50U3R5bGUiOm51bGx9LCJEYXRlRm9ybWF0Ijp7IiRpZCI6IjI1Nj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TYzIiwiRGF0ZVBhcnRJc1Zpc2libGUiOmZhbHNlLCJUaW1lUGFydElzVmlzaWJsZSI6ZmFsc2V9fSwiV2Vla051bWJlcmluZyI6eyIkaWQiOiIyNTY0IiwiRm9ybWF0IjowLCJJc1Zpc2libGUiOmZhbHNlLCJMYXN0S25vd25WaXNpYmlsaXR5U3RhdGUiOmZhbHNlfSwiSXNWaXNpYmxlIjp0cnVlLCJQYXJlbnRTdHlsZSI6bnVsbH0sIkluZGV4IjoyLCJTbWFydER1cmF0aW9uQWN0aXZhdGVkIjpmYWxzZSwiRGF0ZUZvcm1hdCI6eyIkcmVmIjoiMjU2MiJ9LCJXZWVrTnVtYmVyaW5nIjp7IiRpZCI6IjI1NjUiLCJGb3JtYXQiOjAsIklzVmlzaWJsZSI6ZmFsc2UsIkxhc3RLbm93blZpc2liaWxpdHlTdGF0ZSI6ZmFsc2V9LCJJZCI6IjFiYWYzOWQ2LWNiODgtNDY5YS1hODgwLTIzYTZiNDc1N2QyZiIsIkltcG9ydElkIjoiMzYiLCJUaXRsZSI6IkF1dG8tYXNzaWduIiwiTm90ZSI6bnVsbCwiSHlwZXJsaW5rIjp7IiRpZCI6IjI1NjYiLCJBZGRyZXNzIjpudWxsLCJTdWJBZGRyZXNzIjpudWxsfSwiSXNDaGFuZ2VkIjpmYWxzZSwiSXNOZXciOmZhbHNlfX1dLCJfbWlsZXN0b25lcyI6W10sIklkIjoiOGRhNGQ0ODYtMGZmMC00NWRlLWE5ZjAtNjQyZjQ0YmU5NjBlIiwiSXNTaW5nbGVJdGVtUm93IjpmYWxzZX1dLCJJbmRleCI6NywiSWQiOiJiZjgzOGM3Ny1mZTdiLTRhZjUtYjE3YS1jMTgxNDU5MWQ0NTQiLCJIZWFkZXJUZXh0IjpudWxsLCJJc0RlZmF1bHQiOnRydWUsIlN0eWxlIjp7IiRpZCI6IjI1NjciLCJIZWFkZXJTdHlsZSI6eyIkaWQiOiIyNTY4IiwiVGV4dFN0eWxlIjp7IiRpZCI6IjI1NjkiLCJGb250U2V0dGluZ3MiOnsiJGlkIjoiMjU3MCIsIkZvbnRTaXplIjoxMSwiRm9udE5hbWUiOiJDYWxpYnJpIiwiSXNCb2xkIjpmYWxzZSwiSXNJdGFsaWMiOmZhbHNlLCJJc1VuZGVybGluZWQiOmZhbHNlLCJQYXJlbnRTdHlsZSI6bnVsbH0sIkF1dG9TaXplIjoyLCJGb3JlZ3JvdW5kIjp7IiRpZCI6IjI1NzEiLCJDb2xvciI6eyIkaWQiOiIyNTcyIiwiQSI6MjU1LCJSIjowLCJHIjowLCJCIjowfX0sIk1heFdpZHRoIjowLjAsIk1heEhlaWdodCI6MC4wLCJTbWFydEZvcmVncm91bmRJc0FjdGl2ZSI6ZmFsc2UsIkhvcml6b250YWxBbGlnbm1lbnQiOjAsIlZlcnRpY2FsQWxpZ25tZW50IjowLCJTbWFydEZvcmVncm91bmQiOm51bGwsIkJhY2tncm91bmRGaWxsVHlwZSI6MCwiTWFyZ2luIjp7IiRpZCI6IjI1NzMiLCJUb3AiOjAuMCwiTGVmdCI6MC4wLCJSaWdodCI6MC4wLCJCb3R0b20iOjAuMH0sIlBhZGRpbmciOnsiJGlkIjoiMjU3NCIsIlRvcCI6MC4wLCJMZWZ0IjowLjAsIlJpZ2h0IjowLjAsIkJvdHRvbSI6MC4wfSwiQmFja2dyb3VuZCI6bnVsbCwiSXNWaXNpYmxlIjp0cnVlLCJXaWR0aCI6MC4wLCJIZWlnaHQiOjAuMCwiQm9yZGVyU3R5bGUiOm51bGwsIlBhcmVudFN0eWxlIjpudWxsfSwiUmVjdGFuZ2xlU3R5bGUiOnsiJGlkIjoiMjU3NSIsIk1hcmdpbiI6eyIkaWQiOiIyNTc2IiwiVG9wIjowLjAsIkxlZnQiOjAuMCwiUmlnaHQiOjAuMCwiQm90dG9tIjowLjB9LCJQYWRkaW5nIjp7IiRpZCI6IjI1NzciLCJUb3AiOjAuMCwiTGVmdCI6MC4wLCJSaWdodCI6MC4wLCJCb3R0b20iOjAuMH0sIkJhY2tncm91bmQiOnsiJGlkIjoiMjU3OCIsIkNvbG9yIjp7IiRpZCI6IjI1NzkiLCJBIjo2MywiUiI6NjgsIkciOjExNCwiQiI6MTk2fX0sIklzVmlzaWJsZSI6dHJ1ZSwiV2lkdGgiOjAuMCwiSGVpZ2h0IjowLjAsIkJvcmRlclN0eWxlIjp7IiRpZCI6IjI1ODAiLCJMaW5lQ29sb3IiOnsiJGlkIjoiMjU4MSIsIiR0eXBlIjoiTkxSRS5Db21tb24uRG9tLlNvbGlkQ29sb3JCcnVzaCwgTkxSRS5Db21tb24iLCJDb2xvciI6eyIkaWQiOiIyNTgyIiwiQSI6MjU1LCJSIjoyNTUsIkciOjAsIkIiOjB9fSwiTGluZVdlaWdodCI6MC4wLCJMaW5lVHlwZSI6MCwiUGFyZW50U3R5bGUiOm51bGx9LCJQYXJlbnRTdHlsZSI6bnVsbH0sIk1hcmdpbiI6eyIkaWQiOiIyNTgzIiwiVG9wIjowLjAsIkxlZnQiOjAuMCwiUmlnaHQiOjAuMCwiQm90dG9tIjowLjB9LCJQYWRkaW5nIjp7IiRpZCI6IjI1ODQiLCJUb3AiOjAuMCwiTGVmdCI6MC4wLCJSaWdodCI6MC4wLCJCb3R0b20iOjAuMH0sIkJhY2tncm91bmQiOm51bGwsIklzVmlzaWJsZSI6dHJ1ZSwiV2lkdGgiOjAuMCwiSGVpZ2h0IjowLjAsIkJvcmRlclN0eWxlIjpudWxsLCJQYXJlbnRTdHlsZSI6bnVsbH0sIkJhY2tncm91bmRTdHlsZSI6eyIkaWQiOiIyNTg1IiwiTWFyZ2luIjp7IiRpZCI6IjI1ODYiLCJUb3AiOjAuMCwiTGVmdCI6MC4wLCJSaWdodCI6MC4wLCJCb3R0b20iOjAuMH0sIlBhZGRpbmciOnsiJGlkIjoiMjU4NyIsIlRvcCI6MC4wLCJMZWZ0IjowLjAsIlJpZ2h0IjowLjAsIkJvdHRvbSI6MC4wfSwiQmFja2dyb3VuZCI6eyIkaWQiOiIyNTg4IiwiQ29sb3IiOnsiJGlkIjoiMjU4OSIsIkEiOjUxLCJSIjoxNjUsIkciOjE2NSwiQiI6MTY1fX0sIklzVmlzaWJsZSI6dHJ1ZSwiV2lkdGgiOjAuMCwiSGVpZ2h0IjowLjAsIkJvcmRlclN0eWxlIjp7IiRpZCI6IjI1OTAiLCJMaW5lQ29sb3IiOnsiJGlkIjoiMjU5MSIsIiR0eXBlIjoiTkxSRS5Db21tb24uRG9tLlNvbGlkQ29sb3JCcnVzaCwgTkxSRS5Db21tb24iLCJDb2xvciI6eyIkaWQiOiIyNTkyIiwiQSI6MjU1LCJSIjoyNTUsIkciOjAsIkIiOjB9fSwiTGluZVdlaWdodCI6MC4wLCJMaW5lVHlwZSI6MCwiUGFyZW50U3R5bGUiOm51bGx9LCJQYXJlbnRTdHlsZSI6bnVsbH0sIk1hcmdpbiI6eyIkaWQiOiIyNTkzIiwiVG9wIjowLjAsIkxlZnQiOjAuMCwiUmlnaHQiOjAuMCwiQm90dG9tIjowLjB9LCJQYWRkaW5nIjp7IiRpZCI6IjI1OTQiLCJUb3AiOjAuMCwiTGVmdCI6MC4wLCJSaWdodCI6MC4wLCJCb3R0b20iOjAuMH0sIklzVmlzaWJsZSI6dHJ1ZSwiV2lkdGgiOjAuMCwiSGVpZ2h0IjowLjAsIkJvcmRlclN0eWxlIjpudWxsLCJQYXJlbnRTdHlsZSI6bnVsbH19XSwiSWQiOiJlODMxNzMyYS0zMzFlLTQ3MWEtODA2MC1mZGY3YTcyMTI4NzciLCJJbmRleCI6NywiSGVhZGVyVGV4dCI6IldvcmtmbG93IiwiU3R5bGUiOnsiJGlkIjoiMjU5NSIsIkhlYWRlclN0eWxlIjp7IiRpZCI6IjI1OTYiLCJUZXh0SXNWZXJ0aWNhbCI6ZmFsc2UsIlRleHRTdHlsZSI6eyIkaWQiOiIyNTk3IiwiRm9udFNldHRpbmdzIjp7IiRpZCI6IjI1OTgiLCJGb250U2l6ZSI6MTIsIkZvbnROYW1lIjoiQ2FsaWJyaSIsIklzQm9sZCI6ZmFsc2UsIklzSXRhbGljIjpmYWxzZSwiSXNVbmRlcmxpbmVkIjpmYWxzZSwiUGFyZW50U3R5bGUiOm51bGx9LCJBdXRvU2l6ZSI6MiwiRm9yZWdyb3VuZCI6eyIkcmVmIjoiNTUyIn0sIk1heFdpZHRoIjo3MC41MzUxNTI0NzI3Mzc2NSwiTWF4SGVpZ2h0IjowLjAsIlNtYXJ0Rm9yZWdyb3VuZElzQWN0aXZlIjpmYWxzZSwiSG9yaXpvbnRhbEFsaWdubWVudCI6MCwiVmVydGljYWxBbGlnbm1lbnQiOjAsIlNtYXJ0Rm9yZWdyb3VuZCI6bnVsbCwiQmFja2dyb3VuZEZpbGxUeXBlIjowLCJNYXJnaW4iOnsiJGlkIjoiMjU5OSIsIlRvcCI6MC4wLCJMZWZ0IjowLjAsIlJpZ2h0IjowLjAsIkJvdHRvbSI6MC4wfSwiUGFkZGluZyI6eyIkaWQiOiIyNjAwIiwiVG9wIjowLjAsIkxlZnQiOjAuMCwiUmlnaHQiOjAuMCwiQm90dG9tIjowLjB9LCJCYWNrZ3JvdW5kIjpudWxsLCJJc1Zpc2libGUiOnRydWUsIldpZHRoIjowLjAsIkhlaWdodCI6MC4wLCJCb3JkZXJTdHlsZSI6bnVsbCwiUGFyZW50U3R5bGUiOm51bGx9LCJSZWN0YW5nbGVTdHlsZSI6eyIkaWQiOiIyNjAxIiwiTWFyZ2luIjp7IiRpZCI6IjI2MDIiLCJUb3AiOjAuMCwiTGVmdCI6MC4wLCJSaWdodCI6MC4wLCJCb3R0b20iOjAuMH0sIlBhZGRpbmciOnsiJGlkIjoiMjYwMyIsIlRvcCI6MC4wLCJMZWZ0IjowLjAsIlJpZ2h0IjowLjAsIkJvdHRvbSI6MC4wfSwiQmFja2dyb3VuZCI6eyIkcmVmIjoiNTU5In0sIklzVmlzaWJsZSI6dHJ1ZSwiV2lkdGgiOjAuMCwiSGVpZ2h0IjowLjAsIkJvcmRlclN0eWxlIjp7IiRpZCI6IjI2MDQiLCJMaW5lQ29sb3IiOnsiJGlkIjoiMjYwNSIsIiR0eXBlIjoiTkxSRS5Db21tb24uRG9tLlNvbGlkQ29sb3JCcnVzaCwgTkxSRS5Db21tb24iLCJDb2xvciI6eyIkaWQiOiIyNjA2IiwiQSI6MjU1LCJSIjo4OCwiRyI6MzksIkIiOjd9fSwiTGluZVdlaWdodCI6MC4wLCJMaW5lVHlwZSI6MCwiUGFyZW50U3R5bGUiOm51bGx9LCJQYXJlbnRTdHlsZSI6bnVsbH0sIk1hcmdpbiI6eyIkaWQiOiIyNjA3IiwiVG9wIjowLjAsIkxlZnQiOjAuMCwiUmlnaHQiOjAuMCwiQm90dG9tIjowLjB9LCJQYWRkaW5nIjp7IiRpZCI6IjI2MDgiLCJUb3AiOjAuMCwiTGVmdCI6MC4wLCJSaWdodCI6MC4wLCJCb3R0b20iOjAuMH0sIkJhY2tncm91bmQiOm51bGwsIklzVmlzaWJsZSI6dHJ1ZSwiV2lkdGgiOjAuMCwiSGVpZ2h0IjowLjAsIkJvcmRlclN0eWxlIjpudWxsLCJQYXJlbnRTdHlsZSI6bnVsbH0sIkJhY2tncm91bmRTdHlsZSI6eyIkaWQiOiIyNjA5IiwiTWFyZ2luIjp7IiRpZCI6IjI2MTAiLCJUb3AiOjAuMCwiTGVmdCI6MC4wLCJSaWdodCI6MC4wLCJCb3R0b20iOjAuMH0sIlBhZGRpbmciOnsiJGlkIjoiMjYxMSIsIlRvcCI6MC4wLCJMZWZ0IjowLjAsIlJpZ2h0IjowLjAsIkJvdHRvbSI6MC4wfSwiQmFja2dyb3VuZCI6eyIkcmVmIjoiNTY5In0sIklzVmlzaWJsZSI6dHJ1ZSwiV2lkdGgiOjAuMCwiSGVpZ2h0IjowLjAsIkJvcmRlclN0eWxlIjp7IiRpZCI6IjI2MTIiLCJMaW5lQ29sb3IiOnsiJGlkIjoiMjYxMyIsIiR0eXBlIjoiTkxSRS5Db21tb24uRG9tLlNvbGlkQ29sb3JCcnVzaCwgTkxSRS5Db21tb24iLCJDb2xvciI6eyIkaWQiOiIyNjE0IiwiQSI6MjU1LCJSIjo4OCwiRyI6MzksIkIiOjd9fSwiTGluZVdlaWdodCI6MC4wLCJMaW5lVHlwZSI6MCwiUGFyZW50U3R5bGUiOm51bGx9LCJQYXJlbnRTdHlsZSI6bnVsbH0sIklzQWJvdmVUaW1lYmFuZCI6ZmFsc2UsIk1hcmdpbiI6eyIkaWQiOiIyNjE1IiwiVG9wIjowLjAsIkxlZnQiOjAuMCwiUmlnaHQiOjAuMCwiQm90dG9tIjowLjB9LCJQYWRkaW5nIjp7IiRpZCI6IjI2MTYiLCJUb3AiOjAuMCwiTGVmdCI6MC4wLCJSaWdodCI6MC4wLCJCb3R0b20iOjAuMH0sIklzVmlzaWJsZSI6dHJ1ZSwiV2lkdGgiOjAuMCwiSGVpZ2h0IjowLjAsIkJvcmRlclN0eWxlIjp7IiRpZCI6IjI2MTciLCJMaW5lQ29sb3IiOm51bGwsIkxpbmVXZWlnaHQiOjAuMCwiTGluZVR5cGUiOjAsIlBhcmVudFN0eWxlIjpudWxsfSwiUGFyZW50U3R5bGUiOm51bGx9fV0sIkN1bHR1cmVJbmZvTmFtZSI6ImVuLVVTIiwiU3R5bGVOYW1lIjpudWxsLCJWZXJzaW9uIjp7IiRpZCI6IjI2MTgiLCJWZXJzaW9uIjoiMy42LjEiLCJPcmlnaW5hbEFzc2VtYmx5VmVyc2lvbiI6bnVsbCwiRWRpdGlvbiI6bnVsbCwiTGFzdFNhdmVkRWRpdGlvbiI6MywiSXNQbHVzRWRpdGlvbiI6ZmFsc2UsIklzUHJvRWRpdGlvbiI6ZmFsc2V9LCJFZmZlY3QiOjAsIlN0eWxlIjp7IiRpZCI6IjI2MTkiLCJUaW1lYmFuZFN0eWxlIjp7IiRpZCI6IjI2MjAiLCJTY2FsZU1hcmtpbmciOjAsIlNoYXBlIjowLCJTaGFwZVN0eWxlIjp7IiRpZCI6IjI2MjEiLCJNYXJnaW4iOnsiJGlkIjoiMjYyMiIsIlRvcCI6MC4wLCJMZWZ0IjoxMi4wLCJSaWdodCI6MTIuMCwiQm90dG9tIjowLjB9LCJQYWRkaW5nIjp7IiRpZCI6IjI2MjMiLCJUb3AiOjUuMCwiTGVmdCI6MC4wLCJSaWdodCI6MC4wLCJCb3R0b20iOjUuMH0sIkJhY2tncm91bmQiOnsiJGlkIjoiMjYyNCIsIkNvbG9yIjp7IiRpZCI6IjI2MjUiLCJBIjoyNTUsIlIiOjY4LCJHIjo4NCwiQiI6MTA2fX0sIklzVmlzaWJsZSI6dHJ1ZSwiV2lkdGgiOjg1OC4wLCJIZWlnaHQiOjMwLjAsIkJvcmRlclN0eWxlIjp7IiRpZCI6IjI2MjYiLCJMaW5lQ29sb3IiOnsiJGlkIjoiMjYyNyIsIiR0eXBlIjoiTkxSRS5Db21tb24uRG9tLlNvbGlkQ29sb3JCcnVzaCwgTkxSRS5Db21tb24iLCJDb2xvciI6eyIkaWQiOiIyNjI4IiwiQSI6MjU1LCJSIjoyNTUsIkciOjAsIkIiOjB9fSwiTGluZVdlaWdodCI6MC4wLCJMaW5lVHlwZSI6MCwiUGFyZW50U3R5bGUiOm51bGx9LCJQYXJlbnRTdHlsZSI6bnVsbH0sIk1pZGRsZVRpZXJTaGFwZVN0eWxlIjp7IiRpZCI6IjI2MjkiLCJNYXJnaW4iOnsiJGlkIjoiMjYzMCIsIlRvcCI6MC4wLCJMZWZ0IjoxMi4wLCJSaWdodCI6MTIuMCwiQm90dG9tIjowLjB9LCJQYWRkaW5nIjp7IiRpZCI6IjI2MzEiLCJUb3AiOjUuMCwiTGVmdCI6MC4wLCJSaWdodCI6MC4wLCJCb3R0b20iOjUuMH0sIkJhY2tncm91bmQiOnsiJGlkIjoiMjYzMiIsIkNvbG9yIjp7IiRpZCI6IjI2MzMiLCJBIjoyNTUsIlIiOjY4LCJHIjo4NCwiQiI6MTA2fX0sIklzVmlzaWJsZSI6dHJ1ZSwiV2lkdGgiOjg1OC4wLCJIZWlnaHQiOjMwLjAsIkJvcmRlclN0eWxlIjp7IiRpZCI6IjI2MzQiLCJMaW5lQ29sb3IiOnsiJGlkIjoiMjYzNSIsIiR0eXBlIjoiTkxSRS5Db21tb24uRG9tLlNvbGlkQ29sb3JCcnVzaCwgTkxSRS5Db21tb24iLCJDb2xvciI6eyIkaWQiOiIyNjM2IiwiQSI6MjU1LCJSIjoyNTUsIkciOjAsIkIiOjB9fSwiTGluZVdlaWdodCI6MC4wLCJMaW5lVHlwZSI6MCwiUGFyZW50U3R5bGUiOm51bGx9LCJQYXJlbnRTdHlsZSI6bnVsbH0sIkJvdHRvbVRpZXJTaGFwZVN0eWxlIjp7IiRpZCI6IjI2MzciLCJNYXJnaW4iOnsiJGlkIjoiMjYzOCIsIlRvcCI6MC4wLCJMZWZ0IjoxMi4wLCJSaWdodCI6MTIuMCwiQm90dG9tIjowLjB9LCJQYWRkaW5nIjp7IiRpZCI6IjI2MzkiLCJUb3AiOjUuMCwiTGVmdCI6MC4wLCJSaWdodCI6MC4wLCJCb3R0b20iOjUuMH0sIkJhY2tncm91bmQiOnsiJGlkIjoiMjY0MCIsIkNvbG9yIjp7IiRyZWYiOiIyNjMzIn19LCJJc1Zpc2libGUiOnRydWUsIldpZHRoIjo4NTguMCwiSGVpZ2h0IjozMC4wLCJCb3JkZXJTdHlsZSI6eyIkaWQiOiIyNjQxIiwiTGluZUNvbG9yIjp7IiRpZCI6IjI2NDIiLCIkdHlwZSI6Ik5MUkUuQ29tbW9uLkRvbS5Tb2xpZENvbG9yQnJ1c2gsIE5MUkUuQ29tbW9uIiwiQ29sb3IiOnsiJGlkIjoiMjY0MyIsIkEiOjI1NSwiUiI6MjU1LCJHIjowLCJCIjowfX0sIkxpbmVXZWlnaHQiOjAuMCwiTGluZVR5cGUiOjAsIlBhcmVudFN0eWxlIjpudWxsfSwiUGFyZW50U3R5bGUiOm51bGx9LCJSaWdodEVuZENhcHNTdHlsZSI6eyIkaWQiOiIyNjQ0IiwiRm9udFNldHRpbmdzIjp7IiRpZCI6IjI2NDUiLCJGb250U2l6ZSI6MTgsIkZvbnROYW1lIjoiQ2FsaWJyaSIsIklzQm9sZCI6dHJ1ZSwiSXNJdGFsaWMiOmZhbHNlLCJJc1VuZGVybGluZWQiOmZhbHNlLCJQYXJlbnRTdHlsZSI6bnVsbH0sIkF1dG9TaXplIjowLCJGb3JlZ3JvdW5kIjp7IiRpZCI6IjI2NDYiLCJDb2xvciI6eyIkaWQiOiIyNjQ3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jQ4IiwiVG9wIjowLjAsIkxlZnQiOjAuMCwiUmlnaHQiOjUwLjE3ODM0OTEwOTY2MzcxNCwiQm90dG9tIjowLjB9LCJQYWRkaW5nIjp7IiRpZCI6IjI2NDkiLCJUb3AiOjAuMCwiTGVmdCI6MC4wLCJSaWdodCI6MC4wLCJCb3R0b20iOjAuMH0sIkJhY2tncm91bmQiOnsiJGlkIjoiMjY1MCIsIkNvbG9yIjp7IiRpZCI6IjI2NTEiLCJBIjo4OSwiUiI6MCwiRyI6MCwiQiI6MH19LCJJc1Zpc2libGUiOmZhbHNlLCJXaWR0aCI6MC4wLCJIZWlnaHQiOjAuMCwiQm9yZGVyU3R5bGUiOm51bGwsIlBhcmVudFN0eWxlIjpudWxsfSwiTGVmdEVuZENhcHNTdHlsZSI6eyIkaWQiOiIyNjUyIiwiRm9udFNldHRpbmdzIjp7IiRpZCI6IjI2NTMiLCJGb250U2l6ZSI6MTgsIkZvbnROYW1lIjoiQ2FsaWJyaSIsIklzQm9sZCI6dHJ1ZSwiSXNJdGFsaWMiOmZhbHNlLCJJc1VuZGVybGluZWQiOmZhbHNlLCJQYXJlbnRTdHlsZSI6bnVsbH0sIkF1dG9TaXplIjowLCJGb3JlZ3JvdW5kIjp7IiRpZCI6IjI2NTQiLCJDb2xvciI6eyIkaWQiOiIyNjU1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yNjU2IiwiVG9wIjowLjAsIkxlZnQiOjM3LjA0MTgxOTEzOTQwNDMxMSwiUmlnaHQiOjAuMCwiQm90dG9tIjowLjB9LCJQYWRkaW5nIjp7IiRpZCI6IjI2NTciLCJUb3AiOjAuMCwiTGVmdCI6MC4wLCJSaWdodCI6MC4wLCJCb3R0b20iOjAuMH0sIkJhY2tncm91bmQiOnsiJGlkIjoiMjY1OCIsIkNvbG9yIjp7IiRyZWYiOiIyNjUxIn19LCJJc1Zpc2libGUiOmZhbHNlLCJXaWR0aCI6MC4wLCJIZWlnaHQiOjAuMCwiQm9yZGVyU3R5bGUiOm51bGwsIlBhcmVudFN0eWxlIjpudWxsfSwiVG9kYXlUZXh0U3R5bGUiOnsiJGlkIjoiMjY1OSIsIkZvbnRTZXR0aW5ncyI6eyIkaWQiOiIyNjYwIiwiRm9udFNpemUiOjEyLCJGb250TmFtZSI6IkNhbGlicmkiLCJJc0JvbGQiOmZhbHNlLCJJc0l0YWxpYyI6ZmFsc2UsIklzVW5kZXJsaW5lZCI6ZmFsc2UsIlBhcmVudFN0eWxlIjpudWxsfSwiQXV0b1NpemUiOjAsIkZvcmVncm91bmQiOnsiJGlkIjoiMjY2MSIsIkNvbG9yIjp7IiRpZCI6IjI2Nj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Y2MyIsIlRvcCI6MC4wLCJMZWZ0IjowLjAsIlJpZ2h0IjowLjAsIkJvdHRvbSI6MC4wfSwiUGFkZGluZyI6eyIkaWQiOiIyNjY0IiwiVG9wIjowLjAsIkxlZnQiOjAuMCwiUmlnaHQiOjAuMCwiQm90dG9tIjowLjB9LCJCYWNrZ3JvdW5kIjp7IiRpZCI6IjI2NjUiLCJDb2xvciI6eyIkcmVmIjoiMjY1MSJ9fSwiSXNWaXNpYmxlIjpmYWxzZSwiV2lkdGgiOjAuMCwiSGVpZ2h0IjowLjAsIkJvcmRlclN0eWxlIjpudWxsLCJQYXJlbnRTdHlsZSI6bnVsbH0sIlRvZGF5TWFya2VyU3R5bGUiOnsiJGlkIjoiMjY2NiIsIk1hcmdpbiI6eyIkaWQiOiIyNjY3IiwiVG9wIjowLjAsIkxlZnQiOjAuMCwiUmlnaHQiOjAuMCwiQm90dG9tIjowLjB9LCJQYWRkaW5nIjp7IiRpZCI6IjI2NjgiLCJUb3AiOjAuMCwiTGVmdCI6MC4wLCJSaWdodCI6MC4wLCJCb3R0b20iOjAuMH0sIkJhY2tncm91bmQiOnsiJGlkIjoiMjY2OSIsIkNvbG9yIjp7IiRpZCI6IjI2NzAiLCJBIjoyNTUsIlIiOjI1NSwiRyI6MCwiQiI6MH19LCJJc1Zpc2libGUiOnRydWUsIldpZHRoIjowLjAsIkhlaWdodCI6MC4wLCJCb3JkZXJTdHlsZSI6bnVsbCwiUGFyZW50U3R5bGUiOm51bGx9LCJTY2FsZVN0eWxlIjp7IiRpZCI6IjI2NzEiLCJTaGFwZSI6MCwiU2hvd1NlZ21lbnRTZXBhcmF0b3JzIjp0cnVlLCJTZWdtZW50U2VwYXJhdG9yT3BhY2l0eSI6MzAsIkhhc0JlZW5WaXNpYmxlQmVmb3JlIjp0cnVlLCJGb250U2V0dGluZ3MiOnsiJGlkIjoiMjY3MiIsIkZvbnRTaXplIjoxMCwiRm9udE5hbWUiOiJDYWxpYnJpIiwiSXNCb2xkIjpmYWxzZSwiSXNJdGFsaWMiOmZhbHNlLCJJc1VuZGVybGluZWQiOmZhbHNlLCJQYXJlbnRTdHlsZSI6bnVsbH0sIkF1dG9TaXplIjowLCJGb3JlZ3JvdW5kIjp7IiRpZCI6IjI2NzMiLCJDb2xvciI6eyIkaWQiOiIyNjc0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2NzUiLCJUb3AiOjAuMCwiTGVmdCI6NS4wLCJSaWdodCI6MC4wLCJCb3R0b20iOjAuMH0sIlBhZGRpbmciOnsiJGlkIjoiMjY3NiIsIlRvcCI6MC4wLCJMZWZ0IjowLjAsIlJpZ2h0IjowLjAsIkJvdHRvbSI6MC4wfSwiQmFja2dyb3VuZCI6eyIkaWQiOiIyNjc3IiwiQ29sb3IiOnsiJHJlZiI6IjI2NTEifX0sIklzVmlzaWJsZSI6dHJ1ZSwiV2lkdGgiOjAuMCwiSGVpZ2h0IjowLjAsIkJvcmRlclN0eWxlIjpudWxsLCJQYXJlbnRTdHlsZSI6bnVsbH0sIlNpbmdsZVNjYWxlU2hhcGVTdHlsZSI6eyIkaWQiOiIyNjc4IiwiU2hhcGUiOjAsIkhlaWdodCI6MzAuMH0sIk1pZGRsZVRpZXJTY2FsZVN0eWxlIjp7IiRpZCI6IjI2NzkiLCJTaGFwZSI6MCwiU2hvd1NlZ21lbnRTZXBhcmF0b3JzIjp0cnVlLCJTZWdtZW50U2VwYXJhdG9yT3BhY2l0eSI6MzAsIkhhc0JlZW5WaXNpYmxlQmVmb3JlIjpmYWxzZSwiRm9udFNldHRpbmdzIjp7IiRpZCI6IjI2ODAiLCJGb250U2l6ZSI6MTAsIkZvbnROYW1lIjoiQ2FsaWJyaSIsIklzQm9sZCI6ZmFsc2UsIklzSXRhbGljIjpmYWxzZSwiSXNVbmRlcmxpbmVkIjpmYWxzZSwiUGFyZW50U3R5bGUiOm51bGx9LCJBdXRvU2l6ZSI6MCwiRm9yZWdyb3VuZCI6eyIkaWQiOiIyNjgxIiwiQ29sb3IiOnsiJHJlZiI6IjI2NzQifX0sIk1heFdpZHRoIjoyMDAuMCwiTWF4SGVpZ2h0IjoiSW5maW5pdHkiLCJTbWFydEZvcmVncm91bmRJc0FjdGl2ZSI6ZmFsc2UsIkhvcml6b250YWxBbGlnbm1lbnQiOjAsIlZlcnRpY2FsQWxpZ25tZW50IjoxLCJTbWFydEZvcmVncm91bmQiOm51bGwsIkJhY2tncm91bmRGaWxsVHlwZSI6MCwiTWFyZ2luIjp7IiRpZCI6IjI2ODIiLCJUb3AiOjAuMCwiTGVmdCI6NS4wLCJSaWdodCI6MC4wLCJCb3R0b20iOjAuMH0sIlBhZGRpbmciOnsiJGlkIjoiMjY4MyIsIlRvcCI6MC4wLCJMZWZ0IjowLjAsIlJpZ2h0IjowLjAsIkJvdHRvbSI6MC4wfSwiQmFja2dyb3VuZCI6eyIkaWQiOiIyNjg0IiwiQ29sb3IiOnsiJHJlZiI6IjI2NTEifX0sIklzVmlzaWJsZSI6ZmFsc2UsIldpZHRoIjowLjAsIkhlaWdodCI6MC4wLCJCb3JkZXJTdHlsZSI6bnVsbCwiUGFyZW50U3R5bGUiOm51bGx9LCJCb3R0b21UaWVyU2NhbGVTdHlsZSI6eyIkaWQiOiIyNjg1IiwiU2hhcGUiOjAsIlNob3dTZWdtZW50U2VwYXJhdG9ycyI6dHJ1ZSwiU2VnbWVudFNlcGFyYXRvck9wYWNpdHkiOjMwLCJIYXNCZWVuVmlzaWJsZUJlZm9yZSI6ZmFsc2UsIkZvbnRTZXR0aW5ncyI6eyIkaWQiOiIyNjg2IiwiRm9udFNpemUiOjEwLCJGb250TmFtZSI6IkNhbGlicmkiLCJJc0JvbGQiOmZhbHNlLCJJc0l0YWxpYyI6ZmFsc2UsIklzVW5kZXJsaW5lZCI6ZmFsc2UsIlBhcmVudFN0eWxlIjpudWxsfSwiQXV0b1NpemUiOjAsIkZvcmVncm91bmQiOnsiJGlkIjoiMjY4NyIsIkNvbG9yIjp7IiRyZWYiOiIyNjc0In19LCJNYXhXaWR0aCI6MjAwLjAsIk1heEhlaWdodCI6IkluZmluaXR5IiwiU21hcnRGb3JlZ3JvdW5kSXNBY3RpdmUiOmZhbHNlLCJIb3Jpem9udGFsQWxpZ25tZW50IjowLCJWZXJ0aWNhbEFsaWdubWVudCI6MSwiU21hcnRGb3JlZ3JvdW5kIjpudWxsLCJCYWNrZ3JvdW5kRmlsbFR5cGUiOjAsIk1hcmdpbiI6eyIkaWQiOiIyNjg4IiwiVG9wIjowLjAsIkxlZnQiOjUuMCwiUmlnaHQiOjAuMCwiQm90dG9tIjowLjB9LCJQYWRkaW5nIjp7IiRpZCI6IjI2ODkiLCJUb3AiOjAuMCwiTGVmdCI6MC4wLCJSaWdodCI6MC4wLCJCb3R0b20iOjAuMH0sIkJhY2tncm91bmQiOnsiJGlkIjoiMjY5MCIsIkNvbG9yIjp7IiRyZWYiOiIyNjUxIn19LCJJc1Zpc2libGUiOmZhbHNlLCJXaWR0aCI6MC4wLCJIZWlnaHQiOjAuMCwiQm9yZGVyU3R5bGUiOm51bGwsIlBhcmVudFN0eWxlIjpudWxsfSwiRWxhcHNlZFRpbWVCYWNrZ3JvdW5kIjp7IiRpZCI6IjI2OTEiLCJDb2xvciI6eyIkaWQiOiIyNjkyIiwiQSI6NzcsIlIiOjAsIkciOjAsIkIiOjB9fSwiQXBwZW5kWWVhck9uWWVhckNoYW5nZSI6dHJ1ZSwiRWxhcHNlZFRpbWVGb3JtYXQiOjAsIlRvZGF5TWFya2VyUG9zaXRpb24iOjAsIlF1aWNrUG9zaXRpb24iOjMsIkFic29sdXRlUG9zaXRpb24iOjEwOC4wLCJNYXJnaW4iOnsiJGlkIjoiMjY5MyIsIlRvcCI6MC4wLCJMZWZ0IjoxMC4wLCJSaWdodCI6MTAuMCwiQm90dG9tIjowLjB9LCJQYWRkaW5nIjp7IiRpZCI6IjI2OTQiLCJUb3AiOjAuMCwiTGVmdCI6MC4wLCJSaWdodCI6MC4wLCJCb3R0b20iOjAuMH0sIkJhY2tncm91bmQiOnsiJGlkIjoiMjY5NSIsIkNvbG9yIjp7IiRpZCI6IjI2OTYiLCJBIjoyNTUsIlIiOjMxLCJHIjo3MywiQiI6MTI1fX0sIklzVmlzaWJsZSI6dHJ1ZSwiV2lkdGgiOjAuMCwiSGVpZ2h0IjowLjAsIkJvcmRlclN0eWxlIjpudWxsLCJQYXJlbnRTdHlsZSI6bnVsbH0sIkRlZmF1bHRNaWxlc3RvbmVTdHlsZSI6eyIkaWQiOiIyNjk3IiwiU2hhcGUiOjAsIkNvbm5lY3Rvck1hcmdpbiI6eyIkaWQiOiIyNjk4IiwiVG9wIjowLjAsIkxlZnQiOjIuMCwiUmlnaHQiOjIuMCwiQm90dG9tIjowLjB9LCJDb25uZWN0b3JTdHlsZSI6eyIkaWQiOiIyNjk5IiwiTGluZUNvbG9yIjp7IiRpZCI6IjI3MDAiLCIkdHlwZSI6Ik5MUkUuQ29tbW9uLkRvbS5Tb2xpZENvbG9yQnJ1c2gsIE5MUkUuQ29tbW9uIiwiQ29sb3IiOnsiJGlkIjoiMjcwMSIsIkEiOjI1NSwiUiI6MzEsIkciOjczLCJCIjoxMjZ9fSwiTGluZVdlaWdodCI6MS4wLCJMaW5lVHlwZSI6MCwiUGFyZW50U3R5bGUiOm51bGx9LCJJc0JlbG93VGltZWJhbmQiOmZhbHNlLCJQb3NpdGlvbk9uVGFzayI6MCwiSGlkZURhdGUiOmZhbHNlLCJTaGFwZVNpemUiOjEsIlNwYWNpbmciOjEuMCwiUGFkZGluZyI6eyIkaWQiOiIyNzAyIiwiVG9wIjo3LjAsIkxlZnQiOjMuMCwiUmlnaHQiOjAuMCwiQm90dG9tIjoyLjB9LCJTaGFwZVN0eWxlIjp7IiRpZCI6IjI3MDMiLCJNYXJnaW4iOnsiJGlkIjoiMjcwNCIsIlRvcCI6MC4wLCJMZWZ0IjowLjAsIlJpZ2h0IjowLjAsIkJvdHRvbSI6MC4wfSwiUGFkZGluZyI6eyIkaWQiOiIyNzA1IiwiVG9wIjowLjAsIkxlZnQiOjAuMCwiUmlnaHQiOjAuMCwiQm90dG9tIjowLjB9LCJCYWNrZ3JvdW5kIjp7IiRpZCI6IjI3MDYiLCJDb2xvciI6eyIkaWQiOiIyNzA3IiwiQSI6MjU1LCJSIjowLCJHIjoxMTQsIkIiOjE4OH19LCJJc1Zpc2libGUiOnRydWUsIldpZHRoIjoxOC4wLCJIZWlnaHQiOjIwLjAsIkJvcmRlclN0eWxlIjp7IiRpZCI6IjI3MDgiLCJMaW5lQ29sb3IiOnsiJGlkIjoiMjcwOSIsIiR0eXBlIjoiTkxSRS5Db21tb24uRG9tLlNvbGlkQ29sb3JCcnVzaCwgTkxSRS5Db21tb24iLCJDb2xvciI6eyIkaWQiOiIyNzEwIiwiQSI6MjU1LCJSIjoyNTUsIkciOjAsIkIiOjB9fSwiTGluZVdlaWdodCI6MC4wLCJMaW5lVHlwZSI6MCwiUGFyZW50U3R5bGUiOm51bGx9LCJQYXJlbnRTdHlsZSI6bnVsbH0sIlRpdGxlU3R5bGUiOnsiJGlkIjoiMjcxMSIsIkZvbnRTZXR0aW5ncyI6eyIkaWQiOiIyNzEyIiwiRm9udFNpemUiOjEwLCJGb250TmFtZSI6IkNhbGlicmkiLCJJc0JvbGQiOnRydWUsIklzSXRhbGljIjpmYWxzZSwiSXNVbmRlcmxpbmVkIjpmYWxzZSwiUGFyZW50U3R5bGUiOm51bGx9LCJBdXRvU2l6ZSI6MCwiRm9yZWdyb3VuZCI6eyIkaWQiOiIyNzEzIiwiQ29sb3IiOnsiJGlkIjoiMjcx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zE1IiwiVG9wIjowLjAsIkxlZnQiOjAuMCwiUmlnaHQiOjAuMCwiQm90dG9tIjowLjB9LCJQYWRkaW5nIjp7IiRpZCI6IjI3MTYiLCJUb3AiOjAuMCwiTGVmdCI6MC4wLCJSaWdodCI6MC4wLCJCb3R0b20iOjAuMH0sIkJhY2tncm91bmQiOnsiJGlkIjoiMjcxNyIsIkNvbG9yIjp7IiRyZWYiOiIyNjUxIn19LCJJc1Zpc2libGUiOnRydWUsIldpZHRoIjowLjAsIkhlaWdodCI6MC4wLCJCb3JkZXJTdHlsZSI6bnVsbCwiUGFyZW50U3R5bGUiOm51bGx9LCJEYXRlU3R5bGUiOnsiJGlkIjoiMjcxOCIsIkZvbnRTZXR0aW5ncyI6eyIkaWQiOiIyNzE5IiwiRm9udFNpemUiOjksIkZvbnROYW1lIjoiQ2FsaWJyaSIsIklzQm9sZCI6ZmFsc2UsIklzSXRhbGljIjpmYWxzZSwiSXNVbmRlcmxpbmVkIjpmYWxzZSwiUGFyZW50U3R5bGUiOm51bGx9LCJBdXRvU2l6ZSI6MCwiRm9yZWdyb3VuZCI6eyIkaWQiOiIyNzIwIiwiQ29sb3IiOnsiJGlkIjoiMjcy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cyMiIsIlRvcCI6MC4wLCJMZWZ0IjowLjAsIlJpZ2h0IjowLjAsIkJvdHRvbSI6MC4wfSwiUGFkZGluZyI6eyIkaWQiOiIyNzIzIiwiVG9wIjowLjAsIkxlZnQiOjAuMCwiUmlnaHQiOjAuMCwiQm90dG9tIjowLjB9LCJCYWNrZ3JvdW5kIjp7IiRpZCI6IjI3MjQiLCJDb2xvciI6eyIkcmVmIjoiMjY1MSJ9fSwiSXNWaXNpYmxlIjp0cnVlLCJXaWR0aCI6MC4wLCJIZWlnaHQiOjAuMCwiQm9yZGVyU3R5bGUiOm51bGwsIlBhcmVudFN0eWxlIjpudWxsfSwiRGF0ZUZvcm1hdCI6eyIkaWQiOiIyNzI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cyNiIsIkRhdGVQYXJ0SXNWaXNpYmxlIjpmYWxzZSwiVGltZVBhcnRJc1Zpc2libGUiOmZhbHNlfX0sIldlZWtOdW1iZXJpbmciOnsiJGlkIjoiMjcyNyIsIkZvcm1hdCI6MCwiSXNWaXNpYmxlIjpmYWxzZSwiTGFzdEtub3duVmlzaWJpbGl0eVN0YXRlIjpmYWxzZX0sIklzVmlzaWJsZSI6dHJ1ZSwiUGFyZW50U3R5bGUiOm51bGx9LCJEZWZhdWx0VGFza1N0eWxlIjp7IiRpZCI6IjI3MjgiLCJTaGFwZSI6MiwiU2hhcGVUaGlja25lc3MiOjAsIkR1cmF0aW9uRm9ybWF0IjowLCJJbmNsdWRlTm9uV29ya2luZ0RheXNJbkR1cmF0aW9uIjpmYWxzZSwiUGVyY2VudGFnZUNvbXBsZXRlU3R5bGUiOnsiJGlkIjoiMjcyOSIsIkZvbnRTZXR0aW5ncyI6eyIkaWQiOiIyNzMwIiwiRm9udFNpemUiOjksIkZvbnROYW1lIjoiQ2FsaWJyaSIsIklzQm9sZCI6ZmFsc2UsIklzSXRhbGljIjpmYWxzZSwiSXNVbmRlcmxpbmVkIjpmYWxzZSwiUGFyZW50U3R5bGUiOm51bGx9LCJBdXRvU2l6ZSI6MCwiRm9yZWdyb3VuZCI6eyIkaWQiOiIyNzMxIiwiQ29sb3IiOnsiJGlkIjoiMjcz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NzMzIiwiVG9wIjowLjAsIkxlZnQiOjAuMCwiUmlnaHQiOjAuMCwiQm90dG9tIjowLjB9LCJQYWRkaW5nIjp7IiRpZCI6IjI3MzQiLCJUb3AiOjAuMCwiTGVmdCI6MC4wLCJSaWdodCI6MC4wLCJCb3R0b20iOjAuMH0sIkJhY2tncm91bmQiOnsiJGlkIjoiMjczNSIsIkNvbG9yIjp7IiRyZWYiOiIyNjUxIn19LCJJc1Zpc2libGUiOnRydWUsIldpZHRoIjowLjAsIkhlaWdodCI6MC4wLCJCb3JkZXJTdHlsZSI6bnVsbCwiUGFyZW50U3R5bGUiOm51bGx9LCJEdXJhdGlvblN0eWxlIjp7IiRpZCI6IjI3MzYiLCJGb250U2V0dGluZ3MiOnsiJGlkIjoiMjczNyIsIkZvbnRTaXplIjoxMCwiRm9udE5hbWUiOiJDYWxpYnJpIiwiSXNCb2xkIjpmYWxzZSwiSXNJdGFsaWMiOmZhbHNlLCJJc1VuZGVybGluZWQiOmZhbHNlLCJQYXJlbnRTdHlsZSI6bnVsbH0sIkF1dG9TaXplIjowLCJGb3JlZ3JvdW5kIjp7IiRpZCI6IjI3MzgiLCJDb2xvciI6eyIkaWQiOiIyNzM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c0MCIsIlRvcCI6MC4wLCJMZWZ0IjowLjAsIlJpZ2h0IjowLjAsIkJvdHRvbSI6MC4wfSwiUGFkZGluZyI6eyIkaWQiOiIyNzQxIiwiVG9wIjowLjAsIkxlZnQiOjAuMCwiUmlnaHQiOjAuMCwiQm90dG9tIjowLjB9LCJCYWNrZ3JvdW5kIjp7IiRpZCI6IjI3NDIiLCJDb2xvciI6eyIkcmVmIjoiMjY1MSJ9fSwiSXNWaXNpYmxlIjp0cnVlLCJXaWR0aCI6MC4wLCJIZWlnaHQiOjAuMCwiQm9yZGVyU3R5bGUiOm51bGwsIlBhcmVudFN0eWxlIjpudWxsfSwiSG9yaXpvbnRhbENvbm5lY3RvclN0eWxlIjp7IiRpZCI6IjI3NDMiLCJMaW5lQ29sb3IiOnsiJGlkIjoiMjc0NCIsIiR0eXBlIjoiTkxSRS5Db21tb24uRG9tLlNvbGlkQ29sb3JCcnVzaCwgTkxSRS5Db21tb24iLCJDb2xvciI6eyIkaWQiOiIyNzQ1IiwiQSI6MjU1LCJSIjoyMDQsIkciOjIwNCwiQiI6MjA0fX0sIkxpbmVXZWlnaHQiOjAuMCwiTGluZVR5cGUiOjAsIlBhcmVudFN0eWxlIjpudWxsfSwiVmVydGljYWxDb25uZWN0b3JTdHlsZSI6eyIkaWQiOiIyNzQ2IiwiTGluZUNvbG9yIjp7IiRpZCI6IjI3NDciLCIkdHlwZSI6Ik5MUkUuQ29tbW9uLkRvbS5Tb2xpZENvbG9yQnJ1c2gsIE5MUkUuQ29tbW9uIiwiQ29sb3IiOnsiJGlkIjoiMjc0OCIsIkEiOjI1NSwiUiI6MjA0LCJHIjoyMDQsIkIiOjIwNH19LCJMaW5lV2VpZ2h0IjowLjAsIkxpbmVUeXBlIjowLCJQYXJlbnRTdHlsZSI6bnVsbH0sIk1hcmdpbiI6bnVsbCwiU3RhcnREYXRlUG9zaXRpb24iOjQsIkVuZERhdGVQb3NpdGlvbiI6NCwiRGF0ZUlzVmlzaWJsZSI6dHJ1ZSwiVGl0bGVQb3NpdGlvbiI6MiwiRHVyYXRpb25Qb3NpdGlvbiI6NiwiUGVyY2VudGFnZUNvbXBsZXRlZFBvc2l0aW9uIjoyLCJTcGFjaW5nIjozLCJJc0JlbG93VGltZWJhbmQiOnRydWUsIlBlcmNlbnRhZ2VDb21wbGV0ZVNoYXBlT3BhY2l0eSI6MzUsIlNoYXBlU3R5bGUiOnsiJGlkIjoiMjc0OSIsIk1hcmdpbiI6eyIkaWQiOiIyNzUwIiwiVG9wIjowLjAsIkxlZnQiOjQuMCwiUmlnaHQiOjQuMCwiQm90dG9tIjowLjB9LCJQYWRkaW5nIjp7IiRpZCI6IjI3NTEiLCJUb3AiOjAuMCwiTGVmdCI6MC4wLCJSaWdodCI6MC4wLCJCb3R0b20iOjAuMH0sIkJhY2tncm91bmQiOnsiJGlkIjoiMjc1MiIsIkNvbG9yIjp7IiRpZCI6IjI3NTMiLCJBIjoyNTUsIlIiOjAsIkciOjExNCwiQiI6MTg4fX0sIklzVmlzaWJsZSI6dHJ1ZSwiV2lkdGgiOjAuMCwiSGVpZ2h0IjoxMC4wLCJCb3JkZXJTdHlsZSI6eyIkaWQiOiIyNzU0IiwiTGluZUNvbG9yIjp7IiRpZCI6IjI3NTUiLCIkdHlwZSI6Ik5MUkUuQ29tbW9uLkRvbS5Tb2xpZENvbG9yQnJ1c2gsIE5MUkUuQ29tbW9uIiwiQ29sb3IiOnsiJGlkIjoiMjc1NiIsIkEiOjI1NSwiUiI6MjU1LCJHIjowLCJCIjowfX0sIkxpbmVXZWlnaHQiOjAuMCwiTGluZVR5cGUiOjAsIlBhcmVudFN0eWxlIjpudWxsfSwiUGFyZW50U3R5bGUiOm51bGx9LCJUaXRsZVN0eWxlIjp7IiRpZCI6IjI3NTciLCJGb250U2V0dGluZ3MiOnsiJGlkIjoiMjc1OCIsIkZvbnRTaXplIjoxMCwiRm9udE5hbWUiOiJDYWxpYnJpIiwiSXNCb2xkIjp0cnVlLCJJc0l0YWxpYyI6ZmFsc2UsIklzVW5kZXJsaW5lZCI6ZmFsc2UsIlBhcmVudFN0eWxlIjpudWxsfSwiQXV0b1NpemUiOjAsIkZvcmVncm91bmQiOnsiJGlkIjoiMjc1OSIsIkNvbG9yIjp7IiRpZCI6IjI3Nj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c2MSIsIlRvcCI6MC4wLCJMZWZ0IjowLjAsIlJpZ2h0IjowLjAsIkJvdHRvbSI6MC4wfSwiUGFkZGluZyI6eyIkaWQiOiIyNzYyIiwiVG9wIjowLjAsIkxlZnQiOjAuMCwiUmlnaHQiOjAuMCwiQm90dG9tIjowLjB9LCJCYWNrZ3JvdW5kIjp7IiRpZCI6IjI3NjMiLCJDb2xvciI6eyIkcmVmIjoiMjY1MSJ9fSwiSXNWaXNpYmxlIjp0cnVlLCJXaWR0aCI6MC4wLCJIZWlnaHQiOjAuMCwiQm9yZGVyU3R5bGUiOm51bGwsIlBhcmVudFN0eWxlIjpudWxsfSwiRGF0ZVN0eWxlIjp7IiRpZCI6IjI3NjQiLCJGb250U2V0dGluZ3MiOnsiJGlkIjoiMjc2NSIsIkZvbnRTaXplIjo5LCJGb250TmFtZSI6IkNhbGlicmkiLCJJc0JvbGQiOmZhbHNlLCJJc0l0YWxpYyI6ZmFsc2UsIklzVW5kZXJsaW5lZCI6ZmFsc2UsIlBhcmVudFN0eWxlIjpudWxsfSwiQXV0b1NpemUiOjAsIkZvcmVncm91bmQiOnsiJGlkIjoiMjc2NiIsIkNvbG9yIjp7IiRpZCI6IjI3Nj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NjgiLCJUb3AiOjAuMCwiTGVmdCI6MC4wLCJSaWdodCI6MC4wLCJCb3R0b20iOjAuMH0sIlBhZGRpbmciOnsiJGlkIjoiMjc2OSIsIlRvcCI6MC4wLCJMZWZ0IjowLjAsIlJpZ2h0IjowLjAsIkJvdHRvbSI6MC4wfSwiQmFja2dyb3VuZCI6eyIkaWQiOiIyNzcwIiwiQ29sb3IiOnsiJHJlZiI6IjI2NTEifX0sIklzVmlzaWJsZSI6dHJ1ZSwiV2lkdGgiOjAuMCwiSGVpZ2h0IjowLjAsIkJvcmRlclN0eWxlIjpudWxsLCJQYXJlbnRTdHlsZSI6bnVsbH0sIkRhdGVGb3JtYXQiOnsiJGlkIjoiMjc3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3NzIiLCJEYXRlUGFydElzVmlzaWJsZSI6ZmFsc2UsIlRpbWVQYXJ0SXNWaXNpYmxlIjpmYWxzZX19LCJXZWVrTnVtYmVyaW5nIjp7IiRpZCI6IjI3NzMiLCJGb3JtYXQiOjAsIklzVmlzaWJsZSI6ZmFsc2UsIkxhc3RLbm93blZpc2liaWxpdHlTdGF0ZSI6ZmFsc2V9LCJJc1Zpc2libGUiOnRydWUsIlBhcmVudFN0eWxlIjpudWxsLCJfZXhwbGljaXRseVNldCI6eyIkaWQiOiIyNzc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yNzc1IiwiR3JpZGxpbmVTdHlsZSI6eyIkaWQiOiIyNzc2IiwiTGluZUNvbG9yIjp7IiRpZCI6IjI3NzciLCIkdHlwZSI6Ik5MUkUuQ29tbW9uLkRvbS5Tb2xpZENvbG9yQnJ1c2gsIE5MUkUuQ29tbW9uIiwiQ29sb3IiOnsiJGlkIjoiMjc3OCIsIkEiOjM4LCJSIjo5MSwiRyI6MTU1LCJCIjoyMTN9fSwiTGluZVdlaWdodCI6MS4wLCJMaW5lVHlwZSI6MCwiUGFyZW50U3R5bGUiOm51bGx9LCJNYXJnaW4iOnsiJGlkIjoiMjc3OSIsIlRvcCI6MC4wLCJMZWZ0IjowLjAsIlJpZ2h0IjowLjAsIkJvdHRvbSI6MC4wfSwiUGFkZGluZyI6eyIkaWQiOiIyNzgwIiwiVG9wIjowLjAsIkxlZnQiOjAuMCwiUmlnaHQiOjAuMCwiQm90dG9tIjowLjB9LCJCYWNrZ3JvdW5kIjpudWxsLCJJc1Zpc2libGUiOnRydWUsIldpZHRoIjowLjAsIkhlaWdodCI6MC4wLCJCb3JkZXJTdHlsZSI6eyIkaWQiOiIyNzgxIiwiTGluZUNvbG9yIjpudWxsLCJMaW5lV2VpZ2h0IjowLjAsIkxpbmVUeXBlIjowLCJQYXJlbnRTdHlsZSI6bnVsbH0sIlBhcmVudFN0eWxlIjpudWxsfSwiQWN0aXZpdHlMaW5lUGFuZWxTdHlsZSI6eyIkaWQiOiIyNzgyIiwiQWN0aXZpdHlMaW5lU3R5bGUiOnsiJGlkIjoiMjc4MyIsIkxpbmVDb2xvciI6eyIkaWQiOiIyNzg0IiwiJHR5cGUiOiJOTFJFLkNvbW1vbi5Eb20uU29saWRDb2xvckJydXNoLCBOTFJFLkNvbW1vbiIsIkNvbG9yIjp7IiRpZCI6IjI3ODUiLCJBIjozOCwiUiI6OTEsIkciOjE1NSwiQiI6MjEzfX0sIkxpbmVXZWlnaHQiOjEuMCwiTGluZVR5cGUiOjAsIlBhcmVudFN0eWxlIjpudWxsfSwiTWFyZ2luIjp7IiRpZCI6IjI3ODYiLCJUb3AiOjAuMCwiTGVmdCI6MC4wLCJSaWdodCI6MC4wLCJCb3R0b20iOjAuMH0sIlBhZGRpbmciOnsiJGlkIjoiMjc4NyIsIlRvcCI6MC4wLCJMZWZ0IjowLjAsIlJpZ2h0IjowLjAsIkJvdHRvbSI6MC4wfSwiQmFja2dyb3VuZCI6bnVsbCwiSXNWaXNpYmxlIjp0cnVlLCJXaWR0aCI6MC4wLCJIZWlnaHQiOjAuMCwiQm9yZGVyU3R5bGUiOnsiJGlkIjoiMjc4OCIsIkxpbmVDb2xvciI6bnVsbCwiTGluZVdlaWdodCI6MC4wLCJMaW5lVHlwZSI6MCwiUGFyZW50U3R5bGUiOm51bGx9LCJQYXJlbnRTdHlsZSI6bnVsbH0sIlNob3dFbGFwc2VkVGltZUdyYWRpZW50U3R5bGUiOmZhbHNlLCJUaW1lYmFuZFJlc2VydmVkTGVmdEFyZWFTdHlsZSI6eyIkaWQiOiIyNzg5IiwiQWN0aXZpdHlIZWFkZXJXaWR0aCI6MC4wLCJJc1NldCI6ZmFsc2V9LCJEZWZhdWx0U3dpbWxhbmVTdHlsZSI6bnVsbH0sIlNjYWxlIjpudWxsLCJTY2FsZVYyIjp7IiRpZCI6IjI3OTAiLCJTdGFydERhdGUiOiIwMDAxLTAxLTAxVDAwOjAwOjAwIiwiRW5kRGF0ZSI6IjAwMDEtMDEtMDFUMDA6MDA6MDAiLCJBdXRvRGF0ZVJhbmdlIjp0cnVlLCJXb3JraW5nRGF5cyI6MzEsIkZpc2NhbFllYXIiOnsiJGlkIjoiMjc5MSIsIlN0YXJ0TW9udGgiOjEsIlVzZVN0YXJ0aW5nWWVhckZvck51bWJlcmluZyI6dHJ1ZSwiU2hvd0Zpc2NhbFllYXJMYWJlbCI6dHJ1ZX0sIlRvZGF5TWFya2VyVGV4dCI6IlRvZGF5IiwiQXV0b1NjYWxlVHlwZSI6ZmFsc2UsIlRpbWViYW5kU2NhbGVzIjp7IiRpZCI6IjI3OTIiLCJUb3BTY2FsZUxheWVyIjp7IiRpZCI6IjI3OTMiLCJGb3JtYXQiOiJkZGQiLCJUeXBlIjowfSwiTWlkZGxlU2NhbGVMYXllciI6eyIkaWQiOiIyNzk0IiwiRm9ybWF0IjpudWxsLCJUeXBlIjowfSwiQm90dG9tU2NhbGVMYXllciI6eyIkaWQiOiIyNzk1IiwiRm9ybWF0IjpudWxsLCJUeXBlIjowfX19LCJNaWxlc3RvbmVzIjpbXSwiVGFza3MiOltdLCJTd2ltbGFuZXMiOltdLCJNc1Byb2plY3RJdGVtc1RyZWUiOnsiJGlkIjoiMjc5NiIsIlJvb3QiOnsiSW1wb3J0SWQiOm51bGwsIklzSW1wb3J0ZWQiOmZhbHNlLCJDaGlsZHJlbiI6W119fSwiTWV0YWRhdGEiOnsiJGlkIjoiMjc5NyIsIkV4Y2VsU2hlZXROYW1lIjoiVGFza19UYWJsZSIsIkl0ZW1zVGl0bGVzIjoiW1wiUHJvZHVjdCBSZWNvbmNpbGVcIixcIlRheCBTeXMuIFVwZ3JhZGVcIixcIlNveCBBdWRpdCAxXCIsXCJEb3dubG9hZCBQREZcIixcIlNlYXJjaCBieSBJbnZvaWNlXCIsXCJDb21tLiBVcGdyYWRlXCIsXCJFbmhhbmNlIExvZ29cIixcIkNoYW5nZSBCaWxsaW5nIEFkZHJcIixcIlRheCBQYWdlIE9yZy5cIixcIlJlcG9ydGluZyBVcGdyYWRlXCIsXCJTYWxlcyBieSBXZWVrL1Jlc1wiLFwiTXkgUmVwb3J0cyBWaWV3XCIsXCJGaWx0ZXIgT3JkZXJzXCIsXCJBdXRvLWVtYWlsXCIsXCJWZW5kb3Itc3VnZ2VzdFwiLFwiQXV0by1kaXNjb3ZlcnlcIixcIk11bHRpLVRpZXJcIixcIk1lbW9yeSBVcGdyYWRlXCIsXCJNdWx0aS10aHJlYWRpbmdcIixcIkNvbnRhY3QgRGF0YWJhc2VcIixcIlJlcXVlc3QgU3RhdHVzXCIsXCJBdXRvLW5vdGlmeVwiLFwiQ3VzdC4gSG9tZSBQYWdlXCIsXCJUaWNrZXQgTG9va3VwXCIsXCJBdXRvLUZpbGxcIixcIlNldHVwIFdpemFyZFwiLFwiQ2xvbmUgUXVvdGVcIixcIlByb2R1Y3Qtc3VnZ2VzdFwiLFwiVW5kby1maWxsXCIsXCJBdXRvLXJlbWluZFwiLFwiQ3VzdG9tZXIgQXV0by1xdW90ZVwiLFwiQ29udHJhY3QgVG9vbFwiLFwiUXVvdGUgV2l6YXJkXCIsXCJDdXN0b20gSG9tZSBQYWdlXCIsXCJFbWFpbCBSZW1pbmRlclwiLFwiQXV0by1hc3NpZ25cIixcIkF1dG8tcHJpb3JpdGl6ZVwiLFwiQWdpbmcgQWxlcnRzXCJdIiwiSXRlbXNTd2ltbGFuZXMiOiJbXCJCaWxsaW5nXCIsXCJCaWxsaW5nXCIsXCJCaWxsaW5nXCIsXCJCaWxsaW5nXCIsXCJCaWxsaW5nXCIsXCJCaWxsaW5nXCIsXCJCaWxsaW5nXCIsXCJCaWxsaW5nXCIsXCJCaWxsaW5nXCIsXCJEYXRhbWFydFwiLFwiRGF0YW1hcnRcIixcIkRhdGFtYXJ0XCIsXCJGdWxmdWxsbWVudFwiLFwiRnVsZnVsbG1lbnRcIixcIkZ1bGZ1bGxtZW50XCIsXCJGdWxmdWxsbWVudFwiLFwiSW52ZW50b3J5XCIsXCJNaWRkbGV3YXJlXCIsXCJNaWRkbGV3YXJlXCIsXCJQb3J0YWxcIixcIlBvcnRhbFwiLFwiUG9ydGFsXCIsXCJQb3J0YWxcIixcIlBvcnRhbFwiLFwiUXVvdGluZyBBcHBcIixcIlF1b3RpbmcgQXBwXCIsXCJRdW90aW5nIEFwcFwiLFwiUXVvdGluZyBBcHBcIixcIlF1b3RpbmcgQXBwXCIsXCJRdW90aW5nIEFwcFwiLFwiUXVvdGluZyBBcHBcIixcIlF1b3RpbmcgQXBwXCIsXCJRdW90aW5nIEFwcFwiLFwiUXVvdGluZyBBcHBcIixcIldvcmtmbG93XCIsXCJXb3JrZmxvd1wiLFwiV29ya2Zsb3dcIixcIldvcmtmbG93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hcIixcIklzSW1wb3J0ZWRcIjp0cnVlLFwiQ2hpbGRyZW5cIjpbXX0se1wiJGlkXCI6XCIyMFwiLFwiSW1wb3J0SWRcIjpcIjE5XCIsXCJJc0ltcG9ydGVkXCI6dHJ1ZSxcIkNoaWxkcmVuXCI6W119LHtcIiRpZFwiOlwiMjFcIixcIkltcG9ydElkXCI6XCIyMFwiLFwiSXNJbXBvcnRlZFwiOnRydWUsXCJDaGlsZHJlblwiOltdfSx7XCIkaWRcIjpcIjIyXCIsXCJJbXBvcnRJZFwiOlwiMjFcIixcIklzSW1wb3J0ZWRcIjp0cnVlLFwiQ2hpbGRyZW5cIjpbXX0se1wiJGlkXCI6XCIyM1wiLFwiSW1wb3J0SWRcIjpcIjIyXCIsXCJJc0ltcG9ydGVkXCI6dHJ1ZSxcIkNoaWxkcmVuXCI6W119LHtcIiRpZFwiOlwiMjRcIixcIkltcG9ydElkXCI6XCIyM1wiLFwiSXNJbXBvcnRlZFwiOnRydWUsXCJDaGlsZHJlblwiOltdfSx7XCIkaWRcIjpcIjI1XCIsXCJJbXBvcnRJZFwiOlwiMjRcIixcIklzSW1wb3J0ZWRcIjp0cnVlLFwiQ2hpbGRyZW5cIjpbXX0se1wiJGlkXCI6XCIyNlwiLFwiSW1wb3J0SWRcIjpcIjI1XCIsXCJJc0ltcG9ydGVkXCI6dHJ1ZSxcIkNoaWxkcmVuXCI6W119LHtcIiRpZFwiOlwiMjdcIixcIkltcG9ydElkXCI6XCIyNlwiLFwiSXNJbXBvcnRlZFwiOnRydWUsXCJDaGlsZHJlblwiOltdfSx7XCIkaWRcIjpcIjI4XCIsXCJJbXBvcnRJZFwiOlwiMjdcIixcIklzSW1wb3J0ZWRcIjp0cnVlLFwiQ2hpbGRyZW5cIjpbXX0se1wiJGlkXCI6XCIyOVwiLFwiSW1wb3J0SWRcIjpcIjI4XCIsXCJJc0ltcG9ydGVkXCI6dHJ1ZSxcIkNoaWxkcmVuXCI6W119LHtcIiRpZFwiOlwiMzBcIixcIkltcG9ydElkXCI6XCIyOVwiLFwiSXNJbXBvcnRlZFwiOnRydWUsXCJDaGlsZHJlblwiOltdfSx7XCIkaWRcIjpcIjMxXCIsXCJJbXBvcnRJZFwiOlwiMzBcIixcIklzSW1wb3J0ZWRcIjp0cnVlLFwiQ2hpbGRyZW5cIjpbXX0se1wiJGlkXCI6XCIzMlwiLFwiSW1wb3J0SWRcIjpcIjMxXCIsXCJJc0ltcG9ydGVkXCI6dHJ1ZSxcIkNoaWxkcmVuXCI6W119LHtcIiRpZFwiOlwiMzNcIixcIkltcG9ydElkXCI6XCIzMlwiLFwiSXNJbXBvcnRlZFwiOnRydWUsXCJDaGlsZHJlblwiOltdfSx7XCIkaWRcIjpcIjM0XCIsXCJJbXBvcnRJZFwiOlwiMzNcIixcIklzSW1wb3J0ZWRcIjp0cnVlLFwiQ2hpbGRyZW5cIjpbXX0se1wiJGlkXCI6XCIzNVwiLFwiSW1wb3J0SWRcIjpcIjM0XCIsXCJJc0ltcG9ydGVkXCI6dHJ1ZSxcIkNoaWxkcmVuXCI6W119LHtcIiRpZFwiOlwiMzZcIixcIkltcG9ydElkXCI6XCIzNVwiLFwiSXNJbXBvcnRlZFwiOnRydWUsXCJDaGlsZHJlblwiOltdfSx7XCIkaWRcIjpcIjM3XCIsXCJJbXBvcnRJZFwiOlwiMzZcIixcIklzSW1wb3J0ZWRcIjp0cnVlLFwiQ2hpbGRyZW5cIjpbXX0se1wiJGlkXCI6XCIzOFwiLFwiSW1wb3J0SWRcIjpcIjM3XCIsXCJJc0ltcG9ydGVkXCI6dHJ1ZSxcIkNoaWxkcmVuXCI6W119LHtcIiRpZFwiOlwiMzlcIixcIkltcG9ydElkXCI6XCIzOFwiLFwiSXNJbXBvcnRlZFwiOnRydWUsXCJDaGlsZHJlblwiOltdfV19fSIsIkNvbHVtbnNNYXBwaW5nIjoiW3tcIiRpZFwiOlwiMVwiLFwiU2VsZWN0ZWRNYXBwaW5nXCI6OCxcIkNvbHVtbkhlYWRlclwiOlwiQ29sdW1uMFwiLFwiQ29sdW1uRnJpZW5kbHlOYW1lXCI6XCJJRFwifSx7XCIkaWRcIjpcIjJcIixcIlNlbGVjdGVkTWFwcGluZ1wiOjIsXCJDb2x1bW5IZWFkZXJcIjpcIkNvbHVtbjFcIixcIkNvbHVtbkZyaWVuZGx5TmFtZVwiOlwiTmFtZVwifSx7XCIkaWRcIjpcIjNcIixcIlNlbGVjdGVkTWFwcGluZ1wiOjMsXCJDb2x1bW5IZWFkZXJcIjpcIkNvbHVtbjJcIixcIkNvbHVtbkZyaWVuZGx5TmFtZVwiOlwiU3RhcnRcIn0se1wiJGlkXCI6XCI0XCIsXCJTZWxlY3RlZE1hcHBpbmdcIjo0LFwiQ29sdW1uSGVhZGVyXCI6XCJDb2x1bW4zXCIsXCJDb2x1bW5GcmllbmRseU5hbWVcIjpcIkZpbmlzaFwifSx7XCIkaWRcIjpcIjVcIixcIlNlbGVjdGVkTWFwcGluZ1wiOjEsXCJDb2x1bW5IZWFkZXJcIjpcIkNvbHVtbjVcIixcIkNvbHVtbkZyaWVuZGx5TmFtZVwiOlwiQ2F0ZWdvcnl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Mjc5OCIsIkltcGFPcHRpb25zIjpudWxs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NCwiRmlsZVBhdGgiOiJcXFxcZmlsZXIucm1zLmludGVyblxccHJvamVjdHNcXE9UTCBNYXJrZXRpbmdcXEJsb2dcXEJsb2cgcG9zdHNcXEluZHVzdHJ5IHRlbXBsYXRlc1xcSVRTXFxBZ2lsZSBUYXNrIEJvYXJkLnhsc3giLCJUaW1lQ29uZmlndXJhdGlvbiI6eyIkaWQiOiIyNzk5IiwiVXNlVGltZSI6ZmFsc2UsIldvcmtEYXlTdGFydCI6IjAwOjAwOjAwIiwiV29ya0RheUVuZCI6IjIzOjU5OjAwIn0sIkxhc3RVc2VkVGVtcGxhdGVJZCI6ImM4ZGQ5NjM3LTg5Y2MtNGRjOS05NTQwLWVhNGNmMmM5NTY5O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0001-01-01T00:00:00.0000000"/>
  <p:tag name="OTLTIMEBANDELAPSEDTIMEEXTENSION" val="False"/>
  <p:tag name="OTLTIMEBANDUSETIME" val="False"/>
  <p:tag name="OTLTIMEBANDAPPENDYEARONYEARCHANGE" val="True"/>
  <p:tag name="OTLTIMEBANDSCALEMARKING" val="None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37.0418191394043"/>
  <p:tag name="OTLRIGHTENDCAPSMARGINRIGHT" val="50.1783491096637"/>
  <p:tag name="OTLTIMEBANDTIMECONFIGWORKDAYEND" val="23:59:00"/>
  <p:tag name="OTLTIMEBANDTIMECONFIGWORKDAYSTART" val="00:00:00"/>
  <p:tag name="OTLTIMEBANDSCALETYPE" val="Days"/>
  <p:tag name="OTLTIMEBANDSCALEFORMAT" val="ddd"/>
  <p:tag name="OTLTIMEBANDWORKINGDAYS" val="Standard"/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xLTA2LTIxVDAwOjAwOjAwWiIsIkVuZERhdGUiOiIyMDIxLTA2LTIxVDEwOjQ1OjAwWiIsIlBlcmNlbnRhZ2VDb21wbGV0ZSI6bnVsbCwiU3R5bGUiOnsiJGlkIjoiNyIsIlNoYXBlIjowLCJTaGFwZVRoaWNrbmVzcyI6MCwiRHVyYXRpb25Gb3JtYXQiOjAsIkluY2x1ZGVOb25Xb3JraW5nRGF5c0luRHVyYXRpb24iOmZhbHNlLCJQZXJjZW50YWdlQ29tcGxldGVTdHlsZSI6eyIkaWQiOiI4IiwiRm9udFNldHRpbmdzIjp7IiRpZCI6IjkiLCJGb250U2l6ZSI6MTAsIkZvbnROYW1lIjoiQ2FsaWJyaSIsIklzQm9sZCI6ZmFsc2UsIklzSXRhbGljIjpmYWxzZSwiSXNVbmRlcmxpbmVkIjpmYWxzZSwiUGFyZW50U3R5bGUiOm51bGx9LCJBdXRvU2l6ZSI6MCwiRm9yZWdyb3VuZCI6eyIkaWQiOiIxMCIsIkNvbG9yIjp7IiRpZCI6IjE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NjQsIkciOjY0LCJCIjo2NH19LCJNYXhXaWR0aCI6MjAwLjAsIk1heEhlaWdodCI6IkluZmluaXR5IiwiU21hcnRGb3JlZ3JvdW5kSXNBY3RpdmUiOmZhbHNlLCJIb3Jpem9udGFsQWxpZ25tZW50Ijox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yZWYiOiIxNSJ9fSwiSXNWaXNpYmxlIjp0cnVlLCJXaWR0aCI6MC4wLCJIZWlnaHQiOjAuMCwiQm9yZGVyU3R5bGUiOnsiJGlkIjoiMjQiLCJMaW5lQ29sb3IiOm51bGwsIkxpbmVXZWlnaHQiOjAuMCwiTGluZVR5cGUiOjAsIlBhcmVudFN0eWxlIjpudWxsfSwiUGFyZW50U3R5bGUiOm51bGx9LCJIb3Jpem9udGFsQ29ubmVjdG9yU3R5bGUiOnsiJGlkIjoiMjUiLCJMaW5lQ29sb3IiOnsiJGlkIjoiMjYiLCIkdHlwZSI6Ik5MUkUuQ29tbW9uLkRvbS5Tb2xpZENvbG9yQnJ1c2gsIE5MUkUuQ29tbW9uIiwiQ29sb3IiOnsiJGlkIjoiMjciLCJBIjoyNTUsIlIiOjIwNCwiRyI6MjA0LCJCIjoyMDR9fSwiTGluZVdlaWdodCI6MS4wLCJMaW5lVHlwZSI6MCwiUGFyZW50U3R5bGUiOm51bGx9LCJWZXJ0aWNhbENvbm5lY3RvclN0eWxlIjp7IiRpZCI6IjI4IiwiTGluZUNvbG9yIjp7IiRpZCI6IjI5IiwiJHR5cGUiOiJOTFJFLkNvbW1vbi5Eb20uU29saWRDb2xvckJydXNoLCBOTFJFLkNvbW1vbiIsIkNvbG9yIjp7IiRpZCI6IjM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zEiLCJNYXJnaW4iOnsiJGlkIjoiMzIiLCJUb3AiOjAuMCwiTGVmdCI6NC4wLCJSaWdodCI6NC4wLCJCb3R0b20iOjAuMH0sIlBhZGRpbmciOnsiJGlkIjoiMzMiLCJUb3AiOjAuMCwiTGVmdCI6MC4wLCJSaWdodCI6MC4wLCJCb3R0b20iOjAuMH0sIkJhY2tncm91bmQiOnsiJGlkIjoiMzQiLCJDb2xvciI6eyIkaWQiOiIzNSIsIkEiOjI1NSwiUiI6MTEyLCJHIjoxNzMsIkIiOjcxfX0sIklzVmlzaWJsZSI6dHJ1ZSwiV2lkdGgiOjAuMCwiSGVpZ2h0IjoxNi4wLCJCb3JkZXJTdHlsZSI6eyIkaWQiOiIzNiIsIkxpbmVDb2xvciI6eyIkaWQiOiIzNyIsIiR0eXBlIjoiTkxSRS5Db21tb24uRG9tLlNvbGlkQ29sb3JCcnVzaCwgTkxSRS5Db21tb24iLCJDb2xvciI6eyIkaWQiOiIzOCIsIkEiOjI1NSwiUiI6NDcsIkciOjgyLCJCIjoxNDN9fSwiTGluZVdlaWdodCI6MC4wLCJMaW5lVHlwZSI6MCwiUGFyZW50U3R5bGUiOm51bGx9LCJQYXJlbnRTdHlsZSI6bnVsbH0sIlRpdGxlU3R5bGUiOnsiJGlkIjoiMzkiLCJGb250U2V0dGluZ3MiOnsiJGlkIjoiNDAiLCJGb250U2l6ZSI6MTEsIkZvbnROYW1lIjoiQ2FsaWJyaSIsIklzQm9sZCI6dHJ1ZSwiSXNJdGFsaWMiOmZhbHNlLCJJc1VuZGVybGluZWQiOmZhbHNlLCJQYXJlbnRTdHlsZSI6bnVsbH0sIkF1dG9TaXplIjowLCJGb3JlZ3JvdW5kIjp7IiRpZCI6IjQxIiwiQ29sb3IiOnsiJGlkIjoiNDIiLCJBIjoyNTUsIlIiOjExMiwiRyI6MTczLCJCIjo3MX19LCJNYXhXaWR0aCI6NzIwLjAsIk1heEhlaWdodCI6IkluZmluaXR5IiwiU21hcnRGb3JlZ3JvdW5kSXNBY3RpdmUiOmZhbHNlLCJIb3Jpem9udGFsQWxpZ25tZW50IjoxLCJWZXJ0aWNhbEFsaWdubWVudCI6MCwiU21hcnRGb3JlZ3JvdW5kIjpudWxsLCJCYWNrZ3JvdW5kRmlsbFR5cGUiOjAsIk1hcmdpbiI6eyIkaWQiOiI0MyIsIlRvcCI6MC4wLCJMZWZ0IjowLjAsIlJpZ2h0IjowLjAsIkJvdHRvbSI6MC4wfSwiUGFkZGluZyI6eyIkaWQiOiI0NCIsIlRvcCI6MC4wLCJMZWZ0IjowLjAsIlJpZ2h0IjowLjAsIkJvdHRvbSI6MC4wfSwiQmFja2dyb3VuZCI6eyIkaWQiOiI0NSIsIkNvbG9yIjp7IiRpZCI6IjQ2IiwiQSI6MCwiUiI6MjU1LCJHIjoyNTUsIkIiOjI1NX19LCJJc1Zpc2libGUiOnRydWUsIldpZHRoIjowLjAsIkhlaWdodCI6MC4wLCJCb3JkZXJTdHlsZSI6eyIkaWQiOiI0NyIsIkxpbmVDb2xvciI6bnVsbCwiTGluZVdlaWdodCI6MC4wLCJMaW5lVHlwZSI6MCwiUGFyZW50U3R5bGUiOm51bGx9LCJQYXJlbnRTdHlsZSI6bnVsbH0sIkRhdGVTdHlsZSI6eyIkaWQiOiI0OCIsIkZvbnRTZXR0aW5ncyI6eyIkaWQiOiI0OSIsIkZvbnRTaXplIjoxMCwiRm9udE5hbWUiOiJDYWxpYnJpIiwiSXNCb2xkIjpmYWxzZSwiSXNJdGFsaWMiOmZhbHNlLCJJc1VuZGVybGluZWQiOmZhbHNlLCJQYXJlbnRTdHlsZSI6bnVsbH0sIkF1dG9TaXplIjowLCJGb3JlZ3JvdW5kIjp7IiRpZCI6IjUwIiwiQ29sb3IiOnsiJGlkIjoiN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yIiwiVG9wIjowLjAsIkxlZnQiOjAuMCwiUmlnaHQiOjAuMCwiQm90dG9tIjowLjB9LCJQYWRkaW5nIjp7IiRpZCI6IjUzIiwiVG9wIjowLjAsIkxlZnQiOjAuMCwiUmlnaHQiOjAuMCwiQm90dG9tIjowLjB9LCJCYWNrZ3JvdW5kIjp7IiRpZCI6IjU0IiwiQ29sb3IiOnsiJHJlZiI6IjE1In19LCJJc1Zpc2libGUiOnRydWUsIldpZHRoIjowLjAsIkhlaWdodCI6MC4wLCJCb3JkZXJTdHlsZSI6eyIkaWQiOiI1NSIsIkxpbmVDb2xvciI6bnVsbCwiTGluZVdlaWdodCI6MC4wLCJMaW5lVHlwZSI6MCwiUGFyZW50U3R5bGUiOm51bGx9LCJQYXJlbnRTdHlsZSI6bnVsbH0sIkRhdGVGb3JtYXQiOnsiJGlkIjoiN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iLCJGb3JtYXQiOjAsIklzVmlzaWJsZSI6ZmFsc2UsIkxhc3RLbm93blZpc2liaWxpdHlTdGF0ZSI6ZmFsc2V9LCJJc1Zpc2libGUiOnRydWUsIlBhcmVudFN0eWxlIjpudWxsfSwiSW5kZXgiOjAsIlNtYXJ0RHVyYXRpb25BY3RpdmF0ZWQiOmZhbHNlLCJEYXRlRm9ybWF0Ijp7IiRyZWYiOiI1NiJ9LCJXZWVrTnVtYmVyaW5nIjp7IiRpZCI6IjU4IiwiRm9ybWF0IjowLCJJc1Zpc2libGUiOmZhbHNlLCJMYXN0S25vd25WaXNpYmlsaXR5U3RhdGUiOmZhbHNlfSwiSWQiOiIxZTE1ZWE1YS0xNmI4LTQ2YzItOGZlNC1iZWQxNWU2MTFhMGEiLCJJbXBvcnRJZCI6bnVsbCwiVGl0bGUiOiJOIiwiTm90ZSI6bnVsbCwiSHlwZXJsaW5rIjp7IiRpZCI6IjU5IiwiQWRkcmVzcyI6bnVsbCwiU3ViQWRkcmVzcyI6bnVsbH0sIklzQ2hhbmdlZCI6ZmFsc2UsIklzTmV3IjpmYWxzZX19LHsiJGlkIjoiNjAiLCJfYXR0YWNoZWRNaWxlc3RvbmVzIjpbXSwiVGFza0RlZmluaXRpb24iOnsiJGlkIjoiNjEiLCJHcm91cE5hbWUiOm51bGwsIlN0YXJ0RGF0ZSI6IjIwMjEtMDYtMjFUMTI6NDU6MDBaIiwiRW5kRGF0ZSI6IjIwMjEtMDYtMjFUMjM6NTk6MDBaIiwiUGVyY2VudGFnZUNvbXBsZXRlIjpudWxsLCJTdHlsZSI6eyIkaWQiOiI2MiIsIlNoYXBlIjowLCJTaGFwZVRoaWNrbmVzcyI6MCwiRHVyYXRpb25Gb3JtYXQiOjAsIkluY2x1ZGVOb25Xb3JraW5nRGF5c0luRHVyYXRpb24iOmZhbHNlLCJQZXJjZW50YWdlQ29tcGxldGVTdHlsZSI6eyIkaWQiOiI2MyIsIkZvbnRTZXR0aW5ncyI6eyIkaWQiOiI2N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NjUiLCJMaW5lQ29sb3IiOm51bGwsIkxpbmVXZWlnaHQiOjAuMCwiTGluZVR5cGUiOjAsIlBhcmVudFN0eWxlIjpudWxsfSwiUGFyZW50U3R5bGUiOm51bGx9LCJEdXJhdGlvblN0eWxlIjp7IiRpZCI6IjY2IiwiRm9udFNldHRpbmdzIjp7IiRpZCI6IjY3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EsIlZlcnRpY2FsQWxpZ25tZW50IjowLCJTbWFydEZvcmVncm91bmQiOm51bGwsIkJhY2tncm91bmRGaWxsVHlwZSI6MCwiTWFyZ2luIjp7IiRyZWYiOiIyMSJ9LCJQYWRkaW5nIjp7IiRyZWYiOiIyMiJ9LCJCYWNrZ3JvdW5kIjp7IiRyZWYiOiIyMyJ9LCJJc1Zpc2libGUiOnRydWUsIldpZHRoIjowLjAsIkhlaWdodCI6MC4wLCJCb3JkZXJTdHlsZSI6eyIkaWQiOiI2OCIsIkxpbmVDb2xvciI6bnVsbCwiTGluZVdlaWdodCI6MC4wLCJMaW5lVHlwZSI6MCwiUGFyZW50U3R5bGUiOm51bGx9LCJQYXJlbnRTdHlsZSI6bnVsbH0sIkhvcml6b250YWxDb25uZWN0b3JTdHlsZSI6eyIkaWQiOiI2OSIsIkxpbmVDb2xvciI6eyIkcmVmIjoiMjYifSwiTGluZVdlaWdodCI6MS4wLCJMaW5lVHlwZSI6MCwiUGFyZW50U3R5bGUiOm51bGx9LCJWZXJ0aWNhbENvbm5lY3RvclN0eWxlIjp7IiRpZCI6Ijcw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xIiwiTWFyZ2luIjp7IiRyZWYiOiIzMiJ9LCJQYWRkaW5nIjp7IiRyZWYiOiIzMyJ9LCJCYWNrZ3JvdW5kIjp7IiRpZCI6IjcyIiwiQ29sb3IiOnsiJGlkIjoiNzMiLCJBIjoyNTUsIlIiOjExMiwiRyI6MTczLCJCIjo3MX19LCJJc1Zpc2libGUiOnRydWUsIldpZHRoIjowLjAsIkhlaWdodCI6MTYuMCwiQm9yZGVyU3R5bGUiOnsiJGlkIjoiNzQiLCJMaW5lQ29sb3IiOnsiJGlkIjoiNzUiLCIkdHlwZSI6Ik5MUkUuQ29tbW9uLkRvbS5Tb2xpZENvbG9yQnJ1c2gsIE5MUkUuQ29tbW9uIiwiQ29sb3IiOnsiJGlkIjoiNzYiLCJBIjoyNTUsIlIiOjQ3LCJHIjo4MiwiQiI6MTQzfX0sIkxpbmVXZWlnaHQiOjAuMCwiTGluZVR5cGUiOjAsIlBhcmVudFN0eWxlIjpudWxsfSwiUGFyZW50U3R5bGUiOm51bGx9LCJUaXRsZVN0eWxlIjp7IiRpZCI6Ijc3IiwiRm9udFNldHRpbmdzIjp7IiRpZCI6Ijc4IiwiRm9udFNpemUiOjExLCJGb250TmFtZSI6IkNhbGlicmkiLCJJc0JvbGQiOnRydWUsIklzSXRhbGljIjpmYWxzZSwiSXNVbmRlcmxpbmVkIjpmYWxzZSwiUGFyZW50U3R5bGUiOm51bGx9LCJBdXRvU2l6ZSI6MCwiRm9yZWdyb3VuZCI6eyIkaWQiOiI3OSIsIkNvbG9yIjp7IiRpZCI6IjgwIiwiQSI6MjU1LCJSIjoxMTIsIkciOjE3MywiQiI6NzF9fSwiTWF4V2lkdGgiOjcyMC4w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ODEiLCJDb2xvciI6eyIkaWQiOiI4MiIsIkEiOjAsIlIiOjI1NSwiRyI6MjU1LCJCIjoyNTV9fSwiSXNWaXNpYmxlIjp0cnVlLCJXaWR0aCI6MC4wLCJIZWlnaHQiOjAuMCwiQm9yZGVyU3R5bGUiOnsiJGlkIjoiODMiLCJMaW5lQ29sb3IiOm51bGwsIkxpbmVXZWlnaHQiOjAuMCwiTGluZVR5cGUiOjAsIlBhcmVudFN0eWxlIjpudWxsfSwiUGFyZW50U3R5bGUiOm51bGx9LCJEYXRlU3R5bGUiOnsiJGlkIjoiODQiLCJGb250U2V0dGluZ3MiOnsiJGlkIjoiODU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g2IiwiTGluZUNvbG9yIjpudWxsLCJMaW5lV2VpZ2h0IjowLjAsIkxpbmVUeXBlIjowLCJQYXJlbnRTdHlsZSI6bnVsbH0sIlBhcmVudFN0eWxlIjpudWxsfSwiRGF0ZUZvcm1hdCI6eyIkaWQiOiI4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OCIsIkZvcm1hdCI6MCwiSXNWaXNpYmxlIjpmYWxzZSwiTGFzdEtub3duVmlzaWJpbGl0eVN0YXRlIjpmYWxzZX0sIklzVmlzaWJsZSI6dHJ1ZSwiUGFyZW50U3R5bGUiOm51bGx9LCJJbmRleCI6NCwiU21hcnREdXJhdGlvbkFjdGl2YXRlZCI6ZmFsc2UsIkRhdGVGb3JtYXQiOnsiJHJlZiI6Ijg3In0sIldlZWtOdW1iZXJpbmciOnsiJGlkIjoiODkiLCJGb3JtYXQiOjAsIklzVmlzaWJsZSI6ZmFsc2UsIkxhc3RLbm93blZpc2liaWxpdHlTdGF0ZSI6ZmFsc2V9LCJJZCI6IjI4ZWU0MzZiLTU0YzAtNGQ0Yi1hMTlkLWE3N2VhMWZjNzJiNiIsIkltcG9ydElkIjpudWxsLCJUaXRsZSI6Ik4iLCJOb3RlIjpudWxsLCJIeXBlcmxpbmsiOnsiJGlkIjoiOTAiLCJBZGRyZXNzIjpudWxsLCJTdWJBZGRyZXNzIjpudWxsfSwiSXNDaGFuZ2VkIjpmYWxzZSwiSXNOZXciOmZhbHNlfX0seyIkaWQiOiI5MSIsIl9hdHRhY2hlZE1pbGVzdG9uZXMiOltdLCJUYXNrRGVmaW5pdGlvbiI6eyIkaWQiOiI5MiIsIkdyb3VwTmFtZSI6bnVsbCwiU3RhcnREYXRlIjoiMjAyMS0wNi0yMVQxMDo0NTowMFoiLCJFbmREYXRlIjoiMjAyMS0wNi0yMVQxMTo1MjowMFoiLCJQZXJjZW50YWdlQ29tcGxldGUiOm51bGwsIlN0eWxlIjp7IiRpZCI6IjkzIiwiU2hhcGUiOjAsIlNoYXBlVGhpY2tuZXNzIjowLCJEdXJhdGlvbkZvcm1hdCI6NywiSW5jbHVkZU5vbldvcmtpbmdEYXlzSW5EdXJhdGlvbiI6ZmFsc2UsIlBlcmNlbnRhZ2VDb21wbGV0ZVN0eWxlIjp7IiRpZCI6Ijk0IiwiRm9udFNldHRpbmdzIjp7IiRpZCI6Ijk1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5NiIsIkxpbmVDb2xvciI6bnVsbCwiTGluZVdlaWdodCI6MC4wLCJMaW5lVHlwZSI6MCwiUGFyZW50U3R5bGUiOm51bGx9LCJQYXJlbnRTdHlsZSI6bnVsbH0sIkR1cmF0aW9uU3R5bGUiOnsiJGlkIjoiOTciLCJGb250U2V0dGluZ3MiOnsiJGlkIjoiOTg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cmVmIjoiMjYifSwiTGluZVdlaWdodCI6MS4wLCJMaW5lVHlwZSI6MCwiUGFyZW50U3R5bGUiOm51bGx9LCJWZXJ0aWNhbENvbm5lY3RvclN0eWxlIjp7IiRpZCI6IjEwMSIsIkxpbmVDb2xvciI6eyIkcmVmIjoiMj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MDIiLCJNYXJnaW4iOnsiJHJlZiI6IjMyIn0sIlBhZGRpbmciOnsiJHJlZiI6IjMzIn0sIkJhY2tncm91bmQiOnsiJGlkIjoiMTAzIiwiQ29sb3IiOnsiJGlkIjoiMTA0IiwiQSI6MjU1LCJSIjoyMzcsIkciOjEyNSwiQiI6NDl9fSwiSXNWaXNpYmxlIjp0cnVlLCJXaWR0aCI6MC4wLCJIZWlnaHQiOjE2LjAsIkJvcmRlclN0eWxlIjp7IiRpZCI6IjEwNSIsIkxpbmVDb2xvciI6eyIkaWQiOiIxMDYiLCIkdHlwZSI6Ik5MUkUuQ29tbW9uLkRvbS5Tb2xpZENvbG9yQnJ1c2gsIE5MUkUuQ29tbW9uIiwiQ29sb3IiOnsiJGlkIjoiMTA3IiwiQSI6MjU1LCJSIjo0NywiRyI6ODIsIkIiOjE0M319LCJMaW5lV2VpZ2h0IjowLjAsIkxpbmVUeXBlIjowLCJQYXJlbnRTdHlsZSI6bnVsbH0sIlBhcmVudFN0eWxlIjpudWxsfSwiVGl0bGVTdHlsZSI6eyIkaWQiOiIxMDgiLCJGb250U2V0dGluZ3MiOnsiJGlkIjoiMTA5IiwiRm9udFNpemUiOjExLCJGb250TmFtZSI6IkNhbGlicmkiLCJJc0JvbGQiOnRydWUsIklzSXRhbGljIjpmYWxzZSwiSXNVbmRlcmxpbmVkIjpmYWxzZSwiUGFyZW50U3R5bGUiOm51bGx9LCJBdXRvU2l6ZSI6MCwiRm9yZWdyb3VuZCI6eyIkaWQiOiIxMTAiLCJDb2xvciI6eyIkaWQiOiIxMTEiLCJBIjoyNTUsIlIiOjIzNywiRyI6MTI1LCJCIjo0OX19LCJNYXhXaWR0aCI6NzIwLjA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xMTIiLCJDb2xvciI6eyIkaWQiOiIxMTMiLCJBIjowLCJSIjoyNTUsIkciOjI1NSwiQiI6MjU1fX0sIklzVmlzaWJsZSI6dHJ1ZSwiV2lkdGgiOjAuMCwiSGVpZ2h0IjowLjAsIkJvcmRlclN0eWxlIjp7IiRpZCI6IjExNCIsIkxpbmVDb2xvciI6bnVsbCwiTGluZVdlaWdodCI6MC4wLCJMaW5lVHlwZSI6MCwiUGFyZW50U3R5bGUiOm51bGx9LCJQYXJlbnRTdHlsZSI6bnVsbH0sIkRhdGVTdHlsZSI6eyIkaWQiOiIxMTUiLCJGb250U2V0dGluZ3MiOnsiJGlkIjoiMTE2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xMTciLCJMaW5lQ29sb3IiOm51bGwsIkxpbmVXZWlnaHQiOjAuMCwiTGluZVR5cGUiOjAsIlBhcmVudFN0eWxlIjpudWxsfSwiUGFyZW50U3R5bGUiOm51bGx9LCJEYXRlRm9ybWF0Ijp7IiRpZCI6IjExOCIsIkZvcm1hdFN0cmluZyI6Ik1NTSBkIiwiU2VwYXJhdG9yIjoiLyIsIlVzZUludGVybmF0aW9uYWxEYXRlRm9ybWF0IjpmYWxzZSwiRGF0ZUlzVmlzaWJsZSI6ZmFsc2UsIlRpbWVJc1Zpc2libGUiOnRydWUsIkhvdXJEaWdpdHMiOjEsIkFtUG1EZXNpZ25hdG9yIjoyLCJUcmltMDBNaW51dGVzIjpmYWxzZSwiTGFzdEtub3duVmlzaWJpbGl0eVN0YXRlIjpudWxsfSwiV2Vla051bWJlcmluZyI6eyIkaWQiOiIxMTkiLCJGb3JtYXQiOjAsIklzVmlzaWJsZSI6ZmFsc2UsIkxhc3RLbm93blZpc2liaWxpdHlTdGF0ZSI6ZmFsc2V9LCJJc1Zpc2libGUiOnRydWUsIlBhcmVudFN0eWxlIjpudWxsfSwiSW5kZXgiOjEsIlNtYXJ0RHVyYXRpb25BY3RpdmF0ZWQiOnRydWUsIkRhdGVGb3JtYXQiOnsiJHJlZiI6IjExOCJ9LCJXZWVrTnVtYmVyaW5nIjp7IiRpZCI6IjEyMCIsIkZvcm1hdCI6MCwiSXNWaXNpYmxlIjpmYWxzZSwiTGFzdEtub3duVmlzaWJpbGl0eVN0YXRlIjpmYWxzZX0sIklkIjoiMzA2NzYyMGUtOTcyYi00NTc4LWJkMjMtYjk4NGM0OTkzNGVkIiwiSW1wb3J0SWQiOm51bGwsIlRpdGxlIjoiRCIsIk5vdGUiOm51bGwsIkh5cGVybGluayI6eyIkaWQiOiIxMjEiLCJBZGRyZXNzIjpudWxsLCJTdWJBZGRyZXNzIjpudWxsfSwiSXNDaGFuZ2VkIjpmYWxzZSwiSXNOZXciOmZhbHNlfX0seyIkaWQiOiIxMjIiLCJfYXR0YWNoZWRNaWxlc3RvbmVzIjpbXSwiVGFza0RlZmluaXRpb24iOnsiJGlkIjoiMTIzIiwiR3JvdXBOYW1lIjpudWxsLCJTdGFydERhdGUiOiIyMDIxLTA2LTIxVDExOjUyOjAwWiIsIkVuZERhdGUiOiIyMDIxLTA2LTIxVDEyOjEwOjAwWiIsIlBlcmNlbnRhZ2VDb21wbGV0ZSI6bnVsbCwiU3R5bGUiOnsiJGlkIjoiMTI0IiwiU2hhcGUiOjAsIlNoYXBlVGhpY2tuZXNzIjoxLCJEdXJhdGlvbkZvcm1hdCI6OSwiSW5jbHVkZU5vbldvcmtpbmdEYXlzSW5EdXJhdGlvbiI6ZmFsc2UsIlBlcmNlbnRhZ2VDb21wbGV0ZVN0eWxlIjp7IiRpZCI6IjEyNSIsIkZvbnRTZXR0aW5ncyI6eyIkaWQiOiIxMjY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EyNyIsIkxpbmVDb2xvciI6bnVsbCwiTGluZVdlaWdodCI6MC4wLCJMaW5lVHlwZSI6MCwiUGFyZW50U3R5bGUiOm51bGx9LCJQYXJlbnRTdHlsZSI6bnVsbH0sIkR1cmF0aW9uU3R5bGUiOnsiJGlkIjoiMTI4IiwiRm9udFNldHRpbmdzIjp7IiRpZCI6IjEyOSIsIkZvbnRTaXplIjoxMCwiRm9udE5hbWUiOiJDYWxpYnJpIiwiSXNCb2xkIjpmYWxzZSwiSXNJdGFsaWMiOmZhbHNlLCJJc1VuZGVybGluZWQiOmZhbHNlLCJQYXJlbnRTdHlsZSI6bnVsbH0sIkF1dG9TaXplIjowLCJGb3JlZ3JvdW5kIjp7IiRpZCI6IjEzMCIsIkNvbG9yIjp7IiRpZCI6IjEzMSIsIkEiOjI1NSwiUiI6NjQsIkciOjY0LCJCIjo2NH1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aWQiOiIxMzIiLCJDb2xvciI6eyIkaWQiOiIxMzMiLCJBIjowLCJSIjoyNTUsIkciOjI1NSwiQiI6MjU1fX0sIklzVmlzaWJsZSI6dHJ1ZSwiV2lkdGgiOjAuMCwiSGVpZ2h0IjowLjAsIkJvcmRlclN0eWxlIjp7IiRpZCI6IjEzNCIsIkxpbmVDb2xvciI6bnVsbCwiTGluZVdlaWdodCI6MC4wLCJMaW5lVHlwZSI6MCwiUGFyZW50U3R5bGUiOm51bGx9LCJQYXJlbnRTdHlsZSI6bnVsbH0sIkhvcml6b250YWxDb25uZWN0b3JTdHlsZSI6eyIkaWQiOiIxMzUiLCJMaW5lQ29sb3IiOnsiJHJlZiI6IjI2In0sIkxpbmVXZWlnaHQiOjEuMCwiTGluZVR5cGUiOjAsIlBhcmVudFN0eWxlIjpudWxsfSwiVmVydGljYWxDb25uZWN0b3JTdHlsZSI6eyIkaWQiOiIxMzY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M3IiwiTWFyZ2luIjp7IiRyZWYiOiIzMiJ9LCJQYWRkaW5nIjp7IiRyZWYiOiIzMyJ9LCJCYWNrZ3JvdW5kIjp7IiRpZCI6IjEzOCIsIkNvbG9yIjp7IiRpZCI6IjEzOSIsIkEiOjI1NSwiUiI6MTc4LCJHIjoxNCwiQiI6MTh9fSwiSXNWaXNpYmxlIjp0cnVlLCJXaWR0aCI6MC4wLCJIZWlnaHQiOjE2LjAsIkJvcmRlclN0eWxlIjp7IiRpZCI6IjE0MCIsIkxpbmVDb2xvciI6eyIkaWQiOiIxNDEiLCIkdHlwZSI6Ik5MUkUuQ29tbW9uLkRvbS5Tb2xpZENvbG9yQnJ1c2gsIE5MUkUuQ29tbW9uIiwiQ29sb3IiOnsiJGlkIjoiMTQyIiwiQSI6MjU1LCJSIjoyNTUsIkciOjAsIkIiOjB9fSwiTGluZVdlaWdodCI6MC4wLCJMaW5lVHlwZSI6MCwiUGFyZW50U3R5bGUiOm51bGx9LCJQYXJlbnRTdHlsZSI6bnVsbH0sIlRpdGxlU3R5bGUiOnsiJGlkIjoiMTQzIiwiRm9udFNldHRpbmdzIjp7IiRpZCI6IjE0NCIsIkZvbnRTaXplIjoxMSwiRm9udE5hbWUiOiJDYWxpYnJpIiwiSXNCb2xkIjp0cnVlLCJJc0l0YWxpYyI6ZmFsc2UsIklzVW5kZXJsaW5lZCI6ZmFsc2UsIlBhcmVudFN0eWxlIjpudWxsfSwiQXV0b1NpemUiOjAsIkZvcmVncm91bmQiOnsiJGlkIjoiMTQ1IiwiQ29sb3IiOnsiJGlkIjoiMTQ2IiwiQSI6MjU1LCJSIjoxNzgsIkciOjE0LCJCIjoxOH19LCJNYXhXaWR0aCI6NzIwLjA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xNDciLCJDb2xvciI6eyIkaWQiOiIxNDgiLCJBIjowLCJSIjoyNTUsIkciOjI1NSwiQiI6MjU1fX0sIklzVmlzaWJsZSI6dHJ1ZSwiV2lkdGgiOjAuMCwiSGVpZ2h0IjowLjAsIkJvcmRlclN0eWxlIjp7IiRpZCI6IjE0OSIsIkxpbmVDb2xvciI6bnVsbCwiTGluZVdlaWdodCI6MC4wLCJMaW5lVHlwZSI6MCwiUGFyZW50U3R5bGUiOm51bGx9LCJQYXJlbnRTdHlsZSI6bnVsbH0sIkRhdGVTdHlsZSI6eyIkaWQiOiIxNTAiLCJGb250U2V0dGluZ3MiOnsiJGlkIjoiMTUx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xNTIiLCJMaW5lQ29sb3IiOm51bGwsIkxpbmVXZWlnaHQiOjAuMCwiTGluZVR5cGUiOjAsIlBhcmVudFN0eWxlIjpudWxsfSwiUGFyZW50U3R5bGUiOm51bGx9LCJEYXRlRm9ybWF0Ijp7IiRpZCI6IjE1MyIsIkZvcm1hdFN0cmluZyI6Ik1NTSBkIiwiU2VwYXJhdG9yIjoiLyIsIlVzZUludGVybmF0aW9uYWxEYXRlRm9ybWF0IjpmYWxzZSwiRGF0ZUlzVmlzaWJsZSI6ZmFsc2UsIlRpbWVJc1Zpc2libGUiOmZhbHNlLCJIb3VyRGlnaXRzIjoxLCJBbVBtRGVzaWduYXRvciI6MiwiVHJpbTAwTWludXRlcyI6ZmFsc2UsIkxhc3RLbm93blZpc2liaWxpdHlTdGF0ZSI6bnVsbH0sIldlZWtOdW1iZXJpbmciOnsiJGlkIjoiMTU0IiwiRm9ybWF0IjowLCJJc1Zpc2libGUiOmZhbHNlLCJMYXN0S25vd25WaXNpYmlsaXR5U3RhdGUiOmZhbHNlfSwiSXNWaXNpYmxlIjp0cnVlLCJQYXJlbnRTdHlsZSI6bnVsbH0sIkluZGV4IjoyLCJTbWFydER1cmF0aW9uQWN0aXZhdGVkIjp0cnVlLCJEYXRlRm9ybWF0Ijp7IiRyZWYiOiIxNTMifSwiV2Vla051bWJlcmluZyI6eyIkaWQiOiIxNTUiLCJGb3JtYXQiOjAsIklzVmlzaWJsZSI6ZmFsc2UsIkxhc3RLbm93blZpc2liaWxpdHlTdGF0ZSI6ZmFsc2V9LCJJZCI6IjRkOGQxZWRiLTY4M2QtNGUzNS1hMTU4LWMzMWI4OWQ1OGVkYiIsIkltcG9ydElkIjpudWxsLCJUaXRsZSI6Ik8iLCJOb3RlIjpudWxsLCJIeXBlcmxpbmsiOnsiJGlkIjoiMTU2IiwiQWRkcmVzcyI6bnVsbCwiU3ViQWRkcmVzcyI6bnVsbH0sIklzQ2hhbmdlZCI6ZmFsc2UsIklzTmV3IjpmYWxzZX19LHsiJGlkIjoiMTU3IiwiX2F0dGFjaGVkTWlsZXN0b25lcyI6W10sIlRhc2tEZWZpbml0aW9uIjp7IiRpZCI6IjE1OCIsIkdyb3VwTmFtZSI6bnVsbCwiU3RhcnREYXRlIjoiMjAyMS0wNi0yMVQxMjoxMDowMFoiLCJFbmREYXRlIjoiMjAyMS0wNi0yMVQxMjo0NTowMFoiLCJQZXJjZW50YWdlQ29tcGxldGUiOm51bGwsIlN0eWxlIjp7IiRpZCI6IjE1OSIsIlNoYXBlIjowLCJTaGFwZVRoaWNrbmVzcyI6MSwiRHVyYXRpb25Gb3JtYXQiOjksIkluY2x1ZGVOb25Xb3JraW5nRGF5c0luRHVyYXRpb24iOmZhbHNlLCJQZXJjZW50YWdlQ29tcGxldGVTdHlsZSI6eyIkaWQiOiIxNjAiLCJGb250U2V0dGluZ3MiOnsiJGlkIjoiMTYx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xNjIiLCJMaW5lQ29sb3IiOm51bGwsIkxpbmVXZWlnaHQiOjAuMCwiTGluZVR5cGUiOjAsIlBhcmVudFN0eWxlIjpudWxsfSwiUGFyZW50U3R5bGUiOm51bGx9LCJEdXJhdGlvblN0eWxlIjp7IiRpZCI6IjE2MyIsIkZvbnRTZXR0aW5ncyI6eyIkaWQiOiIxNjQ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E2NSIsIkxpbmVDb2xvciI6bnVsbCwiTGluZVdlaWdodCI6MC4wLCJMaW5lVHlwZSI6MCwiUGFyZW50U3R5bGUiOm51bGx9LCJQYXJlbnRTdHlsZSI6bnVsbH0sIkhvcml6b250YWxDb25uZWN0b3JTdHlsZSI6eyIkaWQiOiIxNjYiLCJMaW5lQ29sb3IiOnsiJHJlZiI6IjI2In0sIkxpbmVXZWlnaHQiOjEuMCwiTGluZVR5cGUiOjAsIlBhcmVudFN0eWxlIjpudWxsfSwiVmVydGljYWxDb25uZWN0b3JTdHlsZSI6eyIkaWQiOiIxNjc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Y4IiwiTWFyZ2luIjp7IiRyZWYiOiIzMiJ9LCJQYWRkaW5nIjp7IiRyZWYiOiIzMyJ9LCJCYWNrZ3JvdW5kIjp7IiRpZCI6IjE2OSIsIkNvbG9yIjp7IiRpZCI6IjE3MCIsIkEiOjI1NSwiUiI6MjM3LCJHIjoxMjUsIkIiOjQ5fX0sIklzVmlzaWJsZSI6dHJ1ZSwiV2lkdGgiOjAuMCwiSGVpZ2h0IjoxNi4wLCJCb3JkZXJTdHlsZSI6eyIkaWQiOiIxNzEiLCJMaW5lQ29sb3IiOnsiJGlkIjoiMTcyIiwiJHR5cGUiOiJOTFJFLkNvbW1vbi5Eb20uU29saWRDb2xvckJydXNoLCBOTFJFLkNvbW1vbiIsIkNvbG9yIjp7IiRpZCI6IjE3MyIsIkEiOjI1NSwiUiI6MjU1LCJHIjowLCJCIjowfX0sIkxpbmVXZWlnaHQiOjAuMCwiTGluZVR5cGUiOjAsIlBhcmVudFN0eWxlIjpudWxsfSwiUGFyZW50U3R5bGUiOm51bGx9LCJUaXRsZVN0eWxlIjp7IiRpZCI6IjE3NCIsIkZvbnRTZXR0aW5ncyI6eyIkaWQiOiIxNzUiLCJGb250U2l6ZSI6MTEsIkZvbnROYW1lIjoiQ2FsaWJyaSIsIklzQm9sZCI6dHJ1ZSwiSXNJdGFsaWMiOmZhbHNlLCJJc1VuZGVybGluZWQiOmZhbHNlLCJQYXJlbnRTdHlsZSI6bnVsbH0sIkF1dG9TaXplIjowLCJGb3JlZ3JvdW5kIjp7IiRpZCI6IjE3NiIsIkNvbG9yIjp7IiRpZCI6IjE3NyIsIkEiOjI1NSwiUiI6MjM3LCJHIjoxMjUsIkIiOjQ5fX0sIk1heFdpZHRoIjo3M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E3OCIsIkNvbG9yIjp7IiRpZCI6IjE3OSIsIkEiOjAsIlIiOjI1NSwiRyI6MjU1LCJCIjoyNTV9fSwiSXNWaXNpYmxlIjp0cnVlLCJXaWR0aCI6MC4wLCJIZWlnaHQiOjAuMCwiQm9yZGVyU3R5bGUiOnsiJGlkIjoiMTgwIiwiTGluZUNvbG9yIjpudWxsLCJMaW5lV2VpZ2h0IjowLjAsIkxpbmVUeXBlIjowLCJQYXJlbnRTdHlsZSI6bnVsbH0sIlBhcmVudFN0eWxlIjpudWxsfSwiRGF0ZVN0eWxlIjp7IiRpZCI6IjE4MSIsIkZvbnRTZXR0aW5ncyI6eyIkaWQiOiIxODI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E4MyIsIkxpbmVDb2xvciI6bnVsbCwiTGluZVdlaWdodCI6MC4wLCJMaW5lVHlwZSI6MCwiUGFyZW50U3R5bGUiOm51bGx9LCJQYXJlbnRTdHlsZSI6bnVsbH0sIkRhdGVGb3JtYXQiOnsiJGlkIjoiMTg0IiwiRm9ybWF0U3RyaW5nIjoiTU1NIGQiLCJTZXBhcmF0b3IiOiIvIiwiVXNlSW50ZXJuYXRpb25hbERhdGVGb3JtYXQiOmZhbHNlLCJEYXRlSXNWaXNpYmxlIjpmYWxzZSwiVGltZUlzVmlzaWJsZSI6ZmFsc2UsIkhvdXJEaWdpdHMiOjEsIkFtUG1EZXNpZ25hdG9yIjoyLCJUcmltMDBNaW51dGVzIjpmYWxzZSwiTGFzdEtub3duVmlzaWJpbGl0eVN0YXRlIjpudWxsfSwiV2Vla051bWJlcmluZyI6eyIkaWQiOiIxODUiLCJGb3JtYXQiOjAsIklzVmlzaWJsZSI6ZmFsc2UsIkxhc3RLbm93blZpc2liaWxpdHlTdGF0ZSI6ZmFsc2V9LCJJc1Zpc2libGUiOnRydWUsIlBhcmVudFN0eWxlIjpudWxsfSwiSW5kZXgiOjMsIlNtYXJ0RHVyYXRpb25BY3RpdmF0ZWQiOnRydWUsIkRhdGVGb3JtYXQiOnsiJHJlZiI6IjE4NCJ9LCJXZWVrTnVtYmVyaW5nIjp7IiRpZCI6IjE4NiIsIkZvcm1hdCI6MCwiSXNWaXNpYmxlIjpmYWxzZSwiTGFzdEtub3duVmlzaWJpbGl0eVN0YXRlIjpmYWxzZX0sIklkIjoiOTM0ZDQxMDctZGJhYi00ZGVlLTkxOWUtZmRjMzI4OTZjYWVjIiwiSW1wb3J0SWQiOm51bGwsIlRpdGxlIjoiRCIsIk5vdGUiOm51bGwsIkh5cGVybGluayI6eyIkaWQiOiIxODciLCJBZGRyZXNzIjpudWxsLCJTdWJBZGRyZXNzIjpudWxsfSwiSXNDaGFuZ2VkIjpmYWxzZSwiSXNOZXciOmZhbHNlfX1dLCJfbWlsZXN0b25lcyI6W10sIklkIjoiODQ5YWMzN2YtMDNkZC00NmM1LTkxZmYtZDA4YTYyMDY1NDY4IiwiSXNTaW5nbGVJdGVtUm93IjpmYWxzZX1dLCJJbmRleCI6MCwiSWQiOiIzY2UzY2Q0MS00ZTIxLTQ0MGMtOWM0NS0xOGU4NjcwZjlhM2IiLCJIZWFkZXJUZXh0IjoiU2VydmVyIDEiLCJJc0RlZmF1bHQiOmZhbHNlLCJTdHlsZSI6eyIkaWQiOiIxODgiLCJIZWFkZXJTdHlsZSI6eyIkaWQiOiIxODkiLCJUZXh0U3R5bGUiOnsiJGlkIjoiMTkwIiwiRm9udFNldHRpbmdzIjp7IiRpZCI6IjE5MSIsIkZvbnRTaXplIjoxMSwiRm9udE5hbWUiOiJDYWxpYnJpIiwiSXNCb2xkIjpmYWxzZSwiSXNJdGFsaWMiOmZhbHNlLCJJc1VuZGVybGluZWQiOmZhbHNlLCJQYXJlbnRTdHlsZSI6bnVsbH0sIkF1dG9TaXplIjoyLCJGb3JlZ3JvdW5kIjp7IiRpZCI6IjE5MiIsIkNvbG9yIjp7IiRpZCI6IjE5MyIsIkEiOjI1NSwiUiI6MCwiRyI6MCwiQiI6MH19LCJNYXhXaWR0aCI6NTEuNTIwNTA0NzMxODYxMTk1LCJNYXhIZWlnaHQiOiJJbmZpbml0eSIsIlNtYXJ0Rm9yZWdyb3VuZElzQWN0aXZlIjpmYWxzZSwiSG9yaXpvbnRhbEFsaWdubWVudCI6MCwiVmVydGljYWxBbGlnbm1lbnQiOjAsIlNtYXJ0Rm9yZWdyb3VuZCI6bnVsbCwiQmFja2dyb3VuZEZpbGxUeXBlIjowLCJNYXJnaW4iOnsiJGlkIjoiMTk0IiwiVG9wIjowLjAsIkxlZnQiOjAuMCwiUmlnaHQiOjAuMCwiQm90dG9tIjowLjB9LCJQYWRkaW5nIjp7IiRpZCI6IjE5NSIsIlRvcCI6MC4wLCJMZWZ0IjowLjAsIlJpZ2h0IjowLjAsIkJvdHRvbSI6MC4wfSwiQmFja2dyb3VuZCI6eyIkaWQiOiIxOTYiLCJDb2xvciI6eyIkaWQiOiIxOTciLCJBIjowLCJSIjoyNTUsIkciOjI1NSwiQiI6MjU1fX0sIklzVmlzaWJsZSI6dHJ1ZSwiV2lkdGgiOjAuMCwiSGVpZ2h0IjowLjAsIkJvcmRlclN0eWxlIjpudWxsLCJQYXJlbnRTdHlsZSI6bnVsbH0sIlJlY3RhbmdsZVN0eWxlIjp7IiRpZCI6IjE5OCIsIk1hcmdpbiI6eyIkaWQiOiIxOTkiLCJUb3AiOjAuMCwiTGVmdCI6MC4wLCJSaWdodCI6MC4wLCJCb3R0b20iOjAuMH0sIlBhZGRpbmciOnsiJGlkIjoiMjAwIiwiVG9wIjowLjAsIkxlZnQiOjAuMCwiUmlnaHQiOjAuMCwiQm90dG9tIjowLjB9LCJCYWNrZ3JvdW5kIjp7IiRpZCI6IjIwMSIsIkNvbG9yIjp7IiRpZCI6IjIwMiIsIkEiOjYzLCJSIjoxMTUsIkciOjExNSwiQiI6MTE1fX0sIklzVmlzaWJsZSI6dHJ1ZSwiV2lkdGgiOjAuMCwiSGVpZ2h0IjowLjAsIkJvcmRlclN0eWxlIjp7IiRpZCI6IjIwMyIsIkxpbmVDb2xvciI6eyIkaWQiOiIyMDQiLCIkdHlwZSI6Ik5MUkUuQ29tbW9uLkRvbS5Tb2xpZENvbG9yQnJ1c2gsIE5MUkUuQ29tbW9uIiwiQ29sb3IiOnsiJGlkIjoiMjA1IiwiQSI6MjU1LCJSIjoyNTUsIkciOjAsIkIiOjB9fSwiTGluZVdlaWdodCI6MC4wLCJMaW5lVHlwZSI6MCwiUGFyZW50U3R5bGUiOm51bGx9LCJQYXJlbnRTdHlsZSI6bnVsbH0sIk1hcmdpbiI6eyIkaWQiOiIyMDYiLCJUb3AiOjAuMCwiTGVmdCI6MC4wLCJSaWdodCI6MC4wLCJCb3R0b20iOjAuMH0sIlBhZGRpbmciOnsiJGlkIjoiMjA3IiwiVG9wIjowLjAsIkxlZnQiOjAuMCwiUmlnaHQiOjAuMCwiQm90dG9tIjowLjB9LCJCYWNrZ3JvdW5kIjpudWxsLCJJc1Zpc2libGUiOnRydWUsIldpZHRoIjowLjAsIkhlaWdodCI6MC4wLCJCb3JkZXJTdHlsZSI6bnVsbCwiUGFyZW50U3R5bGUiOm51bGx9LCJCYWNrZ3JvdW5kU3R5bGUiOnsiJGlkIjoiMjA4IiwiTWFyZ2luIjp7IiRpZCI6IjIwOSIsIlRvcCI6MC4wLCJMZWZ0IjowLjAsIlJpZ2h0IjowLjAsIkJvdHRvbSI6MC4wfSwiUGFkZGluZyI6eyIkaWQiOiIyMTAiLCJUb3AiOjAuMCwiTGVmdCI6MC4wLCJSaWdodCI6MC4wLCJCb3R0b20iOjAuMH0sIkJhY2tncm91bmQiOnsiJGlkIjoiMjExIiwiQ29sb3IiOnsiJGlkIjoiMjEyIiwiQSI6NTEsIlIiOjE2NSwiRyI6MTY1LCJCIjoxNjV9fSwiSXNWaXNpYmxlIjp0cnVlLCJXaWR0aCI6MC4wLCJIZWlnaHQiOjAuMCwiQm9yZGVyU3R5bGUiOnsiJGlkIjoiMjEzIiwiTGluZUNvbG9yIjp7IiRpZCI6IjIxNCIsIiR0eXBlIjoiTkxSRS5Db21tb24uRG9tLlNvbGlkQ29sb3JCcnVzaCwgTkxSRS5Db21tb24iLCJDb2xvciI6eyIkaWQiOiIyMTUiLCJBIjoyNTUsIlIiOjI1NSwiRyI6MCwiQiI6MH19LCJMaW5lV2VpZ2h0IjowLjAsIkxpbmVUeXBlIjowLCJQYXJlbnRTdHlsZSI6bnVsbH0sIlBhcmVudFN0eWxlIjpudWxsfSwiTWFyZ2luIjp7IiRpZCI6IjIxNiIsIlRvcCI6MC4wLCJMZWZ0IjowLjAsIlJpZ2h0IjowLjAsIkJvdHRvbSI6MC4wfSwiUGFkZGluZyI6eyIkaWQiOiIyMTciLCJUb3AiOjAuMCwiTGVmdCI6MC4wLCJSaWdodCI6MC4wLCJCb3R0b20iOjAuMH0sIklzVmlzaWJsZSI6dHJ1ZSwiV2lkdGgiOjAuMCwiSGVpZ2h0IjowLjAsIkJvcmRlclN0eWxlIjpudWxsLCJQYXJlbnRTdHlsZSI6bnVsbH19LHsiJGlkIjoiMjE4IiwiX3Jvd3MiOlt7IiRpZCI6IjIxOSIsIl90YXNrcyI6W3siJGlkIjoiMjIwIiwiX2F0dGFjaGVkTWlsZXN0b25lcyI6W10sIlRhc2tEZWZpbml0aW9uIjp7IiRpZCI6IjIyMSIsIkdyb3VwTmFtZSI6bnVsbCwiU3RhcnREYXRlIjoiMjAyMS0wNi0yMVQwMDowMDowMFoiLCJFbmREYXRlIjoiMjAyMS0wNi0yMVQxMDo0NTowMFoiLCJQZXJjZW50YWdlQ29tcGxldGUiOm51bGwsIlN0eWxlIjp7IiRpZCI6IjIyMiIsIlNoYXBlIjowLCJTaGFwZVRoaWNrbmVzcyI6MCwiRHVyYXRpb25Gb3JtYXQiOjAsIkluY2x1ZGVOb25Xb3JraW5nRGF5c0luRHVyYXRpb24iOmZhbHNlLCJQZXJjZW50YWdlQ29tcGxldGVTdHlsZSI6eyIkaWQiOiIyMjMiLCJGb250U2V0dGluZ3MiOnsiJGlkIjoiMjI0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yMjUiLCJMaW5lQ29sb3IiOm51bGwsIkxpbmVXZWlnaHQiOjAuMCwiTGluZVR5cGUiOjAsIlBhcmVudFN0eWxlIjpudWxsfSwiUGFyZW50U3R5bGUiOm51bGx9LCJEdXJhdGlvblN0eWxlIjp7IiRpZCI6IjIyNiIsIkZvbnRTZXR0aW5ncyI6eyIkaWQiOiIyMjc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IyOCIsIkxpbmVDb2xvciI6bnVsbCwiTGluZVdlaWdodCI6MC4wLCJMaW5lVHlwZSI6MCwiUGFyZW50U3R5bGUiOm51bGx9LCJQYXJlbnRTdHlsZSI6bnVsbH0sIkhvcml6b250YWxDb25uZWN0b3JTdHlsZSI6eyIkaWQiOiIyMjkiLCJMaW5lQ29sb3IiOnsiJHJlZiI6IjI2In0sIkxpbmVXZWlnaHQiOjEuMCwiTGluZVR5cGUiOjAsIlBhcmVudFN0eWxlIjpudWxsfSwiVmVydGljYWxDb25uZWN0b3JTdHlsZSI6eyIkaWQiOiIyMzA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jMxIiwiTWFyZ2luIjp7IiRyZWYiOiIzMiJ9LCJQYWRkaW5nIjp7IiRyZWYiOiIzMyJ9LCJCYWNrZ3JvdW5kIjp7IiRpZCI6IjIzMiIsIkNvbG9yIjp7IiRpZCI6IjIzMyIsIkEiOjI1NSwiUiI6MTEyLCJHIjoxNzMsIkIiOjcxfX0sIklzVmlzaWJsZSI6dHJ1ZSwiV2lkdGgiOjAuMCwiSGVpZ2h0IjoxNi4wLCJCb3JkZXJTdHlsZSI6eyIkaWQiOiIyMzQiLCJMaW5lQ29sb3IiOnsiJHJlZiI6IjM3In0sIkxpbmVXZWlnaHQiOjAuMCwiTGluZVR5cGUiOjAsIlBhcmVudFN0eWxlIjpudWxsfSwiUGFyZW50U3R5bGUiOm51bGx9LCJUaXRsZVN0eWxlIjp7IiRpZCI6IjIzNSIsIkZvbnRTZXR0aW5ncyI6eyIkaWQiOiIyMzYiLCJGb250U2l6ZSI6MTEsIkZvbnROYW1lIjoiQ2FsaWJyaSIsIklzQm9sZCI6dHJ1ZSwiSXNJdGFsaWMiOmZhbHNlLCJJc1VuZGVybGluZWQiOmZhbHNlLCJQYXJlbnRTdHlsZSI6bnVsbH0sIkF1dG9TaXplIjowLCJGb3JlZ3JvdW5kIjp7IiRpZCI6IjIzNyIsIkNvbG9yIjp7IiRpZCI6IjIzOCIsIkEiOjI1NSwiUiI6MTEyLCJHIjoxNzMsIkIiOjcxfX0sIk1heFdpZHRoIjo3M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IzOSIsIkNvbG9yIjp7IiRpZCI6IjI0MCIsIkEiOjAsIlIiOjI1NSwiRyI6MjU1LCJCIjoyNTV9fSwiSXNWaXNpYmxlIjp0cnVlLCJXaWR0aCI6MC4wLCJIZWlnaHQiOjAuMCwiQm9yZGVyU3R5bGUiOnsiJGlkIjoiMjQxIiwiTGluZUNvbG9yIjpudWxsLCJMaW5lV2VpZ2h0IjowLjAsIkxpbmVUeXBlIjowLCJQYXJlbnRTdHlsZSI6bnVsbH0sIlBhcmVudFN0eWxlIjpudWxsfSwiRGF0ZVN0eWxlIjp7IiRpZCI6IjI0MiIsIkZvbnRTZXR0aW5ncyI6eyIkaWQiOiIyNDM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I0NCIsIkxpbmVDb2xvciI6bnVsbCwiTGluZVdlaWdodCI6MC4wLCJMaW5lVHlwZSI6MCwiUGFyZW50U3R5bGUiOm51bGx9LCJQYXJlbnRTdHlsZSI6bnVsbH0sIkRhdGVGb3JtYXQiOnsiJHJlZiI6IjU2In0sIldlZWtOdW1iZXJpbmciOnsiJGlkIjoiMjQ1IiwiRm9ybWF0IjowLCJJc1Zpc2libGUiOmZhbHNlLCJMYXN0S25vd25WaXNpYmlsaXR5U3RhdGUiOmZhbHNlfSwiSXNWaXNpYmxlIjp0cnVlLCJQYXJlbnRTdHlsZSI6bnVsbH0sIkluZGV4Ijo1LCJTbWFydER1cmF0aW9uQWN0aXZhdGVkIjpmYWxzZSwiRGF0ZUZvcm1hdCI6eyIkcmVmIjoiNTYifSwiV2Vla051bWJlcmluZyI6eyIkaWQiOiIyNDYiLCJGb3JtYXQiOjAsIklzVmlzaWJsZSI6ZmFsc2UsIkxhc3RLbm93blZpc2liaWxpdHlTdGF0ZSI6ZmFsc2V9LCJJZCI6Ijg3N2NmNjJmLTRkMjktNDM5MS1hMDE0LTc1OGExNDI4ZDMzMiIsIkltcG9ydElkIjpudWxsLCJUaXRsZSI6Ik4iLCJOb3RlIjpudWxsLCJIeXBlcmxpbmsiOnsiJGlkIjoiMjQ3IiwiQWRkcmVzcyI6bnVsbCwiU3ViQWRkcmVzcyI6bnVsbH0sIklzQ2hhbmdlZCI6ZmFsc2UsIklzTmV3IjpmYWxzZX19LHsiJGlkIjoiMjQ4IiwiX2F0dGFjaGVkTWlsZXN0b25lcyI6W10sIlRhc2tEZWZpbml0aW9uIjp7IiRpZCI6IjI0OSIsIkdyb3VwTmFtZSI6bnVsbCwiU3RhcnREYXRlIjoiMjAyMS0wNi0yMVQxMDo0NTowMFoiLCJFbmREYXRlIjoiMjAyMS0wNi0yMVQyMzo1OTowMFoiLCJQZXJjZW50YWdlQ29tcGxldGUiOm51bGwsIlN0eWxlIjp7IiRpZCI6IjI1MCIsIlNoYXBlIjowLCJTaGFwZVRoaWNrbmVzcyI6MCwiRHVyYXRpb25Gb3JtYXQiOjAsIkluY2x1ZGVOb25Xb3JraW5nRGF5c0luRHVyYXRpb24iOmZhbHNlLCJQZXJjZW50YWdlQ29tcGxldGVTdHlsZSI6eyIkaWQiOiIyNTEiLCJGb250U2V0dGluZ3MiOnsiJGlkIjoiMjUyIiwiRm9udFNpemUiOjEwLCJGb250TmFtZSI6IkNhbGlicmkiLCJJc0JvbGQiOmZhbHNlLCJJc0l0YWxpYyI6ZmFsc2UsIklzVW5kZXJsaW5lZCI6ZmFsc2UsIlBhcmVudFN0eWxlIjpudWxsfSwiQXV0b1NpemUiOjAsIkZvcmVncm91bmQiOnsiJGlkIjoiMjUzIiwiQ29sb3IiOnsiJGlkIjoiMjU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MjU1IiwiTGluZUNvbG9yIjpudWxsLCJMaW5lV2VpZ2h0IjowLjAsIkxpbmVUeXBlIjowLCJQYXJlbnRTdHlsZSI6bnVsbH0sIlBhcmVudFN0eWxlIjpudWxsfSwiRHVyYXRpb25TdHlsZSI6eyIkaWQiOiIyNTYiLCJGb250U2V0dGluZ3MiOnsiJGlkIjoiMjU3IiwiRm9udFNpemUiOjEwLCJGb250TmFtZSI6IkNhbGlicmkiLCJJc0JvbGQiOmZhbHNlLCJJc0l0YWxpYyI6ZmFsc2UsIklzVW5kZXJsaW5lZCI6ZmFsc2UsIlBhcmVudFN0eWxlIjpudWxsfSwiQXV0b1NpemUiOjIsIkZvcmVncm91bmQiOnsiJGlkIjoiMjU4IiwiQ29sb3IiOnsiJGlkIjoiMjU5IiwiQSI6MjU1LCJSIjo2NCwiRyI6NjQsIkIiOjY0fX0sIk1heFdpZHRoIjoyMDAuMCwiTWF4SGVpZ2h0IjoiSW5maW5pdHkiLCJTbWFydEZvcmVncm91bmRJc0FjdGl2ZSI6ZmFsc2UsIkhvcml6b250YWxBbGlnbm1lbnQiOjEsIlZlcnRpY2FsQWxpZ25tZW50IjowLCJTbWFydEZvcmVncm91bmQiOm51bGwsIkJhY2tncm91bmRGaWxsVHlwZSI6MCwiTWFyZ2luIjp7IiRyZWYiOiIyMSJ9LCJQYWRkaW5nIjp7IiRyZWYiOiIyMiJ9LCJCYWNrZ3JvdW5kIjp7IiRyZWYiOiIyMyJ9LCJJc1Zpc2libGUiOmZhbHNlLCJXaWR0aCI6MC4wLCJIZWlnaHQiOjAuMCwiQm9yZGVyU3R5bGUiOnsiJGlkIjoiMjYwIiwiTGluZUNvbG9yIjpudWxsLCJMaW5lV2VpZ2h0IjowLjAsIkxpbmVUeXBlIjowLCJQYXJlbnRTdHlsZSI6bnVsbH0sIlBhcmVudFN0eWxlIjpudWxsfSwiSG9yaXpvbnRhbENvbm5lY3RvclN0eWxlIjp7IiRpZCI6IjI2MSIsIkxpbmVDb2xvciI6eyIkcmVmIjoiMjYifSwiTGluZVdlaWdodCI6MS4wLCJMaW5lVHlwZSI6MCwiUGFyZW50U3R5bGUiOm51bGx9LCJWZXJ0aWNhbENvbm5lY3RvclN0eWxlIjp7IiRpZCI6IjI2MiIsIkxpbmVDb2xvciI6eyIkcmVmIjoiMj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yNjMiLCJNYXJnaW4iOnsiJHJlZiI6IjMyIn0sIlBhZGRpbmciOnsiJHJlZiI6IjMzIn0sIkJhY2tncm91bmQiOnsiJGlkIjoiMjY0IiwiQ29sb3IiOnsiJGlkIjoiMjY1IiwiQSI6MjU1LCJSIjoxNzgsIkciOjE0LCJCIjoxOH19LCJJc1Zpc2libGUiOnRydWUsIldpZHRoIjozNzUuMCwiSGVpZ2h0IjoxNi4wLCJCb3JkZXJTdHlsZSI6eyIkaWQiOiIyNjYiLCJMaW5lQ29sb3IiOnsiJHJlZiI6IjEwNiJ9LCJMaW5lV2VpZ2h0IjowLjAsIkxpbmVUeXBlIjowLCJQYXJlbnRTdHlsZSI6bnVsbH0sIlBhcmVudFN0eWxlIjpudWxsfSwiVGl0bGVTdHlsZSI6eyIkaWQiOiIyNjciLCJGb250U2V0dGluZ3MiOnsiJGlkIjoiMjY4IiwiRm9udFNpemUiOjExLCJGb250TmFtZSI6IkNhbGlicmkiLCJJc0JvbGQiOnRydWUsIklzSXRhbGljIjpmYWxzZSwiSXNVbmRlcmxpbmVkIjpmYWxzZSwiUGFyZW50U3R5bGUiOm51bGx9LCJBdXRvU2l6ZSI6MCwiRm9yZWdyb3VuZCI6eyIkaWQiOiIyNjkiLCJDb2xvciI6eyIkaWQiOiIyNzAiLCJBIjoyNTUsIlIiOjE3OCwiRyI6MTQsIkIiOjE4fX0sIk1heFdpZHRoIjo3M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I3MSIsIkNvbG9yIjp7IiRpZCI6IjI3MiIsIkEiOjAsIlIiOjI1NSwiRyI6MjU1LCJCIjoyNTV9fSwiSXNWaXNpYmxlIjp0cnVlLCJXaWR0aCI6MC4wLCJIZWlnaHQiOjAuMCwiQm9yZGVyU3R5bGUiOnsiJGlkIjoiMjczIiwiTGluZUNvbG9yIjpudWxsLCJMaW5lV2VpZ2h0IjowLjAsIkxpbmVUeXBlIjowLCJQYXJlbnRTdHlsZSI6bnVsbH0sIlBhcmVudFN0eWxlIjpudWxsfSwiRGF0ZVN0eWxlIjp7IiRpZCI6IjI3NCIsIkZvbnRTZXR0aW5ncyI6eyIkaWQiOiIyNzU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I3NiIsIkxpbmVDb2xvciI6bnVsbCwiTGluZVdlaWdodCI6MC4wLCJMaW5lVHlwZSI6MCwiUGFyZW50U3R5bGUiOm51bGx9LCJQYXJlbnRTdHlsZSI6bnVsbH0sIkRhdGVGb3JtYXQiOnsiJHJlZiI6IjExOCJ9LCJXZWVrTnVtYmVyaW5nIjp7IiRpZCI6IjI3NyIsIkZvcm1hdCI6MCwiSXNWaXNpYmxlIjpmYWxzZSwiTGFzdEtub3duVmlzaWJpbGl0eVN0YXRlIjpmYWxzZX0sIklzVmlzaWJsZSI6dHJ1ZSwiUGFyZW50U3R5bGUiOm51bGx9LCJJbmRleCI6NiwiU21hcnREdXJhdGlvbkFjdGl2YXRlZCI6ZmFsc2UsIkRhdGVGb3JtYXQiOnsiJHJlZiI6IjExOCJ9LCJXZWVrTnVtYmVyaW5nIjp7IiRpZCI6IjI3OCIsIkZvcm1hdCI6MCwiSXNWaXNpYmxlIjpmYWxzZSwiTGFzdEtub3duVmlzaWJpbGl0eVN0YXRlIjpmYWxzZX0sIklkIjoiYTU4NTQyYTQtNDNkOS00NDMxLTg2MTktODRjNzM3ZTQ0NTMxIiwiSW1wb3J0SWQiOm51bGwsIlRpdGxlIjoiTyIsIk5vdGUiOm51bGwsIkh5cGVybGluayI6eyIkaWQiOiIyNzkiLCJBZGRyZXNzIjpudWxsLCJTdWJBZGRyZXNzIjpudWxsfSwiSXNDaGFuZ2VkIjpmYWxzZSwiSXNOZXciOmZhbHNlfX1dLCJfbWlsZXN0b25lcyI6W10sIklkIjoiYjE0ZmVkZTEtZmJkZC00MzRiLTk5YmQtMmUyODQ2YTNjMGJhIiwiSXNTaW5nbGVJdGVtUm93IjpmYWxzZX1dLCJJbmRleCI6MSwiSWQiOiJlZTM1YzJhZi02MDNhLTRkOWQtOGY3OS1jMDViZTI4YTExYzAiLCJIZWFkZXJUZXh0IjoiU2VydmVyIDIiLCJJc0RlZmF1bHQiOmZhbHNlLCJTdHlsZSI6eyIkaWQiOiIyODAiLCJIZWFkZXJTdHlsZSI6eyIkaWQiOiIyODEiLCJUZXh0U3R5bGUiOnsiJGlkIjoiMjgyIiwiRm9udFNldHRpbmdzIjp7IiRpZCI6IjI4MyIsIkZvbnRTaXplIjoxMSwiRm9udE5hbWUiOiJDYWxpYnJpIiwiSXNCb2xkIjpmYWxzZSwiSXNJdGFsaWMiOmZhbHNlLCJJc1VuZGVybGluZWQiOmZhbHNlLCJQYXJlbnRTdHlsZSI6bnVsbH0sIkF1dG9TaXplIjoyLCJGb3JlZ3JvdW5kIjp7IiRpZCI6IjI4NCIsIkNvbG9yIjp7IiRpZCI6IjI4NSIsIkEiOjI1NSwiUiI6MCwiRyI6MCwiQiI6MH19LCJNYXhXaWR0aCI6NTEuNTIwNTA0NzMxODYxMTk1LCJNYXhIZWlnaHQiOiJJbmZpbml0eSIsIlNtYXJ0Rm9yZWdyb3VuZElzQWN0aXZlIjpmYWxzZSwiSG9yaXpvbnRhbEFsaWdubWVudCI6MCwiVmVydGljYWxBbGlnbm1lbnQiOjAsIlNtYXJ0Rm9yZWdyb3VuZCI6bnVsbCwiQmFja2dyb3VuZEZpbGxUeXBlIjowLCJNYXJnaW4iOnsiJGlkIjoiMjg2IiwiVG9wIjowLjAsIkxlZnQiOjAuMCwiUmlnaHQiOjAuMCwiQm90dG9tIjowLjB9LCJQYWRkaW5nIjp7IiRpZCI6IjI4NyIsIlRvcCI6MC4wLCJMZWZ0IjowLjAsIlJpZ2h0IjowLjAsIkJvdHRvbSI6MC4wfSwiQmFja2dyb3VuZCI6eyIkaWQiOiIyODgiLCJDb2xvciI6eyIkaWQiOiIyODkiLCJBIjowLCJSIjoyNTUsIkciOjI1NSwiQiI6MjU1fX0sIklzVmlzaWJsZSI6dHJ1ZSwiV2lkdGgiOjAuMCwiSGVpZ2h0IjowLjAsIkJvcmRlclN0eWxlIjpudWxsLCJQYXJlbnRTdHlsZSI6bnVsbH0sIlJlY3RhbmdsZVN0eWxlIjp7IiRpZCI6IjI5MCIsIk1hcmdpbiI6eyIkaWQiOiIyOTEiLCJUb3AiOjAuMCwiTGVmdCI6MC4wLCJSaWdodCI6MC4wLCJCb3R0b20iOjAuMH0sIlBhZGRpbmciOnsiJGlkIjoiMjkyIiwiVG9wIjowLjAsIkxlZnQiOjAuMCwiUmlnaHQiOjAuMCwiQm90dG9tIjowLjB9LCJCYWNrZ3JvdW5kIjp7IiRyZWYiOiIyMDEifSwiSXNWaXNpYmxlIjp0cnVlLCJXaWR0aCI6MC4wLCJIZWlnaHQiOjAuMCwiQm9yZGVyU3R5bGUiOnsiJGlkIjoiMjkzIiwiTGluZUNvbG9yIjp7IiRpZCI6IjI5NCIsIiR0eXBlIjoiTkxSRS5Db21tb24uRG9tLlNvbGlkQ29sb3JCcnVzaCwgTkxSRS5Db21tb24iLCJDb2xvciI6eyIkaWQiOiIyOTUiLCJBIjoyNTUsIlIiOjI1NSwiRyI6MCwiQiI6MH19LCJMaW5lV2VpZ2h0IjowLjAsIkxpbmVUeXBlIjowLCJQYXJlbnRTdHlsZSI6bnVsbH0sIlBhcmVudFN0eWxlIjpudWxsfSwiTWFyZ2luIjp7IiRpZCI6IjI5NiIsIlRvcCI6MC4wLCJMZWZ0IjowLjAsIlJpZ2h0IjowLjAsIkJvdHRvbSI6MC4wfSwiUGFkZGluZyI6eyIkaWQiOiIyOTciLCJUb3AiOjAuMCwiTGVmdCI6MC4wLCJSaWdodCI6MC4wLCJCb3R0b20iOjAuMH0sIkJhY2tncm91bmQiOm51bGwsIklzVmlzaWJsZSI6dHJ1ZSwiV2lkdGgiOjAuMCwiSGVpZ2h0IjowLjAsIkJvcmRlclN0eWxlIjpudWxsLCJQYXJlbnRTdHlsZSI6bnVsbH0sIkJhY2tncm91bmRTdHlsZSI6eyIkaWQiOiIyOTgiLCJNYXJnaW4iOnsiJGlkIjoiMjk5IiwiVG9wIjowLjAsIkxlZnQiOjAuMCwiUmlnaHQiOjAuMCwiQm90dG9tIjowLjB9LCJQYWRkaW5nIjp7IiRpZCI6IjMwMCIsIlRvcCI6MC4wLCJMZWZ0IjowLjAsIlJpZ2h0IjowLjAsIkJvdHRvbSI6MC4wfSwiQmFja2dyb3VuZCI6eyIkaWQiOiIzMDEiLCJDb2xvciI6eyIkaWQiOiIzMDIiLCJBIjo1MSwiUiI6MTY1LCJHIjoxNjUsIkIiOjE2NX19LCJJc1Zpc2libGUiOnRydWUsIldpZHRoIjowLjAsIkhlaWdodCI6MC4wLCJCb3JkZXJTdHlsZSI6eyIkaWQiOiIzMDMiLCJMaW5lQ29sb3IiOnsiJGlkIjoiMzA0IiwiJHR5cGUiOiJOTFJFLkNvbW1vbi5Eb20uU29saWRDb2xvckJydXNoLCBOTFJFLkNvbW1vbiIsIkNvbG9yIjp7IiRpZCI6IjMwNSIsIkEiOjI1NSwiUiI6MjU1LCJHIjowLCJCIjowfX0sIkxpbmVXZWlnaHQiOjAuMCwiTGluZVR5cGUiOjAsIlBhcmVudFN0eWxlIjpudWxsfSwiUGFyZW50U3R5bGUiOm51bGx9LCJNYXJnaW4iOnsiJGlkIjoiMzA2IiwiVG9wIjowLjAsIkxlZnQiOjAuMCwiUmlnaHQiOjAuMCwiQm90dG9tIjowLjB9LCJQYWRkaW5nIjp7IiRpZCI6IjMwNyIsIlRvcCI6MC4wLCJMZWZ0IjowLjAsIlJpZ2h0IjowLjAsIkJvdHRvbSI6MC4wfSwiSXNWaXNpYmxlIjp0cnVlLCJXaWR0aCI6MC4wLCJIZWlnaHQiOjAuMCwiQm9yZGVyU3R5bGUiOm51bGwsIlBhcmVudFN0eWxlIjpudWxsfX0seyIkaWQiOiIzMDgiLCJfcm93cyI6W3siJGlkIjoiMzA5IiwiX3Rhc2tzIjpbeyIkaWQiOiIzMTAiLCJfYXR0YWNoZWRNaWxlc3RvbmVzIjpbXSwiVGFza0RlZmluaXRpb24iOnsiJGlkIjoiMzExIiwiR3JvdXBOYW1lIjpudWxsLCJTdGFydERhdGUiOiIyMDIxLTA2LTIxVDEyOjE3OjAwWiIsIkVuZERhdGUiOiIyMDIxLTA2LTIxVDEyOjQ1OjAwWiIsIlBlcmNlbnRhZ2VDb21wbGV0ZSI6bnVsbCwiU3R5bGUiOnsiJGlkIjoiMzEyIiwiU2hhcGUiOjAsIlNoYXBlVGhpY2tuZXNzIjoxLCJEdXJhdGlvbkZvcm1hdCI6NywiSW5jbHVkZU5vbldvcmtpbmdEYXlzSW5EdXJhdGlvbiI6ZmFsc2UsIlBlcmNlbnRhZ2VDb21wbGV0ZVN0eWxlIjp7IiRpZCI6IjMxMyIsIkZvbnRTZXR0aW5ncyI6eyIkaWQiOiIzMTQ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MxNSIsIkxpbmVDb2xvciI6bnVsbCwiTGluZVdlaWdodCI6MC4wLCJMaW5lVHlwZSI6MCwiUGFyZW50U3R5bGUiOm51bGx9LCJQYXJlbnRTdHlsZSI6bnVsbH0sIkR1cmF0aW9uU3R5bGUiOnsiJGlkIjoiMzE2IiwiRm9udFNldHRpbmdzIjp7IiRpZCI6IjMxN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xLCJWZXJ0aWNhbEFsaWdubWVudCI6MCwiU21hcnRGb3JlZ3JvdW5kIjpudWxsLCJCYWNrZ3JvdW5kRmlsbFR5cGUiOjAsIk1hcmdpbiI6eyIkcmVmIjoiMjEifSwiUGFkZGluZyI6eyIkcmVmIjoiMjIifSwiQmFja2dyb3VuZCI6eyIkcmVmIjoiMjMifSwiSXNWaXNpYmxlIjp0cnVlLCJXaWR0aCI6MC4wLCJIZWlnaHQiOjAuMCwiQm9yZGVyU3R5bGUiOnsiJGlkIjoiMzE4IiwiTGluZUNvbG9yIjpudWxsLCJMaW5lV2VpZ2h0IjowLjAsIkxpbmVUeXBlIjowLCJQYXJlbnRTdHlsZSI6bnVsbH0sIlBhcmVudFN0eWxlIjpudWxsfSwiSG9yaXpvbnRhbENvbm5lY3RvclN0eWxlIjp7IiRpZCI6IjMxOSIsIkxpbmVDb2xvciI6eyIkcmVmIjoiMjYifSwiTGluZVdlaWdodCI6MS4wLCJMaW5lVHlwZSI6MCwiUGFyZW50U3R5bGUiOm51bGx9LCJWZXJ0aWNhbENvbm5lY3RvclN0eWxlIjp7IiRpZCI6IjMyMCIsIkxpbmVDb2xvciI6eyIkcmVmIjoiMj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zMjEiLCJNYXJnaW4iOnsiJHJlZiI6IjMyIn0sIlBhZGRpbmciOnsiJHJlZiI6IjMzIn0sIkJhY2tncm91bmQiOnsiJGlkIjoiMzIyIiwiQ29sb3IiOnsiJGlkIjoiMzIzIiwiQSI6MjU1LCJSIjoyMzcsIkciOjEyNSwiQiI6NDl9fSwiSXNWaXNpYmxlIjp0cnVlLCJXaWR0aCI6MC4wLCJIZWlnaHQiOjE2LjAsIkJvcmRlclN0eWxlIjp7IiRpZCI6IjMyNCIsIkxpbmVDb2xvciI6eyIkcmVmIjoiMTcyIn0sIkxpbmVXZWlnaHQiOjAuMCwiTGluZVR5cGUiOjAsIlBhcmVudFN0eWxlIjpudWxsfSwiUGFyZW50U3R5bGUiOm51bGx9LCJUaXRsZVN0eWxlIjp7IiRpZCI6IjMyNSIsIkZvbnRTZXR0aW5ncyI6eyIkaWQiOiIzMjYiLCJGb250U2l6ZSI6MTEsIkZvbnROYW1lIjoiQ2FsaWJyaSIsIklzQm9sZCI6dHJ1ZSwiSXNJdGFsaWMiOmZhbHNlLCJJc1VuZGVybGluZWQiOmZhbHNlLCJQYXJlbnRTdHlsZSI6bnVsbH0sIkF1dG9TaXplIjowLCJGb3JlZ3JvdW5kIjp7IiRpZCI6IjMyNyIsIkNvbG9yIjp7IiRpZCI6IjMyOCIsIkEiOjI1NSwiUiI6MjM3LCJHIjoxMjUsIkIiOjQ5fX0sIk1heFdpZHRoIjo5N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MyOSIsIkNvbG9yIjp7IiRpZCI6IjMzMCIsIkEiOjAsIlIiOjI1NSwiRyI6MjU1LCJCIjoyNTV9fSwiSXNWaXNpYmxlIjp0cnVlLCJXaWR0aCI6MC4wLCJIZWlnaHQiOjAuMCwiQm9yZGVyU3R5bGUiOnsiJGlkIjoiMzMxIiwiTGluZUNvbG9yIjpudWxsLCJMaW5lV2VpZ2h0IjowLjAsIkxpbmVUeXBlIjowLCJQYXJlbnRTdHlsZSI6bnVsbH0sIlBhcmVudFN0eWxlIjpudWxsfSwiRGF0ZVN0eWxlIjp7IiRpZCI6IjMzMiIsIkZvbnRTZXR0aW5ncyI6eyIkaWQiOiIzMzM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MzNCIsIkxpbmVDb2xvciI6bnVsbCwiTGluZVdlaWdodCI6MC4wLCJMaW5lVHlwZSI6MCwiUGFyZW50U3R5bGUiOm51bGx9LCJQYXJlbnRTdHlsZSI6bnVsbH0sIkRhdGVGb3JtYXQiOnsiJHJlZiI6IjE4NCJ9LCJXZWVrTnVtYmVyaW5nIjp7IiRpZCI6IjMzNSIsIkZvcm1hdCI6MCwiSXNWaXNpYmxlIjpmYWxzZSwiTGFzdEtub3duVmlzaWJpbGl0eVN0YXRlIjpmYWxzZX0sIklzVmlzaWJsZSI6dHJ1ZSwiUGFyZW50U3R5bGUiOm51bGx9LCJJbmRleCI6MTAsIlNtYXJ0RHVyYXRpb25BY3RpdmF0ZWQiOmZhbHNlLCJEYXRlRm9ybWF0Ijp7IiRyZWYiOiIxODQifSwiV2Vla051bWJlcmluZyI6eyIkaWQiOiIzMzYiLCJGb3JtYXQiOjAsIklzVmlzaWJsZSI6ZmFsc2UsIkxhc3RLbm93blZpc2liaWxpdHlTdGF0ZSI6ZmFsc2V9LCJJZCI6IjM3OTRjZDExLWFkZmQtNDUwOS04ZWQwLWMwNDdjNTExMmRhNCIsIkltcG9ydElkIjpudWxsLCJUaXRsZSI6IkQiLCJOb3RlIjpudWxsLCJIeXBlcmxpbmsiOnsiJGlkIjoiMzM3IiwiQWRkcmVzcyI6bnVsbCwiU3ViQWRkcmVzcyI6bnVsbH0sIklzQ2hhbmdlZCI6ZmFsc2UsIklzTmV3IjpmYWxzZX19LHsiJGlkIjoiMzM4IiwiX2F0dGFjaGVkTWlsZXN0b25lcyI6W10sIlRhc2tEZWZpbml0aW9uIjp7IiRpZCI6IjMzOSIsIkdyb3VwTmFtZSI6bnVsbCwiU3RhcnREYXRlIjoiMjAyMS0wNi0yMVQxMDo0NTowMFoiLCJFbmREYXRlIjoiMjAyMS0wNi0yMVQxMTozODowMFoiLCJQZXJjZW50YWdlQ29tcGxldGUiOm51bGwsIlN0eWxlIjp7IiRpZCI6IjM0MCIsIlNoYXBlIjowLCJTaGFwZVRoaWNrbmVzcyI6MCwiRHVyYXRpb25Gb3JtYXQiOjcsIkluY2x1ZGVOb25Xb3JraW5nRGF5c0luRHVyYXRpb24iOmZhbHNlLCJQZXJjZW50YWdlQ29tcGxldGVTdHlsZSI6eyIkaWQiOiIzNDEiLCJGb250U2V0dGluZ3MiOnsiJGlkIjoiMzQy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zNDMiLCJMaW5lQ29sb3IiOm51bGwsIkxpbmVXZWlnaHQiOjAuMCwiTGluZVR5cGUiOjAsIlBhcmVudFN0eWxlIjpudWxsfSwiUGFyZW50U3R5bGUiOm51bGx9LCJEdXJhdGlvblN0eWxlIjp7IiRpZCI6IjM0NCIsIkZvbnRTZXR0aW5ncyI6eyIkaWQiOiIzNDU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M0NiIsIkxpbmVDb2xvciI6bnVsbCwiTGluZVdlaWdodCI6MC4wLCJMaW5lVHlwZSI6MCwiUGFyZW50U3R5bGUiOm51bGx9LCJQYXJlbnRTdHlsZSI6bnVsbH0sIkhvcml6b250YWxDb25uZWN0b3JTdHlsZSI6eyIkaWQiOiIzNDciLCJMaW5lQ29sb3IiOnsiJHJlZiI6IjI2In0sIkxpbmVXZWlnaHQiOjEuMCwiTGluZVR5cGUiOjAsIlBhcmVudFN0eWxlIjpudWxsfSwiVmVydGljYWxDb25uZWN0b3JTdHlsZSI6eyIkaWQiOiIzNDg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zQ5IiwiTWFyZ2luIjp7IiRyZWYiOiIzMiJ9LCJQYWRkaW5nIjp7IiRyZWYiOiIzMyJ9LCJCYWNrZ3JvdW5kIjp7IiRpZCI6IjM1MCIsIkNvbG9yIjp7IiRpZCI6IjM1MSIsIkEiOjI1NSwiUiI6MjM3LCJHIjoxMjUsIkIiOjQ5fX0sIklzVmlzaWJsZSI6dHJ1ZSwiV2lkdGgiOjAuMCwiSGVpZ2h0IjoxNi4wLCJCb3JkZXJTdHlsZSI6eyIkaWQiOiIzNTIiLCJMaW5lQ29sb3IiOnsiJHJlZiI6IjEwNiJ9LCJMaW5lV2VpZ2h0IjowLjAsIkxpbmVUeXBlIjowLCJQYXJlbnRTdHlsZSI6bnVsbH0sIlBhcmVudFN0eWxlIjpudWxsfSwiVGl0bGVTdHlsZSI6eyIkaWQiOiIzNTMiLCJGb250U2V0dGluZ3MiOnsiJGlkIjoiMzU0IiwiRm9udFNpemUiOjExLCJGb250TmFtZSI6IkNhbGlicmkiLCJJc0JvbGQiOnRydWUsIklzSXRhbGljIjpmYWxzZSwiSXNVbmRlcmxpbmVkIjpmYWxzZSwiUGFyZW50U3R5bGUiOm51bGx9LCJBdXRvU2l6ZSI6MCwiRm9yZWdyb3VuZCI6eyIkaWQiOiIzNTUiLCJDb2xvciI6eyIkaWQiOiIzNTYiLCJBIjoyNTUsIlIiOjIzNywiRyI6MTI1LCJCIjo0OX19LCJNYXhXaWR0aCI6OTYwLjA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zNTciLCJDb2xvciI6eyIkaWQiOiIzNTgiLCJBIjowLCJSIjoyNTUsIkciOjI1NSwiQiI6MjU1fX0sIklzVmlzaWJsZSI6dHJ1ZSwiV2lkdGgiOjAuMCwiSGVpZ2h0IjowLjAsIkJvcmRlclN0eWxlIjp7IiRpZCI6IjM1OSIsIkxpbmVDb2xvciI6bnVsbCwiTGluZVdlaWdodCI6MC4wLCJMaW5lVHlwZSI6MCwiUGFyZW50U3R5bGUiOm51bGx9LCJQYXJlbnRTdHlsZSI6bnVsbH0sIkRhdGVTdHlsZSI6eyIkaWQiOiIzNjAiLCJGb250U2V0dGluZ3MiOnsiJGlkIjoiMzYx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zNjIiLCJMaW5lQ29sb3IiOm51bGwsIkxpbmVXZWlnaHQiOjAuMCwiTGluZVR5cGUiOjAsIlBhcmVudFN0eWxlIjpudWxsfSwiUGFyZW50U3R5bGUiOm51bGx9LCJEYXRlRm9ybWF0Ijp7IiRyZWYiOiIxMTgifSwiV2Vla051bWJlcmluZyI6eyIkaWQiOiIzNjMiLCJGb3JtYXQiOjAsIklzVmlzaWJsZSI6ZmFsc2UsIkxhc3RLbm93blZpc2liaWxpdHlTdGF0ZSI6ZmFsc2V9LCJJc1Zpc2libGUiOnRydWUsIlBhcmVudFN0eWxlIjpudWxsfSwiSW5kZXgiOjgsIlNtYXJ0RHVyYXRpb25BY3RpdmF0ZWQiOmZhbHNlLCJEYXRlRm9ybWF0Ijp7IiRyZWYiOiIxMTgifSwiV2Vla051bWJlcmluZyI6eyIkaWQiOiIzNjQiLCJGb3JtYXQiOjAsIklzVmlzaWJsZSI6ZmFsc2UsIkxhc3RLbm93blZpc2liaWxpdHlTdGF0ZSI6ZmFsc2V9LCJJZCI6IjU3ZDQ0MGU5LTI1MDMtNDM0My05Y2NiLWMwZTQ3NWQ3ZTkxYiIsIkltcG9ydElkIjpudWxsLCJUaXRsZSI6IkQiLCJOb3RlIjpudWxsLCJIeXBlcmxpbmsiOnsiJGlkIjoiMzY1IiwiQWRkcmVzcyI6bnVsbCwiU3ViQWRkcmVzcyI6bnVsbH0sIklzQ2hhbmdlZCI6ZmFsc2UsIklzTmV3IjpmYWxzZX19LHsiJGlkIjoiMzY2IiwiX2F0dGFjaGVkTWlsZXN0b25lcyI6W10sIlRhc2tEZWZpbml0aW9uIjp7IiRpZCI6IjM2NyIsIkdyb3VwTmFtZSI6bnVsbCwiU3RhcnREYXRlIjoiMjAyMS0wNi0yMVQxMTozODowMFoiLCJFbmREYXRlIjoiMjAyMS0wNi0yMVQxMjoxNzowMFoiLCJQZXJjZW50YWdlQ29tcGxldGUiOm51bGwsIlN0eWxlIjp7IiRpZCI6IjM2OCIsIlNoYXBlIjowLCJTaGFwZVRoaWNrbmVzcyI6MSwiRHVyYXRpb25Gb3JtYXQiOjksIkluY2x1ZGVOb25Xb3JraW5nRGF5c0luRHVyYXRpb24iOmZhbHNlLCJQZXJjZW50YWdlQ29tcGxldGVTdHlsZSI6eyIkaWQiOiIzNjkiLCJGb250U2V0dGluZ3MiOnsiJGlkIjoiMzcw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zNzEiLCJMaW5lQ29sb3IiOm51bGwsIkxpbmVXZWlnaHQiOjAuMCwiTGluZVR5cGUiOjAsIlBhcmVudFN0eWxlIjpudWxsfSwiUGFyZW50U3R5bGUiOm51bGx9LCJEdXJhdGlvblN0eWxlIjp7IiRpZCI6IjM3MiIsIkZvbnRTZXR0aW5ncyI6eyIkaWQiOiIzNzM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M3NCIsIkxpbmVDb2xvciI6bnVsbCwiTGluZVdlaWdodCI6MC4wLCJMaW5lVHlwZSI6MCwiUGFyZW50U3R5bGUiOm51bGx9LCJQYXJlbnRTdHlsZSI6bnVsbH0sIkhvcml6b250YWxDb25uZWN0b3JTdHlsZSI6eyIkaWQiOiIzNzUiLCJMaW5lQ29sb3IiOnsiJHJlZiI6IjI2In0sIkxpbmVXZWlnaHQiOjEuMCwiTGluZVR5cGUiOjAsIlBhcmVudFN0eWxlIjpudWxsfSwiVmVydGljYWxDb25uZWN0b3JTdHlsZSI6eyIkaWQiOiIzNzY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zc3IiwiTWFyZ2luIjp7IiRyZWYiOiIzMiJ9LCJQYWRkaW5nIjp7IiRyZWYiOiIzMyJ9LCJCYWNrZ3JvdW5kIjp7IiRpZCI6IjM3OCIsIkNvbG9yIjp7IiRpZCI6IjM3OSIsIkEiOjI1NSwiUiI6MTc4LCJHIjoxNCwiQiI6MTh9fSwiSXNWaXNpYmxlIjp0cnVlLCJXaWR0aCI6MC4wLCJIZWlnaHQiOjE2LjAsIkJvcmRlclN0eWxlIjp7IiRpZCI6IjM4MCIsIkxpbmVDb2xvciI6eyIkcmVmIjoiMTQxIn0sIkxpbmVXZWlnaHQiOjAuMCwiTGluZVR5cGUiOjAsIlBhcmVudFN0eWxlIjpudWxsfSwiUGFyZW50U3R5bGUiOm51bGx9LCJUaXRsZVN0eWxlIjp7IiRpZCI6IjM4MSIsIkZvbnRTZXR0aW5ncyI6eyIkaWQiOiIzODIiLCJGb250U2l6ZSI6MTEsIkZvbnROYW1lIjoiQ2FsaWJyaSIsIklzQm9sZCI6dHJ1ZSwiSXNJdGFsaWMiOmZhbHNlLCJJc1VuZGVybGluZWQiOmZhbHNlLCJQYXJlbnRTdHlsZSI6bnVsbH0sIkF1dG9TaXplIjowLCJGb3JlZ3JvdW5kIjp7IiRpZCI6IjM4MyIsIkNvbG9yIjp7IiRpZCI6IjM4NCIsIkEiOjI1NSwiUiI6MTc4LCJHIjoxNCwiQiI6MTh9fSwiTWF4V2lkdGgiOjk2MC4w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Mzg1IiwiQ29sb3IiOnsiJGlkIjoiMzg2IiwiQSI6MCwiUiI6MjU1LCJHIjoyNTUsIkIiOjI1NX19LCJJc1Zpc2libGUiOnRydWUsIldpZHRoIjowLjAsIkhlaWdodCI6MC4wLCJCb3JkZXJTdHlsZSI6eyIkaWQiOiIzODciLCJMaW5lQ29sb3IiOm51bGwsIkxpbmVXZWlnaHQiOjAuMCwiTGluZVR5cGUiOjAsIlBhcmVudFN0eWxlIjpudWxsfSwiUGFyZW50U3R5bGUiOm51bGx9LCJEYXRlU3R5bGUiOnsiJGlkIjoiMzg4IiwiRm9udFNldHRpbmdzIjp7IiRpZCI6IjM4OS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cmVmIjoiNTQifSwiSXNWaXNpYmxlIjp0cnVlLCJXaWR0aCI6MC4wLCJIZWlnaHQiOjAuMCwiQm9yZGVyU3R5bGUiOnsiJGlkIjoiMzkwIiwiTGluZUNvbG9yIjpudWxsLCJMaW5lV2VpZ2h0IjowLjAsIkxpbmVUeXBlIjowLCJQYXJlbnRTdHlsZSI6bnVsbH0sIlBhcmVudFN0eWxlIjpudWxsfSwiRGF0ZUZvcm1hdCI6eyIkcmVmIjoiMTUzIn0sIldlZWtOdW1iZXJpbmciOnsiJGlkIjoiMzkxIiwiRm9ybWF0IjowLCJJc1Zpc2libGUiOmZhbHNlLCJMYXN0S25vd25WaXNpYmlsaXR5U3RhdGUiOmZhbHNlfSwiSXNWaXNpYmxlIjp0cnVlLCJQYXJlbnRTdHlsZSI6bnVsbH0sIkluZGV4Ijo5LCJTbWFydER1cmF0aW9uQWN0aXZhdGVkIjp0cnVlLCJEYXRlRm9ybWF0Ijp7IiRyZWYiOiIxNTMifSwiV2Vla051bWJlcmluZyI6eyIkaWQiOiIzOTIiLCJGb3JtYXQiOjAsIklzVmlzaWJsZSI6ZmFsc2UsIkxhc3RLbm93blZpc2liaWxpdHlTdGF0ZSI6ZmFsc2V9LCJJZCI6IjkwY2Y5NWQxLWJmZmQtNGM3Yi1hZTc0LWU2ZWM3Y2VlMDM4NCIsIkltcG9ydElkIjpudWxsLCJUaXRsZSI6Ik8iLCJOb3RlIjpudWxsLCJIeXBlcmxpbmsiOnsiJGlkIjoiMzkzIiwiQWRkcmVzcyI6bnVsbCwiU3ViQWRkcmVzcyI6bnVsbH0sIklzQ2hhbmdlZCI6ZmFsc2UsIklzTmV3IjpmYWxzZX19LHsiJGlkIjoiMzk0IiwiX2F0dGFjaGVkTWlsZXN0b25lcyI6W10sIlRhc2tEZWZpbml0aW9uIjp7IiRpZCI6IjM5NSIsIkdyb3VwTmFtZSI6bnVsbCwiU3RhcnREYXRlIjoiMjAyMS0wNi0yMVQwMDowMDowMFoiLCJFbmREYXRlIjoiMjAyMS0wNi0yMVQxMDo0NTowMFoiLCJQZXJjZW50YWdlQ29tcGxldGUiOm51bGwsIlN0eWxlIjp7IiRpZCI6IjM5NiIsIlNoYXBlIjowLCJTaGFwZVRoaWNrbmVzcyI6MCwiRHVyYXRpb25Gb3JtYXQiOjAsIkluY2x1ZGVOb25Xb3JraW5nRGF5c0luRHVyYXRpb24iOmZhbHNlLCJQZXJjZW50YWdlQ29tcGxldGVTdHlsZSI6eyIkaWQiOiIzOTciLCJGb250U2V0dGluZ3MiOnsiJGlkIjoiMzk4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zOTkiLCJMaW5lQ29sb3IiOm51bGwsIkxpbmVXZWlnaHQiOjAuMCwiTGluZVR5cGUiOjAsIlBhcmVudFN0eWxlIjpudWxsfSwiUGFyZW50U3R5bGUiOm51bGx9LCJEdXJhdGlvblN0eWxlIjp7IiRpZCI6IjQwMCIsIkZvbnRTZXR0aW5ncyI6eyIkaWQiOiI0MDE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QwMiIsIkxpbmVDb2xvciI6bnVsbCwiTGluZVdlaWdodCI6MC4wLCJMaW5lVHlwZSI6MCwiUGFyZW50U3R5bGUiOm51bGx9LCJQYXJlbnRTdHlsZSI6bnVsbH0sIkhvcml6b250YWxDb25uZWN0b3JTdHlsZSI6eyIkaWQiOiI0MDMiLCJMaW5lQ29sb3IiOnsiJHJlZiI6IjI2In0sIkxpbmVXZWlnaHQiOjEuMCwiTGluZVR5cGUiOjAsIlBhcmVudFN0eWxlIjpudWxsfSwiVmVydGljYWxDb25uZWN0b3JTdHlsZSI6eyIkaWQiOiI0MDQ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DA1IiwiTWFyZ2luIjp7IiRyZWYiOiIzMiJ9LCJQYWRkaW5nIjp7IiRyZWYiOiIzMyJ9LCJCYWNrZ3JvdW5kIjp7IiRpZCI6IjQwNiIsIkNvbG9yIjp7IiRpZCI6IjQwNyIsIkEiOjI1NSwiUiI6MTEyLCJHIjoxNzMsIkIiOjcxfX0sIklzVmlzaWJsZSI6dHJ1ZSwiV2lkdGgiOjAuMCwiSGVpZ2h0IjoxNi4wLCJCb3JkZXJTdHlsZSI6eyIkaWQiOiI0MDgiLCJMaW5lQ29sb3IiOnsiJHJlZiI6IjM3In0sIkxpbmVXZWlnaHQiOjAuMCwiTGluZVR5cGUiOjAsIlBhcmVudFN0eWxlIjpudWxsfSwiUGFyZW50U3R5bGUiOm51bGx9LCJUaXRsZVN0eWxlIjp7IiRpZCI6IjQwOSIsIkZvbnRTZXR0aW5ncyI6eyIkaWQiOiI0MTAiLCJGb250U2l6ZSI6MTEsIkZvbnROYW1lIjoiQ2FsaWJyaSIsIklzQm9sZCI6dHJ1ZSwiSXNJdGFsaWMiOmZhbHNlLCJJc1VuZGVybGluZWQiOmZhbHNlLCJQYXJlbnRTdHlsZSI6bnVsbH0sIkF1dG9TaXplIjowLCJGb3JlZ3JvdW5kIjp7IiRpZCI6IjQxMSIsIkNvbG9yIjp7IiRpZCI6IjQxMiIsIkEiOjI1NSwiUiI6MTEyLCJHIjoxNzMsIkIiOjcxfX0sIk1heFdpZHRoIjo5N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QxMyIsIkNvbG9yIjp7IiRpZCI6IjQxNCIsIkEiOjAsIlIiOjI1NSwiRyI6MjU1LCJCIjoyNTV9fSwiSXNWaXNpYmxlIjp0cnVlLCJXaWR0aCI6MC4wLCJIZWlnaHQiOjAuMCwiQm9yZGVyU3R5bGUiOnsiJGlkIjoiNDE1IiwiTGluZUNvbG9yIjpudWxsLCJMaW5lV2VpZ2h0IjowLjAsIkxpbmVUeXBlIjowLCJQYXJlbnRTdHlsZSI6bnVsbH0sIlBhcmVudFN0eWxlIjpudWxsfSwiRGF0ZVN0eWxlIjp7IiRpZCI6IjQxNiIsIkZvbnRTZXR0aW5ncyI6eyIkaWQiOiI0MTc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QxOCIsIkxpbmVDb2xvciI6bnVsbCwiTGluZVdlaWdodCI6MC4wLCJMaW5lVHlwZSI6MCwiUGFyZW50U3R5bGUiOm51bGx9LCJQYXJlbnRTdHlsZSI6bnVsbH0sIkRhdGVGb3JtYXQiOnsiJHJlZiI6IjU2In0sIldlZWtOdW1iZXJpbmciOnsiJGlkIjoiNDE5IiwiRm9ybWF0IjowLCJJc1Zpc2libGUiOmZhbHNlLCJMYXN0S25vd25WaXNpYmlsaXR5U3RhdGUiOmZhbHNlfSwiSXNWaXNpYmxlIjp0cnVlLCJQYXJlbnRTdHlsZSI6bnVsbH0sIkluZGV4Ijo3LCJTbWFydER1cmF0aW9uQWN0aXZhdGVkIjpmYWxzZSwiRGF0ZUZvcm1hdCI6eyIkcmVmIjoiNTYifSwiV2Vla051bWJlcmluZyI6eyIkaWQiOiI0MjAiLCJGb3JtYXQiOjAsIklzVmlzaWJsZSI6ZmFsc2UsIkxhc3RLbm93blZpc2liaWxpdHlTdGF0ZSI6ZmFsc2V9LCJJZCI6ImIxZWMyNmQxLTZhMTUtNGYxZS04ZjFmLTNhYTM4NTZmNzdhYiIsIkltcG9ydElkIjpudWxsLCJUaXRsZSI6Ik4iLCJOb3RlIjpudWxsLCJIeXBlcmxpbmsiOnsiJGlkIjoiNDIxIiwiQWRkcmVzcyI6bnVsbCwiU3ViQWRkcmVzcyI6bnVsbH0sIklzQ2hhbmdlZCI6ZmFsc2UsIklzTmV3IjpmYWxzZX19LHsiJGlkIjoiNDIyIiwiX2F0dGFjaGVkTWlsZXN0b25lcyI6W10sIlRhc2tEZWZpbml0aW9uIjp7IiRpZCI6IjQyMyIsIkdyb3VwTmFtZSI6bnVsbCwiU3RhcnREYXRlIjoiMjAyMS0wNi0yMVQxMjo0NTowMFoiLCJFbmREYXRlIjoiMjAyMS0wNi0yMVQyMzo1OTowMFoiLCJQZXJjZW50YWdlQ29tcGxldGUiOm51bGwsIlN0eWxlIjp7IiRpZCI6IjQyNCIsIlNoYXBlIjowLCJTaGFwZVRoaWNrbmVzcyI6MCwiRHVyYXRpb25Gb3JtYXQiOjAsIkluY2x1ZGVOb25Xb3JraW5nRGF5c0luRHVyYXRpb24iOmZhbHNlLCJQZXJjZW50YWdlQ29tcGxldGVTdHlsZSI6eyIkaWQiOiI0MjUiLCJGb250U2V0dGluZ3MiOnsiJGlkIjoiNDI2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0MjciLCJMaW5lQ29sb3IiOm51bGwsIkxpbmVXZWlnaHQiOjAuMCwiTGluZVR5cGUiOjAsIlBhcmVudFN0eWxlIjpudWxsfSwiUGFyZW50U3R5bGUiOm51bGx9LCJEdXJhdGlvblN0eWxlIjp7IiRpZCI6IjQyOCIsIkZvbnRTZXR0aW5ncyI6eyIkaWQiOiI0Mjk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QzMCIsIkxpbmVDb2xvciI6bnVsbCwiTGluZVdlaWdodCI6MC4wLCJMaW5lVHlwZSI6MCwiUGFyZW50U3R5bGUiOm51bGx9LCJQYXJlbnRTdHlsZSI6bnVsbH0sIkhvcml6b250YWxDb25uZWN0b3JTdHlsZSI6eyIkaWQiOiI0MzEiLCJMaW5lQ29sb3IiOnsiJHJlZiI6IjI2In0sIkxpbmVXZWlnaHQiOjEuMCwiTGluZVR5cGUiOjAsIlBhcmVudFN0eWxlIjpudWxsfSwiVmVydGljYWxDb25uZWN0b3JTdHlsZSI6eyIkaWQiOiI0MzI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DMzIiwiTWFyZ2luIjp7IiRyZWYiOiIzMiJ9LCJQYWRkaW5nIjp7IiRyZWYiOiIzMyJ9LCJCYWNrZ3JvdW5kIjp7IiRpZCI6IjQzNCIsIkNvbG9yIjp7IiRpZCI6IjQzNSIsIkEiOjI1NSwiUiI6MTEyLCJHIjoxNzMsIkIiOjcxfX0sIklzVmlzaWJsZSI6dHJ1ZSwiV2lkdGgiOjAuMCwiSGVpZ2h0IjoxNi4wLCJCb3JkZXJTdHlsZSI6eyIkaWQiOiI0MzYiLCJMaW5lQ29sb3IiOnsiJHJlZiI6Ijc1In0sIkxpbmVXZWlnaHQiOjAuMCwiTGluZVR5cGUiOjAsIlBhcmVudFN0eWxlIjpudWxsfSwiUGFyZW50U3R5bGUiOm51bGx9LCJUaXRsZVN0eWxlIjp7IiRpZCI6IjQzNyIsIkZvbnRTZXR0aW5ncyI6eyIkaWQiOiI0MzgiLCJGb250U2l6ZSI6MTEsIkZvbnROYW1lIjoiQ2FsaWJyaSIsIklzQm9sZCI6dHJ1ZSwiSXNJdGFsaWMiOmZhbHNlLCJJc1VuZGVybGluZWQiOmZhbHNlLCJQYXJlbnRTdHlsZSI6bnVsbH0sIkF1dG9TaXplIjowLCJGb3JlZ3JvdW5kIjp7IiRpZCI6IjQzOSIsIkNvbG9yIjp7IiRpZCI6IjQ0MCIsIkEiOjI1NSwiUiI6MTEyLCJHIjoxNzMsIkIiOjcxfX0sIk1heFdpZHRoIjo5N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Q0MSIsIkNvbG9yIjp7IiRpZCI6IjQ0MiIsIkEiOjAsIlIiOjI1NSwiRyI6MjU1LCJCIjoyNTV9fSwiSXNWaXNpYmxlIjp0cnVlLCJXaWR0aCI6MC4wLCJIZWlnaHQiOjAuMCwiQm9yZGVyU3R5bGUiOnsiJGlkIjoiNDQzIiwiTGluZUNvbG9yIjpudWxsLCJMaW5lV2VpZ2h0IjowLjAsIkxpbmVUeXBlIjowLCJQYXJlbnRTdHlsZSI6bnVsbH0sIlBhcmVudFN0eWxlIjpudWxsfSwiRGF0ZVN0eWxlIjp7IiRpZCI6IjQ0NCIsIkZvbnRTZXR0aW5ncyI6eyIkaWQiOiI0NDU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Q0NiIsIkxpbmVDb2xvciI6bnVsbCwiTGluZVdlaWdodCI6MC4wLCJMaW5lVHlwZSI6MCwiUGFyZW50U3R5bGUiOm51bGx9LCJQYXJlbnRTdHlsZSI6bnVsbH0sIkRhdGVGb3JtYXQiOnsiJHJlZiI6Ijg3In0sIldlZWtOdW1iZXJpbmciOnsiJGlkIjoiNDQ3IiwiRm9ybWF0IjowLCJJc1Zpc2libGUiOmZhbHNlLCJMYXN0S25vd25WaXNpYmlsaXR5U3RhdGUiOmZhbHNlfSwiSXNWaXNpYmxlIjp0cnVlLCJQYXJlbnRTdHlsZSI6bnVsbH0sIkluZGV4IjoxMSwiU21hcnREdXJhdGlvbkFjdGl2YXRlZCI6ZmFsc2UsIkRhdGVGb3JtYXQiOnsiJHJlZiI6Ijg3In0sIldlZWtOdW1iZXJpbmciOnsiJGlkIjoiNDQ4IiwiRm9ybWF0IjowLCJJc1Zpc2libGUiOmZhbHNlLCJMYXN0S25vd25WaXNpYmlsaXR5U3RhdGUiOmZhbHNlfSwiSWQiOiJjNGVjNGRlNS1kYWY3LTQxYTYtOTE3YS1jZjFiNTA5MGRhZjMiLCJJbXBvcnRJZCI6bnVsbCwiVGl0bGUiOiJOIiwiTm90ZSI6bnVsbCwiSHlwZXJsaW5rIjp7IiRpZCI6IjQ0OSIsIkFkZHJlc3MiOm51bGwsIlN1YkFkZHJlc3MiOm51bGx9LCJJc0NoYW5nZWQiOmZhbHNlLCJJc05ldyI6ZmFsc2V9fV0sIl9taWxlc3RvbmVzIjpbXSwiSWQiOiI1YWZkNDIxZS0wMzcxLTRkN2QtYjQxNC0zN2M3ZTcyNTczNmIiLCJJc1NpbmdsZUl0ZW1Sb3ciOmZhbHNlfV0sIkluZGV4IjoyLCJJZCI6IjRiZTFmYWI3LTUzNWEtNGQ3Yy1hOTg2LTI2ZDY3MWFmNmNkMSIsIkhlYWRlclRleHQiOiJTZXJ2ZXIgMyIsIklzRGVmYXVsdCI6ZmFsc2UsIlN0eWxlIjp7IiRpZCI6IjQ1MCIsIkhlYWRlclN0eWxlIjp7IiRpZCI6IjQ1MSIsIlRleHRTdHlsZSI6eyIkaWQiOiI0NTIiLCJGb250U2V0dGluZ3MiOnsiJGlkIjoiNDUzIiwiRm9udFNpemUiOjExLCJGb250TmFtZSI6IkNhbGlicmkiLCJJc0JvbGQiOmZhbHNlLCJJc0l0YWxpYyI6ZmFsc2UsIklzVW5kZXJsaW5lZCI6ZmFsc2UsIlBhcmVudFN0eWxlIjpudWxsfSwiQXV0b1NpemUiOjIsIkZvcmVncm91bmQiOnsiJGlkIjoiNDU0IiwiQ29sb3IiOnsiJGlkIjoiNDU1IiwiQSI6MjU1LCJSIjowLCJHIjowLCJCIjowfX0sIk1heFdpZHRoIjo1MS41MjA1MDQ3MzE4NjExOTUsIk1heEhlaWdodCI6IkluZmluaXR5IiwiU21hcnRGb3JlZ3JvdW5kSXNBY3RpdmUiOmZhbHNlLCJIb3Jpem9udGFsQWxpZ25tZW50IjowLCJWZXJ0aWNhbEFsaWdubWVudCI6MCwiU21hcnRGb3JlZ3JvdW5kIjpudWxsLCJCYWNrZ3JvdW5kRmlsbFR5cGUiOjAsIk1hcmdpbiI6eyIkaWQiOiI0NTYiLCJUb3AiOjAuMCwiTGVmdCI6MC4wLCJSaWdodCI6MC4wLCJCb3R0b20iOjAuMH0sIlBhZGRpbmciOnsiJGlkIjoiNDU3IiwiVG9wIjowLjAsIkxlZnQiOjAuMCwiUmlnaHQiOjAuMCwiQm90dG9tIjowLjB9LCJCYWNrZ3JvdW5kIjp7IiRpZCI6IjQ1OCIsIkNvbG9yIjp7IiRpZCI6IjQ1OSIsIkEiOjAsIlIiOjI1NSwiRyI6MjU1LCJCIjoyNTV9fSwiSXNWaXNpYmxlIjp0cnVlLCJXaWR0aCI6MC4wLCJIZWlnaHQiOjAuMCwiQm9yZGVyU3R5bGUiOm51bGwsIlBhcmVudFN0eWxlIjpudWxsfSwiUmVjdGFuZ2xlU3R5bGUiOnsiJGlkIjoiNDYwIiwiTWFyZ2luIjp7IiRpZCI6IjQ2MSIsIlRvcCI6MC4wLCJMZWZ0IjowLjAsIlJpZ2h0IjowLjAsIkJvdHRvbSI6MC4wfSwiUGFkZGluZyI6eyIkaWQiOiI0NjIiLCJUb3AiOjAuMCwiTGVmdCI6MC4wLCJSaWdodCI6MC4wLCJCb3R0b20iOjAuMH0sIkJhY2tncm91bmQiOnsiJGlkIjoiNDYzIiwiQ29sb3IiOnsiJGlkIjoiNDY0IiwiQSI6NjMsIlIiOjExNSwiRyI6MTE1LCJCIjoxMTV9fSwiSXNWaXNpYmxlIjp0cnVlLCJXaWR0aCI6MC4wLCJIZWlnaHQiOjAuMCwiQm9yZGVyU3R5bGUiOnsiJGlkIjoiNDY1IiwiTGluZUNvbG9yIjp7IiRpZCI6IjQ2NiIsIiR0eXBlIjoiTkxSRS5Db21tb24uRG9tLlNvbGlkQ29sb3JCcnVzaCwgTkxSRS5Db21tb24iLCJDb2xvciI6eyIkaWQiOiI0NjciLCJBIjoyNTUsIlIiOjI1NSwiRyI6MCwiQiI6MH19LCJMaW5lV2VpZ2h0IjowLjAsIkxpbmVUeXBlIjowLCJQYXJlbnRTdHlsZSI6bnVsbH0sIlBhcmVudFN0eWxlIjpudWxsfSwiTWFyZ2luIjp7IiRpZCI6IjQ2OCIsIlRvcCI6MC4wLCJMZWZ0IjowLjAsIlJpZ2h0IjowLjAsIkJvdHRvbSI6MC4wfSwiUGFkZGluZyI6eyIkaWQiOiI0NjkiLCJUb3AiOjAuMCwiTGVmdCI6MC4wLCJSaWdodCI6MC4wLCJCb3R0b20iOjAuMH0sIkJhY2tncm91bmQiOm51bGwsIklzVmlzaWJsZSI6dHJ1ZSwiV2lkdGgiOjAuMCwiSGVpZ2h0IjowLjAsIkJvcmRlclN0eWxlIjpudWxsLCJQYXJlbnRTdHlsZSI6bnVsbH0sIkJhY2tncm91bmRTdHlsZSI6eyIkaWQiOiI0NzAiLCJNYXJnaW4iOnsiJGlkIjoiNDcxIiwiVG9wIjowLjAsIkxlZnQiOjAuMCwiUmlnaHQiOjAuMCwiQm90dG9tIjowLjB9LCJQYWRkaW5nIjp7IiRpZCI6IjQ3MiIsIlRvcCI6MC4wLCJMZWZ0IjowLjAsIlJpZ2h0IjowLjAsIkJvdHRvbSI6MC4wfSwiQmFja2dyb3VuZCI6eyIkaWQiOiI0NzMiLCJDb2xvciI6eyIkaWQiOiI0NzQiLCJBIjo1MSwiUiI6MTY1LCJHIjoxNjUsIkIiOjE2NX19LCJJc1Zpc2libGUiOnRydWUsIldpZHRoIjowLjAsIkhlaWdodCI6MC4wLCJCb3JkZXJTdHlsZSI6eyIkaWQiOiI0NzUiLCJMaW5lQ29sb3IiOnsiJGlkIjoiNDc2IiwiJHR5cGUiOiJOTFJFLkNvbW1vbi5Eb20uU29saWRDb2xvckJydXNoLCBOTFJFLkNvbW1vbiIsIkNvbG9yIjp7IiRpZCI6IjQ3NyIsIkEiOjI1NSwiUiI6MjU1LCJHIjowLCJCIjowfX0sIkxpbmVXZWlnaHQiOjAuMCwiTGluZVR5cGUiOjAsIlBhcmVudFN0eWxlIjpudWxsfSwiUGFyZW50U3R5bGUiOm51bGx9LCJNYXJnaW4iOnsiJGlkIjoiNDc4IiwiVG9wIjowLjAsIkxlZnQiOjAuMCwiUmlnaHQiOjAuMCwiQm90dG9tIjowLjB9LCJQYWRkaW5nIjp7IiRpZCI6IjQ3OSIsIlRvcCI6MC4wLCJMZWZ0IjowLjAsIlJpZ2h0IjowLjAsIkJvdHRvbSI6MC4wfSwiSXNWaXNpYmxlIjp0cnVlLCJXaWR0aCI6MC4wLCJIZWlnaHQiOjAuMCwiQm9yZGVyU3R5bGUiOm51bGwsIlBhcmVudFN0eWxlIjpudWxsfX0seyIkaWQiOiI0ODAiLCJfcm93cyI6W10sIkluZGV4IjozLCJJZCI6IjBkMzhmMTEwLTQ1MzgtNDNjZi1hN2NmLTU3NGE1MTQxNDNhOSIsIkhlYWRlclRleHQiOm51bGwsIklzRGVmYXVsdCI6dHJ1ZSwiU3R5bGUiOnsiJGlkIjoiNDgxIiwiSGVhZGVyU3R5bGUiOnsiJGlkIjoiNDgyIiwiVGV4dFN0eWxlIjp7IiRpZCI6IjQ4MyIsIkZvbnRTZXR0aW5ncyI6eyIkaWQiOiI0ODQiLCJGb250U2l6ZSI6MTEsIkZvbnROYW1lIjoiQ2FsaWJyaSIsIklzQm9sZCI6ZmFsc2UsIklzSXRhbGljIjpmYWxzZSwiSXNVbmRlcmxpbmVkIjpmYWxzZSwiUGFyZW50U3R5bGUiOm51bGx9LCJBdXRvU2l6ZSI6MiwiRm9yZWdyb3VuZCI6eyIkaWQiOiI0ODUiLCJDb2xvciI6eyIkaWQiOiI0OD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0ODciLCJUb3AiOjAuMCwiTGVmdCI6MC4wLCJSaWdodCI6MC4wLCJCb3R0b20iOjAuMH0sIlBhZGRpbmciOnsiJGlkIjoiNDg4IiwiVG9wIjowLjAsIkxlZnQiOjAuMCwiUmlnaHQiOjAuMCwiQm90dG9tIjowLjB9LCJCYWNrZ3JvdW5kIjpudWxsLCJJc1Zpc2libGUiOnRydWUsIldpZHRoIjowLjAsIkhlaWdodCI6MC4wLCJCb3JkZXJTdHlsZSI6bnVsbCwiUGFyZW50U3R5bGUiOm51bGx9LCJSZWN0YW5nbGVTdHlsZSI6eyIkaWQiOiI0ODkiLCJNYXJnaW4iOnsiJGlkIjoiNDkwIiwiVG9wIjowLjAsIkxlZnQiOjAuMCwiUmlnaHQiOjAuMCwiQm90dG9tIjowLjB9LCJQYWRkaW5nIjp7IiRpZCI6IjQ5MSIsIlRvcCI6MC4wLCJMZWZ0IjowLjAsIlJpZ2h0IjowLjAsIkJvdHRvbSI6MC4wfSwiQmFja2dyb3VuZCI6eyIkcmVmIjoiMjAxIn0sIklzVmlzaWJsZSI6dHJ1ZSwiV2lkdGgiOjAuMCwiSGVpZ2h0IjowLjAsIkJvcmRlclN0eWxlIjp7IiRpZCI6IjQ5MiIsIkxpbmVDb2xvciI6eyIkaWQiOiI0OTMiLCIkdHlwZSI6Ik5MUkUuQ29tbW9uLkRvbS5Tb2xpZENvbG9yQnJ1c2gsIE5MUkUuQ29tbW9uIiwiQ29sb3IiOnsiJGlkIjoiNDk0IiwiQSI6MjU1LCJSIjoyNTUsIkciOjAsIkIiOjB9fSwiTGluZVdlaWdodCI6MC4wLCJMaW5lVHlwZSI6MCwiUGFyZW50U3R5bGUiOm51bGx9LCJQYXJlbnRTdHlsZSI6bnVsbH0sIk1hcmdpbiI6eyIkaWQiOiI0OTUiLCJUb3AiOjAuMCwiTGVmdCI6MC4wLCJSaWdodCI6MC4wLCJCb3R0b20iOjAuMH0sIlBhZGRpbmciOnsiJGlkIjoiNDk2IiwiVG9wIjowLjAsIkxlZnQiOjAuMCwiUmlnaHQiOjAuMCwiQm90dG9tIjowLjB9LCJCYWNrZ3JvdW5kIjpudWxsLCJJc1Zpc2libGUiOnRydWUsIldpZHRoIjowLjAsIkhlaWdodCI6MC4wLCJCb3JkZXJTdHlsZSI6bnVsbCwiUGFyZW50U3R5bGUiOm51bGx9LCJCYWNrZ3JvdW5kU3R5bGUiOnsiJGlkIjoiNDk3IiwiTWFyZ2luIjp7IiRpZCI6IjQ5OCIsIlRvcCI6MC4wLCJMZWZ0IjowLjAsIlJpZ2h0IjowLjAsIkJvdHRvbSI6MC4wfSwiUGFkZGluZyI6eyIkaWQiOiI0OTkiLCJUb3AiOjAuMCwiTGVmdCI6MC4wLCJSaWdodCI6MC4wLCJCb3R0b20iOjAuMH0sIkJhY2tncm91bmQiOnsiJGlkIjoiNTAwIiwiQ29sb3IiOnsiJGlkIjoiNTAxIiwiQSI6NTEsIlIiOjE2NSwiRyI6MTY1LCJCIjoxNjV9fSwiSXNWaXNpYmxlIjp0cnVlLCJXaWR0aCI6MC4wLCJIZWlnaHQiOjAuMCwiQm9yZGVyU3R5bGUiOnsiJGlkIjoiNTAyIiwiTGluZUNvbG9yIjp7IiRpZCI6IjUwMyIsIiR0eXBlIjoiTkxSRS5Db21tb24uRG9tLlNvbGlkQ29sb3JCcnVzaCwgTkxSRS5Db21tb24iLCJDb2xvciI6eyIkaWQiOiI1MDQiLCJBIjoyNTUsIlIiOjI1NSwiRyI6MCwiQiI6MH19LCJMaW5lV2VpZ2h0IjowLjAsIkxpbmVUeXBlIjowLCJQYXJlbnRTdHlsZSI6bnVsbH0sIlBhcmVudFN0eWxlIjpudWxsfSwiTWFyZ2luIjp7IiRpZCI6IjUwNSIsIlRvcCI6MC4wLCJMZWZ0IjowLjAsIlJpZ2h0IjowLjAsIkJvdHRvbSI6MC4wfSwiUGFkZGluZyI6eyIkaWQiOiI1MDYiLCJUb3AiOjAuMCwiTGVmdCI6MC4wLCJSaWdodCI6MC4wLCJCb3R0b20iOjAuMH0sIklzVmlzaWJsZSI6ZmFsc2UsIldpZHRoIjowLjAsIkhlaWdodCI6MC4wLCJCb3JkZXJTdHlsZSI6bnVsbCwiUGFyZW50U3R5bGUiOm51bGx9fSx7IiRpZCI6IjUwNyIsIl9yb3dzIjpbeyIkaWQiOiI1MDgiLCJfdGFza3MiOlt7IiRpZCI6IjUwOSIsIl9hdHRhY2hlZE1pbGVzdG9uZXMiOltdLCJUYXNrRGVmaW5pdGlvbiI6eyIkaWQiOiI1MTAiLCJHcm91cE5hbWUiOm51bGwsIlN0YXJ0RGF0ZSI6IjIwMjEtMDYtMjFUMTI6NDU6MDBaIiwiRW5kRGF0ZSI6IjIwMjEtMDYtMjFUMjM6NTk6MDBaIiwiUGVyY2VudGFnZUNvbXBsZXRlIjpudWxsLCJTdHlsZSI6eyIkaWQiOiI1MTEiLCJTaGFwZSI6MCwiU2hhcGVUaGlja25lc3MiOjAsIkR1cmF0aW9uRm9ybWF0IjowLCJJbmNsdWRlTm9uV29ya2luZ0RheXNJbkR1cmF0aW9uIjpmYWxzZSwiUGVyY2VudGFnZUNvbXBsZXRlU3R5bGUiOnsiJGlkIjoiNTEyIiwiRm9udFNldHRpbmdzIjp7IiRpZCI6IjUxMy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NTE0IiwiTGluZUNvbG9yIjpudWxsLCJMaW5lV2VpZ2h0IjowLjAsIkxpbmVUeXBlIjowLCJQYXJlbnRTdHlsZSI6bnVsbH0sIlBhcmVudFN0eWxlIjpudWxsfSwiRHVyYXRpb25TdHlsZSI6eyIkaWQiOiI1MTUiLCJGb250U2V0dGluZ3MiOnsiJGlkIjoiNTE2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EsIlZlcnRpY2FsQWxpZ25tZW50IjowLCJTbWFydEZvcmVncm91bmQiOm51bGwsIkJhY2tncm91bmRGaWxsVHlwZSI6MCwiTWFyZ2luIjp7IiRyZWYiOiIyMSJ9LCJQYWRkaW5nIjp7IiRyZWYiOiIyMiJ9LCJCYWNrZ3JvdW5kIjp7IiRyZWYiOiIyMyJ9LCJJc1Zpc2libGUiOnRydWUsIldpZHRoIjowLjAsIkhlaWdodCI6MC4wLCJCb3JkZXJTdHlsZSI6eyIkaWQiOiI1MTciLCJMaW5lQ29sb3IiOm51bGwsIkxpbmVXZWlnaHQiOjAuMCwiTGluZVR5cGUiOjAsIlBhcmVudFN0eWxlIjpudWxsfSwiUGFyZW50U3R5bGUiOm51bGx9LCJIb3Jpem9udGFsQ29ubmVjdG9yU3R5bGUiOnsiJGlkIjoiNTE4IiwiTGluZUNvbG9yIjp7IiRyZWYiOiIyNiJ9LCJMaW5lV2VpZ2h0IjoxLjAsIkxpbmVUeXBlIjowLCJQYXJlbnRTdHlsZSI6bnVsbH0sIlZlcnRpY2FsQ29ubmVjdG9yU3R5bGUiOnsiJGlkIjoiNTE5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UyMCIsIk1hcmdpbiI6eyIkcmVmIjoiMzIifSwiUGFkZGluZyI6eyIkcmVmIjoiMzMifSwiQmFja2dyb3VuZCI6eyIkaWQiOiI1MjEiLCJDb2xvciI6eyIkaWQiOiI1MjIiLCJBIjoyNTUsIlIiOjExMiwiRyI6MTczLCJCIjo3MX19LCJJc1Zpc2libGUiOnRydWUsIldpZHRoIjowLjAsIkhlaWdodCI6MTYuMCwiQm9yZGVyU3R5bGUiOnsiJGlkIjoiNTIzIiwiTGluZUNvbG9yIjp7IiRyZWYiOiI3NSJ9LCJMaW5lV2VpZ2h0IjowLjAsIkxpbmVUeXBlIjowLCJQYXJlbnRTdHlsZSI6bnVsbH0sIlBhcmVudFN0eWxlIjpudWxsfSwiVGl0bGVTdHlsZSI6eyIkaWQiOiI1MjQiLCJGb250U2V0dGluZ3MiOnsiJGlkIjoiNTI1IiwiRm9udFNpemUiOjExLCJGb250TmFtZSI6IkNhbGlicmkiLCJJc0JvbGQiOnRydWUsIklzSXRhbGljIjpmYWxzZSwiSXNVbmRlcmxpbmVkIjpmYWxzZSwiUGFyZW50U3R5bGUiOm51bGx9LCJBdXRvU2l6ZSI6MCwiRm9yZWdyb3VuZCI6eyIkaWQiOiI1MjYiLCJDb2xvciI6eyIkaWQiOiI1MjciLCJBIjoyNTUsIlIiOjExMiwiRyI6MTczLCJCIjo3MX19LCJNYXhXaWR0aCI6OTYwLjA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1MjgiLCJDb2xvciI6eyIkaWQiOiI1MjkiLCJBIjowLCJSIjoyNTUsIkciOjI1NSwiQiI6MjU1fX0sIklzVmlzaWJsZSI6dHJ1ZSwiV2lkdGgiOjAuMCwiSGVpZ2h0IjowLjAsIkJvcmRlclN0eWxlIjp7IiRpZCI6IjUzMCIsIkxpbmVDb2xvciI6bnVsbCwiTGluZVdlaWdodCI6MC4wLCJMaW5lVHlwZSI6MCwiUGFyZW50U3R5bGUiOm51bGx9LCJQYXJlbnRTdHlsZSI6bnVsbH0sIkRhdGVTdHlsZSI6eyIkaWQiOiI1MzEiLCJGb250U2V0dGluZ3MiOnsiJGlkIjoiNTMy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1MzMiLCJMaW5lQ29sb3IiOm51bGwsIkxpbmVXZWlnaHQiOjAuMCwiTGluZVR5cGUiOjAsIlBhcmVudFN0eWxlIjpudWxsfSwiUGFyZW50U3R5bGUiOm51bGx9LCJEYXRlRm9ybWF0Ijp7IiRyZWYiOiI4NyJ9LCJXZWVrTnVtYmVyaW5nIjp7IiRpZCI6IjUzNCIsIkZvcm1hdCI6MCwiSXNWaXNpYmxlIjpmYWxzZSwiTGFzdEtub3duVmlzaWJpbGl0eVN0YXRlIjpmYWxzZX0sIklzVmlzaWJsZSI6dHJ1ZSwiUGFyZW50U3R5bGUiOm51bGx9LCJJbmRleCI6MTYsIlNtYXJ0RHVyYXRpb25BY3RpdmF0ZWQiOmZhbHNlLCJEYXRlRm9ybWF0Ijp7IiRyZWYiOiI4NyJ9LCJXZWVrTnVtYmVyaW5nIjp7IiRpZCI6IjUzNSIsIkZvcm1hdCI6MCwiSXNWaXNpYmxlIjpmYWxzZSwiTGFzdEtub3duVmlzaWJpbGl0eVN0YXRlIjpmYWxzZX0sIklkIjoiMjJlYjlkNWEtZWUzZS00ZDdhLTk0MTktZDVjMmYwNDczMDc5IiwiSW1wb3J0SWQiOm51bGwsIlRpdGxlIjoiTiIsIk5vdGUiOm51bGwsIkh5cGVybGluayI6eyIkaWQiOiI1MzYiLCJBZGRyZXNzIjpudWxsLCJTdWJBZGRyZXNzIjpudWxsfSwiSXNDaGFuZ2VkIjpmYWxzZSwiSXNOZXciOmZhbHNlfX0seyIkaWQiOiI1MzciLCJfYXR0YWNoZWRNaWxlc3RvbmVzIjpbXSwiVGFza0RlZmluaXRpb24iOnsiJGlkIjoiNTM4IiwiR3JvdXBOYW1lIjpudWxsLCJTdGFydERhdGUiOiIyMDIxLTA2LTIxVDEwOjQ1OjAwWiIsIkVuZERhdGUiOiIyMDIxLTA2LTIxVDExOjUyOjAwWiIsIlBlcmNlbnRhZ2VDb21wbGV0ZSI6bnVsbCwiU3R5bGUiOnsiJGlkIjoiNTM5IiwiU2hhcGUiOjAsIlNoYXBlVGhpY2tuZXNzIjowLCJEdXJhdGlvbkZvcm1hdCI6NywiSW5jbHVkZU5vbldvcmtpbmdEYXlzSW5EdXJhdGlvbiI6ZmFsc2UsIlBlcmNlbnRhZ2VDb21wbGV0ZVN0eWxlIjp7IiRpZCI6IjU0MCIsIkZvbnRTZXR0aW5ncyI6eyIkaWQiOiI1NDE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U0MiIsIkxpbmVDb2xvciI6bnVsbCwiTGluZVdlaWdodCI6MC4wLCJMaW5lVHlwZSI6MCwiUGFyZW50U3R5bGUiOm51bGx9LCJQYXJlbnRTdHlsZSI6bnVsbH0sIkR1cmF0aW9uU3R5bGUiOnsiJGlkIjoiNTQzIiwiRm9udFNldHRpbmdzIjp7IiRpZCI6IjU0N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xLCJWZXJ0aWNhbEFsaWdubWVudCI6MCwiU21hcnRGb3JlZ3JvdW5kIjpudWxsLCJCYWNrZ3JvdW5kRmlsbFR5cGUiOjAsIk1hcmdpbiI6eyIkcmVmIjoiMjEifSwiUGFkZGluZyI6eyIkcmVmIjoiMjIifSwiQmFja2dyb3VuZCI6eyIkcmVmIjoiMjMifSwiSXNWaXNpYmxlIjp0cnVlLCJXaWR0aCI6MC4wLCJIZWlnaHQiOjAuMCwiQm9yZGVyU3R5bGUiOnsiJGlkIjoiNTQ1IiwiTGluZUNvbG9yIjpudWxsLCJMaW5lV2VpZ2h0IjowLjAsIkxpbmVUeXBlIjowLCJQYXJlbnRTdHlsZSI6bnVsbH0sIlBhcmVudFN0eWxlIjpudWxsfSwiSG9yaXpvbnRhbENvbm5lY3RvclN0eWxlIjp7IiRpZCI6IjU0NiIsIkxpbmVDb2xvciI6eyIkcmVmIjoiMjYifSwiTGluZVdlaWdodCI6MS4wLCJMaW5lVHlwZSI6MCwiUGFyZW50U3R5bGUiOm51bGx9LCJWZXJ0aWNhbENvbm5lY3RvclN0eWxlIjp7IiRpZCI6IjU0NyIsIkxpbmVDb2xvciI6eyIkcmVmIjoiMj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1NDgiLCJNYXJnaW4iOnsiJHJlZiI6IjMyIn0sIlBhZGRpbmciOnsiJHJlZiI6IjMzIn0sIkJhY2tncm91bmQiOnsiJGlkIjoiNTQ5IiwiQ29sb3IiOnsiJGlkIjoiNTUwIiwiQSI6MjU1LCJSIjoyMzcsIkciOjEyNSwiQiI6NDl9fSwiSXNWaXNpYmxlIjp0cnVlLCJXaWR0aCI6MC4wLCJIZWlnaHQiOjE2LjAsIkJvcmRlclN0eWxlIjp7IiRpZCI6IjU1MSIsIkxpbmVDb2xvciI6eyIkcmVmIjoiMTA2In0sIkxpbmVXZWlnaHQiOjAuMCwiTGluZVR5cGUiOjAsIlBhcmVudFN0eWxlIjpudWxsfSwiUGFyZW50U3R5bGUiOm51bGx9LCJUaXRsZVN0eWxlIjp7IiRpZCI6IjU1MiIsIkZvbnRTZXR0aW5ncyI6eyIkaWQiOiI1NTMiLCJGb250U2l6ZSI6MTEsIkZvbnROYW1lIjoiQ2FsaWJyaSIsIklzQm9sZCI6dHJ1ZSwiSXNJdGFsaWMiOmZhbHNlLCJJc1VuZGVybGluZWQiOmZhbHNlLCJQYXJlbnRTdHlsZSI6bnVsbH0sIkF1dG9TaXplIjowLCJGb3JlZ3JvdW5kIjp7IiRpZCI6IjU1NCIsIkNvbG9yIjp7IiRpZCI6IjU1NSIsIkEiOjI1NSwiUiI6MjM3LCJHIjoxMjUsIkIiOjQ5fX0sIk1heFdpZHRoIjo5N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U1NiIsIkNvbG9yIjp7IiRpZCI6IjU1NyIsIkEiOjAsIlIiOjI1NSwiRyI6MjU1LCJCIjoyNTV9fSwiSXNWaXNpYmxlIjp0cnVlLCJXaWR0aCI6MC4wLCJIZWlnaHQiOjAuMCwiQm9yZGVyU3R5bGUiOnsiJGlkIjoiNTU4IiwiTGluZUNvbG9yIjpudWxsLCJMaW5lV2VpZ2h0IjowLjAsIkxpbmVUeXBlIjowLCJQYXJlbnRTdHlsZSI6bnVsbH0sIlBhcmVudFN0eWxlIjpudWxsfSwiRGF0ZVN0eWxlIjp7IiRpZCI6IjU1OSIsIkZvbnRTZXR0aW5ncyI6eyIkaWQiOiI1NjA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U2MSIsIkxpbmVDb2xvciI6bnVsbCwiTGluZVdlaWdodCI6MC4wLCJMaW5lVHlwZSI6MCwiUGFyZW50U3R5bGUiOm51bGx9LCJQYXJlbnRTdHlsZSI6bnVsbH0sIkRhdGVGb3JtYXQiOnsiJHJlZiI6IjExOCJ9LCJXZWVrTnVtYmVyaW5nIjp7IiRpZCI6IjU2MiIsIkZvcm1hdCI6MCwiSXNWaXNpYmxlIjpmYWxzZSwiTGFzdEtub3duVmlzaWJpbGl0eVN0YXRlIjpmYWxzZX0sIklzVmlzaWJsZSI6dHJ1ZSwiUGFyZW50U3R5bGUiOm51bGx9LCJJbmRleCI6MTMsIlNtYXJ0RHVyYXRpb25BY3RpdmF0ZWQiOmZhbHNlLCJEYXRlRm9ybWF0Ijp7IiRyZWYiOiIxMTgifSwiV2Vla051bWJlcmluZyI6eyIkaWQiOiI1NjMiLCJGb3JtYXQiOjAsIklzVmlzaWJsZSI6ZmFsc2UsIkxhc3RLbm93blZpc2liaWxpdHlTdGF0ZSI6ZmFsc2V9LCJJZCI6IjYzODM4ODhiLThkM2EtNDcwNi05YjQ5LWI4Y2Q0NjY1ZmU2MyIsIkltcG9ydElkIjpudWxsLCJUaXRsZSI6IkQiLCJOb3RlIjpudWxsLCJIeXBlcmxpbmsiOnsiJGlkIjoiNTY0IiwiQWRkcmVzcyI6bnVsbCwiU3ViQWRkcmVzcyI6bnVsbH0sIklzQ2hhbmdlZCI6ZmFsc2UsIklzTmV3IjpmYWxzZX19LHsiJGlkIjoiNTY1IiwiX2F0dGFjaGVkTWlsZXN0b25lcyI6W10sIlRhc2tEZWZpbml0aW9uIjp7IiRpZCI6IjU2NiIsIkdyb3VwTmFtZSI6bnVsbCwiU3RhcnREYXRlIjoiMjAyMS0wNi0yMVQxMjoxNTowMFoiLCJFbmREYXRlIjoiMjAyMS0wNi0yMVQxMjo0NTowMFoiLCJQZXJjZW50YWdlQ29tcGxldGUiOm51bGwsIlN0eWxlIjp7IiRpZCI6IjU2NyIsIlNoYXBlIjowLCJTaGFwZVRoaWNrbmVzcyI6MSwiRHVyYXRpb25Gb3JtYXQiOjcsIkluY2x1ZGVOb25Xb3JraW5nRGF5c0luRHVyYXRpb24iOmZhbHNlLCJQZXJjZW50YWdlQ29tcGxldGVTdHlsZSI6eyIkaWQiOiI1NjgiLCJGb250U2V0dGluZ3MiOnsiJGlkIjoiNTY5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1NzAiLCJMaW5lQ29sb3IiOm51bGwsIkxpbmVXZWlnaHQiOjAuMCwiTGluZVR5cGUiOjAsIlBhcmVudFN0eWxlIjpudWxsfSwiUGFyZW50U3R5bGUiOm51bGx9LCJEdXJhdGlvblN0eWxlIjp7IiRpZCI6IjU3MSIsIkZvbnRTZXR0aW5ncyI6eyIkaWQiOiI1NzI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U3MyIsIkxpbmVDb2xvciI6bnVsbCwiTGluZVdlaWdodCI6MC4wLCJMaW5lVHlwZSI6MCwiUGFyZW50U3R5bGUiOm51bGx9LCJQYXJlbnRTdHlsZSI6bnVsbH0sIkhvcml6b250YWxDb25uZWN0b3JTdHlsZSI6eyIkaWQiOiI1NzQiLCJMaW5lQ29sb3IiOnsiJHJlZiI6IjI2In0sIkxpbmVXZWlnaHQiOjEuMCwiTGluZVR5cGUiOjAsIlBhcmVudFN0eWxlIjpudWxsfSwiVmVydGljYWxDb25uZWN0b3JTdHlsZSI6eyIkaWQiOiI1NzU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c2IiwiTWFyZ2luIjp7IiRyZWYiOiIzMiJ9LCJQYWRkaW5nIjp7IiRyZWYiOiIzMyJ9LCJCYWNrZ3JvdW5kIjp7IiRpZCI6IjU3NyIsIkNvbG9yIjp7IiRpZCI6IjU3OCIsIkEiOjI1NSwiUiI6MjM3LCJHIjoxMjUsIkIiOjQ5fX0sIklzVmlzaWJsZSI6dHJ1ZSwiV2lkdGgiOjAuMCwiSGVpZ2h0IjoxNi4wLCJCb3JkZXJTdHlsZSI6eyIkaWQiOiI1NzkiLCJMaW5lQ29sb3IiOnsiJHJlZiI6IjE3MiJ9LCJMaW5lV2VpZ2h0IjowLjAsIkxpbmVUeXBlIjowLCJQYXJlbnRTdHlsZSI6bnVsbH0sIlBhcmVudFN0eWxlIjpudWxsfSwiVGl0bGVTdHlsZSI6eyIkaWQiOiI1ODAiLCJGb250U2V0dGluZ3MiOnsiJGlkIjoiNTgxIiwiRm9udFNpemUiOjExLCJGb250TmFtZSI6IkNhbGlicmkiLCJJc0JvbGQiOnRydWUsIklzSXRhbGljIjpmYWxzZSwiSXNVbmRlcmxpbmVkIjpmYWxzZSwiUGFyZW50U3R5bGUiOm51bGx9LCJBdXRvU2l6ZSI6MCwiRm9yZWdyb3VuZCI6eyIkaWQiOiI1ODIiLCJDb2xvciI6eyIkaWQiOiI1ODMiLCJBIjoyNTUsIlIiOjIzNywiRyI6MTI1LCJCIjo0OX19LCJNYXhXaWR0aCI6OTYwLjA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1ODQiLCJDb2xvciI6eyIkaWQiOiI1ODUiLCJBIjowLCJSIjoyNTUsIkciOjI1NSwiQiI6MjU1fX0sIklzVmlzaWJsZSI6dHJ1ZSwiV2lkdGgiOjAuMCwiSGVpZ2h0IjowLjAsIkJvcmRlclN0eWxlIjp7IiRpZCI6IjU4NiIsIkxpbmVDb2xvciI6bnVsbCwiTGluZVdlaWdodCI6MC4wLCJMaW5lVHlwZSI6MCwiUGFyZW50U3R5bGUiOm51bGx9LCJQYXJlbnRTdHlsZSI6bnVsbH0sIkRhdGVTdHlsZSI6eyIkaWQiOiI1ODciLCJGb250U2V0dGluZ3MiOnsiJGlkIjoiNTg4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1ODkiLCJMaW5lQ29sb3IiOm51bGwsIkxpbmVXZWlnaHQiOjAuMCwiTGluZVR5cGUiOjAsIlBhcmVudFN0eWxlIjpudWxsfSwiUGFyZW50U3R5bGUiOm51bGx9LCJEYXRlRm9ybWF0Ijp7IiRyZWYiOiIxODQifSwiV2Vla051bWJlcmluZyI6eyIkaWQiOiI1OTAiLCJGb3JtYXQiOjAsIklzVmlzaWJsZSI6ZmFsc2UsIkxhc3RLbm93blZpc2liaWxpdHlTdGF0ZSI6ZmFsc2V9LCJJc1Zpc2libGUiOnRydWUsIlBhcmVudFN0eWxlIjpudWxsfSwiSW5kZXgiOjE1LCJTbWFydER1cmF0aW9uQWN0aXZhdGVkIjpmYWxzZSwiRGF0ZUZvcm1hdCI6eyIkcmVmIjoiMTg0In0sIldlZWtOdW1iZXJpbmciOnsiJGlkIjoiNTkxIiwiRm9ybWF0IjowLCJJc1Zpc2libGUiOmZhbHNlLCJMYXN0S25vd25WaXNpYmlsaXR5U3RhdGUiOmZhbHNlfSwiSWQiOiJiOTg1ZWVkNi1hNjk3LTQ1NWYtYWMzMC0zNzhjZmJjYjJjN2EiLCJJbXBvcnRJZCI6bnVsbCwiVGl0bGUiOiJEIiwiTm90ZSI6bnVsbCwiSHlwZXJsaW5rIjp7IiRpZCI6IjU5MiIsIkFkZHJlc3MiOm51bGwsIlN1YkFkZHJlc3MiOm51bGx9LCJJc0NoYW5nZWQiOmZhbHNlLCJJc05ldyI6ZmFsc2V9fSx7IiRpZCI6IjU5MyIsIl9hdHRhY2hlZE1pbGVzdG9uZXMiOltdLCJUYXNrRGVmaW5pdGlvbiI6eyIkaWQiOiI1OTQiLCJHcm91cE5hbWUiOm51bGwsIlN0YXJ0RGF0ZSI6IjIwMjEtMDYtMjFUMTE6NTI6MDBaIiwiRW5kRGF0ZSI6IjIwMjEtMDYtMjFUMTI6MTU6MDBaIiwiUGVyY2VudGFnZUNvbXBsZXRlIjpudWxsLCJTdHlsZSI6eyIkaWQiOiI1OTUiLCJTaGFwZSI6MCwiU2hhcGVUaGlja25lc3MiOjEsIkR1cmF0aW9uRm9ybWF0Ijo3LCJJbmNsdWRlTm9uV29ya2luZ0RheXNJbkR1cmF0aW9uIjpmYWxzZSwiUGVyY2VudGFnZUNvbXBsZXRlU3R5bGUiOnsiJGlkIjoiNTk2IiwiRm9udFNldHRpbmdzIjp7IiRpZCI6IjU5Ny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NTk4IiwiTGluZUNvbG9yIjpudWxsLCJMaW5lV2VpZ2h0IjowLjAsIkxpbmVUeXBlIjowLCJQYXJlbnRTdHlsZSI6bnVsbH0sIlBhcmVudFN0eWxlIjpudWxsfSwiRHVyYXRpb25TdHlsZSI6eyIkaWQiOiI1OTkiLCJGb250U2V0dGluZ3MiOnsiJGlkIjoiNjAw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EsIlZlcnRpY2FsQWxpZ25tZW50IjowLCJTbWFydEZvcmVncm91bmQiOm51bGwsIkJhY2tncm91bmRGaWxsVHlwZSI6MCwiTWFyZ2luIjp7IiRyZWYiOiIyMSJ9LCJQYWRkaW5nIjp7IiRyZWYiOiIyMiJ9LCJCYWNrZ3JvdW5kIjp7IiRyZWYiOiIyMyJ9LCJJc1Zpc2libGUiOnRydWUsIldpZHRoIjowLjAsIkhlaWdodCI6MC4wLCJCb3JkZXJTdHlsZSI6eyIkaWQiOiI2MDEiLCJMaW5lQ29sb3IiOm51bGwsIkxpbmVXZWlnaHQiOjAuMCwiTGluZVR5cGUiOjAsIlBhcmVudFN0eWxlIjpudWxsfSwiUGFyZW50U3R5bGUiOm51bGx9LCJIb3Jpem9udGFsQ29ubmVjdG9yU3R5bGUiOnsiJGlkIjoiNjAyIiwiTGluZUNvbG9yIjp7IiRyZWYiOiIyNiJ9LCJMaW5lV2VpZ2h0IjoxLjAsIkxpbmVUeXBlIjowLCJQYXJlbnRTdHlsZSI6bnVsbH0sIlZlcnRpY2FsQ29ubmVjdG9yU3R5bGUiOnsiJGlkIjoiNjAz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wNCIsIk1hcmdpbiI6eyIkcmVmIjoiMzIifSwiUGFkZGluZyI6eyIkcmVmIjoiMzMifSwiQmFja2dyb3VuZCI6eyIkaWQiOiI2MDUiLCJDb2xvciI6eyIkaWQiOiI2MDYiLCJBIjoyNTUsIlIiOjE3OCwiRyI6MTQsIkIiOjE4fX0sIklzVmlzaWJsZSI6dHJ1ZSwiV2lkdGgiOjAuMCwiSGVpZ2h0IjoxNi4wLCJCb3JkZXJTdHlsZSI6eyIkaWQiOiI2MDciLCJMaW5lQ29sb3IiOnsiJHJlZiI6IjE0MSJ9LCJMaW5lV2VpZ2h0IjowLjAsIkxpbmVUeXBlIjowLCJQYXJlbnRTdHlsZSI6bnVsbH0sIlBhcmVudFN0eWxlIjpudWxsfSwiVGl0bGVTdHlsZSI6eyIkaWQiOiI2MDgiLCJGb250U2V0dGluZ3MiOnsiJGlkIjoiNjA5IiwiRm9udFNpemUiOjExLCJGb250TmFtZSI6IkNhbGlicmkiLCJJc0JvbGQiOnRydWUsIklzSXRhbGljIjpmYWxzZSwiSXNVbmRlcmxpbmVkIjpmYWxzZSwiUGFyZW50U3R5bGUiOm51bGx9LCJBdXRvU2l6ZSI6MCwiRm9yZWdyb3VuZCI6eyIkaWQiOiI2MTAiLCJDb2xvciI6eyIkaWQiOiI2MTEiLCJBIjoyNTUsIlIiOjE3OCwiRyI6MTQsIkIiOjE4fX0sIk1heFdpZHRoIjo5N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YxMiIsIkNvbG9yIjp7IiRpZCI6IjYxMyIsIkEiOjAsIlIiOjI1NSwiRyI6MjU1LCJCIjoyNTV9fSwiSXNWaXNpYmxlIjp0cnVlLCJXaWR0aCI6MC4wLCJIZWlnaHQiOjAuMCwiQm9yZGVyU3R5bGUiOnsiJGlkIjoiNjE0IiwiTGluZUNvbG9yIjpudWxsLCJMaW5lV2VpZ2h0IjowLjAsIkxpbmVUeXBlIjowLCJQYXJlbnRTdHlsZSI6bnVsbH0sIlBhcmVudFN0eWxlIjpudWxsfSwiRGF0ZVN0eWxlIjp7IiRpZCI6IjYxNSIsIkZvbnRTZXR0aW5ncyI6eyIkaWQiOiI2MTY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YxNyIsIkxpbmVDb2xvciI6bnVsbCwiTGluZVdlaWdodCI6MC4wLCJMaW5lVHlwZSI6MCwiUGFyZW50U3R5bGUiOm51bGx9LCJQYXJlbnRTdHlsZSI6bnVsbH0sIkRhdGVGb3JtYXQiOnsiJHJlZiI6IjE1MyJ9LCJXZWVrTnVtYmVyaW5nIjp7IiRpZCI6IjYxOCIsIkZvcm1hdCI6MCwiSXNWaXNpYmxlIjpmYWxzZSwiTGFzdEtub3duVmlzaWJpbGl0eVN0YXRlIjpmYWxzZX0sIklzVmlzaWJsZSI6dHJ1ZSwiUGFyZW50U3R5bGUiOm51bGx9LCJJbmRleCI6MTQsIlNtYXJ0RHVyYXRpb25BY3RpdmF0ZWQiOnRydWUsIkRhdGVGb3JtYXQiOnsiJHJlZiI6IjE1MyJ9LCJXZWVrTnVtYmVyaW5nIjp7IiRpZCI6IjYxOSIsIkZvcm1hdCI6MCwiSXNWaXNpYmxlIjpmYWxzZSwiTGFzdEtub3duVmlzaWJpbGl0eVN0YXRlIjpmYWxzZX0sIklkIjoiYmM1NjY2ZTUtZTFlMS00MjMxLTk3OTgtZGJiNzgzMGM5ZDA1IiwiSW1wb3J0SWQiOm51bGwsIlRpdGxlIjoiTyIsIk5vdGUiOm51bGwsIkh5cGVybGluayI6eyIkaWQiOiI2MjAiLCJBZGRyZXNzIjpudWxsLCJTdWJBZGRyZXNzIjpudWxsfSwiSXNDaGFuZ2VkIjpmYWxzZSwiSXNOZXciOmZhbHNlfX0seyIkaWQiOiI2MjEiLCJfYXR0YWNoZWRNaWxlc3RvbmVzIjpbXSwiVGFza0RlZmluaXRpb24iOnsiJGlkIjoiNjIyIiwiR3JvdXBOYW1lIjpudWxsLCJTdGFydERhdGUiOiIyMDIxLTA2LTIxVDAwOjAwOjAwWiIsIkVuZERhdGUiOiIyMDIxLTA2LTIxVDEwOjQ1OjAwWiIsIlBlcmNlbnRhZ2VDb21wbGV0ZSI6bnVsbCwiU3R5bGUiOnsiJGlkIjoiNjIzIiwiU2hhcGUiOjAsIlNoYXBlVGhpY2tuZXNzIjowLCJEdXJhdGlvbkZvcm1hdCI6MCwiSW5jbHVkZU5vbldvcmtpbmdEYXlzSW5EdXJhdGlvbiI6ZmFsc2UsIlBlcmNlbnRhZ2VDb21wbGV0ZVN0eWxlIjp7IiRpZCI6IjYyNCIsIkZvbnRTZXR0aW5ncyI6eyIkaWQiOiI2MjU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YyNiIsIkxpbmVDb2xvciI6bnVsbCwiTGluZVdlaWdodCI6MC4wLCJMaW5lVHlwZSI6MCwiUGFyZW50U3R5bGUiOm51bGx9LCJQYXJlbnRTdHlsZSI6bnVsbH0sIkR1cmF0aW9uU3R5bGUiOnsiJGlkIjoiNjI3IiwiRm9udFNldHRpbmdzIjp7IiRpZCI6IjYyO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xLCJWZXJ0aWNhbEFsaWdubWVudCI6MCwiU21hcnRGb3JlZ3JvdW5kIjpudWxsLCJCYWNrZ3JvdW5kRmlsbFR5cGUiOjAsIk1hcmdpbiI6eyIkcmVmIjoiMjEifSwiUGFkZGluZyI6eyIkcmVmIjoiMjIifSwiQmFja2dyb3VuZCI6eyIkcmVmIjoiMjMifSwiSXNWaXNpYmxlIjp0cnVlLCJXaWR0aCI6MC4wLCJIZWlnaHQiOjAuMCwiQm9yZGVyU3R5bGUiOnsiJGlkIjoiNjI5IiwiTGluZUNvbG9yIjpudWxsLCJMaW5lV2VpZ2h0IjowLjAsIkxpbmVUeXBlIjowLCJQYXJlbnRTdHlsZSI6bnVsbH0sIlBhcmVudFN0eWxlIjpudWxsfSwiSG9yaXpvbnRhbENvbm5lY3RvclN0eWxlIjp7IiRpZCI6IjYzMCIsIkxpbmVDb2xvciI6eyIkcmVmIjoiMjYifSwiTGluZVdlaWdodCI6MS4wLCJMaW5lVHlwZSI6MCwiUGFyZW50U3R5bGUiOm51bGx9LCJWZXJ0aWNhbENvbm5lY3RvclN0eWxlIjp7IiRpZCI6IjYzMSIsIkxpbmVDb2xvciI6eyIkcmVmIjoiMj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2MzIiLCJNYXJnaW4iOnsiJHJlZiI6IjMyIn0sIlBhZGRpbmciOnsiJHJlZiI6IjMzIn0sIkJhY2tncm91bmQiOnsiJGlkIjoiNjMzIiwiQ29sb3IiOnsiJGlkIjoiNjM0IiwiQSI6MjU1LCJSIjoxMTIsIkciOjE3MywiQiI6NzF9fSwiSXNWaXNpYmxlIjp0cnVlLCJXaWR0aCI6MC4wLCJIZWlnaHQiOjE2LjAsIkJvcmRlclN0eWxlIjp7IiRpZCI6IjYzNSIsIkxpbmVDb2xvciI6eyIkcmVmIjoiMzcifSwiTGluZVdlaWdodCI6MC4wLCJMaW5lVHlwZSI6MCwiUGFyZW50U3R5bGUiOm51bGx9LCJQYXJlbnRTdHlsZSI6bnVsbH0sIlRpdGxlU3R5bGUiOnsiJGlkIjoiNjM2IiwiRm9udFNldHRpbmdzIjp7IiRpZCI6IjYzNyIsIkZvbnRTaXplIjoxMSwiRm9udE5hbWUiOiJDYWxpYnJpIiwiSXNCb2xkIjp0cnVlLCJJc0l0YWxpYyI6ZmFsc2UsIklzVW5kZXJsaW5lZCI6ZmFsc2UsIlBhcmVudFN0eWxlIjpudWxsfSwiQXV0b1NpemUiOjAsIkZvcmVncm91bmQiOnsiJGlkIjoiNjM4IiwiQ29sb3IiOnsiJGlkIjoiNjM5IiwiQSI6MjU1LCJSIjoxMTIsIkciOjE3MywiQiI6NzF9fSwiTWF4V2lkdGgiOjk2MC4w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NjQwIiwiQ29sb3IiOnsiJGlkIjoiNjQxIiwiQSI6MCwiUiI6MjU1LCJHIjoyNTUsIkIiOjI1NX19LCJJc1Zpc2libGUiOnRydWUsIldpZHRoIjowLjAsIkhlaWdodCI6MC4wLCJCb3JkZXJTdHlsZSI6eyIkaWQiOiI2NDIiLCJMaW5lQ29sb3IiOm51bGwsIkxpbmVXZWlnaHQiOjAuMCwiTGluZVR5cGUiOjAsIlBhcmVudFN0eWxlIjpudWxsfSwiUGFyZW50U3R5bGUiOm51bGx9LCJEYXRlU3R5bGUiOnsiJGlkIjoiNjQzIiwiRm9udFNldHRpbmdzIjp7IiRpZCI6IjY0NC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cmVmIjoiNTQifSwiSXNWaXNpYmxlIjp0cnVlLCJXaWR0aCI6MC4wLCJIZWlnaHQiOjAuMCwiQm9yZGVyU3R5bGUiOnsiJGlkIjoiNjQ1IiwiTGluZUNvbG9yIjpudWxsLCJMaW5lV2VpZ2h0IjowLjAsIkxpbmVUeXBlIjowLCJQYXJlbnRTdHlsZSI6bnVsbH0sIlBhcmVudFN0eWxlIjpudWxsfSwiRGF0ZUZvcm1hdCI6eyIkcmVmIjoiNTYifSwiV2Vla051bWJlcmluZyI6eyIkaWQiOiI2NDYiLCJGb3JtYXQiOjAsIklzVmlzaWJsZSI6ZmFsc2UsIkxhc3RLbm93blZpc2liaWxpdHlTdGF0ZSI6ZmFsc2V9LCJJc1Zpc2libGUiOnRydWUsIlBhcmVudFN0eWxlIjpudWxsfSwiSW5kZXgiOjEyLCJTbWFydER1cmF0aW9uQWN0aXZhdGVkIjpmYWxzZSwiRGF0ZUZvcm1hdCI6eyIkcmVmIjoiNTYifSwiV2Vla051bWJlcmluZyI6eyIkaWQiOiI2NDciLCJGb3JtYXQiOjAsIklzVmlzaWJsZSI6ZmFsc2UsIkxhc3RLbm93blZpc2liaWxpdHlTdGF0ZSI6ZmFsc2V9LCJJZCI6ImRkMTE2ZTM2LWY5NGUtNDFmMC1iMjczLWY1YTliYTRjZWIxMCIsIkltcG9ydElkIjpudWxsLCJUaXRsZSI6Ik4iLCJOb3RlIjpudWxsLCJIeXBlcmxpbmsiOnsiJGlkIjoiNjQ4IiwiQWRkcmVzcyI6bnVsbCwiU3ViQWRkcmVzcyI6bnVsbH0sIklzQ2hhbmdlZCI6ZmFsc2UsIklzTmV3IjpmYWxzZX19XSwiX21pbGVzdG9uZXMiOltdLCJJZCI6ImFiYWU3M2VkLThjOWMtNGIzNy1iNjYyLTRjZmEzMGJiYjVhMSIsIklzU2luZ2xlSXRlbVJvdyI6ZmFsc2V9XSwiSW5kZXgiOjMsIklkIjoiYzY5YmQzYWUtY2ZiYy00NWIwLWI0Y2EtN2Q5NTI1NzNmZDVjIiwiSGVhZGVyVGV4dCI6IlNlcnZlciA0IiwiSXNEZWZhdWx0IjpmYWxzZSwiU3R5bGUiOnsiJGlkIjoiNjQ5IiwiSGVhZGVyU3R5bGUiOnsiJGlkIjoiNjUwIiwiVGV4dFN0eWxlIjp7IiRpZCI6IjY1MSIsIkZvbnRTZXR0aW5ncyI6eyIkaWQiOiI2NTIiLCJGb250U2l6ZSI6MTEsIkZvbnROYW1lIjoiQ2FsaWJyaSIsIklzQm9sZCI6ZmFsc2UsIklzSXRhbGljIjpmYWxzZSwiSXNVbmRlcmxpbmVkIjpmYWxzZSwiUGFyZW50U3R5bGUiOm51bGx9LCJBdXRvU2l6ZSI6MiwiRm9yZWdyb3VuZCI6eyIkaWQiOiI2NTMiLCJDb2xvciI6eyIkaWQiOiI2NTQiLCJBIjoyNTUsIlIiOjAsIkciOjAsIkIiOjB9fSwiTWF4V2lkdGgiOjUxLjUyMDUwNDczMTg2MTE5NSwiTWF4SGVpZ2h0IjoiSW5maW5pdHkiLCJTbWFydEZvcmVncm91bmRJc0FjdGl2ZSI6ZmFsc2UsIkhvcml6b250YWxBbGlnbm1lbnQiOjAsIlZlcnRpY2FsQWxpZ25tZW50IjowLCJTbWFydEZvcmVncm91bmQiOm51bGwsIkJhY2tncm91bmRGaWxsVHlwZSI6MCwiTWFyZ2luIjp7IiRpZCI6IjY1NSIsIlRvcCI6MC4wLCJMZWZ0IjowLjAsIlJpZ2h0IjowLjAsIkJvdHRvbSI6MC4wfSwiUGFkZGluZyI6eyIkaWQiOiI2NTYiLCJUb3AiOjAuMCwiTGVmdCI6MC4wLCJSaWdodCI6MC4wLCJCb3R0b20iOjAuMH0sIkJhY2tncm91bmQiOnsiJGlkIjoiNjU3IiwiQ29sb3IiOnsiJGlkIjoiNjU4IiwiQSI6MCwiUiI6MjU1LCJHIjoyNTUsIkIiOjI1NX19LCJJc1Zpc2libGUiOnRydWUsIldpZHRoIjowLjAsIkhlaWdodCI6MC4wLCJCb3JkZXJTdHlsZSI6bnVsbCwiUGFyZW50U3R5bGUiOm51bGx9LCJSZWN0YW5nbGVTdHlsZSI6eyIkaWQiOiI2NTkiLCJNYXJnaW4iOnsiJGlkIjoiNjYwIiwiVG9wIjowLjAsIkxlZnQiOjAuMCwiUmlnaHQiOjAuMCwiQm90dG9tIjowLjB9LCJQYWRkaW5nIjp7IiRpZCI6IjY2MSIsIlRvcCI6MC4wLCJMZWZ0IjowLjAsIlJpZ2h0IjowLjAsIkJvdHRvbSI6MC4wfSwiQmFja2dyb3VuZCI6eyIkaWQiOiI2NjIiLCJDb2xvciI6eyIkaWQiOiI2NjMiLCJBIjo2MywiUiI6MTE1LCJHIjoxMTUsIkIiOjExNX19LCJJc1Zpc2libGUiOnRydWUsIldpZHRoIjowLjAsIkhlaWdodCI6MC4wLCJCb3JkZXJTdHlsZSI6eyIkaWQiOiI2NjQiLCJMaW5lQ29sb3IiOnsiJGlkIjoiNjY1IiwiJHR5cGUiOiJOTFJFLkNvbW1vbi5Eb20uU29saWRDb2xvckJydXNoLCBOTFJFLkNvbW1vbiIsIkNvbG9yIjp7IiRpZCI6IjY2NiIsIkEiOjI1NSwiUiI6MjU1LCJHIjowLCJCIjowfX0sIkxpbmVXZWlnaHQiOjAuMCwiTGluZVR5cGUiOjAsIlBhcmVudFN0eWxlIjpudWxsfSwiUGFyZW50U3R5bGUiOm51bGx9LCJNYXJnaW4iOnsiJGlkIjoiNjY3IiwiVG9wIjowLjAsIkxlZnQiOjAuMCwiUmlnaHQiOjAuMCwiQm90dG9tIjowLjB9LCJQYWRkaW5nIjp7IiRpZCI6IjY2OCIsIlRvcCI6MC4wLCJMZWZ0IjowLjAsIlJpZ2h0IjowLjAsIkJvdHRvbSI6MC4wfSwiQmFja2dyb3VuZCI6bnVsbCwiSXNWaXNpYmxlIjp0cnVlLCJXaWR0aCI6MC4wLCJIZWlnaHQiOjAuMCwiQm9yZGVyU3R5bGUiOm51bGwsIlBhcmVudFN0eWxlIjpudWxsfSwiQmFja2dyb3VuZFN0eWxlIjp7IiRpZCI6IjY2OSIsIk1hcmdpbiI6eyIkaWQiOiI2NzAiLCJUb3AiOjAuMCwiTGVmdCI6MC4wLCJSaWdodCI6MC4wLCJCb3R0b20iOjAuMH0sIlBhZGRpbmciOnsiJGlkIjoiNjcxIiwiVG9wIjowLjAsIkxlZnQiOjAuMCwiUmlnaHQiOjAuMCwiQm90dG9tIjowLjB9LCJCYWNrZ3JvdW5kIjp7IiRpZCI6IjY3MiIsIkNvbG9yIjp7IiRpZCI6IjY3MyIsIkEiOjUxLCJSIjoxNjUsIkciOjE2NSwiQiI6MTY1fX0sIklzVmlzaWJsZSI6dHJ1ZSwiV2lkdGgiOjAuMCwiSGVpZ2h0IjowLjAsIkJvcmRlclN0eWxlIjp7IiRpZCI6IjY3NCIsIkxpbmVDb2xvciI6eyIkaWQiOiI2NzUiLCIkdHlwZSI6Ik5MUkUuQ29tbW9uLkRvbS5Tb2xpZENvbG9yQnJ1c2gsIE5MUkUuQ29tbW9uIiwiQ29sb3IiOnsiJGlkIjoiNjc2IiwiQSI6MjU1LCJSIjoyNTUsIkciOjAsIkIiOjB9fSwiTGluZVdlaWdodCI6MC4wLCJMaW5lVHlwZSI6MCwiUGFyZW50U3R5bGUiOm51bGx9LCJQYXJlbnRTdHlsZSI6bnVsbH0sIk1hcmdpbiI6eyIkaWQiOiI2NzciLCJUb3AiOjAuMCwiTGVmdCI6MC4wLCJSaWdodCI6MC4wLCJCb3R0b20iOjAuMH0sIlBhZGRpbmciOnsiJGlkIjoiNjc4IiwiVG9wIjowLjAsIkxlZnQiOjAuMCwiUmlnaHQiOjAuMCwiQm90dG9tIjowLjB9LCJJc1Zpc2libGUiOnRydWUsIldpZHRoIjowLjAsIkhlaWdodCI6MC4wLCJCb3JkZXJTdHlsZSI6bnVsbCwiUGFyZW50U3R5bGUiOm51bGx9fV0sIklkIjoiYTAwZWE0OGMtMzM2ZC00NWFjLTliNjktYTNjNGY1ZTk0YTc2IiwiSW5kZXgiOjMsIkhlYWRlclRleHQiOiJIb3VzdG9uIFxyXG5TaXRlIiwiU3R5bGUiOnsiJGlkIjoiNjc5IiwiSGVhZGVyU3R5bGUiOnsiJGlkIjoiNjgwIiwiVGV4dElzVmVydGljYWwiOmZhbHNlLCJUZXh0U3R5bGUiOnsiJGlkIjoiNjgxIiwiRm9udFNldHRpbmdzIjp7IiRpZCI6IjY4MiIsIkZvbnRTaXplIjoxMiwiRm9udE5hbWUiOiJDYWxpYnJpIiwiSXNCb2xkIjpmYWxzZSwiSXNJdGFsaWMiOmZhbHNlLCJJc1VuZGVybGluZWQiOmZhbHNlLCJQYXJlbnRTdHlsZSI6bnVsbH0sIkF1dG9TaXplIjoyLCJGb3JlZ3JvdW5kIjp7IiRpZCI6IjY4MyIsIkNvbG9yIjp7IiRpZCI6IjY4NCIsIkEiOjI1NSwiUiI6MjU1LCJHIjoyNTUsIkIiOjI1NX19LCJNYXhXaWR0aCI6NjEuOTI3NDQ0Nzk0OTUyMzIyLCJNYXhIZWlnaHQiOiJJbmZpbml0eSIsIlNtYXJ0Rm9yZWdyb3VuZElzQWN0aXZlIjpmYWxzZSwiSG9yaXpvbnRhbEFsaWdubWVudCI6MSwiVmVydGljYWxBbGlnbm1lbnQiOjAsIlNtYXJ0Rm9yZWdyb3VuZCI6bnVsbCwiQmFja2dyb3VuZEZpbGxUeXBlIjowLCJNYXJnaW4iOnsiJGlkIjoiNjg1IiwiVG9wIjowLjAsIkxlZnQiOjAuMCwiUmlnaHQiOjAuMCwiQm90dG9tIjowLjB9LCJQYWRkaW5nIjp7IiRpZCI6IjY4NiIsIlRvcCI6MC4wLCJMZWZ0IjowLjAsIlJpZ2h0IjowLjAsIkJvdHRvbSI6MC4wfSwiQmFja2dyb3VuZCI6eyIkaWQiOiI2ODciLCJDb2xvciI6eyIkaWQiOiI2ODgiLCJBIjowLCJSIjoyNTUsIkciOjI1NSwiQiI6MjU1fX0sIklzVmlzaWJsZSI6dHJ1ZSwiV2lkdGgiOjAuMCwiSGVpZ2h0IjowLjAsIkJvcmRlclN0eWxlIjpudWxsLCJQYXJlbnRTdHlsZSI6bnVsbH0sIlJlY3RhbmdsZVN0eWxlIjp7IiRpZCI6IjY4OSIsIk1hcmdpbiI6eyIkaWQiOiI2OTAiLCJUb3AiOjAuMCwiTGVmdCI6MC4wLCJSaWdodCI6MC4wLCJCb3R0b20iOjAuMH0sIlBhZGRpbmciOnsiJGlkIjoiNjkxIiwiVG9wIjowLjAsIkxlZnQiOjAuMCwiUmlnaHQiOjAuMCwiQm90dG9tIjowLjB9LCJCYWNrZ3JvdW5kIjp7IiRpZCI6IjY5MiIsIkNvbG9yIjp7IiRpZCI6IjY5MyIsIkEiOjI1NSwiUiI6MTE1LCJHIjoxMTUsIkIiOjExNX19LCJJc1Zpc2libGUiOnRydWUsIldpZHRoIjowLjAsIkhlaWdodCI6MC4wLCJCb3JkZXJTdHlsZSI6eyIkaWQiOiI2OTQiLCJMaW5lQ29sb3IiOnsiJGlkIjoiNjk1IiwiJHR5cGUiOiJOTFJFLkNvbW1vbi5Eb20uU29saWRDb2xvckJydXNoLCBOTFJFLkNvbW1vbiIsIkNvbG9yIjp7IiRpZCI6IjY5NiIsIkEiOjI1NSwiUiI6MjU1LCJHIjowLCJCIjowfX0sIkxpbmVXZWlnaHQiOjAuMCwiTGluZVR5cGUiOjAsIlBhcmVudFN0eWxlIjpudWxsfSwiUGFyZW50U3R5bGUiOm51bGx9LCJNYXJnaW4iOnsiJGlkIjoiNjk3IiwiVG9wIjowLjAsIkxlZnQiOjAuMCwiUmlnaHQiOjAuMCwiQm90dG9tIjowLjB9LCJQYWRkaW5nIjp7IiRpZCI6IjY5OCIsIlRvcCI6MC4wLCJMZWZ0IjowLjAsIlJpZ2h0IjowLjAsIkJvdHRvbSI6MC4wfSwiQmFja2dyb3VuZCI6bnVsbCwiSXNWaXNpYmxlIjp0cnVlLCJXaWR0aCI6MC4wLCJIZWlnaHQiOjAuMCwiQm9yZGVyU3R5bGUiOm51bGwsIlBhcmVudFN0eWxlIjpudWxsfSwiQmFja2dyb3VuZFN0eWxlIjp7IiRpZCI6IjY5OSIsIk1hcmdpbiI6eyIkaWQiOiI3MDAiLCJUb3AiOjAuMCwiTGVmdCI6MC4wLCJSaWdodCI6MC4wLCJCb3R0b20iOjAuMH0sIlBhZGRpbmciOnsiJGlkIjoiNzAxIiwiVG9wIjowLjAsIkxlZnQiOjAuMCwiUmlnaHQiOjAuMCwiQm90dG9tIjowLjB9LCJCYWNrZ3JvdW5kIjp7IiRpZCI6IjcwMiIsIkNvbG9yIjp7IiRpZCI6IjcwMyIsIkEiOjUxLCJSIjoxNjUsIkciOjE2NSwiQiI6MTY1fX0sIklzVmlzaWJsZSI6dHJ1ZSwiV2lkdGgiOjAuMCwiSGVpZ2h0IjowLjAsIkJvcmRlclN0eWxlIjp7IiRpZCI6IjcwNCIsIkxpbmVDb2xvciI6eyIkaWQiOiI3MDUiLCIkdHlwZSI6Ik5MUkUuQ29tbW9uLkRvbS5Tb2xpZENvbG9yQnJ1c2gsIE5MUkUuQ29tbW9uIiwiQ29sb3IiOnsiJGlkIjoiNzA2IiwiQSI6MjU1LCJSIjoyNTUsIkciOjAsIkIiOjB9fSwiTGluZVdlaWdodCI6MC4wLCJMaW5lVHlwZSI6MCwiUGFyZW50U3R5bGUiOm51bGx9LCJQYXJlbnRTdHlsZSI6bnVsbH0sIklzQWJvdmVUaW1lYmFuZCI6ZmFsc2UsIk1hcmdpbiI6eyIkaWQiOiI3MDciLCJUb3AiOjAuMCwiTGVmdCI6MC4wLCJSaWdodCI6MC4wLCJCb3R0b20iOjAuMH0sIlBhZGRpbmciOnsiJGlkIjoiNzA4IiwiVG9wIjowLjAsIkxlZnQiOjAuMCwiUmlnaHQiOjAuMCwiQm90dG9tIjowLjB9LCJJc1Zpc2libGUiOnRydWUsIldpZHRoIjowLjAsIkhlaWdodCI6MC4wLCJCb3JkZXJTdHlsZSI6eyIkaWQiOiI3MDkiLCJMaW5lQ29sb3IiOm51bGwsIkxpbmVXZWlnaHQiOjAuMCwiTGluZVR5cGUiOjAsIlBhcmVudFN0eWxlIjpudWxsfSwiUGFyZW50U3R5bGUiOm51bGx9fSx7IiRpZCI6IjcxMCIsIl9hY3Rpdml0aWVzIjpbeyIkaWQiOiI3MTEiLCJfcm93cyI6W3siJGlkIjoiNzEyIiwiX3Rhc2tzIjpbeyIkaWQiOiI3MTMiLCJfYXR0YWNoZWRNaWxlc3RvbmVzIjpbXSwiVGFza0RlZmluaXRpb24iOnsiJGlkIjoiNzE0IiwiR3JvdXBOYW1lIjpudWxsLCJTdGFydERhdGUiOiIyMDIxLTA2LTIxVDAwOjAwOjAwWiIsIkVuZERhdGUiOiIyMDIxLTA2LTIxVDEwOjE1OjAwWiIsIlBlcmNlbnRhZ2VDb21wbGV0ZSI6bnVsbCwiU3R5bGUiOnsiJGlkIjoiNzE1IiwiU2hhcGUiOjAsIlNoYXBlVGhpY2tuZXNzIjozLCJEdXJhdGlvbkZvcm1hdCI6MCwiSW5jbHVkZU5vbldvcmtpbmdEYXlzSW5EdXJhdGlvbiI6ZmFsc2UsIlBlcmNlbnRhZ2VDb21wbGV0ZVN0eWxlIjp7IiRpZCI6IjcxNiIsIkZvbnRTZXR0aW5ncyI6eyIkaWQiOiI3MTciLCJGb250U2l6ZSI6MTAsIkZvbnROYW1lIjoiQ2FsaWJyaSIsIklzQm9sZCI6ZmFsc2UsIklzSXRhbGljIjpmYWxzZSwiSXNVbmRlcmxpbmVkIjpmYWxzZSwiUGFyZW50U3R5bGUiOm51bGx9LCJBdXRvU2l6ZSI6MCwiRm9yZWdyb3VuZCI6eyIkaWQiOiI3MTgiLCJDb2xvciI6eyIkaWQiOiI3MT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yMCIsIlRvcCI6MC4wLCJMZWZ0IjowLjAsIlJpZ2h0IjowLjAsIkJvdHRvbSI6MC4wfSwiUGFkZGluZyI6eyIkaWQiOiI3MjEiLCJUb3AiOjAuMCwiTGVmdCI6MC4wLCJSaWdodCI6MC4wLCJCb3R0b20iOjAuMH0sIkJhY2tncm91bmQiOnsiJGlkIjoiNzIyIiwiQ29sb3IiOnsiJGlkIjoiNzIzIiwiQSI6ODksIlIiOjAsIkciOjAsIkIiOjB9fSwiSXNWaXNpYmxlIjp0cnVlLCJXaWR0aCI6MC4wLCJIZWlnaHQiOjAuMCwiQm9yZGVyU3R5bGUiOnsiJGlkIjoiNzI0IiwiTGluZUNvbG9yIjpudWxsLCJMaW5lV2VpZ2h0IjowLjAsIkxpbmVUeXBlIjowLCJQYXJlbnRTdHlsZSI6bnVsbH0sIlBhcmVudFN0eWxlIjpudWxsfSwiRHVyYXRpb25TdHlsZSI6eyIkaWQiOiI3MjUiLCJGb250U2V0dGluZ3MiOnsiJGlkIjoiNzI2IiwiRm9udFNpemUiOjEwLCJGb250TmFtZSI6IkNhbGlicmkiLCJJc0JvbGQiOmZhbHNlLCJJc0l0YWxpYyI6ZmFsc2UsIklzVW5kZXJsaW5lZCI6ZmFsc2UsIlBhcmVudFN0eWxlIjpudWxsfSwiQXV0b1NpemUiOjAsIkZvcmVncm91bmQiOnsiJGlkIjoiNzI3IiwiQ29sb3IiOnsiJGlkIjoiNzI4IiwiQSI6MjU1LCJSIjo2NCwiRyI6NjQsIkIiOjY0fX0sIk1heFdpZHRoIjoyMDAuMCwiTWF4SGVpZ2h0IjoiSW5maW5pdHkiLCJTbWFydEZvcmVncm91bmRJc0FjdGl2ZSI6ZmFsc2UsIkhvcml6b250YWxBbGlnbm1lbnQiOjEsIlZlcnRpY2FsQWxpZ25tZW50IjowLCJTbWFydEZvcmVncm91bmQiOm51bGwsIkJhY2tncm91bmRGaWxsVHlwZSI6MCwiTWFyZ2luIjp7IiRpZCI6IjcyOSIsIlRvcCI6MC4wLCJMZWZ0IjowLjAsIlJpZ2h0IjowLjAsIkJvdHRvbSI6MC4wfSwiUGFkZGluZyI6eyIkaWQiOiI3MzAiLCJUb3AiOjAuMCwiTGVmdCI6MC4wLCJSaWdodCI6MC4wLCJCb3R0b20iOjAuMH0sIkJhY2tncm91bmQiOnsiJGlkIjoiNzMxIiwiQ29sb3IiOnsiJHJlZiI6IjcyMyJ9fSwiSXNWaXNpYmxlIjp0cnVlLCJXaWR0aCI6MC4wLCJIZWlnaHQiOjAuMCwiQm9yZGVyU3R5bGUiOnsiJGlkIjoiNzMyIiwiTGluZUNvbG9yIjpudWxsLCJMaW5lV2VpZ2h0IjowLjAsIkxpbmVUeXBlIjowLCJQYXJlbnRTdHlsZSI6bnVsbH0sIlBhcmVudFN0eWxlIjpudWxsfSwiSG9yaXpvbnRhbENvbm5lY3RvclN0eWxlIjp7IiRpZCI6IjczMyIsIkxpbmVDb2xvciI6eyIkaWQiOiI3MzQiLCIkdHlwZSI6Ik5MUkUuQ29tbW9uLkRvbS5Tb2xpZENvbG9yQnJ1c2gsIE5MUkUuQ29tbW9uIiwiQ29sb3IiOnsiJGlkIjoiNzM1IiwiQSI6MjU1LCJSIjoyMDQsIkciOjIwNCwiQiI6MjA0fX0sIkxpbmVXZWlnaHQiOjEuMCwiTGluZVR5cGUiOjAsIlBhcmVudFN0eWxlIjpudWxsfSwiVmVydGljYWxDb25uZWN0b3JTdHlsZSI6eyIkaWQiOiI3MzYiLCJMaW5lQ29sb3IiOnsiJGlkIjoiNzM3IiwiJHR5cGUiOiJOTFJFLkNvbW1vbi5Eb20uU29saWRDb2xvckJydXNoLCBOTFJFLkNvbW1vbiIsIkNvbG9yIjp7IiRpZCI6Ijcz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zOSIsIk1hcmdpbiI6eyIkaWQiOiI3NDAiLCJUb3AiOjAuMCwiTGVmdCI6NC4wLCJSaWdodCI6NC4wLCJCb3R0b20iOjAuMH0sIlBhZGRpbmciOnsiJGlkIjoiNzQxIiwiVG9wIjowLjAsIkxlZnQiOjAuMCwiUmlnaHQiOjAuMCwiQm90dG9tIjowLjB9LCJCYWNrZ3JvdW5kIjp7IiRpZCI6Ijc0MiIsIkNvbG9yIjp7IiRpZCI6Ijc0MyIsIkEiOjI1NSwiUiI6MTEyLCJHIjoxNzMsIkIiOjcxfX0sIklzVmlzaWJsZSI6dHJ1ZSwiV2lkdGgiOjI4NS4wLCJIZWlnaHQiOjE1Ljg0MDAwMDE1MjU4Nzg5MSwiQm9yZGVyU3R5bGUiOnsiJGlkIjoiNzQ0IiwiTGluZUNvbG9yIjp7IiRyZWYiOiIzNyJ9LCJMaW5lV2VpZ2h0IjowLjAsIkxpbmVUeXBlIjowLCJQYXJlbnRTdHlsZSI6bnVsbH0sIlBhcmVudFN0eWxlIjpudWxsfSwiVGl0bGVTdHlsZSI6eyIkaWQiOiI3NDUiLCJGb250U2V0dGluZ3MiOnsiJGlkIjoiNzQ2IiwiRm9udFNpemUiOjExLCJGb250TmFtZSI6IkNhbGlicmkiLCJJc0JvbGQiOnRydWUsIklzSXRhbGljIjpmYWxzZSwiSXNVbmRlcmxpbmVkIjpmYWxzZSwiUGFyZW50U3R5bGUiOm51bGx9LCJBdXRvU2l6ZSI6MCwiRm9yZWdyb3VuZCI6eyIkaWQiOiI3NDciLCJDb2xvciI6eyIkaWQiOiI3NDgiLCJBIjoyNTUsIlIiOjExMiwiRyI6MTczLCJCIjo3MX19LCJNYXhXaWR0aCI6NzIwLjAsIk1heEhlaWdodCI6IkluZmluaXR5IiwiU21hcnRGb3JlZ3JvdW5kSXNBY3RpdmUiOmZhbHNlLCJIb3Jpem9udGFsQWxpZ25tZW50IjoxLCJWZXJ0aWNhbEFsaWdubWVudCI6MCwiU21hcnRGb3JlZ3JvdW5kIjpudWxsLCJCYWNrZ3JvdW5kRmlsbFR5cGUiOjAsIk1hcmdpbiI6eyIkaWQiOiI3NDkiLCJUb3AiOjAuMCwiTGVmdCI6MC4wLCJSaWdodCI6MC4wLCJCb3R0b20iOjAuMH0sIlBhZGRpbmciOnsiJGlkIjoiNzUwIiwiVG9wIjowLjAsIkxlZnQiOjAuMCwiUmlnaHQiOjAuMCwiQm90dG9tIjowLjB9LCJCYWNrZ3JvdW5kIjp7IiRpZCI6Ijc1MSIsIkNvbG9yIjp7IiRpZCI6Ijc1MiIsIkEiOjAsIlIiOjI1NSwiRyI6MjU1LCJCIjoyNTV9fSwiSXNWaXNpYmxlIjp0cnVlLCJXaWR0aCI6MC4wLCJIZWlnaHQiOjAuMCwiQm9yZGVyU3R5bGUiOnsiJGlkIjoiNzUzIiwiTGluZUNvbG9yIjpudWxsLCJMaW5lV2VpZ2h0IjowLjAsIkxpbmVUeXBlIjowLCJQYXJlbnRTdHlsZSI6bnVsbH0sIlBhcmVudFN0eWxlIjpudWxsfSwiRGF0ZVN0eWxlIjp7IiRpZCI6Ijc1NCIsIkZvbnRTZXR0aW5ncyI6eyIkaWQiOiI3NTUiLCJGb250U2l6ZSI6MTAsIkZvbnROYW1lIjoiQ2FsaWJyaSIsIklzQm9sZCI6ZmFsc2UsIklzSXRhbGljIjpmYWxzZSwiSXNVbmRlcmxpbmVkIjpmYWxzZSwiUGFyZW50U3R5bGUiOm51bGx9LCJBdXRvU2l6ZSI6MCwiRm9yZWdyb3VuZCI6eyIkaWQiOiI3NTYiLCJDb2xvciI6eyIkaWQiOiI3N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1OCIsIlRvcCI6MC4wLCJMZWZ0IjowLjAsIlJpZ2h0IjowLjAsIkJvdHRvbSI6MC4wfSwiUGFkZGluZyI6eyIkaWQiOiI3NTkiLCJUb3AiOjAuMCwiTGVmdCI6MC4wLCJSaWdodCI6MC4wLCJCb3R0b20iOjAuMH0sIkJhY2tncm91bmQiOnsiJGlkIjoiNzYwIiwiQ29sb3IiOnsiJHJlZiI6IjcyMyJ9fSwiSXNWaXNpYmxlIjp0cnVlLCJXaWR0aCI6MC4wLCJIZWlnaHQiOjAuMCwiQm9yZGVyU3R5bGUiOnsiJGlkIjoiNzYxIiwiTGluZUNvbG9yIjpudWxsLCJMaW5lV2VpZ2h0IjowLjAsIkxpbmVUeXBlIjowLCJQYXJlbnRTdHlsZSI6bnVsbH0sIlBhcmVudFN0eWxlIjpudWxsfSwiRGF0ZUZvcm1hdCI6eyIkcmVmIjoiNTYifSwiV2Vla051bWJlcmluZyI6eyIkaWQiOiI3NjIiLCJGb3JtYXQiOjAsIklzVmlzaWJsZSI6ZmFsc2UsIkxhc3RLbm93blZpc2liaWxpdHlTdGF0ZSI6ZmFsc2V9LCJJc1Zpc2libGUiOnRydWUsIlBhcmVudFN0eWxlIjpudWxsfSwiSW5kZXgiOjAsIlNtYXJ0RHVyYXRpb25BY3RpdmF0ZWQiOmZhbHNlLCJEYXRlRm9ybWF0Ijp7IiRyZWYiOiI1NiJ9LCJXZWVrTnVtYmVyaW5nIjp7IiRpZCI6Ijc2MyIsIkZvcm1hdCI6MCwiSXNWaXNpYmxlIjpmYWxzZSwiTGFzdEtub3duVmlzaWJpbGl0eVN0YXRlIjpmYWxzZX0sIklkIjoiOThmOGY1MWItNjI5Mi00YTU5LThmY2YtYTU2MzVlYWRjMjdhIiwiSW1wb3J0SWQiOm51bGwsIlRpdGxlIjoiTiIsIk5vdGUiOm51bGwsIkh5cGVybGluayI6eyIkaWQiOiI3NjQiLCJBZGRyZXNzIjpudWxsLCJTdWJBZGRyZXNzIjpudWxsfSwiSXNDaGFuZ2VkIjpmYWxzZSwiSXNOZXciOmZhbHNlfX0seyIkaWQiOiI3NjUiLCJfYXR0YWNoZWRNaWxlc3RvbmVzIjpbXSwiVGFza0RlZmluaXRpb24iOnsiJGlkIjoiNzY2IiwiR3JvdXBOYW1lIjpudWxsLCJTdGFydERhdGUiOiIyMDIxLTA2LTIxVDEwOjE1OjAwWiIsIkVuZERhdGUiOiIyMDIxLTA2LTIxVDEyOjQ1OjAwWiIsIlBlcmNlbnRhZ2VDb21wbGV0ZSI6bnVsbCwiU3R5bGUiOnsiJGlkIjoiNzY3IiwiU2hhcGUiOjAsIlNoYXBlVGhpY2tuZXNzIjozLCJEdXJhdGlvbkZvcm1hdCI6MCwiSW5jbHVkZU5vbldvcmtpbmdEYXlzSW5EdXJhdGlvbiI6ZmFsc2UsIlBlcmNlbnRhZ2VDb21wbGV0ZVN0eWxlIjp7IiRpZCI6Ijc2OCIsIkZvbnRTZXR0aW5ncyI6eyIkaWQiOiI3NjkiLCJGb250U2l6ZSI6MTAsIkZvbnROYW1lIjoiQ2FsaWJyaSIsIklzQm9sZCI6ZmFsc2UsIklzSXRhbGljIjpmYWxzZSwiSXNVbmRlcmxpbmVkIjpmYWxzZSwiUGFyZW50U3R5bGUiOm51bGx9LCJBdXRvU2l6ZSI6MCwiRm9yZWdyb3VuZCI6eyIkaWQiOiI3NzAiLCJDb2xvciI6eyIkaWQiOiI3Nz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3MiIsIlRvcCI6MC4wLCJMZWZ0IjowLjAsIlJpZ2h0IjowLjAsIkJvdHRvbSI6MC4wfSwiUGFkZGluZyI6eyIkaWQiOiI3NzMiLCJUb3AiOjAuMCwiTGVmdCI6MC4wLCJSaWdodCI6MC4wLCJCb3R0b20iOjAuMH0sIkJhY2tncm91bmQiOnsiJGlkIjoiNzc0IiwiQ29sb3IiOnsiJGlkIjoiNzc1IiwiQSI6ODksIlIiOjAsIkciOjAsIkIiOjB9fSwiSXNWaXNpYmxlIjp0cnVlLCJXaWR0aCI6MC4wLCJIZWlnaHQiOjAuMCwiQm9yZGVyU3R5bGUiOnsiJGlkIjoiNzc2IiwiTGluZUNvbG9yIjpudWxsLCJMaW5lV2VpZ2h0IjowLjAsIkxpbmVUeXBlIjowLCJQYXJlbnRTdHlsZSI6bnVsbH0sIlBhcmVudFN0eWxlIjpudWxsfSwiRHVyYXRpb25TdHlsZSI6eyIkaWQiOiI3NzciLCJGb250U2V0dGluZ3MiOnsiJGlkIjoiNzc4IiwiRm9udFNpemUiOjEwLCJGb250TmFtZSI6IkNhbGlicmkiLCJJc0JvbGQiOmZhbHNlLCJJc0l0YWxpYyI6ZmFsc2UsIklzVW5kZXJsaW5lZCI6ZmFsc2UsIlBhcmVudFN0eWxlIjpudWxsfSwiQXV0b1NpemUiOjAsIkZvcmVncm91bmQiOnsiJGlkIjoiNzc5IiwiQ29sb3IiOnsiJGlkIjoiNzgwIiwiQSI6MjU1LCJSIjo2NCwiRyI6NjQsIkIiOjY0fX0sIk1heFdpZHRoIjoyMDAuMCwiTWF4SGVpZ2h0IjoiSW5maW5pdHkiLCJTbWFydEZvcmVncm91bmRJc0FjdGl2ZSI6ZmFsc2UsIkhvcml6b250YWxBbGlnbm1lbnQiOjEsIlZlcnRpY2FsQWxpZ25tZW50IjowLCJTbWFydEZvcmVncm91bmQiOm51bGwsIkJhY2tncm91bmRGaWxsVHlwZSI6MCwiTWFyZ2luIjp7IiRpZCI6Ijc4MSIsIlRvcCI6MC4wLCJMZWZ0IjowLjAsIlJpZ2h0IjowLjAsIkJvdHRvbSI6MC4wfSwiUGFkZGluZyI6eyIkaWQiOiI3ODIiLCJUb3AiOjAuMCwiTGVmdCI6MC4wLCJSaWdodCI6MC4wLCJCb3R0b20iOjAuMH0sIkJhY2tncm91bmQiOnsiJGlkIjoiNzgzIiwiQ29sb3IiOnsiJHJlZiI6Ijc3NSJ9fSwiSXNWaXNpYmxlIjp0cnVlLCJXaWR0aCI6MC4wLCJIZWlnaHQiOjAuMCwiQm9yZGVyU3R5bGUiOnsiJGlkIjoiNzg0IiwiTGluZUNvbG9yIjpudWxsLCJMaW5lV2VpZ2h0IjowLjAsIkxpbmVUeXBlIjowLCJQYXJlbnRTdHlsZSI6bnVsbH0sIlBhcmVudFN0eWxlIjpudWxsfSwiSG9yaXpvbnRhbENvbm5lY3RvclN0eWxlIjp7IiRpZCI6Ijc4NSIsIkxpbmVDb2xvciI6eyIkaWQiOiI3ODYiLCIkdHlwZSI6Ik5MUkUuQ29tbW9uLkRvbS5Tb2xpZENvbG9yQnJ1c2gsIE5MUkUuQ29tbW9uIiwiQ29sb3IiOnsiJGlkIjoiNzg3IiwiQSI6MjU1LCJSIjoyMDQsIkciOjIwNCwiQiI6MjA0fX0sIkxpbmVXZWlnaHQiOjEuMCwiTGluZVR5cGUiOjAsIlBhcmVudFN0eWxlIjpudWxsfSwiVmVydGljYWxDb25uZWN0b3JTdHlsZSI6eyIkaWQiOiI3ODgiLCJMaW5lQ29sb3IiOnsiJGlkIjoiNzg5IiwiJHR5cGUiOiJOTFJFLkNvbW1vbi5Eb20uU29saWRDb2xvckJydXNoLCBOTFJFLkNvbW1vbiIsIkNvbG9yIjp7IiRpZCI6Ijc5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5MSIsIk1hcmdpbiI6eyIkaWQiOiI3OTIiLCJUb3AiOjAuMCwiTGVmdCI6NC4wLCJSaWdodCI6NC4wLCJCb3R0b20iOjAuMH0sIlBhZGRpbmciOnsiJGlkIjoiNzkzIiwiVG9wIjowLjAsIkxlZnQiOjAuMCwiUmlnaHQiOjAuMCwiQm90dG9tIjowLjB9LCJCYWNrZ3JvdW5kIjp7IiRpZCI6Ijc5NCIsIkNvbG9yIjp7IiRpZCI6Ijc5NSIsIkEiOjI1NSwiUiI6MTc4LCJHIjoxNCwiQiI6MTh9fSwiSXNWaXNpYmxlIjp0cnVlLCJXaWR0aCI6NzAuMCwiSGVpZ2h0IjoxNS44NDAwMDAxNTI1ODc4OTEsIkJvcmRlclN0eWxlIjp7IiRpZCI6Ijc5NiIsIkxpbmVDb2xvciI6eyIkcmVmIjoiMTA2In0sIkxpbmVXZWlnaHQiOjAuMCwiTGluZVR5cGUiOjAsIlBhcmVudFN0eWxlIjpudWxsfSwiUGFyZW50U3R5bGUiOm51bGx9LCJUaXRsZVN0eWxlIjp7IiRpZCI6Ijc5NyIsIkZvbnRTZXR0aW5ncyI6eyIkaWQiOiI3OTgiLCJGb250U2l6ZSI6MTEsIkZvbnROYW1lIjoiQ2FsaWJyaSIsIklzQm9sZCI6dHJ1ZSwiSXNJdGFsaWMiOmZhbHNlLCJJc1VuZGVybGluZWQiOmZhbHNlLCJQYXJlbnRTdHlsZSI6bnVsbH0sIkF1dG9TaXplIjowLCJGb3JlZ3JvdW5kIjp7IiRpZCI6Ijc5OSIsIkNvbG9yIjp7IiRpZCI6IjgwMCIsIkEiOjI1NSwiUiI6MTc4LCJHIjoxNCwiQiI6MTh9fSwiTWF4V2lkdGgiOjcyMC4wLCJNYXhIZWlnaHQiOiJJbmZpbml0eSIsIlNtYXJ0Rm9yZWdyb3VuZElzQWN0aXZlIjpmYWxzZSwiSG9yaXpvbnRhbEFsaWdubWVudCI6MSwiVmVydGljYWxBbGlnbm1lbnQiOjAsIlNtYXJ0Rm9yZWdyb3VuZCI6bnVsbCwiQmFja2dyb3VuZEZpbGxUeXBlIjowLCJNYXJnaW4iOnsiJGlkIjoiODAxIiwiVG9wIjowLjAsIkxlZnQiOjAuMCwiUmlnaHQiOjAuMCwiQm90dG9tIjowLjB9LCJQYWRkaW5nIjp7IiRpZCI6IjgwMiIsIlRvcCI6MC4wLCJMZWZ0IjowLjAsIlJpZ2h0IjowLjAsIkJvdHRvbSI6MC4wfSwiQmFja2dyb3VuZCI6eyIkaWQiOiI4MDMiLCJDb2xvciI6eyIkaWQiOiI4MDQiLCJBIjowLCJSIjoyNTUsIkciOjI1NSwiQiI6MjU1fX0sIklzVmlzaWJsZSI6dHJ1ZSwiV2lkdGgiOjAuMCwiSGVpZ2h0IjowLjAsIkJvcmRlclN0eWxlIjp7IiRpZCI6IjgwNSIsIkxpbmVDb2xvciI6bnVsbCwiTGluZVdlaWdodCI6MC4wLCJMaW5lVHlwZSI6MCwiUGFyZW50U3R5bGUiOm51bGx9LCJQYXJlbnRTdHlsZSI6bnVsbH0sIkRhdGVTdHlsZSI6eyIkaWQiOiI4MDYiLCJGb250U2V0dGluZ3MiOnsiJGlkIjoiODA3IiwiRm9udFNpemUiOjEwLCJGb250TmFtZSI6IkNhbGlicmkiLCJJc0JvbGQiOmZhbHNlLCJJc0l0YWxpYyI6ZmFsc2UsIklzVW5kZXJsaW5lZCI6ZmFsc2UsIlBhcmVudFN0eWxlIjpudWxsfSwiQXV0b1NpemUiOjAsIkZvcmVncm91bmQiOnsiJGlkIjoiODA4IiwiQ29sb3IiOnsiJGlkIjoiOD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TAiLCJUb3AiOjAuMCwiTGVmdCI6MC4wLCJSaWdodCI6MC4wLCJCb3R0b20iOjAuMH0sIlBhZGRpbmciOnsiJGlkIjoiODExIiwiVG9wIjowLjAsIkxlZnQiOjAuMCwiUmlnaHQiOjAuMCwiQm90dG9tIjowLjB9LCJCYWNrZ3JvdW5kIjp7IiRpZCI6IjgxMiIsIkNvbG9yIjp7IiRyZWYiOiI3NzUifX0sIklzVmlzaWJsZSI6dHJ1ZSwiV2lkdGgiOjAuMCwiSGVpZ2h0IjowLjAsIkJvcmRlclN0eWxlIjp7IiRpZCI6IjgxMyIsIkxpbmVDb2xvciI6bnVsbCwiTGluZVdlaWdodCI6MC4wLCJMaW5lVHlwZSI6MCwiUGFyZW50U3R5bGUiOm51bGx9LCJQYXJlbnRTdHlsZSI6bnVsbH0sIkRhdGVGb3JtYXQiOnsiJHJlZiI6IjExOCJ9LCJXZWVrTnVtYmVyaW5nIjp7IiRpZCI6IjgxNCIsIkZvcm1hdCI6MCwiSXNWaXNpYmxlIjpmYWxzZSwiTGFzdEtub3duVmlzaWJpbGl0eVN0YXRlIjpmYWxzZX0sIklzVmlzaWJsZSI6dHJ1ZSwiUGFyZW50U3R5bGUiOm51bGx9LCJJbmRleCI6MSwiU21hcnREdXJhdGlvbkFjdGl2YXRlZCI6ZmFsc2UsIkRhdGVGb3JtYXQiOnsiJHJlZiI6IjExOCJ9LCJXZWVrTnVtYmVyaW5nIjp7IiRpZCI6IjgxNSIsIkZvcm1hdCI6MCwiSXNWaXNpYmxlIjpmYWxzZSwiTGFzdEtub3duVmlzaWJpbGl0eVN0YXRlIjpmYWxzZX0sIklkIjoiZTdiYzJkYjMtNDVlOC00Y2Q5LWEyZmEtNGU1NDhiNWU4Y2RiIiwiSW1wb3J0SWQiOm51bGwsIlRpdGxlIjoiTyIsIk5vdGUiOm51bGwsIkh5cGVybGluayI6eyIkaWQiOiI4MTYiLCJBZGRyZXNzIjpudWxsLCJTdWJBZGRyZXNzIjpudWxsfSwiSXNDaGFuZ2VkIjpmYWxzZSwiSXNOZXciOmZhbHNlfX0seyIkaWQiOiI4MTciLCJfYXR0YWNoZWRNaWxlc3RvbmVzIjpbXSwiVGFza0RlZmluaXRpb24iOnsiJGlkIjoiODE4IiwiR3JvdXBOYW1lIjpudWxsLCJTdGFydERhdGUiOiIyMDIxLTA2LTIxVDEyOjQ1OjAwWiIsIkVuZERhdGUiOiIyMDIxLTA2LTIxVDIzOjU5OjAwWiIsIlBlcmNlbnRhZ2VDb21wbGV0ZSI6bnVsbCwiU3R5bGUiOnsiJGlkIjoiODE5IiwiU2hhcGUiOjAsIlNoYXBlVGhpY2tuZXNzIjozLCJEdXJhdGlvbkZvcm1hdCI6MCwiSW5jbHVkZU5vbldvcmtpbmdEYXlzSW5EdXJhdGlvbiI6ZmFsc2UsIlBlcmNlbnRhZ2VDb21wbGV0ZVN0eWxlIjp7IiRpZCI6IjgyMCIsIkZvbnRTZXR0aW5ncyI6eyIkaWQiOiI4MjEiLCJGb250U2l6ZSI6MTAsIkZvbnROYW1lIjoiQ2FsaWJyaSIsIklzQm9sZCI6ZmFsc2UsIklzSXRhbGljIjpmYWxzZSwiSXNVbmRlcmxpbmVkIjpmYWxzZSwiUGFyZW50U3R5bGUiOm51bGx9LCJBdXRvU2l6ZSI6MCwiRm9yZWdyb3VuZCI6eyIkaWQiOiI4MjIiLCJDb2xvciI6eyIkaWQiOiI4Mj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yNCIsIlRvcCI6MC4wLCJMZWZ0IjowLjAsIlJpZ2h0IjowLjAsIkJvdHRvbSI6MC4wfSwiUGFkZGluZyI6eyIkaWQiOiI4MjUiLCJUb3AiOjAuMCwiTGVmdCI6MC4wLCJSaWdodCI6MC4wLCJCb3R0b20iOjAuMH0sIkJhY2tncm91bmQiOnsiJGlkIjoiODI2IiwiQ29sb3IiOnsiJGlkIjoiODI3IiwiQSI6ODksIlIiOjAsIkciOjAsIkIiOjB9fSwiSXNWaXNpYmxlIjp0cnVlLCJXaWR0aCI6MC4wLCJIZWlnaHQiOjAuMCwiQm9yZGVyU3R5bGUiOnsiJGlkIjoiODI4IiwiTGluZUNvbG9yIjpudWxsLCJMaW5lV2VpZ2h0IjowLjAsIkxpbmVUeXBlIjowLCJQYXJlbnRTdHlsZSI6bnVsbH0sIlBhcmVudFN0eWxlIjpudWxsfSwiRHVyYXRpb25TdHlsZSI6eyIkaWQiOiI4MjkiLCJGb250U2V0dGluZ3MiOnsiJGlkIjoiODMwIiwiRm9udFNpemUiOjEwLCJGb250TmFtZSI6IkNhbGlicmkiLCJJc0JvbGQiOmZhbHNlLCJJc0l0YWxpYyI6ZmFsc2UsIklzVW5kZXJsaW5lZCI6ZmFsc2UsIlBhcmVudFN0eWxlIjpudWxsfSwiQXV0b1NpemUiOjAsIkZvcmVncm91bmQiOnsiJGlkIjoiODMxIiwiQ29sb3IiOnsiJGlkIjoiODMyIiwiQSI6MjU1LCJSIjo2NCwiRyI6NjQsIkIiOjY0fX0sIk1heFdpZHRoIjoyMDAuMCwiTWF4SGVpZ2h0IjoiSW5maW5pdHkiLCJTbWFydEZvcmVncm91bmRJc0FjdGl2ZSI6ZmFsc2UsIkhvcml6b250YWxBbGlnbm1lbnQiOjEsIlZlcnRpY2FsQWxpZ25tZW50IjowLCJTbWFydEZvcmVncm91bmQiOm51bGwsIkJhY2tncm91bmRGaWxsVHlwZSI6MCwiTWFyZ2luIjp7IiRpZCI6IjgzMyIsIlRvcCI6MC4wLCJMZWZ0IjowLjAsIlJpZ2h0IjowLjAsIkJvdHRvbSI6MC4wfSwiUGFkZGluZyI6eyIkaWQiOiI4MzQiLCJUb3AiOjAuMCwiTGVmdCI6MC4wLCJSaWdodCI6MC4wLCJCb3R0b20iOjAuMH0sIkJhY2tncm91bmQiOnsiJGlkIjoiODM1IiwiQ29sb3IiOnsiJHJlZiI6IjgyNyJ9fSwiSXNWaXNpYmxlIjp0cnVlLCJXaWR0aCI6MC4wLCJIZWlnaHQiOjAuMCwiQm9yZGVyU3R5bGUiOnsiJGlkIjoiODM2IiwiTGluZUNvbG9yIjpudWxsLCJMaW5lV2VpZ2h0IjowLjAsIkxpbmVUeXBlIjowLCJQYXJlbnRTdHlsZSI6bnVsbH0sIlBhcmVudFN0eWxlIjpudWxsfSwiSG9yaXpvbnRhbENvbm5lY3RvclN0eWxlIjp7IiRpZCI6IjgzNyIsIkxpbmVDb2xvciI6eyIkaWQiOiI4MzgiLCIkdHlwZSI6Ik5MUkUuQ29tbW9uLkRvbS5Tb2xpZENvbG9yQnJ1c2gsIE5MUkUuQ29tbW9uIiwiQ29sb3IiOnsiJGlkIjoiODM5IiwiQSI6MjU1LCJSIjoyMDQsIkciOjIwNCwiQiI6MjA0fX0sIkxpbmVXZWlnaHQiOjEuMCwiTGluZVR5cGUiOjAsIlBhcmVudFN0eWxlIjpudWxsfSwiVmVydGljYWxDb25uZWN0b3JTdHlsZSI6eyIkaWQiOiI4NDAiLCJMaW5lQ29sb3IiOnsiJGlkIjoiODQxIiwiJHR5cGUiOiJOTFJFLkNvbW1vbi5Eb20uU29saWRDb2xvckJydXNoLCBOTFJFLkNvbW1vbiIsIkNvbG9yIjp7IiRpZCI6Ijg0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g0MyIsIk1hcmdpbiI6eyIkaWQiOiI4NDQiLCJUb3AiOjAuMCwiTGVmdCI6NC4wLCJSaWdodCI6NC4wLCJCb3R0b20iOjAuMH0sIlBhZGRpbmciOnsiJGlkIjoiODQ1IiwiVG9wIjowLjAsIkxlZnQiOjAuMCwiUmlnaHQiOjAuMCwiQm90dG9tIjowLjB9LCJCYWNrZ3JvdW5kIjp7IiRpZCI6Ijg0NiIsIkNvbG9yIjp7IiRpZCI6Ijg0NyIsIkEiOjI1NSwiUiI6MTEyLCJHIjoxNzMsIkIiOjcxfX0sIklzVmlzaWJsZSI6dHJ1ZSwiV2lkdGgiOjMwOC4wLCJIZWlnaHQiOjE1Ljg0MDAwMDE1MjU4Nzg5MSwiQm9yZGVyU3R5bGUiOnsiJGlkIjoiODQ4IiwiTGluZUNvbG9yIjp7IiRyZWYiOiI3NSJ9LCJMaW5lV2VpZ2h0IjowLjAsIkxpbmVUeXBlIjowLCJQYXJlbnRTdHlsZSI6bnVsbH0sIlBhcmVudFN0eWxlIjpudWxsfSwiVGl0bGVTdHlsZSI6eyIkaWQiOiI4NDkiLCJGb250U2V0dGluZ3MiOnsiJGlkIjoiODUwIiwiRm9udFNpemUiOjExLCJGb250TmFtZSI6IkNhbGlicmkiLCJJc0JvbGQiOnRydWUsIklzSXRhbGljIjpmYWxzZSwiSXNVbmRlcmxpbmVkIjpmYWxzZSwiUGFyZW50U3R5bGUiOm51bGx9LCJBdXRvU2l6ZSI6MCwiRm9yZWdyb3VuZCI6eyIkaWQiOiI4NTEiLCJDb2xvciI6eyIkaWQiOiI4NTIiLCJBIjoyNTUsIlIiOjExMiwiRyI6MTczLCJCIjo3MX19LCJNYXhXaWR0aCI6NzIwLjAsIk1heEhlaWdodCI6IkluZmluaXR5IiwiU21hcnRGb3JlZ3JvdW5kSXNBY3RpdmUiOmZhbHNlLCJIb3Jpem9udGFsQWxpZ25tZW50IjoxLCJWZXJ0aWNhbEFsaWdubWVudCI6MCwiU21hcnRGb3JlZ3JvdW5kIjpudWxsLCJCYWNrZ3JvdW5kRmlsbFR5cGUiOjAsIk1hcmdpbiI6eyIkaWQiOiI4NTMiLCJUb3AiOjAuMCwiTGVmdCI6MC4wLCJSaWdodCI6MC4wLCJCb3R0b20iOjAuMH0sIlBhZGRpbmciOnsiJGlkIjoiODU0IiwiVG9wIjowLjAsIkxlZnQiOjAuMCwiUmlnaHQiOjAuMCwiQm90dG9tIjowLjB9LCJCYWNrZ3JvdW5kIjp7IiRpZCI6Ijg1NSIsIkNvbG9yIjp7IiRpZCI6Ijg1NiIsIkEiOjAsIlIiOjI1NSwiRyI6MjU1LCJCIjoyNTV9fSwiSXNWaXNpYmxlIjp0cnVlLCJXaWR0aCI6MC4wLCJIZWlnaHQiOjAuMCwiQm9yZGVyU3R5bGUiOnsiJGlkIjoiODU3IiwiTGluZUNvbG9yIjpudWxsLCJMaW5lV2VpZ2h0IjowLjAsIkxpbmVUeXBlIjowLCJQYXJlbnRTdHlsZSI6bnVsbH0sIlBhcmVudFN0eWxlIjpudWxsfSwiRGF0ZVN0eWxlIjp7IiRpZCI6Ijg1OCIsIkZvbnRTZXR0aW5ncyI6eyIkaWQiOiI4NTkiLCJGb250U2l6ZSI6MTAsIkZvbnROYW1lIjoiQ2FsaWJyaSIsIklzQm9sZCI6ZmFsc2UsIklzSXRhbGljIjpmYWxzZSwiSXNVbmRlcmxpbmVkIjpmYWxzZSwiUGFyZW50U3R5bGUiOm51bGx9LCJBdXRvU2l6ZSI6MCwiRm9yZWdyb3VuZCI6eyIkaWQiOiI4NjAiLCJDb2xvciI6eyIkaWQiOiI4N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2MiIsIlRvcCI6MC4wLCJMZWZ0IjowLjAsIlJpZ2h0IjowLjAsIkJvdHRvbSI6MC4wfSwiUGFkZGluZyI6eyIkaWQiOiI4NjMiLCJUb3AiOjAuMCwiTGVmdCI6MC4wLCJSaWdodCI6MC4wLCJCb3R0b20iOjAuMH0sIkJhY2tncm91bmQiOnsiJGlkIjoiODY0IiwiQ29sb3IiOnsiJHJlZiI6IjgyNyJ9fSwiSXNWaXNpYmxlIjp0cnVlLCJXaWR0aCI6MC4wLCJIZWlnaHQiOjAuMCwiQm9yZGVyU3R5bGUiOnsiJGlkIjoiODY1IiwiTGluZUNvbG9yIjpudWxsLCJMaW5lV2VpZ2h0IjowLjAsIkxpbmVUeXBlIjowLCJQYXJlbnRTdHlsZSI6bnVsbH0sIlBhcmVudFN0eWxlIjpudWxsfSwiRGF0ZUZvcm1hdCI6eyIkcmVmIjoiODcifSwiV2Vla051bWJlcmluZyI6eyIkaWQiOiI4NjYiLCJGb3JtYXQiOjAsIklzVmlzaWJsZSI6ZmFsc2UsIkxhc3RLbm93blZpc2liaWxpdHlTdGF0ZSI6ZmFsc2V9LCJJc1Zpc2libGUiOnRydWUsIlBhcmVudFN0eWxlIjpudWxsfSwiSW5kZXgiOjIsIlNtYXJ0RHVyYXRpb25BY3RpdmF0ZWQiOmZhbHNlLCJEYXRlRm9ybWF0Ijp7IiRyZWYiOiI4NyJ9LCJXZWVrTnVtYmVyaW5nIjp7IiRpZCI6Ijg2NyIsIkZvcm1hdCI6MCwiSXNWaXNpYmxlIjpmYWxzZSwiTGFzdEtub3duVmlzaWJpbGl0eVN0YXRlIjpmYWxzZX0sIklkIjoiZmRkZDc5ZjMtNjMzNS00MTdhLTgzNWItZjJhYWY0NTY2ZjIyIiwiSW1wb3J0SWQiOm51bGwsIlRpdGxlIjoiTiIsIk5vdGUiOm51bGwsIkh5cGVybGluayI6eyIkaWQiOiI4NjgiLCJBZGRyZXNzIjpudWxsLCJTdWJBZGRyZXNzIjpudWxsfSwiSXNDaGFuZ2VkIjpmYWxzZSwiSXNOZXciOmZhbHNlfX1dLCJfbWlsZXN0b25lcyI6W10sIklkIjoiOGRjMTRkMzgtZTQ3OC00Yjk5LTg4NTEtM2I4ZjAyNTBkYTQ1IiwiSXNTaW5nbGVJdGVtUm93IjpmYWxzZX1dLCJJbmRleCI6NCwiSWQiOiI2YzZkNjdjMS04ZGIzLTQzMzItYjU0OC1mYTAxZTYwYjdiN2UiLCJIZWFkZXJUZXh0IjoiU2VydmVyIDEiLCJJc0RlZmF1bHQiOmZhbHNlLCJTdHlsZSI6eyIkaWQiOiI4NjkiLCJIZWFkZXJTdHlsZSI6eyIkaWQiOiI4NzAiLCJUZXh0U3R5bGUiOnsiJGlkIjoiODcxIiwiRm9udFNldHRpbmdzIjp7IiRpZCI6Ijg3MiIsIkZvbnRTaXplIjoxMSwiRm9udE5hbWUiOiJDYWxpYnJpIiwiSXNCb2xkIjpmYWxzZSwiSXNJdGFsaWMiOmZhbHNlLCJJc1VuZGVybGluZWQiOmZhbHNlLCJQYXJlbnRTdHlsZSI6bnVsbH0sIkF1dG9TaXplIjoyLCJGb3JlZ3JvdW5kIjp7IiRpZCI6Ijg3MyIsIkNvbG9yIjp7IiRpZCI6Ijg3NCIsIkEiOjI1NSwiUiI6MCwiRyI6MCwiQiI6MH19LCJNYXhXaWR0aCI6NTEuNTIwNTA0NzMxODYxMTk1LCJNYXhIZWlnaHQiOjAuMCwiU21hcnRGb3JlZ3JvdW5kSXNBY3RpdmUiOmZhbHNlLCJIb3Jpem9udGFsQWxpZ25tZW50IjowLCJWZXJ0aWNhbEFsaWdubWVudCI6MCwiU21hcnRGb3JlZ3JvdW5kIjpudWxsLCJCYWNrZ3JvdW5kRmlsbFR5cGUiOjAsIk1hcmdpbiI6eyIkaWQiOiI4NzUiLCJUb3AiOjAuMCwiTGVmdCI6MC4wLCJSaWdodCI6MC4wLCJCb3R0b20iOjAuMH0sIlBhZGRpbmciOnsiJGlkIjoiODc2IiwiVG9wIjowLjAsIkxlZnQiOjAuMCwiUmlnaHQiOjAuMCwiQm90dG9tIjowLjB9LCJCYWNrZ3JvdW5kIjpudWxsLCJJc1Zpc2libGUiOnRydWUsIldpZHRoIjowLjAsIkhlaWdodCI6MC4wLCJCb3JkZXJTdHlsZSI6bnVsbCwiUGFyZW50U3R5bGUiOm51bGx9LCJSZWN0YW5nbGVTdHlsZSI6eyIkaWQiOiI4NzciLCJNYXJnaW4iOnsiJGlkIjoiODc4IiwiVG9wIjowLjAsIkxlZnQiOjAuMCwiUmlnaHQiOjAuMCwiQm90dG9tIjowLjB9LCJQYWRkaW5nIjp7IiRpZCI6Ijg3OSIsIlRvcCI6MC4wLCJMZWZ0IjowLjAsIlJpZ2h0IjowLjAsIkJvdHRvbSI6MC4wfSwiQmFja2dyb3VuZCI6eyIkcmVmIjoiMjAxIn0sIklzVmlzaWJsZSI6dHJ1ZSwiV2lkdGgiOjAuMCwiSGVpZ2h0IjowLjAsIkJvcmRlclN0eWxlIjp7IiRpZCI6Ijg4MCIsIkxpbmVDb2xvciI6eyIkaWQiOiI4ODEiLCIkdHlwZSI6Ik5MUkUuQ29tbW9uLkRvbS5Tb2xpZENvbG9yQnJ1c2gsIE5MUkUuQ29tbW9uIiwiQ29sb3IiOnsiJGlkIjoiODgyIiwiQSI6MjU1LCJSIjoyNTUsIkciOjAsIkIiOjB9fSwiTGluZVdlaWdodCI6MC4wLCJMaW5lVHlwZSI6MCwiUGFyZW50U3R5bGUiOm51bGx9LCJQYXJlbnRTdHlsZSI6bnVsbH0sIk1hcmdpbiI6eyIkaWQiOiI4ODMiLCJUb3AiOjAuMCwiTGVmdCI6MC4wLCJSaWdodCI6MC4wLCJCb3R0b20iOjAuMH0sIlBhZGRpbmciOnsiJGlkIjoiODg0IiwiVG9wIjowLjAsIkxlZnQiOjAuMCwiUmlnaHQiOjAuMCwiQm90dG9tIjowLjB9LCJCYWNrZ3JvdW5kIjpudWxsLCJJc1Zpc2libGUiOnRydWUsIldpZHRoIjowLjAsIkhlaWdodCI6MC4wLCJCb3JkZXJTdHlsZSI6bnVsbCwiUGFyZW50U3R5bGUiOm51bGx9LCJCYWNrZ3JvdW5kU3R5bGUiOnsiJGlkIjoiODg1IiwiTWFyZ2luIjp7IiRpZCI6Ijg4NiIsIlRvcCI6MC4wLCJMZWZ0IjowLjAsIlJpZ2h0IjowLjAsIkJvdHRvbSI6MC4wfSwiUGFkZGluZyI6eyIkaWQiOiI4ODciLCJUb3AiOjAuMCwiTGVmdCI6MC4wLCJSaWdodCI6MC4wLCJCb3R0b20iOjAuMH0sIkJhY2tncm91bmQiOnsiJGlkIjoiODg4IiwiQ29sb3IiOnsiJGlkIjoiODg5IiwiQSI6NTEsIlIiOjE2NSwiRyI6MTY1LCJCIjoxNjV9fSwiSXNWaXNpYmxlIjp0cnVlLCJXaWR0aCI6MC4wLCJIZWlnaHQiOjAuMCwiQm9yZGVyU3R5bGUiOnsiJGlkIjoiODkwIiwiTGluZUNvbG9yIjp7IiRpZCI6Ijg5MSIsIiR0eXBlIjoiTkxSRS5Db21tb24uRG9tLlNvbGlkQ29sb3JCcnVzaCwgTkxSRS5Db21tb24iLCJDb2xvciI6eyIkaWQiOiI4OTIiLCJBIjoyNTUsIlIiOjI1NSwiRyI6MCwiQiI6MH19LCJMaW5lV2VpZ2h0IjowLjAsIkxpbmVUeXBlIjowLCJQYXJlbnRTdHlsZSI6bnVsbH0sIlBhcmVudFN0eWxlIjpudWxsfSwiTWFyZ2luIjp7IiRpZCI6Ijg5MyIsIlRvcCI6MC4wLCJMZWZ0IjowLjAsIlJpZ2h0IjowLjAsIkJvdHRvbSI6MC4wfSwiUGFkZGluZyI6eyIkaWQiOiI4OTQiLCJUb3AiOjAuMCwiTGVmdCI6MC4wLCJSaWdodCI6MC4wLCJCb3R0b20iOjAuMH0sIklzVmlzaWJsZSI6dHJ1ZSwiV2lkdGgiOjAuMCwiSGVpZ2h0IjowLjAsIkJvcmRlclN0eWxlIjpudWxsLCJQYXJlbnRTdHlsZSI6bnVsbH19LHsiJGlkIjoiODk1IiwiX3Jvd3MiOlt7IiRpZCI6Ijg5NiIsIl90YXNrcyI6W3siJGlkIjoiODk3IiwiX2F0dGFjaGVkTWlsZXN0b25lcyI6W10sIlRhc2tEZWZpbml0aW9uIjp7IiRpZCI6Ijg5OCIsIkdyb3VwTmFtZSI6bnVsbCwiU3RhcnREYXRlIjoiMjAyMS0wNi0yMVQwMDowMDowMFoiLCJFbmREYXRlIjoiMjAyMS0wNi0yMVQxMDoxNTowMFoiLCJQZXJjZW50YWdlQ29tcGxldGUiOm51bGwsIlN0eWxlIjp7IiRpZCI6Ijg5OSIsIlNoYXBlIjowLCJTaGFwZVRoaWNrbmVzcyI6MCwiRHVyYXRpb25Gb3JtYXQiOjAsIkluY2x1ZGVOb25Xb3JraW5nRGF5c0luRHVyYXRpb24iOmZhbHNlLCJQZXJjZW50YWdlQ29tcGxldGVTdHlsZSI6eyIkaWQiOiI5MDAiLCJGb250U2V0dGluZ3MiOnsiJGlkIjoiOTAx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5MDIiLCJMaW5lQ29sb3IiOm51bGwsIkxpbmVXZWlnaHQiOjAuMCwiTGluZVR5cGUiOjAsIlBhcmVudFN0eWxlIjpudWxsfSwiUGFyZW50U3R5bGUiOm51bGx9LCJEdXJhdGlvblN0eWxlIjp7IiRpZCI6IjkwMyIsIkZvbnRTZXR0aW5ncyI6eyIkaWQiOiI5MDQ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kwNSIsIkxpbmVDb2xvciI6bnVsbCwiTGluZVdlaWdodCI6MC4wLCJMaW5lVHlwZSI6MCwiUGFyZW50U3R5bGUiOm51bGx9LCJQYXJlbnRTdHlsZSI6bnVsbH0sIkhvcml6b250YWxDb25uZWN0b3JTdHlsZSI6eyIkaWQiOiI5MDYiLCJMaW5lQ29sb3IiOnsiJHJlZiI6IjI2In0sIkxpbmVXZWlnaHQiOjEuMCwiTGluZVR5cGUiOjAsIlBhcmVudFN0eWxlIjpudWxsfSwiVmVydGljYWxDb25uZWN0b3JTdHlsZSI6eyIkaWQiOiI5MDc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TA4IiwiTWFyZ2luIjp7IiRyZWYiOiIzMiJ9LCJQYWRkaW5nIjp7IiRyZWYiOiIzMyJ9LCJCYWNrZ3JvdW5kIjp7IiRpZCI6IjkwOSIsIkNvbG9yIjp7IiRpZCI6IjkxMCIsIkEiOjI1NSwiUiI6MTEyLCJHIjoxNzMsIkIiOjcxfX0sIklzVmlzaWJsZSI6dHJ1ZSwiV2lkdGgiOjAuMCwiSGVpZ2h0IjoxNi4wLCJCb3JkZXJTdHlsZSI6eyIkaWQiOiI5MTEiLCJMaW5lQ29sb3IiOnsiJHJlZiI6IjM3In0sIkxpbmVXZWlnaHQiOjAuMCwiTGluZVR5cGUiOjAsIlBhcmVudFN0eWxlIjpudWxsfSwiUGFyZW50U3R5bGUiOm51bGx9LCJUaXRsZVN0eWxlIjp7IiRpZCI6IjkxMiIsIkZvbnRTZXR0aW5ncyI6eyIkaWQiOiI5MTMiLCJGb250U2l6ZSI6MTEsIkZvbnROYW1lIjoiQ2FsaWJyaSIsIklzQm9sZCI6dHJ1ZSwiSXNJdGFsaWMiOmZhbHNlLCJJc1VuZGVybGluZWQiOmZhbHNlLCJQYXJlbnRTdHlsZSI6bnVsbH0sIkF1dG9TaXplIjowLCJGb3JlZ3JvdW5kIjp7IiRpZCI6IjkxNCIsIkNvbG9yIjp7IiRpZCI6IjkxNSIsIkEiOjI1NSwiUiI6MTEyLCJHIjoxNzMsIkIiOjcxfX0sIk1heFdpZHRoIjo3MjAuMC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kxNiIsIkNvbG9yIjp7IiRpZCI6IjkxNyIsIkEiOjAsIlIiOjI1NSwiRyI6MjU1LCJCIjoyNTV9fSwiSXNWaXNpYmxlIjp0cnVlLCJXaWR0aCI6MC4wLCJIZWlnaHQiOjAuMCwiQm9yZGVyU3R5bGUiOnsiJGlkIjoiOTE4IiwiTGluZUNvbG9yIjpudWxsLCJMaW5lV2VpZ2h0IjowLjAsIkxpbmVUeXBlIjowLCJQYXJlbnRTdHlsZSI6bnVsbH0sIlBhcmVudFN0eWxlIjpudWxsfSwiRGF0ZVN0eWxlIjp7IiRpZCI6IjkxOSIsIkZvbnRTZXR0aW5ncyI6eyIkaWQiOiI5MjA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kyMSIsIkxpbmVDb2xvciI6bnVsbCwiTGluZVdlaWdodCI6MC4wLCJMaW5lVHlwZSI6MCwiUGFyZW50U3R5bGUiOm51bGx9LCJQYXJlbnRTdHlsZSI6bnVsbH0sIkRhdGVGb3JtYXQiOnsiJHJlZiI6IjU2In0sIldlZWtOdW1iZXJpbmciOnsiJGlkIjoiOTIyIiwiRm9ybWF0IjowLCJJc1Zpc2libGUiOmZhbHNlLCJMYXN0S25vd25WaXNpYmlsaXR5U3RhdGUiOmZhbHNlfSwiSXNWaXNpYmxlIjp0cnVlLCJQYXJlbnRTdHlsZSI6bnVsbH0sIkluZGV4IjozLCJTbWFydER1cmF0aW9uQWN0aXZhdGVkIjpmYWxzZSwiRGF0ZUZvcm1hdCI6eyIkcmVmIjoiNTYifSwiV2Vla051bWJlcmluZyI6eyIkaWQiOiI5MjMiLCJGb3JtYXQiOjAsIklzVmlzaWJsZSI6ZmFsc2UsIkxhc3RLbm93blZpc2liaWxpdHlTdGF0ZSI6ZmFsc2V9LCJJZCI6IjIxMTZlMjI5LWE2M2MtNDUyOC1iMDE0LTM4NmJiMTU3ODUyMCIsIkltcG9ydElkIjpudWxsLCJUaXRsZSI6Ik4iLCJOb3RlIjpudWxsLCJIeXBlcmxpbmsiOnsiJGlkIjoiOTI0IiwiQWRkcmVzcyI6bnVsbCwiU3ViQWRkcmVzcyI6bnVsbH0sIklzQ2hhbmdlZCI6ZmFsc2UsIklzTmV3IjpmYWxzZX19LHsiJGlkIjoiOTI1IiwiX2F0dGFjaGVkTWlsZXN0b25lcyI6W10sIlRhc2tEZWZpbml0aW9uIjp7IiRpZCI6IjkyNiIsIkdyb3VwTmFtZSI6bnVsbCwiU3RhcnREYXRlIjoiMjAyMS0wNi0yMVQxMDoxNTowMFoiLCJFbmREYXRlIjoiMjAyMS0wNi0yMVQxMjo0NTowMFoiLCJQZXJjZW50YWdlQ29tcGxldGUiOm51bGwsIlN0eWxlIjp7IiRpZCI6IjkyNyIsIlNoYXBlIjowLCJTaGFwZVRoaWNrbmVzcyI6MCwiRHVyYXRpb25Gb3JtYXQiOjAsIkluY2x1ZGVOb25Xb3JraW5nRGF5c0luRHVyYXRpb24iOmZhbHNlLCJQZXJjZW50YWdlQ29tcGxldGVTdHlsZSI6eyIkaWQiOiI5MjgiLCJGb250U2V0dGluZ3MiOnsiJGlkIjoiOTI5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5MzAiLCJMaW5lQ29sb3IiOm51bGwsIkxpbmVXZWlnaHQiOjAuMCwiTGluZVR5cGUiOjAsIlBhcmVudFN0eWxlIjpudWxsfSwiUGFyZW50U3R5bGUiOm51bGx9LCJEdXJhdGlvblN0eWxlIjp7IiRpZCI6IjkzMSIsIkZvbnRTZXR0aW5ncyI6eyIkaWQiOiI5MzI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kzMyIsIkxpbmVDb2xvciI6bnVsbCwiTGluZVdlaWdodCI6MC4wLCJMaW5lVHlwZSI6MCwiUGFyZW50U3R5bGUiOm51bGx9LCJQYXJlbnRTdHlsZSI6bnVsbH0sIkhvcml6b250YWxDb25uZWN0b3JTdHlsZSI6eyIkaWQiOiI5MzQiLCJMaW5lQ29sb3IiOnsiJHJlZiI6IjI2In0sIkxpbmVXZWlnaHQiOjEuMCwiTGluZVR5cGUiOjAsIlBhcmVudFN0eWxlIjpudWxsfSwiVmVydGljYWxDb25uZWN0b3JTdHlsZSI6eyIkaWQiOiI5MzU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TM2IiwiTWFyZ2luIjp7IiRyZWYiOiIzMiJ9LCJQYWRkaW5nIjp7IiRyZWYiOiIzMyJ9LCJCYWNrZ3JvdW5kIjp7IiRpZCI6IjkzNyIsIkNvbG9yIjp7IiRpZCI6IjkzOCIsIkEiOjI1NSwiUiI6MTc4LCJHIjoxNCwiQiI6MTh9fSwiSXNWaXNpYmxlIjp0cnVlLCJXaWR0aCI6MC4wLCJIZWlnaHQiOjE2LjAsIkJvcmRlclN0eWxlIjp7IiRpZCI6IjkzOSIsIkxpbmVDb2xvciI6eyIkcmVmIjoiMTA2In0sIkxpbmVXZWlnaHQiOjAuMCwiTGluZVR5cGUiOjAsIlBhcmVudFN0eWxlIjpudWxsfSwiUGFyZW50U3R5bGUiOm51bGx9LCJUaXRsZVN0eWxlIjp7IiRpZCI6Ijk0MCIsIkZvbnRTZXR0aW5ncyI6eyIkaWQiOiI5NDEiLCJGb250U2l6ZSI6MTEsIkZvbnROYW1lIjoiQ2FsaWJyaSIsIklzQm9sZCI6dHJ1ZSwiSXNJdGFsaWMiOmZhbHNlLCJJc1VuZGVybGluZWQiOmZhbHNlLCJQYXJlbnRTdHlsZSI6bnVsbH0sIkF1dG9TaXplIjowLCJGb3JlZ3JvdW5kIjp7IiRpZCI6Ijk0MiIsIkNvbG9yIjp7IiRpZCI6Ijk0MyIsIkEiOjI1NSwiUiI6MTc4LCJHIjoxNCwiQiI6MTh9fSwiTWF4V2lkdGgiOjcyMC4w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OTQ0IiwiQ29sb3IiOnsiJGlkIjoiOTQ1IiwiQSI6MCwiUiI6MjU1LCJHIjoyNTUsIkIiOjI1NX19LCJJc1Zpc2libGUiOnRydWUsIldpZHRoIjowLjAsIkhlaWdodCI6MC4wLCJCb3JkZXJTdHlsZSI6eyIkaWQiOiI5NDYiLCJMaW5lQ29sb3IiOm51bGwsIkxpbmVXZWlnaHQiOjAuMCwiTGluZVR5cGUiOjAsIlBhcmVudFN0eWxlIjpudWxsfSwiUGFyZW50U3R5bGUiOm51bGx9LCJEYXRlU3R5bGUiOnsiJGlkIjoiOTQ3IiwiRm9udFNldHRpbmdzIjp7IiRpZCI6Ijk0OC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cmVmIjoiNTQifSwiSXNWaXNpYmxlIjp0cnVlLCJXaWR0aCI6MC4wLCJIZWlnaHQiOjAuMCwiQm9yZGVyU3R5bGUiOnsiJGlkIjoiOTQ5IiwiTGluZUNvbG9yIjpudWxsLCJMaW5lV2VpZ2h0IjowLjAsIkxpbmVUeXBlIjowLCJQYXJlbnRTdHlsZSI6bnVsbH0sIlBhcmVudFN0eWxlIjpudWxsfSwiRGF0ZUZvcm1hdCI6eyIkcmVmIjoiMTE4In0sIldlZWtOdW1iZXJpbmciOnsiJGlkIjoiOTUwIiwiRm9ybWF0IjowLCJJc1Zpc2libGUiOmZhbHNlLCJMYXN0S25vd25WaXNpYmlsaXR5U3RhdGUiOmZhbHNlfSwiSXNWaXNpYmxlIjp0cnVlLCJQYXJlbnRTdHlsZSI6bnVsbH0sIkluZGV4Ijo0LCJTbWFydER1cmF0aW9uQWN0aXZhdGVkIjpmYWxzZSwiRGF0ZUZvcm1hdCI6eyIkcmVmIjoiMTE4In0sIldlZWtOdW1iZXJpbmciOnsiJGlkIjoiOTUxIiwiRm9ybWF0IjowLCJJc1Zpc2libGUiOmZhbHNlLCJMYXN0S25vd25WaXNpYmlsaXR5U3RhdGUiOmZhbHNlfSwiSWQiOiI4Y2ZkMTU4YS0zYzc0LTQ3MzItYTNjMC00NTRkZWYzMDc1MGMiLCJJbXBvcnRJZCI6bnVsbCwiVGl0bGUiOiJPIiwiTm90ZSI6bnVsbCwiSHlwZXJsaW5rIjp7IiRpZCI6Ijk1MiIsIkFkZHJlc3MiOm51bGwsIlN1YkFkZHJlc3MiOm51bGx9LCJJc0NoYW5nZWQiOmZhbHNlLCJJc05ldyI6ZmFsc2V9fSx7IiRpZCI6Ijk1MyIsIl9hdHRhY2hlZE1pbGVzdG9uZXMiOltdLCJUYXNrRGVmaW5pdGlvbiI6eyIkaWQiOiI5NTQiLCJHcm91cE5hbWUiOm51bGwsIlN0YXJ0RGF0ZSI6IjIwMjEtMDYtMjFUMTI6NDU6MDBaIiwiRW5kRGF0ZSI6IjIwMjEtMDYtMjFUMjM6NTk6MDBaIiwiUGVyY2VudGFnZUNvbXBsZXRlIjpudWxsLCJTdHlsZSI6eyIkaWQiOiI5NTUiLCJTaGFwZSI6MCwiU2hhcGVUaGlja25lc3MiOjAsIkR1cmF0aW9uRm9ybWF0IjowLCJJbmNsdWRlTm9uV29ya2luZ0RheXNJbkR1cmF0aW9uIjpmYWxzZSwiUGVyY2VudGFnZUNvbXBsZXRlU3R5bGUiOnsiJGlkIjoiOTU2IiwiRm9udFNldHRpbmdzIjp7IiRpZCI6Ijk1Ny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OTU4IiwiTGluZUNvbG9yIjpudWxsLCJMaW5lV2VpZ2h0IjowLjAsIkxpbmVUeXBlIjowLCJQYXJlbnRTdHlsZSI6bnVsbH0sIlBhcmVudFN0eWxlIjpudWxsfSwiRHVyYXRpb25TdHlsZSI6eyIkaWQiOiI5NTkiLCJGb250U2V0dGluZ3MiOnsiJGlkIjoiOTYw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EsIlZlcnRpY2FsQWxpZ25tZW50IjowLCJTbWFydEZvcmVncm91bmQiOm51bGwsIkJhY2tncm91bmRGaWxsVHlwZSI6MCwiTWFyZ2luIjp7IiRyZWYiOiIyMSJ9LCJQYWRkaW5nIjp7IiRyZWYiOiIyMiJ9LCJCYWNrZ3JvdW5kIjp7IiRyZWYiOiIyMyJ9LCJJc1Zpc2libGUiOnRydWUsIldpZHRoIjowLjAsIkhlaWdodCI6MC4wLCJCb3JkZXJTdHlsZSI6eyIkaWQiOiI5NjEiLCJMaW5lQ29sb3IiOm51bGwsIkxpbmVXZWlnaHQiOjAuMCwiTGluZVR5cGUiOjAsIlBhcmVudFN0eWxlIjpudWxsfSwiUGFyZW50U3R5bGUiOm51bGx9LCJIb3Jpem9udGFsQ29ubmVjdG9yU3R5bGUiOnsiJGlkIjoiOTYyIiwiTGluZUNvbG9yIjp7IiRyZWYiOiIyNiJ9LCJMaW5lV2VpZ2h0IjoxLjAsIkxpbmVUeXBlIjowLCJQYXJlbnRTdHlsZSI6bnVsbH0sIlZlcnRpY2FsQ29ubmVjdG9yU3R5bGUiOnsiJGlkIjoiOTYz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k2NCIsIk1hcmdpbiI6eyIkcmVmIjoiMzIifSwiUGFkZGluZyI6eyIkcmVmIjoiMzMifSwiQmFja2dyb3VuZCI6eyIkaWQiOiI5NjUiLCJDb2xvciI6eyIkaWQiOiI5NjYiLCJBIjoyNTUsIlIiOjExMiwiRyI6MTczLCJCIjo3MX19LCJJc1Zpc2libGUiOnRydWUsIldpZHRoIjowLjAsIkhlaWdodCI6MTYuMCwiQm9yZGVyU3R5bGUiOnsiJGlkIjoiOTY3IiwiTGluZUNvbG9yIjp7IiRyZWYiOiI3NSJ9LCJMaW5lV2VpZ2h0IjowLjAsIkxpbmVUeXBlIjowLCJQYXJlbnRTdHlsZSI6bnVsbH0sIlBhcmVudFN0eWxlIjpudWxsfSwiVGl0bGVTdHlsZSI6eyIkaWQiOiI5NjgiLCJGb250U2V0dGluZ3MiOnsiJGlkIjoiOTY5IiwiRm9udFNpemUiOjExLCJGb250TmFtZSI6IkNhbGlicmkiLCJJc0JvbGQiOnRydWUsIklzSXRhbGljIjpmYWxzZSwiSXNVbmRlcmxpbmVkIjpmYWxzZSwiUGFyZW50U3R5bGUiOm51bGx9LCJBdXRvU2l6ZSI6MCwiRm9yZWdyb3VuZCI6eyIkaWQiOiI5NzAiLCJDb2xvciI6eyIkaWQiOiI5NzEiLCJBIjoyNTUsIlIiOjExMiwiRyI6MTczLCJCIjo3MX19LCJNYXhXaWR0aCI6NzIwLjA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5NzIiLCJDb2xvciI6eyIkaWQiOiI5NzMiLCJBIjowLCJSIjoyNTUsIkciOjI1NSwiQiI6MjU1fX0sIklzVmlzaWJsZSI6dHJ1ZSwiV2lkdGgiOjAuMCwiSGVpZ2h0IjowLjAsIkJvcmRlclN0eWxlIjp7IiRpZCI6Ijk3NCIsIkxpbmVDb2xvciI6bnVsbCwiTGluZVdlaWdodCI6MC4wLCJMaW5lVHlwZSI6MCwiUGFyZW50U3R5bGUiOm51bGx9LCJQYXJlbnRTdHlsZSI6bnVsbH0sIkRhdGVTdHlsZSI6eyIkaWQiOiI5NzUiLCJGb250U2V0dGluZ3MiOnsiJGlkIjoiOTc2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5NzciLCJMaW5lQ29sb3IiOm51bGwsIkxpbmVXZWlnaHQiOjAuMCwiTGluZVR5cGUiOjAsIlBhcmVudFN0eWxlIjpudWxsfSwiUGFyZW50U3R5bGUiOm51bGx9LCJEYXRlRm9ybWF0Ijp7IiRyZWYiOiI4NyJ9LCJXZWVrTnVtYmVyaW5nIjp7IiRpZCI6Ijk3OCIsIkZvcm1hdCI6MCwiSXNWaXNpYmxlIjpmYWxzZSwiTGFzdEtub3duVmlzaWJpbGl0eVN0YXRlIjpmYWxzZX0sIklzVmlzaWJsZSI6dHJ1ZSwiUGFyZW50U3R5bGUiOm51bGx9LCJJbmRleCI6NSwiU21hcnREdXJhdGlvbkFjdGl2YXRlZCI6ZmFsc2UsIkRhdGVGb3JtYXQiOnsiJHJlZiI6Ijg3In0sIldlZWtOdW1iZXJpbmciOnsiJGlkIjoiOTc5IiwiRm9ybWF0IjowLCJJc1Zpc2libGUiOmZhbHNlLCJMYXN0S25vd25WaXNpYmlsaXR5U3RhdGUiOmZhbHNlfSwiSWQiOiJlN2RiZGIyMi03ZWZjLTQyNzAtODg2Mi0yZTVmZDlhNGUzMTciLCJJbXBvcnRJZCI6bnVsbCwiVGl0bGUiOiJOIiwiTm90ZSI6bnVsbCwiSHlwZXJsaW5rIjp7IiRpZCI6Ijk4MCIsIkFkZHJlc3MiOm51bGwsIlN1YkFkZHJlc3MiOm51bGx9LCJJc0NoYW5nZWQiOmZhbHNlLCJJc05ldyI6ZmFsc2V9fV0sIl9taWxlc3RvbmVzIjpbXSwiSWQiOiI1MGU3MGE2NC05YjM2LTQyODEtOGU1My03MmRjNjZjNzE1ZjkiLCJJc1NpbmdsZUl0ZW1Sb3ciOmZhbHNlfV0sIkluZGV4Ijo1LCJJZCI6IjI5ZDgxYWQxLTMwZjQtNDZiYS1iMTU0LWY5YTAzMDJiZGFkZSIsIkhlYWRlclRleHQiOiJTZXJ2ZXIgMiIsIklzRGVmYXVsdCI6ZmFsc2UsIlN0eWxlIjp7IiRpZCI6Ijk4MSIsIkhlYWRlclN0eWxlIjp7IiRpZCI6Ijk4MiIsIlRleHRTdHlsZSI6eyIkaWQiOiI5ODMiLCJGb250U2V0dGluZ3MiOnsiJGlkIjoiOTg0IiwiRm9udFNpemUiOjExLCJGb250TmFtZSI6IkNhbGlicmkiLCJJc0JvbGQiOmZhbHNlLCJJc0l0YWxpYyI6ZmFsc2UsIklzVW5kZXJsaW5lZCI6ZmFsc2UsIlBhcmVudFN0eWxlIjpudWxsfSwiQXV0b1NpemUiOjIsIkZvcmVncm91bmQiOnsiJGlkIjoiOTg1IiwiQ29sb3IiOnsiJGlkIjoiOTg2IiwiQSI6MjU1LCJSIjowLCJHIjowLCJCIjowfX0sIk1heFdpZHRoIjo1MS41MjA1MDQ3MzE4NjExOTUsIk1heEhlaWdodCI6IkluZmluaXR5IiwiU21hcnRGb3JlZ3JvdW5kSXNBY3RpdmUiOmZhbHNlLCJIb3Jpem9udGFsQWxpZ25tZW50IjowLCJWZXJ0aWNhbEFsaWdubWVudCI6MCwiU21hcnRGb3JlZ3JvdW5kIjpudWxsLCJCYWNrZ3JvdW5kRmlsbFR5cGUiOjAsIk1hcmdpbiI6eyIkaWQiOiI5ODciLCJUb3AiOjAuMCwiTGVmdCI6MC4wLCJSaWdodCI6MC4wLCJCb3R0b20iOjAuMH0sIlBhZGRpbmciOnsiJGlkIjoiOTg4IiwiVG9wIjowLjAsIkxlZnQiOjAuMCwiUmlnaHQiOjAuMCwiQm90dG9tIjowLjB9LCJCYWNrZ3JvdW5kIjp7IiRpZCI6Ijk4OSIsIkNvbG9yIjp7IiRpZCI6Ijk5MCIsIkEiOjAsIlIiOjI1NSwiRyI6MjU1LCJCIjoyNTV9fSwiSXNWaXNpYmxlIjp0cnVlLCJXaWR0aCI6MC4wLCJIZWlnaHQiOjAuMCwiQm9yZGVyU3R5bGUiOm51bGwsIlBhcmVudFN0eWxlIjpudWxsfSwiUmVjdGFuZ2xlU3R5bGUiOnsiJGlkIjoiOTkxIiwiTWFyZ2luIjp7IiRpZCI6Ijk5MiIsIlRvcCI6MC4wLCJMZWZ0IjowLjAsIlJpZ2h0IjowLjAsIkJvdHRvbSI6MC4wfSwiUGFkZGluZyI6eyIkaWQiOiI5OTMiLCJUb3AiOjAuMCwiTGVmdCI6MC4wLCJSaWdodCI6MC4wLCJCb3R0b20iOjAuMH0sIkJhY2tncm91bmQiOnsiJHJlZiI6IjIwMSJ9LCJJc1Zpc2libGUiOnRydWUsIldpZHRoIjowLjAsIkhlaWdodCI6MC4wLCJCb3JkZXJTdHlsZSI6eyIkaWQiOiI5OTQiLCJMaW5lQ29sb3IiOnsiJGlkIjoiOTk1IiwiJHR5cGUiOiJOTFJFLkNvbW1vbi5Eb20uU29saWRDb2xvckJydXNoLCBOTFJFLkNvbW1vbiIsIkNvbG9yIjp7IiRpZCI6Ijk5NiIsIkEiOjI1NSwiUiI6MjU1LCJHIjowLCJCIjowfX0sIkxpbmVXZWlnaHQiOjAuMCwiTGluZVR5cGUiOjAsIlBhcmVudFN0eWxlIjpudWxsfSwiUGFyZW50U3R5bGUiOm51bGx9LCJNYXJnaW4iOnsiJGlkIjoiOTk3IiwiVG9wIjowLjAsIkxlZnQiOjAuMCwiUmlnaHQiOjAuMCwiQm90dG9tIjowLjB9LCJQYWRkaW5nIjp7IiRpZCI6Ijk5OCIsIlRvcCI6MC4wLCJMZWZ0IjowLjAsIlJpZ2h0IjowLjAsIkJvdHRvbSI6MC4wfSwiQmFja2dyb3VuZCI6bnVsbCwiSXNWaXNpYmxlIjp0cnVlLCJXaWR0aCI6MC4wLCJIZWlnaHQiOjAuMCwiQm9yZGVyU3R5bGUiOm51bGwsIlBhcmVudFN0eWxlIjpudWxsfSwiQmFja2dyb3VuZFN0eWxlIjp7IiRpZCI6Ijk5OSIsIk1hcmdpbiI6eyIkaWQiOiIxMDAwIiwiVG9wIjowLjAsIkxlZnQiOjAuMCwiUmlnaHQiOjAuMCwiQm90dG9tIjowLjB9LCJQYWRkaW5nIjp7IiRpZCI6IjEwMDEiLCJUb3AiOjAuMCwiTGVmdCI6MC4wLCJSaWdodCI6MC4wLCJCb3R0b20iOjAuMH0sIkJhY2tncm91bmQiOnsiJGlkIjoiMTAwMiIsIkNvbG9yIjp7IiRpZCI6IjEwMDMiLCJBIjo1MSwiUiI6MTY1LCJHIjoxNjUsIkIiOjE2NX19LCJJc1Zpc2libGUiOnRydWUsIldpZHRoIjowLjAsIkhlaWdodCI6MC4wLCJCb3JkZXJTdHlsZSI6eyIkaWQiOiIxMDA0IiwiTGluZUNvbG9yIjp7IiRpZCI6IjEwMDUiLCIkdHlwZSI6Ik5MUkUuQ29tbW9uLkRvbS5Tb2xpZENvbG9yQnJ1c2gsIE5MUkUuQ29tbW9uIiwiQ29sb3IiOnsiJGlkIjoiMTAwNiIsIkEiOjI1NSwiUiI6MjU1LCJHIjowLCJCIjowfX0sIkxpbmVXZWlnaHQiOjAuMCwiTGluZVR5cGUiOjAsIlBhcmVudFN0eWxlIjpudWxsfSwiUGFyZW50U3R5bGUiOm51bGx9LCJNYXJnaW4iOnsiJGlkIjoiMTAwNyIsIlRvcCI6MC4wLCJMZWZ0IjowLjAsIlJpZ2h0IjowLjAsIkJvdHRvbSI6MC4wfSwiUGFkZGluZyI6eyIkaWQiOiIxMDA4IiwiVG9wIjowLjAsIkxlZnQiOjAuMCwiUmlnaHQiOjAuMCwiQm90dG9tIjowLjB9LCJJc1Zpc2libGUiOnRydWUsIldpZHRoIjowLjAsIkhlaWdodCI6MC4wLCJCb3JkZXJTdHlsZSI6bnVsbCwiUGFyZW50U3R5bGUiOm51bGx9fSx7IiRpZCI6IjEwMDkiLCJfcm93cyI6W3siJGlkIjoiMTAxMCIsIl90YXNrcyI6W3siJGlkIjoiMTAxMSIsIl9hdHRhY2hlZE1pbGVzdG9uZXMiOltdLCJUYXNrRGVmaW5pdGlvbiI6eyIkaWQiOiIxMDEyIiwiR3JvdXBOYW1lIjpudWxsLCJTdGFydERhdGUiOiIyMDIxLTA2LTIxVDAwOjAwOjAwWiIsIkVuZERhdGUiOiIyMDIxLTA2LTIxVDEwOjE1OjAwWiIsIlBlcmNlbnRhZ2VDb21wbGV0ZSI6bnVsbCwiU3R5bGUiOnsiJGlkIjoiMTAxMyIsIlNoYXBlIjowLCJTaGFwZVRoaWNrbmVzcyI6MCwiRHVyYXRpb25Gb3JtYXQiOjAsIkluY2x1ZGVOb25Xb3JraW5nRGF5c0luRHVyYXRpb24iOmZhbHNlLCJQZXJjZW50YWdlQ29tcGxldGVTdHlsZSI6eyIkaWQiOiIxMDE0IiwiRm9udFNldHRpbmdzIjp7IiRpZCI6IjEwMTU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EwMTYiLCJMaW5lQ29sb3IiOm51bGwsIkxpbmVXZWlnaHQiOjAuMCwiTGluZVR5cGUiOjAsIlBhcmVudFN0eWxlIjpudWxsfSwiUGFyZW50U3R5bGUiOm51bGx9LCJEdXJhdGlvblN0eWxlIjp7IiRpZCI6IjEwMTciLCJGb250U2V0dGluZ3MiOnsiJGlkIjoiMTAxO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xLCJWZXJ0aWNhbEFsaWdubWVudCI6MCwiU21hcnRGb3JlZ3JvdW5kIjpudWxsLCJCYWNrZ3JvdW5kRmlsbFR5cGUiOjAsIk1hcmdpbiI6eyIkcmVmIjoiMjEifSwiUGFkZGluZyI6eyIkcmVmIjoiMjIifSwiQmFja2dyb3VuZCI6eyIkcmVmIjoiMjMifSwiSXNWaXNpYmxlIjp0cnVlLCJXaWR0aCI6MC4wLCJIZWlnaHQiOjAuMCwiQm9yZGVyU3R5bGUiOnsiJGlkIjoiMTAxOSIsIkxpbmVDb2xvciI6bnVsbCwiTGluZVdlaWdodCI6MC4wLCJMaW5lVHlwZSI6MCwiUGFyZW50U3R5bGUiOm51bGx9LCJQYXJlbnRTdHlsZSI6bnVsbH0sIkhvcml6b250YWxDb25uZWN0b3JTdHlsZSI6eyIkaWQiOiIxMDIwIiwiTGluZUNvbG9yIjp7IiRyZWYiOiIyNiJ9LCJMaW5lV2VpZ2h0IjoxLjAsIkxpbmVUeXBlIjowLCJQYXJlbnRTdHlsZSI6bnVsbH0sIlZlcnRpY2FsQ29ubmVjdG9yU3R5bGUiOnsiJGlkIjoiMTAyMSIsIkxpbmVDb2xvciI6eyIkcmVmIjoiMj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MDIyIiwiTWFyZ2luIjp7IiRyZWYiOiIzMiJ9LCJQYWRkaW5nIjp7IiRyZWYiOiIzMyJ9LCJCYWNrZ3JvdW5kIjp7IiRpZCI6IjEwMjMiLCJDb2xvciI6eyIkaWQiOiIxMDI0IiwiQSI6MjU1LCJSIjoxMTIsIkciOjE3MywiQiI6NzF9fSwiSXNWaXNpYmxlIjp0cnVlLCJXaWR0aCI6MC4wLCJIZWlnaHQiOjE2LjAsIkJvcmRlclN0eWxlIjp7IiRpZCI6IjEwMjUiLCJMaW5lQ29sb3IiOnsiJHJlZiI6IjM3In0sIkxpbmVXZWlnaHQiOjAuMCwiTGluZVR5cGUiOjAsIlBhcmVudFN0eWxlIjpudWxsfSwiUGFyZW50U3R5bGUiOm51bGx9LCJUaXRsZVN0eWxlIjp7IiRpZCI6IjEwMjYiLCJGb250U2V0dGluZ3MiOnsiJGlkIjoiMTAyNyIsIkZvbnRTaXplIjoxMSwiRm9udE5hbWUiOiJDYWxpYnJpIiwiSXNCb2xkIjp0cnVlLCJJc0l0YWxpYyI6ZmFsc2UsIklzVW5kZXJsaW5lZCI6ZmFsc2UsIlBhcmVudFN0eWxlIjpudWxsfSwiQXV0b1NpemUiOjAsIkZvcmVncm91bmQiOnsiJGlkIjoiMTAyOCIsIkNvbG9yIjp7IiRpZCI6IjEwMjkiLCJBIjoyNTUsIlIiOjExMiwiRyI6MTczLCJCIjo3MX19LCJNYXhXaWR0aCI6NzIwLjA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xMDMwIiwiQ29sb3IiOnsiJGlkIjoiMTAzMSIsIkEiOjAsIlIiOjI1NSwiRyI6MjU1LCJCIjoyNTV9fSwiSXNWaXNpYmxlIjp0cnVlLCJXaWR0aCI6MC4wLCJIZWlnaHQiOjAuMCwiQm9yZGVyU3R5bGUiOnsiJGlkIjoiMTAzMiIsIkxpbmVDb2xvciI6bnVsbCwiTGluZVdlaWdodCI6MC4wLCJMaW5lVHlwZSI6MCwiUGFyZW50U3R5bGUiOm51bGx9LCJQYXJlbnRTdHlsZSI6bnVsbH0sIkRhdGVTdHlsZSI6eyIkaWQiOiIxMDMzIiwiRm9udFNldHRpbmdzIjp7IiRpZCI6IjEwMzQ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EwMzUiLCJMaW5lQ29sb3IiOm51bGwsIkxpbmVXZWlnaHQiOjAuMCwiTGluZVR5cGUiOjAsIlBhcmVudFN0eWxlIjpudWxsfSwiUGFyZW50U3R5bGUiOm51bGx9LCJEYXRlRm9ybWF0Ijp7IiRyZWYiOiI1NiJ9LCJXZWVrTnVtYmVyaW5nIjp7IiRpZCI6IjEwMzYiLCJGb3JtYXQiOjAsIklzVmlzaWJsZSI6ZmFsc2UsIkxhc3RLbm93blZpc2liaWxpdHlTdGF0ZSI6ZmFsc2V9LCJJc1Zpc2libGUiOnRydWUsIlBhcmVudFN0eWxlIjpudWxsfSwiSW5kZXgiOjYsIlNtYXJ0RHVyYXRpb25BY3RpdmF0ZWQiOmZhbHNlLCJEYXRlRm9ybWF0Ijp7IiRyZWYiOiI1NiJ9LCJXZWVrTnVtYmVyaW5nIjp7IiRpZCI6IjEwMzciLCJGb3JtYXQiOjAsIklzVmlzaWJsZSI6ZmFsc2UsIkxhc3RLbm93blZpc2liaWxpdHlTdGF0ZSI6ZmFsc2V9LCJJZCI6IjM2MmQ4OWRjLTUzZGItNDkzNi1iNjU1LWM4OWQ0MzVlZTY2OSIsIkltcG9ydElkIjpudWxsLCJUaXRsZSI6Ik4iLCJOb3RlIjpudWxsLCJIeXBlcmxpbmsiOnsiJGlkIjoiMTAzOCIsIkFkZHJlc3MiOm51bGwsIlN1YkFkZHJlc3MiOm51bGx9LCJJc0NoYW5nZWQiOmZhbHNlLCJJc05ldyI6ZmFsc2V9fSx7IiRpZCI6IjEwMzkiLCJfYXR0YWNoZWRNaWxlc3RvbmVzIjpbXSwiVGFza0RlZmluaXRpb24iOnsiJGlkIjoiMTA0MCIsIkdyb3VwTmFtZSI6bnVsbCwiU3RhcnREYXRlIjoiMjAyMS0wNi0yMVQxMDoxNTowMFoiLCJFbmREYXRlIjoiMjAyMS0wNi0yMVQxMjo0NTowMFoiLCJQZXJjZW50YWdlQ29tcGxldGUiOm51bGwsIlN0eWxlIjp7IiRpZCI6IjEwNDEiLCJTaGFwZSI6MCwiU2hhcGVUaGlja25lc3MiOjAsIkR1cmF0aW9uRm9ybWF0IjowLCJJbmNsdWRlTm9uV29ya2luZ0RheXNJbkR1cmF0aW9uIjpmYWxzZSwiUGVyY2VudGFnZUNvbXBsZXRlU3R5bGUiOnsiJGlkIjoiMTA0MiIsIkZvbnRTZXR0aW5ncyI6eyIkaWQiOiIxMDQzIiwiRm9udFNpemUiOjEwLCJGb250TmFtZSI6IkNhbGlicmkiLCJJc0JvbGQiOmZhbHNlLCJJc0l0YWxpYyI6ZmFsc2UsIklzVW5kZXJsaW5lZCI6ZmFsc2UsIlBhcmVudFN0eWxlIjpudWxsfSwiQXV0b1NpemUiOjAsIkZvcmVncm91bmQiOnsiJGlkIjoiMTA0NCIsIkNvbG9yIjp7IiRpZCI6IjEwND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xMDQ2IiwiTGluZUNvbG9yIjpudWxsLCJMaW5lV2VpZ2h0IjowLjAsIkxpbmVUeXBlIjowLCJQYXJlbnRTdHlsZSI6bnVsbH0sIlBhcmVudFN0eWxlIjpudWxsfSwiRHVyYXRpb25TdHlsZSI6eyIkaWQiOiIxMDQ3IiwiRm9udFNldHRpbmdzIjp7IiRpZCI6IjEwNDgiLCJGb250U2l6ZSI6MTAsIkZvbnROYW1lIjoiQ2FsaWJyaSIsIklzQm9sZCI6ZmFsc2UsIklzSXRhbGljIjpmYWxzZSwiSXNVbmRlcmxpbmVkIjpmYWxzZSwiUGFyZW50U3R5bGUiOm51bGx9LCJBdXRvU2l6ZSI6MiwiRm9yZWdyb3VuZCI6eyIkaWQiOiIxMDQ5IiwiQ29sb3IiOnsiJGlkIjoiMTA1MCIsIkEiOjI1NSwiUiI6NjQsIkciOjY0LCJCIjo2NH19LCJNYXhXaWR0aCI6MjAwLjAsIk1heEhlaWdodCI6IkluZmluaXR5IiwiU21hcnRGb3JlZ3JvdW5kSXNBY3RpdmUiOmZhbHNlLCJIb3Jpem9udGFsQWxpZ25tZW50IjoxLCJWZXJ0aWNhbEFsaWdubWVudCI6MCwiU21hcnRGb3JlZ3JvdW5kIjpudWxsLCJCYWNrZ3JvdW5kRmlsbFR5cGUiOjAsIk1hcmdpbiI6eyIkcmVmIjoiMjEifSwiUGFkZGluZyI6eyIkcmVmIjoiMjIifSwiQmFja2dyb3VuZCI6eyIkcmVmIjoiMjMifSwiSXNWaXNpYmxlIjpmYWxzZSwiV2lkdGgiOjAuMCwiSGVpZ2h0IjowLjAsIkJvcmRlclN0eWxlIjp7IiRpZCI6IjEwNTEiLCJMaW5lQ29sb3IiOm51bGwsIkxpbmVXZWlnaHQiOjAuMCwiTGluZVR5cGUiOjAsIlBhcmVudFN0eWxlIjpudWxsfSwiUGFyZW50U3R5bGUiOm51bGx9LCJIb3Jpem9udGFsQ29ubmVjdG9yU3R5bGUiOnsiJGlkIjoiMTA1MiIsIkxpbmVDb2xvciI6eyIkcmVmIjoiMjYifSwiTGluZVdlaWdodCI6MS4wLCJMaW5lVHlwZSI6MCwiUGFyZW50U3R5bGUiOm51bGx9LCJWZXJ0aWNhbENvbm5lY3RvclN0eWxlIjp7IiRpZCI6IjEwNTM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A1NCIsIk1hcmdpbiI6eyIkcmVmIjoiMzIifSwiUGFkZGluZyI6eyIkcmVmIjoiMzMifSwiQmFja2dyb3VuZCI6eyIkaWQiOiIxMDU1IiwiQ29sb3IiOnsiJGlkIjoiMTA1NiIsIkEiOjI1NSwiUiI6MTc4LCJHIjoxNCwiQiI6MTh9fSwiSXNWaXNpYmxlIjp0cnVlLCJXaWR0aCI6NjkuMCwiSGVpZ2h0IjoxNi4wLCJCb3JkZXJTdHlsZSI6eyIkaWQiOiIxMDU3IiwiTGluZUNvbG9yIjp7IiRyZWYiOiIxMDYifSwiTGluZVdlaWdodCI6MC4wLCJMaW5lVHlwZSI6MCwiUGFyZW50U3R5bGUiOm51bGx9LCJQYXJlbnRTdHlsZSI6bnVsbH0sIlRpdGxlU3R5bGUiOnsiJGlkIjoiMTA1OCIsIkZvbnRTZXR0aW5ncyI6eyIkaWQiOiIxMDU5IiwiRm9udFNpemUiOjExLCJGb250TmFtZSI6IkNhbGlicmkiLCJJc0JvbGQiOnRydWUsIklzSXRhbGljIjpmYWxzZSwiSXNVbmRlcmxpbmVkIjpmYWxzZSwiUGFyZW50U3R5bGUiOm51bGx9LCJBdXRvU2l6ZSI6MCwiRm9yZWdyb3VuZCI6eyIkaWQiOiIxMDYwIiwiQ29sb3IiOnsiJGlkIjoiMTA2MSIsIkEiOjI1NSwiUiI6MTc4LCJHIjoxNCwiQiI6MTh9fSwiTWF4V2lkdGgiOjcyMC4w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MTA2MiIsIkNvbG9yIjp7IiRpZCI6IjEwNjMiLCJBIjowLCJSIjoyNTUsIkciOjI1NSwiQiI6MjU1fX0sIklzVmlzaWJsZSI6dHJ1ZSwiV2lkdGgiOjAuMCwiSGVpZ2h0IjowLjAsIkJvcmRlclN0eWxlIjp7IiRpZCI6IjEwNjQiLCJMaW5lQ29sb3IiOm51bGwsIkxpbmVXZWlnaHQiOjAuMCwiTGluZVR5cGUiOjAsIlBhcmVudFN0eWxlIjpudWxsfSwiUGFyZW50U3R5bGUiOm51bGx9LCJEYXRlU3R5bGUiOnsiJGlkIjoiMTA2NSIsIkZvbnRTZXR0aW5ncyI6eyIkaWQiOiIxMDY2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xMDY3IiwiTGluZUNvbG9yIjpudWxsLCJMaW5lV2VpZ2h0IjowLjAsIkxpbmVUeXBlIjowLCJQYXJlbnRTdHlsZSI6bnVsbH0sIlBhcmVudFN0eWxlIjpudWxsfSwiRGF0ZUZvcm1hdCI6eyIkcmVmIjoiMTE4In0sIldlZWtOdW1iZXJpbmciOnsiJGlkIjoiMTA2OCIsIkZvcm1hdCI6MCwiSXNWaXNpYmxlIjpmYWxzZSwiTGFzdEtub3duVmlzaWJpbGl0eVN0YXRlIjpmYWxzZX0sIklzVmlzaWJsZSI6dHJ1ZSwiUGFyZW50U3R5bGUiOm51bGx9LCJJbmRleCI6NywiU21hcnREdXJhdGlvbkFjdGl2YXRlZCI6ZmFsc2UsIkRhdGVGb3JtYXQiOnsiJHJlZiI6IjExOCJ9LCJXZWVrTnVtYmVyaW5nIjp7IiRpZCI6IjEwNjkiLCJGb3JtYXQiOjAsIklzVmlzaWJsZSI6ZmFsc2UsIkxhc3RLbm93blZpc2liaWxpdHlTdGF0ZSI6ZmFsc2V9LCJJZCI6ImFmZDIxMzc4LWNjMTEtNDdjMy1hMmM5LTAzNjA2ZTRmMTY4YiIsIkltcG9ydElkIjpudWxsLCJUaXRsZSI6Ik8iLCJOb3RlIjpudWxsLCJIeXBlcmxpbmsiOnsiJGlkIjoiMTA3MCIsIkFkZHJlc3MiOm51bGwsIlN1YkFkZHJlc3MiOm51bGx9LCJJc0NoYW5nZWQiOmZhbHNlLCJJc05ldyI6ZmFsc2V9fSx7IiRpZCI6IjEwNzEiLCJfYXR0YWNoZWRNaWxlc3RvbmVzIjpbXSwiVGFza0RlZmluaXRpb24iOnsiJGlkIjoiMTA3MiIsIkdyb3VwTmFtZSI6bnVsbCwiU3RhcnREYXRlIjoiMjAyMS0wNi0yMVQxMjo0NTowMFoiLCJFbmREYXRlIjoiMjAyMS0wNi0yMVQyMzo1OTowMFoiLCJQZXJjZW50YWdlQ29tcGxldGUiOm51bGwsIlN0eWxlIjp7IiRpZCI6IjEwNzMiLCJTaGFwZSI6MCwiU2hhcGVUaGlja25lc3MiOjAsIkR1cmF0aW9uRm9ybWF0IjowLCJJbmNsdWRlTm9uV29ya2luZ0RheXNJbkR1cmF0aW9uIjpmYWxzZSwiUGVyY2VudGFnZUNvbXBsZXRlU3R5bGUiOnsiJGlkIjoiMTA3NCIsIkZvbnRTZXR0aW5ncyI6eyIkaWQiOiIxMDc1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xMDc2IiwiTGluZUNvbG9yIjpudWxsLCJMaW5lV2VpZ2h0IjowLjAsIkxpbmVUeXBlIjowLCJQYXJlbnRTdHlsZSI6bnVsbH0sIlBhcmVudFN0eWxlIjpudWxsfSwiRHVyYXRpb25TdHlsZSI6eyIkaWQiOiIxMDc3IiwiRm9udFNldHRpbmdzIjp7IiRpZCI6IjEwNzg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SwiVmVydGljYWxBbGlnbm1lbnQiOjAsIlNtYXJ0Rm9yZWdyb3VuZCI6bnVsbCwiQmFja2dyb3VuZEZpbGxUeXBlIjowLCJNYXJnaW4iOnsiJHJlZiI6IjIxIn0sIlBhZGRpbmciOnsiJHJlZiI6IjIyIn0sIkJhY2tncm91bmQiOnsiJHJlZiI6IjIzIn0sIklzVmlzaWJsZSI6dHJ1ZSwiV2lkdGgiOjAuMCwiSGVpZ2h0IjowLjAsIkJvcmRlclN0eWxlIjp7IiRpZCI6IjEwNzkiLCJMaW5lQ29sb3IiOm51bGwsIkxpbmVXZWlnaHQiOjAuMCwiTGluZVR5cGUiOjAsIlBhcmVudFN0eWxlIjpudWxsfSwiUGFyZW50U3R5bGUiOm51bGx9LCJIb3Jpem9udGFsQ29ubmVjdG9yU3R5bGUiOnsiJGlkIjoiMTA4MCIsIkxpbmVDb2xvciI6eyIkcmVmIjoiMjYifSwiTGluZVdlaWdodCI6MS4wLCJMaW5lVHlwZSI6MCwiUGFyZW50U3R5bGUiOm51bGx9LCJWZXJ0aWNhbENvbm5lY3RvclN0eWxlIjp7IiRpZCI6IjEwODE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A4MiIsIk1hcmdpbiI6eyIkcmVmIjoiMzIifSwiUGFkZGluZyI6eyIkcmVmIjoiMzMifSwiQmFja2dyb3VuZCI6eyIkaWQiOiIxMDgzIiwiQ29sb3IiOnsiJGlkIjoiMTA4NCIsIkEiOjI1NSwiUiI6MTEyLCJHIjoxNzMsIkIiOjcxfX0sIklzVmlzaWJsZSI6dHJ1ZSwiV2lkdGgiOjAuMCwiSGVpZ2h0IjoxNi4wLCJCb3JkZXJTdHlsZSI6eyIkaWQiOiIxMDg1IiwiTGluZUNvbG9yIjp7IiRyZWYiOiI3NSJ9LCJMaW5lV2VpZ2h0IjowLjAsIkxpbmVUeXBlIjowLCJQYXJlbnRTdHlsZSI6bnVsbH0sIlBhcmVudFN0eWxlIjpudWxsfSwiVGl0bGVTdHlsZSI6eyIkaWQiOiIxMDg2IiwiRm9udFNldHRpbmdzIjp7IiRpZCI6IjEwODciLCJGb250U2l6ZSI6MTEsIkZvbnROYW1lIjoiQ2FsaWJyaSIsIklzQm9sZCI6dHJ1ZSwiSXNJdGFsaWMiOmZhbHNlLCJJc1VuZGVybGluZWQiOmZhbHNlLCJQYXJlbnRTdHlsZSI6bnVsbH0sIkF1dG9TaXplIjowLCJGb3JlZ3JvdW5kIjp7IiRpZCI6IjEwODgiLCJDb2xvciI6eyIkaWQiOiIxMDg5IiwiQSI6MjU1LCJSIjoxMTIsIkciOjE3MywiQiI6NzF9fSwiTWF4V2lkdGgiOjcyMC4w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MTA5MCIsIkNvbG9yIjp7IiRpZCI6IjEwOTEiLCJBIjowLCJSIjoyNTUsIkciOjI1NSwiQiI6MjU1fX0sIklzVmlzaWJsZSI6dHJ1ZSwiV2lkdGgiOjAuMCwiSGVpZ2h0IjowLjAsIkJvcmRlclN0eWxlIjp7IiRpZCI6IjEwOTIiLCJMaW5lQ29sb3IiOm51bGwsIkxpbmVXZWlnaHQiOjAuMCwiTGluZVR5cGUiOjAsIlBhcmVudFN0eWxlIjpudWxsfSwiUGFyZW50U3R5bGUiOm51bGx9LCJEYXRlU3R5bGUiOnsiJGlkIjoiMTA5MyIsIkZvbnRTZXR0aW5ncyI6eyIkaWQiOiIxMDk0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xMDk1IiwiTGluZUNvbG9yIjpudWxsLCJMaW5lV2VpZ2h0IjowLjAsIkxpbmVUeXBlIjowLCJQYXJlbnRTdHlsZSI6bnVsbH0sIlBhcmVudFN0eWxlIjpudWxsfSwiRGF0ZUZvcm1hdCI6eyIkcmVmIjoiODcifSwiV2Vla051bWJlcmluZyI6eyIkaWQiOiIxMDk2IiwiRm9ybWF0IjowLCJJc1Zpc2libGUiOmZhbHNlLCJMYXN0S25vd25WaXNpYmlsaXR5U3RhdGUiOmZhbHNlfSwiSXNWaXNpYmxlIjp0cnVlLCJQYXJlbnRTdHlsZSI6bnVsbH0sIkluZGV4Ijo4LCJTbWFydER1cmF0aW9uQWN0aXZhdGVkIjpmYWxzZSwiRGF0ZUZvcm1hdCI6eyIkcmVmIjoiODcifSwiV2Vla051bWJlcmluZyI6eyIkaWQiOiIxMDk3IiwiRm9ybWF0IjowLCJJc1Zpc2libGUiOmZhbHNlLCJMYXN0S25vd25WaXNpYmlsaXR5U3RhdGUiOmZhbHNlfSwiSWQiOiJkMjRjOGM2Ny1mOGU2LTQxMjMtODBjZC0zMDExMGYzMGY5YTAiLCJJbXBvcnRJZCI6bnVsbCwiVGl0bGUiOiJOIiwiTm90ZSI6bnVsbCwiSHlwZXJsaW5rIjp7IiRpZCI6IjEwOTgiLCJBZGRyZXNzIjpudWxsLCJTdWJBZGRyZXNzIjpudWxsfSwiSXNDaGFuZ2VkIjpmYWxzZSwiSXNOZXciOmZhbHNlfX1dLCJfbWlsZXN0b25lcyI6W10sIklkIjoiODcyNDVlN2YtYTNmMy00NTg0LTllMDEtYTY0YzQyNGM3NTk3IiwiSXNTaW5nbGVJdGVtUm93IjpmYWxzZX1dLCJJbmRleCI6NiwiSWQiOiJlMGY4ZTRiYi1hMGFiLTRmYTQtYTA2OS1lMjk2ZDZjMGRhMDMiLCJIZWFkZXJUZXh0IjoiU2VydmVyIDMiLCJJc0RlZmF1bHQiOmZhbHNlLCJTdHlsZSI6eyIkaWQiOiIxMDk5IiwiSGVhZGVyU3R5bGUiOnsiJGlkIjoiMTEwMCIsIlRleHRTdHlsZSI6eyIkaWQiOiIxMTAxIiwiRm9udFNldHRpbmdzIjp7IiRpZCI6IjExMDIiLCJGb250U2l6ZSI6MTEsIkZvbnROYW1lIjoiQ2FsaWJyaSIsIklzQm9sZCI6ZmFsc2UsIklzSXRhbGljIjpmYWxzZSwiSXNVbmRlcmxpbmVkIjpmYWxzZSwiUGFyZW50U3R5bGUiOm51bGx9LCJBdXRvU2l6ZSI6MiwiRm9yZWdyb3VuZCI6eyIkaWQiOiIxMTAzIiwiQ29sb3IiOnsiJGlkIjoiMTEwNCIsIkEiOjI1NSwiUiI6MCwiRyI6MCwiQiI6MH19LCJNYXhXaWR0aCI6NTEuNTIwNTA0NzMxODYxMTk1LCJNYXhIZWlnaHQiOiJJbmZpbml0eSIsIlNtYXJ0Rm9yZWdyb3VuZElzQWN0aXZlIjpmYWxzZSwiSG9yaXpvbnRhbEFsaWdubWVudCI6MCwiVmVydGljYWxBbGlnbm1lbnQiOjAsIlNtYXJ0Rm9yZWdyb3VuZCI6bnVsbCwiQmFja2dyb3VuZEZpbGxUeXBlIjowLCJNYXJnaW4iOnsiJGlkIjoiMTEwNSIsIlRvcCI6MC4wLCJMZWZ0IjowLjAsIlJpZ2h0IjowLjAsIkJvdHRvbSI6MC4wfSwiUGFkZGluZyI6eyIkaWQiOiIxMTA2IiwiVG9wIjowLjAsIkxlZnQiOjAuMCwiUmlnaHQiOjAuMCwiQm90dG9tIjowLjB9LCJCYWNrZ3JvdW5kIjp7IiRpZCI6IjExMDciLCJDb2xvciI6eyIkaWQiOiIxMTA4IiwiQSI6MCwiUiI6MjU1LCJHIjoyNTUsIkIiOjI1NX19LCJJc1Zpc2libGUiOnRydWUsIldpZHRoIjowLjAsIkhlaWdodCI6MC4wLCJCb3JkZXJTdHlsZSI6bnVsbCwiUGFyZW50U3R5bGUiOm51bGx9LCJSZWN0YW5nbGVTdHlsZSI6eyIkaWQiOiIxMTA5IiwiTWFyZ2luIjp7IiRpZCI6IjExMTAiLCJUb3AiOjAuMCwiTGVmdCI6MC4wLCJSaWdodCI6MC4wLCJCb3R0b20iOjAuMH0sIlBhZGRpbmciOnsiJGlkIjoiMTExMSIsIlRvcCI6MC4wLCJMZWZ0IjowLjAsIlJpZ2h0IjowLjAsIkJvdHRvbSI6MC4wfSwiQmFja2dyb3VuZCI6eyIkcmVmIjoiMjAxIn0sIklzVmlzaWJsZSI6dHJ1ZSwiV2lkdGgiOjAuMCwiSGVpZ2h0IjowLjAsIkJvcmRlclN0eWxlIjp7IiRpZCI6IjExMTIiLCJMaW5lQ29sb3IiOnsiJGlkIjoiMTExMyIsIiR0eXBlIjoiTkxSRS5Db21tb24uRG9tLlNvbGlkQ29sb3JCcnVzaCwgTkxSRS5Db21tb24iLCJDb2xvciI6eyIkaWQiOiIxMTE0IiwiQSI6MjU1LCJSIjoyNTUsIkciOjAsIkIiOjB9fSwiTGluZVdlaWdodCI6MC4wLCJMaW5lVHlwZSI6MCwiUGFyZW50U3R5bGUiOm51bGx9LCJQYXJlbnRTdHlsZSI6bnVsbH0sIk1hcmdpbiI6eyIkaWQiOiIxMTE1IiwiVG9wIjowLjAsIkxlZnQiOjAuMCwiUmlnaHQiOjAuMCwiQm90dG9tIjowLjB9LCJQYWRkaW5nIjp7IiRpZCI6IjExMTYiLCJUb3AiOjAuMCwiTGVmdCI6MC4wLCJSaWdodCI6MC4wLCJCb3R0b20iOjAuMH0sIkJhY2tncm91bmQiOm51bGwsIklzVmlzaWJsZSI6dHJ1ZSwiV2lkdGgiOjAuMCwiSGVpZ2h0IjowLjAsIkJvcmRlclN0eWxlIjpudWxsLCJQYXJlbnRTdHlsZSI6bnVsbH0sIkJhY2tncm91bmRTdHlsZSI6eyIkaWQiOiIxMTE3IiwiTWFyZ2luIjp7IiRpZCI6IjExMTgiLCJUb3AiOjAuMCwiTGVmdCI6MC4wLCJSaWdodCI6MC4wLCJCb3R0b20iOjAuMH0sIlBhZGRpbmciOnsiJGlkIjoiMTExOSIsIlRvcCI6MC4wLCJMZWZ0IjowLjAsIlJpZ2h0IjowLjAsIkJvdHRvbSI6MC4wfSwiQmFja2dyb3VuZCI6eyIkaWQiOiIxMTIwIiwiQ29sb3IiOnsiJGlkIjoiMTEyMSIsIkEiOjUxLCJSIjoxNjUsIkciOjE2NSwiQiI6MTY1fX0sIklzVmlzaWJsZSI6dHJ1ZSwiV2lkdGgiOjAuMCwiSGVpZ2h0IjowLjAsIkJvcmRlclN0eWxlIjp7IiRpZCI6IjExMjIiLCJMaW5lQ29sb3IiOnsiJGlkIjoiMTEyMyIsIiR0eXBlIjoiTkxSRS5Db21tb24uRG9tLlNvbGlkQ29sb3JCcnVzaCwgTkxSRS5Db21tb24iLCJDb2xvciI6eyIkaWQiOiIxMTI0IiwiQSI6MjU1LCJSIjoyNTUsIkciOjAsIkIiOjB9fSwiTGluZVdlaWdodCI6MC4wLCJMaW5lVHlwZSI6MCwiUGFyZW50U3R5bGUiOm51bGx9LCJQYXJlbnRTdHlsZSI6bnVsbH0sIk1hcmdpbiI6eyIkaWQiOiIxMTI1IiwiVG9wIjowLjAsIkxlZnQiOjAuMCwiUmlnaHQiOjAuMCwiQm90dG9tIjowLjB9LCJQYWRkaW5nIjp7IiRpZCI6IjExMjYiLCJUb3AiOjAuMCwiTGVmdCI6MC4wLCJSaWdodCI6MC4wLCJCb3R0b20iOjAuMH0sIklzVmlzaWJsZSI6dHJ1ZSwiV2lkdGgiOjAuMCwiSGVpZ2h0IjowLjAsIkJvcmRlclN0eWxlIjpudWxsLCJQYXJlbnRTdHlsZSI6bnVsbH19LHsiJGlkIjoiMTEyNyIsIl9yb3dzIjpbXSwiSW5kZXgiOjI1LCJJZCI6ImI1NzBlOTI0LThhY2YtNDM4OC1iOTU4LTEwYjAyZTdhMzY1YSIsIkhlYWRlclRleHQiOm51bGwsIklzRGVmYXVsdCI6dHJ1ZSwiU3R5bGUiOnsiJGlkIjoiMTEyOCIsIkhlYWRlclN0eWxlIjp7IiRpZCI6IjExMjkiLCJUZXh0U3R5bGUiOnsiJGlkIjoiMTEzMCIsIkZvbnRTZXR0aW5ncyI6eyIkaWQiOiIxMTMxIiwiRm9udFNpemUiOjExLCJGb250TmFtZSI6IkNhbGlicmkiLCJJc0JvbGQiOmZhbHNlLCJJc0l0YWxpYyI6ZmFsc2UsIklzVW5kZXJsaW5lZCI6ZmFsc2UsIlBhcmVudFN0eWxlIjpudWxsfSwiQXV0b1NpemUiOjIsIkZvcmVncm91bmQiOnsiJGlkIjoiMTEzMiIsIkNvbG9yIjp7IiRpZCI6IjExMzM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xMzQiLCJUb3AiOjAuMCwiTGVmdCI6MC4wLCJSaWdodCI6MC4wLCJCb3R0b20iOjAuMH0sIlBhZGRpbmciOnsiJGlkIjoiMTEzNSIsIlRvcCI6MC4wLCJMZWZ0IjowLjAsIlJpZ2h0IjowLjAsIkJvdHRvbSI6MC4wfSwiQmFja2dyb3VuZCI6bnVsbCwiSXNWaXNpYmxlIjp0cnVlLCJXaWR0aCI6MC4wLCJIZWlnaHQiOjAuMCwiQm9yZGVyU3R5bGUiOm51bGwsIlBhcmVudFN0eWxlIjpudWxsfSwiUmVjdGFuZ2xlU3R5bGUiOnsiJGlkIjoiMTEzNiIsIk1hcmdpbiI6eyIkaWQiOiIxMTM3IiwiVG9wIjowLjAsIkxlZnQiOjAuMCwiUmlnaHQiOjAuMCwiQm90dG9tIjowLjB9LCJQYWRkaW5nIjp7IiRpZCI6IjExMzgiLCJUb3AiOjAuMCwiTGVmdCI6MC4wLCJSaWdodCI6MC4wLCJCb3R0b20iOjAuMH0sIkJhY2tncm91bmQiOnsiJHJlZiI6IjIwMSJ9LCJJc1Zpc2libGUiOnRydWUsIldpZHRoIjowLjAsIkhlaWdodCI6MC4wLCJCb3JkZXJTdHlsZSI6eyIkaWQiOiIxMTM5IiwiTGluZUNvbG9yIjp7IiRpZCI6IjExNDAiLCIkdHlwZSI6Ik5MUkUuQ29tbW9uLkRvbS5Tb2xpZENvbG9yQnJ1c2gsIE5MUkUuQ29tbW9uIiwiQ29sb3IiOnsiJGlkIjoiMTE0MSIsIkEiOjI1NSwiUiI6MjU1LCJHIjowLCJCIjowfX0sIkxpbmVXZWlnaHQiOjAuMCwiTGluZVR5cGUiOjAsIlBhcmVudFN0eWxlIjpudWxsfSwiUGFyZW50U3R5bGUiOm51bGx9LCJNYXJnaW4iOnsiJGlkIjoiMTE0MiIsIlRvcCI6MC4wLCJMZWZ0IjowLjAsIlJpZ2h0IjowLjAsIkJvdHRvbSI6MC4wfSwiUGFkZGluZyI6eyIkaWQiOiIxMTQzIiwiVG9wIjowLjAsIkxlZnQiOjAuMCwiUmlnaHQiOjAuMCwiQm90dG9tIjowLjB9LCJCYWNrZ3JvdW5kIjpudWxsLCJJc1Zpc2libGUiOnRydWUsIldpZHRoIjowLjAsIkhlaWdodCI6MC4wLCJCb3JkZXJTdHlsZSI6bnVsbCwiUGFyZW50U3R5bGUiOm51bGx9LCJCYWNrZ3JvdW5kU3R5bGUiOnsiJGlkIjoiMTE0NCIsIk1hcmdpbiI6eyIkaWQiOiIxMTQ1IiwiVG9wIjowLjAsIkxlZnQiOjAuMCwiUmlnaHQiOjAuMCwiQm90dG9tIjowLjB9LCJQYWRkaW5nIjp7IiRpZCI6IjExNDYiLCJUb3AiOjAuMCwiTGVmdCI6MC4wLCJSaWdodCI6MC4wLCJCb3R0b20iOjAuMH0sIkJhY2tncm91bmQiOnsiJGlkIjoiMTE0NyIsIkNvbG9yIjp7IiRpZCI6IjExNDgiLCJBIjo1MSwiUiI6MTY1LCJHIjoxNjUsIkIiOjE2NX19LCJJc1Zpc2libGUiOnRydWUsIldpZHRoIjowLjAsIkhlaWdodCI6MC4wLCJCb3JkZXJTdHlsZSI6eyIkaWQiOiIxMTQ5IiwiTGluZUNvbG9yIjp7IiRpZCI6IjExNTAiLCIkdHlwZSI6Ik5MUkUuQ29tbW9uLkRvbS5Tb2xpZENvbG9yQnJ1c2gsIE5MUkUuQ29tbW9uIiwiQ29sb3IiOnsiJGlkIjoiMTE1MSIsIkEiOjI1NSwiUiI6MjU1LCJHIjowLCJCIjowfX0sIkxpbmVXZWlnaHQiOjAuMCwiTGluZVR5cGUiOjAsIlBhcmVudFN0eWxlIjpudWxsfSwiUGFyZW50U3R5bGUiOm51bGx9LCJNYXJnaW4iOnsiJGlkIjoiMTE1MiIsIlRvcCI6MC4wLCJMZWZ0IjowLjAsIlJpZ2h0IjowLjAsIkJvdHRvbSI6MC4wfSwiUGFkZGluZyI6eyIkaWQiOiIxMTUzIiwiVG9wIjowLjAsIkxlZnQiOjAuMCwiUmlnaHQiOjAuMCwiQm90dG9tIjowLjB9LCJJc1Zpc2libGUiOmZhbHNlLCJXaWR0aCI6MC4wLCJIZWlnaHQiOjAuMCwiQm9yZGVyU3R5bGUiOm51bGwsIlBhcmVudFN0eWxlIjpudWxsfX1dLCJJZCI6ImY3YjNkMzNjLWU5OGItNGUzZS1iYWRhLTMwZTUwOTQxNjE2MiIsIkluZGV4IjoyNSwiSGVhZGVyVGV4dCI6IkRlbnZlciBcclxuU2l0ZSIsIlN0eWxlIjp7IiRpZCI6IjExNTQiLCJIZWFkZXJTdHlsZSI6eyIkaWQiOiIxMTU1IiwiVGV4dElzVmVydGljYWwiOmZhbHNlLCJUZXh0U3R5bGUiOnsiJGlkIjoiMTE1NiIsIkZvbnRTZXR0aW5ncyI6eyIkaWQiOiIxMTU3IiwiRm9udFNpemUiOjEyLCJGb250TmFtZSI6IkNhbGlicmkiLCJJc0JvbGQiOmZhbHNlLCJJc0l0YWxpYyI6ZmFsc2UsIklzVW5kZXJsaW5lZCI6ZmFsc2UsIlBhcmVudFN0eWxlIjpudWxsfSwiQXV0b1NpemUiOjIsIkZvcmVncm91bmQiOnsiJGlkIjoiMTE1OCIsIkNvbG9yIjp7IiRpZCI6IjExNTkiLCJBIjoyNTUsIlIiOjI1NSwiRyI6MjU1LCJCIjoyNTV9fSwiTWF4V2lkdGgiOjYxLjkyNzQ0NDc5NDk1MjMyMiwiTWF4SGVpZ2h0IjowLjAsIlNtYXJ0Rm9yZWdyb3VuZElzQWN0aXZlIjpmYWxzZSwiSG9yaXpvbnRhbEFsaWdubWVudCI6MCwiVmVydGljYWxBbGlnbm1lbnQiOjAsIlNtYXJ0Rm9yZWdyb3VuZCI6bnVsbCwiQmFja2dyb3VuZEZpbGxUeXBlIjowLCJNYXJnaW4iOnsiJGlkIjoiMTE2MCIsIlRvcCI6MC4wLCJMZWZ0IjowLjAsIlJpZ2h0IjowLjAsIkJvdHRvbSI6MC4wfSwiUGFkZGluZyI6eyIkaWQiOiIxMTYxIiwiVG9wIjowLjAsIkxlZnQiOjAuMCwiUmlnaHQiOjAuMCwiQm90dG9tIjowLjB9LCJCYWNrZ3JvdW5kIjpudWxsLCJJc1Zpc2libGUiOnRydWUsIldpZHRoIjowLjAsIkhlaWdodCI6MC4wLCJCb3JkZXJTdHlsZSI6bnVsbCwiUGFyZW50U3R5bGUiOm51bGx9LCJSZWN0YW5nbGVTdHlsZSI6eyIkaWQiOiIxMTYyIiwiTWFyZ2luIjp7IiRpZCI6IjExNjMiLCJUb3AiOjAuMCwiTGVmdCI6MC4wLCJSaWdodCI6MC4wLCJCb3R0b20iOjAuMH0sIlBhZGRpbmciOnsiJGlkIjoiMTE2NCIsIlRvcCI6MC4wLCJMZWZ0IjowLjAsIlJpZ2h0IjowLjAsIkJvdHRvbSI6MC4wfSwiQmFja2dyb3VuZCI6eyIkaWQiOiIxMTY1IiwiQ29sb3IiOnsiJGlkIjoiMTE2NiIsIkEiOjI1NSwiUiI6MTE1LCJHIjoxMTUsIkIiOjExNX19LCJJc1Zpc2libGUiOnRydWUsIldpZHRoIjowLjAsIkhlaWdodCI6MC4wLCJCb3JkZXJTdHlsZSI6eyIkaWQiOiIxMTY3IiwiTGluZUNvbG9yIjp7IiRpZCI6IjExNjgiLCIkdHlwZSI6Ik5MUkUuQ29tbW9uLkRvbS5Tb2xpZENvbG9yQnJ1c2gsIE5MUkUuQ29tbW9uIiwiQ29sb3IiOnsiJGlkIjoiMTE2OSIsIkEiOjI1NSwiUiI6MjEsIkciOjM3LCJCIjo2Nn19LCJMaW5lV2VpZ2h0IjowLjAsIkxpbmVUeXBlIjowLCJQYXJlbnRTdHlsZSI6bnVsbH0sIlBhcmVudFN0eWxlIjpudWxsfSwiTWFyZ2luIjp7IiRpZCI6IjExNzAiLCJUb3AiOjAuMCwiTGVmdCI6MC4wLCJSaWdodCI6MC4wLCJCb3R0b20iOjAuMH0sIlBhZGRpbmciOnsiJGlkIjoiMTE3MSIsIlRvcCI6MC4wLCJMZWZ0IjowLjAsIlJpZ2h0IjowLjAsIkJvdHRvbSI6MC4wfSwiQmFja2dyb3VuZCI6bnVsbCwiSXNWaXNpYmxlIjp0cnVlLCJXaWR0aCI6MC4wLCJIZWlnaHQiOjAuMCwiQm9yZGVyU3R5bGUiOm51bGwsIlBhcmVudFN0eWxlIjpudWxsfSwiQmFja2dyb3VuZFN0eWxlIjp7IiRpZCI6IjExNzIiLCJNYXJnaW4iOnsiJGlkIjoiMTE3MyIsIlRvcCI6MC4wLCJMZWZ0IjowLjAsIlJpZ2h0IjowLjAsIkJvdHRvbSI6MC4wfSwiUGFkZGluZyI6eyIkaWQiOiIxMTc0IiwiVG9wIjowLjAsIkxlZnQiOjAuMCwiUmlnaHQiOjAuMCwiQm90dG9tIjowLjB9LCJCYWNrZ3JvdW5kIjp7IiRpZCI6IjExNzUiLCJDb2xvciI6eyIkaWQiOiIxMTc2IiwiQSI6NTEsIlIiOjE2NSwiRyI6MTY1LCJCIjoxNjV9fSwiSXNWaXNpYmxlIjp0cnVlLCJXaWR0aCI6MC4wLCJIZWlnaHQiOjAuMCwiQm9yZGVyU3R5bGUiOnsiJGlkIjoiMTE3NyIsIkxpbmVDb2xvciI6eyIkaWQiOiIxMTc4IiwiJHR5cGUiOiJOTFJFLkNvbW1vbi5Eb20uU29saWRDb2xvckJydXNoLCBOTFJFLkNvbW1vbiIsIkNvbG9yIjp7IiRpZCI6IjExNzkiLCJBIjoyNTUsIlIiOjIxLCJHIjozNywiQiI6NjZ9fSwiTGluZVdlaWdodCI6MC4wLCJMaW5lVHlwZSI6MCwiUGFyZW50U3R5bGUiOm51bGx9LCJQYXJlbnRTdHlsZSI6bnVsbH0sIklzQWJvdmVUaW1lYmFuZCI6ZmFsc2UsIk1hcmdpbiI6eyIkaWQiOiIxMTgwIiwiVG9wIjowLjAsIkxlZnQiOjAuMCwiUmlnaHQiOjAuMCwiQm90dG9tIjowLjB9LCJQYWRkaW5nIjp7IiRpZCI6IjExODEiLCJUb3AiOjAuMCwiTGVmdCI6MC4wLCJSaWdodCI6MC4wLCJCb3R0b20iOjAuMH0sIklzVmlzaWJsZSI6dHJ1ZSwiV2lkdGgiOjAuMCwiSGVpZ2h0IjowLjAsIkJvcmRlclN0eWxlIjp7IiRpZCI6IjExODIiLCJMaW5lQ29sb3IiOm51bGwsIkxpbmVXZWlnaHQiOjAuMCwiTGluZVR5cGUiOjAsIlBhcmVudFN0eWxlIjpudWxsfSwiUGFyZW50U3R5bGUiOm51bGx9fV0sIkN1bHR1cmVJbmZvTmFtZSI6ImVuLVVTIiwiU3R5bGVOYW1lIjpudWxsLCJWZXJzaW9uIjp7IiRpZCI6IjExODMiLCJWZXJzaW9uIjoiMy42LjEiLCJPcmlnaW5hbEFzc2VtYmx5VmVyc2lvbiI6IjYuMDMuMDAuMDAiLCJFZGl0aW9uIjpudWxsLCJMYXN0U2F2ZWRFZGl0aW9uIjozLCJJc1BsdXNFZGl0aW9uIjpmYWxzZSwiSXNQcm9FZGl0aW9uIjpmYWxzZX0sIkVmZmVjdCI6MCwiU3R5bGUiOnsiJGlkIjoiMTE4NCIsIlRpbWViYW5kU3R5bGUiOnsiJGlkIjoiMTE4NSIsIlNjYWxlTWFya2luZyI6MSwiU2hhcGUiOjAsIlNoYXBlU3R5bGUiOnsiJGlkIjoiMTE4NiIsIk1hcmdpbiI6eyIkaWQiOiIxMTg3IiwiVG9wIjowLjAsIkxlZnQiOjEyLjAsIlJpZ2h0IjoxMi4wLCJCb3R0b20iOjAuMH0sIlBhZGRpbmciOnsiJGlkIjoiMTE4OCIsIlRvcCI6Ny4wLCJMZWZ0IjowLjAsIlJpZ2h0IjowLjAsIkJvdHRvbSI6Ny4wfSwiQmFja2dyb3VuZCI6eyIkaWQiOiIxMTg5IiwiQ29sb3IiOnsiJGlkIjoiMTE5MCIsIkEiOjI1NSwiUiI6MTY1LCJHIjoxNjUsIkIiOjE2NX19LCJJc1Zpc2libGUiOnRydWUsIldpZHRoIjo4NTguMCwiSGVpZ2h0IjoyMC4wLCJCb3JkZXJTdHlsZSI6eyIkaWQiOiIxMTkxIiwiTGluZUNvbG9yIjp7IiRpZCI6IjExOTIiLCIkdHlwZSI6Ik5MUkUuQ29tbW9uLkRvbS5Tb2xpZENvbG9yQnJ1c2gsIE5MUkUuQ29tbW9uIiwiQ29sb3IiOnsiJGlkIjoiMTE5MyIsIkEiOjI1NSwiUiI6MjU1LCJHIjowLCJCIjowfX0sIkxpbmVXZWlnaHQiOjAuMCwiTGluZVR5cGUiOjAsIlBhcmVudFN0eWxlIjpudWxsfSwiUGFyZW50U3R5bGUiOm51bGx9LCJNaWRkbGVUaWVyU2hhcGVTdHlsZSI6eyIkaWQiOiIxMTk0IiwiTWFyZ2luIjp7IiRpZCI6IjExOTUiLCJUb3AiOjAuMCwiTGVmdCI6MTIuMCwiUmlnaHQiOjEyLjAsIkJvdHRvbSI6MC4wfSwiUGFkZGluZyI6eyIkaWQiOiIxMTk2IiwiVG9wIjo3LjAsIkxlZnQiOjAuMCwiUmlnaHQiOjAuMCwiQm90dG9tIjo3LjB9LCJCYWNrZ3JvdW5kIjp7IiRpZCI6IjExOTciLCJDb2xvciI6eyIkaWQiOiIxMTk4IiwiQSI6MjU1LCJSIjo2OCwiRyI6ODQsIkIiOjEwNn19LCJJc1Zpc2libGUiOnRydWUsIldpZHRoIjo4NTguMCwiSGVpZ2h0IjoyMC4wLCJCb3JkZXJTdHlsZSI6eyIkaWQiOiIxMTk5IiwiTGluZUNvbG9yIjp7IiRpZCI6IjEyMDAiLCIkdHlwZSI6Ik5MUkUuQ29tbW9uLkRvbS5Tb2xpZENvbG9yQnJ1c2gsIE5MUkUuQ29tbW9uIiwiQ29sb3IiOnsiJGlkIjoiMTIwMSIsIkEiOjI1NSwiUiI6MjU1LCJHIjowLCJCIjowfX0sIkxpbmVXZWlnaHQiOjAuMCwiTGluZVR5cGUiOjAsIlBhcmVudFN0eWxlIjpudWxsfSwiUGFyZW50U3R5bGUiOm51bGx9LCJCb3R0b21UaWVyU2hhcGVTdHlsZSI6eyIkaWQiOiIxMjAyIiwiTWFyZ2luIjp7IiRpZCI6IjEyMDMiLCJUb3AiOjAuMCwiTGVmdCI6MTIuMCwiUmlnaHQiOjEyLjAsIkJvdHRvbSI6MC4wfSwiUGFkZGluZyI6eyIkaWQiOiIxMjA0IiwiVG9wIjo3LjAsIkxlZnQiOjAuMCwiUmlnaHQiOjAuMCwiQm90dG9tIjo3LjB9LCJCYWNrZ3JvdW5kIjp7IiRpZCI6IjEyMDUiLCJDb2xvciI6eyIkaWQiOiIxMjA2IiwiQSI6MjU1LCJSIjo2OCwiRyI6ODQsIkIiOjEwNn19LCJJc1Zpc2libGUiOnRydWUsIldpZHRoIjo4NTguMCwiSGVpZ2h0IjoyMC4wLCJCb3JkZXJTdHlsZSI6eyIkaWQiOiIxMjA3IiwiTGluZUNvbG9yIjp7IiRpZCI6IjEyMDgiLCIkdHlwZSI6Ik5MUkUuQ29tbW9uLkRvbS5Tb2xpZENvbG9yQnJ1c2gsIE5MUkUuQ29tbW9uIiwiQ29sb3IiOnsiJGlkIjoiMTIwOSIsIkEiOjI1NSwiUiI6MjU1LCJHIjowLCJCIjowfX0sIkxpbmVXZWlnaHQiOjAuMCwiTGluZVR5cGUiOjAsIlBhcmVudFN0eWxlIjpudWxsfSwiUGFyZW50U3R5bGUiOm51bGx9LCJSaWdodEVuZENhcHNTdHlsZSI6eyIkaWQiOiIxMjEwIiwiRm9udFNldHRpbmdzIjp7IiRpZCI6IjEyMTEiLCJGb250U2l6ZSI6MTgsIkZvbnROYW1lIjoiQ2FsaWJyaSIsIklzQm9sZCI6dHJ1ZSwiSXNJdGFsaWMiOmZhbHNlLCJJc1VuZGVybGluZWQiOmZhbHNlLCJQYXJlbnRTdHlsZSI6bnVsbH0sIkF1dG9TaXplIjowLCJGb3JlZ3JvdW5kIjp7IiRpZCI6IjEyMTIiLCJDb2xvciI6eyIkaWQiOiIxMjEz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jE0IiwiVG9wIjowLjAsIkxlZnQiOjAuMCwiUmlnaHQiOjIwLjAsIkJvdHRvbSI6MC4wfSwiUGFkZGluZyI6eyIkaWQiOiIxMjE1IiwiVG9wIjowLjAsIkxlZnQiOjAuMCwiUmlnaHQiOjAuMCwiQm90dG9tIjowLjB9LCJCYWNrZ3JvdW5kIjp7IiRpZCI6IjEyMTYiLCJDb2xvciI6eyIkcmVmIjoiMTUifX0sIklzVmlzaWJsZSI6ZmFsc2UsIldpZHRoIjowLjAsIkhlaWdodCI6MC4wLCJCb3JkZXJTdHlsZSI6bnVsbCwiUGFyZW50U3R5bGUiOm51bGx9LCJMZWZ0RW5kQ2Fwc1N0eWxlIjp7IiRpZCI6IjEyMTciLCJGb250U2V0dGluZ3MiOnsiJGlkIjoiMTIxOCIsIkZvbnRTaXplIjoxOCwiRm9udE5hbWUiOiJDYWxpYnJpIiwiSXNCb2xkIjp0cnVlLCJJc0l0YWxpYyI6ZmFsc2UsIklzVW5kZXJsaW5lZCI6ZmFsc2UsIlBhcmVudFN0eWxlIjpudWxsfSwiQXV0b1NpemUiOjAsIkZvcmVncm91bmQiOnsiJGlkIjoiMTIxOSIsIkNvbG9yIjp7IiRpZCI6IjEyMjA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jIxIiwiVG9wIjowLjAsIkxlZnQiOjc4Ljg1MTI4Mjg2MDE0Njg1MywiUmlnaHQiOjAuMCwiQm90dG9tIjowLjB9LCJQYWRkaW5nIjp7IiRpZCI6IjEyMjIiLCJUb3AiOjAuMCwiTGVmdCI6MC4wLCJSaWdodCI6MC4wLCJCb3R0b20iOjAuMH0sIkJhY2tncm91bmQiOnsiJGlkIjoiMTIyMyIsIkNvbG9yIjp7IiRyZWYiOiIxNSJ9fSwiSXNWaXNpYmxlIjp0cnVlLCJXaWR0aCI6MC4wLCJIZWlnaHQiOjAuMCwiQm9yZGVyU3R5bGUiOm51bGwsIlBhcmVudFN0eWxlIjpudWxsfSwiVG9kYXlUZXh0U3R5bGUiOnsiJGlkIjoiMTIyNCIsIkZvbnRTZXR0aW5ncyI6eyIkaWQiOiIxMjI1IiwiRm9udFNpemUiOjEyLCJGb250TmFtZSI6IkNhbGlicmkiLCJJc0JvbGQiOmZhbHNlLCJJc0l0YWxpYyI6ZmFsc2UsIklzVW5kZXJsaW5lZCI6ZmFsc2UsIlBhcmVudFN0eWxlIjpudWxsfSwiQXV0b1NpemUiOjAsIkZvcmVncm91bmQiOnsiJGlkIjoiMTIyNiIsIkNvbG9yIjp7IiRpZCI6IjEyMj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yOCIsIlRvcCI6MC4wLCJMZWZ0IjowLjAsIlJpZ2h0IjowLjAsIkJvdHRvbSI6MC4wfSwiUGFkZGluZyI6eyIkaWQiOiIxMjI5IiwiVG9wIjowLjAsIkxlZnQiOjAuMCwiUmlnaHQiOjAuMCwiQm90dG9tIjowLjB9LCJCYWNrZ3JvdW5kIjp7IiRpZCI6IjEyMzAiLCJDb2xvciI6eyIkcmVmIjoiMTUifX0sIklzVmlzaWJsZSI6dHJ1ZSwiV2lkdGgiOjAuMCwiSGVpZ2h0IjowLjAsIkJvcmRlclN0eWxlIjpudWxsLCJQYXJlbnRTdHlsZSI6bnVsbH0sIlRvZGF5TWFya2VyU3R5bGUiOnsiJGlkIjoiMTIzMSIsIk1hcmdpbiI6eyIkaWQiOiIxMjMyIiwiVG9wIjowLjAsIkxlZnQiOjAuMCwiUmlnaHQiOjAuMCwiQm90dG9tIjowLjB9LCJQYWRkaW5nIjp7IiRpZCI6IjEyMzMiLCJUb3AiOjAuMCwiTGVmdCI6MC4wLCJSaWdodCI6MC4wLCJCb3R0b20iOjAuMH0sIkJhY2tncm91bmQiOnsiJGlkIjoiMTIzNCIsIkNvbG9yIjp7IiRpZCI6IjEyMzUiLCJBIjoyNTUsIlIiOjI1NSwiRyI6MCwiQiI6MH19LCJJc1Zpc2libGUiOnRydWUsIldpZHRoIjowLjAsIkhlaWdodCI6MC4wLCJCb3JkZXJTdHlsZSI6bnVsbCwiUGFyZW50U3R5bGUiOm51bGx9LCJTY2FsZVN0eWxlIjp7IiRpZCI6IjEyMzYiLCJTaGFwZSI6MywiU2hvd1NlZ21lbnRTZXBhcmF0b3JzIjp0cnVlLCJTZWdtZW50U2VwYXJhdG9yT3BhY2l0eSI6MzAsIkhhc0JlZW5WaXNpYmxlQmVmb3JlIjp0cnVlLCJGb250U2V0dGluZ3MiOnsiJGlkIjoiMTIzNyIsIkZvbnRTaXplIjoxMiwiRm9udE5hbWUiOiJDYWxpYnJpIiwiSXNCb2xkIjpmYWxzZSwiSXNJdGFsaWMiOmZhbHNlLCJJc1VuZGVybGluZWQiOmZhbHNlLCJQYXJlbnRTdHlsZSI6bnVsbH0sIkF1dG9TaXplIjowLCJGb3JlZ3JvdW5kIjp7IiRpZCI6IjEyMzgiLCJDb2xvciI6eyIkaWQiOiIxMjM5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yNDAiLCJUb3AiOjAuMCwiTGVmdCI6NS4wLCJSaWdodCI6MC4wLCJCb3R0b20iOjAuMH0sIlBhZGRpbmciOnsiJGlkIjoiMTI0MSIsIlRvcCI6MC4wLCJMZWZ0IjowLjAsIlJpZ2h0IjowLjAsIkJvdHRvbSI6MC4wfSwiQmFja2dyb3VuZCI6eyIkaWQiOiIxMjQyIiwiQ29sb3IiOnsiJHJlZiI6IjE1In19LCJJc1Zpc2libGUiOnRydWUsIldpZHRoIjowLjAsIkhlaWdodCI6MC4wLCJCb3JkZXJTdHlsZSI6bnVsbCwiUGFyZW50U3R5bGUiOm51bGx9LCJTaW5nbGVTY2FsZVNoYXBlU3R5bGUiOnsiJGlkIjoiMTI0MyIsIlNoYXBlIjowLCJIZWlnaHQiOjAuMH0sIk1pZGRsZVRpZXJTY2FsZVN0eWxlIjp7IiRpZCI6IjEyNDQiLCJTaGFwZSI6MywiU2hvd1NlZ21lbnRTZXBhcmF0b3JzIjp0cnVlLCJTZWdtZW50U2VwYXJhdG9yT3BhY2l0eSI6MzAsIkhhc0JlZW5WaXNpYmxlQmVmb3JlIjpmYWxzZSwiRm9udFNldHRpbmdzIjp7IiRpZCI6IjEyNDUiLCJGb250U2l6ZSI6MTIsIkZvbnROYW1lIjoiQ2FsaWJyaSIsIklzQm9sZCI6ZmFsc2UsIklzSXRhbGljIjpmYWxzZSwiSXNVbmRlcmxpbmVkIjpmYWxzZSwiUGFyZW50U3R5bGUiOm51bGx9LCJBdXRvU2l6ZSI6MCwiRm9yZWdyb3VuZCI6eyIkaWQiOiIxMjQ2IiwiQ29sb3IiOnsiJGlkIjoiMTI0N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jQ4IiwiVG9wIjowLjAsIkxlZnQiOjUuMCwiUmlnaHQiOjAuMCwiQm90dG9tIjowLjB9LCJQYWRkaW5nIjp7IiRpZCI6IjEyNDkiLCJUb3AiOjAuMCwiTGVmdCI6MC4wLCJSaWdodCI6MC4wLCJCb3R0b20iOjAuMH0sIkJhY2tncm91bmQiOnsiJGlkIjoiMTI1MCIsIkNvbG9yIjp7IiRpZCI6IjEyNTEiLCJBIjo4OSwiUiI6MCwiRyI6MCwiQiI6MH19LCJJc1Zpc2libGUiOmZhbHNlLCJXaWR0aCI6MC4wLCJIZWlnaHQiOjAuMCwiQm9yZGVyU3R5bGUiOm51bGwsIlBhcmVudFN0eWxlIjpudWxsfSwiQm90dG9tVGllclNjYWxlU3R5bGUiOnsiJGlkIjoiMTI1MiIsIlNoYXBlIjozLCJTaG93U2VnbWVudFNlcGFyYXRvcnMiOnRydWUsIlNlZ21lbnRTZXBhcmF0b3JPcGFjaXR5IjozMCwiSGFzQmVlblZpc2libGVCZWZvcmUiOmZhbHNlLCJGb250U2V0dGluZ3MiOnsiJGlkIjoiMTI1MyIsIkZvbnRTaXplIjoxMiwiRm9udE5hbWUiOiJDYWxpYnJpIiwiSXNCb2xkIjpmYWxzZSwiSXNJdGFsaWMiOmZhbHNlLCJJc1VuZGVybGluZWQiOmZhbHNlLCJQYXJlbnRTdHlsZSI6bnVsbH0sIkF1dG9TaXplIjowLCJGb3JlZ3JvdW5kIjp7IiRpZCI6IjEyNTQiLCJDb2xvciI6eyIkaWQiOiIxMjU1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yNTYiLCJUb3AiOjAuMCwiTGVmdCI6NS4wLCJSaWdodCI6MC4wLCJCb3R0b20iOjAuMH0sIlBhZGRpbmciOnsiJGlkIjoiMTI1NyIsIlRvcCI6MC4wLCJMZWZ0IjowLjAsIlJpZ2h0IjowLjAsIkJvdHRvbSI6MC4wfSwiQmFja2dyb3VuZCI6eyIkaWQiOiIxMjU4IiwiQ29sb3IiOnsiJGlkIjoiMTI1OSIsIkEiOjg5LCJSIjowLCJHIjowLCJCIjowfX0sIklzVmlzaWJsZSI6ZmFsc2UsIldpZHRoIjowLjAsIkhlaWdodCI6MC4wLCJCb3JkZXJTdHlsZSI6bnVsbCwiUGFyZW50U3R5bGUiOm51bGx9LCJFbGFwc2VkVGltZUJhY2tncm91bmQiOnsiJGlkIjoiMTI2MCIsIkNvbG9yIjp7IiRpZCI6IjEyNjEiLCJBIjoxOTEsIlIiOjI1NSwiRyI6MCwiQiI6MH19LCJBcHBlbmRZZWFyT25ZZWFyQ2hhbmdlIjpmYWxzZSwiRWxhcHNlZFRpbWVGb3JtYXQiOjIsIlRvZGF5TWFya2VyUG9zaXRpb24iOjMsIlF1aWNrUG9zaXRpb24iOjMsIkFic29sdXRlUG9zaXRpb24iOjIxNi4wLCJNYXJnaW4iOnsiJGlkIjoiMTI2MiIsIlRvcCI6MC4wLCJMZWZ0IjoxMC4wLCJSaWdodCI6MTAuMCwiQm90dG9tIjowLjB9LCJQYWRkaW5nIjp7IiRpZCI6IjEyNjMiLCJUb3AiOjAuMCwiTGVmdCI6MC4wLCJSaWdodCI6MC4wLCJCb3R0b20iOjAuMH0sIkJhY2tncm91bmQiOnsiJGlkIjoiMTI2NCIsIkNvbG9yIjp7IiRpZCI6IjEyNjUiLCJBIjoyNTUsIlIiOjMxLCJHIjo3MywiQiI6MTI1fX0sIklzVmlzaWJsZSI6dHJ1ZSwiV2lkdGgiOjAuMCwiSGVpZ2h0IjowLjAsIkJvcmRlclN0eWxlIjpudWxsLCJQYXJlbnRTdHlsZSI6bnVsbH0sIkRlZmF1bHRNaWxlc3RvbmVTdHlsZSI6eyIkaWQiOiIxMjY2IiwiU2hhcGUiOjE0LCJDb25uZWN0b3JNYXJnaW4iOnsiJGlkIjoiMTI2NyIsIlRvcCI6MC4wLCJMZWZ0IjoyLjAsIlJpZ2h0IjoyLjAsIkJvdHRvbSI6MC4wfSwiQ29ubmVjdG9yU3R5bGUiOnsiJGlkIjoiMTI2OCIsIkxpbmVDb2xvciI6eyIkaWQiOiIxMjY5IiwiJHR5cGUiOiJOTFJFLkNvbW1vbi5Eb20uU29saWRDb2xvckJydXNoLCBOTFJFLkNvbW1vbiIsIkNvbG9yIjp7IiRpZCI6IjEyNzAiLCJBIjoxMjcsIlIiOjMxLCJHIjo3MywiQiI6MTI2fX0sIkxpbmVXZWlnaHQiOjEuMCwiTGluZVR5cGUiOjAsIlBhcmVudFN0eWxlIjpudWxsfSwiSXNCZWxvd1RpbWViYW5kIjpmYWxzZSwiUG9zaXRpb25PblRhc2siOjAsIkhpZGVEYXRlIjpmYWxzZSwiU2hhcGVTaXplIjoxLCJTcGFjaW5nIjoxLjAsIlBhZGRpbmciOnsiJGlkIjoiMTI3MSIsIlRvcCI6Ny4wLCJMZWZ0IjozLjAsIlJpZ2h0IjowLjAsIkJvdHRvbSI6Mi4wfSwiU2hhcGVTdHlsZSI6eyIkaWQiOiIxMjcyIiwiTWFyZ2luIjp7IiRpZCI6IjEyNzMiLCJUb3AiOjAuMCwiTGVmdCI6MC4wLCJSaWdodCI6MC4wLCJCb3R0b20iOjAuMH0sIlBhZGRpbmciOnsiJGlkIjoiMTI3NCIsIlRvcCI6MC4wLCJMZWZ0IjowLjAsIlJpZ2h0IjowLjAsIkJvdHRvbSI6MC4wfSwiQmFja2dyb3VuZCI6eyIkaWQiOiIxMjc1IiwiQ29sb3IiOnsiJGlkIjoiMTI3NiIsIkEiOjI1NSwiUiI6MCwiRyI6MTE0LCJCIjoxODh9fSwiSXNWaXNpYmxlIjp0cnVlLCJXaWR0aCI6MTguMCwiSGVpZ2h0IjoyMC4wLCJCb3JkZXJTdHlsZSI6eyIkaWQiOiIxMjc3IiwiTGluZUNvbG9yIjp7IiRpZCI6IjEyNzgiLCIkdHlwZSI6Ik5MUkUuQ29tbW9uLkRvbS5Tb2xpZENvbG9yQnJ1c2gsIE5MUkUuQ29tbW9uIiwiQ29sb3IiOnsiJGlkIjoiMTI3OSIsIkEiOjI1NSwiUiI6MjU1LCJHIjowLCJCIjowfX0sIkxpbmVXZWlnaHQiOjAuMCwiTGluZVR5cGUiOjAsIlBhcmVudFN0eWxlIjpudWxsfSwiUGFyZW50U3R5bGUiOm51bGx9LCJUaXRsZVN0eWxlIjp7IiRpZCI6IjEyODAiLCJGb250U2V0dGluZ3MiOnsiJGlkIjoiMTI4MSIsIkZvbnRTaXplIjoxMSwiRm9udE5hbWUiOiJDYWxpYnJpIiwiSXNCb2xkIjp0cnVlLCJJc0l0YWxpYyI6ZmFsc2UsIklzVW5kZXJsaW5lZCI6ZmFsc2UsIlBhcmVudFN0eWxlIjpudWxsfSwiQXV0b1NpemUiOjAsIkZvcmVncm91bmQiOnsiJGlkIjoiMTI4MiIsIkNvbG9yIjp7IiRpZCI6IjEyOD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4NCIsIlRvcCI6MC4wLCJMZWZ0IjowLjAsIlJpZ2h0IjowLjAsIkJvdHRvbSI6MC4wfSwiUGFkZGluZyI6eyIkaWQiOiIxMjg1IiwiVG9wIjowLjAsIkxlZnQiOjAuMCwiUmlnaHQiOjAuMCwiQm90dG9tIjowLjB9LCJCYWNrZ3JvdW5kIjp7IiRpZCI6IjEyODYiLCJDb2xvciI6eyIkcmVmIjoiMTUifX0sIklzVmlzaWJsZSI6dHJ1ZSwiV2lkdGgiOjAuMCwiSGVpZ2h0IjowLjAsIkJvcmRlclN0eWxlIjpudWxsLCJQYXJlbnRTdHlsZSI6bnVsbH0sIkRhdGVTdHlsZSI6eyIkaWQiOiIxMjg3IiwiRm9udFNldHRpbmdzIjp7IiRpZCI6IjEyODgiLCJGb250U2l6ZSI6MTAsIkZvbnROYW1lIjoiQ2FsaWJyaSIsIklzQm9sZCI6ZmFsc2UsIklzSXRhbGljIjpmYWxzZSwiSXNVbmRlcmxpbmVkIjpmYWxzZSwiUGFyZW50U3R5bGUiOm51bGx9LCJBdXRvU2l6ZSI6MCwiRm9yZWdyb3VuZCI6eyIkaWQiOiIxMjg5IiwiQ29sb3IiOnsiJGlkIjoiMTI5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5MSIsIlRvcCI6MC4wLCJMZWZ0IjowLjAsIlJpZ2h0IjowLjAsIkJvdHRvbSI6MC4wfSwiUGFkZGluZyI6eyIkaWQiOiIxMjkyIiwiVG9wIjowLjAsIkxlZnQiOjAuMCwiUmlnaHQiOjAuMCwiQm90dG9tIjowLjB9LCJCYWNrZ3JvdW5kIjp7IiRpZCI6IjEyOTMiLCJDb2xvciI6eyIkcmVmIjoiMTUifX0sIklzVmlzaWJsZSI6dHJ1ZSwiV2lkdGgiOjAuMCwiSGVpZ2h0IjowLjAsIkJvcmRlclN0eWxlIjpudWxsLCJQYXJlbnRTdHlsZSI6bnVsbH0sIkRhdGVGb3JtYXQiOnsiJGlkIjoiMTI5NCIsIkZvcm1hdFN0cmluZyI6Ik1NTSBkIiwiU2VwYXJhdG9yIjoiLyIsIlVzZUludGVybmF0aW9uYWxEYXRlRm9ybWF0IjpmYWxzZSwiRGF0ZUlzVmlzaWJsZSI6ZmFsc2UsIlRpbWVJc1Zpc2libGUiOnRydWUsIkhvdXJEaWdpdHMiOjEsIkFtUG1EZXNpZ25hdG9yIjoyLCJUcmltMDBNaW51dGVzIjpmYWxzZSwiTGFzdEtub3duVmlzaWJpbGl0eVN0YXRlIjpudWxsfSwiV2Vla051bWJlcmluZyI6eyIkaWQiOiIxMjk1IiwiRm9ybWF0IjowLCJJc1Zpc2libGUiOmZhbHNlLCJMYXN0S25vd25WaXNpYmlsaXR5U3RhdGUiOmZhbHNlfSwiSXNWaXNpYmxlIjp0cnVlLCJQYXJlbnRTdHlsZSI6bnVsbH0sIkRlZmF1bHRUYXNrU3R5bGUiOnsiJGlkIjoiMTI5NiIsIlNoYXBlIjowLCJTaGFwZVRoaWNrbmVzcyI6MSwiRHVyYXRpb25Gb3JtYXQiOjksIkluY2x1ZGVOb25Xb3JraW5nRGF5c0luRHVyYXRpb24iOmZhbHNlLCJQZXJjZW50YWdlQ29tcGxldGVTdHlsZSI6eyIkaWQiOiIxMjk3IiwiRm9udFNldHRpbmdzIjp7IiRpZCI6IjEyOTg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udWxsLCJQYXJlbnRTdHlsZSI6bnVsbH0sIkR1cmF0aW9uU3R5bGUiOnsiJGlkIjoiMTI5OSIsIkZvbnRTZXR0aW5ncyI6eyIkaWQiOiIxMzAw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EsIlZlcnRpY2FsQWxpZ25tZW50IjowLCJTbWFydEZvcmVncm91bmQiOm51bGwsIkJhY2tncm91bmRGaWxsVHlwZSI6MCwiTWFyZ2luIjp7IiRyZWYiOiIyMSJ9LCJQYWRkaW5nIjp7IiRyZWYiOiIyMiJ9LCJCYWNrZ3JvdW5kIjp7IiRyZWYiOiIyMyJ9LCJJc1Zpc2libGUiOnRydWUsIldpZHRoIjowLjAsIkhlaWdodCI6MC4wLCJCb3JkZXJTdHlsZSI6bnVsbCwiUGFyZW50U3R5bGUiOm51bGx9LCJIb3Jpem9udGFsQ29ubmVjdG9yU3R5bGUiOnsiJGlkIjoiMTMwMSIsIkxpbmVDb2xvciI6eyIkcmVmIjoiMjYifSwiTGluZVdlaWdodCI6MS4wLCJMaW5lVHlwZSI6MCwiUGFyZW50U3R5bGUiOm51bGx9LCJWZXJ0aWNhbENvbm5lY3RvclN0eWxlIjp7IiRpZCI6IjEzMDIiLCJMaW5lQ29sb3IiOnsiJHJlZiI6IjI5In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zLCJJc0JlbG93VGltZWJhbmQiOnRydWUsIlBlcmNlbnRhZ2VDb21wbGV0ZVNoYXBlT3BhY2l0eSI6MzUsIlNoYXBlU3R5bGUiOnsiJGlkIjoiMTMwMyIsIk1hcmdpbiI6eyIkcmVmIjoiMzIifSwiUGFkZGluZyI6eyIkcmVmIjoiMzMifSwiQmFja2dyb3VuZCI6eyIkaWQiOiIxMzA0IiwiQ29sb3IiOnsiJGlkIjoiMTMwNSIsIkEiOjI1NSwiUiI6MCwiRyI6MTE0LCJCIjoxODh9fSwiSXNWaXNpYmxlIjp0cnVlLCJXaWR0aCI6MC4wLCJIZWlnaHQiOjE2LjAsIkJvcmRlclN0eWxlIjp7IiRpZCI6IjEzMDYiLCJMaW5lQ29sb3IiOnsiJGlkIjoiMTMwNyIsIiR0eXBlIjoiTkxSRS5Db21tb24uRG9tLlNvbGlkQ29sb3JCcnVzaCwgTkxSRS5Db21tb24iLCJDb2xvciI6eyIkaWQiOiIxMzA4IiwiQSI6MjU1LCJSIjoyNTUsIkciOjAsIkIiOjB9fSwiTGluZVdlaWdodCI6MC4wLCJMaW5lVHlwZSI6MCwiUGFyZW50U3R5bGUiOm51bGx9LCJQYXJlbnRTdHlsZSI6bnVsbH0sIlRpdGxlU3R5bGUiOnsiJGlkIjoiMTMwOSIsIkZvbnRTZXR0aW5ncyI6eyIkaWQiOiIxMzEwIiwiRm9udFNpemUiOjExLCJGb250TmFtZSI6IkNhbGlicmkiLCJJc0JvbGQiOnRydWUsIklzSXRhbGljIjpmYWxzZSwiSXNVbmRlcmxpbmVkIjpmYWxzZSwiUGFyZW50U3R5bGUiOm51bGx9LCJBdXRvU2l6ZSI6MCwiRm9yZWdyb3VuZCI6eyIkaWQiOiIxMzExIiwiQ29sb3IiOnsiJGlkIjoiMTMxMi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NDMifSwiUGFkZGluZyI6eyIkcmVmIjoiNDQifSwiQmFja2dyb3VuZCI6eyIkaWQiOiIxMzEzIiwiQ29sb3IiOnsiJHJlZiI6IjE1In19LCJJc1Zpc2libGUiOnRydWUsIldpZHRoIjowLjAsIkhlaWdodCI6MC4wLCJCb3JkZXJTdHlsZSI6bnVsbCwiUGFyZW50U3R5bGUiOm51bGx9LCJEYXRlU3R5bGUiOnsiJGlkIjoiMTMxNCIsIkZvbnRTZXR0aW5ncyI6eyIkaWQiOiIxMzE1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bnVsbCwiUGFyZW50U3R5bGUiOm51bGx9LCJEYXRlRm9ybWF0Ijp7IiRpZCI6IjEzMTYiLCJGb3JtYXRTdHJpbmciOiJNTU0gZCIsIlNlcGFyYXRvciI6Ii8iLCJVc2VJbnRlcm5hdGlvbmFsRGF0ZUZvcm1hdCI6ZmFsc2UsIkRhdGVJc1Zpc2libGUiOmZhbHNlLCJUaW1lSXNWaXNpYmxlIjpmYWxzZSwiSG91ckRpZ2l0cyI6MSwiQW1QbURlc2lnbmF0b3IiOjIsIlRyaW0wME1pbnV0ZXMiOmZhbHNlLCJMYXN0S25vd25WaXNpYmlsaXR5U3RhdGUiOm51bGx9LCJXZWVrTnVtYmVyaW5nIjp7IiRpZCI6IjEzMTciLCJGb3JtYXQiOjAsIklzVmlzaWJsZSI6ZmFsc2UsIkxhc3RLbm93blZpc2liaWxpdHlTdGF0ZSI6ZmFsc2V9LCJJc1Zpc2libGUiOnRydWUsIlBhcmVudFN0eWxlIjpudWxsLCJfZXhwbGljaXRseVNldCI6eyIkaWQiOiIxMzE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E5IiwiR3JpZGxpbmVTdHlsZSI6eyIkaWQiOiIxMzIwIiwiTGluZUNvbG9yIjp7IiRpZCI6IjEzMjEiLCIkdHlwZSI6Ik5MUkUuQ29tbW9uLkRvbS5Tb2xpZENvbG9yQnJ1c2gsIE5MUkUuQ29tbW9uIiwiQ29sb3IiOnsiJGlkIjoiMTMyMiIsIkEiOjM4LCJSIjo5MSwiRyI6MTU1LCJCIjoyMTN9fSwiTGluZVdlaWdodCI6MS4wLCJMaW5lVHlwZSI6MCwiUGFyZW50U3R5bGUiOm51bGx9LCJNYXJnaW4iOnsiJGlkIjoiMTMyMyIsIlRvcCI6MC4wLCJMZWZ0IjowLjAsIlJpZ2h0IjowLjAsIkJvdHRvbSI6MC4wfSwiUGFkZGluZyI6eyIkaWQiOiIxMzI0IiwiVG9wIjowLjAsIkxlZnQiOjAuMCwiUmlnaHQiOjAuMCwiQm90dG9tIjowLjB9LCJCYWNrZ3JvdW5kIjpudWxsLCJJc1Zpc2libGUiOnRydWUsIldpZHRoIjowLjAsIkhlaWdodCI6MC4wLCJCb3JkZXJTdHlsZSI6eyIkaWQiOiIxMzI1IiwiTGluZUNvbG9yIjpudWxsLCJMaW5lV2VpZ2h0IjowLjAsIkxpbmVUeXBlIjowLCJQYXJlbnRTdHlsZSI6bnVsbH0sIlBhcmVudFN0eWxlIjpudWxsfSwiQWN0aXZpdHlMaW5lUGFuZWxTdHlsZSI6eyIkaWQiOiIxMzI2IiwiQWN0aXZpdHlMaW5lU3R5bGUiOnsiJGlkIjoiMTMyNyIsIkxpbmVDb2xvciI6eyIkaWQiOiIxMzI4IiwiJHR5cGUiOiJOTFJFLkNvbW1vbi5Eb20uU29saWRDb2xvckJydXNoLCBOTFJFLkNvbW1vbiIsIkNvbG9yIjp7IiRpZCI6IjEzMjkiLCJBIjozOCwiUiI6NjgsIkciOjExNCwiQiI6MTk2fX0sIkxpbmVXZWlnaHQiOjEuMCwiTGluZVR5cGUiOjAsIlBhcmVudFN0eWxlIjpudWxsfSwiTWFyZ2luIjp7IiRpZCI6IjEzMzAiLCJUb3AiOjAuMCwiTGVmdCI6MC4wLCJSaWdodCI6MC4wLCJCb3R0b20iOjAuMH0sIlBhZGRpbmciOnsiJGlkIjoiMTMzMSIsIlRvcCI6MC4wLCJMZWZ0IjowLjAsIlJpZ2h0IjowLjAsIkJvdHRvbSI6MC4wfSwiQmFja2dyb3VuZCI6bnVsbCwiSXNWaXNpYmxlIjp0cnVlLCJXaWR0aCI6MC4wLCJIZWlnaHQiOjAuMCwiQm9yZGVyU3R5bGUiOnsiJGlkIjoiMTMzMiIsIkxpbmVDb2xvciI6bnVsbCwiTGluZVdlaWdodCI6MC4wLCJMaW5lVHlwZSI6MCwiUGFyZW50U3R5bGUiOm51bGx9LCJQYXJlbnRTdHlsZSI6bnVsbH0sIlNob3dFbGFwc2VkVGltZUdyYWRpZW50U3R5bGUiOmZhbHNlLCJUaW1lYmFuZFJlc2VydmVkTGVmdEFyZWFTdHlsZSI6eyIkaWQiOiIxMzMzIiwiQWN0aXZpdHlIZWFkZXJXaWR0aCI6NjEuNTIwNTA0NzMxODYxMTk1LCJJc1NldCI6dHJ1ZX0sIkRlZmF1bHRTd2ltbGFuZVN0eWxlIjpudWxsfSwiU2NhbGUiOm51bGwsIlNjYWxlVjIiOnsiJGlkIjoiMTMzNCIsIlN0YXJ0RGF0ZSI6IjIwMjEtMDYtMjFUMDA6MDA6MDAiLCJFbmREYXRlIjoiMjAyMS0wNi0yMVQyMzo1OTowMCIsIkF1dG9EYXRlUmFuZ2UiOmZhbHNlLCJXb3JraW5nRGF5cyI6MzEsIkZpc2NhbFllYXIiOnsiJGlkIjoiMTMzNSIsIlN0YXJ0TW9udGgiOjEsIlVzZVN0YXJ0aW5nWWVhckZvck51bWJlcmluZyI6dHJ1ZSwiU2hvd0Zpc2NhbFllYXJMYWJlbCI6dHJ1ZX0sIlRvZGF5TWFya2VyVGV4dCI6IlRvZGF5IiwiQXV0b1NjYWxlVHlwZSI6dHJ1ZSwiVGltZWJhbmRTY2FsZXMiOnsiJGlkIjoiMTMzNiIsIlRvcFNjYWxlTGF5ZXIiOnsiJGlkIjoiMTMzNyIsIkZvcm1hdCI6Ikg6bW0iLCJUeXBlIjo2fSwiTWlkZGxlU2NhbGVMYXllciI6eyIkaWQiOiIxMzM4IiwiRm9ybWF0IjpudWxsLCJUeXBlIjowfSwiQm90dG9tU2NhbGVMYXllciI6eyIkaWQiOiIxMzM5IiwiRm9ybWF0IjpudWxsLCJUeXBlIjowfX19LCJNaWxlc3RvbmVzIjpbeyIkaWQiOiIxMzQwIiwiRGF0ZSI6IjIwMjEtMDYtMjFUMDY6MzA6MDAiLCJTdHlsZSI6eyIkaWQiOiIxMzQxIiwiU2hhcGUiOjE0LCJDb25uZWN0b3JNYXJnaW4iOnsiJHJlZiI6IjEyNjcifSwiQ29ubmVjdG9yU3R5bGUiOnsiJGlkIjoiMTM0MiIsIkxpbmVDb2xvciI6eyIkaWQiOiIxMzQzIiwiJHR5cGUiOiJOTFJFLkNvbW1vbi5Eb20uU29saWRDb2xvckJydXNoLCBOTFJFLkNvbW1vbiIsIkNvbG9yIjp7IiRpZCI6IjEzNDQiLCJBIjoxMjcsIlIiOjAsIkciOjAsIkIiOjB9fSwiTGluZVdlaWdodCI6MS4wLCJMaW5lVHlwZSI6MCwiUGFyZW50U3R5bGUiOm51bGx9LCJJc0JlbG93VGltZWJhbmQiOmZhbHNlLCJQb3NpdGlvbk9uVGFzayI6MCwiSGlkZURhdGUiOmZhbHNlLCJTaGFwZVNpemUiOjEsIlNwYWNpbmciOjEuMCwiUGFkZGluZyI6eyIkcmVmIjoiMTI3MSJ9LCJTaGFwZVN0eWxlIjp7IiRpZCI6IjEzNDUiLCJNYXJnaW4iOnsiJHJlZiI6IjEyNzMifSwiUGFkZGluZyI6eyIkcmVmIjoiMTI3NCJ9LCJCYWNrZ3JvdW5kIjp7IiRpZCI6IjEzNDYiLCJDb2xvciI6eyIkaWQiOiIxMzQ3IiwiQSI6MjU1LCJSIjoxMTEsIkciOjQ5LCJCIjoxNTJ9fSwiSXNWaXNpYmxlIjp0cnVlLCJXaWR0aCI6MTguMCwiSGVpZ2h0IjoyMC4wLCJCb3JkZXJTdHlsZSI6eyIkaWQiOiIxMzQ4IiwiTGluZUNvbG9yIjp7IiRyZWYiOiIxMjc4In0sIkxpbmVXZWlnaHQiOjAuMCwiTGluZVR5cGUiOjAsIlBhcmVudFN0eWxlIjpudWxsfSwiUGFyZW50U3R5bGUiOm51bGx9LCJUaXRsZVN0eWxlIjp7IiRpZCI6IjEzNDkiLCJGb250U2V0dGluZ3MiOnsiJGlkIjoiMTM1MCIsIkZvbnRTaXplIjoxMSwiRm9udE5hbWUiOiJDYWxpYnJpIiwiSXNCb2xkIjp0cnVlLCJJc0l0YWxpYyI6ZmFsc2UsIklzVW5kZXJsaW5lZCI6ZmFsc2UsIlBhcmVudFN0eWxlIjpudWxsfSwiQXV0b1NpemUiOjAsIkZvcmVncm91bmQiOnsiJGlkIjoiMTM1MSIsIkNvbG9yIjp7IiRpZCI6IjEzNT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ODQifSwiUGFkZGluZyI6eyIkcmVmIjoiMTI4NSJ9LCJCYWNrZ3JvdW5kIjp7IiRpZCI6IjEzNTMiLCJDb2xvciI6eyIkaWQiOiIxMzU0IiwiQSI6MCwiUiI6MjU1LCJHIjoyNTUsIkIiOjI1NX19LCJJc1Zpc2libGUiOnRydWUsIldpZHRoIjowLjAsIkhlaWdodCI6MC4wLCJCb3JkZXJTdHlsZSI6eyIkaWQiOiIxMzU1IiwiTGluZUNvbG9yIjpudWxsLCJMaW5lV2VpZ2h0IjowLjAsIkxpbmVUeXBlIjowLCJQYXJlbnRTdHlsZSI6bnVsbH0sIlBhcmVudFN0eWxlIjpudWxsfSwiRGF0ZVN0eWxlIjp7IiRpZCI6IjEzNTYiLCJGb250U2V0dGluZ3MiOnsiJGlkIjoiMTM1NyIsIkZvbnRTaXplIjoxMCwiRm9udE5hbWUiOiJDYWxpYnJpIiwiSXNCb2xkIjpmYWxzZSwiSXNJdGFsaWMiOmZhbHNlLCJJc1VuZGVybGluZWQiOmZhbHNlLCJQYXJlbnRTdHlsZSI6bnVsbH0sIkF1dG9TaXplIjowLCJGb3JlZ3JvdW5kIjp7IiRpZCI6IjEzNTgiLCJDb2xvciI6eyIkaWQiOiIxMzU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I5MSJ9LCJQYWRkaW5nIjp7IiRyZWYiOiIxMjkyIn0sIkJhY2tncm91bmQiOnsiJGlkIjoiMTM2MCIsIkNvbG9yIjp7IiRpZCI6IjEzNjEiLCJBIjowLCJSIjoyNTUsIkciOjI1NSwiQiI6MjU1fX0sIklzVmlzaWJsZSI6dHJ1ZSwiV2lkdGgiOjAuMCwiSGVpZ2h0IjowLjAsIkJvcmRlclN0eWxlIjp7IiRpZCI6IjEzNjIiLCJMaW5lQ29sb3IiOm51bGwsIkxpbmVXZWlnaHQiOjAuMCwiTGluZVR5cGUiOjAsIlBhcmVudFN0eWxlIjpudWxsfSwiUGFyZW50U3R5bGUiOm51bGx9LCJEYXRlRm9ybWF0Ijp7IiRpZCI6IjEzNjM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TM2NCIsIkZvcm1hdCI6MCwiSXNWaXNpYmxlIjpmYWxzZSwiTGFzdEtub3duVmlzaWJpbGl0eVN0YXRlIjpmYWxzZX0sIklzVmlzaWJsZSI6dHJ1ZSwiUGFyZW50U3R5bGUiOm51bGx9LCJJbmRleCI6MCwiUGVyY2VudGFnZUNvbXBsZXRlIjpudWxsLCJQb3NpdGlvbiI6eyJSYXRpbyI6MC4wLCJJc0N1c3RvbSI6ZmFsc2V9LCJEYXRlRm9ybWF0Ijp7IiRyZWYiOiIxMzYzIn0sIldlZWtOdW1iZXJpbmciOnsiJGlkIjoiMTM2NSIsIkZvcm1hdCI6MCwiSXNWaXNpYmxlIjpmYWxzZSwiTGFzdEtub3duVmlzaWJpbGl0eVN0YXRlIjpmYWxzZX0sIlJlbGF0ZWRUYXNrSWQiOiIwMDAwMDAwMC0wMDAwLTAwMDAtMDAwMC0wMDAwMDAwMDAwMDAiLCJJZCI6ImEyN2IxMzk1LTY0M2QtNDJmMy1iOWRmLTRjMjc1NGFlNjVjMyIsIkltcG9ydElkIjpudWxsLCJUaXRsZSI6IlBvd2VyIFxyZmFpbHVyZSIsIk5vdGUiOm51bGwsIkh5cGVybGluayI6eyIkaWQiOiIxMzY2IiwiQWRkcmVzcyI6bnVsbCwiU3ViQWRkcmVzcyI6bnVsbH0sIklzQ2hhbmdlZCI6ZmFsc2UsIklzTmV3IjpmYWxzZX0seyIkaWQiOiIxMzY3IiwiRGF0ZSI6IjIwMjEtMDYtMjFUMTA6MTU6MDAiLCJTdHlsZSI6eyIkaWQiOiIxMzY4IiwiU2hhcGUiOjE0LCJDb25uZWN0b3JNYXJnaW4iOnsiJHJlZiI6IjEyNjcifSwiQ29ubmVjdG9yU3R5bGUiOnsiJGlkIjoiMTM2OSIsIkxpbmVDb2xvciI6eyIkcmVmIjoiMTI2OSJ9LCJMaW5lV2VpZ2h0IjoxLjAsIkxpbmVUeXBlIjowLCJQYXJlbnRTdHlsZSI6bnVsbH0sIklzQmVsb3dUaW1lYmFuZCI6ZmFsc2UsIlBvc2l0aW9uT25UYXNrIjowLCJIaWRlRGF0ZSI6ZmFsc2UsIlNoYXBlU2l6ZSI6MSwiU3BhY2luZyI6MS4wLCJQYWRkaW5nIjp7IiRyZWYiOiIxMjcxIn0sIlNoYXBlU3R5bGUiOnsiJGlkIjoiMTM3MCIsIk1hcmdpbiI6eyIkcmVmIjoiMTI3MyJ9LCJQYWRkaW5nIjp7IiRyZWYiOiIxMjc0In0sIkJhY2tncm91bmQiOnsiJGlkIjoiMTM3MSIsIkNvbG9yIjp7IiRpZCI6IjEzNzIiLCJBIjoyNTUsIlIiOjE3OCwiRyI6MTQsIkIiOjE4fX0sIklzVmlzaWJsZSI6dHJ1ZSwiV2lkdGgiOjE4LjAsIkhlaWdodCI6MjAuMCwiQm9yZGVyU3R5bGUiOnsiJGlkIjoiMTM3MyIsIkxpbmVDb2xvciI6eyIkcmVmIjoiMTI3OCJ9LCJMaW5lV2VpZ2h0IjowLjAsIkxpbmVUeXBlIjowLCJQYXJlbnRTdHlsZSI6bnVsbH0sIlBhcmVudFN0eWxlIjpudWxsfSwiVGl0bGVTdHlsZSI6eyIkaWQiOiIxMzc0IiwiRm9udFNldHRpbmdzIjp7IiRpZCI6IjEzNzUiLCJGb250U2l6ZSI6MTEsIkZvbnROYW1lIjoiQ2FsaWJyaSIsIklzQm9sZCI6dHJ1ZSwiSXNJdGFsaWMiOmZhbHNlLCJJc1VuZGVybGluZWQiOmZhbHNlLCJQYXJlbnRTdHlsZSI6bnVsbH0sIkF1dG9TaXplIjowLCJGb3JlZ3JvdW5kIjp7IiRpZCI6IjEzNzYiLCJDb2xvciI6eyIkaWQiOiIxMzc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g0In0sIlBhZGRpbmciOnsiJHJlZiI6IjEyODUifSwiQmFja2dyb3VuZCI6eyIkaWQiOiIxMzc4IiwiQ29sb3IiOnsiJGlkIjoiMTM3OSIsIkEiOjAsIlIiOjI1NSwiRyI6MjU1LCJCIjoyNTV9fSwiSXNWaXNpYmxlIjp0cnVlLCJXaWR0aCI6MC4wLCJIZWlnaHQiOjAuMCwiQm9yZGVyU3R5bGUiOnsiJGlkIjoiMTM4MCIsIkxpbmVDb2xvciI6bnVsbCwiTGluZVdlaWdodCI6MC4wLCJMaW5lVHlwZSI6MCwiUGFyZW50U3R5bGUiOm51bGx9LCJQYXJlbnRTdHlsZSI6bnVsbH0sIkRhdGVTdHlsZSI6eyIkaWQiOiIxMzgxIiwiRm9udFNldHRpbmdzIjp7IiRpZCI6IjEzODIiLCJGb250U2l6ZSI6MTAsIkZvbnROYW1lIjoiQ2FsaWJyaSIsIklzQm9sZCI6ZmFsc2UsIklzSXRhbGljIjpmYWxzZSwiSXNVbmRlcmxpbmVkIjpmYWxzZSwiUGFyZW50U3R5bGUiOm51bGx9LCJBdXRvU2l6ZSI6MCwiRm9yZWdyb3VuZCI6eyIkaWQiOiIxMzgzIiwiQ29sb3IiOnsiJGlkIjoiMTM4N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yOTEifSwiUGFkZGluZyI6eyIkcmVmIjoiMTI5MiJ9LCJCYWNrZ3JvdW5kIjp7IiRpZCI6IjEzODUiLCJDb2xvciI6eyIkaWQiOiIxMzg2IiwiQSI6MCwiUiI6MjU1LCJHIjoyNTUsIkIiOjI1NX19LCJJc1Zpc2libGUiOnRydWUsIldpZHRoIjowLjAsIkhlaWdodCI6MC4wLCJCb3JkZXJTdHlsZSI6eyIkaWQiOiIxMzg3IiwiTGluZUNvbG9yIjpudWxsLCJMaW5lV2VpZ2h0IjowLjAsIkxpbmVUeXBlIjowLCJQYXJlbnRTdHlsZSI6bnVsbH0sIlBhcmVudFN0eWxlIjpudWxsfSwiRGF0ZUZvcm1hdCI6eyIkcmVmIjoiMTM2MyJ9LCJXZWVrTnVtYmVyaW5nIjp7IiRpZCI6IjEzODgiLCJGb3JtYXQiOjAsIklzVmlzaWJsZSI6ZmFsc2UsIkxhc3RLbm93blZpc2liaWxpdHlTdGF0ZSI6ZmFsc2V9LCJJc1Zpc2libGUiOnRydWUsIlBhcmVudFN0eWxlIjpudWxsfSwiSW5kZXgiOjEsIlBlcmNlbnRhZ2VDb21wbGV0ZSI6bnVsbCwiUG9zaXRpb24iOnsiUmF0aW8iOjAuMCwiSXNDdXN0b20iOmZhbHNlfSwiRGF0ZUZvcm1hdCI6eyIkcmVmIjoiMTM2MyJ9LCJXZWVrTnVtYmVyaW5nIjp7IiRpZCI6IjEzODkiLCJGb3JtYXQiOjAsIklzVmlzaWJsZSI6ZmFsc2UsIkxhc3RLbm93blZpc2liaWxpdHlTdGF0ZSI6ZmFsc2V9LCJSZWxhdGVkVGFza0lkIjoiMDAwMDAwMDAtMDAwMC0wMDAwLTAwMDAtMDAwMDAwMDAwMDAwIiwiSWQiOiI0NTY4MWFhOS0wYWJjLTQ0OGItYjZmNC05MWUyOTRjMzZiMTgiLCJJbXBvcnRJZCI6bnVsbCwiVGl0bGUiOiJHZW5lcmF0b3IgXHJleGhhdXN0ZWQiLCJOb3RlIjpudWxsLCJIeXBlcmxpbmsiOnsiJGlkIjoiMTM5MCIsIkFkZHJlc3MiOm51bGwsIlN1YkFkZHJlc3MiOm51bGx9LCJJc0NoYW5nZWQiOmZhbHNlLCJJc05ldyI6ZmFsc2V9LHsiJGlkIjoiMTM5MSIsIkRhdGUiOiIyMDIxLTA2LTIxVDEyOjQ1OjAwIiwiU3R5bGUiOnsiJGlkIjoiMTM5MiIsIlNoYXBlIjoxNCwiQ29ubmVjdG9yTWFyZ2luIjp7IiRyZWYiOiIxMjY3In0sIkNvbm5lY3RvclN0eWxlIjp7IiRpZCI6IjEzOTMiLCJMaW5lQ29sb3IiOnsiJHJlZiI6IjEyNjkifSwiTGluZVdlaWdodCI6MS4wLCJMaW5lVHlwZSI6MCwiUGFyZW50U3R5bGUiOm51bGx9LCJJc0JlbG93VGltZWJhbmQiOmZhbHNlLCJQb3NpdGlvbk9uVGFzayI6MCwiSGlkZURhdGUiOmZhbHNlLCJTaGFwZVNpemUiOjEsIlNwYWNpbmciOjEuMCwiUGFkZGluZyI6eyIkcmVmIjoiMTI3MSJ9LCJTaGFwZVN0eWxlIjp7IiRpZCI6IjEzOTQiLCJNYXJnaW4iOnsiJHJlZiI6IjEyNzMifSwiUGFkZGluZyI6eyIkcmVmIjoiMTI3NCJ9LCJCYWNrZ3JvdW5kIjp7IiRpZCI6IjEzOTUiLCJDb2xvciI6eyIkaWQiOiIxMzk2IiwiQSI6MjU1LCJSIjoxMTIsIkciOjE3MywiQiI6NzF9fSwiSXNWaXNpYmxlIjp0cnVlLCJXaWR0aCI6MTguMCwiSGVpZ2h0IjoyMC4wLCJCb3JkZXJTdHlsZSI6eyIkaWQiOiIxMzk3IiwiTGluZUNvbG9yIjp7IiRyZWYiOiIxMjc4In0sIkxpbmVXZWlnaHQiOjAuMCwiTGluZVR5cGUiOjAsIlBhcmVudFN0eWxlIjpudWxsfSwiUGFyZW50U3R5bGUiOm51bGx9LCJUaXRsZVN0eWxlIjp7IiRpZCI6IjEzOTgiLCJGb250U2V0dGluZ3MiOnsiJGlkIjoiMTM5OSIsIkZvbnRTaXplIjoxMSwiRm9udE5hbWUiOiJDYWxpYnJpIiwiSXNCb2xkIjp0cnVlLCJJc0l0YWxpYyI6ZmFsc2UsIklzVW5kZXJsaW5lZCI6ZmFsc2UsIlBhcmVudFN0eWxlIjpudWxsfSwiQXV0b1NpemUiOjAsIkZvcmVncm91bmQiOnsiJGlkIjoiMTQwMCIsIkNvbG9yIjp7IiRpZCI6IjE0MD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ODQifSwiUGFkZGluZyI6eyIkcmVmIjoiMTI4NSJ9LCJCYWNrZ3JvdW5kIjp7IiRpZCI6IjE0MDIiLCJDb2xvciI6eyIkaWQiOiIxNDAzIiwiQSI6MCwiUiI6MjU1LCJHIjoyNTUsIkIiOjI1NX19LCJJc1Zpc2libGUiOnRydWUsIldpZHRoIjowLjAsIkhlaWdodCI6MC4wLCJCb3JkZXJTdHlsZSI6eyIkaWQiOiIxNDA0IiwiTGluZUNvbG9yIjpudWxsLCJMaW5lV2VpZ2h0IjowLjAsIkxpbmVUeXBlIjowLCJQYXJlbnRTdHlsZSI6bnVsbH0sIlBhcmVudFN0eWxlIjpudWxsfSwiRGF0ZVN0eWxlIjp7IiRpZCI6IjE0MDUiLCJGb250U2V0dGluZ3MiOnsiJGlkIjoiMTQwNiIsIkZvbnRTaXplIjoxMCwiRm9udE5hbWUiOiJDYWxpYnJpIiwiSXNCb2xkIjpmYWxzZSwiSXNJdGFsaWMiOmZhbHNlLCJJc1VuZGVybGluZWQiOmZhbHNlLCJQYXJlbnRTdHlsZSI6bnVsbH0sIkF1dG9TaXplIjowLCJGb3JlZ3JvdW5kIjp7IiRpZCI6IjE0MDciLCJDb2xvciI6eyIkaWQiOiIxNDA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I5MSJ9LCJQYWRkaW5nIjp7IiRyZWYiOiIxMjkyIn0sIkJhY2tncm91bmQiOnsiJGlkIjoiMTQwOSIsIkNvbG9yIjp7IiRpZCI6IjE0MTAiLCJBIjowLCJSIjoyNTUsIkciOjI1NSwiQiI6MjU1fX0sIklzVmlzaWJsZSI6dHJ1ZSwiV2lkdGgiOjAuMCwiSGVpZ2h0IjowLjAsIkJvcmRlclN0eWxlIjp7IiRpZCI6IjE0MTEiLCJMaW5lQ29sb3IiOm51bGwsIkxpbmVXZWlnaHQiOjAuMCwiTGluZVR5cGUiOjAsIlBhcmVudFN0eWxlIjpudWxsfSwiUGFyZW50U3R5bGUiOm51bGx9LCJEYXRlRm9ybWF0Ijp7IiRyZWYiOiIxMzYzIn0sIldlZWtOdW1iZXJpbmciOnsiJGlkIjoiMTQxMiIsIkZvcm1hdCI6MCwiSXNWaXNpYmxlIjpmYWxzZSwiTGFzdEtub3duVmlzaWJpbGl0eVN0YXRlIjpmYWxzZX0sIklzVmlzaWJsZSI6dHJ1ZSwiUGFyZW50U3R5bGUiOm51bGx9LCJJbmRleCI6MiwiUGVyY2VudGFnZUNvbXBsZXRlIjpudWxsLCJQb3NpdGlvbiI6eyJSYXRpbyI6MC4wLCJJc0N1c3RvbSI6ZmFsc2V9LCJEYXRlRm9ybWF0Ijp7IiRyZWYiOiIxMzYzIn0sIldlZWtOdW1iZXJpbmciOnsiJGlkIjoiMTQxMyIsIkZvcm1hdCI6MCwiSXNWaXNpYmxlIjpmYWxzZSwiTGFzdEtub3duVmlzaWJpbGl0eVN0YXRlIjpmYWxzZX0sIlJlbGF0ZWRUYXNrSWQiOiIwMDAwMDAwMC0wMDAwLTAwMDAtMDAwMC0wMDAwMDAwMDAwMDAiLCJJZCI6IjJiNTNkNTJkLTZhMDMtNDNhMC1iYjAzLTBjOWYwYTUwOWZhMiIsIkltcG9ydElkIjpudWxsLCJUaXRsZSI6IlBvd2VyIFxycmVzdG9yZWQiLCJOb3RlIjpudWxsLCJIeXBlcmxpbmsiOnsiJGlkIjoiMTQxNCIsIkFkZHJlc3MiOm51bGwsIlN1YkFkZHJlc3MiOm51bGx9LCJJc0NoYW5nZWQiOmZhbHNlLCJJc05ldyI6ZmFsc2V9XSwiVGFza3MiOltdLCJTd2ltbGFuZXMiOltdLCJNc1Byb2plY3RJdGVtc1RyZWUiOnsiJGlkIjoiMTQxNSIsIlJvb3QiOnsiSW1wb3J0SWQiOm51bGwsIklzSW1wb3J0ZWQiOmZhbHNlLCJDaGlsZHJlbiI6W119fSwiTWV0YWRhdGEiOnsiJGlkIjoiMTQxNi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LCJSZWNlbnRDb2xvcnNDb2xsZWN0aW9uIjoiW1wiI0ZGRUQ3RDMxXCIsXCIjRkZCMjBFMTJcIixcIiNGRjcwQUQ0N1wiXSJ9LCJTZXR0aW5ncyI6eyIkaWQiOiIxNDE3IiwiSW1wYU9wdGlvbnMiOnsiJGlkIjoiMTQxO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0MTkiLCJVc2VUaW1lIjp0cnVlLCJXb3JrRGF5U3RhcnQiOiIwMDowMDowMCIsIldvcmtEYXlFbmQiOiIyMzo1OTowMCJ9LCJMYXN0VXNlZFRlbXBsYXRlSWQiOiI3YTBmOGQ3ZS02NWY1LTQzNTMtOGQ3Zi03OGZmMTJmZWUwMDciLCJGaXJzdFdlZWtPZlllYXIiOjAsIlBsYWNlTWlsZXN0b25lQXRUaGVCZWdpbm5pbmdPZlRoZURheSI6ZmFsc2V9"/>
  <p:tag name="__MASTER" val="__part_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Hours"/>
  <p:tag name="OTLTIMEBANDSHAPETYPE" val="RoundedCornerRectangleTimeband"/>
  <p:tag name="OTLTIMEBANDSHAPEHEIGHT" val="20"/>
  <p:tag name="OTLTIMEBANDSHAPEPADDINGLEFT" val="0"/>
  <p:tag name="OTLTIMEBANDCULTUREINFO" val="en-US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SCALEFORMAT" val="H:mm"/>
  <p:tag name="OTLTIMEBANDAUTODATERANGE" val="False"/>
  <p:tag name="OTLTIMEBANDSTARTDATE" val="2021-06-21T00:00:00.0000000"/>
  <p:tag name="OTLTIMEBANDQUICKPOSITION" val="Custom"/>
  <p:tag name="OTLTIMEBANDTHREEDEFFECTS" val="None"/>
  <p:tag name="OTLTIMEBANDENDDATE" val="2021-06-21T23:59:00.0000000"/>
  <p:tag name="OTLLEFTENDCAPSMARGINLEFT" val="78.8512828601469"/>
  <p:tag name="OTLTIMEBANDRESERVEDLEFTAREAWIDTH" val="61.5205047318612"/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06-21T10:15:00.0000000Z"/>
  <p:tag name="OTLSPACING" val="5"/>
  <p:tag name="OTLDURATIONFORMAT" val="day"/>
  <p:tag name="OTLDATEFORMATDATEISVISIBLE" val="True"/>
  <p:tag name="OTLSTARTDATE" val="2021-06-21T00:00:00.0000000Z"/>
  <p:tag name="OTLSHAPETHICKNESSTYPE" val="Custom"/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DURATIONFORMAT" val="day"/>
  <p:tag name="OTLSTARTDATE" val="2021-06-21T10:15:00.0000000Z"/>
  <p:tag name="OTLENDDATE" val="2021-06-21T12:45:00.0000000Z"/>
  <p:tag name="OTLDATEFORMATTIMEISVISIBLE" val="True"/>
  <p:tag name="OTLDATEFORMATDATEISVISIBLE" val="False"/>
  <p:tag name="OTLSHAPETHICKNESSTYPE" val="Custom"/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2:45:00.0000000Z"/>
  <p:tag name="OTLSPACING" val="5"/>
  <p:tag name="OTLDURATIONFORMAT" val="day"/>
  <p:tag name="OTLDATEFORMATDATEISVISIBLE" val="True"/>
  <p:tag name="OTLENDDATE" val="2021-06-21T23:59:00.0000000Z"/>
  <p:tag name="OTLSHAPETHICKNESSTYPE" val="Custom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00:00:00.0000000Z"/>
  <p:tag name="OTLENDDATE" val="2021-06-21T10:15:00.0000000Z"/>
  <p:tag name="OTLDURATIONFORMAT" val="day"/>
  <p:tag name="OTLSPACING" val="5"/>
  <p:tag name="OTLSHAPETHICKNESSTYPE" val="Thin"/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0:15:00.0000000Z"/>
  <p:tag name="OTLENDDATE" val="2021-06-21T12:45:00.0000000Z"/>
  <p:tag name="OTLDURATIONFORMAT" val="day"/>
  <p:tag name="OTLSPACING" val="5"/>
  <p:tag name="OTLSHAPETHICKNESSTYPE" val="Thin"/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2:45:00.0000000Z"/>
  <p:tag name="OTLDURATIONFORMAT" val="day"/>
  <p:tag name="OTLSPACING" val="5"/>
  <p:tag name="OTLSHAPETHICKNESSTYPE" val="Thin"/>
  <p:tag name="OTLENDDATE" val="2021-06-21T23:59:00.0000000Z"/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00:00:00.0000000Z"/>
  <p:tag name="OTLENDDATE" val="2021-06-21T10:15:00.0000000Z"/>
  <p:tag name="OTLDURATIONFORMAT" val="day"/>
  <p:tag name="OTLSPACING" val="5"/>
  <p:tag name="OTLSHAPETHICKNESSTYPE" val="Thin"/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0:15:00.0000000Z"/>
  <p:tag name="OTLENDDATE" val="2021-06-21T12:45:00.0000000Z"/>
  <p:tag name="OTLDURATIONFORMAT" val="day"/>
  <p:tag name="OTLSPACING" val="5"/>
  <p:tag name="OTLSHAPETHICKNESSTYPE" val="Thin"/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2:45:00.0000000Z"/>
  <p:tag name="OTLDURATIONFORMAT" val="day"/>
  <p:tag name="OTLSPACING" val="5"/>
  <p:tag name="OTLSHAPETHICKNESSTYPE" val="Thin"/>
  <p:tag name="OTLENDDATE" val="2021-06-21T23:59:00.0000000Z"/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00:00:00.0000000Z"/>
  <p:tag name="OTLDURATIONFORMAT" val="day"/>
  <p:tag name="OTLSPACING" val="5"/>
  <p:tag name="OTLSHAPETHICKNESSTYPE" val="Thin"/>
  <p:tag name="OTLENDDATE" val="2021-06-21T10:45:00.0000000Z"/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1-06-21T10:45:00.0000000Z"/>
  <p:tag name="OTLENDDATE" val="2021-06-21T11:52:00.0000000Z"/>
  <p:tag name="OTLDURATIONFORMAT" val="hour"/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ENDDATE" val="2021-06-21T23:59:00.0000000Z"/>
  <p:tag name="OTLSTARTDATE" val="2021-06-21T12:45:00.0000000Z"/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00:00:00.0000000Z"/>
  <p:tag name="OTLDURATIONFORMAT" val="day"/>
  <p:tag name="OTLSPACING" val="5"/>
  <p:tag name="OTLSHAPETHICKNESSTYPE" val="Thin"/>
  <p:tag name="OTLENDDATE" val="2021-06-21T10:45:00.0000000Z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1-06-21T10:45:00.0000000Z"/>
  <p:tag name="OTLENDDATE" val="2021-06-21T23:59:00.0000000Z"/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1:52:00.0000000Z"/>
  <p:tag name="OTLDURATIONFORMAT" val="mins"/>
  <p:tag name="OTLSPACING" val="3"/>
  <p:tag name="OTLSHAPETHICKNESSTYPE" val="Regular"/>
  <p:tag name="OTLENDDATE" val="2021-06-21T12:10:00.0000000Z"/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2:10:00.0000000Z"/>
  <p:tag name="OTLSPACING" val="3"/>
  <p:tag name="OTLSHAPETHICKNESSTYPE" val="Regular"/>
  <p:tag name="OTLENDDATE" val="2021-06-21T12:45:00.0000000Z"/>
  <p:tag name="OTLDURATIONFORMAT" val="mins"/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00:00:00.0000000Z"/>
  <p:tag name="OTLENDDATE" val="2021-06-21T10:45:00.0000000Z"/>
  <p:tag name="OTLDURATIONFORMAT" val="day"/>
  <p:tag name="OTLSPACING" val="5"/>
  <p:tag name="OTLSHAPETHICKNESSTYPE" val="Thin"/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ENDDATE" val="2021-06-21T23:59:00.0000000Z"/>
  <p:tag name="OTLSTARTDATE" val="2021-06-21T12:45:00.0000000Z"/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0:45:00.0000000Z"/>
  <p:tag name="OTLDURATIONFORMAT" val="hour"/>
  <p:tag name="OTLSPACING" val="5"/>
  <p:tag name="OTLSHAPETHICKNESSTYPE" val="Thin"/>
  <p:tag name="OTLENDDATE" val="2021-06-21T11:38:00.0000000Z"/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mins"/>
  <p:tag name="OTLSPACING" val="3"/>
  <p:tag name="OTLSHAPETHICKNESSTYPE" val="Regular"/>
  <p:tag name="OTLSTARTDATE" val="2021-06-21T11:38:00.0000000Z"/>
  <p:tag name="OTLENDDATE" val="2021-06-21T12:17:00.0000000Z"/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hour"/>
  <p:tag name="OTLSPACING" val="3"/>
  <p:tag name="OTLSHAPETHICKNESSTYPE" val="Regular"/>
  <p:tag name="OTLSTARTDATE" val="2021-06-21T12:17:00.0000000Z"/>
  <p:tag name="OTLENDDATE" val="2021-06-21T12:45:00.0000000Z"/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00:00:00.0000000Z"/>
  <p:tag name="OTLENDDATE" val="2021-06-21T10:45:00.0000000Z"/>
  <p:tag name="OTLDURATIONFORMAT" val="day"/>
  <p:tag name="OTLSPACING" val="5"/>
  <p:tag name="OTLSHAPETHICKNESSTYPE" val="Thin"/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ENDDATE" val="2021-06-21T23:59:00.0000000Z"/>
  <p:tag name="OTLSTARTDATE" val="2021-06-21T12:45:00.0000000Z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0:45:00.0000000Z"/>
  <p:tag name="OTLENDDATE" val="2021-06-21T11:52:00.0000000Z"/>
  <p:tag name="OTLDURATIONFORMAT" val="hour"/>
  <p:tag name="OTLSPACING" val="5"/>
  <p:tag name="OTLSHAPETHICKNESSTYPE" val="Thin"/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21T11:52:00.0000000Z"/>
  <p:tag name="OTLSPACING" val="3"/>
  <p:tag name="OTLSHAPETHICKNESSTYPE" val="Regular"/>
  <p:tag name="OTLENDDATE" val="2021-06-21T12:15:00.0000000Z"/>
  <p:tag name="OTLDURATIONFORMAT" val="hour"/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hour"/>
  <p:tag name="OTLSPACING" val="3"/>
  <p:tag name="OTLSHAPETHICKNESSTYPE" val="Regular"/>
  <p:tag name="OTLSTARTDATE" val="2021-06-21T12:15:00.0000000Z"/>
  <p:tag name="OTLENDDATE" val="2021-06-21T12:45:00.0000000Z"/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6-21T12:45:00.0000000"/>
  <p:tag name="OTLPOSITIONONTASK" val="None"/>
  <p:tag name="OTLRELATEDTASKID" val="00000000-0000-0000-0000-000000000000"/>
  <p:tag name="OTLMARKERSHAPE" val="OTL"/>
  <p:tag name="OTLMTITLE" val="Power &#10;restored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6-21T06:30:00.0000000"/>
  <p:tag name="OTLPOSITIONONTASK" val="None"/>
  <p:tag name="OTLRELATEDTASKID" val="00000000-0000-0000-0000-000000000000"/>
  <p:tag name="OTLMARKERSHAPE" val="OTL"/>
  <p:tag name="OTLMTITLE" val="Power &#10;failur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6-21T10:15:00.0000000"/>
  <p:tag name="OTLPOSITIONONTASK" val="None"/>
  <p:tag name="OTLRELATEDTASKID" val="00000000-0000-0000-0000-000000000000"/>
  <p:tag name="OTLMARKERSHAPE" val="OTL"/>
  <p:tag name="OTLMTITLE" val="Generator &#10;exhausted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Custom"/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Q1NTliMDEyLWUzYmItNDY1Mi1hYjlhLTdjMWIxZTA4OWI2MCIsIkhlYWRlclRleHQiOm51bGwsIklzRGVmYXVsdCI6dHJ1ZSwiU3R5bGUiOnsiJGlkIjoiNCIsIkhlYWRlclN0eWxlIjp7IiRpZCI6IjUiLCJUZXh0U3R5bGUiOnsiJGlkIjoiNiIsIkZvbnRTZXR0aW5ncyI6eyIkaWQiOiI3IiwiRm9udFNpemUiOjExLCJGb250TmFtZSI6IkNhbGlicmkiLCJJc0JvbGQiOnRydWUsIklzSXRhbGljIjpmYWxzZSwiSXNVbmRlcmxpbmVkIjpmYWxzZSwiUGFyZW50U3R5bGUiOm51bGx9LCJBdXRvU2l6ZSI6MCwiRm9yZWdyb3VuZCI6eyIkaWQiOiI4IiwiQ29sb3IiOnsiJGlkIjoiOSIsIkEiOjI1NSwiUiI6MCwiRyI6MCwiQiI6MH19LCJNYXhXaWR0aCI6MC4wLCJNYXhIZWlnaHQiOjAuMC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bnVsbCwiSXNWaXNpYmxlIjpmYWxzZSwiV2lkdGgiOjAuMCwiSGVpZ2h0IjowLjAsIkJvcmRlclN0eWxlIjpudWxsLCJQYXJlbnRTdHlsZSI6bnVsbH0sIlJlY3RhbmdsZVN0eWxlIjp7IiRpZCI6IjEyIiwiTWFyZ2luIjp7IiRpZCI6IjEzIiwiVG9wIjowLjAsIkxlZnQiOjAuMCwiUmlnaHQiOjAuMCwiQm90dG9tIjowLjB9LCJQYWRkaW5nIjp7IiRpZCI6IjE0IiwiVG9wIjowLjAsIkxlZnQiOjAuMCwiUmlnaHQiOjAuMCwiQm90dG9tIjowLjB9LCJCYWNrZ3JvdW5kIjp7IiRpZCI6IjE1IiwiQ29sb3IiOnsiJGlkIjoiMTYiLCJBIjo2MywiUiI6OTEsIkciOjE1NSwiQiI6MjEzfX0sIklzVmlzaWJsZSI6ZmFsc2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E2NSwiRyI6MTY1LCJCIjoxNj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nRydWUsIldpZHRoIjowLjAsIkhlaWdodCI6MC4wLCJCb3JkZXJTdHlsZSI6bnVsbCwiUGFyZW50U3R5bGUiOm51bGx9fSx7IiRpZCI6IjMyIiwiX3Jvd3MiOlt7IiRpZCI6IjMzIiwiX3Rhc2tzIjpbeyIkaWQiOiIzNCIsIl9hdHRhY2hlZE1pbGVzdG9uZXMiOltdLCJUYXNrRGVmaW5pdGlvbiI6eyIkaWQiOiIzNSIsIkdyb3VwTmFtZSI6bnVsbCwiU3RhcnREYXRlIjoiMjAxOS0xMi0wNVQwMDowMDowMCIsIkVuZERhdGUiOiIyMDIwLTAxLTE1VDIzOjU5OjAwIiwiUGVyY2VudGFnZUNvbXBsZXRlIjoxMDAuMCwiU3R5bGUiOnsiJGlkIjoiMzYiLCJTaGFwZSI6MCwiU2hhcGVUaGlja25lc3MiOjAsIkR1cmF0aW9uRm9ybWF0IjowLCJJbmNsdWRlTm9uV29ya2luZ0RheXNJbkR1cmF0aW9uIjpmYWxzZSwiUGVyY2VudGFnZUNvbXBsZXRlU3R5bGUiOnsiJGlkIjoiMzciLCJGb250U2V0dGluZ3MiOnsiJGlkIjoiMzgiLCJGb250U2l6ZSI6MTAsIkZvbnROYW1lIjoiRnJhbmtsaW4gR290aGljIE1lZGl1bSIsIklzQm9sZCI6ZmFsc2UsIklzSXRhbGljIjpmYWxzZSwiSXNVbmRlcmxpbmVkIjpmYWxzZSwiUGFyZW50U3R5bGUiOm51bGx9LCJBdXRvU2l6ZSI6MCwiRm9yZWdyb3VuZCI6eyIkaWQiOiIzOSIsIkNvbG9yIjp7IiRpZCI6IjQ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xIiwiVG9wIjowLjAsIkxlZnQiOjAuMCwiUmlnaHQiOjAuMCwiQm90dG9tIjowLjB9LCJQYWRkaW5nIjp7IiRpZCI6IjQyIiwiVG9wIjowLjAsIkxlZnQiOjAuMCwiUmlnaHQiOjAuMCwiQm90dG9tIjowLjB9LCJCYWNrZ3JvdW5kIjp7IiRpZCI6IjQzIiwiQ29sb3IiOnsiJGlkIjoiNDQiLCJBIjo4OSwiUiI6MCwiRyI6MCwiQiI6MH19LCJJc1Zpc2libGUiOnRydWUsIldpZHRoIjowLjAsIkhlaWdodCI6MC4wLCJCb3JkZXJTdHlsZSI6eyIkaWQiOiI0NSIsIkxpbmVDb2xvciI6bnVsbCwiTGluZVdlaWdodCI6MC4wLCJMaW5lVHlwZSI6MCwiUGFyZW50U3R5bGUiOm51bGx9LCJQYXJlbnRTdHlsZSI6bnVsbH0sIkR1cmF0aW9uU3R5bGUiOnsiJGlkIjoiNDYiLCJGb250U2V0dGluZ3MiOnsiJGlkIjoiNDciLCJGb250U2l6ZSI6MTAsIkZvbnROYW1lIjoiQ2FsaWJyaSIsIklzQm9sZCI6ZmFsc2UsIklzSXRhbGljIjpmYWxzZSwiSXNVbmRlcmxpbmVkIjpmYWxzZSwiUGFyZW50U3R5bGUiOm51bGx9LCJBdXRvU2l6ZSI6MCwiRm9yZWdyb3VuZCI6eyIkaWQiOiI0OCIsIkNvbG9yIjp7IiRpZCI6Ij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AiLCJUb3AiOjAuMCwiTGVmdCI6MC4wLCJSaWdodCI6MC4wLCJCb3R0b20iOjAuMH0sIlBhZGRpbmciOnsiJGlkIjoiNTEiLCJUb3AiOjAuMCwiTGVmdCI6MC4wLCJSaWdodCI6MC4wLCJCb3R0b20iOjAuMH0sIkJhY2tncm91bmQiOnsiJGlkIjoiNTIiLCJDb2xvciI6eyIkcmVmIjoiNDQifX0sIklzVmlzaWJsZSI6dHJ1ZSwiV2lkdGgiOjAuMCwiSGVpZ2h0IjowLjAsIkJvcmRlclN0eWxlIjp7IiRpZCI6IjUzIiwiTGluZUNvbG9yIjpudWxsLCJMaW5lV2VpZ2h0IjowLjAsIkxpbmVUeXBlIjowLCJQYXJlbnRTdHlsZSI6bnVsbH0sIlBhcmVudFN0eWxlIjpudWxsfSwiSG9yaXpvbnRhbENvbm5lY3RvclN0eWxlIjp7IiRpZCI6IjU0IiwiTGluZUNvbG9yIjp7IiRpZCI6IjU1IiwiJHR5cGUiOiJOTFJFLkNvbW1vbi5Eb20uU29saWRDb2xvckJydXNoLCBOTFJFLkNvbW1vbiIsIkNvbG9yIjp7IiRpZCI6IjU2IiwiQSI6MjU1LCJSIjoyMDQsIkciOjIwNCwiQiI6MjA0fX0sIkxpbmVXZWlnaHQiOjEuMCwiTGluZVR5cGUiOjAsIlBhcmVudFN0eWxlIjpudWxsfSwiVmVydGljYWxDb25uZWN0b3JTdHlsZSI6eyIkaWQiOiI1NyIsIkxpbmVDb2xvciI6eyIkaWQiOiI1OCIsIiR0eXBlIjoiTkxSRS5Db21tb24uRG9tLlNvbGlkQ29sb3JCcnVzaCwgTkxSRS5Db21tb24iLCJDb2xvciI6eyIkaWQiOiI1O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YwIiwiTWFyZ2luIjp7IiRpZCI6IjYxIiwiVG9wIjowLjAsIkxlZnQiOjQuMCwiUmlnaHQiOjQuMCwiQm90dG9tIjowLjB9LCJQYWRkaW5nIjp7IiRpZCI6IjYyIiwiVG9wIjowLjAsIkxlZnQiOjAuMCwiUmlnaHQiOjAuMCwiQm90dG9tIjowLjB9LCJCYWNrZ3JvdW5kIjp7IiRpZCI6IjYzIiwiQ29sb3IiOnsiJGlkIjoiNjQiLCJBIjoyNTUsIlIiOjE5MiwiRyI6MCwiQiI6MH19LCJJc1Zpc2libGUiOnRydWUsIldpZHRoIjowLjAsIkhlaWdodCI6MTAuMCwiQm9yZGVyU3R5bGUiOnsiJGlkIjoiNjUiLCJMaW5lQ29sb3IiOnsiJGlkIjoiNjYiLCIkdHlwZSI6Ik5MUkUuQ29tbW9uLkRvbS5Tb2xpZENvbG9yQnJ1c2gsIE5MUkUuQ29tbW9uIiwiQ29sb3IiOnsiJGlkIjoiNjciLCJBIjoyNTUsIlIiOjI1NSwiRyI6MjU1LCJCIjoyNTV9fSwiTGluZVdlaWdodCI6MC4wLCJMaW5lVHlwZSI6MCwiUGFyZW50U3R5bGUiOm51bGx9LCJQYXJlbnRTdHlsZSI6bnVsbH0sIlRpdGxlU3R5bGUiOnsiJGlkIjoiNjgiLCJGb250U2V0dGluZ3MiOnsiJGlkIjoiNjkiLCJGb250U2l6ZSI6MTEsIkZvbnROYW1lIjoiRnJhbmtsaW4gR290aGljIE1lZGl1bSIsIklzQm9sZCI6ZmFsc2UsIklzSXRhbGljIjpmYWxzZSwiSXNVbmRlcmxpbmVkIjpmYWxzZSwiUGFyZW50U3R5bGUiOm51bGx9LCJBdXRvU2l6ZSI6MCwiRm9yZWdyb3VuZCI6eyIkaWQiOiI3MCIsIkNvbG9yIjp7IiRpZCI6Ijcx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cyIiwiVG9wIjowLjAsIkxlZnQiOjAuMCwiUmlnaHQiOjAuMCwiQm90dG9tIjowLjB9LCJQYWRkaW5nIjp7IiRpZCI6IjczIiwiVG9wIjowLjAsIkxlZnQiOjAuMCwiUmlnaHQiOjAuMCwiQm90dG9tIjowLjB9LCJCYWNrZ3JvdW5kIjp7IiRpZCI6Ijc0IiwiQ29sb3IiOnsiJHJlZiI6IjQ0In19LCJJc1Zpc2libGUiOnRydWUsIldpZHRoIjowLjAsIkhlaWdodCI6MC4wLCJCb3JkZXJTdHlsZSI6eyIkaWQiOiI3NSIsIkxpbmVDb2xvciI6bnVsbCwiTGluZVdlaWdodCI6MC4wLCJMaW5lVHlwZSI6MCwiUGFyZW50U3R5bGUiOm51bGx9LCJQYXJlbnRTdHlsZSI6bnVsbH0sIkRhdGVTdHlsZSI6eyIkaWQiOiI3NiIsIkZvbnRTZXR0aW5ncyI6eyIkaWQiOiI3NyIsIkZvbnRTaXplIjoxMCwiRm9udE5hbWUiOiJDYWxpYnJpIiwiSXNCb2xkIjpmYWxzZSwiSXNJdGFsaWMiOmZhbHNlLCJJc1VuZGVybGluZWQiOmZhbHNlLCJQYXJlbnRTdHlsZSI6bnVsbH0sIkF1dG9TaXplIjowLCJGb3JlZ3JvdW5kIjp7IiRpZCI6Ijc4IiwiQ29sb3IiOnsiJGlkIjoiN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wIiwiVG9wIjowLjAsIkxlZnQiOjAuMCwiUmlnaHQiOjAuMCwiQm90dG9tIjowLjB9LCJQYWRkaW5nIjp7IiRpZCI6IjgxIiwiVG9wIjowLjAsIkxlZnQiOjAuMCwiUmlnaHQiOjAuMCwiQm90dG9tIjowLjB9LCJCYWNrZ3JvdW5kIjp7IiRpZCI6IjgyIiwiQ29sb3IiOnsiJHJlZiI6IjQ0In19LCJJc1Zpc2libGUiOnRydWUsIldpZHRoIjowLjAsIkhlaWdodCI6MC4wLCJCb3JkZXJTdHlsZSI6eyIkaWQiOiI4MyIsIkxpbmVDb2xvciI6bnVsbCwiTGluZVdlaWdodCI6MC4wLCJMaW5lVHlwZSI6MCwiUGFyZW50U3R5bGUiOm51bGx9LCJQYXJlbnRTdHlsZSI6bnVsbH0sIkRhdGVGb3JtYXQiOnsiJGlkIjoi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UiLCJGb3JtYXQiOjAsIklzVmlzaWJsZSI6ZmFsc2UsIkxhc3RLbm93blZpc2liaWxpdHlTdGF0ZSI6ZmFsc2V9LCJJc1Zpc2libGUiOnRydWUsIlBhcmVudFN0eWxlIjpudWxsfSwiSW5kZXgiOjAsIlNtYXJ0RHVyYXRpb25BY3RpdmF0ZWQiOmZhbHNlLCJEYXRlRm9ybWF0Ijp7IiRyZWYiOiI4NCJ9LCJXZWVrTnVtYmVyaW5nIjp7IiRpZCI6Ijg2IiwiRm9ybWF0IjowLCJJc1Zpc2libGUiOmZhbHNlLCJMYXN0S25vd25WaXNpYmlsaXR5U3RhdGUiOmZhbHNlfSwiSWQiOiIzNzY3NjUzYi1kMzcwLTQzMmQtYTlhYS0wZWRjOWNmNDBkMmQiLCJJbXBvcnRJZCI6IjIiLCJUaXRsZSI6IlJlcXVpcmVtZW50cyBBbmFseXNpcyIsIk5vdGUiOm51bGwsIkh5cGVybGluayI6eyIkaWQiOiI4NyIsIkFkZHJlc3MiOiIiLCJTdWJBZGRyZXNzIjoiIn0sIklzQ2hhbmdlZCI6ZmFsc2UsIklzTmV3IjpmYWxzZX19XSwiX21pbGVzdG9uZXMiOltdLCJJZCI6IjAwMDAwMDAwLTAwMDAtMDAwMC0wMDAwLTAwMDAwMDAwMDAwMCIsIklzU2luZ2xlSXRlbVJvdyI6dHJ1ZX1dLCJJbmRleCI6MCwiSWQiOiIxYzU0NzEyOC1mODZjLTQ4NTctODlmMC00NDllYzZkMzE3YzMiLCJIZWFkZXJUZXh0IjoiJDE3LDYwMCIsIklzRGVmYXVsdCI6ZmFsc2UsIlN0eWxlIjp7IiRpZCI6Ijg4IiwiSGVhZGVyU3R5bGUiOnsiJGlkIjoiODkiLCJUZXh0U3R5bGUiOnsiJGlkIjoiOTAiLCJGb250U2V0dGluZ3MiOnsiJGlkIjoiOTEiLCJGb250U2l6ZSI6MTEsIkZvbnROYW1lIjoiQ2FsaWJyaSIsIklzQm9sZCI6dHJ1ZSwiSXNJdGFsaWMiOmZhbHNlLCJJc1VuZGVybGluZWQiOmZhbHNlLCJQYXJlbnRTdHlsZSI6bnVsbH0sIkF1dG9TaXplIjoyLCJGb3JlZ3JvdW5kIjp7IiRpZCI6IjkyIiwiQ29sb3IiOnsiJGlkIjoiOTMiLCJBIjoyNTUsIlIiOjAsIkciOjAsIkIiOjB9fSwiTWF4V2lkdGgiOiJJbmZpbml0eSIsIk1heEhlaWdodCI6MC4wLCJTbWFydEZvcmVncm91bmRJc0FjdGl2ZSI6ZmFsc2UsIkhvcml6b250YWxBbGlnbm1lbnQiOjAsIlZlcnRpY2FsQWxpZ25tZW50IjowLCJTbWFydEZvcmVncm91bmQiOm51bGwsIkJhY2tncm91bmRGaWxsVHlwZSI6MCwiTWFyZ2luIjp7IiRpZCI6Ijk0IiwiVG9wIjowLjAsIkxlZnQiOjAuMCwiUmlnaHQiOjAuMCwiQm90dG9tIjowLjB9LCJQYWRkaW5nIjp7IiRpZCI6Ijk1IiwiVG9wIjowLjAsIkxlZnQiOjAuMCwiUmlnaHQiOjAuMCwiQm90dG9tIjowLjB9LCJCYWNrZ3JvdW5kIjpudWxsLCJJc1Zpc2libGUiOnRydWUsIldpZHRoIjowLjAsIkhlaWdodCI6MC4wLCJCb3JkZXJTdHlsZSI6bnVsbCwiUGFyZW50U3R5bGUiOm51bGx9LCJSZWN0YW5nbGVTdHlsZSI6eyIkaWQiOiI5NiIsIk1hcmdpbiI6eyIkaWQiOiI5NyIsIlRvcCI6MC4wLCJMZWZ0IjowLjAsIlJpZ2h0IjowLjAsIkJvdHRvbSI6MC4wfSwiUGFkZGluZyI6eyIkaWQiOiI5OCIsIlRvcCI6MC4wLCJMZWZ0IjowLjAsIlJpZ2h0IjowLjAsIkJvdHRvbSI6MC4wfSwiQmFja2dyb3VuZCI6eyIkaWQiOiI5OSIsIkNvbG9yIjp7IiRpZCI6IjEwMCIsIkEiOjYzLCJSIjowLCJHIjoxMTQsIkIiOjE4OH19LCJJc1Zpc2libGUiOnRydWUsIldpZHRoIjowLjAsIkhlaWdodCI6MC4wLCJCb3JkZXJTdHlsZSI6eyIkaWQiOiIxMDEiLCJMaW5lQ29sb3IiOnsiJGlkIjoiMTAyIiwiJHR5cGUiOiJOTFJFLkNvbW1vbi5Eb20uU29saWRDb2xvckJydXNoLCBOTFJFLkNvbW1vbiIsIkNvbG9yIjp7IiRpZCI6IjEwMyIsIkEiOjI1NSwiUiI6MjU1LCJHIjowLCJCIjowfX0sIkxpbmVXZWlnaHQiOjAuMCwiTGluZVR5cGUiOjAsIlBhcmVudFN0eWxlIjpudWxsfSwiUGFyZW50U3R5bGUiOm51bGx9LCJNYXJnaW4iOnsiJGlkIjoiMTA0IiwiVG9wIjowLjAsIkxlZnQiOjAuMCwiUmlnaHQiOjAuMCwiQm90dG9tIjowLjB9LCJQYWRkaW5nIjp7IiRpZCI6IjEwNSIsIlRvcCI6MC4wLCJMZWZ0IjowLjAsIlJpZ2h0IjowLjAsIkJvdHRvbSI6MC4wfSwiQmFja2dyb3VuZCI6bnVsbCwiSXNWaXNpYmxlIjp0cnVlLCJXaWR0aCI6MC4wLCJIZWlnaHQiOjAuMCwiQm9yZGVyU3R5bGUiOm51bGwsIlBhcmVudFN0eWxlIjpudWxsfSwiQmFja2dyb3VuZFN0eWxlIjp7IiRpZCI6IjEwNiIsIk1hcmdpbiI6eyIkaWQiOiIxMDciLCJUb3AiOjAuMCwiTGVmdCI6MC4wLCJSaWdodCI6MC4wLCJCb3R0b20iOjAuMH0sIlBhZGRpbmciOnsiJGlkIjoiMTA4IiwiVG9wIjowLjAsIkxlZnQiOjAuMCwiUmlnaHQiOjAuMCwiQm90dG9tIjowLjB9LCJCYWNrZ3JvdW5kIjp7IiRpZCI6IjEwOSIsIkNvbG9yIjp7IiRpZCI6IjExMCIsIkEiOjUxLCJSIjoxNjUsIkciOjE2NSwiQiI6MTY1fX0sIklzVmlzaWJsZSI6dHJ1ZSwiV2lkdGgiOjAuMCwiSGVpZ2h0IjowLjAsIkJvcmRlclN0eWxlIjp7IiRpZCI6IjExMSIsIkxpbmVDb2xvciI6eyIkaWQiOiIxMTIiLCIkdHlwZSI6Ik5MUkUuQ29tbW9uLkRvbS5Tb2xpZENvbG9yQnJ1c2gsIE5MUkUuQ29tbW9uIiwiQ29sb3IiOnsiJGlkIjoiMTEzIiwiQSI6MjU1LCJSIjoyNTUsIkciOjAsIkIiOjB9fSwiTGluZVdlaWdodCI6MC4wLCJMaW5lVHlwZSI6MCwiUGFyZW50U3R5bGUiOm51bGx9LCJQYXJlbnRTdHlsZSI6bnVsbH0sIk1hcmdpbiI6eyIkaWQiOiIxMTQiLCJUb3AiOjAuMCwiTGVmdCI6MC4wLCJSaWdodCI6MC4wLCJCb3R0b20iOjAuMH0sIlBhZGRpbmciOnsiJGlkIjoiMTE1IiwiVG9wIjowLjAsIkxlZnQiOjAuMCwiUmlnaHQiOjAuMCwiQm90dG9tIjowLjB9LCJJc1Zpc2libGUiOnRydWUsIldpZHRoIjowLjAsIkhlaWdodCI6MC4wLCJCb3JkZXJTdHlsZSI6bnVsbCwiUGFyZW50U3R5bGUiOm51bGx9fSx7IiRpZCI6IjExNiIsIl9yb3dzIjpbeyIkaWQiOiIxMTciLCJfdGFza3MiOlt7IiRpZCI6IjExOCIsIl9hdHRhY2hlZE1pbGVzdG9uZXMiOltdLCJUYXNrRGVmaW5pdGlvbiI6eyIkaWQiOiIxMTkiLCJHcm91cE5hbWUiOm51bGwsIlN0YXJ0RGF0ZSI6IjIwMjAtMDEtMTZUMDA6MDA6MDAiLCJFbmREYXRlIjoiMjAyMC0wNC0yOVQyMzo1OTowMCIsIlBlcmNlbnRhZ2VDb21wbGV0ZSI6MTAwLjAsIlN0eWxlIjp7IiRpZCI6IjEyMCIsIlNoYXBlIjowLCJTaGFwZVRoaWNrbmVzcyI6MCwiRHVyYXRpb25Gb3JtYXQiOjAsIkluY2x1ZGVOb25Xb3JraW5nRGF5c0luRHVyYXRpb24iOmZhbHNlLCJQZXJjZW50YWdlQ29tcGxldGVTdHlsZSI6eyIkaWQiOiIxMjEiLCJGb250U2V0dGluZ3MiOnsiJGlkIjoiMTIyIiwiRm9udFNpemUiOjEwLCJGb250TmFtZSI6IkZyYW5rbGluIEdvdGhpYyBNZWRpdW0iLCJJc0JvbGQiOmZhbHNlLCJJc0l0YWxpYyI6ZmFsc2UsIklzVW5kZXJsaW5lZCI6ZmFsc2UsIlBhcmVudFN0eWxlIjpudWxsfSwiQXV0b1NpemUiOjAsIkZvcmVncm91bmQiOnsiJGlkIjoiMTIzIiwiQ29sb3IiOnsiJGlkIjoiMTI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yNSIsIlRvcCI6MC4wLCJMZWZ0IjowLjAsIlJpZ2h0IjowLjAsIkJvdHRvbSI6MC4wfSwiUGFkZGluZyI6eyIkaWQiOiIxMjYiLCJUb3AiOjAuMCwiTGVmdCI6MC4wLCJSaWdodCI6MC4wLCJCb3R0b20iOjAuMH0sIkJhY2tncm91bmQiOnsiJGlkIjoiMTI3IiwiQ29sb3IiOnsiJGlkIjoiMTI4IiwiQSI6ODksIlIiOjAsIkciOjAsIkIiOjB9fSwiSXNWaXNpYmxlIjp0cnVlLCJXaWR0aCI6MC4wLCJIZWlnaHQiOjAuMCwiQm9yZGVyU3R5bGUiOnsiJGlkIjoiMTI5IiwiTGluZUNvbG9yIjpudWxsLCJMaW5lV2VpZ2h0IjowLjAsIkxpbmVUeXBlIjowLCJQYXJlbnRTdHlsZSI6bnVsbH0sIlBhcmVudFN0eWxlIjpudWxsfSwiRHVyYXRpb25TdHlsZSI6eyIkaWQiOiIxMzAiLCJGb250U2V0dGluZ3MiOnsiJGlkIjoiMTMxIiwiRm9udFNpemUiOjEwLCJGb250TmFtZSI6IkNhbGlicmkiLCJJc0JvbGQiOmZhbHNlLCJJc0l0YWxpYyI6ZmFsc2UsIklzVW5kZXJsaW5lZCI6ZmFsc2UsIlBhcmVudFN0eWxlIjpudWxsfSwiQXV0b1NpemUiOjAsIkZvcmVncm91bmQiOnsiJGlkIjoiMTMyIiwiQ29sb3IiOnsiJGlkIjoiMTM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0IiwiVG9wIjowLjAsIkxlZnQiOjAuMCwiUmlnaHQiOjAuMCwiQm90dG9tIjowLjB9LCJQYWRkaW5nIjp7IiRpZCI6IjEzNSIsIlRvcCI6MC4wLCJMZWZ0IjowLjAsIlJpZ2h0IjowLjAsIkJvdHRvbSI6MC4wfSwiQmFja2dyb3VuZCI6eyIkaWQiOiIxMzYiLCJDb2xvciI6eyIkcmVmIjoiMTI4In19LCJJc1Zpc2libGUiOnRydWUsIldpZHRoIjowLjAsIkhlaWdodCI6MC4wLCJCb3JkZXJTdHlsZSI6eyIkaWQiOiIxMzciLCJMaW5lQ29sb3IiOm51bGwsIkxpbmVXZWlnaHQiOjAuMCwiTGluZVR5cGUiOjAsIlBhcmVudFN0eWxlIjpudWxsfSwiUGFyZW50U3R5bGUiOm51bGx9LCJIb3Jpem9udGFsQ29ubmVjdG9yU3R5bGUiOnsiJGlkIjoiMTM4IiwiTGluZUNvbG9yIjp7IiRpZCI6IjEzOSIsIiR0eXBlIjoiTkxSRS5Db21tb24uRG9tLlNvbGlkQ29sb3JCcnVzaCwgTkxSRS5Db21tb24iLCJDb2xvciI6eyIkaWQiOiIxNDAiLCJBIjoyNTUsIlIiOjIwNCwiRyI6MjA0LCJCIjoyMDR9fSwiTGluZVdlaWdodCI6MS4wLCJMaW5lVHlwZSI6MCwiUGFyZW50U3R5bGUiOm51bGx9LCJWZXJ0aWNhbENvbm5lY3RvclN0eWxlIjp7IiRpZCI6IjE0MSIsIkxpbmVDb2xvciI6eyIkaWQiOiIxNDIiLCIkdHlwZSI6Ik5MUkUuQ29tbW9uLkRvbS5Tb2xpZENvbG9yQnJ1c2gsIE5MUkUuQ29tbW9uIiwiQ29sb3IiOnsiJGlkIjoiMTQz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Q0IiwiTWFyZ2luIjp7IiRpZCI6IjE0NSIsIlRvcCI6MC4wLCJMZWZ0Ijo0LjAsIlJpZ2h0Ijo0LjAsIkJvdHRvbSI6MC4wfSwiUGFkZGluZyI6eyIkaWQiOiIxNDYiLCJUb3AiOjAuMCwiTGVmdCI6MC4wLCJSaWdodCI6MC4wLCJCb3R0b20iOjAuMH0sIkJhY2tncm91bmQiOnsiJGlkIjoiMTQ3IiwiQ29sb3IiOnsiJGlkIjoiMTQ4IiwiQSI6MjU1LCJSIjoxMTIsIkciOjQ4LCJCIjoxNjB9fSwiSXNWaXNpYmxlIjp0cnVlLCJXaWR0aCI6MC4wLCJIZWlnaHQiOjEwLjAsIkJvcmRlclN0eWxlIjp7IiRpZCI6IjE0OSIsIkxpbmVDb2xvciI6eyIkaWQiOiIxNTAiLCIkdHlwZSI6Ik5MUkUuQ29tbW9uLkRvbS5Tb2xpZENvbG9yQnJ1c2gsIE5MUkUuQ29tbW9uIiwiQ29sb3IiOnsiJGlkIjoiMTUxIiwiQSI6MjU1LCJSIjoyNTUsIkciOjI1NSwiQiI6MjU1fX0sIkxpbmVXZWlnaHQiOjAuMCwiTGluZVR5cGUiOjAsIlBhcmVudFN0eWxlIjpudWxsfSwiUGFyZW50U3R5bGUiOm51bGx9LCJUaXRsZVN0eWxlIjp7IiRpZCI6IjE1MiIsIkZvbnRTZXR0aW5ncyI6eyIkaWQiOiIxNTMiLCJGb250U2l6ZSI6MTEsIkZvbnROYW1lIjoiRnJhbmtsaW4gR290aGljIE1lZGl1bSIsIklzQm9sZCI6ZmFsc2UsIklzSXRhbGljIjpmYWxzZSwiSXNVbmRlcmxpbmVkIjpmYWxzZSwiUGFyZW50U3R5bGUiOm51bGx9LCJBdXRvU2l6ZSI6MCwiRm9yZWdyb3VuZCI6eyIkaWQiOiIxNTQiLCJDb2xvciI6eyIkaWQiOiIxNTU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eyIkaWQiOiIxNTgiLCJDb2xvciI6eyIkcmVmIjoiMTI4In19LCJJc1Zpc2libGUiOnRydWUsIldpZHRoIjowLjAsIkhlaWdodCI6MC4wLCJCb3JkZXJTdHlsZSI6eyIkaWQiOiIxNTkiLCJMaW5lQ29sb3IiOm51bGwsIkxpbmVXZWlnaHQiOjAuMCwiTGluZVR5cGUiOjAsIlBhcmVudFN0eWxlIjpudWxsfSwiUGFyZW50U3R5bGUiOm51bGx9LCJEYXRlU3R5bGUiOnsiJGlkIjoiMTYwIiwiRm9udFNldHRpbmdzIjp7IiRpZCI6IjE2MSIsIkZvbnRTaXplIjoxMCwiRm9udE5hbWUiOiJDYWxpYnJpIiwiSXNCb2xkIjpmYWxzZSwiSXNJdGFsaWMiOmZhbHNlLCJJc1VuZGVybGluZWQiOmZhbHNlLCJQYXJlbnRTdHlsZSI6bnVsbH0sIkF1dG9TaXplIjowLCJGb3JlZ3JvdW5kIjp7IiRpZCI6IjE2MiIsIkNvbG9yIjp7IiRpZCI6IjE2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0IiwiVG9wIjowLjAsIkxlZnQiOjAuMCwiUmlnaHQiOjAuMCwiQm90dG9tIjowLjB9LCJQYWRkaW5nIjp7IiRpZCI6IjE2NSIsIlRvcCI6MC4wLCJMZWZ0IjowLjAsIlJpZ2h0IjowLjAsIkJvdHRvbSI6MC4wfSwiQmFja2dyb3VuZCI6eyIkaWQiOiIxNjYiLCJDb2xvciI6eyIkcmVmIjoiMTI4In19LCJJc1Zpc2libGUiOnRydWUsIldpZHRoIjowLjAsIkhlaWdodCI6MC4wLCJCb3JkZXJTdHlsZSI6eyIkaWQiOiIxNjciLCJMaW5lQ29sb3IiOm51bGwsIkxpbmVXZWlnaHQiOjAuMCwiTGluZVR5cGUiOjAsIlBhcmVudFN0eWxlIjpudWxsfSwiUGFyZW50U3R5bGUiOm51bGx9LCJEYXRlRm9ybWF0Ijp7IiRpZCI6IjE2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kiLCJGb3JtYXQiOjAsIklzVmlzaWJsZSI6ZmFsc2UsIkxhc3RLbm93blZpc2liaWxpdHlTdGF0ZSI6ZmFsc2V9LCJJc1Zpc2libGUiOnRydWUsIlBhcmVudFN0eWxlIjpudWxsfSwiSW5kZXgiOjEsIlNtYXJ0RHVyYXRpb25BY3RpdmF0ZWQiOmZhbHNlLCJEYXRlRm9ybWF0Ijp7IiRyZWYiOiIxNjgifSwiV2Vla051bWJlcmluZyI6eyIkaWQiOiIxNzAiLCJGb3JtYXQiOjAsIklzVmlzaWJsZSI6ZmFsc2UsIkxhc3RLbm93blZpc2liaWxpdHlTdGF0ZSI6ZmFsc2V9LCJJZCI6IjUyZDFiOTFhLWYzYzEtNDA4My05MDg4LTBjNzM2MWUzZDNjMyIsIkltcG9ydElkIjoiMyIsIlRpdGxlIjoiU29mdHdhcmUgRGVzaWduIiwiTm90ZSI6bnVsbCwiSHlwZXJsaW5rIjp7IiRpZCI6IjE3MSIsIkFkZHJlc3MiOiIiLCJTdWJBZGRyZXNzIjoiIn0sIklzQ2hhbmdlZCI6ZmFsc2UsIklzTmV3IjpmYWxzZX19XSwiX21pbGVzdG9uZXMiOltdLCJJZCI6IjAwMDAwMDAwLTAwMDAtMDAwMC0wMDAwLTAwMDAwMDAwMDAwMCIsIklzU2luZ2xlSXRlbVJvdyI6dHJ1ZX1dLCJJbmRleCI6MSwiSWQiOiI0Y2NkNTQzZC0yMzNmLTQ2ZGQtYmQ5Mi0wNDJhYTc3YmZmM2YiLCJIZWFkZXJUZXh0IjoiJDUyLDgwMCIsIklzRGVmYXVsdCI6ZmFsc2UsIlN0eWxlIjp7IiRpZCI6IjE3MiIsIkhlYWRlclN0eWxlIjp7IiRpZCI6IjE3MyIsIlRleHRTdHlsZSI6eyIkaWQiOiIxNzQiLCJGb250U2V0dGluZ3MiOnsiJGlkIjoiMTc1IiwiRm9udFNpemUiOjExLCJGb250TmFtZSI6IkNhbGlicmkiLCJJc0JvbGQiOnRydWUsIklzSXRhbGljIjpmYWxzZSwiSXNVbmRlcmxpbmVkIjpmYWxzZSwiUGFyZW50U3R5bGUiOm51bGx9LCJBdXRvU2l6ZSI6MiwiRm9yZWdyb3VuZCI6eyIkaWQiOiIxNzYiLCJDb2xvciI6eyIkaWQiOiIxNzc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3OCIsIlRvcCI6MC4wLCJMZWZ0IjowLjAsIlJpZ2h0IjowLjAsIkJvdHRvbSI6MC4wfSwiUGFkZGluZyI6eyIkaWQiOiIxNzkiLCJUb3AiOjAuMCwiTGVmdCI6MC4wLCJSaWdodCI6MC4wLCJCb3R0b20iOjAuMH0sIkJhY2tncm91bmQiOm51bGwsIklzVmlzaWJsZSI6dHJ1ZSwiV2lkdGgiOjAuMCwiSGVpZ2h0IjowLjAsIkJvcmRlclN0eWxlIjpudWxsLCJQYXJlbnRTdHlsZSI6bnVsbH0sIlJlY3RhbmdsZVN0eWxlIjp7IiRpZCI6IjE4MCIsIk1hcmdpbiI6eyIkaWQiOiIxODEiLCJUb3AiOjAuMCwiTGVmdCI6MC4wLCJSaWdodCI6MC4wLCJCb3R0b20iOjAuMH0sIlBhZGRpbmciOnsiJGlkIjoiMTgyIiwiVG9wIjowLjAsIkxlZnQiOjAuMCwiUmlnaHQiOjAuMCwiQm90dG9tIjowLjB9LCJCYWNrZ3JvdW5kIjp7IiRpZCI6IjE4MyIsIkNvbG9yIjp7IiRpZCI6IjE4NCIsIkEiOjYzLCJSIjo5MSwiRyI6MTU1LCJCIjoyMTN9fSwiSXNWaXNpYmxlIjp0cnVlLCJXaWR0aCI6MC4wLCJIZWlnaHQiOjAuMCwiQm9yZGVyU3R5bGUiOnsiJGlkIjoiMTg1IiwiTGluZUNvbG9yIjp7IiRpZCI6IjE4NiIsIiR0eXBlIjoiTkxSRS5Db21tb24uRG9tLlNvbGlkQ29sb3JCcnVzaCwgTkxSRS5Db21tb24iLCJDb2xvciI6eyIkaWQiOiIxODciLCJBIjoyNTUsIlIiOjI1NSwiRyI6MCwiQiI6MH19LCJMaW5lV2VpZ2h0IjowLjAsIkxpbmVUeXBlIjowLCJQYXJlbnRTdHlsZSI6bnVsbH0sIlBhcmVudFN0eWxlIjpudWxsfSwiTWFyZ2luIjp7IiRpZCI6IjE4OCIsIlRvcCI6MC4wLCJMZWZ0IjowLjAsIlJpZ2h0IjowLjAsIkJvdHRvbSI6MC4wfSwiUGFkZGluZyI6eyIkaWQiOiIxODkiLCJUb3AiOjAuMCwiTGVmdCI6MC4wLCJSaWdodCI6MC4wLCJCb3R0b20iOjAuMH0sIkJhY2tncm91bmQiOm51bGwsIklzVmlzaWJsZSI6dHJ1ZSwiV2lkdGgiOjAuMCwiSGVpZ2h0IjowLjAsIkJvcmRlclN0eWxlIjpudWxsLCJQYXJlbnRTdHlsZSI6bnVsbH0sIkJhY2tncm91bmRTdHlsZSI6eyIkaWQiOiIxOTAiLCJNYXJnaW4iOnsiJGlkIjoiMTkxIiwiVG9wIjowLjAsIkxlZnQiOjAuMCwiUmlnaHQiOjAuMCwiQm90dG9tIjowLjB9LCJQYWRkaW5nIjp7IiRpZCI6IjE5MiIsIlRvcCI6MC4wLCJMZWZ0IjowLjAsIlJpZ2h0IjowLjAsIkJvdHRvbSI6MC4wfSwiQmFja2dyb3VuZCI6eyIkaWQiOiIxOTMiLCJDb2xvciI6eyIkaWQiOiIxOTQiLCJBIjo1MSwiUiI6MTY1LCJHIjoxNjUsIkIiOjE2NX19LCJJc1Zpc2libGUiOnRydWUsIldpZHRoIjowLjAsIkhlaWdodCI6MC4wLCJCb3JkZXJTdHlsZSI6eyIkaWQiOiIxOTUiLCJMaW5lQ29sb3IiOnsiJGlkIjoiMTk2IiwiJHR5cGUiOiJOTFJFLkNvbW1vbi5Eb20uU29saWRDb2xvckJydXNoLCBOTFJFLkNvbW1vbiIsIkNvbG9yIjp7IiRpZCI6IjE5NyIsIkEiOjI1NSwiUiI6MjU1LCJHIjowLCJCIjowfX0sIkxpbmVXZWlnaHQiOjAuMCwiTGluZVR5cGUiOjAsIlBhcmVudFN0eWxlIjpudWxsfSwiUGFyZW50U3R5bGUiOm51bGx9LCJNYXJnaW4iOnsiJGlkIjoiMTk4IiwiVG9wIjowLjAsIkxlZnQiOjAuMCwiUmlnaHQiOjAuMCwiQm90dG9tIjowLjB9LCJQYWRkaW5nIjp7IiRpZCI6IjE5OSIsIlRvcCI6MC4wLCJMZWZ0IjowLjAsIlJpZ2h0IjowLjAsIkJvdHRvbSI6MC4wfSwiSXNWaXNpYmxlIjp0cnVlLCJXaWR0aCI6MC4wLCJIZWlnaHQiOjAuMCwiQm9yZGVyU3R5bGUiOm51bGwsIlBhcmVudFN0eWxlIjpudWxsfX0seyIkaWQiOiIyMDAiLCJfcm93cyI6W3siJGlkIjoiMjAxIiwiX3Rhc2tzIjpbXSwiX21pbGVzdG9uZXMiOlt7IiRpZCI6IjIwMiIsIklkIjoiM2RlODllYWEtOWRhYS00YTMyLWI5MTYtNWU5YjVjYjA1ZTRhIiwiSW5kZXgiOjIsIkdyb3VwSWQiOm51bGwsIlRpdGxlIjoiUmV2aWV3IiwiRGF0ZVRpbWUiOiIyMDIwLTA0LTI3VDIzOjU5OjAwIiwiUGVyY2VudGFnZUNvbXBsZXRlIjoxMDAuMCwiTm90ZSI6bnVsbCwiU3R5bGUiOnsiJGlkIjoiMjAzIiwiVGl0bGVQb3NpdGlvbiI6IlJpZ2h0IiwiRGF0ZVBvc2l0aW9uIjoiTGVmdCIsIlNoYXBlVHlwZSI6MSwiU2hhcGVTaXplIjowLCJTaGFwZVN0eWxlIjp7IiRpZCI6IjIwNCIsIk1hcmdpbiI6eyIkaWQiOiIyMDUiLCJUb3AiOjAuMCwiTGVmdCI6MC4wLCJSaWdodCI6MC4wLCJCb3R0b20iOjAuMH0sIlBhZGRpbmciOnsiJGlkIjoiMjA2IiwiVG9wIjowLjAsIkxlZnQiOjAuMCwiUmlnaHQiOjAuMCwiQm90dG9tIjowLjB9LCJCYWNrZ3JvdW5kIjp7IiRpZCI6IjIwNyIsIkNvbG9yIjp7IiRpZCI6IjIwOCIsIkEiOjI1NSwiUiI6MCwiRyI6MTEyLCJCIjoxOTJ9fSwiSXNWaXNpYmxlIjp0cnVlLCJXaWR0aCI6MTIuMCwiSGVpZ2h0IjoxNC4wLCJCb3JkZXJTdHlsZSI6eyIkaWQiOiIyMDkiLCJMaW5lQ29sb3IiOnsiJGlkIjoiMjEwIiwiJHR5cGUiOiJOTFJFLkNvbW1vbi5Eb20uU29saWRDb2xvckJydXNoLCBOTFJFLkNvbW1vbiIsIkNvbG9yIjp7IiRpZCI6IjIxMSIsIkEiOjI1NSwiUiI6MjU1LCJHIjowLCJCIjowfX0sIkxpbmVXZWlnaHQiOjAuMCwiTGluZVR5cGUiOjAsIlBhcmVudFN0eWxlIjpudWxsfSwiUGFyZW50U3R5bGUiOm51bGx9LCJUaXRsZVN0eWxlIjp7IiRpZCI6IjIxMiIsIkZvbnRTZXR0aW5ncyI6eyIkaWQiOiIyMTMiLCJGb250U2l6ZSI6MTEsIkZvbnROYW1lIjoiQ2FsaWJyaSIsIklzQm9sZCI6dHJ1ZSwiSXNJdGFsaWMiOmZhbHNlLCJJc1VuZGVybGluZWQiOmZhbHNlLCJQYXJlbnRTdHlsZSI6bnVsbH0sIkF1dG9TaXplIjowLCJGb3JlZ3JvdW5kIjp7IiRpZCI6IjIxNCIsIkNvbG9yIjp7IiRpZCI6IjIx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TYiLCJUb3AiOjAuMCwiTGVmdCI6MC4wLCJSaWdodCI6MC4wLCJCb3R0b20iOjAuMH0sIlBhZGRpbmciOnsiJGlkIjoiMjE3IiwiVG9wIjowLjAsIkxlZnQiOjAuMCwiUmlnaHQiOjAuMCwiQm90dG9tIjowLjB9LCJCYWNrZ3JvdW5kIjp7IiRpZCI6IjIxOCIsIkNvbG9yIjp7IiRpZCI6IjIxOSIsIkEiOjg5LCJSIjowLCJHIjowLCJCIjowfX0sIklzVmlzaWJsZSI6dHJ1ZSwiV2lkdGgiOjAuMCwiSGVpZ2h0IjowLjAsIkJvcmRlclN0eWxlIjpudWxsLCJQYXJlbnRTdHlsZSI6bnVsbH0sIkRhdGVTdHlsZSI6eyIkaWQiOiIyMjAiLCJGb250U2V0dGluZ3MiOnsiJGlkIjoiMjIxIiwiRm9udFNpemUiOjEwLCJGb250TmFtZSI6IkNhbGlicmkiLCJJc0JvbGQiOmZhbHNlLCJJc0l0YWxpYyI6ZmFsc2UsIklzVW5kZXJsaW5lZCI6ZmFsc2UsIlBhcmVudFN0eWxlIjpudWxsfSwiQXV0b1NpemUiOjAsIkZvcmVncm91bmQiOnsiJGlkIjoiMjIyIiwiQ29sb3IiOnsiJGlkIjoiMj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QiLCJUb3AiOjAuMCwiTGVmdCI6MC4wLCJSaWdodCI6MC4wLCJCb3R0b20iOjAuMH0sIlBhZGRpbmciOnsiJGlkIjoiMjI1IiwiVG9wIjowLjAsIkxlZnQiOjAuMCwiUmlnaHQiOjAuMCwiQm90dG9tIjowLjB9LCJCYWNrZ3JvdW5kIjp7IiRpZCI6IjIyNiIsIkNvbG9yIjp7IiRpZCI6IjIyNyIsIkEiOjg5LCJSIjowLCJHIjowLCJCIjowfX0sIklzVmlzaWJsZSI6ZmFsc2UsIldpZHRoIjowLjAsIkhlaWdodCI6MC4wLCJCb3JkZXJTdHlsZSI6bnVsbCwiUGFyZW50U3R5bGUiOm51bGx9LCJEYXRlRm9ybWF0Ijp7IiRpZCI6IjI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k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IsIklkIjoiZGY5N2I4YWUtYzRmMS00NjJmLTkwY2YtMjBhMzIwYmMyNzU3IiwiSGVhZGVyVGV4dCI6IiQ0LDAwMCIsIklzRGVmYXVsdCI6ZmFsc2UsIlN0eWxlIjp7IiRpZCI6IjIzMCIsIkhlYWRlclN0eWxlIjp7IiRpZCI6IjIzMSIsIlRleHRTdHlsZSI6eyIkaWQiOiIyMzIiLCJGb250U2V0dGluZ3MiOnsiJGlkIjoiMjMzIiwiRm9udFNpemUiOjExLCJGb250TmFtZSI6IkNhbGlicmkiLCJJc0JvbGQiOnRydWUsIklzSXRhbGljIjpmYWxzZSwiSXNVbmRlcmxpbmVkIjpmYWxzZSwiUGFyZW50U3R5bGUiOm51bGx9LCJBdXRvU2l6ZSI6MiwiRm9yZWdyb3VuZCI6eyIkaWQiOiIyMzQiLCJDb2xvciI6eyIkaWQiOiIyMzUiLCJBIjoyNTUsIlIiOjAsIkciOjAsIkIiOjB9fSwiTWF4V2lkdGgiOiJJbmZpbml0eSIsIk1heEhlaWdodCI6MC4wLCJTbWFydEZvcmVncm91bmRJc0FjdGl2ZSI6ZmFsc2UsIkhvcml6b250YWxBbGlnbm1lbnQiOjAsIlZlcnRpY2FsQWxpZ25tZW50IjowLCJTbWFydEZvcmVncm91bmQiOm51bGwsIkJhY2tncm91bmRGaWxsVHlwZSI6MCwiTWFyZ2luIjp7IiRpZCI6IjIzNiIsIlRvcCI6MC4wLCJMZWZ0IjowLjAsIlJpZ2h0IjowLjAsIkJvdHRvbSI6MC4wfSwiUGFkZGluZyI6eyIkaWQiOiIyMzciLCJUb3AiOjAuMCwiTGVmdCI6MC4wLCJSaWdodCI6MC4wLCJCb3R0b20iOjAuMH0sIkJhY2tncm91bmQiOm51bGwsIklzVmlzaWJsZSI6dHJ1ZSwiV2lkdGgiOjAuMCwiSGVpZ2h0IjowLjAsIkJvcmRlclN0eWxlIjpudWxsLCJQYXJlbnRTdHlsZSI6bnVsbH0sIlJlY3RhbmdsZVN0eWxlIjp7IiRpZCI6IjIzOCIsIk1hcmdpbiI6eyIkaWQiOiIyMzkiLCJUb3AiOjAuMCwiTGVmdCI6MC4wLCJSaWdodCI6MC4wLCJCb3R0b20iOjAuMH0sIlBhZGRpbmciOnsiJGlkIjoiMjQwIiwiVG9wIjowLjAsIkxlZnQiOjAuMCwiUmlnaHQiOjAuMCwiQm90dG9tIjowLjB9LCJCYWNrZ3JvdW5kIjp7IiRpZCI6IjI0MSIsIkNvbG9yIjp7IiRpZCI6IjI0MiIsIkEiOjYzLCJSIjowLCJHIjoxMTQsIkIiOjE4OH19LCJJc1Zpc2libGUiOnRydWUsIldpZHRoIjowLjAsIkhlaWdodCI6MC4wLCJCb3JkZXJTdHlsZSI6eyIkaWQiOiIyNDMiLCJMaW5lQ29sb3IiOnsiJGlkIjoiMjQ0IiwiJHR5cGUiOiJOTFJFLkNvbW1vbi5Eb20uU29saWRDb2xvckJydXNoLCBOTFJFLkNvbW1vbiIsIkNvbG9yIjp7IiRpZCI6IjI0NSIsIkEiOjI1NSwiUiI6MjU1LCJHIjowLCJCIjowfX0sIkxpbmVXZWlnaHQiOjAuMCwiTGluZVR5cGUiOjAsIlBhcmVudFN0eWxlIjpudWxsfSwiUGFyZW50U3R5bGUiOm51bGx9LCJNYXJnaW4iOnsiJGlkIjoiMjQ2IiwiVG9wIjowLjAsIkxlZnQiOjAuMCwiUmlnaHQiOjAuMCwiQm90dG9tIjowLjB9LCJQYWRkaW5nIjp7IiRpZCI6IjI0NyIsIlRvcCI6MC4wLCJMZWZ0IjowLjAsIlJpZ2h0IjowLjAsIkJvdHRvbSI6MC4wfSwiQmFja2dyb3VuZCI6bnVsbCwiSXNWaXNpYmxlIjp0cnVlLCJXaWR0aCI6MC4wLCJIZWlnaHQiOjAuMCwiQm9yZGVyU3R5bGUiOm51bGwsIlBhcmVudFN0eWxlIjpudWxsfSwiQmFja2dyb3VuZFN0eWxlIjp7IiRpZCI6IjI0OCIsIk1hcmdpbiI6eyIkaWQiOiIyNDkiLCJUb3AiOjAuMCwiTGVmdCI6MC4wLCJSaWdodCI6MC4wLCJCb3R0b20iOjAuMH0sIlBhZGRpbmciOnsiJGlkIjoiMjUwIiwiVG9wIjowLjAsIkxlZnQiOjAuMCwiUmlnaHQiOjAuMCwiQm90dG9tIjowLjB9LCJCYWNrZ3JvdW5kIjp7IiRpZCI6IjI1MSIsIkNvbG9yIjp7IiRpZCI6IjI1MiIsIkEiOjUxLCJSIjoxNjUsIkciOjE2NSwiQiI6MTY1fX0sIklzVmlzaWJsZSI6dHJ1ZSwiV2lkdGgiOjAuMCwiSGVpZ2h0IjowLjAsIkJvcmRlclN0eWxlIjp7IiRpZCI6IjI1MyIsIkxpbmVDb2xvciI6eyIkaWQiOiIyNTQiLCIkdHlwZSI6Ik5MUkUuQ29tbW9uLkRvbS5Tb2xpZENvbG9yQnJ1c2gsIE5MUkUuQ29tbW9uIiwiQ29sb3IiOnsiJGlkIjoiMjU1IiwiQSI6MjU1LCJSIjoyNTUsIkciOjAsIkIiOjB9fSwiTGluZVdlaWdodCI6MC4wLCJMaW5lVHlwZSI6MCwiUGFyZW50U3R5bGUiOm51bGx9LCJQYXJlbnRTdHlsZSI6bnVsbH0sIk1hcmdpbiI6eyIkaWQiOiIyNTYiLCJUb3AiOjAuMCwiTGVmdCI6MC4wLCJSaWdodCI6MC4wLCJCb3R0b20iOjAuMH0sIlBhZGRpbmciOnsiJGlkIjoiMjU3IiwiVG9wIjowLjAsIkxlZnQiOjAuMCwiUmlnaHQiOjAuMCwiQm90dG9tIjowLjB9LCJJc1Zpc2libGUiOnRydWUsIldpZHRoIjowLjAsIkhlaWdodCI6MC4wLCJCb3JkZXJTdHlsZSI6bnVsbCwiUGFyZW50U3R5bGUiOm51bGx9fV0sIklkIjoiOGRhMTg3MzYtMjgxNy00ZDZiLTk5ZjktNjIyNGVhOWRiMjQxIiwiSW5kZXgiOjAsIkhlYWRlclRleHQiOiJQbGFubmluZyBQaGFzZSIsIlN0eWxlIjp7IiRpZCI6IjI1OCIsIkhlYWRlclN0eWxlIjp7IiRpZCI6IjI1OSIsIlRleHRJc1ZlcnRpY2FsIjpmYWxzZSwiVGV4dFN0eWxlIjp7IiRpZCI6IjI2MCIsIkZvbnRTZXR0aW5ncyI6eyIkaWQiOiIyNjEiLCJGb250U2l6ZSI6MTAsIkZvbnROYW1lIjoiRnJhbmtsaW4gR290aGljIE1lZGl1bSIsIklzQm9sZCI6ZmFsc2UsIklzSXRhbGljIjpmYWxzZSwiSXNVbmRlcmxpbmVkIjpmYWxzZSwiUGFyZW50U3R5bGUiOm51bGx9LCJBdXRvU2l6ZSI6MCwiRm9yZWdyb3VuZCI6eyIkaWQiOiIyNjIiLCJDb2xvciI6eyIkaWQiOiIyNjMiLCJBIjoyNTUsIlIiOjAsIkciOjAsIkIiOjB9fSwiTWF4V2lkdGgiOjAuMCwiTWF4SGVpZ2h0IjowLjAsIlNtYXJ0Rm9yZWdyb3VuZElzQWN0aXZlIjpmYWxzZSwiSG9yaXpvbnRhbEFsaWdubWVudCI6MCwiVmVydGljYWxBbGlnbm1lbnQiOjAsIlNtYXJ0Rm9yZWdyb3VuZCI6bnVsbCwiQmFja2dyb3VuZEZpbGxUeXBlIjowLCJNYXJnaW4iOnsiJGlkIjoiMjY0IiwiVG9wIjowLjAsIkxlZnQiOjAuMCwiUmlnaHQiOjAuMCwiQm90dG9tIjowLjB9LCJQYWRkaW5nIjp7IiRpZCI6IjI2NSIsIlRvcCI6MC4wLCJMZWZ0IjowLjAsIlJpZ2h0IjowLjAsIkJvdHRvbSI6MC4wfSwiQmFja2dyb3VuZCI6bnVsbCwiSXNWaXNpYmxlIjpmYWxzZSwiV2lkdGgiOjAuMCwiSGVpZ2h0IjowLjAsIkJvcmRlclN0eWxlIjpudWxsLCJQYXJlbnRTdHlsZSI6bnVsbH0sIlJlY3RhbmdsZVN0eWxlIjp7IiRpZCI6IjI2NiIsIk1hcmdpbiI6eyIkaWQiOiIyNjciLCJUb3AiOjAuMCwiTGVmdCI6MC4wLCJSaWdodCI6MC4wLCJCb3R0b20iOjAuMH0sIlBhZGRpbmciOnsiJGlkIjoiMjY4IiwiVG9wIjowLjAsIkxlZnQiOjAuMCwiUmlnaHQiOjAuMCwiQm90dG9tIjowLjB9LCJCYWNrZ3JvdW5kIjp7IiRpZCI6IjI2OSIsIkNvbG9yIjp7IiRpZCI6IjI3MCIsIkEiOjEyNywiUiI6MTY1LCJHIjoxNjUsIkIiOjE2NX19LCJJc1Zpc2libGUiOmZhbHNlLCJXaWR0aCI6MC4wLCJIZWlnaHQiOjAuMCwiQm9yZGVyU3R5bGUiOnsiJGlkIjoiMjcxIiwiTGluZUNvbG9yIjp7IiRpZCI6IjI3MiIsIiR0eXBlIjoiTkxSRS5Db21tb24uRG9tLlNvbGlkQ29sb3JCcnVzaCwgTkxSRS5Db21tb24iLCJDb2xvciI6eyIkaWQiOiIyNzMiLCJBIjoyNTUsIlIiOjI1NSwiRyI6MCwiQiI6MH19LCJMaW5lV2VpZ2h0IjowLjAsIkxpbmVUeXBlIjowLCJQYXJlbnRTdHlsZSI6bnVsbH0sIlBhcmVudFN0eWxlIjpudWxsfSwiTWFyZ2luIjp7IiRpZCI6IjI3NCIsIlRvcCI6MC4wLCJMZWZ0IjowLjAsIlJpZ2h0IjowLjAsIkJvdHRvbSI6MC4wfSwiUGFkZGluZyI6eyIkaWQiOiIyNzUiLCJUb3AiOjAuMCwiTGVmdCI6MC4wLCJSaWdodCI6MC4wLCJCb3R0b20iOjAuMH0sIkJhY2tncm91bmQiOm51bGwsIklzVmlzaWJsZSI6dHJ1ZSwiV2lkdGgiOjAuMCwiSGVpZ2h0IjowLjAsIkJvcmRlclN0eWxlIjpudWxsLCJQYXJlbnRTdHlsZSI6bnVsbH0sIkJhY2tncm91bmRTdHlsZSI6eyIkaWQiOiIyNzYiLCJNYXJnaW4iOnsiJGlkIjoiMjc3IiwiVG9wIjowLjAsIkxlZnQiOjAuMCwiUmlnaHQiOjAuMCwiQm90dG9tIjowLjB9LCJQYWRkaW5nIjp7IiRpZCI6IjI3OCIsIlRvcCI6MC4wLCJMZWZ0IjowLjAsIlJpZ2h0IjowLjAsIkJvdHRvbSI6MC4wfSwiQmFja2dyb3VuZCI6eyIkaWQiOiIyNzkiLCJDb2xvciI6eyIkaWQiOiIyODAiLCJBIjozOCwiUiI6OTEsIkciOjE1NSwiQiI6MjEzfX0sIklzVmlzaWJsZSI6dHJ1ZSwiV2lkdGgiOjAuMCwiSGVpZ2h0IjowLjAsIkJvcmRlclN0eWxlIjp7IiRpZCI6IjI4MSIsIkxpbmVDb2xvciI6eyIkaWQiOiIyODIiLCIkdHlwZSI6Ik5MUkUuQ29tbW9uLkRvbS5Tb2xpZENvbG9yQnJ1c2gsIE5MUkUuQ29tbW9uIiwiQ29sb3IiOnsiJGlkIjoiMjgzIiwiQSI6MjU1LCJSIjoyNTUsIkciOjAsIkIiOjB9fSwiTGluZVdlaWdodCI6MC4wLCJMaW5lVHlwZSI6MCwiUGFyZW50U3R5bGUiOm51bGx9LCJQYXJlbnRTdHlsZSI6bnVsbH0sIklzQWJvdmVUaW1lYmFuZCI6ZmFsc2UsIk1hcmdpbiI6eyIkaWQiOiIyODQiLCJUb3AiOjAuMCwiTGVmdCI6MC4wLCJSaWdodCI6MC4wLCJCb3R0b20iOjAuMH0sIlBhZGRpbmciOnsiJGlkIjoiMjg1IiwiVG9wIjowLjAsIkxlZnQiOjAuMCwiUmlnaHQiOjAuMCwiQm90dG9tIjowLjB9LCJJc1Zpc2libGUiOnRydWUsIldpZHRoIjowLjAsIkhlaWdodCI6MC4wLCJCb3JkZXJTdHlsZSI6eyIkaWQiOiIyODYiLCJMaW5lQ29sb3IiOm51bGwsIkxpbmVXZWlnaHQiOjAuMCwiTGluZVR5cGUiOjAsIlBhcmVudFN0eWxlIjpudWxsfSwiUGFyZW50U3R5bGUiOm51bGx9fSx7IiRpZCI6IjI4NyIsIl9hY3Rpdml0aWVzIjpbeyIkaWQiOiIyODgiLCJfcm93cyI6W3siJGlkIjoiMjg5IiwiX3Rhc2tzIjpbeyIkaWQiOiIyOTAiLCJfYXR0YWNoZWRNaWxlc3RvbmVzIjpbXSwiVGFza0RlZmluaXRpb24iOnsiJGlkIjoiMjkxIiwiR3JvdXBOYW1lIjpudWxsLCJTdGFydERhdGUiOiIyMDIwLTA0LTMwVDAwOjAwOjAwIiwiRW5kRGF0ZSI6IjIwMjAtMTEtMjVUMjM6NTk6MDAiLCJQZXJjZW50YWdlQ29tcGxldGUiOjc1LjAsIlN0eWxlIjp7IiRpZCI6IjI5MiIsIlNoYXBlIjowLCJTaGFwZVRoaWNrbmVzcyI6MCwiRHVyYXRpb25Gb3JtYXQiOjAsIkluY2x1ZGVOb25Xb3JraW5nRGF5c0luRHVyYXRpb24iOmZhbHNlLCJQZXJjZW50YWdlQ29tcGxldGVTdHlsZSI6eyIkaWQiOiIyOTMiLCJGb250U2V0dGluZ3MiOnsiJGlkIjoiMjk0IiwiRm9udFNpemUiOjEwLCJGb250TmFtZSI6IkZyYW5rbGluIEdvdGhpYyBNZWRpdW0iLCJJc0JvbGQiOmZhbHNlLCJJc0l0YWxpYyI6ZmFsc2UsIklzVW5kZXJsaW5lZCI6ZmFsc2UsIlBhcmVudFN0eWxlIjpudWxsfSwiQXV0b1NpemUiOjAsIkZvcmVncm91bmQiOnsiJGlkIjoiMjk1IiwiQ29sb3IiOnsiJGlkIjoiMjk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5NyIsIlRvcCI6MC4wLCJMZWZ0IjowLjAsIlJpZ2h0IjowLjAsIkJvdHRvbSI6MC4wfSwiUGFkZGluZyI6eyIkaWQiOiIyOTgiLCJUb3AiOjAuMCwiTGVmdCI6MC4wLCJSaWdodCI6MC4wLCJCb3R0b20iOjAuMH0sIkJhY2tncm91bmQiOnsiJGlkIjoiMjk5IiwiQ29sb3IiOnsiJGlkIjoiMzAwIiwiQSI6ODksIlIiOjAsIkciOjAsIkIiOjB9fSwiSXNWaXNpYmxlIjp0cnVlLCJXaWR0aCI6MC4wLCJIZWlnaHQiOjAuMCwiQm9yZGVyU3R5bGUiOnsiJGlkIjoiMzAxIiwiTGluZUNvbG9yIjpudWxsLCJMaW5lV2VpZ2h0IjowLjAsIkxpbmVUeXBlIjowLCJQYXJlbnRTdHlsZSI6bnVsbH0sIlBhcmVudFN0eWxlIjpudWxsfSwiRHVyYXRpb25TdHlsZSI6eyIkaWQiOiIzMDIiLCJGb250U2V0dGluZ3MiOnsiJGlkIjoiMzAzIiwiRm9udFNpemUiOjEwLCJGb250TmFtZSI6IkNhbGlicmkiLCJJc0JvbGQiOmZhbHNlLCJJc0l0YWxpYyI6ZmFsc2UsIklzVW5kZXJsaW5lZCI6ZmFsc2UsIlBhcmVudFN0eWxlIjpudWxsfSwiQXV0b1NpemUiOjAsIkZvcmVncm91bmQiOnsiJGlkIjoiMzA0IiwiQ29sb3IiOnsiJGlkIjoiMzA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A2IiwiVG9wIjowLjAsIkxlZnQiOjAuMCwiUmlnaHQiOjAuMCwiQm90dG9tIjowLjB9LCJQYWRkaW5nIjp7IiRpZCI6IjMwNyIsIlRvcCI6MC4wLCJMZWZ0IjowLjAsIlJpZ2h0IjowLjAsIkJvdHRvbSI6MC4wfSwiQmFja2dyb3VuZCI6eyIkaWQiOiIzMDgiLCJDb2xvciI6eyIkcmVmIjoiMzAwIn19LCJJc1Zpc2libGUiOnRydWUsIldpZHRoIjowLjAsIkhlaWdodCI6MC4wLCJCb3JkZXJTdHlsZSI6eyIkaWQiOiIzMDkiLCJMaW5lQ29sb3IiOm51bGwsIkxpbmVXZWlnaHQiOjAuMCwiTGluZVR5cGUiOjAsIlBhcmVudFN0eWxlIjpudWxsfSwiUGFyZW50U3R5bGUiOm51bGx9LCJIb3Jpem9udGFsQ29ubmVjdG9yU3R5bGUiOnsiJGlkIjoiMzEwIiwiTGluZUNvbG9yIjp7IiRpZCI6IjMxMSIsIiR0eXBlIjoiTkxSRS5Db21tb24uRG9tLlNvbGlkQ29sb3JCcnVzaCwgTkxSRS5Db21tb24iLCJDb2xvciI6eyIkaWQiOiIzMTIiLCJBIjoyNTUsIlIiOjIwNCwiRyI6MjA0LCJCIjoyMDR9fSwiTGluZVdlaWdodCI6MS4wLCJMaW5lVHlwZSI6MCwiUGFyZW50U3R5bGUiOm51bGx9LCJWZXJ0aWNhbENvbm5lY3RvclN0eWxlIjp7IiRpZCI6IjMxMyIsIkxpbmVDb2xvciI6eyIkaWQiOiIzMTQiLCIkdHlwZSI6Ik5MUkUuQ29tbW9uLkRvbS5Tb2xpZENvbG9yQnJ1c2gsIE5MUkUuQ29tbW9uIiwiQ29sb3IiOnsiJGlkIjoiMzE1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zE2IiwiTWFyZ2luIjp7IiRpZCI6IjMxNyIsIlRvcCI6MC4wLCJMZWZ0Ijo0LjAsIlJpZ2h0Ijo0LjAsIkJvdHRvbSI6MC4wfSwiUGFkZGluZyI6eyIkaWQiOiIzMTgiLCJUb3AiOjAuMCwiTGVmdCI6MC4wLCJSaWdodCI6MC4wLCJCb3R0b20iOjAuMH0sIkJhY2tncm91bmQiOnsiJGlkIjoiMzE5IiwiQ29sb3IiOnsiJGlkIjoiMzIwIiwiQSI6MjU1LCJSIjoyMzcsIkciOjEyNSwiQiI6NDl9fSwiSXNWaXNpYmxlIjp0cnVlLCJXaWR0aCI6MC4wLCJIZWlnaHQiOjEwLjAsIkJvcmRlclN0eWxlIjp7IiRpZCI6IjMyMSIsIkxpbmVDb2xvciI6eyIkaWQiOiIzMjIiLCIkdHlwZSI6Ik5MUkUuQ29tbW9uLkRvbS5Tb2xpZENvbG9yQnJ1c2gsIE5MUkUuQ29tbW9uIiwiQ29sb3IiOnsiJGlkIjoiMzIzIiwiQSI6MjU1LCJSIjoyNTUsIkciOjI1NSwiQiI6MjU1fX0sIkxpbmVXZWlnaHQiOjAuMCwiTGluZVR5cGUiOjAsIlBhcmVudFN0eWxlIjpudWxsfSwiUGFyZW50U3R5bGUiOm51bGx9LCJUaXRsZVN0eWxlIjp7IiRpZCI6IjMyNCIsIkZvbnRTZXR0aW5ncyI6eyIkaWQiOiIzMjUiLCJGb250U2l6ZSI6MTEsIkZvbnROYW1lIjoiRnJhbmtsaW4gR290aGljIE1lZGl1bSIsIklzQm9sZCI6ZmFsc2UsIklzSXRhbGljIjpmYWxzZSwiSXNVbmRlcmxpbmVkIjpmYWxzZSwiUGFyZW50U3R5bGUiOm51bGx9LCJBdXRvU2l6ZSI6MCwiRm9yZWdyb3VuZCI6eyIkaWQiOiIzMjYiLCJDb2xvciI6eyIkaWQiOiIzMjc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zI4IiwiVG9wIjowLjAsIkxlZnQiOjAuMCwiUmlnaHQiOjAuMCwiQm90dG9tIjowLjB9LCJQYWRkaW5nIjp7IiRpZCI6IjMyOSIsIlRvcCI6MC4wLCJMZWZ0IjowLjAsIlJpZ2h0IjowLjAsIkJvdHRvbSI6MC4wfSwiQmFja2dyb3VuZCI6eyIkaWQiOiIzMzAiLCJDb2xvciI6eyIkcmVmIjoiMzAwIn1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xMCwiRm9udE5hbWUiOiJDYWxpYnJpIiwiSXNCb2xkIjpmYWxzZSwiSXNJdGFsaWMiOmZhbHNlLCJJc1VuZGVybGluZWQiOmZhbHNlLCJQYXJlbnRTdHlsZSI6bnVsbH0sIkF1dG9TaXplIjowLCJGb3JlZ3JvdW5kIjp7IiRpZCI6IjMzNCIsIkNvbG9yIjp7IiRpZCI6IjMz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M2IiwiVG9wIjowLjAsIkxlZnQiOjAuMCwiUmlnaHQiOjAuMCwiQm90dG9tIjowLjB9LCJQYWRkaW5nIjp7IiRpZCI6IjMzNyIsIlRvcCI6MC4wLCJMZWZ0IjowLjAsIlJpZ2h0IjowLjAsIkJvdHRvbSI6MC4wfSwiQmFja2dyb3VuZCI6eyIkaWQiOiIzMzgiLCJDb2xvciI6eyIkcmVmIjoiMzAwIn19LCJJc1Zpc2libGUiOnRydWUsIldpZHRoIjowLjAsIkhlaWdodCI6MC4wLCJCb3JkZXJTdHlsZSI6eyIkaWQiOiIzMzkiLCJMaW5lQ29sb3IiOm51bGwsIkxpbmVXZWlnaHQiOjAuMCwiTGluZVR5cGUiOjAsIlBhcmVudFN0eWxlIjpudWxsfSwiUGFyZW50U3R5bGUiOm51bGx9LCJEYXRlRm9ybWF0Ijp7IiRpZCI6IjM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EiLCJGb3JtYXQiOjAsIklzVmlzaWJsZSI6ZmFsc2UsIkxhc3RLbm93blZpc2liaWxpdHlTdGF0ZSI6ZmFsc2V9LCJJc1Zpc2libGUiOnRydWUsIlBhcmVudFN0eWxlIjpudWxsfSwiSW5kZXgiOjAsIlNtYXJ0RHVyYXRpb25BY3RpdmF0ZWQiOmZhbHNlLCJEYXRlRm9ybWF0Ijp7IiRyZWYiOiIzNDAifSwiV2Vla051bWJlcmluZyI6eyIkaWQiOiIzNDIiLCJGb3JtYXQiOjAsIklzVmlzaWJsZSI6ZmFsc2UsIkxhc3RLbm93blZpc2liaWxpdHlTdGF0ZSI6ZmFsc2V9LCJJZCI6IjAxOWViYjNiLTFiM2ItNDBhOS1hMWJlLTEyYTVmMDFiMmM5MiIsIkltcG9ydElkIjoiNiIsIlRpdGxlIjoiSW1wbGVtZW50YXRpb24iLCJOb3RlIjpudWxsLCJIeXBlcmxpbmsiOnsiJGlkIjoiMzQzIiwiQWRkcmVzcyI6IiIsIlN1YkFkZHJlc3MiOiIifSwiSXNDaGFuZ2VkIjpmYWxzZSwiSXNOZXciOmZhbHNlfX1dLCJfbWlsZXN0b25lcyI6W10sIklkIjoiMDAwMDAwMDAtMDAwMC0wMDAwLTAwMDAtMDAwMDAwMDAwMDAwIiwiSXNTaW5nbGVJdGVtUm93Ijp0cnVlfV0sIkluZGV4IjowLCJJZCI6ImE5YjBkYTBlLWMwYzMtNDE0Yy05ZDBlLTFlM2U4YzQ0ZDIwYSIsIkhlYWRlclRleHQiOiIkMTI2LDcyMCIsIklzRGVmYXVsdCI6ZmFsc2UsIlN0eWxlIjp7IiRpZCI6IjM0NCIsIkhlYWRlclN0eWxlIjp7IiRpZCI6IjM0NSIsIlRleHRTdHlsZSI6eyIkaWQiOiIzNDYiLCJGb250U2V0dGluZ3MiOnsiJGlkIjoiMzQ3IiwiRm9udFNpemUiOjExLCJGb250TmFtZSI6IkNhbGlicmkiLCJJc0JvbGQiOnRydWUsIklzSXRhbGljIjpmYWxzZSwiSXNVbmRlcmxpbmVkIjpmYWxzZSwiUGFyZW50U3R5bGUiOm51bGx9LCJBdXRvU2l6ZSI6MiwiRm9yZWdyb3VuZCI6eyIkaWQiOiIzNDgiLCJDb2xvciI6eyIkaWQiOiIzND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M1MCIsIlRvcCI6MC4wLCJMZWZ0IjowLjAsIlJpZ2h0IjowLjAsIkJvdHRvbSI6MC4wfSwiUGFkZGluZyI6eyIkaWQiOiIzNTEiLCJUb3AiOjAuMCwiTGVmdCI6MC4wLCJSaWdodCI6MC4wLCJCb3R0b20iOjAuMH0sIkJhY2tncm91bmQiOm51bGwsIklzVmlzaWJsZSI6dHJ1ZSwiV2lkdGgiOjAuMCwiSGVpZ2h0IjowLjAsIkJvcmRlclN0eWxlIjpudWxsLCJQYXJlbnRTdHlsZSI6bnVsbH0sIlJlY3RhbmdsZVN0eWxlIjp7IiRpZCI6IjM1MiIsIk1hcmdpbiI6eyIkaWQiOiIzNTMiLCJUb3AiOjAuMCwiTGVmdCI6MC4wLCJSaWdodCI6MC4wLCJCb3R0b20iOjAuMH0sIlBhZGRpbmciOnsiJGlkIjoiMzU0IiwiVG9wIjowLjAsIkxlZnQiOjAuMCwiUmlnaHQiOjAuMCwiQm90dG9tIjowLjB9LCJCYWNrZ3JvdW5kIjp7IiRpZCI6IjM1NSIsIkNvbG9yIjp7IiRpZCI6IjM1NiIsIkEiOjYzLCJSIjo5MSwiRyI6MTU1LCJCIjoyMTN9fSwiSXNWaXNpYmxlIjp0cnVlLCJXaWR0aCI6MC4wLCJIZWlnaHQiOjAuMCwiQm9yZGVyU3R5bGUiOnsiJGlkIjoiMzU3IiwiTGluZUNvbG9yIjp7IiRpZCI6IjM1OCIsIiR0eXBlIjoiTkxSRS5Db21tb24uRG9tLlNvbGlkQ29sb3JCcnVzaCwgTkxSRS5Db21tb24iLCJDb2xvciI6eyIkaWQiOiIzNTkiLCJBIjoyNTUsIlIiOjI1NSwiRyI6MCwiQiI6MH19LCJMaW5lV2VpZ2h0IjowLjAsIkxpbmVUeXBlIjowLCJQYXJlbnRTdHlsZSI6bnVsbH0sIlBhcmVudFN0eWxlIjpudWxsfSwiTWFyZ2luIjp7IiRpZCI6IjM2MCIsIlRvcCI6MC4wLCJMZWZ0IjowLjAsIlJpZ2h0IjowLjAsIkJvdHRvbSI6MC4wfSwiUGFkZGluZyI6eyIkaWQiOiIzNjEiLCJUb3AiOjAuMCwiTGVmdCI6MC4wLCJSaWdodCI6MC4wLCJCb3R0b20iOjAuMH0sIkJhY2tncm91bmQiOm51bGwsIklzVmlzaWJsZSI6dHJ1ZSwiV2lkdGgiOjAuMCwiSGVpZ2h0IjowLjAsIkJvcmRlclN0eWxlIjpudWxsLCJQYXJlbnRTdHlsZSI6bnVsbH0sIkJhY2tncm91bmRTdHlsZSI6eyIkaWQiOiIzNjIiLCJNYXJnaW4iOnsiJGlkIjoiMzYzIiwiVG9wIjowLjAsIkxlZnQiOjAuMCwiUmlnaHQiOjAuMCwiQm90dG9tIjowLjB9LCJQYWRkaW5nIjp7IiRpZCI6IjM2NCIsIlRvcCI6MC4wLCJMZWZ0IjowLjAsIlJpZ2h0IjowLjAsIkJvdHRvbSI6MC4wfSwiQmFja2dyb3VuZCI6eyIkaWQiOiIzNjUiLCJDb2xvciI6eyIkaWQiOiIzNjYiLCJBIjo1MSwiUiI6MTY1LCJHIjoxNjUsIkIiOjE2NX19LCJJc1Zpc2libGUiOnRydWUsIldpZHRoIjowLjAsIkhlaWdodCI6MC4wLCJCb3JkZXJTdHlsZSI6eyIkaWQiOiIzNjciLCJMaW5lQ29sb3IiOnsiJGlkIjoiMzY4IiwiJHR5cGUiOiJOTFJFLkNvbW1vbi5Eb20uU29saWRDb2xvckJydXNoLCBOTFJFLkNvbW1vbiIsIkNvbG9yIjp7IiRpZCI6IjM2OSIsIkEiOjI1NSwiUiI6MjU1LCJHIjowLCJCIjowfX0sIkxpbmVXZWlnaHQiOjAuMCwiTGluZVR5cGUiOjAsIlBhcmVudFN0eWxlIjpudWxsfSwiUGFyZW50U3R5bGUiOm51bGx9LCJNYXJnaW4iOnsiJGlkIjoiMzcwIiwiVG9wIjowLjAsIkxlZnQiOjAuMCwiUmlnaHQiOjAuMCwiQm90dG9tIjowLjB9LCJQYWRkaW5nIjp7IiRpZCI6IjM3MSIsIlRvcCI6MC4wLCJMZWZ0IjowLjAsIlJpZ2h0IjowLjAsIkJvdHRvbSI6MC4wfSwiSXNWaXNpYmxlIjp0cnVlLCJXaWR0aCI6MC4wLCJIZWlnaHQiOjAuMCwiQm9yZGVyU3R5bGUiOm51bGwsIlBhcmVudFN0eWxlIjpudWxsfX0seyIkaWQiOiIzNzIiLCJfcm93cyI6W3siJGlkIjoiMzczIiwiX3Rhc2tzIjpbeyIkaWQiOiIzNzQiLCJfYXR0YWNoZWRNaWxlc3RvbmVzIjpbXSwiVGFza0RlZmluaXRpb24iOnsiJGlkIjoiMzc1IiwiR3JvdXBOYW1lIjpudWxsLCJTdGFydERhdGUiOiIyMDIwLTA0LTMwVDAwOjAwOjAwIiwiRW5kRGF0ZSI6IjIwMjAtMDktMDJUMjM6NTk6MDAiLCJQZXJjZW50YWdlQ29tcGxldGUiOjEwMC4wLCJTdHlsZSI6eyIkaWQiOiIzNzYiLCJTaGFwZSI6MCwiU2hhcGVUaGlja25lc3MiOjAsIkR1cmF0aW9uRm9ybWF0IjowLCJJbmNsdWRlTm9uV29ya2luZ0RheXNJbkR1cmF0aW9uIjpmYWxzZSwiUGVyY2VudGFnZUNvbXBsZXRlU3R5bGUiOnsiJGlkIjoiMzc3IiwiRm9udFNldHRpbmdzIjp7IiRpZCI6IjM3OCIsIkZvbnRTaXplIjoxMCwiRm9udE5hbWUiOiJGcmFua2xpbiBHb3RoaWMgTWVkaXVtIiwiSXNCb2xkIjpmYWxzZSwiSXNJdGFsaWMiOmZhbHNlLCJJc1VuZGVybGluZWQiOmZhbHNlLCJQYXJlbnRTdHlsZSI6bnVsbH0sIkF1dG9TaXplIjowLCJGb3JlZ3JvdW5kIjp7IiRpZCI6IjM3OSIsIkNvbG9yIjp7IiRpZCI6IjM4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ODEiLCJUb3AiOjAuMCwiTGVmdCI6MC4wLCJSaWdodCI6MC4wLCJCb3R0b20iOjAuMH0sIlBhZGRpbmciOnsiJGlkIjoiMzgyIiwiVG9wIjowLjAsIkxlZnQiOjAuMCwiUmlnaHQiOjAuMCwiQm90dG9tIjowLjB9LCJCYWNrZ3JvdW5kIjp7IiRpZCI6IjM4MyIsIkNvbG9yIjp7IiRpZCI6IjM4NCIsIkEiOjg5LCJSIjowLCJHIjowLCJCIjowfX0sIklzVmlzaWJsZSI6dHJ1ZSwiV2lkdGgiOjAuMCwiSGVpZ2h0IjowLjAsIkJvcmRlclN0eWxlIjp7IiRpZCI6IjM4NSIsIkxpbmVDb2xvciI6bnVsbCwiTGluZVdlaWdodCI6MC4wLCJMaW5lVHlwZSI6MCwiUGFyZW50U3R5bGUiOm51bGx9LCJQYXJlbnRTdHlsZSI6bnVsbH0sIkR1cmF0aW9uU3R5bGUiOnsiJGlkIjoiMzg2IiwiRm9udFNldHRpbmdzIjp7IiRpZCI6IjM4NyIsIkZvbnRTaXplIjoxMCwiRm9udE5hbWUiOiJDYWxpYnJpIiwiSXNCb2xkIjpmYWxzZSwiSXNJdGFsaWMiOmZhbHNlLCJJc1VuZGVybGluZWQiOmZhbHNlLCJQYXJlbnRTdHlsZSI6bnVsbH0sIkF1dG9TaXplIjowLCJGb3JlZ3JvdW5kIjp7IiRpZCI6IjM4OCIsIkNvbG9yIjp7IiRpZCI6IjM4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5MCIsIlRvcCI6MC4wLCJMZWZ0IjowLjAsIlJpZ2h0IjowLjAsIkJvdHRvbSI6MC4wfSwiUGFkZGluZyI6eyIkaWQiOiIzOTEiLCJUb3AiOjAuMCwiTGVmdCI6MC4wLCJSaWdodCI6MC4wLCJCb3R0b20iOjAuMH0sIkJhY2tncm91bmQiOnsiJGlkIjoiMzkyIiwiQ29sb3IiOnsiJHJlZiI6IjM4NCJ9fSwiSXNWaXNpYmxlIjp0cnVlLCJXaWR0aCI6MC4wLCJIZWlnaHQiOjAuMCwiQm9yZGVyU3R5bGUiOnsiJGlkIjoiMzkzIiwiTGluZUNvbG9yIjpudWxsLCJMaW5lV2VpZ2h0IjowLjAsIkxpbmVUeXBlIjowLCJQYXJlbnRTdHlsZSI6bnVsbH0sIlBhcmVudFN0eWxlIjpudWxsfSwiSG9yaXpvbnRhbENvbm5lY3RvclN0eWxlIjp7IiRpZCI6IjM5NCIsIkxpbmVDb2xvciI6eyIkaWQiOiIzOTUiLCIkdHlwZSI6Ik5MUkUuQ29tbW9uLkRvbS5Tb2xpZENvbG9yQnJ1c2gsIE5MUkUuQ29tbW9uIiwiQ29sb3IiOnsiJGlkIjoiMzk2IiwiQSI6MjU1LCJSIjoyMDQsIkciOjIwNCwiQiI6MjA0fX0sIkxpbmVXZWlnaHQiOjEuMCwiTGluZVR5cGUiOjAsIlBhcmVudFN0eWxlIjpudWxsfSwiVmVydGljYWxDb25uZWN0b3JTdHlsZSI6eyIkaWQiOiIzOTciLCJMaW5lQ29sb3IiOnsiJGlkIjoiMzk4IiwiJHR5cGUiOiJOTFJFLkNvbW1vbi5Eb20uU29saWRDb2xvckJydXNoLCBOTFJFLkNvbW1vbiIsIkNvbG9yIjp7IiRpZCI6IjM5O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QwMCIsIk1hcmdpbiI6eyIkaWQiOiI0MDEiLCJUb3AiOjAuMCwiTGVmdCI6NC4wLCJSaWdodCI6NC4wLCJCb3R0b20iOjAuMH0sIlBhZGRpbmciOnsiJGlkIjoiNDAyIiwiVG9wIjowLjAsIkxlZnQiOjAuMCwiUmlnaHQiOjAuMCwiQm90dG9tIjowLjB9LCJCYWNrZ3JvdW5kIjp7IiRpZCI6IjQwMyIsIkNvbG9yIjp7IiRpZCI6IjQwNCIsIkEiOjI1NSwiUiI6MjU1LCJHIjoxOTIsIkIiOjB9fSwiSXNWaXNpYmxlIjp0cnVlLCJXaWR0aCI6MC4wLCJIZWlnaHQiOjEwLjAsIkJvcmRlclN0eWxlIjp7IiRpZCI6IjQwNSIsIkxpbmVDb2xvciI6eyIkaWQiOiI0MDYiLCIkdHlwZSI6Ik5MUkUuQ29tbW9uLkRvbS5Tb2xpZENvbG9yQnJ1c2gsIE5MUkUuQ29tbW9uIiwiQ29sb3IiOnsiJGlkIjoiNDA3IiwiQSI6MjU1LCJSIjoyNTUsIkciOjI1NSwiQiI6MjU1fX0sIkxpbmVXZWlnaHQiOjAuMCwiTGluZVR5cGUiOjAsIlBhcmVudFN0eWxlIjpudWxsfSwiUGFyZW50U3R5bGUiOm51bGx9LCJUaXRsZVN0eWxlIjp7IiRpZCI6IjQwOCIsIkZvbnRTZXR0aW5ncyI6eyIkaWQiOiI0MDkiLCJGb250U2l6ZSI6MTEsIkZvbnROYW1lIjoiRnJhbmtsaW4gR290aGljIE1lZGl1bSIsIklzQm9sZCI6ZmFsc2UsIklzSXRhbGljIjpmYWxzZSwiSXNVbmRlcmxpbmVkIjpmYWxzZSwiUGFyZW50U3R5bGUiOm51bGx9LCJBdXRvU2l6ZSI6MCwiRm9yZWdyb3VuZCI6eyIkaWQiOiI0MTAiLCJDb2xvciI6eyIkaWQiOiI0MT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DEyIiwiVG9wIjowLjAsIkxlZnQiOjAuMCwiUmlnaHQiOjAuMCwiQm90dG9tIjowLjB9LCJQYWRkaW5nIjp7IiRpZCI6IjQxMyIsIlRvcCI6MC4wLCJMZWZ0IjowLjAsIlJpZ2h0IjowLjAsIkJvdHRvbSI6MC4wfSwiQmFja2dyb3VuZCI6eyIkaWQiOiI0MTQiLCJDb2xvciI6eyIkcmVmIjoiMzg0In19LCJJc1Zpc2libGUiOnRydWUsIldpZHRoIjowLjAsIkhlaWdodCI6MC4wLCJCb3JkZXJTdHlsZSI6eyIkaWQiOiI0MTUiLCJMaW5lQ29sb3IiOm51bGwsIkxpbmVXZWlnaHQiOjAuMCwiTGluZVR5cGUiOjAsIlBhcmVudFN0eWxlIjpudWxsfSwiUGFyZW50U3R5bGUiOm51bGx9LCJEYXRlU3R5bGUiOnsiJGlkIjoiNDE2IiwiRm9udFNldHRpbmdzIjp7IiRpZCI6IjQxNyIsIkZvbnRTaXplIjoxMCwiRm9udE5hbWUiOiJDYWxpYnJpIiwiSXNCb2xkIjpmYWxzZSwiSXNJdGFsaWMiOmZhbHNlLCJJc1VuZGVybGluZWQiOmZhbHNlLCJQYXJlbnRTdHlsZSI6bnVsbH0sIkF1dG9TaXplIjowLCJGb3JlZ3JvdW5kIjp7IiRpZCI6IjQxOCIsIkNvbG9yIjp7IiRpZCI6IjQx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IwIiwiVG9wIjowLjAsIkxlZnQiOjAuMCwiUmlnaHQiOjAuMCwiQm90dG9tIjowLjB9LCJQYWRkaW5nIjp7IiRpZCI6IjQyMSIsIlRvcCI6MC4wLCJMZWZ0IjowLjAsIlJpZ2h0IjowLjAsIkJvdHRvbSI6MC4wfSwiQmFja2dyb3VuZCI6eyIkaWQiOiI0MjIiLCJDb2xvciI6eyIkcmVmIjoiMzg0In19LCJJc1Zpc2libGUiOnRydWUsIldpZHRoIjowLjAsIkhlaWdodCI6MC4wLCJCb3JkZXJTdHlsZSI6eyIkaWQiOiI0MjMiLCJMaW5lQ29sb3IiOm51bGwsIkxpbmVXZWlnaHQiOjAuMCwiTGluZVR5cGUiOjAsIlBhcmVudFN0eWxlIjpudWxsfSwiUGFyZW50U3R5bGUiOm51bGx9LCJEYXRlRm9ybWF0Ijp7IiRpZCI6IjQy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UiLCJGb3JtYXQiOjAsIklzVmlzaWJsZSI6ZmFsc2UsIkxhc3RLbm93blZpc2liaWxpdHlTdGF0ZSI6ZmFsc2V9LCJJc1Zpc2libGUiOnRydWUsIlBhcmVudFN0eWxlIjpudWxsfSwiSW5kZXgiOjEsIlNtYXJ0RHVyYXRpb25BY3RpdmF0ZWQiOmZhbHNlLCJEYXRlRm9ybWF0Ijp7IiRyZWYiOiI0MjQifSwiV2Vla051bWJlcmluZyI6eyIkaWQiOiI0MjYiLCJGb3JtYXQiOjAsIklzVmlzaWJsZSI6ZmFsc2UsIkxhc3RLbm93blZpc2liaWxpdHlTdGF0ZSI6ZmFsc2V9LCJJZCI6IjNhNTVhNWJmLWEzNDctNDBmMy1hYjc1LTlmZDZlMjUwZmE1NCIsIkltcG9ydElkIjoiNyIsIlRpdGxlIjoiRG9jdW1lbnRhdGlvbiIsIk5vdGUiOm51bGwsIkh5cGVybGluayI6eyIkaWQiOiI0MjciLCJBZGRyZXNzIjoiIiwiU3ViQWRkcmVzcyI6IiJ9LCJJc0NoYW5nZWQiOmZhbHNlLCJJc05ldyI6ZmFsc2V9fV0sIl9taWxlc3RvbmVzIjpbXSwiSWQiOiIwMDAwMDAwMC0wMDAwLTAwMDAtMDAwMC0wMDAwMDAwMDAwMDAiLCJJc1NpbmdsZUl0ZW1Sb3ciOnRydWV9XSwiSW5kZXgiOjEsIklkIjoiYjhmNjU2OGMtN2I3MS00OTJlLTliZTctZTNhNzNkOGVkMDU5IiwiSGVhZGVyVGV4dCI6IiQxNSw4NDAiLCJJc0RlZmF1bHQiOmZhbHNlLCJTdHlsZSI6eyIkaWQiOiI0MjgiLCJIZWFkZXJTdHlsZSI6eyIkaWQiOiI0MjkiLCJUZXh0U3R5bGUiOnsiJGlkIjoiNDMwIiwiRm9udFNldHRpbmdzIjp7IiRpZCI6IjQzMSIsIkZvbnRTaXplIjoxMSwiRm9udE5hbWUiOiJDYWxpYnJpIiwiSXNCb2xkIjp0cnVlLCJJc0l0YWxpYyI6ZmFsc2UsIklzVW5kZXJsaW5lZCI6ZmFsc2UsIlBhcmVudFN0eWxlIjpudWxsfSwiQXV0b1NpemUiOjIsIkZvcmVncm91bmQiOnsiJGlkIjoiNDMyIiwiQ29sb3IiOnsiJGlkIjoiNDMzIiwiQSI6MjU1LCJSIjowLCJHIjowLCJCIjowfX0sIk1heFdpZHRoIjoiSW5maW5pdHkiLCJNYXhIZWlnaHQiOjAuMCwiU21hcnRGb3JlZ3JvdW5kSXNBY3RpdmUiOmZhbHNlLCJIb3Jpem9udGFsQWxpZ25tZW50IjowLCJWZXJ0aWNhbEFsaWdubWVudCI6MCwiU21hcnRGb3JlZ3JvdW5kIjpudWxsLCJCYWNrZ3JvdW5kRmlsbFR5cGUiOjAsIk1hcmdpbiI6eyIkaWQiOiI0MzQiLCJUb3AiOjAuMCwiTGVmdCI6MC4wLCJSaWdodCI6MC4wLCJCb3R0b20iOjAuMH0sIlBhZGRpbmciOnsiJGlkIjoiNDM1IiwiVG9wIjowLjAsIkxlZnQiOjAuMCwiUmlnaHQiOjAuMCwiQm90dG9tIjowLjB9LCJCYWNrZ3JvdW5kIjpudWxsLCJJc1Zpc2libGUiOnRydWUsIldpZHRoIjowLjAsIkhlaWdodCI6MC4wLCJCb3JkZXJTdHlsZSI6bnVsbCwiUGFyZW50U3R5bGUiOm51bGx9LCJSZWN0YW5nbGVTdHlsZSI6eyIkaWQiOiI0MzYiLCJNYXJnaW4iOnsiJGlkIjoiNDM3IiwiVG9wIjowLjAsIkxlZnQiOjAuMCwiUmlnaHQiOjAuMCwiQm90dG9tIjowLjB9LCJQYWRkaW5nIjp7IiRpZCI6IjQzOCIsIlRvcCI6MC4wLCJMZWZ0IjowLjAsIlJpZ2h0IjowLjAsIkJvdHRvbSI6MC4wfSwiQmFja2dyb3VuZCI6eyIkaWQiOiI0MzkiLCJDb2xvciI6eyIkaWQiOiI0NDAiLCJBIjo2MywiUiI6MCwiRyI6MTE0LCJCIjoxODh9fSwiSXNWaXNpYmxlIjp0cnVlLCJXaWR0aCI6MC4wLCJIZWlnaHQiOjAuMCwiQm9yZGVyU3R5bGUiOnsiJGlkIjoiNDQxIiwiTGluZUNvbG9yIjp7IiRpZCI6IjQ0MiIsIiR0eXBlIjoiTkxSRS5Db21tb24uRG9tLlNvbGlkQ29sb3JCcnVzaCwgTkxSRS5Db21tb24iLCJDb2xvciI6eyIkaWQiOiI0NDMiLCJBIjoyNTUsIlIiOjI1NSwiRyI6MCwiQiI6MH19LCJMaW5lV2VpZ2h0IjowLjAsIkxpbmVUeXBlIjowLCJQYXJlbnRTdHlsZSI6bnVsbH0sIlBhcmVudFN0eWxlIjpudWxsfSwiTWFyZ2luIjp7IiRpZCI6IjQ0NCIsIlRvcCI6MC4wLCJMZWZ0IjowLjAsIlJpZ2h0IjowLjAsIkJvdHRvbSI6MC4wfSwiUGFkZGluZyI6eyIkaWQiOiI0NDUiLCJUb3AiOjAuMCwiTGVmdCI6MC4wLCJSaWdodCI6MC4wLCJCb3R0b20iOjAuMH0sIkJhY2tncm91bmQiOm51bGwsIklzVmlzaWJsZSI6dHJ1ZSwiV2lkdGgiOjAuMCwiSGVpZ2h0IjowLjAsIkJvcmRlclN0eWxlIjpudWxsLCJQYXJlbnRTdHlsZSI6bnVsbH0sIkJhY2tncm91bmRTdHlsZSI6eyIkaWQiOiI0NDYiLCJNYXJnaW4iOnsiJGlkIjoiNDQ3IiwiVG9wIjowLjAsIkxlZnQiOjAuMCwiUmlnaHQiOjAuMCwiQm90dG9tIjowLjB9LCJQYWRkaW5nIjp7IiRpZCI6IjQ0OCIsIlRvcCI6MC4wLCJMZWZ0IjowLjAsIlJpZ2h0IjowLjAsIkJvdHRvbSI6MC4wfSwiQmFja2dyb3VuZCI6eyIkaWQiOiI0NDkiLCJDb2xvciI6eyIkaWQiOiI0NTAiLCJBIjo1MSwiUiI6MTY1LCJHIjoxNjUsIkIiOjE2NX19LCJJc1Zpc2libGUiOnRydWUsIldpZHRoIjowLjAsIkhlaWdodCI6MC4wLCJCb3JkZXJTdHlsZSI6eyIkaWQiOiI0NTEiLCJMaW5lQ29sb3IiOnsiJGlkIjoiNDUyIiwiJHR5cGUiOiJOTFJFLkNvbW1vbi5Eb20uU29saWRDb2xvckJydXNoLCBOTFJFLkNvbW1vbiIsIkNvbG9yIjp7IiRpZCI6IjQ1MyIsIkEiOjI1NSwiUiI6MjU1LCJHIjowLCJCIjowfX0sIkxpbmVXZWlnaHQiOjAuMCwiTGluZVR5cGUiOjAsIlBhcmVudFN0eWxlIjpudWxsfSwiUGFyZW50U3R5bGUiOm51bGx9LCJNYXJnaW4iOnsiJGlkIjoiNDU0IiwiVG9wIjowLjAsIkxlZnQiOjAuMCwiUmlnaHQiOjAuMCwiQm90dG9tIjowLjB9LCJQYWRkaW5nIjp7IiRpZCI6IjQ1NSIsIlRvcCI6MC4wLCJMZWZ0IjowLjAsIlJpZ2h0IjowLjAsIkJvdHRvbSI6MC4wfSwiSXNWaXNpYmxlIjp0cnVlLCJXaWR0aCI6MC4wLCJIZWlnaHQiOjAuMCwiQm9yZGVyU3R5bGUiOm51bGwsIlBhcmVudFN0eWxlIjpudWxsfX0seyIkaWQiOiI0NTYiLCJfcm93cyI6W3siJGlkIjoiNDU3IiwiX3Rhc2tzIjpbXSwiX21pbGVzdG9uZXMiOlt7IiRpZCI6IjQ1OCIsIklkIjoiN2VkZWVhMjAtZWU0ZS00NGM2LTlkZDYtZTI4NzNhNDM0YjdjIiwiSW5kZXgiOjIsIkdyb3VwSWQiOm51bGwsIlRpdGxlIjoiUmV2aWV3IiwiRGF0ZVRpbWUiOiIyMDIwLTExLTI1VDIzOjU5OjAwIiwiUGVyY2VudGFnZUNvbXBsZXRlIjpudWxsLCJOb3RlIjpudWxsLCJTdHlsZSI6eyIkaWQiOiI0NTkiLCJUaXRsZVBvc2l0aW9uIjoiUmlnaHQiLCJEYXRlUG9zaXRpb24iOiJMZWZ0IiwiU2hhcGVUeXBlIjoxLCJTaGFwZVNpemUiOjAsIlNoYXBlU3R5bGUiOnsiJGlkIjoiNDYwIiwiTWFyZ2luIjp7IiRyZWYiOiIyMDUifSwiUGFkZGluZyI6eyIkcmVmIjoiMjA2In0sIkJhY2tncm91bmQiOnsiJGlkIjoiNDYxIiwiQ29sb3IiOnsiJGlkIjoiNDYyIiwiQSI6MjU1LCJSIjo2OCwiRyI6MTE0LCJCIjoxOTZ9fSwiSXNWaXNpYmxlIjp0cnVlLCJXaWR0aCI6MTIuMCwiSGVpZ2h0IjoxNC4wLCJCb3JkZXJTdHlsZSI6eyIkaWQiOiI0NjMiLCJMaW5lQ29sb3IiOnsiJGlkIjoiNDY0IiwiJHR5cGUiOiJOTFJFLkNvbW1vbi5Eb20uU29saWRDb2xvckJydXNoLCBOTFJFLkNvbW1vbiIsIkNvbG9yIjp7IiRpZCI6IjQ2NSIsIkEiOjI1NSwiUiI6MjU1LCJHIjowLCJCIjowfX0sIkxpbmVXZWlnaHQiOjAuMCwiTGluZVR5cGUiOjAsIlBhcmVudFN0eWxlIjpudWxsfSwiUGFyZW50U3R5bGUiOm51bGx9LCJUaXRsZVN0eWxlIjp7IiRpZCI6IjQ2NiIsIkZvbnRTZXR0aW5ncyI6eyIkaWQiOiI0NjciLCJGb250U2l6ZSI6MTEsIkZvbnROYW1lIjoiQ2FsaWJyaSIsIklzQm9sZCI6dHJ1ZSwiSXNJdGFsaWMiOmZhbHNlLCJJc1VuZGVybGluZWQiOmZhbHNlLCJQYXJlbnRTdHlsZSI6bnVsbH0sIkF1dG9TaXplIjowLCJGb3JlZ3JvdW5kIjp7IiRpZCI6IjQ2OCIsIkNvbG9yIjp7IiRpZCI6IjQ2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E2In0sIlBhZGRpbmciOnsiJHJlZiI6IjIxNyJ9LCJCYWNrZ3JvdW5kIjp7IiRpZCI6IjQ3MCIsIkNvbG9yIjp7IiRpZCI6IjQ3MSIsIkEiOjg5LCJSIjowLCJHIjowLCJCIjowfX0sIklzVmlzaWJsZSI6dHJ1ZSwiV2lkdGgiOjAuMCwiSGVpZ2h0IjowLjAsIkJvcmRlclN0eWxlIjpudWxsLCJQYXJlbnRTdHlsZSI6bnVsbH0sIkRhdGVTdHlsZSI6eyIkaWQiOiI0NzIiLCJGb250U2V0dGluZ3MiOnsiJGlkIjoiNDczIiwiRm9udFNpemUiOjEwLCJGb250TmFtZSI6IkNhbGlicmkiLCJJc0JvbGQiOmZhbHNlLCJJc0l0YWxpYyI6ZmFsc2UsIklzVW5kZXJsaW5lZCI6ZmFsc2UsIlBhcmVudFN0eWxlIjpudWxsfSwiQXV0b1NpemUiOjAsIkZvcmVncm91bmQiOnsiJGlkIjoiNDc0IiwiQ29sb3IiOnsiJGlkIjoiNDc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I0In0sIlBhZGRpbmciOnsiJHJlZiI6IjIyNSJ9LCJCYWNrZ3JvdW5kIjp7IiRpZCI6IjQ3NiIsIkNvbG9yIjp7IiRpZCI6IjQ3NyIsIkEiOjg5LCJSIjowLCJHIjowLCJCIjowfX0sIklzVmlzaWJsZSI6ZmFsc2UsIldpZHRoIjowLjAsIkhlaWdodCI6MC4wLCJCb3JkZXJTdHlsZSI6bnVsbCwiUGFyZW50U3R5bGUiOm51bGx9LCJEYXRlRm9ybWF0Ijp7IiRpZCI6IjQ3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zk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IsIklkIjoiMWU1MmNhNGYtZjQ4Ny00ODY4LWEwYmQtZTJiNTBhZTc4MmZkIiwiSGVhZGVyVGV4dCI6IiQ0LDAwMCIsIklzRGVmYXVsdCI6ZmFsc2UsIlN0eWxlIjp7IiRpZCI6IjQ4MCIsIkhlYWRlclN0eWxlIjp7IiRpZCI6IjQ4MSIsIlRleHRTdHlsZSI6eyIkaWQiOiI0ODIiLCJGb250U2V0dGluZ3MiOnsiJGlkIjoiNDgzIiwiRm9udFNpemUiOjExLCJGb250TmFtZSI6IkNhbGlicmkiLCJJc0JvbGQiOnRydWUsIklzSXRhbGljIjpmYWxzZSwiSXNVbmRlcmxpbmVkIjpmYWxzZSwiUGFyZW50U3R5bGUiOm51bGx9LCJBdXRvU2l6ZSI6MiwiRm9yZWdyb3VuZCI6eyIkaWQiOiI0ODQiLCJDb2xvciI6eyIkaWQiOiI0ODUiLCJBIjoyNTUsIlIiOjAsIkciOjAsIkIiOjB9fSwiTWF4V2lkdGgiOiJJbmZpbml0eSIsIk1heEhlaWdodCI6MC4wLCJTbWFydEZvcmVncm91bmRJc0FjdGl2ZSI6ZmFsc2UsIkhvcml6b250YWxBbGlnbm1lbnQiOjAsIlZlcnRpY2FsQWxpZ25tZW50IjowLCJTbWFydEZvcmVncm91bmQiOm51bGwsIkJhY2tncm91bmRGaWxsVHlwZSI6MCwiTWFyZ2luIjp7IiRpZCI6IjQ4NiIsIlRvcCI6MC4wLCJMZWZ0IjowLjAsIlJpZ2h0IjowLjAsIkJvdHRvbSI6MC4wfSwiUGFkZGluZyI6eyIkaWQiOiI0ODciLCJUb3AiOjAuMCwiTGVmdCI6MC4wLCJSaWdodCI6MC4wLCJCb3R0b20iOjAuMH0sIkJhY2tncm91bmQiOm51bGwsIklzVmlzaWJsZSI6dHJ1ZSwiV2lkdGgiOjAuMCwiSGVpZ2h0IjowLjAsIkJvcmRlclN0eWxlIjpudWxsLCJQYXJlbnRTdHlsZSI6bnVsbH0sIlJlY3RhbmdsZVN0eWxlIjp7IiRpZCI6IjQ4OCIsIk1hcmdpbiI6eyIkaWQiOiI0ODkiLCJUb3AiOjAuMCwiTGVmdCI6MC4wLCJSaWdodCI6MC4wLCJCb3R0b20iOjAuMH0sIlBhZGRpbmciOnsiJGlkIjoiNDkwIiwiVG9wIjowLjAsIkxlZnQiOjAuMCwiUmlnaHQiOjAuMCwiQm90dG9tIjowLjB9LCJCYWNrZ3JvdW5kIjp7IiRpZCI6IjQ5MSIsIkNvbG9yIjp7IiRpZCI6IjQ5MiIsIkEiOjYzLCJSIjo5MSwiRyI6MTU1LCJCIjoyMTN9fSwiSXNWaXNpYmxlIjp0cnVlLCJXaWR0aCI6MC4wLCJIZWlnaHQiOjAuMCwiQm9yZGVyU3R5bGUiOnsiJGlkIjoiNDkzIiwiTGluZUNvbG9yIjp7IiRpZCI6IjQ5NCIsIiR0eXBlIjoiTkxSRS5Db21tb24uRG9tLlNvbGlkQ29sb3JCcnVzaCwgTkxSRS5Db21tb24iLCJDb2xvciI6eyIkaWQiOiI0OTUiLCJBIjoyNTUsIlIiOjI1NSwiRyI6MCwiQiI6MH19LCJMaW5lV2VpZ2h0IjowLjAsIkxpbmVUeXBlIjowLCJQYXJlbnRTdHlsZSI6bnVsbH0sIlBhcmVudFN0eWxlIjpudWxsfSwiTWFyZ2luIjp7IiRpZCI6IjQ5NiIsIlRvcCI6MC4wLCJMZWZ0IjowLjAsIlJpZ2h0IjowLjAsIkJvdHRvbSI6MC4wfSwiUGFkZGluZyI6eyIkaWQiOiI0OTciLCJUb3AiOjAuMCwiTGVmdCI6MC4wLCJSaWdodCI6MC4wLCJCb3R0b20iOjAuMH0sIkJhY2tncm91bmQiOm51bGwsIklzVmlzaWJsZSI6dHJ1ZSwiV2lkdGgiOjAuMCwiSGVpZ2h0IjowLjAsIkJvcmRlclN0eWxlIjpudWxsLCJQYXJlbnRTdHlsZSI6bnVsbH0sIkJhY2tncm91bmRTdHlsZSI6eyIkaWQiOiI0OTgiLCJNYXJnaW4iOnsiJGlkIjoiNDk5IiwiVG9wIjowLjAsIkxlZnQiOjAuMCwiUmlnaHQiOjAuMCwiQm90dG9tIjowLjB9LCJQYWRkaW5nIjp7IiRpZCI6IjUwMCIsIlRvcCI6MC4wLCJMZWZ0IjowLjAsIlJpZ2h0IjowLjAsIkJvdHRvbSI6MC4wfSwiQmFja2dyb3VuZCI6eyIkaWQiOiI1MDEiLCJDb2xvciI6eyIkaWQiOiI1MDIiLCJBIjo1MSwiUiI6MTY1LCJHIjoxNjUsIkIiOjE2NX19LCJJc1Zpc2libGUiOnRydWUsIldpZHRoIjowLjAsIkhlaWdodCI6MC4wLCJCb3JkZXJTdHlsZSI6eyIkaWQiOiI1MDMiLCJMaW5lQ29sb3IiOnsiJGlkIjoiNTA0IiwiJHR5cGUiOiJOTFJFLkNvbW1vbi5Eb20uU29saWRDb2xvckJydXNoLCBOTFJFLkNvbW1vbiIsIkNvbG9yIjp7IiRpZCI6IjUwNSIsIkEiOjI1NSwiUiI6MjU1LCJHIjowLCJCIjowfX0sIkxpbmVXZWlnaHQiOjAuMCwiTGluZVR5cGUiOjAsIlBhcmVudFN0eWxlIjpudWxsfSwiUGFyZW50U3R5bGUiOm51bGx9LCJNYXJnaW4iOnsiJGlkIjoiNTA2IiwiVG9wIjowLjAsIkxlZnQiOjAuMCwiUmlnaHQiOjAuMCwiQm90dG9tIjowLjB9LCJQYWRkaW5nIjp7IiRpZCI6IjUwNyIsIlRvcCI6MC4wLCJMZWZ0IjowLjAsIlJpZ2h0IjowLjAsIkJvdHRvbSI6MC4wfSwiSXNWaXNpYmxlIjp0cnVlLCJXaWR0aCI6MC4wLCJIZWlnaHQiOjAuMCwiQm9yZGVyU3R5bGUiOm51bGwsIlBhcmVudFN0eWxlIjpudWxsfX0seyIkaWQiOiI1MDgiLCJfcm93cyI6W10sIkluZGV4Ijo3LCJJZCI6ImUxNmRmNDE4LTY5ZGQtNGY0NC04MjJjLTQyZTZiZmUxZjMwYSIsIkhlYWRlclRleHQiOm51bGwsIklzRGVmYXVsdCI6dHJ1ZSwiU3R5bGUiOnsiJGlkIjoiNTA5IiwiSGVhZGVyU3R5bGUiOnsiJGlkIjoiNTEwIiwiVGV4dFN0eWxlIjp7IiRpZCI6IjUxMSIsIkZvbnRTZXR0aW5ncyI6eyIkaWQiOiI1MTIiLCJGb250U2l6ZSI6MTEsIkZvbnROYW1lIjoiQ2FsaWJyaSIsIklzQm9sZCI6dHJ1ZSwiSXNJdGFsaWMiOmZhbHNlLCJJc1VuZGVybGluZWQiOmZhbHNlLCJQYXJlbnRTdHlsZSI6bnVsbH0sIkF1dG9TaXplIjowLCJGb3JlZ3JvdW5kIjp7IiRpZCI6IjUxMyIsIkNvbG9yIjp7IiRpZCI6IjUxNCIsIkEiOjI1NSwiUiI6MCwiRyI6MCwiQiI6MH19LCJNYXhXaWR0aCI6MC4wLCJNYXhIZWlnaHQiOjAuMCwiU21hcnRGb3JlZ3JvdW5kSXNBY3RpdmUiOmZhbHNlLCJIb3Jpem9udGFsQWxpZ25tZW50IjowLCJWZXJ0aWNhbEFsaWdubWVudCI6MCwiU21hcnRGb3JlZ3JvdW5kIjpudWxsLCJCYWNrZ3JvdW5kRmlsbFR5cGUiOjAsIk1hcmdpbiI6eyIkaWQiOiI1MTUiLCJUb3AiOjAuMCwiTGVmdCI6MC4wLCJSaWdodCI6MC4wLCJCb3R0b20iOjAuMH0sIlBhZGRpbmciOnsiJGlkIjoiNTE2IiwiVG9wIjowLjAsIkxlZnQiOjAuMCwiUmlnaHQiOjAuMCwiQm90dG9tIjowLjB9LCJCYWNrZ3JvdW5kIjpudWxsLCJJc1Zpc2libGUiOmZhbHNlLCJXaWR0aCI6MC4wLCJIZWlnaHQiOjAuMCwiQm9yZGVyU3R5bGUiOm51bGwsIlBhcmVudFN0eWxlIjpudWxsfSwiUmVjdGFuZ2xlU3R5bGUiOnsiJGlkIjoiNTE3IiwiTWFyZ2luIjp7IiRpZCI6IjUxOCIsIlRvcCI6MC4wLCJMZWZ0IjowLjAsIlJpZ2h0IjowLjAsIkJvdHRvbSI6MC4wfSwiUGFkZGluZyI6eyIkaWQiOiI1MTkiLCJUb3AiOjAuMCwiTGVmdCI6MC4wLCJSaWdodCI6MC4wLCJCb3R0b20iOjAuMH0sIkJhY2tncm91bmQiOnsiJHJlZiI6IjE1In0sIklzVmlzaWJsZSI6ZmFsc2UsIldpZHRoIjowLjAsIkhlaWdodCI6MC4wLCJCb3JkZXJTdHlsZSI6eyIkaWQiOiI1MjAiLCJMaW5lQ29sb3IiOnsiJGlkIjoiNTIxIiwiJHR5cGUiOiJOTFJFLkNvbW1vbi5Eb20uU29saWRDb2xvckJydXNoLCBOTFJFLkNvbW1vbiIsIkNvbG9yIjp7IiRpZCI6IjUyMiIsIkEiOjI1NSwiUiI6MjU1LCJHIjowLCJCIjowfX0sIkxpbmVXZWlnaHQiOjAuMCwiTGluZVR5cGUiOjAsIlBhcmVudFN0eWxlIjpudWxsfSwiUGFyZW50U3R5bGUiOm51bGx9LCJNYXJnaW4iOnsiJGlkIjoiNTIzIiwiVG9wIjowLjAsIkxlZnQiOjAuMCwiUmlnaHQiOjAuMCwiQm90dG9tIjowLjB9LCJQYWRkaW5nIjp7IiRpZCI6IjUyNCIsIlRvcCI6MC4wLCJMZWZ0IjowLjAsIlJpZ2h0IjowLjAsIkJvdHRvbSI6MC4wfSwiQmFja2dyb3VuZCI6bnVsbCwiSXNWaXNpYmxlIjp0cnVlLCJXaWR0aCI6MC4wLCJIZWlnaHQiOjAuMCwiQm9yZGVyU3R5bGUiOm51bGwsIlBhcmVudFN0eWxlIjpudWxsfSwiQmFja2dyb3VuZFN0eWxlIjp7IiRpZCI6IjUyNSIsIk1hcmdpbiI6eyIkaWQiOiI1MjYiLCJUb3AiOjAuMCwiTGVmdCI6MC4wLCJSaWdodCI6MC4wLCJCb3R0b20iOjAuMH0sIlBhZGRpbmciOnsiJGlkIjoiNTI3IiwiVG9wIjowLjAsIkxlZnQiOjAuMCwiUmlnaHQiOjAuMCwiQm90dG9tIjowLjB9LCJCYWNrZ3JvdW5kIjp7IiRpZCI6IjUyOCIsIkNvbG9yIjp7IiRpZCI6IjUyOSIsIkEiOjUxLCJSIjoxNjUsIkciOjE2NSwiQiI6MTY1fX0sIklzVmlzaWJsZSI6dHJ1ZSwiV2lkdGgiOjAuMCwiSGVpZ2h0IjowLjAsIkJvcmRlclN0eWxlIjp7IiRpZCI6IjUzMCIsIkxpbmVDb2xvciI6eyIkaWQiOiI1MzEiLCIkdHlwZSI6Ik5MUkUuQ29tbW9uLkRvbS5Tb2xpZENvbG9yQnJ1c2gsIE5MUkUuQ29tbW9uIiwiQ29sb3IiOnsiJGlkIjoiNTMyIiwiQSI6MjU1LCJSIjoyNTUsIkciOjAsIkIiOjB9fSwiTGluZVdlaWdodCI6MC4wLCJMaW5lVHlwZSI6MCwiUGFyZW50U3R5bGUiOm51bGx9LCJQYXJlbnRTdHlsZSI6bnVsbH0sIk1hcmdpbiI6eyIkaWQiOiI1MzMiLCJUb3AiOjAuMCwiTGVmdCI6MC4wLCJSaWdodCI6MC4wLCJCb3R0b20iOjAuMH0sIlBhZGRpbmciOnsiJGlkIjoiNTM0IiwiVG9wIjowLjAsIkxlZnQiOjAuMCwiUmlnaHQiOjAuMCwiQm90dG9tIjowLjB9LCJJc1Zpc2libGUiOnRydWUsIldpZHRoIjowLjAsIkhlaWdodCI6MC4wLCJCb3JkZXJTdHlsZSI6bnVsbCwiUGFyZW50U3R5bGUiOm51bGx9fV0sIklkIjoiNjIyZmUwYWUtMmJjNy00ZTIwLWIwYTgtOGUzMTM1OWZiNjE4IiwiSW5kZXgiOjEsIkhlYWRlclRleHQiOiJJbXBsZW1lbnRhdGlvbiBQaGFzZSIsIlN0eWxlIjp7IiRpZCI6IjUzNSIsIkhlYWRlclN0eWxlIjp7IiRpZCI6IjUzNiIsIlRleHRJc1ZlcnRpY2FsIjpmYWxzZSwiVGV4dFN0eWxlIjp7IiRpZCI6IjUzNyIsIkZvbnRTZXR0aW5ncyI6eyIkaWQiOiI1MzgiLCJGb250U2l6ZSI6MTAsIkZvbnROYW1lIjoiRnJhbmtsaW4gR290aGljIE1lZGl1bSIsIklzQm9sZCI6ZmFsc2UsIklzSXRhbGljIjpmYWxzZSwiSXNVbmRlcmxpbmVkIjpmYWxzZSwiUGFyZW50U3R5bGUiOm51bGx9LCJBdXRvU2l6ZSI6MCwiRm9yZWdyb3VuZCI6eyIkaWQiOiI1MzkiLCJDb2xvciI6eyIkaWQiOiI1NDAiLCJBIjoyNTUsIlIiOjAsIkciOjAsIkIiOjB9fSwiTWF4V2lkdGgiOjAuMCwiTWF4SGVpZ2h0IjowLjAsIlNtYXJ0Rm9yZWdyb3VuZElzQWN0aXZlIjpmYWxzZSwiSG9yaXpvbnRhbEFsaWdubWVudCI6MCwiVmVydGljYWxBbGlnbm1lbnQiOjAsIlNtYXJ0Rm9yZWdyb3VuZCI6bnVsbCwiQmFja2dyb3VuZEZpbGxUeXBlIjowLCJNYXJnaW4iOnsiJGlkIjoiNTQxIiwiVG9wIjowLjAsIkxlZnQiOjAuMCwiUmlnaHQiOjAuMCwiQm90dG9tIjowLjB9LCJQYWRkaW5nIjp7IiRpZCI6IjU0MiIsIlRvcCI6MC4wLCJMZWZ0IjowLjAsIlJpZ2h0IjowLjAsIkJvdHRvbSI6MC4wfSwiQmFja2dyb3VuZCI6bnVsbCwiSXNWaXNpYmxlIjpmYWxzZSwiV2lkdGgiOjAuMCwiSGVpZ2h0IjowLjAsIkJvcmRlclN0eWxlIjpudWxsLCJQYXJlbnRTdHlsZSI6bnVsbH0sIlJlY3RhbmdsZVN0eWxlIjp7IiRpZCI6IjU0MyIsIk1hcmdpbiI6eyIkaWQiOiI1NDQiLCJUb3AiOjAuMCwiTGVmdCI6MC4wLCJSaWdodCI6MC4wLCJCb3R0b20iOjAuMH0sIlBhZGRpbmciOnsiJGlkIjoiNTQ1IiwiVG9wIjowLjAsIkxlZnQiOjAuMCwiUmlnaHQiOjAuMCwiQm90dG9tIjowLjB9LCJCYWNrZ3JvdW5kIjp7IiRpZCI6IjU0NiIsIkNvbG9yIjp7IiRpZCI6IjU0NyIsIkEiOjEyNywiUiI6MTE1LCJHIjoxMTUsIkIiOjExNX19LCJJc1Zpc2libGUiOmZhbHNlLCJXaWR0aCI6MC4wLCJIZWlnaHQiOjAuMCwiQm9yZGVyU3R5bGUiOnsiJGlkIjoiNTQ4IiwiTGluZUNvbG9yIjp7IiRyZWYiOiIyNzIifSwiTGluZVdlaWdodCI6MC4wLCJMaW5lVHlwZSI6MCwiUGFyZW50U3R5bGUiOm51bGx9LCJQYXJlbnRTdHlsZSI6bnVsbH0sIk1hcmdpbiI6eyIkaWQiOiI1NDkiLCJUb3AiOjAuMCwiTGVmdCI6MC4wLCJSaWdodCI6MC4wLCJCb3R0b20iOjAuMH0sIlBhZGRpbmciOnsiJGlkIjoiNTUwIiwiVG9wIjowLjAsIkxlZnQiOjAuMCwiUmlnaHQiOjAuMCwiQm90dG9tIjowLjB9LCJCYWNrZ3JvdW5kIjpudWxsLCJJc1Zpc2libGUiOnRydWUsIldpZHRoIjowLjAsIkhlaWdodCI6MC4wLCJCb3JkZXJTdHlsZSI6bnVsbCwiUGFyZW50U3R5bGUiOm51bGx9LCJCYWNrZ3JvdW5kU3R5bGUiOnsiJGlkIjoiNTUxIiwiTWFyZ2luIjp7IiRpZCI6IjU1MiIsIlRvcCI6MC4wLCJMZWZ0IjowLjAsIlJpZ2h0IjowLjAsIkJvdHRvbSI6MC4wfSwiUGFkZGluZyI6eyIkaWQiOiI1NTMiLCJUb3AiOjAuMCwiTGVmdCI6MC4wLCJSaWdodCI6MC4wLCJCb3R0b20iOjAuMH0sIkJhY2tncm91bmQiOnsiJGlkIjoiNTU0IiwiQ29sb3IiOnsiJGlkIjoiNTU1IiwiQSI6MzgsIlIiOjI1NSwiRyI6MTkyLCJCIjowfX0sIklzVmlzaWJsZSI6dHJ1ZSwiV2lkdGgiOjAuMCwiSGVpZ2h0IjowLjAsIkJvcmRlclN0eWxlIjp7IiRpZCI6IjU1NiIsIkxpbmVDb2xvciI6eyIkcmVmIjoiMjgyIn0sIkxpbmVXZWlnaHQiOjAuMCwiTGluZVR5cGUiOjAsIlBhcmVudFN0eWxlIjpudWxsfSwiUGFyZW50U3R5bGUiOm51bGx9LCJJc0Fib3ZlVGltZWJhbmQiOmZhbHNlLCJNYXJnaW4iOnsiJGlkIjoiNTU3IiwiVG9wIjowLjAsIkxlZnQiOjAuMCwiUmlnaHQiOjAuMCwiQm90dG9tIjowLjB9LCJQYWRkaW5nIjp7IiRpZCI6IjU1OCIsIlRvcCI6MC4wLCJMZWZ0IjowLjAsIlJpZ2h0IjowLjAsIkJvdHRvbSI6MC4wfSwiSXNWaXNpYmxlIjp0cnVlLCJXaWR0aCI6MC4wLCJIZWlnaHQiOjAuMCwiQm9yZGVyU3R5bGUiOnsiJGlkIjoiNTU5IiwiTGluZUNvbG9yIjpudWxsLCJMaW5lV2VpZ2h0IjowLjAsIkxpbmVUeXBlIjowLCJQYXJlbnRTdHlsZSI6bnVsbH0sIlBhcmVudFN0eWxlIjpudWxsfX0seyIkaWQiOiI1NjAiLCJfYWN0aXZpdGllcyI6W3siJGlkIjoiNTYxIiwiX3Jvd3MiOlt7IiRpZCI6IjU2MiIsIl90YXNrcyI6W3siJGlkIjoiNTYzIiwiX2F0dGFjaGVkTWlsZXN0b25lcyI6W10sIlRhc2tEZWZpbml0aW9uIjp7IiRpZCI6IjU2NCIsIkdyb3VwTmFtZSI6bnVsbCwiU3RhcnREYXRlIjoiMjAyMC0xMS0yNlQwMDowMDowMCIsIkVuZERhdGUiOiIyMDIxLTAxLTA2VDIzOjU5OjAwIiwiUGVyY2VudGFnZUNvbXBsZXRlIjpudWxsLCJTdHlsZSI6eyIkaWQiOiI1NjUiLCJTaGFwZSI6MCwiU2hhcGVUaGlja25lc3MiOjAsIkR1cmF0aW9uRm9ybWF0IjowLCJJbmNsdWRlTm9uV29ya2luZ0RheXNJbkR1cmF0aW9uIjpmYWxzZSwiUGVyY2VudGFnZUNvbXBsZXRlU3R5bGUiOnsiJGlkIjoiNTY2IiwiRm9udFNldHRpbmdzIjp7IiRpZCI6IjU2NyIsIkZvbnRTaXplIjoxMCwiRm9udE5hbWUiOiJGcmFua2xpbiBHb3RoaWMgTWVkaXVtIiwiSXNCb2xkIjpmYWxzZSwiSXNJdGFsaWMiOmZhbHNlLCJJc1VuZGVybGluZWQiOmZhbHNlLCJQYXJlbnRTdHlsZSI6bnVsbH0sIkF1dG9TaXplIjowLCJGb3JlZ3JvdW5kIjp7IiRpZCI6IjU2OCIsIkNvbG9yIjp7IiRpZCI6IjU2OSIsIkEiOjI1NSwiUiI6MjM3LCJHIjoxMjUsIkIiOjQ5fX0sIk1heFdpZHRoIjoyMDAuMCwiTWF4SGVpZ2h0IjoiSW5maW5pdHkiLCJTbWFydEZvcmVncm91bmRJc0FjdGl2ZSI6ZmFsc2UsIkhvcml6b250YWxBbGlnbm1lbnQiOjEsIlZlcnRpY2FsQWxpZ25tZW50IjowLCJTbWFydEZvcmVncm91bmQiOm51bGwsIkJhY2tncm91bmRGaWxsVHlwZSI6MCwiTWFyZ2luIjp7IiRpZCI6IjU3MCIsIlRvcCI6MC4wLCJMZWZ0IjowLjAsIlJpZ2h0IjowLjAsIkJvdHRvbSI6MC4wfSwiUGFkZGluZyI6eyIkaWQiOiI1NzEiLCJUb3AiOjAuMCwiTGVmdCI6MC4wLCJSaWdodCI6MC4wLCJCb3R0b20iOjAuMH0sIkJhY2tncm91bmQiOnsiJGlkIjoiNTcyIiwiQ29sb3IiOnsiJGlkIjoiNTczIiwiQSI6ODksIlIiOjAsIkciOjAsIkIiOjB9fSwiSXNWaXNpYmxlIjp0cnVlLCJXaWR0aCI6MC4wLCJIZWlnaHQiOjAuMCwiQm9yZGVyU3R5bGUiOnsiJGlkIjoiNTc0IiwiTGluZUNvbG9yIjpudWxsLCJMaW5lV2VpZ2h0IjowLjAsIkxpbmVUeXBlIjowLCJQYXJlbnRTdHlsZSI6bnVsbH0sIlBhcmVudFN0eWxlIjpudWxsfSwiRHVyYXRpb25TdHlsZSI6eyIkaWQiOiI1NzUiLCJGb250U2V0dGluZ3MiOnsiJGlkIjoiNTc2IiwiRm9udFNpemUiOjEwLCJGb250TmFtZSI6IkNhbGlicmkiLCJJc0JvbGQiOmZhbHNlLCJJc0l0YWxpYyI6ZmFsc2UsIklzVW5kZXJsaW5lZCI6ZmFsc2UsIlBhcmVudFN0eWxlIjpudWxsfSwiQXV0b1NpemUiOjAsIkZvcmVncm91bmQiOnsiJGlkIjoiNTc3IiwiQ29sb3IiOnsiJGlkIjoiNTc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c5IiwiVG9wIjowLjAsIkxlZnQiOjAuMCwiUmlnaHQiOjAuMCwiQm90dG9tIjowLjB9LCJQYWRkaW5nIjp7IiRpZCI6IjU4MCIsIlRvcCI6MC4wLCJMZWZ0IjowLjAsIlJpZ2h0IjowLjAsIkJvdHRvbSI6MC4wfSwiQmFja2dyb3VuZCI6eyIkaWQiOiI1ODEiLCJDb2xvciI6eyIkcmVmIjoiNTczIn19LCJJc1Zpc2libGUiOnRydWUsIldpZHRoIjowLjAsIkhlaWdodCI6MC4wLCJCb3JkZXJTdHlsZSI6eyIkaWQiOiI1ODIiLCJMaW5lQ29sb3IiOm51bGwsIkxpbmVXZWlnaHQiOjAuMCwiTGluZVR5cGUiOjAsIlBhcmVudFN0eWxlIjpudWxsfSwiUGFyZW50U3R5bGUiOm51bGx9LCJIb3Jpem9udGFsQ29ubmVjdG9yU3R5bGUiOnsiJGlkIjoiNTgzIiwiTGluZUNvbG9yIjp7IiRpZCI6IjU4NCIsIiR0eXBlIjoiTkxSRS5Db21tb24uRG9tLlNvbGlkQ29sb3JCcnVzaCwgTkxSRS5Db21tb24iLCJDb2xvciI6eyIkaWQiOiI1ODUiLCJBIjoyNTUsIlIiOjIwNCwiRyI6MjA0LCJCIjoyMDR9fSwiTGluZVdlaWdodCI6MS4wLCJMaW5lVHlwZSI6MCwiUGFyZW50U3R5bGUiOm51bGx9LCJWZXJ0aWNhbENvbm5lY3RvclN0eWxlIjp7IiRpZCI6IjU4NiIsIkxpbmVDb2xvciI6eyIkaWQiOiI1ODciLCIkdHlwZSI6Ik5MUkUuQ29tbW9uLkRvbS5Tb2xpZENvbG9yQnJ1c2gsIE5MUkUuQ29tbW9uIiwiQ29sb3IiOnsiJGlkIjoiNTg4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Tg5IiwiTWFyZ2luIjp7IiRpZCI6IjU5MCIsIlRvcCI6MC4wLCJMZWZ0Ijo0LjAsIlJpZ2h0Ijo0LjAsIkJvdHRvbSI6MC4wfSwiUGFkZGluZyI6eyIkaWQiOiI1OTEiLCJUb3AiOjAuMCwiTGVmdCI6MC4wLCJSaWdodCI6MC4wLCJCb3R0b20iOjAuMH0sIkJhY2tncm91bmQiOnsiJGlkIjoiNTkyIiwiQ29sb3IiOnsiJGlkIjoiNTkzIiwiQSI6MjU1LCJSIjoxMTIsIkciOjE3MywiQiI6NzF9fSwiSXNWaXNpYmxlIjp0cnVlLCJXaWR0aCI6MC4wLCJIZWlnaHQiOjEwLjAsIkJvcmRlclN0eWxlIjp7IiRpZCI6IjU5NCIsIkxpbmVDb2xvciI6eyIkaWQiOiI1OTUiLCIkdHlwZSI6Ik5MUkUuQ29tbW9uLkRvbS5Tb2xpZENvbG9yQnJ1c2gsIE5MUkUuQ29tbW9uIiwiQ29sb3IiOnsiJGlkIjoiNTk2IiwiQSI6MjU1LCJSIjoyNTUsIkciOjAsIkIiOjB9fSwiTGluZVdlaWdodCI6MC4wLCJMaW5lVHlwZSI6MCwiUGFyZW50U3R5bGUiOm51bGx9LCJQYXJlbnRTdHlsZSI6bnVsbH0sIlRpdGxlU3R5bGUiOnsiJGlkIjoiNTk3IiwiRm9udFNldHRpbmdzIjp7IiRpZCI6IjU5OCIsIkZvbnRTaXplIjoxMSwiRm9udE5hbWUiOiJGcmFua2xpbiBHb3RoaWMgTWVkaXVtIiwiSXNCb2xkIjpmYWxzZSwiSXNJdGFsaWMiOmZhbHNlLCJJc1VuZGVybGluZWQiOmZhbHNlLCJQYXJlbnRTdHlsZSI6bnVsbH0sIkF1dG9TaXplIjowLCJGb3JlZ3JvdW5kIjp7IiRpZCI6IjU5OSIsIkNvbG9yIjp7IiRpZCI6IjYwM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2MDEiLCJUb3AiOjAuMCwiTGVmdCI6MC4wLCJSaWdodCI6MC4wLCJCb3R0b20iOjAuMH0sIlBhZGRpbmciOnsiJGlkIjoiNjAyIiwiVG9wIjowLjAsIkxlZnQiOjAuMCwiUmlnaHQiOjAuMCwiQm90dG9tIjowLjB9LCJCYWNrZ3JvdW5kIjp7IiRpZCI6IjYwMyIsIkNvbG9yIjp7IiRyZWYiOiI1NzMifX0sIklzVmlzaWJsZSI6dHJ1ZSwiV2lkdGgiOjAuMCwiSGVpZ2h0IjowLjAsIkJvcmRlclN0eWxlIjp7IiRpZCI6IjYwNCIsIkxpbmVDb2xvciI6bnVsbCwiTGluZVdlaWdodCI6MC4wLCJMaW5lVHlwZSI6MCwiUGFyZW50U3R5bGUiOm51bGx9LCJQYXJlbnRTdHlsZSI6bnVsbH0sIkRhdGVTdHlsZSI6eyIkaWQiOiI2MDUiLCJGb250U2V0dGluZ3MiOnsiJGlkIjoiNjA2IiwiRm9udFNpemUiOjEwLCJGb250TmFtZSI6IkNhbGlicmkiLCJJc0JvbGQiOmZhbHNlLCJJc0l0YWxpYyI6ZmFsc2UsIklzVW5kZXJsaW5lZCI6ZmFsc2UsIlBhcmVudFN0eWxlIjpudWxsfSwiQXV0b1NpemUiOjAsIkZvcmVncm91bmQiOnsiJGlkIjoiNjA3IiwiQ29sb3IiOnsiJGlkIjoiNjA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DkiLCJUb3AiOjAuMCwiTGVmdCI6MC4wLCJSaWdodCI6MC4wLCJCb3R0b20iOjAuMH0sIlBhZGRpbmciOnsiJGlkIjoiNjEwIiwiVG9wIjowLjAsIkxlZnQiOjAuMCwiUmlnaHQiOjAuMCwiQm90dG9tIjowLjB9LCJCYWNrZ3JvdW5kIjp7IiRpZCI6IjYxMSIsIkNvbG9yIjp7IiRyZWYiOiI1NzMifX0sIklzVmlzaWJsZSI6dHJ1ZSwiV2lkdGgiOjAuMCwiSGVpZ2h0IjowLjAsIkJvcmRlclN0eWxlIjp7IiRpZCI6IjYxMiIsIkxpbmVDb2xvciI6bnVsbCwiTGluZVdlaWdodCI6MC4wLCJMaW5lVHlwZSI6MCwiUGFyZW50U3R5bGUiOm51bGx9LCJQYXJlbnRTdHlsZSI6bnVsbH0sIkRhdGVGb3JtYXQiOnsiJGlkIjoiNj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NCIsIkZvcm1hdCI6MCwiSXNWaXNpYmxlIjpmYWxzZSwiTGFzdEtub3duVmlzaWJpbGl0eVN0YXRlIjpmYWxzZX0sIklzVmlzaWJsZSI6dHJ1ZSwiUGFyZW50U3R5bGUiOm51bGx9LCJJbmRleCI6MCwiU21hcnREdXJhdGlvbkFjdGl2YXRlZCI6ZmFsc2UsIkRhdGVGb3JtYXQiOnsiJHJlZiI6IjYxMyJ9LCJXZWVrTnVtYmVyaW5nIjp7IiRpZCI6IjYxNSIsIkZvcm1hdCI6MCwiSXNWaXNpYmxlIjpmYWxzZSwiTGFzdEtub3duVmlzaWJpbGl0eVN0YXRlIjpmYWxzZX0sIklkIjoiZjFhNzM4ZGEtNjAyYi00OGE2LWFlNmEtYjY4OTM1YzRmNWRlIiwiSW1wb3J0SWQiOiIxMCIsIlRpdGxlIjoiVW5pdCBUZXN0aW5nIiwiTm90ZSI6bnVsbCwiSHlwZXJsaW5rIjp7IiRpZCI6IjYxNiIsIkFkZHJlc3MiOiIiLCJTdWJBZGRyZXNzIjoiIn0sIklzQ2hhbmdlZCI6ZmFsc2UsIklzTmV3IjpmYWxzZX19XSwiX21pbGVzdG9uZXMiOltdLCJJZCI6IjAwMDAwMDAwLTAwMDAtMDAwMC0wMDAwLTAwMDAwMDAwMDAwMCIsIklzU2luZ2xlSXRlbVJvdyI6dHJ1ZX1dLCJJbmRleCI6MCwiSWQiOiIwMmQzODM5ZC0wMjI4LTQ3ODAtODY5ZC01NWI0NmQ5ZDA1NTYiLCJIZWFkZXJUZXh0IjoiJDIxLDEyMCIsIklzRGVmYXVsdCI6ZmFsc2UsIlN0eWxlIjp7IiRpZCI6IjYxNyIsIkhlYWRlclN0eWxlIjp7IiRpZCI6IjYxOCIsIlRleHRTdHlsZSI6eyIkaWQiOiI2MTkiLCJGb250U2V0dGluZ3MiOnsiJGlkIjoiNjIwIiwiRm9udFNpemUiOjExLCJGb250TmFtZSI6IkNhbGlicmkiLCJJc0JvbGQiOnRydWUsIklzSXRhbGljIjpmYWxzZSwiSXNVbmRlcmxpbmVkIjpmYWxzZSwiUGFyZW50U3R5bGUiOm51bGx9LCJBdXRvU2l6ZSI6MiwiRm9yZWdyb3VuZCI6eyIkaWQiOiI2MjEiLCJDb2xvciI6eyIkaWQiOiI2MjIiLCJBIjoyNTUsIlIiOjAsIkciOjAsIkIiOjB9fSwiTWF4V2lkdGgiOiJJbmZpbml0eSIsIk1heEhlaWdodCI6MC4wLCJTbWFydEZvcmVncm91bmRJc0FjdGl2ZSI6ZmFsc2UsIkhvcml6b250YWxBbGlnbm1lbnQiOjAsIlZlcnRpY2FsQWxpZ25tZW50IjowLCJTbWFydEZvcmVncm91bmQiOm51bGwsIkJhY2tncm91bmRGaWxsVHlwZSI6MCwiTWFyZ2luIjp7IiRpZCI6IjYyMyIsIlRvcCI6MC4wLCJMZWZ0IjowLjAsIlJpZ2h0IjowLjAsIkJvdHRvbSI6MC4wfSwiUGFkZGluZyI6eyIkaWQiOiI2MjQiLCJUb3AiOjAuMCwiTGVmdCI6MC4wLCJSaWdodCI6MC4wLCJCb3R0b20iOjAuMH0sIkJhY2tncm91bmQiOm51bGwsIklzVmlzaWJsZSI6dHJ1ZSwiV2lkdGgiOjAuMCwiSGVpZ2h0IjowLjAsIkJvcmRlclN0eWxlIjpudWxsLCJQYXJlbnRTdHlsZSI6bnVsbH0sIlJlY3RhbmdsZVN0eWxlIjp7IiRpZCI6IjYyNSIsIk1hcmdpbiI6eyIkaWQiOiI2MjYiLCJUb3AiOjAuMCwiTGVmdCI6MC4wLCJSaWdodCI6MC4wLCJCb3R0b20iOjAuMH0sIlBhZGRpbmciOnsiJGlkIjoiNjI3IiwiVG9wIjowLjAsIkxlZnQiOjAuMCwiUmlnaHQiOjAuMCwiQm90dG9tIjowLjB9LCJCYWNrZ3JvdW5kIjp7IiRpZCI6IjYyOCIsIkNvbG9yIjp7IiRpZCI6IjYyOSIsIkEiOjYzLCJSIjowLCJHIjoxMTQsIkIiOjE4OH19LCJJc1Zpc2libGUiOnRydWUsIldpZHRoIjowLjAsIkhlaWdodCI6MC4wLCJCb3JkZXJTdHlsZSI6eyIkaWQiOiI2MzAiLCJMaW5lQ29sb3IiOnsiJGlkIjoiNjMxIiwiJHR5cGUiOiJOTFJFLkNvbW1vbi5Eb20uU29saWRDb2xvckJydXNoLCBOTFJFLkNvbW1vbiIsIkNvbG9yIjp7IiRpZCI6IjYzMiIsIkEiOjI1NSwiUiI6MjU1LCJHIjowLCJCIjowfX0sIkxpbmVXZWlnaHQiOjAuMCwiTGluZVR5cGUiOjAsIlBhcmVudFN0eWxlIjpudWxsfSwiUGFyZW50U3R5bGUiOm51bGx9LCJNYXJnaW4iOnsiJGlkIjoiNjMzIiwiVG9wIjowLjAsIkxlZnQiOjAuMCwiUmlnaHQiOjAuMCwiQm90dG9tIjowLjB9LCJQYWRkaW5nIjp7IiRpZCI6IjYzNCIsIlRvcCI6MC4wLCJMZWZ0IjowLjAsIlJpZ2h0IjowLjAsIkJvdHRvbSI6MC4wfSwiQmFja2dyb3VuZCI6bnVsbCwiSXNWaXNpYmxlIjp0cnVlLCJXaWR0aCI6MC4wLCJIZWlnaHQiOjAuMCwiQm9yZGVyU3R5bGUiOm51bGwsIlBhcmVudFN0eWxlIjpudWxsfSwiQmFja2dyb3VuZFN0eWxlIjp7IiRpZCI6IjYzNSIsIk1hcmdpbiI6eyIkaWQiOiI2MzYiLCJUb3AiOjAuMCwiTGVmdCI6MC4wLCJSaWdodCI6MC4wLCJCb3R0b20iOjAuMH0sIlBhZGRpbmciOnsiJGlkIjoiNjM3IiwiVG9wIjowLjAsIkxlZnQiOjAuMCwiUmlnaHQiOjAuMCwiQm90dG9tIjowLjB9LCJCYWNrZ3JvdW5kIjp7IiRpZCI6IjYzOCIsIkNvbG9yIjp7IiRpZCI6IjYzOSIsIkEiOjUxLCJSIjoxNjUsIkciOjE2NSwiQiI6MTY1fX0sIklzVmlzaWJsZSI6dHJ1ZSwiV2lkdGgiOjAuMCwiSGVpZ2h0IjowLjAsIkJvcmRlclN0eWxlIjp7IiRpZCI6IjY0MCIsIkxpbmVDb2xvciI6eyIkaWQiOiI2NDEiLCIkdHlwZSI6Ik5MUkUuQ29tbW9uLkRvbS5Tb2xpZENvbG9yQnJ1c2gsIE5MUkUuQ29tbW9uIiwiQ29sb3IiOnsiJGlkIjoiNjQyIiwiQSI6MjU1LCJSIjoyNTUsIkciOjAsIkIiOjB9fSwiTGluZVdlaWdodCI6MC4wLCJMaW5lVHlwZSI6MCwiUGFyZW50U3R5bGUiOm51bGx9LCJQYXJlbnRTdHlsZSI6bnVsbH0sIk1hcmdpbiI6eyIkaWQiOiI2NDMiLCJUb3AiOjAuMCwiTGVmdCI6MC4wLCJSaWdodCI6MC4wLCJCb3R0b20iOjAuMH0sIlBhZGRpbmciOnsiJGlkIjoiNjQ0IiwiVG9wIjowLjAsIkxlZnQiOjAuMCwiUmlnaHQiOjAuMCwiQm90dG9tIjowLjB9LCJJc1Zpc2libGUiOnRydWUsIldpZHRoIjowLjAsIkhlaWdodCI6MC4wLCJCb3JkZXJTdHlsZSI6bnVsbCwiUGFyZW50U3R5bGUiOm51bGx9fSx7IiRpZCI6IjY0NSIsIl9yb3dzIjpbeyIkaWQiOiI2NDYiLCJfdGFza3MiOlt7IiRpZCI6IjY0NyIsIl9hdHRhY2hlZE1pbGVzdG9uZXMiOltdLCJUYXNrRGVmaW5pdGlvbiI6eyIkaWQiOiI2NDgiLCJHcm91cE5hbWUiOm51bGwsIlN0YXJ0RGF0ZSI6IjIwMjEtMDEtMDdUMDA6MDA6MDAiLCJFbmREYXRlIjoiMjAyMS0wMi0xN1QyMzo1OTowMCIsIlBlcmNlbnRhZ2VDb21wbGV0ZSI6bnVsbCwiU3R5bGUiOnsiJGlkIjoiNjQ5IiwiU2hhcGUiOjAsIlNoYXBlVGhpY2tuZXNzIjowLCJEdXJhdGlvbkZvcm1hdCI6MCwiSW5jbHVkZU5vbldvcmtpbmdEYXlzSW5EdXJhdGlvbiI6ZmFsc2UsIlBlcmNlbnRhZ2VDb21wbGV0ZVN0eWxlIjp7IiRpZCI6IjY1MCIsIkZvbnRTZXR0aW5ncyI6eyIkaWQiOiI2NTEiLCJGb250U2l6ZSI6MTAsIkZvbnROYW1lIjoiRnJhbmtsaW4gR290aGljIE1lZGl1bSIsIklzQm9sZCI6ZmFsc2UsIklzSXRhbGljIjpmYWxzZSwiSXNVbmRlcmxpbmVkIjpmYWxzZSwiUGFyZW50U3R5bGUiOm51bGx9LCJBdXRvU2l6ZSI6MCwiRm9yZWdyb3VuZCI6eyIkaWQiOiI2NTIiLCJDb2xvciI6eyIkaWQiOiI2NTMiLCJBIjoyNTUsIlIiOjIzNywiRyI6MTI1LCJCIjo0OX19LCJNYXhXaWR0aCI6MjAwLjAsIk1heEhlaWdodCI6IkluZmluaXR5IiwiU21hcnRGb3JlZ3JvdW5kSXNBY3RpdmUiOmZhbHNlLCJIb3Jpem9udGFsQWxpZ25tZW50IjoxLCJWZXJ0aWNhbEFsaWdubWVudCI6MCwiU21hcnRGb3JlZ3JvdW5kIjpudWxsLCJCYWNrZ3JvdW5kRmlsbFR5cGUiOjAsIk1hcmdpbiI6eyIkaWQiOiI2NTQiLCJUb3AiOjAuMCwiTGVmdCI6MC4wLCJSaWdodCI6MC4wLCJCb3R0b20iOjAuMH0sIlBhZGRpbmciOnsiJGlkIjoiNjU1IiwiVG9wIjowLjAsIkxlZnQiOjAuMCwiUmlnaHQiOjAuMCwiQm90dG9tIjowLjB9LCJCYWNrZ3JvdW5kIjp7IiRpZCI6IjY1NiIsIkNvbG9yIjp7IiRpZCI6IjY1NyIsIkEiOjg5LCJSIjowLCJHIjowLCJCIjowfX0sIklzVmlzaWJsZSI6dHJ1ZSwiV2lkdGgiOjAuMCwiSGVpZ2h0IjowLjAsIkJvcmRlclN0eWxlIjp7IiRpZCI6IjY1OCIsIkxpbmVDb2xvciI6bnVsbCwiTGluZVdlaWdodCI6MC4wLCJMaW5lVHlwZSI6MCwiUGFyZW50U3R5bGUiOm51bGx9LCJQYXJlbnRTdHlsZSI6bnVsbH0sIkR1cmF0aW9uU3R5bGUiOnsiJGlkIjoiNjU5IiwiRm9udFNldHRpbmdzIjp7IiRpZCI6IjY2MCIsIkZvbnRTaXplIjoxMCwiRm9udE5hbWUiOiJDYWxpYnJpIiwiSXNCb2xkIjpmYWxzZSwiSXNJdGFsaWMiOmZhbHNlLCJJc1VuZGVybGluZWQiOmZhbHNlLCJQYXJlbnRTdHlsZSI6bnVsbH0sIkF1dG9TaXplIjowLCJGb3JlZ3JvdW5kIjp7IiRpZCI6IjY2MSIsIkNvbG9yIjp7IiRpZCI6IjY2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2MyIsIlRvcCI6MC4wLCJMZWZ0IjowLjAsIlJpZ2h0IjowLjAsIkJvdHRvbSI6MC4wfSwiUGFkZGluZyI6eyIkaWQiOiI2NjQiLCJUb3AiOjAuMCwiTGVmdCI6MC4wLCJSaWdodCI6MC4wLCJCb3R0b20iOjAuMH0sIkJhY2tncm91bmQiOnsiJGlkIjoiNjY1IiwiQ29sb3IiOnsiJHJlZiI6IjY1NyJ9fSwiSXNWaXNpYmxlIjp0cnVlLCJXaWR0aCI6MC4wLCJIZWlnaHQiOjAuMCwiQm9yZGVyU3R5bGUiOnsiJGlkIjoiNjY2IiwiTGluZUNvbG9yIjpudWxsLCJMaW5lV2VpZ2h0IjowLjAsIkxpbmVUeXBlIjowLCJQYXJlbnRTdHlsZSI6bnVsbH0sIlBhcmVudFN0eWxlIjpudWxsfSwiSG9yaXpvbnRhbENvbm5lY3RvclN0eWxlIjp7IiRpZCI6IjY2NyIsIkxpbmVDb2xvciI6eyIkaWQiOiI2NjgiLCIkdHlwZSI6Ik5MUkUuQ29tbW9uLkRvbS5Tb2xpZENvbG9yQnJ1c2gsIE5MUkUuQ29tbW9uIiwiQ29sb3IiOnsiJGlkIjoiNjY5IiwiQSI6MjU1LCJSIjoyMDQsIkciOjIwNCwiQiI6MjA0fX0sIkxpbmVXZWlnaHQiOjEuMCwiTGluZVR5cGUiOjAsIlBhcmVudFN0eWxlIjpudWxsfSwiVmVydGljYWxDb25uZWN0b3JTdHlsZSI6eyIkaWQiOiI2NzAiLCJMaW5lQ29sb3IiOnsiJGlkIjoiNjcxIiwiJHR5cGUiOiJOTFJFLkNvbW1vbi5Eb20uU29saWRDb2xvckJydXNoLCBOTFJFLkNvbW1vbiIsIkNvbG9yIjp7IiRpZCI6IjY3Mi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Y3MyIsIk1hcmdpbiI6eyIkaWQiOiI2NzQiLCJUb3AiOjAuMCwiTGVmdCI6NC4wLCJSaWdodCI6NC4wLCJCb3R0b20iOjAuMH0sIlBhZGRpbmciOnsiJGlkIjoiNjc1IiwiVG9wIjowLjAsIkxlZnQiOjAuMCwiUmlnaHQiOjAuMCwiQm90dG9tIjowLjB9LCJCYWNrZ3JvdW5kIjp7IiRpZCI6IjY3NiIsIkNvbG9yIjp7IiRpZCI6IjY3NyIsIkEiOjI1NSwiUiI6MTEyLCJHIjoxNzMsIkIiOjcxfX0sIklzVmlzaWJsZSI6dHJ1ZSwiV2lkdGgiOjAuMCwiSGVpZ2h0IjoxMC4wLCJCb3JkZXJTdHlsZSI6eyIkaWQiOiI2NzgiLCJMaW5lQ29sb3IiOnsiJGlkIjoiNjc5IiwiJHR5cGUiOiJOTFJFLkNvbW1vbi5Eb20uU29saWRDb2xvckJydXNoLCBOTFJFLkNvbW1vbiIsIkNvbG9yIjp7IiRpZCI6IjY4MCIsIkEiOjI1NSwiUiI6MjU1LCJHIjowLCJCIjowfX0sIkxpbmVXZWlnaHQiOjAuMCwiTGluZVR5cGUiOjAsIlBhcmVudFN0eWxlIjpudWxsfSwiUGFyZW50U3R5bGUiOm51bGx9LCJUaXRsZVN0eWxlIjp7IiRpZCI6IjY4MSIsIkZvbnRTZXR0aW5ncyI6eyIkaWQiOiI2ODIiLCJGb250U2l6ZSI6MTEsIkZvbnROYW1lIjoiRnJhbmtsaW4gR290aGljIE1lZGl1bSIsIklzQm9sZCI6ZmFsc2UsIklzSXRhbGljIjpmYWxzZSwiSXNVbmRlcmxpbmVkIjpmYWxzZSwiUGFyZW50U3R5bGUiOm51bGx9LCJBdXRvU2l6ZSI6MCwiRm9yZWdyb3VuZCI6eyIkaWQiOiI2ODMiLCJDb2xvciI6eyIkaWQiOiI2ODQ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jg1IiwiVG9wIjowLjAsIkxlZnQiOjAuMCwiUmlnaHQiOjAuMCwiQm90dG9tIjowLjB9LCJQYWRkaW5nIjp7IiRpZCI6IjY4NiIsIlRvcCI6MC4wLCJMZWZ0IjowLjAsIlJpZ2h0IjowLjAsIkJvdHRvbSI6MC4wfSwiQmFja2dyb3VuZCI6eyIkaWQiOiI2ODciLCJDb2xvciI6eyIkcmVmIjoiNjU3In19LCJJc1Zpc2libGUiOnRydWUsIldpZHRoIjowLjAsIkhlaWdodCI6MC4wLCJCb3JkZXJTdHlsZSI6eyIkaWQiOiI2ODgiLCJMaW5lQ29sb3IiOm51bGwsIkxpbmVXZWlnaHQiOjAuMCwiTGluZVR5cGUiOjAsIlBhcmVudFN0eWxlIjpudWxsfSwiUGFyZW50U3R5bGUiOm51bGx9LCJEYXRlU3R5bGUiOnsiJGlkIjoiNjg5IiwiRm9udFNldHRpbmdzIjp7IiRpZCI6IjY5MCIsIkZvbnRTaXplIjoxMCwiRm9udE5hbWUiOiJDYWxpYnJpIiwiSXNCb2xkIjpmYWxzZSwiSXNJdGFsaWMiOmZhbHNlLCJJc1VuZGVybGluZWQiOmZhbHNlLCJQYXJlbnRTdHlsZSI6bnVsbH0sIkF1dG9TaXplIjowLCJGb3JlZ3JvdW5kIjp7IiRpZCI6IjY5MSIsIkNvbG9yIjp7IiRpZCI6IjY5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kzIiwiVG9wIjowLjAsIkxlZnQiOjAuMCwiUmlnaHQiOjAuMCwiQm90dG9tIjowLjB9LCJQYWRkaW5nIjp7IiRpZCI6IjY5NCIsIlRvcCI6MC4wLCJMZWZ0IjowLjAsIlJpZ2h0IjowLjAsIkJvdHRvbSI6MC4wfSwiQmFja2dyb3VuZCI6eyIkaWQiOiI2OTUiLCJDb2xvciI6eyIkcmVmIjoiNjU3In19LCJJc1Zpc2libGUiOnRydWUsIldpZHRoIjowLjAsIkhlaWdodCI6MC4wLCJCb3JkZXJTdHlsZSI6eyIkaWQiOiI2OTYiLCJMaW5lQ29sb3IiOm51bGwsIkxpbmVXZWlnaHQiOjAuMCwiTGluZVR5cGUiOjAsIlBhcmVudFN0eWxlIjpudWxsfSwiUGFyZW50U3R5bGUiOm51bGx9LCJEYXRlRm9ybWF0Ijp7IiRpZCI6IjY5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OTgiLCJGb3JtYXQiOjAsIklzVmlzaWJsZSI6ZmFsc2UsIkxhc3RLbm93blZpc2liaWxpdHlTdGF0ZSI6ZmFsc2V9LCJJc1Zpc2libGUiOnRydWUsIlBhcmVudFN0eWxlIjpudWxsfSwiSW5kZXgiOjEsIlNtYXJ0RHVyYXRpb25BY3RpdmF0ZWQiOmZhbHNlLCJEYXRlRm9ybWF0Ijp7IiRyZWYiOiI2OTcifSwiV2Vla051bWJlcmluZyI6eyIkaWQiOiI2OTkiLCJGb3JtYXQiOjAsIklzVmlzaWJsZSI6ZmFsc2UsIkxhc3RLbm93blZpc2liaWxpdHlTdGF0ZSI6ZmFsc2V9LCJJZCI6IjZmYjVhNzEzLTVjOWQtNDRjMC1iMjVkLWUxMWU1MzBhZDFkMSIsIkltcG9ydElkIjoiMTEiLCJUaXRsZSI6IlJlZ3Jlc3Npb24gVGVzdGluZyIsIk5vdGUiOm51bGwsIkh5cGVybGluayI6eyIkaWQiOiI3MDAiLCJBZGRyZXNzIjoiIiwiU3ViQWRkcmVzcyI6IiJ9LCJJc0NoYW5nZWQiOmZhbHNlLCJJc05ldyI6ZmFsc2V9fV0sIl9taWxlc3RvbmVzIjpbXSwiSWQiOiIwMDAwMDAwMC0wMDAwLTAwMDAtMDAwMC0wMDAwMDAwMDAwMDAiLCJJc1NpbmdsZUl0ZW1Sb3ciOnRydWV9XSwiSW5kZXgiOjEsIklkIjoiYzQ3MmQwODItNzgyYy00ZTdmLTk3YjAtZTBhNzc0ZDVkNjAwIiwiSGVhZGVyVGV4dCI6IiQxNCwwODAiLCJJc0RlZmF1bHQiOmZhbHNlLCJTdHlsZSI6eyIkaWQiOiI3MDEiLCJIZWFkZXJTdHlsZSI6eyIkaWQiOiI3MDIiLCJUZXh0U3R5bGUiOnsiJGlkIjoiNzAzIiwiRm9udFNldHRpbmdzIjp7IiRpZCI6IjcwNCIsIkZvbnRTaXplIjoxMSwiRm9udE5hbWUiOiJDYWxpYnJpIiwiSXNCb2xkIjp0cnVlLCJJc0l0YWxpYyI6ZmFsc2UsIklzVW5kZXJsaW5lZCI6ZmFsc2UsIlBhcmVudFN0eWxlIjpudWxsfSwiQXV0b1NpemUiOjIsIkZvcmVncm91bmQiOnsiJGlkIjoiNzA1IiwiQ29sb3IiOnsiJGlkIjoiNzA2IiwiQSI6MjU1LCJSIjowLCJHIjowLCJCIjowfX0sIk1heFdpZHRoIjoiSW5maW5pdHkiLCJNYXhIZWlnaHQiOjAuMCwiU21hcnRGb3JlZ3JvdW5kSXNBY3RpdmUiOmZhbHNlLCJIb3Jpem9udGFsQWxpZ25tZW50IjowLCJWZXJ0aWNhbEFsaWdubWVudCI6MCwiU21hcnRGb3JlZ3JvdW5kIjpudWxsLCJCYWNrZ3JvdW5kRmlsbFR5cGUiOjAsIk1hcmdpbiI6eyIkaWQiOiI3MDciLCJUb3AiOjAuMCwiTGVmdCI6MC4wLCJSaWdodCI6MC4wLCJCb3R0b20iOjAuMH0sIlBhZGRpbmciOnsiJGlkIjoiNzA4IiwiVG9wIjowLjAsIkxlZnQiOjAuMCwiUmlnaHQiOjAuMCwiQm90dG9tIjowLjB9LCJCYWNrZ3JvdW5kIjpudWxsLCJJc1Zpc2libGUiOnRydWUsIldpZHRoIjowLjAsIkhlaWdodCI6MC4wLCJCb3JkZXJTdHlsZSI6bnVsbCwiUGFyZW50U3R5bGUiOm51bGx9LCJSZWN0YW5nbGVTdHlsZSI6eyIkaWQiOiI3MDkiLCJNYXJnaW4iOnsiJGlkIjoiNzEwIiwiVG9wIjowLjAsIkxlZnQiOjAuMCwiUmlnaHQiOjAuMCwiQm90dG9tIjowLjB9LCJQYWRkaW5nIjp7IiRpZCI6IjcxMSIsIlRvcCI6MC4wLCJMZWZ0IjowLjAsIlJpZ2h0IjowLjAsIkJvdHRvbSI6MC4wfSwiQmFja2dyb3VuZCI6eyIkaWQiOiI3MTIiLCJDb2xvciI6eyIkaWQiOiI3MTMiLCJBIjo2MywiUiI6OTEsIkciOjE1NSwiQiI6MjEzfX0sIklzVmlzaWJsZSI6dHJ1ZSwiV2lkdGgiOjAuMCwiSGVpZ2h0IjowLjAsIkJvcmRlclN0eWxlIjp7IiRpZCI6IjcxNCIsIkxpbmVDb2xvciI6eyIkaWQiOiI3MTUiLCIkdHlwZSI6Ik5MUkUuQ29tbW9uLkRvbS5Tb2xpZENvbG9yQnJ1c2gsIE5MUkUuQ29tbW9uIiwiQ29sb3IiOnsiJGlkIjoiNzE2IiwiQSI6MjU1LCJSIjoyNTUsIkciOjAsIkIiOjB9fSwiTGluZVdlaWdodCI6MC4wLCJMaW5lVHlwZSI6MCwiUGFyZW50U3R5bGUiOm51bGx9LCJQYXJlbnRTdHlsZSI6bnVsbH0sIk1hcmdpbiI6eyIkaWQiOiI3MTciLCJUb3AiOjAuMCwiTGVmdCI6MC4wLCJSaWdodCI6MC4wLCJCb3R0b20iOjAuMH0sIlBhZGRpbmciOnsiJGlkIjoiNzE4IiwiVG9wIjowLjAsIkxlZnQiOjAuMCwiUmlnaHQiOjAuMCwiQm90dG9tIjowLjB9LCJCYWNrZ3JvdW5kIjpudWxsLCJJc1Zpc2libGUiOnRydWUsIldpZHRoIjowLjAsIkhlaWdodCI6MC4wLCJCb3JkZXJTdHlsZSI6bnVsbCwiUGFyZW50U3R5bGUiOm51bGx9LCJCYWNrZ3JvdW5kU3R5bGUiOnsiJGlkIjoiNzE5IiwiTWFyZ2luIjp7IiRpZCI6IjcyMCIsIlRvcCI6MC4wLCJMZWZ0IjowLjAsIlJpZ2h0IjowLjAsIkJvdHRvbSI6MC4wfSwiUGFkZGluZyI6eyIkaWQiOiI3MjEiLCJUb3AiOjAuMCwiTGVmdCI6MC4wLCJSaWdodCI6MC4wLCJCb3R0b20iOjAuMH0sIkJhY2tncm91bmQiOnsiJGlkIjoiNzIyIiwiQ29sb3IiOnsiJGlkIjoiNzIzIiwiQSI6NTEsIlIiOjE2NSwiRyI6MTY1LCJCIjoxNjV9fSwiSXNWaXNpYmxlIjp0cnVlLCJXaWR0aCI6MC4wLCJIZWlnaHQiOjAuMCwiQm9yZGVyU3R5bGUiOnsiJGlkIjoiNzI0IiwiTGluZUNvbG9yIjp7IiRpZCI6IjcyNSIsIiR0eXBlIjoiTkxSRS5Db21tb24uRG9tLlNvbGlkQ29sb3JCcnVzaCwgTkxSRS5Db21tb24iLCJDb2xvciI6eyIkaWQiOiI3MjYiLCJBIjoyNTUsIlIiOjI1NSwiRyI6MCwiQiI6MH19LCJMaW5lV2VpZ2h0IjowLjAsIkxpbmVUeXBlIjowLCJQYXJlbnRTdHlsZSI6bnVsbH0sIlBhcmVudFN0eWxlIjpudWxsfSwiTWFyZ2luIjp7IiRpZCI6IjcyNyIsIlRvcCI6MC4wLCJMZWZ0IjowLjAsIlJpZ2h0IjowLjAsIkJvdHRvbSI6MC4wfSwiUGFkZGluZyI6eyIkaWQiOiI3MjgiLCJUb3AiOjAuMCwiTGVmdCI6MC4wLCJSaWdodCI6MC4wLCJCb3R0b20iOjAuMH0sIklzVmlzaWJsZSI6dHJ1ZSwiV2lkdGgiOjAuMCwiSGVpZ2h0IjowLjAsIkJvcmRlclN0eWxlIjpudWxsLCJQYXJlbnRTdHlsZSI6bnVsbH19LHsiJGlkIjoiNzI5IiwiX3Jvd3MiOlt7IiRpZCI6IjczMCIsIl90YXNrcyI6W10sIl9taWxlc3RvbmVzIjpbeyIkaWQiOiI3MzEiLCJJZCI6IjFiYmVhNTA3LTg4MDEtNDJiOS1hOWRiLWMzYWYxMWFiMGY5MCIsIkluZGV4IjoyLCJHcm91cElkIjpudWxsLCJUaXRsZSI6IlJldmlldyIsIkRhdGVUaW1lIjoiMjAyMS0wMi0xN1QyMzo1OTowMCIsIlBlcmNlbnRhZ2VDb21wbGV0ZSI6bnVsbCwiTm90ZSI6bnVsbCwiU3R5bGUiOnsiJGlkIjoiNzMyIiwiVGl0bGVQb3NpdGlvbiI6IkxlZnQiLCJEYXRlUG9zaXRpb24iOiJMZWZ0IiwiU2hhcGVUeXBlIjoxLCJTaGFwZVNpemUiOjAsIlNoYXBlU3R5bGUiOnsiJGlkIjoiNzMzIiwiTWFyZ2luIjp7IiRyZWYiOiIyMDUifSwiUGFkZGluZyI6eyIkcmVmIjoiMjA2In0sIkJhY2tncm91bmQiOnsiJGlkIjoiNzM0IiwiQ29sb3IiOnsiJGlkIjoiNzM1IiwiQSI6MjU1LCJSIjo2OCwiRyI6MTE0LCJCIjoxOTZ9fSwiSXNWaXNpYmxlIjp0cnVlLCJXaWR0aCI6MTIuMCwiSGVpZ2h0IjoxNC4wLCJCb3JkZXJTdHlsZSI6eyIkaWQiOiI3MzYiLCJMaW5lQ29sb3IiOnsiJGlkIjoiNzM3IiwiJHR5cGUiOiJOTFJFLkNvbW1vbi5Eb20uU29saWRDb2xvckJydXNoLCBOTFJFLkNvbW1vbiIsIkNvbG9yIjp7IiRpZCI6IjczOCIsIkEiOjI1NSwiUiI6MjU1LCJHIjowLCJCIjowfX0sIkxpbmVXZWlnaHQiOjAuMCwiTGluZVR5cGUiOjAsIlBhcmVudFN0eWxlIjpudWxsfSwiUGFyZW50U3R5bGUiOm51bGx9LCJUaXRsZVN0eWxlIjp7IiRpZCI6IjczOSIsIkZvbnRTZXR0aW5ncyI6eyIkaWQiOiI3NDAiLCJGb250U2l6ZSI6MTEsIkZvbnROYW1lIjoiQ2FsaWJyaSIsIklzQm9sZCI6dHJ1ZSwiSXNJdGFsaWMiOmZhbHNlLCJJc1VuZGVybGluZWQiOmZhbHNlLCJQYXJlbnRTdHlsZSI6bnVsbH0sIkF1dG9TaXplIjowLCJGb3JlZ3JvdW5kIjp7IiRpZCI6Ijc0MSIsIkNvbG9yIjp7IiRpZCI6Ijc0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E2In0sIlBhZGRpbmciOnsiJHJlZiI6IjIxNyJ9LCJCYWNrZ3JvdW5kIjp7IiRpZCI6Ijc0MyIsIkNvbG9yIjp7IiRpZCI6Ijc0NCIsIkEiOjg5LCJSIjowLCJHIjowLCJCIjowfX0sIklzVmlzaWJsZSI6dHJ1ZSwiV2lkdGgiOjAuMCwiSGVpZ2h0IjowLjAsIkJvcmRlclN0eWxlIjpudWxsLCJQYXJlbnRTdHlsZSI6bnVsbH0sIkRhdGVTdHlsZSI6eyIkaWQiOiI3NDUiLCJGb250U2V0dGluZ3MiOnsiJGlkIjoiNzQ2IiwiRm9udFNpemUiOjEwLCJGb250TmFtZSI6IkNhbGlicmkiLCJJc0JvbGQiOmZhbHNlLCJJc0l0YWxpYyI6ZmFsc2UsIklzVW5kZXJsaW5lZCI6ZmFsc2UsIlBhcmVudFN0eWxlIjpudWxsfSwiQXV0b1NpemUiOjAsIkZvcmVncm91bmQiOnsiJGlkIjoiNzQ3IiwiQ29sb3IiOnsiJGlkIjoiNzQ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I0In0sIlBhZGRpbmciOnsiJHJlZiI6IjIyNSJ9LCJCYWNrZ3JvdW5kIjp7IiRpZCI6Ijc0OSIsIkNvbG9yIjp7IiRpZCI6Ijc1MCIsIkEiOjg5LCJSIjowLCJHIjowLCJCIjowfX0sIklzVmlzaWJsZSI6ZmFsc2UsIldpZHRoIjowLjAsIkhlaWdodCI6MC4wLCJCb3JkZXJTdHlsZSI6bnVsbCwiUGFyZW50U3R5bGUiOm51bGx9LCJEYXRlRm9ybWF0Ijp7IiRpZCI6Ijc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TI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IsIklkIjoiYTk4ZDRlYTAtZGYzOC00MGUxLTgwMTEtMjIxODAwZTI2YzkyIiwiSGVhZGVyVGV4dCI6IiQ0LDAwMCIsIklzRGVmYXVsdCI6ZmFsc2UsIlN0eWxlIjp7IiRpZCI6Ijc1MyIsIkhlYWRlclN0eWxlIjp7IiRpZCI6Ijc1NCIsIlRleHRTdHlsZSI6eyIkaWQiOiI3NTUiLCJGb250U2V0dGluZ3MiOnsiJGlkIjoiNzU2IiwiRm9udFNpemUiOjExLCJGb250TmFtZSI6IkNhbGlicmkiLCJJc0JvbGQiOnRydWUsIklzSXRhbGljIjpmYWxzZSwiSXNVbmRlcmxpbmVkIjpmYWxzZSwiUGFyZW50U3R5bGUiOm51bGx9LCJBdXRvU2l6ZSI6MiwiRm9yZWdyb3VuZCI6eyIkaWQiOiI3NTciLCJDb2xvciI6eyIkaWQiOiI3NTgiLCJBIjoyNTUsIlIiOjAsIkciOjAsIkIiOjB9fSwiTWF4V2lkdGgiOiJJbmZpbml0eSIsIk1heEhlaWdodCI6MC4wLCJTbWFydEZvcmVncm91bmRJc0FjdGl2ZSI6ZmFsc2UsIkhvcml6b250YWxBbGlnbm1lbnQiOjAsIlZlcnRpY2FsQWxpZ25tZW50IjowLCJTbWFydEZvcmVncm91bmQiOm51bGwsIkJhY2tncm91bmRGaWxsVHlwZSI6MCwiTWFyZ2luIjp7IiRpZCI6Ijc1OSIsIlRvcCI6MC4wLCJMZWZ0IjowLjAsIlJpZ2h0IjowLjAsIkJvdHRvbSI6MC4wfSwiUGFkZGluZyI6eyIkaWQiOiI3NjAiLCJUb3AiOjAuMCwiTGVmdCI6MC4wLCJSaWdodCI6MC4wLCJCb3R0b20iOjAuMH0sIkJhY2tncm91bmQiOm51bGwsIklzVmlzaWJsZSI6dHJ1ZSwiV2lkdGgiOjAuMCwiSGVpZ2h0IjowLjAsIkJvcmRlclN0eWxlIjpudWxsLCJQYXJlbnRTdHlsZSI6bnVsbH0sIlJlY3RhbmdsZVN0eWxlIjp7IiRpZCI6Ijc2MSIsIk1hcmdpbiI6eyIkaWQiOiI3NjIiLCJUb3AiOjAuMCwiTGVmdCI6MC4wLCJSaWdodCI6MC4wLCJCb3R0b20iOjAuMH0sIlBhZGRpbmciOnsiJGlkIjoiNzYzIiwiVG9wIjowLjAsIkxlZnQiOjAuMCwiUmlnaHQiOjAuMCwiQm90dG9tIjowLjB9LCJCYWNrZ3JvdW5kIjp7IiRpZCI6Ijc2NCIsIkNvbG9yIjp7IiRpZCI6Ijc2NSIsIkEiOjYzLCJSIjowLCJHIjoxMTQsIkIiOjE4OH19LCJJc1Zpc2libGUiOnRydWUsIldpZHRoIjowLjAsIkhlaWdodCI6MC4wLCJCb3JkZXJTdHlsZSI6eyIkaWQiOiI3NjYiLCJMaW5lQ29sb3IiOnsiJGlkIjoiNzY3IiwiJHR5cGUiOiJOTFJFLkNvbW1vbi5Eb20uU29saWRDb2xvckJydXNoLCBOTFJFLkNvbW1vbiIsIkNvbG9yIjp7IiRpZCI6Ijc2OCIsIkEiOjI1NSwiUiI6MjU1LCJHIjowLCJCIjowfX0sIkxpbmVXZWlnaHQiOjAuMCwiTGluZVR5cGUiOjAsIlBhcmVudFN0eWxlIjpudWxsfSwiUGFyZW50U3R5bGUiOm51bGx9LCJNYXJnaW4iOnsiJGlkIjoiNzY5IiwiVG9wIjowLjAsIkxlZnQiOjAuMCwiUmlnaHQiOjAuMCwiQm90dG9tIjowLjB9LCJQYWRkaW5nIjp7IiRpZCI6Ijc3MCIsIlRvcCI6MC4wLCJMZWZ0IjowLjAsIlJpZ2h0IjowLjAsIkJvdHRvbSI6MC4wfSwiQmFja2dyb3VuZCI6bnVsbCwiSXNWaXNpYmxlIjp0cnVlLCJXaWR0aCI6MC4wLCJIZWlnaHQiOjAuMCwiQm9yZGVyU3R5bGUiOm51bGwsIlBhcmVudFN0eWxlIjpudWxsfSwiQmFja2dyb3VuZFN0eWxlIjp7IiRpZCI6Ijc3MSIsIk1hcmdpbiI6eyIkaWQiOiI3NzIiLCJUb3AiOjAuMCwiTGVmdCI6MC4wLCJSaWdodCI6MC4wLCJCb3R0b20iOjAuMH0sIlBhZGRpbmciOnsiJGlkIjoiNzczIiwiVG9wIjowLjAsIkxlZnQiOjAuMCwiUmlnaHQiOjAuMCwiQm90dG9tIjowLjB9LCJCYWNrZ3JvdW5kIjp7IiRpZCI6Ijc3NCIsIkNvbG9yIjp7IiRpZCI6Ijc3NSIsIkEiOjUxLCJSIjoxNjUsIkciOjE2NSwiQiI6MTY1fX0sIklzVmlzaWJsZSI6dHJ1ZSwiV2lkdGgiOjAuMCwiSGVpZ2h0IjowLjAsIkJvcmRlclN0eWxlIjp7IiRpZCI6Ijc3NiIsIkxpbmVDb2xvciI6eyIkaWQiOiI3NzciLCIkdHlwZSI6Ik5MUkUuQ29tbW9uLkRvbS5Tb2xpZENvbG9yQnJ1c2gsIE5MUkUuQ29tbW9uIiwiQ29sb3IiOnsiJGlkIjoiNzc4IiwiQSI6MjU1LCJSIjoyNTUsIkciOjAsIkIiOjB9fSwiTGluZVdlaWdodCI6MC4wLCJMaW5lVHlwZSI6MCwiUGFyZW50U3R5bGUiOm51bGx9LCJQYXJlbnRTdHlsZSI6bnVsbH0sIk1hcmdpbiI6eyIkaWQiOiI3NzkiLCJUb3AiOjAuMCwiTGVmdCI6MC4wLCJSaWdodCI6MC4wLCJCb3R0b20iOjAuMH0sIlBhZGRpbmciOnsiJGlkIjoiNzgwIiwiVG9wIjowLjAsIkxlZnQiOjAuMCwiUmlnaHQiOjAuMCwiQm90dG9tIjowLjB9LCJJc1Zpc2libGUiOnRydWUsIldpZHRoIjowLjAsIkhlaWdodCI6MC4wLCJCb3JkZXJTdHlsZSI6bnVsbCwiUGFyZW50U3R5bGUiOm51bGx9fSx7IiRpZCI6Ijc4MSIsIl9yb3dzIjpbeyIkaWQiOiI3ODIiLCJfdGFza3MiOltdLCJfbWlsZXN0b25lcyI6W3siJGlkIjoiNzgzIiwiSWQiOiJjMmIwYzBlYS04OTk2LTQzZGUtODQwZS0zNmM3Y2FkYWRmNzEiLCJJbmRleCI6MywiR3JvdXBJZCI6bnVsbCwiVGl0bGUiOiJCZXRhIFJlbGVhc2UiLCJEYXRlVGltZSI6IjIwMjEtMDItMThUMjM6NTk6MDAiLCJQZXJjZW50YWdlQ29tcGxldGUiOm51bGwsIk5vdGUiOm51bGwsIlN0eWxlIjp7IiRpZCI6Ijc4NCIsIlRpdGxlUG9zaXRpb24iOiJMZWZ0IiwiRGF0ZVBvc2l0aW9uIjoiTGVmdCIsIlNoYXBlVHlwZSI6MSwiU2hhcGVTaXplIjowLCJTaGFwZVN0eWxlIjp7IiRpZCI6Ijc4NSIsIk1hcmdpbiI6eyIkcmVmIjoiMjA1In0sIlBhZGRpbmciOnsiJHJlZiI6IjIwNiJ9LCJCYWNrZ3JvdW5kIjp7IiRpZCI6Ijc4NiIsIkNvbG9yIjp7IiRpZCI6Ijc4NyIsIkEiOjI1NSwiUiI6MCwiRyI6MzIsIkIiOjk2fX0sIklzVmlzaWJsZSI6dHJ1ZSwiV2lkdGgiOjEyLjAsIkhlaWdodCI6MTQuMCwiQm9yZGVyU3R5bGUiOnsiJGlkIjoiNzg4IiwiTGluZUNvbG9yIjp7IiRpZCI6Ijc4OSIsIiR0eXBlIjoiTkxSRS5Db21tb24uRG9tLlNvbGlkQ29sb3JCcnVzaCwgTkxSRS5Db21tb24iLCJDb2xvciI6eyIkaWQiOiI3OTAiLCJBIjoyNTUsIlIiOjI1NSwiRyI6MCwiQiI6MH19LCJMaW5lV2VpZ2h0IjowLjAsIkxpbmVUeXBlIjowLCJQYXJlbnRTdHlsZSI6bnVsbH0sIlBhcmVudFN0eWxlIjpudWxsfSwiVGl0bGVTdHlsZSI6eyIkaWQiOiI3OTEiLCJGb250U2V0dGluZ3MiOnsiJGlkIjoiNzkyIiwiRm9udFNpemUiOjExLCJGb250TmFtZSI6IkNhbGlicmkiLCJJc0JvbGQiOnRydWUsIklzSXRhbGljIjpmYWxzZSwiSXNVbmRlcmxpbmVkIjpmYWxzZSwiUGFyZW50U3R5bGUiOm51bGx9LCJBdXRvU2l6ZSI6MCwiRm9yZWdyb3VuZCI6eyIkaWQiOiI3OTMiLCJDb2xvciI6eyIkaWQiOiI3OTQ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xNiJ9LCJQYWRkaW5nIjp7IiRyZWYiOiIyMTcifSwiQmFja2dyb3VuZCI6eyIkaWQiOiI3OTUiLCJDb2xvciI6eyIkaWQiOiI3OTYiLCJBIjo4OSwiUiI6MCwiRyI6MCwiQiI6MH19LCJJc1Zpc2libGUiOnRydWUsIldpZHRoIjowLjAsIkhlaWdodCI6MC4wLCJCb3JkZXJTdHlsZSI6bnVsbCwiUGFyZW50U3R5bGUiOm51bGx9LCJEYXRlU3R5bGUiOnsiJGlkIjoiNzk3IiwiRm9udFNldHRpbmdzIjp7IiRpZCI6Ijc5OCIsIkZvbnRTaXplIjoxMCwiRm9udE5hbWUiOiJDYWxpYnJpIiwiSXNCb2xkIjpmYWxzZSwiSXNJdGFsaWMiOmZhbHNlLCJJc1VuZGVybGluZWQiOmZhbHNlLCJQYXJlbnRTdHlsZSI6bnVsbH0sIkF1dG9TaXplIjowLCJGb3JlZ3JvdW5kIjp7IiRpZCI6Ijc5OSIsIkNvbG9yIjp7IiRpZCI6Ijgw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yNCJ9LCJQYWRkaW5nIjp7IiRyZWYiOiIyMjUifSwiQmFja2dyb3VuZCI6eyIkaWQiOiI4MDEiLCJDb2xvciI6eyIkaWQiOiI4MDIiLCJBIjo4OSwiUiI6MCwiRyI6MCwiQiI6MH19LCJJc1Zpc2libGUiOmZhbHNlLCJXaWR0aCI6MC4wLCJIZWlnaHQiOjAuMCwiQm9yZGVyU3R5bGUiOm51bGwsIlBhcmVudFN0eWxlIjpudWxsfSwiRGF0ZUZvcm1hdCI6eyIkaWQiOiI4M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A0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zLCJJZCI6IjM3MjI1MTg0LWRhMmMtNDAxYi1hNjQyLWZmNWY1ZmQwZjc5NiIsIkhlYWRlclRleHQiOiIkNDAwIiwiSXNEZWZhdWx0IjpmYWxzZSwiU3R5bGUiOnsiJGlkIjoiODA1IiwiSGVhZGVyU3R5bGUiOnsiJGlkIjoiODA2IiwiVGV4dFN0eWxlIjp7IiRpZCI6IjgwNyIsIkZvbnRTZXR0aW5ncyI6eyIkaWQiOiI4MDgiLCJGb250U2l6ZSI6MTEsIkZvbnROYW1lIjoiQ2FsaWJyaSIsIklzQm9sZCI6dHJ1ZSwiSXNJdGFsaWMiOmZhbHNlLCJJc1VuZGVybGluZWQiOmZhbHNlLCJQYXJlbnRTdHlsZSI6bnVsbH0sIkF1dG9TaXplIjoyLCJGb3JlZ3JvdW5kIjp7IiRpZCI6IjgwOSIsIkNvbG9yIjp7IiRpZCI6IjgxMCIsIkEiOjI1NSwiUiI6MCwiRyI6MCwiQiI6MH19LCJNYXhXaWR0aCI6IkluZmluaXR5IiwiTWF4SGVpZ2h0IjowLjAsIlNtYXJ0Rm9yZWdyb3VuZElzQWN0aXZlIjpmYWxzZSwiSG9yaXpvbnRhbEFsaWdubWVudCI6MCwiVmVydGljYWxBbGlnbm1lbnQiOjAsIlNtYXJ0Rm9yZWdyb3VuZCI6bnVsbCwiQmFja2dyb3VuZEZpbGxUeXBlIjowLCJNYXJnaW4iOnsiJGlkIjoiODExIiwiVG9wIjowLjAsIkxlZnQiOjAuMCwiUmlnaHQiOjAuMCwiQm90dG9tIjowLjB9LCJQYWRkaW5nIjp7IiRpZCI6IjgxMiIsIlRvcCI6MC4wLCJMZWZ0IjowLjAsIlJpZ2h0IjowLjAsIkJvdHRvbSI6MC4wfSwiQmFja2dyb3VuZCI6bnVsbCwiSXNWaXNpYmxlIjp0cnVlLCJXaWR0aCI6MC4wLCJIZWlnaHQiOjAuMCwiQm9yZGVyU3R5bGUiOm51bGwsIlBhcmVudFN0eWxlIjpudWxsfSwiUmVjdGFuZ2xlU3R5bGUiOnsiJGlkIjoiODEzIiwiTWFyZ2luIjp7IiRpZCI6IjgxNCIsIlRvcCI6MC4wLCJMZWZ0IjowLjAsIlJpZ2h0IjowLjAsIkJvdHRvbSI6MC4wfSwiUGFkZGluZyI6eyIkaWQiOiI4MTUiLCJUb3AiOjAuMCwiTGVmdCI6MC4wLCJSaWdodCI6MC4wLCJCb3R0b20iOjAuMH0sIkJhY2tncm91bmQiOnsiJGlkIjoiODE2IiwiQ29sb3IiOnsiJGlkIjoiODE3IiwiQSI6NjMsIlIiOjkxLCJHIjoxNTUsIkIiOjIxM319LCJJc1Zpc2libGUiOnRydWUsIldpZHRoIjowLjAsIkhlaWdodCI6MC4wLCJCb3JkZXJTdHlsZSI6eyIkaWQiOiI4MTgiLCJMaW5lQ29sb3IiOnsiJGlkIjoiODE5IiwiJHR5cGUiOiJOTFJFLkNvbW1vbi5Eb20uU29saWRDb2xvckJydXNoLCBOTFJFLkNvbW1vbiIsIkNvbG9yIjp7IiRpZCI6IjgyMCIsIkEiOjI1NSwiUiI6MjU1LCJHIjowLCJCIjowfX0sIkxpbmVXZWlnaHQiOjAuMCwiTGluZVR5cGUiOjAsIlBhcmVudFN0eWxlIjpudWxsfSwiUGFyZW50U3R5bGUiOm51bGx9LCJNYXJnaW4iOnsiJGlkIjoiODIxIiwiVG9wIjowLjAsIkxlZnQiOjAuMCwiUmlnaHQiOjAuMCwiQm90dG9tIjowLjB9LCJQYWRkaW5nIjp7IiRpZCI6IjgyMiIsIlRvcCI6MC4wLCJMZWZ0IjowLjAsIlJpZ2h0IjowLjAsIkJvdHRvbSI6MC4wfSwiQmFja2dyb3VuZCI6bnVsbCwiSXNWaXNpYmxlIjp0cnVlLCJXaWR0aCI6MC4wLCJIZWlnaHQiOjAuMCwiQm9yZGVyU3R5bGUiOm51bGwsIlBhcmVudFN0eWxlIjpudWxsfSwiQmFja2dyb3VuZFN0eWxlIjp7IiRpZCI6IjgyMyIsIk1hcmdpbiI6eyIkaWQiOiI4MjQiLCJUb3AiOjAuMCwiTGVmdCI6MC4wLCJSaWdodCI6MC4wLCJCb3R0b20iOjAuMH0sIlBhZGRpbmciOnsiJGlkIjoiODI1IiwiVG9wIjowLjAsIkxlZnQiOjAuMCwiUmlnaHQiOjAuMCwiQm90dG9tIjowLjB9LCJCYWNrZ3JvdW5kIjp7IiRpZCI6IjgyNiIsIkNvbG9yIjp7IiRpZCI6IjgyNyIsIkEiOjUxLCJSIjoxNjUsIkciOjE2NSwiQiI6MTY1fX0sIklzVmlzaWJsZSI6dHJ1ZSwiV2lkdGgiOjAuMCwiSGVpZ2h0IjowLjAsIkJvcmRlclN0eWxlIjp7IiRpZCI6IjgyOCIsIkxpbmVDb2xvciI6eyIkaWQiOiI4MjkiLCIkdHlwZSI6Ik5MUkUuQ29tbW9uLkRvbS5Tb2xpZENvbG9yQnJ1c2gsIE5MUkUuQ29tbW9uIiwiQ29sb3IiOnsiJGlkIjoiODMwIiwiQSI6MjU1LCJSIjoyNTUsIkciOjAsIkIiOjB9fSwiTGluZVdlaWdodCI6MC4wLCJMaW5lVHlwZSI6MCwiUGFyZW50U3R5bGUiOm51bGx9LCJQYXJlbnRTdHlsZSI6bnVsbH0sIk1hcmdpbiI6eyIkaWQiOiI4MzEiLCJUb3AiOjAuMCwiTGVmdCI6MC4wLCJSaWdodCI6MC4wLCJCb3R0b20iOjAuMH0sIlBhZGRpbmciOnsiJGlkIjoiODMyIiwiVG9wIjowLjAsIkxlZnQiOjAuMCwiUmlnaHQiOjAuMCwiQm90dG9tIjowLjB9LCJJc1Zpc2libGUiOnRydWUsIldpZHRoIjowLjAsIkhlaWdodCI6MC4wLCJCb3JkZXJTdHlsZSI6bnVsbCwiUGFyZW50U3R5bGUiOm51bGx9fSx7IiRpZCI6IjgzMyIsIl9yb3dzIjpbeyIkaWQiOiI4MzQiLCJfdGFza3MiOlt7IiRpZCI6IjgzNSIsIl9hdHRhY2hlZE1pbGVzdG9uZXMiOltdLCJUYXNrRGVmaW5pdGlvbiI6eyIkaWQiOiI4MzYiLCJHcm91cE5hbWUiOm51bGwsIlN0YXJ0RGF0ZSI6IjIwMjEtMDItMThUMDA6MDA6MDAiLCJFbmREYXRlIjoiMjAyMS0wNS0xMlQyMzo1OTowMCIsIlBlcmNlbnRhZ2VDb21wbGV0ZSI6bnVsbCwiU3R5bGUiOnsiJGlkIjoiODM3IiwiU2hhcGUiOjAsIlNoYXBlVGhpY2tuZXNzIjowLCJEdXJhdGlvbkZvcm1hdCI6MCwiSW5jbHVkZU5vbldvcmtpbmdEYXlzSW5EdXJhdGlvbiI6ZmFsc2UsIlBlcmNlbnRhZ2VDb21wbGV0ZVN0eWxlIjp7IiRpZCI6IjgzOCIsIkZvbnRTZXR0aW5ncyI6eyIkaWQiOiI4MzkiLCJGb250U2l6ZSI6MTAsIkZvbnROYW1lIjoiRnJhbmtsaW4gR290aGljIE1lZGl1bSIsIklzQm9sZCI6ZmFsc2UsIklzSXRhbGljIjpmYWxzZSwiSXNVbmRlcmxpbmVkIjpmYWxzZSwiUGFyZW50U3R5bGUiOm51bGx9LCJBdXRvU2l6ZSI6MCwiRm9yZWdyb3VuZCI6eyIkaWQiOiI4NDAiLCJDb2xvciI6eyIkaWQiOiI4NDEiLCJBIjoyNTUsIlIiOjIzNywiRyI6MTI1LCJCIjo0OX19LCJNYXhXaWR0aCI6MjAwLjAsIk1heEhlaWdodCI6IkluZmluaXR5IiwiU21hcnRGb3JlZ3JvdW5kSXNBY3RpdmUiOmZhbHNlLCJIb3Jpem9udGFsQWxpZ25tZW50IjoxLCJWZXJ0aWNhbEFsaWdubWVudCI6MCwiU21hcnRGb3JlZ3JvdW5kIjpudWxsLCJCYWNrZ3JvdW5kRmlsbFR5cGUiOjAsIk1hcmdpbiI6eyIkaWQiOiI4NDIiLCJUb3AiOjAuMCwiTGVmdCI6MC4wLCJSaWdodCI6MC4wLCJCb3R0b20iOjAuMH0sIlBhZGRpbmciOnsiJGlkIjoiODQzIiwiVG9wIjowLjAsIkxlZnQiOjAuMCwiUmlnaHQiOjAuMCwiQm90dG9tIjowLjB9LCJCYWNrZ3JvdW5kIjp7IiRpZCI6Ijg0NCIsIkNvbG9yIjp7IiRpZCI6Ijg0NSIsIkEiOjg5LCJSIjowLCJHIjowLCJCIjowfX0sIklzVmlzaWJsZSI6dHJ1ZSwiV2lkdGgiOjAuMCwiSGVpZ2h0IjowLjAsIkJvcmRlclN0eWxlIjp7IiRpZCI6Ijg0NiIsIkxpbmVDb2xvciI6bnVsbCwiTGluZVdlaWdodCI6MC4wLCJMaW5lVHlwZSI6MCwiUGFyZW50U3R5bGUiOm51bGx9LCJQYXJlbnRTdHlsZSI6bnVsbH0sIkR1cmF0aW9uU3R5bGUiOnsiJGlkIjoiODQ3IiwiRm9udFNldHRpbmdzIjp7IiRpZCI6Ijg0OCIsIkZvbnRTaXplIjoxMCwiRm9udE5hbWUiOiJDYWxpYnJpIiwiSXNCb2xkIjpmYWxzZSwiSXNJdGFsaWMiOmZhbHNlLCJJc1VuZGVybGluZWQiOmZhbHNlLCJQYXJlbnRTdHlsZSI6bnVsbH0sIkF1dG9TaXplIjowLCJGb3JlZ3JvdW5kIjp7IiRpZCI6Ijg0OSIsIkNvbG9yIjp7IiRpZCI6Ijg1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1MSIsIlRvcCI6MC4wLCJMZWZ0IjowLjAsIlJpZ2h0IjowLjAsIkJvdHRvbSI6MC4wfSwiUGFkZGluZyI6eyIkaWQiOiI4NTIiLCJUb3AiOjAuMCwiTGVmdCI6MC4wLCJSaWdodCI6MC4wLCJCb3R0b20iOjAuMH0sIkJhY2tncm91bmQiOnsiJGlkIjoiODUzIiwiQ29sb3IiOnsiJHJlZiI6Ijg0NSJ9fSwiSXNWaXNpYmxlIjp0cnVlLCJXaWR0aCI6MC4wLCJIZWlnaHQiOjAuMCwiQm9yZGVyU3R5bGUiOnsiJGlkIjoiODU0IiwiTGluZUNvbG9yIjpudWxsLCJMaW5lV2VpZ2h0IjowLjAsIkxpbmVUeXBlIjowLCJQYXJlbnRTdHlsZSI6bnVsbH0sIlBhcmVudFN0eWxlIjpudWxsfSwiSG9yaXpvbnRhbENvbm5lY3RvclN0eWxlIjp7IiRpZCI6Ijg1NSIsIkxpbmVDb2xvciI6eyIkaWQiOiI4NTYiLCIkdHlwZSI6Ik5MUkUuQ29tbW9uLkRvbS5Tb2xpZENvbG9yQnJ1c2gsIE5MUkUuQ29tbW9uIiwiQ29sb3IiOnsiJGlkIjoiODU3IiwiQSI6MjU1LCJSIjoyMDQsIkciOjIwNCwiQiI6MjA0fX0sIkxpbmVXZWlnaHQiOjEuMCwiTGluZVR5cGUiOjAsIlBhcmVudFN0eWxlIjpudWxsfSwiVmVydGljYWxDb25uZWN0b3JTdHlsZSI6eyIkaWQiOiI4NTgiLCJMaW5lQ29sb3IiOnsiJGlkIjoiODU5IiwiJHR5cGUiOiJOTFJFLkNvbW1vbi5Eb20uU29saWRDb2xvckJydXNoLCBOTFJFLkNvbW1vbiIsIkNvbG9yIjp7IiRpZCI6Ijg2MC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g2MSIsIk1hcmdpbiI6eyIkaWQiOiI4NjIiLCJUb3AiOjAuMCwiTGVmdCI6NC4wLCJSaWdodCI6NC4wLCJCb3R0b20iOjAuMH0sIlBhZGRpbmciOnsiJGlkIjoiODYzIiwiVG9wIjowLjAsIkxlZnQiOjAuMCwiUmlnaHQiOjAuMCwiQm90dG9tIjowLjB9LCJCYWNrZ3JvdW5kIjp7IiRpZCI6Ijg2NCIsIkNvbG9yIjp7IiRpZCI6Ijg2NSIsIkEiOjI1NSwiUiI6NjgsIkciOjExNCwiQiI6MTk2fX0sIklzVmlzaWJsZSI6dHJ1ZSwiV2lkdGgiOjAuMCwiSGVpZ2h0IjoxMC4wLCJCb3JkZXJTdHlsZSI6eyIkaWQiOiI4NjYiLCJMaW5lQ29sb3IiOnsiJGlkIjoiODY3IiwiJHR5cGUiOiJOTFJFLkNvbW1vbi5Eb20uU29saWRDb2xvckJydXNoLCBOTFJFLkNvbW1vbiIsIkNvbG9yIjp7IiRpZCI6Ijg2OCIsIkEiOjI1NSwiUiI6MjU1LCJHIjoyNTUsIkIiOjI1NX19LCJMaW5lV2VpZ2h0IjowLjAsIkxpbmVUeXBlIjowLCJQYXJlbnRTdHlsZSI6bnVsbH0sIlBhcmVudFN0eWxlIjpudWxsfSwiVGl0bGVTdHlsZSI6eyIkaWQiOiI4NjkiLCJGb250U2V0dGluZ3MiOnsiJGlkIjoiODcwIiwiRm9udFNpemUiOjExLCJGb250TmFtZSI6IkZyYW5rbGluIEdvdGhpYyBNZWRpdW0iLCJJc0JvbGQiOmZhbHNlLCJJc0l0YWxpYyI6ZmFsc2UsIklzVW5kZXJsaW5lZCI6ZmFsc2UsIlBhcmVudFN0eWxlIjpudWxsfSwiQXV0b1NpemUiOjAsIkZvcmVncm91bmQiOnsiJGlkIjoiODcxIiwiQ29sb3IiOnsiJGlkIjoiODcy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g3MyIsIlRvcCI6MC4wLCJMZWZ0IjowLjAsIlJpZ2h0IjowLjAsIkJvdHRvbSI6MC4wfSwiUGFkZGluZyI6eyIkaWQiOiI4NzQiLCJUb3AiOjAuMCwiTGVmdCI6MC4wLCJSaWdodCI6MC4wLCJCb3R0b20iOjAuMH0sIkJhY2tncm91bmQiOnsiJGlkIjoiODc1IiwiQ29sb3IiOnsiJHJlZiI6Ijg0NSJ9fSwiSXNWaXNpYmxlIjp0cnVlLCJXaWR0aCI6MC4wLCJIZWlnaHQiOjAuMCwiQm9yZGVyU3R5bGUiOnsiJGlkIjoiODc2IiwiTGluZUNvbG9yIjpudWxsLCJMaW5lV2VpZ2h0IjowLjAsIkxpbmVUeXBlIjowLCJQYXJlbnRTdHlsZSI6bnVsbH0sIlBhcmVudFN0eWxlIjpudWxsfSwiRGF0ZVN0eWxlIjp7IiRpZCI6Ijg3NyIsIkZvbnRTZXR0aW5ncyI6eyIkaWQiOiI4NzgiLCJGb250U2l6ZSI6MTAsIkZvbnROYW1lIjoiQ2FsaWJyaSIsIklzQm9sZCI6ZmFsc2UsIklzSXRhbGljIjpmYWxzZSwiSXNVbmRlcmxpbmVkIjpmYWxzZSwiUGFyZW50U3R5bGUiOm51bGx9LCJBdXRvU2l6ZSI6MCwiRm9yZWdyb3VuZCI6eyIkaWQiOiI4NzkiLCJDb2xvciI6eyIkaWQiOiI4O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4MSIsIlRvcCI6MC4wLCJMZWZ0IjowLjAsIlJpZ2h0IjowLjAsIkJvdHRvbSI6MC4wfSwiUGFkZGluZyI6eyIkaWQiOiI4ODIiLCJUb3AiOjAuMCwiTGVmdCI6MC4wLCJSaWdodCI6MC4wLCJCb3R0b20iOjAuMH0sIkJhY2tncm91bmQiOnsiJGlkIjoiODgzIiwiQ29sb3IiOnsiJHJlZiI6Ijg0NSJ9fSwiSXNWaXNpYmxlIjp0cnVlLCJXaWR0aCI6MC4wLCJIZWlnaHQiOjAuMCwiQm9yZGVyU3R5bGUiOnsiJGlkIjoiODg0IiwiTGluZUNvbG9yIjpudWxsLCJMaW5lV2VpZ2h0IjowLjAsIkxpbmVUeXBlIjowLCJQYXJlbnRTdHlsZSI6bnVsbH0sIlBhcmVudFN0eWxlIjpudWxsfSwiRGF0ZUZvcm1hdCI6eyIkaWQiOiI4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g2IiwiRm9ybWF0IjowLCJJc1Zpc2libGUiOmZhbHNlLCJMYXN0S25vd25WaXNpYmlsaXR5U3RhdGUiOmZhbHNlfSwiSXNWaXNpYmxlIjp0cnVlLCJQYXJlbnRTdHlsZSI6bnVsbH0sIkluZGV4Ijo0LCJTbWFydER1cmF0aW9uQWN0aXZhdGVkIjpmYWxzZSwiRGF0ZUZvcm1hdCI6eyIkcmVmIjoiODg1In0sIldlZWtOdW1iZXJpbmciOnsiJGlkIjoiODg3IiwiRm9ybWF0IjowLCJJc1Zpc2libGUiOmZhbHNlLCJMYXN0S25vd25WaXNpYmlsaXR5U3RhdGUiOmZhbHNlfSwiSWQiOiJkY2E5NjYzOS1hOTg0LTQyYzAtYWJkNS1jNjY1YWFkNmJlZTEiLCJJbXBvcnRJZCI6IjE0IiwiVGl0bGUiOiJCZXRhIFBoYXNlIiwiTm90ZSI6bnVsbCwiSHlwZXJsaW5rIjp7IiRpZCI6Ijg4OCIsIkFkZHJlc3MiOiIiLCJTdWJBZGRyZXNzIjoiIn0sIklzQ2hhbmdlZCI6ZmFsc2UsIklzTmV3IjpmYWxzZX19XSwiX21pbGVzdG9uZXMiOltdLCJJZCI6IjAwMDAwMDAwLTAwMDAtMDAwMC0wMDAwLTAwMDAwMDAwMDAwMCIsIklzU2luZ2xlSXRlbVJvdyI6dHJ1ZX1dLCJJbmRleCI6NCwiSWQiOiI2ZjgzZmZlZS1iNTNjLTRjZDYtYTJhZi1kMGQwNmFkMjRkZTEiLCJIZWFkZXJUZXh0IjoiJDE3LDYwMCIsIklzRGVmYXVsdCI6ZmFsc2UsIlN0eWxlIjp7IiRpZCI6Ijg4OSIsIkhlYWRlclN0eWxlIjp7IiRpZCI6Ijg5MCIsIlRleHRTdHlsZSI6eyIkaWQiOiI4OTEiLCJGb250U2V0dGluZ3MiOnsiJGlkIjoiODkyIiwiRm9udFNpemUiOjExLCJGb250TmFtZSI6IkNhbGlicmkiLCJJc0JvbGQiOnRydWUsIklzSXRhbGljIjpmYWxzZSwiSXNVbmRlcmxpbmVkIjpmYWxzZSwiUGFyZW50U3R5bGUiOm51bGx9LCJBdXRvU2l6ZSI6MiwiRm9yZWdyb3VuZCI6eyIkaWQiOiI4OTMiLCJDb2xvciI6eyIkaWQiOiI4OTQiLCJBIjoyNTUsIlIiOjAsIkciOjAsIkIiOjB9fSwiTWF4V2lkdGgiOiJJbmZpbml0eSIsIk1heEhlaWdodCI6MC4wLCJTbWFydEZvcmVncm91bmRJc0FjdGl2ZSI6ZmFsc2UsIkhvcml6b250YWxBbGlnbm1lbnQiOjAsIlZlcnRpY2FsQWxpZ25tZW50IjowLCJTbWFydEZvcmVncm91bmQiOm51bGwsIkJhY2tncm91bmRGaWxsVHlwZSI6MCwiTWFyZ2luIjp7IiRpZCI6Ijg5NSIsIlRvcCI6MC4wLCJMZWZ0IjowLjAsIlJpZ2h0IjowLjAsIkJvdHRvbSI6MC4wfSwiUGFkZGluZyI6eyIkaWQiOiI4OTYiLCJUb3AiOjAuMCwiTGVmdCI6MC4wLCJSaWdodCI6MC4wLCJCb3R0b20iOjAuMH0sIkJhY2tncm91bmQiOm51bGwsIklzVmlzaWJsZSI6dHJ1ZSwiV2lkdGgiOjAuMCwiSGVpZ2h0IjowLjAsIkJvcmRlclN0eWxlIjpudWxsLCJQYXJlbnRTdHlsZSI6bnVsbH0sIlJlY3RhbmdsZVN0eWxlIjp7IiRpZCI6Ijg5NyIsIk1hcmdpbiI6eyIkaWQiOiI4OTgiLCJUb3AiOjAuMCwiTGVmdCI6MC4wLCJSaWdodCI6MC4wLCJCb3R0b20iOjAuMH0sIlBhZGRpbmciOnsiJGlkIjoiODk5IiwiVG9wIjowLjAsIkxlZnQiOjAuMCwiUmlnaHQiOjAuMCwiQm90dG9tIjowLjB9LCJCYWNrZ3JvdW5kIjp7IiRpZCI6IjkwMCIsIkNvbG9yIjp7IiRpZCI6IjkwMSIsIkEiOjYzLCJSIjowLCJHIjoxMTQsIkIiOjE4OH19LCJJc1Zpc2libGUiOnRydWUsIldpZHRoIjowLjAsIkhlaWdodCI6MC4wLCJCb3JkZXJTdHlsZSI6eyIkaWQiOiI5MDIiLCJMaW5lQ29sb3IiOnsiJGlkIjoiOTAzIiwiJHR5cGUiOiJOTFJFLkNvbW1vbi5Eb20uU29saWRDb2xvckJydXNoLCBOTFJFLkNvbW1vbiIsIkNvbG9yIjp7IiRpZCI6IjkwNCIsIkEiOjI1NSwiUiI6MjU1LCJHIjowLCJCIjowfX0sIkxpbmVXZWlnaHQiOjAuMCwiTGluZVR5cGUiOjAsIlBhcmVudFN0eWxlIjpudWxsfSwiUGFyZW50U3R5bGUiOm51bGx9LCJNYXJnaW4iOnsiJGlkIjoiOTA1IiwiVG9wIjowLjAsIkxlZnQiOjAuMCwiUmlnaHQiOjAuMCwiQm90dG9tIjowLjB9LCJQYWRkaW5nIjp7IiRpZCI6IjkwNiIsIlRvcCI6MC4wLCJMZWZ0IjowLjAsIlJpZ2h0IjowLjAsIkJvdHRvbSI6MC4wfSwiQmFja2dyb3VuZCI6bnVsbCwiSXNWaXNpYmxlIjp0cnVlLCJXaWR0aCI6MC4wLCJIZWlnaHQiOjAuMCwiQm9yZGVyU3R5bGUiOm51bGwsIlBhcmVudFN0eWxlIjpudWxsfSwiQmFja2dyb3VuZFN0eWxlIjp7IiRpZCI6IjkwNyIsIk1hcmdpbiI6eyIkaWQiOiI5MDgiLCJUb3AiOjAuMCwiTGVmdCI6MC4wLCJSaWdodCI6MC4wLCJCb3R0b20iOjAuMH0sIlBhZGRpbmciOnsiJGlkIjoiOTA5IiwiVG9wIjowLjAsIkxlZnQiOjAuMCwiUmlnaHQiOjAuMCwiQm90dG9tIjowLjB9LCJCYWNrZ3JvdW5kIjp7IiRpZCI6IjkxMCIsIkNvbG9yIjp7IiRpZCI6IjkxMSIsIkEiOjUxLCJSIjoxNjUsIkciOjE2NSwiQiI6MTY1fX0sIklzVmlzaWJsZSI6dHJ1ZSwiV2lkdGgiOjAuMCwiSGVpZ2h0IjowLjAsIkJvcmRlclN0eWxlIjp7IiRpZCI6IjkxMiIsIkxpbmVDb2xvciI6eyIkaWQiOiI5MTMiLCIkdHlwZSI6Ik5MUkUuQ29tbW9uLkRvbS5Tb2xpZENvbG9yQnJ1c2gsIE5MUkUuQ29tbW9uIiwiQ29sb3IiOnsiJGlkIjoiOTE0IiwiQSI6MjU1LCJSIjoyNTUsIkciOjAsIkIiOjB9fSwiTGluZVdlaWdodCI6MC4wLCJMaW5lVHlwZSI6MCwiUGFyZW50U3R5bGUiOm51bGx9LCJQYXJlbnRTdHlsZSI6bnVsbH0sIk1hcmdpbiI6eyIkaWQiOiI5MTUiLCJUb3AiOjAuMCwiTGVmdCI6MC4wLCJSaWdodCI6MC4wLCJCb3R0b20iOjAuMH0sIlBhZGRpbmciOnsiJGlkIjoiOTE2IiwiVG9wIjowLjAsIkxlZnQiOjAuMCwiUmlnaHQiOjAuMCwiQm90dG9tIjowLjB9LCJJc1Zpc2libGUiOnRydWUsIldpZHRoIjowLjAsIkhlaWdodCI6MC4wLCJCb3JkZXJTdHlsZSI6bnVsbCwiUGFyZW50U3R5bGUiOm51bGx9fSx7IiRpZCI6IjkxNyIsIl9yb3dzIjpbXSwiSW5kZXgiOjE0LCJJZCI6ImZjZWVjNWQzLWRmMDAtNDI0ZS05YjE5LWIyMjgyZjlmNjQxYSIsIkhlYWRlclRleHQiOm51bGwsIklzRGVmYXVsdCI6dHJ1ZSwiU3R5bGUiOnsiJGlkIjoiOTE4IiwiSGVhZGVyU3R5bGUiOnsiJGlkIjoiOTE5IiwiVGV4dFN0eWxlIjp7IiRpZCI6IjkyMCIsIkZvbnRTZXR0aW5ncyI6eyIkaWQiOiI5MjEiLCJGb250U2l6ZSI6MTEsIkZvbnROYW1lIjoiQ2FsaWJyaSIsIklzQm9sZCI6dHJ1ZSwiSXNJdGFsaWMiOmZhbHNlLCJJc1VuZGVybGluZWQiOmZhbHNlLCJQYXJlbnRTdHlsZSI6bnVsbH0sIkF1dG9TaXplIjowLCJGb3JlZ3JvdW5kIjp7IiRpZCI6IjkyMiIsIkNvbG9yIjp7IiRpZCI6IjkyMyIsIkEiOjI1NSwiUiI6MCwiRyI6MCwiQiI6MH19LCJNYXhXaWR0aCI6MC4wLCJNYXhIZWlnaHQiOjAuMCwiU21hcnRGb3JlZ3JvdW5kSXNBY3RpdmUiOmZhbHNlLCJIb3Jpem9udGFsQWxpZ25tZW50IjowLCJWZXJ0aWNhbEFsaWdubWVudCI6MCwiU21hcnRGb3JlZ3JvdW5kIjpudWxsLCJCYWNrZ3JvdW5kRmlsbFR5cGUiOjAsIk1hcmdpbiI6eyIkaWQiOiI5MjQiLCJUb3AiOjAuMCwiTGVmdCI6MC4wLCJSaWdodCI6MC4wLCJCb3R0b20iOjAuMH0sIlBhZGRpbmciOnsiJGlkIjoiOTI1IiwiVG9wIjowLjAsIkxlZnQiOjAuMCwiUmlnaHQiOjAuMCwiQm90dG9tIjowLjB9LCJCYWNrZ3JvdW5kIjpudWxsLCJJc1Zpc2libGUiOmZhbHNlLCJXaWR0aCI6MC4wLCJIZWlnaHQiOjAuMCwiQm9yZGVyU3R5bGUiOm51bGwsIlBhcmVudFN0eWxlIjpudWxsfSwiUmVjdGFuZ2xlU3R5bGUiOnsiJGlkIjoiOTI2IiwiTWFyZ2luIjp7IiRpZCI6IjkyNyIsIlRvcCI6MC4wLCJMZWZ0IjowLjAsIlJpZ2h0IjowLjAsIkJvdHRvbSI6MC4wfSwiUGFkZGluZyI6eyIkaWQiOiI5MjgiLCJUb3AiOjAuMCwiTGVmdCI6MC4wLCJSaWdodCI6MC4wLCJCb3R0b20iOjAuMH0sIkJhY2tncm91bmQiOnsiJHJlZiI6IjE1In0sIklzVmlzaWJsZSI6ZmFsc2UsIldpZHRoIjowLjAsIkhlaWdodCI6MC4wLCJCb3JkZXJTdHlsZSI6eyIkaWQiOiI5MjkiLCJMaW5lQ29sb3IiOnsiJGlkIjoiOTMwIiwiJHR5cGUiOiJOTFJFLkNvbW1vbi5Eb20uU29saWRDb2xvckJydXNoLCBOTFJFLkNvbW1vbiIsIkNvbG9yIjp7IiRpZCI6IjkzMSIsIkEiOjI1NSwiUiI6MjU1LCJHIjowLCJCIjowfX0sIkxpbmVXZWlnaHQiOjAuMCwiTGluZVR5cGUiOjAsIlBhcmVudFN0eWxlIjpudWxsfSwiUGFyZW50U3R5bGUiOm51bGx9LCJNYXJnaW4iOnsiJGlkIjoiOTMyIiwiVG9wIjowLjAsIkxlZnQiOjAuMCwiUmlnaHQiOjAuMCwiQm90dG9tIjowLjB9LCJQYWRkaW5nIjp7IiRpZCI6IjkzMyIsIlRvcCI6MC4wLCJMZWZ0IjowLjAsIlJpZ2h0IjowLjAsIkJvdHRvbSI6MC4wfSwiQmFja2dyb3VuZCI6bnVsbCwiSXNWaXNpYmxlIjp0cnVlLCJXaWR0aCI6MC4wLCJIZWlnaHQiOjAuMCwiQm9yZGVyU3R5bGUiOm51bGwsIlBhcmVudFN0eWxlIjpudWxsfSwiQmFja2dyb3VuZFN0eWxlIjp7IiRpZCI6IjkzNCIsIk1hcmdpbiI6eyIkaWQiOiI5MzUiLCJUb3AiOjAuMCwiTGVmdCI6MC4wLCJSaWdodCI6MC4wLCJCb3R0b20iOjAuMH0sIlBhZGRpbmciOnsiJGlkIjoiOTM2IiwiVG9wIjowLjAsIkxlZnQiOjAuMCwiUmlnaHQiOjAuMCwiQm90dG9tIjowLjB9LCJCYWNrZ3JvdW5kIjp7IiRpZCI6IjkzNyIsIkNvbG9yIjp7IiRpZCI6IjkzOCIsIkEiOjUxLCJSIjoxNjUsIkciOjE2NSwiQiI6MTY1fX0sIklzVmlzaWJsZSI6dHJ1ZSwiV2lkdGgiOjAuMCwiSGVpZ2h0IjowLjAsIkJvcmRlclN0eWxlIjp7IiRpZCI6IjkzOSIsIkxpbmVDb2xvciI6eyIkaWQiOiI5NDAiLCIkdHlwZSI6Ik5MUkUuQ29tbW9uLkRvbS5Tb2xpZENvbG9yQnJ1c2gsIE5MUkUuQ29tbW9uIiwiQ29sb3IiOnsiJGlkIjoiOTQxIiwiQSI6MjU1LCJSIjoyNTUsIkciOjAsIkIiOjB9fSwiTGluZVdlaWdodCI6MC4wLCJMaW5lVHlwZSI6MCwiUGFyZW50U3R5bGUiOm51bGx9LCJQYXJlbnRTdHlsZSI6bnVsbH0sIk1hcmdpbiI6eyIkaWQiOiI5NDIiLCJUb3AiOjAuMCwiTGVmdCI6MC4wLCJSaWdodCI6MC4wLCJCb3R0b20iOjAuMH0sIlBhZGRpbmciOnsiJGlkIjoiOTQzIiwiVG9wIjowLjAsIkxlZnQiOjAuMCwiUmlnaHQiOjAuMCwiQm90dG9tIjowLjB9LCJJc1Zpc2libGUiOnRydWUsIldpZHRoIjowLjAsIkhlaWdodCI6MC4wLCJCb3JkZXJTdHlsZSI6bnVsbCwiUGFyZW50U3R5bGUiOm51bGx9fV0sIklkIjoiMzgyNTRkMzUtNmI0Mi00ZTU3LTkyNGUtNWU4Y2IwMzZkM2M1IiwiSW5kZXgiOjIsIkhlYWRlclRleHQiOiJUZXN0aW5nIFBoYXNlIiwiU3R5bGUiOnsiJGlkIjoiOTQ0IiwiSGVhZGVyU3R5bGUiOnsiJGlkIjoiOTQ1IiwiVGV4dElzVmVydGljYWwiOmZhbHNlLCJUZXh0U3R5bGUiOnsiJGlkIjoiOTQ2IiwiRm9udFNldHRpbmdzIjp7IiRpZCI6Ijk0NyIsIkZvbnRTaXplIjoxMCwiRm9udE5hbWUiOiJGcmFua2xpbiBHb3RoaWMgTWVkaXVtIiwiSXNCb2xkIjpmYWxzZSwiSXNJdGFsaWMiOmZhbHNlLCJJc1VuZGVybGluZWQiOmZhbHNlLCJQYXJlbnRTdHlsZSI6bnVsbH0sIkF1dG9TaXplIjowLCJGb3JlZ3JvdW5kIjp7IiRpZCI6Ijk0OCIsIkNvbG9yIjp7IiRpZCI6Ijk0OSIsIkEiOjI1NSwiUiI6MCwiRyI6MCwiQiI6MH19LCJNYXhXaWR0aCI6MC4wLCJNYXhIZWlnaHQiOjAuMCwiU21hcnRGb3JlZ3JvdW5kSXNBY3RpdmUiOmZhbHNlLCJIb3Jpem9udGFsQWxpZ25tZW50IjowLCJWZXJ0aWNhbEFsaWdubWVudCI6MCwiU21hcnRGb3JlZ3JvdW5kIjpudWxsLCJCYWNrZ3JvdW5kRmlsbFR5cGUiOjAsIk1hcmdpbiI6eyIkaWQiOiI5NTAiLCJUb3AiOjAuMCwiTGVmdCI6MC4wLCJSaWdodCI6MC4wLCJCb3R0b20iOjAuMH0sIlBhZGRpbmciOnsiJGlkIjoiOTUxIiwiVG9wIjowLjAsIkxlZnQiOjAuMCwiUmlnaHQiOjAuMCwiQm90dG9tIjowLjB9LCJCYWNrZ3JvdW5kIjpudWxsLCJJc1Zpc2libGUiOmZhbHNlLCJXaWR0aCI6MC4wLCJIZWlnaHQiOjAuMCwiQm9yZGVyU3R5bGUiOm51bGwsIlBhcmVudFN0eWxlIjpudWxsfSwiUmVjdGFuZ2xlU3R5bGUiOnsiJGlkIjoiOTUyIiwiTWFyZ2luIjp7IiRpZCI6Ijk1MyIsIlRvcCI6MC4wLCJMZWZ0IjowLjAsIlJpZ2h0IjowLjAsIkJvdHRvbSI6MC4wfSwiUGFkZGluZyI6eyIkaWQiOiI5NTQiLCJUb3AiOjAuMCwiTGVmdCI6MC4wLCJSaWdodCI6MC4wLCJCb3R0b20iOjAuMH0sIkJhY2tncm91bmQiOnsiJGlkIjoiOTU1IiwiQ29sb3IiOnsiJGlkIjoiOTU2IiwiQSI6MTI3LCJSIjoxNjUsIkciOjE2NSwiQiI6MTY1fX0sIklzVmlzaWJsZSI6ZmFsc2UsIldpZHRoIjowLjAsIkhlaWdodCI6MC4wLCJCb3JkZXJTdHlsZSI6eyIkaWQiOiI5NTciLCJMaW5lQ29sb3IiOnsiJHJlZiI6IjI3MiJ9LCJMaW5lV2VpZ2h0IjowLjAsIkxpbmVUeXBlIjowLCJQYXJlbnRTdHlsZSI6bnVsbH0sIlBhcmVudFN0eWxlIjpudWxsfSwiTWFyZ2luIjp7IiRpZCI6Ijk1OCIsIlRvcCI6MC4wLCJMZWZ0IjowLjAsIlJpZ2h0IjowLjAsIkJvdHRvbSI6MC4wfSwiUGFkZGluZyI6eyIkaWQiOiI5NTkiLCJUb3AiOjAuMCwiTGVmdCI6MC4wLCJSaWdodCI6MC4wLCJCb3R0b20iOjAuMH0sIkJhY2tncm91bmQiOm51bGwsIklzVmlzaWJsZSI6dHJ1ZSwiV2lkdGgiOjAuMCwiSGVpZ2h0IjowLjAsIkJvcmRlclN0eWxlIjpudWxsLCJQYXJlbnRTdHlsZSI6bnVsbH0sIkJhY2tncm91bmRTdHlsZSI6eyIkaWQiOiI5NjAiLCJNYXJnaW4iOnsiJGlkIjoiOTYxIiwiVG9wIjowLjAsIkxlZnQiOjAuMCwiUmlnaHQiOjAuMCwiQm90dG9tIjowLjB9LCJQYWRkaW5nIjp7IiRpZCI6Ijk2MiIsIlRvcCI6MC4wLCJMZWZ0IjowLjAsIlJpZ2h0IjowLjAsIkJvdHRvbSI6MC4wfSwiQmFja2dyb3VuZCI6eyIkaWQiOiI5NjMiLCJDb2xvciI6eyIkaWQiOiI5NjQiLCJBIjozOCwiUiI6MTEyLCJHIjoxNzMsIkIiOjcxfX0sIklzVmlzaWJsZSI6dHJ1ZSwiV2lkdGgiOjAuMCwiSGVpZ2h0IjowLjAsIkJvcmRlclN0eWxlIjp7IiRpZCI6Ijk2NSIsIkxpbmVDb2xvciI6eyIkcmVmIjoiMjgyIn0sIkxpbmVXZWlnaHQiOjAuMCwiTGluZVR5cGUiOjAsIlBhcmVudFN0eWxlIjpudWxsfSwiUGFyZW50U3R5bGUiOm51bGx9LCJJc0Fib3ZlVGltZWJhbmQiOmZhbHNlLCJNYXJnaW4iOnsiJGlkIjoiOTY2IiwiVG9wIjowLjAsIkxlZnQiOjAuMCwiUmlnaHQiOjAuMCwiQm90dG9tIjowLjB9LCJQYWRkaW5nIjp7IiRpZCI6Ijk2NyIsIlRvcCI6MC4wLCJMZWZ0IjowLjAsIlJpZ2h0IjowLjAsIkJvdHRvbSI6MC4wfSwiSXNWaXNpYmxlIjp0cnVlLCJXaWR0aCI6MC4wLCJIZWlnaHQiOjAuMCwiQm9yZGVyU3R5bGUiOnsiJGlkIjoiOTY4IiwiTGluZUNvbG9yIjpudWxsLCJMaW5lV2VpZ2h0IjowLjAsIkxpbmVUeXBlIjowLCJQYXJlbnRTdHlsZSI6bnVsbH0sIlBhcmVudFN0eWxlIjpudWxsfX0seyIkaWQiOiI5NjkiLCJfYWN0aXZpdGllcyI6W3siJGlkIjoiOTcwIiwiX3Jvd3MiOlt7IiRpZCI6Ijk3MSIsIl90YXNrcyI6W3siJGlkIjoiOTcyIiwiX2F0dGFjaGVkTWlsZXN0b25lcyI6W10sIlRhc2tEZWZpbml0aW9uIjp7IiRpZCI6Ijk3MyIsIkdyb3VwTmFtZSI6bnVsbCwiU3RhcnREYXRlIjoiMjAyMS0wNS0xM1QwMDowMDowMCIsIkVuZERhdGUiOiIyMDIxLTA2LTAyVDIzOjU5OjAwIiwiUGVyY2VudGFnZUNvbXBsZXRlIjpudWxsLCJTdHlsZSI6eyIkaWQiOiI5NzQiLCJTaGFwZSI6MCwiU2hhcGVUaGlja25lc3MiOjAsIkR1cmF0aW9uRm9ybWF0IjowLCJJbmNsdWRlTm9uV29ya2luZ0RheXNJbkR1cmF0aW9uIjpmYWxzZSwiUGVyY2VudGFnZUNvbXBsZXRlU3R5bGUiOnsiJGlkIjoiOTc1IiwiRm9udFNldHRpbmdzIjp7IiRpZCI6Ijk3NiIsIkZvbnRTaXplIjoxMCwiRm9udE5hbWUiOiJGcmFua2xpbiBHb3RoaWMgTWVkaXVtIiwiSXNCb2xkIjpmYWxzZSwiSXNJdGFsaWMiOmZhbHNlLCJJc1VuZGVybGluZWQiOmZhbHNlLCJQYXJlbnRTdHlsZSI6bnVsbH0sIkF1dG9TaXplIjowLCJGb3JlZ3JvdW5kIjp7IiRpZCI6Ijk3NyIsIkNvbG9yIjp7IiRpZCI6Ijk3OCIsIkEiOjI1NSwiUiI6MjM3LCJHIjoxMjUsIkIiOjQ5fX0sIk1heFdpZHRoIjoyMDAuMCwiTWF4SGVpZ2h0IjoiSW5maW5pdHkiLCJTbWFydEZvcmVncm91bmRJc0FjdGl2ZSI6ZmFsc2UsIkhvcml6b250YWxBbGlnbm1lbnQiOjEsIlZlcnRpY2FsQWxpZ25tZW50IjowLCJTbWFydEZvcmVncm91bmQiOm51bGwsIkJhY2tncm91bmRGaWxsVHlwZSI6MCwiTWFyZ2luIjp7IiRpZCI6Ijk3OSIsIlRvcCI6MC4wLCJMZWZ0IjowLjAsIlJpZ2h0IjowLjAsIkJvdHRvbSI6MC4wfSwiUGFkZGluZyI6eyIkaWQiOiI5ODAiLCJUb3AiOjAuMCwiTGVmdCI6MC4wLCJSaWdodCI6MC4wLCJCb3R0b20iOjAuMH0sIkJhY2tncm91bmQiOnsiJGlkIjoiOTgxIiwiQ29sb3IiOnsiJGlkIjoiOTgyIiwiQSI6ODksIlIiOjAsIkciOjAsIkIiOjB9fSwiSXNWaXNpYmxlIjp0cnVlLCJXaWR0aCI6MC4wLCJIZWlnaHQiOjAuMCwiQm9yZGVyU3R5bGUiOnsiJGlkIjoiOTgzIiwiTGluZUNvbG9yIjpudWxsLCJMaW5lV2VpZ2h0IjowLjAsIkxpbmVUeXBlIjowLCJQYXJlbnRTdHlsZSI6bnVsbH0sIlBhcmVudFN0eWxlIjpudWxsfSwiRHVyYXRpb25TdHlsZSI6eyIkaWQiOiI5ODQiLCJGb250U2V0dGluZ3MiOnsiJGlkIjoiOTg1IiwiRm9udFNpemUiOjEwLCJGb250TmFtZSI6IkNhbGlicmkiLCJJc0JvbGQiOmZhbHNlLCJJc0l0YWxpYyI6ZmFsc2UsIklzVW5kZXJsaW5lZCI6ZmFsc2UsIlBhcmVudFN0eWxlIjpudWxsfSwiQXV0b1NpemUiOjAsIkZvcmVncm91bmQiOnsiJGlkIjoiOTg2IiwiQ29sb3IiOnsiJGlkIjoiOTg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g4IiwiVG9wIjowLjAsIkxlZnQiOjAuMCwiUmlnaHQiOjAuMCwiQm90dG9tIjowLjB9LCJQYWRkaW5nIjp7IiRpZCI6Ijk4OSIsIlRvcCI6MC4wLCJMZWZ0IjowLjAsIlJpZ2h0IjowLjAsIkJvdHRvbSI6MC4wfSwiQmFja2dyb3VuZCI6eyIkaWQiOiI5OTAiLCJDb2xvciI6eyIkcmVmIjoiOTgyIn19LCJJc1Zpc2libGUiOnRydWUsIldpZHRoIjowLjAsIkhlaWdodCI6MC4wLCJCb3JkZXJTdHlsZSI6eyIkaWQiOiI5OTEiLCJMaW5lQ29sb3IiOm51bGwsIkxpbmVXZWlnaHQiOjAuMCwiTGluZVR5cGUiOjAsIlBhcmVudFN0eWxlIjpudWxsfSwiUGFyZW50U3R5bGUiOm51bGx9LCJIb3Jpem9udGFsQ29ubmVjdG9yU3R5bGUiOnsiJGlkIjoiOTkyIiwiTGluZUNvbG9yIjp7IiRpZCI6Ijk5MyIsIiR0eXBlIjoiTkxSRS5Db21tb24uRG9tLlNvbGlkQ29sb3JCcnVzaCwgTkxSRS5Db21tb24iLCJDb2xvciI6eyIkaWQiOiI5OTQiLCJBIjoyNTUsIlIiOjIwNCwiRyI6MjA0LCJCIjoyMDR9fSwiTGluZVdlaWdodCI6MS4wLCJMaW5lVHlwZSI6MCwiUGFyZW50U3R5bGUiOm51bGx9LCJWZXJ0aWNhbENvbm5lY3RvclN0eWxlIjp7IiRpZCI6Ijk5NSIsIkxpbmVDb2xvciI6eyIkaWQiOiI5OTYiLCIkdHlwZSI6Ik5MUkUuQ29tbW9uLkRvbS5Tb2xpZENvbG9yQnJ1c2gsIE5MUkUuQ29tbW9uIiwiQ29sb3IiOnsiJGlkIjoiOTk3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OTk4IiwiTWFyZ2luIjp7IiRpZCI6Ijk5OSIsIlRvcCI6MC4wLCJMZWZ0Ijo0LjAsIlJpZ2h0Ijo0LjAsIkJvdHRvbSI6MC4wfSwiUGFkZGluZyI6eyIkaWQiOiIxMDAwIiwiVG9wIjowLjAsIkxlZnQiOjAuMCwiUmlnaHQiOjAuMCwiQm90dG9tIjowLjB9LCJCYWNrZ3JvdW5kIjp7IiRpZCI6IjEwMDEiLCJDb2xvciI6eyIkaWQiOiIxMDAyIiwiQSI6MjU1LCJSIjoyMzcsIkciOjEyNSwiQiI6NDl9fSwiSXNWaXNpYmxlIjp0cnVlLCJXaWR0aCI6MC4wLCJIZWlnaHQiOjEwLjAsIkJvcmRlclN0eWxlIjp7IiRpZCI6IjEwMDMiLCJMaW5lQ29sb3IiOnsiJGlkIjoiMTAwNCIsIiR0eXBlIjoiTkxSRS5Db21tb24uRG9tLlNvbGlkQ29sb3JCcnVzaCwgTkxSRS5Db21tb24iLCJDb2xvciI6eyIkaWQiOiIxMDA1IiwiQSI6MjU1LCJSIjoyNTUsIkciOjI1NSwiQiI6MjU1fX0sIkxpbmVXZWlnaHQiOjAuMCwiTGluZVR5cGUiOjAsIlBhcmVudFN0eWxlIjpudWxsfSwiUGFyZW50U3R5bGUiOm51bGx9LCJUaXRsZVN0eWxlIjp7IiRpZCI6IjEwMDYiLCJGb250U2V0dGluZ3MiOnsiJGlkIjoiMTAwNyIsIkZvbnRTaXplIjoxMSwiRm9udE5hbWUiOiJGcmFua2xpbiBHb3RoaWMgTWVkaXVtIiwiSXNCb2xkIjpmYWxzZSwiSXNJdGFsaWMiOmZhbHNlLCJJc1VuZGVybGluZWQiOmZhbHNlLCJQYXJlbnRTdHlsZSI6bnVsbH0sIkF1dG9TaXplIjowLCJGb3JlZ3JvdW5kIjp7IiRpZCI6IjEwMDgiLCJDb2xvciI6eyIkaWQiOiIxMDA5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EwMTAiLCJUb3AiOjAuMCwiTGVmdCI6MC4wLCJSaWdodCI6MC4wLCJCb3R0b20iOjAuMH0sIlBhZGRpbmciOnsiJGlkIjoiMTAxMSIsIlRvcCI6MC4wLCJMZWZ0IjowLjAsIlJpZ2h0IjowLjAsIkJvdHRvbSI6MC4wfSwiQmFja2dyb3VuZCI6eyIkaWQiOiIxMDEyIiwiQ29sb3IiOnsiJHJlZiI6Ijk4MiJ9fSwiSXNWaXNpYmxlIjp0cnVlLCJXaWR0aCI6MC4wLCJIZWlnaHQiOjAuMCwiQm9yZGVyU3R5bGUiOnsiJGlkIjoiMTAxMyIsIkxpbmVDb2xvciI6bnVsbCwiTGluZVdlaWdodCI6MC4wLCJMaW5lVHlwZSI6MCwiUGFyZW50U3R5bGUiOm51bGx9LCJQYXJlbnRTdHlsZSI6bnVsbH0sIkRhdGVTdHlsZSI6eyIkaWQiOiIxMDE0IiwiRm9udFNldHRpbmdzIjp7IiRpZCI6IjEwMTUiLCJGb250U2l6ZSI6MTAsIkZvbnROYW1lIjoiQ2FsaWJyaSIsIklzQm9sZCI6ZmFsc2UsIklzSXRhbGljIjpmYWxzZSwiSXNVbmRlcmxpbmVkIjpmYWxzZSwiUGFyZW50U3R5bGUiOm51bGx9LCJBdXRvU2l6ZSI6MCwiRm9yZWdyb3VuZCI6eyIkaWQiOiIxMDE2IiwiQ29sb3IiOnsiJGlkIjoiMTAx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xOCIsIlRvcCI6MC4wLCJMZWZ0IjowLjAsIlJpZ2h0IjowLjAsIkJvdHRvbSI6MC4wfSwiUGFkZGluZyI6eyIkaWQiOiIxMDE5IiwiVG9wIjowLjAsIkxlZnQiOjAuMCwiUmlnaHQiOjAuMCwiQm90dG9tIjowLjB9LCJCYWNrZ3JvdW5kIjp7IiRpZCI6IjEwMjAiLCJDb2xvciI6eyIkcmVmIjoiOTgyIn19LCJJc1Zpc2libGUiOnRydWUsIldpZHRoIjowLjAsIkhlaWdodCI6MC4wLCJCb3JkZXJTdHlsZSI6eyIkaWQiOiIxMDIxIiwiTGluZUNvbG9yIjpudWxsLCJMaW5lV2VpZ2h0IjowLjAsIkxpbmVUeXBlIjowLCJQYXJlbnRTdHlsZSI6bnVsbH0sIlBhcmVudFN0eWxlIjpudWxsfSwiRGF0ZUZvcm1hdCI6eyIkaWQiOiIxMDI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jMiLCJGb3JtYXQiOjAsIklzVmlzaWJsZSI6ZmFsc2UsIkxhc3RLbm93blZpc2liaWxpdHlTdGF0ZSI6ZmFsc2V9LCJJc1Zpc2libGUiOnRydWUsIlBhcmVudFN0eWxlIjpudWxsfSwiSW5kZXgiOjAsIlNtYXJ0RHVyYXRpb25BY3RpdmF0ZWQiOmZhbHNlLCJEYXRlRm9ybWF0Ijp7IiRyZWYiOiIxMDIyIn0sIldlZWtOdW1iZXJpbmciOnsiJGlkIjoiMTAyNCIsIkZvcm1hdCI6MCwiSXNWaXNpYmxlIjpmYWxzZSwiTGFzdEtub3duVmlzaWJpbGl0eVN0YXRlIjpmYWxzZX0sIklkIjoiN2VkN2VlN2YtNTFkMS00NGEyLTk0MDktMDVjMWE1M2VkYTdhIiwiSW1wb3J0SWQiOiIxNiIsIlRpdGxlIjoiUG9zdC1CZXRhIEJ1ZyBGaXhlcyIsIk5vdGUiOm51bGwsIkh5cGVybGluayI6eyIkaWQiOiIxMDI1IiwiQWRkcmVzcyI6IiIsIlN1YkFkZHJlc3MiOiIifSwiSXNDaGFuZ2VkIjpmYWxzZSwiSXNOZXciOmZhbHNlfX1dLCJfbWlsZXN0b25lcyI6W10sIklkIjoiMDAwMDAwMDAtMDAwMC0wMDAwLTAwMDAtMDAwMDAwMDAwMDAwIiwiSXNTaW5nbGVJdGVtUm93Ijp0cnVlfV0sIkluZGV4IjowLCJJZCI6IjQ3MzgxNTA1LTFiZmYtNDUwYi1iYTE3LTQ1YzdjMDE4M2JmMCIsIkhlYWRlclRleHQiOiIkMjEsMTIwIiwiSXNEZWZhdWx0IjpmYWxzZSwiU3R5bGUiOnsiJGlkIjoiMTAyNiIsIkhlYWRlclN0eWxlIjp7IiRpZCI6IjEwMjciLCJUZXh0U3R5bGUiOnsiJGlkIjoiMTAyOCIsIkZvbnRTZXR0aW5ncyI6eyIkaWQiOiIxMDI5IiwiRm9udFNpemUiOjExLCJGb250TmFtZSI6IkNhbGlicmkiLCJJc0JvbGQiOnRydWUsIklzSXRhbGljIjpmYWxzZSwiSXNVbmRlcmxpbmVkIjpmYWxzZSwiUGFyZW50U3R5bGUiOm51bGx9LCJBdXRvU2l6ZSI6MiwiRm9yZWdyb3VuZCI6eyIkaWQiOiIxMDMwIiwiQ29sb3IiOnsiJGlkIjoiMTAzMS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AzMiIsIlRvcCI6MC4wLCJMZWZ0IjowLjAsIlJpZ2h0IjowLjAsIkJvdHRvbSI6MC4wfSwiUGFkZGluZyI6eyIkaWQiOiIxMDMzIiwiVG9wIjowLjAsIkxlZnQiOjAuMCwiUmlnaHQiOjAuMCwiQm90dG9tIjowLjB9LCJCYWNrZ3JvdW5kIjpudWxsLCJJc1Zpc2libGUiOnRydWUsIldpZHRoIjowLjAsIkhlaWdodCI6MC4wLCJCb3JkZXJTdHlsZSI6bnVsbCwiUGFyZW50U3R5bGUiOm51bGx9LCJSZWN0YW5nbGVTdHlsZSI6eyIkaWQiOiIxMDM0IiwiTWFyZ2luIjp7IiRpZCI6IjEwMzUiLCJUb3AiOjAuMCwiTGVmdCI6MC4wLCJSaWdodCI6MC4wLCJCb3R0b20iOjAuMH0sIlBhZGRpbmciOnsiJGlkIjoiMTAzNiIsIlRvcCI6MC4wLCJMZWZ0IjowLjAsIlJpZ2h0IjowLjAsIkJvdHRvbSI6MC4wfSwiQmFja2dyb3VuZCI6eyIkaWQiOiIxMDM3IiwiQ29sb3IiOnsiJGlkIjoiMTAzOCIsIkEiOjYzLCJSIjo5MSwiRyI6MTU1LCJCIjoyMTN9fSwiSXNWaXNpYmxlIjp0cnVlLCJXaWR0aCI6MC4wLCJIZWlnaHQiOjAuMCwiQm9yZGVyU3R5bGUiOnsiJGlkIjoiMTAzOSIsIkxpbmVDb2xvciI6eyIkaWQiOiIxMDQwIiwiJHR5cGUiOiJOTFJFLkNvbW1vbi5Eb20uU29saWRDb2xvckJydXNoLCBOTFJFLkNvbW1vbiIsIkNvbG9yIjp7IiRpZCI6IjEwNDEiLCJBIjoyNTUsIlIiOjI1NSwiRyI6MCwiQiI6MH19LCJMaW5lV2VpZ2h0IjowLjAsIkxpbmVUeXBlIjowLCJQYXJlbnRTdHlsZSI6bnVsbH0sIlBhcmVudFN0eWxlIjpudWxsfSwiTWFyZ2luIjp7IiRpZCI6IjEwNDIiLCJUb3AiOjAuMCwiTGVmdCI6MC4wLCJSaWdodCI6MC4wLCJCb3R0b20iOjAuMH0sIlBhZGRpbmciOnsiJGlkIjoiMTA0MyIsIlRvcCI6MC4wLCJMZWZ0IjowLjAsIlJpZ2h0IjowLjAsIkJvdHRvbSI6MC4wfSwiQmFja2dyb3VuZCI6bnVsbCwiSXNWaXNpYmxlIjp0cnVlLCJXaWR0aCI6MC4wLCJIZWlnaHQiOjAuMCwiQm9yZGVyU3R5bGUiOm51bGwsIlBhcmVudFN0eWxlIjpudWxsfSwiQmFja2dyb3VuZFN0eWxlIjp7IiRpZCI6IjEwNDQiLCJNYXJnaW4iOnsiJGlkIjoiMTA0NSIsIlRvcCI6MC4wLCJMZWZ0IjowLjAsIlJpZ2h0IjowLjAsIkJvdHRvbSI6MC4wfSwiUGFkZGluZyI6eyIkaWQiOiIxMDQ2IiwiVG9wIjowLjAsIkxlZnQiOjAuMCwiUmlnaHQiOjAuMCwiQm90dG9tIjowLjB9LCJCYWNrZ3JvdW5kIjp7IiRpZCI6IjEwNDciLCJDb2xvciI6eyIkaWQiOiIxMDQ4IiwiQSI6NTEsIlIiOjE2NSwiRyI6MTY1LCJCIjoxNjV9fSwiSXNWaXNpYmxlIjp0cnVlLCJXaWR0aCI6MC4wLCJIZWlnaHQiOjAuMCwiQm9yZGVyU3R5bGUiOnsiJGlkIjoiMTA0OSIsIkxpbmVDb2xvciI6eyIkaWQiOiIxMDUwIiwiJHR5cGUiOiJOTFJFLkNvbW1vbi5Eb20uU29saWRDb2xvckJydXNoLCBOTFJFLkNvbW1vbiIsIkNvbG9yIjp7IiRpZCI6IjEwNTEiLCJBIjoyNTUsIlIiOjI1NSwiRyI6MCwiQiI6MH19LCJMaW5lV2VpZ2h0IjowLjAsIkxpbmVUeXBlIjowLCJQYXJlbnRTdHlsZSI6bnVsbH0sIlBhcmVudFN0eWxlIjpudWxsfSwiTWFyZ2luIjp7IiRpZCI6IjEwNTIiLCJUb3AiOjAuMCwiTGVmdCI6MC4wLCJSaWdodCI6MC4wLCJCb3R0b20iOjAuMH0sIlBhZGRpbmciOnsiJGlkIjoiMTA1MyIsIlRvcCI6MC4wLCJMZWZ0IjowLjAsIlJpZ2h0IjowLjAsIkJvdHRvbSI6MC4wfSwiSXNWaXNpYmxlIjp0cnVlLCJXaWR0aCI6MC4wLCJIZWlnaHQiOjAuMCwiQm9yZGVyU3R5bGUiOm51bGwsIlBhcmVudFN0eWxlIjpudWxsfX0seyIkaWQiOiIxMDU0IiwiX3Jvd3MiOlt7IiRpZCI6IjEwNTUiLCJfdGFza3MiOlt7IiRpZCI6IjEwNTYiLCJfYXR0YWNoZWRNaWxlc3RvbmVzIjpbXSwiVGFza0RlZmluaXRpb24iOnsiJGlkIjoiMTA1NyIsIkdyb3VwTmFtZSI6bnVsbCwiU3RhcnREYXRlIjoiMjAyMS0wNi0wM1QwMDowMDowMCIsIkVuZERhdGUiOiIyMDIxLTA2LTIzVDIzOjU5OjAwIiwiUGVyY2VudGFnZUNvbXBsZXRlIjpudWxsLCJTdHlsZSI6eyIkaWQiOiIxMDU4IiwiU2hhcGUiOjAsIlNoYXBlVGhpY2tuZXNzIjowLCJEdXJhdGlvbkZvcm1hdCI6MCwiSW5jbHVkZU5vbldvcmtpbmdEYXlzSW5EdXJhdGlvbiI6ZmFsc2UsIlBlcmNlbnRhZ2VDb21wbGV0ZVN0eWxlIjp7IiRpZCI6IjEwNTkiLCJGb250U2V0dGluZ3MiOnsiJGlkIjoiMTA2MCIsIkZvbnRTaXplIjoxMCwiRm9udE5hbWUiOiJGcmFua2xpbiBHb3RoaWMgTWVkaXVtIiwiSXNCb2xkIjpmYWxzZSwiSXNJdGFsaWMiOmZhbHNlLCJJc1VuZGVybGluZWQiOmZhbHNlLCJQYXJlbnRTdHlsZSI6bnVsbH0sIkF1dG9TaXplIjowLCJGb3JlZ3JvdW5kIjp7IiRpZCI6IjEwNjEiLCJDb2xvciI6eyIkaWQiOiIxMDYyIiwiQSI6MjU1LCJSIjoxOTIsIkciOjgwLCJCIjo3N319LCJNYXhXaWR0aCI6MjAwLjAsIk1heEhlaWdodCI6IkluZmluaXR5IiwiU21hcnRGb3JlZ3JvdW5kSXNBY3RpdmUiOmZhbHNlLCJIb3Jpem9udGFsQWxpZ25tZW50IjoxLCJWZXJ0aWNhbEFsaWdubWVudCI6MCwiU21hcnRGb3JlZ3JvdW5kIjpudWxsLCJCYWNrZ3JvdW5kRmlsbFR5cGUiOjAsIk1hcmdpbiI6eyIkaWQiOiIxMDYzIiwiVG9wIjowLjAsIkxlZnQiOjAuMCwiUmlnaHQiOjAuMCwiQm90dG9tIjowLjB9LCJQYWRkaW5nIjp7IiRpZCI6IjEwNjQiLCJUb3AiOjAuMCwiTGVmdCI6MC4wLCJSaWdodCI6MC4wLCJCb3R0b20iOjAuMH0sIkJhY2tncm91bmQiOnsiJGlkIjoiMTA2NSIsIkNvbG9yIjp7IiRpZCI6IjEwNjYiLCJBIjo4OSwiUiI6MCwiRyI6MCwiQiI6MH19LCJJc1Zpc2libGUiOnRydWUsIldpZHRoIjowLjAsIkhlaWdodCI6MC4wLCJCb3JkZXJTdHlsZSI6eyIkaWQiOiIxMDY3IiwiTGluZUNvbG9yIjpudWxsLCJMaW5lV2VpZ2h0IjowLjAsIkxpbmVUeXBlIjowLCJQYXJlbnRTdHlsZSI6bnVsbH0sIlBhcmVudFN0eWxlIjpudWxsfSwiRHVyYXRpb25TdHlsZSI6eyIkaWQiOiIxMDY4IiwiRm9udFNldHRpbmdzIjp7IiRpZCI6IjEwNjkiLCJGb250U2l6ZSI6MTAsIkZvbnROYW1lIjoiQ2FsaWJyaSIsIklzQm9sZCI6ZmFsc2UsIklzSXRhbGljIjpmYWxzZSwiSXNVbmRlcmxpbmVkIjpmYWxzZSwiUGFyZW50U3R5bGUiOm51bGx9LCJBdXRvU2l6ZSI6MCwiRm9yZWdyb3VuZCI6eyIkaWQiOiIxMDcwIiwiQ29sb3IiOnsiJGlkIjoiMTA3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zIiLCJUb3AiOjAuMCwiTGVmdCI6MC4wLCJSaWdodCI6MC4wLCJCb3R0b20iOjAuMH0sIlBhZGRpbmciOnsiJGlkIjoiMTA3MyIsIlRvcCI6MC4wLCJMZWZ0IjowLjAsIlJpZ2h0IjowLjAsIkJvdHRvbSI6MC4wfSwiQmFja2dyb3VuZCI6eyIkaWQiOiIxMDc0IiwiQ29sb3IiOnsiJHJlZiI6IjEwNjYifX0sIklzVmlzaWJsZSI6dHJ1ZSwiV2lkdGgiOjAuMCwiSGVpZ2h0IjowLjAsIkJvcmRlclN0eWxlIjp7IiRpZCI6IjEwNzUiLCJMaW5lQ29sb3IiOm51bGwsIkxpbmVXZWlnaHQiOjAuMCwiTGluZVR5cGUiOjAsIlBhcmVudFN0eWxlIjpudWxsfSwiUGFyZW50U3R5bGUiOm51bGx9LCJIb3Jpem9udGFsQ29ubmVjdG9yU3R5bGUiOnsiJGlkIjoiMTA3NiIsIkxpbmVDb2xvciI6eyIkaWQiOiIxMDc3IiwiJHR5cGUiOiJOTFJFLkNvbW1vbi5Eb20uU29saWRDb2xvckJydXNoLCBOTFJFLkNvbW1vbiIsIkNvbG9yIjp7IiRpZCI6IjEwNzgiLCJBIjoyNTUsIlIiOjIwNCwiRyI6MjA0LCJCIjoyMDR9fSwiTGluZVdlaWdodCI6MS4wLCJMaW5lVHlwZSI6MCwiUGFyZW50U3R5bGUiOm51bGx9LCJWZXJ0aWNhbENvbm5lY3RvclN0eWxlIjp7IiRpZCI6IjEwNzkiLCJMaW5lQ29sb3IiOnsiJGlkIjoiMTA4MCIsIiR0eXBlIjoiTkxSRS5Db21tb24uRG9tLlNvbGlkQ29sb3JCcnVzaCwgTkxSRS5Db21tb24iLCJDb2xvciI6eyIkaWQiOiIxMDgx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A4MiIsIk1hcmdpbiI6eyIkaWQiOiIxMDgzIiwiVG9wIjowLjAsIkxlZnQiOjQuMCwiUmlnaHQiOjQuMCwiQm90dG9tIjowLjB9LCJQYWRkaW5nIjp7IiRpZCI6IjEwODQiLCJUb3AiOjAuMCwiTGVmdCI6MC4wLCJSaWdodCI6MC4wLCJCb3R0b20iOjAuMH0sIkJhY2tncm91bmQiOnsiJGlkIjoiMTA4NSIsIkNvbG9yIjp7IiRpZCI6IjEwODYiLCJBIjoyNTUsIlIiOjExMiwiRyI6MTczLCJCIjo3MX19LCJJc1Zpc2libGUiOnRydWUsIldpZHRoIjowLjAsIkhlaWdodCI6MTAuMCwiQm9yZGVyU3R5bGUiOnsiJGlkIjoiMTA4NyIsIkxpbmVDb2xvciI6eyIkaWQiOiIxMDg4IiwiJHR5cGUiOiJOTFJFLkNvbW1vbi5Eb20uU29saWRDb2xvckJydXNoLCBOTFJFLkNvbW1vbiIsIkNvbG9yIjp7IiRpZCI6IjEwODkiLCJBIjoyNTUsIlIiOjI1NSwiRyI6MjU1LCJCIjoyNTV9fSwiTGluZVdlaWdodCI6MC4wLCJMaW5lVHlwZSI6MCwiUGFyZW50U3R5bGUiOm51bGx9LCJQYXJlbnRTdHlsZSI6bnVsbH0sIlRpdGxlU3R5bGUiOnsiJGlkIjoiMTA5MCIsIkZvbnRTZXR0aW5ncyI6eyIkaWQiOiIxMDkxIiwiRm9udFNpemUiOjExLCJGb250TmFtZSI6IkZyYW5rbGluIEdvdGhpYyBNZWRpdW0iLCJJc0JvbGQiOmZhbHNlLCJJc0l0YWxpYyI6ZmFsc2UsIklzVW5kZXJsaW5lZCI6ZmFsc2UsIlBhcmVudFN0eWxlIjpudWxsfSwiQXV0b1NpemUiOjAsIkZvcmVncm91bmQiOnsiJGlkIjoiMTA5MiIsIkNvbG9yIjp7IiRpZCI6IjEwOTM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5NCIsIlRvcCI6MC4wLCJMZWZ0IjowLjAsIlJpZ2h0IjowLjAsIkJvdHRvbSI6MC4wfSwiUGFkZGluZyI6eyIkaWQiOiIxMDk1IiwiVG9wIjowLjAsIkxlZnQiOjAuMCwiUmlnaHQiOjAuMCwiQm90dG9tIjowLjB9LCJCYWNrZ3JvdW5kIjp7IiRpZCI6IjEwOTYiLCJDb2xvciI6eyIkcmVmIjoiMTA2NiJ9fSwiSXNWaXNpYmxlIjp0cnVlLCJXaWR0aCI6MC4wLCJIZWlnaHQiOjAuMCwiQm9yZGVyU3R5bGUiOnsiJGlkIjoiMTA5NyIsIkxpbmVDb2xvciI6bnVsbCwiTGluZVdlaWdodCI6MC4wLCJMaW5lVHlwZSI6MCwiUGFyZW50U3R5bGUiOm51bGx9LCJQYXJlbnRTdHlsZSI6bnVsbH0sIkRhdGVTdHlsZSI6eyIkaWQiOiIxMDk4IiwiRm9udFNldHRpbmdzIjp7IiRpZCI6IjEwOTkiLCJGb250U2l6ZSI6MTAsIkZvbnROYW1lIjoiQ2FsaWJyaSIsIklzQm9sZCI6ZmFsc2UsIklzSXRhbGljIjpmYWxzZSwiSXNVbmRlcmxpbmVkIjpmYWxzZSwiUGFyZW50U3R5bGUiOm51bGx9LCJBdXRvU2l6ZSI6MCwiRm9yZWdyb3VuZCI6eyIkaWQiOiIxMTAwIiwiQ29sb3IiOnsiJGlkIjoiMTEw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wMiIsIlRvcCI6MC4wLCJMZWZ0IjowLjAsIlJpZ2h0IjowLjAsIkJvdHRvbSI6MC4wfSwiUGFkZGluZyI6eyIkaWQiOiIxMTAzIiwiVG9wIjowLjAsIkxlZnQiOjAuMCwiUmlnaHQiOjAuMCwiQm90dG9tIjowLjB9LCJCYWNrZ3JvdW5kIjp7IiRpZCI6IjExMDQiLCJDb2xvciI6eyIkcmVmIjoiMTA2NiJ9fSwiSXNWaXNpYmxlIjp0cnVlLCJXaWR0aCI6MC4wLCJIZWlnaHQiOjAuMCwiQm9yZGVyU3R5bGUiOnsiJGlkIjoiMTEwNSIsIkxpbmVDb2xvciI6bnVsbCwiTGluZVdlaWdodCI6MC4wLCJMaW5lVHlwZSI6MCwiUGFyZW50U3R5bGUiOm51bGx9LCJQYXJlbnRTdHlsZSI6bnVsbH0sIkRhdGVGb3JtYXQiOnsiJGlkIjoiMTEw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A3IiwiRm9ybWF0IjowLCJJc1Zpc2libGUiOmZhbHNlLCJMYXN0S25vd25WaXNpYmlsaXR5U3RhdGUiOmZhbHNlfSwiSXNWaXNpYmxlIjp0cnVlLCJQYXJlbnRTdHlsZSI6bnVsbH0sIkluZGV4IjoxLCJTbWFydER1cmF0aW9uQWN0aXZhdGVkIjpmYWxzZSwiRGF0ZUZvcm1hdCI6eyIkcmVmIjoiMTEwNiJ9LCJXZWVrTnVtYmVyaW5nIjp7IiRpZCI6IjExMDgiLCJGb3JtYXQiOjAsIklzVmlzaWJsZSI6ZmFsc2UsIkxhc3RLbm93blZpc2liaWxpdHlTdGF0ZSI6ZmFsc2V9LCJJZCI6ImFiZDlmZjY2LTZjMmEtNDU4Ni1hYWNiLTA4YjY0NDJmODk1OSIsIkltcG9ydElkIjoiMTciLCJUaXRsZSI6IlJlZ3Jlc3Npb24gVGVzdGluZyIsIk5vdGUiOm51bGwsIkh5cGVybGluayI6eyIkaWQiOiIxMTA5IiwiQWRkcmVzcyI6IiIsIlN1YkFkZHJlc3MiOiIifSwiSXNDaGFuZ2VkIjpmYWxzZSwiSXNOZXciOmZhbHNlfX1dLCJfbWlsZXN0b25lcyI6W10sIklkIjoiMDAwMDAwMDAtMDAwMC0wMDAwLTAwMDAtMDAwMDAwMDAwMDAwIiwiSXNTaW5nbGVJdGVtUm93Ijp0cnVlfV0sIkluZGV4IjoxLCJJZCI6ImI2NzI0ODY3LTViOWQtNGE3MC04MGViLTk0MDAwY2U3ZGE3MCIsIkhlYWRlclRleHQiOiIkMyw1MjAiLCJJc0RlZmF1bHQiOmZhbHNlLCJTdHlsZSI6eyIkaWQiOiIxMTEwIiwiSGVhZGVyU3R5bGUiOnsiJGlkIjoiMTExMSIsIlRleHRTdHlsZSI6eyIkaWQiOiIxMTEyIiwiRm9udFNldHRpbmdzIjp7IiRpZCI6IjExMTMiLCJGb250U2l6ZSI6MTEsIkZvbnROYW1lIjoiQ2FsaWJyaSIsIklzQm9sZCI6dHJ1ZSwiSXNJdGFsaWMiOmZhbHNlLCJJc1VuZGVybGluZWQiOmZhbHNlLCJQYXJlbnRTdHlsZSI6bnVsbH0sIkF1dG9TaXplIjoyLCJGb3JlZ3JvdW5kIjp7IiRpZCI6IjExMTQiLCJDb2xvciI6eyIkaWQiOiIxMTE1IiwiQSI6MjU1LCJSIjowLCJHIjowLCJCIjowfX0sIk1heFdpZHRoIjoiSW5maW5pdHkiLCJNYXhIZWlnaHQiOjAuMCwiU21hcnRGb3JlZ3JvdW5kSXNBY3RpdmUiOmZhbHNlLCJIb3Jpem9udGFsQWxpZ25tZW50IjowLCJWZXJ0aWNhbEFsaWdubWVudCI6MCwiU21hcnRGb3JlZ3JvdW5kIjpudWxsLCJCYWNrZ3JvdW5kRmlsbFR5cGUiOjAsIk1hcmdpbiI6eyIkaWQiOiIxMTE2IiwiVG9wIjowLjAsIkxlZnQiOjAuMCwiUmlnaHQiOjAuMCwiQm90dG9tIjowLjB9LCJQYWRkaW5nIjp7IiRpZCI6IjExMTciLCJUb3AiOjAuMCwiTGVmdCI6MC4wLCJSaWdodCI6MC4wLCJCb3R0b20iOjAuMH0sIkJhY2tncm91bmQiOm51bGwsIklzVmlzaWJsZSI6dHJ1ZSwiV2lkdGgiOjAuMCwiSGVpZ2h0IjowLjAsIkJvcmRlclN0eWxlIjpudWxsLCJQYXJlbnRTdHlsZSI6bnVsbH0sIlJlY3RhbmdsZVN0eWxlIjp7IiRpZCI6IjExMTgiLCJNYXJnaW4iOnsiJGlkIjoiMTExOSIsIlRvcCI6MC4wLCJMZWZ0IjowLjAsIlJpZ2h0IjowLjAsIkJvdHRvbSI6MC4wfSwiUGFkZGluZyI6eyIkaWQiOiIxMTIwIiwiVG9wIjowLjAsIkxlZnQiOjAuMCwiUmlnaHQiOjAuMCwiQm90dG9tIjowLjB9LCJCYWNrZ3JvdW5kIjp7IiRpZCI6IjExMjEiLCJDb2xvciI6eyIkaWQiOiIxMTIyIiwiQSI6NjMsIlIiOjAsIkciOjExNCwiQiI6MTg4fX0sIklzVmlzaWJsZSI6dHJ1ZSwiV2lkdGgiOjAuMCwiSGVpZ2h0IjowLjAsIkJvcmRlclN0eWxlIjp7IiRpZCI6IjExMjMiLCJMaW5lQ29sb3IiOnsiJGlkIjoiMTEyNCIsIiR0eXBlIjoiTkxSRS5Db21tb24uRG9tLlNvbGlkQ29sb3JCcnVzaCwgTkxSRS5Db21tb24iLCJDb2xvciI6eyIkaWQiOiIxMTI1IiwiQSI6MjU1LCJSIjoyNTUsIkciOjAsIkIiOjB9fSwiTGluZVdlaWdodCI6MC4wLCJMaW5lVHlwZSI6MCwiUGFyZW50U3R5bGUiOm51bGx9LCJQYXJlbnRTdHlsZSI6bnVsbH0sIk1hcmdpbiI6eyIkaWQiOiIxMTI2IiwiVG9wIjowLjAsIkxlZnQiOjAuMCwiUmlnaHQiOjAuMCwiQm90dG9tIjowLjB9LCJQYWRkaW5nIjp7IiRpZCI6IjExMjciLCJUb3AiOjAuMCwiTGVmdCI6MC4wLCJSaWdodCI6MC4wLCJCb3R0b20iOjAuMH0sIkJhY2tncm91bmQiOm51bGwsIklzVmlzaWJsZSI6dHJ1ZSwiV2lkdGgiOjAuMCwiSGVpZ2h0IjowLjAsIkJvcmRlclN0eWxlIjpudWxsLCJQYXJlbnRTdHlsZSI6bnVsbH0sIkJhY2tncm91bmRTdHlsZSI6eyIkaWQiOiIxMTI4IiwiTWFyZ2luIjp7IiRpZCI6IjExMjkiLCJUb3AiOjAuMCwiTGVmdCI6MC4wLCJSaWdodCI6MC4wLCJCb3R0b20iOjAuMH0sIlBhZGRpbmciOnsiJGlkIjoiMTEzMCIsIlRvcCI6MC4wLCJMZWZ0IjowLjAsIlJpZ2h0IjowLjAsIkJvdHRvbSI6MC4wfSwiQmFja2dyb3VuZCI6eyIkaWQiOiIxMTMxIiwiQ29sb3IiOnsiJGlkIjoiMTEzMiIsIkEiOjUxLCJSIjoxNjUsIkciOjE2NSwiQiI6MTY1fX0sIklzVmlzaWJsZSI6dHJ1ZSwiV2lkdGgiOjAuMCwiSGVpZ2h0IjowLjAsIkJvcmRlclN0eWxlIjp7IiRpZCI6IjExMzMiLCJMaW5lQ29sb3IiOnsiJGlkIjoiMTEzNCIsIiR0eXBlIjoiTkxSRS5Db21tb24uRG9tLlNvbGlkQ29sb3JCcnVzaCwgTkxSRS5Db21tb24iLCJDb2xvciI6eyIkaWQiOiIxMTM1IiwiQSI6MjU1LCJSIjoyNTUsIkciOjAsIkIiOjB9fSwiTGluZVdlaWdodCI6MC4wLCJMaW5lVHlwZSI6MCwiUGFyZW50U3R5bGUiOm51bGx9LCJQYXJlbnRTdHlsZSI6bnVsbH0sIk1hcmdpbiI6eyIkaWQiOiIxMTM2IiwiVG9wIjowLjAsIkxlZnQiOjAuMCwiUmlnaHQiOjAuMCwiQm90dG9tIjowLjB9LCJQYWRkaW5nIjp7IiRpZCI6IjExMzciLCJUb3AiOjAuMCwiTGVmdCI6MC4wLCJSaWdodCI6MC4wLCJCb3R0b20iOjAuMH0sIklzVmlzaWJsZSI6dHJ1ZSwiV2lkdGgiOjAuMCwiSGVpZ2h0IjowLjAsIkJvcmRlclN0eWxlIjpudWxsLCJQYXJlbnRTdHlsZSI6bnVsbH19LHsiJGlkIjoiMTEzOCIsIl9yb3dzIjpbeyIkaWQiOiIxMTM5IiwiX3Rhc2tzIjpbXSwiX21pbGVzdG9uZXMiOlt7IiRpZCI6IjExNDAiLCJJZCI6IjE0NjVhZGU0LTlkNmQtNGY4Yi04N2RlLTA4YzgzNGFmNTVkMyIsIkluZGV4IjoyLCJHcm91cElkIjpudWxsLCJUaXRsZSI6IkdlbmVyYWwgQXZhaWxhYmlsaXR5IFJlbGVhc2UiLCJEYXRlVGltZSI6IjIwMjEtMDctMDFUMjM6NTk6MDAiLCJQZXJjZW50YWdlQ29tcGxldGUiOm51bGwsIk5vdGUiOm51bGwsIlN0eWxlIjp7IiRpZCI6IjExNDEiLCJUaXRsZVBvc2l0aW9uIjoiTGVmdCIsIkRhdGVQb3NpdGlvbiI6IkxlZnQiLCJTaGFwZVR5cGUiOjEsIlNoYXBlU2l6ZSI6MCwiU2hhcGVTdHlsZSI6eyIkaWQiOiIxMTQyIiwiTWFyZ2luIjp7IiRyZWYiOiIyMDUifSwiUGFkZGluZyI6eyIkcmVmIjoiMjA2In0sIkJhY2tncm91bmQiOnsiJGlkIjoiMTE0MyIsIkNvbG9yIjp7IiRpZCI6IjExNDQiLCJBIjoyNTUsIlIiOjAsIkciOjMyLCJCIjo5Nn19LCJJc1Zpc2libGUiOnRydWUsIldpZHRoIjoxMi4wLCJIZWlnaHQiOjE0LjAsIkJvcmRlclN0eWxlIjp7IiRpZCI6IjExNDUiLCJMaW5lQ29sb3IiOnsiJGlkIjoiMTE0NiIsIiR0eXBlIjoiTkxSRS5Db21tb24uRG9tLlNvbGlkQ29sb3JCcnVzaCwgTkxSRS5Db21tb24iLCJDb2xvciI6eyIkaWQiOiIxMTQ3IiwiQSI6MjU1LCJSIjoyNTUsIkciOjAsIkIiOjB9fSwiTGluZVdlaWdodCI6MC4wLCJMaW5lVHlwZSI6MCwiUGFyZW50U3R5bGUiOm51bGx9LCJQYXJlbnRTdHlsZSI6bnVsbH0sIlRpdGxlU3R5bGUiOnsiJGlkIjoiMTE0OCIsIkZvbnRTZXR0aW5ncyI6eyIkaWQiOiIxMTQ5IiwiRm9udFNpemUiOjExLCJGb250TmFtZSI6IkNhbGlicmkiLCJJc0JvbGQiOnRydWUsIklzSXRhbGljIjpmYWxzZSwiSXNVbmRlcmxpbmVkIjpmYWxzZSwiUGFyZW50U3R5bGUiOm51bGx9LCJBdXRvU2l6ZSI6MCwiRm9yZWdyb3VuZCI6eyIkaWQiOiIxMTUwIiwiQ29sb3IiOnsiJGlkIjoiMTE1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E2In0sIlBhZGRpbmciOnsiJHJlZiI6IjIxNyJ9LCJCYWNrZ3JvdW5kIjp7IiRpZCI6IjExNTIiLCJDb2xvciI6eyIkaWQiOiIxMTUzIiwiQSI6ODksIlIiOjAsIkciOjAsIkIiOjB9fSwiSXNWaXNpYmxlIjp0cnVlLCJXaWR0aCI6MC4wLCJIZWlnaHQiOjAuMCwiQm9yZGVyU3R5bGUiOm51bGwsIlBhcmVudFN0eWxlIjpudWxsfSwiRGF0ZVN0eWxlIjp7IiRpZCI6IjExNTQiLCJGb250U2V0dGluZ3MiOnsiJGlkIjoiMTE1NSIsIkZvbnRTaXplIjoxMCwiRm9udE5hbWUiOiJDYWxpYnJpIiwiSXNCb2xkIjpmYWxzZSwiSXNJdGFsaWMiOmZhbHNlLCJJc1VuZGVybGluZWQiOmZhbHNlLCJQYXJlbnRTdHlsZSI6bnVsbH0sIkF1dG9TaXplIjowLCJGb3JlZ3JvdW5kIjp7IiRpZCI6IjExNTYiLCJDb2xvciI6eyIkaWQiOiIxMTU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I0In0sIlBhZGRpbmciOnsiJHJlZiI6IjIyNSJ9LCJCYWNrZ3JvdW5kIjp7IiRpZCI6IjExNTgiLCJDb2xvciI6eyIkaWQiOiIxMTU5IiwiQSI6ODksIlIiOjAsIkciOjAsIkIiOjB9fSwiSXNWaXNpYmxlIjpmYWxzZSwiV2lkdGgiOjAuMCwiSGVpZ2h0IjowLjAsIkJvcmRlclN0eWxlIjpudWxsLCJQYXJlbnRTdHlsZSI6bnVsbH0sIkRhdGVGb3JtYXQiOnsiJGlkIjoiMTE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Yx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yLCJJZCI6ImQ0ZjFkZDAwLTU0ZDgtNGEyOC1iYWM1LWE5ZGUyN2Q3NGJkOSIsIkhlYWRlclRleHQiOiIkNDAwIiwiSXNEZWZhdWx0IjpmYWxzZSwiU3R5bGUiOnsiJGlkIjoiMTE2MiIsIkhlYWRlclN0eWxlIjp7IiRpZCI6IjExNjMiLCJUZXh0U3R5bGUiOnsiJGlkIjoiMTE2NCIsIkZvbnRTZXR0aW5ncyI6eyIkaWQiOiIxMTY1IiwiRm9udFNpemUiOjExLCJGb250TmFtZSI6IkNhbGlicmkiLCJJc0JvbGQiOnRydWUsIklzSXRhbGljIjpmYWxzZSwiSXNVbmRlcmxpbmVkIjpmYWxzZSwiUGFyZW50U3R5bGUiOm51bGx9LCJBdXRvU2l6ZSI6MiwiRm9yZWdyb3VuZCI6eyIkaWQiOiIxMTY2IiwiQ29sb3IiOnsiJGlkIjoiMTE2Ny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E2OCIsIlRvcCI6MC4wLCJMZWZ0IjowLjAsIlJpZ2h0IjowLjAsIkJvdHRvbSI6MC4wfSwiUGFkZGluZyI6eyIkaWQiOiIxMTY5IiwiVG9wIjowLjAsIkxlZnQiOjAuMCwiUmlnaHQiOjAuMCwiQm90dG9tIjowLjB9LCJCYWNrZ3JvdW5kIjpudWxsLCJJc1Zpc2libGUiOnRydWUsIldpZHRoIjowLjAsIkhlaWdodCI6MC4wLCJCb3JkZXJTdHlsZSI6bnVsbCwiUGFyZW50U3R5bGUiOm51bGx9LCJSZWN0YW5nbGVTdHlsZSI6eyIkaWQiOiIxMTcwIiwiTWFyZ2luIjp7IiRpZCI6IjExNzEiLCJUb3AiOjAuMCwiTGVmdCI6MC4wLCJSaWdodCI6MC4wLCJCb3R0b20iOjAuMH0sIlBhZGRpbmciOnsiJGlkIjoiMTE3MiIsIlRvcCI6MC4wLCJMZWZ0IjowLjAsIlJpZ2h0IjowLjAsIkJvdHRvbSI6MC4wfSwiQmFja2dyb3VuZCI6eyIkaWQiOiIxMTczIiwiQ29sb3IiOnsiJGlkIjoiMTE3NCIsIkEiOjYzLCJSIjo5MSwiRyI6MTU1LCJCIjoyMTN9fSwiSXNWaXNpYmxlIjp0cnVlLCJXaWR0aCI6MC4wLCJIZWlnaHQiOjAuMCwiQm9yZGVyU3R5bGUiOnsiJGlkIjoiMTE3NSIsIkxpbmVDb2xvciI6eyIkaWQiOiIxMTc2IiwiJHR5cGUiOiJOTFJFLkNvbW1vbi5Eb20uU29saWRDb2xvckJydXNoLCBOTFJFLkNvbW1vbiIsIkNvbG9yIjp7IiRpZCI6IjExNzciLCJBIjoyNTUsIlIiOjI1NSwiRyI6MCwiQiI6MH19LCJMaW5lV2VpZ2h0IjowLjAsIkxpbmVUeXBlIjowLCJQYXJlbnRTdHlsZSI6bnVsbH0sIlBhcmVudFN0eWxlIjpudWxsfSwiTWFyZ2luIjp7IiRpZCI6IjExNzgiLCJUb3AiOjAuMCwiTGVmdCI6MC4wLCJSaWdodCI6MC4wLCJCb3R0b20iOjAuMH0sIlBhZGRpbmciOnsiJGlkIjoiMTE3OSIsIlRvcCI6MC4wLCJMZWZ0IjowLjAsIlJpZ2h0IjowLjAsIkJvdHRvbSI6MC4wfSwiQmFja2dyb3VuZCI6bnVsbCwiSXNWaXNpYmxlIjp0cnVlLCJXaWR0aCI6MC4wLCJIZWlnaHQiOjAuMCwiQm9yZGVyU3R5bGUiOm51bGwsIlBhcmVudFN0eWxlIjpudWxsfSwiQmFja2dyb3VuZFN0eWxlIjp7IiRpZCI6IjExODAiLCJNYXJnaW4iOnsiJGlkIjoiMTE4MSIsIlRvcCI6MC4wLCJMZWZ0IjowLjAsIlJpZ2h0IjowLjAsIkJvdHRvbSI6MC4wfSwiUGFkZGluZyI6eyIkaWQiOiIxMTgyIiwiVG9wIjowLjAsIkxlZnQiOjAuMCwiUmlnaHQiOjAuMCwiQm90dG9tIjowLjB9LCJCYWNrZ3JvdW5kIjp7IiRpZCI6IjExODMiLCJDb2xvciI6eyIkaWQiOiIxMTg0IiwiQSI6NTEsIlIiOjE2NSwiRyI6MTY1LCJCIjoxNjV9fSwiSXNWaXNpYmxlIjp0cnVlLCJXaWR0aCI6MC4wLCJIZWlnaHQiOjAuMCwiQm9yZGVyU3R5bGUiOnsiJGlkIjoiMTE4NSIsIkxpbmVDb2xvciI6eyIkaWQiOiIxMTg2IiwiJHR5cGUiOiJOTFJFLkNvbW1vbi5Eb20uU29saWRDb2xvckJydXNoLCBOTFJFLkNvbW1vbiIsIkNvbG9yIjp7IiRpZCI6IjExODciLCJBIjoyNTUsIlIiOjI1NSwiRyI6MCwiQiI6MH19LCJMaW5lV2VpZ2h0IjowLjAsIkxpbmVUeXBlIjowLCJQYXJlbnRTdHlsZSI6bnVsbH0sIlBhcmVudFN0eWxlIjpudWxsfSwiTWFyZ2luIjp7IiRpZCI6IjExODgiLCJUb3AiOjAuMCwiTGVmdCI6MC4wLCJSaWdodCI6MC4wLCJCb3R0b20iOjAuMH0sIlBhZGRpbmciOnsiJGlkIjoiMTE4OSIsIlRvcCI6MC4wLCJMZWZ0IjowLjAsIlJpZ2h0IjowLjAsIkJvdHRvbSI6MC4wfSwiSXNWaXNpYmxlIjp0cnVlLCJXaWR0aCI6MC4wLCJIZWlnaHQiOjAuMCwiQm9yZGVyU3R5bGUiOm51bGwsIlBhcmVudFN0eWxlIjpudWxsfX0seyIkaWQiOiIxMTkwIiwiX3Jvd3MiOltdLCJJbmRleCI6MjUsIklkIjoiODM2OTMxNWYtZWEzOS00Y2JjLTlhN2UtYmE2OTgyNjZjMzM1IiwiSGVhZGVyVGV4dCI6bnVsbCwiSXNEZWZhdWx0Ijp0cnVlLCJTdHlsZSI6eyIkaWQiOiIxMTkxIiwiSGVhZGVyU3R5bGUiOnsiJGlkIjoiMTE5MiIsIlRleHRTdHlsZSI6eyIkaWQiOiIxMTkzIiwiRm9udFNldHRpbmdzIjp7IiRpZCI6IjExOTQiLCJGb250U2l6ZSI6MTEsIkZvbnROYW1lIjoiQ2FsaWJyaSIsIklzQm9sZCI6dHJ1ZSwiSXNJdGFsaWMiOmZhbHNlLCJJc1VuZGVybGluZWQiOmZhbHNlLCJQYXJlbnRTdHlsZSI6bnVsbH0sIkF1dG9TaXplIjowLCJGb3JlZ3JvdW5kIjp7IiRpZCI6IjExOTUiLCJDb2xvciI6eyIkaWQiOiIxMTk2IiwiQSI6MjU1LCJSIjowLCJHIjowLCJCIjowfX0sIk1heFdpZHRoIjowLjAsIk1heEhlaWdodCI6MC4wLCJTbWFydEZvcmVncm91bmRJc0FjdGl2ZSI6ZmFsc2UsIkhvcml6b250YWxBbGlnbm1lbnQiOjAsIlZlcnRpY2FsQWxpZ25tZW50IjowLCJTbWFydEZvcmVncm91bmQiOm51bGwsIkJhY2tncm91bmRGaWxsVHlwZSI6MCwiTWFyZ2luIjp7IiRpZCI6IjExOTciLCJUb3AiOjAuMCwiTGVmdCI6MC4wLCJSaWdodCI6MC4wLCJCb3R0b20iOjAuMH0sIlBhZGRpbmciOnsiJGlkIjoiMTE5OCIsIlRvcCI6MC4wLCJMZWZ0IjowLjAsIlJpZ2h0IjowLjAsIkJvdHRvbSI6MC4wfSwiQmFja2dyb3VuZCI6bnVsbCwiSXNWaXNpYmxlIjpmYWxzZSwiV2lkdGgiOjAuMCwiSGVpZ2h0IjowLjAsIkJvcmRlclN0eWxlIjpudWxsLCJQYXJlbnRTdHlsZSI6bnVsbH0sIlJlY3RhbmdsZVN0eWxlIjp7IiRpZCI6IjExOTkiLCJNYXJnaW4iOnsiJGlkIjoiMTIwMCIsIlRvcCI6MC4wLCJMZWZ0IjowLjAsIlJpZ2h0IjowLjAsIkJvdHRvbSI6MC4wfSwiUGFkZGluZyI6eyIkaWQiOiIxMjAxIiwiVG9wIjowLjAsIkxlZnQiOjAuMCwiUmlnaHQiOjAuMCwiQm90dG9tIjowLjB9LCJCYWNrZ3JvdW5kIjp7IiRyZWYiOiIxNSJ9LCJJc1Zpc2libGUiOmZhbHNlLCJXaWR0aCI6MC4wLCJIZWlnaHQiOjAuMCwiQm9yZGVyU3R5bGUiOnsiJGlkIjoiMTIwMiIsIkxpbmVDb2xvciI6eyIkaWQiOiIxMjAzIiwiJHR5cGUiOiJOTFJFLkNvbW1vbi5Eb20uU29saWRDb2xvckJydXNoLCBOTFJFLkNvbW1vbiIsIkNvbG9yIjp7IiRpZCI6IjEyMDQiLCJBIjoyNTUsIlIiOjI1NSwiRyI6MCwiQiI6MH19LCJMaW5lV2VpZ2h0IjowLjAsIkxpbmVUeXBlIjowLCJQYXJlbnRTdHlsZSI6bnVsbH0sIlBhcmVudFN0eWxlIjpudWxsfSwiTWFyZ2luIjp7IiRpZCI6IjEyMDUiLCJUb3AiOjAuMCwiTGVmdCI6MC4wLCJSaWdodCI6MC4wLCJCb3R0b20iOjAuMH0sIlBhZGRpbmciOnsiJGlkIjoiMTIwNiIsIlRvcCI6MC4wLCJMZWZ0IjowLjAsIlJpZ2h0IjowLjAsIkJvdHRvbSI6MC4wfSwiQmFja2dyb3VuZCI6bnVsbCwiSXNWaXNpYmxlIjp0cnVlLCJXaWR0aCI6MC4wLCJIZWlnaHQiOjAuMCwiQm9yZGVyU3R5bGUiOm51bGwsIlBhcmVudFN0eWxlIjpudWxsfSwiQmFja2dyb3VuZFN0eWxlIjp7IiRpZCI6IjEyMDciLCJNYXJnaW4iOnsiJGlkIjoiMTIwOCIsIlRvcCI6MC4wLCJMZWZ0IjowLjAsIlJpZ2h0IjowLjAsIkJvdHRvbSI6MC4wfSwiUGFkZGluZyI6eyIkaWQiOiIxMjA5IiwiVG9wIjowLjAsIkxlZnQiOjAuMCwiUmlnaHQiOjAuMCwiQm90dG9tIjowLjB9LCJCYWNrZ3JvdW5kIjp7IiRpZCI6IjEyMTAiLCJDb2xvciI6eyIkaWQiOiIxMjExIiwiQSI6NTEsIlIiOjE2NSwiRyI6MTY1LCJCIjoxNjV9fSwiSXNWaXNpYmxlIjp0cnVlLCJXaWR0aCI6MC4wLCJIZWlnaHQiOjAuMCwiQm9yZGVyU3R5bGUiOnsiJGlkIjoiMTIxMiIsIkxpbmVDb2xvciI6eyIkaWQiOiIxMjEzIiwiJHR5cGUiOiJOTFJFLkNvbW1vbi5Eb20uU29saWRDb2xvckJydXNoLCBOTFJFLkNvbW1vbiIsIkNvbG9yIjp7IiRpZCI6IjEyMTQiLCJBIjoyNTUsIlIiOjI1NSwiRyI6MCwiQiI6MH19LCJMaW5lV2VpZ2h0IjowLjAsIkxpbmVUeXBlIjowLCJQYXJlbnRTdHlsZSI6bnVsbH0sIlBhcmVudFN0eWxlIjpudWxsfSwiTWFyZ2luIjp7IiRpZCI6IjEyMTUiLCJUb3AiOjAuMCwiTGVmdCI6MC4wLCJSaWdodCI6MC4wLCJCb3R0b20iOjAuMH0sIlBhZGRpbmciOnsiJGlkIjoiMTIxNiIsIlRvcCI6MC4wLCJMZWZ0IjowLjAsIlJpZ2h0IjowLjAsIkJvdHRvbSI6MC4wfSwiSXNWaXNpYmxlIjp0cnVlLCJXaWR0aCI6MC4wLCJIZWlnaHQiOjAuMCwiQm9yZGVyU3R5bGUiOm51bGwsIlBhcmVudFN0eWxlIjpudWxsfX1dLCJJZCI6IjYwZDU2NzMyLTZlZmQtNGU0Ni04ZTE4LTY5MTZkNGFjMzlhMSIsIkluZGV4IjozLCJIZWFkZXJUZXh0IjoiRGVwbG95bWVudCBQaGFzZSIsIlN0eWxlIjp7IiRpZCI6IjEyMTciLCJIZWFkZXJTdHlsZSI6eyIkaWQiOiIxMjE4IiwiVGV4dElzVmVydGljYWwiOmZhbHNlLCJUZXh0U3R5bGUiOnsiJGlkIjoiMTIxOSIsIkZvbnRTZXR0aW5ncyI6eyIkaWQiOiIxMjIwIiwiRm9udFNpemUiOjEwLCJGb250TmFtZSI6IkZyYW5rbGluIEdvdGhpYyBNZWRpdW0iLCJJc0JvbGQiOmZhbHNlLCJJc0l0YWxpYyI6ZmFsc2UsIklzVW5kZXJsaW5lZCI6ZmFsc2UsIlBhcmVudFN0eWxlIjpudWxsfSwiQXV0b1NpemUiOjAsIkZvcmVncm91bmQiOnsiJGlkIjoiMTIyMSIsIkNvbG9yIjp7IiRpZCI6IjEyMjIiLCJBIjoyNTUsIlIiOjAsIkciOjAsIkIiOjB9fSwiTWF4V2lkdGgiOjAuMCwiTWF4SGVpZ2h0IjowLjAsIlNtYXJ0Rm9yZWdyb3VuZElzQWN0aXZlIjpmYWxzZSwiSG9yaXpvbnRhbEFsaWdubWVudCI6MCwiVmVydGljYWxBbGlnbm1lbnQiOjAsIlNtYXJ0Rm9yZWdyb3VuZCI6bnVsbCwiQmFja2dyb3VuZEZpbGxUeXBlIjowLCJNYXJnaW4iOnsiJGlkIjoiMTIyMyIsIlRvcCI6MC4wLCJMZWZ0IjowLjAsIlJpZ2h0IjowLjAsIkJvdHRvbSI6MC4wfSwiUGFkZGluZyI6eyIkaWQiOiIxMjI0IiwiVG9wIjowLjAsIkxlZnQiOjAuMCwiUmlnaHQiOjAuMCwiQm90dG9tIjowLjB9LCJCYWNrZ3JvdW5kIjpudWxsLCJJc1Zpc2libGUiOmZhbHNlLCJXaWR0aCI6MC4wLCJIZWlnaHQiOjAuMCwiQm9yZGVyU3R5bGUiOm51bGwsIlBhcmVudFN0eWxlIjpudWxsfSwiUmVjdGFuZ2xlU3R5bGUiOnsiJGlkIjoiMTIyNSIsIk1hcmdpbiI6eyIkaWQiOiIxMjI2IiwiVG9wIjowLjAsIkxlZnQiOjAuMCwiUmlnaHQiOjAuMCwiQm90dG9tIjowLjB9LCJQYWRkaW5nIjp7IiRpZCI6IjEyMjciLCJUb3AiOjAuMCwiTGVmdCI6MC4wLCJSaWdodCI6MC4wLCJCb3R0b20iOjAuMH0sIkJhY2tncm91bmQiOnsiJGlkIjoiMTIyOCIsIkNvbG9yIjp7IiRpZCI6IjEyMjkiLCJBIjoxMjcsIlIiOjExNSwiRyI6MTE1LCJCIjoxMTV9fSwiSXNWaXNpYmxlIjpmYWxzZSwiV2lkdGgiOjAuMCwiSGVpZ2h0IjowLjAsIkJvcmRlclN0eWxlIjp7IiRpZCI6IjEyMzAiLCJMaW5lQ29sb3IiOnsiJHJlZiI6IjI3MiJ9LCJMaW5lV2VpZ2h0IjowLjAsIkxpbmVUeXBlIjowLCJQYXJlbnRTdHlsZSI6bnVsbH0sIlBhcmVudFN0eWxlIjpudWxsfSwiTWFyZ2luIjp7IiRpZCI6IjEyMzEiLCJUb3AiOjAuMCwiTGVmdCI6MC4wLCJSaWdodCI6MC4wLCJCb3R0b20iOjAuMH0sIlBhZGRpbmciOnsiJGlkIjoiMTIzMiIsIlRvcCI6MC4wLCJMZWZ0IjowLjAsIlJpZ2h0IjowLjAsIkJvdHRvbSI6MC4wfSwiQmFja2dyb3VuZCI6bnVsbCwiSXNWaXNpYmxlIjp0cnVlLCJXaWR0aCI6MC4wLCJIZWlnaHQiOjAuMCwiQm9yZGVyU3R5bGUiOm51bGwsIlBhcmVudFN0eWxlIjpudWxsfSwiQmFja2dyb3VuZFN0eWxlIjp7IiRpZCI6IjEyMzMiLCJNYXJnaW4iOnsiJGlkIjoiMTIzNCIsIlRvcCI6MC4wLCJMZWZ0IjowLjAsIlJpZ2h0IjowLjAsIkJvdHRvbSI6MC4wfSwiUGFkZGluZyI6eyIkaWQiOiIxMjM1IiwiVG9wIjowLjAsIkxlZnQiOjAuMCwiUmlnaHQiOjAuMCwiQm90dG9tIjowLjB9LCJCYWNrZ3JvdW5kIjp7IiRpZCI6IjEyMzYiLCJDb2xvciI6eyIkaWQiOiIxMjM3IiwiQSI6MzgsIlIiOjE2NSwiRyI6MTY1LCJCIjoxNjV9fSwiSXNWaXNpYmxlIjp0cnVlLCJXaWR0aCI6MC4wLCJIZWlnaHQiOjAuMCwiQm9yZGVyU3R5bGUiOnsiJGlkIjoiMTIzOCIsIkxpbmVDb2xvciI6eyIkcmVmIjoiMjgyIn0sIkxpbmVXZWlnaHQiOjAuMCwiTGluZVR5cGUiOjAsIlBhcmVudFN0eWxlIjpudWxsfSwiUGFyZW50U3R5bGUiOm51bGx9LCJJc0Fib3ZlVGltZWJhbmQiOmZhbHNlLCJNYXJnaW4iOnsiJGlkIjoiMTIzOSIsIlRvcCI6MC4wLCJMZWZ0IjowLjAsIlJpZ2h0IjowLjAsIkJvdHRvbSI6MC4wfSwiUGFkZGluZyI6eyIkaWQiOiIxMjQwIiwiVG9wIjowLjAsIkxlZnQiOjAuMCwiUmlnaHQiOjAuMCwiQm90dG9tIjowLjB9LCJJc1Zpc2libGUiOnRydWUsIldpZHRoIjowLjAsIkhlaWdodCI6MC4wLCJCb3JkZXJTdHlsZSI6eyIkaWQiOiIxMjQxIiwiTGluZUNvbG9yIjpudWxsLCJMaW5lV2VpZ2h0IjowLjAsIkxpbmVUeXBlIjowLCJQYXJlbnRTdHlsZSI6bnVsbH0sIlBhcmVudFN0eWxlIjpudWxsfX1dLCJDdWx0dXJlSW5mb05hbWUiOiJlbi1VUyIsIlN0eWxlTmFtZSI6bnVsbCwiVmVyc2lvbiI6eyIkaWQiOiIxMjQyIiwiVmVyc2lvbiI6IjMuNi4xIiwiT3JpZ2luYWxBc3NlbWJseVZlcnNpb24iOm51bGwsIkVkaXRpb24iOm51bGwsIkxhc3RTYXZlZEVkaXRpb24iOjMsIklzUGx1c0VkaXRpb24iOmZhbHNlLCJJc1Byb0VkaXRpb24iOmZhbHNlfSwiRWZmZWN0IjowLCJTdHlsZSI6eyIkaWQiOiIxMjQzIiwiVGltZWJhbmRTdHlsZSI6eyIkaWQiOiIxMjQ0IiwiU2NhbGVNYXJraW5nIjoxLCJTaGFwZSI6MCwiU2hhcGVTdHlsZSI6eyIkaWQiOiIxMjQ1IiwiTWFyZ2luIjp7IiRpZCI6IjEyNDYiLCJUb3AiOjAuMCwiTGVmdCI6MTAuMCwiUmlnaHQiOjEwLjAsIkJvdHRvbSI6MC4wfSwiUGFkZGluZyI6eyIkaWQiOiIxMjQ3IiwiVG9wIjozLjAsIkxlZnQiOjAuMCwiUmlnaHQiOjAuMCwiQm90dG9tIjozLjB9LCJCYWNrZ3JvdW5kIjp7IiRpZCI6IjEyNDgiLCJDb2xvciI6eyIkaWQiOiIxMjQ5IiwiQSI6MjU1LCJSIjoyMzEsIkciOjIzMCwiQiI6MjMwfX0sIklzVmlzaWJsZSI6dHJ1ZSwiV2lkdGgiOjg1OC4wLCJIZWlnaHQiOjE0LjM5OTk5OTYxODUzMDI3MywiQm9yZGVyU3R5bGUiOnsiJGlkIjoiMTI1MCIsIkxpbmVDb2xvciI6eyIkaWQiOiIxMjUxIiwiJHR5cGUiOiJOTFJFLkNvbW1vbi5Eb20uU29saWRDb2xvckJydXNoLCBOTFJFLkNvbW1vbiIsIkNvbG9yIjp7IiRpZCI6IjEyNTIiLCJBIjoyNTUsIlIiOjI1NSwiRyI6MCwiQiI6MH19LCJMaW5lV2VpZ2h0IjowLjAsIkxpbmVUeXBlIjowLCJQYXJlbnRTdHlsZSI6bnVsbH0sIlBhcmVudFN0eWxlIjpudWxsfSwiTWlkZGxlVGllclNoYXBlU3R5bGUiOnsiJGlkIjoiMTI1MyIsIk1hcmdpbiI6eyIkaWQiOiIxMjU0IiwiVG9wIjowLjAsIkxlZnQiOjEwLjAsIlJpZ2h0IjoxMC4wLCJCb3R0b20iOjAuMH0sIlBhZGRpbmciOnsiJGlkIjoiMTI1NSIsIlRvcCI6My4wLCJMZWZ0IjowLjAsIlJpZ2h0IjowLjAsIkJvdHRvbSI6My4wfSwiQmFja2dyb3VuZCI6eyIkaWQiOiIxMjU2IiwiQ29sb3IiOnsiJGlkIjoiMTI1NyIsIkEiOjI1NSwiUiI6MjMxLCJHIjoyMzAsIkIiOjIzMH19LCJJc1Zpc2libGUiOnRydWUsIldpZHRoIjo4NTguMCwiSGVpZ2h0IjoxNC4zOTk5OTk2MTg1MzAyNzMsIkJvcmRlclN0eWxlIjp7IiRpZCI6IjEyNTgiLCJMaW5lQ29sb3IiOnsiJGlkIjoiMTI1OSIsIiR0eXBlIjoiTkxSRS5Db21tb24uRG9tLlNvbGlkQ29sb3JCcnVzaCwgTkxSRS5Db21tb24iLCJDb2xvciI6eyIkaWQiOiIxMjYwIiwiQSI6MjU1LCJSIjoyNTUsIkciOjAsIkIiOjB9fSwiTGluZVdlaWdodCI6MC4wLCJMaW5lVHlwZSI6MCwiUGFyZW50U3R5bGUiOm51bGx9LCJQYXJlbnRTdHlsZSI6bnVsbH0sIkJvdHRvbVRpZXJTaGFwZVN0eWxlIjp7IiRpZCI6IjEyNjEiLCJNYXJnaW4iOnsiJGlkIjoiMTI2MiIsIlRvcCI6MC4wLCJMZWZ0IjoxMC4wLCJSaWdodCI6MTAuMCwiQm90dG9tIjowLjB9LCJQYWRkaW5nIjp7IiRpZCI6IjEyNjMiLCJUb3AiOjMuMCwiTGVmdCI6MC4wLCJSaWdodCI6MC4wLCJCb3R0b20iOjMuMH0sIkJhY2tncm91bmQiOnsiJGlkIjoiMTI2NCIsIkNvbG9yIjp7IiRpZCI6IjEyNjUiLCJBIjoyNTUsIlIiOjIzMSwiRyI6MjMwLCJCIjoyMzB9fSwiSXNWaXNpYmxlIjp0cnVlLCJXaWR0aCI6ODU4LjAsIkhlaWdodCI6MTQuMzk5OTk5NjE4NTMwMjczLCJCb3JkZXJTdHlsZSI6eyIkaWQiOiIxMjY2IiwiTGluZUNvbG9yIjp7IiRpZCI6IjEyNjciLCIkdHlwZSI6Ik5MUkUuQ29tbW9uLkRvbS5Tb2xpZENvbG9yQnJ1c2gsIE5MUkUuQ29tbW9uIiwiQ29sb3IiOnsiJGlkIjoiMTI2OCIsIkEiOjI1NSwiUiI6MjU1LCJHIjowLCJCIjowfX0sIkxpbmVXZWlnaHQiOjAuMCwiTGluZVR5cGUiOjAsIlBhcmVudFN0eWxlIjpudWxsfSwiUGFyZW50U3R5bGUiOm51bGx9LCJSaWdodEVuZENhcHNTdHlsZSI6eyIkaWQiOiIxMjY5IiwiRm9udFNldHRpbmdzIjp7IiRpZCI6IjEyNzAiLCJGb250U2l6ZSI6MTgsIkZvbnROYW1lIjoiQ2FsaWJyaSIsIklzQm9sZCI6dHJ1ZSwiSXNJdGFsaWMiOmZhbHNlLCJJc1VuZGVybGluZWQiOmZhbHNlLCJQYXJlbnRTdHlsZSI6bnVsbH0sIkF1dG9TaXplIjowLCJGb3JlZ3JvdW5kIjp7IiRpZCI6IjEyNzEiLCJDb2xvciI6eyIkaWQiOiIxMjc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jczIiwiVG9wIjowLjAsIkxlZnQiOjAuMCwiUmlnaHQiOjIwLjAsIkJvdHRvbSI6MC4wfSwiUGFkZGluZyI6eyIkaWQiOiIxMjc0IiwiVG9wIjowLjAsIkxlZnQiOjAuMCwiUmlnaHQiOjAuMCwiQm90dG9tIjowLjB9LCJCYWNrZ3JvdW5kIjp7IiRpZCI6IjEyNzUiLCJDb2xvciI6eyIkaWQiOiIxMjc2IiwiQSI6MCwiUiI6MCwiRyI6MCwiQiI6MH19LCJJc1Zpc2libGUiOmZhbHNlLCJXaWR0aCI6MC4wLCJIZWlnaHQiOjAuMCwiQm9yZGVyU3R5bGUiOm51bGwsIlBhcmVudFN0eWxlIjpudWxsfSwiTGVmdEVuZENhcHNTdHlsZSI6eyIkaWQiOiIxMjc3IiwiRm9udFNldHRpbmdzIjp7IiRpZCI6IjEyNzgiLCJGb250U2l6ZSI6MTgsIkZvbnROYW1lIjoiQ2FsaWJyaSIsIklzQm9sZCI6dHJ1ZSwiSXNJdGFsaWMiOmZhbHNlLCJJc1VuZGVybGluZWQiOmZhbHNlLCJQYXJlbnRTdHlsZSI6bnVsbH0sIkF1dG9TaXplIjowLCJGb3JlZ3JvdW5kIjp7IiRpZCI6IjEyNzkiLCJDb2xvciI6eyIkaWQiOiIxMjgw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jgxIiwiVG9wIjowLjAsIkxlZnQiOjExMy44ODY0MzUzMzEyMzAxNiwiUmlnaHQiOjAuMCwiQm90dG9tIjowLjB9LCJQYWRkaW5nIjp7IiRpZCI6IjEyODIiLCJUb3AiOjAuMCwiTGVmdCI6MC4wLCJSaWdodCI6MC4wLCJCb3R0b20iOjAuMH0sIkJhY2tncm91bmQiOnsiJGlkIjoiMTI4MyIsIkNvbG9yIjp7IiRyZWYiOiIxMjc2In19LCJJc1Zpc2libGUiOmZhbHNlLCJXaWR0aCI6MC4wLCJIZWlnaHQiOjAuMCwiQm9yZGVyU3R5bGUiOm51bGwsIlBhcmVudFN0eWxlIjpudWxsfSwiVG9kYXlUZXh0U3R5bGUiOnsiJGlkIjoiMTI4NCIsIkZvbnRTZXR0aW5ncyI6eyIkaWQiOiIxMjg1IiwiRm9udFNpemUiOjEyLCJGb250TmFtZSI6IkNhbGlicmkiLCJJc0JvbGQiOmZhbHNlLCJJc0l0YWxpYyI6ZmFsc2UsIklzVW5kZXJsaW5lZCI6ZmFsc2UsIlBhcmVudFN0eWxlIjpudWxsfSwiQXV0b1NpemUiOjAsIkZvcmVncm91bmQiOnsiJGlkIjoiMTI4NiIsIkNvbG9yIjp7IiRpZCI6IjEyOD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4OCIsIlRvcCI6MC4wLCJMZWZ0IjowLjAsIlJpZ2h0IjowLjAsIkJvdHRvbSI6MC4wfSwiUGFkZGluZyI6eyIkaWQiOiIxMjg5IiwiVG9wIjowLjAsIkxlZnQiOjAuMCwiUmlnaHQiOjAuMCwiQm90dG9tIjowLjB9LCJCYWNrZ3JvdW5kIjp7IiRpZCI6IjEyOTAiLCJDb2xvciI6eyIkcmVmIjoiMTI3NiJ9fSwiSXNWaXNpYmxlIjp0cnVlLCJXaWR0aCI6MC4wLCJIZWlnaHQiOjAuMCwiQm9yZGVyU3R5bGUiOm51bGwsIlBhcmVudFN0eWxlIjpudWxsfSwiVG9kYXlNYXJrZXJTdHlsZSI6eyIkaWQiOiIxMjkxIiwiTWFyZ2luIjp7IiRpZCI6IjEyOTIiLCJUb3AiOjAuMCwiTGVmdCI6MC4wLCJSaWdodCI6MC4wLCJCb3R0b20iOjAuMH0sIlBhZGRpbmciOnsiJGlkIjoiMTI5MyIsIlRvcCI6MC4wLCJMZWZ0IjowLjAsIlJpZ2h0IjowLjAsIkJvdHRvbSI6MC4wfSwiQmFja2dyb3VuZCI6eyIkaWQiOiIxMjk0IiwiQ29sb3IiOnsiJGlkIjoiMTI5NSIsIkEiOjI1NSwiUiI6MjU1LCJHIjowLCJCIjowfX0sIklzVmlzaWJsZSI6dHJ1ZSwiV2lkdGgiOjAuMCwiSGVpZ2h0IjowLjAsIkJvcmRlclN0eWxlIjpudWxsLCJQYXJlbnRTdHlsZSI6bnVsbH0sIlNjYWxlU3R5bGUiOnsiJGlkIjoiMTI5NiIsIlNoYXBlIjowLCJTaG93U2VnbWVudFNlcGFyYXRvcnMiOnRydWUsIlNlZ21lbnRTZXBhcmF0b3JPcGFjaXR5IjozMCwiSGFzQmVlblZpc2libGVCZWZvcmUiOnRydWUsIkZvbnRTZXR0aW5ncyI6eyIkaWQiOiIxMjk3IiwiRm9udFNpemUiOjEyLCJGb250TmFtZSI6IkZyYW5rbGluIEdvdGhpYyBNZWRpdW0iLCJJc0JvbGQiOmZhbHNlLCJJc0l0YWxpYyI6ZmFsc2UsIklzVW5kZXJsaW5lZCI6ZmFsc2UsIlBhcmVudFN0eWxlIjpudWxsfSwiQXV0b1NpemUiOjAsIkZvcmVncm91bmQiOnsiJGlkIjoiMTI5OCIsIkNvbG9yIjp7IiRpZCI6IjEyOTk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MwMCIsIlRvcCI6MC4wLCJMZWZ0Ijo1LjAsIlJpZ2h0IjowLjAsIkJvdHRvbSI6MC4wfSwiUGFkZGluZyI6eyIkaWQiOiIxMzAxIiwiVG9wIjowLjAsIkxlZnQiOjAuMCwiUmlnaHQiOjAuMCwiQm90dG9tIjowLjB9LCJCYWNrZ3JvdW5kIjp7IiRpZCI6IjEzMDIiLCJDb2xvciI6eyIkcmVmIjoiMTI3NiJ9fSwiSXNWaXNpYmxlIjp0cnVlLCJXaWR0aCI6MC4wLCJIZWlnaHQiOjAuMCwiQm9yZGVyU3R5bGUiOm51bGwsIlBhcmVudFN0eWxlIjpudWxsfSwiU2luZ2xlU2NhbGVTaGFwZVN0eWxlIjp7IiRpZCI6IjEzMDMiLCJTaGFwZSI6MywiSGVpZ2h0IjoyMC4wfSwiTWlkZGxlVGllclNjYWxlU3R5bGUiOnsiJGlkIjoiMTMwNCIsIlNoYXBlIjowLCJTaG93U2VnbWVudFNlcGFyYXRvcnMiOnRydWUsIlNlZ21lbnRTZXBhcmF0b3JPcGFjaXR5IjozMCwiSGFzQmVlblZpc2libGVCZWZvcmUiOnRydWUsIkZvbnRTZXR0aW5ncyI6eyIkaWQiOiIxMzA1IiwiRm9udFNpemUiOjEyLCJGb250TmFtZSI6IkZyYW5rbGluIEdvdGhpYyBNZWRpdW0iLCJJc0JvbGQiOmZhbHNlLCJJc0l0YWxpYyI6ZmFsc2UsIklzVW5kZXJsaW5lZCI6ZmFsc2UsIlBhcmVudFN0eWxlIjpudWxsfSwiQXV0b1NpemUiOjAsIkZvcmVncm91bmQiOnsiJGlkIjoiMTMwNiIsIkNvbG9yIjp7IiRpZCI6IjEzMDc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MwOCIsIlRvcCI6MC4wLCJMZWZ0Ijo1LjAsIlJpZ2h0IjowLjAsIkJvdHRvbSI6MC4wfSwiUGFkZGluZyI6eyIkaWQiOiIxMzA5IiwiVG9wIjowLjAsIkxlZnQiOjAuMCwiUmlnaHQiOjAuMCwiQm90dG9tIjowLjB9LCJCYWNrZ3JvdW5kIjp7IiRpZCI6IjEzMTAiLCJDb2xvciI6eyIkaWQiOiIxMzExIiwiQSI6MCwiUiI6MCwiRyI6MCwiQiI6MH19LCJJc1Zpc2libGUiOnRydWUsIldpZHRoIjowLjAsIkhlaWdodCI6MC4wLCJCb3JkZXJTdHlsZSI6bnVsbCwiUGFyZW50U3R5bGUiOm51bGx9LCJCb3R0b21UaWVyU2NhbGVTdHlsZSI6eyIkaWQiOiIxMzEyIiwiU2hhcGUiOjAsIlNob3dTZWdtZW50U2VwYXJhdG9ycyI6dHJ1ZSwiU2VnbWVudFNlcGFyYXRvck9wYWNpdHkiOjMwLCJIYXNCZWVuVmlzaWJsZUJlZm9yZSI6dHJ1ZSwiRm9udFNldHRpbmdzIjp7IiRpZCI6IjEzMTMiLCJGb250U2l6ZSI6MTIsIkZvbnROYW1lIjoiRnJhbmtsaW4gR290aGljIE1lZGl1bSIsIklzQm9sZCI6ZmFsc2UsIklzSXRhbGljIjpmYWxzZSwiSXNVbmRlcmxpbmVkIjpmYWxzZSwiUGFyZW50U3R5bGUiOm51bGx9LCJBdXRvU2l6ZSI6MCwiRm9yZWdyb3VuZCI6eyIkaWQiOiIxMzE0IiwiQ29sb3IiOnsiJGlkIjoiMTMxN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MzE2IiwiVG9wIjowLjAsIkxlZnQiOjUuMCwiUmlnaHQiOjAuMCwiQm90dG9tIjowLjB9LCJQYWRkaW5nIjp7IiRpZCI6IjEzMTciLCJUb3AiOjAuMCwiTGVmdCI6MC4wLCJSaWdodCI6MC4wLCJCb3R0b20iOjAuMH0sIkJhY2tncm91bmQiOnsiJGlkIjoiMTMxOCIsIkNvbG9yIjp7IiRpZCI6IjEzMTkiLCJBIjowLCJSIjowLCJHIjowLCJCIjowfX0sIklzVmlzaWJsZSI6dHJ1ZSwiV2lkdGgiOjAuMCwiSGVpZ2h0IjowLjAsIkJvcmRlclN0eWxlIjpudWxsLCJQYXJlbnRTdHlsZSI6bnVsbH0sIkVsYXBzZWRUaW1lQmFja2dyb3VuZCI6eyIkaWQiOiIxMzIwIiwiQ29sb3IiOnsiJGlkIjoiMTMyMSIsIkEiOjE5MSwiUiI6MjU1LCJHIjowLCJCIjowfX0sIkFwcGVuZFllYXJPblllYXJDaGFuZ2UiOmZhbHNlLCJFbGFwc2VkVGltZUZvcm1hdCI6MCwiVG9kYXlNYXJrZXJQb3NpdGlvbiI6MCwiUXVpY2tQb3NpdGlvbiI6MywiQWJzb2x1dGVQb3NpdGlvbiI6ODEuMCwiTWFyZ2luIjp7IiRpZCI6IjEzMjIiLCJUb3AiOjAuMCwiTGVmdCI6MTAuMCwiUmlnaHQiOjEwLjAsIkJvdHRvbSI6MC4wfSwiUGFkZGluZyI6eyIkaWQiOiIxMzIzIiwiVG9wIjowLjAsIkxlZnQiOjAuMCwiUmlnaHQiOjAuMCwiQm90dG9tIjowLjB9LCJCYWNrZ3JvdW5kIjp7IiRpZCI6IjEzMjQiLCJDb2xvciI6eyIkaWQiOiIxMzI1IiwiQSI6MjU1LCJSIjo0NywiRyI6NTQsIkIiOjE1M319LCJJc1Zpc2libGUiOnRydWUsIldpZHRoIjowLjAsIkhlaWdodCI6MC4wLCJCb3JkZXJTdHlsZSI6bnVsbCwiUGFyZW50U3R5bGUiOm51bGx9LCJEZWZhdWx0TWlsZXN0b25lU3R5bGUiOnsiJGlkIjoiMTMyNiIsIlNoYXBlIjoyLCJDb25uZWN0b3JNYXJnaW4iOnsiJGlkIjoiMTMyNyIsIlRvcCI6MC4wLCJMZWZ0IjoyLjAsIlJpZ2h0IjoyLjAsIkJvdHRvbSI6MC4wfSwiQ29ubmVjdG9yU3R5bGUiOnsiJGlkIjoiMTMyOCIsIkxpbmVDb2xvciI6eyIkaWQiOiIxMzI5IiwiJHR5cGUiOiJOTFJFLkNvbW1vbi5Eb20uU29saWRDb2xvckJydXNoLCBOTFJFLkNvbW1vbiIsIkNvbG9yIjp7IiRpZCI6IjEzMzAiLCJBIjoxMjcsIlIiOjc5LCJHIjoxMjksIkIiOjE4OX19LCJMaW5lV2VpZ2h0IjoxLjAsIkxpbmVUeXBlIjowLCJQYXJlbnRTdHlsZSI6bnVsbH0sIklzQmVsb3dUaW1lYmFuZCI6ZmFsc2UsIlBvc2l0aW9uT25UYXNrIjowLCJIaWRlRGF0ZSI6ZmFsc2UsIlNoYXBlU2l6ZSI6MCwiU3BhY2luZyI6Mi4wLCJQYWRkaW5nIjp7IiRpZCI6IjEzMzEiLCJUb3AiOjcuMCwiTGVmdCI6My4wLCJSaWdodCI6MC4wLCJCb3R0b20iOjIuMH0sIlNoYXBlU3R5bGUiOnsiJGlkIjoiMTMzMiIsIk1hcmdpbiI6eyIkcmVmIjoiMjA1In0sIlBhZGRpbmciOnsiJHJlZiI6IjIwNiJ9LCJCYWNrZ3JvdW5kIjp7IiRpZCI6IjEzMzMiLCJDb2xvciI6eyIkaWQiOiIxMzM0IiwiQSI6MjU1LCJSIjowLCJHIjoxMTQsIkIiOjE4OH19LCJJc1Zpc2libGUiOnRydWUsIldpZHRoIjoxMi4wLCJIZWlnaHQiOjE0LjAsIkJvcmRlclN0eWxlIjp7IiRpZCI6IjEzMzUiLCJMaW5lQ29sb3IiOnsiJGlkIjoiMTMzNiIsIiR0eXBlIjoiTkxSRS5Db21tb24uRG9tLlNvbGlkQ29sb3JCcnVzaCwgTkxSRS5Db21tb24iLCJDb2xvciI6eyIkaWQiOiIxMzM3IiwiQSI6MjU1LCJSIjoyNTUsIkciOjAsIkIiOjB9fSwiTGluZVdlaWdodCI6MC4wLCJMaW5lVHlwZSI6MCwiUGFyZW50U3R5bGUiOm51bGx9LCJQYXJlbnRTdHlsZSI6bnVsbH0sIlRpdGxlU3R5bGUiOnsiJGlkIjoiMTMzOCIsIkZvbnRTZXR0aW5ncyI6eyIkaWQiOiIxMzM5IiwiRm9udFNpemUiOjExLCJGb250TmFtZSI6IkNhbGlicmkiLCJJc0JvbGQiOnRydWUsIklzSXRhbGljIjpmYWxzZSwiSXNVbmRlcmxpbmVkIjpmYWxzZSwiUGFyZW50U3R5bGUiOm51bGx9LCJBdXRvU2l6ZSI6MCwiRm9yZWdyb3VuZCI6eyIkaWQiOiIxMzQwIiwiQ29sb3IiOnsiJGlkIjoiMTM0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E2In0sIlBhZGRpbmciOnsiJHJlZiI6IjIxNyJ9LCJCYWNrZ3JvdW5kIjp7IiRpZCI6IjEzNDIiLCJDb2xvciI6eyIkaWQiOiIxMzQzIiwiQSI6ODksIlIiOjAsIkciOjAsIkIiOjB9fSwiSXNWaXNpYmxlIjp0cnVlLCJXaWR0aCI6MC4wLCJIZWlnaHQiOjAuMCwiQm9yZGVyU3R5bGUiOm51bGwsIlBhcmVudFN0eWxlIjpudWxsfSwiRGF0ZVN0eWxlIjp7IiRpZCI6IjEzNDQiLCJGb250U2V0dGluZ3MiOnsiJGlkIjoiMTM0NSIsIkZvbnRTaXplIjoxMCwiRm9udE5hbWUiOiJDYWxpYnJpIiwiSXNCb2xkIjpmYWxzZSwiSXNJdGFsaWMiOmZhbHNlLCJJc1VuZGVybGluZWQiOmZhbHNlLCJQYXJlbnRTdHlsZSI6bnVsbH0sIkF1dG9TaXplIjowLCJGb3JlZ3JvdW5kIjp7IiRpZCI6IjEzNDYiLCJDb2xvciI6eyIkaWQiOiIxMzQ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I0In0sIlBhZGRpbmciOnsiJHJlZiI6IjIyNSJ9LCJCYWNrZ3JvdW5kIjp7IiRpZCI6IjEzNDgiLCJDb2xvciI6eyIkcmVmIjoiMTM0MyJ9fSwiSXNWaXNpYmxlIjpmYWxzZSwiV2lkdGgiOjAuMCwiSGVpZ2h0IjowLjAsIkJvcmRlclN0eWxlIjpudWxsLCJQYXJlbnRTdHlsZSI6bnVsbH0sIkRhdGVGb3JtYXQiOnsiJGlkIjoiMTM0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UwIiwiRm9ybWF0IjowLCJJc1Zpc2libGUiOmZhbHNlLCJMYXN0S25vd25WaXNpYmlsaXR5U3RhdGUiOmZhbHNlfSwiSXNWaXNpYmxlIjp0cnVlLCJQYXJlbnRTdHlsZSI6bnVsbH0sIkRlZmF1bHRUYXNrU3R5bGUiOnsiJGlkIjoiMTM1MSIsIlNoYXBlIjowLCJTaGFwZVRoaWNrbmVzcyI6MCwiRHVyYXRpb25Gb3JtYXQiOjAsIkluY2x1ZGVOb25Xb3JraW5nRGF5c0luRHVyYXRpb24iOmZhbHNlLCJQZXJjZW50YWdlQ29tcGxldGVTdHlsZSI6eyIkaWQiOiIxMzUyIiwiRm9udFNldHRpbmdzIjp7IiRpZCI6IjEzNTMiLCJGb250U2l6ZSI6MTAsIkZvbnROYW1lIjoiRnJhbmtsaW4gR290aGljIE1lZGl1bSIsIklzQm9sZCI6ZmFsc2UsIklzSXRhbGljIjpmYWxzZSwiSXNVbmRlcmxpbmVkIjpmYWxzZSwiUGFyZW50U3R5bGUiOm51bGx9LCJBdXRvU2l6ZSI6MCwiRm9yZWdyb3VuZCI6eyIkaWQiOiIxMzU0IiwiQ29sb3IiOnsiJGlkIjoiMTM1NSIsIkEiOjI1NSwiUiI6MjM3LCJHIjoxMjUsIkIiOjQ5fX0sIk1heFdpZHRoIjoyMDAuMCwiTWF4SGVpZ2h0IjoiSW5maW5pdHkiLCJTbWFydEZvcmVncm91bmRJc0FjdGl2ZSI6ZmFsc2UsIkhvcml6b250YWxBbGlnbm1lbnQiOjEsIlZlcnRpY2FsQWxpZ25tZW50IjowLCJTbWFydEZvcmVncm91bmQiOm51bGwsIkJhY2tncm91bmRGaWxsVHlwZSI6MCwiTWFyZ2luIjp7IiRpZCI6IjEzNTYiLCJUb3AiOjAuMCwiTGVmdCI6MC4wLCJSaWdodCI6MC4wLCJCb3R0b20iOjAuMH0sIlBhZGRpbmciOnsiJGlkIjoiMTM1NyIsIlRvcCI6MC4wLCJMZWZ0IjowLjAsIlJpZ2h0IjowLjAsIkJvdHRvbSI6MC4wfSwiQmFja2dyb3VuZCI6eyIkaWQiOiIxMzU4IiwiQ29sb3IiOnsiJHJlZiI6IjEzNDMifX0sIklzVmlzaWJsZSI6dHJ1ZSwiV2lkdGgiOjAuMCwiSGVpZ2h0IjowLjAsIkJvcmRlclN0eWxlIjpudWxsLCJQYXJlbnRTdHlsZSI6bnVsbH0sIkR1cmF0aW9uU3R5bGUiOnsiJGlkIjoiMTM1OSIsIkZvbnRTZXR0aW5ncyI6eyIkaWQiOiIxMzYwIiwiRm9udFNpemUiOjEwLCJGb250TmFtZSI6IkNhbGlicmkiLCJJc0JvbGQiOmZhbHNlLCJJc0l0YWxpYyI6ZmFsc2UsIklzVW5kZXJsaW5lZCI6ZmFsc2UsIlBhcmVudFN0eWxlIjpudWxsfSwiQXV0b1NpemUiOjAsIkZvcmVncm91bmQiOnsiJGlkIjoiMTM2MSIsIkNvbG9yIjp7IiRpZCI6IjEzN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YzIiwiVG9wIjowLjAsIkxlZnQiOjAuMCwiUmlnaHQiOjAuMCwiQm90dG9tIjowLjB9LCJQYWRkaW5nIjp7IiRpZCI6IjEzNjQiLCJUb3AiOjAuMCwiTGVmdCI6MC4wLCJSaWdodCI6MC4wLCJCb3R0b20iOjAuMH0sIkJhY2tncm91bmQiOnsiJGlkIjoiMTM2NSIsIkNvbG9yIjp7IiRyZWYiOiIxMzQzIn19LCJJc1Zpc2libGUiOnRydWUsIldpZHRoIjowLjAsIkhlaWdodCI6MC4wLCJCb3JkZXJTdHlsZSI6bnVsbCwiUGFyZW50U3R5bGUiOm51bGx9LCJIb3Jpem9udGFsQ29ubmVjdG9yU3R5bGUiOnsiJGlkIjoiMTM2NiIsIkxpbmVDb2xvciI6eyIkaWQiOiIxMzY3IiwiJHR5cGUiOiJOTFJFLkNvbW1vbi5Eb20uU29saWRDb2xvckJydXNoLCBOTFJFLkNvbW1vbiIsIkNvbG9yIjp7IiRpZCI6IjEzNjgiLCJBIjoyNTUsIlIiOjIwNCwiRyI6MjA0LCJCIjoyMDR9fSwiTGluZVdlaWdodCI6MS4wLCJMaW5lVHlwZSI6MCwiUGFyZW50U3R5bGUiOm51bGx9LCJWZXJ0aWNhbENvbm5lY3RvclN0eWxlIjp7IiRpZCI6IjEzNjkiLCJMaW5lQ29sb3IiOnsiJGlkIjoiMTM3MCIsIiR0eXBlIjoiTkxSRS5Db21tb24uRG9tLlNvbGlkQ29sb3JCcnVzaCwgTkxSRS5Db21tb24iLCJDb2xvciI6eyIkaWQiOiIxMzcx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TM3MiIsIk1hcmdpbiI6eyIkaWQiOiIxMzczIiwiVG9wIjowLjAsIkxlZnQiOjQuMCwiUmlnaHQiOjQuMCwiQm90dG9tIjowLjB9LCJQYWRkaW5nIjp7IiRpZCI6IjEzNzQiLCJUb3AiOjAuMCwiTGVmdCI6MC4wLCJSaWdodCI6MC4wLCJCb3R0b20iOjAuMH0sIkJhY2tncm91bmQiOnsiJGlkIjoiMTM3NSIsIkNvbG9yIjp7IiRpZCI6IjEzNzYiLCJBIjoyNTUsIlIiOjAsIkciOjExNCwiQiI6MTg4fX0sIklzVmlzaWJsZSI6dHJ1ZSwiV2lkdGgiOjAuMCwiSGVpZ2h0IjoxMC4wLCJCb3JkZXJTdHlsZSI6eyIkaWQiOiIxMzc3IiwiTGluZUNvbG9yIjp7IiRpZCI6IjEzNzgiLCIkdHlwZSI6Ik5MUkUuQ29tbW9uLkRvbS5Tb2xpZENvbG9yQnJ1c2gsIE5MUkUuQ29tbW9uIiwiQ29sb3IiOnsiJGlkIjoiMTM3OSIsIkEiOjI1NSwiUiI6MjU1LCJHIjowLCJCIjowfX0sIkxpbmVXZWlnaHQiOjAuMCwiTGluZVR5cGUiOjAsIlBhcmVudFN0eWxlIjpudWxsfSwiUGFyZW50U3R5bGUiOm51bGx9LCJUaXRsZVN0eWxlIjp7IiRpZCI6IjEzODAiLCJGb250U2V0dGluZ3MiOnsiJGlkIjoiMTM4MSIsIkZvbnRTaXplIjoxMSwiRm9udE5hbWUiOiJGcmFua2xpbiBHb3RoaWMgTWVkaXVtIiwiSXNCb2xkIjpmYWxzZSwiSXNJdGFsaWMiOmZhbHNlLCJJc1VuZGVybGluZWQiOmZhbHNlLCJQYXJlbnRTdHlsZSI6bnVsbH0sIkF1dG9TaXplIjowLCJGb3JlZ3JvdW5kIjp7IiRpZCI6IjEzODIiLCJDb2xvciI6eyIkaWQiOiIxMzg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zODQiLCJUb3AiOjAuMCwiTGVmdCI6MC4wLCJSaWdodCI6MC4wLCJCb3R0b20iOjAuMH0sIlBhZGRpbmciOnsiJGlkIjoiMTM4NSIsIlRvcCI6MC4wLCJMZWZ0IjowLjAsIlJpZ2h0IjowLjAsIkJvdHRvbSI6MC4wfSwiQmFja2dyb3VuZCI6eyIkaWQiOiIxMzg2IiwiQ29sb3IiOnsiJHJlZiI6IjEzNDMifX0sIklzVmlzaWJsZSI6dHJ1ZSwiV2lkdGgiOjAuMCwiSGVpZ2h0IjowLjAsIkJvcmRlclN0eWxlIjpudWxsLCJQYXJlbnRTdHlsZSI6bnVsbH0sIkRhdGVTdHlsZSI6eyIkaWQiOiIxMzg3IiwiRm9udFNldHRpbmdzIjp7IiRpZCI6IjEzODgiLCJGb250U2l6ZSI6MTAsIkZvbnROYW1lIjoiQ2FsaWJyaSIsIklzQm9sZCI6ZmFsc2UsIklzSXRhbGljIjpmYWxzZSwiSXNVbmRlcmxpbmVkIjpmYWxzZSwiUGFyZW50U3R5bGUiOm51bGx9LCJBdXRvU2l6ZSI6MCwiRm9yZWdyb3VuZCI6eyIkaWQiOiIxMzg5IiwiQ29sb3IiOnsiJGlkIjoiMTM5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5MSIsIlRvcCI6MC4wLCJMZWZ0IjowLjAsIlJpZ2h0IjowLjAsIkJvdHRvbSI6MC4wfSwiUGFkZGluZyI6eyIkaWQiOiIxMzkyIiwiVG9wIjowLjAsIkxlZnQiOjAuMCwiUmlnaHQiOjAuMCwiQm90dG9tIjowLjB9LCJCYWNrZ3JvdW5kIjp7IiRpZCI6IjEzOTMiLCJDb2xvciI6eyIkcmVmIjoiMTM0MyJ9fSwiSXNWaXNpYmxlIjp0cnVlLCJXaWR0aCI6MC4wLCJIZWlnaHQiOjAuMCwiQm9yZGVyU3R5bGUiOm51bGwsIlBhcmVudFN0eWxlIjpudWxsfSwiRGF0ZUZvcm1hdCI6eyIkaWQiOiIxMzk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OTUiLCJGb3JtYXQiOjAsIklzVmlzaWJsZSI6ZmFsc2UsIkxhc3RLbm93blZpc2liaWxpdHlTdGF0ZSI6ZmFsc2V9LCJJc1Zpc2libGUiOnRydWUsIlBhcmVudFN0eWxlIjpudWxsLCJfZXhwbGljaXRseVNldCI6eyIkaWQiOiIxMzk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k3IiwiR3JpZGxpbmVTdHlsZSI6eyIkaWQiOiIxMzk4IiwiTGluZUNvbG9yIjp7IiRpZCI6IjEzOTkiLCIkdHlwZSI6Ik5MUkUuQ29tbW9uLkRvbS5Tb2xpZENvbG9yQnJ1c2gsIE5MUkUuQ29tbW9uIiwiQ29sb3IiOnsiJGlkIjoiMTQwMCIsIkEiOjM4LCJSIjo5MSwiRyI6MTU1LCJCIjoyMTN9fSwiTGluZVdlaWdodCI6MS4wLCJMaW5lVHlwZSI6MCwiUGFyZW50U3R5bGUiOm51bGx9LCJNYXJnaW4iOnsiJGlkIjoiMTQwMSIsIlRvcCI6MC4wLCJMZWZ0IjowLjAsIlJpZ2h0IjowLjAsIkJvdHRvbSI6MC4wfSwiUGFkZGluZyI6eyIkaWQiOiIxNDAyIiwiVG9wIjowLjAsIkxlZnQiOjAuMCwiUmlnaHQiOjAuMCwiQm90dG9tIjowLjB9LCJCYWNrZ3JvdW5kIjpudWxsLCJJc1Zpc2libGUiOnRydWUsIldpZHRoIjowLjAsIkhlaWdodCI6MC4wLCJCb3JkZXJTdHlsZSI6eyIkaWQiOiIxNDAzIiwiTGluZUNvbG9yIjpudWxsLCJMaW5lV2VpZ2h0IjowLjAsIkxpbmVUeXBlIjowLCJQYXJlbnRTdHlsZSI6bnVsbH0sIlBhcmVudFN0eWxlIjpudWxsfSwiQWN0aXZpdHlMaW5lUGFuZWxTdHlsZSI6eyIkaWQiOiIxNDA0IiwiQWN0aXZpdHlMaW5lU3R5bGUiOnsiJGlkIjoiMTQwNSIsIkxpbmVDb2xvciI6eyIkaWQiOiIxNDA2IiwiJHR5cGUiOiJOTFJFLkNvbW1vbi5Eb20uU29saWRDb2xvckJydXNoLCBOTFJFLkNvbW1vbiIsIkNvbG9yIjp7IiRpZCI6IjE0MDciLCJBIjozOCwiUiI6NjgsIkciOjExNCwiQiI6MTk2fX0sIkxpbmVXZWlnaHQiOjEuMCwiTGluZVR5cGUiOjAsIlBhcmVudFN0eWxlIjpudWxsfSwiTWFyZ2luIjp7IiRpZCI6IjE0MDgiLCJUb3AiOjAuMCwiTGVmdCI6MC4wLCJSaWdodCI6MC4wLCJCb3R0b20iOjAuMH0sIlBhZGRpbmciOnsiJGlkIjoiMTQwOSIsIlRvcCI6MC4wLCJMZWZ0IjowLjAsIlJpZ2h0IjowLjAsIkJvdHRvbSI6MC4wfSwiQmFja2dyb3VuZCI6bnVsbCwiSXNWaXNpYmxlIjp0cnVlLCJXaWR0aCI6MC4wLCJIZWlnaHQiOjAuMCwiQm9yZGVyU3R5bGUiOnsiJGlkIjoiMTQxMCIsIkxpbmVDb2xvciI6bnVsbCwiTGluZVdlaWdodCI6MC4wLCJMaW5lVHlwZSI6MCwiUGFyZW50U3R5bGUiOm51bGx9LCJQYXJlbnRTdHlsZSI6bnVsbH0sIlNob3dFbGFwc2VkVGltZUdyYWRpZW50U3R5bGUiOmZhbHNlLCJUaW1lYmFuZFJlc2VydmVkTGVmdEFyZWFTdHlsZSI6eyIkaWQiOiIxNDExIiwiQWN0aXZpdHlIZWFkZXJXaWR0aCI6NTcuMjYxODI5NjUyOTk2NzY3LCJJc1NldCI6dHJ1ZX0sIkRlZmF1bHRTd2ltbGFuZVN0eWxlIjpudWxsfSwiU2NhbGUiOm51bGwsIlNjYWxlVjIiOnsiJGlkIjoiMTQxMiIsIlN0YXJ0RGF0ZSI6IjIwMTktMTAtMDFUMDA6MDA6MDAiLCJFbmREYXRlIjoiMjAyMS0wOC0zMVQyMzo1OTowMCIsIkF1dG9EYXRlUmFuZ2UiOmZhbHNlLCJXb3JraW5nRGF5cyI6MzEsIkZpc2NhbFllYXIiOnsiJGlkIjoiMTQxMyIsIlN0YXJ0TW9udGgiOjEsIlVzZVN0YXJ0aW5nWWVhckZvck51bWJlcmluZyI6dHJ1ZSwiU2hvd0Zpc2NhbFllYXJMYWJlbCI6dHJ1ZX0sIlRvZGF5TWFya2VyVGV4dCI6IlRvZGF5IiwiQXV0b1NjYWxlVHlwZSI6ZmFsc2UsIlRpbWViYW5kU2NhbGVzIjp7IiRpZCI6IjE0MTQiLCJUb3BTY2FsZUxheWVyIjp7IiRpZCI6IjE0MTUiLCJGb3JtYXQiOiJNTU0iLCJUeXBlIjo0fSwiTWlkZGxlU2NhbGVMYXllciI6eyIkaWQiOiIxNDE2IiwiRm9ybWF0IjoiTU1NIiwiVHlwZSI6M30sIkJvdHRvbVNjYWxlTGF5ZXIiOnsiJGlkIjoiMTQxNyIsIkZvcm1hdCI6Ik1NTSIsIlR5cGUiOjJ9fX0sIk1pbGVzdG9uZXMiOltdLCJUYXNrcyI6W10sIlN3aW1sYW5lcyI6W10sIk1zUHJvamVjdEl0ZW1zVHJlZSI6eyIkaWQiOiIxNDE4IiwiUm9vdCI6eyJJbXBvcnRJZCI6bnVsbCwiSXNJbXBvcnRlZCI6ZmFsc2UsIkNoaWxkcmVuIjpbXX19LCJNZXRhZGF0YSI6eyIkaWQiOiIxNDE5IiwiRXhjZWxTaGVldE5hbWUiOiJUYXNrX1RhYmxlIiwiSXRlbXNUaXRsZXMiOiJbXCJQbGFubmluZyBQaGFzZVwiLFwiUmVxdWlyZW1lbnRzIEFuYWx5c2lzXCIsXCJTb2Z0d2FyZSBEZXNpZ25cIixcIlJldmlld1wiLFwiSW1wbGVtZW50YXRpb24gUGhhc2VcIixcIkltcGxlbWVudGF0aW9uXCIsXCJEb2N1bWVudGF0aW9uXCIsXCJSZXZpZXdcIixcIlRlc3RpbmcgUGhhc2VcIixcIlVuaXQgVGVzdGluZ1wiLFwiUmVncmVzc2lvbiBUZXN0aW5nXCIsXCJSZXZpZXdcIixcIkJldGEgUmVsZWFzZVwiLFwiQmV0YSBQaGFzZVwiLFwiRGVwbG95bWVudCBQaGFzZVwiLFwiUG9zdC1CZXRhIEJ1ZyBGaXhlc1wiLFwiUmVncmVzc2lvbiBUZXN0aW5nXCIsXCJHZW5lcmFsIEF2YWlsYWJpbGl0eSBSZWxlYXNlXCJdIiwiSXRlbXNTd2ltbGFuZXMiOiJbXCJQbGFubmluZyBQaGFzZVwiLFwiUGxhbm5pbmcgUGhhc2VcIixcIlBsYW5uaW5nIFBoYXNlXCIsXCJQbGFubmluZyBQaGFzZVwiLFwiSW1wbGVtZW50YXRpb24gUGhhc2VcIixcIkltcGxlbWVudGF0aW9uIFBoYXNlXCIsXCJJbXBsZW1lbnRhdGlvbiBQaGFzZVwiLFwiSW1wbGVtZW50YXRpb24gUGhhc2VcIixcIlRlc3RpbmcgUGhhc2VcIixcIlRlc3RpbmcgUGhhc2VcIixcIlRlc3RpbmcgUGhhc2VcIixcIlRlc3RpbmcgUGhhc2VcIixcIlRlc3RpbmcgUGhhc2VcIixcIlRlc3RpbmcgUGhhc2VcIixcIkRlcGxveW1lbnQgUGhhc2VcIixcIkRlcGxveW1lbnQgUGhhc2VcIixcIkRlcGxveW1lbnQgUGhhc2VcIixcIkRlcGxveW1lbnQgUGhhc2VcIl0iLCJNc2VMYXRlc3RJbXBvcnRJdGVtcyI6IntcIiRpZFwiOlwiMVwiLFwiUm9vdFwiOntcIkltcG9ydElkXCI6bnVsbCxcIklzSW1wb3J0ZWRcIjpmYWxzZSxcIkNoaWxkcmVuXCI6W3tcIiRpZFwiOlwiMlwiLFwiSW1wb3J0SWRcIjpcIjFcIixcIklzSW1wb3J0ZWRcIjp0cnVlLFwiQ2hpbGRyZW5cIjpbXX0se1wiJGlkXCI6XCIzXCIsXCJJbXBvcnRJZFwiOlwiMlwiLFwiSXNJbXBvcnRlZFwiOnRydWUsXCJDaGlsZHJlblwiOltdfSx7XCIkaWRcIjpcIjRcIixcIkltcG9ydElkXCI6XCIzXCIsXCJJc0ltcG9ydGVkXCI6dHJ1ZSxcIkNoaWxkcmVuXCI6W119LHtcIiRpZFwiOlwiNVwiLFwiSW1wb3J0SWRcIjpcIjRcIixcIklzSW1wb3J0ZWRcIjp0cnVlLFwiQ2hpbGRyZW5cIjpbXX0se1wiJGlkXCI6XCI2XCIsXCJJbXBvcnRJZFwiOlwiNVwiLFwiSXNJbXBvcnRlZFwiOnRydWUsXCJDaGlsZHJlblwiOltdfSx7XCIkaWRcIjpcIjdcIixcIkltcG9ydElkXCI6XCI2XCIsXCJJc0ltcG9ydGVkXCI6dHJ1ZSxcIkNoaWxkcmVuXCI6W119LHtcIiRpZFwiOlwiOFwiLFwiSW1wb3J0SWRcIjpcIjdcIixcIklzSW1wb3J0ZWRcIjp0cnVlLFwiQ2hpbGRyZW5cIjpbXX0se1wiJGlkXCI6XCI5XCIsXCJJbXBvcnRJZFwiOlwiOFwiLFwiSXNJbXBvcnRlZFwiOnRydWUsXCJDaGlsZHJlblwiOltdfSx7XCIkaWRcIjpcIjEwXCIsXCJJbXBvcnRJZFwiOlwiOVwiLFwiSXNJbXBvcnRlZFwiOnRydWUsXCJDaGlsZHJlblwiOltdfSx7XCIkaWRcIjpcIjExXCIsXCJJbXBvcnRJZFwiOlwiMTBcIixcIklzSW1wb3J0ZWRcIjp0cnVlLFwiQ2hpbGRyZW5cIjpbXX0se1wiJGlkXCI6XCIxMlwiLFwiSW1wb3J0SWRcIjpcIjExXCIsXCJJc0ltcG9ydGVkXCI6dHJ1ZSxcIkNoaWxkcmVuXCI6W119LHtcIiRpZFwiOlwiMTNcIixcIkltcG9ydElkXCI6XCIxMlwiLFwiSXNJbXBvcnRlZFwiOnRydWUsXCJDaGlsZHJlblwiOltdfSx7XCIkaWRcIjpcIjE0XCIsXCJJbXBvcnRJZFwiOlwiMTNcIixcIklzSW1wb3J0ZWRcIjp0cnVlLFwiQ2hpbGRyZW5cIjpbXX0se1wiJGlkXCI6XCIxNVwiLFwiSW1wb3J0SWRcIjpcIjE0XCIsXCJJc0ltcG9ydGVkXCI6dHJ1ZSxcIkNoaWxkcmVuXCI6W119LHtcIiRpZFwiOlwiMTZcIixcIkltcG9ydElkXCI6XCIxNVwiLFwiSXNJbXBvcnRlZFwiOnRydWUsXCJDaGlsZHJlblwiOltdfSx7XCIkaWRcIjpcIjE3XCIsXCJJbXBvcnRJZFwiOlwiMTZcIixcIklzSW1wb3J0ZWRcIjp0cnVlLFwiQ2hpbGRyZW5cIjpbXX0se1wiJGlkXCI6XCIxOFwiLFwiSW1wb3J0SWRcIjpcIjE3XCIsXCJJc0ltcG9ydGVkXCI6dHJ1ZSxcIkNoaWxkcmVuXCI6W119LHtcIiRpZFwiOlwiMTlcIixcIkltcG9ydElkXCI6XCIxOFwiLFwiSXNJbXBvcnRlZFwiOnRydWUsXCJDaGlsZHJlblwiOltdfV19fSIsIkNvbHVtbnNNYXBwaW5nIjoiW3tcIiRpZFwiOlwiMVwiLFwiU2VsZWN0ZWRNYXBwaW5nXCI6OCxcIkNvbHVtbkhlYWRlclwiOlwiQ29sdW1uMFwiLFwiQ29sdW1uRnJpZW5kbHlOYW1lXCI6XCJJRFwifSx7XCIkaWRcIjpcIjJcIixcIlNlbGVjdGVkTWFwcGluZ1wiOjIsXCJDb2x1bW5IZWFkZXJcIjpcIkNvbHVtbjFcIixcIkNvbHVtbkZyaWVuZGx5TmFtZVwiOlwiTmFtZVwifSx7XCIkaWRcIjpcIjNcIixcIlNlbGVjdGVkTWFwcGluZ1wiOjMsXCJDb2x1bW5IZWFkZXJcIjpcIkNvbHVtbjJcIixcIkNvbHVtbkZyaWVuZGx5TmFtZVwiOlwiU3RhcnRcIn0se1wiJGlkXCI6XCI0XCIsXCJTZWxlY3RlZE1hcHBpbmdcIjo0LFwiQ29sdW1uSGVhZGVyXCI6XCJDb2x1bW4zXCIsXCJDb2x1bW5GcmllbmRseU5hbWVcIjpcIkZpbmlzaFwifSx7XCIkaWRcIjpcIjVcIixcIlNlbGVjdGVkTWFwcGluZ1wiOjUsXCJDb2x1bW5IZWFkZXJcIjpcIkNvbHVtbjhcIixcIkNvbHVtbkZyaWVuZGx5TmFtZVwiOlwiJSBDb21wbGV0ZVwifSx7XCIkaWRcIjpcIjZcIixcIlNlbGVjdGVkTWFwcGluZ1wiOjEsXCJDb2x1bW5IZWFkZXJcIjpcIkNvbHVtbjExXCIsXCJDb2x1bW5GcmllbmRseU5hbWVcIjpcIlNETEMgUGhhc2VcIn0se1wiJGlkXCI6XCI3XCIsXCJTZWxlY3RlZE1hcHBpbmdcIjo3LFwiQ29sdW1uSGVhZGVyXCI6XCJDb2x1bW4xMlwiLFwiQ29sdW1uRnJpZW5kbHlOYW1lXCI6XCJDb3N0XCJ9XSIsIkhlYWRlclJvd0luZGV4IjoiMCIsIk1zZVN5bmNCeVVpZCI6IlRydWU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VXBkYXRlU2NhbGVGb3JJbXBvcnRlZFRpbWVsaW5lIjoiRmFsc2UiLCJSZWNlbnRDb2xvcnNDb2xsZWN0aW9uIjoiW10ifSwiU2V0dGluZ3MiOnsiJGlkIjoiMTQyMCIsIkltcGFPcHRpb25zIjp7IiRpZCI6IjE0MjE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XFxcXGZpbGVyLnJtcy5pbnRlcm5cXHByb2plY3RzXFxPVEwgTWFya2V0aW5nXFxCbG9nXFxCbG9nIHBvc3RzXFxJbmR1c3RyeSB0ZW1wbGF0ZXNcXElUU1xcU29mdHdhcmUgRGV2ZWxvcG1lbnQgTGlmZWN5Y2xlLnhsc3giLCJUaW1lQ29uZmlndXJhdGlvbiI6eyIkaWQiOiIxNDIyIiwiVXNlVGltZSI6ZmFsc2UsIldvcmtEYXlTdGFydCI6IjAwOjAwOjAwIiwiV29ya0RheUVuZCI6IjIzOjU5OjAwIn0sIkxhc3RVc2VkVGVtcGxhdGVJZCI6ImYzNzQ2MDYzLTAwNGMtNDQ1ZC05MTg3LWNlZGY3YWNlMTQzYiIsIkZpcnN0V2Vla09mWWVhciI6MCwiUGxhY2VNaWxlc3RvbmVBdFRoZUJlZ2lubmluZ09mVGhlRGF5IjpmYWxzZX0="/>
  <p:tag name="__MASTER" val="__part_0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False"/>
  <p:tag name="OTLTIMEBANDSTARTDATE" val="2019-10-01T00:00:00.0000000"/>
  <p:tag name="OTLTIMEBANDENDDATE" val="2021-08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THREEDEFFECTS" val="None"/>
  <p:tag name="OTLLEFTENDCAPSMARGINLEFT" val="113.88643533123"/>
  <p:tag name="OTLTIMEBANDRESERVEDLEFTAREAWIDTH" val="57.2618296529968"/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Custom"/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False"/>
  <p:tag name="OTLTIMEBANDSTARTDATE" val="2019-10-01T00:00:00.0000000"/>
  <p:tag name="OTLTIMEBANDENDDATE" val="2021-08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THREEDEFFECTS" val="None"/>
  <p:tag name="OTLLEFTENDCAPSMARGINLEFT" val="113.88643533123"/>
  <p:tag name="OTLTIMEBANDRESERVEDLEFTAREAWIDTH" val="57.2618296529968"/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False"/>
  <p:tag name="OTLTIMEBANDSTARTDATE" val="2019-10-01T00:00:00.0000000"/>
  <p:tag name="OTLTIMEBANDENDDATE" val="2021-08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THREEDEFFECTS" val="None"/>
  <p:tag name="OTLLEFTENDCAPSMARGINLEFT" val="113.88643533123"/>
  <p:tag name="OTLTIMEBANDRESERVEDLEFTAREAWIDTH" val="57.2618296529968"/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2-05T00:00:00.0000000"/>
  <p:tag name="OTLENDDATE" val="2020-01-15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1-16T00:00:00.0000000"/>
  <p:tag name="OTLENDDATE" val="2020-04-29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30T00:00:00.0000000"/>
  <p:tag name="OTLENDDATE" val="2020-11-25T23:59:00.0000000"/>
  <p:tag name="OTLPERCENTAGE" val="75"/>
  <p:tag name="OTLDURATIONFORMAT" val="day"/>
  <p:tag name="OTLSPACING" val="3"/>
  <p:tag name="OTLSHAPETHICKNESSTYPE" val="Thin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Custom"/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30T00:00:00.0000000"/>
  <p:tag name="OTLENDDATE" val="2020-09-02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26T00:00:00.0000000"/>
  <p:tag name="OTLENDDATE" val="2021-01-06T23:59:00.0000000"/>
  <p:tag name="OTLDURATIONFORMAT" val="day"/>
  <p:tag name="OTLSPACING" val="3"/>
  <p:tag name="OTLSHAPETHICKNESSTYPE" val="Thin"/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7T00:00:00.0000000"/>
  <p:tag name="OTLENDDATE" val="2021-02-17T23:59:00.0000000"/>
  <p:tag name="OTLDURATIONFORMAT" val="day"/>
  <p:tag name="OTLSPACING" val="3"/>
  <p:tag name="OTLSHAPETHICKNESSTYPE" val="Thin"/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18T00:00:00.0000000"/>
  <p:tag name="OTLENDDATE" val="2021-05-12T23:59:00.0000000"/>
  <p:tag name="OTLDURATIONFORMAT" val="day"/>
  <p:tag name="OTLSPACING" val="3"/>
  <p:tag name="OTLSHAPETHICKNESSTYPE" val="Thin"/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13T00:00:00.0000000"/>
  <p:tag name="OTLENDDATE" val="2021-06-02T23:59:00.0000000"/>
  <p:tag name="OTLDURATIONFORMAT" val="day"/>
  <p:tag name="OTLSPACING" val="3"/>
  <p:tag name="OTLSHAPETHICKNESSTYPE" val="Thin"/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03T00:00:00.0000000"/>
  <p:tag name="OTLENDDATE" val="2021-06-23T23:59:00.0000000"/>
  <p:tag name="OTLDURATIONFORMAT" val="day"/>
  <p:tag name="OTLSPACING" val="3"/>
  <p:tag name="OTLSHAPETHICKNESSTYPE" val="Thin"/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4-27T23:59:00.0000000"/>
  <p:tag name="OTLPOSITIONONTASK" val="None"/>
  <p:tag name="OTLRELATEDTASKID" val="00000000-0000-0000-0000-000000000000"/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11-25T23:59:00.0000000"/>
  <p:tag name="OTLPOSITIONONTASK" val="None"/>
  <p:tag name="OTLRELATEDTASKID" val="00000000-0000-0000-0000-000000000000"/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1-02-17T23:59:00.0000000"/>
  <p:tag name="OTLPOSITIONONTASK" val="None"/>
  <p:tag name="OTLRELATEDTASKID" val="00000000-0000-0000-0000-000000000000"/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neral Availability Release"/>
  <p:tag name="OTLDATE" val="2021-07-01T23:59:00.0000000"/>
  <p:tag name="OTLPOSITIONONTASK" val="None"/>
  <p:tag name="OTLRELATEDTASKID" val="00000000-0000-0000-0000-000000000000"/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eta Release"/>
  <p:tag name="OTLDATE" val="2021-02-18T23:59:00.0000000"/>
  <p:tag name="OTLPOSITIONONTASK" val="None"/>
  <p:tag name="OTLRELATEDTASKID" val="00000000-0000-0000-0000-000000000000"/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Q2OTc4MGFkLTRjYzItNGFlNy1iZTI5LTY1NTM5MDMyZjI4Zi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Y4LCJHIjoxMTQsIkIiOjE5Nn19LCJJc1Zpc2libGUiOnRydW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I1NSwiRyI6MjU1LCJCIjoyNT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mZhbHNlLCJXaWR0aCI6MC4wLCJIZWlnaHQiOjAuMCwiQm9yZGVyU3R5bGUiOm51bGwsIlBhcmVudFN0eWxlIjpudWxsfX0seyIkaWQiOiIzMiIsIl9yb3dzIjpbeyIkaWQiOiIzMyIsIl90YXNrcyI6W3siJGlkIjoiMzQiLCJfYXR0YWNoZWRNaWxlc3RvbmVzIjpbXSwiVGFza0RlZmluaXRpb24iOnsiJGlkIjoiMzUiLCJHcm91cE5hbWUiOm51bGwsIlN0YXJ0RGF0ZSI6IjIwMjAtMDMtMjNUMDA6MDA6MDAiLCJFbmREYXRlIjoiMjAyMC0wNC0wM1QyMzo1OTowMCIsIlBlcmNlbnRhZ2VDb21wbGV0ZSI6bnVsbCwiU3R5bGUiOnsiJGlkIjoiMzYiLCJTaGFwZSI6MCwiU2hhcGVUaGlja25lc3MiOjEsIkR1cmF0aW9uRm9ybWF0IjowLCJJbmNsdWRlTm9uV29ya2luZ0RheXNJbkR1cmF0aW9uIjpmYWxzZSwiUGVyY2VudGFnZUNvbXBsZXRlU3R5bGUiOnsiJGlkIjoiMzciLCJGb250U2V0dGluZ3MiOnsiJGlkIjoiMzgiLCJGb250U2l6ZSI6MTAsIkZvbnROYW1lIjoiQ2FsaWJyaSIsIklzQm9sZCI6ZmFsc2UsIklzSXRhbGljIjpmYWxzZSwiSXNVbmRlcmxpbmVkIjpmYWxzZSwiUGFyZW50U3R5bGUiOm51bGx9LCJBdXRvU2l6ZSI6MCwiRm9yZWdyb3VuZCI6eyIkaWQiOiIzOSIsIkNvbG9yIjp7IiRpZCI6IjQ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xIiwiVG9wIjowLjAsIkxlZnQiOjAuMCwiUmlnaHQiOjAuMCwiQm90dG9tIjowLjB9LCJQYWRkaW5nIjp7IiRpZCI6IjQyIiwiVG9wIjowLjAsIkxlZnQiOjAuMCwiUmlnaHQiOjAuMCwiQm90dG9tIjowLjB9LCJCYWNrZ3JvdW5kIjp7IiRpZCI6IjQzIiwiQ29sb3IiOnsiJGlkIjoiNDQiLCJBIjo4OSwiUiI6MCwiRyI6MCwiQiI6MH19LCJJc1Zpc2libGUiOnRydWUsIldpZHRoIjowLjAsIkhlaWdodCI6MC4wLCJCb3JkZXJTdHlsZSI6eyIkaWQiOiI0NSIsIkxpbmVDb2xvciI6bnVsbCwiTGluZVdlaWdodCI6MC4wLCJMaW5lVHlwZSI6MCwiUGFyZW50U3R5bGUiOm51bGx9LCJQYXJlbnRTdHlsZSI6bnVsbH0sIkR1cmF0aW9uU3R5bGUiOnsiJGlkIjoiNDYiLCJGb250U2V0dGluZ3MiOnsiJGlkIjoiNDciLCJGb250U2l6ZSI6MTAsIkZvbnROYW1lIjoiQ2FsaWJyaSIsIklzQm9sZCI6ZmFsc2UsIklzSXRhbGljIjpmYWxzZSwiSXNVbmRlcmxpbmVkIjpmYWxzZSwiUGFyZW50U3R5bGUiOm51bGx9LCJBdXRvU2l6ZSI6MCwiRm9yZWdyb3VuZCI6eyIkaWQiOiI0OCIsIkNvbG9yIjp7IiRpZCI6Ij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AiLCJUb3AiOjAuMCwiTGVmdCI6MC4wLCJSaWdodCI6MC4wLCJCb3R0b20iOjAuMH0sIlBhZGRpbmciOnsiJGlkIjoiNTEiLCJUb3AiOjAuMCwiTGVmdCI6MC4wLCJSaWdodCI6MC4wLCJCb3R0b20iOjAuMH0sIkJhY2tncm91bmQiOnsiJGlkIjoiNTIiLCJDb2xvciI6eyIkaWQiOiI1MyIsIkEiOjg5LCJSIjowLCJHIjowLCJCIjowfX0sIklzVmlzaWJsZSI6dHJ1ZSwiV2lkdGgiOjAuMCwiSGVpZ2h0IjowLjAsIkJvcmRlclN0eWxlIjp7IiRpZCI6IjU0IiwiTGluZUNvbG9yIjpudWxsLCJMaW5lV2VpZ2h0IjowLjAsIkxpbmVUeXBlIjowLCJQYXJlbnRTdHlsZSI6bnVsbH0sIlBhcmVudFN0eWxlIjpudWxsfSwiSG9yaXpvbnRhbENvbm5lY3RvclN0eWxlIjp7IiRpZCI6IjU1IiwiTGluZUNvbG9yIjp7IiRpZCI6IjU2IiwiJHR5cGUiOiJOTFJFLkNvbW1vbi5Eb20uU29saWRDb2xvckJydXNoLCBOTFJFLkNvbW1vbiIsIkNvbG9yIjp7IiRpZCI6IjU3IiwiQSI6MjU1LCJSIjoyMDQsIkciOjIwNCwiQiI6MjA0fX0sIkxpbmVXZWlnaHQiOjEuMCwiTGluZVR5cGUiOjAsIlBhcmVudFN0eWxlIjpudWxsfSwiVmVydGljYWxDb25uZWN0b3JTdHlsZSI6eyIkaWQiOiI1OCIsIkxpbmVDb2xvciI6eyIkaWQiOiI1OSIsIiR0eXBlIjoiTkxSRS5Db21tb24uRG9tLlNvbGlkQ29sb3JCcnVzaCwgTkxSRS5Db21tb24iLCJDb2xvciI6eyIkaWQiOiI2M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YxIiwiTWFyZ2luIjp7IiRpZCI6IjYyIiwiVG9wIjowLjAsIkxlZnQiOjQuMCwiUmlnaHQiOjQuMCwiQm90dG9tIjowLjB9LCJQYWRkaW5nIjp7IiRpZCI6IjYzIiwiVG9wIjowLjAsIkxlZnQiOjAuMCwiUmlnaHQiOjAuMCwiQm90dG9tIjowLjB9LCJCYWNrZ3JvdW5kIjp7IiRpZCI6IjY0IiwiQ29sb3IiOnsiJGlkIjoiNjUiLCJBIjoyNTUsIlIiOjIzNywiRyI6MTI1LCJCIjo0OX19LCJJc1Zpc2libGUiOnRydWUsIldpZHRoIjowLjAsIkhlaWdodCI6MTYuMCwiQm9yZGVyU3R5bGUiOnsiJGlkIjoiNjYiLCJMaW5lQ29sb3IiOnsiJGlkIjoiNjciLCIkdHlwZSI6Ik5MUkUuQ29tbW9uLkRvbS5Tb2xpZENvbG9yQnJ1c2gsIE5MUkUuQ29tbW9uIiwiQ29sb3IiOnsiJGlkIjoiNjgiLCJBIjoyNTUsIlIiOjI1NSwiRyI6MjU1LCJCIjoyNTV9fSwiTGluZVdlaWdodCI6Mi4wLCJMaW5lVHlwZSI6MCwiUGFyZW50U3R5bGUiOm51bGx9LCJQYXJlbnRTdHlsZSI6bnVsbH0sIlRpdGxlU3R5bGUiOnsiJGlkIjoiNjkiLCJGb250U2V0dGluZ3MiOnsiJGlkIjoiNzAiLCJGb250U2l6ZSI6MTEsIkZvbnROYW1lIjoiQ2FsaWJyaSIsIklzQm9sZCI6dHJ1ZSwiSXNJdGFsaWMiOmZhbHNlLCJJc1VuZGVybGluZWQiOmZhbHNlLCJQYXJlbnRTdHlsZSI6bnVsbH0sIkF1dG9TaXplIjowLCJGb3JlZ3JvdW5kIjp7IiRpZCI6IjcxIiwiQ29sb3IiOnsiJGlkIjoiNzI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zMiLCJUb3AiOjAuMCwiTGVmdCI6MC4wLCJSaWdodCI6MC4wLCJCb3R0b20iOjAuMH0sIlBhZGRpbmciOnsiJGlkIjoiNzQiLCJUb3AiOjAuMCwiTGVmdCI6MC4wLCJSaWdodCI6MC4wLCJCb3R0b20iOjAuMH0sIkJhY2tncm91bmQiOnsiJGlkIjoiNzUiLCJDb2xvciI6eyIkaWQiOiI3NiIsIkEiOjAsIlIiOjI1NSwiRyI6MjU1LCJCIjoyNTV9fSwiSXNWaXNpYmxlIjp0cnVlLCJXaWR0aCI6MC4wLCJIZWlnaHQiOjAuMCwiQm9yZGVyU3R5bGUiOnsiJGlkIjoiNzciLCJMaW5lQ29sb3IiOm51bGwsIkxpbmVXZWlnaHQiOjAuMCwiTGluZVR5cGUiOjAsIlBhcmVudFN0eWxlIjpudWxsfSwiUGFyZW50U3R5bGUiOm51bGx9LCJEYXRlU3R5bGUiOnsiJGlkIjoiNzgiLCJGb250U2V0dGluZ3MiOnsiJGlkIjoiNzkiLCJGb250U2l6ZSI6MTAsIkZvbnROYW1lIjoiQ2FsaWJyaSIsIklzQm9sZCI6ZmFsc2UsIklzSXRhbGljIjpmYWxzZSwiSXNVbmRlcmxpbmVkIjpmYWxzZSwiUGFyZW50U3R5bGUiOm51bGx9LCJBdXRvU2l6ZSI6MCwiRm9yZWdyb3VuZCI6eyIkaWQiOiI4MCIsIkNvbG9yIjp7IiRpZCI6Ijg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iIsIlRvcCI6MC4wLCJMZWZ0IjowLjAsIlJpZ2h0IjowLjAsIkJvdHRvbSI6MC4wfSwiUGFkZGluZyI6eyIkaWQiOiI4MyIsIlRvcCI6MC4wLCJMZWZ0IjowLjAsIlJpZ2h0IjowLjAsIkJvdHRvbSI6MC4wfSwiQmFja2dyb3VuZCI6eyIkaWQiOiI4NCIsIkNvbG9yIjp7IiRyZWYiOiI1MyJ9fSwiSXNWaXNpYmxlIjp0cnVlLCJXaWR0aCI6MC4wLCJIZWlnaHQiOjAuMCwiQm9yZGVyU3R5bGUiOnsiJGlkIjoiODUiLCJMaW5lQ29sb3IiOm51bGwsIkxpbmVXZWlnaHQiOjAuMCwiTGluZVR5cGUiOjAsIlBhcmVudFN0eWxlIjpudWxsfSwiUGFyZW50U3R5bGUiOm51bGx9LCJEYXRlRm9ybWF0Ijp7IiRpZCI6Ijg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IiwiRm9ybWF0IjowLCJJc1Zpc2libGUiOmZhbHNlLCJMYXN0S25vd25WaXNpYmlsaXR5U3RhdGUiOmZhbHNlfSwiSXNWaXNpYmxlIjp0cnVlLCJQYXJlbnRTdHlsZSI6bnVsbH0sIkluZGV4IjowLCJTbWFydER1cmF0aW9uQWN0aXZhdGVkIjpmYWxzZSwiRGF0ZUZvcm1hdCI6eyIkcmVmIjoiODYifSwiV2Vla051bWJlcmluZyI6eyIkaWQiOiI4OCIsIkZvcm1hdCI6MCwiSXNWaXNpYmxlIjpmYWxzZSwiTGFzdEtub3duVmlzaWJpbGl0eVN0YXRlIjpmYWxzZX0sIklkIjoiNjgyMDljOTgtYWJlYy00MWEyLWE5NzQtNTE0OTg0ZWUwYTNkIiwiSW1wb3J0SWQiOiIxMCIsIlRpdGxlIjoiRGVwbG95bWVudCIsIk5vdGUiOm51bGwsIkh5cGVybGluayI6eyIkaWQiOiI4OSIsIkFkZHJlc3MiOiIiLCJTdWJBZGRyZXNzIjoiIn0sIklzQ2hhbmdlZCI6ZmFsc2UsIklzTmV3IjpmYWxzZX19LHsiJGlkIjoiOTAiLCJfYXR0YWNoZWRNaWxlc3RvbmVzIjpbeyIkaWQiOiI5MSIsIkRhdGUiOiIyMDE5LTEwLTI4VDIzOjU5OjAwIiwiU3R5bGUiOnsiJGlkIjoiOTIiLCJTaGFwZSI6MCwiQ29ubmVjdG9yTWFyZ2luIjp7IiRpZCI6IjkzIiwiVG9wIjowLjAsIkxlZnQiOjIuMCwiUmlnaHQiOjIuMCwiQm90dG9tIjowLjB9LCJDb25uZWN0b3JTdHlsZSI6eyIkaWQiOiI5NCIsIkxpbmVDb2xvciI6eyIkaWQiOiI5NSIsIiR0eXBlIjoiTkxSRS5Db21tb24uRG9tLlNvbGlkQ29sb3JCcnVzaCwgTkxSRS5Db21tb24iLCJDb2xvciI6eyIkaWQiOiI5NiIsIkEiOjEyNywiUiI6MCwiRyI6MCwiQiI6MH19LCJMaW5lV2VpZ2h0IjoxLjAsIkxpbmVUeXBlIjowLCJQYXJlbnRTdHlsZSI6bnVsbH0sIklzQmVsb3dUaW1lYmFuZCI6dHJ1ZSwiUG9zaXRpb25PblRhc2siOjEsIkhpZGVEYXRlIjpmYWxzZSwiU2hhcGVTaXplIjowLCJTcGFjaW5nIjoyLjAsIlBhZGRpbmciOnsiJGlkIjoiOTciLCJUb3AiOjcuMCwiTGVmdCI6My4wLCJSaWdodCI6MC4wLCJCb3R0b20iOjIuMH0sIlNoYXBlU3R5bGUiOnsiJGlkIjoiOTgiLCJNYXJnaW4iOnsiJGlkIjoiOTkiLCJUb3AiOjAuMCwiTGVmdCI6MC4wLCJSaWdodCI6MC4wLCJCb3R0b20iOjAuMH0sIlBhZGRpbmciOnsiJGlkIjoiMTAwIiwiVG9wIjowLjAsIkxlZnQiOjAuMCwiUmlnaHQiOjAuMCwiQm90dG9tIjowLjB9LCJCYWNrZ3JvdW5kIjp7IiRpZCI6IjEwMSIsIkNvbG9yIjp7IiRpZCI6IjEwMiIsIkEiOjI1NSwiUiI6MCwiRyI6MCwiQiI6MH19LCJJc1Zpc2libGUiOnRydWUsIldpZHRoIjoxMi4wLCJIZWlnaHQiOjE0LjAsIkJvcmRlclN0eWxlIjp7IiRpZCI6IjEwMyIsIkxpbmVDb2xvciI6eyIkaWQiOiIxMDQiLCIkdHlwZSI6Ik5MUkUuQ29tbW9uLkRvbS5Tb2xpZENvbG9yQnJ1c2gsIE5MUkUuQ29tbW9uIiwiQ29sb3IiOnsiJGlkIjoiMTA1IiwiQSI6MjU1LCJSIjoyNTUsIkciOjI1NSwiQiI6MjU1fX0sIkxpbmVXZWlnaHQiOjAuMCwiTGluZVR5cGUiOjAsIlBhcmVudFN0eWxlIjpudWxsfSwiUGFyZW50U3R5bGUiOm51bGx9LCJUaXRsZVN0eWxlIjp7IiRpZCI6IjEwNiIsIkZvbnRTZXR0aW5ncyI6eyIkaWQiOiIxMDciLCJGb250U2l6ZSI6MTEsIkZvbnROYW1lIjoiQ2FsaWJyaSIsIklzQm9sZCI6dHJ1ZSwiSXNJdGFsaWMiOmZhbHNlLCJJc1VuZGVybGluZWQiOmZhbHNlLCJQYXJlbnRTdHlsZSI6bnVsbH0sIkF1dG9TaXplIjowLCJGb3JlZ3JvdW5kIjp7IiRpZCI6IjEwOCIsIkNvbG9yIjp7IiRpZCI6IjEw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iLCJUb3AiOjAuMCwiTGVmdCI6MC4wLCJSaWdodCI6MC4wLCJCb3R0b20iOjAuMH0sIlBhZGRpbmciOnsiJGlkIjoiMTExIiwiVG9wIjowLjAsIkxlZnQiOjAuMCwiUmlnaHQiOjAuMCwiQm90dG9tIjowLjB9LCJCYWNrZ3JvdW5kIjp7IiRpZCI6IjExMiIsIkNvbG9yIjp7IiRpZCI6IjExMyIsIkEiOjAsIlIiOjI1NSwiRyI6MjU1LCJCIjoyNTV9fSwiSXNWaXNpYmxlIjpmYWxzZSwiV2lkdGgiOjAuMCwiSGVpZ2h0IjowLjAsIkJvcmRlclN0eWxlIjp7IiRpZCI6IjExNCIsIkxpbmVDb2xvciI6bnVsbCwiTGluZVdlaWdodCI6MC4wLCJMaW5lVHlwZSI6MCwiUGFyZW50U3R5bGUiOm51bGx9LCJQYXJlbnRTdHlsZSI6bnVsbH0sIkRhdGVTdHlsZSI6eyIkaWQiOiIxMTUiLCJGb250U2V0dGluZ3MiOnsiJGlkIjoiMTE2IiwiRm9udFNpemUiOjEwLCJGb250TmFtZSI6IkNhbGlicmkiLCJJc0JvbGQiOmZhbHNlLCJJc0l0YWxpYyI6ZmFsc2UsIklzVW5kZXJsaW5lZCI6ZmFsc2UsIlBhcmVudFN0eWxlIjpudWxsfSwiQXV0b1NpemUiOjAsIkZvcmVncm91bmQiOnsiJGlkIjoiMTE3IiwiQ29sb3IiOnsiJGlkIjoiMTE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TkiLCJUb3AiOjAuMCwiTGVmdCI6MC4wLCJSaWdodCI6MC4wLCJCb3R0b20iOjAuMH0sIlBhZGRpbmciOnsiJGlkIjoiMTIwIiwiVG9wIjowLjAsIkxlZnQiOjAuMCwiUmlnaHQiOjAuMCwiQm90dG9tIjowLjB9LCJCYWNrZ3JvdW5kIjp7IiRpZCI6IjEyMSIsIkNvbG9yIjp7IiRpZCI6IjEyMiIsIkEiOjAsIlIiOjI1NSwiRyI6MjU1LCJCIjoyNTV9fSwiSXNWaXNpYmxlIjpmYWxzZSwiV2lkdGgiOjAuMCwiSGVpZ2h0IjowLjAsIkJvcmRlclN0eWxlIjp7IiRpZCI6IjEyMyIsIkxpbmVDb2xvciI6bnVsbCwiTGluZVdlaWdodCI6MC4wLCJMaW5lVHlwZSI6MCwiUGFyZW50U3R5bGUiOm51bGx9LCJQYXJlbnRTdHlsZSI6bnVsbH0sIkRhdGVGb3JtYXQiOnsiJGlkIjoiMTI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SIsIkZvcm1hdCI6MCwiSXNWaXNpYmxlIjpmYWxzZSwiTGFzdEtub3duVmlzaWJpbGl0eVN0YXRlIjpmYWxzZX0sIklzVmlzaWJsZSI6dHJ1ZSwiUGFyZW50U3R5bGUiOm51bGx9LCJJbmRleCI6MiwiUGVyY2VudGFnZUNvbXBsZXRlIjpudWxsLCJQb3NpdGlvbiI6eyJSYXRpbyI6MC4wLCJJc0N1c3RvbSI6ZmFsc2V9LCJEYXRlRm9ybWF0Ijp7IiRyZWYiOiIxMjQifSwiV2Vla051bWJlcmluZyI6eyIkaWQiOiIxMjYiLCJGb3JtYXQiOjAsIklzVmlzaWJsZSI6ZmFsc2UsIkxhc3RLbm93blZpc2liaWxpdHlTdGF0ZSI6ZmFsc2V9LCJSZWxhdGVkVGFza0lkIjoiNzYwOTZkZWMtZTRhMC00YTk5LWE2YmEtZTIyZTc4ZDUwMjBiIiwiSWQiOiJjMTAwZTk1Ni01MzQ1LTRjMzEtYWFmYy00ZjM1MmM0MzJjNjYiLCJJbXBvcnRJZCI6IiIsIlRpdGxlIjoiUmV2aWV3IiwiTm90ZSI6bnVsbCwiSHlwZXJsaW5rIjp7IiRpZCI6IjEyNyIsIkFkZHJlc3MiOiIiLCJTdWJBZGRyZXNzIjoiIn0sIklzQ2hhbmdlZCI6ZmFsc2UsIklzTmV3IjpmYWxzZX1dLCJUYXNrRGVmaW5pdGlvbiI6eyIkaWQiOiIxMjgiLCJHcm91cE5hbWUiOm51bGwsIlN0YXJ0RGF0ZSI6IjIwMTktMTAtMjhUMDA6MDA6MDAiLCJFbmREYXRlIjoiMjAyMC0wMS0xN1QyMzo1OTowMCIsIlBlcmNlbnRhZ2VDb21wbGV0ZSI6MTAwLjAsIlN0eWxlIjp7IiRpZCI6IjEyOSIsIlNoYXBlIjowLCJTaGFwZVRoaWNrbmVzcyI6MSwiRHVyYXRpb25Gb3JtYXQiOjAsIkluY2x1ZGVOb25Xb3JraW5nRGF5c0luRHVyYXRpb24iOmZhbHNlLCJQZXJjZW50YWdlQ29tcGxldGVTdHlsZSI6eyIkaWQiOiIxMzAiLCJGb250U2V0dGluZ3MiOnsiJGlkIjoiMTMxIiwiRm9udFNpemUiOjEwLCJGb250TmFtZSI6IkNhbGlicmkiLCJJc0JvbGQiOmZhbHNlLCJJc0l0YWxpYyI6ZmFsc2UsIklzVW5kZXJsaW5lZCI6ZmFsc2UsIlBhcmVudFN0eWxlIjpudWxsfSwiQXV0b1NpemUiOjAsIkZvcmVncm91bmQiOnsiJGlkIjoiMTMyIiwiQ29sb3IiOnsiJGlkIjoiMTM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zNCIsIlRvcCI6MC4wLCJMZWZ0IjowLjAsIlJpZ2h0IjowLjAsIkJvdHRvbSI6MC4wfSwiUGFkZGluZyI6eyIkaWQiOiIxMzUiLCJUb3AiOjAuMCwiTGVmdCI6MC4wLCJSaWdodCI6MC4wLCJCb3R0b20iOjAuMH0sIkJhY2tncm91bmQiOnsiJHJlZiI6IjQzIn0sIklzVmlzaWJsZSI6dHJ1ZSwiV2lkdGgiOjAuMCwiSGVpZ2h0IjowLjAsIkJvcmRlclN0eWxlIjp7IiRpZCI6IjEzNiIsIkxpbmVDb2xvciI6bnVsbCwiTGluZVdlaWdodCI6MC4wLCJMaW5lVHlwZSI6MCwiUGFyZW50U3R5bGUiOm51bGx9LCJQYXJlbnRTdHlsZSI6bnVsbH0sIkR1cmF0aW9uU3R5bGUiOnsiJGlkIjoiMTM3IiwiRm9udFNldHRpbmdzIjp7IiRpZCI6IjEzOCIsIkZvbnRTaXplIjoxMCwiRm9udE5hbWUiOiJDYWxpYnJpIiwiSXNCb2xkIjpmYWxzZSwiSXNJdGFsaWMiOmZhbHNlLCJJc1VuZGVybGluZWQiOmZhbHNlLCJQYXJlbnRTdHlsZSI6bnVsbH0sIkF1dG9TaXplIjowLCJGb3JlZ3JvdW5kIjp7IiRpZCI6IjEzOSIsIkNvbG9yIjp7IiRpZCI6IjE0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MSIsIlRvcCI6MC4wLCJMZWZ0IjowLjAsIlJpZ2h0IjowLjAsIkJvdHRvbSI6MC4wfSwiUGFkZGluZyI6eyIkaWQiOiIxNDIiLCJUb3AiOjAuMCwiTGVmdCI6MC4wLCJSaWdodCI6MC4wLCJCb3R0b20iOjAuMH0sIkJhY2tncm91bmQiOnsiJGlkIjoiMTQzIiwiQ29sb3IiOnsiJGlkIjoiMTQ0IiwiQSI6ODksIlIiOjAsIkciOjAsIkIiOjB9fSwiSXNWaXNpYmxlIjp0cnVlLCJXaWR0aCI6MC4wLCJIZWlnaHQiOjAuMCwiQm9yZGVyU3R5bGUiOnsiJGlkIjoiMTQ1IiwiTGluZUNvbG9yIjpudWxsLCJMaW5lV2VpZ2h0IjowLjAsIkxpbmVUeXBlIjowLCJQYXJlbnRTdHlsZSI6bnVsbH0sIlBhcmVudFN0eWxlIjpudWxsfSwiSG9yaXpvbnRhbENvbm5lY3RvclN0eWxlIjp7IiRpZCI6IjE0NiIsIkxpbmVDb2xvciI6eyIkaWQiOiIxNDciLCIkdHlwZSI6Ik5MUkUuQ29tbW9uLkRvbS5Tb2xpZENvbG9yQnJ1c2gsIE5MUkUuQ29tbW9uIiwiQ29sb3IiOnsiJGlkIjoiMTQ4IiwiQSI6MjU1LCJSIjoyMDQsIkciOjIwNCwiQiI6MjA0fX0sIkxpbmVXZWlnaHQiOjEuMCwiTGluZVR5cGUiOjAsIlBhcmVudFN0eWxlIjpudWxsfSwiVmVydGljYWxDb25uZWN0b3JTdHlsZSI6eyIkaWQiOiIxNDkiLCJMaW5lQ29sb3IiOnsiJGlkIjoiMTUwIiwiJHR5cGUiOiJOTFJFLkNvbW1vbi5Eb20uU29saWRDb2xvckJydXNoLCBOTFJFLkNvbW1vbiIsIkNvbG9yIjp7IiRpZCI6IjE1M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1MiIsIk1hcmdpbiI6eyIkaWQiOiIxNTMiLCJUb3AiOjAuMCwiTGVmdCI6NC4wLCJSaWdodCI6NC4wLCJCb3R0b20iOjAuMH0sIlBhZGRpbmciOnsiJGlkIjoiMTU0IiwiVG9wIjowLjAsIkxlZnQiOjAuMCwiUmlnaHQiOjAuMCwiQm90dG9tIjowLjB9LCJCYWNrZ3JvdW5kIjp7IiRpZCI6IjE1NSIsIkNvbG9yIjp7IiRpZCI6IjE1NiIsIkEiOjI1NSwiUiI6MTc4LCJHIjoxNCwiQiI6MTh9fSwiSXNWaXNpYmxlIjp0cnVlLCJXaWR0aCI6MC4wLCJIZWlnaHQiOjE2LjAsIkJvcmRlclN0eWxlIjp7IiRpZCI6IjE1NyIsIkxpbmVDb2xvciI6eyIkaWQiOiIxNTgiLCIkdHlwZSI6Ik5MUkUuQ29tbW9uLkRvbS5Tb2xpZENvbG9yQnJ1c2gsIE5MUkUuQ29tbW9uIiwiQ29sb3IiOnsiJGlkIjoiMTU5IiwiQSI6MjU1LCJSIjoyNTUsIkciOjI1NSwiQiI6MjU1fX0sIkxpbmVXZWlnaHQiOjIuMCwiTGluZVR5cGUiOjAsIlBhcmVudFN0eWxlIjpudWxsfSwiUGFyZW50U3R5bGUiOm51bGx9LCJUaXRsZVN0eWxlIjp7IiRpZCI6IjE2MCIsIkZvbnRTZXR0aW5ncyI6eyIkaWQiOiIxNjEiLCJGb250U2l6ZSI6MTEsIkZvbnROYW1lIjoiQ2FsaWJyaSIsIklzQm9sZCI6dHJ1ZSwiSXNJdGFsaWMiOmZhbHNlLCJJc1VuZGVybGluZWQiOmZhbHNlLCJQYXJlbnRTdHlsZSI6bnVsbH0sIkF1dG9TaXplIjowLCJGb3JlZ3JvdW5kIjp7IiRpZCI6IjE2MiIsIkNvbG9yIjp7IiRpZCI6IjE2M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NjQiLCJUb3AiOjAuMCwiTGVmdCI6MC4wLCJSaWdodCI6MC4wLCJCb3R0b20iOjAuMH0sIlBhZGRpbmciOnsiJGlkIjoiMTY1IiwiVG9wIjowLjAsIkxlZnQiOjAuMCwiUmlnaHQiOjAuMCwiQm90dG9tIjowLjB9LCJCYWNrZ3JvdW5kIjp7IiRpZCI6IjE2NiIsIkNvbG9yIjp7IiRpZCI6IjE2NyIsIkEiOjAsIlIiOjI1NSwiRyI6MjU1LCJCIjoyNTV9fSwiSXNWaXNpYmxlIjp0cnVlLCJXaWR0aCI6MC4wLCJIZWlnaHQiOjAuMCwiQm9yZGVyU3R5bGUiOnsiJGlkIjoiMTY4IiwiTGluZUNvbG9yIjpudWxsLCJMaW5lV2VpZ2h0IjowLjAsIkxpbmVUeXBlIjowLCJQYXJlbnRTdHlsZSI6bnVsbH0sIlBhcmVudFN0eWxlIjpudWxsfSwiRGF0ZVN0eWxlIjp7IiRpZCI6IjE2OSIsIkZvbnRTZXR0aW5ncyI6eyIkaWQiOiIxNzAiLCJGb250U2l6ZSI6MTAsIkZvbnROYW1lIjoiQ2FsaWJyaSIsIklzQm9sZCI6ZmFsc2UsIklzSXRhbGljIjpmYWxzZSwiSXNVbmRlcmxpbmVkIjpmYWxzZSwiUGFyZW50U3R5bGUiOm51bGx9LCJBdXRvU2l6ZSI6MCwiRm9yZWdyb3VuZCI6eyIkaWQiOiIxNzEiLCJDb2xvciI6eyIkaWQiOiIxNz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3MyIsIlRvcCI6MC4wLCJMZWZ0IjowLjAsIlJpZ2h0IjowLjAsIkJvdHRvbSI6MC4wfSwiUGFkZGluZyI6eyIkaWQiOiIxNzQiLCJUb3AiOjAuMCwiTGVmdCI6MC4wLCJSaWdodCI6MC4wLCJCb3R0b20iOjAuMH0sIkJhY2tncm91bmQiOnsiJGlkIjoiMTc1IiwiQ29sb3IiOnsiJHJlZiI6IjE0NCJ9fSwiSXNWaXNpYmxlIjp0cnVlLCJXaWR0aCI6MC4wLCJIZWlnaHQiOjAuMCwiQm9yZGVyU3R5bGUiOnsiJGlkIjoiMTc2IiwiTGluZUNvbG9yIjpudWxsLCJMaW5lV2VpZ2h0IjowLjAsIkxpbmVUeXBlIjowLCJQYXJlbnRTdHlsZSI6bnVsbH0sIlBhcmVudFN0eWxlIjpudWxsfSwiRGF0ZUZvcm1hdCI6eyIkaWQiOiIxN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4IiwiRm9ybWF0IjowLCJJc1Zpc2libGUiOmZhbHNlLCJMYXN0S25vd25WaXNpYmlsaXR5U3RhdGUiOmZhbHNlfSwiSXNWaXNpYmxlIjp0cnVlLCJQYXJlbnRTdHlsZSI6bnVsbH0sIkluZGV4IjoxLCJTbWFydER1cmF0aW9uQWN0aXZhdGVkIjpmYWxzZSwiRGF0ZUZvcm1hdCI6eyIkcmVmIjoiMTc3In0sIldlZWtOdW1iZXJpbmciOnsiJGlkIjoiMTc5IiwiRm9ybWF0IjowLCJJc1Zpc2libGUiOmZhbHNlLCJMYXN0S25vd25WaXNpYmlsaXR5U3RhdGUiOmZhbHNlfSwiSWQiOiI3NjA5NmRlYy1lNGEwLTRhOTktYTZiYS1lMjJlNzhkNTAyMGIiLCJJbXBvcnRJZCI6IjYiLCJUaXRsZSI6IkltcGxlbWVudGF0aW9uIiwiTm90ZSI6bnVsbCwiSHlwZXJsaW5rIjp7IiRpZCI6IjE4MCIsIkFkZHJlc3MiOiIiLCJTdWJBZGRyZXNzIjoiIn0sIklzQ2hhbmdlZCI6ZmFsc2UsIklzTmV3IjpmYWxzZX19LHsiJGlkIjoiMTgxIiwiX2F0dGFjaGVkTWlsZXN0b25lcyI6W10sIlRhc2tEZWZpbml0aW9uIjp7IiRpZCI6IjE4MiIsIkdyb3VwTmFtZSI6bnVsbCwiU3RhcnREYXRlIjoiMjAxOS0wNy0xNVQwMDowMDowMCIsIkVuZERhdGUiOiIyMDE5LTA4LTIzVDIzOjU5OjAwIiwiUGVyY2VudGFnZUNvbXBsZXRlIjoxMDAuMCwiU3R5bGUiOnsiJGlkIjoiMTgzIiwiU2hhcGUiOjAsIlNoYXBlVGhpY2tuZXNzIjoxLCJEdXJhdGlvbkZvcm1hdCI6MCwiSW5jbHVkZU5vbldvcmtpbmdEYXlzSW5EdXJhdGlvbiI6ZmFsc2UsIlBlcmNlbnRhZ2VDb21wbGV0ZVN0eWxlIjp7IiRpZCI6IjE4NCIsIkZvbnRTZXR0aW5ncyI6eyIkaWQiOiIxODUiLCJGb250U2l6ZSI6MTAsIkZvbnROYW1lIjoiQ2FsaWJyaSIsIklzQm9sZCI6ZmFsc2UsIklzSXRhbGljIjpmYWxzZSwiSXNVbmRlcmxpbmVkIjpmYWxzZSwiUGFyZW50U3R5bGUiOm51bGx9LCJBdXRvU2l6ZSI6MCwiRm9yZWdyb3VuZCI6eyIkaWQiOiIxODYiLCJDb2xvciI6eyIkaWQiOiIxO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g4IiwiVG9wIjowLjAsIkxlZnQiOjAuMCwiUmlnaHQiOjAuMCwiQm90dG9tIjowLjB9LCJQYWRkaW5nIjp7IiRpZCI6IjE4OSIsIlRvcCI6MC4wLCJMZWZ0IjowLjAsIlJpZ2h0IjowLjAsIkJvdHRvbSI6MC4wfSwiQmFja2dyb3VuZCI6eyIkcmVmIjoiNDMifSwiSXNWaXNpYmxlIjp0cnVlLCJXaWR0aCI6MC4wLCJIZWlnaHQiOjAuMCwiQm9yZGVyU3R5bGUiOnsiJGlkIjoiMTkwIiwiTGluZUNvbG9yIjpudWxsLCJMaW5lV2VpZ2h0IjowLjAsIkxpbmVUeXBlIjowLCJQYXJlbnRTdHlsZSI6bnVsbH0sIlBhcmVudFN0eWxlIjpudWxsfSwiRHVyYXRpb25TdHlsZSI6eyIkaWQiOiIxOTEiLCJGb250U2V0dGluZ3MiOnsiJGlkIjoiMTkyIiwiRm9udFNpemUiOjEwLCJGb250TmFtZSI6IkNhbGlicmkiLCJJc0JvbGQiOmZhbHNlLCJJc0l0YWxpYyI6ZmFsc2UsIklzVW5kZXJsaW5lZCI6ZmFsc2UsIlBhcmVudFN0eWxlIjpudWxsfSwiQXV0b1NpemUiOjAsIkZvcmVncm91bmQiOnsiJGlkIjoiMTkzIiwiQ29sb3IiOnsiJGlkIjoiMT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1IiwiVG9wIjowLjAsIkxlZnQiOjAuMCwiUmlnaHQiOjAuMCwiQm90dG9tIjowLjB9LCJQYWRkaW5nIjp7IiRpZCI6IjE5NiIsIlRvcCI6MC4wLCJMZWZ0IjowLjAsIlJpZ2h0IjowLjAsIkJvdHRvbSI6MC4wfSwiQmFja2dyb3VuZCI6eyIkaWQiOiIxOTciLCJDb2xvciI6eyIkaWQiOiIxOTgiLCJBIjo4OSwiUiI6MCwiRyI6MCwiQiI6MH19LCJJc1Zpc2libGUiOnRydWUsIldpZHRoIjowLjAsIkhlaWdodCI6MC4wLCJCb3JkZXJTdHlsZSI6eyIkaWQiOiIxOTkiLCJMaW5lQ29sb3IiOm51bGwsIkxpbmVXZWlnaHQiOjAuMCwiTGluZVR5cGUiOjAsIlBhcmVudFN0eWxlIjpudWxsfSwiUGFyZW50U3R5bGUiOm51bGx9LCJIb3Jpem9udGFsQ29ubmVjdG9yU3R5bGUiOnsiJGlkIjoiMjAwIiwiTGluZUNvbG9yIjp7IiRpZCI6IjIwMSIsIiR0eXBlIjoiTkxSRS5Db21tb24uRG9tLlNvbGlkQ29sb3JCcnVzaCwgTkxSRS5Db21tb24iLCJDb2xvciI6eyIkaWQiOiIyMDIiLCJBIjoyNTUsIlIiOjIwNCwiRyI6MjA0LCJCIjoyMDR9fSwiTGluZVdlaWdodCI6MS4wLCJMaW5lVHlwZSI6MCwiUGFyZW50U3R5bGUiOm51bGx9LCJWZXJ0aWNhbENvbm5lY3RvclN0eWxlIjp7IiRpZCI6IjIwMyIsIkxpbmVDb2xvciI6eyIkaWQiOiIyMDQiLCIkdHlwZSI6Ik5MUkUuQ29tbW9uLkRvbS5Tb2xpZENvbG9yQnJ1c2gsIE5MUkUuQ29tbW9uIiwiQ29sb3IiOnsiJGlkIjoiMjA1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A2IiwiTWFyZ2luIjp7IiRpZCI6IjIwNyIsIlRvcCI6MC4wLCJMZWZ0Ijo0LjAsIlJpZ2h0Ijo0LjAsIkJvdHRvbSI6MC4wfSwiUGFkZGluZyI6eyIkaWQiOiIyMDgiLCJUb3AiOjAuMCwiTGVmdCI6MC4wLCJSaWdodCI6MC4wLCJCb3R0b20iOjAuMH0sIkJhY2tncm91bmQiOnsiJGlkIjoiMjA5IiwiQ29sb3IiOnsiJGlkIjoiMjEwIiwiQSI6MjU1LCJSIjoxMTUsIkciOjExNSwiQiI6MTE1fX0sIklzVmlzaWJsZSI6dHJ1ZSwiV2lkdGgiOjAuMCwiSGVpZ2h0IjoxNi4wLCJCb3JkZXJTdHlsZSI6eyIkaWQiOiIyMTEiLCJMaW5lQ29sb3IiOnsiJGlkIjoiMjEyIiwiJHR5cGUiOiJOTFJFLkNvbW1vbi5Eb20uU29saWRDb2xvckJydXNoLCBOTFJFLkNvbW1vbiIsIkNvbG9yIjp7IiRpZCI6IjIxMyIsIkEiOjI1NSwiUiI6MjU1LCJHIjoyNTUsIkIiOjI1NX19LCJMaW5lV2VpZ2h0IjoyLjAsIkxpbmVUeXBlIjowLCJQYXJlbnRTdHlsZSI6bnVsbH0sIlBhcmVudFN0eWxlIjpudWxsfSwiVGl0bGVTdHlsZSI6eyIkaWQiOiIyMTQiLCJGb250U2V0dGluZ3MiOnsiJGlkIjoiMjE1IiwiRm9udFNpemUiOjExLCJGb250TmFtZSI6IkNhbGlicmkiLCJJc0JvbGQiOnRydWUsIklzSXRhbGljIjpmYWxzZSwiSXNVbmRlcmxpbmVkIjpmYWxzZSwiUGFyZW50U3R5bGUiOm51bGx9LCJBdXRvU2l6ZSI6MCwiRm9yZWdyb3VuZCI6eyIkaWQiOiIyMTYiLCJDb2xvciI6eyIkaWQiOiIyMTc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E4IiwiVG9wIjowLjAsIkxlZnQiOjAuMCwiUmlnaHQiOjAuMCwiQm90dG9tIjowLjB9LCJQYWRkaW5nIjp7IiRpZCI6IjIxOSIsIlRvcCI6MC4wLCJMZWZ0IjowLjAsIlJpZ2h0IjowLjAsIkJvdHRvbSI6MC4wfSwiQmFja2dyb3VuZCI6eyIkaWQiOiIyMjAiLCJDb2xvciI6eyIkaWQiOiIyMjEiLCJBIjowLCJSIjoyNTUsIkciOjI1NSwiQiI6MjU1fX0sIklzVmlzaWJsZSI6dHJ1ZSwiV2lkdGgiOjAuMCwiSGVpZ2h0IjowLjAsIkJvcmRlclN0eWxlIjp7IiRpZCI6IjIyMiIsIkxpbmVDb2xvciI6bnVsbCwiTGluZVdlaWdodCI6MC4wLCJMaW5lVHlwZSI6MCwiUGFyZW50U3R5bGUiOm51bGx9LCJQYXJlbnRTdHlsZSI6bnVsbH0sIkRhdGVTdHlsZSI6eyIkaWQiOiIyMjMiLCJGb250U2V0dGluZ3MiOnsiJGlkIjoiMjI0IiwiRm9udFNpemUiOjEwLCJGb250TmFtZSI6IkNhbGlicmkiLCJJc0JvbGQiOmZhbHNlLCJJc0l0YWxpYyI6ZmFsc2UsIklzVW5kZXJsaW5lZCI6ZmFsc2UsIlBhcmVudFN0eWxlIjpudWxsfSwiQXV0b1NpemUiOjAsIkZvcmVncm91bmQiOnsiJGlkIjoiMjI1IiwiQ29sb3IiOnsiJGlkIjoiMj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ciLCJUb3AiOjAuMCwiTGVmdCI6MC4wLCJSaWdodCI6MC4wLCJCb3R0b20iOjAuMH0sIlBhZGRpbmciOnsiJGlkIjoiMjI4IiwiVG9wIjowLjAsIkxlZnQiOjAuMCwiUmlnaHQiOjAuMCwiQm90dG9tIjowLjB9LCJCYWNrZ3JvdW5kIjp7IiRpZCI6IjIyOSIsIkNvbG9yIjp7IiRyZWYiOiIxOTgifX0sIklzVmlzaWJsZSI6dHJ1ZSwiV2lkdGgiOjAuMCwiSGVpZ2h0IjowLjAsIkJvcmRlclN0eWxlIjp7IiRpZCI6IjIzMCIsIkxpbmVDb2xvciI6bnVsbCwiTGluZVdlaWdodCI6MC4wLCJMaW5lVHlwZSI6MCwiUGFyZW50U3R5bGUiOm51bGx9LCJQYXJlbnRTdHlsZSI6bnVsbH0sIkRhdGVGb3JtYXQiOnsiJGlkIjoiMj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MiIsIkZvcm1hdCI6MCwiSXNWaXNpYmxlIjpmYWxzZSwiTGFzdEtub3duVmlzaWJpbGl0eVN0YXRlIjpmYWxzZX0sIklzVmlzaWJsZSI6dHJ1ZSwiUGFyZW50U3R5bGUiOm51bGx9LCJJbmRleCI6MiwiU21hcnREdXJhdGlvbkFjdGl2YXRlZCI6ZmFsc2UsIkRhdGVGb3JtYXQiOnsiJHJlZiI6IjIzMSJ9LCJXZWVrTnVtYmVyaW5nIjp7IiRpZCI6IjIzMyIsIkZvcm1hdCI6MCwiSXNWaXNpYmxlIjpmYWxzZSwiTGFzdEtub3duVmlzaWJpbGl0eVN0YXRlIjpmYWxzZX0sIklkIjoiOGNiNTk4OGYtMWEyYy00NzhhLWI0YTUtYzIzNjVmOGI5NDc4IiwiSW1wb3J0SWQiOiIzIiwiVGl0bGUiOiJSZXF1aXJlbWVudHMgQW5hbHlzaXMiLCJOb3RlIjpudWxsLCJIeXBlcmxpbmsiOnsiJGlkIjoiMjM0IiwiQWRkcmVzcyI6IiIsIlN1YkFkZHJlc3MiOiIifSwiSXNDaGFuZ2VkIjpmYWxzZSwiSXNOZXciOmZhbHNlfX0seyIkaWQiOiIyMzUiLCJfYXR0YWNoZWRNaWxlc3RvbmVzIjpbXSwiVGFza0RlZmluaXRpb24iOnsiJGlkIjoiMjM2IiwiR3JvdXBOYW1lIjpudWxsLCJTdGFydERhdGUiOiIyMDE5LTA4LTI2VDAwOjAwOjAwIiwiRW5kRGF0ZSI6IjIwMTktMTAtMjVUMjM6NTk6MDAiLCJQZXJjZW50YWdlQ29tcGxldGUiOjEwMC4wLCJTdHlsZSI6eyIkaWQiOiIyMzciLCJTaGFwZSI6MCwiU2hhcGVUaGlja25lc3MiOjEsIkR1cmF0aW9uRm9ybWF0IjowLCJJbmNsdWRlTm9uV29ya2luZ0RheXNJbkR1cmF0aW9uIjpmYWxzZSwiUGVyY2VudGFnZUNvbXBsZXRlU3R5bGUiOnsiJGlkIjoiMjM4IiwiRm9udFNldHRpbmdzIjp7IiRpZCI6IjIzOSIsIkZvbnRTaXplIjoxMCwiRm9udE5hbWUiOiJDYWxpYnJpIiwiSXNCb2xkIjpmYWxzZSwiSXNJdGFsaWMiOmZhbHNlLCJJc1VuZGVybGluZWQiOmZhbHNlLCJQYXJlbnRTdHlsZSI6bnVsbH0sIkF1dG9TaXplIjowLCJGb3JlZ3JvdW5kIjp7IiRpZCI6IjI0MCIsIkNvbG9yIjp7IiRpZCI6IjI0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DIiLCJUb3AiOjAuMCwiTGVmdCI6MC4wLCJSaWdodCI6MC4wLCJCb3R0b20iOjAuMH0sIlBhZGRpbmciOnsiJGlkIjoiMjQzIiwiVG9wIjowLjAsIkxlZnQiOjAuMCwiUmlnaHQiOjAuMCwiQm90dG9tIjowLjB9LCJCYWNrZ3JvdW5kIjp7IiRyZWYiOiI0MyJ9LCJJc1Zpc2libGUiOnRydWUsIldpZHRoIjowLjAsIkhlaWdodCI6MC4wLCJCb3JkZXJTdHlsZSI6eyIkaWQiOiIyNDQiLCJMaW5lQ29sb3IiOm51bGwsIkxpbmVXZWlnaHQiOjAuMCwiTGluZVR5cGUiOjAsIlBhcmVudFN0eWxlIjpudWxsfSwiUGFyZW50U3R5bGUiOm51bGx9LCJEdXJhdGlvblN0eWxlIjp7IiRpZCI6IjI0NSIsIkZvbnRTZXR0aW5ncyI6eyIkaWQiOiIyNDYiLCJGb250U2l6ZSI6MTAsIkZvbnROYW1lIjoiQ2FsaWJyaSIsIklzQm9sZCI6ZmFsc2UsIklzSXRhbGljIjpmYWxzZSwiSXNVbmRlcmxpbmVkIjpmYWxzZSwiUGFyZW50U3R5bGUiOm51bGx9LCJBdXRvU2l6ZSI6MCwiRm9yZWdyb3VuZCI6eyIkaWQiOiIyNDciLCJDb2xvciI6eyIkaWQiOiIyN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DkiLCJUb3AiOjAuMCwiTGVmdCI6MC4wLCJSaWdodCI6MC4wLCJCb3R0b20iOjAuMH0sIlBhZGRpbmciOnsiJGlkIjoiMjUwIiwiVG9wIjowLjAsIkxlZnQiOjAuMCwiUmlnaHQiOjAuMCwiQm90dG9tIjowLjB9LCJCYWNrZ3JvdW5kIjp7IiRpZCI6IjI1MSIsIkNvbG9yIjp7IiRpZCI6IjI1MiIsIkEiOjg5LCJSIjowLCJHIjowLCJCIjowfX0sIklzVmlzaWJsZSI6dHJ1ZSwiV2lkdGgiOjAuMCwiSGVpZ2h0IjowLjAsIkJvcmRlclN0eWxlIjp7IiRpZCI6IjI1MyIsIkxpbmVDb2xvciI6bnVsbCwiTGluZVdlaWdodCI6MC4wLCJMaW5lVHlwZSI6MCwiUGFyZW50U3R5bGUiOm51bGx9LCJQYXJlbnRTdHlsZSI6bnVsbH0sIkhvcml6b250YWxDb25uZWN0b3JTdHlsZSI6eyIkaWQiOiIyNTQiLCJMaW5lQ29sb3IiOnsiJGlkIjoiMjU1IiwiJHR5cGUiOiJOTFJFLkNvbW1vbi5Eb20uU29saWRDb2xvckJydXNoLCBOTFJFLkNvbW1vbiIsIkNvbG9yIjp7IiRpZCI6IjI1NiIsIkEiOjI1NSwiUiI6MjA0LCJHIjoyMDQsIkIiOjIwNH19LCJMaW5lV2VpZ2h0IjoxLjAsIkxpbmVUeXBlIjowLCJQYXJlbnRTdHlsZSI6bnVsbH0sIlZlcnRpY2FsQ29ubmVjdG9yU3R5bGUiOnsiJGlkIjoiMjU3IiwiTGluZUNvbG9yIjp7IiRpZCI6IjI1OCIsIiR0eXBlIjoiTkxSRS5Db21tb24uRG9tLlNvbGlkQ29sb3JCcnVzaCwgTkxSRS5Db21tb24iLCJDb2xvciI6eyIkaWQiOiIyNTk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NjAiLCJNYXJnaW4iOnsiJGlkIjoiMjYxIiwiVG9wIjowLjAsIkxlZnQiOjQuMCwiUmlnaHQiOjQuMCwiQm90dG9tIjowLjB9LCJQYWRkaW5nIjp7IiRpZCI6IjI2MiIsIlRvcCI6MC4wLCJMZWZ0IjowLjAsIlJpZ2h0IjowLjAsIkJvdHRvbSI6MC4wfSwiQmFja2dyb3VuZCI6eyIkaWQiOiIyNjMiLCJDb2xvciI6eyIkaWQiOiIyNjQiLCJBIjoyNTUsIlIiOjExMSwiRyI6NDksIkIiOjE1Mn19LCJJc1Zpc2libGUiOnRydWUsIldpZHRoIjowLjAsIkhlaWdodCI6MTYuMCwiQm9yZGVyU3R5bGUiOnsiJGlkIjoiMjY1IiwiTGluZUNvbG9yIjp7IiRpZCI6IjI2NiIsIiR0eXBlIjoiTkxSRS5Db21tb24uRG9tLlNvbGlkQ29sb3JCcnVzaCwgTkxSRS5Db21tb24iLCJDb2xvciI6eyIkaWQiOiIyNjciLCJBIjoyNTUsIlIiOjI1NSwiRyI6MjU1LCJCIjoyNTV9fSwiTGluZVdlaWdodCI6Mi4wLCJMaW5lVHlwZSI6MCwiUGFyZW50U3R5bGUiOm51bGx9LCJQYXJlbnRTdHlsZSI6bnVsbH0sIlRpdGxlU3R5bGUiOnsiJGlkIjoiMjY4IiwiRm9udFNldHRpbmdzIjp7IiRpZCI6IjI2OSIsIkZvbnRTaXplIjoxMSwiRm9udE5hbWUiOiJDYWxpYnJpIiwiSXNCb2xkIjp0cnVlLCJJc0l0YWxpYyI6ZmFsc2UsIklzVW5kZXJsaW5lZCI6ZmFsc2UsIlBhcmVudFN0eWxlIjpudWxsfSwiQXV0b1NpemUiOjAsIkZvcmVncm91bmQiOnsiJGlkIjoiMjcwIiwiQ29sb3IiOnsiJGlkIjoiMjc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3MiIsIlRvcCI6MC4wLCJMZWZ0IjowLjAsIlJpZ2h0IjowLjAsIkJvdHRvbSI6MC4wfSwiUGFkZGluZyI6eyIkaWQiOiIyNzMiLCJUb3AiOjAuMCwiTGVmdCI6MC4wLCJSaWdodCI6MC4wLCJCb3R0b20iOjAuMH0sIkJhY2tncm91bmQiOnsiJGlkIjoiMjc0IiwiQ29sb3IiOnsiJGlkIjoiMjc1IiwiQSI6MCwiUiI6MjU1LCJHIjoyNTUsIkIiOjI1NX19LCJJc1Zpc2libGUiOnRydWUsIldpZHRoIjowLjAsIkhlaWdodCI6MC4wLCJCb3JkZXJTdHlsZSI6eyIkaWQiOiIyNzYiLCJMaW5lQ29sb3IiOm51bGwsIkxpbmVXZWlnaHQiOjAuMCwiTGluZVR5cGUiOjAsIlBhcmVudFN0eWxlIjpudWxsfSwiUGFyZW50U3R5bGUiOm51bGx9LCJEYXRlU3R5bGUiOnsiJGlkIjoiMjc3IiwiRm9udFNldHRpbmdzIjp7IiRpZCI6IjI3OCIsIkZvbnRTaXplIjoxMCwiRm9udE5hbWUiOiJDYWxpYnJpIiwiSXNCb2xkIjpmYWxzZSwiSXNJdGFsaWMiOmZhbHNlLCJJc1VuZGVybGluZWQiOmZhbHNlLCJQYXJlbnRTdHlsZSI6bnVsbH0sIkF1dG9TaXplIjowLCJGb3JlZ3JvdW5kIjp7IiRpZCI6IjI3OSIsIkNvbG9yIjp7IiRpZCI6IjI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xIiwiVG9wIjowLjAsIkxlZnQiOjAuMCwiUmlnaHQiOjAuMCwiQm90dG9tIjowLjB9LCJQYWRkaW5nIjp7IiRpZCI6IjI4MiIsIlRvcCI6MC4wLCJMZWZ0IjowLjAsIlJpZ2h0IjowLjAsIkJvdHRvbSI6MC4wfSwiQmFja2dyb3VuZCI6eyIkaWQiOiIyODMiLCJDb2xvciI6eyIkcmVmIjoiMjUyIn19LCJJc1Zpc2libGUiOnRydWUsIldpZHRoIjowLjAsIkhlaWdodCI6MC4wLCJCb3JkZXJTdHlsZSI6eyIkaWQiOiIyODQiLCJMaW5lQ29sb3IiOm51bGwsIkxpbmVXZWlnaHQiOjAuMCwiTGluZVR5cGUiOjAsIlBhcmVudFN0eWxlIjpudWxsfSwiUGFyZW50U3R5bGUiOm51bGx9LCJEYXRlRm9ybWF0Ijp7IiRpZCI6IjI4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YiLCJGb3JtYXQiOjAsIklzVmlzaWJsZSI6ZmFsc2UsIkxhc3RLbm93blZpc2liaWxpdHlTdGF0ZSI6ZmFsc2V9LCJJc1Zpc2libGUiOnRydWUsIlBhcmVudFN0eWxlIjpudWxsfSwiSW5kZXgiOjMsIlNtYXJ0RHVyYXRpb25BY3RpdmF0ZWQiOmZhbHNlLCJEYXRlRm9ybWF0Ijp7IiRyZWYiOiIyODUifSwiV2Vla051bWJlcmluZyI6eyIkaWQiOiIyODciLCJGb3JtYXQiOjAsIklzVmlzaWJsZSI6ZmFsc2UsIkxhc3RLbm93blZpc2liaWxpdHlTdGF0ZSI6ZmFsc2V9LCJJZCI6ImFkNTQzODQ5LTcxOGItNGI4ZC1iM2UwLTAxY2JhZjA5NWU5ZCIsIkltcG9ydElkIjoiNCIsIlRpdGxlIjoiU29mdHdhcmUgRGVzaWduIiwiTm90ZSI6bnVsbCwiSHlwZXJsaW5rIjp7IiRpZCI6IjI4OCIsIkFkZHJlc3MiOiIiLCJTdWJBZGRyZXNzIjoiIn0sIklzQ2hhbmdlZCI6ZmFsc2UsIklzTmV3IjpmYWxzZX19LHsiJGlkIjoiMjg5IiwiX2F0dGFjaGVkTWlsZXN0b25lcyI6W10sIlRhc2tEZWZpbml0aW9uIjp7IiRpZCI6IjI5MCIsIkdyb3VwTmFtZSI6bnVsbCwiU3RhcnREYXRlIjoiMjAyMC0wNC0wNlQwMDowMDowMCIsIkVuZERhdGUiOiIyMDIxLTAzLTA1VDIzOjU5OjAwIiwiUGVyY2VudGFnZUNvbXBsZXRlIjpudWxsLCJTdHlsZSI6eyIkaWQiOiIyOTEiLCJTaGFwZSI6MywiU2hhcGVUaGlja25lc3MiOjEsIkR1cmF0aW9uRm9ybWF0IjowLCJJbmNsdWRlTm9uV29ya2luZ0RheXNJbkR1cmF0aW9uIjpmYWxzZSwiUGVyY2VudGFnZUNvbXBsZXRlU3R5bGUiOnsiJGlkIjoiMjkyIiwiRm9udFNldHRpbmdzIjp7IiRpZCI6IjI5MyIsIkZvbnRTaXplIjoxMCwiRm9udE5hbWUiOiJDYWxpYnJpIiwiSXNCb2xkIjpmYWxzZSwiSXNJdGFsaWMiOmZhbHNlLCJJc1VuZGVybGluZWQiOmZhbHNlLCJQYXJlbnRTdHlsZSI6bnVsbH0sIkF1dG9TaXplIjowLCJGb3JlZ3JvdW5kIjp7IiRpZCI6IjI5NCIsIkNvbG9yIjp7IiRpZCI6IjI5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OTYiLCJUb3AiOjAuMCwiTGVmdCI6MC4wLCJSaWdodCI6MC4wLCJCb3R0b20iOjAuMH0sIlBhZGRpbmciOnsiJGlkIjoiMjk3IiwiVG9wIjowLjAsIkxlZnQiOjAuMCwiUmlnaHQiOjAuMCwiQm90dG9tIjowLjB9LCJCYWNrZ3JvdW5kIjp7IiRyZWYiOiI0MyJ9LCJJc1Zpc2libGUiOnRydWUsIldpZHRoIjowLjAsIkhlaWdodCI6MC4wLCJCb3JkZXJTdHlsZSI6eyIkaWQiOiIyOTgiLCJMaW5lQ29sb3IiOm51bGwsIkxpbmVXZWlnaHQiOjAuMCwiTGluZVR5cGUiOjAsIlBhcmVudFN0eWxlIjpudWxsfSwiUGFyZW50U3R5bGUiOm51bGx9LCJEdXJhdGlvblN0eWxlIjp7IiRpZCI6IjI5OSIsIkZvbnRTZXR0aW5ncyI6eyIkaWQiOiIzMDAiLCJGb250U2l6ZSI6MTAsIkZvbnROYW1lIjoiQ2FsaWJyaSIsIklzQm9sZCI6ZmFsc2UsIklzSXRhbGljIjpmYWxzZSwiSXNVbmRlcmxpbmVkIjpmYWxzZSwiUGFyZW50U3R5bGUiOm51bGx9LCJBdXRvU2l6ZSI6MCwiRm9yZWdyb3VuZCI6eyIkaWQiOiIzMDEiLCJDb2xvciI6eyIkaWQiOiIzM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DMiLCJUb3AiOjAuMCwiTGVmdCI6MC4wLCJSaWdodCI6MC4wLCJCb3R0b20iOjAuMH0sIlBhZGRpbmciOnsiJGlkIjoiMzA0IiwiVG9wIjowLjAsIkxlZnQiOjAuMCwiUmlnaHQiOjAuMCwiQm90dG9tIjowLjB9LCJCYWNrZ3JvdW5kIjp7IiRpZCI6IjMwNSIsIkNvbG9yIjp7IiRpZCI6IjMwNiIsIkEiOjg5LCJSIjowLCJHIjowLCJCIjowfX0sIklzVmlzaWJsZSI6dHJ1ZSwiV2lkdGgiOjAuMCwiSGVpZ2h0IjowLjAsIkJvcmRlclN0eWxlIjp7IiRpZCI6IjMwNyIsIkxpbmVDb2xvciI6bnVsbCwiTGluZVdlaWdodCI6MC4wLCJMaW5lVHlwZSI6MCwiUGFyZW50U3R5bGUiOm51bGx9LCJQYXJlbnRTdHlsZSI6bnVsbH0sIkhvcml6b250YWxDb25uZWN0b3JTdHlsZSI6eyIkaWQiOiIzMDgiLCJMaW5lQ29sb3IiOnsiJGlkIjoiMzA5IiwiJHR5cGUiOiJOTFJFLkNvbW1vbi5Eb20uU29saWRDb2xvckJydXNoLCBOTFJFLkNvbW1vbiIsIkNvbG9yIjp7IiRpZCI6IjMxMCIsIkEiOjI1NSwiUiI6MjA0LCJHIjoyMDQsIkIiOjIwNH19LCJMaW5lV2VpZ2h0IjoxLjAsIkxpbmVUeXBlIjowLCJQYXJlbnRTdHlsZSI6bnVsbH0sIlZlcnRpY2FsQ29ubmVjdG9yU3R5bGUiOnsiJGlkIjoiMzExIiwiTGluZUNvbG9yIjp7IiRpZCI6IjMxMiIsIiR0eXBlIjoiTkxSRS5Db21tb24uRG9tLlNvbGlkQ29sb3JCcnVzaCwgTkxSRS5Db21tb24iLCJDb2xvciI6eyIkaWQiOiIzMTM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MTQiLCJNYXJnaW4iOnsiJGlkIjoiMzE1IiwiVG9wIjowLjAsIkxlZnQiOjQuMCwiUmlnaHQiOjQuMCwiQm90dG9tIjowLjB9LCJQYWRkaW5nIjp7IiRpZCI6IjMxNiIsIlRvcCI6MC4wLCJMZWZ0IjowLjAsIlJpZ2h0IjowLjAsIkJvdHRvbSI6MC4wfSwiQmFja2dyb3VuZCI6eyIkaWQiOiIzMTciLCJDb2xvciI6eyIkaWQiOiIzMTgiLCJBIjoyNTUsIlIiOjAsIkciOjExNCwiQiI6MTg4fX0sIklzVmlzaWJsZSI6dHJ1ZSwiV2lkdGgiOjAuMCwiSGVpZ2h0IjoxNi4wLCJCb3JkZXJTdHlsZSI6eyIkaWQiOiIzMTkiLCJMaW5lQ29sb3IiOnsiJGlkIjoiMzIwIiwiJHR5cGUiOiJOTFJFLkNvbW1vbi5Eb20uU29saWRDb2xvckJydXNoLCBOTFJFLkNvbW1vbiIsIkNvbG9yIjp7IiRpZCI6IjMyMSIsIkEiOjI1NSwiUiI6MjU1LCJHIjoyNTUsIkIiOjI1NX19LCJMaW5lV2VpZ2h0IjoyLjAsIkxpbmVUeXBlIjowLCJQYXJlbnRTdHlsZSI6bnVsbH0sIlBhcmVudFN0eWxlIjpudWxsfSwiVGl0bGVTdHlsZSI6eyIkaWQiOiIzMjIiLCJGb250U2V0dGluZ3MiOnsiJGlkIjoiMzIzIiwiRm9udFNpemUiOjExLCJGb250TmFtZSI6IkNhbGlicmkiLCJJc0JvbGQiOnRydWUsIklzSXRhbGljIjpmYWxzZSwiSXNVbmRlcmxpbmVkIjpmYWxzZSwiUGFyZW50U3R5bGUiOm51bGx9LCJBdXRvU2l6ZSI6MCwiRm9yZWdyb3VuZCI6eyIkaWQiOiIzMjQiLCJDb2xvciI6eyIkaWQiOiIzMj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zI2IiwiVG9wIjowLjAsIkxlZnQiOjAuMCwiUmlnaHQiOjAuMCwiQm90dG9tIjowLjB9LCJQYWRkaW5nIjp7IiRpZCI6IjMyNyIsIlRvcCI6MC4wLCJMZWZ0IjowLjAsIlJpZ2h0IjowLjAsIkJvdHRvbSI6MC4wfSwiQmFja2dyb3VuZCI6eyIkaWQiOiIzMjgiLCJDb2xvciI6eyIkaWQiOiIzMjkiLCJBIjowLCJSIjoyNTUsIkciOjI1NSwiQiI6MjU1fX0sIklzVmlzaWJsZSI6dHJ1ZSwiV2lkdGgiOjAuMCwiSGVpZ2h0IjowLjAsIkJvcmRlclN0eWxlIjp7IiRpZCI6IjMzMCIsIkxpbmVDb2xvciI6bnVsbCwiTGluZVdlaWdodCI6MC4wLCJMaW5lVHlwZSI6MCwiUGFyZW50U3R5bGUiOm51bGx9LCJQYXJlbnRTdHlsZSI6bnVsbH0sIkRhdGVTdHlsZSI6eyIkaWQiOiIzMzEiLCJGb250U2V0dGluZ3MiOnsiJGlkIjoiMzMyIiwiRm9udFNpemUiOjEwLCJGb250TmFtZSI6IkNhbGlicmkiLCJJc0JvbGQiOmZhbHNlLCJJc0l0YWxpYyI6ZmFsc2UsIklzVW5kZXJsaW5lZCI6ZmFsc2UsIlBhcmVudFN0eWxlIjpudWxsfSwiQXV0b1NpemUiOjAsIkZvcmVncm91bmQiOnsiJGlkIjoiMzMzIiwiQ29sb3IiOnsiJGlkIjoiMzM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zUiLCJUb3AiOjAuMCwiTGVmdCI6MC4wLCJSaWdodCI6MC4wLCJCb3R0b20iOjAuMH0sIlBhZGRpbmciOnsiJGlkIjoiMzM2IiwiVG9wIjowLjAsIkxlZnQiOjAuMCwiUmlnaHQiOjAuMCwiQm90dG9tIjowLjB9LCJCYWNrZ3JvdW5kIjp7IiRpZCI6IjMzNyIsIkNvbG9yIjp7IiRyZWYiOiIzMDYifX0sIklzVmlzaWJsZSI6dHJ1ZSwiV2lkdGgiOjAuMCwiSGVpZ2h0IjowLjAsIkJvcmRlclN0eWxlIjp7IiRpZCI6IjMzOCIsIkxpbmVDb2xvciI6bnVsbCwiTGluZVdlaWdodCI6MC4wLCJMaW5lVHlwZSI6MCwiUGFyZW50U3R5bGUiOm51bGx9LCJQYXJlbnRTdHlsZSI6bnVsbH0sIkRhdGVGb3JtYXQiOnsiJGlkIjoiMz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MCIsIkZvcm1hdCI6MCwiSXNWaXNpYmxlIjpmYWxzZSwiTGFzdEtub3duVmlzaWJpbGl0eVN0YXRlIjpmYWxzZX0sIklzVmlzaWJsZSI6dHJ1ZSwiUGFyZW50U3R5bGUiOm51bGx9LCJJbmRleCI6NCwiU21hcnREdXJhdGlvbkFjdGl2YXRlZCI6ZmFsc2UsIkRhdGVGb3JtYXQiOnsiJHJlZiI6IjMzOSJ9LCJXZWVrTnVtYmVyaW5nIjp7IiRpZCI6IjM0MSIsIkZvcm1hdCI6MCwiSXNWaXNpYmxlIjpmYWxzZSwiTGFzdEtub3duVmlzaWJpbGl0eVN0YXRlIjpmYWxzZX0sIklkIjoiYjg3MTcwZTgtMDIyYy00MWRiLTg1MGYtZjQyOWFkODc5M2FmIiwiSW1wb3J0SWQiOiIxMSIsIlRpdGxlIjoiTWFpbnRlbmFuY2UiLCJOb3RlIjpudWxsLCJIeXBlcmxpbmsiOnsiJGlkIjoiMzQyIiwiQWRkcmVzcyI6IiIsIlN1YkFkZHJlc3MiOiIifSwiSXNDaGFuZ2VkIjpmYWxzZSwiSXNOZXciOmZhbHNlfX0seyIkaWQiOiIzNDMiLCJfYXR0YWNoZWRNaWxlc3RvbmVzIjpbeyIkaWQiOiIzNDQiLCJEYXRlIjoiMjAyMC0wMS0yMFQyMzo1OTowMCIsIlN0eWxlIjp7IiRpZCI6IjM0NSIsIlNoYXBlIjowLCJDb25uZWN0b3JNYXJnaW4iOnsiJGlkIjoiMzQ2IiwiVG9wIjowLjAsIkxlZnQiOjIuMCwiUmlnaHQiOjIuMCwiQm90dG9tIjowLjB9LCJDb25uZWN0b3JTdHlsZSI6eyIkaWQiOiIzNDciLCJMaW5lQ29sb3IiOnsiJGlkIjoiMzQ4IiwiJHR5cGUiOiJOTFJFLkNvbW1vbi5Eb20uU29saWRDb2xvckJydXNoLCBOTFJFLkNvbW1vbiIsIkNvbG9yIjp7IiRpZCI6IjM0OSIsIkEiOjEyNywiUiI6MCwiRyI6MCwiQiI6MH19LCJMaW5lV2VpZ2h0IjoxLjAsIkxpbmVUeXBlIjowLCJQYXJlbnRTdHlsZSI6bnVsbH0sIklzQmVsb3dUaW1lYmFuZCI6dHJ1ZSwiUG9zaXRpb25PblRhc2siOjEsIkhpZGVEYXRlIjpmYWxzZSwiU2hhcGVTaXplIjowLCJTcGFjaW5nIjoyLjAsIlBhZGRpbmciOnsiJHJlZiI6Ijk3In0sIlNoYXBlU3R5bGUiOnsiJGlkIjoiMzUwIiwiTWFyZ2luIjp7IiRyZWYiOiI5OSJ9LCJQYWRkaW5nIjp7IiRyZWYiOiIxMDAifSwiQmFja2dyb3VuZCI6eyIkaWQiOiIzNTEiLCJDb2xvciI6eyIkaWQiOiIzNTIiLCJBIjoyNTUsIlIiOjAsIkciOjAsIkIiOjB9fSwiSXNWaXNpYmxlIjp0cnVlLCJXaWR0aCI6MTIuMCwiSGVpZ2h0IjoxNC4wLCJCb3JkZXJTdHlsZSI6eyIkaWQiOiIzNTMiLCJMaW5lQ29sb3IiOnsiJGlkIjoiMzU0IiwiJHR5cGUiOiJOTFJFLkNvbW1vbi5Eb20uU29saWRDb2xvckJydXNoLCBOTFJFLkNvbW1vbiIsIkNvbG9yIjp7IiRpZCI6IjM1NSIsIkEiOjI1NSwiUiI6MjU1LCJHIjowLCJCIjowfX0sIkxpbmVXZWlnaHQiOjAuMCwiTGluZVR5cGUiOjAsIlBhcmVudFN0eWxlIjpudWxsfSwiUGFyZW50U3R5bGUiOm51bGx9LCJUaXRsZVN0eWxlIjp7IiRpZCI6IjM1NiIsIkZvbnRTZXR0aW5ncyI6eyIkaWQiOiIzNTciLCJGb250U2l6ZSI6MTEsIkZvbnROYW1lIjoiQ2FsaWJyaSIsIklzQm9sZCI6dHJ1ZSwiSXNJdGFsaWMiOmZhbHNlLCJJc1VuZGVybGluZWQiOmZhbHNlLCJQYXJlbnRTdHlsZSI6bnVsbH0sIkF1dG9TaXplIjowLCJGb3JlZ3JvdW5kIjp7IiRpZCI6IjM1OCIsIkNvbG9yIjp7IiRpZCI6IjM1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M2MCIsIkNvbG9yIjp7IiRpZCI6IjM2MSIsIkEiOjAsIlIiOjI1NSwiRyI6MjU1LCJCIjoyNTV9fSwiSXNWaXNpYmxlIjpmYWxzZSwiV2lkdGgiOjAuMCwiSGVpZ2h0IjowLjAsIkJvcmRlclN0eWxlIjp7IiRpZCI6IjM2MiIsIkxpbmVDb2xvciI6bnVsbCwiTGluZVdlaWdodCI6MC4wLCJMaW5lVHlwZSI6MCwiUGFyZW50U3R5bGUiOm51bGx9LCJQYXJlbnRTdHlsZSI6bnVsbH0sIkRhdGVTdHlsZSI6eyIkaWQiOiIzNjMiLCJGb250U2V0dGluZ3MiOnsiJGlkIjoiMzY0IiwiRm9udFNpemUiOjEwLCJGb250TmFtZSI6IkNhbGlicmkiLCJJc0JvbGQiOmZhbHNlLCJJc0l0YWxpYyI6ZmFsc2UsIklzVW5kZXJsaW5lZCI6ZmFsc2UsIlBhcmVudFN0eWxlIjpudWxsfSwiQXV0b1NpemUiOjAsIkZvcmVncm91bmQiOnsiJGlkIjoiMzY1IiwiQ29sb3IiOnsiJGlkIjoiMzY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5In0sIlBhZGRpbmciOnsiJHJlZiI6IjEyMCJ9LCJCYWNrZ3JvdW5kIjp7IiRpZCI6IjM2NyIsIkNvbG9yIjp7IiRpZCI6IjM2OCIsIkEiOjAsIlIiOjI1NSwiRyI6MjU1LCJCIjoyNTV9fSwiSXNWaXNpYmxlIjpmYWxzZSwiV2lkdGgiOjAuMCwiSGVpZ2h0IjowLjAsIkJvcmRlclN0eWxlIjp7IiRpZCI6IjM2OSIsIkxpbmVDb2xvciI6bnVsbCwiTGluZVdlaWdodCI6MC4wLCJMaW5lVHlwZSI6MCwiUGFyZW50U3R5bGUiOm51bGx9LCJQYXJlbnRTdHlsZSI6bnVsbH0sIkRhdGVGb3JtYXQiOnsiJHJlZiI6IjEyNCJ9LCJXZWVrTnVtYmVyaW5nIjp7IiRpZCI6IjM3MCIsIkZvcm1hdCI6MCwiSXNWaXNpYmxlIjpmYWxzZSwiTGFzdEtub3duVmlzaWJpbGl0eVN0YXRlIjpmYWxzZX0sIklzVmlzaWJsZSI6dHJ1ZSwiUGFyZW50U3R5bGUiOm51bGx9LCJJbmRleCI6NiwiUGVyY2VudGFnZUNvbXBsZXRlIjpudWxsLCJQb3NpdGlvbiI6eyJSYXRpbyI6MC4wLCJJc0N1c3RvbSI6ZmFsc2V9LCJEYXRlRm9ybWF0Ijp7IiRyZWYiOiIxMjQifSwiV2Vla051bWJlcmluZyI6eyIkaWQiOiIzNzEiLCJGb3JtYXQiOjAsIklzVmlzaWJsZSI6ZmFsc2UsIkxhc3RLbm93blZpc2liaWxpdHlTdGF0ZSI6ZmFsc2V9LCJSZWxhdGVkVGFza0lkIjoiMzM5YWEyMWYtOWNmNy00NGY3LWJiM2QtY2VkOThlZWFhOTQ2IiwiSWQiOiI3OGIxMjgxZC1hYzNlLTRiNGQtODEwMi00MzUwNjIxYTIzOWEiLCJJbXBvcnRJZCI6IiIsIlRpdGxlIjoiUmV2aWV3IiwiTm90ZSI6bnVsbCwiSHlwZXJsaW5rIjp7IiRpZCI6IjM3MiIsIkFkZHJlc3MiOiIiLCJTdWJBZGRyZXNzIjoiIn0sIklzQ2hhbmdlZCI6ZmFsc2UsIklzTmV3IjpmYWxzZX0seyIkaWQiOiIzNzMiLCJEYXRlIjoiMjAyMC0wMy0yMFQyMzo1OTowMCIsIlN0eWxlIjp7IiRpZCI6IjM3NCIsIlNoYXBlIjowLCJDb25uZWN0b3JNYXJnaW4iOnsiJGlkIjoiMzc1IiwiVG9wIjowLjAsIkxlZnQiOjIuMCwiUmlnaHQiOjIuMCwiQm90dG9tIjowLjB9LCJDb25uZWN0b3JTdHlsZSI6eyIkaWQiOiIzNzYiLCJMaW5lQ29sb3IiOnsiJGlkIjoiMzc3IiwiJHR5cGUiOiJOTFJFLkNvbW1vbi5Eb20uU29saWRDb2xvckJydXNoLCBOTFJFLkNvbW1vbiIsIkNvbG9yIjp7IiRpZCI6IjM3OCIsIkEiOjEyNywiUiI6MCwiRyI6MCwiQiI6MH19LCJMaW5lV2VpZ2h0IjoxLjAsIkxpbmVUeXBlIjowLCJQYXJlbnRTdHlsZSI6bnVsbH0sIklzQmVsb3dUaW1lYmFuZCI6dHJ1ZSwiUG9zaXRpb25PblRhc2siOjEsIkhpZGVEYXRlIjpmYWxzZSwiU2hhcGVTaXplIjowLCJTcGFjaW5nIjoyLjAsIlBhZGRpbmciOnsiJHJlZiI6Ijk3In0sIlNoYXBlU3R5bGUiOnsiJGlkIjoiMzc5IiwiTWFyZ2luIjp7IiRyZWYiOiI5OSJ9LCJQYWRkaW5nIjp7IiRyZWYiOiIxMDAifSwiQmFja2dyb3VuZCI6eyIkaWQiOiIzODAiLCJDb2xvciI6eyIkaWQiOiIzODEiLCJBIjoyNTUsIlIiOjAsIkciOjAsIkIiOjB9fSwiSXNWaXNpYmxlIjp0cnVlLCJXaWR0aCI6MTIuMCwiSGVpZ2h0IjoxNC4wLCJCb3JkZXJTdHlsZSI6eyIkaWQiOiIzODIiLCJMaW5lQ29sb3IiOnsiJHJlZiI6IjM1NCJ9LCJMaW5lV2VpZ2h0IjowLjAsIkxpbmVUeXBlIjowLCJQYXJlbnRTdHlsZSI6bnVsbH0sIlBhcmVudFN0eWxlIjpudWxsfSwiVGl0bGVTdHlsZSI6eyIkaWQiOiIzODMiLCJGb250U2V0dGluZ3MiOnsiJGlkIjoiMzg0IiwiRm9udFNpemUiOjExLCJGb250TmFtZSI6IkNhbGlicmkiLCJJc0JvbGQiOnRydWUsIklzSXRhbGljIjpmYWxzZSwiSXNVbmRlcmxpbmVkIjpmYWxzZSwiUGFyZW50U3R5bGUiOm51bGx9LCJBdXRvU2l6ZSI6MCwiRm9yZWdyb3VuZCI6eyIkaWQiOiIzODUiLCJDb2xvciI6eyIkaWQiOiIzODY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zODciLCJDb2xvciI6eyIkaWQiOiIzODgiLCJBIjowLCJSIjoyNTUsIkciOjI1NSwiQiI6MjU1fX0sIklzVmlzaWJsZSI6ZmFsc2UsIldpZHRoIjowLjAsIkhlaWdodCI6MC4wLCJCb3JkZXJTdHlsZSI6eyIkaWQiOiIzODkiLCJMaW5lQ29sb3IiOm51bGwsIkxpbmVXZWlnaHQiOjAuMCwiTGluZVR5cGUiOjAsIlBhcmVudFN0eWxlIjpudWxsfSwiUGFyZW50U3R5bGUiOm51bGx9LCJEYXRlU3R5bGUiOnsiJGlkIjoiMzkwIiwiRm9udFNldHRpbmdzIjp7IiRpZCI6IjM5MSIsIkZvbnRTaXplIjoxMCwiRm9udE5hbWUiOiJDYWxpYnJpIiwiSXNCb2xkIjpmYWxzZSwiSXNJdGFsaWMiOmZhbHNlLCJJc1VuZGVybGluZWQiOmZhbHNlLCJQYXJlbnRTdHlsZSI6bnVsbH0sIkF1dG9TaXplIjowLCJGb3JlZ3JvdW5kIjp7IiRpZCI6IjM5MiIsIkNvbG9yIjp7IiRpZCI6IjM5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zOTQiLCJDb2xvciI6eyIkaWQiOiIzOTUiLCJBIjowLCJSIjoyNTUsIkciOjI1NSwiQiI6MjU1fX0sIklzVmlzaWJsZSI6ZmFsc2UsIldpZHRoIjowLjAsIkhlaWdodCI6MC4wLCJCb3JkZXJTdHlsZSI6eyIkaWQiOiIzOTYiLCJMaW5lQ29sb3IiOm51bGwsIkxpbmVXZWlnaHQiOjAuMCwiTGluZVR5cGUiOjAsIlBhcmVudFN0eWxlIjpudWxsfSwiUGFyZW50U3R5bGUiOm51bGx9LCJEYXRlRm9ybWF0Ijp7IiRyZWYiOiIxMjQifSwiV2Vla051bWJlcmluZyI6eyIkaWQiOiIzOTciLCJGb3JtYXQiOjAsIklzVmlzaWJsZSI6ZmFsc2UsIkxhc3RLbm93blZpc2liaWxpdHlTdGF0ZSI6ZmFsc2V9LCJJc1Zpc2libGUiOnRydWUsIlBhcmVudFN0eWxlIjpudWxsfSwiSW5kZXgiOjcsIlBlcmNlbnRhZ2VDb21wbGV0ZSI6bnVsbCwiUG9zaXRpb24iOnsiUmF0aW8iOjAuMCwiSXNDdXN0b20iOmZhbHNlfSwiRGF0ZUZvcm1hdCI6eyIkcmVmIjoiMTI0In0sIldlZWtOdW1iZXJpbmciOnsiJGlkIjoiMzk4IiwiRm9ybWF0IjowLCJJc1Zpc2libGUiOmZhbHNlLCJMYXN0S25vd25WaXNpYmlsaXR5U3RhdGUiOmZhbHNlfSwiUmVsYXRlZFRhc2tJZCI6IjMzOWFhMjFmLTljZjctNDRmNy1iYjNkLWNlZDk4ZWVhYTk0NiIsIklkIjoiMmJiYjIxZmMtYTA4NS00MmViLWFlNjMtZjZmMzQ0MDM3MzFkIiwiSW1wb3J0SWQiOiIiLCJUaXRsZSI6IlJldmlldyIsIk5vdGUiOm51bGwsIkh5cGVybGluayI6eyIkaWQiOiIzOTkiLCJBZGRyZXNzIjoiIiwiU3ViQWRkcmVzcyI6IiJ9LCJJc0NoYW5nZWQiOmZhbHNlLCJJc05ldyI6ZmFsc2V9XSwiVGFza0RlZmluaXRpb24iOnsiJGlkIjoiNDAwIiwiR3JvdXBOYW1lIjpudWxsLCJTdGFydERhdGUiOiIyMDIwLTAxLTIwVDAwOjAwOjAwIiwiRW5kRGF0ZSI6IjIwMjAtMDMtMjBUMjM6NTk6MDAiLCJQZXJjZW50YWdlQ29tcGxldGUiOjQwLjAsIlN0eWxlIjp7IiRpZCI6IjQwMSIsIlNoYXBlIjowLCJTaGFwZVRoaWNrbmVzcyI6MSwiRHVyYXRpb25Gb3JtYXQiOjAsIkluY2x1ZGVOb25Xb3JraW5nRGF5c0luRHVyYXRpb24iOmZhbHNlLCJQZXJjZW50YWdlQ29tcGxldGVTdHlsZSI6eyIkaWQiOiI0MDIiLCJGb250U2V0dGluZ3MiOnsiJGlkIjoiNDAzIiwiRm9udFNpemUiOjEwLCJGb250TmFtZSI6IkNhbGlicmkiLCJJc0JvbGQiOmZhbHNlLCJJc0l0YWxpYyI6ZmFsc2UsIklzVW5kZXJsaW5lZCI6ZmFsc2UsIlBhcmVudFN0eWxlIjpudWxsfSwiQXV0b1NpemUiOjAsIkZvcmVncm91bmQiOnsiJGlkIjoiNDA0IiwiQ29sb3IiOnsiJGlkIjoiNDA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wNiIsIlRvcCI6MC4wLCJMZWZ0IjowLjAsIlJpZ2h0IjowLjAsIkJvdHRvbSI6MC4wfSwiUGFkZGluZyI6eyIkaWQiOiI0MDciLCJUb3AiOjAuMCwiTGVmdCI6MC4wLCJSaWdodCI6MC4wLCJCb3R0b20iOjAuMH0sIkJhY2tncm91bmQiOnsiJHJlZiI6IjQzIn0sIklzVmlzaWJsZSI6dHJ1ZSwiV2lkdGgiOjAuMCwiSGVpZ2h0IjowLjAsIkJvcmRlclN0eWxlIjp7IiRpZCI6IjQwOCIsIkxpbmVDb2xvciI6bnVsbCwiTGluZVdlaWdodCI6MC4wLCJMaW5lVHlwZSI6MCwiUGFyZW50U3R5bGUiOm51bGx9LCJQYXJlbnRTdHlsZSI6bnVsbH0sIkR1cmF0aW9uU3R5bGUiOnsiJGlkIjoiNDA5IiwiRm9udFNldHRpbmdzIjp7IiRpZCI6IjQxMCIsIkZvbnRTaXplIjoxMCwiRm9udE5hbWUiOiJDYWxpYnJpIiwiSXNCb2xkIjpmYWxzZSwiSXNJdGFsaWMiOmZhbHNlLCJJc1VuZGVybGluZWQiOmZhbHNlLCJQYXJlbnRTdHlsZSI6bnVsbH0sIkF1dG9TaXplIjowLCJGb3JlZ3JvdW5kIjp7IiRpZCI6IjQxMSIsIkNvbG9yIjp7IiRpZCI6IjQx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xMyIsIlRvcCI6MC4wLCJMZWZ0IjowLjAsIlJpZ2h0IjowLjAsIkJvdHRvbSI6MC4wfSwiUGFkZGluZyI6eyIkaWQiOiI0MTQiLCJUb3AiOjAuMCwiTGVmdCI6MC4wLCJSaWdodCI6MC4wLCJCb3R0b20iOjAuMH0sIkJhY2tncm91bmQiOnsiJGlkIjoiNDE1IiwiQ29sb3IiOnsiJGlkIjoiNDE2IiwiQSI6ODksIlIiOjAsIkciOjAsIkIiOjB9fSwiSXNWaXNpYmxlIjp0cnVlLCJXaWR0aCI6MC4wLCJIZWlnaHQiOjAuMCwiQm9yZGVyU3R5bGUiOnsiJGlkIjoiNDE3IiwiTGluZUNvbG9yIjpudWxsLCJMaW5lV2VpZ2h0IjowLjAsIkxpbmVUeXBlIjowLCJQYXJlbnRTdHlsZSI6bnVsbH0sIlBhcmVudFN0eWxlIjpudWxsfSwiSG9yaXpvbnRhbENvbm5lY3RvclN0eWxlIjp7IiRpZCI6IjQxOCIsIkxpbmVDb2xvciI6eyIkaWQiOiI0MTkiLCIkdHlwZSI6Ik5MUkUuQ29tbW9uLkRvbS5Tb2xpZENvbG9yQnJ1c2gsIE5MUkUuQ29tbW9uIiwiQ29sb3IiOnsiJGlkIjoiNDIwIiwiQSI6MjU1LCJSIjoyMDQsIkciOjIwNCwiQiI6MjA0fX0sIkxpbmVXZWlnaHQiOjEuMCwiTGluZVR5cGUiOjAsIlBhcmVudFN0eWxlIjpudWxsfSwiVmVydGljYWxDb25uZWN0b3JTdHlsZSI6eyIkaWQiOiI0MjEiLCJMaW5lQ29sb3IiOnsiJGlkIjoiNDIyIiwiJHR5cGUiOiJOTFJFLkNvbW1vbi5Eb20uU29saWRDb2xvckJydXNoLCBOTFJFLkNvbW1vbiIsIkNvbG9yIjp7IiRpZCI6IjQyM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QyNCIsIk1hcmdpbiI6eyIkaWQiOiI0MjUiLCJUb3AiOjAuMCwiTGVmdCI6NC4wLCJSaWdodCI6NC4wLCJCb3R0b20iOjAuMH0sIlBhZGRpbmciOnsiJGlkIjoiNDI2IiwiVG9wIjowLjAsIkxlZnQiOjAuMCwiUmlnaHQiOjAuMCwiQm90dG9tIjowLjB9LCJCYWNrZ3JvdW5kIjp7IiRpZCI6IjQyNyIsIkNvbG9yIjp7IiRpZCI6IjQyOCIsIkEiOjI1NSwiUiI6MTEyLCJHIjoxNzMsIkIiOjcxfX0sIklzVmlzaWJsZSI6dHJ1ZSwiV2lkdGgiOjAuMCwiSGVpZ2h0IjoxNi4wLCJCb3JkZXJTdHlsZSI6eyIkaWQiOiI0MjkiLCJMaW5lQ29sb3IiOnsiJGlkIjoiNDMwIiwiJHR5cGUiOiJOTFJFLkNvbW1vbi5Eb20uU29saWRDb2xvckJydXNoLCBOTFJFLkNvbW1vbiIsIkNvbG9yIjp7IiRpZCI6IjQzMSIsIkEiOjI1NSwiUiI6MjU1LCJHIjoyNTUsIkIiOjI1NX19LCJMaW5lV2VpZ2h0IjoyLjAsIkxpbmVUeXBlIjowLCJQYXJlbnRTdHlsZSI6bnVsbH0sIlBhcmVudFN0eWxlIjpudWxsfSwiVGl0bGVTdHlsZSI6eyIkaWQiOiI0MzIiLCJGb250U2V0dGluZ3MiOnsiJGlkIjoiNDMzIiwiRm9udFNpemUiOjExLCJGb250TmFtZSI6IkNhbGlicmkiLCJJc0JvbGQiOnRydWUsIklzSXRhbGljIjpmYWxzZSwiSXNVbmRlcmxpbmVkIjpmYWxzZSwiUGFyZW50U3R5bGUiOm51bGx9LCJBdXRvU2l6ZSI6MCwiRm9yZWdyb3VuZCI6eyIkaWQiOiI0MzQiLCJDb2xvciI6eyIkaWQiOiI0Mz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DM2IiwiVG9wIjowLjAsIkxlZnQiOjAuMCwiUmlnaHQiOjAuMCwiQm90dG9tIjowLjB9LCJQYWRkaW5nIjp7IiRpZCI6IjQzNyIsIlRvcCI6MC4wLCJMZWZ0IjowLjAsIlJpZ2h0IjowLjAsIkJvdHRvbSI6MC4wfSwiQmFja2dyb3VuZCI6eyIkaWQiOiI0MzgiLCJDb2xvciI6eyIkaWQiOiI0MzkiLCJBIjowLCJSIjoyNTUsIkciOjI1NSwiQiI6MjU1fX0sIklzVmlzaWJsZSI6dHJ1ZSwiV2lkdGgiOjAuMCwiSGVpZ2h0IjowLjAsIkJvcmRlclN0eWxlIjp7IiRpZCI6IjQ0MCIsIkxpbmVDb2xvciI6bnVsbCwiTGluZVdlaWdodCI6MC4wLCJMaW5lVHlwZSI6MCwiUGFyZW50U3R5bGUiOm51bGx9LCJQYXJlbnRTdHlsZSI6bnVsbH0sIkRhdGVTdHlsZSI6eyIkaWQiOiI0NDEiLCJGb250U2V0dGluZ3MiOnsiJGlkIjoiNDQyIiwiRm9udFNpemUiOjEwLCJGb250TmFtZSI6IkNhbGlicmkiLCJJc0JvbGQiOmZhbHNlLCJJc0l0YWxpYyI6ZmFsc2UsIklzVW5kZXJsaW5lZCI6ZmFsc2UsIlBhcmVudFN0eWxlIjpudWxsfSwiQXV0b1NpemUiOjAsIkZvcmVncm91bmQiOnsiJGlkIjoiNDQzIiwiQ29sb3IiOnsiJGlkIjoiND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NDUiLCJUb3AiOjAuMCwiTGVmdCI6MC4wLCJSaWdodCI6MC4wLCJCb3R0b20iOjAuMH0sIlBhZGRpbmciOnsiJGlkIjoiNDQ2IiwiVG9wIjowLjAsIkxlZnQiOjAuMCwiUmlnaHQiOjAuMCwiQm90dG9tIjowLjB9LCJCYWNrZ3JvdW5kIjp7IiRpZCI6IjQ0NyIsIkNvbG9yIjp7IiRyZWYiOiI0MTYifX0sIklzVmlzaWJsZSI6dHJ1ZSwiV2lkdGgiOjAuMCwiSGVpZ2h0IjowLjAsIkJvcmRlclN0eWxlIjp7IiRpZCI6IjQ0OCIsIkxpbmVDb2xvciI6bnVsbCwiTGluZVdlaWdodCI6MC4wLCJMaW5lVHlwZSI6MCwiUGFyZW50U3R5bGUiOm51bGx9LCJQYXJlbnRTdHlsZSI6bnVsbH0sIkRhdGVGb3JtYXQiOnsiJGlkIjoiNDQ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1MCIsIkZvcm1hdCI6MCwiSXNWaXNpYmxlIjpmYWxzZSwiTGFzdEtub3duVmlzaWJpbGl0eVN0YXRlIjpmYWxzZX0sIklzVmlzaWJsZSI6dHJ1ZSwiUGFyZW50U3R5bGUiOm51bGx9LCJJbmRleCI6NSwiU21hcnREdXJhdGlvbkFjdGl2YXRlZCI6ZmFsc2UsIkRhdGVGb3JtYXQiOnsiJHJlZiI6IjQ0OSJ9LCJXZWVrTnVtYmVyaW5nIjp7IiRpZCI6IjQ1MSIsIkZvcm1hdCI6MCwiSXNWaXNpYmxlIjpmYWxzZSwiTGFzdEtub3duVmlzaWJpbGl0eVN0YXRlIjpmYWxzZX0sIklkIjoiMzM5YWEyMWYtOWNmNy00NGY3LWJiM2QtY2VkOThlZWFhOTQ2IiwiSW1wb3J0SWQiOiI4IiwiVGl0bGUiOiJWYWxpZGF0aW9uIFRlc3RpbmciLCJOb3RlIjpudWxsLCJIeXBlcmxpbmsiOnsiJGlkIjoiNDUyIiwiQWRkcmVzcyI6IiIsIlN1YkFkZHJlc3MiOiIifSwiSXNDaGFuZ2VkIjpmYWxzZSwiSXNOZXciOmZhbHNlfX1dLCJfbWlsZXN0b25lcyI6W10sIklkIjoiNTkwNzMwZjMtNTQ5MS00Y2M0LWFkNzctYzA1ZTVkZWU3MTg4IiwiSXNTaW5nbGVJdGVtUm93IjpmYWxzZX1dLCJJbmRleCI6MCwiSWQiOiI0N2U0ZDNmMC0xOTFlLTQzNjUtYWMzYi1kYzljNjdjMTRiNDciLCJIZWFkZXJUZXh0IjoiUmVsZWFzZSA0LjMiLCJJc0RlZmF1bHQiOmZhbHNlLCJTdHlsZSI6eyIkaWQiOiI0NTMiLCJIZWFkZXJTdHlsZSI6eyIkaWQiOiI0NTQiLCJUZXh0U3R5bGUiOnsiJGlkIjoiNDU1IiwiRm9udFNldHRpbmdzIjp7IiRpZCI6IjQ1NiIsIkZvbnRTaXplIjoxMSwiRm9udE5hbWUiOiJDYWxpYnJpIiwiSXNCb2xkIjpmYWxzZSwiSXNJdGFsaWMiOmZhbHNlLCJJc1VuZGVybGluZWQiOmZhbHNlLCJQYXJlbnRTdHlsZSI6bnVsbH0sIkF1dG9TaXplIjoyLCJGb3JlZ3JvdW5kIjp7IiRpZCI6IjQ1NyIsIkNvbG9yIjp7IiRpZCI6IjQ1OCIsIkEiOjI1NSwiUiI6MCwiRyI6MCwiQiI6MH19LCJNYXhXaWR0aCI6NTkuMTg2MTE5ODczODE3MDA2LCJNYXhIZWlnaHQiOjAuMCwiU21hcnRGb3JlZ3JvdW5kSXNBY3RpdmUiOmZhbHNlLCJIb3Jpem9udGFsQWxpZ25tZW50IjowLCJWZXJ0aWNhbEFsaWdubWVudCI6MCwiU21hcnRGb3JlZ3JvdW5kIjpudWxsLCJCYWNrZ3JvdW5kRmlsbFR5cGUiOjAsIk1hcmdpbiI6eyIkaWQiOiI0NTkiLCJUb3AiOjAuMCwiTGVmdCI6MC4wLCJSaWdodCI6MC4wLCJCb3R0b20iOjAuMH0sIlBhZGRpbmciOnsiJGlkIjoiNDYwIiwiVG9wIjowLjAsIkxlZnQiOjAuMCwiUmlnaHQiOjAuMCwiQm90dG9tIjowLjB9LCJCYWNrZ3JvdW5kIjpudWxsLCJJc1Zpc2libGUiOnRydWUsIldpZHRoIjowLjAsIkhlaWdodCI6MC4wLCJCb3JkZXJTdHlsZSI6bnVsbCwiUGFyZW50U3R5bGUiOm51bGx9LCJSZWN0YW5nbGVTdHlsZSI6eyIkaWQiOiI0NjEiLCJNYXJnaW4iOnsiJGlkIjoiNDYyIiwiVG9wIjowLjAsIkxlZnQiOjAuMCwiUmlnaHQiOjAuMCwiQm90dG9tIjowLjB9LCJQYWRkaW5nIjp7IiRpZCI6IjQ2MyIsIlRvcCI6MC4wLCJMZWZ0IjowLjAsIlJpZ2h0IjowLjAsIkJvdHRvbSI6MC4wfSwiQmFja2dyb3VuZCI6eyIkaWQiOiI0NjQiLCJDb2xvciI6eyIkaWQiOiI0NjUiLCJBIjo2MywiUiI6MjU1LCJHIjoxOTIsIkIiOjB9fSwiSXNWaXNpYmxlIjp0cnVlLCJXaWR0aCI6MC4wLCJIZWlnaHQiOjAuMCwiQm9yZGVyU3R5bGUiOnsiJGlkIjoiNDY2IiwiTGluZUNvbG9yIjp7IiRpZCI6IjQ2NyIsIiR0eXBlIjoiTkxSRS5Db21tb24uRG9tLlNvbGlkQ29sb3JCcnVzaCwgTkxSRS5Db21tb24iLCJDb2xvciI6eyIkaWQiOiI0NjgiLCJBIjoyNTUsIlIiOjI1NSwiRyI6MCwiQiI6MH19LCJMaW5lV2VpZ2h0IjowLjAsIkxpbmVUeXBlIjowLCJQYXJlbnRTdHlsZSI6bnVsbH0sIlBhcmVudFN0eWxlIjpudWxsfSwiTWFyZ2luIjp7IiRpZCI6IjQ2OSIsIlRvcCI6MC4wLCJMZWZ0IjowLjAsIlJpZ2h0IjowLjAsIkJvdHRvbSI6MC4wfSwiUGFkZGluZyI6eyIkaWQiOiI0NzAiLCJUb3AiOjAuMCwiTGVmdCI6MC4wLCJSaWdodCI6MC4wLCJCb3R0b20iOjAuMH0sIkJhY2tncm91bmQiOm51bGwsIklzVmlzaWJsZSI6dHJ1ZSwiV2lkdGgiOjAuMCwiSGVpZ2h0IjowLjAsIkJvcmRlclN0eWxlIjpudWxsLCJQYXJlbnRTdHlsZSI6bnVsbH0sIkJhY2tncm91bmRTdHlsZSI6eyIkaWQiOiI0NzEiLCJNYXJnaW4iOnsiJGlkIjoiNDcyIiwiVG9wIjowLjAsIkxlZnQiOjAuMCwiUmlnaHQiOjAuMCwiQm90dG9tIjowLjB9LCJQYWRkaW5nIjp7IiRpZCI6IjQ3MyIsIlRvcCI6MC4wLCJMZWZ0IjowLjAsIlJpZ2h0IjowLjAsIkJvdHRvbSI6MC4wfSwiQmFja2dyb3VuZCI6eyIkcmVmIjoiMjUifSwiSXNWaXNpYmxlIjp0cnVlLCJXaWR0aCI6MC4wLCJIZWlnaHQiOjAuMCwiQm9yZGVyU3R5bGUiOnsiJGlkIjoiNDc0IiwiTGluZUNvbG9yIjp7IiRpZCI6IjQ3NSIsIiR0eXBlIjoiTkxSRS5Db21tb24uRG9tLlNvbGlkQ29sb3JCcnVzaCwgTkxSRS5Db21tb24iLCJDb2xvciI6eyIkaWQiOiI0NzYiLCJBIjoyNTUsIlIiOjI1NSwiRyI6MCwiQiI6MH19LCJMaW5lV2VpZ2h0IjowLjAsIkxpbmVUeXBlIjowLCJQYXJlbnRTdHlsZSI6bnVsbH0sIlBhcmVudFN0eWxlIjpudWxsfSwiTWFyZ2luIjp7IiRpZCI6IjQ3NyIsIlRvcCI6MC4wLCJMZWZ0IjowLjAsIlJpZ2h0IjowLjAsIkJvdHRvbSI6MC4wfSwiUGFkZGluZyI6eyIkaWQiOiI0NzgiLCJUb3AiOjAuMCwiTGVmdCI6MC4wLCJSaWdodCI6MC4wLCJCb3R0b20iOjAuMH0sIklzVmlzaWJsZSI6dHJ1ZSwiV2lkdGgiOjAuMCwiSGVpZ2h0IjowLjAsIkJvcmRlclN0eWxlIjpudWxsLCJQYXJlbnRTdHlsZSI6bnVsbH19LHsiJGlkIjoiNDc5IiwiX3Jvd3MiOlt7IiRpZCI6IjQ4MCIsIl90YXNrcyI6W3siJGlkIjoiNDgxIiwiX2F0dGFjaGVkTWlsZXN0b25lcyI6W10sIlRhc2tEZWZpbml0aW9uIjp7IiRpZCI6IjQ4MiIsIkdyb3VwTmFtZSI6bnVsbCwiU3RhcnREYXRlIjoiMjAxOS0xMC0yOFQwMDowMDowMCIsIkVuZERhdGUiOiIyMDE5LTEyLTA2VDIzOjU5OjAwIiwiUGVyY2VudGFnZUNvbXBsZXRlIjoxMDAuMCwiU3R5bGUiOnsiJGlkIjoiNDgzIiwiU2hhcGUiOjAsIlNoYXBlVGhpY2tuZXNzIjoxLCJEdXJhdGlvbkZvcm1hdCI6MCwiSW5jbHVkZU5vbldvcmtpbmdEYXlzSW5EdXJhdGlvbiI6ZmFsc2UsIlBlcmNlbnRhZ2VDb21wbGV0ZVN0eWxlIjp7IiRpZCI6IjQ4NCIsIkZvbnRTZXR0aW5ncyI6eyIkaWQiOiI0ODUiLCJGb250U2l6ZSI6MTAsIkZvbnROYW1lIjoiQ2FsaWJyaSIsIklzQm9sZCI6ZmFsc2UsIklzSXRhbGljIjpmYWxzZSwiSXNVbmRlcmxpbmVkIjpmYWxzZSwiUGFyZW50U3R5bGUiOm51bGx9LCJBdXRvU2l6ZSI6MCwiRm9yZWdyb3VuZCI6eyIkaWQiOiI0ODYiLCJDb2xvciI6eyIkaWQiOiI0O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Dg4IiwiVG9wIjowLjAsIkxlZnQiOjAuMCwiUmlnaHQiOjAuMCwiQm90dG9tIjowLjB9LCJQYWRkaW5nIjp7IiRpZCI6IjQ4OSIsIlRvcCI6MC4wLCJMZWZ0IjowLjAsIlJpZ2h0IjowLjAsIkJvdHRvbSI6MC4wfSwiQmFja2dyb3VuZCI6eyIkcmVmIjoiNDMifSwiSXNWaXNpYmxlIjp0cnVlLCJXaWR0aCI6MC4wLCJIZWlnaHQiOjAuMCwiQm9yZGVyU3R5bGUiOnsiJGlkIjoiNDkwIiwiTGluZUNvbG9yIjpudWxsLCJMaW5lV2VpZ2h0IjowLjAsIkxpbmVUeXBlIjowLCJQYXJlbnRTdHlsZSI6bnVsbH0sIlBhcmVudFN0eWxlIjpudWxsfSwiRHVyYXRpb25TdHlsZSI6eyIkaWQiOiI0OTEiLCJGb250U2V0dGluZ3MiOnsiJGlkIjoiNDkyIiwiRm9udFNpemUiOjEwLCJGb250TmFtZSI6IkNhbGlicmkiLCJJc0JvbGQiOmZhbHNlLCJJc0l0YWxpYyI6ZmFsc2UsIklzVW5kZXJsaW5lZCI6ZmFsc2UsIlBhcmVudFN0eWxlIjpudWxsfSwiQXV0b1NpemUiOjAsIkZvcmVncm91bmQiOnsiJGlkIjoiNDkzIiwiQ29sb3IiOnsiJGlkIjoiND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k1IiwiVG9wIjowLjAsIkxlZnQiOjAuMCwiUmlnaHQiOjAuMCwiQm90dG9tIjowLjB9LCJQYWRkaW5nIjp7IiRpZCI6IjQ5NiIsIlRvcCI6MC4wLCJMZWZ0IjowLjAsIlJpZ2h0IjowLjAsIkJvdHRvbSI6MC4wfSwiQmFja2dyb3VuZCI6eyIkaWQiOiI0OTciLCJDb2xvciI6eyIkaWQiOiI0OTgiLCJBIjo4OSwiUiI6MCwiRyI6MCwiQiI6MH19LCJJc1Zpc2libGUiOnRydWUsIldpZHRoIjowLjAsIkhlaWdodCI6MC4wLCJCb3JkZXJTdHlsZSI6eyIkaWQiOiI0OTkiLCJMaW5lQ29sb3IiOm51bGwsIkxpbmVXZWlnaHQiOjAuMCwiTGluZVR5cGUiOjAsIlBhcmVudFN0eWxlIjpudWxsfSwiUGFyZW50U3R5bGUiOm51bGx9LCJIb3Jpem9udGFsQ29ubmVjdG9yU3R5bGUiOnsiJGlkIjoiNTAwIiwiTGluZUNvbG9yIjp7IiRpZCI6IjUwMSIsIiR0eXBlIjoiTkxSRS5Db21tb24uRG9tLlNvbGlkQ29sb3JCcnVzaCwgTkxSRS5Db21tb24iLCJDb2xvciI6eyIkaWQiOiI1MDIiLCJBIjoyNTUsIlIiOjIwNCwiRyI6MjA0LCJCIjoyMDR9fSwiTGluZVdlaWdodCI6MS4wLCJMaW5lVHlwZSI6MCwiUGFyZW50U3R5bGUiOm51bGx9LCJWZXJ0aWNhbENvbm5lY3RvclN0eWxlIjp7IiRpZCI6IjUwMyIsIkxpbmVDb2xvciI6eyIkaWQiOiI1MDQiLCIkdHlwZSI6Ik5MUkUuQ29tbW9uLkRvbS5Tb2xpZENvbG9yQnJ1c2gsIE5MUkUuQ29tbW9uIiwiQ29sb3IiOnsiJGlkIjoiNTA1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TA2IiwiTWFyZ2luIjp7IiRpZCI6IjUwNyIsIlRvcCI6MC4wLCJMZWZ0Ijo0LjAsIlJpZ2h0Ijo0LjAsIkJvdHRvbSI6MC4wfSwiUGFkZGluZyI6eyIkaWQiOiI1MDgiLCJUb3AiOjAuMCwiTGVmdCI6MC4wLCJSaWdodCI6MC4wLCJCb3R0b20iOjAuMH0sIkJhY2tncm91bmQiOnsiJGlkIjoiNTA5IiwiQ29sb3IiOnsiJGlkIjoiNTEwIiwiQSI6MjU1LCJSIjoxMTUsIkciOjExNSwiQiI6MTE1fX0sIklzVmlzaWJsZSI6dHJ1ZSwiV2lkdGgiOjAuMCwiSGVpZ2h0IjoxNi4wLCJCb3JkZXJTdHlsZSI6eyIkaWQiOiI1MTEiLCJMaW5lQ29sb3IiOnsiJGlkIjoiNTEyIiwiJHR5cGUiOiJOTFJFLkNvbW1vbi5Eb20uU29saWRDb2xvckJydXNoLCBOTFJFLkNvbW1vbiIsIkNvbG9yIjp7IiRpZCI6IjUxMyIsIkEiOjI1NSwiUiI6MjU1LCJHIjoyNTUsIkIiOjI1NX19LCJMaW5lV2VpZ2h0IjoyLjAsIkxpbmVUeXBlIjowLCJQYXJlbnRTdHlsZSI6bnVsbH0sIlBhcmVudFN0eWxlIjpudWxsfSwiVGl0bGVTdHlsZSI6eyIkaWQiOiI1MTQiLCJGb250U2V0dGluZ3MiOnsiJGlkIjoiNTE1IiwiRm9udFNpemUiOjExLCJGb250TmFtZSI6IkNhbGlicmkiLCJJc0JvbGQiOnRydWUsIklzSXRhbGljIjpmYWxzZSwiSXNVbmRlcmxpbmVkIjpmYWxzZSwiUGFyZW50U3R5bGUiOm51bGx9LCJBdXRvU2l6ZSI6MCwiRm9yZWdyb3VuZCI6eyIkaWQiOiI1MTYiLCJDb2xvciI6eyIkaWQiOiI1MTc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TE4IiwiVG9wIjowLjAsIkxlZnQiOjAuMCwiUmlnaHQiOjAuMCwiQm90dG9tIjowLjB9LCJQYWRkaW5nIjp7IiRpZCI6IjUxOSIsIlRvcCI6MC4wLCJMZWZ0IjowLjAsIlJpZ2h0IjowLjAsIkJvdHRvbSI6MC4wfSwiQmFja2dyb3VuZCI6eyIkaWQiOiI1MjAiLCJDb2xvciI6eyIkaWQiOiI1MjEiLCJBIjowLCJSIjoyNTUsIkciOjI1NSwiQiI6MjU1fX0sIklzVmlzaWJsZSI6dHJ1ZSwiV2lkdGgiOjAuMCwiSGVpZ2h0IjowLjAsIkJvcmRlclN0eWxlIjp7IiRpZCI6IjUyMiIsIkxpbmVDb2xvciI6bnVsbCwiTGluZVdlaWdodCI6MC4wLCJMaW5lVHlwZSI6MCwiUGFyZW50U3R5bGUiOm51bGx9LCJQYXJlbnRTdHlsZSI6bnVsbH0sIkRhdGVTdHlsZSI6eyIkaWQiOiI1MjMiLCJGb250U2V0dGluZ3MiOnsiJGlkIjoiNTI0IiwiRm9udFNpemUiOjEwLCJGb250TmFtZSI6IkNhbGlicmkiLCJJc0JvbGQiOmZhbHNlLCJJc0l0YWxpYyI6ZmFsc2UsIklzVW5kZXJsaW5lZCI6ZmFsc2UsIlBhcmVudFN0eWxlIjpudWxsfSwiQXV0b1NpemUiOjAsIkZvcmVncm91bmQiOnsiJGlkIjoiNTI1IiwiQ29sb3IiOnsiJGlkIjoiNT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yZWYiOiI0OTgifX0sIklzVmlzaWJsZSI6dHJ1ZSwiV2lkdGgiOjAuMCwiSGVpZ2h0IjowLjAsIkJvcmRlclN0eWxlIjp7IiRpZCI6IjUzMCIsIkxpbmVDb2xvciI6bnVsbCwiTGluZVdlaWdodCI6MC4wLCJMaW5lVHlwZSI6MCwiUGFyZW50U3R5bGUiOm51bGx9LCJQYXJlbnRTdHlsZSI6bnVsbH0sIkRhdGVGb3JtYXQiOnsiJGlkIjoiNT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zMiIsIkZvcm1hdCI6MCwiSXNWaXNpYmxlIjpmYWxzZSwiTGFzdEtub3duVmlzaWJpbGl0eVN0YXRlIjpmYWxzZX0sIklzVmlzaWJsZSI6dHJ1ZSwiUGFyZW50U3R5bGUiOm51bGx9LCJJbmRleCI6OSwiU21hcnREdXJhdGlvbkFjdGl2YXRlZCI6ZmFsc2UsIkRhdGVGb3JtYXQiOnsiJHJlZiI6IjUzMSJ9LCJXZWVrTnVtYmVyaW5nIjp7IiRpZCI6IjUzMyIsIkZvcm1hdCI6MCwiSXNWaXNpYmxlIjpmYWxzZSwiTGFzdEtub3duVmlzaWJpbGl0eVN0YXRlIjpmYWxzZX0sIklkIjoiMGQ0NzljZjktNjRjZC00NDQ5LTllYzgtZjc1Yjc3MjhkNzIwIiwiSW1wb3J0SWQiOiIxMyIsIlRpdGxlIjoiUmVxdWlyZW1lbnRzIEFuYWx5c2lzIiwiTm90ZSI6bnVsbCwiSHlwZXJsaW5rIjp7IiRpZCI6IjUzNCIsIkFkZHJlc3MiOm51bGwsIlN1YkFkZHJlc3MiOm51bGx9LCJJc0NoYW5nZWQiOmZhbHNlLCJJc05ldyI6ZmFsc2V9fSx7IiRpZCI6IjUzNSIsIl9hdHRhY2hlZE1pbGVzdG9uZXMiOltdLCJUYXNrRGVmaW5pdGlvbiI6eyIkaWQiOiI1MzYiLCJHcm91cE5hbWUiOm51bGwsIlN0YXJ0RGF0ZSI6IjIwMjAtMDgtMTdUMDA6MDA6MDAiLCJFbmREYXRlIjoiMjAyMC0wOC0yOFQyMzo1OTowMCIsIlBlcmNlbnRhZ2VDb21wbGV0ZSI6bnVsbCwiU3R5bGUiOnsiJGlkIjoiNTM3IiwiU2hhcGUiOjAsIlNoYXBlVGhpY2tuZXNzIjoxLCJEdXJhdGlvbkZvcm1hdCI6MCwiSW5jbHVkZU5vbldvcmtpbmdEYXlzSW5EdXJhdGlvbiI6ZmFsc2UsIlBlcmNlbnRhZ2VDb21wbGV0ZVN0eWxlIjp7IiRpZCI6IjUzOCIsIkZvbnRTZXR0aW5ncyI6eyIkaWQiOiI1MzkiLCJGb250U2l6ZSI6MTAsIkZvbnROYW1lIjoiQ2FsaWJyaSIsIklzQm9sZCI6ZmFsc2UsIklzSXRhbGljIjpmYWxzZSwiSXNVbmRlcmxpbmVkIjpmYWxzZSwiUGFyZW50U3R5bGUiOm51bGx9LCJBdXRvU2l6ZSI6MCwiRm9yZWdyb3VuZCI6eyIkaWQiOiI1NDAiLCJDb2xvciI6eyIkaWQiOiI1N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TQyIiwiVG9wIjowLjAsIkxlZnQiOjAuMCwiUmlnaHQiOjAuMCwiQm90dG9tIjowLjB9LCJQYWRkaW5nIjp7IiRpZCI6IjU0MyIsIlRvcCI6MC4wLCJMZWZ0IjowLjAsIlJpZ2h0IjowLjAsIkJvdHRvbSI6MC4wfSwiQmFja2dyb3VuZCI6eyIkcmVmIjoiNDMifSwiSXNWaXNpYmxlIjp0cnVlLCJXaWR0aCI6MC4wLCJIZWlnaHQiOjAuMCwiQm9yZGVyU3R5bGUiOnsiJGlkIjoiNTQ0IiwiTGluZUNvbG9yIjpudWxsLCJMaW5lV2VpZ2h0IjowLjAsIkxpbmVUeXBlIjowLCJQYXJlbnRTdHlsZSI6bnVsbH0sIlBhcmVudFN0eWxlIjpudWxsfSwiRHVyYXRpb25TdHlsZSI6eyIkaWQiOiI1NDUiLCJGb250U2V0dGluZ3MiOnsiJGlkIjoiNTQ2IiwiRm9udFNpemUiOjEwLCJGb250TmFtZSI6IkNhbGlicmkiLCJJc0JvbGQiOmZhbHNlLCJJc0l0YWxpYyI6ZmFsc2UsIklzVW5kZXJsaW5lZCI6ZmFsc2UsIlBhcmVudFN0eWxlIjpudWxsfSwiQXV0b1NpemUiOjAsIkZvcmVncm91bmQiOnsiJGlkIjoiNTQ3IiwiQ29sb3IiOnsiJGlkIjoiNTQ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Q5IiwiVG9wIjowLjAsIkxlZnQiOjAuMCwiUmlnaHQiOjAuMCwiQm90dG9tIjowLjB9LCJQYWRkaW5nIjp7IiRpZCI6IjU1MCIsIlRvcCI6MC4wLCJMZWZ0IjowLjAsIlJpZ2h0IjowLjAsIkJvdHRvbSI6MC4wfSwiQmFja2dyb3VuZCI6eyIkaWQiOiI1NTEiLCJDb2xvciI6eyIkaWQiOiI1NTIiLCJBIjo4OSwiUiI6MCwiRyI6MCwiQiI6MH19LCJJc1Zpc2libGUiOnRydWUsIldpZHRoIjowLjAsIkhlaWdodCI6MC4wLCJCb3JkZXJTdHlsZSI6eyIkaWQiOiI1NTMiLCJMaW5lQ29sb3IiOm51bGwsIkxpbmVXZWlnaHQiOjAuMCwiTGluZVR5cGUiOjAsIlBhcmVudFN0eWxlIjpudWxsfSwiUGFyZW50U3R5bGUiOm51bGx9LCJIb3Jpem9udGFsQ29ubmVjdG9yU3R5bGUiOnsiJGlkIjoiNTU0IiwiTGluZUNvbG9yIjp7IiRpZCI6IjU1NSIsIiR0eXBlIjoiTkxSRS5Db21tb24uRG9tLlNvbGlkQ29sb3JCcnVzaCwgTkxSRS5Db21tb24iLCJDb2xvciI6eyIkaWQiOiI1NTYiLCJBIjoyNTUsIlIiOjIwNCwiRyI6MjA0LCJCIjoyMDR9fSwiTGluZVdlaWdodCI6MS4wLCJMaW5lVHlwZSI6MCwiUGFyZW50U3R5bGUiOm51bGx9LCJWZXJ0aWNhbENvbm5lY3RvclN0eWxlIjp7IiRpZCI6IjU1NyIsIkxpbmVDb2xvciI6eyIkaWQiOiI1NTgiLCIkdHlwZSI6Ik5MUkUuQ29tbW9uLkRvbS5Tb2xpZENvbG9yQnJ1c2gsIE5MUkUuQ29tbW9uIiwiQ29sb3IiOnsiJGlkIjoiNTU5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TYwIiwiTWFyZ2luIjp7IiRpZCI6IjU2MSIsIlRvcCI6MC4wLCJMZWZ0Ijo0LjAsIlJpZ2h0Ijo0LjAsIkJvdHRvbSI6MC4wfSwiUGFkZGluZyI6eyIkaWQiOiI1NjIiLCJUb3AiOjAuMCwiTGVmdCI6MC4wLCJSaWdodCI6MC4wLCJCb3R0b20iOjAuMH0sIkJhY2tncm91bmQiOnsiJGlkIjoiNTYzIiwiQ29sb3IiOnsiJGlkIjoiNTY0IiwiQSI6MjU1LCJSIjoyMzcsIkciOjEyNSwiQiI6NDl9fSwiSXNWaXNpYmxlIjp0cnVlLCJXaWR0aCI6MC4wLCJIZWlnaHQiOjE2LjAsIkJvcmRlclN0eWxlIjp7IiRpZCI6IjU2NSIsIkxpbmVDb2xvciI6eyIkaWQiOiI1NjYiLCIkdHlwZSI6Ik5MUkUuQ29tbW9uLkRvbS5Tb2xpZENvbG9yQnJ1c2gsIE5MUkUuQ29tbW9uIiwiQ29sb3IiOnsiJGlkIjoiNTY3IiwiQSI6MjU1LCJSIjoyNTUsIkciOjI1NSwiQiI6MjU1fX0sIkxpbmVXZWlnaHQiOjIuMCwiTGluZVR5cGUiOjAsIlBhcmVudFN0eWxlIjpudWxsfSwiUGFyZW50U3R5bGUiOm51bGx9LCJUaXRsZVN0eWxlIjp7IiRpZCI6IjU2OCIsIkZvbnRTZXR0aW5ncyI6eyIkaWQiOiI1NjkiLCJGb250U2l6ZSI6MTEsIkZvbnROYW1lIjoiQ2FsaWJyaSIsIklzQm9sZCI6dHJ1ZSwiSXNJdGFsaWMiOmZhbHNlLCJJc1VuZGVybGluZWQiOmZhbHNlLCJQYXJlbnRTdHlsZSI6bnVsbH0sIkF1dG9TaXplIjowLCJGb3JlZ3JvdW5kIjp7IiRpZCI6IjU3MCIsIkNvbG9yIjp7IiRpZCI6IjU3M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1NzIiLCJUb3AiOjAuMCwiTGVmdCI6MC4wLCJSaWdodCI6MC4wLCJCb3R0b20iOjAuMH0sIlBhZGRpbmciOnsiJGlkIjoiNTczIiwiVG9wIjowLjAsIkxlZnQiOjAuMCwiUmlnaHQiOjAuMCwiQm90dG9tIjowLjB9LCJCYWNrZ3JvdW5kIjp7IiRpZCI6IjU3NCIsIkNvbG9yIjp7IiRpZCI6IjU3NSIsIkEiOjAsIlIiOjI1NSwiRyI6MjU1LCJCIjoyNTV9fSwiSXNWaXNpYmxlIjp0cnVlLCJXaWR0aCI6MC4wLCJIZWlnaHQiOjAuMCwiQm9yZGVyU3R5bGUiOnsiJGlkIjoiNTc2IiwiTGluZUNvbG9yIjpudWxsLCJMaW5lV2VpZ2h0IjowLjAsIkxpbmVUeXBlIjowLCJQYXJlbnRTdHlsZSI6bnVsbH0sIlBhcmVudFN0eWxlIjpudWxsfSwiRGF0ZVN0eWxlIjp7IiRpZCI6IjU3NyIsIkZvbnRTZXR0aW5ncyI6eyIkaWQiOiI1NzgiLCJGb250U2l6ZSI6MTAsIkZvbnROYW1lIjoiQ2FsaWJyaSIsIklzQm9sZCI6ZmFsc2UsIklzSXRhbGljIjpmYWxzZSwiSXNVbmRlcmxpbmVkIjpmYWxzZSwiUGFyZW50U3R5bGUiOm51bGx9LCJBdXRvU2l6ZSI6MCwiRm9yZWdyb3VuZCI6eyIkaWQiOiI1NzkiLCJDb2xvciI6eyIkaWQiOiI1O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4MSIsIlRvcCI6MC4wLCJMZWZ0IjowLjAsIlJpZ2h0IjowLjAsIkJvdHRvbSI6MC4wfSwiUGFkZGluZyI6eyIkaWQiOiI1ODIiLCJUb3AiOjAuMCwiTGVmdCI6MC4wLCJSaWdodCI6MC4wLCJCb3R0b20iOjAuMH0sIkJhY2tncm91bmQiOnsiJGlkIjoiNTgzIiwiQ29sb3IiOnsiJHJlZiI6IjU1MiJ9fSwiSXNWaXNpYmxlIjp0cnVlLCJXaWR0aCI6MC4wLCJIZWlnaHQiOjAuMCwiQm9yZGVyU3R5bGUiOnsiJGlkIjoiNTg0IiwiTGluZUNvbG9yIjpudWxsLCJMaW5lV2VpZ2h0IjowLjAsIkxpbmVUeXBlIjowLCJQYXJlbnRTdHlsZSI6bnVsbH0sIlBhcmVudFN0eWxlIjpudWxsfSwiRGF0ZUZvcm1hdCI6eyIkaWQiOiI1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g2IiwiRm9ybWF0IjowLCJJc1Zpc2libGUiOmZhbHNlLCJMYXN0S25vd25WaXNpYmlsaXR5U3RhdGUiOmZhbHNlfSwiSXNWaXNpYmxlIjp0cnVlLCJQYXJlbnRTdHlsZSI6bnVsbH0sIkluZGV4IjoxMCwiU21hcnREdXJhdGlvbkFjdGl2YXRlZCI6ZmFsc2UsIkRhdGVGb3JtYXQiOnsiJHJlZiI6IjU4NSJ9LCJXZWVrTnVtYmVyaW5nIjp7IiRpZCI6IjU4NyIsIkZvcm1hdCI6MCwiSXNWaXNpYmxlIjpmYWxzZSwiTGFzdEtub3duVmlzaWJpbGl0eVN0YXRlIjpmYWxzZX0sIklkIjoiNDE4MTQwMDgtYzhjZS00MWU3LWI4MDEtN2I2M2ZiMmU4NDBjIiwiSW1wb3J0SWQiOiIyMCIsIlRpdGxlIjoiRGVwbG95bWVudCIsIk5vdGUiOm51bGwsIkh5cGVybGluayI6eyIkaWQiOiI1ODgiLCJBZGRyZXNzIjpudWxsLCJTdWJBZGRyZXNzIjpudWxsfSwiSXNDaGFuZ2VkIjpmYWxzZSwiSXNOZXciOmZhbHNlfX0seyIkaWQiOiI1ODkiLCJfYXR0YWNoZWRNaWxlc3RvbmVzIjpbXSwiVGFza0RlZmluaXRpb24iOnsiJGlkIjoiNTkwIiwiR3JvdXBOYW1lIjpudWxsLCJTdGFydERhdGUiOiIyMDIwLTA4LTMxVDAwOjAwOjAwIiwiRW5kRGF0ZSI6IjIwMjEtMDctMzBUMjM6NTk6MDAiLCJQZXJjZW50YWdlQ29tcGxldGUiOm51bGwsIlN0eWxlIjp7IiRpZCI6IjU5MSIsIlNoYXBlIjozLCJTaGFwZVRoaWNrbmVzcyI6MSwiRHVyYXRpb25Gb3JtYXQiOjAsIkluY2x1ZGVOb25Xb3JraW5nRGF5c0luRHVyYXRpb24iOmZhbHNlLCJQZXJjZW50YWdlQ29tcGxldGVTdHlsZSI6eyIkaWQiOiI1OTIiLCJGb250U2V0dGluZ3MiOnsiJGlkIjoiNTkzIiwiRm9udFNpemUiOjEwLCJGb250TmFtZSI6IkNhbGlicmkiLCJJc0JvbGQiOmZhbHNlLCJJc0l0YWxpYyI6ZmFsc2UsIklzVW5kZXJsaW5lZCI6ZmFsc2UsIlBhcmVudFN0eWxlIjpudWxsfSwiQXV0b1NpemUiOjAsIkZvcmVncm91bmQiOnsiJGlkIjoiNTk0IiwiQ29sb3IiOnsiJGlkIjoiNTk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5NiIsIlRvcCI6MC4wLCJMZWZ0IjowLjAsIlJpZ2h0IjowLjAsIkJvdHRvbSI6MC4wfSwiUGFkZGluZyI6eyIkaWQiOiI1OTciLCJUb3AiOjAuMCwiTGVmdCI6MC4wLCJSaWdodCI6MC4wLCJCb3R0b20iOjAuMH0sIkJhY2tncm91bmQiOnsiJHJlZiI6IjQzIn0sIklzVmlzaWJsZSI6dHJ1ZSwiV2lkdGgiOjAuMCwiSGVpZ2h0IjowLjAsIkJvcmRlclN0eWxlIjp7IiRpZCI6IjU5OCIsIkxpbmVDb2xvciI6bnVsbCwiTGluZVdlaWdodCI6MC4wLCJMaW5lVHlwZSI6MCwiUGFyZW50U3R5bGUiOm51bGx9LCJQYXJlbnRTdHlsZSI6bnVsbH0sIkR1cmF0aW9uU3R5bGUiOnsiJGlkIjoiNTk5IiwiRm9udFNldHRpbmdzIjp7IiRpZCI6IjYwMCIsIkZvbnRTaXplIjoxMCwiRm9udE5hbWUiOiJDYWxpYnJpIiwiSXNCb2xkIjpmYWxzZSwiSXNJdGFsaWMiOmZhbHNlLCJJc1VuZGVybGluZWQiOmZhbHNlLCJQYXJlbnRTdHlsZSI6bnVsbH0sIkF1dG9TaXplIjowLCJGb3JlZ3JvdW5kIjp7IiRpZCI6IjYwMSIsIkNvbG9yIjp7IiRpZCI6IjYw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wMyIsIlRvcCI6MC4wLCJMZWZ0IjowLjAsIlJpZ2h0IjowLjAsIkJvdHRvbSI6MC4wfSwiUGFkZGluZyI6eyIkaWQiOiI2MDQiLCJUb3AiOjAuMCwiTGVmdCI6MC4wLCJSaWdodCI6MC4wLCJCb3R0b20iOjAuMH0sIkJhY2tncm91bmQiOnsiJGlkIjoiNjA1IiwiQ29sb3IiOnsiJGlkIjoiNjA2IiwiQSI6ODksIlIiOjAsIkciOjAsIkIiOjB9fSwiSXNWaXNpYmxlIjp0cnVlLCJXaWR0aCI6MC4wLCJIZWlnaHQiOjAuMCwiQm9yZGVyU3R5bGUiOnsiJGlkIjoiNjA3IiwiTGluZUNvbG9yIjpudWxsLCJMaW5lV2VpZ2h0IjowLjAsIkxpbmVUeXBlIjowLCJQYXJlbnRTdHlsZSI6bnVsbH0sIlBhcmVudFN0eWxlIjpudWxsfSwiSG9yaXpvbnRhbENvbm5lY3RvclN0eWxlIjp7IiRpZCI6IjYwOCIsIkxpbmVDb2xvciI6eyIkaWQiOiI2MDkiLCIkdHlwZSI6Ik5MUkUuQ29tbW9uLkRvbS5Tb2xpZENvbG9yQnJ1c2gsIE5MUkUuQ29tbW9uIiwiQ29sb3IiOnsiJGlkIjoiNjEwIiwiQSI6MjU1LCJSIjoyMDQsIkciOjIwNCwiQiI6MjA0fX0sIkxpbmVXZWlnaHQiOjEuMCwiTGluZVR5cGUiOjAsIlBhcmVudFN0eWxlIjpudWxsfSwiVmVydGljYWxDb25uZWN0b3JTdHlsZSI6eyIkaWQiOiI2MTEiLCJMaW5lQ29sb3IiOnsiJGlkIjoiNjEyIiwiJHR5cGUiOiJOTFJFLkNvbW1vbi5Eb20uU29saWRDb2xvckJydXNoLCBOTFJFLkNvbW1vbiIsIkNvbG9yIjp7IiRpZCI6IjYxM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YxNCIsIk1hcmdpbiI6eyIkaWQiOiI2MTUiLCJUb3AiOjAuMCwiTGVmdCI6NC4wLCJSaWdodCI6NC4wLCJCb3R0b20iOjAuMH0sIlBhZGRpbmciOnsiJGlkIjoiNjE2IiwiVG9wIjowLjAsIkxlZnQiOjAuMCwiUmlnaHQiOjAuMCwiQm90dG9tIjowLjB9LCJCYWNrZ3JvdW5kIjp7IiRpZCI6IjYxNyIsIkNvbG9yIjp7IiRpZCI6IjYxOCIsIkEiOjI1NSwiUiI6MCwiRyI6MTE0LCJCIjoxODh9fSwiSXNWaXNpYmxlIjp0cnVlLCJXaWR0aCI6MC4wLCJIZWlnaHQiOjE2LjAsIkJvcmRlclN0eWxlIjp7IiRpZCI6IjYxOSIsIkxpbmVDb2xvciI6eyIkaWQiOiI2MjAiLCIkdHlwZSI6Ik5MUkUuQ29tbW9uLkRvbS5Tb2xpZENvbG9yQnJ1c2gsIE5MUkUuQ29tbW9uIiwiQ29sb3IiOnsiJGlkIjoiNjIxIiwiQSI6MjU1LCJSIjoyNTUsIkciOjI1NSwiQiI6MjU1fX0sIkxpbmVXZWlnaHQiOjIuMCwiTGluZVR5cGUiOjAsIlBhcmVudFN0eWxlIjpudWxsfSwiUGFyZW50U3R5bGUiOm51bGx9LCJUaXRsZVN0eWxlIjp7IiRpZCI6IjYyMiIsIkZvbnRTZXR0aW5ncyI6eyIkaWQiOiI2MjMiLCJGb250U2l6ZSI6MTEsIkZvbnROYW1lIjoiQ2FsaWJyaSIsIklzQm9sZCI6dHJ1ZSwiSXNJdGFsaWMiOmZhbHNlLCJJc1VuZGVybGluZWQiOmZhbHNlLCJQYXJlbnRTdHlsZSI6bnVsbH0sIkF1dG9TaXplIjowLCJGb3JlZ3JvdW5kIjp7IiRpZCI6IjYyNCIsIkNvbG9yIjp7IiRpZCI6IjYyN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2MjYiLCJUb3AiOjAuMCwiTGVmdCI6MC4wLCJSaWdodCI6MC4wLCJCb3R0b20iOjAuMH0sIlBhZGRpbmciOnsiJGlkIjoiNjI3IiwiVG9wIjowLjAsIkxlZnQiOjAuMCwiUmlnaHQiOjAuMCwiQm90dG9tIjowLjB9LCJCYWNrZ3JvdW5kIjp7IiRpZCI6IjYyOCIsIkNvbG9yIjp7IiRpZCI6IjYyOSIsIkEiOjAsIlIiOjI1NSwiRyI6MjU1LCJCIjoyNTV9fSwiSXNWaXNpYmxlIjp0cnVlLCJXaWR0aCI6MC4wLCJIZWlnaHQiOjAuMCwiQm9yZGVyU3R5bGUiOnsiJGlkIjoiNjMwIiwiTGluZUNvbG9yIjpudWxsLCJMaW5lV2VpZ2h0IjowLjAsIkxpbmVUeXBlIjowLCJQYXJlbnRTdHlsZSI6bnVsbH0sIlBhcmVudFN0eWxlIjpudWxsfSwiRGF0ZVN0eWxlIjp7IiRpZCI6IjYzMSIsIkZvbnRTZXR0aW5ncyI6eyIkaWQiOiI2MzIiLCJGb250U2l6ZSI6MTAsIkZvbnROYW1lIjoiQ2FsaWJyaSIsIklzQm9sZCI6ZmFsc2UsIklzSXRhbGljIjpmYWxzZSwiSXNVbmRlcmxpbmVkIjpmYWxzZSwiUGFyZW50U3R5bGUiOm51bGx9LCJBdXRvU2l6ZSI6MCwiRm9yZWdyb3VuZCI6eyIkaWQiOiI2MzMiLCJDb2xvciI6eyIkaWQiOiI2M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zNSIsIlRvcCI6MC4wLCJMZWZ0IjowLjAsIlJpZ2h0IjowLjAsIkJvdHRvbSI6MC4wfSwiUGFkZGluZyI6eyIkaWQiOiI2MzYiLCJUb3AiOjAuMCwiTGVmdCI6MC4wLCJSaWdodCI6MC4wLCJCb3R0b20iOjAuMH0sIkJhY2tncm91bmQiOnsiJGlkIjoiNjM3IiwiQ29sb3IiOnsiJHJlZiI6IjYwNiJ9fSwiSXNWaXNpYmxlIjp0cnVlLCJXaWR0aCI6MC4wLCJIZWlnaHQiOjAuMCwiQm9yZGVyU3R5bGUiOnsiJGlkIjoiNjM4IiwiTGluZUNvbG9yIjpudWxsLCJMaW5lV2VpZ2h0IjowLjAsIkxpbmVUeXBlIjowLCJQYXJlbnRTdHlsZSI6bnVsbH0sIlBhcmVudFN0eWxlIjpudWxsfSwiRGF0ZUZvcm1hdCI6eyIkaWQiOiI2M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QwIiwiRm9ybWF0IjowLCJJc1Zpc2libGUiOmZhbHNlLCJMYXN0S25vd25WaXNpYmlsaXR5U3RhdGUiOmZhbHNlfSwiSXNWaXNpYmxlIjp0cnVlLCJQYXJlbnRTdHlsZSI6bnVsbH0sIkluZGV4IjoxMSwiU21hcnREdXJhdGlvbkFjdGl2YXRlZCI6ZmFsc2UsIkRhdGVGb3JtYXQiOnsiJHJlZiI6IjYzOSJ9LCJXZWVrTnVtYmVyaW5nIjp7IiRpZCI6IjY0MSIsIkZvcm1hdCI6MCwiSXNWaXNpYmxlIjpmYWxzZSwiTGFzdEtub3duVmlzaWJpbGl0eVN0YXRlIjpmYWxzZX0sIklkIjoiNmIyNzc1MTUtMWEzYi00NTU3LTg2NzktNzhlMmQ3ZjMwM2RiIiwiSW1wb3J0SWQiOiIyMSIsIlRpdGxlIjoiTWFpbnRlbmFuY2UiLCJOb3RlIjpudWxsLCJIeXBlcmxpbmsiOnsiJGlkIjoiNjQyIiwiQWRkcmVzcyI6bnVsbCwiU3ViQWRkcmVzcyI6bnVsbH0sIklzQ2hhbmdlZCI6ZmFsc2UsIklzTmV3IjpmYWxzZX19LHsiJGlkIjoiNjQzIiwiX2F0dGFjaGVkTWlsZXN0b25lcyI6W3siJGlkIjoiNjQ0IiwiRGF0ZSI6IjIwMjAtMDItMTBUMjM6NTk6MDAiLCJTdHlsZSI6eyIkaWQiOiI2NDUiLCJTaGFwZSI6MCwiQ29ubmVjdG9yTWFyZ2luIjp7IiRpZCI6IjY0NiIsIlRvcCI6MC4wLCJMZWZ0IjoyLjAsIlJpZ2h0IjoyLjAsIkJvdHRvbSI6MC4wfSwiQ29ubmVjdG9yU3R5bGUiOnsiJGlkIjoiNjQ3IiwiTGluZUNvbG9yIjp7IiRpZCI6IjY0OCIsIiR0eXBlIjoiTkxSRS5Db21tb24uRG9tLlNvbGlkQ29sb3JCcnVzaCwgTkxSRS5Db21tb24iLCJDb2xvciI6eyIkaWQiOiI2NDkiLCJBIjoxMjcsIlIiOjAsIkciOjAsIkIiOjB9fSwiTGluZVdlaWdodCI6MS4wLCJMaW5lVHlwZSI6MCwiUGFyZW50U3R5bGUiOm51bGx9LCJJc0JlbG93VGltZWJhbmQiOnRydWUsIlBvc2l0aW9uT25UYXNrIjoxLCJIaWRlRGF0ZSI6ZmFsc2UsIlNoYXBlU2l6ZSI6MCwiU3BhY2luZyI6Mi4wLCJQYWRkaW5nIjp7IiRyZWYiOiI5NyJ9LCJTaGFwZVN0eWxlIjp7IiRpZCI6IjY1MCIsIk1hcmdpbiI6eyIkcmVmIjoiOTkifSwiUGFkZGluZyI6eyIkcmVmIjoiMTAwIn0sIkJhY2tncm91bmQiOnsiJGlkIjoiNjUxIiwiQ29sb3IiOnsiJGlkIjoiNjUyIiwiQSI6MjU1LCJSIjowLCJHIjowLCJCIjowfX0sIklzVmlzaWJsZSI6dHJ1ZSwiV2lkdGgiOjEyLjAsIkhlaWdodCI6MTQuMCwiQm9yZGVyU3R5bGUiOnsiJGlkIjoiNjUzIiwiTGluZUNvbG9yIjp7IiRyZWYiOiIzNTQifSwiTGluZVdlaWdodCI6MC4wLCJMaW5lVHlwZSI6MCwiUGFyZW50U3R5bGUiOm51bGx9LCJQYXJlbnRTdHlsZSI6bnVsbH0sIlRpdGxlU3R5bGUiOnsiJGlkIjoiNjU0IiwiRm9udFNldHRpbmdzIjp7IiRpZCI6IjY1NSIsIkZvbnRTaXplIjoxMSwiRm9udE5hbWUiOiJDYWxpYnJpIiwiSXNCb2xkIjp0cnVlLCJJc0l0YWxpYyI6ZmFsc2UsIklzVW5kZXJsaW5lZCI6ZmFsc2UsIlBhcmVudFN0eWxlIjpudWxsfSwiQXV0b1NpemUiOjAsIkZvcmVncm91bmQiOnsiJGlkIjoiNjU2IiwiQ29sb3IiOnsiJGlkIjoiNjU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TAifSwiUGFkZGluZyI6eyIkcmVmIjoiMTExIn0sIkJhY2tncm91bmQiOnsiJGlkIjoiNjU4IiwiQ29sb3IiOnsiJGlkIjoiNjU5IiwiQSI6MCwiUiI6MjU1LCJHIjoyNTUsIkIiOjI1NX19LCJJc1Zpc2libGUiOmZhbHNlLCJXaWR0aCI6MC4wLCJIZWlnaHQiOjAuMCwiQm9yZGVyU3R5bGUiOnsiJGlkIjoiNjYwIiwiTGluZUNvbG9yIjpudWxsLCJMaW5lV2VpZ2h0IjowLjAsIkxpbmVUeXBlIjowLCJQYXJlbnRTdHlsZSI6bnVsbH0sIlBhcmVudFN0eWxlIjpudWxsfSwiRGF0ZVN0eWxlIjp7IiRpZCI6IjY2MSIsIkZvbnRTZXR0aW5ncyI6eyIkaWQiOiI2NjIiLCJGb250U2l6ZSI6MTAsIkZvbnROYW1lIjoiQ2FsaWJyaSIsIklzQm9sZCI6ZmFsc2UsIklzSXRhbGljIjpmYWxzZSwiSXNVbmRlcmxpbmVkIjpmYWxzZSwiUGFyZW50U3R5bGUiOm51bGx9LCJBdXRvU2l6ZSI6MCwiRm9yZWdyb3VuZCI6eyIkaWQiOiI2NjMiLCJDb2xvciI6eyIkaWQiOiI2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NjY1IiwiQ29sb3IiOnsiJGlkIjoiNjY2IiwiQSI6MCwiUiI6MjU1LCJHIjoyNTUsIkIiOjI1NX19LCJJc1Zpc2libGUiOmZhbHNlLCJXaWR0aCI6MC4wLCJIZWlnaHQiOjAuMCwiQm9yZGVyU3R5bGUiOnsiJGlkIjoiNjY3IiwiTGluZUNvbG9yIjpudWxsLCJMaW5lV2VpZ2h0IjowLjAsIkxpbmVUeXBlIjowLCJQYXJlbnRTdHlsZSI6bnVsbH0sIlBhcmVudFN0eWxlIjpudWxsfSwiRGF0ZUZvcm1hdCI6eyIkaWQiOiI2N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Y5IiwiRm9ybWF0IjowLCJJc1Zpc2libGUiOmZhbHNlLCJMYXN0S25vd25WaXNpYmlsaXR5U3RhdGUiOmZhbHNlfSwiSXNWaXNpYmxlIjp0cnVlLCJQYXJlbnRTdHlsZSI6bnVsbH0sIkluZGV4IjoxMywiUGVyY2VudGFnZUNvbXBsZXRlIjpudWxsLCJQb3NpdGlvbiI6eyJSYXRpbyI6MC4wLCJJc0N1c3RvbSI6ZmFsc2V9LCJEYXRlRm9ybWF0Ijp7IiRyZWYiOiI2NjgifSwiV2Vla051bWJlcmluZyI6eyIkaWQiOiI2NzAiLCJGb3JtYXQiOjAsIklzVmlzaWJsZSI6ZmFsc2UsIkxhc3RLbm93blZpc2liaWxpdHlTdGF0ZSI6ZmFsc2V9LCJSZWxhdGVkVGFza0lkIjoiNmI5MDA4YjctYjFkNC00MTA4LThlMjEtNTdhYTY1YjE5NzJiIiwiSWQiOiJlNTFhMzMwOC01YjZiLTQwNzMtYThkOS03YjM5M2IzYWE1YWMiLCJJbXBvcnRJZCI6IiIsIlRpdGxlIjoiUmV2aWV3IiwiTm90ZSI6bnVsbCwiSHlwZXJsaW5rIjp7IiRpZCI6IjY3MSIsIkFkZHJlc3MiOiIiLCJTdWJBZGRyZXNzIjoiIn0sIklzQ2hhbmdlZCI6ZmFsc2UsIklzTmV3IjpmYWxzZX1dLCJUYXNrRGVmaW5pdGlvbiI6eyIkaWQiOiI2NzIiLCJHcm91cE5hbWUiOm51bGwsIlN0YXJ0RGF0ZSI6IjIwMTktMTItMDlUMDA6MDA6MDAiLCJFbmREYXRlIjoiMjAyMC0wMi0yOFQyMzo1OTowMCIsIlBlcmNlbnRhZ2VDb21wbGV0ZSI6NzUuMCwiU3R5bGUiOnsiJGlkIjoiNjczIiwiU2hhcGUiOjAsIlNoYXBlVGhpY2tuZXNzIjoxLCJEdXJhdGlvbkZvcm1hdCI6MCwiSW5jbHVkZU5vbldvcmtpbmdEYXlzSW5EdXJhdGlvbiI6ZmFsc2UsIlBlcmNlbnRhZ2VDb21wbGV0ZVN0eWxlIjp7IiRpZCI6IjY3NCIsIkZvbnRTZXR0aW5ncyI6eyIkaWQiOiI2NzUiLCJGb250U2l6ZSI6MTAsIkZvbnROYW1lIjoiQ2FsaWJyaSIsIklzQm9sZCI6ZmFsc2UsIklzSXRhbGljIjpmYWxzZSwiSXNVbmRlcmxpbmVkIjpmYWxzZSwiUGFyZW50U3R5bGUiOm51bGx9LCJBdXRvU2l6ZSI6MCwiRm9yZWdyb3VuZCI6eyIkaWQiOiI2NzYiLCJDb2xvciI6eyIkaWQiOiI2Nz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jc4IiwiVG9wIjowLjAsIkxlZnQiOjAuMCwiUmlnaHQiOjAuMCwiQm90dG9tIjowLjB9LCJQYWRkaW5nIjp7IiRpZCI6IjY3OSIsIlRvcCI6MC4wLCJMZWZ0IjowLjAsIlJpZ2h0IjowLjAsIkJvdHRvbSI6MC4wfSwiQmFja2dyb3VuZCI6eyIkcmVmIjoiNDMifSwiSXNWaXNpYmxlIjp0cnVlLCJXaWR0aCI6MC4wLCJIZWlnaHQiOjAuMCwiQm9yZGVyU3R5bGUiOnsiJGlkIjoiNjgwIiwiTGluZUNvbG9yIjpudWxsLCJMaW5lV2VpZ2h0IjowLjAsIkxpbmVUeXBlIjowLCJQYXJlbnRTdHlsZSI6bnVsbH0sIlBhcmVudFN0eWxlIjpudWxsfSwiRHVyYXRpb25TdHlsZSI6eyIkaWQiOiI2ODEiLCJGb250U2V0dGluZ3MiOnsiJGlkIjoiNjgyIiwiRm9udFNpemUiOjEwLCJGb250TmFtZSI6IkNhbGlicmkiLCJJc0JvbGQiOmZhbHNlLCJJc0l0YWxpYyI6ZmFsc2UsIklzVW5kZXJsaW5lZCI6ZmFsc2UsIlBhcmVudFN0eWxlIjpudWxsfSwiQXV0b1NpemUiOjAsIkZvcmVncm91bmQiOnsiJGlkIjoiNjgzIiwiQ29sb3IiOnsiJGlkIjoiNjg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g1IiwiVG9wIjowLjAsIkxlZnQiOjAuMCwiUmlnaHQiOjAuMCwiQm90dG9tIjowLjB9LCJQYWRkaW5nIjp7IiRpZCI6IjY4NiIsIlRvcCI6MC4wLCJMZWZ0IjowLjAsIlJpZ2h0IjowLjAsIkJvdHRvbSI6MC4wfSwiQmFja2dyb3VuZCI6eyIkaWQiOiI2ODciLCJDb2xvciI6eyIkaWQiOiI2ODgiLCJBIjo4OSwiUiI6MCwiRyI6MCwiQiI6MH19LCJJc1Zpc2libGUiOnRydWUsIldpZHRoIjowLjAsIkhlaWdodCI6MC4wLCJCb3JkZXJTdHlsZSI6eyIkaWQiOiI2ODkiLCJMaW5lQ29sb3IiOm51bGwsIkxpbmVXZWlnaHQiOjAuMCwiTGluZVR5cGUiOjAsIlBhcmVudFN0eWxlIjpudWxsfSwiUGFyZW50U3R5bGUiOm51bGx9LCJIb3Jpem9udGFsQ29ubmVjdG9yU3R5bGUiOnsiJGlkIjoiNjkwIiwiTGluZUNvbG9yIjp7IiRpZCI6IjY5MSIsIiR0eXBlIjoiTkxSRS5Db21tb24uRG9tLlNvbGlkQ29sb3JCcnVzaCwgTkxSRS5Db21tb24iLCJDb2xvciI6eyIkaWQiOiI2OTIiLCJBIjoyNTUsIlIiOjIwNCwiRyI6MjA0LCJCIjoyMDR9fSwiTGluZVdlaWdodCI6MS4wLCJMaW5lVHlwZSI6MCwiUGFyZW50U3R5bGUiOm51bGx9LCJWZXJ0aWNhbENvbm5lY3RvclN0eWxlIjp7IiRpZCI6IjY5MyIsIkxpbmVDb2xvciI6eyIkaWQiOiI2OTQiLCIkdHlwZSI6Ik5MUkUuQ29tbW9uLkRvbS5Tb2xpZENvbG9yQnJ1c2gsIE5MUkUuQ29tbW9uIiwiQ29sb3IiOnsiJGlkIjoiNjk1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jk2IiwiTWFyZ2luIjp7IiRpZCI6IjY5NyIsIlRvcCI6MC4wLCJMZWZ0Ijo0LjAsIlJpZ2h0Ijo0LjAsIkJvdHRvbSI6MC4wfSwiUGFkZGluZyI6eyIkaWQiOiI2OTgiLCJUb3AiOjAuMCwiTGVmdCI6MC4wLCJSaWdodCI6MC4wLCJCb3R0b20iOjAuMH0sIkJhY2tncm91bmQiOnsiJGlkIjoiNjk5IiwiQ29sb3IiOnsiJGlkIjoiNzAwIiwiQSI6MjU1LCJSIjoxMTEsIkciOjQ5LCJCIjoxNTJ9fSwiSXNWaXNpYmxlIjp0cnVlLCJXaWR0aCI6MC4wLCJIZWlnaHQiOjE2LjAsIkJvcmRlclN0eWxlIjp7IiRpZCI6IjcwMSIsIkxpbmVDb2xvciI6eyIkaWQiOiI3MDIiLCIkdHlwZSI6Ik5MUkUuQ29tbW9uLkRvbS5Tb2xpZENvbG9yQnJ1c2gsIE5MUkUuQ29tbW9uIiwiQ29sb3IiOnsiJGlkIjoiNzAzIiwiQSI6MjU1LCJSIjoyNTUsIkciOjI1NSwiQiI6MjU1fX0sIkxpbmVXZWlnaHQiOjIuMCwiTGluZVR5cGUiOjAsIlBhcmVudFN0eWxlIjpudWxsfSwiUGFyZW50U3R5bGUiOm51bGx9LCJUaXRsZVN0eWxlIjp7IiRpZCI6IjcwNCIsIkZvbnRTZXR0aW5ncyI6eyIkaWQiOiI3MDUiLCJGb250U2l6ZSI6MTEsIkZvbnROYW1lIjoiQ2FsaWJyaSIsIklzQm9sZCI6dHJ1ZSwiSXNJdGFsaWMiOmZhbHNlLCJJc1VuZGVybGluZWQiOmZhbHNlLCJQYXJlbnRTdHlsZSI6bnVsbH0sIkF1dG9TaXplIjowLCJGb3JlZ3JvdW5kIjp7IiRpZCI6IjcwNiIsIkNvbG9yIjp7IiRpZCI6IjcwN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3MDgiLCJUb3AiOjAuMCwiTGVmdCI6MC4wLCJSaWdodCI6MC4wLCJCb3R0b20iOjAuMH0sIlBhZGRpbmciOnsiJGlkIjoiNzA5IiwiVG9wIjowLjAsIkxlZnQiOjAuMCwiUmlnaHQiOjAuMCwiQm90dG9tIjowLjB9LCJCYWNrZ3JvdW5kIjp7IiRpZCI6IjcxMCIsIkNvbG9yIjp7IiRpZCI6IjcxMSIsIkEiOjAsIlIiOjI1NSwiRyI6MjU1LCJCIjoyNTV9fSwiSXNWaXNpYmxlIjp0cnVlLCJXaWR0aCI6MC4wLCJIZWlnaHQiOjAuMCwiQm9yZGVyU3R5bGUiOnsiJGlkIjoiNzEyIiwiTGluZUNvbG9yIjpudWxsLCJMaW5lV2VpZ2h0IjowLjAsIkxpbmVUeXBlIjowLCJQYXJlbnRTdHlsZSI6bnVsbH0sIlBhcmVudFN0eWxlIjpudWxsfSwiRGF0ZVN0eWxlIjp7IiRpZCI6IjcxMyIsIkZvbnRTZXR0aW5ncyI6eyIkaWQiOiI3MTQiLCJGb250U2l6ZSI6MTAsIkZvbnROYW1lIjoiQ2FsaWJyaSIsIklzQm9sZCI6ZmFsc2UsIklzSXRhbGljIjpmYWxzZSwiSXNVbmRlcmxpbmVkIjpmYWxzZSwiUGFyZW50U3R5bGUiOm51bGx9LCJBdXRvU2l6ZSI6MCwiRm9yZWdyb3VuZCI6eyIkaWQiOiI3MTUiLCJDb2xvciI6eyIkaWQiOiI3M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xNyIsIlRvcCI6MC4wLCJMZWZ0IjowLjAsIlJpZ2h0IjowLjAsIkJvdHRvbSI6MC4wfSwiUGFkZGluZyI6eyIkaWQiOiI3MTgiLCJUb3AiOjAuMCwiTGVmdCI6MC4wLCJSaWdodCI6MC4wLCJCb3R0b20iOjAuMH0sIkJhY2tncm91bmQiOnsiJGlkIjoiNzE5IiwiQ29sb3IiOnsiJHJlZiI6IjY4OCJ9fSwiSXNWaXNpYmxlIjp0cnVlLCJXaWR0aCI6MC4wLCJIZWlnaHQiOjAuMCwiQm9yZGVyU3R5bGUiOnsiJGlkIjoiNzIwIiwiTGluZUNvbG9yIjpudWxsLCJMaW5lV2VpZ2h0IjowLjAsIkxpbmVUeXBlIjowLCJQYXJlbnRTdHlsZSI6bnVsbH0sIlBhcmVudFN0eWxlIjpudWxsfSwiRGF0ZUZvcm1hdCI6eyIkaWQiOiI3M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IyIiwiRm9ybWF0IjowLCJJc1Zpc2libGUiOmZhbHNlLCJMYXN0S25vd25WaXNpYmlsaXR5U3RhdGUiOmZhbHNlfSwiSXNWaXNpYmxlIjp0cnVlLCJQYXJlbnRTdHlsZSI6bnVsbH0sIkluZGV4IjoxMiwiU21hcnREdXJhdGlvbkFjdGl2YXRlZCI6ZmFsc2UsIkRhdGVGb3JtYXQiOnsiJHJlZiI6IjcyMSJ9LCJXZWVrTnVtYmVyaW5nIjp7IiRpZCI6IjcyMyIsIkZvcm1hdCI6MCwiSXNWaXNpYmxlIjpmYWxzZSwiTGFzdEtub3duVmlzaWJpbGl0eVN0YXRlIjpmYWxzZX0sIklkIjoiNmI5MDA4YjctYjFkNC00MTA4LThlMjEtNTdhYTY1YjE5NzJiIiwiSW1wb3J0SWQiOiIxNCIsIlRpdGxlIjoiU29mdHdhcmUgRGVzaWduIiwiTm90ZSI6bnVsbCwiSHlwZXJsaW5rIjp7IiRpZCI6IjcyNCIsIkFkZHJlc3MiOm51bGwsIlN1YkFkZHJlc3MiOm51bGx9LCJJc0NoYW5nZWQiOmZhbHNlLCJJc05ldyI6ZmFsc2V9fSx7IiRpZCI6IjcyNSIsIl9hdHRhY2hlZE1pbGVzdG9uZXMiOlt7IiRpZCI6IjcyNiIsIkRhdGUiOiIyMDIwLTA2LTEyVDIzOjU5OjAwIiwiU3R5bGUiOnsiJGlkIjoiNzI3IiwiU2hhcGUiOjAsIkNvbm5lY3Rvck1hcmdpbiI6eyIkaWQiOiI3MjgiLCJUb3AiOjAuMCwiTGVmdCI6Mi4wLCJSaWdodCI6Mi4wLCJCb3R0b20iOjAuMH0sIkNvbm5lY3RvclN0eWxlIjp7IiRpZCI6IjcyOSIsIkxpbmVDb2xvciI6eyIkaWQiOiI3MzAiLCIkdHlwZSI6Ik5MUkUuQ29tbW9uLkRvbS5Tb2xpZENvbG9yQnJ1c2gsIE5MUkUuQ29tbW9uIiwiQ29sb3IiOnsiJGlkIjoiNzMxIiwiQSI6MTI3LCJSIjowLCJHIjowLCJCIjowfX0sIkxpbmVXZWlnaHQiOjEuMCwiTGluZVR5cGUiOjAsIlBhcmVudFN0eWxlIjpudWxsfSwiSXNCZWxvd1RpbWViYW5kIjp0cnVlLCJQb3NpdGlvbk9uVGFzayI6MSwiSGlkZURhdGUiOmZhbHNlLCJTaGFwZVNpemUiOjAsIlNwYWNpbmciOjIuMCwiUGFkZGluZyI6eyIkcmVmIjoiOTcifSwiU2hhcGVTdHlsZSI6eyIkaWQiOiI3MzIiLCJNYXJnaW4iOnsiJHJlZiI6Ijk5In0sIlBhZGRpbmciOnsiJHJlZiI6IjEwMCJ9LCJCYWNrZ3JvdW5kIjp7IiRpZCI6IjczMyIsIkNvbG9yIjp7IiRpZCI6IjczNCIsIkEiOjI1NSwiUiI6MCwiRyI6MCwiQiI6MH19LCJJc1Zpc2libGUiOnRydWUsIldpZHRoIjoxMi4wLCJIZWlnaHQiOjE0LjAsIkJvcmRlclN0eWxlIjp7IiRpZCI6IjczNSIsIkxpbmVDb2xvciI6eyIkcmVmIjoiMzU0In0sIkxpbmVXZWlnaHQiOjAuMCwiTGluZVR5cGUiOjAsIlBhcmVudFN0eWxlIjpudWxsfSwiUGFyZW50U3R5bGUiOm51bGx9LCJUaXRsZVN0eWxlIjp7IiRpZCI6IjczNiIsIkZvbnRTZXR0aW5ncyI6eyIkaWQiOiI3MzciLCJGb250U2l6ZSI6MTEsIkZvbnROYW1lIjoiQ2FsaWJyaSIsIklzQm9sZCI6dHJ1ZSwiSXNJdGFsaWMiOmZhbHNlLCJJc1VuZGVybGluZWQiOmZhbHNlLCJQYXJlbnRTdHlsZSI6bnVsbH0sIkF1dG9TaXplIjowLCJGb3JlZ3JvdW5kIjp7IiRpZCI6IjczOCIsIkNvbG9yIjp7IiRpZCI6Ijcz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c0MCIsIkNvbG9yIjp7IiRpZCI6Ijc0MSIsIkEiOjAsIlIiOjI1NSwiRyI6MjU1LCJCIjoyNTV9fSwiSXNWaXNpYmxlIjpmYWxzZSwiV2lkdGgiOjAuMCwiSGVpZ2h0IjowLjAsIkJvcmRlclN0eWxlIjp7IiRpZCI6Ijc0MiIsIkxpbmVDb2xvciI6bnVsbCwiTGluZVdlaWdodCI6MC4wLCJMaW5lVHlwZSI6MCwiUGFyZW50U3R5bGUiOm51bGx9LCJQYXJlbnRTdHlsZSI6bnVsbH0sIkRhdGVTdHlsZSI6eyIkaWQiOiI3NDMiLCJGb250U2V0dGluZ3MiOnsiJGlkIjoiNzQ0IiwiRm9udFNpemUiOjEwLCJGb250TmFtZSI6IkNhbGlicmkiLCJJc0JvbGQiOmZhbHNlLCJJc0l0YWxpYyI6ZmFsc2UsIklzVW5kZXJsaW5lZCI6ZmFsc2UsIlBhcmVudFN0eWxlIjpudWxsfSwiQXV0b1NpemUiOjAsIkZvcmVncm91bmQiOnsiJGlkIjoiNzQ1IiwiQ29sb3IiOnsiJGlkIjoiNzQ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5In0sIlBhZGRpbmciOnsiJHJlZiI6IjEyMCJ9LCJCYWNrZ3JvdW5kIjp7IiRpZCI6Ijc0NyIsIkNvbG9yIjp7IiRpZCI6Ijc0OCIsIkEiOjAsIlIiOjI1NSwiRyI6MjU1LCJCIjoyNTV9fSwiSXNWaXNpYmxlIjpmYWxzZSwiV2lkdGgiOjAuMCwiSGVpZ2h0IjowLjAsIkJvcmRlclN0eWxlIjp7IiRpZCI6Ijc0OSIsIkxpbmVDb2xvciI6bnVsbCwiTGluZVdlaWdodCI6MC4wLCJMaW5lVHlwZSI6MCwiUGFyZW50U3R5bGUiOm51bGx9LCJQYXJlbnRTdHlsZSI6bnVsbH0sIkRhdGVGb3JtYXQiOnsiJHJlZiI6IjY2OCJ9LCJXZWVrTnVtYmVyaW5nIjp7IiRpZCI6Ijc1MCIsIkZvcm1hdCI6MCwiSXNWaXNpYmxlIjpmYWxzZSwiTGFzdEtub3duVmlzaWJpbGl0eVN0YXRlIjpmYWxzZX0sIklzVmlzaWJsZSI6dHJ1ZSwiUGFyZW50U3R5bGUiOm51bGx9LCJJbmRleCI6MTQsIlBlcmNlbnRhZ2VDb21wbGV0ZSI6bnVsbCwiUG9zaXRpb24iOnsiUmF0aW8iOjAuMCwiSXNDdXN0b20iOmZhbHNlfSwiRGF0ZUZvcm1hdCI6eyIkcmVmIjoiNjY4In0sIldlZWtOdW1iZXJpbmciOnsiJGlkIjoiNzUxIiwiRm9ybWF0IjowLCJJc1Zpc2libGUiOmZhbHNlLCJMYXN0S25vd25WaXNpYmlsaXR5U3RhdGUiOmZhbHNlfSwiUmVsYXRlZFRhc2tJZCI6ImM2MDE3MDc4LWU2NDYtNGE4ZC04MTE5LTcyMDI5NGFjNTIxMCIsIklkIjoiZWI3Njc4OTYtNjJmZi00MDEzLWFhODgtYTQ5YjNjMjdkOWVmIiwiSW1wb3J0SWQiOiIiLCJUaXRsZSI6IlJldmlldyIsIk5vdGUiOm51bGwsIkh5cGVybGluayI6eyIkaWQiOiI3NTIiLCJBZGRyZXNzIjoiIiwiU3ViQWRkcmVzcyI6IiJ9LCJJc0NoYW5nZWQiOmZhbHNlLCJJc05ldyI6ZmFsc2V9XSwiVGFza0RlZmluaXRpb24iOnsiJGlkIjoiNzUzIiwiR3JvdXBOYW1lIjpudWxsLCJTdGFydERhdGUiOiIyMDIwLTAyLTEwVDAwOjAwOjAwIiwiRW5kRGF0ZSI6IjIwMjAtMDYtMTJUMjM6NTk6MDAiLCJQZXJjZW50YWdlQ29tcGxldGUiOjEwLjAsIlN0eWxlIjp7IiRpZCI6Ijc1NCIsIlNoYXBlIjowLCJTaGFwZVRoaWNrbmVzcyI6MSwiRHVyYXRpb25Gb3JtYXQiOjAsIkluY2x1ZGVOb25Xb3JraW5nRGF5c0luRHVyYXRpb24iOmZhbHNlLCJQZXJjZW50YWdlQ29tcGxldGVTdHlsZSI6eyIkaWQiOiI3NTUiLCJGb250U2V0dGluZ3MiOnsiJGlkIjoiNzU2IiwiRm9udFNpemUiOjEwLCJGb250TmFtZSI6IkNhbGlicmkiLCJJc0JvbGQiOmZhbHNlLCJJc0l0YWxpYyI6ZmFsc2UsIklzVW5kZXJsaW5lZCI6ZmFsc2UsIlBhcmVudFN0eWxlIjpudWxsfSwiQXV0b1NpemUiOjAsIkZvcmVncm91bmQiOnsiJGlkIjoiNzU3IiwiQ29sb3IiOnsiJGlkIjoiNzU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1OSIsIlRvcCI6MC4wLCJMZWZ0IjowLjAsIlJpZ2h0IjowLjAsIkJvdHRvbSI6MC4wfSwiUGFkZGluZyI6eyIkaWQiOiI3NjAiLCJUb3AiOjAuMCwiTGVmdCI6MC4wLCJSaWdodCI6MC4wLCJCb3R0b20iOjAuMH0sIkJhY2tncm91bmQiOnsiJHJlZiI6IjQzIn0sIklzVmlzaWJsZSI6dHJ1ZSwiV2lkdGgiOjAuMCwiSGVpZ2h0IjowLjAsIkJvcmRlclN0eWxlIjp7IiRpZCI6Ijc2MSIsIkxpbmVDb2xvciI6bnVsbCwiTGluZVdlaWdodCI6MC4wLCJMaW5lVHlwZSI6MCwiUGFyZW50U3R5bGUiOm51bGx9LCJQYXJlbnRTdHlsZSI6bnVsbH0sIkR1cmF0aW9uU3R5bGUiOnsiJGlkIjoiNzYyIiwiRm9udFNldHRpbmdzIjp7IiRpZCI6Ijc2MyIsIkZvbnRTaXplIjoxMCwiRm9udE5hbWUiOiJDYWxpYnJpIiwiSXNCb2xkIjpmYWxzZSwiSXNJdGFsaWMiOmZhbHNlLCJJc1VuZGVybGluZWQiOmZhbHNlLCJQYXJlbnRTdHlsZSI6bnVsbH0sIkF1dG9TaXplIjowLCJGb3JlZ3JvdW5kIjp7IiRpZCI6Ijc2NCIsIkNvbG9yIjp7IiRpZCI6Ijc2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2NiIsIlRvcCI6MC4wLCJMZWZ0IjowLjAsIlJpZ2h0IjowLjAsIkJvdHRvbSI6MC4wfSwiUGFkZGluZyI6eyIkaWQiOiI3NjciLCJUb3AiOjAuMCwiTGVmdCI6MC4wLCJSaWdodCI6MC4wLCJCb3R0b20iOjAuMH0sIkJhY2tncm91bmQiOnsiJGlkIjoiNzY4IiwiQ29sb3IiOnsiJGlkIjoiNzY5IiwiQSI6ODksIlIiOjAsIkciOjAsIkIiOjB9fSwiSXNWaXNpYmxlIjp0cnVlLCJXaWR0aCI6MC4wLCJIZWlnaHQiOjAuMCwiQm9yZGVyU3R5bGUiOnsiJGlkIjoiNzcwIiwiTGluZUNvbG9yIjpudWxsLCJMaW5lV2VpZ2h0IjowLjAsIkxpbmVUeXBlIjowLCJQYXJlbnRTdHlsZSI6bnVsbH0sIlBhcmVudFN0eWxlIjpudWxsfSwiSG9yaXpvbnRhbENvbm5lY3RvclN0eWxlIjp7IiRpZCI6Ijc3MSIsIkxpbmVDb2xvciI6eyIkaWQiOiI3NzIiLCIkdHlwZSI6Ik5MUkUuQ29tbW9uLkRvbS5Tb2xpZENvbG9yQnJ1c2gsIE5MUkUuQ29tbW9uIiwiQ29sb3IiOnsiJGlkIjoiNzczIiwiQSI6MjU1LCJSIjoyMDQsIkciOjIwNCwiQiI6MjA0fX0sIkxpbmVXZWlnaHQiOjEuMCwiTGluZVR5cGUiOjAsIlBhcmVudFN0eWxlIjpudWxsfSwiVmVydGljYWxDb25uZWN0b3JTdHlsZSI6eyIkaWQiOiI3NzQiLCJMaW5lQ29sb3IiOnsiJGlkIjoiNzc1IiwiJHR5cGUiOiJOTFJFLkNvbW1vbi5Eb20uU29saWRDb2xvckJydXNoLCBOTFJFLkNvbW1vbiIsIkNvbG9yIjp7IiRpZCI6Ijc3Ni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c3NyIsIk1hcmdpbiI6eyIkaWQiOiI3NzgiLCJUb3AiOjAuMCwiTGVmdCI6NC4wLCJSaWdodCI6NC4wLCJCb3R0b20iOjAuMH0sIlBhZGRpbmciOnsiJGlkIjoiNzc5IiwiVG9wIjowLjAsIkxlZnQiOjAuMCwiUmlnaHQiOjAuMCwiQm90dG9tIjowLjB9LCJCYWNrZ3JvdW5kIjp7IiRpZCI6Ijc4MCIsIkNvbG9yIjp7IiRpZCI6Ijc4MSIsIkEiOjI1NSwiUiI6MTc4LCJHIjoxNCwiQiI6MTh9fSwiSXNWaXNpYmxlIjp0cnVlLCJXaWR0aCI6MC4wLCJIZWlnaHQiOjE2LjAsIkJvcmRlclN0eWxlIjp7IiRpZCI6Ijc4MiIsIkxpbmVDb2xvciI6eyIkaWQiOiI3ODMiLCIkdHlwZSI6Ik5MUkUuQ29tbW9uLkRvbS5Tb2xpZENvbG9yQnJ1c2gsIE5MUkUuQ29tbW9uIiwiQ29sb3IiOnsiJGlkIjoiNzg0IiwiQSI6MjU1LCJSIjoyNTUsIkciOjI1NSwiQiI6MjU1fX0sIkxpbmVXZWlnaHQiOjIuMCwiTGluZVR5cGUiOjAsIlBhcmVudFN0eWxlIjpudWxsfSwiUGFyZW50U3R5bGUiOm51bGx9LCJUaXRsZVN0eWxlIjp7IiRpZCI6Ijc4NSIsIkZvbnRTZXR0aW5ncyI6eyIkaWQiOiI3ODYiLCJGb250U2l6ZSI6MTEsIkZvbnROYW1lIjoiQ2FsaWJyaSIsIklzQm9sZCI6dHJ1ZSwiSXNJdGFsaWMiOmZhbHNlLCJJc1VuZGVybGluZWQiOmZhbHNlLCJQYXJlbnRTdHlsZSI6bnVsbH0sIkF1dG9TaXplIjowLCJGb3JlZ3JvdW5kIjp7IiRpZCI6Ijc4NyIsIkNvbG9yIjp7IiRpZCI6Ijc4O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3ODkiLCJUb3AiOjAuMCwiTGVmdCI6MC4wLCJSaWdodCI6MC4wLCJCb3R0b20iOjAuMH0sIlBhZGRpbmciOnsiJGlkIjoiNzkwIiwiVG9wIjowLjAsIkxlZnQiOjAuMCwiUmlnaHQiOjAuMCwiQm90dG9tIjowLjB9LCJCYWNrZ3JvdW5kIjp7IiRpZCI6Ijc5MSIsIkNvbG9yIjp7IiRpZCI6Ijc5MiIsIkEiOjAsIlIiOjI1NSwiRyI6MjU1LCJCIjoyNTV9fSwiSXNWaXNpYmxlIjp0cnVlLCJXaWR0aCI6MC4wLCJIZWlnaHQiOjAuMCwiQm9yZGVyU3R5bGUiOnsiJGlkIjoiNzkzIiwiTGluZUNvbG9yIjpudWxsLCJMaW5lV2VpZ2h0IjowLjAsIkxpbmVUeXBlIjowLCJQYXJlbnRTdHlsZSI6bnVsbH0sIlBhcmVudFN0eWxlIjpudWxsfSwiRGF0ZVN0eWxlIjp7IiRpZCI6Ijc5NCIsIkZvbnRTZXR0aW5ncyI6eyIkaWQiOiI3OTUiLCJGb250U2l6ZSI6MTAsIkZvbnROYW1lIjoiQ2FsaWJyaSIsIklzQm9sZCI6ZmFsc2UsIklzSXRhbGljIjpmYWxzZSwiSXNVbmRlcmxpbmVkIjpmYWxzZSwiUGFyZW50U3R5bGUiOm51bGx9LCJBdXRvU2l6ZSI6MCwiRm9yZWdyb3VuZCI6eyIkaWQiOiI3OTYiLCJDb2xvciI6eyIkaWQiOiI3O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5OCIsIlRvcCI6MC4wLCJMZWZ0IjowLjAsIlJpZ2h0IjowLjAsIkJvdHRvbSI6MC4wfSwiUGFkZGluZyI6eyIkaWQiOiI3OTkiLCJUb3AiOjAuMCwiTGVmdCI6MC4wLCJSaWdodCI6MC4wLCJCb3R0b20iOjAuMH0sIkJhY2tncm91bmQiOnsiJGlkIjoiODAwIiwiQ29sb3IiOnsiJHJlZiI6Ijc2OSJ9fSwiSXNWaXNpYmxlIjp0cnVlLCJXaWR0aCI6MC4wLCJIZWlnaHQiOjAuMCwiQm9yZGVyU3R5bGUiOnsiJGlkIjoiODAxIiwiTGluZUNvbG9yIjpudWxsLCJMaW5lV2VpZ2h0IjowLjAsIkxpbmVUeXBlIjowLCJQYXJlbnRTdHlsZSI6bnVsbH0sIlBhcmVudFN0eWxlIjpudWxsfSwiRGF0ZUZvcm1hdCI6eyIkaWQiOiI4M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AzIiwiRm9ybWF0IjowLCJJc1Zpc2libGUiOmZhbHNlLCJMYXN0S25vd25WaXNpYmlsaXR5U3RhdGUiOmZhbHNlfSwiSXNWaXNpYmxlIjp0cnVlLCJQYXJlbnRTdHlsZSI6bnVsbH0sIkluZGV4IjoxMywiU21hcnREdXJhdGlvbkFjdGl2YXRlZCI6ZmFsc2UsIkRhdGVGb3JtYXQiOnsiJHJlZiI6IjgwMiJ9LCJXZWVrTnVtYmVyaW5nIjp7IiRpZCI6IjgwNCIsIkZvcm1hdCI6MCwiSXNWaXNpYmxlIjpmYWxzZSwiTGFzdEtub3duVmlzaWJpbGl0eVN0YXRlIjpmYWxzZX0sIklkIjoiYzYwMTcwNzgtZTY0Ni00YThkLTgxMTktNzIwMjk0YWM1MjEwIiwiSW1wb3J0SWQiOiIxNiIsIlRpdGxlIjoiSW1wbGVtZW50YXRpb24iLCJOb3RlIjpudWxsLCJIeXBlcmxpbmsiOnsiJGlkIjoiODA1IiwiQWRkcmVzcyI6bnVsbCwiU3ViQWRkcmVzcyI6bnVsbH0sIklzQ2hhbmdlZCI6ZmFsc2UsIklzTmV3IjpmYWxzZX19LHsiJGlkIjoiODA2IiwiX2F0dGFjaGVkTWlsZXN0b25lcyI6W3siJGlkIjoiODA3IiwiRGF0ZSI6IjIwMjAtMDgtMTRUMjM6NTk6MDAiLCJTdHlsZSI6eyIkaWQiOiI4MDgiLCJTaGFwZSI6MCwiQ29ubmVjdG9yTWFyZ2luIjp7IiRpZCI6IjgwOSIsIlRvcCI6MC4wLCJMZWZ0IjoyLjAsIlJpZ2h0IjoyLjAsIkJvdHRvbSI6MC4wfSwiQ29ubmVjdG9yU3R5bGUiOnsiJGlkIjoiODEwIiwiTGluZUNvbG9yIjp7IiRpZCI6IjgxMSIsIiR0eXBlIjoiTkxSRS5Db21tb24uRG9tLlNvbGlkQ29sb3JCcnVzaCwgTkxSRS5Db21tb24iLCJDb2xvciI6eyIkaWQiOiI4MTIiLCJBIjoxMjcsIlIiOjAsIkciOjAsIkIiOjB9fSwiTGluZVdlaWdodCI6MS4wLCJMaW5lVHlwZSI6MCwiUGFyZW50U3R5bGUiOm51bGx9LCJJc0JlbG93VGltZWJhbmQiOnRydWUsIlBvc2l0aW9uT25UYXNrIjoxLCJIaWRlRGF0ZSI6ZmFsc2UsIlNoYXBlU2l6ZSI6MCwiU3BhY2luZyI6Mi4wLCJQYWRkaW5nIjp7IiRyZWYiOiI5NyJ9LCJTaGFwZVN0eWxlIjp7IiRpZCI6IjgxMyIsIk1hcmdpbiI6eyIkcmVmIjoiOTkifSwiUGFkZGluZyI6eyIkcmVmIjoiMTAwIn0sIkJhY2tncm91bmQiOnsiJGlkIjoiODE0IiwiQ29sb3IiOnsiJGlkIjoiODE1IiwiQSI6MjU1LCJSIjowLCJHIjowLCJCIjowfX0sIklzVmlzaWJsZSI6dHJ1ZSwiV2lkdGgiOjEyLjAsIkhlaWdodCI6MTQuMCwiQm9yZGVyU3R5bGUiOnsiJGlkIjoiODE2IiwiTGluZUNvbG9yIjp7IiRyZWYiOiIzNTQifSwiTGluZVdlaWdodCI6MC4wLCJMaW5lVHlwZSI6MCwiUGFyZW50U3R5bGUiOm51bGx9LCJQYXJlbnRTdHlsZSI6bnVsbH0sIlRpdGxlU3R5bGUiOnsiJGlkIjoiODE3IiwiRm9udFNldHRpbmdzIjp7IiRpZCI6IjgxOCIsIkZvbnRTaXplIjoxMSwiRm9udE5hbWUiOiJDYWxpYnJpIiwiSXNCb2xkIjp0cnVlLCJJc0l0YWxpYyI6ZmFsc2UsIklzVW5kZXJsaW5lZCI6ZmFsc2UsIlBhcmVudFN0eWxlIjpudWxsfSwiQXV0b1NpemUiOjAsIkZvcmVncm91bmQiOnsiJGlkIjoiODE5IiwiQ29sb3IiOnsiJGlkIjoiODI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TAifSwiUGFkZGluZyI6eyIkcmVmIjoiMTExIn0sIkJhY2tncm91bmQiOnsiJGlkIjoiODIxIiwiQ29sb3IiOnsiJGlkIjoiODIyIiwiQSI6MCwiUiI6MjU1LCJHIjoyNTUsIkIiOjI1NX19LCJJc1Zpc2libGUiOmZhbHNlLCJXaWR0aCI6MC4wLCJIZWlnaHQiOjAuMCwiQm9yZGVyU3R5bGUiOnsiJGlkIjoiODIzIiwiTGluZUNvbG9yIjpudWxsLCJMaW5lV2VpZ2h0IjowLjAsIkxpbmVUeXBlIjowLCJQYXJlbnRTdHlsZSI6bnVsbH0sIlBhcmVudFN0eWxlIjpudWxsfSwiRGF0ZVN0eWxlIjp7IiRpZCI6IjgyNCIsIkZvbnRTZXR0aW5ncyI6eyIkaWQiOiI4MjUiLCJGb250U2l6ZSI6MTAsIkZvbnROYW1lIjoiQ2FsaWJyaSIsIklzQm9sZCI6ZmFsc2UsIklzSXRhbGljIjpmYWxzZSwiSXNVbmRlcmxpbmVkIjpmYWxzZSwiUGFyZW50U3R5bGUiOm51bGx9LCJBdXRvU2l6ZSI6MCwiRm9yZWdyb3VuZCI6eyIkaWQiOiI4MjYiLCJDb2xvciI6eyIkaWQiOiI4Mjc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ODI4IiwiQ29sb3IiOnsiJGlkIjoiODI5IiwiQSI6MCwiUiI6MjU1LCJHIjoyNTUsIkIiOjI1NX19LCJJc1Zpc2libGUiOmZhbHNlLCJXaWR0aCI6MC4wLCJIZWlnaHQiOjAuMCwiQm9yZGVyU3R5bGUiOnsiJGlkIjoiODMwIiwiTGluZUNvbG9yIjpudWxsLCJMaW5lV2VpZ2h0IjowLjAsIkxpbmVUeXBlIjowLCJQYXJlbnRTdHlsZSI6bnVsbH0sIlBhcmVudFN0eWxlIjpudWxsfSwiRGF0ZUZvcm1hdCI6eyIkcmVmIjoiNjY4In0sIldlZWtOdW1iZXJpbmciOnsiJGlkIjoiODMxIiwiRm9ybWF0IjowLCJJc1Zpc2libGUiOmZhbHNlLCJMYXN0S25vd25WaXNpYmlsaXR5U3RhdGUiOmZhbHNlfSwiSXNWaXNpYmxlIjp0cnVlLCJQYXJlbnRTdHlsZSI6bnVsbH0sIkluZGV4IjoxNSwiUGVyY2VudGFnZUNvbXBsZXRlIjpudWxsLCJQb3NpdGlvbiI6eyJSYXRpbyI6MC4wLCJJc0N1c3RvbSI6ZmFsc2V9LCJEYXRlRm9ybWF0Ijp7IiRyZWYiOiI2NjgifSwiV2Vla051bWJlcmluZyI6eyIkaWQiOiI4MzIiLCJGb3JtYXQiOjAsIklzVmlzaWJsZSI6ZmFsc2UsIkxhc3RLbm93blZpc2liaWxpdHlTdGF0ZSI6ZmFsc2V9LCJSZWxhdGVkVGFza0lkIjoiZmNiMGVlOTItZmUxYy00YjM0LThhMDYtYmRmYjQ2OWUzNjYwIiwiSWQiOiI2N2Y2YjFkYS0wOTg5LTRiYWQtODExYS0zNWQzY2M0YjQzNWIiLCJJbXBvcnRJZCI6IiIsIlRpdGxlIjoiUmV2aWV3IiwiTm90ZSI6bnVsbCwiSHlwZXJsaW5rIjp7IiRpZCI6IjgzMyIsIkFkZHJlc3MiOiIiLCJTdWJBZGRyZXNzIjoiIn0sIklzQ2hhbmdlZCI6ZmFsc2UsIklzTmV3IjpmYWxzZX1dLCJUYXNrRGVmaW5pdGlvbiI6eyIkaWQiOiI4MzQiLCJHcm91cE5hbWUiOm51bGwsIlN0YXJ0RGF0ZSI6IjIwMjAtMDYtMTVUMDA6MDA6MDAiLCJFbmREYXRlIjoiMjAyMC0wOC0xNFQyMzo1OTowMCIsIlBlcmNlbnRhZ2VDb21wbGV0ZSI6bnVsbCwiU3R5bGUiOnsiJGlkIjoiODM1IiwiU2hhcGUiOjAsIlNoYXBlVGhpY2tuZXNzIjoxLCJEdXJhdGlvbkZvcm1hdCI6MCwiSW5jbHVkZU5vbldvcmtpbmdEYXlzSW5EdXJhdGlvbiI6ZmFsc2UsIlBlcmNlbnRhZ2VDb21wbGV0ZVN0eWxlIjp7IiRpZCI6IjgzNiIsIkZvbnRTZXR0aW5ncyI6eyIkaWQiOiI4MzciLCJGb250U2l6ZSI6MTAsIkZvbnROYW1lIjoiQ2FsaWJyaSIsIklzQm9sZCI6ZmFsc2UsIklzSXRhbGljIjpmYWxzZSwiSXNVbmRlcmxpbmVkIjpmYWxzZSwiUGFyZW50U3R5bGUiOm51bGx9LCJBdXRvU2l6ZSI6MCwiRm9yZWdyb3VuZCI6eyIkaWQiOiI4MzgiLCJDb2xvciI6eyIkaWQiOiI4Mz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ODQwIiwiVG9wIjowLjAsIkxlZnQiOjAuMCwiUmlnaHQiOjAuMCwiQm90dG9tIjowLjB9LCJQYWRkaW5nIjp7IiRpZCI6Ijg0MSIsIlRvcCI6MC4wLCJMZWZ0IjowLjAsIlJpZ2h0IjowLjAsIkJvdHRvbSI6MC4wfSwiQmFja2dyb3VuZCI6eyIkcmVmIjoiNDMifSwiSXNWaXNpYmxlIjp0cnVlLCJXaWR0aCI6MC4wLCJIZWlnaHQiOjAuMCwiQm9yZGVyU3R5bGUiOnsiJGlkIjoiODQyIiwiTGluZUNvbG9yIjpudWxsLCJMaW5lV2VpZ2h0IjowLjAsIkxpbmVUeXBlIjowLCJQYXJlbnRTdHlsZSI6bnVsbH0sIlBhcmVudFN0eWxlIjpudWxsfSwiRHVyYXRpb25TdHlsZSI6eyIkaWQiOiI4NDMiLCJGb250U2V0dGluZ3MiOnsiJGlkIjoiODQ0IiwiRm9udFNpemUiOjEwLCJGb250TmFtZSI6IkNhbGlicmkiLCJJc0JvbGQiOmZhbHNlLCJJc0l0YWxpYyI6ZmFsc2UsIklzVW5kZXJsaW5lZCI6ZmFsc2UsIlBhcmVudFN0eWxlIjpudWxsfSwiQXV0b1NpemUiOjAsIkZvcmVncm91bmQiOnsiJGlkIjoiODQ1IiwiQ29sb3IiOnsiJGlkIjoiODQ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Q3IiwiVG9wIjowLjAsIkxlZnQiOjAuMCwiUmlnaHQiOjAuMCwiQm90dG9tIjowLjB9LCJQYWRkaW5nIjp7IiRpZCI6Ijg0OCIsIlRvcCI6MC4wLCJMZWZ0IjowLjAsIlJpZ2h0IjowLjAsIkJvdHRvbSI6MC4wfSwiQmFja2dyb3VuZCI6eyIkaWQiOiI4NDkiLCJDb2xvciI6eyIkaWQiOiI4NTAiLCJBIjo4OSwiUiI6MCwiRyI6MCwiQiI6MH19LCJJc1Zpc2libGUiOnRydWUsIldpZHRoIjowLjAsIkhlaWdodCI6MC4wLCJCb3JkZXJTdHlsZSI6eyIkaWQiOiI4NTEiLCJMaW5lQ29sb3IiOm51bGwsIkxpbmVXZWlnaHQiOjAuMCwiTGluZVR5cGUiOjAsIlBhcmVudFN0eWxlIjpudWxsfSwiUGFyZW50U3R5bGUiOm51bGx9LCJIb3Jpem9udGFsQ29ubmVjdG9yU3R5bGUiOnsiJGlkIjoiODUyIiwiTGluZUNvbG9yIjp7IiRpZCI6Ijg1MyIsIiR0eXBlIjoiTkxSRS5Db21tb24uRG9tLlNvbGlkQ29sb3JCcnVzaCwgTkxSRS5Db21tb24iLCJDb2xvciI6eyIkaWQiOiI4NTQiLCJBIjoyNTUsIlIiOjIwNCwiRyI6MjA0LCJCIjoyMDR9fSwiTGluZVdlaWdodCI6MS4wLCJMaW5lVHlwZSI6MCwiUGFyZW50U3R5bGUiOm51bGx9LCJWZXJ0aWNhbENvbm5lY3RvclN0eWxlIjp7IiRpZCI6Ijg1NSIsIkxpbmVDb2xvciI6eyIkaWQiOiI4NTYiLCIkdHlwZSI6Ik5MUkUuQ29tbW9uLkRvbS5Tb2xpZENvbG9yQnJ1c2gsIE5MUkUuQ29tbW9uIiwiQ29sb3IiOnsiJGlkIjoiODU3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ODU4IiwiTWFyZ2luIjp7IiRpZCI6Ijg1OSIsIlRvcCI6MC4wLCJMZWZ0Ijo0LjAsIlJpZ2h0Ijo0LjAsIkJvdHRvbSI6MC4wfSwiUGFkZGluZyI6eyIkaWQiOiI4NjAiLCJUb3AiOjAuMCwiTGVmdCI6MC4wLCJSaWdodCI6MC4wLCJCb3R0b20iOjAuMH0sIkJhY2tncm91bmQiOnsiJGlkIjoiODYxIiwiQ29sb3IiOnsiJGlkIjoiODYyIiwiQSI6MjU1LCJSIjoxMTIsIkciOjE3MywiQiI6NzF9fSwiSXNWaXNpYmxlIjp0cnVlLCJXaWR0aCI6MC4wLCJIZWlnaHQiOjE2LjAsIkJvcmRlclN0eWxlIjp7IiRpZCI6Ijg2MyIsIkxpbmVDb2xvciI6eyIkaWQiOiI4NjQiLCIkdHlwZSI6Ik5MUkUuQ29tbW9uLkRvbS5Tb2xpZENvbG9yQnJ1c2gsIE5MUkUuQ29tbW9uIiwiQ29sb3IiOnsiJGlkIjoiODY1IiwiQSI6MjU1LCJSIjoyNTUsIkciOjI1NSwiQiI6MjU1fX0sIkxpbmVXZWlnaHQiOjIuMCwiTGluZVR5cGUiOjAsIlBhcmVudFN0eWxlIjpudWxsfSwiUGFyZW50U3R5bGUiOm51bGx9LCJUaXRsZVN0eWxlIjp7IiRpZCI6Ijg2NiIsIkZvbnRTZXR0aW5ncyI6eyIkaWQiOiI4NjciLCJGb250U2l6ZSI6MTEsIkZvbnROYW1lIjoiQ2FsaWJyaSIsIklzQm9sZCI6dHJ1ZSwiSXNJdGFsaWMiOmZhbHNlLCJJc1VuZGVybGluZWQiOmZhbHNlLCJQYXJlbnRTdHlsZSI6bnVsbH0sIkF1dG9TaXplIjowLCJGb3JlZ3JvdW5kIjp7IiRpZCI6Ijg2OCIsIkNvbG9yIjp7IiRpZCI6Ijg2O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4NzAiLCJUb3AiOjAuMCwiTGVmdCI6MC4wLCJSaWdodCI6MC4wLCJCb3R0b20iOjAuMH0sIlBhZGRpbmciOnsiJGlkIjoiODcxIiwiVG9wIjowLjAsIkxlZnQiOjAuMCwiUmlnaHQiOjAuMCwiQm90dG9tIjowLjB9LCJCYWNrZ3JvdW5kIjp7IiRpZCI6Ijg3MiIsIkNvbG9yIjp7IiRpZCI6Ijg3MyIsIkEiOjAsIlIiOjI1NSwiRyI6MjU1LCJCIjoyNTV9fSwiSXNWaXNpYmxlIjp0cnVlLCJXaWR0aCI6MC4wLCJIZWlnaHQiOjAuMCwiQm9yZGVyU3R5bGUiOnsiJGlkIjoiODc0IiwiTGluZUNvbG9yIjpudWxsLCJMaW5lV2VpZ2h0IjowLjAsIkxpbmVUeXBlIjowLCJQYXJlbnRTdHlsZSI6bnVsbH0sIlBhcmVudFN0eWxlIjpudWxsfSwiRGF0ZVN0eWxlIjp7IiRpZCI6Ijg3NSIsIkZvbnRTZXR0aW5ncyI6eyIkaWQiOiI4NzYiLCJGb250U2l6ZSI6MTAsIkZvbnROYW1lIjoiQ2FsaWJyaSIsIklzQm9sZCI6ZmFsc2UsIklzSXRhbGljIjpmYWxzZSwiSXNVbmRlcmxpbmVkIjpmYWxzZSwiUGFyZW50U3R5bGUiOm51bGx9LCJBdXRvU2l6ZSI6MCwiRm9yZWdyb3VuZCI6eyIkaWQiOiI4NzciLCJDb2xvciI6eyIkaWQiOiI4N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3OSIsIlRvcCI6MC4wLCJMZWZ0IjowLjAsIlJpZ2h0IjowLjAsIkJvdHRvbSI6MC4wfSwiUGFkZGluZyI6eyIkaWQiOiI4ODAiLCJUb3AiOjAuMCwiTGVmdCI6MC4wLCJSaWdodCI6MC4wLCJCb3R0b20iOjAuMH0sIkJhY2tncm91bmQiOnsiJGlkIjoiODgxIiwiQ29sb3IiOnsiJHJlZiI6Ijg1MCJ9fSwiSXNWaXNpYmxlIjp0cnVlLCJXaWR0aCI6MC4wLCJIZWlnaHQiOjAuMCwiQm9yZGVyU3R5bGUiOnsiJGlkIjoiODgyIiwiTGluZUNvbG9yIjpudWxsLCJMaW5lV2VpZ2h0IjowLjAsIkxpbmVUeXBlIjowLCJQYXJlbnRTdHlsZSI6bnVsbH0sIlBhcmVudFN0eWxlIjpudWxsfSwiRGF0ZUZvcm1hdCI6eyIkaWQiOiI4O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g0IiwiRm9ybWF0IjowLCJJc1Zpc2libGUiOmZhbHNlLCJMYXN0S25vd25WaXNpYmlsaXR5U3RhdGUiOmZhbHNlfSwiSXNWaXNpYmxlIjp0cnVlLCJQYXJlbnRTdHlsZSI6bnVsbH0sIkluZGV4IjoxNCwiU21hcnREdXJhdGlvbkFjdGl2YXRlZCI6ZmFsc2UsIkRhdGVGb3JtYXQiOnsiJHJlZiI6Ijg4MyJ9LCJXZWVrTnVtYmVyaW5nIjp7IiRpZCI6Ijg4NSIsIkZvcm1hdCI6MCwiSXNWaXNpYmxlIjpmYWxzZSwiTGFzdEtub3duVmlzaWJpbGl0eVN0YXRlIjpmYWxzZX0sIklkIjoiZmNiMGVlOTItZmUxYy00YjM0LThhMDYtYmRmYjQ2OWUzNjYwIiwiSW1wb3J0SWQiOiIxOCIsIlRpdGxlIjoiVmFsaWRhdGlvbiBUZXN0aW5nIiwiTm90ZSI6bnVsbCwiSHlwZXJsaW5rIjp7IiRpZCI6Ijg4NiIsIkFkZHJlc3MiOm51bGwsIlN1YkFkZHJlc3MiOm51bGx9LCJJc0NoYW5nZWQiOmZhbHNlLCJJc05ldyI6ZmFsc2V9fV0sIl9taWxlc3RvbmVzIjpbXSwiSWQiOiI3ZTg0YzhlMy05ZTQyLTQ0ZDYtYTllYS05ODc0ZDc0YmM5YTEiLCJJc1NpbmdsZUl0ZW1Sb3ciOmZhbHNlfV0sIkluZGV4IjoxLCJJZCI6ImJhMzc3OWNkLTFmZTQtNGM0NC05Nzg4LWNkMTEzYmFkOGZkOCIsIkhlYWRlclRleHQiOiJSZWxlYXNlIDQuNCIsIklzRGVmYXVsdCI6ZmFsc2UsIlN0eWxlIjp7IiRpZCI6Ijg4NyIsIkhlYWRlclN0eWxlIjp7IiRpZCI6Ijg4OCIsIlRleHRTdHlsZSI6eyIkaWQiOiI4ODkiLCJGb250U2V0dGluZ3MiOnsiJGlkIjoiODkwIiwiRm9udFNpemUiOjExLCJGb250TmFtZSI6IkNhbGlicmkiLCJJc0JvbGQiOmZhbHNlLCJJc0l0YWxpYyI6ZmFsc2UsIklzVW5kZXJsaW5lZCI6ZmFsc2UsIlBhcmVudFN0eWxlIjpudWxsfSwiQXV0b1NpemUiOjIsIkZvcmVncm91bmQiOnsiJGlkIjoiODkxIiwiQ29sb3IiOnsiJGlkIjoiODkyIiwiQSI6MjU1LCJSIjowLCJHIjowLCJCIjowfX0sIk1heFdpZHRoIjo1OS4xODYxMTk4NzM4MTcwMDYsIk1heEhlaWdodCI6MC4wLCJTbWFydEZvcmVncm91bmRJc0FjdGl2ZSI6ZmFsc2UsIkhvcml6b250YWxBbGlnbm1lbnQiOjAsIlZlcnRpY2FsQWxpZ25tZW50IjowLCJTbWFydEZvcmVncm91bmQiOm51bGwsIkJhY2tncm91bmRGaWxsVHlwZSI6MCwiTWFyZ2luIjp7IiRpZCI6Ijg5MyIsIlRvcCI6MC4wLCJMZWZ0IjowLjAsIlJpZ2h0IjowLjAsIkJvdHRvbSI6MC4wfSwiUGFkZGluZyI6eyIkaWQiOiI4OTQiLCJUb3AiOjAuMCwiTGVmdCI6MC4wLCJSaWdodCI6MC4wLCJCb3R0b20iOjAuMH0sIkJhY2tncm91bmQiOm51bGwsIklzVmlzaWJsZSI6dHJ1ZSwiV2lkdGgiOjAuMCwiSGVpZ2h0IjowLjAsIkJvcmRlclN0eWxlIjpudWxsLCJQYXJlbnRTdHlsZSI6bnVsbH0sIlJlY3RhbmdsZVN0eWxlIjp7IiRpZCI6Ijg5NSIsIk1hcmdpbiI6eyIkaWQiOiI4OTYiLCJUb3AiOjAuMCwiTGVmdCI6MC4wLCJSaWdodCI6MC4wLCJCb3R0b20iOjAuMH0sIlBhZGRpbmciOnsiJGlkIjoiODk3IiwiVG9wIjowLjAsIkxlZnQiOjAuMCwiUmlnaHQiOjAuMCwiQm90dG9tIjowLjB9LCJCYWNrZ3JvdW5kIjp7IiRpZCI6Ijg5OCIsIkNvbG9yIjp7IiRpZCI6Ijg5OSIsIkEiOjYzLCJSIjoyNTUsIkciOjE5MiwiQiI6MH19LCJJc1Zpc2libGUiOnRydWUsIldpZHRoIjowLjAsIkhlaWdodCI6MC4w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NYXJnaW4iOnsiJGlkIjoiOTAzIiwiVG9wIjowLjAsIkxlZnQiOjAuMCwiUmlnaHQiOjAuMCwiQm90dG9tIjowLjB9LCJQYWRkaW5nIjp7IiRpZCI6IjkwNCIsIlRvcCI6MC4wLCJMZWZ0IjowLjAsIlJpZ2h0IjowLjAsIkJvdHRvbSI6MC4wfSwiQmFja2dyb3VuZCI6bnVsbCwiSXNWaXNpYmxlIjp0cnVlLCJXaWR0aCI6MC4wLCJIZWlnaHQiOjAuMCwiQm9yZGVyU3R5bGUiOm51bGwsIlBhcmVudFN0eWxlIjpudWxsfSwiQmFja2dyb3VuZFN0eWxlIjp7IiRpZCI6IjkwNSIsIk1hcmdpbiI6eyIkaWQiOiI5MDYiLCJUb3AiOjAuMCwiTGVmdCI6MC4wLCJSaWdodCI6MC4wLCJCb3R0b20iOjAuMH0sIlBhZGRpbmciOnsiJGlkIjoiOTA3IiwiVG9wIjowLjAsIkxlZnQiOjAuMCwiUmlnaHQiOjAuMCwiQm90dG9tIjowLjB9LCJCYWNrZ3JvdW5kIjp7IiRyZWYiOiIyNSJ9LCJJc1Zpc2libGUiOnRydWUsIldpZHRoIjowLjAsIkhlaWdodCI6MC4wLCJCb3JkZXJTdHlsZSI6eyIkaWQiOiI5MDgiLCJMaW5lQ29sb3IiOnsiJGlkIjoiOTA5IiwiJHR5cGUiOiJOTFJFLkNvbW1vbi5Eb20uU29saWRDb2xvckJydXNoLCBOTFJFLkNvbW1vbiIsIkNvbG9yIjp7IiRpZCI6IjkxMCIsIkEiOjI1NSwiUiI6MjU1LCJHIjowLCJCIjowfX0sIkxpbmVXZWlnaHQiOjAuMCwiTGluZVR5cGUiOjAsIlBhcmVudFN0eWxlIjpudWxsfSwiUGFyZW50U3R5bGUiOm51bGx9LCJNYXJnaW4iOnsiJGlkIjoiOTExIiwiVG9wIjowLjAsIkxlZnQiOjAuMCwiUmlnaHQiOjAuMCwiQm90dG9tIjowLjB9LCJQYWRkaW5nIjp7IiRpZCI6IjkxMiIsIlRvcCI6MC4wLCJMZWZ0IjowLjAsIlJpZ2h0IjowLjAsIkJvdHRvbSI6MC4wfSwiSXNWaXNpYmxlIjp0cnVlLCJXaWR0aCI6MC4wLCJIZWlnaHQiOjAuMCwiQm9yZGVyU3R5bGUiOm51bGwsIlBhcmVudFN0eWxlIjpudWxsfX0seyIkaWQiOiI5MTMiLCJfcm93cyI6W3siJGlkIjoiOTE0IiwiX3Rhc2tzIjpbeyIkaWQiOiI5MTUiLCJfYXR0YWNoZWRNaWxlc3RvbmVzIjpbeyIkaWQiOiI5MTYiLCJEYXRlIjoiMjAyMC0wOC0xNFQyMzo1OTowMCIsIlN0eWxlIjp7IiRpZCI6IjkxNyIsIlNoYXBlIjowLCJDb25uZWN0b3JNYXJnaW4iOnsiJGlkIjoiOTE4IiwiVG9wIjowLjAsIkxlZnQiOjIuMCwiUmlnaHQiOjIuMCwiQm90dG9tIjowLjB9LCJDb25uZWN0b3JTdHlsZSI6eyIkaWQiOiI5MTkiLCJMaW5lQ29sb3IiOnsiJGlkIjoiOTIwIiwiJHR5cGUiOiJOTFJFLkNvbW1vbi5Eb20uU29saWRDb2xvckJydXNoLCBOTFJFLkNvbW1vbiIsIkNvbG9yIjp7IiRpZCI6IjkyMSIsIkEiOjEyNywiUiI6MCwiRyI6MCwiQiI6MH19LCJMaW5lV2VpZ2h0IjoxLjAsIkxpbmVUeXBlIjowLCJQYXJlbnRTdHlsZSI6bnVsbH0sIklzQmVsb3dUaW1lYmFuZCI6dHJ1ZSwiUG9zaXRpb25PblRhc2siOjEsIkhpZGVEYXRlIjpmYWxzZSwiU2hhcGVTaXplIjowLCJTcGFjaW5nIjoyLjAsIlBhZGRpbmciOnsiJHJlZiI6Ijk3In0sIlNoYXBlU3R5bGUiOnsiJGlkIjoiOTIyIiwiTWFyZ2luIjp7IiRyZWYiOiI5OSJ9LCJQYWRkaW5nIjp7IiRyZWYiOiIxMDAifSwiQmFja2dyb3VuZCI6eyIkaWQiOiI5MjMiLCJDb2xvciI6eyIkaWQiOiI5MjQiLCJBIjoyNTUsIlIiOjAsIkciOjAsIkIiOjB9fSwiSXNWaXNpYmxlIjp0cnVlLCJXaWR0aCI6MTIuMCwiSGVpZ2h0IjoxNC4wLCJCb3JkZXJTdHlsZSI6eyIkaWQiOiI5MjUiLCJMaW5lQ29sb3IiOnsiJHJlZiI6IjM1NCJ9LCJMaW5lV2VpZ2h0IjowLjAsIkxpbmVUeXBlIjowLCJQYXJlbnRTdHlsZSI6bnVsbH0sIlBhcmVudFN0eWxlIjpudWxsfSwiVGl0bGVTdHlsZSI6eyIkaWQiOiI5MjYiLCJGb250U2V0dGluZ3MiOnsiJGlkIjoiOTI3IiwiRm9udFNpemUiOjExLCJGb250TmFtZSI6IkNhbGlicmkiLCJJc0JvbGQiOnRydWUsIklzSXRhbGljIjpmYWxzZSwiSXNVbmRlcmxpbmVkIjpmYWxzZSwiUGFyZW50U3R5bGUiOm51bGx9LCJBdXRvU2l6ZSI6MCwiRm9yZWdyb3VuZCI6eyIkaWQiOiI5MjgiLCJDb2xvciI6eyIkaWQiOiI5Mj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5MzAiLCJDb2xvciI6eyIkaWQiOiI5MzEiLCJBIjowLCJSIjoyNTUsIkciOjI1NSwiQiI6MjU1fX0sIklzVmlzaWJsZSI6ZmFsc2UsIldpZHRoIjowLjAsIkhlaWdodCI6MC4wLCJCb3JkZXJTdHlsZSI6eyIkaWQiOiI5MzIiLCJMaW5lQ29sb3IiOm51bGwsIkxpbmVXZWlnaHQiOjAuMCwiTGluZVR5cGUiOjAsIlBhcmVudFN0eWxlIjpudWxsfSwiUGFyZW50U3R5bGUiOm51bGx9LCJEYXRlU3R5bGUiOnsiJGlkIjoiOTMzIiwiRm9udFNldHRpbmdzIjp7IiRpZCI6IjkzNCIsIkZvbnRTaXplIjoxMCwiRm9udE5hbWUiOiJDYWxpYnJpIiwiSXNCb2xkIjpmYWxzZSwiSXNJdGFsaWMiOmZhbHNlLCJJc1VuZGVybGluZWQiOmZhbHNlLCJQYXJlbnRTdHlsZSI6bnVsbH0sIkF1dG9TaXplIjowLCJGb3JlZ3JvdW5kIjp7IiRpZCI6IjkzNSIsIkNvbG9yIjp7IiRpZCI6IjkzN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5MzciLCJDb2xvciI6eyIkaWQiOiI5MzgiLCJBIjowLCJSIjoyNTUsIkciOjI1NSwiQiI6MjU1fX0sIklzVmlzaWJsZSI6ZmFsc2UsIldpZHRoIjowLjAsIkhlaWdodCI6MC4wLCJCb3JkZXJTdHlsZSI6eyIkaWQiOiI5MzkiLCJMaW5lQ29sb3IiOm51bGwsIkxpbmVXZWlnaHQiOjAuMCwiTGluZVR5cGUiOjAsIlBhcmVudFN0eWxlIjpudWxsfSwiUGFyZW50U3R5bGUiOm51bGx9LCJEYXRlRm9ybWF0Ijp7IiRyZWYiOiI2NjgifSwiV2Vla051bWJlcmluZyI6eyIkaWQiOiI5NDAiLCJGb3JtYXQiOjAsIklzVmlzaWJsZSI6ZmFsc2UsIkxhc3RLbm93blZpc2liaWxpdHlTdGF0ZSI6ZmFsc2V9LCJJc1Zpc2libGUiOnRydWUsIlBhcmVudFN0eWxlIjpudWxsfSwiSW5kZXgiOjE5LCJQZXJjZW50YWdlQ29tcGxldGUiOm51bGwsIlBvc2l0aW9uIjp7IlJhdGlvIjowLjAsIklzQ3VzdG9tIjpmYWxzZX0sIkRhdGVGb3JtYXQiOnsiJHJlZiI6IjY2OCJ9LCJXZWVrTnVtYmVyaW5nIjp7IiRpZCI6Ijk0MSIsIkZvcm1hdCI6MCwiSXNWaXNpYmxlIjpmYWxzZSwiTGFzdEtub3duVmlzaWJpbGl0eVN0YXRlIjpmYWxzZX0sIlJlbGF0ZWRUYXNrSWQiOiIxYjQ2NjIxOS0wZTQwLTQxODctOTY1Ni0wZTcyN2UyZDZiZDciLCJJZCI6ImQwNTIwYzcxLWE3YTAtNGY4OS05NWExLTg3NzIyMmEzOGZlZiIsIkltcG9ydElkIjoiIiwiVGl0bGUiOiJSZXZpZXciLCJOb3RlIjpudWxsLCJIeXBlcmxpbmsiOnsiJGlkIjoiOTQyIiwiQWRkcmVzcyI6IiIsIlN1YkFkZHJlc3MiOiIifSwiSXNDaGFuZ2VkIjpmYWxzZSwiSXNOZXciOmZhbHNlfV0sIlRhc2tEZWZpbml0aW9uIjp7IiRpZCI6Ijk0MyIsIkdyb3VwTmFtZSI6bnVsbCwiU3RhcnREYXRlIjoiMjAyMC0wNS0yNVQwMDowMDowMCIsIkVuZERhdGUiOiIyMDIwLTA4LTE0VDIzOjU5OjAwIiwiUGVyY2VudGFnZUNvbXBsZXRlIjpudWxsLCJTdHlsZSI6eyIkaWQiOiI5NDQiLCJTaGFwZSI6MCwiU2hhcGVUaGlja25lc3MiOjEsIkR1cmF0aW9uRm9ybWF0IjowLCJJbmNsdWRlTm9uV29ya2luZ0RheXNJbkR1cmF0aW9uIjpmYWxzZSwiUGVyY2VudGFnZUNvbXBsZXRlU3R5bGUiOnsiJGlkIjoiOTQ1IiwiRm9udFNldHRpbmdzIjp7IiRpZCI6Ijk0NiIsIkZvbnRTaXplIjoxMCwiRm9udE5hbWUiOiJDYWxpYnJpIiwiSXNCb2xkIjpmYWxzZSwiSXNJdGFsaWMiOmZhbHNlLCJJc1VuZGVybGluZWQiOmZhbHNlLCJQYXJlbnRTdHlsZSI6bnVsbH0sIkF1dG9TaXplIjowLCJGb3JlZ3JvdW5kIjp7IiRpZCI6Ijk0NyIsIkNvbG9yIjp7IiRpZCI6Ijk0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5NDkiLCJUb3AiOjAuMCwiTGVmdCI6MC4wLCJSaWdodCI6MC4wLCJCb3R0b20iOjAuMH0sIlBhZGRpbmciOnsiJGlkIjoiOTUwIiwiVG9wIjowLjAsIkxlZnQiOjAuMCwiUmlnaHQiOjAuMCwiQm90dG9tIjowLjB9LCJCYWNrZ3JvdW5kIjp7IiRyZWYiOiI0MyJ9LCJJc1Zpc2libGUiOnRydWUsIldpZHRoIjowLjAsIkhlaWdodCI6MC4wLCJCb3JkZXJTdHlsZSI6eyIkaWQiOiI5NTEiLCJMaW5lQ29sb3IiOm51bGwsIkxpbmVXZWlnaHQiOjAuMCwiTGluZVR5cGUiOjAsIlBhcmVudFN0eWxlIjpudWxsfSwiUGFyZW50U3R5bGUiOm51bGx9LCJEdXJhdGlvblN0eWxlIjp7IiRpZCI6Ijk1MiIsIkZvbnRTZXR0aW5ncyI6eyIkaWQiOiI5NTMiLCJGb250U2l6ZSI6MTAsIkZvbnROYW1lIjoiQ2FsaWJyaSIsIklzQm9sZCI6ZmFsc2UsIklzSXRhbGljIjpmYWxzZSwiSXNVbmRlcmxpbmVkIjpmYWxzZSwiUGFyZW50U3R5bGUiOm51bGx9LCJBdXRvU2l6ZSI6MCwiRm9yZWdyb3VuZCI6eyIkaWQiOiI5NTQiLCJDb2xvciI6eyIkaWQiOiI5N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TYiLCJUb3AiOjAuMCwiTGVmdCI6MC4wLCJSaWdodCI6MC4wLCJCb3R0b20iOjAuMH0sIlBhZGRpbmciOnsiJGlkIjoiOTU3IiwiVG9wIjowLjAsIkxlZnQiOjAuMCwiUmlnaHQiOjAuMCwiQm90dG9tIjowLjB9LCJCYWNrZ3JvdW5kIjp7IiRpZCI6Ijk1OCIsIkNvbG9yIjp7IiRpZCI6Ijk1OSIsIkEiOjg5LCJSIjowLCJHIjowLCJCIjowfX0sIklzVmlzaWJsZSI6dHJ1ZSwiV2lkdGgiOjAuMCwiSGVpZ2h0IjowLjAsIkJvcmRlclN0eWxlIjp7IiRpZCI6Ijk2MCIsIkxpbmVDb2xvciI6bnVsbCwiTGluZVdlaWdodCI6MC4wLCJMaW5lVHlwZSI6MCwiUGFyZW50U3R5bGUiOm51bGx9LCJQYXJlbnRTdHlsZSI6bnVsbH0sIkhvcml6b250YWxDb25uZWN0b3JTdHlsZSI6eyIkaWQiOiI5NjEiLCJMaW5lQ29sb3IiOnsiJGlkIjoiOTYyIiwiJHR5cGUiOiJOTFJFLkNvbW1vbi5Eb20uU29saWRDb2xvckJydXNoLCBOTFJFLkNvbW1vbiIsIkNvbG9yIjp7IiRpZCI6Ijk2MyIsIkEiOjI1NSwiUiI6MjA0LCJHIjoyMDQsIkIiOjIwNH19LCJMaW5lV2VpZ2h0IjoxLjAsIkxpbmVUeXBlIjowLCJQYXJlbnRTdHlsZSI6bnVsbH0sIlZlcnRpY2FsQ29ubmVjdG9yU3R5bGUiOnsiJGlkIjoiOTY0IiwiTGluZUNvbG9yIjp7IiRpZCI6Ijk2NSIsIiR0eXBlIjoiTkxSRS5Db21tb24uRG9tLlNvbGlkQ29sb3JCcnVzaCwgTkxSRS5Db21tb24iLCJDb2xvciI6eyIkaWQiOiI5NjY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5NjciLCJNYXJnaW4iOnsiJGlkIjoiOTY4IiwiVG9wIjowLjAsIkxlZnQiOjQuMCwiUmlnaHQiOjQuMCwiQm90dG9tIjowLjB9LCJQYWRkaW5nIjp7IiRpZCI6Ijk2OSIsIlRvcCI6MC4wLCJMZWZ0IjowLjAsIlJpZ2h0IjowLjAsIkJvdHRvbSI6MC4wfSwiQmFja2dyb3VuZCI6eyIkaWQiOiI5NzAiLCJDb2xvciI6eyIkaWQiOiI5NzEiLCJBIjoyNTUsIlIiOjE3OCwiRyI6MTQsIkIiOjE4fX0sIklzVmlzaWJsZSI6dHJ1ZSwiV2lkdGgiOjAuMCwiSGVpZ2h0IjoxNi4wLCJCb3JkZXJTdHlsZSI6eyIkaWQiOiI5NzIiLCJMaW5lQ29sb3IiOnsiJGlkIjoiOTczIiwiJHR5cGUiOiJOTFJFLkNvbW1vbi5Eb20uU29saWRDb2xvckJydXNoLCBOTFJFLkNvbW1vbiIsIkNvbG9yIjp7IiRpZCI6Ijk3NCIsIkEiOjI1NSwiUiI6MjU1LCJHIjoyNTUsIkIiOjI1NX19LCJMaW5lV2VpZ2h0IjoyLjAsIkxpbmVUeXBlIjowLCJQYXJlbnRTdHlsZSI6bnVsbH0sIlBhcmVudFN0eWxlIjpudWxsfSwiVGl0bGVTdHlsZSI6eyIkaWQiOiI5NzUiLCJGb250U2V0dGluZ3MiOnsiJGlkIjoiOTc2IiwiRm9udFNpemUiOjExLCJGb250TmFtZSI6IkNhbGlicmkiLCJJc0JvbGQiOnRydWUsIklzSXRhbGljIjpmYWxzZSwiSXNVbmRlcmxpbmVkIjpmYWxzZSwiUGFyZW50U3R5bGUiOm51bGx9LCJBdXRvU2l6ZSI6MCwiRm9yZWdyb3VuZCI6eyIkaWQiOiI5NzciLCJDb2xvciI6eyIkaWQiOiI5Nzg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OTc5IiwiVG9wIjowLjAsIkxlZnQiOjAuMCwiUmlnaHQiOjAuMCwiQm90dG9tIjowLjB9LCJQYWRkaW5nIjp7IiRpZCI6Ijk4MCIsIlRvcCI6MC4wLCJMZWZ0IjowLjAsIlJpZ2h0IjowLjAsIkJvdHRvbSI6MC4wfSwiQmFja2dyb3VuZCI6eyIkaWQiOiI5ODEiLCJDb2xvciI6eyIkaWQiOiI5ODIiLCJBIjowLCJSIjoyNTUsIkciOjI1NSwiQiI6MjU1fX0sIklzVmlzaWJsZSI6dHJ1ZSwiV2lkdGgiOjAuMCwiSGVpZ2h0IjowLjAsIkJvcmRlclN0eWxlIjp7IiRpZCI6Ijk4MyIsIkxpbmVDb2xvciI6bnVsbCwiTGluZVdlaWdodCI6MC4wLCJMaW5lVHlwZSI6MCwiUGFyZW50U3R5bGUiOm51bGx9LCJQYXJlbnRTdHlsZSI6bnVsbH0sIkRhdGVTdHlsZSI6eyIkaWQiOiI5ODQiLCJGb250U2V0dGluZ3MiOnsiJGlkIjoiOTg1IiwiRm9udFNpemUiOjEwLCJGb250TmFtZSI6IkNhbGlicmkiLCJJc0JvbGQiOmZhbHNlLCJJc0l0YWxpYyI6ZmFsc2UsIklzVW5kZXJsaW5lZCI6ZmFsc2UsIlBhcmVudFN0eWxlIjpudWxsfSwiQXV0b1NpemUiOjAsIkZvcmVncm91bmQiOnsiJGlkIjoiOTg2IiwiQ29sb3IiOnsiJGlkIjoiOTg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ODgiLCJUb3AiOjAuMCwiTGVmdCI6MC4wLCJSaWdodCI6MC4wLCJCb3R0b20iOjAuMH0sIlBhZGRpbmciOnsiJGlkIjoiOTg5IiwiVG9wIjowLjAsIkxlZnQiOjAuMCwiUmlnaHQiOjAuMCwiQm90dG9tIjowLjB9LCJCYWNrZ3JvdW5kIjp7IiRpZCI6Ijk5MCIsIkNvbG9yIjp7IiRyZWYiOiI5NTkifX0sIklzVmlzaWJsZSI6dHJ1ZSwiV2lkdGgiOjAuMCwiSGVpZ2h0IjowLjAsIkJvcmRlclN0eWxlIjp7IiRpZCI6Ijk5MSIsIkxpbmVDb2xvciI6bnVsbCwiTGluZVdlaWdodCI6MC4wLCJMaW5lVHlwZSI6MCwiUGFyZW50U3R5bGUiOm51bGx9LCJQYXJlbnRTdHlsZSI6bnVsbH0sIkRhdGVGb3JtYXQiOnsiJGlkIjoiOT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5MyIsIkZvcm1hdCI6MCwiSXNWaXNpYmxlIjpmYWxzZSwiTGFzdEtub3duVmlzaWJpbGl0eVN0YXRlIjpmYWxzZX0sIklzVmlzaWJsZSI6dHJ1ZSwiUGFyZW50U3R5bGUiOm51bGx9LCJJbmRleCI6MTgsIlNtYXJ0RHVyYXRpb25BY3RpdmF0ZWQiOmZhbHNlLCJEYXRlRm9ybWF0Ijp7IiRyZWYiOiI5OTIifSwiV2Vla051bWJlcmluZyI6eyIkaWQiOiI5OTQiLCJGb3JtYXQiOjAsIklzVmlzaWJsZSI6ZmFsc2UsIkxhc3RLbm93blZpc2liaWxpdHlTdGF0ZSI6ZmFsc2V9LCJJZCI6IjFiNDY2MjE5LTBlNDAtNDE4Ny05NjU2LTBlNzI3ZTJkNmJkNyIsIkltcG9ydElkIjoiMjYiLCJUaXRsZSI6IkltcGxlbWVudGF0aW9uIiwiTm90ZSI6bnVsbCwiSHlwZXJsaW5rIjp7IiRpZCI6Ijk5NSIsIkFkZHJlc3MiOm51bGwsIlN1YkFkZHJlc3MiOm51bGx9LCJJc0NoYW5nZWQiOmZhbHNlLCJJc05ldyI6ZmFsc2V9fSx7IiRpZCI6Ijk5NiIsIl9hdHRhY2hlZE1pbGVzdG9uZXMiOlt7IiRpZCI6Ijk5NyIsIkRhdGUiOiIyMDIwLTA1LTIyVDIzOjU5OjAwIiwiU3R5bGUiOnsiJGlkIjoiOTk4IiwiU2hhcGUiOjAsIkNvbm5lY3Rvck1hcmdpbiI6eyIkaWQiOiI5OTkiLCJUb3AiOjAuMCwiTGVmdCI6Mi4wLCJSaWdodCI6Mi4wLCJCb3R0b20iOjAuMH0sIkNvbm5lY3RvclN0eWxlIjp7IiRpZCI6IjEwMDAiLCJMaW5lQ29sb3IiOnsiJGlkIjoiMTAwMSIsIiR0eXBlIjoiTkxSRS5Db21tb24uRG9tLlNvbGlkQ29sb3JCcnVzaCwgTkxSRS5Db21tb24iLCJDb2xvciI6eyIkaWQiOiIxMDAyIiwiQSI6MTI3LCJSIjowLCJHIjowLCJCIjowfX0sIkxpbmVXZWlnaHQiOjEuMCwiTGluZVR5cGUiOjAsIlBhcmVudFN0eWxlIjpudWxsfSwiSXNCZWxvd1RpbWViYW5kIjp0cnVlLCJQb3NpdGlvbk9uVGFzayI6MSwiSGlkZURhdGUiOmZhbHNlLCJTaGFwZVNpemUiOjAsIlNwYWNpbmciOjIuMCwiUGFkZGluZyI6eyIkcmVmIjoiOTcifSwiU2hhcGVTdHlsZSI6eyIkaWQiOiIxMDAzIiwiTWFyZ2luIjp7IiRyZWYiOiI5OSJ9LCJQYWRkaW5nIjp7IiRyZWYiOiIxMDAifSwiQmFja2dyb3VuZCI6eyIkaWQiOiIxMDA0IiwiQ29sb3IiOnsiJGlkIjoiMTAwNSIsIkEiOjI1NSwiUiI6MCwiRyI6MCwiQiI6MH19LCJJc1Zpc2libGUiOnRydWUsIldpZHRoIjoxMi4wLCJIZWlnaHQiOjE0LjAsIkJvcmRlclN0eWxlIjp7IiRpZCI6IjEwMDYiLCJMaW5lQ29sb3IiOnsiJHJlZiI6IjM1NCJ9LCJMaW5lV2VpZ2h0IjowLjAsIkxpbmVUeXBlIjowLCJQYXJlbnRTdHlsZSI6bnVsbH0sIlBhcmVudFN0eWxlIjpudWxsfSwiVGl0bGVTdHlsZSI6eyIkaWQiOiIxMDA3IiwiRm9udFNldHRpbmdzIjp7IiRpZCI6IjEwMDgiLCJGb250U2l6ZSI6MTEsIkZvbnROYW1lIjoiQ2FsaWJyaSIsIklzQm9sZCI6dHJ1ZSwiSXNJdGFsaWMiOmZhbHNlLCJJc1VuZGVybGluZWQiOmZhbHNlLCJQYXJlbnRTdHlsZSI6bnVsbH0sIkF1dG9TaXplIjowLCJGb3JlZ3JvdW5kIjp7IiRpZCI6IjEwMDkiLCJDb2xvciI6eyIkaWQiOiIxMDE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TAifSwiUGFkZGluZyI6eyIkcmVmIjoiMTExIn0sIkJhY2tncm91bmQiOnsiJGlkIjoiMTAxMSIsIkNvbG9yIjp7IiRpZCI6IjEwMTIiLCJBIjowLCJSIjoyNTUsIkciOjI1NSwiQiI6MjU1fX0sIklzVmlzaWJsZSI6ZmFsc2UsIldpZHRoIjowLjAsIkhlaWdodCI6MC4wLCJCb3JkZXJTdHlsZSI6eyIkaWQiOiIxMDEzIiwiTGluZUNvbG9yIjpudWxsLCJMaW5lV2VpZ2h0IjowLjAsIkxpbmVUeXBlIjowLCJQYXJlbnRTdHlsZSI6bnVsbH0sIlBhcmVudFN0eWxlIjpudWxsfSwiRGF0ZVN0eWxlIjp7IiRpZCI6IjEwMTQiLCJGb250U2V0dGluZ3MiOnsiJGlkIjoiMTAxNSIsIkZvbnRTaXplIjoxMCwiRm9udE5hbWUiOiJDYWxpYnJpIiwiSXNCb2xkIjpmYWxzZSwiSXNJdGFsaWMiOmZhbHNlLCJJc1VuZGVybGluZWQiOmZhbHNlLCJQYXJlbnRTdHlsZSI6bnVsbH0sIkF1dG9TaXplIjowLCJGb3JlZ3JvdW5kIjp7IiRpZCI6IjEwMTYiLCJDb2xvciI6eyIkaWQiOiIxMDE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5In0sIlBhZGRpbmciOnsiJHJlZiI6IjEyMCJ9LCJCYWNrZ3JvdW5kIjp7IiRpZCI6IjEwMTgiLCJDb2xvciI6eyIkaWQiOiIxMDE5IiwiQSI6MCwiUiI6MjU1LCJHIjoyNTUsIkIiOjI1NX19LCJJc1Zpc2libGUiOmZhbHNlLCJXaWR0aCI6MC4wLCJIZWlnaHQiOjAuMCwiQm9yZGVyU3R5bGUiOnsiJGlkIjoiMTAyMCIsIkxpbmVDb2xvciI6bnVsbCwiTGluZVdlaWdodCI6MC4wLCJMaW5lVHlwZSI6MCwiUGFyZW50U3R5bGUiOm51bGx9LCJQYXJlbnRTdHlsZSI6bnVsbH0sIkRhdGVGb3JtYXQiOnsiJHJlZiI6IjY2OCJ9LCJXZWVrTnVtYmVyaW5nIjp7IiRpZCI6IjEwMjEiLCJGb3JtYXQiOjAsIklzVmlzaWJsZSI6ZmFsc2UsIkxhc3RLbm93blZpc2liaWxpdHlTdGF0ZSI6ZmFsc2V9LCJJc1Zpc2libGUiOnRydWUsIlBhcmVudFN0eWxlIjpudWxsfSwiSW5kZXgiOjIwLCJQZXJjZW50YWdlQ29tcGxldGUiOm51bGwsIlBvc2l0aW9uIjp7IlJhdGlvIjowLjAsIklzQ3VzdG9tIjpmYWxzZX0sIkRhdGVGb3JtYXQiOnsiJHJlZiI6IjY2OCJ9LCJXZWVrTnVtYmVyaW5nIjp7IiRpZCI6IjEwMjIiLCJGb3JtYXQiOjAsIklzVmlzaWJsZSI6ZmFsc2UsIkxhc3RLbm93blZpc2liaWxpdHlTdGF0ZSI6ZmFsc2V9LCJSZWxhdGVkVGFza0lkIjoiNWFkZDcxZmQtYjExNi00MDJhLWE1ZWQtZWNhN2QwYzAyNGM4IiwiSWQiOiJkZThiZWYyNi0zNDM5LTQ4MTctODVhNC05YWMyY2NjYjMzMjAiLCJJbXBvcnRJZCI6IiIsIlRpdGxlIjoiUmV2aWV3IiwiTm90ZSI6bnVsbCwiSHlwZXJsaW5rIjp7IiRpZCI6IjEwMjMiLCJBZGRyZXNzIjoiIiwiU3ViQWRkcmVzcyI6IiJ9LCJJc0NoYW5nZWQiOmZhbHNlLCJJc05ldyI6ZmFsc2V9XSwiVGFza0RlZmluaXRpb24iOnsiJGlkIjoiMTAyNCIsIkdyb3VwTmFtZSI6bnVsbCwiU3RhcnREYXRlIjoiMjAyMC0wMy0yM1QwMDowMDowMCIsIkVuZERhdGUiOiIyMDIwLTA1LTIyVDIzOjU5OjAwIiwiUGVyY2VudGFnZUNvbXBsZXRlIjpudWxsLCJTdHlsZSI6eyIkaWQiOiIxMDI1IiwiU2hhcGUiOjAsIlNoYXBlVGhpY2tuZXNzIjoxLCJEdXJhdGlvbkZvcm1hdCI6MCwiSW5jbHVkZU5vbldvcmtpbmdEYXlzSW5EdXJhdGlvbiI6ZmFsc2UsIlBlcmNlbnRhZ2VDb21wbGV0ZVN0eWxlIjp7IiRpZCI6IjEwMjYiLCJGb250U2V0dGluZ3MiOnsiJGlkIjoiMTAyNyIsIkZvbnRTaXplIjoxMCwiRm9udE5hbWUiOiJDYWxpYnJpIiwiSXNCb2xkIjpmYWxzZSwiSXNJdGFsaWMiOmZhbHNlLCJJc1VuZGVybGluZWQiOmZhbHNlLCJQYXJlbnRTdHlsZSI6bnVsbH0sIkF1dG9TaXplIjowLCJGb3JlZ3JvdW5kIjp7IiRpZCI6IjEwMjgiLCJDb2xvciI6eyIkaWQiOiIxMDI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wMzAiLCJUb3AiOjAuMCwiTGVmdCI6MC4wLCJSaWdodCI6MC4wLCJCb3R0b20iOjAuMH0sIlBhZGRpbmciOnsiJGlkIjoiMTAzMSIsIlRvcCI6MC4wLCJMZWZ0IjowLjAsIlJpZ2h0IjowLjAsIkJvdHRvbSI6MC4wfSwiQmFja2dyb3VuZCI6eyIkcmVmIjoiNDMifSwiSXNWaXNpYmxlIjp0cnVlLCJXaWR0aCI6MC4wLCJIZWlnaHQiOjAuMCwiQm9yZGVyU3R5bGUiOnsiJGlkIjoiMTAzMiIsIkxpbmVDb2xvciI6bnVsbCwiTGluZVdlaWdodCI6MC4wLCJMaW5lVHlwZSI6MCwiUGFyZW50U3R5bGUiOm51bGx9LCJQYXJlbnRTdHlsZSI6bnVsbH0sIkR1cmF0aW9uU3R5bGUiOnsiJGlkIjoiMTAzMyIsIkZvbnRTZXR0aW5ncyI6eyIkaWQiOiIxMDM0IiwiRm9udFNpemUiOjEwLCJGb250TmFtZSI6IkNhbGlicmkiLCJJc0JvbGQiOmZhbHNlLCJJc0l0YWxpYyI6ZmFsc2UsIklzVW5kZXJsaW5lZCI6ZmFsc2UsIlBhcmVudFN0eWxlIjpudWxsfSwiQXV0b1NpemUiOjAsIkZvcmVncm91bmQiOnsiJGlkIjoiMTAzNSIsIkNvbG9yIjp7IiRpZCI6IjEwM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M3IiwiVG9wIjowLjAsIkxlZnQiOjAuMCwiUmlnaHQiOjAuMCwiQm90dG9tIjowLjB9LCJQYWRkaW5nIjp7IiRpZCI6IjEwMzgiLCJUb3AiOjAuMCwiTGVmdCI6MC4wLCJSaWdodCI6MC4wLCJCb3R0b20iOjAuMH0sIkJhY2tncm91bmQiOnsiJGlkIjoiMTAzOSIsIkNvbG9yIjp7IiRpZCI6IjEwNDAiLCJBIjo4OSwiUiI6MCwiRyI6MCwiQiI6MH19LCJJc1Zpc2libGUiOnRydWUsIldpZHRoIjowLjAsIkhlaWdodCI6MC4wLCJCb3JkZXJTdHlsZSI6eyIkaWQiOiIxMDQxIiwiTGluZUNvbG9yIjpudWxsLCJMaW5lV2VpZ2h0IjowLjAsIkxpbmVUeXBlIjowLCJQYXJlbnRTdHlsZSI6bnVsbH0sIlBhcmVudFN0eWxlIjpudWxsfSwiSG9yaXpvbnRhbENvbm5lY3RvclN0eWxlIjp7IiRpZCI6IjEwNDIiLCJMaW5lQ29sb3IiOnsiJGlkIjoiMTA0MyIsIiR0eXBlIjoiTkxSRS5Db21tb24uRG9tLlNvbGlkQ29sb3JCcnVzaCwgTkxSRS5Db21tb24iLCJDb2xvciI6eyIkaWQiOiIxMDQ0IiwiQSI6MjU1LCJSIjoyMDQsIkciOjIwNCwiQiI6MjA0fX0sIkxpbmVXZWlnaHQiOjEuMCwiTGluZVR5cGUiOjAsIlBhcmVudFN0eWxlIjpudWxsfSwiVmVydGljYWxDb25uZWN0b3JTdHlsZSI6eyIkaWQiOiIxMDQ1IiwiTGluZUNvbG9yIjp7IiRpZCI6IjEwNDYiLCIkdHlwZSI6Ik5MUkUuQ29tbW9uLkRvbS5Tb2xpZENvbG9yQnJ1c2gsIE5MUkUuQ29tbW9uIiwiQ29sb3IiOnsiJGlkIjoiMTA0N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wNDgiLCJNYXJnaW4iOnsiJGlkIjoiMTA0OSIsIlRvcCI6MC4wLCJMZWZ0Ijo0LjAsIlJpZ2h0Ijo0LjAsIkJvdHRvbSI6MC4wfSwiUGFkZGluZyI6eyIkaWQiOiIxMDUwIiwiVG9wIjowLjAsIkxlZnQiOjAuMCwiUmlnaHQiOjAuMCwiQm90dG9tIjowLjB9LCJCYWNrZ3JvdW5kIjp7IiRpZCI6IjEwNTEiLCJDb2xvciI6eyIkaWQiOiIxMDUyIiwiQSI6MjU1LCJSIjoxMTEsIkciOjQ5LCJCIjoxNTJ9fSwiSXNWaXNpYmxlIjp0cnVlLCJXaWR0aCI6MC4wLCJIZWlnaHQiOjE2LjAsIkJvcmRlclN0eWxlIjp7IiRpZCI6IjEwNTMiLCJMaW5lQ29sb3IiOnsiJGlkIjoiMTA1NCIsIiR0eXBlIjoiTkxSRS5Db21tb24uRG9tLlNvbGlkQ29sb3JCcnVzaCwgTkxSRS5Db21tb24iLCJDb2xvciI6eyIkaWQiOiIxMDU1IiwiQSI6MjU1LCJSIjoyNTUsIkciOjI1NSwiQiI6MjU1fX0sIkxpbmVXZWlnaHQiOjIuMCwiTGluZVR5cGUiOjAsIlBhcmVudFN0eWxlIjpudWxsfSwiUGFyZW50U3R5bGUiOm51bGx9LCJUaXRsZVN0eWxlIjp7IiRpZCI6IjEwNTYiLCJGb250U2V0dGluZ3MiOnsiJGlkIjoiMTA1NyIsIkZvbnRTaXplIjoxMSwiRm9udE5hbWUiOiJDYWxpYnJpIiwiSXNCb2xkIjp0cnVlLCJJc0l0YWxpYyI6ZmFsc2UsIklzVW5kZXJsaW5lZCI6ZmFsc2UsIlBhcmVudFN0eWxlIjpudWxsfSwiQXV0b1NpemUiOjAsIkZvcmVncm91bmQiOnsiJGlkIjoiMTA1OCIsIkNvbG9yIjp7IiRpZCI6IjEwNT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A2MCIsIlRvcCI6MC4wLCJMZWZ0IjowLjAsIlJpZ2h0IjowLjAsIkJvdHRvbSI6MC4wfSwiUGFkZGluZyI6eyIkaWQiOiIxMDYxIiwiVG9wIjowLjAsIkxlZnQiOjAuMCwiUmlnaHQiOjAuMCwiQm90dG9tIjowLjB9LCJCYWNrZ3JvdW5kIjp7IiRpZCI6IjEwNjIiLCJDb2xvciI6eyIkaWQiOiIxMDYzIiwiQSI6MCwiUiI6MjU1LCJHIjoyNTUsIkIiOjI1NX19LCJJc1Zpc2libGUiOnRydWUsIldpZHRoIjowLjAsIkhlaWdodCI6MC4wLCJCb3JkZXJTdHlsZSI6eyIkaWQiOiIxMDY0IiwiTGluZUNvbG9yIjpudWxsLCJMaW5lV2VpZ2h0IjowLjAsIkxpbmVUeXBlIjowLCJQYXJlbnRTdHlsZSI6bnVsbH0sIlBhcmVudFN0eWxlIjpudWxsfSwiRGF0ZVN0eWxlIjp7IiRpZCI6IjEwNjUiLCJGb250U2V0dGluZ3MiOnsiJGlkIjoiMTA2NiIsIkZvbnRTaXplIjoxMCwiRm9udE5hbWUiOiJDYWxpYnJpIiwiSXNCb2xkIjpmYWxzZSwiSXNJdGFsaWMiOmZhbHNlLCJJc1VuZGVybGluZWQiOmZhbHNlLCJQYXJlbnRTdHlsZSI6bnVsbH0sIkF1dG9TaXplIjowLCJGb3JlZ3JvdW5kIjp7IiRpZCI6IjEwNjciLCJDb2xvciI6eyIkaWQiOiIxMDY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Y5IiwiVG9wIjowLjAsIkxlZnQiOjAuMCwiUmlnaHQiOjAuMCwiQm90dG9tIjowLjB9LCJQYWRkaW5nIjp7IiRpZCI6IjEwNzAiLCJUb3AiOjAuMCwiTGVmdCI6MC4wLCJSaWdodCI6MC4wLCJCb3R0b20iOjAuMH0sIkJhY2tncm91bmQiOnsiJGlkIjoiMTA3MSIsIkNvbG9yIjp7IiRyZWYiOiIxMDQwIn19LCJJc1Zpc2libGUiOnRydWUsIldpZHRoIjowLjAsIkhlaWdodCI6MC4wLCJCb3JkZXJTdHlsZSI6eyIkaWQiOiIxMDcyIiwiTGluZUNvbG9yIjpudWxsLCJMaW5lV2VpZ2h0IjowLjAsIkxpbmVUeXBlIjowLCJQYXJlbnRTdHlsZSI6bnVsbH0sIlBhcmVudFN0eWxlIjpudWxsfSwiRGF0ZUZvcm1hdCI6eyIkaWQiOiIxMD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zQiLCJGb3JtYXQiOjAsIklzVmlzaWJsZSI6ZmFsc2UsIkxhc3RLbm93blZpc2liaWxpdHlTdGF0ZSI6ZmFsc2V9LCJJc1Zpc2libGUiOnRydWUsIlBhcmVudFN0eWxlIjpudWxsfSwiSW5kZXgiOjE5LCJTbWFydER1cmF0aW9uQWN0aXZhdGVkIjpmYWxzZSwiRGF0ZUZvcm1hdCI6eyIkcmVmIjoiMTA3MyJ9LCJXZWVrTnVtYmVyaW5nIjp7IiRpZCI6IjEwNzUiLCJGb3JtYXQiOjAsIklzVmlzaWJsZSI6ZmFsc2UsIkxhc3RLbm93blZpc2liaWxpdHlTdGF0ZSI6ZmFsc2V9LCJJZCI6IjVhZGQ3MWZkLWIxMTYtNDAyYS1hNWVkLWVjYTdkMGMwMjRjOCIsIkltcG9ydElkIjoiMjQiLCJUaXRsZSI6IlNvZnR3YXJlIERlc2lnbiIsIk5vdGUiOm51bGwsIkh5cGVybGluayI6eyIkaWQiOiIxMDc2IiwiQWRkcmVzcyI6bnVsbCwiU3ViQWRkcmVzcyI6bnVsbH0sIklzQ2hhbmdlZCI6ZmFsc2UsIklzTmV3IjpmYWxzZX19LHsiJGlkIjoiMTA3NyIsIl9hdHRhY2hlZE1pbGVzdG9uZXMiOltdLCJUYXNrRGVmaW5pdGlvbiI6eyIkaWQiOiIxMDc4IiwiR3JvdXBOYW1lIjpudWxsLCJTdGFydERhdGUiOiIyMDIwLTEwLTEyVDAwOjAwOjAwIiwiRW5kRGF0ZSI6IjIwMjEtMDktMTBUMjM6NTk6MDAiLCJQZXJjZW50YWdlQ29tcGxldGUiOm51bGwsIlN0eWxlIjp7IiRpZCI6IjEwNzkiLCJTaGFwZSI6MywiU2hhcGVUaGlja25lc3MiOjEsIkR1cmF0aW9uRm9ybWF0IjowLCJJbmNsdWRlTm9uV29ya2luZ0RheXNJbkR1cmF0aW9uIjpmYWxzZSwiUGVyY2VudGFnZUNvbXBsZXRlU3R5bGUiOnsiJGlkIjoiMTA4MCIsIkZvbnRTZXR0aW5ncyI6eyIkaWQiOiIxMDgxIiwiRm9udFNpemUiOjEwLCJGb250TmFtZSI6IkNhbGlicmkiLCJJc0JvbGQiOmZhbHNlLCJJc0l0YWxpYyI6ZmFsc2UsIklzVW5kZXJsaW5lZCI6ZmFsc2UsIlBhcmVudFN0eWxlIjpudWxsfSwiQXV0b1NpemUiOjAsIkZvcmVncm91bmQiOnsiJGlkIjoiMTA4MiIsIkNvbG9yIjp7IiRpZCI6IjEwOD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4NCIsIlRvcCI6MC4wLCJMZWZ0IjowLjAsIlJpZ2h0IjowLjAsIkJvdHRvbSI6MC4wfSwiUGFkZGluZyI6eyIkaWQiOiIxMDg1IiwiVG9wIjowLjAsIkxlZnQiOjAuMCwiUmlnaHQiOjAuMCwiQm90dG9tIjowLjB9LCJCYWNrZ3JvdW5kIjp7IiRyZWYiOiI0MyJ9LCJJc1Zpc2libGUiOnRydWUsIldpZHRoIjowLjAsIkhlaWdodCI6MC4wLCJCb3JkZXJTdHlsZSI6eyIkaWQiOiIxMDg2IiwiTGluZUNvbG9yIjpudWxsLCJMaW5lV2VpZ2h0IjowLjAsIkxpbmVUeXBlIjowLCJQYXJlbnRTdHlsZSI6bnVsbH0sIlBhcmVudFN0eWxlIjpudWxsfSwiRHVyYXRpb25TdHlsZSI6eyIkaWQiOiIxMDg3IiwiRm9udFNldHRpbmdzIjp7IiRpZCI6IjEwODgiLCJGb250U2l6ZSI6MTAsIkZvbnROYW1lIjoiQ2FsaWJyaSIsIklzQm9sZCI6ZmFsc2UsIklzSXRhbGljIjpmYWxzZSwiSXNVbmRlcmxpbmVkIjpmYWxzZSwiUGFyZW50U3R5bGUiOm51bGx9LCJBdXRvU2l6ZSI6MCwiRm9yZWdyb3VuZCI6eyIkaWQiOiIxMDg5IiwiQ29sb3IiOnsiJGlkIjoiMTA5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OTEiLCJUb3AiOjAuMCwiTGVmdCI6MC4wLCJSaWdodCI6MC4wLCJCb3R0b20iOjAuMH0sIlBhZGRpbmciOnsiJGlkIjoiMTA5MiIsIlRvcCI6MC4wLCJMZWZ0IjowLjAsIlJpZ2h0IjowLjAsIkJvdHRvbSI6MC4wfSwiQmFja2dyb3VuZCI6eyIkaWQiOiIxMDkzIiwiQ29sb3IiOnsiJGlkIjoiMTA5NCIsIkEiOjg5LCJSIjowLCJHIjowLCJCIjowfX0sIklzVmlzaWJsZSI6dHJ1ZSwiV2lkdGgiOjAuMCwiSGVpZ2h0IjowLjAsIkJvcmRlclN0eWxlIjp7IiRpZCI6IjEwOTUiLCJMaW5lQ29sb3IiOm51bGwsIkxpbmVXZWlnaHQiOjAuMCwiTGluZVR5cGUiOjAsIlBhcmVudFN0eWxlIjpudWxsfSwiUGFyZW50U3R5bGUiOm51bGx9LCJIb3Jpem9udGFsQ29ubmVjdG9yU3R5bGUiOnsiJGlkIjoiMTA5NiIsIkxpbmVDb2xvciI6eyIkaWQiOiIxMDk3IiwiJHR5cGUiOiJOTFJFLkNvbW1vbi5Eb20uU29saWRDb2xvckJydXNoLCBOTFJFLkNvbW1vbiIsIkNvbG9yIjp7IiRpZCI6IjEwOTgiLCJBIjoyNTUsIlIiOjIwNCwiRyI6MjA0LCJCIjoyMDR9fSwiTGluZVdlaWdodCI6MS4wLCJMaW5lVHlwZSI6MCwiUGFyZW50U3R5bGUiOm51bGx9LCJWZXJ0aWNhbENvbm5lY3RvclN0eWxlIjp7IiRpZCI6IjEwOTkiLCJMaW5lQ29sb3IiOnsiJGlkIjoiMTEwMCIsIiR0eXBlIjoiTkxSRS5Db21tb24uRG9tLlNvbGlkQ29sb3JCcnVzaCwgTkxSRS5Db21tb24iLCJDb2xvciI6eyIkaWQiOiIxMTAx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EwMiIsIk1hcmdpbiI6eyIkaWQiOiIxMTAzIiwiVG9wIjowLjAsIkxlZnQiOjQuMCwiUmlnaHQiOjQuMCwiQm90dG9tIjowLjB9LCJQYWRkaW5nIjp7IiRpZCI6IjExMDQiLCJUb3AiOjAuMCwiTGVmdCI6MC4wLCJSaWdodCI6MC4wLCJCb3R0b20iOjAuMH0sIkJhY2tncm91bmQiOnsiJGlkIjoiMTEwNSIsIkNvbG9yIjp7IiRpZCI6IjExMDYiLCJBIjoyNTUsIlIiOjAsIkciOjExNCwiQiI6MTg4fX0sIklzVmlzaWJsZSI6dHJ1ZSwiV2lkdGgiOjAuMCwiSGVpZ2h0IjoxNi4wLCJCb3JkZXJTdHlsZSI6eyIkaWQiOiIxMTA3IiwiTGluZUNvbG9yIjp7IiRpZCI6IjExMDgiLCIkdHlwZSI6Ik5MUkUuQ29tbW9uLkRvbS5Tb2xpZENvbG9yQnJ1c2gsIE5MUkUuQ29tbW9uIiwiQ29sb3IiOnsiJGlkIjoiMTEwOSIsIkEiOjI1NSwiUiI6MjU1LCJHIjoyNTUsIkIiOjI1NX19LCJMaW5lV2VpZ2h0IjoyLjAsIkxpbmVUeXBlIjowLCJQYXJlbnRTdHlsZSI6bnVsbH0sIlBhcmVudFN0eWxlIjpudWxsfSwiVGl0bGVTdHlsZSI6eyIkaWQiOiIxMTEwIiwiRm9udFNldHRpbmdzIjp7IiRpZCI6IjExMTEiLCJGb250U2l6ZSI6MTEsIkZvbnROYW1lIjoiQ2FsaWJyaSIsIklzQm9sZCI6dHJ1ZSwiSXNJdGFsaWMiOmZhbHNlLCJJc1VuZGVybGluZWQiOmZhbHNlLCJQYXJlbnRTdHlsZSI6bnVsbH0sIkF1dG9TaXplIjowLCJGb3JlZ3JvdW5kIjp7IiRpZCI6IjExMTIiLCJDb2xvciI6eyIkaWQiOiIxMTEz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xMTQiLCJUb3AiOjAuMCwiTGVmdCI6MC4wLCJSaWdodCI6MC4wLCJCb3R0b20iOjAuMH0sIlBhZGRpbmciOnsiJGlkIjoiMTExNSIsIlRvcCI6MC4wLCJMZWZ0IjowLjAsIlJpZ2h0IjowLjAsIkJvdHRvbSI6MC4wfSwiQmFja2dyb3VuZCI6eyIkaWQiOiIxMTE2IiwiQ29sb3IiOnsiJGlkIjoiMTExNyIsIkEiOjAsIlIiOjI1NSwiRyI6MjU1LCJCIjoyNTV9fSwiSXNWaXNpYmxlIjp0cnVlLCJXaWR0aCI6MC4wLCJIZWlnaHQiOjAuMCwiQm9yZGVyU3R5bGUiOnsiJGlkIjoiMTExOCIsIkxpbmVDb2xvciI6bnVsbCwiTGluZVdlaWdodCI6MC4wLCJMaW5lVHlwZSI6MCwiUGFyZW50U3R5bGUiOm51bGx9LCJQYXJlbnRTdHlsZSI6bnVsbH0sIkRhdGVTdHlsZSI6eyIkaWQiOiIxMTE5IiwiRm9udFNldHRpbmdzIjp7IiRpZCI6IjExMjAiLCJGb250U2l6ZSI6MTAsIkZvbnROYW1lIjoiQ2FsaWJyaSIsIklzQm9sZCI6ZmFsc2UsIklzSXRhbGljIjpmYWxzZSwiSXNVbmRlcmxpbmVkIjpmYWxzZSwiUGFyZW50U3R5bGUiOm51bGx9LCJBdXRvU2l6ZSI6MCwiRm9yZWdyb3VuZCI6eyIkaWQiOiIxMTIxIiwiQ29sb3IiOnsiJGlkIjoiMTEy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yMyIsIlRvcCI6MC4wLCJMZWZ0IjowLjAsIlJpZ2h0IjowLjAsIkJvdHRvbSI6MC4wfSwiUGFkZGluZyI6eyIkaWQiOiIxMTI0IiwiVG9wIjowLjAsIkxlZnQiOjAuMCwiUmlnaHQiOjAuMCwiQm90dG9tIjowLjB9LCJCYWNrZ3JvdW5kIjp7IiRpZCI6IjExMjUiLCJDb2xvciI6eyIkcmVmIjoiMTA5NCJ9fSwiSXNWaXNpYmxlIjp0cnVlLCJXaWR0aCI6MC4wLCJIZWlnaHQiOjAuMCwiQm9yZGVyU3R5bGUiOnsiJGlkIjoiMTEyNiIsIkxpbmVDb2xvciI6bnVsbCwiTGluZVdlaWdodCI6MC4wLCJMaW5lVHlwZSI6MCwiUGFyZW50U3R5bGUiOm51bGx9LCJQYXJlbnRTdHlsZSI6bnVsbH0sIkRhdGVGb3JtYXQiOnsiJGlkIjoiMTE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4IiwiRm9ybWF0IjowLCJJc1Zpc2libGUiOmZhbHNlLCJMYXN0S25vd25WaXNpYmlsaXR5U3RhdGUiOmZhbHNlfSwiSXNWaXNpYmxlIjp0cnVlLCJQYXJlbnRTdHlsZSI6bnVsbH0sIkluZGV4IjoyMCwiU21hcnREdXJhdGlvbkFjdGl2YXRlZCI6ZmFsc2UsIkRhdGVGb3JtYXQiOnsiJHJlZiI6IjExMjcifSwiV2Vla051bWJlcmluZyI6eyIkaWQiOiIxMTI5IiwiRm9ybWF0IjowLCJJc1Zpc2libGUiOmZhbHNlLCJMYXN0S25vd25WaXNpYmlsaXR5U3RhdGUiOmZhbHNlfSwiSWQiOiI5ODVhZDUyNS1hZjJmLTRkYzYtYTRlNS0wODYzYTc5NmMzZTMiLCJJbXBvcnRJZCI6IjMxIiwiVGl0bGUiOiJNYWludGVuYW5jZSIsIk5vdGUiOm51bGwsIkh5cGVybGluayI6eyIkaWQiOiIxMTMwIiwiQWRkcmVzcyI6bnVsbCwiU3ViQWRkcmVzcyI6bnVsbH0sIklzQ2hhbmdlZCI6ZmFsc2UsIklzTmV3IjpmYWxzZX19LHsiJGlkIjoiMTEzMSIsIl9hdHRhY2hlZE1pbGVzdG9uZXMiOltdLCJUYXNrRGVmaW5pdGlvbiI6eyIkaWQiOiIxMTMyIiwiR3JvdXBOYW1lIjpudWxsLCJTdGFydERhdGUiOiIyMDIwLTAyLTEwVDAwOjAwOjAwIiwiRW5kRGF0ZSI6IjIwMjAtMDMtMjBUMjM6NTk6MDAiLCJQZXJjZW50YWdlQ29tcGxldGUiOjMwLjAsIlN0eWxlIjp7IiRpZCI6IjExMzMiLCJTaGFwZSI6MCwiU2hhcGVUaGlja25lc3MiOjEsIkR1cmF0aW9uRm9ybWF0IjowLCJJbmNsdWRlTm9uV29ya2luZ0RheXNJbkR1cmF0aW9uIjpmYWxzZSwiUGVyY2VudGFnZUNvbXBsZXRlU3R5bGUiOnsiJGlkIjoiMTEzNCIsIkZvbnRTZXR0aW5ncyI6eyIkaWQiOiIxMTM1IiwiRm9udFNpemUiOjEwLCJGb250TmFtZSI6IkNhbGlicmkiLCJJc0JvbGQiOmZhbHNlLCJJc0l0YWxpYyI6ZmFsc2UsIklzVW5kZXJsaW5lZCI6ZmFsc2UsIlBhcmVudFN0eWxlIjpudWxsfSwiQXV0b1NpemUiOjAsIkZvcmVncm91bmQiOnsiJGlkIjoiMTEzNiIsIkNvbG9yIjp7IiRpZCI6IjExMz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EzOCIsIlRvcCI6MC4wLCJMZWZ0IjowLjAsIlJpZ2h0IjowLjAsIkJvdHRvbSI6MC4wfSwiUGFkZGluZyI6eyIkaWQiOiIxMTM5IiwiVG9wIjowLjAsIkxlZnQiOjAuMCwiUmlnaHQiOjAuMCwiQm90dG9tIjowLjB9LCJCYWNrZ3JvdW5kIjp7IiRyZWYiOiI0MyJ9LCJJc1Zpc2libGUiOnRydWUsIldpZHRoIjowLjAsIkhlaWdodCI6MC4wLCJCb3JkZXJTdHlsZSI6eyIkaWQiOiIxMTQwIiwiTGluZUNvbG9yIjpudWxsLCJMaW5lV2VpZ2h0IjowLjAsIkxpbmVUeXBlIjowLCJQYXJlbnRTdHlsZSI6bnVsbH0sIlBhcmVudFN0eWxlIjpudWxsfSwiRHVyYXRpb25TdHlsZSI6eyIkaWQiOiIxMTQxIiwiRm9udFNldHRpbmdzIjp7IiRpZCI6IjExNDIiLCJGb250U2l6ZSI6MTAsIkZvbnROYW1lIjoiQ2FsaWJyaSIsIklzQm9sZCI6ZmFsc2UsIklzSXRhbGljIjpmYWxzZSwiSXNVbmRlcmxpbmVkIjpmYWxzZSwiUGFyZW50U3R5bGUiOm51bGx9LCJBdXRvU2l6ZSI6MCwiRm9yZWdyb3VuZCI6eyIkaWQiOiIxMTQzIiwiQ29sb3IiOnsiJGlkIjoiMTE0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NDUiLCJUb3AiOjAuMCwiTGVmdCI6MC4wLCJSaWdodCI6MC4wLCJCb3R0b20iOjAuMH0sIlBhZGRpbmciOnsiJGlkIjoiMTE0NiIsIlRvcCI6MC4wLCJMZWZ0IjowLjAsIlJpZ2h0IjowLjAsIkJvdHRvbSI6MC4wfSwiQmFja2dyb3VuZCI6eyIkaWQiOiIxMTQ3IiwiQ29sb3IiOnsiJGlkIjoiMTE0OCIsIkEiOjg5LCJSIjowLCJHIjowLCJCIjowfX0sIklzVmlzaWJsZSI6dHJ1ZSwiV2lkdGgiOjAuMCwiSGVpZ2h0IjowLjAsIkJvcmRlclN0eWxlIjp7IiRpZCI6IjExNDkiLCJMaW5lQ29sb3IiOm51bGwsIkxpbmVXZWlnaHQiOjAuMCwiTGluZVR5cGUiOjAsIlBhcmVudFN0eWxlIjpudWxsfSwiUGFyZW50U3R5bGUiOm51bGx9LCJIb3Jpem9udGFsQ29ubmVjdG9yU3R5bGUiOnsiJGlkIjoiMTE1MCIsIkxpbmVDb2xvciI6eyIkaWQiOiIxMTUxIiwiJHR5cGUiOiJOTFJFLkNvbW1vbi5Eb20uU29saWRDb2xvckJydXNoLCBOTFJFLkNvbW1vbiIsIkNvbG9yIjp7IiRpZCI6IjExNTIiLCJBIjoyNTUsIlIiOjIwNCwiRyI6MjA0LCJCIjoyMDR9fSwiTGluZVdlaWdodCI6MS4wLCJMaW5lVHlwZSI6MCwiUGFyZW50U3R5bGUiOm51bGx9LCJWZXJ0aWNhbENvbm5lY3RvclN0eWxlIjp7IiRpZCI6IjExNTMiLCJMaW5lQ29sb3IiOnsiJGlkIjoiMTE1NCIsIiR0eXBlIjoiTkxSRS5Db21tb24uRG9tLlNvbGlkQ29sb3JCcnVzaCwgTkxSRS5Db21tb24iLCJDb2xvciI6eyIkaWQiOiIxMTU1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E1NiIsIk1hcmdpbiI6eyIkaWQiOiIxMTU3IiwiVG9wIjowLjAsIkxlZnQiOjQuMCwiUmlnaHQiOjQuMCwiQm90dG9tIjowLjB9LCJQYWRkaW5nIjp7IiRpZCI6IjExNTgiLCJUb3AiOjAuMCwiTGVmdCI6MC4wLCJSaWdodCI6MC4wLCJCb3R0b20iOjAuMH0sIkJhY2tncm91bmQiOnsiJGlkIjoiMTE1OSIsIkNvbG9yIjp7IiRpZCI6IjExNjAiLCJBIjoyNTUsIlIiOjExNSwiRyI6MTE1LCJCIjoxMTV9fSwiSXNWaXNpYmxlIjp0cnVlLCJXaWR0aCI6MC4wLCJIZWlnaHQiOjE2LjAsIkJvcmRlclN0eWxlIjp7IiRpZCI6IjExNjEiLCJMaW5lQ29sb3IiOnsiJGlkIjoiMTE2MiIsIiR0eXBlIjoiTkxSRS5Db21tb24uRG9tLlNvbGlkQ29sb3JCcnVzaCwgTkxSRS5Db21tb24iLCJDb2xvciI6eyIkaWQiOiIxMTYzIiwiQSI6MjU1LCJSIjoyNTUsIkciOjI1NSwiQiI6MjU1fX0sIkxpbmVXZWlnaHQiOjIuMCwiTGluZVR5cGUiOjAsIlBhcmVudFN0eWxlIjpudWxsfSwiUGFyZW50U3R5bGUiOm51bGx9LCJUaXRsZVN0eWxlIjp7IiRpZCI6IjExNjQiLCJGb250U2V0dGluZ3MiOnsiJGlkIjoiMTE2NSIsIkZvbnRTaXplIjoxMSwiRm9udE5hbWUiOiJDYWxpYnJpIiwiSXNCb2xkIjp0cnVlLCJJc0l0YWxpYyI6ZmFsc2UsIklzVW5kZXJsaW5lZCI6ZmFsc2UsIlBhcmVudFN0eWxlIjpudWxsfSwiQXV0b1NpemUiOjAsIkZvcmVncm91bmQiOnsiJGlkIjoiMTE2NiIsIkNvbG9yIjp7IiRpZCI6IjExNjc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E2OCIsIlRvcCI6MC4wLCJMZWZ0IjowLjAsIlJpZ2h0IjowLjAsIkJvdHRvbSI6MC4wfSwiUGFkZGluZyI6eyIkaWQiOiIxMTY5IiwiVG9wIjowLjAsIkxlZnQiOjAuMCwiUmlnaHQiOjAuMCwiQm90dG9tIjowLjB9LCJCYWNrZ3JvdW5kIjp7IiRpZCI6IjExNzAiLCJDb2xvciI6eyIkaWQiOiIxMTcxIiwiQSI6MCwiUiI6MjU1LCJHIjoyNTUsIkIiOjI1NX19LCJJc1Zpc2libGUiOnRydWUsIldpZHRoIjowLjAsIkhlaWdodCI6MC4wLCJCb3JkZXJTdHlsZSI6eyIkaWQiOiIxMTcyIiwiTGluZUNvbG9yIjpudWxsLCJMaW5lV2VpZ2h0IjowLjAsIkxpbmVUeXBlIjowLCJQYXJlbnRTdHlsZSI6bnVsbH0sIlBhcmVudFN0eWxlIjpudWxsfSwiRGF0ZVN0eWxlIjp7IiRpZCI6IjExNzMiLCJGb250U2V0dGluZ3MiOnsiJGlkIjoiMTE3NCIsIkZvbnRTaXplIjoxMCwiRm9udE5hbWUiOiJDYWxpYnJpIiwiSXNCb2xkIjpmYWxzZSwiSXNJdGFsaWMiOmZhbHNlLCJJc1VuZGVybGluZWQiOmZhbHNlLCJQYXJlbnRTdHlsZSI6bnVsbH0sIkF1dG9TaXplIjowLCJGb3JlZ3JvdW5kIjp7IiRpZCI6IjExNzUiLCJDb2xvciI6eyIkaWQiOiIxMTc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c3IiwiVG9wIjowLjAsIkxlZnQiOjAuMCwiUmlnaHQiOjAuMCwiQm90dG9tIjowLjB9LCJQYWRkaW5nIjp7IiRpZCI6IjExNzgiLCJUb3AiOjAuMCwiTGVmdCI6MC4wLCJSaWdodCI6MC4wLCJCb3R0b20iOjAuMH0sIkJhY2tncm91bmQiOnsiJGlkIjoiMTE3OSIsIkNvbG9yIjp7IiRyZWYiOiIxMTQ4In19LCJJc1Zpc2libGUiOnRydWUsIldpZHRoIjowLjAsIkhlaWdodCI6MC4wLCJCb3JkZXJTdHlsZSI6eyIkaWQiOiIxMTgwIiwiTGluZUNvbG9yIjpudWxsLCJMaW5lV2VpZ2h0IjowLjAsIkxpbmVUeXBlIjowLCJQYXJlbnRTdHlsZSI6bnVsbH0sIlBhcmVudFN0eWxlIjpudWxsfSwiRGF0ZUZvcm1hdCI6eyIkaWQiOiIxMT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ODIiLCJGb3JtYXQiOjAsIklzVmlzaWJsZSI6ZmFsc2UsIkxhc3RLbm93blZpc2liaWxpdHlTdGF0ZSI6ZmFsc2V9LCJJc1Zpc2libGUiOnRydWUsIlBhcmVudFN0eWxlIjpudWxsfSwiSW5kZXgiOjIxLCJTbWFydER1cmF0aW9uQWN0aXZhdGVkIjpmYWxzZSwiRGF0ZUZvcm1hdCI6eyIkcmVmIjoiMTE4MSJ9LCJXZWVrTnVtYmVyaW5nIjp7IiRpZCI6IjExODMiLCJGb3JtYXQiOjAsIklzVmlzaWJsZSI6ZmFsc2UsIkxhc3RLbm93blZpc2liaWxpdHlTdGF0ZSI6ZmFsc2V9LCJJZCI6ImEzN2FlYmMyLTMyM2ItNGZiYi1iNjM0LTQ1ZjE5OGVhOTkzNCIsIkltcG9ydElkIjoiMjMiLCJUaXRsZSI6IlJlcXVpcmVtZW50cyBBbmFseXNpcyIsIk5vdGUiOm51bGwsIkh5cGVybGluayI6eyIkaWQiOiIxMTg0IiwiQWRkcmVzcyI6bnVsbCwiU3ViQWRkcmVzcyI6bnVsbH0sIklzQ2hhbmdlZCI6ZmFsc2UsIklzTmV3IjpmYWxzZX19LHsiJGlkIjoiMTE4NSIsIl9hdHRhY2hlZE1pbGVzdG9uZXMiOlt7IiRpZCI6IjExODYiLCJEYXRlIjoiMjAyMC0wOS0yNVQyMzo1OTowMCIsIlN0eWxlIjp7IiRpZCI6IjExODciLCJTaGFwZSI6MCwiQ29ubmVjdG9yTWFyZ2luIjp7IiRpZCI6IjExODgiLCJUb3AiOjAuMCwiTGVmdCI6Mi4wLCJSaWdodCI6Mi4wLCJCb3R0b20iOjAuMH0sIkNvbm5lY3RvclN0eWxlIjp7IiRpZCI6IjExODkiLCJMaW5lQ29sb3IiOnsiJGlkIjoiMTE5MCIsIiR0eXBlIjoiTkxSRS5Db21tb24uRG9tLlNvbGlkQ29sb3JCcnVzaCwgTkxSRS5Db21tb24iLCJDb2xvciI6eyIkaWQiOiIxMTkxIiwiQSI6MTI3LCJSIjowLCJHIjowLCJCIjowfX0sIkxpbmVXZWlnaHQiOjEuMCwiTGluZVR5cGUiOjAsIlBhcmVudFN0eWxlIjpudWxsfSwiSXNCZWxvd1RpbWViYW5kIjp0cnVlLCJQb3NpdGlvbk9uVGFzayI6MSwiSGlkZURhdGUiOmZhbHNlLCJTaGFwZVNpemUiOjAsIlNwYWNpbmciOjIuMCwiUGFkZGluZyI6eyIkcmVmIjoiOTcifSwiU2hhcGVTdHlsZSI6eyIkaWQiOiIxMTkyIiwiTWFyZ2luIjp7IiRyZWYiOiI5OSJ9LCJQYWRkaW5nIjp7IiRyZWYiOiIxMDAifSwiQmFja2dyb3VuZCI6eyIkaWQiOiIxMTkzIiwiQ29sb3IiOnsiJGlkIjoiMTE5NCIsIkEiOjI1NSwiUiI6MCwiRyI6MCwiQiI6MH19LCJJc1Zpc2libGUiOnRydWUsIldpZHRoIjoxMi4wLCJIZWlnaHQiOjE0LjAsIkJvcmRlclN0eWxlIjp7IiRpZCI6IjExOTUiLCJMaW5lQ29sb3IiOnsiJHJlZiI6IjM1NCJ9LCJMaW5lV2VpZ2h0IjowLjAsIkxpbmVUeXBlIjowLCJQYXJlbnRTdHlsZSI6bnVsbH0sIlBhcmVudFN0eWxlIjpudWxsfSwiVGl0bGVTdHlsZSI6eyIkaWQiOiIxMTk2IiwiRm9udFNldHRpbmdzIjp7IiRpZCI6IjExOTciLCJGb250U2l6ZSI6MTEsIkZvbnROYW1lIjoiQ2FsaWJyaSIsIklzQm9sZCI6dHJ1ZSwiSXNJdGFsaWMiOmZhbHNlLCJJc1VuZGVybGluZWQiOmZhbHNlLCJQYXJlbnRTdHlsZSI6bnVsbH0sIkF1dG9TaXplIjowLCJGb3JlZ3JvdW5kIjp7IiRpZCI6IjExOTgiLCJDb2xvciI6eyIkaWQiOiIxMTk5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TAifSwiUGFkZGluZyI6eyIkcmVmIjoiMTExIn0sIkJhY2tncm91bmQiOnsiJGlkIjoiMTIwMCIsIkNvbG9yIjp7IiRpZCI6IjEyMDEiLCJBIjowLCJSIjoyNTUsIkciOjI1NSwiQiI6MjU1fX0sIklzVmlzaWJsZSI6ZmFsc2UsIldpZHRoIjowLjAsIkhlaWdodCI6MC4wLCJCb3JkZXJTdHlsZSI6eyIkaWQiOiIxMjAyIiwiTGluZUNvbG9yIjpudWxsLCJMaW5lV2VpZ2h0IjowLjAsIkxpbmVUeXBlIjowLCJQYXJlbnRTdHlsZSI6bnVsbH0sIlBhcmVudFN0eWxlIjpudWxsfSwiRGF0ZVN0eWxlIjp7IiRpZCI6IjEyMDMiLCJGb250U2V0dGluZ3MiOnsiJGlkIjoiMTIwNCIsIkZvbnRTaXplIjoxMCwiRm9udE5hbWUiOiJDYWxpYnJpIiwiSXNCb2xkIjpmYWxzZSwiSXNJdGFsaWMiOmZhbHNlLCJJc1VuZGVybGluZWQiOmZhbHNlLCJQYXJlbnRTdHlsZSI6bnVsbH0sIkF1dG9TaXplIjowLCJGb3JlZ3JvdW5kIjp7IiRpZCI6IjEyMDUiLCJDb2xvciI6eyIkaWQiOiIxMjA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5In0sIlBhZGRpbmciOnsiJHJlZiI6IjEyMCJ9LCJCYWNrZ3JvdW5kIjp7IiRpZCI6IjEyMDciLCJDb2xvciI6eyIkaWQiOiIxMjA4IiwiQSI6MCwiUiI6MjU1LCJHIjoyNTUsIkIiOjI1NX19LCJJc1Zpc2libGUiOmZhbHNlLCJXaWR0aCI6MC4wLCJIZWlnaHQiOjAuMCwiQm9yZGVyU3R5bGUiOnsiJGlkIjoiMTIwOSIsIkxpbmVDb2xvciI6bnVsbCwiTGluZVdlaWdodCI6MC4wLCJMaW5lVHlwZSI6MCwiUGFyZW50U3R5bGUiOm51bGx9LCJQYXJlbnRTdHlsZSI6bnVsbH0sIkRhdGVGb3JtYXQiOnsiJHJlZiI6IjY2OCJ9LCJXZWVrTnVtYmVyaW5nIjp7IiRpZCI6IjEyMTAiLCJGb3JtYXQiOjAsIklzVmlzaWJsZSI6ZmFsc2UsIkxhc3RLbm93blZpc2liaWxpdHlTdGF0ZSI6ZmFsc2V9LCJJc1Zpc2libGUiOnRydWUsIlBhcmVudFN0eWxlIjpudWxsfSwiSW5kZXgiOjIzLCJQZXJjZW50YWdlQ29tcGxldGUiOm51bGwsIlBvc2l0aW9uIjp7IlJhdGlvIjowLjAsIklzQ3VzdG9tIjpmYWxzZX0sIkRhdGVGb3JtYXQiOnsiJHJlZiI6IjY2OCJ9LCJXZWVrTnVtYmVyaW5nIjp7IiRpZCI6IjEyMTEiLCJGb3JtYXQiOjAsIklzVmlzaWJsZSI6ZmFsc2UsIkxhc3RLbm93blZpc2liaWxpdHlTdGF0ZSI6ZmFsc2V9LCJSZWxhdGVkVGFza0lkIjoiYWMyNmNkZWQtNGU5NS00ZDZkLWI4NDMtMTYxMjZmMjU3ZmU1IiwiSWQiOiI5MGVmMTVmZC1iM2JlLTQzNjQtYTRjZC1kYTIzNTYwMzA0ODIiLCJJbXBvcnRJZCI6IiIsIlRpdGxlIjoiUmV2aWV3IiwiTm90ZSI6bnVsbCwiSHlwZXJsaW5rIjp7IiRpZCI6IjEyMTIiLCJBZGRyZXNzIjoiIiwiU3ViQWRkcmVzcyI6IiJ9LCJJc0NoYW5nZWQiOmZhbHNlLCJJc05ldyI6ZmFsc2V9XSwiVGFza0RlZmluaXRpb24iOnsiJGlkIjoiMTIxMyIsIkdyb3VwTmFtZSI6bnVsbCwiU3RhcnREYXRlIjoiMjAyMC0wOC0xN1QwMDowMDowMCIsIkVuZERhdGUiOiIyMDIwLTA5LTI1VDIzOjU5OjAwIiwiUGVyY2VudGFnZUNvbXBsZXRlIjpudWxsLCJTdHlsZSI6eyIkaWQiOiIxMjE0IiwiU2hhcGUiOjAsIlNoYXBlVGhpY2tuZXNzIjoxLCJEdXJhdGlvbkZvcm1hdCI6MCwiSW5jbHVkZU5vbldvcmtpbmdEYXlzSW5EdXJhdGlvbiI6ZmFsc2UsIlBlcmNlbnRhZ2VDb21wbGV0ZVN0eWxlIjp7IiRpZCI6IjEyMTUiLCJGb250U2V0dGluZ3MiOnsiJGlkIjoiMTIxNiIsIkZvbnRTaXplIjoxMCwiRm9udE5hbWUiOiJDYWxpYnJpIiwiSXNCb2xkIjpmYWxzZSwiSXNJdGFsaWMiOmZhbHNlLCJJc1VuZGVybGluZWQiOmZhbHNlLCJQYXJlbnRTdHlsZSI6bnVsbH0sIkF1dG9TaXplIjowLCJGb3JlZ3JvdW5kIjp7IiRpZCI6IjEyMTciLCJDb2xvciI6eyIkaWQiOiIxMjE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yMTkiLCJUb3AiOjAuMCwiTGVmdCI6MC4wLCJSaWdodCI6MC4wLCJCb3R0b20iOjAuMH0sIlBhZGRpbmciOnsiJGlkIjoiMTIyMCIsIlRvcCI6MC4wLCJMZWZ0IjowLjAsIlJpZ2h0IjowLjAsIkJvdHRvbSI6MC4wfSwiQmFja2dyb3VuZCI6eyIkcmVmIjoiNDMifSwiSXNWaXNpYmxlIjp0cnVlLCJXaWR0aCI6MC4wLCJIZWlnaHQiOjAuMCwiQm9yZGVyU3R5bGUiOnsiJGlkIjoiMTIyMSIsIkxpbmVDb2xvciI6bnVsbCwiTGluZVdlaWdodCI6MC4wLCJMaW5lVHlwZSI6MCwiUGFyZW50U3R5bGUiOm51bGx9LCJQYXJlbnRTdHlsZSI6bnVsbH0sIkR1cmF0aW9uU3R5bGUiOnsiJGlkIjoiMTIyMiIsIkZvbnRTZXR0aW5ncyI6eyIkaWQiOiIxMjIzIiwiRm9udFNpemUiOjEwLCJGb250TmFtZSI6IkNhbGlicmkiLCJJc0JvbGQiOmZhbHNlLCJJc0l0YWxpYyI6ZmFsc2UsIklzVW5kZXJsaW5lZCI6ZmFsc2UsIlBhcmVudFN0eWxlIjpudWxsfSwiQXV0b1NpemUiOjAsIkZvcmVncm91bmQiOnsiJGlkIjoiMTIyNCIsIkNvbG9yIjp7IiRpZCI6IjEyMj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I2IiwiVG9wIjowLjAsIkxlZnQiOjAuMCwiUmlnaHQiOjAuMCwiQm90dG9tIjowLjB9LCJQYWRkaW5nIjp7IiRpZCI6IjEyMjciLCJUb3AiOjAuMCwiTGVmdCI6MC4wLCJSaWdodCI6MC4wLCJCb3R0b20iOjAuMH0sIkJhY2tncm91bmQiOnsiJGlkIjoiMTIyOCIsIkNvbG9yIjp7IiRpZCI6IjEyMjkiLCJBIjo4OSwiUiI6MCwiRyI6MCwiQiI6MH19LCJJc1Zpc2libGUiOnRydWUsIldpZHRoIjowLjAsIkhlaWdodCI6MC4wLCJCb3JkZXJTdHlsZSI6eyIkaWQiOiIxMjMwIiwiTGluZUNvbG9yIjpudWxsLCJMaW5lV2VpZ2h0IjowLjAsIkxpbmVUeXBlIjowLCJQYXJlbnRTdHlsZSI6bnVsbH0sIlBhcmVudFN0eWxlIjpudWxsfSwiSG9yaXpvbnRhbENvbm5lY3RvclN0eWxlIjp7IiRpZCI6IjEyMzEiLCJMaW5lQ29sb3IiOnsiJGlkIjoiMTIzMiIsIiR0eXBlIjoiTkxSRS5Db21tb24uRG9tLlNvbGlkQ29sb3JCcnVzaCwgTkxSRS5Db21tb24iLCJDb2xvciI6eyIkaWQiOiIxMjMzIiwiQSI6MjU1LCJSIjoyMDQsIkciOjIwNCwiQiI6MjA0fX0sIkxpbmVXZWlnaHQiOjEuMCwiTGluZVR5cGUiOjAsIlBhcmVudFN0eWxlIjpudWxsfSwiVmVydGljYWxDb25uZWN0b3JTdHlsZSI6eyIkaWQiOiIxMjM0IiwiTGluZUNvbG9yIjp7IiRpZCI6IjEyMzUiLCIkdHlwZSI6Ik5MUkUuQ29tbW9uLkRvbS5Tb2xpZENvbG9yQnJ1c2gsIE5MUkUuQ29tbW9uIiwiQ29sb3IiOnsiJGlkIjoiMTIzNi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yMzciLCJNYXJnaW4iOnsiJGlkIjoiMTIzOCIsIlRvcCI6MC4wLCJMZWZ0Ijo0LjAsIlJpZ2h0Ijo0LjAsIkJvdHRvbSI6MC4wfSwiUGFkZGluZyI6eyIkaWQiOiIxMjM5IiwiVG9wIjowLjAsIkxlZnQiOjAuMCwiUmlnaHQiOjAuMCwiQm90dG9tIjowLjB9LCJCYWNrZ3JvdW5kIjp7IiRpZCI6IjEyNDAiLCJDb2xvciI6eyIkaWQiOiIxMjQxIiwiQSI6MjU1LCJSIjoxMTIsIkciOjE3MywiQiI6NzF9fSwiSXNWaXNpYmxlIjp0cnVlLCJXaWR0aCI6MC4wLCJIZWlnaHQiOjE2LjAsIkJvcmRlclN0eWxlIjp7IiRpZCI6IjEyNDIiLCJMaW5lQ29sb3IiOnsiJGlkIjoiMTI0MyIsIiR0eXBlIjoiTkxSRS5Db21tb24uRG9tLlNvbGlkQ29sb3JCcnVzaCwgTkxSRS5Db21tb24iLCJDb2xvciI6eyIkaWQiOiIxMjQ0IiwiQSI6MjU1LCJSIjoyNTUsIkciOjI1NSwiQiI6MjU1fX0sIkxpbmVXZWlnaHQiOjIuMCwiTGluZVR5cGUiOjAsIlBhcmVudFN0eWxlIjpudWxsfSwiUGFyZW50U3R5bGUiOm51bGx9LCJUaXRsZVN0eWxlIjp7IiRpZCI6IjEyNDUiLCJGb250U2V0dGluZ3MiOnsiJGlkIjoiMTI0NiIsIkZvbnRTaXplIjoxMSwiRm9udE5hbWUiOiJDYWxpYnJpIiwiSXNCb2xkIjp0cnVlLCJJc0l0YWxpYyI6ZmFsc2UsIklzVW5kZXJsaW5lZCI6ZmFsc2UsIlBhcmVudFN0eWxlIjpudWxsfSwiQXV0b1NpemUiOjAsIkZvcmVncm91bmQiOnsiJGlkIjoiMTI0NyIsIkNvbG9yIjp7IiRpZCI6IjEyNDg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I0OSIsIlRvcCI6MC4wLCJMZWZ0IjowLjAsIlJpZ2h0IjowLjAsIkJvdHRvbSI6MC4wfSwiUGFkZGluZyI6eyIkaWQiOiIxMjUwIiwiVG9wIjowLjAsIkxlZnQiOjAuMCwiUmlnaHQiOjAuMCwiQm90dG9tIjowLjB9LCJCYWNrZ3JvdW5kIjp7IiRpZCI6IjEyNTEiLCJDb2xvciI6eyIkaWQiOiIxMjUyIiwiQSI6MCwiUiI6MjU1LCJHIjoyNTUsIkIiOjI1NX19LCJJc1Zpc2libGUiOnRydWUsIldpZHRoIjowLjAsIkhlaWdodCI6MC4wLCJCb3JkZXJTdHlsZSI6eyIkaWQiOiIxMjUzIiwiTGluZUNvbG9yIjpudWxsLCJMaW5lV2VpZ2h0IjowLjAsIkxpbmVUeXBlIjowLCJQYXJlbnRTdHlsZSI6bnVsbH0sIlBhcmVudFN0eWxlIjpudWxsfSwiRGF0ZVN0eWxlIjp7IiRpZCI6IjEyNTQiLCJGb250U2V0dGluZ3MiOnsiJGlkIjoiMTI1NSIsIkZvbnRTaXplIjoxMCwiRm9udE5hbWUiOiJDYWxpYnJpIiwiSXNCb2xkIjpmYWxzZSwiSXNJdGFsaWMiOmZhbHNlLCJJc1VuZGVybGluZWQiOmZhbHNlLCJQYXJlbnRTdHlsZSI6bnVsbH0sIkF1dG9TaXplIjowLCJGb3JlZ3JvdW5kIjp7IiRpZCI6IjEyNTYiLCJDb2xvciI6eyIkaWQiOiIxMjU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U4IiwiVG9wIjowLjAsIkxlZnQiOjAuMCwiUmlnaHQiOjAuMCwiQm90dG9tIjowLjB9LCJQYWRkaW5nIjp7IiRpZCI6IjEyNTkiLCJUb3AiOjAuMCwiTGVmdCI6MC4wLCJSaWdodCI6MC4wLCJCb3R0b20iOjAuMH0sIkJhY2tncm91bmQiOnsiJGlkIjoiMTI2MCIsIkNvbG9yIjp7IiRyZWYiOiIxMjI5In19LCJJc1Zpc2libGUiOnRydWUsIldpZHRoIjowLjAsIkhlaWdodCI6MC4wLCJCb3JkZXJTdHlsZSI6eyIkaWQiOiIxMjYxIiwiTGluZUNvbG9yIjpudWxsLCJMaW5lV2VpZ2h0IjowLjAsIkxpbmVUeXBlIjowLCJQYXJlbnRTdHlsZSI6bnVsbH0sIlBhcmVudFN0eWxlIjpudWxsfSwiRGF0ZUZvcm1hdCI6eyIkaWQiOiIxMj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jMiLCJGb3JtYXQiOjAsIklzVmlzaWJsZSI6ZmFsc2UsIkxhc3RLbm93blZpc2liaWxpdHlTdGF0ZSI6ZmFsc2V9LCJJc1Zpc2libGUiOnRydWUsIlBhcmVudFN0eWxlIjpudWxsfSwiSW5kZXgiOjIyLCJTbWFydER1cmF0aW9uQWN0aXZhdGVkIjpmYWxzZSwiRGF0ZUZvcm1hdCI6eyIkcmVmIjoiMTI2MiJ9LCJXZWVrTnVtYmVyaW5nIjp7IiRpZCI6IjEyNjQiLCJGb3JtYXQiOjAsIklzVmlzaWJsZSI6ZmFsc2UsIkxhc3RLbm93blZpc2liaWxpdHlTdGF0ZSI6ZmFsc2V9LCJJZCI6ImFjMjZjZGVkLTRlOTUtNGQ2ZC1iODQzLTE2MTI2ZjI1N2ZlNSIsIkltcG9ydElkIjoiMjgiLCJUaXRsZSI6IlZhbGlkYXRpb24gVGVzdGluZyIsIk5vdGUiOm51bGwsIkh5cGVybGluayI6eyIkaWQiOiIxMjY1IiwiQWRkcmVzcyI6bnVsbCwiU3ViQWRkcmVzcyI6bnVsbH0sIklzQ2hhbmdlZCI6ZmFsc2UsIklzTmV3IjpmYWxzZX19LHsiJGlkIjoiMTI2NiIsIl9hdHRhY2hlZE1pbGVzdG9uZXMiOltdLCJUYXNrRGVmaW5pdGlvbiI6eyIkaWQiOiIxMjY3IiwiR3JvdXBOYW1lIjpudWxsLCJTdGFydERhdGUiOiIyMDIwLTA5LTI4VDAwOjAwOjAwIiwiRW5kRGF0ZSI6IjIwMjAtMTAtMDlUMjM6NTk6MDAiLCJQZXJjZW50YWdlQ29tcGxldGUiOm51bGwsIlN0eWxlIjp7IiRpZCI6IjEyNjgiLCJTaGFwZSI6MCwiU2hhcGVUaGlja25lc3MiOjEsIkR1cmF0aW9uRm9ybWF0IjowLCJJbmNsdWRlTm9uV29ya2luZ0RheXNJbkR1cmF0aW9uIjpmYWxzZSwiUGVyY2VudGFnZUNvbXBsZXRlU3R5bGUiOnsiJGlkIjoiMTI2OSIsIkZvbnRTZXR0aW5ncyI6eyIkaWQiOiIxMjcwIiwiRm9udFNpemUiOjEwLCJGb250TmFtZSI6IkNhbGlicmkiLCJJc0JvbGQiOmZhbHNlLCJJc0l0YWxpYyI6ZmFsc2UsIklzVW5kZXJsaW5lZCI6ZmFsc2UsIlBhcmVudFN0eWxlIjpudWxsfSwiQXV0b1NpemUiOjAsIkZvcmVncm91bmQiOnsiJGlkIjoiMTI3MSIsIkNvbG9yIjp7IiRpZCI6IjEyNz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I3MyIsIlRvcCI6MC4wLCJMZWZ0IjowLjAsIlJpZ2h0IjowLjAsIkJvdHRvbSI6MC4wfSwiUGFkZGluZyI6eyIkaWQiOiIxMjc0IiwiVG9wIjowLjAsIkxlZnQiOjAuMCwiUmlnaHQiOjAuMCwiQm90dG9tIjowLjB9LCJCYWNrZ3JvdW5kIjp7IiRyZWYiOiI0MyJ9LCJJc1Zpc2libGUiOnRydWUsIldpZHRoIjowLjAsIkhlaWdodCI6MC4wLCJCb3JkZXJTdHlsZSI6eyIkaWQiOiIxMjc1IiwiTGluZUNvbG9yIjpudWxsLCJMaW5lV2VpZ2h0IjowLjAsIkxpbmVUeXBlIjowLCJQYXJlbnRTdHlsZSI6bnVsbH0sIlBhcmVudFN0eWxlIjpudWxsfSwiRHVyYXRpb25TdHlsZSI6eyIkaWQiOiIxMjc2IiwiRm9udFNldHRpbmdzIjp7IiRpZCI6IjEyNzciLCJGb250U2l6ZSI6MTAsIkZvbnROYW1lIjoiQ2FsaWJyaSIsIklzQm9sZCI6ZmFsc2UsIklzSXRhbGljIjpmYWxzZSwiSXNVbmRlcmxpbmVkIjpmYWxzZSwiUGFyZW50U3R5bGUiOm51bGx9LCJBdXRvU2l6ZSI6MCwiRm9yZWdyb3VuZCI6eyIkaWQiOiIxMjc4IiwiQ29sb3IiOnsiJGlkIjoiMTI3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ODAiLCJUb3AiOjAuMCwiTGVmdCI6MC4wLCJSaWdodCI6MC4wLCJCb3R0b20iOjAuMH0sIlBhZGRpbmciOnsiJGlkIjoiMTI4MSIsIlRvcCI6MC4wLCJMZWZ0IjowLjAsIlJpZ2h0IjowLjAsIkJvdHRvbSI6MC4wfSwiQmFja2dyb3VuZCI6eyIkaWQiOiIxMjgyIiwiQ29sb3IiOnsiJGlkIjoiMTI4MyIsIkEiOjg5LCJSIjowLCJHIjowLCJCIjowfX0sIklzVmlzaWJsZSI6dHJ1ZSwiV2lkdGgiOjAuMCwiSGVpZ2h0IjowLjAsIkJvcmRlclN0eWxlIjp7IiRpZCI6IjEyODQiLCJMaW5lQ29sb3IiOm51bGwsIkxpbmVXZWlnaHQiOjAuMCwiTGluZVR5cGUiOjAsIlBhcmVudFN0eWxlIjpudWxsfSwiUGFyZW50U3R5bGUiOm51bGx9LCJIb3Jpem9udGFsQ29ubmVjdG9yU3R5bGUiOnsiJGlkIjoiMTI4NSIsIkxpbmVDb2xvciI6eyIkaWQiOiIxMjg2IiwiJHR5cGUiOiJOTFJFLkNvbW1vbi5Eb20uU29saWRDb2xvckJydXNoLCBOTFJFLkNvbW1vbiIsIkNvbG9yIjp7IiRpZCI6IjEyODciLCJBIjoyNTUsIlIiOjIwNCwiRyI6MjA0LCJCIjoyMDR9fSwiTGluZVdlaWdodCI6MS4wLCJMaW5lVHlwZSI6MCwiUGFyZW50U3R5bGUiOm51bGx9LCJWZXJ0aWNhbENvbm5lY3RvclN0eWxlIjp7IiRpZCI6IjEyODgiLCJMaW5lQ29sb3IiOnsiJGlkIjoiMTI4OSIsIiR0eXBlIjoiTkxSRS5Db21tb24uRG9tLlNvbGlkQ29sb3JCcnVzaCwgTkxSRS5Db21tb24iLCJDb2xvciI6eyIkaWQiOiIxMjkw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I5MSIsIk1hcmdpbiI6eyIkaWQiOiIxMjkyIiwiVG9wIjowLjAsIkxlZnQiOjQuMCwiUmlnaHQiOjQuMCwiQm90dG9tIjowLjB9LCJQYWRkaW5nIjp7IiRpZCI6IjEyOTMiLCJUb3AiOjAuMCwiTGVmdCI6MC4wLCJSaWdodCI6MC4wLCJCb3R0b20iOjAuMH0sIkJhY2tncm91bmQiOnsiJGlkIjoiMTI5NCIsIkNvbG9yIjp7IiRpZCI6IjEyOTUiLCJBIjoyNTUsIlIiOjIzNywiRyI6MTI1LCJCIjo0OX19LCJJc1Zpc2libGUiOnRydWUsIldpZHRoIjowLjAsIkhlaWdodCI6MTYuMCwiQm9yZGVyU3R5bGUiOnsiJGlkIjoiMTI5NiIsIkxpbmVDb2xvciI6eyIkaWQiOiIxMjk3IiwiJHR5cGUiOiJOTFJFLkNvbW1vbi5Eb20uU29saWRDb2xvckJydXNoLCBOTFJFLkNvbW1vbiIsIkNvbG9yIjp7IiRpZCI6IjEyOTgiLCJBIjoyNTUsIlIiOjI1NSwiRyI6MjU1LCJCIjoyNTV9fSwiTGluZVdlaWdodCI6Mi4wLCJMaW5lVHlwZSI6MCwiUGFyZW50U3R5bGUiOm51bGx9LCJQYXJlbnRTdHlsZSI6bnVsbH0sIlRpdGxlU3R5bGUiOnsiJGlkIjoiMTI5OSIsIkZvbnRTZXR0aW5ncyI6eyIkaWQiOiIxMzAwIiwiRm9udFNpemUiOjExLCJGb250TmFtZSI6IkNhbGlicmkiLCJJc0JvbGQiOnRydWUsIklzSXRhbGljIjpmYWxzZSwiSXNVbmRlcmxpbmVkIjpmYWxzZSwiUGFyZW50U3R5bGUiOm51bGx9LCJBdXRvU2l6ZSI6MCwiRm9yZWdyb3VuZCI6eyIkaWQiOiIxMzAxIiwiQ29sb3IiOnsiJGlkIjoiMTMw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MzAzIiwiVG9wIjowLjAsIkxlZnQiOjAuMCwiUmlnaHQiOjAuMCwiQm90dG9tIjowLjB9LCJQYWRkaW5nIjp7IiRpZCI6IjEzMDQiLCJUb3AiOjAuMCwiTGVmdCI6MC4wLCJSaWdodCI6MC4wLCJCb3R0b20iOjAuMH0sIkJhY2tncm91bmQiOnsiJGlkIjoiMTMwNSIsIkNvbG9yIjp7IiRpZCI6IjEzMDYiLCJBIjowLCJSIjoyNTUsIkciOjI1NSwiQiI6MjU1fX0sIklzVmlzaWJsZSI6dHJ1ZSwiV2lkdGgiOjAuMCwiSGVpZ2h0IjowLjAsIkJvcmRlclN0eWxlIjp7IiRpZCI6IjEzMDciLCJMaW5lQ29sb3IiOm51bGwsIkxpbmVXZWlnaHQiOjAuMCwiTGluZVR5cGUiOjAsIlBhcmVudFN0eWxlIjpudWxsfSwiUGFyZW50U3R5bGUiOm51bGx9LCJEYXRlU3R5bGUiOnsiJGlkIjoiMTMwOCIsIkZvbnRTZXR0aW5ncyI6eyIkaWQiOiIxMzA5IiwiRm9udFNpemUiOjEwLCJGb250TmFtZSI6IkNhbGlicmkiLCJJc0JvbGQiOmZhbHNlLCJJc0l0YWxpYyI6ZmFsc2UsIklzVW5kZXJsaW5lZCI6ZmFsc2UsIlBhcmVudFN0eWxlIjpudWxsfSwiQXV0b1NpemUiOjAsIkZvcmVncm91bmQiOnsiJGlkIjoiMTMxMCIsIkNvbG9yIjp7IiRpZCI6IjEzM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MTIiLCJUb3AiOjAuMCwiTGVmdCI6MC4wLCJSaWdodCI6MC4wLCJCb3R0b20iOjAuMH0sIlBhZGRpbmciOnsiJGlkIjoiMTMxMyIsIlRvcCI6MC4wLCJMZWZ0IjowLjAsIlJpZ2h0IjowLjAsIkJvdHRvbSI6MC4wfSwiQmFja2dyb3VuZCI6eyIkaWQiOiIxMzE0IiwiQ29sb3IiOnsiJHJlZiI6IjEyODMifX0sIklzVmlzaWJsZSI6dHJ1ZSwiV2lkdGgiOjAuMCwiSGVpZ2h0IjowLjAsIkJvcmRlclN0eWxlIjp7IiRpZCI6IjEzMTUiLCJMaW5lQ29sb3IiOm51bGwsIkxpbmVXZWlnaHQiOjAuMCwiTGluZVR5cGUiOjAsIlBhcmVudFN0eWxlIjpudWxsfSwiUGFyZW50U3R5bGUiOm51bGx9LCJEYXRlRm9ybWF0Ijp7IiRpZCI6IjEzM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xNyIsIkZvcm1hdCI6MCwiSXNWaXNpYmxlIjpmYWxzZSwiTGFzdEtub3duVmlzaWJpbGl0eVN0YXRlIjpmYWxzZX0sIklzVmlzaWJsZSI6dHJ1ZSwiUGFyZW50U3R5bGUiOm51bGx9LCJJbmRleCI6MjMsIlNtYXJ0RHVyYXRpb25BY3RpdmF0ZWQiOmZhbHNlLCJEYXRlRm9ybWF0Ijp7IiRyZWYiOiIxMzE2In0sIldlZWtOdW1iZXJpbmciOnsiJGlkIjoiMTMxOCIsIkZvcm1hdCI6MCwiSXNWaXNpYmxlIjpmYWxzZSwiTGFzdEtub3duVmlzaWJpbGl0eVN0YXRlIjpmYWxzZX0sIklkIjoiZjE3MzA0NDMtM2UyNS00MDA4LTg0YWEtYTIzZjg1N2IxN2YxIiwiSW1wb3J0SWQiOiIzMCIsIlRpdGxlIjoiRGVwbG95bWVudCIsIk5vdGUiOm51bGwsIkh5cGVybGluayI6eyIkaWQiOiIxMzE5IiwiQWRkcmVzcyI6bnVsbCwiU3ViQWRkcmVzcyI6bnVsbH0sIklzQ2hhbmdlZCI6ZmFsc2UsIklzTmV3IjpmYWxzZX19XSwiX21pbGVzdG9uZXMiOltdLCJJZCI6IjBkNzJiMTUzLTZkMTItNGQyMi1hMzI1LTc5NTcwOTY2NWRiOSIsIklzU2luZ2xlSXRlbVJvdyI6ZmFsc2V9XSwiSW5kZXgiOjIsIklkIjoiN2QzMGMxYzUtYmM5My00OGQ4LTkyZjAtZDA0OGMwNzAzYWMyIiwiSGVhZGVyVGV4dCI6IlJlbGVhc2UgNC41IiwiSXNEZWZhdWx0IjpmYWxzZSwiU3R5bGUiOnsiJGlkIjoiMTMyMCIsIkhlYWRlclN0eWxlIjp7IiRpZCI6IjEzMjEiLCJUZXh0U3R5bGUiOnsiJGlkIjoiMTMyMiIsIkZvbnRTZXR0aW5ncyI6eyIkaWQiOiIxMzIzIiwiRm9udFNpemUiOjExLCJGb250TmFtZSI6IkNhbGlicmkiLCJJc0JvbGQiOmZhbHNlLCJJc0l0YWxpYyI6ZmFsc2UsIklzVW5kZXJsaW5lZCI6ZmFsc2UsIlBhcmVudFN0eWxlIjpudWxsfSwiQXV0b1NpemUiOjIsIkZvcmVncm91bmQiOnsiJGlkIjoiMTMyNCIsIkNvbG9yIjp7IiRpZCI6IjEzMjUiLCJBIjoyNTUsIlIiOjAsIkciOjAsIkIiOjB9fSwiTWF4V2lkdGgiOjU5LjE4NjExOTg3MzgxNzAwNiwiTWF4SGVpZ2h0IjowLjAsIlNtYXJ0Rm9yZWdyb3VuZElzQWN0aXZlIjpmYWxzZSwiSG9yaXpvbnRhbEFsaWdubWVudCI6MCwiVmVydGljYWxBbGlnbm1lbnQiOjAsIlNtYXJ0Rm9yZWdyb3VuZCI6bnVsbCwiQmFja2dyb3VuZEZpbGxUeXBlIjowLCJNYXJnaW4iOnsiJGlkIjoiMTMyNiIsIlRvcCI6MC4wLCJMZWZ0IjowLjAsIlJpZ2h0IjowLjAsIkJvdHRvbSI6MC4wfSwiUGFkZGluZyI6eyIkaWQiOiIxMzI3IiwiVG9wIjowLjAsIkxlZnQiOjAuMCwiUmlnaHQiOjAuMCwiQm90dG9tIjowLjB9LCJCYWNrZ3JvdW5kIjpudWxsLCJJc1Zpc2libGUiOnRydWUsIldpZHRoIjowLjAsIkhlaWdodCI6MC4wLCJCb3JkZXJTdHlsZSI6bnVsbCwiUGFyZW50U3R5bGUiOm51bGx9LCJSZWN0YW5nbGVTdHlsZSI6eyIkaWQiOiIxMzI4IiwiTWFyZ2luIjp7IiRpZCI6IjEzMjkiLCJUb3AiOjAuMCwiTGVmdCI6MC4wLCJSaWdodCI6MC4wLCJCb3R0b20iOjAuMH0sIlBhZGRpbmciOnsiJGlkIjoiMTMzMCIsIlRvcCI6MC4wLCJMZWZ0IjowLjAsIlJpZ2h0IjowLjAsIkJvdHRvbSI6MC4wfSwiQmFja2dyb3VuZCI6eyIkaWQiOiIxMzMxIiwiQ29sb3IiOnsiJGlkIjoiMTMzMiIsIkEiOjYzLCJSIjoyNTUsIkciOjE5MiwiQiI6MH19LCJJc1Zpc2libGUiOnRydWUsIldpZHRoIjowLjAsIkhlaWdodCI6MC4wLCJCb3JkZXJTdHlsZSI6eyIkaWQiOiIxMzMzIiwiTGluZUNvbG9yIjp7IiRpZCI6IjEzMzQiLCIkdHlwZSI6Ik5MUkUuQ29tbW9uLkRvbS5Tb2xpZENvbG9yQnJ1c2gsIE5MUkUuQ29tbW9uIiwiQ29sb3IiOnsiJGlkIjoiMTMzNSIsIkEiOjI1NSwiUiI6MjU1LCJHIjowLCJCIjowfX0sIkxpbmVXZWlnaHQiOjAuMCwiTGluZVR5cGUiOjAsIlBhcmVudFN0eWxlIjpudWxsfSwiUGFyZW50U3R5bGUiOm51bGx9LCJNYXJnaW4iOnsiJGlkIjoiMTMzNiIsIlRvcCI6MC4wLCJMZWZ0IjowLjAsIlJpZ2h0IjowLjAsIkJvdHRvbSI6MC4wfSwiUGFkZGluZyI6eyIkaWQiOiIxMzM3IiwiVG9wIjowLjAsIkxlZnQiOjAuMCwiUmlnaHQiOjAuMCwiQm90dG9tIjowLjB9LCJCYWNrZ3JvdW5kIjpudWxsLCJJc1Zpc2libGUiOnRydWUsIldpZHRoIjowLjAsIkhlaWdodCI6MC4wLCJCb3JkZXJTdHlsZSI6bnVsbCwiUGFyZW50U3R5bGUiOm51bGx9LCJCYWNrZ3JvdW5kU3R5bGUiOnsiJGlkIjoiMTMzOCIsIk1hcmdpbiI6eyIkaWQiOiIxMzM5IiwiVG9wIjowLjAsIkxlZnQiOjAuMCwiUmlnaHQiOjAuMCwiQm90dG9tIjowLjB9LCJQYWRkaW5nIjp7IiRpZCI6IjEzNDAiLCJUb3AiOjAuMCwiTGVmdCI6MC4wLCJSaWdodCI6MC4wLCJCb3R0b20iOjAuMH0sIkJhY2tncm91bmQiOnsiJHJlZiI6IjI1In0sIklzVmlzaWJsZSI6dHJ1ZSwiV2lkdGgiOjAuMCwiSGVpZ2h0IjowLjAsIkJvcmRlclN0eWxlIjp7IiRpZCI6IjEzNDEiLCJMaW5lQ29sb3IiOnsiJGlkIjoiMTM0MiIsIiR0eXBlIjoiTkxSRS5Db21tb24uRG9tLlNvbGlkQ29sb3JCcnVzaCwgTkxSRS5Db21tb24iLCJDb2xvciI6eyIkaWQiOiIxMzQzIiwiQSI6MjU1LCJSIjoyNTUsIkciOjAsIkIiOjB9fSwiTGluZVdlaWdodCI6MC4wLCJMaW5lVHlwZSI6MCwiUGFyZW50U3R5bGUiOm51bGx9LCJQYXJlbnRTdHlsZSI6bnVsbH0sIk1hcmdpbiI6eyIkaWQiOiIxMzQ0IiwiVG9wIjowLjAsIkxlZnQiOjAuMCwiUmlnaHQiOjAuMCwiQm90dG9tIjowLjB9LCJQYWRkaW5nIjp7IiRpZCI6IjEzNDUiLCJUb3AiOjAuMCwiTGVmdCI6MC4wLCJSaWdodCI6MC4wLCJCb3R0b20iOjAuMH0sIklzVmlzaWJsZSI6dHJ1ZSwiV2lkdGgiOjAuMCwiSGVpZ2h0IjowLjAsIkJvcmRlclN0eWxlIjpudWxsLCJQYXJlbnRTdHlsZSI6bnVsbH19XSwiSWQiOiJkNTJjNjZkNi1jZGQ4LTRlZWItOGEwMi1lYmZiZTFiYjQxMjQiLCJJbmRleCI6MCwiSGVhZGVyVGV4dCI6Ik9yYml0YWwgUHJvZHVjdCIsIlN0eWxlIjp7IiRpZCI6IjEzNDYiLCJIZWFkZXJTdHlsZSI6eyIkaWQiOiIxMzQ3IiwiVGV4dElzVmVydGljYWwiOmZhbHNlLCJUZXh0U3R5bGUiOnsiJGlkIjoiMTM0OCIsIkZvbnRTZXR0aW5ncyI6eyIkaWQiOiIxMzQ5IiwiRm9udFNpemUiOjEyLCJGb250TmFtZSI6IkNhbGlicmkiLCJJc0JvbGQiOnRydWUsIklzSXRhbGljIjpmYWxzZSwiSXNVbmRlcmxpbmVkIjpmYWxzZSwiUGFyZW50U3R5bGUiOm51bGx9LCJBdXRvU2l6ZSI6MiwiRm9yZWdyb3VuZCI6eyIkaWQiOiIxMzUwIiwiQ29sb3IiOnsiJGlkIjoiMTM1MSIsIkEiOjI1NSwiUiI6MCwiRyI6MCwiQiI6MH19LCJNYXhXaWR0aCI6NTkuMTU4OTQ4NDc1Mjg5MTc5LCJNYXhIZWlnaHQiOjAuMCwiU21hcnRGb3JlZ3JvdW5kSXNBY3RpdmUiOmZhbHNlLCJIb3Jpem9udGFsQWxpZ25tZW50IjowLCJWZXJ0aWNhbEFsaWdubWVudCI6MCwiU21hcnRGb3JlZ3JvdW5kIjpudWxsLCJCYWNrZ3JvdW5kRmlsbFR5cGUiOjAsIk1hcmdpbiI6eyIkaWQiOiIxMzUyIiwiVG9wIjowLjAsIkxlZnQiOjAuMCwiUmlnaHQiOjAuMCwiQm90dG9tIjowLjB9LCJQYWRkaW5nIjp7IiRpZCI6IjEzNTMiLCJUb3AiOjAuMCwiTGVmdCI6MC4wLCJSaWdodCI6MC4wLCJCb3R0b20iOjAuMH0sIkJhY2tncm91bmQiOm51bGwsIklzVmlzaWJsZSI6dHJ1ZSwiV2lkdGgiOjAuMCwiSGVpZ2h0IjowLjAsIkJvcmRlclN0eWxlIjpudWxsLCJQYXJlbnRTdHlsZSI6bnVsbH0sIlJlY3RhbmdsZVN0eWxlIjp7IiRpZCI6IjEzNTQiLCJNYXJnaW4iOnsiJGlkIjoiMTM1NSIsIlRvcCI6MC4wLCJMZWZ0IjowLjAsIlJpZ2h0IjowLjAsIkJvdHRvbSI6MC4wfSwiUGFkZGluZyI6eyIkaWQiOiIxMzU2IiwiVG9wIjowLjAsIkxlZnQiOjAuMCwiUmlnaHQiOjAuMCwiQm90dG9tIjowLjB9LCJCYWNrZ3JvdW5kIjp7IiRpZCI6IjEzNTciLCJDb2xvciI6eyIkaWQiOiIxMzU4IiwiQSI6MjU1LCJSIjoyNTUsIkciOjE5MiwiQiI6MH19LCJJc1Zpc2libGUiOnRydWUsIldpZHRoIjowLjAsIkhlaWdodCI6MC4wLCJCb3JkZXJTdHlsZSI6eyIkaWQiOiIxMzU5IiwiTGluZUNvbG9yIjp7IiRpZCI6IjEzNjAiLCIkdHlwZSI6Ik5MUkUuQ29tbW9uLkRvbS5Tb2xpZENvbG9yQnJ1c2gsIE5MUkUuQ29tbW9uIiwiQ29sb3IiOnsiJGlkIjoiMTM2MSIsIkEiOjI1NSwiUiI6MjEsIkciOjM3LCJCIjo2Nn19LCJMaW5lV2VpZ2h0IjowLjAsIkxpbmVUeXBlIjowLCJQYXJlbnRTdHlsZSI6bnVsbH0sIlBhcmVudFN0eWxlIjpudWxsfSwiTWFyZ2luIjp7IiRpZCI6IjEzNjIiLCJUb3AiOjAuMCwiTGVmdCI6MC4wLCJSaWdodCI6MC4wLCJCb3R0b20iOjAuMH0sIlBhZGRpbmciOnsiJGlkIjoiMTM2MyIsIlRvcCI6MC4wLCJMZWZ0IjowLjAsIlJpZ2h0IjowLjAsIkJvdHRvbSI6MC4wfSwiQmFja2dyb3VuZCI6bnVsbCwiSXNWaXNpYmxlIjp0cnVlLCJXaWR0aCI6MC4wLCJIZWlnaHQiOjAuMCwiQm9yZGVyU3R5bGUiOm51bGwsIlBhcmVudFN0eWxlIjpudWxsfSwiQmFja2dyb3VuZFN0eWxlIjp7IiRpZCI6IjEzNjQiLCJNYXJnaW4iOnsiJGlkIjoiMTM2NSIsIlRvcCI6MC4wLCJMZWZ0IjowLjAsIlJpZ2h0IjowLjAsIkJvdHRvbSI6MC4wfSwiUGFkZGluZyI6eyIkaWQiOiIxMzY2IiwiVG9wIjowLjAsIkxlZnQiOjAuMCwiUmlnaHQiOjAuMCwiQm90dG9tIjowLjB9LCJCYWNrZ3JvdW5kIjp7IiRpZCI6IjEzNjciLCJDb2xvciI6eyIkaWQiOiIxMzY4IiwiQSI6NTEsIlIiOjE2NSwiRyI6MTY1LCJCIjoxNjV9fSwiSXNWaXNpYmxlIjp0cnVlLCJXaWR0aCI6MC4wLCJIZWlnaHQiOjAuMCwiQm9yZGVyU3R5bGUiOnsiJGlkIjoiMTM2OSIsIkxpbmVDb2xvciI6eyIkaWQiOiIxMzcwIiwiJHR5cGUiOiJOTFJFLkNvbW1vbi5Eb20uU29saWRDb2xvckJydXNoLCBOTFJFLkNvbW1vbiIsIkNvbG9yIjp7IiRpZCI6IjEzNzEiLCJBIjoyNTUsIlIiOjIxLCJHIjozNywiQiI6NjZ9fSwiTGluZVdlaWdodCI6MC4wLCJMaW5lVHlwZSI6MCwiUGFyZW50U3R5bGUiOm51bGx9LCJQYXJlbnRTdHlsZSI6bnVsbH0sIklzQWJvdmVUaW1lYmFuZCI6ZmFsc2UsIk1hcmdpbiI6eyIkaWQiOiIxMzcyIiwiVG9wIjowLjAsIkxlZnQiOjAuMCwiUmlnaHQiOjAuMCwiQm90dG9tIjowLjB9LCJQYWRkaW5nIjp7IiRpZCI6IjEzNzMiLCJUb3AiOjAuMCwiTGVmdCI6MC4wLCJSaWdodCI6MC4wLCJCb3R0b20iOjAuMH0sIklzVmlzaWJsZSI6dHJ1ZSwiV2lkdGgiOjAuMCwiSGVpZ2h0IjowLjAsIkJvcmRlclN0eWxlIjp7IiRpZCI6IjEzNzQiLCJMaW5lQ29sb3IiOm51bGwsIkxpbmVXZWlnaHQiOjAuMCwiTGluZVR5cGUiOjAsIlBhcmVudFN0eWxlIjpudWxsfSwiUGFyZW50U3R5bGUiOm51bGx9fSx7IiRpZCI6IjEzNzUiLCJfYWN0aXZpdGllcyI6W3siJGlkIjoiMTM3NiIsIl9yb3dzIjpbeyIkaWQiOiIxMzc3IiwiX3Rhc2tzIjpbeyIkaWQiOiIxMzc4IiwiX2F0dGFjaGVkTWlsZXN0b25lcyI6W10sIlRhc2tEZWZpbml0aW9uIjp7IiRpZCI6IjEzNzkiLCJHcm91cE5hbWUiOm51bGwsIlN0YXJ0RGF0ZSI6IjIwMTktMDgtMjJUMDA6MDA6MDAiLCJFbmREYXRlIjoiMjAxOS0xMC0wMlQyMzo1OTowMCIsIlBlcmNlbnRhZ2VDb21wbGV0ZSI6MTAwLjAsIlN0eWxlIjp7IiRpZCI6IjEzODAiLCJTaGFwZSI6MCwiU2hhcGVUaGlja25lc3MiOjEsIkR1cmF0aW9uRm9ybWF0IjowLCJJbmNsdWRlTm9uV29ya2luZ0RheXNJbkR1cmF0aW9uIjpmYWxzZSwiUGVyY2VudGFnZUNvbXBsZXRlU3R5bGUiOnsiJGlkIjoiMTM4MSIsIkZvbnRTZXR0aW5ncyI6eyIkaWQiOiIxMzgyIiwiRm9udFNpemUiOjEwLCJGb250TmFtZSI6IkNhbGlicmkiLCJJc0JvbGQiOmZhbHNlLCJJc0l0YWxpYyI6ZmFsc2UsIklzVW5kZXJsaW5lZCI6ZmFsc2UsIlBhcmVudFN0eWxlIjpudWxsfSwiQXV0b1NpemUiOjAsIkZvcmVncm91bmQiOnsiJGlkIjoiMTM4MyIsIkNvbG9yIjp7IiRpZCI6IjEzOD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M4NSIsIlRvcCI6MC4wLCJMZWZ0IjowLjAsIlJpZ2h0IjowLjAsIkJvdHRvbSI6MC4wfSwiUGFkZGluZyI6eyIkaWQiOiIxMzg2IiwiVG9wIjowLjAsIkxlZnQiOjAuMCwiUmlnaHQiOjAuMCwiQm90dG9tIjowLjB9LCJCYWNrZ3JvdW5kIjp7IiRyZWYiOiI0MyJ9LCJJc1Zpc2libGUiOnRydWUsIldpZHRoIjowLjAsIkhlaWdodCI6MC4wLCJCb3JkZXJTdHlsZSI6eyIkaWQiOiIxMzg3IiwiTGluZUNvbG9yIjpudWxsLCJMaW5lV2VpZ2h0IjowLjAsIkxpbmVUeXBlIjowLCJQYXJlbnRTdHlsZSI6bnVsbH0sIlBhcmVudFN0eWxlIjpudWxsfSwiRHVyYXRpb25TdHlsZSI6eyIkaWQiOiIxMzg4IiwiRm9udFNldHRpbmdzIjp7IiRpZCI6IjEzODkiLCJGb250U2l6ZSI6MTAsIkZvbnROYW1lIjoiQ2FsaWJyaSIsIklzQm9sZCI6ZmFsc2UsIklzSXRhbGljIjpmYWxzZSwiSXNVbmRlcmxpbmVkIjpmYWxzZSwiUGFyZW50U3R5bGUiOm51bGx9LCJBdXRvU2l6ZSI6MCwiRm9yZWdyb3VuZCI6eyIkaWQiOiIxMzkwIiwiQ29sb3IiOnsiJGlkIjoiMTM5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OTIiLCJUb3AiOjAuMCwiTGVmdCI6MC4wLCJSaWdodCI6MC4wLCJCb3R0b20iOjAuMH0sIlBhZGRpbmciOnsiJGlkIjoiMTM5MyIsIlRvcCI6MC4wLCJMZWZ0IjowLjAsIlJpZ2h0IjowLjAsIkJvdHRvbSI6MC4wfSwiQmFja2dyb3VuZCI6eyIkaWQiOiIxMzk0IiwiQ29sb3IiOnsiJGlkIjoiMTM5NSIsIkEiOjg5LCJSIjowLCJHIjowLCJCIjowfX0sIklzVmlzaWJsZSI6dHJ1ZSwiV2lkdGgiOjAuMCwiSGVpZ2h0IjowLjAsIkJvcmRlclN0eWxlIjp7IiRpZCI6IjEzOTYiLCJMaW5lQ29sb3IiOm51bGwsIkxpbmVXZWlnaHQiOjAuMCwiTGluZVR5cGUiOjAsIlBhcmVudFN0eWxlIjpudWxsfSwiUGFyZW50U3R5bGUiOm51bGx9LCJIb3Jpem9udGFsQ29ubmVjdG9yU3R5bGUiOnsiJGlkIjoiMTM5NyIsIkxpbmVDb2xvciI6eyIkaWQiOiIxMzk4IiwiJHR5cGUiOiJOTFJFLkNvbW1vbi5Eb20uU29saWRDb2xvckJydXNoLCBOTFJFLkNvbW1vbiIsIkNvbG9yIjp7IiRpZCI6IjEzOTkiLCJBIjoyNTUsIlIiOjIwNCwiRyI6MjA0LCJCIjoyMDR9fSwiTGluZVdlaWdodCI6MS4wLCJMaW5lVHlwZSI6MCwiUGFyZW50U3R5bGUiOm51bGx9LCJWZXJ0aWNhbENvbm5lY3RvclN0eWxlIjp7IiRpZCI6IjE0MDAiLCJMaW5lQ29sb3IiOnsiJGlkIjoiMTQwMSIsIiR0eXBlIjoiTkxSRS5Db21tb24uRG9tLlNvbGlkQ29sb3JCcnVzaCwgTkxSRS5Db21tb24iLCJDb2xvciI6eyIkaWQiOiIxNDAy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QwMyIsIk1hcmdpbiI6eyIkaWQiOiIxNDA0IiwiVG9wIjowLjAsIkxlZnQiOjQuMCwiUmlnaHQiOjQuMCwiQm90dG9tIjowLjB9LCJQYWRkaW5nIjp7IiRpZCI6IjE0MDUiLCJUb3AiOjAuMCwiTGVmdCI6MC4wLCJSaWdodCI6MC4wLCJCb3R0b20iOjAuMH0sIkJhY2tncm91bmQiOnsiJGlkIjoiMTQwNiIsIkNvbG9yIjp7IiRpZCI6IjE0MDciLCJBIjoyNTUsIlIiOjExNSwiRyI6MTE1LCJCIjoxMTV9fSwiSXNWaXNpYmxlIjp0cnVlLCJXaWR0aCI6MC4wLCJIZWlnaHQiOjE2LjAsIkJvcmRlclN0eWxlIjp7IiRpZCI6IjE0MDgiLCJMaW5lQ29sb3IiOnsiJGlkIjoiMTQwOSIsIiR0eXBlIjoiTkxSRS5Db21tb24uRG9tLlNvbGlkQ29sb3JCcnVzaCwgTkxSRS5Db21tb24iLCJDb2xvciI6eyIkaWQiOiIxNDEwIiwiQSI6MjU1LCJSIjoyNTUsIkciOjI1NSwiQiI6MjU1fX0sIkxpbmVXZWlnaHQiOjIuMCwiTGluZVR5cGUiOjAsIlBhcmVudFN0eWxlIjpudWxsfSwiUGFyZW50U3R5bGUiOm51bGx9LCJUaXRsZVN0eWxlIjp7IiRpZCI6IjE0MTEiLCJGb250U2V0dGluZ3MiOnsiJGlkIjoiMTQxMiIsIkZvbnRTaXplIjoxMSwiRm9udE5hbWUiOiJDYWxpYnJpIiwiSXNCb2xkIjp0cnVlLCJJc0l0YWxpYyI6ZmFsc2UsIklzVW5kZXJsaW5lZCI6ZmFsc2UsIlBhcmVudFN0eWxlIjpudWxsfSwiQXV0b1NpemUiOjAsIkZvcmVncm91bmQiOnsiJGlkIjoiMTQxMyIsIkNvbG9yIjp7IiRpZCI6IjE0MTQ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QxNSIsIlRvcCI6MC4wLCJMZWZ0IjowLjAsIlJpZ2h0IjowLjAsIkJvdHRvbSI6MC4wfSwiUGFkZGluZyI6eyIkaWQiOiIxNDE2IiwiVG9wIjowLjAsIkxlZnQiOjAuMCwiUmlnaHQiOjAuMCwiQm90dG9tIjowLjB9LCJCYWNrZ3JvdW5kIjp7IiRpZCI6IjE0MTciLCJDb2xvciI6eyIkaWQiOiIxNDE4IiwiQSI6MCwiUiI6MjU1LCJHIjoyNTUsIkIiOjI1NX19LCJJc1Zpc2libGUiOnRydWUsIldpZHRoIjowLjAsIkhlaWdodCI6MC4wLCJCb3JkZXJTdHlsZSI6eyIkaWQiOiIxNDE5IiwiTGluZUNvbG9yIjpudWxsLCJMaW5lV2VpZ2h0IjowLjAsIkxpbmVUeXBlIjowLCJQYXJlbnRTdHlsZSI6bnVsbH0sIlBhcmVudFN0eWxlIjpudWxsfSwiRGF0ZVN0eWxlIjp7IiRpZCI6IjE0MjAiLCJGb250U2V0dGluZ3MiOnsiJGlkIjoiMTQyMSIsIkZvbnRTaXplIjoxMCwiRm9udE5hbWUiOiJDYWxpYnJpIiwiSXNCb2xkIjpmYWxzZSwiSXNJdGFsaWMiOmZhbHNlLCJJc1VuZGVybGluZWQiOmZhbHNlLCJQYXJlbnRTdHlsZSI6bnVsbH0sIkF1dG9TaXplIjowLCJGb3JlZ3JvdW5kIjp7IiRpZCI6IjE0MjIiLCJDb2xvciI6eyIkaWQiOiIxND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I0IiwiVG9wIjowLjAsIkxlZnQiOjAuMCwiUmlnaHQiOjAuMCwiQm90dG9tIjowLjB9LCJQYWRkaW5nIjp7IiRpZCI6IjE0MjUiLCJUb3AiOjAuMCwiTGVmdCI6MC4wLCJSaWdodCI6MC4wLCJCb3R0b20iOjAuMH0sIkJhY2tncm91bmQiOnsiJGlkIjoiMTQyNiIsIkNvbG9yIjp7IiRyZWYiOiIxMzk1In19LCJJc1Zpc2libGUiOnRydWUsIldpZHRoIjowLjAsIkhlaWdodCI6MC4wLCJCb3JkZXJTdHlsZSI6eyIkaWQiOiIxNDI3IiwiTGluZUNvbG9yIjpudWxsLCJMaW5lV2VpZ2h0IjowLjAsIkxpbmVUeXBlIjowLCJQYXJlbnRTdHlsZSI6bnVsbH0sIlBhcmVudFN0eWxlIjpudWxsfSwiRGF0ZUZvcm1hdCI6eyIkaWQiOiIxND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jkiLCJGb3JtYXQiOjAsIklzVmlzaWJsZSI6ZmFsc2UsIkxhc3RLbm93blZpc2liaWxpdHlTdGF0ZSI6ZmFsc2V9LCJJc1Zpc2libGUiOnRydWUsIlBhcmVudFN0eWxlIjpudWxsfSwiSW5kZXgiOjI3LCJTbWFydER1cmF0aW9uQWN0aXZhdGVkIjpmYWxzZSwiRGF0ZUZvcm1hdCI6eyIkcmVmIjoiMTQyOCJ9LCJXZWVrTnVtYmVyaW5nIjp7IiRpZCI6IjE0MzAiLCJGb3JtYXQiOjAsIklzVmlzaWJsZSI6ZmFsc2UsIkxhc3RLbm93blZpc2liaWxpdHlTdGF0ZSI6ZmFsc2V9LCJJZCI6IjAwMmJmZGQ4LTVkMDEtNDA3ZC04ZmE5LWM0OTdmM2Y4MWYwZCIsIkltcG9ydElkIjoiMzQiLCJUaXRsZSI6IlJlcXVpcmVtZW50cyBBbmFseXNpcyIsIk5vdGUiOm51bGwsIkh5cGVybGluayI6eyIkaWQiOiIxNDMxIiwiQWRkcmVzcyI6bnVsbCwiU3ViQWRkcmVzcyI6bnVsbH0sIklzQ2hhbmdlZCI6ZmFsc2UsIklzTmV3IjpmYWxzZX19LHsiJGlkIjoiMTQzMiIsIl9hdHRhY2hlZE1pbGVzdG9uZXMiOltdLCJUYXNrRGVmaW5pdGlvbiI6eyIkaWQiOiIxNDMzIiwiR3JvdXBOYW1lIjpudWxsLCJTdGFydERhdGUiOiIyMDIwLTA1LTE0VDAwOjAwOjAwIiwiRW5kRGF0ZSI6IjIwMjEtMDQtMTRUMjM6NTk6MDAiLCJQZXJjZW50YWdlQ29tcGxldGUiOm51bGwsIlN0eWxlIjp7IiRpZCI6IjE0MzQiLCJTaGFwZSI6MywiU2hhcGVUaGlja25lc3MiOjEsIkR1cmF0aW9uRm9ybWF0IjowLCJJbmNsdWRlTm9uV29ya2luZ0RheXNJbkR1cmF0aW9uIjpmYWxzZSwiUGVyY2VudGFnZUNvbXBsZXRlU3R5bGUiOnsiJGlkIjoiMTQzNSIsIkZvbnRTZXR0aW5ncyI6eyIkaWQiOiIxNDM2IiwiRm9udFNpemUiOjEwLCJGb250TmFtZSI6IkNhbGlicmkiLCJJc0JvbGQiOmZhbHNlLCJJc0l0YWxpYyI6ZmFsc2UsIklzVW5kZXJsaW5lZCI6ZmFsc2UsIlBhcmVudFN0eWxlIjpudWxsfSwiQXV0b1NpemUiOjAsIkZvcmVncm91bmQiOnsiJGlkIjoiMTQzNyIsIkNvbG9yIjp7IiRpZCI6IjE0Mz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QzOSIsIlRvcCI6MC4wLCJMZWZ0IjowLjAsIlJpZ2h0IjowLjAsIkJvdHRvbSI6MC4wfSwiUGFkZGluZyI6eyIkaWQiOiIxNDQwIiwiVG9wIjowLjAsIkxlZnQiOjAuMCwiUmlnaHQiOjAuMCwiQm90dG9tIjowLjB9LCJCYWNrZ3JvdW5kIjp7IiRyZWYiOiI0MyJ9LCJJc1Zpc2libGUiOnRydWUsIldpZHRoIjowLjAsIkhlaWdodCI6MC4wLCJCb3JkZXJTdHlsZSI6eyIkaWQiOiIxNDQxIiwiTGluZUNvbG9yIjpudWxsLCJMaW5lV2VpZ2h0IjowLjAsIkxpbmVUeXBlIjowLCJQYXJlbnRTdHlsZSI6bnVsbH0sIlBhcmVudFN0eWxlIjpudWxsfSwiRHVyYXRpb25TdHlsZSI6eyIkaWQiOiIxNDQyIiwiRm9udFNldHRpbmdzIjp7IiRpZCI6IjE0NDMiLCJGb250U2l6ZSI6MTAsIkZvbnROYW1lIjoiQ2FsaWJyaSIsIklzQm9sZCI6ZmFsc2UsIklzSXRhbGljIjpmYWxzZSwiSXNVbmRlcmxpbmVkIjpmYWxzZSwiUGFyZW50U3R5bGUiOm51bGx9LCJBdXRvU2l6ZSI6MCwiRm9yZWdyb3VuZCI6eyIkaWQiOiIxNDQ0IiwiQ29sb3IiOnsiJGlkIjoiMTQ0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NDYiLCJUb3AiOjAuMCwiTGVmdCI6MC4wLCJSaWdodCI6MC4wLCJCb3R0b20iOjAuMH0sIlBhZGRpbmciOnsiJGlkIjoiMTQ0NyIsIlRvcCI6MC4wLCJMZWZ0IjowLjAsIlJpZ2h0IjowLjAsIkJvdHRvbSI6MC4wfSwiQmFja2dyb3VuZCI6eyIkaWQiOiIxNDQ4IiwiQ29sb3IiOnsiJGlkIjoiMTQ0OSIsIkEiOjg5LCJSIjowLCJHIjowLCJCIjowfX0sIklzVmlzaWJsZSI6dHJ1ZSwiV2lkdGgiOjAuMCwiSGVpZ2h0IjowLjAsIkJvcmRlclN0eWxlIjp7IiRpZCI6IjE0NTAiLCJMaW5lQ29sb3IiOm51bGwsIkxpbmVXZWlnaHQiOjAuMCwiTGluZVR5cGUiOjAsIlBhcmVudFN0eWxlIjpudWxsfSwiUGFyZW50U3R5bGUiOm51bGx9LCJIb3Jpem9udGFsQ29ubmVjdG9yU3R5bGUiOnsiJGlkIjoiMTQ1MSIsIkxpbmVDb2xvciI6eyIkaWQiOiIxNDUyIiwiJHR5cGUiOiJOTFJFLkNvbW1vbi5Eb20uU29saWRDb2xvckJydXNoLCBOTFJFLkNvbW1vbiIsIkNvbG9yIjp7IiRpZCI6IjE0NTMiLCJBIjoyNTUsIlIiOjIwNCwiRyI6MjA0LCJCIjoyMDR9fSwiTGluZVdlaWdodCI6MS4wLCJMaW5lVHlwZSI6MCwiUGFyZW50U3R5bGUiOm51bGx9LCJWZXJ0aWNhbENvbm5lY3RvclN0eWxlIjp7IiRpZCI6IjE0NTQiLCJMaW5lQ29sb3IiOnsiJGlkIjoiMTQ1NSIsIiR0eXBlIjoiTkxSRS5Db21tb24uRG9tLlNvbGlkQ29sb3JCcnVzaCwgTkxSRS5Db21tb24iLCJDb2xvciI6eyIkaWQiOiIxNDU2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Q1NyIsIk1hcmdpbiI6eyIkaWQiOiIxNDU4IiwiVG9wIjowLjAsIkxlZnQiOjQuMCwiUmlnaHQiOjQuMCwiQm90dG9tIjowLjB9LCJQYWRkaW5nIjp7IiRpZCI6IjE0NTkiLCJUb3AiOjAuMCwiTGVmdCI6MC4wLCJSaWdodCI6MC4wLCJCb3R0b20iOjAuMH0sIkJhY2tncm91bmQiOnsiJGlkIjoiMTQ2MCIsIkNvbG9yIjp7IiRpZCI6IjE0NjEiLCJBIjoyNTUsIlIiOjAsIkciOjExNCwiQiI6MTg4fX0sIklzVmlzaWJsZSI6dHJ1ZSwiV2lkdGgiOjAuMCwiSGVpZ2h0IjoxNi4wLCJCb3JkZXJTdHlsZSI6eyIkaWQiOiIxNDYyIiwiTGluZUNvbG9yIjp7IiRpZCI6IjE0NjMiLCIkdHlwZSI6Ik5MUkUuQ29tbW9uLkRvbS5Tb2xpZENvbG9yQnJ1c2gsIE5MUkUuQ29tbW9uIiwiQ29sb3IiOnsiJGlkIjoiMTQ2NCIsIkEiOjI1NSwiUiI6MjU1LCJHIjoyNTUsIkIiOjI1NX19LCJMaW5lV2VpZ2h0IjoyLjAsIkxpbmVUeXBlIjowLCJQYXJlbnRTdHlsZSI6bnVsbH0sIlBhcmVudFN0eWxlIjpudWxsfSwiVGl0bGVTdHlsZSI6eyIkaWQiOiIxNDY1IiwiRm9udFNldHRpbmdzIjp7IiRpZCI6IjE0NjYiLCJGb250U2l6ZSI6MTEsIkZvbnROYW1lIjoiQ2FsaWJyaSIsIklzQm9sZCI6dHJ1ZSwiSXNJdGFsaWMiOmZhbHNlLCJJc1VuZGVybGluZWQiOmZhbHNlLCJQYXJlbnRTdHlsZSI6bnVsbH0sIkF1dG9TaXplIjowLCJGb3JlZ3JvdW5kIjp7IiRpZCI6IjE0NjciLCJDb2xvciI6eyIkaWQiOiIxNDY4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0NjkiLCJUb3AiOjAuMCwiTGVmdCI6MC4wLCJSaWdodCI6MC4wLCJCb3R0b20iOjAuMH0sIlBhZGRpbmciOnsiJGlkIjoiMTQ3MCIsIlRvcCI6MC4wLCJMZWZ0IjowLjAsIlJpZ2h0IjowLjAsIkJvdHRvbSI6MC4wfSwiQmFja2dyb3VuZCI6eyIkaWQiOiIxNDcxIiwiQ29sb3IiOnsiJGlkIjoiMTQ3MiIsIkEiOjAsIlIiOjI1NSwiRyI6MjU1LCJCIjoyNTV9fSwiSXNWaXNpYmxlIjp0cnVlLCJXaWR0aCI6MC4wLCJIZWlnaHQiOjAuMCwiQm9yZGVyU3R5bGUiOnsiJGlkIjoiMTQ3MyIsIkxpbmVDb2xvciI6bnVsbCwiTGluZVdlaWdodCI6MC4wLCJMaW5lVHlwZSI6MCwiUGFyZW50U3R5bGUiOm51bGx9LCJQYXJlbnRTdHlsZSI6bnVsbH0sIkRhdGVTdHlsZSI6eyIkaWQiOiIxNDc0IiwiRm9udFNldHRpbmdzIjp7IiRpZCI6IjE0NzUiLCJGb250U2l6ZSI6MTAsIkZvbnROYW1lIjoiQ2FsaWJyaSIsIklzQm9sZCI6ZmFsc2UsIklzSXRhbGljIjpmYWxzZSwiSXNVbmRlcmxpbmVkIjpmYWxzZSwiUGFyZW50U3R5bGUiOm51bGx9LCJBdXRvU2l6ZSI6MCwiRm9yZWdyb3VuZCI6eyIkaWQiOiIxNDc2IiwiQ29sb3IiOnsiJGlkIjoiMTQ3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3OCIsIlRvcCI6MC4wLCJMZWZ0IjowLjAsIlJpZ2h0IjowLjAsIkJvdHRvbSI6MC4wfSwiUGFkZGluZyI6eyIkaWQiOiIxNDc5IiwiVG9wIjowLjAsIkxlZnQiOjAuMCwiUmlnaHQiOjAuMCwiQm90dG9tIjowLjB9LCJCYWNrZ3JvdW5kIjp7IiRpZCI6IjE0ODAiLCJDb2xvciI6eyIkcmVmIjoiMTQ0OSJ9fSwiSXNWaXNpYmxlIjp0cnVlLCJXaWR0aCI6MC4wLCJIZWlnaHQiOjAuMCwiQm9yZGVyU3R5bGUiOnsiJGlkIjoiMTQ4MSIsIkxpbmVDb2xvciI6bnVsbCwiTGluZVdlaWdodCI6MC4wLCJMaW5lVHlwZSI6MCwiUGFyZW50U3R5bGUiOm51bGx9LCJQYXJlbnRTdHlsZSI6bnVsbH0sIkRhdGVGb3JtYXQiOnsiJGlkIjoiMTQ4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gzIiwiRm9ybWF0IjowLCJJc1Zpc2libGUiOmZhbHNlLCJMYXN0S25vd25WaXNpYmlsaXR5U3RhdGUiOmZhbHNlfSwiSXNWaXNpYmxlIjp0cnVlLCJQYXJlbnRTdHlsZSI6bnVsbH0sIkluZGV4IjoyOCwiU21hcnREdXJhdGlvbkFjdGl2YXRlZCI6ZmFsc2UsIkRhdGVGb3JtYXQiOnsiJHJlZiI6IjE0ODIifSwiV2Vla051bWJlcmluZyI6eyIkaWQiOiIxNDg0IiwiRm9ybWF0IjowLCJJc1Zpc2libGUiOmZhbHNlLCJMYXN0S25vd25WaXNpYmlsaXR5U3RhdGUiOmZhbHNlfSwiSWQiOiIxZDJhYWI4YS0xZWMzLTQxNzMtYWU0NC0wYzZmNzc2MzI4OWEiLCJJbXBvcnRJZCI6IjQyIiwiVGl0bGUiOiJNYWludGVuYW5jZSIsIk5vdGUiOm51bGwsIkh5cGVybGluayI6eyIkaWQiOiIxNDg1IiwiQWRkcmVzcyI6bnVsbCwiU3ViQWRkcmVzcyI6bnVsbH0sIklzQ2hhbmdlZCI6ZmFsc2UsIklzTmV3IjpmYWxzZX19LHsiJGlkIjoiMTQ4NiIsIl9hdHRhY2hlZE1pbGVzdG9uZXMiOlt7IiRpZCI6IjE0ODciLCJEYXRlIjoiMjAxOS0xMi0wMlQyMzo1OTowMCIsIlN0eWxlIjp7IiRpZCI6IjE0ODgiLCJTaGFwZSI6MCwiQ29ubmVjdG9yTWFyZ2luIjp7IiRpZCI6IjE0ODkiLCJUb3AiOjAuMCwiTGVmdCI6Mi4wLCJSaWdodCI6Mi4wLCJCb3R0b20iOjAuMH0sIkNvbm5lY3RvclN0eWxlIjp7IiRpZCI6IjE0OTAiLCJMaW5lQ29sb3IiOnsiJGlkIjoiMTQ5MSIsIiR0eXBlIjoiTkxSRS5Db21tb24uRG9tLlNvbGlkQ29sb3JCcnVzaCwgTkxSRS5Db21tb24iLCJDb2xvciI6eyIkaWQiOiIxNDkyIiwiQSI6MTI3LCJSIjowLCJHIjowLCJCIjowfX0sIkxpbmVXZWlnaHQiOjEuMCwiTGluZVR5cGUiOjAsIlBhcmVudFN0eWxlIjpudWxsfSwiSXNCZWxvd1RpbWViYW5kIjp0cnVlLCJQb3NpdGlvbk9uVGFzayI6MSwiSGlkZURhdGUiOmZhbHNlLCJTaGFwZVNpemUiOjAsIlNwYWNpbmciOjIuMCwiUGFkZGluZyI6eyIkaWQiOiIxNDkzIiwiVG9wIjo3LjAsIkxlZnQiOjMuMCwiUmlnaHQiOjAuMCwiQm90dG9tIjoyLjB9LCJTaGFwZVN0eWxlIjp7IiRpZCI6IjE0OTQiLCJNYXJnaW4iOnsiJHJlZiI6Ijk5In0sIlBhZGRpbmciOnsiJHJlZiI6IjEwMCJ9LCJCYWNrZ3JvdW5kIjp7IiRpZCI6IjE0OTUiLCJDb2xvciI6eyIkaWQiOiIxNDk2IiwiQSI6MjU1LCJSIjowLCJHIjowLCJCIjowfX0sIklzVmlzaWJsZSI6dHJ1ZSwiV2lkdGgiOjEyLjAsIkhlaWdodCI6MTQuMCwiQm9yZGVyU3R5bGUiOnsiJGlkIjoiMTQ5NyIsIkxpbmVDb2xvciI6eyIkcmVmIjoiMzU0In0sIkxpbmVXZWlnaHQiOjAuMCwiTGluZVR5cGUiOjAsIlBhcmVudFN0eWxlIjpudWxsfSwiUGFyZW50U3R5bGUiOm51bGx9LCJUaXRsZVN0eWxlIjp7IiRpZCI6IjE0OTgiLCJGb250U2V0dGluZ3MiOnsiJGlkIjoiMTQ5OSIsIkZvbnRTaXplIjoxMSwiRm9udE5hbWUiOiJDYWxpYnJpIiwiSXNCb2xkIjp0cnVlLCJJc0l0YWxpYyI6ZmFsc2UsIklzVW5kZXJsaW5lZCI6ZmFsc2UsIlBhcmVudFN0eWxlIjpudWxsfSwiQXV0b1NpemUiOjAsIkZvcmVncm91bmQiOnsiJGlkIjoiMTUwMCIsIkNvbG9yIjp7IiRpZCI6IjE1MD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xNTAyIiwiQ29sb3IiOnsiJGlkIjoiMTUwMyIsIkEiOjAsIlIiOjI1NSwiRyI6MjU1LCJCIjoyNTV9fSwiSXNWaXNpYmxlIjpmYWxzZSwiV2lkdGgiOjAuMCwiSGVpZ2h0IjowLjAsIkJvcmRlclN0eWxlIjp7IiRpZCI6IjE1MDQiLCJMaW5lQ29sb3IiOm51bGwsIkxpbmVXZWlnaHQiOjAuMCwiTGluZVR5cGUiOjAsIlBhcmVudFN0eWxlIjpudWxsfSwiUGFyZW50U3R5bGUiOm51bGx9LCJEYXRlU3R5bGUiOnsiJGlkIjoiMTUwNSIsIkZvbnRTZXR0aW5ncyI6eyIkaWQiOiIxNTA2IiwiRm9udFNpemUiOjEwLCJGb250TmFtZSI6IkNhbGlicmkiLCJJc0JvbGQiOmZhbHNlLCJJc0l0YWxpYyI6ZmFsc2UsIklzVW5kZXJsaW5lZCI6ZmFsc2UsIlBhcmVudFN0eWxlIjpudWxsfSwiQXV0b1NpemUiOjAsIkZvcmVncm91bmQiOnsiJGlkIjoiMTUwNyIsIkNvbG9yIjp7IiRpZCI6IjE1MD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MTUwOSIsIkNvbG9yIjp7IiRpZCI6IjE1MTAiLCJBIjowLCJSIjoyNTUsIkciOjI1NSwiQiI6MjU1fX0sIklzVmlzaWJsZSI6ZmFsc2UsIldpZHRoIjowLjAsIkhlaWdodCI6MC4wLCJCb3JkZXJTdHlsZSI6eyIkaWQiOiIxNTExIiwiTGluZUNvbG9yIjpudWxsLCJMaW5lV2VpZ2h0IjowLjAsIkxpbmVUeXBlIjowLCJQYXJlbnRTdHlsZSI6bnVsbH0sIlBhcmVudFN0eWxlIjpudWxsfSwiRGF0ZUZvcm1hdCI6eyIkcmVmIjoiNjY4In0sIldlZWtOdW1iZXJpbmciOnsiJGlkIjoiMTUxMiIsIkZvcm1hdCI6MCwiSXNWaXNpYmxlIjpmYWxzZSwiTGFzdEtub3duVmlzaWJpbGl0eVN0YXRlIjpmYWxzZX0sIklzVmlzaWJsZSI6dHJ1ZSwiUGFyZW50U3R5bGUiOm51bGx9LCJJbmRleCI6MzAsIlBlcmNlbnRhZ2VDb21wbGV0ZSI6bnVsbCwiUG9zaXRpb24iOnsiUmF0aW8iOjAuMCwiSXNDdXN0b20iOmZhbHNlfSwiRGF0ZUZvcm1hdCI6eyIkcmVmIjoiNjY4In0sIldlZWtOdW1iZXJpbmciOnsiJGlkIjoiMTUxMyIsIkZvcm1hdCI6MCwiSXNWaXNpYmxlIjpmYWxzZSwiTGFzdEtub3duVmlzaWJpbGl0eVN0YXRlIjpmYWxzZX0sIlJlbGF0ZWRUYXNrSWQiOiIzYTdkZGUyMC02MDVkLTQ3MGItYWRiMy0xYzhhODEyOTY1YmYiLCJJZCI6ImFkYWVlNTBiLTExOTMtNGNjNS04ZTZkLWU2MjFlMTJkZTI1MSIsIkltcG9ydElkIjoiIiwiVGl0bGUiOiJSZXZpZXciLCJOb3RlIjpudWxsLCJIeXBlcmxpbmsiOnsiJGlkIjoiMTUxNCIsIkFkZHJlc3MiOiIiLCJTdWJBZGRyZXNzIjoiIn0sIklzQ2hhbmdlZCI6ZmFsc2UsIklzTmV3IjpmYWxzZX1dLCJUYXNrRGVmaW5pdGlvbiI6eyIkaWQiOiIxNTE1IiwiR3JvdXBOYW1lIjpudWxsLCJTdGFydERhdGUiOiIyMDE5LTEwLTAzVDAwOjAwOjAwIiwiRW5kRGF0ZSI6IjIwMTktMTItMDRUMjM6NTk6MDAiLCJQZXJjZW50YWdlQ29tcGxldGUiOjEwMC4wLCJTdHlsZSI6eyIkaWQiOiIxNTE2IiwiU2hhcGUiOjAsIlNoYXBlVGhpY2tuZXNzIjoxLCJEdXJhdGlvbkZvcm1hdCI6MCwiSW5jbHVkZU5vbldvcmtpbmdEYXlzSW5EdXJhdGlvbiI6ZmFsc2UsIlBlcmNlbnRhZ2VDb21wbGV0ZVN0eWxlIjp7IiRpZCI6IjE1MTciLCJGb250U2V0dGluZ3MiOnsiJGlkIjoiMTUxOCIsIkZvbnRTaXplIjoxMCwiRm9udE5hbWUiOiJDYWxpYnJpIiwiSXNCb2xkIjpmYWxzZSwiSXNJdGFsaWMiOmZhbHNlLCJJc1VuZGVybGluZWQiOmZhbHNlLCJQYXJlbnRTdHlsZSI6bnVsbH0sIkF1dG9TaXplIjowLCJGb3JlZ3JvdW5kIjp7IiRpZCI6IjE1MTkiLCJDb2xvciI6eyIkaWQiOiIxNTI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1MjEiLCJUb3AiOjAuMCwiTGVmdCI6MC4wLCJSaWdodCI6MC4wLCJCb3R0b20iOjAuMH0sIlBhZGRpbmciOnsiJGlkIjoiMTUyMiIsIlRvcCI6MC4wLCJMZWZ0IjowLjAsIlJpZ2h0IjowLjAsIkJvdHRvbSI6MC4wfSwiQmFja2dyb3VuZCI6eyIkcmVmIjoiNDMifSwiSXNWaXNpYmxlIjp0cnVlLCJXaWR0aCI6MC4wLCJIZWlnaHQiOjAuMCwiQm9yZGVyU3R5bGUiOnsiJGlkIjoiMTUyMyIsIkxpbmVDb2xvciI6bnVsbCwiTGluZVdlaWdodCI6MC4wLCJMaW5lVHlwZSI6MCwiUGFyZW50U3R5bGUiOm51bGx9LCJQYXJlbnRTdHlsZSI6bnVsbH0sIkR1cmF0aW9uU3R5bGUiOnsiJGlkIjoiMTUyNCIsIkZvbnRTZXR0aW5ncyI6eyIkaWQiOiIxNTI1IiwiRm9udFNpemUiOjEwLCJGb250TmFtZSI6IkNhbGlicmkiLCJJc0JvbGQiOmZhbHNlLCJJc0l0YWxpYyI6ZmFsc2UsIklzVW5kZXJsaW5lZCI6ZmFsc2UsIlBhcmVudFN0eWxlIjpudWxsfSwiQXV0b1NpemUiOjAsIkZvcmVncm91bmQiOnsiJGlkIjoiMTUyNiIsIkNvbG9yIjp7IiRpZCI6IjE1Mj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I4IiwiVG9wIjowLjAsIkxlZnQiOjAuMCwiUmlnaHQiOjAuMCwiQm90dG9tIjowLjB9LCJQYWRkaW5nIjp7IiRpZCI6IjE1MjkiLCJUb3AiOjAuMCwiTGVmdCI6MC4wLCJSaWdodCI6MC4wLCJCb3R0b20iOjAuMH0sIkJhY2tncm91bmQiOnsiJGlkIjoiMTUzMCIsIkNvbG9yIjp7IiRpZCI6IjE1MzEiLCJBIjo4OSwiUiI6MCwiRyI6MCwiQiI6MH19LCJJc1Zpc2libGUiOnRydWUsIldpZHRoIjowLjAsIkhlaWdodCI6MC4wLCJCb3JkZXJTdHlsZSI6eyIkaWQiOiIxNTMyIiwiTGluZUNvbG9yIjpudWxsLCJMaW5lV2VpZ2h0IjowLjAsIkxpbmVUeXBlIjowLCJQYXJlbnRTdHlsZSI6bnVsbH0sIlBhcmVudFN0eWxlIjpudWxsfSwiSG9yaXpvbnRhbENvbm5lY3RvclN0eWxlIjp7IiRpZCI6IjE1MzMiLCJMaW5lQ29sb3IiOnsiJGlkIjoiMTUzNCIsIiR0eXBlIjoiTkxSRS5Db21tb24uRG9tLlNvbGlkQ29sb3JCcnVzaCwgTkxSRS5Db21tb24iLCJDb2xvciI6eyIkaWQiOiIxNTM1IiwiQSI6MjU1LCJSIjoyMDQsIkciOjIwNCwiQiI6MjA0fX0sIkxpbmVXZWlnaHQiOjEuMCwiTGluZVR5cGUiOjAsIlBhcmVudFN0eWxlIjpudWxsfSwiVmVydGljYWxDb25uZWN0b3JTdHlsZSI6eyIkaWQiOiIxNTM2IiwiTGluZUNvbG9yIjp7IiRpZCI6IjE1MzciLCIkdHlwZSI6Ik5MUkUuQ29tbW9uLkRvbS5Tb2xpZENvbG9yQnJ1c2gsIE5MUkUuQ29tbW9uIiwiQ29sb3IiOnsiJGlkIjoiMTUzO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1MzkiLCJNYXJnaW4iOnsiJGlkIjoiMTU0MCIsIlRvcCI6MC4wLCJMZWZ0Ijo0LjAsIlJpZ2h0Ijo0LjAsIkJvdHRvbSI6MC4wfSwiUGFkZGluZyI6eyIkaWQiOiIxNTQxIiwiVG9wIjowLjAsIkxlZnQiOjAuMCwiUmlnaHQiOjAuMCwiQm90dG9tIjowLjB9LCJCYWNrZ3JvdW5kIjp7IiRpZCI6IjE1NDIiLCJDb2xvciI6eyIkaWQiOiIxNTQzIiwiQSI6MjU1LCJSIjoxMTEsIkciOjQ5LCJCIjoxNTJ9fSwiSXNWaXNpYmxlIjp0cnVlLCJXaWR0aCI6MC4wLCJIZWlnaHQiOjE2LjAsIkJvcmRlclN0eWxlIjp7IiRpZCI6IjE1NDQiLCJMaW5lQ29sb3IiOnsiJGlkIjoiMTU0NSIsIiR0eXBlIjoiTkxSRS5Db21tb24uRG9tLlNvbGlkQ29sb3JCcnVzaCwgTkxSRS5Db21tb24iLCJDb2xvciI6eyIkaWQiOiIxNTQ2IiwiQSI6MjU1LCJSIjoyNTUsIkciOjI1NSwiQiI6MjU1fX0sIkxpbmVXZWlnaHQiOjIuMCwiTGluZVR5cGUiOjAsIlBhcmVudFN0eWxlIjpudWxsfSwiUGFyZW50U3R5bGUiOm51bGx9LCJUaXRsZVN0eWxlIjp7IiRpZCI6IjE1NDciLCJGb250U2V0dGluZ3MiOnsiJGlkIjoiMTU0OCIsIkZvbnRTaXplIjoxMSwiRm9udE5hbWUiOiJDYWxpYnJpIiwiSXNCb2xkIjp0cnVlLCJJc0l0YWxpYyI6ZmFsc2UsIklzVW5kZXJsaW5lZCI6ZmFsc2UsIlBhcmVudFN0eWxlIjpudWxsfSwiQXV0b1NpemUiOjAsIkZvcmVncm91bmQiOnsiJGlkIjoiMTU0OSIsIkNvbG9yIjp7IiRpZCI6IjE1NTA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U1MSIsIlRvcCI6MC4wLCJMZWZ0IjowLjAsIlJpZ2h0IjowLjAsIkJvdHRvbSI6MC4wfSwiUGFkZGluZyI6eyIkaWQiOiIxNTUyIiwiVG9wIjowLjAsIkxlZnQiOjAuMCwiUmlnaHQiOjAuMCwiQm90dG9tIjowLjB9LCJCYWNrZ3JvdW5kIjp7IiRpZCI6IjE1NTMiLCJDb2xvciI6eyIkaWQiOiIxNTU0IiwiQSI6MCwiUiI6MjU1LCJHIjoyNTUsIkIiOjI1NX19LCJJc1Zpc2libGUiOnRydWUsIldpZHRoIjowLjAsIkhlaWdodCI6MC4wLCJCb3JkZXJTdHlsZSI6eyIkaWQiOiIxNTU1IiwiTGluZUNvbG9yIjpudWxsLCJMaW5lV2VpZ2h0IjowLjAsIkxpbmVUeXBlIjowLCJQYXJlbnRTdHlsZSI6bnVsbH0sIlBhcmVudFN0eWxlIjpudWxsfSwiRGF0ZVN0eWxlIjp7IiRpZCI6IjE1NTYiLCJGb250U2V0dGluZ3MiOnsiJGlkIjoiMTU1NyIsIkZvbnRTaXplIjoxMCwiRm9udE5hbWUiOiJDYWxpYnJpIiwiSXNCb2xkIjpmYWxzZSwiSXNJdGFsaWMiOmZhbHNlLCJJc1VuZGVybGluZWQiOmZhbHNlLCJQYXJlbnRTdHlsZSI6bnVsbH0sIkF1dG9TaXplIjowLCJGb3JlZ3JvdW5kIjp7IiRpZCI6IjE1NTgiLCJDb2xvciI6eyIkaWQiOiIxNTU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YwIiwiVG9wIjowLjAsIkxlZnQiOjAuMCwiUmlnaHQiOjAuMCwiQm90dG9tIjowLjB9LCJQYWRkaW5nIjp7IiRpZCI6IjE1NjEiLCJUb3AiOjAuMCwiTGVmdCI6MC4wLCJSaWdodCI6MC4wLCJCb3R0b20iOjAuMH0sIkJhY2tncm91bmQiOnsiJGlkIjoiMTU2MiIsIkNvbG9yIjp7IiRyZWYiOiIxNTMxIn19LCJJc1Zpc2libGUiOnRydWUsIldpZHRoIjowLjAsIkhlaWdodCI6MC4wLCJCb3JkZXJTdHlsZSI6eyIkaWQiOiIxNTYzIiwiTGluZUNvbG9yIjpudWxsLCJMaW5lV2VpZ2h0IjowLjAsIkxpbmVUeXBlIjowLCJQYXJlbnRTdHlsZSI6bnVsbH0sIlBhcmVudFN0eWxlIjpudWxsfSwiRGF0ZUZvcm1hdCI6eyIkaWQiOiIxNT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NjUiLCJGb3JtYXQiOjAsIklzVmlzaWJsZSI6ZmFsc2UsIkxhc3RLbm93blZpc2liaWxpdHlTdGF0ZSI6ZmFsc2V9LCJJc1Zpc2libGUiOnRydWUsIlBhcmVudFN0eWxlIjpudWxsfSwiSW5kZXgiOjI5LCJTbWFydER1cmF0aW9uQWN0aXZhdGVkIjpmYWxzZSwiRGF0ZUZvcm1hdCI6eyIkcmVmIjoiMTU2NCJ9LCJXZWVrTnVtYmVyaW5nIjp7IiRpZCI6IjE1NjYiLCJGb3JtYXQiOjAsIklzVmlzaWJsZSI6ZmFsc2UsIkxhc3RLbm93blZpc2liaWxpdHlTdGF0ZSI6ZmFsc2V9LCJJZCI6IjNhN2RkZTIwLTYwNWQtNDcwYi1hZGIzLTFjOGE4MTI5NjViZiIsIkltcG9ydElkIjoiMzUiLCJUaXRsZSI6IlNvZnR3YXJlIERlc2lnbiIsIk5vdGUiOm51bGwsIkh5cGVybGluayI6eyIkaWQiOiIxNTY3IiwiQWRkcmVzcyI6bnVsbCwiU3ViQWRkcmVzcyI6bnVsbH0sIklzQ2hhbmdlZCI6ZmFsc2UsIklzTmV3IjpmYWxzZX19LHsiJGlkIjoiMTU2OCIsIl9hdHRhY2hlZE1pbGVzdG9uZXMiOlt7IiRpZCI6IjE1NjkiLCJEYXRlIjoiMjAyMC0wNC0yOVQyMzo1OTowMCIsIlN0eWxlIjp7IiRpZCI6IjE1NzAiLCJTaGFwZSI6MCwiQ29ubmVjdG9yTWFyZ2luIjp7IiRpZCI6IjE1NzEiLCJUb3AiOjAuMCwiTGVmdCI6Mi4wLCJSaWdodCI6Mi4wLCJCb3R0b20iOjAuMH0sIkNvbm5lY3RvclN0eWxlIjp7IiRpZCI6IjE1NzIiLCJMaW5lQ29sb3IiOnsiJGlkIjoiMTU3MyIsIiR0eXBlIjoiTkxSRS5Db21tb24uRG9tLlNvbGlkQ29sb3JCcnVzaCwgTkxSRS5Db21tb24iLCJDb2xvciI6eyIkaWQiOiIxNTc0IiwiQSI6MTI3LCJSIjowLCJHIjowLCJCIjowfX0sIkxpbmVXZWlnaHQiOjEuMCwiTGluZVR5cGUiOjAsIlBhcmVudFN0eWxlIjpudWxsfSwiSXNCZWxvd1RpbWViYW5kIjp0cnVlLCJQb3NpdGlvbk9uVGFzayI6MSwiSGlkZURhdGUiOmZhbHNlLCJTaGFwZVNpemUiOjAsIlNwYWNpbmciOjIuMCwiUGFkZGluZyI6eyIkcmVmIjoiMTQ5MyJ9LCJTaGFwZVN0eWxlIjp7IiRpZCI6IjE1NzUiLCJNYXJnaW4iOnsiJHJlZiI6Ijk5In0sIlBhZGRpbmciOnsiJHJlZiI6IjEwMCJ9LCJCYWNrZ3JvdW5kIjp7IiRpZCI6IjE1NzYiLCJDb2xvciI6eyIkaWQiOiIxNTc3IiwiQSI6MjU1LCJSIjowLCJHIjowLCJCIjowfX0sIklzVmlzaWJsZSI6dHJ1ZSwiV2lkdGgiOjEyLjAsIkhlaWdodCI6MTQuMCwiQm9yZGVyU3R5bGUiOnsiJGlkIjoiMTU3OCIsIkxpbmVDb2xvciI6eyIkcmVmIjoiMzU0In0sIkxpbmVXZWlnaHQiOjAuMCwiTGluZVR5cGUiOjAsIlBhcmVudFN0eWxlIjpudWxsfSwiUGFyZW50U3R5bGUiOm51bGx9LCJUaXRsZVN0eWxlIjp7IiRpZCI6IjE1NzkiLCJGb250U2V0dGluZ3MiOnsiJGlkIjoiMTU4MCIsIkZvbnRTaXplIjoxMSwiRm9udE5hbWUiOiJDYWxpYnJpIiwiSXNCb2xkIjp0cnVlLCJJc0l0YWxpYyI6ZmFsc2UsIklzVW5kZXJsaW5lZCI6ZmFsc2UsIlBhcmVudFN0eWxlIjpudWxsfSwiQXV0b1NpemUiOjAsIkZvcmVncm91bmQiOnsiJGlkIjoiMTU4MSIsIkNvbG9yIjp7IiRpZCI6IjE1OD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xNTgzIiwiQ29sb3IiOnsiJGlkIjoiMTU4NCIsIkEiOjAsIlIiOjI1NSwiRyI6MjU1LCJCIjoyNTV9fSwiSXNWaXNpYmxlIjpmYWxzZSwiV2lkdGgiOjAuMCwiSGVpZ2h0IjowLjAsIkJvcmRlclN0eWxlIjp7IiRpZCI6IjE1ODUiLCJMaW5lQ29sb3IiOm51bGwsIkxpbmVXZWlnaHQiOjAuMCwiTGluZVR5cGUiOjAsIlBhcmVudFN0eWxlIjpudWxsfSwiUGFyZW50U3R5bGUiOm51bGx9LCJEYXRlU3R5bGUiOnsiJGlkIjoiMTU4NiIsIkZvbnRTZXR0aW5ncyI6eyIkaWQiOiIxNTg3IiwiRm9udFNpemUiOjEwLCJGb250TmFtZSI6IkNhbGlicmkiLCJJc0JvbGQiOmZhbHNlLCJJc0l0YWxpYyI6ZmFsc2UsIklzVW5kZXJsaW5lZCI6ZmFsc2UsIlBhcmVudFN0eWxlIjpudWxsfSwiQXV0b1NpemUiOjAsIkZvcmVncm91bmQiOnsiJGlkIjoiMTU4OCIsIkNvbG9yIjp7IiRpZCI6IjE1O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MTU5MCIsIkNvbG9yIjp7IiRpZCI6IjE1OTEiLCJBIjowLCJSIjoyNTUsIkciOjI1NSwiQiI6MjU1fX0sIklzVmlzaWJsZSI6ZmFsc2UsIldpZHRoIjowLjAsIkhlaWdodCI6MC4wLCJCb3JkZXJTdHlsZSI6eyIkaWQiOiIxNTkyIiwiTGluZUNvbG9yIjpudWxsLCJMaW5lV2VpZ2h0IjowLjAsIkxpbmVUeXBlIjowLCJQYXJlbnRTdHlsZSI6bnVsbH0sIlBhcmVudFN0eWxlIjpudWxsfSwiRGF0ZUZvcm1hdCI6eyIkcmVmIjoiNjY4In0sIldlZWtOdW1iZXJpbmciOnsiJGlkIjoiMTU5MyIsIkZvcm1hdCI6MCwiSXNWaXNpYmxlIjpmYWxzZSwiTGFzdEtub3duVmlzaWJpbGl0eVN0YXRlIjpmYWxzZX0sIklzVmlzaWJsZSI6dHJ1ZSwiUGFyZW50U3R5bGUiOm51bGx9LCJJbmRleCI6MzEsIlBlcmNlbnRhZ2VDb21wbGV0ZSI6bnVsbCwiUG9zaXRpb24iOnsiUmF0aW8iOjAuMCwiSXNDdXN0b20iOmZhbHNlfSwiRGF0ZUZvcm1hdCI6eyIkcmVmIjoiNjY4In0sIldlZWtOdW1iZXJpbmciOnsiJGlkIjoiMTU5NCIsIkZvcm1hdCI6MCwiSXNWaXNpYmxlIjpmYWxzZSwiTGFzdEtub3duVmlzaWJpbGl0eVN0YXRlIjpmYWxzZX0sIlJlbGF0ZWRUYXNrSWQiOiI2MGUyZmE4Mi01OTllLTQ3OWItYmE4NC0yNDE3NGJmMmFhMjkiLCJJZCI6IjQ4M2RjODBmLWUzOGItNGYxMS1hY2ZkLTBmZGY2NTcyYTY5ZSIsIkltcG9ydElkIjoiIiwiVGl0bGUiOiJSZXZpZXciLCJOb3RlIjpudWxsLCJIeXBlcmxpbmsiOnsiJGlkIjoiMTU5NSIsIkFkZHJlc3MiOiIiLCJTdWJBZGRyZXNzIjoiIn0sIklzQ2hhbmdlZCI6ZmFsc2UsIklzTmV3IjpmYWxzZX1dLCJUYXNrRGVmaW5pdGlvbiI6eyIkaWQiOiIxNTk2IiwiR3JvdXBOYW1lIjpudWxsLCJTdGFydERhdGUiOiIyMDIwLTAyLTI3VDAwOjAwOjAwIiwiRW5kRGF0ZSI6IjIwMjAtMDQtMjlUMjM6NTk6MDAiLCJQZXJjZW50YWdlQ29tcGxldGUiOm51bGwsIlN0eWxlIjp7IiRpZCI6IjE1OTciLCJTaGFwZSI6MCwiU2hhcGVUaGlja25lc3MiOjEsIkR1cmF0aW9uRm9ybWF0IjowLCJJbmNsdWRlTm9uV29ya2luZ0RheXNJbkR1cmF0aW9uIjpmYWxzZSwiUGVyY2VudGFnZUNvbXBsZXRlU3R5bGUiOnsiJGlkIjoiMTU5OCIsIkZvbnRTZXR0aW5ncyI6eyIkaWQiOiIxNTk5IiwiRm9udFNpemUiOjEwLCJGb250TmFtZSI6IkNhbGlicmkiLCJJc0JvbGQiOmZhbHNlLCJJc0l0YWxpYyI6ZmFsc2UsIklzVW5kZXJsaW5lZCI6ZmFsc2UsIlBhcmVudFN0eWxlIjpudWxsfSwiQXV0b1NpemUiOjAsIkZvcmVncm91bmQiOnsiJGlkIjoiMTYwMCIsIkNvbG9yIjp7IiRpZCI6IjE2M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YwMiIsIlRvcCI6MC4wLCJMZWZ0IjowLjAsIlJpZ2h0IjowLjAsIkJvdHRvbSI6MC4wfSwiUGFkZGluZyI6eyIkaWQiOiIxNjAzIiwiVG9wIjowLjAsIkxlZnQiOjAuMCwiUmlnaHQiOjAuMCwiQm90dG9tIjowLjB9LCJCYWNrZ3JvdW5kIjp7IiRyZWYiOiI0MyJ9LCJJc1Zpc2libGUiOnRydWUsIldpZHRoIjowLjAsIkhlaWdodCI6MC4wLCJCb3JkZXJTdHlsZSI6eyIkaWQiOiIxNjA0IiwiTGluZUNvbG9yIjpudWxsLCJMaW5lV2VpZ2h0IjowLjAsIkxpbmVUeXBlIjowLCJQYXJlbnRTdHlsZSI6bnVsbH0sIlBhcmVudFN0eWxlIjpudWxsfSwiRHVyYXRpb25TdHlsZSI6eyIkaWQiOiIxNjA1IiwiRm9udFNldHRpbmdzIjp7IiRpZCI6IjE2MDYiLCJGb250U2l6ZSI6MTAsIkZvbnROYW1lIjoiQ2FsaWJyaSIsIklzQm9sZCI6ZmFsc2UsIklzSXRhbGljIjpmYWxzZSwiSXNVbmRlcmxpbmVkIjpmYWxzZSwiUGFyZW50U3R5bGUiOm51bGx9LCJBdXRvU2l6ZSI6MCwiRm9yZWdyb3VuZCI6eyIkaWQiOiIxNjA3IiwiQ29sb3IiOnsiJGlkIjoiMTYw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MDkiLCJUb3AiOjAuMCwiTGVmdCI6MC4wLCJSaWdodCI6MC4wLCJCb3R0b20iOjAuMH0sIlBhZGRpbmciOnsiJGlkIjoiMTYxMCIsIlRvcCI6MC4wLCJMZWZ0IjowLjAsIlJpZ2h0IjowLjAsIkJvdHRvbSI6MC4wfSwiQmFja2dyb3VuZCI6eyIkaWQiOiIxNjExIiwiQ29sb3IiOnsiJGlkIjoiMTYxMiIsIkEiOjg5LCJSIjowLCJHIjowLCJCIjowfX0sIklzVmlzaWJsZSI6dHJ1ZSwiV2lkdGgiOjAuMCwiSGVpZ2h0IjowLjAsIkJvcmRlclN0eWxlIjp7IiRpZCI6IjE2MTMiLCJMaW5lQ29sb3IiOm51bGwsIkxpbmVXZWlnaHQiOjAuMCwiTGluZVR5cGUiOjAsIlBhcmVudFN0eWxlIjpudWxsfSwiUGFyZW50U3R5bGUiOm51bGx9LCJIb3Jpem9udGFsQ29ubmVjdG9yU3R5bGUiOnsiJGlkIjoiMTYxNCIsIkxpbmVDb2xvciI6eyIkaWQiOiIxNjE1IiwiJHR5cGUiOiJOTFJFLkNvbW1vbi5Eb20uU29saWRDb2xvckJydXNoLCBOTFJFLkNvbW1vbiIsIkNvbG9yIjp7IiRpZCI6IjE2MTYiLCJBIjoyNTUsIlIiOjIwNCwiRyI6MjA0LCJCIjoyMDR9fSwiTGluZVdlaWdodCI6MS4wLCJMaW5lVHlwZSI6MCwiUGFyZW50U3R5bGUiOm51bGx9LCJWZXJ0aWNhbENvbm5lY3RvclN0eWxlIjp7IiRpZCI6IjE2MTciLCJMaW5lQ29sb3IiOnsiJGlkIjoiMTYxOCIsIiR0eXBlIjoiTkxSRS5Db21tb24uRG9tLlNvbGlkQ29sb3JCcnVzaCwgTkxSRS5Db21tb24iLCJDb2xvciI6eyIkaWQiOiIxNjE5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YyMCIsIk1hcmdpbiI6eyIkaWQiOiIxNjIxIiwiVG9wIjowLjAsIkxlZnQiOjQuMCwiUmlnaHQiOjQuMCwiQm90dG9tIjowLjB9LCJQYWRkaW5nIjp7IiRpZCI6IjE2MjIiLCJUb3AiOjAuMCwiTGVmdCI6MC4wLCJSaWdodCI6MC4wLCJCb3R0b20iOjAuMH0sIkJhY2tncm91bmQiOnsiJGlkIjoiMTYyMyIsIkNvbG9yIjp7IiRpZCI6IjE2MjQiLCJBIjoyNTUsIlIiOjExMiwiRyI6MTczLCJCIjo3MX19LCJJc1Zpc2libGUiOnRydWUsIldpZHRoIjowLjAsIkhlaWdodCI6MTYuMCwiQm9yZGVyU3R5bGUiOnsiJGlkIjoiMTYyNSIsIkxpbmVDb2xvciI6eyIkaWQiOiIxNjI2IiwiJHR5cGUiOiJOTFJFLkNvbW1vbi5Eb20uU29saWRDb2xvckJydXNoLCBOTFJFLkNvbW1vbiIsIkNvbG9yIjp7IiRpZCI6IjE2MjciLCJBIjoyNTUsIlIiOjI1NSwiRyI6MjU1LCJCIjoyNTV9fSwiTGluZVdlaWdodCI6Mi4wLCJMaW5lVHlwZSI6MCwiUGFyZW50U3R5bGUiOm51bGx9LCJQYXJlbnRTdHlsZSI6bnVsbH0sIlRpdGxlU3R5bGUiOnsiJGlkIjoiMTYyOCIsIkZvbnRTZXR0aW5ncyI6eyIkaWQiOiIxNjI5IiwiRm9udFNpemUiOjExLCJGb250TmFtZSI6IkNhbGlicmkiLCJJc0JvbGQiOnRydWUsIklzSXRhbGljIjpmYWxzZSwiSXNVbmRlcmxpbmVkIjpmYWxzZSwiUGFyZW50U3R5bGUiOm51bGx9LCJBdXRvU2l6ZSI6MCwiRm9yZWdyb3VuZCI6eyIkaWQiOiIxNjMwIiwiQ29sb3IiOnsiJGlkIjoiMTYzM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NjMyIiwiVG9wIjowLjAsIkxlZnQiOjAuMCwiUmlnaHQiOjAuMCwiQm90dG9tIjowLjB9LCJQYWRkaW5nIjp7IiRpZCI6IjE2MzMiLCJUb3AiOjAuMCwiTGVmdCI6MC4wLCJSaWdodCI6MC4wLCJCb3R0b20iOjAuMH0sIkJhY2tncm91bmQiOnsiJGlkIjoiMTYzNCIsIkNvbG9yIjp7IiRpZCI6IjE2MzUiLCJBIjowLCJSIjoyNTUsIkciOjI1NSwiQiI6MjU1fX0sIklzVmlzaWJsZSI6dHJ1ZSwiV2lkdGgiOjAuMCwiSGVpZ2h0IjowLjAsIkJvcmRlclN0eWxlIjp7IiRpZCI6IjE2MzYiLCJMaW5lQ29sb3IiOm51bGwsIkxpbmVXZWlnaHQiOjAuMCwiTGluZVR5cGUiOjAsIlBhcmVudFN0eWxlIjpudWxsfSwiUGFyZW50U3R5bGUiOm51bGx9LCJEYXRlU3R5bGUiOnsiJGlkIjoiMTYzNyIsIkZvbnRTZXR0aW5ncyI6eyIkaWQiOiIxNjM4IiwiRm9udFNpemUiOjEwLCJGb250TmFtZSI6IkNhbGlicmkiLCJJc0JvbGQiOmZhbHNlLCJJc0l0YWxpYyI6ZmFsc2UsIklzVW5kZXJsaW5lZCI6ZmFsc2UsIlBhcmVudFN0eWxlIjpudWxsfSwiQXV0b1NpemUiOjAsIkZvcmVncm91bmQiOnsiJGlkIjoiMTYzOSIsIkNvbG9yIjp7IiRpZCI6IjE2N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2NDEiLCJUb3AiOjAuMCwiTGVmdCI6MC4wLCJSaWdodCI6MC4wLCJCb3R0b20iOjAuMH0sIlBhZGRpbmciOnsiJGlkIjoiMTY0MiIsIlRvcCI6MC4wLCJMZWZ0IjowLjAsIlJpZ2h0IjowLjAsIkJvdHRvbSI6MC4wfSwiQmFja2dyb3VuZCI6eyIkaWQiOiIxNjQzIiwiQ29sb3IiOnsiJHJlZiI6IjE2MTIifX0sIklzVmlzaWJsZSI6dHJ1ZSwiV2lkdGgiOjAuMCwiSGVpZ2h0IjowLjAsIkJvcmRlclN0eWxlIjp7IiRpZCI6IjE2NDQiLCJMaW5lQ29sb3IiOm51bGwsIkxpbmVXZWlnaHQiOjAuMCwiTGluZVR5cGUiOjAsIlBhcmVudFN0eWxlIjpudWxsfSwiUGFyZW50U3R5bGUiOm51bGx9LCJEYXRlRm9ybWF0Ijp7IiRpZCI6IjE2N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0NiIsIkZvcm1hdCI6MCwiSXNWaXNpYmxlIjpmYWxzZSwiTGFzdEtub3duVmlzaWJpbGl0eVN0YXRlIjpmYWxzZX0sIklzVmlzaWJsZSI6dHJ1ZSwiUGFyZW50U3R5bGUiOm51bGx9LCJJbmRleCI6MzAsIlNtYXJ0RHVyYXRpb25BY3RpdmF0ZWQiOmZhbHNlLCJEYXRlRm9ybWF0Ijp7IiRyZWYiOiIxNjQ1In0sIldlZWtOdW1iZXJpbmciOnsiJGlkIjoiMTY0NyIsIkZvcm1hdCI6MCwiSXNWaXNpYmxlIjpmYWxzZSwiTGFzdEtub3duVmlzaWJpbGl0eVN0YXRlIjpmYWxzZX0sIklkIjoiNjBlMmZhODItNTk5ZS00NzliLWJhODQtMjQxNzRiZjJhYTI5IiwiSW1wb3J0SWQiOiIzOSIsIlRpdGxlIjoiVmFsaWRhdGlvbiBUZXN0aW5nIiwiTm90ZSI6bnVsbCwiSHlwZXJsaW5rIjp7IiRpZCI6IjE2NDgiLCJBZGRyZXNzIjpudWxsLCJTdWJBZGRyZXNzIjpudWxsfSwiSXNDaGFuZ2VkIjpmYWxzZSwiSXNOZXciOmZhbHNlfX0seyIkaWQiOiIxNjQ5IiwiX2F0dGFjaGVkTWlsZXN0b25lcyI6W3siJGlkIjoiMTY1MCIsIkRhdGUiOiIyMDIwLTAyLTI2VDIzOjU5OjAwIiwiU3R5bGUiOnsiJGlkIjoiMTY1MSIsIlNoYXBlIjowLCJDb25uZWN0b3JNYXJnaW4iOnsiJGlkIjoiMTY1MiIsIlRvcCI6MC4wLCJMZWZ0IjoyLjAsIlJpZ2h0IjoyLjAsIkJvdHRvbSI6MC4wfSwiQ29ubmVjdG9yU3R5bGUiOnsiJGlkIjoiMTY1MyIsIkxpbmVDb2xvciI6eyIkaWQiOiIxNjU0IiwiJHR5cGUiOiJOTFJFLkNvbW1vbi5Eb20uU29saWRDb2xvckJydXNoLCBOTFJFLkNvbW1vbiIsIkNvbG9yIjp7IiRpZCI6IjE2NTUiLCJBIjoxMjcsIlIiOjAsIkciOjAsIkIiOjB9fSwiTGluZVdlaWdodCI6MS4wLCJMaW5lVHlwZSI6MCwiUGFyZW50U3R5bGUiOm51bGx9LCJJc0JlbG93VGltZWJhbmQiOnRydWUsIlBvc2l0aW9uT25UYXNrIjoxLCJIaWRlRGF0ZSI6ZmFsc2UsIlNoYXBlU2l6ZSI6MCwiU3BhY2luZyI6Mi4wLCJQYWRkaW5nIjp7IiRyZWYiOiIxNDkzIn0sIlNoYXBlU3R5bGUiOnsiJGlkIjoiMTY1NiIsIk1hcmdpbiI6eyIkcmVmIjoiOTkifSwiUGFkZGluZyI6eyIkcmVmIjoiMTAwIn0sIkJhY2tncm91bmQiOnsiJGlkIjoiMTY1NyIsIkNvbG9yIjp7IiRpZCI6IjE2NTgiLCJBIjoyNTUsIlIiOjAsIkciOjAsIkIiOjB9fSwiSXNWaXNpYmxlIjp0cnVlLCJXaWR0aCI6MTIuMCwiSGVpZ2h0IjoxNC4wLCJCb3JkZXJTdHlsZSI6eyIkaWQiOiIxNjU5IiwiTGluZUNvbG9yIjp7IiRyZWYiOiIzNTQifSwiTGluZVdlaWdodCI6MC4wLCJMaW5lVHlwZSI6MCwiUGFyZW50U3R5bGUiOm51bGx9LCJQYXJlbnRTdHlsZSI6bnVsbH0sIlRpdGxlU3R5bGUiOnsiJGlkIjoiMTY2MCIsIkZvbnRTZXR0aW5ncyI6eyIkaWQiOiIxNjYxIiwiRm9udFNpemUiOjExLCJGb250TmFtZSI6IkNhbGlicmkiLCJJc0JvbGQiOnRydWUsIklzSXRhbGljIjpmYWxzZSwiSXNVbmRlcmxpbmVkIjpmYWxzZSwiUGFyZW50U3R5bGUiOm51bGx9LCJBdXRvU2l6ZSI6MCwiRm9yZWdyb3VuZCI6eyIkaWQiOiIxNjYyIiwiQ29sb3IiOnsiJGlkIjoiMTY2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E2NjQiLCJDb2xvciI6eyIkaWQiOiIxNjY1IiwiQSI6MCwiUiI6MjU1LCJHIjoyNTUsIkIiOjI1NX19LCJJc1Zpc2libGUiOmZhbHNlLCJXaWR0aCI6MC4wLCJIZWlnaHQiOjAuMCwiQm9yZGVyU3R5bGUiOnsiJGlkIjoiMTY2NiIsIkxpbmVDb2xvciI6bnVsbCwiTGluZVdlaWdodCI6MC4wLCJMaW5lVHlwZSI6MCwiUGFyZW50U3R5bGUiOm51bGx9LCJQYXJlbnRTdHlsZSI6bnVsbH0sIkRhdGVTdHlsZSI6eyIkaWQiOiIxNjY3IiwiRm9udFNldHRpbmdzIjp7IiRpZCI6IjE2NjgiLCJGb250U2l6ZSI6MTAsIkZvbnROYW1lIjoiQ2FsaWJyaSIsIklzQm9sZCI6ZmFsc2UsIklzSXRhbGljIjpmYWxzZSwiSXNVbmRlcmxpbmVkIjpmYWxzZSwiUGFyZW50U3R5bGUiOm51bGx9LCJBdXRvU2l6ZSI6MCwiRm9yZWdyb3VuZCI6eyIkaWQiOiIxNjY5IiwiQ29sb3IiOnsiJGlkIjoiMTY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xNjcxIiwiQ29sb3IiOnsiJGlkIjoiMTY3MiIsIkEiOjAsIlIiOjI1NSwiRyI6MjU1LCJCIjoyNTV9fSwiSXNWaXNpYmxlIjpmYWxzZSwiV2lkdGgiOjAuMCwiSGVpZ2h0IjowLjAsIkJvcmRlclN0eWxlIjp7IiRpZCI6IjE2NzMiLCJMaW5lQ29sb3IiOm51bGwsIkxpbmVXZWlnaHQiOjAuMCwiTGluZVR5cGUiOjAsIlBhcmVudFN0eWxlIjpudWxsfSwiUGFyZW50U3R5bGUiOm51bGx9LCJEYXRlRm9ybWF0Ijp7IiRyZWYiOiI2NjgifSwiV2Vla051bWJlcmluZyI6eyIkaWQiOiIxNjc0IiwiRm9ybWF0IjowLCJJc1Zpc2libGUiOmZhbHNlLCJMYXN0S25vd25WaXNpYmlsaXR5U3RhdGUiOmZhbHNlfSwiSXNWaXNpYmxlIjp0cnVlLCJQYXJlbnRTdHlsZSI6bnVsbH0sIkluZGV4IjozMiwiUGVyY2VudGFnZUNvbXBsZXRlIjpudWxsLCJQb3NpdGlvbiI6eyJSYXRpbyI6MC4wLCJJc0N1c3RvbSI6ZmFsc2V9LCJEYXRlRm9ybWF0Ijp7IiRyZWYiOiI2NjgifSwiV2Vla051bWJlcmluZyI6eyIkaWQiOiIxNjc1IiwiRm9ybWF0IjowLCJJc1Zpc2libGUiOmZhbHNlLCJMYXN0S25vd25WaXNpYmlsaXR5U3RhdGUiOmZhbHNlfSwiUmVsYXRlZFRhc2tJZCI6IjkwNjlkNjBiLTliMTEtNGYzZi1hYTIyLWQzNTIxZjVmZjRiYSIsIklkIjoiYmQzOGNjMWEtOWFkMC00YTA1LWJjZDgtZDdlN2M0Zjk1MDc4IiwiSW1wb3J0SWQiOiIiLCJUaXRsZSI6IlJldmlldyIsIk5vdGUiOm51bGwsIkh5cGVybGluayI6eyIkaWQiOiIxNjc2IiwiQWRkcmVzcyI6IiIsIlN1YkFkZHJlc3MiOiIifSwiSXNDaGFuZ2VkIjpmYWxzZSwiSXNOZXciOmZhbHNlfV0sIlRhc2tEZWZpbml0aW9uIjp7IiRpZCI6IjE2NzciLCJHcm91cE5hbWUiOm51bGwsIlN0YXJ0RGF0ZSI6IjIwMTktMTItMDVUMDA6MDA6MDAiLCJFbmREYXRlIjoiMjAyMC0wMi0yNlQyMzo1OTowMCIsIlBlcmNlbnRhZ2VDb21wbGV0ZSI6OTAuMCwiU3R5bGUiOnsiJGlkIjoiMTY3OCIsIlNoYXBlIjowLCJTaGFwZVRoaWNrbmVzcyI6MSwiRHVyYXRpb25Gb3JtYXQiOjAsIkluY2x1ZGVOb25Xb3JraW5nRGF5c0luRHVyYXRpb24iOmZhbHNlLCJQZXJjZW50YWdlQ29tcGxldGVTdHlsZSI6eyIkaWQiOiIxNjc5IiwiRm9udFNldHRpbmdzIjp7IiRpZCI6IjE2ODAiLCJGb250U2l6ZSI6MTAsIkZvbnROYW1lIjoiQ2FsaWJyaSIsIklzQm9sZCI6ZmFsc2UsIklzSXRhbGljIjpmYWxzZSwiSXNVbmRlcmxpbmVkIjpmYWxzZSwiUGFyZW50U3R5bGUiOm51bGx9LCJBdXRvU2l6ZSI6MCwiRm9yZWdyb3VuZCI6eyIkaWQiOiIxNjgxIiwiQ29sb3IiOnsiJGlkIjoiMTY4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jgzIiwiVG9wIjowLjAsIkxlZnQiOjAuMCwiUmlnaHQiOjAuMCwiQm90dG9tIjowLjB9LCJQYWRkaW5nIjp7IiRpZCI6IjE2ODQiLCJUb3AiOjAuMCwiTGVmdCI6MC4wLCJSaWdodCI6MC4wLCJCb3R0b20iOjAuMH0sIkJhY2tncm91bmQiOnsiJHJlZiI6IjQzIn0sIklzVmlzaWJsZSI6dHJ1ZSwiV2lkdGgiOjAuMCwiSGVpZ2h0IjowLjAsIkJvcmRlclN0eWxlIjp7IiRpZCI6IjE2ODUiLCJMaW5lQ29sb3IiOm51bGwsIkxpbmVXZWlnaHQiOjAuMCwiTGluZVR5cGUiOjAsIlBhcmVudFN0eWxlIjpudWxsfSwiUGFyZW50U3R5bGUiOm51bGx9LCJEdXJhdGlvblN0eWxlIjp7IiRpZCI6IjE2ODYiLCJGb250U2V0dGluZ3MiOnsiJGlkIjoiMTY4NyIsIkZvbnRTaXplIjoxMCwiRm9udE5hbWUiOiJDYWxpYnJpIiwiSXNCb2xkIjpmYWxzZSwiSXNJdGFsaWMiOmZhbHNlLCJJc1VuZGVybGluZWQiOmZhbHNlLCJQYXJlbnRTdHlsZSI6bnVsbH0sIkF1dG9TaXplIjowLCJGb3JlZ3JvdW5kIjp7IiRpZCI6IjE2ODgiLCJDb2xvciI6eyIkaWQiOiIxNjg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5MCIsIlRvcCI6MC4wLCJMZWZ0IjowLjAsIlJpZ2h0IjowLjAsIkJvdHRvbSI6MC4wfSwiUGFkZGluZyI6eyIkaWQiOiIxNjkxIiwiVG9wIjowLjAsIkxlZnQiOjAuMCwiUmlnaHQiOjAuMCwiQm90dG9tIjowLjB9LCJCYWNrZ3JvdW5kIjp7IiRpZCI6IjE2OTIiLCJDb2xvciI6eyIkaWQiOiIxNjkzIiwiQSI6ODksIlIiOjAsIkciOjAsIkIiOjB9fSwiSXNWaXNpYmxlIjp0cnVlLCJXaWR0aCI6MC4wLCJIZWlnaHQiOjAuMCwiQm9yZGVyU3R5bGUiOnsiJGlkIjoiMTY5NCIsIkxpbmVDb2xvciI6bnVsbCwiTGluZVdlaWdodCI6MC4wLCJMaW5lVHlwZSI6MCwiUGFyZW50U3R5bGUiOm51bGx9LCJQYXJlbnRTdHlsZSI6bnVsbH0sIkhvcml6b250YWxDb25uZWN0b3JTdHlsZSI6eyIkaWQiOiIxNjk1IiwiTGluZUNvbG9yIjp7IiRpZCI6IjE2OTYiLCIkdHlwZSI6Ik5MUkUuQ29tbW9uLkRvbS5Tb2xpZENvbG9yQnJ1c2gsIE5MUkUuQ29tbW9uIiwiQ29sb3IiOnsiJGlkIjoiMTY5NyIsIkEiOjI1NSwiUiI6MjA0LCJHIjoyMDQsIkIiOjIwNH19LCJMaW5lV2VpZ2h0IjoxLjAsIkxpbmVUeXBlIjowLCJQYXJlbnRTdHlsZSI6bnVsbH0sIlZlcnRpY2FsQ29ubmVjdG9yU3R5bGUiOnsiJGlkIjoiMTY5OCIsIkxpbmVDb2xvciI6eyIkaWQiOiIxNjk5IiwiJHR5cGUiOiJOTFJFLkNvbW1vbi5Eb20uU29saWRDb2xvckJydXNoLCBOTFJFLkNvbW1vbiIsIkNvbG9yIjp7IiRpZCI6IjE3MDA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NzAxIiwiTWFyZ2luIjp7IiRpZCI6IjE3MDIiLCJUb3AiOjAuMCwiTGVmdCI6NC4wLCJSaWdodCI6NC4wLCJCb3R0b20iOjAuMH0sIlBhZGRpbmciOnsiJGlkIjoiMTcwMyIsIlRvcCI6MC4wLCJMZWZ0IjowLjAsIlJpZ2h0IjowLjAsIkJvdHRvbSI6MC4wfSwiQmFja2dyb3VuZCI6eyIkaWQiOiIxNzA0IiwiQ29sb3IiOnsiJGlkIjoiMTcwNSIsIkEiOjI1NSwiUiI6MTc4LCJHIjoxNCwiQiI6MTh9fSwiSXNWaXNpYmxlIjp0cnVlLCJXaWR0aCI6MC4wLCJIZWlnaHQiOjE2LjAsIkJvcmRlclN0eWxlIjp7IiRpZCI6IjE3MDYiLCJMaW5lQ29sb3IiOnsiJGlkIjoiMTcwNyIsIiR0eXBlIjoiTkxSRS5Db21tb24uRG9tLlNvbGlkQ29sb3JCcnVzaCwgTkxSRS5Db21tb24iLCJDb2xvciI6eyIkaWQiOiIxNzA4IiwiQSI6MjU1LCJSIjoyNTUsIkciOjI1NSwiQiI6MjU1fX0sIkxpbmVXZWlnaHQiOjIuMCwiTGluZVR5cGUiOjAsIlBhcmVudFN0eWxlIjpudWxsfSwiUGFyZW50U3R5bGUiOm51bGx9LCJUaXRsZVN0eWxlIjp7IiRpZCI6IjE3MDkiLCJGb250U2V0dGluZ3MiOnsiJGlkIjoiMTcxMCIsIkZvbnRTaXplIjoxMSwiRm9udE5hbWUiOiJDYWxpYnJpIiwiSXNCb2xkIjp0cnVlLCJJc0l0YWxpYyI6ZmFsc2UsIklzVW5kZXJsaW5lZCI6ZmFsc2UsIlBhcmVudFN0eWxlIjpudWxsfSwiQXV0b1NpemUiOjAsIkZvcmVncm91bmQiOnsiJGlkIjoiMTcxMSIsIkNvbG9yIjp7IiRpZCI6IjE3MTI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cxMyIsIlRvcCI6MC4wLCJMZWZ0IjowLjAsIlJpZ2h0IjowLjAsIkJvdHRvbSI6MC4wfSwiUGFkZGluZyI6eyIkaWQiOiIxNzE0IiwiVG9wIjowLjAsIkxlZnQiOjAuMCwiUmlnaHQiOjAuMCwiQm90dG9tIjowLjB9LCJCYWNrZ3JvdW5kIjp7IiRpZCI6IjE3MTUiLCJDb2xvciI6eyIkaWQiOiIxNzE2IiwiQSI6MCwiUiI6MjU1LCJHIjoyNTUsIkIiOjI1NX19LCJJc1Zpc2libGUiOnRydWUsIldpZHRoIjowLjAsIkhlaWdodCI6MC4wLCJCb3JkZXJTdHlsZSI6eyIkaWQiOiIxNzE3IiwiTGluZUNvbG9yIjpudWxsLCJMaW5lV2VpZ2h0IjowLjAsIkxpbmVUeXBlIjowLCJQYXJlbnRTdHlsZSI6bnVsbH0sIlBhcmVudFN0eWxlIjpudWxsfSwiRGF0ZVN0eWxlIjp7IiRpZCI6IjE3MTgiLCJGb250U2V0dGluZ3MiOnsiJGlkIjoiMTcxOSIsIkZvbnRTaXplIjoxMCwiRm9udE5hbWUiOiJDYWxpYnJpIiwiSXNCb2xkIjpmYWxzZSwiSXNJdGFsaWMiOmZhbHNlLCJJc1VuZGVybGluZWQiOmZhbHNlLCJQYXJlbnRTdHlsZSI6bnVsbH0sIkF1dG9TaXplIjowLCJGb3JlZ3JvdW5kIjp7IiRpZCI6IjE3MjAiLCJDb2xvciI6eyIkaWQiOiIxNzI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IyIiwiVG9wIjowLjAsIkxlZnQiOjAuMCwiUmlnaHQiOjAuMCwiQm90dG9tIjowLjB9LCJQYWRkaW5nIjp7IiRpZCI6IjE3MjMiLCJUb3AiOjAuMCwiTGVmdCI6MC4wLCJSaWdodCI6MC4wLCJCb3R0b20iOjAuMH0sIkJhY2tncm91bmQiOnsiJGlkIjoiMTcyNCIsIkNvbG9yIjp7IiRyZWYiOiIxNjkzIn19LCJJc1Zpc2libGUiOnRydWUsIldpZHRoIjowLjAsIkhlaWdodCI6MC4wLCJCb3JkZXJTdHlsZSI6eyIkaWQiOiIxNzI1IiwiTGluZUNvbG9yIjpudWxsLCJMaW5lV2VpZ2h0IjowLjAsIkxpbmVUeXBlIjowLCJQYXJlbnRTdHlsZSI6bnVsbH0sIlBhcmVudFN0eWxlIjpudWxsfSwiRGF0ZUZvcm1hdCI6eyIkaWQiOiIxNz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MjciLCJGb3JtYXQiOjAsIklzVmlzaWJsZSI6ZmFsc2UsIkxhc3RLbm93blZpc2liaWxpdHlTdGF0ZSI6ZmFsc2V9LCJJc1Zpc2libGUiOnRydWUsIlBhcmVudFN0eWxlIjpudWxsfSwiSW5kZXgiOjMxLCJTbWFydER1cmF0aW9uQWN0aXZhdGVkIjpmYWxzZSwiRGF0ZUZvcm1hdCI6eyIkcmVmIjoiMTcyNiJ9LCJXZWVrTnVtYmVyaW5nIjp7IiRpZCI6IjE3MjgiLCJGb3JtYXQiOjAsIklzVmlzaWJsZSI6ZmFsc2UsIkxhc3RLbm93blZpc2liaWxpdHlTdGF0ZSI6ZmFsc2V9LCJJZCI6IjkwNjlkNjBiLTliMTEtNGYzZi1hYTIyLWQzNTIxZjVmZjRiYSIsIkltcG9ydElkIjoiMzciLCJUaXRsZSI6IkltcGxlbWVudGF0aW9uIiwiTm90ZSI6bnVsbCwiSHlwZXJsaW5rIjp7IiRpZCI6IjE3MjkiLCJBZGRyZXNzIjpudWxsLCJTdWJBZGRyZXNzIjpudWxsfSwiSXNDaGFuZ2VkIjpmYWxzZSwiSXNOZXciOmZhbHNlfX0seyIkaWQiOiIxNzMwIiwiX2F0dGFjaGVkTWlsZXN0b25lcyI6W10sIlRhc2tEZWZpbml0aW9uIjp7IiRpZCI6IjE3MzEiLCJHcm91cE5hbWUiOm51bGwsIlN0YXJ0RGF0ZSI6IjIwMjAtMDQtMzBUMDA6MDA6MDAiLCJFbmREYXRlIjoiMjAyMC0wNS0xM1QyMzo1OTowMCIsIlBlcmNlbnRhZ2VDb21wbGV0ZSI6bnVsbCwiU3R5bGUiOnsiJGlkIjoiMTczMiIsIlNoYXBlIjowLCJTaGFwZVRoaWNrbmVzcyI6MSwiRHVyYXRpb25Gb3JtYXQiOjAsIkluY2x1ZGVOb25Xb3JraW5nRGF5c0luRHVyYXRpb24iOmZhbHNlLCJQZXJjZW50YWdlQ29tcGxldGVTdHlsZSI6eyIkaWQiOiIxNzMzIiwiRm9udFNldHRpbmdzIjp7IiRpZCI6IjE3MzQiLCJGb250U2l6ZSI6MTAsIkZvbnROYW1lIjoiQ2FsaWJyaSIsIklzQm9sZCI6ZmFsc2UsIklzSXRhbGljIjpmYWxzZSwiSXNVbmRlcmxpbmVkIjpmYWxzZSwiUGFyZW50U3R5bGUiOm51bGx9LCJBdXRvU2l6ZSI6MCwiRm9yZWdyb3VuZCI6eyIkaWQiOiIxNzM1IiwiQ29sb3IiOnsiJGlkIjoiMTcz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zM3IiwiVG9wIjowLjAsIkxlZnQiOjAuMCwiUmlnaHQiOjAuMCwiQm90dG9tIjowLjB9LCJQYWRkaW5nIjp7IiRpZCI6IjE3MzgiLCJUb3AiOjAuMCwiTGVmdCI6MC4wLCJSaWdodCI6MC4wLCJCb3R0b20iOjAuMH0sIkJhY2tncm91bmQiOnsiJHJlZiI6IjQzIn0sIklzVmlzaWJsZSI6dHJ1ZSwiV2lkdGgiOjAuMCwiSGVpZ2h0IjowLjAsIkJvcmRlclN0eWxlIjp7IiRpZCI6IjE3MzkiLCJMaW5lQ29sb3IiOm51bGwsIkxpbmVXZWlnaHQiOjAuMCwiTGluZVR5cGUiOjAsIlBhcmVudFN0eWxlIjpudWxsfSwiUGFyZW50U3R5bGUiOm51bGx9LCJEdXJhdGlvblN0eWxlIjp7IiRpZCI6IjE3NDAiLCJGb250U2V0dGluZ3MiOnsiJGlkIjoiMTc0MSIsIkZvbnRTaXplIjoxMCwiRm9udE5hbWUiOiJDYWxpYnJpIiwiSXNCb2xkIjpmYWxzZSwiSXNJdGFsaWMiOmZhbHNlLCJJc1VuZGVybGluZWQiOmZhbHNlLCJQYXJlbnRTdHlsZSI6bnVsbH0sIkF1dG9TaXplIjowLCJGb3JlZ3JvdW5kIjp7IiRpZCI6IjE3NDIiLCJDb2xvciI6eyIkaWQiOiIxNzQ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c0NCIsIlRvcCI6MC4wLCJMZWZ0IjowLjAsIlJpZ2h0IjowLjAsIkJvdHRvbSI6MC4wfSwiUGFkZGluZyI6eyIkaWQiOiIxNzQ1IiwiVG9wIjowLjAsIkxlZnQiOjAuMCwiUmlnaHQiOjAuMCwiQm90dG9tIjowLjB9LCJCYWNrZ3JvdW5kIjp7IiRpZCI6IjE3NDYiLCJDb2xvciI6eyIkaWQiOiIxNzQ3IiwiQSI6ODksIlIiOjAsIkciOjAsIkIiOjB9fSwiSXNWaXNpYmxlIjp0cnVlLCJXaWR0aCI6MC4wLCJIZWlnaHQiOjAuMCwiQm9yZGVyU3R5bGUiOnsiJGlkIjoiMTc0OCIsIkxpbmVDb2xvciI6bnVsbCwiTGluZVdlaWdodCI6MC4wLCJMaW5lVHlwZSI6MCwiUGFyZW50U3R5bGUiOm51bGx9LCJQYXJlbnRTdHlsZSI6bnVsbH0sIkhvcml6b250YWxDb25uZWN0b3JTdHlsZSI6eyIkaWQiOiIxNzQ5IiwiTGluZUNvbG9yIjp7IiRpZCI6IjE3NTAiLCIkdHlwZSI6Ik5MUkUuQ29tbW9uLkRvbS5Tb2xpZENvbG9yQnJ1c2gsIE5MUkUuQ29tbW9uIiwiQ29sb3IiOnsiJGlkIjoiMTc1MSIsIkEiOjI1NSwiUiI6MjA0LCJHIjoyMDQsIkIiOjIwNH19LCJMaW5lV2VpZ2h0IjoxLjAsIkxpbmVUeXBlIjowLCJQYXJlbnRTdHlsZSI6bnVsbH0sIlZlcnRpY2FsQ29ubmVjdG9yU3R5bGUiOnsiJGlkIjoiMTc1MiIsIkxpbmVDb2xvciI6eyIkaWQiOiIxNzUzIiwiJHR5cGUiOiJOTFJFLkNvbW1vbi5Eb20uU29saWRDb2xvckJydXNoLCBOTFJFLkNvbW1vbiIsIkNvbG9yIjp7IiRpZCI6IjE3NTQ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NzU1IiwiTWFyZ2luIjp7IiRpZCI6IjE3NTYiLCJUb3AiOjAuMCwiTGVmdCI6NC4wLCJSaWdodCI6NC4wLCJCb3R0b20iOjAuMH0sIlBhZGRpbmciOnsiJGlkIjoiMTc1NyIsIlRvcCI6MC4wLCJMZWZ0IjowLjAsIlJpZ2h0IjowLjAsIkJvdHRvbSI6MC4wfSwiQmFja2dyb3VuZCI6eyIkaWQiOiIxNzU4IiwiQ29sb3IiOnsiJGlkIjoiMTc1OSIsIkEiOjI1NSwiUiI6MjM3LCJHIjoxMjUsIkIiOjQ5fX0sIklzVmlzaWJsZSI6dHJ1ZSwiV2lkdGgiOjAuMCwiSGVpZ2h0IjoxNi4wLCJCb3JkZXJTdHlsZSI6eyIkaWQiOiIxNzYwIiwiTGluZUNvbG9yIjp7IiRpZCI6IjE3NjEiLCIkdHlwZSI6Ik5MUkUuQ29tbW9uLkRvbS5Tb2xpZENvbG9yQnJ1c2gsIE5MUkUuQ29tbW9uIiwiQ29sb3IiOnsiJGlkIjoiMTc2MiIsIkEiOjI1NSwiUiI6MjU1LCJHIjoyNTUsIkIiOjI1NX19LCJMaW5lV2VpZ2h0IjoyLjAsIkxpbmVUeXBlIjowLCJQYXJlbnRTdHlsZSI6bnVsbH0sIlBhcmVudFN0eWxlIjpudWxsfSwiVGl0bGVTdHlsZSI6eyIkaWQiOiIxNzYzIiwiRm9udFNldHRpbmdzIjp7IiRpZCI6IjE3NjQiLCJGb250U2l6ZSI6MTEsIkZvbnROYW1lIjoiQ2FsaWJyaSIsIklzQm9sZCI6dHJ1ZSwiSXNJdGFsaWMiOmZhbHNlLCJJc1VuZGVybGluZWQiOmZhbHNlLCJQYXJlbnRTdHlsZSI6bnVsbH0sIkF1dG9TaXplIjowLCJGb3JlZ3JvdW5kIjp7IiRpZCI6IjE3NjUiLCJDb2xvciI6eyIkaWQiOiIxNzY2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3NjciLCJUb3AiOjAuMCwiTGVmdCI6MC4wLCJSaWdodCI6MC4wLCJCb3R0b20iOjAuMH0sIlBhZGRpbmciOnsiJGlkIjoiMTc2OCIsIlRvcCI6MC4wLCJMZWZ0IjowLjAsIlJpZ2h0IjowLjAsIkJvdHRvbSI6MC4wfSwiQmFja2dyb3VuZCI6eyIkaWQiOiIxNzY5IiwiQ29sb3IiOnsiJGlkIjoiMTc3MCIsIkEiOjAsIlIiOjI1NSwiRyI6MjU1LCJCIjoyNTV9fSwiSXNWaXNpYmxlIjp0cnVlLCJXaWR0aCI6MC4wLCJIZWlnaHQiOjAuMCwiQm9yZGVyU3R5bGUiOnsiJGlkIjoiMTc3MSIsIkxpbmVDb2xvciI6bnVsbCwiTGluZVdlaWdodCI6MC4wLCJMaW5lVHlwZSI6MCwiUGFyZW50U3R5bGUiOm51bGx9LCJQYXJlbnRTdHlsZSI6bnVsbH0sIkRhdGVTdHlsZSI6eyIkaWQiOiIxNzcyIiwiRm9udFNldHRpbmdzIjp7IiRpZCI6IjE3NzMiLCJGb250U2l6ZSI6MTAsIkZvbnROYW1lIjoiQ2FsaWJyaSIsIklzQm9sZCI6ZmFsc2UsIklzSXRhbGljIjpmYWxzZSwiSXNVbmRlcmxpbmVkIjpmYWxzZSwiUGFyZW50U3R5bGUiOm51bGx9LCJBdXRvU2l6ZSI6MCwiRm9yZWdyb3VuZCI6eyIkaWQiOiIxNzc0IiwiQ29sb3IiOnsiJGlkIjoiMTc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c3NiIsIlRvcCI6MC4wLCJMZWZ0IjowLjAsIlJpZ2h0IjowLjAsIkJvdHRvbSI6MC4wfSwiUGFkZGluZyI6eyIkaWQiOiIxNzc3IiwiVG9wIjowLjAsIkxlZnQiOjAuMCwiUmlnaHQiOjAuMCwiQm90dG9tIjowLjB9LCJCYWNrZ3JvdW5kIjp7IiRpZCI6IjE3NzgiLCJDb2xvciI6eyIkcmVmIjoiMTc0NyJ9fSwiSXNWaXNpYmxlIjp0cnVlLCJXaWR0aCI6MC4wLCJIZWlnaHQiOjAuMCwiQm9yZGVyU3R5bGUiOnsiJGlkIjoiMTc3OSIsIkxpbmVDb2xvciI6bnVsbCwiTGluZVdlaWdodCI6MC4wLCJMaW5lVHlwZSI6MCwiUGFyZW50U3R5bGUiOm51bGx9LCJQYXJlbnRTdHlsZSI6bnVsbH0sIkRhdGVGb3JtYXQiOnsiJGlkIjoiMTc4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gxIiwiRm9ybWF0IjowLCJJc1Zpc2libGUiOmZhbHNlLCJMYXN0S25vd25WaXNpYmlsaXR5U3RhdGUiOmZhbHNlfSwiSXNWaXNpYmxlIjp0cnVlLCJQYXJlbnRTdHlsZSI6bnVsbH0sIkluZGV4IjozMiwiU21hcnREdXJhdGlvbkFjdGl2YXRlZCI6ZmFsc2UsIkRhdGVGb3JtYXQiOnsiJHJlZiI6IjE3ODAifSwiV2Vla051bWJlcmluZyI6eyIkaWQiOiIxNzgyIiwiRm9ybWF0IjowLCJJc1Zpc2libGUiOmZhbHNlLCJMYXN0S25vd25WaXNpYmlsaXR5U3RhdGUiOmZhbHNlfSwiSWQiOiJiYTc4ZTRkMC00Y2I4LTRiNWMtOGMyMS1lZTBlYjliMDdiMWIiLCJJbXBvcnRJZCI6IjQxIiwiVGl0bGUiOiJEZXBsb3ltZW50IiwiTm90ZSI6bnVsbCwiSHlwZXJsaW5rIjp7IiRpZCI6IjE3ODMiLCJBZGRyZXNzIjpudWxsLCJTdWJBZGRyZXNzIjpudWxsfSwiSXNDaGFuZ2VkIjpmYWxzZSwiSXNOZXciOmZhbHNlfX1dLCJfbWlsZXN0b25lcyI6W10sIklkIjoiYjhiNGE4NDUtOTk3NS00YmY2LTlkZmUtNDA1ODVjMDc4NjA5IiwiSXNTaW5nbGVJdGVtUm93IjpmYWxzZX1dLCJJbmRleCI6MCwiSWQiOiI1ZDU3MjI2Yy01ZjkxLTRkOTktYjk2NC02MWE1YjFhZTk5YWQiLCJIZWFkZXJUZXh0IjoiUmVsZWFzZSAxLjIiLCJJc0RlZmF1bHQiOmZhbHNlLCJTdHlsZSI6eyIkaWQiOiIxNzg0IiwiSGVhZGVyU3R5bGUiOnsiJGlkIjoiMTc4NSIsIlRleHRTdHlsZSI6eyIkaWQiOiIxNzg2IiwiRm9udFNldHRpbmdzIjp7IiRpZCI6IjE3ODciLCJGb250U2l6ZSI6MTEsIkZvbnROYW1lIjoiQ2FsaWJyaSIsIklzQm9sZCI6ZmFsc2UsIklzSXRhbGljIjpmYWxzZSwiSXNVbmRlcmxpbmVkIjpmYWxzZSwiUGFyZW50U3R5bGUiOm51bGx9LCJBdXRvU2l6ZSI6MiwiRm9yZWdyb3VuZCI6eyIkaWQiOiIxNzg4IiwiQ29sb3IiOnsiJGlkIjoiMTc4OSIsIkEiOjI1NSwiUiI6MCwiRyI6MCwiQiI6MH19LCJNYXhXaWR0aCI6NTkuMTg2MTE5ODczODE3MDA2LCJNYXhIZWlnaHQiOjAuMCwiU21hcnRGb3JlZ3JvdW5kSXNBY3RpdmUiOmZhbHNlLCJIb3Jpem9udGFsQWxpZ25tZW50IjowLCJWZXJ0aWNhbEFsaWdubWVudCI6MCwiU21hcnRGb3JlZ3JvdW5kIjpudWxsLCJCYWNrZ3JvdW5kRmlsbFR5cGUiOjAsIk1hcmdpbiI6eyIkaWQiOiIxNzkwIiwiVG9wIjowLjAsIkxlZnQiOjAuMCwiUmlnaHQiOjAuMCwiQm90dG9tIjowLjB9LCJQYWRkaW5nIjp7IiRpZCI6IjE3OTEiLCJUb3AiOjAuMCwiTGVmdCI6MC4wLCJSaWdodCI6MC4wLCJCb3R0b20iOjAuMH0sIkJhY2tncm91bmQiOm51bGwsIklzVmlzaWJsZSI6dHJ1ZSwiV2lkdGgiOjAuMCwiSGVpZ2h0IjowLjAsIkJvcmRlclN0eWxlIjpudWxsLCJQYXJlbnRTdHlsZSI6bnVsbH0sIlJlY3RhbmdsZVN0eWxlIjp7IiRpZCI6IjE3OTIiLCJNYXJnaW4iOnsiJGlkIjoiMTc5MyIsIlRvcCI6MC4wLCJMZWZ0IjowLjAsIlJpZ2h0IjowLjAsIkJvdHRvbSI6MC4wfSwiUGFkZGluZyI6eyIkaWQiOiIxNzk0IiwiVG9wIjowLjAsIkxlZnQiOjAuMCwiUmlnaHQiOjAuMCwiQm90dG9tIjowLjB9LCJCYWNrZ3JvdW5kIjp7IiRpZCI6IjE3OTUiLCJDb2xvciI6eyIkaWQiOiIxNzk2IiwiQSI6NjMsIlIiOjkxLCJHIjoxNTUsIkIiOjIxM319LCJJc1Zpc2libGUiOnRydWUsIldpZHRoIjowLjAsIkhlaWdodCI6MC4wLCJCb3JkZXJTdHlsZSI6eyIkaWQiOiIxNzk3IiwiTGluZUNvbG9yIjp7IiRpZCI6IjE3OTgiLCIkdHlwZSI6Ik5MUkUuQ29tbW9uLkRvbS5Tb2xpZENvbG9yQnJ1c2gsIE5MUkUuQ29tbW9uIiwiQ29sb3IiOnsiJGlkIjoiMTc5OSIsIkEiOjI1NSwiUiI6MjU1LCJHIjowLCJCIjowfX0sIkxpbmVXZWlnaHQiOjAuMCwiTGluZVR5cGUiOjAsIlBhcmVudFN0eWxlIjpudWxsfSwiUGFyZW50U3R5bGUiOm51bGx9LCJNYXJnaW4iOnsiJGlkIjoiMTgwMCIsIlRvcCI6MC4wLCJMZWZ0IjowLjAsIlJpZ2h0IjowLjAsIkJvdHRvbSI6MC4wfSwiUGFkZGluZyI6eyIkaWQiOiIxODAxIiwiVG9wIjowLjAsIkxlZnQiOjAuMCwiUmlnaHQiOjAuMCwiQm90dG9tIjowLjB9LCJCYWNrZ3JvdW5kIjpudWxsLCJJc1Zpc2libGUiOnRydWUsIldpZHRoIjowLjAsIkhlaWdodCI6MC4wLCJCb3JkZXJTdHlsZSI6bnVsbCwiUGFyZW50U3R5bGUiOm51bGx9LCJCYWNrZ3JvdW5kU3R5bGUiOnsiJGlkIjoiMTgwMiIsIk1hcmdpbiI6eyIkaWQiOiIxODAzIiwiVG9wIjowLjAsIkxlZnQiOjAuMCwiUmlnaHQiOjAuMCwiQm90dG9tIjowLjB9LCJQYWRkaW5nIjp7IiRpZCI6IjE4MDQiLCJUb3AiOjAuMCwiTGVmdCI6MC4wLCJSaWdodCI6MC4wLCJCb3R0b20iOjAuMH0sIkJhY2tncm91bmQiOnsiJHJlZiI6IjI1In0sIklzVmlzaWJsZSI6dHJ1ZSwiV2lkdGgiOjAuMCwiSGVpZ2h0IjowLjAsIkJvcmRlclN0eWxlIjp7IiRpZCI6IjE4MDUiLCJMaW5lQ29sb3IiOnsiJGlkIjoiMTgwNiIsIiR0eXBlIjoiTkxSRS5Db21tb24uRG9tLlNvbGlkQ29sb3JCcnVzaCwgTkxSRS5Db21tb24iLCJDb2xvciI6eyIkaWQiOiIxODA3IiwiQSI6MjU1LCJSIjoyNTUsIkciOjAsIkIiOjB9fSwiTGluZVdlaWdodCI6MC4wLCJMaW5lVHlwZSI6MCwiUGFyZW50U3R5bGUiOm51bGx9LCJQYXJlbnRTdHlsZSI6bnVsbH0sIk1hcmdpbiI6eyIkaWQiOiIxODA4IiwiVG9wIjowLjAsIkxlZnQiOjAuMCwiUmlnaHQiOjAuMCwiQm90dG9tIjowLjB9LCJQYWRkaW5nIjp7IiRpZCI6IjE4MDkiLCJUb3AiOjAuMCwiTGVmdCI6MC4wLCJSaWdodCI6MC4wLCJCb3R0b20iOjAuMH0sIklzVmlzaWJsZSI6dHJ1ZSwiV2lkdGgiOjAuMCwiSGVpZ2h0IjowLjAsIkJvcmRlclN0eWxlIjpudWxsLCJQYXJlbnRTdHlsZSI6bnVsbH19LHsiJGlkIjoiMTgxMCIsIl9yb3dzIjpbeyIkaWQiOiIxODExIiwiX3Rhc2tzIjpbeyIkaWQiOiIxODEyIiwiX2F0dGFjaGVkTWlsZXN0b25lcyI6W10sIlRhc2tEZWZpbml0aW9uIjp7IiRpZCI6IjE4MTMiLCJHcm91cE5hbWUiOm51bGwsIlN0YXJ0RGF0ZSI6IjIwMTktMTItMDVUMDA6MDA6MDAiLCJFbmREYXRlIjoiMjAyMC0wMS0xNVQyMzo1OTowMCIsIlBlcmNlbnRhZ2VDb21wbGV0ZSI6MTAwLjAsIlN0eWxlIjp7IiRpZCI6IjE4MTQiLCJTaGFwZSI6MCwiU2hhcGVUaGlja25lc3MiOjEsIkR1cmF0aW9uRm9ybWF0IjowLCJJbmNsdWRlTm9uV29ya2luZ0RheXNJbkR1cmF0aW9uIjpmYWxzZSwiUGVyY2VudGFnZUNvbXBsZXRlU3R5bGUiOnsiJGlkIjoiMTgxNSIsIkZvbnRTZXR0aW5ncyI6eyIkaWQiOiIxODE2IiwiRm9udFNpemUiOjEwLCJGb250TmFtZSI6IkNhbGlicmkiLCJJc0JvbGQiOmZhbHNlLCJJc0l0YWxpYyI6ZmFsc2UsIklzVW5kZXJsaW5lZCI6ZmFsc2UsIlBhcmVudFN0eWxlIjpudWxsfSwiQXV0b1NpemUiOjAsIkZvcmVncm91bmQiOnsiJGlkIjoiMTgxNyIsIkNvbG9yIjp7IiRpZCI6IjE4MT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gxOSIsIlRvcCI6MC4wLCJMZWZ0IjowLjAsIlJpZ2h0IjowLjAsIkJvdHRvbSI6MC4wfSwiUGFkZGluZyI6eyIkaWQiOiIxODIwIiwiVG9wIjowLjAsIkxlZnQiOjAuMCwiUmlnaHQiOjAuMCwiQm90dG9tIjowLjB9LCJCYWNrZ3JvdW5kIjp7IiRyZWYiOiI0MyJ9LCJJc1Zpc2libGUiOnRydWUsIldpZHRoIjowLjAsIkhlaWdodCI6MC4wLCJCb3JkZXJTdHlsZSI6eyIkaWQiOiIxODIxIiwiTGluZUNvbG9yIjpudWxsLCJMaW5lV2VpZ2h0IjowLjAsIkxpbmVUeXBlIjowLCJQYXJlbnRTdHlsZSI6bnVsbH0sIlBhcmVudFN0eWxlIjpudWxsfSwiRHVyYXRpb25TdHlsZSI6eyIkaWQiOiIxODIyIiwiRm9udFNldHRpbmdzIjp7IiRpZCI6IjE4MjMiLCJGb250U2l6ZSI6MTAsIkZvbnROYW1lIjoiQ2FsaWJyaSIsIklzQm9sZCI6ZmFsc2UsIklzSXRhbGljIjpmYWxzZSwiSXNVbmRlcmxpbmVkIjpmYWxzZSwiUGFyZW50U3R5bGUiOm51bGx9LCJBdXRvU2l6ZSI6MCwiRm9yZWdyb3VuZCI6eyIkaWQiOiIxODI0IiwiQ29sb3IiOnsiJGlkIjoiMTgy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4MjYiLCJUb3AiOjAuMCwiTGVmdCI6MC4wLCJSaWdodCI6MC4wLCJCb3R0b20iOjAuMH0sIlBhZGRpbmciOnsiJGlkIjoiMTgyNyIsIlRvcCI6MC4wLCJMZWZ0IjowLjAsIlJpZ2h0IjowLjAsIkJvdHRvbSI6MC4wfSwiQmFja2dyb3VuZCI6eyIkaWQiOiIxODI4IiwiQ29sb3IiOnsiJGlkIjoiMTgyOSIsIkEiOjg5LCJSIjowLCJHIjowLCJCIjowfX0sIklzVmlzaWJsZSI6dHJ1ZSwiV2lkdGgiOjAuMCwiSGVpZ2h0IjowLjAsIkJvcmRlclN0eWxlIjp7IiRpZCI6IjE4MzAiLCJMaW5lQ29sb3IiOm51bGwsIkxpbmVXZWlnaHQiOjAuMCwiTGluZVR5cGUiOjAsIlBhcmVudFN0eWxlIjpudWxsfSwiUGFyZW50U3R5bGUiOm51bGx9LCJIb3Jpem9udGFsQ29ubmVjdG9yU3R5bGUiOnsiJGlkIjoiMTgzMSIsIkxpbmVDb2xvciI6eyIkaWQiOiIxODMyIiwiJHR5cGUiOiJOTFJFLkNvbW1vbi5Eb20uU29saWRDb2xvckJydXNoLCBOTFJFLkNvbW1vbiIsIkNvbG9yIjp7IiRpZCI6IjE4MzMiLCJBIjoyNTUsIlIiOjIwNCwiRyI6MjA0LCJCIjoyMDR9fSwiTGluZVdlaWdodCI6MS4wLCJMaW5lVHlwZSI6MCwiUGFyZW50U3R5bGUiOm51bGx9LCJWZXJ0aWNhbENvbm5lY3RvclN0eWxlIjp7IiRpZCI6IjE4MzQiLCJMaW5lQ29sb3IiOnsiJGlkIjoiMTgzNSIsIiR0eXBlIjoiTkxSRS5Db21tb24uRG9tLlNvbGlkQ29sb3JCcnVzaCwgTkxSRS5Db21tb24iLCJDb2xvciI6eyIkaWQiOiIxODM2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gzNyIsIk1hcmdpbiI6eyIkaWQiOiIxODM4IiwiVG9wIjowLjAsIkxlZnQiOjQuMCwiUmlnaHQiOjQuMCwiQm90dG9tIjowLjB9LCJQYWRkaW5nIjp7IiRpZCI6IjE4MzkiLCJUb3AiOjAuMCwiTGVmdCI6MC4wLCJSaWdodCI6MC4wLCJCb3R0b20iOjAuMH0sIkJhY2tncm91bmQiOnsiJGlkIjoiMTg0MCIsIkNvbG9yIjp7IiRpZCI6IjE4NDEiLCJBIjoyNTUsIlIiOjExNSwiRyI6MTE1LCJCIjoxMTV9fSwiSXNWaXNpYmxlIjp0cnVlLCJXaWR0aCI6MC4wLCJIZWlnaHQiOjE2LjAsIkJvcmRlclN0eWxlIjp7IiRpZCI6IjE4NDIiLCJMaW5lQ29sb3IiOnsiJGlkIjoiMTg0MyIsIiR0eXBlIjoiTkxSRS5Db21tb24uRG9tLlNvbGlkQ29sb3JCcnVzaCwgTkxSRS5Db21tb24iLCJDb2xvciI6eyIkaWQiOiIxODQ0IiwiQSI6MjU1LCJSIjoyNTUsIkciOjI1NSwiQiI6MjU1fX0sIkxpbmVXZWlnaHQiOjIuMCwiTGluZVR5cGUiOjAsIlBhcmVudFN0eWxlIjpudWxsfSwiUGFyZW50U3R5bGUiOm51bGx9LCJUaXRsZVN0eWxlIjp7IiRpZCI6IjE4NDUiLCJGb250U2V0dGluZ3MiOnsiJGlkIjoiMTg0NiIsIkZvbnRTaXplIjoxMSwiRm9udE5hbWUiOiJDYWxpYnJpIiwiSXNCb2xkIjp0cnVlLCJJc0l0YWxpYyI6ZmFsc2UsIklzVW5kZXJsaW5lZCI6ZmFsc2UsIlBhcmVudFN0eWxlIjpudWxsfSwiQXV0b1NpemUiOjAsIkZvcmVncm91bmQiOnsiJGlkIjoiMTg0NyIsIkNvbG9yIjp7IiRpZCI6IjE4NDg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g0OSIsIlRvcCI6MC4wLCJMZWZ0IjowLjAsIlJpZ2h0IjowLjAsIkJvdHRvbSI6MC4wfSwiUGFkZGluZyI6eyIkaWQiOiIxODUwIiwiVG9wIjowLjAsIkxlZnQiOjAuMCwiUmlnaHQiOjAuMCwiQm90dG9tIjowLjB9LCJCYWNrZ3JvdW5kIjp7IiRpZCI6IjE4NTEiLCJDb2xvciI6eyIkaWQiOiIxODUyIiwiQSI6MCwiUiI6MjU1LCJHIjoyNTUsIkIiOjI1NX19LCJJc1Zpc2libGUiOnRydWUsIldpZHRoIjowLjAsIkhlaWdodCI6MC4wLCJCb3JkZXJTdHlsZSI6eyIkaWQiOiIxODUzIiwiTGluZUNvbG9yIjpudWxsLCJMaW5lV2VpZ2h0IjowLjAsIkxpbmVUeXBlIjowLCJQYXJlbnRTdHlsZSI6bnVsbH0sIlBhcmVudFN0eWxlIjpudWxsfSwiRGF0ZVN0eWxlIjp7IiRpZCI6IjE4NTQiLCJGb250U2V0dGluZ3MiOnsiJGlkIjoiMTg1NSIsIkZvbnRTaXplIjoxMCwiRm9udE5hbWUiOiJDYWxpYnJpIiwiSXNCb2xkIjpmYWxzZSwiSXNJdGFsaWMiOmZhbHNlLCJJc1VuZGVybGluZWQiOmZhbHNlLCJQYXJlbnRTdHlsZSI6bnVsbH0sIkF1dG9TaXplIjowLCJGb3JlZ3JvdW5kIjp7IiRpZCI6IjE4NTYiLCJDb2xvciI6eyIkaWQiOiIxODU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U4IiwiVG9wIjowLjAsIkxlZnQiOjAuMCwiUmlnaHQiOjAuMCwiQm90dG9tIjowLjB9LCJQYWRkaW5nIjp7IiRpZCI6IjE4NTkiLCJUb3AiOjAuMCwiTGVmdCI6MC4wLCJSaWdodCI6MC4wLCJCb3R0b20iOjAuMH0sIkJhY2tncm91bmQiOnsiJGlkIjoiMTg2MCIsIkNvbG9yIjp7IiRyZWYiOiIxODI5In19LCJJc1Zpc2libGUiOnRydWUsIldpZHRoIjowLjAsIkhlaWdodCI6MC4wLCJCb3JkZXJTdHlsZSI6eyIkaWQiOiIxODYxIiwiTGluZUNvbG9yIjpudWxsLCJMaW5lV2VpZ2h0IjowLjAsIkxpbmVUeXBlIjowLCJQYXJlbnRTdHlsZSI6bnVsbH0sIlBhcmVudFN0eWxlIjpudWxsfSwiRGF0ZUZvcm1hdCI6eyIkaWQiOiIxOD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NjMiLCJGb3JtYXQiOjAsIklzVmlzaWJsZSI6ZmFsc2UsIkxhc3RLbm93blZpc2liaWxpdHlTdGF0ZSI6ZmFsc2V9LCJJc1Zpc2libGUiOnRydWUsIlBhcmVudFN0eWxlIjpudWxsfSwiSW5kZXgiOjM2LCJTbWFydER1cmF0aW9uQWN0aXZhdGVkIjpmYWxzZSwiRGF0ZUZvcm1hdCI6eyIkcmVmIjoiMTg2MiJ9LCJXZWVrTnVtYmVyaW5nIjp7IiRpZCI6IjE4NjQiLCJGb3JtYXQiOjAsIklzVmlzaWJsZSI6ZmFsc2UsIkxhc3RLbm93blZpc2liaWxpdHlTdGF0ZSI6ZmFsc2V9LCJJZCI6IjA3NmYxZWE2LWQxZGEtNGI1Mi1hMGMwLTY4ODE4ODM3N2M5YSIsIkltcG9ydElkIjoiNDQiLCJUaXRsZSI6IlJlcXVpcmVtZW50cyBBbmFseXNpcyIsIk5vdGUiOm51bGwsIkh5cGVybGluayI6eyIkaWQiOiIxODY1IiwiQWRkcmVzcyI6bnVsbCwiU3ViQWRkcmVzcyI6bnVsbH0sIklzQ2hhbmdlZCI6ZmFsc2UsIklzTmV3IjpmYWxzZX19LHsiJGlkIjoiMTg2NiIsIl9hdHRhY2hlZE1pbGVzdG9uZXMiOlt7IiRpZCI6IjE4NjciLCJEYXRlIjoiMjAyMC0wOS0yM1QyMzo1OTowMCIsIlN0eWxlIjp7IiRpZCI6IjE4NjgiLCJTaGFwZSI6MCwiQ29ubmVjdG9yTWFyZ2luIjp7IiRpZCI6IjE4NjkiLCJUb3AiOjAuMCwiTGVmdCI6Mi4wLCJSaWdodCI6Mi4wLCJCb3R0b20iOjAuMH0sIkNvbm5lY3RvclN0eWxlIjp7IiRpZCI6IjE4NzAiLCJMaW5lQ29sb3IiOnsiJGlkIjoiMTg3MSIsIiR0eXBlIjoiTkxSRS5Db21tb24uRG9tLlNvbGlkQ29sb3JCcnVzaCwgTkxSRS5Db21tb24iLCJDb2xvciI6eyIkaWQiOiIxODcyIiwiQSI6MTI3LCJSIjowLCJHIjowLCJCIjowfX0sIkxpbmVXZWlnaHQiOjEuMCwiTGluZVR5cGUiOjAsIlBhcmVudFN0eWxlIjpudWxsfSwiSXNCZWxvd1RpbWViYW5kIjp0cnVlLCJQb3NpdGlvbk9uVGFzayI6MSwiSGlkZURhdGUiOmZhbHNlLCJTaGFwZVNpemUiOjAsIlNwYWNpbmciOjIuMCwiUGFkZGluZyI6eyIkcmVmIjoiMTQ5MyJ9LCJTaGFwZVN0eWxlIjp7IiRpZCI6IjE4NzMiLCJNYXJnaW4iOnsiJHJlZiI6Ijk5In0sIlBhZGRpbmciOnsiJHJlZiI6IjEwMCJ9LCJCYWNrZ3JvdW5kIjp7IiRpZCI6IjE4NzQiLCJDb2xvciI6eyIkaWQiOiIxODc1IiwiQSI6MjU1LCJSIjowLCJHIjowLCJCIjowfX0sIklzVmlzaWJsZSI6dHJ1ZSwiV2lkdGgiOjEyLjAsIkhlaWdodCI6MTQuMCwiQm9yZGVyU3R5bGUiOnsiJGlkIjoiMTg3NiIsIkxpbmVDb2xvciI6eyIkcmVmIjoiMzU0In0sIkxpbmVXZWlnaHQiOjAuMCwiTGluZVR5cGUiOjAsIlBhcmVudFN0eWxlIjpudWxsfSwiUGFyZW50U3R5bGUiOm51bGx9LCJUaXRsZVN0eWxlIjp7IiRpZCI6IjE4NzciLCJGb250U2V0dGluZ3MiOnsiJGlkIjoiMTg3OCIsIkZvbnRTaXplIjoxMSwiRm9udE5hbWUiOiJDYWxpYnJpIiwiSXNCb2xkIjp0cnVlLCJJc0l0YWxpYyI6ZmFsc2UsIklzVW5kZXJsaW5lZCI6ZmFsc2UsIlBhcmVudFN0eWxlIjpudWxsfSwiQXV0b1NpemUiOjAsIkZvcmVncm91bmQiOnsiJGlkIjoiMTg3OSIsIkNvbG9yIjp7IiRpZCI6IjE4OD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xODgxIiwiQ29sb3IiOnsiJGlkIjoiMTg4MiIsIkEiOjAsIlIiOjI1NSwiRyI6MjU1LCJCIjoyNTV9fSwiSXNWaXNpYmxlIjpmYWxzZSwiV2lkdGgiOjAuMCwiSGVpZ2h0IjowLjAsIkJvcmRlclN0eWxlIjp7IiRpZCI6IjE4ODMiLCJMaW5lQ29sb3IiOm51bGwsIkxpbmVXZWlnaHQiOjAuMCwiTGluZVR5cGUiOjAsIlBhcmVudFN0eWxlIjpudWxsfSwiUGFyZW50U3R5bGUiOm51bGx9LCJEYXRlU3R5bGUiOnsiJGlkIjoiMTg4NCIsIkZvbnRTZXR0aW5ncyI6eyIkaWQiOiIxODg1IiwiRm9udFNpemUiOjEwLCJGb250TmFtZSI6IkNhbGlicmkiLCJJc0JvbGQiOmZhbHNlLCJJc0l0YWxpYyI6ZmFsc2UsIklzVW5kZXJsaW5lZCI6ZmFsc2UsIlBhcmVudFN0eWxlIjpudWxsfSwiQXV0b1NpemUiOjAsIkZvcmVncm91bmQiOnsiJGlkIjoiMTg4NiIsIkNvbG9yIjp7IiRpZCI6IjE4ODc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MTg4OCIsIkNvbG9yIjp7IiRpZCI6IjE4ODkiLCJBIjowLCJSIjoyNTUsIkciOjI1NSwiQiI6MjU1fX0sIklzVmlzaWJsZSI6ZmFsc2UsIldpZHRoIjowLjAsIkhlaWdodCI6MC4wLCJCb3JkZXJTdHlsZSI6eyIkaWQiOiIxODkwIiwiTGluZUNvbG9yIjpudWxsLCJMaW5lV2VpZ2h0IjowLjAsIkxpbmVUeXBlIjowLCJQYXJlbnRTdHlsZSI6bnVsbH0sIlBhcmVudFN0eWxlIjpudWxsfSwiRGF0ZUZvcm1hdCI6eyIkcmVmIjoiNjY4In0sIldlZWtOdW1iZXJpbmciOnsiJGlkIjoiMTg5MSIsIkZvcm1hdCI6MCwiSXNWaXNpYmxlIjpmYWxzZSwiTGFzdEtub3duVmlzaWJpbGl0eVN0YXRlIjpmYWxzZX0sIklzVmlzaWJsZSI6dHJ1ZSwiUGFyZW50U3R5bGUiOm51bGx9LCJJbmRleCI6MzgsIlBlcmNlbnRhZ2VDb21wbGV0ZSI6bnVsbCwiUG9zaXRpb24iOnsiUmF0aW8iOjAuMCwiSXNDdXN0b20iOmZhbHNlfSwiRGF0ZUZvcm1hdCI6eyIkcmVmIjoiNjY4In0sIldlZWtOdW1iZXJpbmciOnsiJGlkIjoiMTg5MiIsIkZvcm1hdCI6MCwiSXNWaXNpYmxlIjpmYWxzZSwiTGFzdEtub3duVmlzaWJpbGl0eVN0YXRlIjpmYWxzZX0sIlJlbGF0ZWRUYXNrSWQiOiIxODI3MDdmMS0wMWU5LTRhYjAtOTJjNC1jZWJlYTMyNGIxNjkiLCJJZCI6IjhlN2U2YmYzLWZkNTctNDdkNi05MDYzLTE4MGUyMjg5NjA3MSIsIkltcG9ydElkIjoiIiwiVGl0bGUiOiJSZXZpZXciLCJOb3RlIjpudWxsLCJIeXBlcmxpbmsiOnsiJGlkIjoiMTg5MyIsIkFkZHJlc3MiOiIiLCJTdWJBZGRyZXNzIjoiIn0sIklzQ2hhbmdlZCI6ZmFsc2UsIklzTmV3IjpmYWxzZX1dLCJUYXNrRGVmaW5pdGlvbiI6eyIkaWQiOiIxODk0IiwiR3JvdXBOYW1lIjpudWxsLCJTdGFydERhdGUiOiIyMDIwLTA0LTA5VDAwOjAwOjAwIiwiRW5kRGF0ZSI6IjIwMjAtMDktMjNUMjM6NTk6MDAiLCJQZXJjZW50YWdlQ29tcGxldGUiOm51bGwsIlN0eWxlIjp7IiRpZCI6IjE4OTUiLCJTaGFwZSI6MCwiU2hhcGVUaGlja25lc3MiOjEsIkR1cmF0aW9uRm9ybWF0IjowLCJJbmNsdWRlTm9uV29ya2luZ0RheXNJbkR1cmF0aW9uIjpmYWxzZSwiUGVyY2VudGFnZUNvbXBsZXRlU3R5bGUiOnsiJGlkIjoiMTg5NiIsIkZvbnRTZXR0aW5ncyI6eyIkaWQiOiIxODk3IiwiRm9udFNpemUiOjEwLCJGb250TmFtZSI6IkNhbGlicmkiLCJJc0JvbGQiOmZhbHNlLCJJc0l0YWxpYyI6ZmFsc2UsIklzVW5kZXJsaW5lZCI6ZmFsc2UsIlBhcmVudFN0eWxlIjpudWxsfSwiQXV0b1NpemUiOjAsIkZvcmVncm91bmQiOnsiJGlkIjoiMTg5OCIsIkNvbG9yIjp7IiRpZCI6IjE4OT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kwMCIsIlRvcCI6MC4wLCJMZWZ0IjowLjAsIlJpZ2h0IjowLjAsIkJvdHRvbSI6MC4wfSwiUGFkZGluZyI6eyIkaWQiOiIxOTAxIiwiVG9wIjowLjAsIkxlZnQiOjAuMCwiUmlnaHQiOjAuMCwiQm90dG9tIjowLjB9LCJCYWNrZ3JvdW5kIjp7IiRyZWYiOiI0MyJ9LCJJc1Zpc2libGUiOnRydWUsIldpZHRoIjowLjAsIkhlaWdodCI6MC4wLCJCb3JkZXJTdHlsZSI6eyIkaWQiOiIxOTAyIiwiTGluZUNvbG9yIjpudWxsLCJMaW5lV2VpZ2h0IjowLjAsIkxpbmVUeXBlIjowLCJQYXJlbnRTdHlsZSI6bnVsbH0sIlBhcmVudFN0eWxlIjpudWxsfSwiRHVyYXRpb25TdHlsZSI6eyIkaWQiOiIxOTAzIiwiRm9udFNldHRpbmdzIjp7IiRpZCI6IjE5MDQiLCJGb250U2l6ZSI6MTAsIkZvbnROYW1lIjoiQ2FsaWJyaSIsIklzQm9sZCI6ZmFsc2UsIklzSXRhbGljIjpmYWxzZSwiSXNVbmRlcmxpbmVkIjpmYWxzZSwiUGFyZW50U3R5bGUiOm51bGx9LCJBdXRvU2l6ZSI6MCwiRm9yZWdyb3VuZCI6eyIkaWQiOiIxOTA1IiwiQ29sb3IiOnsiJGlkIjoiMTkw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5MDciLCJUb3AiOjAuMCwiTGVmdCI6MC4wLCJSaWdodCI6MC4wLCJCb3R0b20iOjAuMH0sIlBhZGRpbmciOnsiJGlkIjoiMTkwOCIsIlRvcCI6MC4wLCJMZWZ0IjowLjAsIlJpZ2h0IjowLjAsIkJvdHRvbSI6MC4wfSwiQmFja2dyb3VuZCI6eyIkaWQiOiIxOTA5IiwiQ29sb3IiOnsiJGlkIjoiMTkxMCIsIkEiOjg5LCJSIjowLCJHIjowLCJCIjowfX0sIklzVmlzaWJsZSI6dHJ1ZSwiV2lkdGgiOjAuMCwiSGVpZ2h0IjowLjAsIkJvcmRlclN0eWxlIjp7IiRpZCI6IjE5MTEiLCJMaW5lQ29sb3IiOm51bGwsIkxpbmVXZWlnaHQiOjAuMCwiTGluZVR5cGUiOjAsIlBhcmVudFN0eWxlIjpudWxsfSwiUGFyZW50U3R5bGUiOm51bGx9LCJIb3Jpem9udGFsQ29ubmVjdG9yU3R5bGUiOnsiJGlkIjoiMTkxMiIsIkxpbmVDb2xvciI6eyIkaWQiOiIxOTEzIiwiJHR5cGUiOiJOTFJFLkNvbW1vbi5Eb20uU29saWRDb2xvckJydXNoLCBOTFJFLkNvbW1vbiIsIkNvbG9yIjp7IiRpZCI6IjE5MTQiLCJBIjoyNTUsIlIiOjIwNCwiRyI6MjA0LCJCIjoyMDR9fSwiTGluZVdlaWdodCI6MS4wLCJMaW5lVHlwZSI6MCwiUGFyZW50U3R5bGUiOm51bGx9LCJWZXJ0aWNhbENvbm5lY3RvclN0eWxlIjp7IiRpZCI6IjE5MTUiLCJMaW5lQ29sb3IiOnsiJGlkIjoiMTkxNiIsIiR0eXBlIjoiTkxSRS5Db21tb24uRG9tLlNvbGlkQ29sb3JCcnVzaCwgTkxSRS5Db21tb24iLCJDb2xvciI6eyIkaWQiOiIxOTE3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kxOCIsIk1hcmdpbiI6eyIkaWQiOiIxOTE5IiwiVG9wIjowLjAsIkxlZnQiOjQuMCwiUmlnaHQiOjQuMCwiQm90dG9tIjowLjB9LCJQYWRkaW5nIjp7IiRpZCI6IjE5MjAiLCJUb3AiOjAuMCwiTGVmdCI6MC4wLCJSaWdodCI6MC4wLCJCb3R0b20iOjAuMH0sIkJhY2tncm91bmQiOnsiJGlkIjoiMTkyMSIsIkNvbG9yIjp7IiRpZCI6IjE5MjIiLCJBIjoyNTUsIlIiOjE3OCwiRyI6MTQsIkIiOjE4fX0sIklzVmlzaWJsZSI6dHJ1ZSwiV2lkdGgiOjAuMCwiSGVpZ2h0IjoxNi4wLCJCb3JkZXJTdHlsZSI6eyIkaWQiOiIxOTIzIiwiTGluZUNvbG9yIjp7IiRpZCI6IjE5MjQiLCIkdHlwZSI6Ik5MUkUuQ29tbW9uLkRvbS5Tb2xpZENvbG9yQnJ1c2gsIE5MUkUuQ29tbW9uIiwiQ29sb3IiOnsiJGlkIjoiMTkyNSIsIkEiOjI1NSwiUiI6MjU1LCJHIjoyNTUsIkIiOjI1NX19LCJMaW5lV2VpZ2h0IjoyLjAsIkxpbmVUeXBlIjowLCJQYXJlbnRTdHlsZSI6bnVsbH0sIlBhcmVudFN0eWxlIjpudWxsfSwiVGl0bGVTdHlsZSI6eyIkaWQiOiIxOTI2IiwiRm9udFNldHRpbmdzIjp7IiRpZCI6IjE5MjciLCJGb250U2l6ZSI6MTEsIkZvbnROYW1lIjoiQ2FsaWJyaSIsIklzQm9sZCI6dHJ1ZSwiSXNJdGFsaWMiOmZhbHNlLCJJc1VuZGVybGluZWQiOmZhbHNlLCJQYXJlbnRTdHlsZSI6bnVsbH0sIkF1dG9TaXplIjowLCJGb3JlZ3JvdW5kIjp7IiRpZCI6IjE5MjgiLCJDb2xvciI6eyIkaWQiOiIxOTI5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5MzAiLCJUb3AiOjAuMCwiTGVmdCI6MC4wLCJSaWdodCI6MC4wLCJCb3R0b20iOjAuMH0sIlBhZGRpbmciOnsiJGlkIjoiMTkzMSIsIlRvcCI6MC4wLCJMZWZ0IjowLjAsIlJpZ2h0IjowLjAsIkJvdHRvbSI6MC4wfSwiQmFja2dyb3VuZCI6eyIkaWQiOiIxOTMyIiwiQ29sb3IiOnsiJGlkIjoiMTkzMyIsIkEiOjAsIlIiOjI1NSwiRyI6MjU1LCJCIjoyNTV9fSwiSXNWaXNpYmxlIjp0cnVlLCJXaWR0aCI6MC4wLCJIZWlnaHQiOjAuMCwiQm9yZGVyU3R5bGUiOnsiJGlkIjoiMTkzNCIsIkxpbmVDb2xvciI6bnVsbCwiTGluZVdlaWdodCI6MC4wLCJMaW5lVHlwZSI6MCwiUGFyZW50U3R5bGUiOm51bGx9LCJQYXJlbnRTdHlsZSI6bnVsbH0sIkRhdGVTdHlsZSI6eyIkaWQiOiIxOTM1IiwiRm9udFNldHRpbmdzIjp7IiRpZCI6IjE5MzYiLCJGb250U2l6ZSI6MTAsIkZvbnROYW1lIjoiQ2FsaWJyaSIsIklzQm9sZCI6ZmFsc2UsIklzSXRhbGljIjpmYWxzZSwiSXNVbmRlcmxpbmVkIjpmYWxzZSwiUGFyZW50U3R5bGUiOm51bGx9LCJBdXRvU2l6ZSI6MCwiRm9yZWdyb3VuZCI6eyIkaWQiOiIxOTM3IiwiQ29sb3IiOnsiJGlkIjoiMTkz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zOSIsIlRvcCI6MC4wLCJMZWZ0IjowLjAsIlJpZ2h0IjowLjAsIkJvdHRvbSI6MC4wfSwiUGFkZGluZyI6eyIkaWQiOiIxOTQwIiwiVG9wIjowLjAsIkxlZnQiOjAuMCwiUmlnaHQiOjAuMCwiQm90dG9tIjowLjB9LCJCYWNrZ3JvdW5kIjp7IiRpZCI6IjE5NDEiLCJDb2xvciI6eyIkcmVmIjoiMTkxMCJ9fSwiSXNWaXNpYmxlIjp0cnVlLCJXaWR0aCI6MC4wLCJIZWlnaHQiOjAuMCwiQm9yZGVyU3R5bGUiOnsiJGlkIjoiMTk0MiIsIkxpbmVDb2xvciI6bnVsbCwiTGluZVdlaWdodCI6MC4wLCJMaW5lVHlwZSI6MCwiUGFyZW50U3R5bGUiOm51bGx9LCJQYXJlbnRTdHlsZSI6bnVsbH0sIkRhdGVGb3JtYXQiOnsiJGlkIjoiMTk0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Q0IiwiRm9ybWF0IjowLCJJc1Zpc2libGUiOmZhbHNlLCJMYXN0S25vd25WaXNpYmlsaXR5U3RhdGUiOmZhbHNlfSwiSXNWaXNpYmxlIjp0cnVlLCJQYXJlbnRTdHlsZSI6bnVsbH0sIkluZGV4IjozNywiU21hcnREdXJhdGlvbkFjdGl2YXRlZCI6ZmFsc2UsIkRhdGVGb3JtYXQiOnsiJHJlZiI6IjE5NDMifSwiV2Vla051bWJlcmluZyI6eyIkaWQiOiIxOTQ1IiwiRm9ybWF0IjowLCJJc1Zpc2libGUiOmZhbHNlLCJMYXN0S25vd25WaXNpYmlsaXR5U3RhdGUiOmZhbHNlfSwiSWQiOiIxODI3MDdmMS0wMWU5LTRhYjAtOTJjNC1jZWJlYTMyNGIxNjkiLCJJbXBvcnRJZCI6IjQ3IiwiVGl0bGUiOiJJbXBsZW1lbnRhdGlvbiIsIk5vdGUiOm51bGwsIkh5cGVybGluayI6eyIkaWQiOiIxOTQ2IiwiQWRkcmVzcyI6bnVsbCwiU3ViQWRkcmVzcyI6bnVsbH0sIklzQ2hhbmdlZCI6ZmFsc2UsIklzTmV3IjpmYWxzZX19LHsiJGlkIjoiMTk0NyIsIl9hdHRhY2hlZE1pbGVzdG9uZXMiOlt7IiRpZCI6IjE5NDgiLCJEYXRlIjoiMjAyMC0xMS0yNVQyMzo1OTowMCIsIlN0eWxlIjp7IiRpZCI6IjE5NDkiLCJTaGFwZSI6MCwiQ29ubmVjdG9yTWFyZ2luIjp7IiRpZCI6IjE5NTAiLCJUb3AiOjAuMCwiTGVmdCI6Mi4wLCJSaWdodCI6Mi4wLCJCb3R0b20iOjAuMH0sIkNvbm5lY3RvclN0eWxlIjp7IiRpZCI6IjE5NTEiLCJMaW5lQ29sb3IiOnsiJGlkIjoiMTk1MiIsIiR0eXBlIjoiTkxSRS5Db21tb24uRG9tLlNvbGlkQ29sb3JCcnVzaCwgTkxSRS5Db21tb24iLCJDb2xvciI6eyIkaWQiOiIxOTUzIiwiQSI6MTI3LCJSIjowLCJHIjowLCJCIjowfX0sIkxpbmVXZWlnaHQiOjEuMCwiTGluZVR5cGUiOjAsIlBhcmVudFN0eWxlIjpudWxsfSwiSXNCZWxvd1RpbWViYW5kIjp0cnVlLCJQb3NpdGlvbk9uVGFzayI6MSwiSGlkZURhdGUiOmZhbHNlLCJTaGFwZVNpemUiOjAsIlNwYWNpbmciOjIuMCwiUGFkZGluZyI6eyIkcmVmIjoiMTQ5MyJ9LCJTaGFwZVN0eWxlIjp7IiRpZCI6IjE5NTQiLCJNYXJnaW4iOnsiJHJlZiI6Ijk5In0sIlBhZGRpbmciOnsiJHJlZiI6IjEwMCJ9LCJCYWNrZ3JvdW5kIjp7IiRpZCI6IjE5NTUiLCJDb2xvciI6eyIkaWQiOiIxOTU2IiwiQSI6MjU1LCJSIjowLCJHIjowLCJCIjowfX0sIklzVmlzaWJsZSI6dHJ1ZSwiV2lkdGgiOjEyLjAsIkhlaWdodCI6MTQuMCwiQm9yZGVyU3R5bGUiOnsiJGlkIjoiMTk1NyIsIkxpbmVDb2xvciI6eyIkcmVmIjoiMzU0In0sIkxpbmVXZWlnaHQiOjAuMCwiTGluZVR5cGUiOjAsIlBhcmVudFN0eWxlIjpudWxsfSwiUGFyZW50U3R5bGUiOm51bGx9LCJUaXRsZVN0eWxlIjp7IiRpZCI6IjE5NTgiLCJGb250U2V0dGluZ3MiOnsiJGlkIjoiMTk1OSIsIkZvbnRTaXplIjoxMSwiRm9udE5hbWUiOiJDYWxpYnJpIiwiSXNCb2xkIjp0cnVlLCJJc0l0YWxpYyI6ZmFsc2UsIklzVW5kZXJsaW5lZCI6ZmFsc2UsIlBhcmVudFN0eWxlIjpudWxsfSwiQXV0b1NpemUiOjAsIkZvcmVncm91bmQiOnsiJGlkIjoiMTk2MCIsIkNvbG9yIjp7IiRpZCI6IjE5Nj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xOTYyIiwiQ29sb3IiOnsiJGlkIjoiMTk2MyIsIkEiOjAsIlIiOjI1NSwiRyI6MjU1LCJCIjoyNTV9fSwiSXNWaXNpYmxlIjpmYWxzZSwiV2lkdGgiOjAuMCwiSGVpZ2h0IjowLjAsIkJvcmRlclN0eWxlIjp7IiRpZCI6IjE5NjQiLCJMaW5lQ29sb3IiOm51bGwsIkxpbmVXZWlnaHQiOjAuMCwiTGluZVR5cGUiOjAsIlBhcmVudFN0eWxlIjpudWxsfSwiUGFyZW50U3R5bGUiOm51bGx9LCJEYXRlU3R5bGUiOnsiJGlkIjoiMTk2NSIsIkZvbnRTZXR0aW5ncyI6eyIkaWQiOiIxOTY2IiwiRm9udFNpemUiOjEwLCJGb250TmFtZSI6IkNhbGlicmkiLCJJc0JvbGQiOmZhbHNlLCJJc0l0YWxpYyI6ZmFsc2UsIklzVW5kZXJsaW5lZCI6ZmFsc2UsIlBhcmVudFN0eWxlIjpudWxsfSwiQXV0b1NpemUiOjAsIkZvcmVncm91bmQiOnsiJGlkIjoiMTk2NyIsIkNvbG9yIjp7IiRpZCI6IjE5Nj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MTk2OSIsIkNvbG9yIjp7IiRpZCI6IjE5NzAiLCJBIjowLCJSIjoyNTUsIkciOjI1NSwiQiI6MjU1fX0sIklzVmlzaWJsZSI6ZmFsc2UsIldpZHRoIjowLjAsIkhlaWdodCI6MC4wLCJCb3JkZXJTdHlsZSI6eyIkaWQiOiIxOTcxIiwiTGluZUNvbG9yIjpudWxsLCJMaW5lV2VpZ2h0IjowLjAsIkxpbmVUeXBlIjowLCJQYXJlbnRTdHlsZSI6bnVsbH0sIlBhcmVudFN0eWxlIjpudWxsfSwiRGF0ZUZvcm1hdCI6eyIkcmVmIjoiNjY4In0sIldlZWtOdW1iZXJpbmciOnsiJGlkIjoiMTk3MiIsIkZvcm1hdCI6MCwiSXNWaXNpYmxlIjpmYWxzZSwiTGFzdEtub3duVmlzaWJpbGl0eVN0YXRlIjpmYWxzZX0sIklzVmlzaWJsZSI6dHJ1ZSwiUGFyZW50U3R5bGUiOm51bGx9LCJJbmRleCI6MzksIlBlcmNlbnRhZ2VDb21wbGV0ZSI6bnVsbCwiUG9zaXRpb24iOnsiUmF0aW8iOjAuMCwiSXNDdXN0b20iOmZhbHNlfSwiRGF0ZUZvcm1hdCI6eyIkcmVmIjoiNjY4In0sIldlZWtOdW1iZXJpbmciOnsiJGlkIjoiMTk3MyIsIkZvcm1hdCI6MCwiSXNWaXNpYmxlIjpmYWxzZSwiTGFzdEtub3duVmlzaWJpbGl0eVN0YXRlIjpmYWxzZX0sIlJlbGF0ZWRUYXNrSWQiOiJjMmVkMGU5Ny1hNjY4LTRiYTQtYmMyMS0zNDhlMGU2NTQ5ZDkiLCJJZCI6IjBmYmJhNDgwLTk4MTItNGM0MS1hNzE4LTE0MTRiY2RhODM1ZSIsIkltcG9ydElkIjoiIiwiVGl0bGUiOiJSZXZpZXciLCJOb3RlIjpudWxsLCJIeXBlcmxpbmsiOnsiJGlkIjoiMTk3NCIsIkFkZHJlc3MiOiIiLCJTdWJBZGRyZXNzIjoiIn0sIklzQ2hhbmdlZCI6ZmFsc2UsIklzTmV3IjpmYWxzZX1dLCJUYXNrRGVmaW5pdGlvbiI6eyIkaWQiOiIxOTc1IiwiR3JvdXBOYW1lIjpudWxsLCJTdGFydERhdGUiOiIyMDIwLTA5LTI0VDAwOjAwOjAwIiwiRW5kRGF0ZSI6IjIwMjAtMTEtMjVUMjM6NTk6MDAiLCJQZXJjZW50YWdlQ29tcGxldGUiOm51bGwsIlN0eWxlIjp7IiRpZCI6IjE5NzYiLCJTaGFwZSI6MCwiU2hhcGVUaGlja25lc3MiOjEsIkR1cmF0aW9uRm9ybWF0IjowLCJJbmNsdWRlTm9uV29ya2luZ0RheXNJbkR1cmF0aW9uIjpmYWxzZSwiUGVyY2VudGFnZUNvbXBsZXRlU3R5bGUiOnsiJGlkIjoiMTk3NyIsIkZvbnRTZXR0aW5ncyI6eyIkaWQiOiIxOTc4IiwiRm9udFNpemUiOjEwLCJGb250TmFtZSI6IkNhbGlicmkiLCJJc0JvbGQiOmZhbHNlLCJJc0l0YWxpYyI6ZmFsc2UsIklzVW5kZXJsaW5lZCI6ZmFsc2UsIlBhcmVudFN0eWxlIjpudWxsfSwiQXV0b1NpemUiOjAsIkZvcmVncm91bmQiOnsiJGlkIjoiMTk3OSIsIkNvbG9yIjp7IiRpZCI6IjE5OD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k4MSIsIlRvcCI6MC4wLCJMZWZ0IjowLjAsIlJpZ2h0IjowLjAsIkJvdHRvbSI6MC4wfSwiUGFkZGluZyI6eyIkaWQiOiIxOTgyIiwiVG9wIjowLjAsIkxlZnQiOjAuMCwiUmlnaHQiOjAuMCwiQm90dG9tIjowLjB9LCJCYWNrZ3JvdW5kIjp7IiRyZWYiOiI0MyJ9LCJJc1Zpc2libGUiOnRydWUsIldpZHRoIjowLjAsIkhlaWdodCI6MC4wLCJCb3JkZXJTdHlsZSI6eyIkaWQiOiIxOTgzIiwiTGluZUNvbG9yIjpudWxsLCJMaW5lV2VpZ2h0IjowLjAsIkxpbmVUeXBlIjowLCJQYXJlbnRTdHlsZSI6bnVsbH0sIlBhcmVudFN0eWxlIjpudWxsfSwiRHVyYXRpb25TdHlsZSI6eyIkaWQiOiIxOTg0IiwiRm9udFNldHRpbmdzIjp7IiRpZCI6IjE5ODUiLCJGb250U2l6ZSI6MTAsIkZvbnROYW1lIjoiQ2FsaWJyaSIsIklzQm9sZCI6ZmFsc2UsIklzSXRhbGljIjpmYWxzZSwiSXNVbmRlcmxpbmVkIjpmYWxzZSwiUGFyZW50U3R5bGUiOm51bGx9LCJBdXRvU2l6ZSI6MCwiRm9yZWdyb3VuZCI6eyIkaWQiOiIxOTg2IiwiQ29sb3IiOnsiJGlkIjoiMTk4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5ODgiLCJUb3AiOjAuMCwiTGVmdCI6MC4wLCJSaWdodCI6MC4wLCJCb3R0b20iOjAuMH0sIlBhZGRpbmciOnsiJGlkIjoiMTk4OSIsIlRvcCI6MC4wLCJMZWZ0IjowLjAsIlJpZ2h0IjowLjAsIkJvdHRvbSI6MC4wfSwiQmFja2dyb3VuZCI6eyIkaWQiOiIxOTkwIiwiQ29sb3IiOnsiJGlkIjoiMTk5MSIsIkEiOjg5LCJSIjowLCJHIjowLCJCIjowfX0sIklzVmlzaWJsZSI6dHJ1ZSwiV2lkdGgiOjAuMCwiSGVpZ2h0IjowLjAsIkJvcmRlclN0eWxlIjp7IiRpZCI6IjE5OTIiLCJMaW5lQ29sb3IiOm51bGwsIkxpbmVXZWlnaHQiOjAuMCwiTGluZVR5cGUiOjAsIlBhcmVudFN0eWxlIjpudWxsfSwiUGFyZW50U3R5bGUiOm51bGx9LCJIb3Jpem9udGFsQ29ubmVjdG9yU3R5bGUiOnsiJGlkIjoiMTk5MyIsIkxpbmVDb2xvciI6eyIkaWQiOiIxOTk0IiwiJHR5cGUiOiJOTFJFLkNvbW1vbi5Eb20uU29saWRDb2xvckJydXNoLCBOTFJFLkNvbW1vbiIsIkNvbG9yIjp7IiRpZCI6IjE5OTUiLCJBIjoyNTUsIlIiOjIwNCwiRyI6MjA0LCJCIjoyMDR9fSwiTGluZVdlaWdodCI6MS4wLCJMaW5lVHlwZSI6MCwiUGFyZW50U3R5bGUiOm51bGx9LCJWZXJ0aWNhbENvbm5lY3RvclN0eWxlIjp7IiRpZCI6IjE5OTYiLCJMaW5lQ29sb3IiOnsiJGlkIjoiMTk5NyIsIiR0eXBlIjoiTkxSRS5Db21tb24uRG9tLlNvbGlkQ29sb3JCcnVzaCwgTkxSRS5Db21tb24iLCJDb2xvciI6eyIkaWQiOiIxOTk4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k5OSIsIk1hcmdpbiI6eyIkaWQiOiIyMDAwIiwiVG9wIjowLjAsIkxlZnQiOjQuMCwiUmlnaHQiOjQuMCwiQm90dG9tIjowLjB9LCJQYWRkaW5nIjp7IiRpZCI6IjIwMDEiLCJUb3AiOjAuMCwiTGVmdCI6MC4wLCJSaWdodCI6MC4wLCJCb3R0b20iOjAuMH0sIkJhY2tncm91bmQiOnsiJGlkIjoiMjAwMiIsIkNvbG9yIjp7IiRpZCI6IjIwMDMiLCJBIjoyNTUsIlIiOjExMiwiRyI6MTczLCJCIjo3MX19LCJJc1Zpc2libGUiOnRydWUsIldpZHRoIjowLjAsIkhlaWdodCI6MTYuMCwiQm9yZGVyU3R5bGUiOnsiJGlkIjoiMjAwNCIsIkxpbmVDb2xvciI6eyIkaWQiOiIyMDA1IiwiJHR5cGUiOiJOTFJFLkNvbW1vbi5Eb20uU29saWRDb2xvckJydXNoLCBOTFJFLkNvbW1vbiIsIkNvbG9yIjp7IiRpZCI6IjIwMDYiLCJBIjoyNTUsIlIiOjI1NSwiRyI6MjU1LCJCIjoyNTV9fSwiTGluZVdlaWdodCI6Mi4wLCJMaW5lVHlwZSI6MCwiUGFyZW50U3R5bGUiOm51bGx9LCJQYXJlbnRTdHlsZSI6bnVsbH0sIlRpdGxlU3R5bGUiOnsiJGlkIjoiMjAwNyIsIkZvbnRTZXR0aW5ncyI6eyIkaWQiOiIyMDA4IiwiRm9udFNpemUiOjExLCJGb250TmFtZSI6IkNhbGlicmkiLCJJc0JvbGQiOnRydWUsIklzSXRhbGljIjpmYWxzZSwiSXNVbmRlcmxpbmVkIjpmYWxzZSwiUGFyZW50U3R5bGUiOm51bGx9LCJBdXRvU2l6ZSI6MCwiRm9yZWdyb3VuZCI6eyIkaWQiOiIyMDA5IiwiQ29sb3IiOnsiJGlkIjoiMjAxM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MDExIiwiVG9wIjowLjAsIkxlZnQiOjAuMCwiUmlnaHQiOjAuMCwiQm90dG9tIjowLjB9LCJQYWRkaW5nIjp7IiRpZCI6IjIwMTIiLCJUb3AiOjAuMCwiTGVmdCI6MC4wLCJSaWdodCI6MC4wLCJCb3R0b20iOjAuMH0sIkJhY2tncm91bmQiOnsiJGlkIjoiMjAxMyIsIkNvbG9yIjp7IiRpZCI6IjIwMTQiLCJBIjowLCJSIjoyNTUsIkciOjI1NSwiQiI6MjU1fX0sIklzVmlzaWJsZSI6dHJ1ZSwiV2lkdGgiOjAuMCwiSGVpZ2h0IjowLjAsIkJvcmRlclN0eWxlIjp7IiRpZCI6IjIwMTUiLCJMaW5lQ29sb3IiOm51bGwsIkxpbmVXZWlnaHQiOjAuMCwiTGluZVR5cGUiOjAsIlBhcmVudFN0eWxlIjpudWxsfSwiUGFyZW50U3R5bGUiOm51bGx9LCJEYXRlU3R5bGUiOnsiJGlkIjoiMjAxNiIsIkZvbnRTZXR0aW5ncyI6eyIkaWQiOiIyMDE3IiwiRm9udFNpemUiOjEwLCJGb250TmFtZSI6IkNhbGlicmkiLCJJc0JvbGQiOmZhbHNlLCJJc0l0YWxpYyI6ZmFsc2UsIklzVW5kZXJsaW5lZCI6ZmFsc2UsIlBhcmVudFN0eWxlIjpudWxsfSwiQXV0b1NpemUiOjAsIkZvcmVncm91bmQiOnsiJGlkIjoiMjAxOCIsIkNvbG9yIjp7IiRpZCI6IjIwM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wMjAiLCJUb3AiOjAuMCwiTGVmdCI6MC4wLCJSaWdodCI6MC4wLCJCb3R0b20iOjAuMH0sIlBhZGRpbmciOnsiJGlkIjoiMjAyMSIsIlRvcCI6MC4wLCJMZWZ0IjowLjAsIlJpZ2h0IjowLjAsIkJvdHRvbSI6MC4wfSwiQmFja2dyb3VuZCI6eyIkaWQiOiIyMDIyIiwiQ29sb3IiOnsiJHJlZiI6IjE5OTEifX0sIklzVmlzaWJsZSI6dHJ1ZSwiV2lkdGgiOjAuMCwiSGVpZ2h0IjowLjAsIkJvcmRlclN0eWxlIjp7IiRpZCI6IjIwMjMiLCJMaW5lQ29sb3IiOm51bGwsIkxpbmVXZWlnaHQiOjAuMCwiTGluZVR5cGUiOjAsIlBhcmVudFN0eWxlIjpudWxsfSwiUGFyZW50U3R5bGUiOm51bGx9LCJEYXRlRm9ybWF0Ijp7IiRpZCI6IjIwM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yNSIsIkZvcm1hdCI6MCwiSXNWaXNpYmxlIjpmYWxzZSwiTGFzdEtub3duVmlzaWJpbGl0eVN0YXRlIjpmYWxzZX0sIklzVmlzaWJsZSI6dHJ1ZSwiUGFyZW50U3R5bGUiOm51bGx9LCJJbmRleCI6MzgsIlNtYXJ0RHVyYXRpb25BY3RpdmF0ZWQiOmZhbHNlLCJEYXRlRm9ybWF0Ijp7IiRyZWYiOiIyMDI0In0sIldlZWtOdW1iZXJpbmciOnsiJGlkIjoiMjAyNiIsIkZvcm1hdCI6MCwiSXNWaXNpYmxlIjpmYWxzZSwiTGFzdEtub3duVmlzaWJpbGl0eVN0YXRlIjpmYWxzZX0sIklkIjoiYzJlZDBlOTctYTY2OC00YmE0LWJjMjEtMzQ4ZTBlNjU0OWQ5IiwiSW1wb3J0SWQiOiI0OSIsIlRpdGxlIjoiVmFsaWRhdGlvbiBUZXN0aW5nIiwiTm90ZSI6bnVsbCwiSHlwZXJsaW5rIjp7IiRpZCI6IjIwMjciLCJBZGRyZXNzIjpudWxsLCJTdWJBZGRyZXNzIjpudWxsfSwiSXNDaGFuZ2VkIjpmYWxzZSwiSXNOZXciOmZhbHNlfX0seyIkaWQiOiIyMDI4IiwiX2F0dGFjaGVkTWlsZXN0b25lcyI6W3siJGlkIjoiMjAyOSIsIkRhdGUiOiIyMDIwLTA0LTA4VDIzOjU5OjAwIiwiU3R5bGUiOnsiJGlkIjoiMjAzMCIsIlNoYXBlIjowLCJDb25uZWN0b3JNYXJnaW4iOnsiJGlkIjoiMjAzMSIsIlRvcCI6MC4wLCJMZWZ0IjoyLjAsIlJpZ2h0IjoyLjAsIkJvdHRvbSI6MC4wfSwiQ29ubmVjdG9yU3R5bGUiOnsiJGlkIjoiMjAzMiIsIkxpbmVDb2xvciI6eyIkaWQiOiIyMDMzIiwiJHR5cGUiOiJOTFJFLkNvbW1vbi5Eb20uU29saWRDb2xvckJydXNoLCBOTFJFLkNvbW1vbiIsIkNvbG9yIjp7IiRpZCI6IjIwMzQiLCJBIjoxMjcsIlIiOjAsIkciOjAsIkIiOjB9fSwiTGluZVdlaWdodCI6MS4wLCJMaW5lVHlwZSI6MCwiUGFyZW50U3R5bGUiOm51bGx9LCJJc0JlbG93VGltZWJhbmQiOnRydWUsIlBvc2l0aW9uT25UYXNrIjoxLCJIaWRlRGF0ZSI6ZmFsc2UsIlNoYXBlU2l6ZSI6MCwiU3BhY2luZyI6Mi4wLCJQYWRkaW5nIjp7IiRyZWYiOiIxNDkzIn0sIlNoYXBlU3R5bGUiOnsiJGlkIjoiMjAzNSIsIk1hcmdpbiI6eyIkcmVmIjoiOTkifSwiUGFkZGluZyI6eyIkcmVmIjoiMTAwIn0sIkJhY2tncm91bmQiOnsiJGlkIjoiMjAzNiIsIkNvbG9yIjp7IiRpZCI6IjIwMzciLCJBIjoyNTUsIlIiOjAsIkciOjAsIkIiOjB9fSwiSXNWaXNpYmxlIjp0cnVlLCJXaWR0aCI6MTIuMCwiSGVpZ2h0IjoxNC4wLCJCb3JkZXJTdHlsZSI6eyIkaWQiOiIyMDM4IiwiTGluZUNvbG9yIjp7IiRyZWYiOiIzNTQifSwiTGluZVdlaWdodCI6MC4wLCJMaW5lVHlwZSI6MCwiUGFyZW50U3R5bGUiOm51bGx9LCJQYXJlbnRTdHlsZSI6bnVsbH0sIlRpdGxlU3R5bGUiOnsiJGlkIjoiMjAzOSIsIkZvbnRTZXR0aW5ncyI6eyIkaWQiOiIyMDQwIiwiRm9udFNpemUiOjExLCJGb250TmFtZSI6IkNhbGlicmkiLCJJc0JvbGQiOnRydWUsIklzSXRhbGljIjpmYWxzZSwiSXNVbmRlcmxpbmVkIjpmYWxzZSwiUGFyZW50U3R5bGUiOm51bGx9LCJBdXRvU2l6ZSI6MCwiRm9yZWdyb3VuZCI6eyIkaWQiOiIyMDQxIiwiQ29sb3IiOnsiJGlkIjoiMjA0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IwNDMiLCJDb2xvciI6eyIkaWQiOiIyMDQ0IiwiQSI6MCwiUiI6MjU1LCJHIjoyNTUsIkIiOjI1NX19LCJJc1Zpc2libGUiOmZhbHNlLCJXaWR0aCI6MC4wLCJIZWlnaHQiOjAuMCwiQm9yZGVyU3R5bGUiOnsiJGlkIjoiMjA0NSIsIkxpbmVDb2xvciI6bnVsbCwiTGluZVdlaWdodCI6MC4wLCJMaW5lVHlwZSI6MCwiUGFyZW50U3R5bGUiOm51bGx9LCJQYXJlbnRTdHlsZSI6bnVsbH0sIkRhdGVTdHlsZSI6eyIkaWQiOiIyMDQ2IiwiRm9udFNldHRpbmdzIjp7IiRpZCI6IjIwNDciLCJGb250U2l6ZSI6MTAsIkZvbnROYW1lIjoiQ2FsaWJyaSIsIklzQm9sZCI6ZmFsc2UsIklzSXRhbGljIjpmYWxzZSwiSXNVbmRlcmxpbmVkIjpmYWxzZSwiUGFyZW50U3R5bGUiOm51bGx9LCJBdXRvU2l6ZSI6MCwiRm9yZWdyb3VuZCI6eyIkaWQiOiIyMDQ4IiwiQ29sb3IiOnsiJGlkIjoiMjA0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yMDUwIiwiQ29sb3IiOnsiJGlkIjoiMjA1MSIsIkEiOjAsIlIiOjI1NSwiRyI6MjU1LCJCIjoyNTV9fSwiSXNWaXNpYmxlIjpmYWxzZSwiV2lkdGgiOjAuMCwiSGVpZ2h0IjowLjAsIkJvcmRlclN0eWxlIjp7IiRpZCI6IjIwNTIiLCJMaW5lQ29sb3IiOm51bGwsIkxpbmVXZWlnaHQiOjAuMCwiTGluZVR5cGUiOjAsIlBhcmVudFN0eWxlIjpudWxsfSwiUGFyZW50U3R5bGUiOm51bGx9LCJEYXRlRm9ybWF0Ijp7IiRyZWYiOiI2NjgifSwiV2Vla051bWJlcmluZyI6eyIkaWQiOiIyMDUzIiwiRm9ybWF0IjowLCJJc1Zpc2libGUiOmZhbHNlLCJMYXN0S25vd25WaXNpYmlsaXR5U3RhdGUiOmZhbHNlfSwiSXNWaXNpYmxlIjp0cnVlLCJQYXJlbnRTdHlsZSI6bnVsbH0sIkluZGV4Ijo0MCwiUGVyY2VudGFnZUNvbXBsZXRlIjpudWxsLCJQb3NpdGlvbiI6eyJSYXRpbyI6MC4wLCJJc0N1c3RvbSI6ZmFsc2V9LCJEYXRlRm9ybWF0Ijp7IiRyZWYiOiI2NjgifSwiV2Vla051bWJlcmluZyI6eyIkaWQiOiIyMDU0IiwiRm9ybWF0IjowLCJJc1Zpc2libGUiOmZhbHNlLCJMYXN0S25vd25WaXNpYmlsaXR5U3RhdGUiOmZhbHNlfSwiUmVsYXRlZFRhc2tJZCI6ImUzOTIyYWMwLWZjMmItNDAyOS1iMzE1LTIyNWNlMWNmYTg2OCIsIklkIjoiYjVmYzkwOGEtMTg2ZC00MzkzLWI5NGUtZDJmMWM0NjQwOTgyIiwiSW1wb3J0SWQiOiIiLCJUaXRsZSI6IlJldmlldyIsIk5vdGUiOm51bGwsIkh5cGVybGluayI6eyIkaWQiOiIyMDU1IiwiQWRkcmVzcyI6IiIsIlN1YkFkZHJlc3MiOiIifSwiSXNDaGFuZ2VkIjpmYWxzZSwiSXNOZXciOmZhbHNlfV0sIlRhc2tEZWZpbml0aW9uIjp7IiRpZCI6IjIwNTYiLCJHcm91cE5hbWUiOm51bGwsIlN0YXJ0RGF0ZSI6IjIwMjAtMDEtMTZUMDA6MDA6MDAiLCJFbmREYXRlIjoiMjAyMC0wNC0wOFQyMzo1OTowMCIsIlBlcmNlbnRhZ2VDb21wbGV0ZSI6NTAuMCwiU3R5bGUiOnsiJGlkIjoiMjA1NyIsIlNoYXBlIjowLCJTaGFwZVRoaWNrbmVzcyI6MSwiRHVyYXRpb25Gb3JtYXQiOjAsIkluY2x1ZGVOb25Xb3JraW5nRGF5c0luRHVyYXRpb24iOmZhbHNlLCJQZXJjZW50YWdlQ29tcGxldGVTdHlsZSI6eyIkaWQiOiIyMDU4IiwiRm9udFNldHRpbmdzIjp7IiRpZCI6IjIwNTkiLCJGb250U2l6ZSI6MTAsIkZvbnROYW1lIjoiQ2FsaWJyaSIsIklzQm9sZCI6ZmFsc2UsIklzSXRhbGljIjpmYWxzZSwiSXNVbmRlcmxpbmVkIjpmYWxzZSwiUGFyZW50U3R5bGUiOm51bGx9LCJBdXRvU2l6ZSI6MCwiRm9yZWdyb3VuZCI6eyIkaWQiOiIyMDYwIiwiQ29sb3IiOnsiJGlkIjoiMjA2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DYyIiwiVG9wIjowLjAsIkxlZnQiOjAuMCwiUmlnaHQiOjAuMCwiQm90dG9tIjowLjB9LCJQYWRkaW5nIjp7IiRpZCI6IjIwNjMiLCJUb3AiOjAuMCwiTGVmdCI6MC4wLCJSaWdodCI6MC4wLCJCb3R0b20iOjAuMH0sIkJhY2tncm91bmQiOnsiJHJlZiI6IjQzIn0sIklzVmlzaWJsZSI6dHJ1ZSwiV2lkdGgiOjAuMCwiSGVpZ2h0IjowLjAsIkJvcmRlclN0eWxlIjp7IiRpZCI6IjIwNjQiLCJMaW5lQ29sb3IiOm51bGwsIkxpbmVXZWlnaHQiOjAuMCwiTGluZVR5cGUiOjAsIlBhcmVudFN0eWxlIjpudWxsfSwiUGFyZW50U3R5bGUiOm51bGx9LCJEdXJhdGlvblN0eWxlIjp7IiRpZCI6IjIwNjUiLCJGb250U2V0dGluZ3MiOnsiJGlkIjoiMjA2NiIsIkZvbnRTaXplIjoxMCwiRm9udE5hbWUiOiJDYWxpYnJpIiwiSXNCb2xkIjpmYWxzZSwiSXNJdGFsaWMiOmZhbHNlLCJJc1VuZGVybGluZWQiOmZhbHNlLCJQYXJlbnRTdHlsZSI6bnVsbH0sIkF1dG9TaXplIjowLCJGb3JlZ3JvdW5kIjp7IiRpZCI6IjIwNjciLCJDb2xvciI6eyIkaWQiOiIyMDY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2OSIsIlRvcCI6MC4wLCJMZWZ0IjowLjAsIlJpZ2h0IjowLjAsIkJvdHRvbSI6MC4wfSwiUGFkZGluZyI6eyIkaWQiOiIyMDcwIiwiVG9wIjowLjAsIkxlZnQiOjAuMCwiUmlnaHQiOjAuMCwiQm90dG9tIjowLjB9LCJCYWNrZ3JvdW5kIjp7IiRpZCI6IjIwNzEiLCJDb2xvciI6eyIkaWQiOiIyMDcyIiwiQSI6ODksIlIiOjAsIkciOjAsIkIiOjB9fSwiSXNWaXNpYmxlIjp0cnVlLCJXaWR0aCI6MC4wLCJIZWlnaHQiOjAuMCwiQm9yZGVyU3R5bGUiOnsiJGlkIjoiMjA3MyIsIkxpbmVDb2xvciI6bnVsbCwiTGluZVdlaWdodCI6MC4wLCJMaW5lVHlwZSI6MCwiUGFyZW50U3R5bGUiOm51bGx9LCJQYXJlbnRTdHlsZSI6bnVsbH0sIkhvcml6b250YWxDb25uZWN0b3JTdHlsZSI6eyIkaWQiOiIyMDc0IiwiTGluZUNvbG9yIjp7IiRpZCI6IjIwNzUiLCIkdHlwZSI6Ik5MUkUuQ29tbW9uLkRvbS5Tb2xpZENvbG9yQnJ1c2gsIE5MUkUuQ29tbW9uIiwiQ29sb3IiOnsiJGlkIjoiMjA3NiIsIkEiOjI1NSwiUiI6MjA0LCJHIjoyMDQsIkIiOjIwNH19LCJMaW5lV2VpZ2h0IjoxLjAsIkxpbmVUeXBlIjowLCJQYXJlbnRTdHlsZSI6bnVsbH0sIlZlcnRpY2FsQ29ubmVjdG9yU3R5bGUiOnsiJGlkIjoiMjA3NyIsIkxpbmVDb2xvciI6eyIkaWQiOiIyMDc4IiwiJHR5cGUiOiJOTFJFLkNvbW1vbi5Eb20uU29saWRDb2xvckJydXNoLCBOTFJFLkNvbW1vbiIsIkNvbG9yIjp7IiRpZCI6IjIwNzk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MDgwIiwiTWFyZ2luIjp7IiRpZCI6IjIwODEiLCJUb3AiOjAuMCwiTGVmdCI6NC4wLCJSaWdodCI6NC4wLCJCb3R0b20iOjAuMH0sIlBhZGRpbmciOnsiJGlkIjoiMjA4MiIsIlRvcCI6MC4wLCJMZWZ0IjowLjAsIlJpZ2h0IjowLjAsIkJvdHRvbSI6MC4wfSwiQmFja2dyb3VuZCI6eyIkaWQiOiIyMDgzIiwiQ29sb3IiOnsiJGlkIjoiMjA4NCIsIkEiOjI1NSwiUiI6MTExLCJHIjo0OSwiQiI6MTUyfX0sIklzVmlzaWJsZSI6dHJ1ZSwiV2lkdGgiOjAuMCwiSGVpZ2h0IjoxNi4wLCJCb3JkZXJTdHlsZSI6eyIkaWQiOiIyMDg1IiwiTGluZUNvbG9yIjp7IiRpZCI6IjIwODYiLCIkdHlwZSI6Ik5MUkUuQ29tbW9uLkRvbS5Tb2xpZENvbG9yQnJ1c2gsIE5MUkUuQ29tbW9uIiwiQ29sb3IiOnsiJGlkIjoiMjA4NyIsIkEiOjI1NSwiUiI6MjU1LCJHIjoyNTUsIkIiOjI1NX19LCJMaW5lV2VpZ2h0IjoyLjAsIkxpbmVUeXBlIjowLCJQYXJlbnRTdHlsZSI6bnVsbH0sIlBhcmVudFN0eWxlIjpudWxsfSwiVGl0bGVTdHlsZSI6eyIkaWQiOiIyMDg4IiwiRm9udFNldHRpbmdzIjp7IiRpZCI6IjIwODkiLCJGb250U2l6ZSI6MTEsIkZvbnROYW1lIjoiQ2FsaWJyaSIsIklzQm9sZCI6dHJ1ZSwiSXNJdGFsaWMiOmZhbHNlLCJJc1VuZGVybGluZWQiOmZhbHNlLCJQYXJlbnRTdHlsZSI6bnVsbH0sIkF1dG9TaXplIjowLCJGb3JlZ3JvdW5kIjp7IiRpZCI6IjIwOTAiLCJDb2xvciI6eyIkaWQiOiIyMDk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wOTIiLCJUb3AiOjAuMCwiTGVmdCI6MC4wLCJSaWdodCI6MC4wLCJCb3R0b20iOjAuMH0sIlBhZGRpbmciOnsiJGlkIjoiMjA5MyIsIlRvcCI6MC4wLCJMZWZ0IjowLjAsIlJpZ2h0IjowLjAsIkJvdHRvbSI6MC4wfSwiQmFja2dyb3VuZCI6eyIkaWQiOiIyMDk0IiwiQ29sb3IiOnsiJGlkIjoiMjA5NSIsIkEiOjAsIlIiOjI1NSwiRyI6MjU1LCJCIjoyNTV9fSwiSXNWaXNpYmxlIjp0cnVlLCJXaWR0aCI6MC4wLCJIZWlnaHQiOjAuMCwiQm9yZGVyU3R5bGUiOnsiJGlkIjoiMjA5NiIsIkxpbmVDb2xvciI6bnVsbCwiTGluZVdlaWdodCI6MC4wLCJMaW5lVHlwZSI6MCwiUGFyZW50U3R5bGUiOm51bGx9LCJQYXJlbnRTdHlsZSI6bnVsbH0sIkRhdGVTdHlsZSI6eyIkaWQiOiIyMDk3IiwiRm9udFNldHRpbmdzIjp7IiRpZCI6IjIwOTgiLCJGb250U2l6ZSI6MTAsIkZvbnROYW1lIjoiQ2FsaWJyaSIsIklzQm9sZCI6ZmFsc2UsIklzSXRhbGljIjpmYWxzZSwiSXNVbmRlcmxpbmVkIjpmYWxzZSwiUGFyZW50U3R5bGUiOm51bGx9LCJBdXRvU2l6ZSI6MCwiRm9yZWdyb3VuZCI6eyIkaWQiOiIyMDk5IiwiQ29sb3IiOnsiJGlkIjoiMjEw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wMSIsIlRvcCI6MC4wLCJMZWZ0IjowLjAsIlJpZ2h0IjowLjAsIkJvdHRvbSI6MC4wfSwiUGFkZGluZyI6eyIkaWQiOiIyMTAyIiwiVG9wIjowLjAsIkxlZnQiOjAuMCwiUmlnaHQiOjAuMCwiQm90dG9tIjowLjB9LCJCYWNrZ3JvdW5kIjp7IiRpZCI6IjIxMDMiLCJDb2xvciI6eyIkcmVmIjoiMjA3MiJ9fSwiSXNWaXNpYmxlIjp0cnVlLCJXaWR0aCI6MC4wLCJIZWlnaHQiOjAuMCwiQm9yZGVyU3R5bGUiOnsiJGlkIjoiMjEwNCIsIkxpbmVDb2xvciI6bnVsbCwiTGluZVdlaWdodCI6MC4wLCJMaW5lVHlwZSI6MCwiUGFyZW50U3R5bGUiOm51bGx9LCJQYXJlbnRTdHlsZSI6bnVsbH0sIkRhdGVGb3JtYXQiOnsiJGlkIjoiMjE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A2IiwiRm9ybWF0IjowLCJJc1Zpc2libGUiOmZhbHNlLCJMYXN0S25vd25WaXNpYmlsaXR5U3RhdGUiOmZhbHNlfSwiSXNWaXNpYmxlIjp0cnVlLCJQYXJlbnRTdHlsZSI6bnVsbH0sIkluZGV4IjozOSwiU21hcnREdXJhdGlvbkFjdGl2YXRlZCI6ZmFsc2UsIkRhdGVGb3JtYXQiOnsiJHJlZiI6IjIxMDUifSwiV2Vla051bWJlcmluZyI6eyIkaWQiOiIyMTA3IiwiRm9ybWF0IjowLCJJc1Zpc2libGUiOmZhbHNlLCJMYXN0S25vd25WaXNpYmlsaXR5U3RhdGUiOmZhbHNlfSwiSWQiOiJlMzkyMmFjMC1mYzJiLTQwMjktYjMxNS0yMjVjZTFjZmE4NjgiLCJJbXBvcnRJZCI6IjQ1IiwiVGl0bGUiOiJTb2Z0d2FyZSBEZXNpZ24iLCJOb3RlIjpudWxsLCJIeXBlcmxpbmsiOnsiJGlkIjoiMjEwOCIsIkFkZHJlc3MiOm51bGwsIlN1YkFkZHJlc3MiOm51bGx9LCJJc0NoYW5nZWQiOmZhbHNlLCJJc05ldyI6ZmFsc2V9fSx7IiRpZCI6IjIxMDkiLCJfYXR0YWNoZWRNaWxlc3RvbmVzIjpbXSwiVGFza0RlZmluaXRpb24iOnsiJGlkIjoiMjExMCIsIkdyb3VwTmFtZSI6bnVsbCwiU3RhcnREYXRlIjoiMjAyMC0xMS0yNlQwMDowMDowMCIsIkVuZERhdGUiOiIyMDIwLTEyLTA5VDIzOjU5OjAwIiwiUGVyY2VudGFnZUNvbXBsZXRlIjpudWxsLCJTdHlsZSI6eyIkaWQiOiIyMTExIiwiU2hhcGUiOjAsIlNoYXBlVGhpY2tuZXNzIjoxLCJEdXJhdGlvbkZvcm1hdCI6MCwiSW5jbHVkZU5vbldvcmtpbmdEYXlzSW5EdXJhdGlvbiI6ZmFsc2UsIlBlcmNlbnRhZ2VDb21wbGV0ZVN0eWxlIjp7IiRpZCI6IjIxMTIiLCJGb250U2V0dGluZ3MiOnsiJGlkIjoiMjExMyIsIkZvbnRTaXplIjoxMCwiRm9udE5hbWUiOiJDYWxpYnJpIiwiSXNCb2xkIjpmYWxzZSwiSXNJdGFsaWMiOmZhbHNlLCJJc1VuZGVybGluZWQiOmZhbHNlLCJQYXJlbnRTdHlsZSI6bnVsbH0sIkF1dG9TaXplIjowLCJGb3JlZ3JvdW5kIjp7IiRpZCI6IjIxMTQiLCJDb2xvciI6eyIkaWQiOiIyMTE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xMTYiLCJUb3AiOjAuMCwiTGVmdCI6MC4wLCJSaWdodCI6MC4wLCJCb3R0b20iOjAuMH0sIlBhZGRpbmciOnsiJGlkIjoiMjExNyIsIlRvcCI6MC4wLCJMZWZ0IjowLjAsIlJpZ2h0IjowLjAsIkJvdHRvbSI6MC4wfSwiQmFja2dyb3VuZCI6eyIkcmVmIjoiNDMifSwiSXNWaXNpYmxlIjp0cnVlLCJXaWR0aCI6MC4wLCJIZWlnaHQiOjAuMCwiQm9yZGVyU3R5bGUiOnsiJGlkIjoiMjExOCIsIkxpbmVDb2xvciI6bnVsbCwiTGluZVdlaWdodCI6MC4wLCJMaW5lVHlwZSI6MCwiUGFyZW50U3R5bGUiOm51bGx9LCJQYXJlbnRTdHlsZSI6bnVsbH0sIkR1cmF0aW9uU3R5bGUiOnsiJGlkIjoiMjExOSIsIkZvbnRTZXR0aW5ncyI6eyIkaWQiOiIyMTIwIiwiRm9udFNpemUiOjEwLCJGb250TmFtZSI6IkNhbGlicmkiLCJJc0JvbGQiOmZhbHNlLCJJc0l0YWxpYyI6ZmFsc2UsIklzVW5kZXJsaW5lZCI6ZmFsc2UsIlBhcmVudFN0eWxlIjpudWxsfSwiQXV0b1NpemUiOjAsIkZvcmVncm91bmQiOnsiJGlkIjoiMjEyMSIsIkNvbG9yIjp7IiRpZCI6IjIxM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TIzIiwiVG9wIjowLjAsIkxlZnQiOjAuMCwiUmlnaHQiOjAuMCwiQm90dG9tIjowLjB9LCJQYWRkaW5nIjp7IiRpZCI6IjIxMjQiLCJUb3AiOjAuMCwiTGVmdCI6MC4wLCJSaWdodCI6MC4wLCJCb3R0b20iOjAuMH0sIkJhY2tncm91bmQiOnsiJGlkIjoiMjEyNSIsIkNvbG9yIjp7IiRpZCI6IjIxMjYiLCJBIjo4OSwiUiI6MCwiRyI6MCwiQiI6MH19LCJJc1Zpc2libGUiOnRydWUsIldpZHRoIjowLjAsIkhlaWdodCI6MC4wLCJCb3JkZXJTdHlsZSI6eyIkaWQiOiIyMTI3IiwiTGluZUNvbG9yIjpudWxsLCJMaW5lV2VpZ2h0IjowLjAsIkxpbmVUeXBlIjowLCJQYXJlbnRTdHlsZSI6bnVsbH0sIlBhcmVudFN0eWxlIjpudWxsfSwiSG9yaXpvbnRhbENvbm5lY3RvclN0eWxlIjp7IiRpZCI6IjIxMjgiLCJMaW5lQ29sb3IiOnsiJGlkIjoiMjEyOSIsIiR0eXBlIjoiTkxSRS5Db21tb24uRG9tLlNvbGlkQ29sb3JCcnVzaCwgTkxSRS5Db21tb24iLCJDb2xvciI6eyIkaWQiOiIyMTMwIiwiQSI6MjU1LCJSIjoyMDQsIkciOjIwNCwiQiI6MjA0fX0sIkxpbmVXZWlnaHQiOjEuMCwiTGluZVR5cGUiOjAsIlBhcmVudFN0eWxlIjpudWxsfSwiVmVydGljYWxDb25uZWN0b3JTdHlsZSI6eyIkaWQiOiIyMTMxIiwiTGluZUNvbG9yIjp7IiRpZCI6IjIxMzIiLCIkdHlwZSI6Ik5MUkUuQ29tbW9uLkRvbS5Tb2xpZENvbG9yQnJ1c2gsIE5MUkUuQ29tbW9uIiwiQ29sb3IiOnsiJGlkIjoiMjEzM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xMzQiLCJNYXJnaW4iOnsiJGlkIjoiMjEzNSIsIlRvcCI6MC4wLCJMZWZ0Ijo0LjAsIlJpZ2h0Ijo0LjAsIkJvdHRvbSI6MC4wfSwiUGFkZGluZyI6eyIkaWQiOiIyMTM2IiwiVG9wIjowLjAsIkxlZnQiOjAuMCwiUmlnaHQiOjAuMCwiQm90dG9tIjowLjB9LCJCYWNrZ3JvdW5kIjp7IiRpZCI6IjIxMzciLCJDb2xvciI6eyIkaWQiOiIyMTM4IiwiQSI6MjU1LCJSIjoyMzcsIkciOjEyNSwiQiI6NDl9fSwiSXNWaXNpYmxlIjp0cnVlLCJXaWR0aCI6MC4wLCJIZWlnaHQiOjE2LjAsIkJvcmRlclN0eWxlIjp7IiRpZCI6IjIxMzkiLCJMaW5lQ29sb3IiOnsiJGlkIjoiMjE0MCIsIiR0eXBlIjoiTkxSRS5Db21tb24uRG9tLlNvbGlkQ29sb3JCcnVzaCwgTkxSRS5Db21tb24iLCJDb2xvciI6eyIkaWQiOiIyMTQxIiwiQSI6MjU1LCJSIjoyNTUsIkciOjI1NSwiQiI6MjU1fX0sIkxpbmVXZWlnaHQiOjIuMCwiTGluZVR5cGUiOjAsIlBhcmVudFN0eWxlIjpudWxsfSwiUGFyZW50U3R5bGUiOm51bGx9LCJUaXRsZVN0eWxlIjp7IiRpZCI6IjIxNDIiLCJGb250U2V0dGluZ3MiOnsiJGlkIjoiMjE0MyIsIkZvbnRTaXplIjoxMSwiRm9udE5hbWUiOiJDYWxpYnJpIiwiSXNCb2xkIjp0cnVlLCJJc0l0YWxpYyI6ZmFsc2UsIklzVW5kZXJsaW5lZCI6ZmFsc2UsIlBhcmVudFN0eWxlIjpudWxsfSwiQXV0b1NpemUiOjAsIkZvcmVncm91bmQiOnsiJGlkIjoiMjE0NCIsIkNvbG9yIjp7IiRpZCI6IjIxND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E0NiIsIlRvcCI6MC4wLCJMZWZ0IjowLjAsIlJpZ2h0IjowLjAsIkJvdHRvbSI6MC4wfSwiUGFkZGluZyI6eyIkaWQiOiIyMTQ3IiwiVG9wIjowLjAsIkxlZnQiOjAuMCwiUmlnaHQiOjAuMCwiQm90dG9tIjowLjB9LCJCYWNrZ3JvdW5kIjp7IiRpZCI6IjIxNDgiLCJDb2xvciI6eyIkaWQiOiIyMTQ5IiwiQSI6MCwiUiI6MjU1LCJHIjoyNTUsIkIiOjI1NX19LCJJc1Zpc2libGUiOnRydWUsIldpZHRoIjowLjAsIkhlaWdodCI6MC4wLCJCb3JkZXJTdHlsZSI6eyIkaWQiOiIyMTUwIiwiTGluZUNvbG9yIjpudWxsLCJMaW5lV2VpZ2h0IjowLjAsIkxpbmVUeXBlIjowLCJQYXJlbnRTdHlsZSI6bnVsbH0sIlBhcmVudFN0eWxlIjpudWxsfSwiRGF0ZVN0eWxlIjp7IiRpZCI6IjIxNTEiLCJGb250U2V0dGluZ3MiOnsiJGlkIjoiMjE1MiIsIkZvbnRTaXplIjoxMCwiRm9udE5hbWUiOiJDYWxpYnJpIiwiSXNCb2xkIjpmYWxzZSwiSXNJdGFsaWMiOmZhbHNlLCJJc1VuZGVybGluZWQiOmZhbHNlLCJQYXJlbnRTdHlsZSI6bnVsbH0sIkF1dG9TaXplIjowLCJGb3JlZ3JvdW5kIjp7IiRpZCI6IjIxNTMiLCJDb2xvciI6eyIkaWQiOiIyMTU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TU1IiwiVG9wIjowLjAsIkxlZnQiOjAuMCwiUmlnaHQiOjAuMCwiQm90dG9tIjowLjB9LCJQYWRkaW5nIjp7IiRpZCI6IjIxNTYiLCJUb3AiOjAuMCwiTGVmdCI6MC4wLCJSaWdodCI6MC4wLCJCb3R0b20iOjAuMH0sIkJhY2tncm91bmQiOnsiJGlkIjoiMjE1NyIsIkNvbG9yIjp7IiRyZWYiOiIyMTI2In19LCJJc1Zpc2libGUiOnRydWUsIldpZHRoIjowLjAsIkhlaWdodCI6MC4wLCJCb3JkZXJTdHlsZSI6eyIkaWQiOiIyMTU4IiwiTGluZUNvbG9yIjpudWxsLCJMaW5lV2VpZ2h0IjowLjAsIkxpbmVUeXBlIjowLCJQYXJlbnRTdHlsZSI6bnVsbH0sIlBhcmVudFN0eWxlIjpudWxsfSwiRGF0ZUZvcm1hdCI6eyIkaWQiOiIyMTU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jAiLCJGb3JtYXQiOjAsIklzVmlzaWJsZSI6ZmFsc2UsIkxhc3RLbm93blZpc2liaWxpdHlTdGF0ZSI6ZmFsc2V9LCJJc1Zpc2libGUiOnRydWUsIlBhcmVudFN0eWxlIjpudWxsfSwiSW5kZXgiOjQwLCJTbWFydER1cmF0aW9uQWN0aXZhdGVkIjpmYWxzZSwiRGF0ZUZvcm1hdCI6eyIkcmVmIjoiMjE1OSJ9LCJXZWVrTnVtYmVyaW5nIjp7IiRpZCI6IjIxNjEiLCJGb3JtYXQiOjAsIklzVmlzaWJsZSI6ZmFsc2UsIkxhc3RLbm93blZpc2liaWxpdHlTdGF0ZSI6ZmFsc2V9LCJJZCI6ImVlM2NhZTQzLWU0YjMtNDliZS1iODY4LTlmNTk5MmNkOTVmOSIsIkltcG9ydElkIjoiNTEiLCJUaXRsZSI6IkRlcGxveW1lbnQiLCJOb3RlIjpudWxsLCJIeXBlcmxpbmsiOnsiJGlkIjoiMjE2MiIsIkFkZHJlc3MiOm51bGwsIlN1YkFkZHJlc3MiOm51bGx9LCJJc0NoYW5nZWQiOmZhbHNlLCJJc05ldyI6ZmFsc2V9fSx7IiRpZCI6IjIxNjMiLCJfYXR0YWNoZWRNaWxlc3RvbmVzIjpbXSwiVGFza0RlZmluaXRpb24iOnsiJGlkIjoiMjE2NCIsIkdyb3VwTmFtZSI6bnVsbCwiU3RhcnREYXRlIjoiMjAyMC0xMi0wOVQwMDowMDowMFoiLCJFbmREYXRlIjoiMjAyMS0xMC0yN1QyMzo1OTowMCIsIlBlcmNlbnRhZ2VDb21wbGV0ZSI6bnVsbCwiU3R5bGUiOnsiJGlkIjoiMjE2NSIsIlNoYXBlIjozLCJTaGFwZVRoaWNrbmVzcyI6MSwiRHVyYXRpb25Gb3JtYXQiOjAsIkluY2x1ZGVOb25Xb3JraW5nRGF5c0luRHVyYXRpb24iOmZhbHNlLCJQZXJjZW50YWdlQ29tcGxldGVTdHlsZSI6eyIkaWQiOiIyMTY2IiwiRm9udFNldHRpbmdzIjp7IiRpZCI6IjIxNjciLCJGb250U2l6ZSI6MTAsIkZvbnROYW1lIjoiQ2FsaWJyaSIsIklzQm9sZCI6ZmFsc2UsIklzSXRhbGljIjpmYWxzZSwiSXNVbmRlcmxpbmVkIjpmYWxzZSwiUGFyZW50U3R5bGUiOm51bGx9LCJBdXRvU2l6ZSI6MCwiRm9yZWdyb3VuZCI6eyIkaWQiOiIyMTY4IiwiQ29sb3IiOnsiJGlkIjoiMjE2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TcwIiwiVG9wIjowLjAsIkxlZnQiOjAuMCwiUmlnaHQiOjAuMCwiQm90dG9tIjowLjB9LCJQYWRkaW5nIjp7IiRpZCI6IjIxNzEiLCJUb3AiOjAuMCwiTGVmdCI6MC4wLCJSaWdodCI6MC4wLCJCb3R0b20iOjAuMH0sIkJhY2tncm91bmQiOnsiJHJlZiI6IjQzIn0sIklzVmlzaWJsZSI6dHJ1ZSwiV2lkdGgiOjAuMCwiSGVpZ2h0IjowLjAsIkJvcmRlclN0eWxlIjp7IiRpZCI6IjIxNzIiLCJMaW5lQ29sb3IiOm51bGwsIkxpbmVXZWlnaHQiOjAuMCwiTGluZVR5cGUiOjAsIlBhcmVudFN0eWxlIjpudWxsfSwiUGFyZW50U3R5bGUiOm51bGx9LCJEdXJhdGlvblN0eWxlIjp7IiRpZCI6IjIxNzMiLCJGb250U2V0dGluZ3MiOnsiJGlkIjoiMjE3NCIsIkZvbnRTaXplIjoxMCwiRm9udE5hbWUiOiJDYWxpYnJpIiwiSXNCb2xkIjpmYWxzZSwiSXNJdGFsaWMiOmZhbHNlLCJJc1VuZGVybGluZWQiOmZhbHNlLCJQYXJlbnRTdHlsZSI6bnVsbH0sIkF1dG9TaXplIjowLCJGb3JlZ3JvdW5kIjp7IiRpZCI6IjIxNzUiLCJDb2xvciI6eyIkaWQiOiIyMTc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3NyIsIlRvcCI6MC4wLCJMZWZ0IjowLjAsIlJpZ2h0IjowLjAsIkJvdHRvbSI6MC4wfSwiUGFkZGluZyI6eyIkaWQiOiIyMTc4IiwiVG9wIjowLjAsIkxlZnQiOjAuMCwiUmlnaHQiOjAuMCwiQm90dG9tIjowLjB9LCJCYWNrZ3JvdW5kIjp7IiRpZCI6IjIxNzkiLCJDb2xvciI6eyIkaWQiOiIyMTgwIiwiQSI6ODksIlIiOjAsIkciOjAsIkIiOjB9fSwiSXNWaXNpYmxlIjp0cnVlLCJXaWR0aCI6MC4wLCJIZWlnaHQiOjAuMCwiQm9yZGVyU3R5bGUiOnsiJGlkIjoiMjE4MSIsIkxpbmVDb2xvciI6bnVsbCwiTGluZVdlaWdodCI6MC4wLCJMaW5lVHlwZSI6MCwiUGFyZW50U3R5bGUiOm51bGx9LCJQYXJlbnRTdHlsZSI6bnVsbH0sIkhvcml6b250YWxDb25uZWN0b3JTdHlsZSI6eyIkaWQiOiIyMTgyIiwiTGluZUNvbG9yIjp7IiRpZCI6IjIxODMiLCIkdHlwZSI6Ik5MUkUuQ29tbW9uLkRvbS5Tb2xpZENvbG9yQnJ1c2gsIE5MUkUuQ29tbW9uIiwiQ29sb3IiOnsiJGlkIjoiMjE4NCIsIkEiOjI1NSwiUiI6MjA0LCJHIjoyMDQsIkIiOjIwNH19LCJMaW5lV2VpZ2h0IjoxLjAsIkxpbmVUeXBlIjowLCJQYXJlbnRTdHlsZSI6bnVsbH0sIlZlcnRpY2FsQ29ubmVjdG9yU3R5bGUiOnsiJGlkIjoiMjE4NSIsIkxpbmVDb2xvciI6eyIkaWQiOiIyMTg2IiwiJHR5cGUiOiJOTFJFLkNvbW1vbi5Eb20uU29saWRDb2xvckJydXNoLCBOTFJFLkNvbW1vbiIsIkNvbG9yIjp7IiRpZCI6IjIxODc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MTg4IiwiTWFyZ2luIjp7IiRpZCI6IjIxODkiLCJUb3AiOjAuMCwiTGVmdCI6NC4wLCJSaWdodCI6NC4wLCJCb3R0b20iOjAuMH0sIlBhZGRpbmciOnsiJGlkIjoiMjE5MCIsIlRvcCI6MC4wLCJMZWZ0IjowLjAsIlJpZ2h0IjowLjAsIkJvdHRvbSI6MC4wfSwiQmFja2dyb3VuZCI6eyIkaWQiOiIyMTkxIiwiQ29sb3IiOnsiJGlkIjoiMjE5MiIsIkEiOjI1NSwiUiI6MCwiRyI6MTE0LCJCIjoxODh9fSwiSXNWaXNpYmxlIjp0cnVlLCJXaWR0aCI6MC4wLCJIZWlnaHQiOjE2LjAsIkJvcmRlclN0eWxlIjp7IiRpZCI6IjIxOTMiLCJMaW5lQ29sb3IiOnsiJGlkIjoiMjE5NCIsIiR0eXBlIjoiTkxSRS5Db21tb24uRG9tLlNvbGlkQ29sb3JCcnVzaCwgTkxSRS5Db21tb24iLCJDb2xvciI6eyIkaWQiOiIyMTk1IiwiQSI6MjU1LCJSIjoyNTUsIkciOjI1NSwiQiI6MjU1fX0sIkxpbmVXZWlnaHQiOjIuMCwiTGluZVR5cGUiOjAsIlBhcmVudFN0eWxlIjpudWxsfSwiUGFyZW50U3R5bGUiOm51bGx9LCJUaXRsZVN0eWxlIjp7IiRpZCI6IjIxOTYiLCJGb250U2V0dGluZ3MiOnsiJGlkIjoiMjE5NyIsIkZvbnRTaXplIjoxMSwiRm9udE5hbWUiOiJDYWxpYnJpIiwiSXNCb2xkIjp0cnVlLCJJc0l0YWxpYyI6ZmFsc2UsIklzVW5kZXJsaW5lZCI6ZmFsc2UsIlBhcmVudFN0eWxlIjpudWxsfSwiQXV0b1NpemUiOjAsIkZvcmVncm91bmQiOnsiJGlkIjoiMjE5OCIsIkNvbG9yIjp7IiRpZCI6IjIxOT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IwMCIsIlRvcCI6MC4wLCJMZWZ0IjowLjAsIlJpZ2h0IjowLjAsIkJvdHRvbSI6MC4wfSwiUGFkZGluZyI6eyIkaWQiOiIyMjAxIiwiVG9wIjowLjAsIkxlZnQiOjAuMCwiUmlnaHQiOjAuMCwiQm90dG9tIjowLjB9LCJCYWNrZ3JvdW5kIjp7IiRpZCI6IjIyMDIiLCJDb2xvciI6eyIkaWQiOiIyMjAzIiwiQSI6MCwiUiI6MjU1LCJHIjoyNTUsIkIiOjI1NX19LCJJc1Zpc2libGUiOnRydWUsIldpZHRoIjowLjAsIkhlaWdodCI6MC4wLCJCb3JkZXJTdHlsZSI6eyIkaWQiOiIyMjA0IiwiTGluZUNvbG9yIjpudWxsLCJMaW5lV2VpZ2h0IjowLjAsIkxpbmVUeXBlIjowLCJQYXJlbnRTdHlsZSI6bnVsbH0sIlBhcmVudFN0eWxlIjpudWxsfSwiRGF0ZVN0eWxlIjp7IiRpZCI6IjIyMDUiLCJGb250U2V0dGluZ3MiOnsiJGlkIjoiMjIwNiIsIkZvbnRTaXplIjoxMCwiRm9udE5hbWUiOiJDYWxpYnJpIiwiSXNCb2xkIjpmYWxzZSwiSXNJdGFsaWMiOmZhbHNlLCJJc1VuZGVybGluZWQiOmZhbHNlLCJQYXJlbnRTdHlsZSI6bnVsbH0sIkF1dG9TaXplIjowLCJGb3JlZ3JvdW5kIjp7IiRpZCI6IjIyMDciLCJDb2xvciI6eyIkaWQiOiIyMjA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A5IiwiVG9wIjowLjAsIkxlZnQiOjAuMCwiUmlnaHQiOjAuMCwiQm90dG9tIjowLjB9LCJQYWRkaW5nIjp7IiRpZCI6IjIyMTAiLCJUb3AiOjAuMCwiTGVmdCI6MC4wLCJSaWdodCI6MC4wLCJCb3R0b20iOjAuMH0sIkJhY2tncm91bmQiOnsiJGlkIjoiMjIxMSIsIkNvbG9yIjp7IiRyZWYiOiIyMTgwIn19LCJJc1Zpc2libGUiOnRydWUsIldpZHRoIjowLjAsIkhlaWdodCI6MC4wLCJCb3JkZXJTdHlsZSI6eyIkaWQiOiIyMjEyIiwiTGluZUNvbG9yIjpudWxsLCJMaW5lV2VpZ2h0IjowLjAsIkxpbmVUeXBlIjowLCJQYXJlbnRTdHlsZSI6bnVsbH0sIlBhcmVudFN0eWxlIjpudWxsfSwiRGF0ZUZvcm1hdCI6eyIkaWQiOiIyMj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MTQiLCJGb3JtYXQiOjAsIklzVmlzaWJsZSI6ZmFsc2UsIkxhc3RLbm93blZpc2liaWxpdHlTdGF0ZSI6ZmFsc2V9LCJJc1Zpc2libGUiOnRydWUsIlBhcmVudFN0eWxlIjpudWxsfSwiSW5kZXgiOjQxLCJTbWFydER1cmF0aW9uQWN0aXZhdGVkIjpmYWxzZSwiRGF0ZUZvcm1hdCI6eyIkcmVmIjoiMjIxMyJ9LCJXZWVrTnVtYmVyaW5nIjp7IiRpZCI6IjIyMTUiLCJGb3JtYXQiOjAsIklzVmlzaWJsZSI6ZmFsc2UsIkxhc3RLbm93blZpc2liaWxpdHlTdGF0ZSI6ZmFsc2V9LCJJZCI6IjJjODg2YjYzLTFjZTQtNDhhMi05ZTBhLTYyYjk2MTcxMDc5MiIsIkltcG9ydElkIjoiNTIiLCJUaXRsZSI6Ik1haW50ZW5hbmNlIiwiTm90ZSI6bnVsbCwiSHlwZXJsaW5rIjp7IiRpZCI6IjIyMTYiLCJBZGRyZXNzIjpudWxsLCJTdWJBZGRyZXNzIjpudWxsfSwiSXNDaGFuZ2VkIjpmYWxzZSwiSXNOZXciOmZhbHNlfX1dLCJfbWlsZXN0b25lcyI6W10sIklkIjoiZDBmNjA2ZTktYjc2ZC00MDljLThlNDUtNGMyNDE0YTI4YmFkIiwiSXNTaW5nbGVJdGVtUm93IjpmYWxzZX1dLCJJbmRleCI6MSwiSWQiOiI4NGJjOTA2My04ZWQxLTQzMzgtOGJmYi1hZTllMjk0NWUxMDYiLCJIZWFkZXJUZXh0IjoiUmVsZWFzZSAxLjMiLCJJc0RlZmF1bHQiOmZhbHNlLCJTdHlsZSI6eyIkaWQiOiIyMjE3IiwiSGVhZGVyU3R5bGUiOnsiJGlkIjoiMjIxOCIsIlRleHRTdHlsZSI6eyIkaWQiOiIyMjE5IiwiRm9udFNldHRpbmdzIjp7IiRpZCI6IjIyMjAiLCJGb250U2l6ZSI6MTEsIkZvbnROYW1lIjoiQ2FsaWJyaSIsIklzQm9sZCI6ZmFsc2UsIklzSXRhbGljIjpmYWxzZSwiSXNVbmRlcmxpbmVkIjpmYWxzZSwiUGFyZW50U3R5bGUiOm51bGx9LCJBdXRvU2l6ZSI6MiwiRm9yZWdyb3VuZCI6eyIkaWQiOiIyMjIxIiwiQ29sb3IiOnsiJGlkIjoiMjIyMiIsIkEiOjI1NSwiUiI6MCwiRyI6MCwiQiI6MH19LCJNYXhXaWR0aCI6NTkuMTg2MTE5ODczODE3MDA2LCJNYXhIZWlnaHQiOjAuMCwiU21hcnRGb3JlZ3JvdW5kSXNBY3RpdmUiOmZhbHNlLCJIb3Jpem9udGFsQWxpZ25tZW50IjowLCJWZXJ0aWNhbEFsaWdubWVudCI6MCwiU21hcnRGb3JlZ3JvdW5kIjpudWxsLCJCYWNrZ3JvdW5kRmlsbFR5cGUiOjAsIk1hcmdpbiI6eyIkaWQiOiIyMjIzIiwiVG9wIjowLjAsIkxlZnQiOjAuMCwiUmlnaHQiOjAuMCwiQm90dG9tIjowLjB9LCJQYWRkaW5nIjp7IiRpZCI6IjIyMjQiLCJUb3AiOjAuMCwiTGVmdCI6MC4wLCJSaWdodCI6MC4wLCJCb3R0b20iOjAuMH0sIkJhY2tncm91bmQiOm51bGwsIklzVmlzaWJsZSI6dHJ1ZSwiV2lkdGgiOjAuMCwiSGVpZ2h0IjowLjAsIkJvcmRlclN0eWxlIjpudWxsLCJQYXJlbnRTdHlsZSI6bnVsbH0sIlJlY3RhbmdsZVN0eWxlIjp7IiRpZCI6IjIyMjUiLCJNYXJnaW4iOnsiJGlkIjoiMjIyNiIsIlRvcCI6MC4wLCJMZWZ0IjowLjAsIlJpZ2h0IjowLjAsIkJvdHRvbSI6MC4wfSwiUGFkZGluZyI6eyIkaWQiOiIyMjI3IiwiVG9wIjowLjAsIkxlZnQiOjAuMCwiUmlnaHQiOjAuMCwiQm90dG9tIjowLjB9LCJCYWNrZ3JvdW5kIjp7IiRpZCI6IjIyMjgiLCJDb2xvciI6eyIkaWQiOiIyMjI5IiwiQSI6NjMsIlIiOjkxLCJHIjoxNTUsIkIiOjIxM319LCJJc1Zpc2libGUiOnRydWUsIldpZHRoIjowLjAsIkhlaWdodCI6MC4wLCJCb3JkZXJTdHlsZSI6eyIkaWQiOiIyMjMwIiwiTGluZUNvbG9yIjp7IiRpZCI6IjIyMzEiLCIkdHlwZSI6Ik5MUkUuQ29tbW9uLkRvbS5Tb2xpZENvbG9yQnJ1c2gsIE5MUkUuQ29tbW9uIiwiQ29sb3IiOnsiJGlkIjoiMjIzMiIsIkEiOjI1NSwiUiI6MjU1LCJHIjowLCJCIjowfX0sIkxpbmVXZWlnaHQiOjAuMCwiTGluZVR5cGUiOjAsIlBhcmVudFN0eWxlIjpudWxsfSwiUGFyZW50U3R5bGUiOm51bGx9LCJNYXJnaW4iOnsiJGlkIjoiMjIzMyIsIlRvcCI6MC4wLCJMZWZ0IjowLjAsIlJpZ2h0IjowLjAsIkJvdHRvbSI6MC4wfSwiUGFkZGluZyI6eyIkaWQiOiIyMjM0IiwiVG9wIjowLjAsIkxlZnQiOjAuMCwiUmlnaHQiOjAuMCwiQm90dG9tIjowLjB9LCJCYWNrZ3JvdW5kIjpudWxsLCJJc1Zpc2libGUiOnRydWUsIldpZHRoIjowLjAsIkhlaWdodCI6MC4wLCJCb3JkZXJTdHlsZSI6bnVsbCwiUGFyZW50U3R5bGUiOm51bGx9LCJCYWNrZ3JvdW5kU3R5bGUiOnsiJGlkIjoiMjIzNSIsIk1hcmdpbiI6eyIkaWQiOiIyMjM2IiwiVG9wIjowLjAsIkxlZnQiOjAuMCwiUmlnaHQiOjAuMCwiQm90dG9tIjowLjB9LCJQYWRkaW5nIjp7IiRpZCI6IjIyMzciLCJUb3AiOjAuMCwiTGVmdCI6MC4wLCJSaWdodCI6MC4wLCJCb3R0b20iOjAuMH0sIkJhY2tncm91bmQiOnsiJHJlZiI6IjI1In0sIklzVmlzaWJsZSI6dHJ1ZSwiV2lkdGgiOjAuMCwiSGVpZ2h0IjowLjAsIkJvcmRlclN0eWxlIjp7IiRpZCI6IjIyMzgiLCJMaW5lQ29sb3IiOnsiJGlkIjoiMjIzOSIsIiR0eXBlIjoiTkxSRS5Db21tb24uRG9tLlNvbGlkQ29sb3JCcnVzaCwgTkxSRS5Db21tb24iLCJDb2xvciI6eyIkaWQiOiIyMjQwIiwiQSI6MjU1LCJSIjoyNTUsIkciOjAsIkIiOjB9fSwiTGluZVdlaWdodCI6MC4wLCJMaW5lVHlwZSI6MCwiUGFyZW50U3R5bGUiOm51bGx9LCJQYXJlbnRTdHlsZSI6bnVsbH0sIk1hcmdpbiI6eyIkaWQiOiIyMjQxIiwiVG9wIjowLjAsIkxlZnQiOjAuMCwiUmlnaHQiOjAuMCwiQm90dG9tIjowLjB9LCJQYWRkaW5nIjp7IiRpZCI6IjIyNDIiLCJUb3AiOjAuMCwiTGVmdCI6MC4wLCJSaWdodCI6MC4wLCJCb3R0b20iOjAuMH0sIklzVmlzaWJsZSI6dHJ1ZSwiV2lkdGgiOjAuMCwiSGVpZ2h0IjowLjAsIkJvcmRlclN0eWxlIjpudWxsLCJQYXJlbnRTdHlsZSI6bnVsbH19LHsiJGlkIjoiMjI0MyIsIl9yb3dzIjpbeyIkaWQiOiIyMjQ0IiwiX3Rhc2tzIjpbeyIkaWQiOiIyMjQ1IiwiX2F0dGFjaGVkTWlsZXN0b25lcyI6W3siJGlkIjoiMjI0NiIsIkRhdGUiOiIyMDIwLTA3LTIyVDIzOjU5OjAwIiwiU3R5bGUiOnsiJGlkIjoiMjI0NyIsIlNoYXBlIjowLCJDb25uZWN0b3JNYXJnaW4iOnsiJGlkIjoiMjI0OCIsIlRvcCI6MC4wLCJMZWZ0IjoyLjAsIlJpZ2h0IjoyLjAsIkJvdHRvbSI6MC4wfSwiQ29ubmVjdG9yU3R5bGUiOnsiJGlkIjoiMjI0OSIsIkxpbmVDb2xvciI6eyIkaWQiOiIyMjUwIiwiJHR5cGUiOiJOTFJFLkNvbW1vbi5Eb20uU29saWRDb2xvckJydXNoLCBOTFJFLkNvbW1vbiIsIkNvbG9yIjp7IiRpZCI6IjIyNTEiLCJBIjoxMjcsIlIiOjAsIkciOjAsIkIiOjB9fSwiTGluZVdlaWdodCI6MS4wLCJMaW5lVHlwZSI6MCwiUGFyZW50U3R5bGUiOm51bGx9LCJJc0JlbG93VGltZWJhbmQiOnRydWUsIlBvc2l0aW9uT25UYXNrIjoxLCJIaWRlRGF0ZSI6ZmFsc2UsIlNoYXBlU2l6ZSI6MCwiU3BhY2luZyI6Mi4wLCJQYWRkaW5nIjp7IiRyZWYiOiIxNDkzIn0sIlNoYXBlU3R5bGUiOnsiJGlkIjoiMjI1MiIsIk1hcmdpbiI6eyIkcmVmIjoiOTkifSwiUGFkZGluZyI6eyIkcmVmIjoiMTAwIn0sIkJhY2tncm91bmQiOnsiJGlkIjoiMjI1MyIsIkNvbG9yIjp7IiRpZCI6IjIyNTQiLCJBIjoyNTUsIlIiOjAsIkciOjAsIkIiOjB9fSwiSXNWaXNpYmxlIjp0cnVlLCJXaWR0aCI6MTIuMCwiSGVpZ2h0IjoxNC4wLCJCb3JkZXJTdHlsZSI6eyIkaWQiOiIyMjU1IiwiTGluZUNvbG9yIjp7IiRyZWYiOiIzNTQifSwiTGluZVdlaWdodCI6MC4wLCJMaW5lVHlwZSI6MCwiUGFyZW50U3R5bGUiOm51bGx9LCJQYXJlbnRTdHlsZSI6bnVsbH0sIlRpdGxlU3R5bGUiOnsiJGlkIjoiMjI1NiIsIkZvbnRTZXR0aW5ncyI6eyIkaWQiOiIyMjU3IiwiRm9udFNpemUiOjExLCJGb250TmFtZSI6IkNhbGlicmkiLCJJc0JvbGQiOnRydWUsIklzSXRhbGljIjpmYWxzZSwiSXNVbmRlcmxpbmVkIjpmYWxzZSwiUGFyZW50U3R5bGUiOm51bGx9LCJBdXRvU2l6ZSI6MCwiRm9yZWdyb3VuZCI6eyIkaWQiOiIyMjU4IiwiQ29sb3IiOnsiJGlkIjoiMjI1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IyNjAiLCJDb2xvciI6eyIkaWQiOiIyMjYxIiwiQSI6MCwiUiI6MjU1LCJHIjoyNTUsIkIiOjI1NX19LCJJc1Zpc2libGUiOmZhbHNlLCJXaWR0aCI6MC4wLCJIZWlnaHQiOjAuMCwiQm9yZGVyU3R5bGUiOnsiJGlkIjoiMjI2MiIsIkxpbmVDb2xvciI6bnVsbCwiTGluZVdlaWdodCI6MC4wLCJMaW5lVHlwZSI6MCwiUGFyZW50U3R5bGUiOm51bGx9LCJQYXJlbnRTdHlsZSI6bnVsbH0sIkRhdGVTdHlsZSI6eyIkaWQiOiIyMjYzIiwiRm9udFNldHRpbmdzIjp7IiRpZCI6IjIyNjQiLCJGb250U2l6ZSI6MTAsIkZvbnROYW1lIjoiQ2FsaWJyaSIsIklzQm9sZCI6ZmFsc2UsIklzSXRhbGljIjpmYWxzZSwiSXNVbmRlcmxpbmVkIjpmYWxzZSwiUGFyZW50U3R5bGUiOm51bGx9LCJBdXRvU2l6ZSI6MCwiRm9yZWdyb3VuZCI6eyIkaWQiOiIyMjY1IiwiQ29sb3IiOnsiJGlkIjoiMjI2N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yMjY3IiwiQ29sb3IiOnsiJGlkIjoiMjI2OCIsIkEiOjAsIlIiOjI1NSwiRyI6MjU1LCJCIjoyNTV9fSwiSXNWaXNpYmxlIjpmYWxzZSwiV2lkdGgiOjAuMCwiSGVpZ2h0IjowLjAsIkJvcmRlclN0eWxlIjp7IiRpZCI6IjIyNjkiLCJMaW5lQ29sb3IiOm51bGwsIkxpbmVXZWlnaHQiOjAuMCwiTGluZVR5cGUiOjAsIlBhcmVudFN0eWxlIjpudWxsfSwiUGFyZW50U3R5bGUiOm51bGx9LCJEYXRlRm9ybWF0Ijp7IiRyZWYiOiI2NjgifSwiV2Vla051bWJlcmluZyI6eyIkaWQiOiIyMjcwIiwiRm9ybWF0IjowLCJJc1Zpc2libGUiOmZhbHNlLCJMYXN0S25vd25WaXNpYmlsaXR5U3RhdGUiOmZhbHNlfSwiSXNWaXNpYmxlIjp0cnVlLCJQYXJlbnRTdHlsZSI6bnVsbH0sIkluZGV4Ijo0NiwiUGVyY2VudGFnZUNvbXBsZXRlIjpudWxsLCJQb3NpdGlvbiI6eyJSYXRpbyI6MC4wLCJJc0N1c3RvbSI6ZmFsc2V9LCJEYXRlRm9ybWF0Ijp7IiRyZWYiOiI2NjgifSwiV2Vla051bWJlcmluZyI6eyIkaWQiOiIyMjcxIiwiRm9ybWF0IjowLCJJc1Zpc2libGUiOmZhbHNlLCJMYXN0S25vd25WaXNpYmlsaXR5U3RhdGUiOmZhbHNlfSwiUmVsYXRlZFRhc2tJZCI6IjczYzQ5ZWEyLTc1MjYtNDliZC1iZjMwLTZhNDY2OWQ1NTg1NSIsIklkIjoiODUxNTAyMmMtMzVkOC00YWJlLTk4NDQtZjFhNzg4MjQ0OTk2IiwiSW1wb3J0SWQiOiIiLCJUaXRsZSI6IlJldmlldyIsIk5vdGUiOm51bGwsIkh5cGVybGluayI6eyIkaWQiOiIyMjcyIiwiQWRkcmVzcyI6IiIsIlN1YkFkZHJlc3MiOiIifSwiSXNDaGFuZ2VkIjpmYWxzZSwiSXNOZXciOmZhbHNlfV0sIlRhc2tEZWZpbml0aW9uIjp7IiRpZCI6IjIyNzMiLCJHcm91cE5hbWUiOm51bGwsIlN0YXJ0RGF0ZSI6IjIwMjAtMDUtMjFUMDA6MDA6MDAiLCJFbmREYXRlIjoiMjAyMC0wNy0yMlQyMzo1OTowMCIsIlBlcmNlbnRhZ2VDb21wbGV0ZSI6bnVsbCwiU3R5bGUiOnsiJGlkIjoiMjI3NCIsIlNoYXBlIjowLCJTaGFwZVRoaWNrbmVzcyI6MSwiRHVyYXRpb25Gb3JtYXQiOjAsIkluY2x1ZGVOb25Xb3JraW5nRGF5c0luRHVyYXRpb24iOmZhbHNlLCJQZXJjZW50YWdlQ29tcGxldGVTdHlsZSI6eyIkaWQiOiIyMjc1IiwiRm9udFNldHRpbmdzIjp7IiRpZCI6IjIyNzYiLCJGb250U2l6ZSI6MTAsIkZvbnROYW1lIjoiQ2FsaWJyaSIsIklzQm9sZCI6ZmFsc2UsIklzSXRhbGljIjpmYWxzZSwiSXNVbmRlcmxpbmVkIjpmYWxzZSwiUGFyZW50U3R5bGUiOm51bGx9LCJBdXRvU2l6ZSI6MCwiRm9yZWdyb3VuZCI6eyIkaWQiOiIyMjc3IiwiQ29sb3IiOnsiJGlkIjoiMjI3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jc5IiwiVG9wIjowLjAsIkxlZnQiOjAuMCwiUmlnaHQiOjAuMCwiQm90dG9tIjowLjB9LCJQYWRkaW5nIjp7IiRpZCI6IjIyODAiLCJUb3AiOjAuMCwiTGVmdCI6MC4wLCJSaWdodCI6MC4wLCJCb3R0b20iOjAuMH0sIkJhY2tncm91bmQiOnsiJHJlZiI6IjQzIn0sIklzVmlzaWJsZSI6dHJ1ZSwiV2lkdGgiOjAuMCwiSGVpZ2h0IjowLjAsIkJvcmRlclN0eWxlIjp7IiRpZCI6IjIyODEiLCJMaW5lQ29sb3IiOm51bGwsIkxpbmVXZWlnaHQiOjAuMCwiTGluZVR5cGUiOjAsIlBhcmVudFN0eWxlIjpudWxsfSwiUGFyZW50U3R5bGUiOm51bGx9LCJEdXJhdGlvblN0eWxlIjp7IiRpZCI6IjIyODIiLCJGb250U2V0dGluZ3MiOnsiJGlkIjoiMjI4MyIsIkZvbnRTaXplIjoxMCwiRm9udE5hbWUiOiJDYWxpYnJpIiwiSXNCb2xkIjpmYWxzZSwiSXNJdGFsaWMiOmZhbHNlLCJJc1VuZGVybGluZWQiOmZhbHNlLCJQYXJlbnRTdHlsZSI6bnVsbH0sIkF1dG9TaXplIjowLCJGb3JlZ3JvdW5kIjp7IiRpZCI6IjIyODQiLCJDb2xvciI6eyIkaWQiOiIyMjg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I4NiIsIlRvcCI6MC4wLCJMZWZ0IjowLjAsIlJpZ2h0IjowLjAsIkJvdHRvbSI6MC4wfSwiUGFkZGluZyI6eyIkaWQiOiIyMjg3IiwiVG9wIjowLjAsIkxlZnQiOjAuMCwiUmlnaHQiOjAuMCwiQm90dG9tIjowLjB9LCJCYWNrZ3JvdW5kIjp7IiRpZCI6IjIyODgiLCJDb2xvciI6eyIkaWQiOiIyMjg5IiwiQSI6ODksIlIiOjAsIkciOjAsIkIiOjB9fSwiSXNWaXNpYmxlIjp0cnVlLCJXaWR0aCI6MC4wLCJIZWlnaHQiOjAuMCwiQm9yZGVyU3R5bGUiOnsiJGlkIjoiMjI5MCIsIkxpbmVDb2xvciI6bnVsbCwiTGluZVdlaWdodCI6MC4wLCJMaW5lVHlwZSI6MCwiUGFyZW50U3R5bGUiOm51bGx9LCJQYXJlbnRTdHlsZSI6bnVsbH0sIkhvcml6b250YWxDb25uZWN0b3JTdHlsZSI6eyIkaWQiOiIyMjkxIiwiTGluZUNvbG9yIjp7IiRpZCI6IjIyOTIiLCIkdHlwZSI6Ik5MUkUuQ29tbW9uLkRvbS5Tb2xpZENvbG9yQnJ1c2gsIE5MUkUuQ29tbW9uIiwiQ29sb3IiOnsiJGlkIjoiMjI5MyIsIkEiOjI1NSwiUiI6MjA0LCJHIjoyMDQsIkIiOjIwNH19LCJMaW5lV2VpZ2h0IjoxLjAsIkxpbmVUeXBlIjowLCJQYXJlbnRTdHlsZSI6bnVsbH0sIlZlcnRpY2FsQ29ubmVjdG9yU3R5bGUiOnsiJGlkIjoiMjI5NCIsIkxpbmVDb2xvciI6eyIkaWQiOiIyMjk1IiwiJHR5cGUiOiJOTFJFLkNvbW1vbi5Eb20uU29saWRDb2xvckJydXNoLCBOTFJFLkNvbW1vbiIsIkNvbG9yIjp7IiRpZCI6IjIyOTY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Mjk3IiwiTWFyZ2luIjp7IiRpZCI6IjIyOTgiLCJUb3AiOjAuMCwiTGVmdCI6NC4wLCJSaWdodCI6NC4wLCJCb3R0b20iOjAuMH0sIlBhZGRpbmciOnsiJGlkIjoiMjI5OSIsIlRvcCI6MC4wLCJMZWZ0IjowLjAsIlJpZ2h0IjowLjAsIkJvdHRvbSI6MC4wfSwiQmFja2dyb3VuZCI6eyIkaWQiOiIyMzAwIiwiQ29sb3IiOnsiJGlkIjoiMjMwMSIsIkEiOjI1NSwiUiI6MTExLCJHIjo0OSwiQiI6MTUyfX0sIklzVmlzaWJsZSI6dHJ1ZSwiV2lkdGgiOjAuMCwiSGVpZ2h0IjoxNi4wLCJCb3JkZXJTdHlsZSI6eyIkaWQiOiIyMzAyIiwiTGluZUNvbG9yIjp7IiRpZCI6IjIzMDMiLCIkdHlwZSI6Ik5MUkUuQ29tbW9uLkRvbS5Tb2xpZENvbG9yQnJ1c2gsIE5MUkUuQ29tbW9uIiwiQ29sb3IiOnsiJGlkIjoiMjMwNCIsIkEiOjI1NSwiUiI6MjU1LCJHIjoyNTUsIkIiOjI1NX19LCJMaW5lV2VpZ2h0IjoyLjAsIkxpbmVUeXBlIjowLCJQYXJlbnRTdHlsZSI6bnVsbH0sIlBhcmVudFN0eWxlIjpudWxsfSwiVGl0bGVTdHlsZSI6eyIkaWQiOiIyMzA1IiwiRm9udFNldHRpbmdzIjp7IiRpZCI6IjIzMDYiLCJGb250U2l6ZSI6MTEsIkZvbnROYW1lIjoiQ2FsaWJyaSIsIklzQm9sZCI6dHJ1ZSwiSXNJdGFsaWMiOmZhbHNlLCJJc1VuZGVybGluZWQiOmZhbHNlLCJQYXJlbnRTdHlsZSI6bnVsbH0sIkF1dG9TaXplIjowLCJGb3JlZ3JvdW5kIjp7IiRpZCI6IjIzMDciLCJDb2xvciI6eyIkaWQiOiIyMzA4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zMDkiLCJUb3AiOjAuMCwiTGVmdCI6MC4wLCJSaWdodCI6MC4wLCJCb3R0b20iOjAuMH0sIlBhZGRpbmciOnsiJGlkIjoiMjMxMCIsIlRvcCI6MC4wLCJMZWZ0IjowLjAsIlJpZ2h0IjowLjAsIkJvdHRvbSI6MC4wfSwiQmFja2dyb3VuZCI6eyIkaWQiOiIyMzExIiwiQ29sb3IiOnsiJGlkIjoiMjMxMiIsIkEiOjAsIlIiOjI1NSwiRyI6MjU1LCJCIjoyNTV9fSwiSXNWaXNpYmxlIjp0cnVlLCJXaWR0aCI6MC4wLCJIZWlnaHQiOjAuMCwiQm9yZGVyU3R5bGUiOnsiJGlkIjoiMjMxMyIsIkxpbmVDb2xvciI6bnVsbCwiTGluZVdlaWdodCI6MC4wLCJMaW5lVHlwZSI6MCwiUGFyZW50U3R5bGUiOm51bGx9LCJQYXJlbnRTdHlsZSI6bnVsbH0sIkRhdGVTdHlsZSI6eyIkaWQiOiIyMzE0IiwiRm9udFNldHRpbmdzIjp7IiRpZCI6IjIzMTUiLCJGb250U2l6ZSI6MTAsIkZvbnROYW1lIjoiQ2FsaWJyaSIsIklzQm9sZCI6ZmFsc2UsIklzSXRhbGljIjpmYWxzZSwiSXNVbmRlcmxpbmVkIjpmYWxzZSwiUGFyZW50U3R5bGUiOm51bGx9LCJBdXRvU2l6ZSI6MCwiRm9yZWdyb3VuZCI6eyIkaWQiOiIyMzE2IiwiQ29sb3IiOnsiJGlkIjoiMjMx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MxOCIsIlRvcCI6MC4wLCJMZWZ0IjowLjAsIlJpZ2h0IjowLjAsIkJvdHRvbSI6MC4wfSwiUGFkZGluZyI6eyIkaWQiOiIyMzE5IiwiVG9wIjowLjAsIkxlZnQiOjAuMCwiUmlnaHQiOjAuMCwiQm90dG9tIjowLjB9LCJCYWNrZ3JvdW5kIjp7IiRpZCI6IjIzMjAiLCJDb2xvciI6eyIkcmVmIjoiMjI4OSJ9fSwiSXNWaXNpYmxlIjp0cnVlLCJXaWR0aCI6MC4wLCJIZWlnaHQiOjAuMCwiQm9yZGVyU3R5bGUiOnsiJGlkIjoiMjMyMSIsIkxpbmVDb2xvciI6bnVsbCwiTGluZVdlaWdodCI6MC4wLCJMaW5lVHlwZSI6MCwiUGFyZW50U3R5bGUiOm51bGx9LCJQYXJlbnRTdHlsZSI6bnVsbH0sIkRhdGVGb3JtYXQiOnsiJGlkIjoiMjMy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IzIiwiRm9ybWF0IjowLCJJc1Zpc2libGUiOmZhbHNlLCJMYXN0S25vd25WaXNpYmlsaXR5U3RhdGUiOmZhbHNlfSwiSXNWaXNpYmxlIjp0cnVlLCJQYXJlbnRTdHlsZSI6bnVsbH0sIkluZGV4Ijo0NSwiU21hcnREdXJhdGlvbkFjdGl2YXRlZCI6ZmFsc2UsIkRhdGVGb3JtYXQiOnsiJHJlZiI6IjIzMjIifSwiV2Vla051bWJlcmluZyI6eyIkaWQiOiIyMzI0IiwiRm9ybWF0IjowLCJJc1Zpc2libGUiOmZhbHNlLCJMYXN0S25vd25WaXNpYmlsaXR5U3RhdGUiOmZhbHNlfSwiSWQiOiI3M2M0OWVhMi03NTI2LTQ5YmQtYmYzMC02YTQ2NjlkNTU4NTUiLCJJbXBvcnRJZCI6IjU1IiwiVGl0bGUiOiJTb2Z0d2FyZSBEZXNpZ24iLCJOb3RlIjpudWxsLCJIeXBlcmxpbmsiOnsiJGlkIjoiMjMyNSIsIkFkZHJlc3MiOm51bGwsIlN1YkFkZHJlc3MiOm51bGx9LCJJc0NoYW5nZWQiOmZhbHNlLCJJc05ldyI6ZmFsc2V9fSx7IiRpZCI6IjIzMjYiLCJfYXR0YWNoZWRNaWxlc3RvbmVzIjpbeyIkaWQiOiIyMzI3IiwiRGF0ZSI6IjIwMjEtMDItMTdUMjM6NTk6MDAiLCJTdHlsZSI6eyIkaWQiOiIyMzI4IiwiU2hhcGUiOjAsIkNvbm5lY3Rvck1hcmdpbiI6eyIkaWQiOiIyMzI5IiwiVG9wIjowLjAsIkxlZnQiOjIuMCwiUmlnaHQiOjIuMCwiQm90dG9tIjowLjB9LCJDb25uZWN0b3JTdHlsZSI6eyIkaWQiOiIyMzMwIiwiTGluZUNvbG9yIjp7IiRpZCI6IjIzMzEiLCIkdHlwZSI6Ik5MUkUuQ29tbW9uLkRvbS5Tb2xpZENvbG9yQnJ1c2gsIE5MUkUuQ29tbW9uIiwiQ29sb3IiOnsiJGlkIjoiMjMzMiIsIkEiOjEyNywiUiI6MCwiRyI6MCwiQiI6MH19LCJMaW5lV2VpZ2h0IjoxLjAsIkxpbmVUeXBlIjowLCJQYXJlbnRTdHlsZSI6bnVsbH0sIklzQmVsb3dUaW1lYmFuZCI6dHJ1ZSwiUG9zaXRpb25PblRhc2siOjEsIkhpZGVEYXRlIjpmYWxzZSwiU2hhcGVTaXplIjowLCJTcGFjaW5nIjoyLjAsIlBhZGRpbmciOnsiJHJlZiI6IjE0OTMifSwiU2hhcGVTdHlsZSI6eyIkaWQiOiIyMzMzIiwiTWFyZ2luIjp7IiRyZWYiOiI5OSJ9LCJQYWRkaW5nIjp7IiRyZWYiOiIxMDAifSwiQmFja2dyb3VuZCI6eyIkaWQiOiIyMzM0IiwiQ29sb3IiOnsiJGlkIjoiMjMzNSIsIkEiOjI1NSwiUiI6MCwiRyI6MCwiQiI6MH19LCJJc1Zpc2libGUiOnRydWUsIldpZHRoIjoxMi4wLCJIZWlnaHQiOjE0LjAsIkJvcmRlclN0eWxlIjp7IiRpZCI6IjIzMzYiLCJMaW5lQ29sb3IiOnsiJHJlZiI6IjM1NCJ9LCJMaW5lV2VpZ2h0IjowLjAsIkxpbmVUeXBlIjowLCJQYXJlbnRTdHlsZSI6bnVsbH0sIlBhcmVudFN0eWxlIjpudWxsfSwiVGl0bGVTdHlsZSI6eyIkaWQiOiIyMzM3IiwiRm9udFNldHRpbmdzIjp7IiRpZCI6IjIzMzgiLCJGb250U2l6ZSI6MTEsIkZvbnROYW1lIjoiQ2FsaWJyaSIsIklzQm9sZCI6dHJ1ZSwiSXNJdGFsaWMiOmZhbHNlLCJJc1VuZGVybGluZWQiOmZhbHNlLCJQYXJlbnRTdHlsZSI6bnVsbH0sIkF1dG9TaXplIjowLCJGb3JlZ3JvdW5kIjp7IiRpZCI6IjIzMzkiLCJDb2xvciI6eyIkaWQiOiIyMzQ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TAifSwiUGFkZGluZyI6eyIkcmVmIjoiMTExIn0sIkJhY2tncm91bmQiOnsiJGlkIjoiMjM0MSIsIkNvbG9yIjp7IiRpZCI6IjIzNDIiLCJBIjowLCJSIjoyNTUsIkciOjI1NSwiQiI6MjU1fX0sIklzVmlzaWJsZSI6ZmFsc2UsIldpZHRoIjowLjAsIkhlaWdodCI6MC4wLCJCb3JkZXJTdHlsZSI6eyIkaWQiOiIyMzQzIiwiTGluZUNvbG9yIjpudWxsLCJMaW5lV2VpZ2h0IjowLjAsIkxpbmVUeXBlIjowLCJQYXJlbnRTdHlsZSI6bnVsbH0sIlBhcmVudFN0eWxlIjpudWxsfSwiRGF0ZVN0eWxlIjp7IiRpZCI6IjIzNDQiLCJGb250U2V0dGluZ3MiOnsiJGlkIjoiMjM0NSIsIkZvbnRTaXplIjoxMCwiRm9udE5hbWUiOiJDYWxpYnJpIiwiSXNCb2xkIjpmYWxzZSwiSXNJdGFsaWMiOmZhbHNlLCJJc1VuZGVybGluZWQiOmZhbHNlLCJQYXJlbnRTdHlsZSI6bnVsbH0sIkF1dG9TaXplIjowLCJGb3JlZ3JvdW5kIjp7IiRpZCI6IjIzNDYiLCJDb2xvciI6eyIkaWQiOiIyMzQ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5In0sIlBhZGRpbmciOnsiJHJlZiI6IjEyMCJ9LCJCYWNrZ3JvdW5kIjp7IiRpZCI6IjIzNDgiLCJDb2xvciI6eyIkaWQiOiIyMzQ5IiwiQSI6MCwiUiI6MjU1LCJHIjoyNTUsIkIiOjI1NX19LCJJc1Zpc2libGUiOmZhbHNlLCJXaWR0aCI6MC4wLCJIZWlnaHQiOjAuMCwiQm9yZGVyU3R5bGUiOnsiJGlkIjoiMjM1MCIsIkxpbmVDb2xvciI6bnVsbCwiTGluZVdlaWdodCI6MC4wLCJMaW5lVHlwZSI6MCwiUGFyZW50U3R5bGUiOm51bGx9LCJQYXJlbnRTdHlsZSI6bnVsbH0sIkRhdGVGb3JtYXQiOnsiJHJlZiI6IjY2OCJ9LCJXZWVrTnVtYmVyaW5nIjp7IiRpZCI6IjIzNTEiLCJGb3JtYXQiOjAsIklzVmlzaWJsZSI6ZmFsc2UsIkxhc3RLbm93blZpc2liaWxpdHlTdGF0ZSI6ZmFsc2V9LCJJc1Zpc2libGUiOnRydWUsIlBhcmVudFN0eWxlIjpudWxsfSwiSW5kZXgiOjQ3LCJQZXJjZW50YWdlQ29tcGxldGUiOm51bGwsIlBvc2l0aW9uIjp7IlJhdGlvIjowLjAsIklzQ3VzdG9tIjpmYWxzZX0sIkRhdGVGb3JtYXQiOnsiJHJlZiI6IjY2OCJ9LCJXZWVrTnVtYmVyaW5nIjp7IiRpZCI6IjIzNTIiLCJGb3JtYXQiOjAsIklzVmlzaWJsZSI6ZmFsc2UsIkxhc3RLbm93blZpc2liaWxpdHlTdGF0ZSI6ZmFsc2V9LCJSZWxhdGVkVGFza0lkIjoiODg1MGVlZDQtNDExMS00Yjk5LTgwMmYtYWM4MWE1MGEwYmJjIiwiSWQiOiJlMWIyMTk5NS05NWM1LTQxZGEtYjczOC05ZjI3YTMzYTUyMWMiLCJJbXBvcnRJZCI6IiIsIlRpdGxlIjoiUmV2aWV3IiwiTm90ZSI6bnVsbCwiSHlwZXJsaW5rIjp7IiRpZCI6IjIzNTMiLCJBZGRyZXNzIjoiIiwiU3ViQWRkcmVzcyI6IiJ9LCJJc0NoYW5nZWQiOmZhbHNlLCJJc05ldyI6ZmFsc2V9XSwiVGFza0RlZmluaXRpb24iOnsiJGlkIjoiMjM1NCIsIkdyb3VwTmFtZSI6bnVsbCwiU3RhcnREYXRlIjoiMjAyMC0xMS0yNlQwMDowMDowMCIsIkVuZERhdGUiOiIyMDIxLTAyLTE3VDIzOjU5OjAwIiwiUGVyY2VudGFnZUNvbXBsZXRlIjpudWxsLCJTdHlsZSI6eyIkaWQiOiIyMzU1IiwiU2hhcGUiOjAsIlNoYXBlVGhpY2tuZXNzIjoxLCJEdXJhdGlvbkZvcm1hdCI6MCwiSW5jbHVkZU5vbldvcmtpbmdEYXlzSW5EdXJhdGlvbiI6ZmFsc2UsIlBlcmNlbnRhZ2VDb21wbGV0ZVN0eWxlIjp7IiRpZCI6IjIzNTYiLCJGb250U2V0dGluZ3MiOnsiJGlkIjoiMjM1NyIsIkZvbnRTaXplIjoxMCwiRm9udE5hbWUiOiJDYWxpYnJpIiwiSXNCb2xkIjpmYWxzZSwiSXNJdGFsaWMiOmZhbHNlLCJJc1VuZGVybGluZWQiOmZhbHNlLCJQYXJlbnRTdHlsZSI6bnVsbH0sIkF1dG9TaXplIjowLCJGb3JlZ3JvdW5kIjp7IiRpZCI6IjIzNTgiLCJDb2xvciI6eyIkaWQiOiIyMzU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zNjAiLCJUb3AiOjAuMCwiTGVmdCI6MC4wLCJSaWdodCI6MC4wLCJCb3R0b20iOjAuMH0sIlBhZGRpbmciOnsiJGlkIjoiMjM2MSIsIlRvcCI6MC4wLCJMZWZ0IjowLjAsIlJpZ2h0IjowLjAsIkJvdHRvbSI6MC4wfSwiQmFja2dyb3VuZCI6eyIkcmVmIjoiNDMifSwiSXNWaXNpYmxlIjp0cnVlLCJXaWR0aCI6MC4wLCJIZWlnaHQiOjAuMCwiQm9yZGVyU3R5bGUiOnsiJGlkIjoiMjM2MiIsIkxpbmVDb2xvciI6bnVsbCwiTGluZVdlaWdodCI6MC4wLCJMaW5lVHlwZSI6MCwiUGFyZW50U3R5bGUiOm51bGx9LCJQYXJlbnRTdHlsZSI6bnVsbH0sIkR1cmF0aW9uU3R5bGUiOnsiJGlkIjoiMjM2MyIsIkZvbnRTZXR0aW5ncyI6eyIkaWQiOiIyMzY0IiwiRm9udFNpemUiOjEwLCJGb250TmFtZSI6IkNhbGlicmkiLCJJc0JvbGQiOmZhbHNlLCJJc0l0YWxpYyI6ZmFsc2UsIklzVW5kZXJsaW5lZCI6ZmFsc2UsIlBhcmVudFN0eWxlIjpudWxsfSwiQXV0b1NpemUiOjAsIkZvcmVncm91bmQiOnsiJGlkIjoiMjM2NSIsIkNvbG9yIjp7IiRpZCI6IjIzN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zY3IiwiVG9wIjowLjAsIkxlZnQiOjAuMCwiUmlnaHQiOjAuMCwiQm90dG9tIjowLjB9LCJQYWRkaW5nIjp7IiRpZCI6IjIzNjgiLCJUb3AiOjAuMCwiTGVmdCI6MC4wLCJSaWdodCI6MC4wLCJCb3R0b20iOjAuMH0sIkJhY2tncm91bmQiOnsiJGlkIjoiMjM2OSIsIkNvbG9yIjp7IiRpZCI6IjIzNzAiLCJBIjo4OSwiUiI6MCwiRyI6MCwiQiI6MH19LCJJc1Zpc2libGUiOnRydWUsIldpZHRoIjowLjAsIkhlaWdodCI6MC4wLCJCb3JkZXJTdHlsZSI6eyIkaWQiOiIyMzcxIiwiTGluZUNvbG9yIjpudWxsLCJMaW5lV2VpZ2h0IjowLjAsIkxpbmVUeXBlIjowLCJQYXJlbnRTdHlsZSI6bnVsbH0sIlBhcmVudFN0eWxlIjpudWxsfSwiSG9yaXpvbnRhbENvbm5lY3RvclN0eWxlIjp7IiRpZCI6IjIzNzIiLCJMaW5lQ29sb3IiOnsiJGlkIjoiMjM3MyIsIiR0eXBlIjoiTkxSRS5Db21tb24uRG9tLlNvbGlkQ29sb3JCcnVzaCwgTkxSRS5Db21tb24iLCJDb2xvciI6eyIkaWQiOiIyMzc0IiwiQSI6MjU1LCJSIjoyMDQsIkciOjIwNCwiQiI6MjA0fX0sIkxpbmVXZWlnaHQiOjEuMCwiTGluZVR5cGUiOjAsIlBhcmVudFN0eWxlIjpudWxsfSwiVmVydGljYWxDb25uZWN0b3JTdHlsZSI6eyIkaWQiOiIyMzc1IiwiTGluZUNvbG9yIjp7IiRpZCI6IjIzNzYiLCIkdHlwZSI6Ik5MUkUuQ29tbW9uLkRvbS5Tb2xpZENvbG9yQnJ1c2gsIE5MUkUuQ29tbW9uIiwiQ29sb3IiOnsiJGlkIjoiMjM3N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zNzgiLCJNYXJnaW4iOnsiJGlkIjoiMjM3OSIsIlRvcCI6MC4wLCJMZWZ0Ijo0LjAsIlJpZ2h0Ijo0LjAsIkJvdHRvbSI6MC4wfSwiUGFkZGluZyI6eyIkaWQiOiIyMzgwIiwiVG9wIjowLjAsIkxlZnQiOjAuMCwiUmlnaHQiOjAuMCwiQm90dG9tIjowLjB9LCJCYWNrZ3JvdW5kIjp7IiRpZCI6IjIzODEiLCJDb2xvciI6eyIkaWQiOiIyMzgyIiwiQSI6MjU1LCJSIjoxMTIsIkciOjE3MywiQiI6NzF9fSwiSXNWaXNpYmxlIjp0cnVlLCJXaWR0aCI6MC4wLCJIZWlnaHQiOjE2LjAsIkJvcmRlclN0eWxlIjp7IiRpZCI6IjIzODMiLCJMaW5lQ29sb3IiOnsiJGlkIjoiMjM4NCIsIiR0eXBlIjoiTkxSRS5Db21tb24uRG9tLlNvbGlkQ29sb3JCcnVzaCwgTkxSRS5Db21tb24iLCJDb2xvciI6eyIkaWQiOiIyMzg1IiwiQSI6MjU1LCJSIjoyNTUsIkciOjI1NSwiQiI6MjU1fX0sIkxpbmVXZWlnaHQiOjIuMCwiTGluZVR5cGUiOjAsIlBhcmVudFN0eWxlIjpudWxsfSwiUGFyZW50U3R5bGUiOm51bGx9LCJUaXRsZVN0eWxlIjp7IiRpZCI6IjIzODYiLCJGb250U2V0dGluZ3MiOnsiJGlkIjoiMjM4NyIsIkZvbnRTaXplIjoxMSwiRm9udE5hbWUiOiJDYWxpYnJpIiwiSXNCb2xkIjp0cnVlLCJJc0l0YWxpYyI6ZmFsc2UsIklzVW5kZXJsaW5lZCI6ZmFsc2UsIlBhcmVudFN0eWxlIjpudWxsfSwiQXV0b1NpemUiOjAsIkZvcmVncm91bmQiOnsiJGlkIjoiMjM4OCIsIkNvbG9yIjp7IiRpZCI6IjIzOD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M5MCIsIlRvcCI6MC4wLCJMZWZ0IjowLjAsIlJpZ2h0IjowLjAsIkJvdHRvbSI6MC4wfSwiUGFkZGluZyI6eyIkaWQiOiIyMzkxIiwiVG9wIjowLjAsIkxlZnQiOjAuMCwiUmlnaHQiOjAuMCwiQm90dG9tIjowLjB9LCJCYWNrZ3JvdW5kIjp7IiRpZCI6IjIzOTIiLCJDb2xvciI6eyIkaWQiOiIyMzkzIiwiQSI6MCwiUiI6MjU1LCJHIjoyNTUsIkIiOjI1NX19LCJJc1Zpc2libGUiOnRydWUsIldpZHRoIjowLjAsIkhlaWdodCI6MC4wLCJCb3JkZXJTdHlsZSI6eyIkaWQiOiIyMzk0IiwiTGluZUNvbG9yIjpudWxsLCJMaW5lV2VpZ2h0IjowLjAsIkxpbmVUeXBlIjowLCJQYXJlbnRTdHlsZSI6bnVsbH0sIlBhcmVudFN0eWxlIjpudWxsfSwiRGF0ZVN0eWxlIjp7IiRpZCI6IjIzOTUiLCJGb250U2V0dGluZ3MiOnsiJGlkIjoiMjM5NiIsIkZvbnRTaXplIjoxMCwiRm9udE5hbWUiOiJDYWxpYnJpIiwiSXNCb2xkIjpmYWxzZSwiSXNJdGFsaWMiOmZhbHNlLCJJc1VuZGVybGluZWQiOmZhbHNlLCJQYXJlbnRTdHlsZSI6bnVsbH0sIkF1dG9TaXplIjowLCJGb3JlZ3JvdW5kIjp7IiRpZCI6IjIzOTciLCJDb2xvciI6eyIkaWQiOiIyMzk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zk5IiwiVG9wIjowLjAsIkxlZnQiOjAuMCwiUmlnaHQiOjAuMCwiQm90dG9tIjowLjB9LCJQYWRkaW5nIjp7IiRpZCI6IjI0MDAiLCJUb3AiOjAuMCwiTGVmdCI6MC4wLCJSaWdodCI6MC4wLCJCb3R0b20iOjAuMH0sIkJhY2tncm91bmQiOnsiJGlkIjoiMjQwMSIsIkNvbG9yIjp7IiRyZWYiOiIyMzcwIn19LCJJc1Zpc2libGUiOnRydWUsIldpZHRoIjowLjAsIkhlaWdodCI6MC4wLCJCb3JkZXJTdHlsZSI6eyIkaWQiOiIyNDAyIiwiTGluZUNvbG9yIjpudWxsLCJMaW5lV2VpZ2h0IjowLjAsIkxpbmVUeXBlIjowLCJQYXJlbnRTdHlsZSI6bnVsbH0sIlBhcmVudFN0eWxlIjpudWxsfSwiRGF0ZUZvcm1hdCI6eyIkaWQiOiIyNDA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MDQiLCJGb3JtYXQiOjAsIklzVmlzaWJsZSI6ZmFsc2UsIkxhc3RLbm93blZpc2liaWxpdHlTdGF0ZSI6ZmFsc2V9LCJJc1Zpc2libGUiOnRydWUsIlBhcmVudFN0eWxlIjpudWxsfSwiSW5kZXgiOjQ2LCJTbWFydER1cmF0aW9uQWN0aXZhdGVkIjpmYWxzZSwiRGF0ZUZvcm1hdCI6eyIkcmVmIjoiMjQwMyJ9LCJXZWVrTnVtYmVyaW5nIjp7IiRpZCI6IjI0MDUiLCJGb3JtYXQiOjAsIklzVmlzaWJsZSI6ZmFsc2UsIkxhc3RLbm93blZpc2liaWxpdHlTdGF0ZSI6ZmFsc2V9LCJJZCI6Ijg4NTBlZWQ0LTQxMTEtNGI5OS04MDJmLWFjODFhNTBhMGJiYyIsIkltcG9ydElkIjoiNTkiLCJUaXRsZSI6IlZhbGlkYXRpb24gVGVzdGluZyIsIk5vdGUiOm51bGwsIkh5cGVybGluayI6eyIkaWQiOiIyNDA2IiwiQWRkcmVzcyI6bnVsbCwiU3ViQWRkcmVzcyI6bnVsbH0sIklzQ2hhbmdlZCI6ZmFsc2UsIklzTmV3IjpmYWxzZX19LHsiJGlkIjoiMjQwNyIsIl9hdHRhY2hlZE1pbGVzdG9uZXMiOltdLCJUYXNrRGVmaW5pdGlvbiI6eyIkaWQiOiIyNDA4IiwiR3JvdXBOYW1lIjpudWxsLCJTdGFydERhdGUiOiIyMDIxLTAyLTE4VDAwOjAwOjAwIiwiRW5kRGF0ZSI6IjIwMjEtMDMtMDNUMjM6NTk6MDAiLCJQZXJjZW50YWdlQ29tcGxldGUiOm51bGwsIlN0eWxlIjp7IiRpZCI6IjI0MDkiLCJTaGFwZSI6MCwiU2hhcGVUaGlja25lc3MiOjEsIkR1cmF0aW9uRm9ybWF0IjowLCJJbmNsdWRlTm9uV29ya2luZ0RheXNJbkR1cmF0aW9uIjpmYWxzZSwiUGVyY2VudGFnZUNvbXBsZXRlU3R5bGUiOnsiJGlkIjoiMjQxMCIsIkZvbnRTZXR0aW5ncyI6eyIkaWQiOiIyNDExIiwiRm9udFNpemUiOjEwLCJGb250TmFtZSI6IkNhbGlicmkiLCJJc0JvbGQiOmZhbHNlLCJJc0l0YWxpYyI6ZmFsc2UsIklzVW5kZXJsaW5lZCI6ZmFsc2UsIlBhcmVudFN0eWxlIjpudWxsfSwiQXV0b1NpemUiOjAsIkZvcmVncm91bmQiOnsiJGlkIjoiMjQxMiIsIkNvbG9yIjp7IiRpZCI6IjI0MT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QxNCIsIlRvcCI6MC4wLCJMZWZ0IjowLjAsIlJpZ2h0IjowLjAsIkJvdHRvbSI6MC4wfSwiUGFkZGluZyI6eyIkaWQiOiIyNDE1IiwiVG9wIjowLjAsIkxlZnQiOjAuMCwiUmlnaHQiOjAuMCwiQm90dG9tIjowLjB9LCJCYWNrZ3JvdW5kIjp7IiRyZWYiOiI0MyJ9LCJJc1Zpc2libGUiOnRydWUsIldpZHRoIjowLjAsIkhlaWdodCI6MC4wLCJCb3JkZXJTdHlsZSI6eyIkaWQiOiIyNDE2IiwiTGluZUNvbG9yIjpudWxsLCJMaW5lV2VpZ2h0IjowLjAsIkxpbmVUeXBlIjowLCJQYXJlbnRTdHlsZSI6bnVsbH0sIlBhcmVudFN0eWxlIjpudWxsfSwiRHVyYXRpb25TdHlsZSI6eyIkaWQiOiIyNDE3IiwiRm9udFNldHRpbmdzIjp7IiRpZCI6IjI0MTgiLCJGb250U2l6ZSI6MTAsIkZvbnROYW1lIjoiQ2FsaWJyaSIsIklzQm9sZCI6ZmFsc2UsIklzSXRhbGljIjpmYWxzZSwiSXNVbmRlcmxpbmVkIjpmYWxzZSwiUGFyZW50U3R5bGUiOm51bGx9LCJBdXRvU2l6ZSI6MCwiRm9yZWdyb3VuZCI6eyIkaWQiOiIyNDE5IiwiQ29sb3IiOnsiJGlkIjoiMjQ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0MjEiLCJUb3AiOjAuMCwiTGVmdCI6MC4wLCJSaWdodCI6MC4wLCJCb3R0b20iOjAuMH0sIlBhZGRpbmciOnsiJGlkIjoiMjQyMiIsIlRvcCI6MC4wLCJMZWZ0IjowLjAsIlJpZ2h0IjowLjAsIkJvdHRvbSI6MC4wfSwiQmFja2dyb3VuZCI6eyIkaWQiOiIyNDIzIiwiQ29sb3IiOnsiJGlkIjoiMjQyNCIsIkEiOjg5LCJSIjowLCJHIjowLCJCIjowfX0sIklzVmlzaWJsZSI6dHJ1ZSwiV2lkdGgiOjAuMCwiSGVpZ2h0IjowLjAsIkJvcmRlclN0eWxlIjp7IiRpZCI6IjI0MjUiLCJMaW5lQ29sb3IiOm51bGwsIkxpbmVXZWlnaHQiOjAuMCwiTGluZVR5cGUiOjAsIlBhcmVudFN0eWxlIjpudWxsfSwiUGFyZW50U3R5bGUiOm51bGx9LCJIb3Jpem9udGFsQ29ubmVjdG9yU3R5bGUiOnsiJGlkIjoiMjQyNiIsIkxpbmVDb2xvciI6eyIkaWQiOiIyNDI3IiwiJHR5cGUiOiJOTFJFLkNvbW1vbi5Eb20uU29saWRDb2xvckJydXNoLCBOTFJFLkNvbW1vbiIsIkNvbG9yIjp7IiRpZCI6IjI0MjgiLCJBIjoyNTUsIlIiOjIwNCwiRyI6MjA0LCJCIjoyMDR9fSwiTGluZVdlaWdodCI6MS4wLCJMaW5lVHlwZSI6MCwiUGFyZW50U3R5bGUiOm51bGx9LCJWZXJ0aWNhbENvbm5lY3RvclN0eWxlIjp7IiRpZCI6IjI0MjkiLCJMaW5lQ29sb3IiOnsiJGlkIjoiMjQzMCIsIiR0eXBlIjoiTkxSRS5Db21tb24uRG9tLlNvbGlkQ29sb3JCcnVzaCwgTkxSRS5Db21tb24iLCJDb2xvciI6eyIkaWQiOiIyNDMx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QzMiIsIk1hcmdpbiI6eyIkaWQiOiIyNDMzIiwiVG9wIjowLjAsIkxlZnQiOjQuMCwiUmlnaHQiOjQuMCwiQm90dG9tIjowLjB9LCJQYWRkaW5nIjp7IiRpZCI6IjI0MzQiLCJUb3AiOjAuMCwiTGVmdCI6MC4wLCJSaWdodCI6MC4wLCJCb3R0b20iOjAuMH0sIkJhY2tncm91bmQiOnsiJGlkIjoiMjQzNSIsIkNvbG9yIjp7IiRpZCI6IjI0MzYiLCJBIjoyNTUsIlIiOjIzNywiRyI6MTI1LCJCIjo0OX19LCJJc1Zpc2libGUiOnRydWUsIldpZHRoIjowLjAsIkhlaWdodCI6MTYuMCwiQm9yZGVyU3R5bGUiOnsiJGlkIjoiMjQzNyIsIkxpbmVDb2xvciI6eyIkaWQiOiIyNDM4IiwiJHR5cGUiOiJOTFJFLkNvbW1vbi5Eb20uU29saWRDb2xvckJydXNoLCBOTFJFLkNvbW1vbiIsIkNvbG9yIjp7IiRpZCI6IjI0MzkiLCJBIjoyNTUsIlIiOjI1NSwiRyI6MjU1LCJCIjoyNTV9fSwiTGluZVdlaWdodCI6Mi4wLCJMaW5lVHlwZSI6MCwiUGFyZW50U3R5bGUiOm51bGx9LCJQYXJlbnRTdHlsZSI6bnVsbH0sIlRpdGxlU3R5bGUiOnsiJGlkIjoiMjQ0MCIsIkZvbnRTZXR0aW5ncyI6eyIkaWQiOiIyNDQxIiwiRm9udFNpemUiOjExLCJGb250TmFtZSI6IkNhbGlicmkiLCJJc0JvbGQiOnRydWUsIklzSXRhbGljIjpmYWxzZSwiSXNVbmRlcmxpbmVkIjpmYWxzZSwiUGFyZW50U3R5bGUiOm51bGx9LCJBdXRvU2l6ZSI6MCwiRm9yZWdyb3VuZCI6eyIkaWQiOiIyNDQyIiwiQ29sb3IiOnsiJGlkIjoiMjQ0M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NDQ0IiwiVG9wIjowLjAsIkxlZnQiOjAuMCwiUmlnaHQiOjAuMCwiQm90dG9tIjowLjB9LCJQYWRkaW5nIjp7IiRpZCI6IjI0NDUiLCJUb3AiOjAuMCwiTGVmdCI6MC4wLCJSaWdodCI6MC4wLCJCb3R0b20iOjAuMH0sIkJhY2tncm91bmQiOnsiJGlkIjoiMjQ0NiIsIkNvbG9yIjp7IiRpZCI6IjI0NDciLCJBIjowLCJSIjoyNTUsIkciOjI1NSwiQiI6MjU1fX0sIklzVmlzaWJsZSI6dHJ1ZSwiV2lkdGgiOjAuMCwiSGVpZ2h0IjowLjAsIkJvcmRlclN0eWxlIjp7IiRpZCI6IjI0NDgiLCJMaW5lQ29sb3IiOm51bGwsIkxpbmVXZWlnaHQiOjAuMCwiTGluZVR5cGUiOjAsIlBhcmVudFN0eWxlIjpudWxsfSwiUGFyZW50U3R5bGUiOm51bGx9LCJEYXRlU3R5bGUiOnsiJGlkIjoiMjQ0OSIsIkZvbnRTZXR0aW5ncyI6eyIkaWQiOiIyNDUwIiwiRm9udFNpemUiOjEwLCJGb250TmFtZSI6IkNhbGlicmkiLCJJc0JvbGQiOmZhbHNlLCJJc0l0YWxpYyI6ZmFsc2UsIklzVW5kZXJsaW5lZCI6ZmFsc2UsIlBhcmVudFN0eWxlIjpudWxsfSwiQXV0b1NpemUiOjAsIkZvcmVncm91bmQiOnsiJGlkIjoiMjQ1MSIsIkNvbG9yIjp7IiRpZCI6IjI0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0NTMiLCJUb3AiOjAuMCwiTGVmdCI6MC4wLCJSaWdodCI6MC4wLCJCb3R0b20iOjAuMH0sIlBhZGRpbmciOnsiJGlkIjoiMjQ1NCIsIlRvcCI6MC4wLCJMZWZ0IjowLjAsIlJpZ2h0IjowLjAsIkJvdHRvbSI6MC4wfSwiQmFja2dyb3VuZCI6eyIkaWQiOiIyNDU1IiwiQ29sb3IiOnsiJHJlZiI6IjI0MjQifX0sIklzVmlzaWJsZSI6dHJ1ZSwiV2lkdGgiOjAuMCwiSGVpZ2h0IjowLjAsIkJvcmRlclN0eWxlIjp7IiRpZCI6IjI0NTYiLCJMaW5lQ29sb3IiOm51bGwsIkxpbmVXZWlnaHQiOjAuMCwiTGluZVR5cGUiOjAsIlBhcmVudFN0eWxlIjpudWxsfSwiUGFyZW50U3R5bGUiOm51bGx9LCJEYXRlRm9ybWF0Ijp7IiRpZCI6IjI0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Q1OCIsIkZvcm1hdCI6MCwiSXNWaXNpYmxlIjpmYWxzZSwiTGFzdEtub3duVmlzaWJpbGl0eVN0YXRlIjpmYWxzZX0sIklzVmlzaWJsZSI6dHJ1ZSwiUGFyZW50U3R5bGUiOm51bGx9LCJJbmRleCI6NDcsIlNtYXJ0RHVyYXRpb25BY3RpdmF0ZWQiOmZhbHNlLCJEYXRlRm9ybWF0Ijp7IiRyZWYiOiIyNDU3In0sIldlZWtOdW1iZXJpbmciOnsiJGlkIjoiMjQ1OSIsIkZvcm1hdCI6MCwiSXNWaXNpYmxlIjpmYWxzZSwiTGFzdEtub3duVmlzaWJpbGl0eVN0YXRlIjpmYWxzZX0sIklkIjoiZDFmNDc3MGMtMzAwZS00ZDIyLTlmOGUtNjg3ZWVhM2I1YzA4IiwiSW1wb3J0SWQiOiI2MSIsIlRpdGxlIjoiRGVwbG95bWVudCIsIk5vdGUiOm51bGwsIkh5cGVybGluayI6eyIkaWQiOiIyNDYwIiwiQWRkcmVzcyI6bnVsbCwiU3ViQWRkcmVzcyI6bnVsbH0sIklzQ2hhbmdlZCI6ZmFsc2UsIklzTmV3IjpmYWxzZX19LHsiJGlkIjoiMjQ2MSIsIl9hdHRhY2hlZE1pbGVzdG9uZXMiOlt7IiRpZCI6IjI0NjIiLCJEYXRlIjoiMjAyMC0xMS0yNVQyMzo1OTowMCIsIlN0eWxlIjp7IiRpZCI6IjI0NjMiLCJTaGFwZSI6MCwiQ29ubmVjdG9yTWFyZ2luIjp7IiRpZCI6IjI0NjQiLCJUb3AiOjAuMCwiTGVmdCI6Mi4wLCJSaWdodCI6Mi4wLCJCb3R0b20iOjAuMH0sIkNvbm5lY3RvclN0eWxlIjp7IiRpZCI6IjI0NjUiLCJMaW5lQ29sb3IiOnsiJGlkIjoiMjQ2NiIsIiR0eXBlIjoiTkxSRS5Db21tb24uRG9tLlNvbGlkQ29sb3JCcnVzaCwgTkxSRS5Db21tb24iLCJDb2xvciI6eyIkaWQiOiIyNDY3IiwiQSI6MTI3LCJSIjowLCJHIjowLCJCIjowfX0sIkxpbmVXZWlnaHQiOjEuMCwiTGluZVR5cGUiOjAsIlBhcmVudFN0eWxlIjpudWxsfSwiSXNCZWxvd1RpbWViYW5kIjp0cnVlLCJQb3NpdGlvbk9uVGFzayI6MSwiSGlkZURhdGUiOmZhbHNlLCJTaGFwZVNpemUiOjAsIlNwYWNpbmciOjIuMCwiUGFkZGluZyI6eyIkcmVmIjoiMTQ5MyJ9LCJTaGFwZVN0eWxlIjp7IiRpZCI6IjI0NjgiLCJNYXJnaW4iOnsiJHJlZiI6Ijk5In0sIlBhZGRpbmciOnsiJHJlZiI6IjEwMCJ9LCJCYWNrZ3JvdW5kIjp7IiRpZCI6IjI0NjkiLCJDb2xvciI6eyIkaWQiOiIyNDcwIiwiQSI6MjU1LCJSIjowLCJHIjowLCJCIjowfX0sIklzVmlzaWJsZSI6dHJ1ZSwiV2lkdGgiOjEyLjAsIkhlaWdodCI6MTQuMCwiQm9yZGVyU3R5bGUiOnsiJGlkIjoiMjQ3MSIsIkxpbmVDb2xvciI6eyIkcmVmIjoiMzU0In0sIkxpbmVXZWlnaHQiOjAuMCwiTGluZVR5cGUiOjAsIlBhcmVudFN0eWxlIjpudWxsfSwiUGFyZW50U3R5bGUiOm51bGx9LCJUaXRsZVN0eWxlIjp7IiRpZCI6IjI0NzIiLCJGb250U2V0dGluZ3MiOnsiJGlkIjoiMjQ3MyIsIkZvbnRTaXplIjoxMSwiRm9udE5hbWUiOiJDYWxpYnJpIiwiSXNCb2xkIjp0cnVlLCJJc0l0YWxpYyI6ZmFsc2UsIklzVW5kZXJsaW5lZCI6ZmFsc2UsIlBhcmVudFN0eWxlIjpudWxsfSwiQXV0b1NpemUiOjAsIkZvcmVncm91bmQiOnsiJGlkIjoiMjQ3NCIsIkNvbG9yIjp7IiRpZCI6IjI0NzU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yNDc2IiwiQ29sb3IiOnsiJGlkIjoiMjQ3NyIsIkEiOjAsIlIiOjI1NSwiRyI6MjU1LCJCIjoyNTV9fSwiSXNWaXNpYmxlIjpmYWxzZSwiV2lkdGgiOjAuMCwiSGVpZ2h0IjowLjAsIkJvcmRlclN0eWxlIjp7IiRpZCI6IjI0NzgiLCJMaW5lQ29sb3IiOm51bGwsIkxpbmVXZWlnaHQiOjAuMCwiTGluZVR5cGUiOjAsIlBhcmVudFN0eWxlIjpudWxsfSwiUGFyZW50U3R5bGUiOm51bGx9LCJEYXRlU3R5bGUiOnsiJGlkIjoiMjQ3OSIsIkZvbnRTZXR0aW5ncyI6eyIkaWQiOiIyNDgwIiwiRm9udFNpemUiOjEwLCJGb250TmFtZSI6IkNhbGlicmkiLCJJc0JvbGQiOmZhbHNlLCJJc0l0YWxpYyI6ZmFsc2UsIklzVW5kZXJsaW5lZCI6ZmFsc2UsIlBhcmVudFN0eWxlIjpudWxsfSwiQXV0b1NpemUiOjAsIkZvcmVncm91bmQiOnsiJGlkIjoiMjQ4MSIsIkNvbG9yIjp7IiRpZCI6IjI0OD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MjQ4MyIsIkNvbG9yIjp7IiRpZCI6IjI0ODQiLCJBIjowLCJSIjoyNTUsIkciOjI1NSwiQiI6MjU1fX0sIklzVmlzaWJsZSI6ZmFsc2UsIldpZHRoIjowLjAsIkhlaWdodCI6MC4wLCJCb3JkZXJTdHlsZSI6eyIkaWQiOiIyNDg1IiwiTGluZUNvbG9yIjpudWxsLCJMaW5lV2VpZ2h0IjowLjAsIkxpbmVUeXBlIjowLCJQYXJlbnRTdHlsZSI6bnVsbH0sIlBhcmVudFN0eWxlIjpudWxsfSwiRGF0ZUZvcm1hdCI6eyIkcmVmIjoiNjY4In0sIldlZWtOdW1iZXJpbmciOnsiJGlkIjoiMjQ4NiIsIkZvcm1hdCI6MCwiSXNWaXNpYmxlIjpmYWxzZSwiTGFzdEtub3duVmlzaWJpbGl0eVN0YXRlIjpmYWxzZX0sIklzVmlzaWJsZSI6dHJ1ZSwiUGFyZW50U3R5bGUiOm51bGx9LCJJbmRleCI6NDksIlBlcmNlbnRhZ2VDb21wbGV0ZSI6bnVsbCwiUG9zaXRpb24iOnsiUmF0aW8iOjAuMCwiSXNDdXN0b20iOmZhbHNlfSwiRGF0ZUZvcm1hdCI6eyIkcmVmIjoiNjY4In0sIldlZWtOdW1iZXJpbmciOnsiJGlkIjoiMjQ4NyIsIkZvcm1hdCI6MCwiSXNWaXNpYmxlIjpmYWxzZSwiTGFzdEtub3duVmlzaWJpbGl0eVN0YXRlIjpmYWxzZX0sIlJlbGF0ZWRUYXNrSWQiOiJlMmFjODc5Mi0yNGRjLTRiNGYtYjM2NC1hZDRlNmY1MjZkMzYiLCJJZCI6ImQwMjZkNmNhLWQxYmMtNDA4ZS1iYzNjLTdmYzU5N2ZhZWIzYSIsIkltcG9ydElkIjoiIiwiVGl0bGUiOiJSZXZpZXciLCJOb3RlIjpudWxsLCJIeXBlcmxpbmsiOnsiJGlkIjoiMjQ4OCIsIkFkZHJlc3MiOiIiLCJTdWJBZGRyZXNzIjoiIn0sIklzQ2hhbmdlZCI6ZmFsc2UsIklzTmV3IjpmYWxzZX1dLCJUYXNrRGVmaW5pdGlvbiI6eyIkaWQiOiIyNDg5IiwiR3JvdXBOYW1lIjpudWxsLCJTdGFydERhdGUiOiIyMDIwLTA3LTIzVDAwOjAwOjAwIiwiRW5kRGF0ZSI6IjIwMjAtMTEtMjVUMjM6NTk6MDAiLCJQZXJjZW50YWdlQ29tcGxldGUiOm51bGwsIlN0eWxlIjp7IiRpZCI6IjI0OTAiLCJTaGFwZSI6MCwiU2hhcGVUaGlja25lc3MiOjEsIkR1cmF0aW9uRm9ybWF0IjowLCJJbmNsdWRlTm9uV29ya2luZ0RheXNJbkR1cmF0aW9uIjpmYWxzZSwiUGVyY2VudGFnZUNvbXBsZXRlU3R5bGUiOnsiJGlkIjoiMjQ5MSIsIkZvbnRTZXR0aW5ncyI6eyIkaWQiOiIyNDkyIiwiRm9udFNpemUiOjEwLCJGb250TmFtZSI6IkNhbGlicmkiLCJJc0JvbGQiOmZhbHNlLCJJc0l0YWxpYyI6ZmFsc2UsIklzVW5kZXJsaW5lZCI6ZmFsc2UsIlBhcmVudFN0eWxlIjpudWxsfSwiQXV0b1NpemUiOjAsIkZvcmVncm91bmQiOnsiJGlkIjoiMjQ5MyIsIkNvbG9yIjp7IiRpZCI6IjI0OT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Q5NSIsIlRvcCI6MC4wLCJMZWZ0IjowLjAsIlJpZ2h0IjowLjAsIkJvdHRvbSI6MC4wfSwiUGFkZGluZyI6eyIkaWQiOiIyNDk2IiwiVG9wIjowLjAsIkxlZnQiOjAuMCwiUmlnaHQiOjAuMCwiQm90dG9tIjowLjB9LCJCYWNrZ3JvdW5kIjp7IiRyZWYiOiI0MyJ9LCJJc1Zpc2libGUiOnRydWUsIldpZHRoIjowLjAsIkhlaWdodCI6MC4wLCJCb3JkZXJTdHlsZSI6eyIkaWQiOiIyNDk3IiwiTGluZUNvbG9yIjpudWxsLCJMaW5lV2VpZ2h0IjowLjAsIkxpbmVUeXBlIjowLCJQYXJlbnRTdHlsZSI6bnVsbH0sIlBhcmVudFN0eWxlIjpudWxsfSwiRHVyYXRpb25TdHlsZSI6eyIkaWQiOiIyNDk4IiwiRm9udFNldHRpbmdzIjp7IiRpZCI6IjI0OTkiLCJGb250U2l6ZSI6MTAsIkZvbnROYW1lIjoiQ2FsaWJyaSIsIklzQm9sZCI6ZmFsc2UsIklzSXRhbGljIjpmYWxzZSwiSXNVbmRlcmxpbmVkIjpmYWxzZSwiUGFyZW50U3R5bGUiOm51bGx9LCJBdXRvU2l6ZSI6MCwiRm9yZWdyb3VuZCI6eyIkaWQiOiIyNTAwIiwiQ29sb3IiOnsiJGlkIjoiMjUw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1MDIiLCJUb3AiOjAuMCwiTGVmdCI6MC4wLCJSaWdodCI6MC4wLCJCb3R0b20iOjAuMH0sIlBhZGRpbmciOnsiJGlkIjoiMjUwMyIsIlRvcCI6MC4wLCJMZWZ0IjowLjAsIlJpZ2h0IjowLjAsIkJvdHRvbSI6MC4wfSwiQmFja2dyb3VuZCI6eyIkaWQiOiIyNTA0IiwiQ29sb3IiOnsiJGlkIjoiMjUwNSIsIkEiOjg5LCJSIjowLCJHIjowLCJCIjowfX0sIklzVmlzaWJsZSI6dHJ1ZSwiV2lkdGgiOjAuMCwiSGVpZ2h0IjowLjAsIkJvcmRlclN0eWxlIjp7IiRpZCI6IjI1MDYiLCJMaW5lQ29sb3IiOm51bGwsIkxpbmVXZWlnaHQiOjAuMCwiTGluZVR5cGUiOjAsIlBhcmVudFN0eWxlIjpudWxsfSwiUGFyZW50U3R5bGUiOm51bGx9LCJIb3Jpem9udGFsQ29ubmVjdG9yU3R5bGUiOnsiJGlkIjoiMjUwNyIsIkxpbmVDb2xvciI6eyIkaWQiOiIyNTA4IiwiJHR5cGUiOiJOTFJFLkNvbW1vbi5Eb20uU29saWRDb2xvckJydXNoLCBOTFJFLkNvbW1vbiIsIkNvbG9yIjp7IiRpZCI6IjI1MDkiLCJBIjoyNTUsIlIiOjIwNCwiRyI6MjA0LCJCIjoyMDR9fSwiTGluZVdlaWdodCI6MS4wLCJMaW5lVHlwZSI6MCwiUGFyZW50U3R5bGUiOm51bGx9LCJWZXJ0aWNhbENvbm5lY3RvclN0eWxlIjp7IiRpZCI6IjI1MTAiLCJMaW5lQ29sb3IiOnsiJGlkIjoiMjUxMSIsIiR0eXBlIjoiTkxSRS5Db21tb24uRG9tLlNvbGlkQ29sb3JCcnVzaCwgTkxSRS5Db21tb24iLCJDb2xvciI6eyIkaWQiOiIyNTEy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UxMyIsIk1hcmdpbiI6eyIkaWQiOiIyNTE0IiwiVG9wIjowLjAsIkxlZnQiOjQuMCwiUmlnaHQiOjQuMCwiQm90dG9tIjowLjB9LCJQYWRkaW5nIjp7IiRpZCI6IjI1MTUiLCJUb3AiOjAuMCwiTGVmdCI6MC4wLCJSaWdodCI6MC4wLCJCb3R0b20iOjAuMH0sIkJhY2tncm91bmQiOnsiJGlkIjoiMjUxNiIsIkNvbG9yIjp7IiRpZCI6IjI1MTciLCJBIjoyNTUsIlIiOjE3OCwiRyI6MTQsIkIiOjE4fX0sIklzVmlzaWJsZSI6dHJ1ZSwiV2lkdGgiOjAuMCwiSGVpZ2h0IjoxNi4wLCJCb3JkZXJTdHlsZSI6eyIkaWQiOiIyNTE4IiwiTGluZUNvbG9yIjp7IiRpZCI6IjI1MTkiLCIkdHlwZSI6Ik5MUkUuQ29tbW9uLkRvbS5Tb2xpZENvbG9yQnJ1c2gsIE5MUkUuQ29tbW9uIiwiQ29sb3IiOnsiJGlkIjoiMjUyMCIsIkEiOjI1NSwiUiI6MjU1LCJHIjoyNTUsIkIiOjI1NX19LCJMaW5lV2VpZ2h0IjoyLjAsIkxpbmVUeXBlIjowLCJQYXJlbnRTdHlsZSI6bnVsbH0sIlBhcmVudFN0eWxlIjpudWxsfSwiVGl0bGVTdHlsZSI6eyIkaWQiOiIyNTIxIiwiRm9udFNldHRpbmdzIjp7IiRpZCI6IjI1MjIiLCJGb250U2l6ZSI6MTEsIkZvbnROYW1lIjoiQ2FsaWJyaSIsIklzQm9sZCI6dHJ1ZSwiSXNJdGFsaWMiOmZhbHNlLCJJc1VuZGVybGluZWQiOmZhbHNlLCJQYXJlbnRTdHlsZSI6bnVsbH0sIkF1dG9TaXplIjowLCJGb3JlZ3JvdW5kIjp7IiRpZCI6IjI1MjMiLCJDb2xvciI6eyIkaWQiOiIyNTI0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1MjUiLCJUb3AiOjAuMCwiTGVmdCI6MC4wLCJSaWdodCI6MC4wLCJCb3R0b20iOjAuMH0sIlBhZGRpbmciOnsiJGlkIjoiMjUyNiIsIlRvcCI6MC4wLCJMZWZ0IjowLjAsIlJpZ2h0IjowLjAsIkJvdHRvbSI6MC4wfSwiQmFja2dyb3VuZCI6eyIkaWQiOiIyNTI3IiwiQ29sb3IiOnsiJGlkIjoiMjUyOCIsIkEiOjAsIlIiOjI1NSwiRyI6MjU1LCJCIjoyNTV9fSwiSXNWaXNpYmxlIjp0cnVlLCJXaWR0aCI6MC4wLCJIZWlnaHQiOjAuMCwiQm9yZGVyU3R5bGUiOnsiJGlkIjoiMjUyOSIsIkxpbmVDb2xvciI6bnVsbCwiTGluZVdlaWdodCI6MC4wLCJMaW5lVHlwZSI6MCwiUGFyZW50U3R5bGUiOm51bGx9LCJQYXJlbnRTdHlsZSI6bnVsbH0sIkRhdGVTdHlsZSI6eyIkaWQiOiIyNTMwIiwiRm9udFNldHRpbmdzIjp7IiRpZCI6IjI1MzEiLCJGb250U2l6ZSI6MTAsIkZvbnROYW1lIjoiQ2FsaWJyaSIsIklzQm9sZCI6ZmFsc2UsIklzSXRhbGljIjpmYWxzZSwiSXNVbmRlcmxpbmVkIjpmYWxzZSwiUGFyZW50U3R5bGUiOm51bGx9LCJBdXRvU2l6ZSI6MCwiRm9yZWdyb3VuZCI6eyIkaWQiOiIyNTMyIiwiQ29sb3IiOnsiJGlkIjoiMjU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UzNCIsIlRvcCI6MC4wLCJMZWZ0IjowLjAsIlJpZ2h0IjowLjAsIkJvdHRvbSI6MC4wfSwiUGFkZGluZyI6eyIkaWQiOiIyNTM1IiwiVG9wIjowLjAsIkxlZnQiOjAuMCwiUmlnaHQiOjAuMCwiQm90dG9tIjowLjB9LCJCYWNrZ3JvdW5kIjp7IiRpZCI6IjI1MzYiLCJDb2xvciI6eyIkcmVmIjoiMjUwNSJ9fSwiSXNWaXNpYmxlIjp0cnVlLCJXaWR0aCI6MC4wLCJIZWlnaHQiOjAuMCwiQm9yZGVyU3R5bGUiOnsiJGlkIjoiMjUzNyIsIkxpbmVDb2xvciI6bnVsbCwiTGluZVdlaWdodCI6MC4wLCJMaW5lVHlwZSI6MCwiUGFyZW50U3R5bGUiOm51bGx9LCJQYXJlbnRTdHlsZSI6bnVsbH0sIkRhdGVGb3JtYXQiOnsiJGlkIjoiMjUz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M5IiwiRm9ybWF0IjowLCJJc1Zpc2libGUiOmZhbHNlLCJMYXN0S25vd25WaXNpYmlsaXR5U3RhdGUiOmZhbHNlfSwiSXNWaXNpYmxlIjp0cnVlLCJQYXJlbnRTdHlsZSI6bnVsbH0sIkluZGV4Ijo0OCwiU21hcnREdXJhdGlvbkFjdGl2YXRlZCI6ZmFsc2UsIkRhdGVGb3JtYXQiOnsiJHJlZiI6IjI1MzgifSwiV2Vla051bWJlcmluZyI6eyIkaWQiOiIyNTQwIiwiRm9ybWF0IjowLCJJc1Zpc2libGUiOmZhbHNlLCJMYXN0S25vd25WaXNpYmlsaXR5U3RhdGUiOmZhbHNlfSwiSWQiOiJlMmFjODc5Mi0yNGRjLTRiNGYtYjM2NC1hZDRlNmY1MjZkMzYiLCJJbXBvcnRJZCI6IjU3IiwiVGl0bGUiOiJJbXBsZW1lbnRhdGlvbiIsIk5vdGUiOm51bGwsIkh5cGVybGluayI6eyIkaWQiOiIyNTQxIiwiQWRkcmVzcyI6bnVsbCwiU3ViQWRkcmVzcyI6bnVsbH0sIklzQ2hhbmdlZCI6ZmFsc2UsIklzTmV3IjpmYWxzZX19LHsiJGlkIjoiMjU0MiIsIl9hdHRhY2hlZE1pbGVzdG9uZXMiOltdLCJUYXNrRGVmaW5pdGlvbiI6eyIkaWQiOiIyNTQzIiwiR3JvdXBOYW1lIjpudWxsLCJTdGFydERhdGUiOiIyMDIwLTA0LTA5VDAwOjAwOjAwIiwiRW5kRGF0ZSI6IjIwMjAtMDUtMjBUMjM6NTk6MDAiLCJQZXJjZW50YWdlQ29tcGxldGUiOm51bGwsIlN0eWxlIjp7IiRpZCI6IjI1NDQiLCJTaGFwZSI6MCwiU2hhcGVUaGlja25lc3MiOjEsIkR1cmF0aW9uRm9ybWF0IjowLCJJbmNsdWRlTm9uV29ya2luZ0RheXNJbkR1cmF0aW9uIjpmYWxzZSwiUGVyY2VudGFnZUNvbXBsZXRlU3R5bGUiOnsiJGlkIjoiMjU0NSIsIkZvbnRTZXR0aW5ncyI6eyIkaWQiOiIyNTQ2IiwiRm9udFNpemUiOjEwLCJGb250TmFtZSI6IkNhbGlicmkiLCJJc0JvbGQiOmZhbHNlLCJJc0l0YWxpYyI6ZmFsc2UsIklzVW5kZXJsaW5lZCI6ZmFsc2UsIlBhcmVudFN0eWxlIjpudWxsfSwiQXV0b1NpemUiOjAsIkZvcmVncm91bmQiOnsiJGlkIjoiMjU0NyIsIkNvbG9yIjp7IiRpZCI6IjI1ND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U0OSIsIlRvcCI6MC4wLCJMZWZ0IjowLjAsIlJpZ2h0IjowLjAsIkJvdHRvbSI6MC4wfSwiUGFkZGluZyI6eyIkaWQiOiIyNTUwIiwiVG9wIjowLjAsIkxlZnQiOjAuMCwiUmlnaHQiOjAuMCwiQm90dG9tIjowLjB9LCJCYWNrZ3JvdW5kIjp7IiRyZWYiOiI0MyJ9LCJJc1Zpc2libGUiOnRydWUsIldpZHRoIjowLjAsIkhlaWdodCI6MC4wLCJCb3JkZXJTdHlsZSI6eyIkaWQiOiIyNTUxIiwiTGluZUNvbG9yIjpudWxsLCJMaW5lV2VpZ2h0IjowLjAsIkxpbmVUeXBlIjowLCJQYXJlbnRTdHlsZSI6bnVsbH0sIlBhcmVudFN0eWxlIjpudWxsfSwiRHVyYXRpb25TdHlsZSI6eyIkaWQiOiIyNTUyIiwiRm9udFNldHRpbmdzIjp7IiRpZCI6IjI1NTMiLCJGb250U2l6ZSI6MTAsIkZvbnROYW1lIjoiQ2FsaWJyaSIsIklzQm9sZCI6ZmFsc2UsIklzSXRhbGljIjpmYWxzZSwiSXNVbmRlcmxpbmVkIjpmYWxzZSwiUGFyZW50U3R5bGUiOm51bGx9LCJBdXRvU2l6ZSI6MCwiRm9yZWdyb3VuZCI6eyIkaWQiOiIyNTU0IiwiQ29sb3IiOnsiJGlkIjoiMjU1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1NTYiLCJUb3AiOjAuMCwiTGVmdCI6MC4wLCJSaWdodCI6MC4wLCJCb3R0b20iOjAuMH0sIlBhZGRpbmciOnsiJGlkIjoiMjU1NyIsIlRvcCI6MC4wLCJMZWZ0IjowLjAsIlJpZ2h0IjowLjAsIkJvdHRvbSI6MC4wfSwiQmFja2dyb3VuZCI6eyIkaWQiOiIyNTU4IiwiQ29sb3IiOnsiJGlkIjoiMjU1OSIsIkEiOjg5LCJSIjowLCJHIjowLCJCIjowfX0sIklzVmlzaWJsZSI6dHJ1ZSwiV2lkdGgiOjAuMCwiSGVpZ2h0IjowLjAsIkJvcmRlclN0eWxlIjp7IiRpZCI6IjI1NjAiLCJMaW5lQ29sb3IiOm51bGwsIkxpbmVXZWlnaHQiOjAuMCwiTGluZVR5cGUiOjAsIlBhcmVudFN0eWxlIjpudWxsfSwiUGFyZW50U3R5bGUiOm51bGx9LCJIb3Jpem9udGFsQ29ubmVjdG9yU3R5bGUiOnsiJGlkIjoiMjU2MSIsIkxpbmVDb2xvciI6eyIkaWQiOiIyNTYyIiwiJHR5cGUiOiJOTFJFLkNvbW1vbi5Eb20uU29saWRDb2xvckJydXNoLCBOTFJFLkNvbW1vbiIsIkNvbG9yIjp7IiRpZCI6IjI1NjMiLCJBIjoyNTUsIlIiOjIwNCwiRyI6MjA0LCJCIjoyMDR9fSwiTGluZVdlaWdodCI6MS4wLCJMaW5lVHlwZSI6MCwiUGFyZW50U3R5bGUiOm51bGx9LCJWZXJ0aWNhbENvbm5lY3RvclN0eWxlIjp7IiRpZCI6IjI1NjQiLCJMaW5lQ29sb3IiOnsiJGlkIjoiMjU2NSIsIiR0eXBlIjoiTkxSRS5Db21tb24uRG9tLlNvbGlkQ29sb3JCcnVzaCwgTkxSRS5Db21tb24iLCJDb2xvciI6eyIkaWQiOiIyNTY2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U2NyIsIk1hcmdpbiI6eyIkaWQiOiIyNTY4IiwiVG9wIjowLjAsIkxlZnQiOjQuMCwiUmlnaHQiOjQuMCwiQm90dG9tIjowLjB9LCJQYWRkaW5nIjp7IiRpZCI6IjI1NjkiLCJUb3AiOjAuMCwiTGVmdCI6MC4wLCJSaWdodCI6MC4wLCJCb3R0b20iOjAuMH0sIkJhY2tncm91bmQiOnsiJGlkIjoiMjU3MCIsIkNvbG9yIjp7IiRpZCI6IjI1NzEiLCJBIjoyNTUsIlIiOjExNSwiRyI6MTE1LCJCIjoxMTV9fSwiSXNWaXNpYmxlIjp0cnVlLCJXaWR0aCI6MC4wLCJIZWlnaHQiOjE2LjAsIkJvcmRlclN0eWxlIjp7IiRpZCI6IjI1NzIiLCJMaW5lQ29sb3IiOnsiJGlkIjoiMjU3MyIsIiR0eXBlIjoiTkxSRS5Db21tb24uRG9tLlNvbGlkQ29sb3JCcnVzaCwgTkxSRS5Db21tb24iLCJDb2xvciI6eyIkaWQiOiIyNTc0IiwiQSI6MjU1LCJSIjoyNTUsIkciOjI1NSwiQiI6MjU1fX0sIkxpbmVXZWlnaHQiOjIuMCwiTGluZVR5cGUiOjAsIlBhcmVudFN0eWxlIjpudWxsfSwiUGFyZW50U3R5bGUiOm51bGx9LCJUaXRsZVN0eWxlIjp7IiRpZCI6IjI1NzUiLCJGb250U2V0dGluZ3MiOnsiJGlkIjoiMjU3NiIsIkZvbnRTaXplIjoxMSwiRm9udE5hbWUiOiJDYWxpYnJpIiwiSXNCb2xkIjp0cnVlLCJJc0l0YWxpYyI6ZmFsc2UsIklzVW5kZXJsaW5lZCI6ZmFsc2UsIlBhcmVudFN0eWxlIjpudWxsfSwiQXV0b1NpemUiOjAsIkZvcmVncm91bmQiOnsiJGlkIjoiMjU3NyIsIkNvbG9yIjp7IiRpZCI6IjI1Nzg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U3OSIsIlRvcCI6MC4wLCJMZWZ0IjowLjAsIlJpZ2h0IjowLjAsIkJvdHRvbSI6MC4wfSwiUGFkZGluZyI6eyIkaWQiOiIyNTgwIiwiVG9wIjowLjAsIkxlZnQiOjAuMCwiUmlnaHQiOjAuMCwiQm90dG9tIjowLjB9LCJCYWNrZ3JvdW5kIjp7IiRpZCI6IjI1ODEiLCJDb2xvciI6eyIkaWQiOiIyNTgyIiwiQSI6MCwiUiI6MjU1LCJHIjoyNTUsIkIiOjI1NX19LCJJc1Zpc2libGUiOnRydWUsIldpZHRoIjowLjAsIkhlaWdodCI6MC4wLCJCb3JkZXJTdHlsZSI6eyIkaWQiOiIyNTgzIiwiTGluZUNvbG9yIjpudWxsLCJMaW5lV2VpZ2h0IjowLjAsIkxpbmVUeXBlIjowLCJQYXJlbnRTdHlsZSI6bnVsbH0sIlBhcmVudFN0eWxlIjpudWxsfSwiRGF0ZVN0eWxlIjp7IiRpZCI6IjI1ODQiLCJGb250U2V0dGluZ3MiOnsiJGlkIjoiMjU4NSIsIkZvbnRTaXplIjoxMCwiRm9udE5hbWUiOiJDYWxpYnJpIiwiSXNCb2xkIjpmYWxzZSwiSXNJdGFsaWMiOmZhbHNlLCJJc1VuZGVybGluZWQiOmZhbHNlLCJQYXJlbnRTdHlsZSI6bnVsbH0sIkF1dG9TaXplIjowLCJGb3JlZ3JvdW5kIjp7IiRpZCI6IjI1ODYiLCJDb2xvciI6eyIkaWQiOiIyNTg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Tg4IiwiVG9wIjowLjAsIkxlZnQiOjAuMCwiUmlnaHQiOjAuMCwiQm90dG9tIjowLjB9LCJQYWRkaW5nIjp7IiRpZCI6IjI1ODkiLCJUb3AiOjAuMCwiTGVmdCI6MC4wLCJSaWdodCI6MC4wLCJCb3R0b20iOjAuMH0sIkJhY2tncm91bmQiOnsiJGlkIjoiMjU5MCIsIkNvbG9yIjp7IiRyZWYiOiIyNTU5In19LCJJc1Zpc2libGUiOnRydWUsIldpZHRoIjowLjAsIkhlaWdodCI6MC4wLCJCb3JkZXJTdHlsZSI6eyIkaWQiOiIyNTkxIiwiTGluZUNvbG9yIjpudWxsLCJMaW5lV2VpZ2h0IjowLjAsIkxpbmVUeXBlIjowLCJQYXJlbnRTdHlsZSI6bnVsbH0sIlBhcmVudFN0eWxlIjpudWxsfSwiRGF0ZUZvcm1hdCI6eyIkaWQiOiIyNT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1OTMiLCJGb3JtYXQiOjAsIklzVmlzaWJsZSI6ZmFsc2UsIkxhc3RLbm93blZpc2liaWxpdHlTdGF0ZSI6ZmFsc2V9LCJJc1Zpc2libGUiOnRydWUsIlBhcmVudFN0eWxlIjpudWxsfSwiSW5kZXgiOjQ5LCJTbWFydER1cmF0aW9uQWN0aXZhdGVkIjpmYWxzZSwiRGF0ZUZvcm1hdCI6eyIkcmVmIjoiMjU5MiJ9LCJXZWVrTnVtYmVyaW5nIjp7IiRpZCI6IjI1OTQiLCJGb3JtYXQiOjAsIklzVmlzaWJsZSI6ZmFsc2UsIkxhc3RLbm93blZpc2liaWxpdHlTdGF0ZSI6ZmFsc2V9LCJJZCI6ImVkN2Y0MjI4LTllYjQtNDFhMC04NGMyLWZiOWUzZGZiZWU0MSIsIkltcG9ydElkIjoiNTQiLCJUaXRsZSI6IlJlcXVpcmVtZW50cyBBbmFseXNpcyIsIk5vdGUiOm51bGwsIkh5cGVybGluayI6eyIkaWQiOiIyNTk1IiwiQWRkcmVzcyI6bnVsbCwiU3ViQWRkcmVzcyI6bnVsbH0sIklzQ2hhbmdlZCI6ZmFsc2UsIklzTmV3IjpmYWxzZX19LHsiJGlkIjoiMjU5NiIsIl9hdHRhY2hlZE1pbGVzdG9uZXMiOltdLCJUYXNrRGVmaW5pdGlvbiI6eyIkaWQiOiIyNTk3IiwiR3JvdXBOYW1lIjpudWxsLCJTdGFydERhdGUiOiIyMDIxLTAzLTAzVDAwOjAwOjAwWiIsIkVuZERhdGUiOiIyMDIyLTAxLTE5VDIzOjU5OjAwIiwiUGVyY2VudGFnZUNvbXBsZXRlIjpudWxsLCJTdHlsZSI6eyIkaWQiOiIyNTk4IiwiU2hhcGUiOjMsIlNoYXBlVGhpY2tuZXNzIjoxLCJEdXJhdGlvbkZvcm1hdCI6MCwiSW5jbHVkZU5vbldvcmtpbmdEYXlzSW5EdXJhdGlvbiI6ZmFsc2UsIlBlcmNlbnRhZ2VDb21wbGV0ZVN0eWxlIjp7IiRpZCI6IjI1OTkiLCJGb250U2V0dGluZ3MiOnsiJGlkIjoiMjYwMCIsIkZvbnRTaXplIjoxMCwiRm9udE5hbWUiOiJDYWxpYnJpIiwiSXNCb2xkIjpmYWxzZSwiSXNJdGFsaWMiOmZhbHNlLCJJc1VuZGVybGluZWQiOmZhbHNlLCJQYXJlbnRTdHlsZSI6bnVsbH0sIkF1dG9TaXplIjowLCJGb3JlZ3JvdW5kIjp7IiRpZCI6IjI2MDEiLCJDb2xvciI6eyIkaWQiOiIyNjA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2MDMiLCJUb3AiOjAuMCwiTGVmdCI6MC4wLCJSaWdodCI6MC4wLCJCb3R0b20iOjAuMH0sIlBhZGRpbmciOnsiJGlkIjoiMjYwNCIsIlRvcCI6MC4wLCJMZWZ0IjowLjAsIlJpZ2h0IjowLjAsIkJvdHRvbSI6MC4wfSwiQmFja2dyb3VuZCI6eyIkcmVmIjoiNDMifSwiSXNWaXNpYmxlIjp0cnVlLCJXaWR0aCI6MC4wLCJIZWlnaHQiOjAuMCwiQm9yZGVyU3R5bGUiOnsiJGlkIjoiMjYwNSIsIkxpbmVDb2xvciI6bnVsbCwiTGluZVdlaWdodCI6MC4wLCJMaW5lVHlwZSI6MCwiUGFyZW50U3R5bGUiOm51bGx9LCJQYXJlbnRTdHlsZSI6bnVsbH0sIkR1cmF0aW9uU3R5bGUiOnsiJGlkIjoiMjYwNiIsIkZvbnRTZXR0aW5ncyI6eyIkaWQiOiIyNjA3IiwiRm9udFNpemUiOjEwLCJGb250TmFtZSI6IkNhbGlicmkiLCJJc0JvbGQiOmZhbHNlLCJJc0l0YWxpYyI6ZmFsc2UsIklzVW5kZXJsaW5lZCI6ZmFsc2UsIlBhcmVudFN0eWxlIjpudWxsfSwiQXV0b1NpemUiOjAsIkZvcmVncm91bmQiOnsiJGlkIjoiMjYwOCIsIkNvbG9yIjp7IiRpZCI6IjI2M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jEwIiwiVG9wIjowLjAsIkxlZnQiOjAuMCwiUmlnaHQiOjAuMCwiQm90dG9tIjowLjB9LCJQYWRkaW5nIjp7IiRpZCI6IjI2MTEiLCJUb3AiOjAuMCwiTGVmdCI6MC4wLCJSaWdodCI6MC4wLCJCb3R0b20iOjAuMH0sIkJhY2tncm91bmQiOnsiJGlkIjoiMjYxMiIsIkNvbG9yIjp7IiRpZCI6IjI2MTMiLCJBIjo4OSwiUiI6MCwiRyI6MCwiQiI6MH19LCJJc1Zpc2libGUiOnRydWUsIldpZHRoIjowLjAsIkhlaWdodCI6MC4wLCJCb3JkZXJTdHlsZSI6eyIkaWQiOiIyNjE0IiwiTGluZUNvbG9yIjpudWxsLCJMaW5lV2VpZ2h0IjowLjAsIkxpbmVUeXBlIjowLCJQYXJlbnRTdHlsZSI6bnVsbH0sIlBhcmVudFN0eWxlIjpudWxsfSwiSG9yaXpvbnRhbENvbm5lY3RvclN0eWxlIjp7IiRpZCI6IjI2MTUiLCJMaW5lQ29sb3IiOnsiJGlkIjoiMjYxNiIsIiR0eXBlIjoiTkxSRS5Db21tb24uRG9tLlNvbGlkQ29sb3JCcnVzaCwgTkxSRS5Db21tb24iLCJDb2xvciI6eyIkaWQiOiIyNjE3IiwiQSI6MjU1LCJSIjoyMDQsIkciOjIwNCwiQiI6MjA0fX0sIkxpbmVXZWlnaHQiOjEuMCwiTGluZVR5cGUiOjAsIlBhcmVudFN0eWxlIjpudWxsfSwiVmVydGljYWxDb25uZWN0b3JTdHlsZSI6eyIkaWQiOiIyNjE4IiwiTGluZUNvbG9yIjp7IiRpZCI6IjI2MTkiLCIkdHlwZSI6Ik5MUkUuQ29tbW9uLkRvbS5Tb2xpZENvbG9yQnJ1c2gsIE5MUkUuQ29tbW9uIiwiQ29sb3IiOnsiJGlkIjoiMjYyM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2MjEiLCJNYXJnaW4iOnsiJGlkIjoiMjYyMiIsIlRvcCI6MC4wLCJMZWZ0Ijo0LjAsIlJpZ2h0Ijo0LjAsIkJvdHRvbSI6MC4wfSwiUGFkZGluZyI6eyIkaWQiOiIyNjIzIiwiVG9wIjowLjAsIkxlZnQiOjAuMCwiUmlnaHQiOjAuMCwiQm90dG9tIjowLjB9LCJCYWNrZ3JvdW5kIjp7IiRpZCI6IjI2MjQiLCJDb2xvciI6eyIkaWQiOiIyNjI1IiwiQSI6MjU1LCJSIjowLCJHIjoxMTQsIkIiOjE4OH19LCJJc1Zpc2libGUiOnRydWUsIldpZHRoIjowLjAsIkhlaWdodCI6MTYuMCwiQm9yZGVyU3R5bGUiOnsiJGlkIjoiMjYyNiIsIkxpbmVDb2xvciI6eyIkaWQiOiIyNjI3IiwiJHR5cGUiOiJOTFJFLkNvbW1vbi5Eb20uU29saWRDb2xvckJydXNoLCBOTFJFLkNvbW1vbiIsIkNvbG9yIjp7IiRpZCI6IjI2MjgiLCJBIjoyNTUsIlIiOjI1NSwiRyI6MjU1LCJCIjoyNTV9fSwiTGluZVdlaWdodCI6Mi4wLCJMaW5lVHlwZSI6MCwiUGFyZW50U3R5bGUiOm51bGx9LCJQYXJlbnRTdHlsZSI6bnVsbH0sIlRpdGxlU3R5bGUiOnsiJGlkIjoiMjYyOSIsIkZvbnRTZXR0aW5ncyI6eyIkaWQiOiIyNjMwIiwiRm9udFNpemUiOjExLCJGb250TmFtZSI6IkNhbGlicmkiLCJJc0JvbGQiOnRydWUsIklzSXRhbGljIjpmYWxzZSwiSXNVbmRlcmxpbmVkIjpmYWxzZSwiUGFyZW50U3R5bGUiOm51bGx9LCJBdXRvU2l6ZSI6MCwiRm9yZWdyb3VuZCI6eyIkaWQiOiIyNjMxIiwiQ29sb3IiOnsiJGlkIjoiMjYz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NjMzIiwiVG9wIjowLjAsIkxlZnQiOjAuMCwiUmlnaHQiOjAuMCwiQm90dG9tIjowLjB9LCJQYWRkaW5nIjp7IiRpZCI6IjI2MzQiLCJUb3AiOjAuMCwiTGVmdCI6MC4wLCJSaWdodCI6MC4wLCJCb3R0b20iOjAuMH0sIkJhY2tncm91bmQiOnsiJGlkIjoiMjYzNSIsIkNvbG9yIjp7IiRpZCI6IjI2MzYiLCJBIjowLCJSIjoyNTUsIkciOjI1NSwiQiI6MjU1fX0sIklzVmlzaWJsZSI6dHJ1ZSwiV2lkdGgiOjAuMCwiSGVpZ2h0IjowLjAsIkJvcmRlclN0eWxlIjp7IiRpZCI6IjI2MzciLCJMaW5lQ29sb3IiOm51bGwsIkxpbmVXZWlnaHQiOjAuMCwiTGluZVR5cGUiOjAsIlBhcmVudFN0eWxlIjpudWxsfSwiUGFyZW50U3R5bGUiOm51bGx9LCJEYXRlU3R5bGUiOnsiJGlkIjoiMjYzOCIsIkZvbnRTZXR0aW5ncyI6eyIkaWQiOiIyNjM5IiwiRm9udFNpemUiOjEwLCJGb250TmFtZSI6IkNhbGlicmkiLCJJc0JvbGQiOmZhbHNlLCJJc0l0YWxpYyI6ZmFsc2UsIklzVW5kZXJsaW5lZCI6ZmFsc2UsIlBhcmVudFN0eWxlIjpudWxsfSwiQXV0b1NpemUiOjAsIkZvcmVncm91bmQiOnsiJGlkIjoiMjY0MCIsIkNvbG9yIjp7IiRpZCI6IjI2N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2NDIiLCJUb3AiOjAuMCwiTGVmdCI6MC4wLCJSaWdodCI6MC4wLCJCb3R0b20iOjAuMH0sIlBhZGRpbmciOnsiJGlkIjoiMjY0MyIsIlRvcCI6MC4wLCJMZWZ0IjowLjAsIlJpZ2h0IjowLjAsIkJvdHRvbSI6MC4wfSwiQmFja2dyb3VuZCI6eyIkaWQiOiIyNjQ0IiwiQ29sb3IiOnsiJHJlZiI6IjI2MTMifX0sIklzVmlzaWJsZSI6dHJ1ZSwiV2lkdGgiOjAuMCwiSGVpZ2h0IjowLjAsIkJvcmRlclN0eWxlIjp7IiRpZCI6IjI2NDUiLCJMaW5lQ29sb3IiOm51bGwsIkxpbmVXZWlnaHQiOjAuMCwiTGluZVR5cGUiOjAsIlBhcmVudFN0eWxlIjpudWxsfSwiUGFyZW50U3R5bGUiOm51bGx9LCJEYXRlRm9ybWF0Ijp7IiRpZCI6IjI2N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0NyIsIkZvcm1hdCI6MCwiSXNWaXNpYmxlIjpmYWxzZSwiTGFzdEtub3duVmlzaWJpbGl0eVN0YXRlIjpmYWxzZX0sIklzVmlzaWJsZSI6dHJ1ZSwiUGFyZW50U3R5bGUiOm51bGx9LCJJbmRleCI6NTAsIlNtYXJ0RHVyYXRpb25BY3RpdmF0ZWQiOmZhbHNlLCJEYXRlRm9ybWF0Ijp7IiRyZWYiOiIyNjQ2In0sIldlZWtOdW1iZXJpbmciOnsiJGlkIjoiMjY0OCIsIkZvcm1hdCI6MCwiSXNWaXNpYmxlIjpmYWxzZSwiTGFzdEtub3duVmlzaWJpbGl0eVN0YXRlIjpmYWxzZX0sIklkIjoiMzgwYzU3OGMtZWE2Ny00NTQ2LTlhMTAtYmEzOTAzZWRiMGVkIiwiSW1wb3J0SWQiOiI2MiIsIlRpdGxlIjoiTWFpbnRlbmFuY2UiLCJOb3RlIjpudWxsLCJIeXBlcmxpbmsiOnsiJGlkIjoiMjY0OSIsIkFkZHJlc3MiOm51bGwsIlN1YkFkZHJlc3MiOm51bGx9LCJJc0NoYW5nZWQiOmZhbHNlLCJJc05ldyI6ZmFsc2V9fV0sIl9taWxlc3RvbmVzIjpbXSwiSWQiOiI0Yzg3NzEyOS0yNmM5LTQ2NjktYWE3Ny01MmM1MjJmYTdlNzUiLCJJc1NpbmdsZUl0ZW1Sb3ciOmZhbHNlfV0sIkluZGV4IjoyLCJJZCI6IjNmYTUzOTVjLWExYjMtNGM4ZC05ZDk5LTZjNmI5MGI4NDMzMCIsIkhlYWRlclRleHQiOiJSZWxlYXNlIDEuNCIsIklzRGVmYXVsdCI6ZmFsc2UsIlN0eWxlIjp7IiRpZCI6IjI2NTAiLCJIZWFkZXJTdHlsZSI6eyIkaWQiOiIyNjUxIiwiVGV4dFN0eWxlIjp7IiRpZCI6IjI2NTIiLCJGb250U2V0dGluZ3MiOnsiJGlkIjoiMjY1MyIsIkZvbnRTaXplIjoxMSwiRm9udE5hbWUiOiJDYWxpYnJpIiwiSXNCb2xkIjpmYWxzZSwiSXNJdGFsaWMiOmZhbHNlLCJJc1VuZGVybGluZWQiOmZhbHNlLCJQYXJlbnRTdHlsZSI6bnVsbH0sIkF1dG9TaXplIjoyLCJGb3JlZ3JvdW5kIjp7IiRpZCI6IjI2NTQiLCJDb2xvciI6eyIkaWQiOiIyNjU1IiwiQSI6MjU1LCJSIjowLCJHIjowLCJCIjowfX0sIk1heFdpZHRoIjo1OS4xODYxMTk4NzM4MTcwMDYsIk1heEhlaWdodCI6MC4wLCJTbWFydEZvcmVncm91bmRJc0FjdGl2ZSI6ZmFsc2UsIkhvcml6b250YWxBbGlnbm1lbnQiOjAsIlZlcnRpY2FsQWxpZ25tZW50IjowLCJTbWFydEZvcmVncm91bmQiOm51bGwsIkJhY2tncm91bmRGaWxsVHlwZSI6MCwiTWFyZ2luIjp7IiRpZCI6IjI2NTYiLCJUb3AiOjAuMCwiTGVmdCI6MC4wLCJSaWdodCI6MC4wLCJCb3R0b20iOjAuMH0sIlBhZGRpbmciOnsiJGlkIjoiMjY1NyIsIlRvcCI6MC4wLCJMZWZ0IjowLjAsIlJpZ2h0IjowLjAsIkJvdHRvbSI6MC4wfSwiQmFja2dyb3VuZCI6bnVsbCwiSXNWaXNpYmxlIjp0cnVlLCJXaWR0aCI6MC4wLCJIZWlnaHQiOjAuMCwiQm9yZGVyU3R5bGUiOm51bGwsIlBhcmVudFN0eWxlIjpudWxsfSwiUmVjdGFuZ2xlU3R5bGUiOnsiJGlkIjoiMjY1OCIsIk1hcmdpbiI6eyIkaWQiOiIyNjU5IiwiVG9wIjowLjAsIkxlZnQiOjAuMCwiUmlnaHQiOjAuMCwiQm90dG9tIjowLjB9LCJQYWRkaW5nIjp7IiRpZCI6IjI2NjAiLCJUb3AiOjAuMCwiTGVmdCI6MC4wLCJSaWdodCI6MC4wLCJCb3R0b20iOjAuMH0sIkJhY2tncm91bmQiOnsiJGlkIjoiMjY2MSIsIkNvbG9yIjp7IiRpZCI6IjI2NjIiLCJBIjo2MywiUiI6OTEsIkciOjE1NSwiQiI6MjEzfX0sIklzVmlzaWJsZSI6dHJ1ZSwiV2lkdGgiOjAuMCwiSGVpZ2h0IjowLjAsIkJvcmRlclN0eWxlIjp7IiRpZCI6IjI2NjMiLCJMaW5lQ29sb3IiOnsiJGlkIjoiMjY2NCIsIiR0eXBlIjoiTkxSRS5Db21tb24uRG9tLlNvbGlkQ29sb3JCcnVzaCwgTkxSRS5Db21tb24iLCJDb2xvciI6eyIkaWQiOiIyNjY1IiwiQSI6MjU1LCJSIjoyNTUsIkciOjAsIkIiOjB9fSwiTGluZVdlaWdodCI6MC4wLCJMaW5lVHlwZSI6MCwiUGFyZW50U3R5bGUiOm51bGx9LCJQYXJlbnRTdHlsZSI6bnVsbH0sIk1hcmdpbiI6eyIkaWQiOiIyNjY2IiwiVG9wIjowLjAsIkxlZnQiOjAuMCwiUmlnaHQiOjAuMCwiQm90dG9tIjowLjB9LCJQYWRkaW5nIjp7IiRpZCI6IjI2NjciLCJUb3AiOjAuMCwiTGVmdCI6MC4wLCJSaWdodCI6MC4wLCJCb3R0b20iOjAuMH0sIkJhY2tncm91bmQiOm51bGwsIklzVmlzaWJsZSI6dHJ1ZSwiV2lkdGgiOjAuMCwiSGVpZ2h0IjowLjAsIkJvcmRlclN0eWxlIjpudWxsLCJQYXJlbnRTdHlsZSI6bnVsbH0sIkJhY2tncm91bmRTdHlsZSI6eyIkaWQiOiIyNjY4IiwiTWFyZ2luIjp7IiRpZCI6IjI2NjkiLCJUb3AiOjAuMCwiTGVmdCI6MC4wLCJSaWdodCI6MC4wLCJCb3R0b20iOjAuMH0sIlBhZGRpbmciOnsiJGlkIjoiMjY3MCIsIlRvcCI6MC4wLCJMZWZ0IjowLjAsIlJpZ2h0IjowLjAsIkJvdHRvbSI6MC4wfSwiQmFja2dyb3VuZCI6eyIkcmVmIjoiMjUifSwiSXNWaXNpYmxlIjp0cnVlLCJXaWR0aCI6MC4wLCJIZWlnaHQiOjAuMCwiQm9yZGVyU3R5bGUiOnsiJGlkIjoiMjY3MSIsIkxpbmVDb2xvciI6eyIkaWQiOiIyNjcyIiwiJHR5cGUiOiJOTFJFLkNvbW1vbi5Eb20uU29saWRDb2xvckJydXNoLCBOTFJFLkNvbW1vbiIsIkNvbG9yIjp7IiRpZCI6IjI2NzMiLCJBIjoyNTUsIlIiOjI1NSwiRyI6MCwiQiI6MH19LCJMaW5lV2VpZ2h0IjowLjAsIkxpbmVUeXBlIjowLCJQYXJlbnRTdHlsZSI6bnVsbH0sIlBhcmVudFN0eWxlIjpudWxsfSwiTWFyZ2luIjp7IiRpZCI6IjI2NzQiLCJUb3AiOjAuMCwiTGVmdCI6MC4wLCJSaWdodCI6MC4wLCJCb3R0b20iOjAuMH0sIlBhZGRpbmciOnsiJGlkIjoiMjY3NSIsIlRvcCI6MC4wLCJMZWZ0IjowLjAsIlJpZ2h0IjowLjAsIkJvdHRvbSI6MC4wfSwiSXNWaXNpYmxlIjp0cnVlLCJXaWR0aCI6MC4wLCJIZWlnaHQiOjAuMCwiQm9yZGVyU3R5bGUiOm51bGwsIlBhcmVudFN0eWxlIjpudWxsfX0seyIkaWQiOiIyNjc2IiwiX3Jvd3MiOltdLCJJbmRleCI6MzEsIklkIjoiNTYxOWUxYWMtODk2ZC00MTJhLTk2MjYtMjVkOGJiMDk5Yjg3IiwiSGVhZGVyVGV4dCI6bnVsbCwiSXNEZWZhdWx0Ijp0cnVlLCJTdHlsZSI6eyIkaWQiOiIyNjc3IiwiSGVhZGVyU3R5bGUiOnsiJGlkIjoiMjY3OCIsIlRleHRTdHlsZSI6eyIkaWQiOiIyNjc5IiwiRm9udFNldHRpbmdzIjp7IiRpZCI6IjI2ODAiLCJGb250U2l6ZSI6MTEsIkZvbnROYW1lIjoiQ2FsaWJyaSIsIklzQm9sZCI6ZmFsc2UsIklzSXRhbGljIjpmYWxzZSwiSXNVbmRlcmxpbmVkIjpmYWxzZSwiUGFyZW50U3R5bGUiOm51bGx9LCJBdXRvU2l6ZSI6MiwiRm9yZWdyb3VuZCI6eyIkaWQiOiIyNjgxIiwiQ29sb3IiOnsiJGlkIjoiMjY4MiIsIkEiOjI1NSwiUiI6MCwiRyI6MCwiQiI6MH19LCJNYXhXaWR0aCI6IkluZmluaXR5IiwiTWF4SGVpZ2h0IjowLjAsIlNtYXJ0Rm9yZWdyb3VuZElzQWN0aXZlIjpmYWxzZSwiSG9yaXpvbnRhbEFsaWdubWVudCI6MCwiVmVydGljYWxBbGlnbm1lbnQiOjAsIlNtYXJ0Rm9yZWdyb3VuZCI6bnVsbCwiQmFja2dyb3VuZEZpbGxUeXBlIjowLCJNYXJnaW4iOnsiJGlkIjoiMjY4MyIsIlRvcCI6MC4wLCJMZWZ0IjowLjAsIlJpZ2h0IjowLjAsIkJvdHRvbSI6MC4wfSwiUGFkZGluZyI6eyIkaWQiOiIyNjg0IiwiVG9wIjowLjAsIkxlZnQiOjAuMCwiUmlnaHQiOjAuMCwiQm90dG9tIjowLjB9LCJCYWNrZ3JvdW5kIjpudWxsLCJJc1Zpc2libGUiOnRydWUsIldpZHRoIjowLjAsIkhlaWdodCI6MC4wLCJCb3JkZXJTdHlsZSI6bnVsbCwiUGFyZW50U3R5bGUiOm51bGx9LCJSZWN0YW5nbGVTdHlsZSI6eyIkaWQiOiIyNjg1IiwiTWFyZ2luIjp7IiRpZCI6IjI2ODYiLCJUb3AiOjAuMCwiTGVmdCI6MC4wLCJSaWdodCI6MC4wLCJCb3R0b20iOjAuMH0sIlBhZGRpbmciOnsiJGlkIjoiMjY4NyIsIlRvcCI6MC4wLCJMZWZ0IjowLjAsIlJpZ2h0IjowLjAsIkJvdHRvbSI6MC4wfSwiQmFja2dyb3VuZCI6eyIkaWQiOiIyNjg4IiwiQ29sb3IiOnsiJGlkIjoiMjY4OSIsIkEiOjYzLCJSIjo2OCwiRyI6MTE0LCJCIjoxOTZ9fSwiSXNWaXNpYmxlIjp0cnVlLCJXaWR0aCI6MC4wLCJIZWlnaHQiOjAuMCwiQm9yZGVyU3R5bGUiOnsiJGlkIjoiMjY5MCIsIkxpbmVDb2xvciI6eyIkaWQiOiIyNjkxIiwiJHR5cGUiOiJOTFJFLkNvbW1vbi5Eb20uU29saWRDb2xvckJydXNoLCBOTFJFLkNvbW1vbiIsIkNvbG9yIjp7IiRpZCI6IjI2OTIiLCJBIjoyNTUsIlIiOjI1NSwiRyI6MCwiQiI6MH19LCJMaW5lV2VpZ2h0IjowLjAsIkxpbmVUeXBlIjowLCJQYXJlbnRTdHlsZSI6bnVsbH0sIlBhcmVudFN0eWxlIjpudWxsfSwiTWFyZ2luIjp7IiRpZCI6IjI2OTMiLCJUb3AiOjAuMCwiTGVmdCI6MC4wLCJSaWdodCI6MC4wLCJCb3R0b20iOjAuMH0sIlBhZGRpbmciOnsiJGlkIjoiMjY5NCIsIlRvcCI6MC4wLCJMZWZ0IjowLjAsIlJpZ2h0IjowLjAsIkJvdHRvbSI6MC4wfSwiQmFja2dyb3VuZCI6bnVsbCwiSXNWaXNpYmxlIjp0cnVlLCJXaWR0aCI6MC4wLCJIZWlnaHQiOjAuMCwiQm9yZGVyU3R5bGUiOm51bGwsIlBhcmVudFN0eWxlIjpudWxsfSwiQmFja2dyb3VuZFN0eWxlIjp7IiRpZCI6IjI2OTUiLCJNYXJnaW4iOnsiJGlkIjoiMjY5NiIsIlRvcCI6MC4wLCJMZWZ0IjowLjAsIlJpZ2h0IjowLjAsIkJvdHRvbSI6MC4wfSwiUGFkZGluZyI6eyIkaWQiOiIyNjk3IiwiVG9wIjowLjAsIkxlZnQiOjAuMCwiUmlnaHQiOjAuMCwiQm90dG9tIjowLjB9LCJCYWNrZ3JvdW5kIjp7IiRyZWYiOiIyNSJ9LCJJc1Zpc2libGUiOnRydWUsIldpZHRoIjowLjAsIkhlaWdodCI6MC4wLCJCb3JkZXJTdHlsZSI6eyIkaWQiOiIyNjk4IiwiTGluZUNvbG9yIjp7IiRpZCI6IjI2OTkiLCIkdHlwZSI6Ik5MUkUuQ29tbW9uLkRvbS5Tb2xpZENvbG9yQnJ1c2gsIE5MUkUuQ29tbW9uIiwiQ29sb3IiOnsiJGlkIjoiMjcwMCIsIkEiOjI1NSwiUiI6MjU1LCJHIjowLCJCIjowfX0sIkxpbmVXZWlnaHQiOjAuMCwiTGluZVR5cGUiOjAsIlBhcmVudFN0eWxlIjpudWxsfSwiUGFyZW50U3R5bGUiOm51bGx9LCJNYXJnaW4iOnsiJGlkIjoiMjcwMSIsIlRvcCI6MC4wLCJMZWZ0IjowLjAsIlJpZ2h0IjowLjAsIkJvdHRvbSI6MC4wfSwiUGFkZGluZyI6eyIkaWQiOiIyNzAyIiwiVG9wIjowLjAsIkxlZnQiOjAuMCwiUmlnaHQiOjAuMCwiQm90dG9tIjowLjB9LCJJc1Zpc2libGUiOmZhbHNlLCJXaWR0aCI6MC4wLCJIZWlnaHQiOjAuMCwiQm9yZGVyU3R5bGUiOm51bGwsIlBhcmVudFN0eWxlIjpudWxsfX1dLCJJZCI6IjVmYTEwODljLTFkMWYtNDJjNi04NzgyLWZkZjc4MTJkYzY1MiIsIkluZGV4IjoxLCJIZWFkZXJUZXh0IjoiQWxsdXJlIFByb2R1Y3QiLCJTdHlsZSI6eyIkaWQiOiIyNzAzIiwiSGVhZGVyU3R5bGUiOnsiJGlkIjoiMjcwNCIsIlRleHRJc1ZlcnRpY2FsIjpmYWxzZSwiVGV4dFN0eWxlIjp7IiRpZCI6IjI3MDUiLCJGb250U2V0dGluZ3MiOnsiJGlkIjoiMjcwNiIsIkZvbnRTaXplIjoxMiwiRm9udE5hbWUiOiJDYWxpYnJpIiwiSXNCb2xkIjp0cnVlLCJJc0l0YWxpYyI6ZmFsc2UsIklzVW5kZXJsaW5lZCI6ZmFsc2UsIlBhcmVudFN0eWxlIjpudWxsfSwiQXV0b1NpemUiOjIsIkZvcmVncm91bmQiOnsiJGlkIjoiMjcwNyIsIkNvbG9yIjp7IiRpZCI6IjI3MDgiLCJBIjoyNTUsIlIiOjAsIkciOjAsIkIiOjB9fSwiTWF4V2lkdGgiOjU5LjE1ODk0ODQ3NTI4OTE3OSwiTWF4SGVpZ2h0IjowLjAsIlNtYXJ0Rm9yZWdyb3VuZElzQWN0aXZlIjpmYWxzZSwiSG9yaXpvbnRhbEFsaWdubWVudCI6MCwiVmVydGljYWxBbGlnbm1lbnQiOjAsIlNtYXJ0Rm9yZWdyb3VuZCI6bnVsbCwiQmFja2dyb3VuZEZpbGxUeXBlIjowLCJNYXJnaW4iOnsiJGlkIjoiMjcwOSIsIlRvcCI6MC4wLCJMZWZ0IjowLjAsIlJpZ2h0IjowLjAsIkJvdHRvbSI6MC4wfSwiUGFkZGluZyI6eyIkaWQiOiIyNzEwIiwiVG9wIjowLjAsIkxlZnQiOjAuMCwiUmlnaHQiOjAuMCwiQm90dG9tIjowLjB9LCJCYWNrZ3JvdW5kIjpudWxsLCJJc1Zpc2libGUiOnRydWUsIldpZHRoIjowLjAsIkhlaWdodCI6MC4wLCJCb3JkZXJTdHlsZSI6bnVsbCwiUGFyZW50U3R5bGUiOm51bGx9LCJSZWN0YW5nbGVTdHlsZSI6eyIkaWQiOiIyNzExIiwiTWFyZ2luIjp7IiRpZCI6IjI3MTIiLCJUb3AiOjAuMCwiTGVmdCI6MC4wLCJSaWdodCI6MC4wLCJCb3R0b20iOjAuMH0sIlBhZGRpbmciOnsiJGlkIjoiMjcxMyIsIlRvcCI6MC4wLCJMZWZ0IjowLjAsIlJpZ2h0IjowLjAsIkJvdHRvbSI6MC4wfSwiQmFja2dyb3VuZCI6eyIkaWQiOiIyNzE0IiwiQ29sb3IiOnsiJGlkIjoiMjcxNSIsIkEiOjI1NSwiUiI6OTEsIkciOjE1NSwiQiI6MjEzfX0sIklzVmlzaWJsZSI6dHJ1ZSwiV2lkdGgiOjAuMCwiSGVpZ2h0IjowLjAsIkJvcmRlclN0eWxlIjp7IiRpZCI6IjI3MTYiLCJMaW5lQ29sb3IiOnsiJGlkIjoiMjcxNyIsIiR0eXBlIjoiTkxSRS5Db21tb24uRG9tLlNvbGlkQ29sb3JCcnVzaCwgTkxSRS5Db21tb24iLCJDb2xvciI6eyIkaWQiOiIyNzE4IiwiQSI6MjU1LCJSIjo4OCwiRyI6MzksIkIiOjd9fSwiTGluZVdlaWdodCI6MC4wLCJMaW5lVHlwZSI6MCwiUGFyZW50U3R5bGUiOm51bGx9LCJQYXJlbnRTdHlsZSI6bnVsbH0sIk1hcmdpbiI6eyIkaWQiOiIyNzE5IiwiVG9wIjowLjAsIkxlZnQiOjAuMCwiUmlnaHQiOjAuMCwiQm90dG9tIjowLjB9LCJQYWRkaW5nIjp7IiRpZCI6IjI3MjAiLCJUb3AiOjAuMCwiTGVmdCI6MC4wLCJSaWdodCI6MC4wLCJCb3R0b20iOjAuMH0sIkJhY2tncm91bmQiOm51bGwsIklzVmlzaWJsZSI6dHJ1ZSwiV2lkdGgiOjAuMCwiSGVpZ2h0IjowLjAsIkJvcmRlclN0eWxlIjpudWxsLCJQYXJlbnRTdHlsZSI6bnVsbH0sIkJhY2tncm91bmRTdHlsZSI6eyIkaWQiOiIyNzIxIiwiTWFyZ2luIjp7IiRpZCI6IjI3MjIiLCJUb3AiOjAuMCwiTGVmdCI6MC4wLCJSaWdodCI6MC4wLCJCb3R0b20iOjAuMH0sIlBhZGRpbmciOnsiJGlkIjoiMjcyMyIsIlRvcCI6MC4wLCJMZWZ0IjowLjAsIlJpZ2h0IjowLjAsIkJvdHRvbSI6MC4wfSwiQmFja2dyb3VuZCI6eyIkaWQiOiIyNzI0IiwiQ29sb3IiOnsiJGlkIjoiMjcyNSIsIkEiOjUxLCJSIjoxNjUsIkciOjE2NSwiQiI6MTY1fX0sIklzVmlzaWJsZSI6dHJ1ZSwiV2lkdGgiOjAuMCwiSGVpZ2h0IjowLjAsIkJvcmRlclN0eWxlIjp7IiRpZCI6IjI3MjYiLCJMaW5lQ29sb3IiOnsiJGlkIjoiMjcyNyIsIiR0eXBlIjoiTkxSRS5Db21tb24uRG9tLlNvbGlkQ29sb3JCcnVzaCwgTkxSRS5Db21tb24iLCJDb2xvciI6eyIkaWQiOiIyNzI4IiwiQSI6MjU1LCJSIjo4OCwiRyI6MzksIkIiOjd9fSwiTGluZVdlaWdodCI6MC4wLCJMaW5lVHlwZSI6MCwiUGFyZW50U3R5bGUiOm51bGx9LCJQYXJlbnRTdHlsZSI6bnVsbH0sIklzQWJvdmVUaW1lYmFuZCI6ZmFsc2UsIk1hcmdpbiI6eyIkaWQiOiIyNzI5IiwiVG9wIjowLjAsIkxlZnQiOjAuMCwiUmlnaHQiOjAuMCwiQm90dG9tIjowLjB9LCJQYWRkaW5nIjp7IiRpZCI6IjI3MzAiLCJUb3AiOjAuMCwiTGVmdCI6MC4wLCJSaWdodCI6MC4wLCJCb3R0b20iOjAuMH0sIklzVmlzaWJsZSI6dHJ1ZSwiV2lkdGgiOjAuMCwiSGVpZ2h0IjowLjAsIkJvcmRlclN0eWxlIjp7IiRpZCI6IjI3MzEiLCJMaW5lQ29sb3IiOm51bGwsIkxpbmVXZWlnaHQiOjAuMCwiTGluZVR5cGUiOjAsIlBhcmVudFN0eWxlIjpudWxsfSwiUGFyZW50U3R5bGUiOm51bGx9fSx7IiRpZCI6IjI3MzIiLCJfYWN0aXZpdGllcyI6W3siJGlkIjoiMjczMyIsIl9yb3dzIjpbeyIkaWQiOiIyNzM0IiwiX3Rhc2tzIjpbeyIkaWQiOiIyNzM1IiwiX2F0dGFjaGVkTWlsZXN0b25lcyI6W3siJGlkIjoiMjczNiIsIkRhdGUiOiIyMDIwLTA0LTIyVDIzOjU5OjAwIiwiU3R5bGUiOnsiJGlkIjoiMjczNyIsIlNoYXBlIjowLCJDb25uZWN0b3JNYXJnaW4iOnsiJGlkIjoiMjczOCIsIlRvcCI6MC4wLCJMZWZ0IjoyLjAsIlJpZ2h0IjoyLjAsIkJvdHRvbSI6MC4wfSwiQ29ubmVjdG9yU3R5bGUiOnsiJGlkIjoiMjczOSIsIkxpbmVDb2xvciI6eyIkaWQiOiIyNzQwIiwiJHR5cGUiOiJOTFJFLkNvbW1vbi5Eb20uU29saWRDb2xvckJydXNoLCBOTFJFLkNvbW1vbiIsIkNvbG9yIjp7IiRpZCI6IjI3NDEiLCJBIjoxMjcsIlIiOjAsIkciOjAsIkIiOjB9fSwiTGluZVdlaWdodCI6MS4wLCJMaW5lVHlwZSI6MCwiUGFyZW50U3R5bGUiOm51bGx9LCJJc0JlbG93VGltZWJhbmQiOnRydWUsIlBvc2l0aW9uT25UYXNrIjoxLCJIaWRlRGF0ZSI6ZmFsc2UsIlNoYXBlU2l6ZSI6MCwiU3BhY2luZyI6Mi4wLCJQYWRkaW5nIjp7IiRyZWYiOiIxNDkzIn0sIlNoYXBlU3R5bGUiOnsiJGlkIjoiMjc0MiIsIk1hcmdpbiI6eyIkcmVmIjoiOTkifSwiUGFkZGluZyI6eyIkcmVmIjoiMTAwIn0sIkJhY2tncm91bmQiOnsiJGlkIjoiMjc0MyIsIkNvbG9yIjp7IiRpZCI6IjI3NDQiLCJBIjoyNTUsIlIiOjAsIkciOjAsIkIiOjB9fSwiSXNWaXNpYmxlIjp0cnVlLCJXaWR0aCI6MTIuMCwiSGVpZ2h0IjoxNC4wLCJCb3JkZXJTdHlsZSI6eyIkaWQiOiIyNzQ1IiwiTGluZUNvbG9yIjp7IiRyZWYiOiIzNTQifSwiTGluZVdlaWdodCI6MC4wLCJMaW5lVHlwZSI6MCwiUGFyZW50U3R5bGUiOm51bGx9LCJQYXJlbnRTdHlsZSI6bnVsbH0sIlRpdGxlU3R5bGUiOnsiJGlkIjoiMjc0NiIsIkZvbnRTZXR0aW5ncyI6eyIkaWQiOiIyNzQ3IiwiRm9udFNpemUiOjExLCJGb250TmFtZSI6IkNhbGlicmkiLCJJc0JvbGQiOnRydWUsIklzSXRhbGljIjpmYWxzZSwiSXNVbmRlcmxpbmVkIjpmYWxzZSwiUGFyZW50U3R5bGUiOm51bGx9LCJBdXRvU2l6ZSI6MCwiRm9yZWdyb3VuZCI6eyIkaWQiOiIyNzQ4IiwiQ29sb3IiOnsiJGlkIjoiMjc0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I3NTAiLCJDb2xvciI6eyIkaWQiOiIyNzUxIiwiQSI6MCwiUiI6MjU1LCJHIjoyNTUsIkIiOjI1NX19LCJJc1Zpc2libGUiOmZhbHNlLCJXaWR0aCI6MC4wLCJIZWlnaHQiOjAuMCwiQm9yZGVyU3R5bGUiOnsiJGlkIjoiMjc1MiIsIkxpbmVDb2xvciI6bnVsbCwiTGluZVdlaWdodCI6MC4wLCJMaW5lVHlwZSI6MCwiUGFyZW50U3R5bGUiOm51bGx9LCJQYXJlbnRTdHlsZSI6bnVsbH0sIkRhdGVTdHlsZSI6eyIkaWQiOiIyNzUzIiwiRm9udFNldHRpbmdzIjp7IiRpZCI6IjI3NTQiLCJGb250U2l6ZSI6MTAsIkZvbnROYW1lIjoiQ2FsaWJyaSIsIklzQm9sZCI6ZmFsc2UsIklzSXRhbGljIjpmYWxzZSwiSXNVbmRlcmxpbmVkIjpmYWxzZSwiUGFyZW50U3R5bGUiOm51bGx9LCJBdXRvU2l6ZSI6MCwiRm9yZWdyb3VuZCI6eyIkaWQiOiIyNzU1IiwiQ29sb3IiOnsiJGlkIjoiMjc1N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yNzU3IiwiQ29sb3IiOnsiJGlkIjoiMjc1OCIsIkEiOjAsIlIiOjI1NSwiRyI6MjU1LCJCIjoyNTV9fSwiSXNWaXNpYmxlIjpmYWxzZSwiV2lkdGgiOjAuMCwiSGVpZ2h0IjowLjAsIkJvcmRlclN0eWxlIjp7IiRpZCI6IjI3NTkiLCJMaW5lQ29sb3IiOm51bGwsIkxpbmVXZWlnaHQiOjAuMCwiTGluZVR5cGUiOjAsIlBhcmVudFN0eWxlIjpudWxsfSwiUGFyZW50U3R5bGUiOm51bGx9LCJEYXRlRm9ybWF0Ijp7IiRyZWYiOiI2NjgifSwiV2Vla051bWJlcmluZyI6eyIkaWQiOiIyNzYwIiwiRm9ybWF0IjowLCJJc1Zpc2libGUiOmZhbHNlLCJMYXN0S25vd25WaXNpYmlsaXR5U3RhdGUiOmZhbHNlfSwiSXNWaXNpYmxlIjp0cnVlLCJQYXJlbnRTdHlsZSI6bnVsbH0sIkluZGV4Ijo1NSwiUGVyY2VudGFnZUNvbXBsZXRlIjpudWxsLCJQb3NpdGlvbiI6eyJSYXRpbyI6MC4wLCJJc0N1c3RvbSI6ZmFsc2V9LCJEYXRlRm9ybWF0Ijp7IiRyZWYiOiI2NjgifSwiV2Vla051bWJlcmluZyI6eyIkaWQiOiIyNzYxIiwiRm9ybWF0IjowLCJJc1Zpc2libGUiOmZhbHNlLCJMYXN0S25vd25WaXNpYmlsaXR5U3RhdGUiOmZhbHNlfSwiUmVsYXRlZFRhc2tJZCI6IjYyYzhlZGM3LTE1ZjUtNGNiNC04MDE3LTc0OTRhYjQzOTI0OCIsIklkIjoiMjUwNmVkNTgtM2E5ZC00OGJjLTk2NDQtMGQxZDlkZjFhNGY2IiwiSW1wb3J0SWQiOiIiLCJUaXRsZSI6IlJldmlldyIsIk5vdGUiOm51bGwsIkh5cGVybGluayI6eyIkaWQiOiIyNzYyIiwiQWRkcmVzcyI6IiIsIlN1YkFkZHJlc3MiOiIifSwiSXNDaGFuZ2VkIjpmYWxzZSwiSXNOZXciOmZhbHNlfV0sIlRhc2tEZWZpbml0aW9uIjp7IiRpZCI6IjI3NjMiLCJHcm91cE5hbWUiOm51bGwsIlN0YXJ0RGF0ZSI6IjIwMjAtMDItMjBUMDA6MDA6MDAiLCJFbmREYXRlIjoiMjAyMC0wNC0yMlQyMzo1OTowMCIsIlBlcmNlbnRhZ2VDb21wbGV0ZSI6bnVsbCwiU3R5bGUiOnsiJGlkIjoiMjc2NCIsIlNoYXBlIjowLCJTaGFwZVRoaWNrbmVzcyI6MSwiRHVyYXRpb25Gb3JtYXQiOjAsIkluY2x1ZGVOb25Xb3JraW5nRGF5c0luRHVyYXRpb24iOmZhbHNlLCJQZXJjZW50YWdlQ29tcGxldGVTdHlsZSI6eyIkaWQiOiIyNzY1IiwiRm9udFNldHRpbmdzIjp7IiRpZCI6IjI3NjYiLCJGb250U2l6ZSI6MTAsIkZvbnROYW1lIjoiQ2FsaWJyaSIsIklzQm9sZCI6ZmFsc2UsIklzSXRhbGljIjpmYWxzZSwiSXNVbmRlcmxpbmVkIjpmYWxzZSwiUGFyZW50U3R5bGUiOm51bGx9LCJBdXRvU2l6ZSI6MCwiRm9yZWdyb3VuZCI6eyIkaWQiOiIyNzY3IiwiQ29sb3IiOnsiJGlkIjoiMjc2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zY5IiwiVG9wIjowLjAsIkxlZnQiOjAuMCwiUmlnaHQiOjAuMCwiQm90dG9tIjowLjB9LCJQYWRkaW5nIjp7IiRpZCI6IjI3NzAiLCJUb3AiOjAuMCwiTGVmdCI6MC4wLCJSaWdodCI6MC4wLCJCb3R0b20iOjAuMH0sIkJhY2tncm91bmQiOnsiJHJlZiI6IjQzIn0sIklzVmlzaWJsZSI6dHJ1ZSwiV2lkdGgiOjAuMCwiSGVpZ2h0IjowLjAsIkJvcmRlclN0eWxlIjp7IiRpZCI6IjI3NzEiLCJMaW5lQ29sb3IiOm51bGwsIkxpbmVXZWlnaHQiOjAuMCwiTGluZVR5cGUiOjAsIlBhcmVudFN0eWxlIjpudWxsfSwiUGFyZW50U3R5bGUiOm51bGx9LCJEdXJhdGlvblN0eWxlIjp7IiRpZCI6IjI3NzIiLCJGb250U2V0dGluZ3MiOnsiJGlkIjoiMjc3MyIsIkZvbnRTaXplIjoxMCwiRm9udE5hbWUiOiJDYWxpYnJpIiwiSXNCb2xkIjpmYWxzZSwiSXNJdGFsaWMiOmZhbHNlLCJJc1VuZGVybGluZWQiOmZhbHNlLCJQYXJlbnRTdHlsZSI6bnVsbH0sIkF1dG9TaXplIjowLCJGb3JlZ3JvdW5kIjp7IiRpZCI6IjI3NzQiLCJDb2xvciI6eyIkaWQiOiIyNzc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c3NiIsIlRvcCI6MC4wLCJMZWZ0IjowLjAsIlJpZ2h0IjowLjAsIkJvdHRvbSI6MC4wfSwiUGFkZGluZyI6eyIkaWQiOiIyNzc3IiwiVG9wIjowLjAsIkxlZnQiOjAuMCwiUmlnaHQiOjAuMCwiQm90dG9tIjowLjB9LCJCYWNrZ3JvdW5kIjp7IiRpZCI6IjI3NzgiLCJDb2xvciI6eyIkaWQiOiIyNzc5IiwiQSI6ODksIlIiOjAsIkciOjAsIkIiOjB9fSwiSXNWaXNpYmxlIjp0cnVlLCJXaWR0aCI6MC4wLCJIZWlnaHQiOjAuMCwiQm9yZGVyU3R5bGUiOnsiJGlkIjoiMjc4MCIsIkxpbmVDb2xvciI6bnVsbCwiTGluZVdlaWdodCI6MC4wLCJMaW5lVHlwZSI6MCwiUGFyZW50U3R5bGUiOm51bGx9LCJQYXJlbnRTdHlsZSI6bnVsbH0sIkhvcml6b250YWxDb25uZWN0b3JTdHlsZSI6eyIkaWQiOiIyNzgxIiwiTGluZUNvbG9yIjp7IiRpZCI6IjI3ODIiLCIkdHlwZSI6Ik5MUkUuQ29tbW9uLkRvbS5Tb2xpZENvbG9yQnJ1c2gsIE5MUkUuQ29tbW9uIiwiQ29sb3IiOnsiJGlkIjoiMjc4MyIsIkEiOjI1NSwiUiI6MjA0LCJHIjoyMDQsIkIiOjIwNH19LCJMaW5lV2VpZ2h0IjoxLjAsIkxpbmVUeXBlIjowLCJQYXJlbnRTdHlsZSI6bnVsbH0sIlZlcnRpY2FsQ29ubmVjdG9yU3R5bGUiOnsiJGlkIjoiMjc4NCIsIkxpbmVDb2xvciI6eyIkaWQiOiIyNzg1IiwiJHR5cGUiOiJOTFJFLkNvbW1vbi5Eb20uU29saWRDb2xvckJydXNoLCBOTFJFLkNvbW1vbiIsIkNvbG9yIjp7IiRpZCI6IjI3ODY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Nzg3IiwiTWFyZ2luIjp7IiRpZCI6IjI3ODgiLCJUb3AiOjAuMCwiTGVmdCI6NC4wLCJSaWdodCI6NC4wLCJCb3R0b20iOjAuMH0sIlBhZGRpbmciOnsiJGlkIjoiMjc4OSIsIlRvcCI6MC4wLCJMZWZ0IjowLjAsIlJpZ2h0IjowLjAsIkJvdHRvbSI6MC4wfSwiQmFja2dyb3VuZCI6eyIkaWQiOiIyNzkwIiwiQ29sb3IiOnsiJGlkIjoiMjc5MSIsIkEiOjI1NSwiUiI6MTEyLCJHIjoxNzMsIkIiOjcxfX0sIklzVmlzaWJsZSI6dHJ1ZSwiV2lkdGgiOjAuMCwiSGVpZ2h0IjoxNi4wLCJCb3JkZXJTdHlsZSI6eyIkaWQiOiIyNzkyIiwiTGluZUNvbG9yIjp7IiRpZCI6IjI3OTMiLCIkdHlwZSI6Ik5MUkUuQ29tbW9uLkRvbS5Tb2xpZENvbG9yQnJ1c2gsIE5MUkUuQ29tbW9uIiwiQ29sb3IiOnsiJGlkIjoiMjc5NCIsIkEiOjI1NSwiUiI6MjU1LCJHIjoyNTUsIkIiOjI1NX19LCJMaW5lV2VpZ2h0IjoyLjAsIkxpbmVUeXBlIjowLCJQYXJlbnRTdHlsZSI6bnVsbH0sIlBhcmVudFN0eWxlIjpudWxsfSwiVGl0bGVTdHlsZSI6eyIkaWQiOiIyNzk1IiwiRm9udFNldHRpbmdzIjp7IiRpZCI6IjI3OTYiLCJGb250U2l6ZSI6MTEsIkZvbnROYW1lIjoiQ2FsaWJyaSIsIklzQm9sZCI6dHJ1ZSwiSXNJdGFsaWMiOmZhbHNlLCJJc1VuZGVybGluZWQiOmZhbHNlLCJQYXJlbnRTdHlsZSI6bnVsbH0sIkF1dG9TaXplIjowLCJGb3JlZ3JvdW5kIjp7IiRpZCI6IjI3OTciLCJDb2xvciI6eyIkaWQiOiIyNzk4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3OTkiLCJUb3AiOjAuMCwiTGVmdCI6MC4wLCJSaWdodCI6MC4wLCJCb3R0b20iOjAuMH0sIlBhZGRpbmciOnsiJGlkIjoiMjgwMCIsIlRvcCI6MC4wLCJMZWZ0IjowLjAsIlJpZ2h0IjowLjAsIkJvdHRvbSI6MC4wfSwiQmFja2dyb3VuZCI6eyIkaWQiOiIyODAxIiwiQ29sb3IiOnsiJGlkIjoiMjgwMiIsIkEiOjAsIlIiOjI1NSwiRyI6MjU1LCJCIjoyNTV9fSwiSXNWaXNpYmxlIjp0cnVlLCJXaWR0aCI6MC4wLCJIZWlnaHQiOjAuMCwiQm9yZGVyU3R5bGUiOnsiJGlkIjoiMjgwMyIsIkxpbmVDb2xvciI6bnVsbCwiTGluZVdlaWdodCI6MC4wLCJMaW5lVHlwZSI6MCwiUGFyZW50U3R5bGUiOm51bGx9LCJQYXJlbnRTdHlsZSI6bnVsbH0sIkRhdGVTdHlsZSI6eyIkaWQiOiIyODA0IiwiRm9udFNldHRpbmdzIjp7IiRpZCI6IjI4MDUiLCJGb250U2l6ZSI6MTAsIkZvbnROYW1lIjoiQ2FsaWJyaSIsIklzQm9sZCI6ZmFsc2UsIklzSXRhbGljIjpmYWxzZSwiSXNVbmRlcmxpbmVkIjpmYWxzZSwiUGFyZW50U3R5bGUiOm51bGx9LCJBdXRvU2l6ZSI6MCwiRm9yZWdyb3VuZCI6eyIkaWQiOiIyODA2IiwiQ29sb3IiOnsiJGlkIjoiMjgw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wOCIsIlRvcCI6MC4wLCJMZWZ0IjowLjAsIlJpZ2h0IjowLjAsIkJvdHRvbSI6MC4wfSwiUGFkZGluZyI6eyIkaWQiOiIyODA5IiwiVG9wIjowLjAsIkxlZnQiOjAuMCwiUmlnaHQiOjAuMCwiQm90dG9tIjowLjB9LCJCYWNrZ3JvdW5kIjp7IiRpZCI6IjI4MTAiLCJDb2xvciI6eyIkcmVmIjoiMjc3OSJ9fSwiSXNWaXNpYmxlIjp0cnVlLCJXaWR0aCI6MC4wLCJIZWlnaHQiOjAuMCwiQm9yZGVyU3R5bGUiOnsiJGlkIjoiMjgxMSIsIkxpbmVDb2xvciI6bnVsbCwiTGluZVdlaWdodCI6MC4wLCJMaW5lVHlwZSI6MCwiUGFyZW50U3R5bGUiOm51bGx9LCJQYXJlbnRTdHlsZSI6bnVsbH0sIkRhdGVGb3JtYXQiOnsiJGlkIjoiMjg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EzIiwiRm9ybWF0IjowLCJJc1Zpc2libGUiOmZhbHNlLCJMYXN0S25vd25WaXNpYmlsaXR5U3RhdGUiOmZhbHNlfSwiSXNWaXNpYmxlIjp0cnVlLCJQYXJlbnRTdHlsZSI6bnVsbH0sIkluZGV4Ijo1NCwiU21hcnREdXJhdGlvbkFjdGl2YXRlZCI6ZmFsc2UsIkRhdGVGb3JtYXQiOnsiJHJlZiI6IjI4MTIifSwiV2Vla051bWJlcmluZyI6eyIkaWQiOiIyODE0IiwiRm9ybWF0IjowLCJJc1Zpc2libGUiOmZhbHNlLCJMYXN0S25vd25WaXNpYmlsaXR5U3RhdGUiOmZhbHNlfSwiSWQiOiI2MmM4ZWRjNy0xNWY1LTRjYjQtODAxNy03NDk0YWI0MzkyNDgiLCJJbXBvcnRJZCI6IjcwIiwiVGl0bGUiOiJWYWxpZGF0aW9uIFRlc3RpbmciLCJOb3RlIjpudWxsLCJIeXBlcmxpbmsiOnsiJGlkIjoiMjgxNSIsIkFkZHJlc3MiOm51bGwsIlN1YkFkZHJlc3MiOm51bGx9LCJJc0NoYW5nZWQiOmZhbHNlLCJJc05ldyI6ZmFsc2V9fSx7IiRpZCI6IjI4MTYiLCJfYXR0YWNoZWRNaWxlc3RvbmVzIjpbXSwiVGFza0RlZmluaXRpb24iOnsiJGlkIjoiMjgxNyIsIkdyb3VwTmFtZSI6bnVsbCwiU3RhcnREYXRlIjoiMjAyMC0wNS0wN1QwMDowMDowMCIsIkVuZERhdGUiOiIyMDIxLTA0LTA3VDIzOjU5OjAwIiwiUGVyY2VudGFnZUNvbXBsZXRlIjpudWxsLCJTdHlsZSI6eyIkaWQiOiIyODE4IiwiU2hhcGUiOjMsIlNoYXBlVGhpY2tuZXNzIjoxLCJEdXJhdGlvbkZvcm1hdCI6MCwiSW5jbHVkZU5vbldvcmtpbmdEYXlzSW5EdXJhdGlvbiI6ZmFsc2UsIlBlcmNlbnRhZ2VDb21wbGV0ZVN0eWxlIjp7IiRpZCI6IjI4MTkiLCJGb250U2V0dGluZ3MiOnsiJGlkIjoiMjgyMCIsIkZvbnRTaXplIjoxMCwiRm9udE5hbWUiOiJDYWxpYnJpIiwiSXNCb2xkIjpmYWxzZSwiSXNJdGFsaWMiOmZhbHNlLCJJc1VuZGVybGluZWQiOmZhbHNlLCJQYXJlbnRTdHlsZSI6bnVsbH0sIkF1dG9TaXplIjowLCJGb3JlZ3JvdW5kIjp7IiRpZCI6IjI4MjEiLCJDb2xvciI6eyIkaWQiOiIyODI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4MjMiLCJUb3AiOjAuMCwiTGVmdCI6MC4wLCJSaWdodCI6MC4wLCJCb3R0b20iOjAuMH0sIlBhZGRpbmciOnsiJGlkIjoiMjgyNCIsIlRvcCI6MC4wLCJMZWZ0IjowLjAsIlJpZ2h0IjowLjAsIkJvdHRvbSI6MC4wfSwiQmFja2dyb3VuZCI6eyIkcmVmIjoiNDMifSwiSXNWaXNpYmxlIjp0cnVlLCJXaWR0aCI6MC4wLCJIZWlnaHQiOjAuMCwiQm9yZGVyU3R5bGUiOnsiJGlkIjoiMjgyNSIsIkxpbmVDb2xvciI6bnVsbCwiTGluZVdlaWdodCI6MC4wLCJMaW5lVHlwZSI6MCwiUGFyZW50U3R5bGUiOm51bGx9LCJQYXJlbnRTdHlsZSI6bnVsbH0sIkR1cmF0aW9uU3R5bGUiOnsiJGlkIjoiMjgyNiIsIkZvbnRTZXR0aW5ncyI6eyIkaWQiOiIyODI3IiwiRm9udFNpemUiOjEwLCJGb250TmFtZSI6IkNhbGlicmkiLCJJc0JvbGQiOmZhbHNlLCJJc0l0YWxpYyI6ZmFsc2UsIklzVW5kZXJsaW5lZCI6ZmFsc2UsIlBhcmVudFN0eWxlIjpudWxsfSwiQXV0b1NpemUiOjAsIkZvcmVncm91bmQiOnsiJGlkIjoiMjgyOCIsIkNvbG9yIjp7IiRpZCI6IjI4Mj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ODMwIiwiVG9wIjowLjAsIkxlZnQiOjAuMCwiUmlnaHQiOjAuMCwiQm90dG9tIjowLjB9LCJQYWRkaW5nIjp7IiRpZCI6IjI4MzEiLCJUb3AiOjAuMCwiTGVmdCI6MC4wLCJSaWdodCI6MC4wLCJCb3R0b20iOjAuMH0sIkJhY2tncm91bmQiOnsiJGlkIjoiMjgzMiIsIkNvbG9yIjp7IiRpZCI6IjI4MzMiLCJBIjo4OSwiUiI6MCwiRyI6MCwiQiI6MH19LCJJc1Zpc2libGUiOnRydWUsIldpZHRoIjowLjAsIkhlaWdodCI6MC4wLCJCb3JkZXJTdHlsZSI6eyIkaWQiOiIyODM0IiwiTGluZUNvbG9yIjpudWxsLCJMaW5lV2VpZ2h0IjowLjAsIkxpbmVUeXBlIjowLCJQYXJlbnRTdHlsZSI6bnVsbH0sIlBhcmVudFN0eWxlIjpudWxsfSwiSG9yaXpvbnRhbENvbm5lY3RvclN0eWxlIjp7IiRpZCI6IjI4MzUiLCJMaW5lQ29sb3IiOnsiJGlkIjoiMjgzNiIsIiR0eXBlIjoiTkxSRS5Db21tb24uRG9tLlNvbGlkQ29sb3JCcnVzaCwgTkxSRS5Db21tb24iLCJDb2xvciI6eyIkaWQiOiIyODM3IiwiQSI6MjU1LCJSIjoyMDQsIkciOjIwNCwiQiI6MjA0fX0sIkxpbmVXZWlnaHQiOjEuMCwiTGluZVR5cGUiOjAsIlBhcmVudFN0eWxlIjpudWxsfSwiVmVydGljYWxDb25uZWN0b3JTdHlsZSI6eyIkaWQiOiIyODM4IiwiTGluZUNvbG9yIjp7IiRpZCI6IjI4MzkiLCIkdHlwZSI6Ik5MUkUuQ29tbW9uLkRvbS5Tb2xpZENvbG9yQnJ1c2gsIE5MUkUuQ29tbW9uIiwiQ29sb3IiOnsiJGlkIjoiMjg0M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4NDEiLCJNYXJnaW4iOnsiJGlkIjoiMjg0MiIsIlRvcCI6MC4wLCJMZWZ0Ijo0LjAsIlJpZ2h0Ijo0LjAsIkJvdHRvbSI6MC4wfSwiUGFkZGluZyI6eyIkaWQiOiIyODQzIiwiVG9wIjowLjAsIkxlZnQiOjAuMCwiUmlnaHQiOjAuMCwiQm90dG9tIjowLjB9LCJCYWNrZ3JvdW5kIjp7IiRpZCI6IjI4NDQiLCJDb2xvciI6eyIkaWQiOiIyODQ1IiwiQSI6MjU1LCJSIjowLCJHIjoxMTQsIkIiOjE4OH19LCJJc1Zpc2libGUiOnRydWUsIldpZHRoIjowLjAsIkhlaWdodCI6MTYuMCwiQm9yZGVyU3R5bGUiOnsiJGlkIjoiMjg0NiIsIkxpbmVDb2xvciI6eyIkaWQiOiIyODQ3IiwiJHR5cGUiOiJOTFJFLkNvbW1vbi5Eb20uU29saWRDb2xvckJydXNoLCBOTFJFLkNvbW1vbiIsIkNvbG9yIjp7IiRpZCI6IjI4NDgiLCJBIjoyNTUsIlIiOjI1NSwiRyI6MjU1LCJCIjoyNTV9fSwiTGluZVdlaWdodCI6Mi4wLCJMaW5lVHlwZSI6MCwiUGFyZW50U3R5bGUiOm51bGx9LCJQYXJlbnRTdHlsZSI6bnVsbH0sIlRpdGxlU3R5bGUiOnsiJGlkIjoiMjg0OSIsIkZvbnRTZXR0aW5ncyI6eyIkaWQiOiIyODUwIiwiRm9udFNpemUiOjExLCJGb250TmFtZSI6IkNhbGlicmkiLCJJc0JvbGQiOnRydWUsIklzSXRhbGljIjpmYWxzZSwiSXNVbmRlcmxpbmVkIjpmYWxzZSwiUGFyZW50U3R5bGUiOm51bGx9LCJBdXRvU2l6ZSI6MCwiRm9yZWdyb3VuZCI6eyIkaWQiOiIyODUxIiwiQ29sb3IiOnsiJGlkIjoiMjg1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ODUzIiwiVG9wIjowLjAsIkxlZnQiOjAuMCwiUmlnaHQiOjAuMCwiQm90dG9tIjowLjB9LCJQYWRkaW5nIjp7IiRpZCI6IjI4NTQiLCJUb3AiOjAuMCwiTGVmdCI6MC4wLCJSaWdodCI6MC4wLCJCb3R0b20iOjAuMH0sIkJhY2tncm91bmQiOnsiJGlkIjoiMjg1NSIsIkNvbG9yIjp7IiRpZCI6IjI4NTYiLCJBIjowLCJSIjoyNTUsIkciOjI1NSwiQiI6MjU1fX0sIklzVmlzaWJsZSI6dHJ1ZSwiV2lkdGgiOjAuMCwiSGVpZ2h0IjowLjAsIkJvcmRlclN0eWxlIjp7IiRpZCI6IjI4NTciLCJMaW5lQ29sb3IiOm51bGwsIkxpbmVXZWlnaHQiOjAuMCwiTGluZVR5cGUiOjAsIlBhcmVudFN0eWxlIjpudWxsfSwiUGFyZW50U3R5bGUiOm51bGx9LCJEYXRlU3R5bGUiOnsiJGlkIjoiMjg1OCIsIkZvbnRTZXR0aW5ncyI6eyIkaWQiOiIyODU5IiwiRm9udFNpemUiOjEwLCJGb250TmFtZSI6IkNhbGlicmkiLCJJc0JvbGQiOmZhbHNlLCJJc0l0YWxpYyI6ZmFsc2UsIklzVW5kZXJsaW5lZCI6ZmFsc2UsIlBhcmVudFN0eWxlIjpudWxsfSwiQXV0b1NpemUiOjAsIkZvcmVncm91bmQiOnsiJGlkIjoiMjg2MCIsIkNvbG9yIjp7IiRpZCI6IjI4N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NjIiLCJUb3AiOjAuMCwiTGVmdCI6MC4wLCJSaWdodCI6MC4wLCJCb3R0b20iOjAuMH0sIlBhZGRpbmciOnsiJGlkIjoiMjg2MyIsIlRvcCI6MC4wLCJMZWZ0IjowLjAsIlJpZ2h0IjowLjAsIkJvdHRvbSI6MC4wfSwiQmFja2dyb3VuZCI6eyIkaWQiOiIyODY0IiwiQ29sb3IiOnsiJHJlZiI6IjI4MzMifX0sIklzVmlzaWJsZSI6dHJ1ZSwiV2lkdGgiOjAuMCwiSGVpZ2h0IjowLjAsIkJvcmRlclN0eWxlIjp7IiRpZCI6IjI4NjUiLCJMaW5lQ29sb3IiOm51bGwsIkxpbmVXZWlnaHQiOjAuMCwiTGluZVR5cGUiOjAsIlBhcmVudFN0eWxlIjpudWxsfSwiUGFyZW50U3R5bGUiOm51bGx9LCJEYXRlRm9ybWF0Ijp7IiRpZCI6IjI4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2NyIsIkZvcm1hdCI6MCwiSXNWaXNpYmxlIjpmYWxzZSwiTGFzdEtub3duVmlzaWJpbGl0eVN0YXRlIjpmYWxzZX0sIklzVmlzaWJsZSI6dHJ1ZSwiUGFyZW50U3R5bGUiOm51bGx9LCJJbmRleCI6NTUsIlNtYXJ0RHVyYXRpb25BY3RpdmF0ZWQiOmZhbHNlLCJEYXRlRm9ybWF0Ijp7IiRyZWYiOiIyODY2In0sIldlZWtOdW1iZXJpbmciOnsiJGlkIjoiMjg2OCIsIkZvcm1hdCI6MCwiSXNWaXNpYmxlIjpmYWxzZSwiTGFzdEtub3duVmlzaWJpbGl0eVN0YXRlIjpmYWxzZX0sIklkIjoiNjdlZmM1NDctNzIxOS00ZTZiLTkxODgtZWU1NjUwN2Q0ODM2IiwiSW1wb3J0SWQiOiI3MyIsIlRpdGxlIjoiTWFpbnRlbmFuY2UiLCJOb3RlIjpudWxsLCJIeXBlcmxpbmsiOnsiJGlkIjoiMjg2OSIsIkFkZHJlc3MiOm51bGwsIlN1YkFkZHJlc3MiOm51bGx9LCJJc0NoYW5nZWQiOmZhbHNlLCJJc05ldyI6ZmFsc2V9fSx7IiRpZCI6IjI4NzAiLCJfYXR0YWNoZWRNaWxlc3RvbmVzIjpbXSwiVGFza0RlZmluaXRpb24iOnsiJGlkIjoiMjg3MSIsIkdyb3VwTmFtZSI6bnVsbCwiU3RhcnREYXRlIjoiMjAyMC0wNC0yM1QwMDowMDowMCIsIkVuZERhdGUiOiIyMDIwLTA1LTA2VDIzOjU5OjAwIiwiUGVyY2VudGFnZUNvbXBsZXRlIjpudWxsLCJTdHlsZSI6eyIkaWQiOiIyODcyIiwiU2hhcGUiOjAsIlNoYXBlVGhpY2tuZXNzIjoxLCJEdXJhdGlvbkZvcm1hdCI6MCwiSW5jbHVkZU5vbldvcmtpbmdEYXlzSW5EdXJhdGlvbiI6ZmFsc2UsIlBlcmNlbnRhZ2VDb21wbGV0ZVN0eWxlIjp7IiRpZCI6IjI4NzMiLCJGb250U2V0dGluZ3MiOnsiJGlkIjoiMjg3NCIsIkZvbnRTaXplIjoxMCwiRm9udE5hbWUiOiJDYWxpYnJpIiwiSXNCb2xkIjpmYWxzZSwiSXNJdGFsaWMiOmZhbHNlLCJJc1VuZGVybGluZWQiOmZhbHNlLCJQYXJlbnRTdHlsZSI6bnVsbH0sIkF1dG9TaXplIjowLCJGb3JlZ3JvdW5kIjp7IiRpZCI6IjI4NzUiLCJDb2xvciI6eyIkaWQiOiIyODc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4NzciLCJUb3AiOjAuMCwiTGVmdCI6MC4wLCJSaWdodCI6MC4wLCJCb3R0b20iOjAuMH0sIlBhZGRpbmciOnsiJGlkIjoiMjg3OCIsIlRvcCI6MC4wLCJMZWZ0IjowLjAsIlJpZ2h0IjowLjAsIkJvdHRvbSI6MC4wfSwiQmFja2dyb3VuZCI6eyIkcmVmIjoiNDMifSwiSXNWaXNpYmxlIjp0cnVlLCJXaWR0aCI6MC4wLCJIZWlnaHQiOjAuMCwiQm9yZGVyU3R5bGUiOnsiJGlkIjoiMjg3OSIsIkxpbmVDb2xvciI6bnVsbCwiTGluZVdlaWdodCI6MC4wLCJMaW5lVHlwZSI6MCwiUGFyZW50U3R5bGUiOm51bGx9LCJQYXJlbnRTdHlsZSI6bnVsbH0sIkR1cmF0aW9uU3R5bGUiOnsiJGlkIjoiMjg4MCIsIkZvbnRTZXR0aW5ncyI6eyIkaWQiOiIyODgxIiwiRm9udFNpemUiOjEwLCJGb250TmFtZSI6IkNhbGlicmkiLCJJc0JvbGQiOmZhbHNlLCJJc0l0YWxpYyI6ZmFsc2UsIklzVW5kZXJsaW5lZCI6ZmFsc2UsIlBhcmVudFN0eWxlIjpudWxsfSwiQXV0b1NpemUiOjAsIkZvcmVncm91bmQiOnsiJGlkIjoiMjg4MiIsIkNvbG9yIjp7IiRpZCI6IjI4O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ODg0IiwiVG9wIjowLjAsIkxlZnQiOjAuMCwiUmlnaHQiOjAuMCwiQm90dG9tIjowLjB9LCJQYWRkaW5nIjp7IiRpZCI6IjI4ODUiLCJUb3AiOjAuMCwiTGVmdCI6MC4wLCJSaWdodCI6MC4wLCJCb3R0b20iOjAuMH0sIkJhY2tncm91bmQiOnsiJGlkIjoiMjg4NiIsIkNvbG9yIjp7IiRpZCI6IjI4ODciLCJBIjo4OSwiUiI6MCwiRyI6MCwiQiI6MH19LCJJc1Zpc2libGUiOnRydWUsIldpZHRoIjowLjAsIkhlaWdodCI6MC4wLCJCb3JkZXJTdHlsZSI6eyIkaWQiOiIyODg4IiwiTGluZUNvbG9yIjpudWxsLCJMaW5lV2VpZ2h0IjowLjAsIkxpbmVUeXBlIjowLCJQYXJlbnRTdHlsZSI6bnVsbH0sIlBhcmVudFN0eWxlIjpudWxsfSwiSG9yaXpvbnRhbENvbm5lY3RvclN0eWxlIjp7IiRpZCI6IjI4ODkiLCJMaW5lQ29sb3IiOnsiJGlkIjoiMjg5MCIsIiR0eXBlIjoiTkxSRS5Db21tb24uRG9tLlNvbGlkQ29sb3JCcnVzaCwgTkxSRS5Db21tb24iLCJDb2xvciI6eyIkaWQiOiIyODkxIiwiQSI6MjU1LCJSIjoyMDQsIkciOjIwNCwiQiI6MjA0fX0sIkxpbmVXZWlnaHQiOjEuMCwiTGluZVR5cGUiOjAsIlBhcmVudFN0eWxlIjpudWxsfSwiVmVydGljYWxDb25uZWN0b3JTdHlsZSI6eyIkaWQiOiIyODkyIiwiTGluZUNvbG9yIjp7IiRpZCI6IjI4OTMiLCIkdHlwZSI6Ik5MUkUuQ29tbW9uLkRvbS5Tb2xpZENvbG9yQnJ1c2gsIE5MUkUuQ29tbW9uIiwiQ29sb3IiOnsiJGlkIjoiMjg5N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4OTUiLCJNYXJnaW4iOnsiJGlkIjoiMjg5NiIsIlRvcCI6MC4wLCJMZWZ0Ijo0LjAsIlJpZ2h0Ijo0LjAsIkJvdHRvbSI6MC4wfSwiUGFkZGluZyI6eyIkaWQiOiIyODk3IiwiVG9wIjowLjAsIkxlZnQiOjAuMCwiUmlnaHQiOjAuMCwiQm90dG9tIjowLjB9LCJCYWNrZ3JvdW5kIjp7IiRpZCI6IjI4OTgiLCJDb2xvciI6eyIkaWQiOiIyODk5IiwiQSI6MjU1LCJSIjoyMzcsIkciOjEyNSwiQiI6NDl9fSwiSXNWaXNpYmxlIjp0cnVlLCJXaWR0aCI6MC4wLCJIZWlnaHQiOjE2LjAsIkJvcmRlclN0eWxlIjp7IiRpZCI6IjI5MDAiLCJMaW5lQ29sb3IiOnsiJGlkIjoiMjkwMSIsIiR0eXBlIjoiTkxSRS5Db21tb24uRG9tLlNvbGlkQ29sb3JCcnVzaCwgTkxSRS5Db21tb24iLCJDb2xvciI6eyIkaWQiOiIyOTAyIiwiQSI6MjU1LCJSIjoyNTUsIkciOjI1NSwiQiI6MjU1fX0sIkxpbmVXZWlnaHQiOjIuMCwiTGluZVR5cGUiOjAsIlBhcmVudFN0eWxlIjpudWxsfSwiUGFyZW50U3R5bGUiOm51bGx9LCJUaXRsZVN0eWxlIjp7IiRpZCI6IjI5MDMiLCJGb250U2V0dGluZ3MiOnsiJGlkIjoiMjkwNCIsIkZvbnRTaXplIjoxMSwiRm9udE5hbWUiOiJDYWxpYnJpIiwiSXNCb2xkIjp0cnVlLCJJc0l0YWxpYyI6ZmFsc2UsIklzVW5kZXJsaW5lZCI6ZmFsc2UsIlBhcmVudFN0eWxlIjpudWxsfSwiQXV0b1NpemUiOjAsIkZvcmVncm91bmQiOnsiJGlkIjoiMjkwNSIsIkNvbG9yIjp7IiRpZCI6IjI5MD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kwNyIsIlRvcCI6MC4wLCJMZWZ0IjowLjAsIlJpZ2h0IjowLjAsIkJvdHRvbSI6MC4wfSwiUGFkZGluZyI6eyIkaWQiOiIyOTA4IiwiVG9wIjowLjAsIkxlZnQiOjAuMCwiUmlnaHQiOjAuMCwiQm90dG9tIjowLjB9LCJCYWNrZ3JvdW5kIjp7IiRpZCI6IjI5MDkiLCJDb2xvciI6eyIkaWQiOiIyOTEwIiwiQSI6MCwiUiI6MjU1LCJHIjoyNTUsIkIiOjI1NX19LCJJc1Zpc2libGUiOnRydWUsIldpZHRoIjowLjAsIkhlaWdodCI6MC4wLCJCb3JkZXJTdHlsZSI6eyIkaWQiOiIyOTExIiwiTGluZUNvbG9yIjpudWxsLCJMaW5lV2VpZ2h0IjowLjAsIkxpbmVUeXBlIjowLCJQYXJlbnRTdHlsZSI6bnVsbH0sIlBhcmVudFN0eWxlIjpudWxsfSwiRGF0ZVN0eWxlIjp7IiRpZCI6IjI5MTIiLCJGb250U2V0dGluZ3MiOnsiJGlkIjoiMjkxMyIsIkZvbnRTaXplIjoxMCwiRm9udE5hbWUiOiJDYWxpYnJpIiwiSXNCb2xkIjpmYWxzZSwiSXNJdGFsaWMiOmZhbHNlLCJJc1VuZGVybGluZWQiOmZhbHNlLCJQYXJlbnRTdHlsZSI6bnVsbH0sIkF1dG9TaXplIjowLCJGb3JlZ3JvdW5kIjp7IiRpZCI6IjI5MTQiLCJDb2xvciI6eyIkaWQiOiIyOTE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TE2IiwiVG9wIjowLjAsIkxlZnQiOjAuMCwiUmlnaHQiOjAuMCwiQm90dG9tIjowLjB9LCJQYWRkaW5nIjp7IiRpZCI6IjI5MTciLCJUb3AiOjAuMCwiTGVmdCI6MC4wLCJSaWdodCI6MC4wLCJCb3R0b20iOjAuMH0sIkJhY2tncm91bmQiOnsiJGlkIjoiMjkxOCIsIkNvbG9yIjp7IiRyZWYiOiIyODg3In19LCJJc1Zpc2libGUiOnRydWUsIldpZHRoIjowLjAsIkhlaWdodCI6MC4wLCJCb3JkZXJTdHlsZSI6eyIkaWQiOiIyOTE5IiwiTGluZUNvbG9yIjpudWxsLCJMaW5lV2VpZ2h0IjowLjAsIkxpbmVUeXBlIjowLCJQYXJlbnRTdHlsZSI6bnVsbH0sIlBhcmVudFN0eWxlIjpudWxsfSwiRGF0ZUZvcm1hdCI6eyIkaWQiOiIyOT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MjEiLCJGb3JtYXQiOjAsIklzVmlzaWJsZSI6ZmFsc2UsIkxhc3RLbm93blZpc2liaWxpdHlTdGF0ZSI6ZmFsc2V9LCJJc1Zpc2libGUiOnRydWUsIlBhcmVudFN0eWxlIjpudWxsfSwiSW5kZXgiOjU2LCJTbWFydER1cmF0aW9uQWN0aXZhdGVkIjpmYWxzZSwiRGF0ZUZvcm1hdCI6eyIkcmVmIjoiMjkyMCJ9LCJXZWVrTnVtYmVyaW5nIjp7IiRpZCI6IjI5MjIiLCJGb3JtYXQiOjAsIklzVmlzaWJsZSI6ZmFsc2UsIkxhc3RLbm93blZpc2liaWxpdHlTdGF0ZSI6ZmFsc2V9LCJJZCI6Ijc1MTY3ZTEwLTNmYjItNDkzZi04MzQ0LWU4MjdjY2M3NGE1NiIsIkltcG9ydElkIjoiNzIiLCJUaXRsZSI6IkRlcGxveW1lbnQiLCJOb3RlIjpudWxsLCJIeXBlcmxpbmsiOnsiJGlkIjoiMjkyMyIsIkFkZHJlc3MiOm51bGwsIlN1YkFkZHJlc3MiOm51bGx9LCJJc0NoYW5nZWQiOmZhbHNlLCJJc05ldyI6ZmFsc2V9fSx7IiRpZCI6IjI5MjQiLCJfYXR0YWNoZWRNaWxlc3RvbmVzIjpbXSwiVGFza0RlZmluaXRpb24iOnsiJGlkIjoiMjkyNSIsIkdyb3VwTmFtZSI6bnVsbCwiU3RhcnREYXRlIjoiMjAxOS0wOS0wNVQwMDowMDowMCIsIkVuZERhdGUiOiIyMDE5LTEwLTE2VDIzOjU5OjAwIiwiUGVyY2VudGFnZUNvbXBsZXRlIjoxMDAuMCwiU3R5bGUiOnsiJGlkIjoiMjkyNiIsIlNoYXBlIjowLCJTaGFwZVRoaWNrbmVzcyI6MSwiRHVyYXRpb25Gb3JtYXQiOjAsIkluY2x1ZGVOb25Xb3JraW5nRGF5c0luRHVyYXRpb24iOmZhbHNlLCJQZXJjZW50YWdlQ29tcGxldGVTdHlsZSI6eyIkaWQiOiIyOTI3IiwiRm9udFNldHRpbmdzIjp7IiRpZCI6IjI5MjgiLCJGb250U2l6ZSI6MTAsIkZvbnROYW1lIjoiQ2FsaWJyaSIsIklzQm9sZCI6ZmFsc2UsIklzSXRhbGljIjpmYWxzZSwiSXNVbmRlcmxpbmVkIjpmYWxzZSwiUGFyZW50U3R5bGUiOm51bGx9LCJBdXRvU2l6ZSI6MCwiRm9yZWdyb3VuZCI6eyIkaWQiOiIyOTI5IiwiQ29sb3IiOnsiJGlkIjoiMjkz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OTMxIiwiVG9wIjowLjAsIkxlZnQiOjAuMCwiUmlnaHQiOjAuMCwiQm90dG9tIjowLjB9LCJQYWRkaW5nIjp7IiRpZCI6IjI5MzIiLCJUb3AiOjAuMCwiTGVmdCI6MC4wLCJSaWdodCI6MC4wLCJCb3R0b20iOjAuMH0sIkJhY2tncm91bmQiOnsiJHJlZiI6IjQzIn0sIklzVmlzaWJsZSI6dHJ1ZSwiV2lkdGgiOjAuMCwiSGVpZ2h0IjowLjAsIkJvcmRlclN0eWxlIjp7IiRpZCI6IjI5MzMiLCJMaW5lQ29sb3IiOm51bGwsIkxpbmVXZWlnaHQiOjAuMCwiTGluZVR5cGUiOjAsIlBhcmVudFN0eWxlIjpudWxsfSwiUGFyZW50U3R5bGUiOm51bGx9LCJEdXJhdGlvblN0eWxlIjp7IiRpZCI6IjI5MzQiLCJGb250U2V0dGluZ3MiOnsiJGlkIjoiMjkzNSIsIkZvbnRTaXplIjoxMCwiRm9udE5hbWUiOiJDYWxpYnJpIiwiSXNCb2xkIjpmYWxzZSwiSXNJdGFsaWMiOmZhbHNlLCJJc1VuZGVybGluZWQiOmZhbHNlLCJQYXJlbnRTdHlsZSI6bnVsbH0sIkF1dG9TaXplIjowLCJGb3JlZ3JvdW5kIjp7IiRpZCI6IjI5MzYiLCJDb2xvciI6eyIkaWQiOiIyOTM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kzOCIsIlRvcCI6MC4wLCJMZWZ0IjowLjAsIlJpZ2h0IjowLjAsIkJvdHRvbSI6MC4wfSwiUGFkZGluZyI6eyIkaWQiOiIyOTM5IiwiVG9wIjowLjAsIkxlZnQiOjAuMCwiUmlnaHQiOjAuMCwiQm90dG9tIjowLjB9LCJCYWNrZ3JvdW5kIjp7IiRpZCI6IjI5NDAiLCJDb2xvciI6eyIkaWQiOiIyOTQxIiwiQSI6ODksIlIiOjAsIkciOjAsIkIiOjB9fSwiSXNWaXNpYmxlIjp0cnVlLCJXaWR0aCI6MC4wLCJIZWlnaHQiOjAuMCwiQm9yZGVyU3R5bGUiOnsiJGlkIjoiMjk0MiIsIkxpbmVDb2xvciI6bnVsbCwiTGluZVdlaWdodCI6MC4wLCJMaW5lVHlwZSI6MCwiUGFyZW50U3R5bGUiOm51bGx9LCJQYXJlbnRTdHlsZSI6bnVsbH0sIkhvcml6b250YWxDb25uZWN0b3JTdHlsZSI6eyIkaWQiOiIyOTQzIiwiTGluZUNvbG9yIjp7IiRpZCI6IjI5NDQiLCIkdHlwZSI6Ik5MUkUuQ29tbW9uLkRvbS5Tb2xpZENvbG9yQnJ1c2gsIE5MUkUuQ29tbW9uIiwiQ29sb3IiOnsiJGlkIjoiMjk0NSIsIkEiOjI1NSwiUiI6MjA0LCJHIjoyMDQsIkIiOjIwNH19LCJMaW5lV2VpZ2h0IjoxLjAsIkxpbmVUeXBlIjowLCJQYXJlbnRTdHlsZSI6bnVsbH0sIlZlcnRpY2FsQ29ubmVjdG9yU3R5bGUiOnsiJGlkIjoiMjk0NiIsIkxpbmVDb2xvciI6eyIkaWQiOiIyOTQ3IiwiJHR5cGUiOiJOTFJFLkNvbW1vbi5Eb20uU29saWRDb2xvckJydXNoLCBOTFJFLkNvbW1vbiIsIkNvbG9yIjp7IiRpZCI6IjI5NDg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OTQ5IiwiTWFyZ2luIjp7IiRpZCI6IjI5NTAiLCJUb3AiOjAuMCwiTGVmdCI6NC4wLCJSaWdodCI6NC4wLCJCb3R0b20iOjAuMH0sIlBhZGRpbmciOnsiJGlkIjoiMjk1MSIsIlRvcCI6MC4wLCJMZWZ0IjowLjAsIlJpZ2h0IjowLjAsIkJvdHRvbSI6MC4wfSwiQmFja2dyb3VuZCI6eyIkaWQiOiIyOTUyIiwiQ29sb3IiOnsiJGlkIjoiMjk1MyIsIkEiOjI1NSwiUiI6MTE1LCJHIjoxMTUsIkIiOjExNX19LCJJc1Zpc2libGUiOnRydWUsIldpZHRoIjowLjAsIkhlaWdodCI6MTYuMCwiQm9yZGVyU3R5bGUiOnsiJGlkIjoiMjk1NCIsIkxpbmVDb2xvciI6eyIkaWQiOiIyOTU1IiwiJHR5cGUiOiJOTFJFLkNvbW1vbi5Eb20uU29saWRDb2xvckJydXNoLCBOTFJFLkNvbW1vbiIsIkNvbG9yIjp7IiRpZCI6IjI5NTYiLCJBIjoyNTUsIlIiOjI1NSwiRyI6MjU1LCJCIjoyNTV9fSwiTGluZVdlaWdodCI6Mi4wLCJMaW5lVHlwZSI6MCwiUGFyZW50U3R5bGUiOm51bGx9LCJQYXJlbnRTdHlsZSI6bnVsbH0sIlRpdGxlU3R5bGUiOnsiJGlkIjoiMjk1NyIsIkZvbnRTZXR0aW5ncyI6eyIkaWQiOiIyOTU4IiwiRm9udFNpemUiOjExLCJGb250TmFtZSI6IkNhbGlicmkiLCJJc0JvbGQiOnRydWUsIklzSXRhbGljIjpmYWxzZSwiSXNVbmRlcmxpbmVkIjpmYWxzZSwiUGFyZW50U3R5bGUiOm51bGx9LCJBdXRvU2l6ZSI6MCwiRm9yZWdyb3VuZCI6eyIkaWQiOiIyOTU5IiwiQ29sb3IiOnsiJGlkIjoiMjk2M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OTYxIiwiVG9wIjowLjAsIkxlZnQiOjAuMCwiUmlnaHQiOjAuMCwiQm90dG9tIjowLjB9LCJQYWRkaW5nIjp7IiRpZCI6IjI5NjIiLCJUb3AiOjAuMCwiTGVmdCI6MC4wLCJSaWdodCI6MC4wLCJCb3R0b20iOjAuMH0sIkJhY2tncm91bmQiOnsiJGlkIjoiMjk2MyIsIkNvbG9yIjp7IiRpZCI6IjI5NjQiLCJBIjowLCJSIjoyNTUsIkciOjI1NSwiQiI6MjU1fX0sIklzVmlzaWJsZSI6dHJ1ZSwiV2lkdGgiOjAuMCwiSGVpZ2h0IjowLjAsIkJvcmRlclN0eWxlIjp7IiRpZCI6IjI5NjUiLCJMaW5lQ29sb3IiOm51bGwsIkxpbmVXZWlnaHQiOjAuMCwiTGluZVR5cGUiOjAsIlBhcmVudFN0eWxlIjpudWxsfSwiUGFyZW50U3R5bGUiOm51bGx9LCJEYXRlU3R5bGUiOnsiJGlkIjoiMjk2NiIsIkZvbnRTZXR0aW5ncyI6eyIkaWQiOiIyOTY3IiwiRm9udFNpemUiOjEwLCJGb250TmFtZSI6IkNhbGlicmkiLCJJc0JvbGQiOmZhbHNlLCJJc0l0YWxpYyI6ZmFsc2UsIklzVW5kZXJsaW5lZCI6ZmFsc2UsIlBhcmVudFN0eWxlIjpudWxsfSwiQXV0b1NpemUiOjAsIkZvcmVncm91bmQiOnsiJGlkIjoiMjk2OCIsIkNvbG9yIjp7IiRpZCI6IjI5Nj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5NzAiLCJUb3AiOjAuMCwiTGVmdCI6MC4wLCJSaWdodCI6MC4wLCJCb3R0b20iOjAuMH0sIlBhZGRpbmciOnsiJGlkIjoiMjk3MSIsIlRvcCI6MC4wLCJMZWZ0IjowLjAsIlJpZ2h0IjowLjAsIkJvdHRvbSI6MC4wfSwiQmFja2dyb3VuZCI6eyIkaWQiOiIyOTcyIiwiQ29sb3IiOnsiJHJlZiI6IjI5NDEifX0sIklzVmlzaWJsZSI6dHJ1ZSwiV2lkdGgiOjAuMCwiSGVpZ2h0IjowLjAsIkJvcmRlclN0eWxlIjp7IiRpZCI6IjI5NzMiLCJMaW5lQ29sb3IiOm51bGwsIkxpbmVXZWlnaHQiOjAuMCwiTGluZVR5cGUiOjAsIlBhcmVudFN0eWxlIjpudWxsfSwiUGFyZW50U3R5bGUiOm51bGx9LCJEYXRlRm9ybWF0Ijp7IiRpZCI6IjI5N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3NSIsIkZvcm1hdCI6MCwiSXNWaXNpYmxlIjpmYWxzZSwiTGFzdEtub3duVmlzaWJpbGl0eVN0YXRlIjpmYWxzZX0sIklzVmlzaWJsZSI6dHJ1ZSwiUGFyZW50U3R5bGUiOm51bGx9LCJJbmRleCI6NTcsIlNtYXJ0RHVyYXRpb25BY3RpdmF0ZWQiOmZhbHNlLCJEYXRlRm9ybWF0Ijp7IiRyZWYiOiIyOTc0In0sIldlZWtOdW1iZXJpbmciOnsiJGlkIjoiMjk3NiIsIkZvcm1hdCI6MCwiSXNWaXNpYmxlIjpmYWxzZSwiTGFzdEtub3duVmlzaWJpbGl0eVN0YXRlIjpmYWxzZX0sIklkIjoiOTBlZWFlMzEtYmZjOS00MTA3LWI1OTgtMzMwM2RjMjI3ZTMyIiwiSW1wb3J0SWQiOiI2NSIsIlRpdGxlIjoiUmVxdWlyZW1lbnRzIEFuYWx5c2lzIiwiTm90ZSI6bnVsbCwiSHlwZXJsaW5rIjp7IiRpZCI6IjI5NzciLCJBZGRyZXNzIjpudWxsLCJTdWJBZGRyZXNzIjpudWxsfSwiSXNDaGFuZ2VkIjpmYWxzZSwiSXNOZXciOmZhbHNlfX0seyIkaWQiOiIyOTc4IiwiX2F0dGFjaGVkTWlsZXN0b25lcyI6W3siJGlkIjoiMjk3OSIsIkRhdGUiOiIyMDIwLTAyLTE5VDIzOjU5OjAwIiwiU3R5bGUiOnsiJGlkIjoiMjk4MCIsIlNoYXBlIjowLCJDb25uZWN0b3JNYXJnaW4iOnsiJGlkIjoiMjk4MSIsIlRvcCI6MC4wLCJMZWZ0IjoyLjAsIlJpZ2h0IjoyLjAsIkJvdHRvbSI6MC4wfSwiQ29ubmVjdG9yU3R5bGUiOnsiJGlkIjoiMjk4MiIsIkxpbmVDb2xvciI6eyIkaWQiOiIyOTgzIiwiJHR5cGUiOiJOTFJFLkNvbW1vbi5Eb20uU29saWRDb2xvckJydXNoLCBOTFJFLkNvbW1vbiIsIkNvbG9yIjp7IiRpZCI6IjI5ODQiLCJBIjoxMjcsIlIiOjAsIkciOjAsIkIiOjB9fSwiTGluZVdlaWdodCI6MS4wLCJMaW5lVHlwZSI6MCwiUGFyZW50U3R5bGUiOm51bGx9LCJJc0JlbG93VGltZWJhbmQiOnRydWUsIlBvc2l0aW9uT25UYXNrIjoxLCJIaWRlRGF0ZSI6ZmFsc2UsIlNoYXBlU2l6ZSI6MCwiU3BhY2luZyI6Mi4wLCJQYWRkaW5nIjp7IiRyZWYiOiIxNDkzIn0sIlNoYXBlU3R5bGUiOnsiJGlkIjoiMjk4NSIsIk1hcmdpbiI6eyIkcmVmIjoiOTkifSwiUGFkZGluZyI6eyIkcmVmIjoiMTAwIn0sIkJhY2tncm91bmQiOnsiJGlkIjoiMjk4NiIsIkNvbG9yIjp7IiRpZCI6IjI5ODciLCJBIjoyNTUsIlIiOjAsIkciOjAsIkIiOjB9fSwiSXNWaXNpYmxlIjp0cnVlLCJXaWR0aCI6MTIuMCwiSGVpZ2h0IjoxNC4wLCJCb3JkZXJTdHlsZSI6eyIkaWQiOiIyOTg4IiwiTGluZUNvbG9yIjp7IiRyZWYiOiIzNTQifSwiTGluZVdlaWdodCI6MC4wLCJMaW5lVHlwZSI6MCwiUGFyZW50U3R5bGUiOm51bGx9LCJQYXJlbnRTdHlsZSI6bnVsbH0sIlRpdGxlU3R5bGUiOnsiJGlkIjoiMjk4OSIsIkZvbnRTZXR0aW5ncyI6eyIkaWQiOiIyOTkwIiwiRm9udFNpemUiOjExLCJGb250TmFtZSI6IkNhbGlicmkiLCJJc0JvbGQiOnRydWUsIklzSXRhbGljIjpmYWxzZSwiSXNVbmRlcmxpbmVkIjpmYWxzZSwiUGFyZW50U3R5bGUiOm51bGx9LCJBdXRvU2l6ZSI6MCwiRm9yZWdyb3VuZCI6eyIkaWQiOiIyOTkxIiwiQ29sb3IiOnsiJGlkIjoiMjk5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I5OTMiLCJDb2xvciI6eyIkaWQiOiIyOTk0IiwiQSI6MCwiUiI6MjU1LCJHIjoyNTUsIkIiOjI1NX19LCJJc1Zpc2libGUiOmZhbHNlLCJXaWR0aCI6MC4wLCJIZWlnaHQiOjAuMCwiQm9yZGVyU3R5bGUiOnsiJGlkIjoiMjk5NSIsIkxpbmVDb2xvciI6bnVsbCwiTGluZVdlaWdodCI6MC4wLCJMaW5lVHlwZSI6MCwiUGFyZW50U3R5bGUiOm51bGx9LCJQYXJlbnRTdHlsZSI6bnVsbH0sIkRhdGVTdHlsZSI6eyIkaWQiOiIyOTk2IiwiRm9udFNldHRpbmdzIjp7IiRpZCI6IjI5OTciLCJGb250U2l6ZSI6MTAsIkZvbnROYW1lIjoiQ2FsaWJyaSIsIklzQm9sZCI6ZmFsc2UsIklzSXRhbGljIjpmYWxzZSwiSXNVbmRlcmxpbmVkIjpmYWxzZSwiUGFyZW50U3R5bGUiOm51bGx9LCJBdXRvU2l6ZSI6MCwiRm9yZWdyb3VuZCI6eyIkaWQiOiIyOTk4IiwiQ29sb3IiOnsiJGlkIjoiMjk5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zMDAwIiwiQ29sb3IiOnsiJGlkIjoiMzAwMSIsIkEiOjAsIlIiOjI1NSwiRyI6MjU1LCJCIjoyNTV9fSwiSXNWaXNpYmxlIjpmYWxzZSwiV2lkdGgiOjAuMCwiSGVpZ2h0IjowLjAsIkJvcmRlclN0eWxlIjp7IiRpZCI6IjMwMDIiLCJMaW5lQ29sb3IiOm51bGwsIkxpbmVXZWlnaHQiOjAuMCwiTGluZVR5cGUiOjAsIlBhcmVudFN0eWxlIjpudWxsfSwiUGFyZW50U3R5bGUiOm51bGx9LCJEYXRlRm9ybWF0Ijp7IiRyZWYiOiI2NjgifSwiV2Vla051bWJlcmluZyI6eyIkaWQiOiIzMDAzIiwiRm9ybWF0IjowLCJJc1Zpc2libGUiOmZhbHNlLCJMYXN0S25vd25WaXNpYmlsaXR5U3RhdGUiOmZhbHNlfSwiSXNWaXNpYmxlIjp0cnVlLCJQYXJlbnRTdHlsZSI6bnVsbH0sIkluZGV4Ijo1OSwiUGVyY2VudGFnZUNvbXBsZXRlIjpudWxsLCJQb3NpdGlvbiI6eyJSYXRpbyI6MC4wLCJJc0N1c3RvbSI6ZmFsc2V9LCJEYXRlRm9ybWF0Ijp7IiRyZWYiOiI2NjgifSwiV2Vla051bWJlcmluZyI6eyIkaWQiOiIzMDA0IiwiRm9ybWF0IjowLCJJc1Zpc2libGUiOmZhbHNlLCJMYXN0S25vd25WaXNpYmlsaXR5U3RhdGUiOmZhbHNlfSwiUmVsYXRlZFRhc2tJZCI6ImU3MzM0OGU3LTQzY2ItNDY4OS04NmUxLTc5NmVmYjQ0ODFjYiIsIklkIjoiNzU5ZDMxMWQtMGJhOC00Y2M4LTgzMzQtZTNjM2VhYzFjY2RhIiwiSW1wb3J0SWQiOiIiLCJUaXRsZSI6IlJldmlldyIsIk5vdGUiOm51bGwsIkh5cGVybGluayI6eyIkaWQiOiIzMDA1IiwiQWRkcmVzcyI6IiIsIlN1YkFkZHJlc3MiOiIifSwiSXNDaGFuZ2VkIjpmYWxzZSwiSXNOZXciOmZhbHNlfV0sIlRhc2tEZWZpbml0aW9uIjp7IiRpZCI6IjMwMDYiLCJHcm91cE5hbWUiOm51bGwsIlN0YXJ0RGF0ZSI6IjIwMTktMTItMTlUMDA6MDA6MDAiLCJFbmREYXRlIjoiMjAyMC0wMi0xOVQyMzo1OTowMCIsIlBlcmNlbnRhZ2VDb21wbGV0ZSI6NzUuMCwiU3R5bGUiOnsiJGlkIjoiMzAwNyIsIlNoYXBlIjowLCJTaGFwZVRoaWNrbmVzcyI6MSwiRHVyYXRpb25Gb3JtYXQiOjAsIkluY2x1ZGVOb25Xb3JraW5nRGF5c0luRHVyYXRpb24iOmZhbHNlLCJQZXJjZW50YWdlQ29tcGxldGVTdHlsZSI6eyIkaWQiOiIzMDA4IiwiRm9udFNldHRpbmdzIjp7IiRpZCI6IjMwMDkiLCJGb250U2l6ZSI6MTAsIkZvbnROYW1lIjoiQ2FsaWJyaSIsIklzQm9sZCI6ZmFsc2UsIklzSXRhbGljIjpmYWxzZSwiSXNVbmRlcmxpbmVkIjpmYWxzZSwiUGFyZW50U3R5bGUiOm51bGx9LCJBdXRvU2l6ZSI6MCwiRm9yZWdyb3VuZCI6eyIkaWQiOiIzMDEwIiwiQ29sb3IiOnsiJGlkIjoiMzAx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MDEyIiwiVG9wIjowLjAsIkxlZnQiOjAuMCwiUmlnaHQiOjAuMCwiQm90dG9tIjowLjB9LCJQYWRkaW5nIjp7IiRpZCI6IjMwMTMiLCJUb3AiOjAuMCwiTGVmdCI6MC4wLCJSaWdodCI6MC4wLCJCb3R0b20iOjAuMH0sIkJhY2tncm91bmQiOnsiJHJlZiI6IjQzIn0sIklzVmlzaWJsZSI6dHJ1ZSwiV2lkdGgiOjAuMCwiSGVpZ2h0IjowLjAsIkJvcmRlclN0eWxlIjp7IiRpZCI6IjMwMTQiLCJMaW5lQ29sb3IiOm51bGwsIkxpbmVXZWlnaHQiOjAuMCwiTGluZVR5cGUiOjAsIlBhcmVudFN0eWxlIjpudWxsfSwiUGFyZW50U3R5bGUiOm51bGx9LCJEdXJhdGlvblN0eWxlIjp7IiRpZCI6IjMwMTUiLCJGb250U2V0dGluZ3MiOnsiJGlkIjoiMzAxNiIsIkZvbnRTaXplIjoxMCwiRm9udE5hbWUiOiJDYWxpYnJpIiwiSXNCb2xkIjpmYWxzZSwiSXNJdGFsaWMiOmZhbHNlLCJJc1VuZGVybGluZWQiOmZhbHNlLCJQYXJlbnRTdHlsZSI6bnVsbH0sIkF1dG9TaXplIjowLCJGb3JlZ3JvdW5kIjp7IiRpZCI6IjMwMTciLCJDb2xvciI6eyIkaWQiOiIzMDE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AxOSIsIlRvcCI6MC4wLCJMZWZ0IjowLjAsIlJpZ2h0IjowLjAsIkJvdHRvbSI6MC4wfSwiUGFkZGluZyI6eyIkaWQiOiIzMDIwIiwiVG9wIjowLjAsIkxlZnQiOjAuMCwiUmlnaHQiOjAuMCwiQm90dG9tIjowLjB9LCJCYWNrZ3JvdW5kIjp7IiRpZCI6IjMwMjEiLCJDb2xvciI6eyIkaWQiOiIzMDIyIiwiQSI6ODksIlIiOjAsIkciOjAsIkIiOjB9fSwiSXNWaXNpYmxlIjp0cnVlLCJXaWR0aCI6MC4wLCJIZWlnaHQiOjAuMCwiQm9yZGVyU3R5bGUiOnsiJGlkIjoiMzAyMyIsIkxpbmVDb2xvciI6bnVsbCwiTGluZVdlaWdodCI6MC4wLCJMaW5lVHlwZSI6MCwiUGFyZW50U3R5bGUiOm51bGx9LCJQYXJlbnRTdHlsZSI6bnVsbH0sIkhvcml6b250YWxDb25uZWN0b3JTdHlsZSI6eyIkaWQiOiIzMDI0IiwiTGluZUNvbG9yIjp7IiRpZCI6IjMwMjUiLCIkdHlwZSI6Ik5MUkUuQ29tbW9uLkRvbS5Tb2xpZENvbG9yQnJ1c2gsIE5MUkUuQ29tbW9uIiwiQ29sb3IiOnsiJGlkIjoiMzAyNiIsIkEiOjI1NSwiUiI6MjA0LCJHIjoyMDQsIkIiOjIwNH19LCJMaW5lV2VpZ2h0IjoxLjAsIkxpbmVUeXBlIjowLCJQYXJlbnRTdHlsZSI6bnVsbH0sIlZlcnRpY2FsQ29ubmVjdG9yU3R5bGUiOnsiJGlkIjoiMzAyNyIsIkxpbmVDb2xvciI6eyIkaWQiOiIzMDI4IiwiJHR5cGUiOiJOTFJFLkNvbW1vbi5Eb20uU29saWRDb2xvckJydXNoLCBOTFJFLkNvbW1vbiIsIkNvbG9yIjp7IiRpZCI6IjMwMjk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MDMwIiwiTWFyZ2luIjp7IiRpZCI6IjMwMzEiLCJUb3AiOjAuMCwiTGVmdCI6NC4wLCJSaWdodCI6NC4wLCJCb3R0b20iOjAuMH0sIlBhZGRpbmciOnsiJGlkIjoiMzAzMiIsIlRvcCI6MC4wLCJMZWZ0IjowLjAsIlJpZ2h0IjowLjAsIkJvdHRvbSI6MC4wfSwiQmFja2dyb3VuZCI6eyIkaWQiOiIzMDMzIiwiQ29sb3IiOnsiJGlkIjoiMzAzNCIsIkEiOjI1NSwiUiI6MTc4LCJHIjoxNCwiQiI6MTh9fSwiSXNWaXNpYmxlIjp0cnVlLCJXaWR0aCI6MC4wLCJIZWlnaHQiOjE2LjAsIkJvcmRlclN0eWxlIjp7IiRpZCI6IjMwMzUiLCJMaW5lQ29sb3IiOnsiJGlkIjoiMzAzNiIsIiR0eXBlIjoiTkxSRS5Db21tb24uRG9tLlNvbGlkQ29sb3JCcnVzaCwgTkxSRS5Db21tb24iLCJDb2xvciI6eyIkaWQiOiIzMDM3IiwiQSI6MjU1LCJSIjoyNTUsIkciOjI1NSwiQiI6MjU1fX0sIkxpbmVXZWlnaHQiOjIuMCwiTGluZVR5cGUiOjAsIlBhcmVudFN0eWxlIjpudWxsfSwiUGFyZW50U3R5bGUiOm51bGx9LCJUaXRsZVN0eWxlIjp7IiRpZCI6IjMwMzgiLCJGb250U2V0dGluZ3MiOnsiJGlkIjoiMzAzOSIsIkZvbnRTaXplIjoxMSwiRm9udE5hbWUiOiJDYWxpYnJpIiwiSXNCb2xkIjp0cnVlLCJJc0l0YWxpYyI6ZmFsc2UsIklzVW5kZXJsaW5lZCI6ZmFsc2UsIlBhcmVudFN0eWxlIjpudWxsfSwiQXV0b1NpemUiOjAsIkZvcmVncm91bmQiOnsiJGlkIjoiMzA0MCIsIkNvbG9yIjp7IiRpZCI6IjMwNDE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zA0MiIsIlRvcCI6MC4wLCJMZWZ0IjowLjAsIlJpZ2h0IjowLjAsIkJvdHRvbSI6MC4wfSwiUGFkZGluZyI6eyIkaWQiOiIzMDQzIiwiVG9wIjowLjAsIkxlZnQiOjAuMCwiUmlnaHQiOjAuMCwiQm90dG9tIjowLjB9LCJCYWNrZ3JvdW5kIjp7IiRpZCI6IjMwNDQiLCJDb2xvciI6eyIkaWQiOiIzMDQ1IiwiQSI6MCwiUiI6MjU1LCJHIjoyNTUsIkIiOjI1NX19LCJJc1Zpc2libGUiOnRydWUsIldpZHRoIjowLjAsIkhlaWdodCI6MC4wLCJCb3JkZXJTdHlsZSI6eyIkaWQiOiIzMDQ2IiwiTGluZUNvbG9yIjpudWxsLCJMaW5lV2VpZ2h0IjowLjAsIkxpbmVUeXBlIjowLCJQYXJlbnRTdHlsZSI6bnVsbH0sIlBhcmVudFN0eWxlIjpudWxsfSwiRGF0ZVN0eWxlIjp7IiRpZCI6IjMwNDciLCJGb250U2V0dGluZ3MiOnsiJGlkIjoiMzA0OCIsIkZvbnRTaXplIjoxMCwiRm9udE5hbWUiOiJDYWxpYnJpIiwiSXNCb2xkIjpmYWxzZSwiSXNJdGFsaWMiOmZhbHNlLCJJc1VuZGVybGluZWQiOmZhbHNlLCJQYXJlbnRTdHlsZSI6bnVsbH0sIkF1dG9TaXplIjowLCJGb3JlZ3JvdW5kIjp7IiRpZCI6IjMwNDkiLCJDb2xvciI6eyIkaWQiOiIzMDU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DUxIiwiVG9wIjowLjAsIkxlZnQiOjAuMCwiUmlnaHQiOjAuMCwiQm90dG9tIjowLjB9LCJQYWRkaW5nIjp7IiRpZCI6IjMwNTIiLCJUb3AiOjAuMCwiTGVmdCI6MC4wLCJSaWdodCI6MC4wLCJCb3R0b20iOjAuMH0sIkJhY2tncm91bmQiOnsiJGlkIjoiMzA1MyIsIkNvbG9yIjp7IiRyZWYiOiIzMDIyIn19LCJJc1Zpc2libGUiOnRydWUsIldpZHRoIjowLjAsIkhlaWdodCI6MC4wLCJCb3JkZXJTdHlsZSI6eyIkaWQiOiIzMDU0IiwiTGluZUNvbG9yIjpudWxsLCJMaW5lV2VpZ2h0IjowLjAsIkxpbmVUeXBlIjowLCJQYXJlbnRTdHlsZSI6bnVsbH0sIlBhcmVudFN0eWxlIjpudWxsfSwiRGF0ZUZvcm1hdCI6eyIkaWQiOiIzMDU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NTYiLCJGb3JtYXQiOjAsIklzVmlzaWJsZSI6ZmFsc2UsIkxhc3RLbm93blZpc2liaWxpdHlTdGF0ZSI6ZmFsc2V9LCJJc1Zpc2libGUiOnRydWUsIlBhcmVudFN0eWxlIjpudWxsfSwiSW5kZXgiOjU4LCJTbWFydER1cmF0aW9uQWN0aXZhdGVkIjpmYWxzZSwiRGF0ZUZvcm1hdCI6eyIkcmVmIjoiMzA1NSJ9LCJXZWVrTnVtYmVyaW5nIjp7IiRpZCI6IjMwNTciLCJGb3JtYXQiOjAsIklzVmlzaWJsZSI6ZmFsc2UsIkxhc3RLbm93blZpc2liaWxpdHlTdGF0ZSI6ZmFsc2V9LCJJZCI6ImU3MzM0OGU3LTQzY2ItNDY4OS04NmUxLTc5NmVmYjQ0ODFjYiIsIkltcG9ydElkIjoiNjgiLCJUaXRsZSI6IkltcGxlbWVudGF0aW9uIiwiTm90ZSI6bnVsbCwiSHlwZXJsaW5rIjp7IiRpZCI6IjMwNTgiLCJBZGRyZXNzIjpudWxsLCJTdWJBZGRyZXNzIjpudWxsfSwiSXNDaGFuZ2VkIjpmYWxzZSwiSXNOZXciOmZhbHNlfX0seyIkaWQiOiIzMDU5IiwiX2F0dGFjaGVkTWlsZXN0b25lcyI6W3siJGlkIjoiMzA2MCIsIkRhdGUiOiIyMDE5LTEyLTE2VDIzOjU5OjAwIiwiU3R5bGUiOnsiJGlkIjoiMzA2MSIsIlNoYXBlIjowLCJDb25uZWN0b3JNYXJnaW4iOnsiJGlkIjoiMzA2MiIsIlRvcCI6MC4wLCJMZWZ0IjoyLjAsIlJpZ2h0IjoyLjAsIkJvdHRvbSI6MC4wfSwiQ29ubmVjdG9yU3R5bGUiOnsiJGlkIjoiMzA2MyIsIkxpbmVDb2xvciI6eyIkaWQiOiIzMDY0IiwiJHR5cGUiOiJOTFJFLkNvbW1vbi5Eb20uU29saWRDb2xvckJydXNoLCBOTFJFLkNvbW1vbiIsIkNvbG9yIjp7IiRpZCI6IjMwNjUiLCJBIjoxMjcsIlIiOjAsIkciOjAsIkIiOjB9fSwiTGluZVdlaWdodCI6MS4wLCJMaW5lVHlwZSI6MCwiUGFyZW50U3R5bGUiOm51bGx9LCJJc0JlbG93VGltZWJhbmQiOnRydWUsIlBvc2l0aW9uT25UYXNrIjoxLCJIaWRlRGF0ZSI6ZmFsc2UsIlNoYXBlU2l6ZSI6MCwiU3BhY2luZyI6Mi4wLCJQYWRkaW5nIjp7IiRyZWYiOiIxNDkzIn0sIlNoYXBlU3R5bGUiOnsiJGlkIjoiMzA2NiIsIk1hcmdpbiI6eyIkcmVmIjoiOTkifSwiUGFkZGluZyI6eyIkcmVmIjoiMTAwIn0sIkJhY2tncm91bmQiOnsiJGlkIjoiMzA2NyIsIkNvbG9yIjp7IiRpZCI6IjMwNjgiLCJBIjoyNTUsIlIiOjAsIkciOjAsIkIiOjB9fSwiSXNWaXNpYmxlIjp0cnVlLCJXaWR0aCI6MTIuMCwiSGVpZ2h0IjoxNC4wLCJCb3JkZXJTdHlsZSI6eyIkaWQiOiIzMDY5IiwiTGluZUNvbG9yIjp7IiRyZWYiOiIzNTQifSwiTGluZVdlaWdodCI6MC4wLCJMaW5lVHlwZSI6MCwiUGFyZW50U3R5bGUiOm51bGx9LCJQYXJlbnRTdHlsZSI6bnVsbH0sIlRpdGxlU3R5bGUiOnsiJGlkIjoiMzA3MCIsIkZvbnRTZXR0aW5ncyI6eyIkaWQiOiIzMDcxIiwiRm9udFNpemUiOjExLCJGb250TmFtZSI6IkNhbGlicmkiLCJJc0JvbGQiOnRydWUsIklzSXRhbGljIjpmYWxzZSwiSXNVbmRlcmxpbmVkIjpmYWxzZSwiUGFyZW50U3R5bGUiOm51bGx9LCJBdXRvU2l6ZSI6MCwiRm9yZWdyb3VuZCI6eyIkaWQiOiIzMDcyIiwiQ29sb3IiOnsiJGlkIjoiMzA3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MwNzQiLCJDb2xvciI6eyIkaWQiOiIzMDc1IiwiQSI6MCwiUiI6MjU1LCJHIjoyNTUsIkIiOjI1NX19LCJJc1Zpc2libGUiOmZhbHNlLCJXaWR0aCI6MC4wLCJIZWlnaHQiOjAuMCwiQm9yZGVyU3R5bGUiOnsiJGlkIjoiMzA3NiIsIkxpbmVDb2xvciI6bnVsbCwiTGluZVdlaWdodCI6MC4wLCJMaW5lVHlwZSI6MCwiUGFyZW50U3R5bGUiOm51bGx9LCJQYXJlbnRTdHlsZSI6bnVsbH0sIkRhdGVTdHlsZSI6eyIkaWQiOiIzMDc3IiwiRm9udFNldHRpbmdzIjp7IiRpZCI6IjMwNzgiLCJGb250U2l6ZSI6MTAsIkZvbnROYW1lIjoiQ2FsaWJyaSIsIklzQm9sZCI6ZmFsc2UsIklzSXRhbGljIjpmYWxzZSwiSXNVbmRlcmxpbmVkIjpmYWxzZSwiUGFyZW50U3R5bGUiOm51bGx9LCJBdXRvU2l6ZSI6MCwiRm9yZWdyb3VuZCI6eyIkaWQiOiIzMDc5IiwiQ29sb3IiOnsiJGlkIjoiMzA4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zMDgxIiwiQ29sb3IiOnsiJGlkIjoiMzA4MiIsIkEiOjAsIlIiOjI1NSwiRyI6MjU1LCJCIjoyNTV9fSwiSXNWaXNpYmxlIjpmYWxzZSwiV2lkdGgiOjAuMCwiSGVpZ2h0IjowLjAsIkJvcmRlclN0eWxlIjp7IiRpZCI6IjMwODMiLCJMaW5lQ29sb3IiOm51bGwsIkxpbmVXZWlnaHQiOjAuMCwiTGluZVR5cGUiOjAsIlBhcmVudFN0eWxlIjpudWxsfSwiUGFyZW50U3R5bGUiOm51bGx9LCJEYXRlRm9ybWF0Ijp7IiRyZWYiOiI2NjgifSwiV2Vla051bWJlcmluZyI6eyIkaWQiOiIzMDg0IiwiRm9ybWF0IjowLCJJc1Zpc2libGUiOmZhbHNlLCJMYXN0S25vd25WaXNpYmlsaXR5U3RhdGUiOmZhbHNlfSwiSXNWaXNpYmxlIjp0cnVlLCJQYXJlbnRTdHlsZSI6bnVsbH0sIkluZGV4Ijo2MCwiUGVyY2VudGFnZUNvbXBsZXRlIjpudWxsLCJQb3NpdGlvbiI6eyJSYXRpbyI6MC4wLCJJc0N1c3RvbSI6ZmFsc2V9LCJEYXRlRm9ybWF0Ijp7IiRyZWYiOiI2NjgifSwiV2Vla051bWJlcmluZyI6eyIkaWQiOiIzMDg1IiwiRm9ybWF0IjowLCJJc1Zpc2libGUiOmZhbHNlLCJMYXN0S25vd25WaXNpYmlsaXR5U3RhdGUiOmZhbHNlfSwiUmVsYXRlZFRhc2tJZCI6ImYwMjI1MjNmLTQzM2YtNGZlNC05MWM1LTUzOGYyYjcyNWQ2NyIsIklkIjoiMGRmNzkxOWMtOWEzNS00NTZiLTkzZjEtZjg0ZmI4ZjJkYWUzIiwiSW1wb3J0SWQiOiIiLCJUaXRsZSI6IlJldmlldyIsIk5vdGUiOm51bGwsIkh5cGVybGluayI6eyIkaWQiOiIzMDg2IiwiQWRkcmVzcyI6IiIsIlN1YkFkZHJlc3MiOiIifSwiSXNDaGFuZ2VkIjpmYWxzZSwiSXNOZXciOmZhbHNlfV0sIlRhc2tEZWZpbml0aW9uIjp7IiRpZCI6IjMwODciLCJHcm91cE5hbWUiOm51bGwsIlN0YXJ0RGF0ZSI6IjIwMTktMTAtMTdUMDA6MDA6MDAiLCJFbmREYXRlIjoiMjAxOS0xMi0xOFQyMzo1OTowMCIsIlBlcmNlbnRhZ2VDb21wbGV0ZSI6MTAwLjAsIlN0eWxlIjp7IiRpZCI6IjMwODgiLCJTaGFwZSI6MCwiU2hhcGVUaGlja25lc3MiOjEsIkR1cmF0aW9uRm9ybWF0IjowLCJJbmNsdWRlTm9uV29ya2luZ0RheXNJbkR1cmF0aW9uIjpmYWxzZSwiUGVyY2VudGFnZUNvbXBsZXRlU3R5bGUiOnsiJGlkIjoiMzA4OSIsIkZvbnRTZXR0aW5ncyI6eyIkaWQiOiIzMDkwIiwiRm9udFNpemUiOjEwLCJGb250TmFtZSI6IkNhbGlicmkiLCJJc0JvbGQiOmZhbHNlLCJJc0l0YWxpYyI6ZmFsc2UsIklzVW5kZXJsaW5lZCI6ZmFsc2UsIlBhcmVudFN0eWxlIjpudWxsfSwiQXV0b1NpemUiOjAsIkZvcmVncm91bmQiOnsiJGlkIjoiMzA5MSIsIkNvbG9yIjp7IiRpZCI6IjMwOT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A5MyIsIlRvcCI6MC4wLCJMZWZ0IjowLjAsIlJpZ2h0IjowLjAsIkJvdHRvbSI6MC4wfSwiUGFkZGluZyI6eyIkaWQiOiIzMDk0IiwiVG9wIjowLjAsIkxlZnQiOjAuMCwiUmlnaHQiOjAuMCwiQm90dG9tIjowLjB9LCJCYWNrZ3JvdW5kIjp7IiRyZWYiOiI0MyJ9LCJJc1Zpc2libGUiOnRydWUsIldpZHRoIjowLjAsIkhlaWdodCI6MC4wLCJCb3JkZXJTdHlsZSI6eyIkaWQiOiIzMDk1IiwiTGluZUNvbG9yIjpudWxsLCJMaW5lV2VpZ2h0IjowLjAsIkxpbmVUeXBlIjowLCJQYXJlbnRTdHlsZSI6bnVsbH0sIlBhcmVudFN0eWxlIjpudWxsfSwiRHVyYXRpb25TdHlsZSI6eyIkaWQiOiIzMDk2IiwiRm9udFNldHRpbmdzIjp7IiRpZCI6IjMwOTciLCJGb250U2l6ZSI6MTAsIkZvbnROYW1lIjoiQ2FsaWJyaSIsIklzQm9sZCI6ZmFsc2UsIklzSXRhbGljIjpmYWxzZSwiSXNVbmRlcmxpbmVkIjpmYWxzZSwiUGFyZW50U3R5bGUiOm51bGx9LCJBdXRvU2l6ZSI6MCwiRm9yZWdyb3VuZCI6eyIkaWQiOiIzMDk4IiwiQ29sb3IiOnsiJGlkIjoiMzA5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xMDAiLCJUb3AiOjAuMCwiTGVmdCI6MC4wLCJSaWdodCI6MC4wLCJCb3R0b20iOjAuMH0sIlBhZGRpbmciOnsiJGlkIjoiMzEwMSIsIlRvcCI6MC4wLCJMZWZ0IjowLjAsIlJpZ2h0IjowLjAsIkJvdHRvbSI6MC4wfSwiQmFja2dyb3VuZCI6eyIkaWQiOiIzMTAyIiwiQ29sb3IiOnsiJGlkIjoiMzEwMyIsIkEiOjg5LCJSIjowLCJHIjowLCJCIjowfX0sIklzVmlzaWJsZSI6dHJ1ZSwiV2lkdGgiOjAuMCwiSGVpZ2h0IjowLjAsIkJvcmRlclN0eWxlIjp7IiRpZCI6IjMxMDQiLCJMaW5lQ29sb3IiOm51bGwsIkxpbmVXZWlnaHQiOjAuMCwiTGluZVR5cGUiOjAsIlBhcmVudFN0eWxlIjpudWxsfSwiUGFyZW50U3R5bGUiOm51bGx9LCJIb3Jpem9udGFsQ29ubmVjdG9yU3R5bGUiOnsiJGlkIjoiMzEwNSIsIkxpbmVDb2xvciI6eyIkaWQiOiIzMTA2IiwiJHR5cGUiOiJOTFJFLkNvbW1vbi5Eb20uU29saWRDb2xvckJydXNoLCBOTFJFLkNvbW1vbiIsIkNvbG9yIjp7IiRpZCI6IjMxMDciLCJBIjoyNTUsIlIiOjIwNCwiRyI6MjA0LCJCIjoyMDR9fSwiTGluZVdlaWdodCI6MS4wLCJMaW5lVHlwZSI6MCwiUGFyZW50U3R5bGUiOm51bGx9LCJWZXJ0aWNhbENvbm5lY3RvclN0eWxlIjp7IiRpZCI6IjMxMDgiLCJMaW5lQ29sb3IiOnsiJGlkIjoiMzEwOSIsIiR0eXBlIjoiTkxSRS5Db21tb24uRG9tLlNvbGlkQ29sb3JCcnVzaCwgTkxSRS5Db21tb24iLCJDb2xvciI6eyIkaWQiOiIzMTEw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ExMSIsIk1hcmdpbiI6eyIkaWQiOiIzMTEyIiwiVG9wIjowLjAsIkxlZnQiOjQuMCwiUmlnaHQiOjQuMCwiQm90dG9tIjowLjB9LCJQYWRkaW5nIjp7IiRpZCI6IjMxMTMiLCJUb3AiOjAuMCwiTGVmdCI6MC4wLCJSaWdodCI6MC4wLCJCb3R0b20iOjAuMH0sIkJhY2tncm91bmQiOnsiJGlkIjoiMzExNCIsIkNvbG9yIjp7IiRpZCI6IjMxMTUiLCJBIjoyNTUsIlIiOjExMSwiRyI6NDksIkIiOjE1Mn19LCJJc1Zpc2libGUiOnRydWUsIldpZHRoIjowLjAsIkhlaWdodCI6MTYuMCwiQm9yZGVyU3R5bGUiOnsiJGlkIjoiMzExNiIsIkxpbmVDb2xvciI6eyIkaWQiOiIzMTE3IiwiJHR5cGUiOiJOTFJFLkNvbW1vbi5Eb20uU29saWRDb2xvckJydXNoLCBOTFJFLkNvbW1vbiIsIkNvbG9yIjp7IiRpZCI6IjMxMTgiLCJBIjoyNTUsIlIiOjI1NSwiRyI6MjU1LCJCIjoyNTV9fSwiTGluZVdlaWdodCI6Mi4wLCJMaW5lVHlwZSI6MCwiUGFyZW50U3R5bGUiOm51bGx9LCJQYXJlbnRTdHlsZSI6bnVsbH0sIlRpdGxlU3R5bGUiOnsiJGlkIjoiMzExOSIsIkZvbnRTZXR0aW5ncyI6eyIkaWQiOiIzMTIwIiwiRm9udFNpemUiOjExLCJGb250TmFtZSI6IkNhbGlicmkiLCJJc0JvbGQiOnRydWUsIklzSXRhbGljIjpmYWxzZSwiSXNVbmRlcmxpbmVkIjpmYWxzZSwiUGFyZW50U3R5bGUiOm51bGx9LCJBdXRvU2l6ZSI6MCwiRm9yZWdyb3VuZCI6eyIkaWQiOiIzMTIxIiwiQ29sb3IiOnsiJGlkIjoiMzEy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MTIzIiwiVG9wIjowLjAsIkxlZnQiOjAuMCwiUmlnaHQiOjAuMCwiQm90dG9tIjowLjB9LCJQYWRkaW5nIjp7IiRpZCI6IjMxMjQiLCJUb3AiOjAuMCwiTGVmdCI6MC4wLCJSaWdodCI6MC4wLCJCb3R0b20iOjAuMH0sIkJhY2tncm91bmQiOnsiJGlkIjoiMzEyNSIsIkNvbG9yIjp7IiRpZCI6IjMxMjYiLCJBIjowLCJSIjoyNTUsIkciOjI1NSwiQiI6MjU1fX0sIklzVmlzaWJsZSI6dHJ1ZSwiV2lkdGgiOjAuMCwiSGVpZ2h0IjowLjAsIkJvcmRlclN0eWxlIjp7IiRpZCI6IjMxMjciLCJMaW5lQ29sb3IiOm51bGwsIkxpbmVXZWlnaHQiOjAuMCwiTGluZVR5cGUiOjAsIlBhcmVudFN0eWxlIjpudWxsfSwiUGFyZW50U3R5bGUiOm51bGx9LCJEYXRlU3R5bGUiOnsiJGlkIjoiMzEyOCIsIkZvbnRTZXR0aW5ncyI6eyIkaWQiOiIzMTI5IiwiRm9udFNpemUiOjEwLCJGb250TmFtZSI6IkNhbGlicmkiLCJJc0JvbGQiOmZhbHNlLCJJc0l0YWxpYyI6ZmFsc2UsIklzVW5kZXJsaW5lZCI6ZmFsc2UsIlBhcmVudFN0eWxlIjpudWxsfSwiQXV0b1NpemUiOjAsIkZvcmVncm91bmQiOnsiJGlkIjoiMzEzMCIsIkNvbG9yIjp7IiRpZCI6IjMxM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xMzIiLCJUb3AiOjAuMCwiTGVmdCI6MC4wLCJSaWdodCI6MC4wLCJCb3R0b20iOjAuMH0sIlBhZGRpbmciOnsiJGlkIjoiMzEzMyIsIlRvcCI6MC4wLCJMZWZ0IjowLjAsIlJpZ2h0IjowLjAsIkJvdHRvbSI6MC4wfSwiQmFja2dyb3VuZCI6eyIkaWQiOiIzMTM0IiwiQ29sb3IiOnsiJHJlZiI6IjMxMDMifX0sIklzVmlzaWJsZSI6dHJ1ZSwiV2lkdGgiOjAuMCwiSGVpZ2h0IjowLjAsIkJvcmRlclN0eWxlIjp7IiRpZCI6IjMxMzUiLCJMaW5lQ29sb3IiOm51bGwsIkxpbmVXZWlnaHQiOjAuMCwiTGluZVR5cGUiOjAsIlBhcmVudFN0eWxlIjpudWxsfSwiUGFyZW50U3R5bGUiOm51bGx9LCJEYXRlRm9ybWF0Ijp7IiRpZCI6IjMxM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EzNyIsIkZvcm1hdCI6MCwiSXNWaXNpYmxlIjpmYWxzZSwiTGFzdEtub3duVmlzaWJpbGl0eVN0YXRlIjpmYWxzZX0sIklzVmlzaWJsZSI6dHJ1ZSwiUGFyZW50U3R5bGUiOm51bGx9LCJJbmRleCI6NTksIlNtYXJ0RHVyYXRpb25BY3RpdmF0ZWQiOmZhbHNlLCJEYXRlRm9ybWF0Ijp7IiRyZWYiOiIzMTM2In0sIldlZWtOdW1iZXJpbmciOnsiJGlkIjoiMzEzOCIsIkZvcm1hdCI6MCwiSXNWaXNpYmxlIjpmYWxzZSwiTGFzdEtub3duVmlzaWJpbGl0eVN0YXRlIjpmYWxzZX0sIklkIjoiZjAyMjUyM2YtNDMzZi00ZmU0LTkxYzUtNTM4ZjJiNzI1ZDY3IiwiSW1wb3J0SWQiOiI2NiIsIlRpdGxlIjoiU29mdHdhcmUgRGVzaWduIiwiTm90ZSI6bnVsbCwiSHlwZXJsaW5rIjp7IiRpZCI6IjMxMzkiLCJBZGRyZXNzIjpudWxsLCJTdWJBZGRyZXNzIjpudWxsfSwiSXNDaGFuZ2VkIjpmYWxzZSwiSXNOZXciOmZhbHNlfX1dLCJfbWlsZXN0b25lcyI6W10sIklkIjoiOGI4ZTIzZTYtYTY2Ni00NGRkLWFmZDAtYzhkMWQ1NGNmMDZmIiwiSXNTaW5nbGVJdGVtUm93IjpmYWxzZX1dLCJJbmRleCI6MCwiSWQiOiIxNTRiZmU4NC0yY2JiLTRhY2YtYWI3Ny01YzM1ZTlhY2ZjMjkiLCJIZWFkZXJUZXh0IjoiUmVsZWFzZSAxLjkiLCJJc0RlZmF1bHQiOmZhbHNlLCJTdHlsZSI6eyIkaWQiOiIzMTQwIiwiSGVhZGVyU3R5bGUiOnsiJGlkIjoiMzE0MSIsIlRleHRTdHlsZSI6eyIkaWQiOiIzMTQyIiwiRm9udFNldHRpbmdzIjp7IiRpZCI6IjMxNDMiLCJGb250U2l6ZSI6MTEsIkZvbnROYW1lIjoiQ2FsaWJyaSIsIklzQm9sZCI6ZmFsc2UsIklzSXRhbGljIjpmYWxzZSwiSXNVbmRlcmxpbmVkIjpmYWxzZSwiUGFyZW50U3R5bGUiOm51bGx9LCJBdXRvU2l6ZSI6MiwiRm9yZWdyb3VuZCI6eyIkaWQiOiIzMTQ0IiwiQ29sb3IiOnsiJGlkIjoiMzE0NSIsIkEiOjI1NSwiUiI6MCwiRyI6MCwiQiI6MH19LCJNYXhXaWR0aCI6NTkuMTg2MTE5ODczODE3MDA2LCJNYXhIZWlnaHQiOjAuMCwiU21hcnRGb3JlZ3JvdW5kSXNBY3RpdmUiOmZhbHNlLCJIb3Jpem9udGFsQWxpZ25tZW50IjowLCJWZXJ0aWNhbEFsaWdubWVudCI6MCwiU21hcnRGb3JlZ3JvdW5kIjpudWxsLCJCYWNrZ3JvdW5kRmlsbFR5cGUiOjAsIk1hcmdpbiI6eyIkaWQiOiIzMTQ2IiwiVG9wIjowLjAsIkxlZnQiOjAuMCwiUmlnaHQiOjAuMCwiQm90dG9tIjowLjB9LCJQYWRkaW5nIjp7IiRpZCI6IjMxNDciLCJUb3AiOjAuMCwiTGVmdCI6MC4wLCJSaWdodCI6MC4wLCJCb3R0b20iOjAuMH0sIkJhY2tncm91bmQiOm51bGwsIklzVmlzaWJsZSI6dHJ1ZSwiV2lkdGgiOjAuMCwiSGVpZ2h0IjowLjAsIkJvcmRlclN0eWxlIjpudWxsLCJQYXJlbnRTdHlsZSI6bnVsbH0sIlJlY3RhbmdsZVN0eWxlIjp7IiRpZCI6IjMxNDgiLCJNYXJnaW4iOnsiJGlkIjoiMzE0OSIsIlRvcCI6MC4wLCJMZWZ0IjowLjAsIlJpZ2h0IjowLjAsIkJvdHRvbSI6MC4wfSwiUGFkZGluZyI6eyIkaWQiOiIzMTUwIiwiVG9wIjowLjAsIkxlZnQiOjAuMCwiUmlnaHQiOjAuMCwiQm90dG9tIjowLjB9LCJCYWNrZ3JvdW5kIjp7IiRpZCI6IjMxNTEiLCJDb2xvciI6eyIkaWQiOiIzMTUyIiwiQSI6NjMsIlIiOjE2NSwiRyI6MTY1LCJCIjoxNjV9fSwiSXNWaXNpYmxlIjp0cnVlLCJXaWR0aCI6MC4wLCJIZWlnaHQiOjAuMCwiQm9yZGVyU3R5bGUiOnsiJGlkIjoiMzE1MyIsIkxpbmVDb2xvciI6eyIkaWQiOiIzMTU0IiwiJHR5cGUiOiJOTFJFLkNvbW1vbi5Eb20uU29saWRDb2xvckJydXNoLCBOTFJFLkNvbW1vbiIsIkNvbG9yIjp7IiRpZCI6IjMxNTUiLCJBIjoyNTUsIlIiOjI1NSwiRyI6MCwiQiI6MH19LCJMaW5lV2VpZ2h0IjowLjAsIkxpbmVUeXBlIjowLCJQYXJlbnRTdHlsZSI6bnVsbH0sIlBhcmVudFN0eWxlIjpudWxsfSwiTWFyZ2luIjp7IiRpZCI6IjMxNTYiLCJUb3AiOjAuMCwiTGVmdCI6MC4wLCJSaWdodCI6MC4wLCJCb3R0b20iOjAuMH0sIlBhZGRpbmciOnsiJGlkIjoiMzE1NyIsIlRvcCI6MC4wLCJMZWZ0IjowLjAsIlJpZ2h0IjowLjAsIkJvdHRvbSI6MC4wfSwiQmFja2dyb3VuZCI6bnVsbCwiSXNWaXNpYmxlIjp0cnVlLCJXaWR0aCI6MC4wLCJIZWlnaHQiOjAuMCwiQm9yZGVyU3R5bGUiOm51bGwsIlBhcmVudFN0eWxlIjpudWxsfSwiQmFja2dyb3VuZFN0eWxlIjp7IiRpZCI6IjMxNTgiLCJNYXJnaW4iOnsiJGlkIjoiMzE1OSIsIlRvcCI6MC4wLCJMZWZ0IjowLjAsIlJpZ2h0IjowLjAsIkJvdHRvbSI6MC4wfSwiUGFkZGluZyI6eyIkaWQiOiIzMTYwIiwiVG9wIjowLjAsIkxlZnQiOjAuMCwiUmlnaHQiOjAuMCwiQm90dG9tIjowLjB9LCJCYWNrZ3JvdW5kIjp7IiRyZWYiOiIyNSJ9LCJJc1Zpc2libGUiOnRydWUsIldpZHRoIjowLjAsIkhlaWdodCI6MC4wLCJCb3JkZXJTdHlsZSI6eyIkaWQiOiIzMTYxIiwiTGluZUNvbG9yIjp7IiRpZCI6IjMxNjIiLCIkdHlwZSI6Ik5MUkUuQ29tbW9uLkRvbS5Tb2xpZENvbG9yQnJ1c2gsIE5MUkUuQ29tbW9uIiwiQ29sb3IiOnsiJGlkIjoiMzE2MyIsIkEiOjI1NSwiUiI6MjU1LCJHIjowLCJCIjowfX0sIkxpbmVXZWlnaHQiOjAuMCwiTGluZVR5cGUiOjAsIlBhcmVudFN0eWxlIjpudWxsfSwiUGFyZW50U3R5bGUiOm51bGx9LCJNYXJnaW4iOnsiJGlkIjoiMzE2NCIsIlRvcCI6MC4wLCJMZWZ0IjowLjAsIlJpZ2h0IjowLjAsIkJvdHRvbSI6MC4wfSwiUGFkZGluZyI6eyIkaWQiOiIzMTY1IiwiVG9wIjowLjAsIkxlZnQiOjAuMCwiUmlnaHQiOjAuMCwiQm90dG9tIjowLjB9LCJJc1Zpc2libGUiOnRydWUsIldpZHRoIjowLjAsIkhlaWdodCI6MC4wLCJCb3JkZXJTdHlsZSI6bnVsbCwiUGFyZW50U3R5bGUiOm51bGx9fSx7IiRpZCI6IjMxNjYiLCJfcm93cyI6W3siJGlkIjoiMzE2NyIsIl90YXNrcyI6W3siJGlkIjoiMzE2OCIsIl9hdHRhY2hlZE1pbGVzdG9uZXMiOlt7IiRpZCI6IjMxNjkiLCJEYXRlIjoiMjAyMC0wOC0yNlQyMzo1OTowMCIsIlN0eWxlIjp7IiRpZCI6IjMxNzAiLCJTaGFwZSI6MCwiQ29ubmVjdG9yTWFyZ2luIjp7IiRpZCI6IjMxNzEiLCJUb3AiOjAuMCwiTGVmdCI6Mi4wLCJSaWdodCI6Mi4wLCJCb3R0b20iOjAuMH0sIkNvbm5lY3RvclN0eWxlIjp7IiRpZCI6IjMxNzIiLCJMaW5lQ29sb3IiOnsiJGlkIjoiMzE3MyIsIiR0eXBlIjoiTkxSRS5Db21tb24uRG9tLlNvbGlkQ29sb3JCcnVzaCwgTkxSRS5Db21tb24iLCJDb2xvciI6eyIkaWQiOiIzMTc0IiwiQSI6MTI3LCJSIjowLCJHIjowLCJCIjowfX0sIkxpbmVXZWlnaHQiOjEuMCwiTGluZVR5cGUiOjAsIlBhcmVudFN0eWxlIjpudWxsfSwiSXNCZWxvd1RpbWViYW5kIjp0cnVlLCJQb3NpdGlvbk9uVGFzayI6MSwiSGlkZURhdGUiOmZhbHNlLCJTaGFwZVNpemUiOjAsIlNwYWNpbmciOjIuMCwiUGFkZGluZyI6eyIkcmVmIjoiMTQ5MyJ9LCJTaGFwZVN0eWxlIjp7IiRpZCI6IjMxNzUiLCJNYXJnaW4iOnsiJHJlZiI6Ijk5In0sIlBhZGRpbmciOnsiJHJlZiI6IjEwMCJ9LCJCYWNrZ3JvdW5kIjp7IiRpZCI6IjMxNzYiLCJDb2xvciI6eyIkaWQiOiIzMTc3IiwiQSI6MjU1LCJSIjowLCJHIjowLCJCIjowfX0sIklzVmlzaWJsZSI6dHJ1ZSwiV2lkdGgiOjEyLjAsIkhlaWdodCI6MTQuMCwiQm9yZGVyU3R5bGUiOnsiJGlkIjoiMzE3OCIsIkxpbmVDb2xvciI6eyIkcmVmIjoiMzU0In0sIkxpbmVXZWlnaHQiOjAuMCwiTGluZVR5cGUiOjAsIlBhcmVudFN0eWxlIjpudWxsfSwiUGFyZW50U3R5bGUiOm51bGx9LCJUaXRsZVN0eWxlIjp7IiRpZCI6IjMxNzkiLCJGb250U2V0dGluZ3MiOnsiJGlkIjoiMzE4MCIsIkZvbnRTaXplIjoxMSwiRm9udE5hbWUiOiJDYWxpYnJpIiwiSXNCb2xkIjp0cnVlLCJJc0l0YWxpYyI6ZmFsc2UsIklzVW5kZXJsaW5lZCI6ZmFsc2UsIlBhcmVudFN0eWxlIjpudWxsfSwiQXV0b1NpemUiOjAsIkZvcmVncm91bmQiOnsiJGlkIjoiMzE4MSIsIkNvbG9yIjp7IiRpZCI6IjMxOD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zMTgzIiwiQ29sb3IiOnsiJGlkIjoiMzE4NCIsIkEiOjAsIlIiOjI1NSwiRyI6MjU1LCJCIjoyNTV9fSwiSXNWaXNpYmxlIjpmYWxzZSwiV2lkdGgiOjAuMCwiSGVpZ2h0IjowLjAsIkJvcmRlclN0eWxlIjp7IiRpZCI6IjMxODUiLCJMaW5lQ29sb3IiOm51bGwsIkxpbmVXZWlnaHQiOjAuMCwiTGluZVR5cGUiOjAsIlBhcmVudFN0eWxlIjpudWxsfSwiUGFyZW50U3R5bGUiOm51bGx9LCJEYXRlU3R5bGUiOnsiJGlkIjoiMzE4NiIsIkZvbnRTZXR0aW5ncyI6eyIkaWQiOiIzMTg3IiwiRm9udFNpemUiOjEwLCJGb250TmFtZSI6IkNhbGlicmkiLCJJc0JvbGQiOmZhbHNlLCJJc0l0YWxpYyI6ZmFsc2UsIklzVW5kZXJsaW5lZCI6ZmFsc2UsIlBhcmVudFN0eWxlIjpudWxsfSwiQXV0b1NpemUiOjAsIkZvcmVncm91bmQiOnsiJGlkIjoiMzE4OCIsIkNvbG9yIjp7IiRpZCI6IjMxO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MzE5MCIsIkNvbG9yIjp7IiRpZCI6IjMxOTEiLCJBIjowLCJSIjoyNTUsIkciOjI1NSwiQiI6MjU1fX0sIklzVmlzaWJsZSI6ZmFsc2UsIldpZHRoIjowLjAsIkhlaWdodCI6MC4wLCJCb3JkZXJTdHlsZSI6eyIkaWQiOiIzMTkyIiwiTGluZUNvbG9yIjpudWxsLCJMaW5lV2VpZ2h0IjowLjAsIkxpbmVUeXBlIjowLCJQYXJlbnRTdHlsZSI6bnVsbH0sIlBhcmVudFN0eWxlIjpudWxsfSwiRGF0ZUZvcm1hdCI6eyIkcmVmIjoiNjY4In0sIldlZWtOdW1iZXJpbmciOnsiJGlkIjoiMzE5MyIsIkZvcm1hdCI6MCwiSXNWaXNpYmxlIjpmYWxzZSwiTGFzdEtub3duVmlzaWJpbGl0eVN0YXRlIjpmYWxzZX0sIklzVmlzaWJsZSI6dHJ1ZSwiUGFyZW50U3R5bGUiOm51bGx9LCJJbmRleCI6NjQsIlBlcmNlbnRhZ2VDb21wbGV0ZSI6bnVsbCwiUG9zaXRpb24iOnsiUmF0aW8iOjAuMCwiSXNDdXN0b20iOmZhbHNlfSwiRGF0ZUZvcm1hdCI6eyIkcmVmIjoiNjY4In0sIldlZWtOdW1iZXJpbmciOnsiJGlkIjoiMzE5NCIsIkZvcm1hdCI6MCwiSXNWaXNpYmxlIjpmYWxzZSwiTGFzdEtub3duVmlzaWJpbGl0eVN0YXRlIjpmYWxzZX0sIlJlbGF0ZWRUYXNrSWQiOiIwYjhhY2E2ZC1mODhkLTQ5MWYtOWU2NS02ZTVjODY5YWY2NWQiLCJJZCI6ImNiODFjYTA3LTdiNTAtNDVmNy05NGUyLTFhZmI2OWJkZGFmMyIsIkltcG9ydElkIjoiIiwiVGl0bGUiOiJSZXZpZXciLCJOb3RlIjpudWxsLCJIeXBlcmxpbmsiOnsiJGlkIjoiMzE5NSIsIkFkZHJlc3MiOiIiLCJTdWJBZGRyZXNzIjoiIn0sIklzQ2hhbmdlZCI6ZmFsc2UsIklzTmV3IjpmYWxzZX1dLCJUYXNrRGVmaW5pdGlvbiI6eyIkaWQiOiIzMTk2IiwiR3JvdXBOYW1lIjpudWxsLCJTdGFydERhdGUiOiIyMDIwLTA0LTIzVDAwOjAwOjAwIiwiRW5kRGF0ZSI6IjIwMjAtMDgtMjZUMjM6NTk6MDAiLCJQZXJjZW50YWdlQ29tcGxldGUiOm51bGwsIlN0eWxlIjp7IiRpZCI6IjMxOTciLCJTaGFwZSI6MCwiU2hhcGVUaGlja25lc3MiOjEsIkR1cmF0aW9uRm9ybWF0IjowLCJJbmNsdWRlTm9uV29ya2luZ0RheXNJbkR1cmF0aW9uIjpmYWxzZSwiUGVyY2VudGFnZUNvbXBsZXRlU3R5bGUiOnsiJGlkIjoiMzE5OCIsIkZvbnRTZXR0aW5ncyI6eyIkaWQiOiIzMTk5IiwiRm9udFNpemUiOjEwLCJGb250TmFtZSI6IkNhbGlicmkiLCJJc0JvbGQiOmZhbHNlLCJJc0l0YWxpYyI6ZmFsc2UsIklzVW5kZXJsaW5lZCI6ZmFsc2UsIlBhcmVudFN0eWxlIjpudWxsfSwiQXV0b1NpemUiOjAsIkZvcmVncm91bmQiOnsiJGlkIjoiMzIwMCIsIkNvbG9yIjp7IiRpZCI6IjMyM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IwMiIsIlRvcCI6MC4wLCJMZWZ0IjowLjAsIlJpZ2h0IjowLjAsIkJvdHRvbSI6MC4wfSwiUGFkZGluZyI6eyIkaWQiOiIzMjAzIiwiVG9wIjowLjAsIkxlZnQiOjAuMCwiUmlnaHQiOjAuMCwiQm90dG9tIjowLjB9LCJCYWNrZ3JvdW5kIjp7IiRyZWYiOiI0MyJ9LCJJc1Zpc2libGUiOnRydWUsIldpZHRoIjowLjAsIkhlaWdodCI6MC4wLCJCb3JkZXJTdHlsZSI6eyIkaWQiOiIzMjA0IiwiTGluZUNvbG9yIjpudWxsLCJMaW5lV2VpZ2h0IjowLjAsIkxpbmVUeXBlIjowLCJQYXJlbnRTdHlsZSI6bnVsbH0sIlBhcmVudFN0eWxlIjpudWxsfSwiRHVyYXRpb25TdHlsZSI6eyIkaWQiOiIzMjA1IiwiRm9udFNldHRpbmdzIjp7IiRpZCI6IjMyMDYiLCJGb250U2l6ZSI6MTAsIkZvbnROYW1lIjoiQ2FsaWJyaSIsIklzQm9sZCI6ZmFsc2UsIklzSXRhbGljIjpmYWxzZSwiSXNVbmRlcmxpbmVkIjpmYWxzZSwiUGFyZW50U3R5bGUiOm51bGx9LCJBdXRvU2l6ZSI6MCwiRm9yZWdyb3VuZCI6eyIkaWQiOiIzMjA3IiwiQ29sb3IiOnsiJGlkIjoiMzIw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yMDkiLCJUb3AiOjAuMCwiTGVmdCI6MC4wLCJSaWdodCI6MC4wLCJCb3R0b20iOjAuMH0sIlBhZGRpbmciOnsiJGlkIjoiMzIxMCIsIlRvcCI6MC4wLCJMZWZ0IjowLjAsIlJpZ2h0IjowLjAsIkJvdHRvbSI6MC4wfSwiQmFja2dyb3VuZCI6eyIkaWQiOiIzMjExIiwiQ29sb3IiOnsiJGlkIjoiMzIxMiIsIkEiOjg5LCJSIjowLCJHIjowLCJCIjowfX0sIklzVmlzaWJsZSI6dHJ1ZSwiV2lkdGgiOjAuMCwiSGVpZ2h0IjowLjAsIkJvcmRlclN0eWxlIjp7IiRpZCI6IjMyMTMiLCJMaW5lQ29sb3IiOm51bGwsIkxpbmVXZWlnaHQiOjAuMCwiTGluZVR5cGUiOjAsIlBhcmVudFN0eWxlIjpudWxsfSwiUGFyZW50U3R5bGUiOm51bGx9LCJIb3Jpem9udGFsQ29ubmVjdG9yU3R5bGUiOnsiJGlkIjoiMzIxNCIsIkxpbmVDb2xvciI6eyIkaWQiOiIzMjE1IiwiJHR5cGUiOiJOTFJFLkNvbW1vbi5Eb20uU29saWRDb2xvckJydXNoLCBOTFJFLkNvbW1vbiIsIkNvbG9yIjp7IiRpZCI6IjMyMTYiLCJBIjoyNTUsIlIiOjIwNCwiRyI6MjA0LCJCIjoyMDR9fSwiTGluZVdlaWdodCI6MS4wLCJMaW5lVHlwZSI6MCwiUGFyZW50U3R5bGUiOm51bGx9LCJWZXJ0aWNhbENvbm5lY3RvclN0eWxlIjp7IiRpZCI6IjMyMTciLCJMaW5lQ29sb3IiOnsiJGlkIjoiMzIxOCIsIiR0eXBlIjoiTkxSRS5Db21tb24uRG9tLlNvbGlkQ29sb3JCcnVzaCwgTkxSRS5Db21tb24iLCJDb2xvciI6eyIkaWQiOiIzMjE5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IyMCIsIk1hcmdpbiI6eyIkaWQiOiIzMjIxIiwiVG9wIjowLjAsIkxlZnQiOjQuMCwiUmlnaHQiOjQuMCwiQm90dG9tIjowLjB9LCJQYWRkaW5nIjp7IiRpZCI6IjMyMjIiLCJUb3AiOjAuMCwiTGVmdCI6MC4wLCJSaWdodCI6MC4wLCJCb3R0b20iOjAuMH0sIkJhY2tncm91bmQiOnsiJGlkIjoiMzIyMyIsIkNvbG9yIjp7IiRpZCI6IjMyMjQiLCJBIjoyNTUsIlIiOjE3OCwiRyI6MTQsIkIiOjE4fX0sIklzVmlzaWJsZSI6dHJ1ZSwiV2lkdGgiOjAuMCwiSGVpZ2h0IjoxNi4wLCJCb3JkZXJTdHlsZSI6eyIkaWQiOiIzMjI1IiwiTGluZUNvbG9yIjp7IiRpZCI6IjMyMjYiLCIkdHlwZSI6Ik5MUkUuQ29tbW9uLkRvbS5Tb2xpZENvbG9yQnJ1c2gsIE5MUkUuQ29tbW9uIiwiQ29sb3IiOnsiJGlkIjoiMzIyNyIsIkEiOjI1NSwiUiI6MjU1LCJHIjoyNTUsIkIiOjI1NX19LCJMaW5lV2VpZ2h0IjoyLjAsIkxpbmVUeXBlIjowLCJQYXJlbnRTdHlsZSI6bnVsbH0sIlBhcmVudFN0eWxlIjpudWxsfSwiVGl0bGVTdHlsZSI6eyIkaWQiOiIzMjI4IiwiRm9udFNldHRpbmdzIjp7IiRpZCI6IjMyMjkiLCJGb250U2l6ZSI6MTEsIkZvbnROYW1lIjoiQ2FsaWJyaSIsIklzQm9sZCI6dHJ1ZSwiSXNJdGFsaWMiOmZhbHNlLCJJc1VuZGVybGluZWQiOmZhbHNlLCJQYXJlbnRTdHlsZSI6bnVsbH0sIkF1dG9TaXplIjowLCJGb3JlZ3JvdW5kIjp7IiRpZCI6IjMyMzAiLCJDb2xvciI6eyIkaWQiOiIzMjM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yMzIiLCJUb3AiOjAuMCwiTGVmdCI6MC4wLCJSaWdodCI6MC4wLCJCb3R0b20iOjAuMH0sIlBhZGRpbmciOnsiJGlkIjoiMzIzMyIsIlRvcCI6MC4wLCJMZWZ0IjowLjAsIlJpZ2h0IjowLjAsIkJvdHRvbSI6MC4wfSwiQmFja2dyb3VuZCI6eyIkaWQiOiIzMjM0IiwiQ29sb3IiOnsiJGlkIjoiMzIzNSIsIkEiOjAsIlIiOjI1NSwiRyI6MjU1LCJCIjoyNTV9fSwiSXNWaXNpYmxlIjp0cnVlLCJXaWR0aCI6MC4wLCJIZWlnaHQiOjAuMCwiQm9yZGVyU3R5bGUiOnsiJGlkIjoiMzIzNiIsIkxpbmVDb2xvciI6bnVsbCwiTGluZVdlaWdodCI6MC4wLCJMaW5lVHlwZSI6MCwiUGFyZW50U3R5bGUiOm51bGx9LCJQYXJlbnRTdHlsZSI6bnVsbH0sIkRhdGVTdHlsZSI6eyIkaWQiOiIzMjM3IiwiRm9udFNldHRpbmdzIjp7IiRpZCI6IjMyMzgiLCJGb250U2l6ZSI6MTAsIkZvbnROYW1lIjoiQ2FsaWJyaSIsIklzQm9sZCI6ZmFsc2UsIklzSXRhbGljIjpmYWxzZSwiSXNVbmRlcmxpbmVkIjpmYWxzZSwiUGFyZW50U3R5bGUiOm51bGx9LCJBdXRvU2l6ZSI6MCwiRm9yZWdyb3VuZCI6eyIkaWQiOiIzMjM5IiwiQ29sb3IiOnsiJGlkIjoiMzI0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I0MSIsIlRvcCI6MC4wLCJMZWZ0IjowLjAsIlJpZ2h0IjowLjAsIkJvdHRvbSI6MC4wfSwiUGFkZGluZyI6eyIkaWQiOiIzMjQyIiwiVG9wIjowLjAsIkxlZnQiOjAuMCwiUmlnaHQiOjAuMCwiQm90dG9tIjowLjB9LCJCYWNrZ3JvdW5kIjp7IiRpZCI6IjMyNDMiLCJDb2xvciI6eyIkcmVmIjoiMzIxMiJ9fSwiSXNWaXNpYmxlIjp0cnVlLCJXaWR0aCI6MC4wLCJIZWlnaHQiOjAuMCwiQm9yZGVyU3R5bGUiOnsiJGlkIjoiMzI0NCIsIkxpbmVDb2xvciI6bnVsbCwiTGluZVdlaWdodCI6MC4wLCJMaW5lVHlwZSI6MCwiUGFyZW50U3R5bGUiOm51bGx9LCJQYXJlbnRTdHlsZSI6bnVsbH0sIkRhdGVGb3JtYXQiOnsiJGlkIjoiMzI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Q2IiwiRm9ybWF0IjowLCJJc1Zpc2libGUiOmZhbHNlLCJMYXN0S25vd25WaXNpYmlsaXR5U3RhdGUiOmZhbHNlfSwiSXNWaXNpYmxlIjp0cnVlLCJQYXJlbnRTdHlsZSI6bnVsbH0sIkluZGV4Ijo2MywiU21hcnREdXJhdGlvbkFjdGl2YXRlZCI6ZmFsc2UsIkRhdGVGb3JtYXQiOnsiJHJlZiI6IjMyNDUifSwiV2Vla051bWJlcmluZyI6eyIkaWQiOiIzMjQ3IiwiRm9ybWF0IjowLCJJc1Zpc2libGUiOmZhbHNlLCJMYXN0S25vd25WaXNpYmlsaXR5U3RhdGUiOmZhbHNlfSwiSWQiOiIwYjhhY2E2ZC1mODhkLTQ5MWYtOWU2NS02ZTVjODY5YWY2NWQiLCJJbXBvcnRJZCI6Ijc4IiwiVGl0bGUiOiJJbXBsZW1lbnRhdGlvbiIsIk5vdGUiOm51bGwsIkh5cGVybGluayI6eyIkaWQiOiIzMjQ4IiwiQWRkcmVzcyI6bnVsbCwiU3ViQWRkcmVzcyI6bnVsbH0sIklzQ2hhbmdlZCI6ZmFsc2UsIklzTmV3IjpmYWxzZX19LHsiJGlkIjoiMzI0OSIsIl9hdHRhY2hlZE1pbGVzdG9uZXMiOltdLCJUYXNrRGVmaW5pdGlvbiI6eyIkaWQiOiIzMjUwIiwiR3JvdXBOYW1lIjpudWxsLCJTdGFydERhdGUiOiIyMDIwLTEyLTEwVDAwOjAwOjAwIiwiRW5kRGF0ZSI6IjIwMjAtMTItMjNUMjM6NTk6MDAiLCJQZXJjZW50YWdlQ29tcGxldGUiOm51bGwsIlN0eWxlIjp7IiRpZCI6IjMyNTEiLCJTaGFwZSI6MCwiU2hhcGVUaGlja25lc3MiOjEsIkR1cmF0aW9uRm9ybWF0IjowLCJJbmNsdWRlTm9uV29ya2luZ0RheXNJbkR1cmF0aW9uIjpmYWxzZSwiUGVyY2VudGFnZUNvbXBsZXRlU3R5bGUiOnsiJGlkIjoiMzI1MiIsIkZvbnRTZXR0aW5ncyI6eyIkaWQiOiIzMjUzIiwiRm9udFNpemUiOjEwLCJGb250TmFtZSI6IkNhbGlicmkiLCJJc0JvbGQiOmZhbHNlLCJJc0l0YWxpYyI6ZmFsc2UsIklzVW5kZXJsaW5lZCI6ZmFsc2UsIlBhcmVudFN0eWxlIjpudWxsfSwiQXV0b1NpemUiOjAsIkZvcmVncm91bmQiOnsiJGlkIjoiMzI1NCIsIkNvbG9yIjp7IiRpZCI6IjMyNT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I1NiIsIlRvcCI6MC4wLCJMZWZ0IjowLjAsIlJpZ2h0IjowLjAsIkJvdHRvbSI6MC4wfSwiUGFkZGluZyI6eyIkaWQiOiIzMjU3IiwiVG9wIjowLjAsIkxlZnQiOjAuMCwiUmlnaHQiOjAuMCwiQm90dG9tIjowLjB9LCJCYWNrZ3JvdW5kIjp7IiRyZWYiOiI0MyJ9LCJJc1Zpc2libGUiOnRydWUsIldpZHRoIjowLjAsIkhlaWdodCI6MC4wLCJCb3JkZXJTdHlsZSI6eyIkaWQiOiIzMjU4IiwiTGluZUNvbG9yIjpudWxsLCJMaW5lV2VpZ2h0IjowLjAsIkxpbmVUeXBlIjowLCJQYXJlbnRTdHlsZSI6bnVsbH0sIlBhcmVudFN0eWxlIjpudWxsfSwiRHVyYXRpb25TdHlsZSI6eyIkaWQiOiIzMjU5IiwiRm9udFNldHRpbmdzIjp7IiRpZCI6IjMyNjAiLCJGb250U2l6ZSI6MTAsIkZvbnROYW1lIjoiQ2FsaWJyaSIsIklzQm9sZCI6ZmFsc2UsIklzSXRhbGljIjpmYWxzZSwiSXNVbmRlcmxpbmVkIjpmYWxzZSwiUGFyZW50U3R5bGUiOm51bGx9LCJBdXRvU2l6ZSI6MCwiRm9yZWdyb3VuZCI6eyIkaWQiOiIzMjYxIiwiQ29sb3IiOnsiJGlkIjoiMzI2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yNjMiLCJUb3AiOjAuMCwiTGVmdCI6MC4wLCJSaWdodCI6MC4wLCJCb3R0b20iOjAuMH0sIlBhZGRpbmciOnsiJGlkIjoiMzI2NCIsIlRvcCI6MC4wLCJMZWZ0IjowLjAsIlJpZ2h0IjowLjAsIkJvdHRvbSI6MC4wfSwiQmFja2dyb3VuZCI6eyIkaWQiOiIzMjY1IiwiQ29sb3IiOnsiJGlkIjoiMzI2NiIsIkEiOjg5LCJSIjowLCJHIjowLCJCIjowfX0sIklzVmlzaWJsZSI6dHJ1ZSwiV2lkdGgiOjAuMCwiSGVpZ2h0IjowLjAsIkJvcmRlclN0eWxlIjp7IiRpZCI6IjMyNjciLCJMaW5lQ29sb3IiOm51bGwsIkxpbmVXZWlnaHQiOjAuMCwiTGluZVR5cGUiOjAsIlBhcmVudFN0eWxlIjpudWxsfSwiUGFyZW50U3R5bGUiOm51bGx9LCJIb3Jpem9udGFsQ29ubmVjdG9yU3R5bGUiOnsiJGlkIjoiMzI2OCIsIkxpbmVDb2xvciI6eyIkaWQiOiIzMjY5IiwiJHR5cGUiOiJOTFJFLkNvbW1vbi5Eb20uU29saWRDb2xvckJydXNoLCBOTFJFLkNvbW1vbiIsIkNvbG9yIjp7IiRpZCI6IjMyNzAiLCJBIjoyNTUsIlIiOjIwNCwiRyI6MjA0LCJCIjoyMDR9fSwiTGluZVdlaWdodCI6MS4wLCJMaW5lVHlwZSI6MCwiUGFyZW50U3R5bGUiOm51bGx9LCJWZXJ0aWNhbENvbm5lY3RvclN0eWxlIjp7IiRpZCI6IjMyNzEiLCJMaW5lQ29sb3IiOnsiJGlkIjoiMzI3MiIsIiR0eXBlIjoiTkxSRS5Db21tb24uRG9tLlNvbGlkQ29sb3JCcnVzaCwgTkxSRS5Db21tb24iLCJDb2xvciI6eyIkaWQiOiIzMjcz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I3NCIsIk1hcmdpbiI6eyIkaWQiOiIzMjc1IiwiVG9wIjowLjAsIkxlZnQiOjQuMCwiUmlnaHQiOjQuMCwiQm90dG9tIjowLjB9LCJQYWRkaW5nIjp7IiRpZCI6IjMyNzYiLCJUb3AiOjAuMCwiTGVmdCI6MC4wLCJSaWdodCI6MC4wLCJCb3R0b20iOjAuMH0sIkJhY2tncm91bmQiOnsiJGlkIjoiMzI3NyIsIkNvbG9yIjp7IiRpZCI6IjMyNzgiLCJBIjoyNTUsIlIiOjIzNywiRyI6MTI1LCJCIjo0OX19LCJJc1Zpc2libGUiOnRydWUsIldpZHRoIjowLjAsIkhlaWdodCI6MTYuMCwiQm9yZGVyU3R5bGUiOnsiJGlkIjoiMzI3OSIsIkxpbmVDb2xvciI6eyIkaWQiOiIzMjgwIiwiJHR5cGUiOiJOTFJFLkNvbW1vbi5Eb20uU29saWRDb2xvckJydXNoLCBOTFJFLkNvbW1vbiIsIkNvbG9yIjp7IiRpZCI6IjMyODEiLCJBIjoyNTUsIlIiOjI1NSwiRyI6MjU1LCJCIjoyNTV9fSwiTGluZVdlaWdodCI6Mi4wLCJMaW5lVHlwZSI6MCwiUGFyZW50U3R5bGUiOm51bGx9LCJQYXJlbnRTdHlsZSI6bnVsbH0sIlRpdGxlU3R5bGUiOnsiJGlkIjoiMzI4MiIsIkZvbnRTZXR0aW5ncyI6eyIkaWQiOiIzMjgzIiwiRm9udFNpemUiOjExLCJGb250TmFtZSI6IkNhbGlicmkiLCJJc0JvbGQiOnRydWUsIklzSXRhbGljIjpmYWxzZSwiSXNVbmRlcmxpbmVkIjpmYWxzZSwiUGFyZW50U3R5bGUiOm51bGx9LCJBdXRvU2l6ZSI6MCwiRm9yZWdyb3VuZCI6eyIkaWQiOiIzMjg0IiwiQ29sb3IiOnsiJGlkIjoiMzI4N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Mjg2IiwiVG9wIjowLjAsIkxlZnQiOjAuMCwiUmlnaHQiOjAuMCwiQm90dG9tIjowLjB9LCJQYWRkaW5nIjp7IiRpZCI6IjMyODciLCJUb3AiOjAuMCwiTGVmdCI6MC4wLCJSaWdodCI6MC4wLCJCb3R0b20iOjAuMH0sIkJhY2tncm91bmQiOnsiJGlkIjoiMzI4OCIsIkNvbG9yIjp7IiRpZCI6IjMyODkiLCJBIjowLCJSIjoyNTUsIkciOjI1NSwiQiI6MjU1fX0sIklzVmlzaWJsZSI6dHJ1ZSwiV2lkdGgiOjAuMCwiSGVpZ2h0IjowLjAsIkJvcmRlclN0eWxlIjp7IiRpZCI6IjMyOTAiLCJMaW5lQ29sb3IiOm51bGwsIkxpbmVXZWlnaHQiOjAuMCwiTGluZVR5cGUiOjAsIlBhcmVudFN0eWxlIjpudWxsfSwiUGFyZW50U3R5bGUiOm51bGx9LCJEYXRlU3R5bGUiOnsiJGlkIjoiMzI5MSIsIkZvbnRTZXR0aW5ncyI6eyIkaWQiOiIzMjkyIiwiRm9udFNpemUiOjEwLCJGb250TmFtZSI6IkNhbGlicmkiLCJJc0JvbGQiOmZhbHNlLCJJc0l0YWxpYyI6ZmFsc2UsIklzVW5kZXJsaW5lZCI6ZmFsc2UsIlBhcmVudFN0eWxlIjpudWxsfSwiQXV0b1NpemUiOjAsIkZvcmVncm91bmQiOnsiJGlkIjoiMzI5MyIsIkNvbG9yIjp7IiRpZCI6IjMyOT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yOTUiLCJUb3AiOjAuMCwiTGVmdCI6MC4wLCJSaWdodCI6MC4wLCJCb3R0b20iOjAuMH0sIlBhZGRpbmciOnsiJGlkIjoiMzI5NiIsIlRvcCI6MC4wLCJMZWZ0IjowLjAsIlJpZ2h0IjowLjAsIkJvdHRvbSI6MC4wfSwiQmFja2dyb3VuZCI6eyIkaWQiOiIzMjk3IiwiQ29sb3IiOnsiJHJlZiI6IjMyNjYifX0sIklzVmlzaWJsZSI6dHJ1ZSwiV2lkdGgiOjAuMCwiSGVpZ2h0IjowLjAsIkJvcmRlclN0eWxlIjp7IiRpZCI6IjMyOTgiLCJMaW5lQ29sb3IiOm51bGwsIkxpbmVXZWlnaHQiOjAuMCwiTGluZVR5cGUiOjAsIlBhcmVudFN0eWxlIjpudWxsfSwiUGFyZW50U3R5bGUiOm51bGx9LCJEYXRlRm9ybWF0Ijp7IiRpZCI6IjMy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MwMCIsIkZvcm1hdCI6MCwiSXNWaXNpYmxlIjpmYWxzZSwiTGFzdEtub3duVmlzaWJpbGl0eVN0YXRlIjpmYWxzZX0sIklzVmlzaWJsZSI6dHJ1ZSwiUGFyZW50U3R5bGUiOm51bGx9LCJJbmRleCI6NjQsIlNtYXJ0RHVyYXRpb25BY3RpdmF0ZWQiOmZhbHNlLCJEYXRlRm9ybWF0Ijp7IiRyZWYiOiIzMjk5In0sIldlZWtOdW1iZXJpbmciOnsiJGlkIjoiMzMwMSIsIkZvcm1hdCI6MCwiSXNWaXNpYmxlIjpmYWxzZSwiTGFzdEtub3duVmlzaWJpbGl0eVN0YXRlIjpmYWxzZX0sIklkIjoiNDMwZTU3NmMtMWQ4Ni00Y2E4LTlmMzAtZTFhZjg2OTRjOTFlIiwiSW1wb3J0SWQiOiI4MiIsIlRpdGxlIjoiRGVwbG95bWVudCIsIk5vdGUiOm51bGwsIkh5cGVybGluayI6eyIkaWQiOiIzMzAyIiwiQWRkcmVzcyI6bnVsbCwiU3ViQWRkcmVzcyI6bnVsbH0sIklzQ2hhbmdlZCI6ZmFsc2UsIklzTmV3IjpmYWxzZX19LHsiJGlkIjoiMzMwMyIsIl9hdHRhY2hlZE1pbGVzdG9uZXMiOlt7IiRpZCI6IjMzMDQiLCJEYXRlIjoiMjAyMC0wNC0yMlQyMzo1OTowMCIsIlN0eWxlIjp7IiRpZCI6IjMzMDUiLCJTaGFwZSI6MCwiQ29ubmVjdG9yTWFyZ2luIjp7IiRpZCI6IjMzMDYiLCJUb3AiOjAuMCwiTGVmdCI6Mi4wLCJSaWdodCI6Mi4wLCJCb3R0b20iOjAuMH0sIkNvbm5lY3RvclN0eWxlIjp7IiRpZCI6IjMzMDciLCJMaW5lQ29sb3IiOnsiJGlkIjoiMzMwOCIsIiR0eXBlIjoiTkxSRS5Db21tb24uRG9tLlNvbGlkQ29sb3JCcnVzaCwgTkxSRS5Db21tb24iLCJDb2xvciI6eyIkaWQiOiIzMzA5IiwiQSI6MTI3LCJSIjowLCJHIjowLCJCIjowfX0sIkxpbmVXZWlnaHQiOjEuMCwiTGluZVR5cGUiOjAsIlBhcmVudFN0eWxlIjpudWxsfSwiSXNCZWxvd1RpbWViYW5kIjp0cnVlLCJQb3NpdGlvbk9uVGFzayI6MSwiSGlkZURhdGUiOmZhbHNlLCJTaGFwZVNpemUiOjAsIlNwYWNpbmciOjIuMCwiUGFkZGluZyI6eyIkcmVmIjoiMTQ5MyJ9LCJTaGFwZVN0eWxlIjp7IiRpZCI6IjMzMTAiLCJNYXJnaW4iOnsiJHJlZiI6Ijk5In0sIlBhZGRpbmciOnsiJHJlZiI6IjEwMCJ9LCJCYWNrZ3JvdW5kIjp7IiRpZCI6IjMzMTEiLCJDb2xvciI6eyIkaWQiOiIzMzEyIiwiQSI6MjU1LCJSIjowLCJHIjowLCJCIjowfX0sIklzVmlzaWJsZSI6dHJ1ZSwiV2lkdGgiOjEyLjAsIkhlaWdodCI6MTQuMCwiQm9yZGVyU3R5bGUiOnsiJGlkIjoiMzMxMyIsIkxpbmVDb2xvciI6eyIkcmVmIjoiMzU0In0sIkxpbmVXZWlnaHQiOjAuMCwiTGluZVR5cGUiOjAsIlBhcmVudFN0eWxlIjpudWxsfSwiUGFyZW50U3R5bGUiOm51bGx9LCJUaXRsZVN0eWxlIjp7IiRpZCI6IjMzMTQiLCJGb250U2V0dGluZ3MiOnsiJGlkIjoiMzMxNSIsIkZvbnRTaXplIjoxMSwiRm9udE5hbWUiOiJDYWxpYnJpIiwiSXNCb2xkIjp0cnVlLCJJc0l0YWxpYyI6ZmFsc2UsIklzVW5kZXJsaW5lZCI6ZmFsc2UsIlBhcmVudFN0eWxlIjpudWxsfSwiQXV0b1NpemUiOjAsIkZvcmVncm91bmQiOnsiJGlkIjoiMzMxNiIsIkNvbG9yIjp7IiRpZCI6IjMzMT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zMzE4IiwiQ29sb3IiOnsiJGlkIjoiMzMxOSIsIkEiOjAsIlIiOjI1NSwiRyI6MjU1LCJCIjoyNTV9fSwiSXNWaXNpYmxlIjpmYWxzZSwiV2lkdGgiOjAuMCwiSGVpZ2h0IjowLjAsIkJvcmRlclN0eWxlIjp7IiRpZCI6IjMzMjAiLCJMaW5lQ29sb3IiOm51bGwsIkxpbmVXZWlnaHQiOjAuMCwiTGluZVR5cGUiOjAsIlBhcmVudFN0eWxlIjpudWxsfSwiUGFyZW50U3R5bGUiOm51bGx9LCJEYXRlU3R5bGUiOnsiJGlkIjoiMzMyMSIsIkZvbnRTZXR0aW5ncyI6eyIkaWQiOiIzMzIyIiwiRm9udFNpemUiOjEwLCJGb250TmFtZSI6IkNhbGlicmkiLCJJc0JvbGQiOmZhbHNlLCJJc0l0YWxpYyI6ZmFsc2UsIklzVW5kZXJsaW5lZCI6ZmFsc2UsIlBhcmVudFN0eWxlIjpudWxsfSwiQXV0b1NpemUiOjAsIkZvcmVncm91bmQiOnsiJGlkIjoiMzMyMyIsIkNvbG9yIjp7IiRpZCI6IjMzM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MzMyNSIsIkNvbG9yIjp7IiRpZCI6IjMzMjYiLCJBIjowLCJSIjoyNTUsIkciOjI1NSwiQiI6MjU1fX0sIklzVmlzaWJsZSI6ZmFsc2UsIldpZHRoIjowLjAsIkhlaWdodCI6MC4wLCJCb3JkZXJTdHlsZSI6eyIkaWQiOiIzMzI3IiwiTGluZUNvbG9yIjpudWxsLCJMaW5lV2VpZ2h0IjowLjAsIkxpbmVUeXBlIjowLCJQYXJlbnRTdHlsZSI6bnVsbH0sIlBhcmVudFN0eWxlIjpudWxsfSwiRGF0ZUZvcm1hdCI6eyIkcmVmIjoiNjY4In0sIldlZWtOdW1iZXJpbmciOnsiJGlkIjoiMzMyOCIsIkZvcm1hdCI6MCwiSXNWaXNpYmxlIjpmYWxzZSwiTGFzdEtub3duVmlzaWJpbGl0eVN0YXRlIjpmYWxzZX0sIklzVmlzaWJsZSI6dHJ1ZSwiUGFyZW50U3R5bGUiOm51bGx9LCJJbmRleCI6NjYsIlBlcmNlbnRhZ2VDb21wbGV0ZSI6bnVsbCwiUG9zaXRpb24iOnsiUmF0aW8iOjAuMCwiSXNDdXN0b20iOmZhbHNlfSwiRGF0ZUZvcm1hdCI6eyIkcmVmIjoiNjY4In0sIldlZWtOdW1iZXJpbmciOnsiJGlkIjoiMzMyOSIsIkZvcm1hdCI6MCwiSXNWaXNpYmxlIjpmYWxzZSwiTGFzdEtub3duVmlzaWJpbGl0eVN0YXRlIjpmYWxzZX0sIlJlbGF0ZWRUYXNrSWQiOiI2MzUzNTFiOS00ZDQxLTRmODUtOGNmOC03OWMxMTQ5OWI5ZTIiLCJJZCI6IjMzMWY3YTBhLWYxMDYtNDVmNi04MmExLTY5ZjgzMjM2YWJjMSIsIkltcG9ydElkIjoiIiwiVGl0bGUiOiJSZXZpZXciLCJOb3RlIjpudWxsLCJIeXBlcmxpbmsiOnsiJGlkIjoiMzMzMCIsIkFkZHJlc3MiOiIiLCJTdWJBZGRyZXNzIjoiIn0sIklzQ2hhbmdlZCI6ZmFsc2UsIklzTmV3IjpmYWxzZX1dLCJUYXNrRGVmaW5pdGlvbiI6eyIkaWQiOiIzMzMxIiwiR3JvdXBOYW1lIjpudWxsLCJTdGFydERhdGUiOiIyMDIwLTAxLTMwVDAwOjAwOjAwIiwiRW5kRGF0ZSI6IjIwMjAtMDQtMjJUMjM6NTk6MDAiLCJQZXJjZW50YWdlQ29tcGxldGUiOjMwLjAsIlN0eWxlIjp7IiRpZCI6IjMzMzIiLCJTaGFwZSI6MCwiU2hhcGVUaGlja25lc3MiOjEsIkR1cmF0aW9uRm9ybWF0IjowLCJJbmNsdWRlTm9uV29ya2luZ0RheXNJbkR1cmF0aW9uIjpmYWxzZSwiUGVyY2VudGFnZUNvbXBsZXRlU3R5bGUiOnsiJGlkIjoiMzMzMyIsIkZvbnRTZXR0aW5ncyI6eyIkaWQiOiIzMzM0IiwiRm9udFNpemUiOjEwLCJGb250TmFtZSI6IkNhbGlicmkiLCJJc0JvbGQiOmZhbHNlLCJJc0l0YWxpYyI6ZmFsc2UsIklzVW5kZXJsaW5lZCI6ZmFsc2UsIlBhcmVudFN0eWxlIjpudWxsfSwiQXV0b1NpemUiOjAsIkZvcmVncm91bmQiOnsiJGlkIjoiMzMzNSIsIkNvbG9yIjp7IiRpZCI6IjMzMz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MzNyIsIlRvcCI6MC4wLCJMZWZ0IjowLjAsIlJpZ2h0IjowLjAsIkJvdHRvbSI6MC4wfSwiUGFkZGluZyI6eyIkaWQiOiIzMzM4IiwiVG9wIjowLjAsIkxlZnQiOjAuMCwiUmlnaHQiOjAuMCwiQm90dG9tIjowLjB9LCJCYWNrZ3JvdW5kIjp7IiRyZWYiOiI0MyJ9LCJJc1Zpc2libGUiOnRydWUsIldpZHRoIjowLjAsIkhlaWdodCI6MC4wLCJCb3JkZXJTdHlsZSI6eyIkaWQiOiIzMzM5IiwiTGluZUNvbG9yIjpudWxsLCJMaW5lV2VpZ2h0IjowLjAsIkxpbmVUeXBlIjowLCJQYXJlbnRTdHlsZSI6bnVsbH0sIlBhcmVudFN0eWxlIjpudWxsfSwiRHVyYXRpb25TdHlsZSI6eyIkaWQiOiIzMzQwIiwiRm9udFNldHRpbmdzIjp7IiRpZCI6IjMzNDEiLCJGb250U2l6ZSI6MTAsIkZvbnROYW1lIjoiQ2FsaWJyaSIsIklzQm9sZCI6ZmFsc2UsIklzSXRhbGljIjpmYWxzZSwiSXNVbmRlcmxpbmVkIjpmYWxzZSwiUGFyZW50U3R5bGUiOm51bGx9LCJBdXRvU2l6ZSI6MCwiRm9yZWdyb3VuZCI6eyIkaWQiOiIzMzQyIiwiQ29sb3IiOnsiJGlkIjoiMzM0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zNDQiLCJUb3AiOjAuMCwiTGVmdCI6MC4wLCJSaWdodCI6MC4wLCJCb3R0b20iOjAuMH0sIlBhZGRpbmciOnsiJGlkIjoiMzM0NSIsIlRvcCI6MC4wLCJMZWZ0IjowLjAsIlJpZ2h0IjowLjAsIkJvdHRvbSI6MC4wfSwiQmFja2dyb3VuZCI6eyIkaWQiOiIzMzQ2IiwiQ29sb3IiOnsiJGlkIjoiMzM0NyIsIkEiOjg5LCJSIjowLCJHIjowLCJCIjowfX0sIklzVmlzaWJsZSI6dHJ1ZSwiV2lkdGgiOjAuMCwiSGVpZ2h0IjowLjAsIkJvcmRlclN0eWxlIjp7IiRpZCI6IjMzNDgiLCJMaW5lQ29sb3IiOm51bGwsIkxpbmVXZWlnaHQiOjAuMCwiTGluZVR5cGUiOjAsIlBhcmVudFN0eWxlIjpudWxsfSwiUGFyZW50U3R5bGUiOm51bGx9LCJIb3Jpem9udGFsQ29ubmVjdG9yU3R5bGUiOnsiJGlkIjoiMzM0OSIsIkxpbmVDb2xvciI6eyIkaWQiOiIzMzUwIiwiJHR5cGUiOiJOTFJFLkNvbW1vbi5Eb20uU29saWRDb2xvckJydXNoLCBOTFJFLkNvbW1vbiIsIkNvbG9yIjp7IiRpZCI6IjMzNTEiLCJBIjoyNTUsIlIiOjIwNCwiRyI6MjA0LCJCIjoyMDR9fSwiTGluZVdlaWdodCI6MS4wLCJMaW5lVHlwZSI6MCwiUGFyZW50U3R5bGUiOm51bGx9LCJWZXJ0aWNhbENvbm5lY3RvclN0eWxlIjp7IiRpZCI6IjMzNTIiLCJMaW5lQ29sb3IiOnsiJGlkIjoiMzM1MyIsIiR0eXBlIjoiTkxSRS5Db21tb24uRG9tLlNvbGlkQ29sb3JCcnVzaCwgTkxSRS5Db21tb24iLCJDb2xvciI6eyIkaWQiOiIzMzU0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M1NSIsIk1hcmdpbiI6eyIkaWQiOiIzMzU2IiwiVG9wIjowLjAsIkxlZnQiOjQuMCwiUmlnaHQiOjQuMCwiQm90dG9tIjowLjB9LCJQYWRkaW5nIjp7IiRpZCI6IjMzNTciLCJUb3AiOjAuMCwiTGVmdCI6MC4wLCJSaWdodCI6MC4wLCJCb3R0b20iOjAuMH0sIkJhY2tncm91bmQiOnsiJGlkIjoiMzM1OCIsIkNvbG9yIjp7IiRpZCI6IjMzNTkiLCJBIjoyNTUsIlIiOjExMSwiRyI6NDksIkIiOjE1Mn19LCJJc1Zpc2libGUiOnRydWUsIldpZHRoIjowLjAsIkhlaWdodCI6MTYuMCwiQm9yZGVyU3R5bGUiOnsiJGlkIjoiMzM2MCIsIkxpbmVDb2xvciI6eyIkaWQiOiIzMzYxIiwiJHR5cGUiOiJOTFJFLkNvbW1vbi5Eb20uU29saWRDb2xvckJydXNoLCBOTFJFLkNvbW1vbiIsIkNvbG9yIjp7IiRpZCI6IjMzNjIiLCJBIjoyNTUsIlIiOjI1NSwiRyI6MjU1LCJCIjoyNTV9fSwiTGluZVdlaWdodCI6Mi4wLCJMaW5lVHlwZSI6MCwiUGFyZW50U3R5bGUiOm51bGx9LCJQYXJlbnRTdHlsZSI6bnVsbH0sIlRpdGxlU3R5bGUiOnsiJGlkIjoiMzM2MyIsIkZvbnRTZXR0aW5ncyI6eyIkaWQiOiIzMzY0IiwiRm9udFNpemUiOjExLCJGb250TmFtZSI6IkNhbGlicmkiLCJJc0JvbGQiOnRydWUsIklzSXRhbGljIjpmYWxzZSwiSXNVbmRlcmxpbmVkIjpmYWxzZSwiUGFyZW50U3R5bGUiOm51bGx9LCJBdXRvU2l6ZSI6MCwiRm9yZWdyb3VuZCI6eyIkaWQiOiIzMzY1IiwiQ29sb3IiOnsiJGlkIjoiMzM2N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MzY3IiwiVG9wIjowLjAsIkxlZnQiOjAuMCwiUmlnaHQiOjAuMCwiQm90dG9tIjowLjB9LCJQYWRkaW5nIjp7IiRpZCI6IjMzNjgiLCJUb3AiOjAuMCwiTGVmdCI6MC4wLCJSaWdodCI6MC4wLCJCb3R0b20iOjAuMH0sIkJhY2tncm91bmQiOnsiJGlkIjoiMzM2OSIsIkNvbG9yIjp7IiRpZCI6IjMzNzAiLCJBIjowLCJSIjoyNTUsIkciOjI1NSwiQiI6MjU1fX0sIklzVmlzaWJsZSI6dHJ1ZSwiV2lkdGgiOjAuMCwiSGVpZ2h0IjowLjAsIkJvcmRlclN0eWxlIjp7IiRpZCI6IjMzNzEiLCJMaW5lQ29sb3IiOm51bGwsIkxpbmVXZWlnaHQiOjAuMCwiTGluZVR5cGUiOjAsIlBhcmVudFN0eWxlIjpudWxsfSwiUGFyZW50U3R5bGUiOm51bGx9LCJEYXRlU3R5bGUiOnsiJGlkIjoiMzM3MiIsIkZvbnRTZXR0aW5ncyI6eyIkaWQiOiIzMzczIiwiRm9udFNpemUiOjEwLCJGb250TmFtZSI6IkNhbGlicmkiLCJJc0JvbGQiOmZhbHNlLCJJc0l0YWxpYyI6ZmFsc2UsIklzVW5kZXJsaW5lZCI6ZmFsc2UsIlBhcmVudFN0eWxlIjpudWxsfSwiQXV0b1NpemUiOjAsIkZvcmVncm91bmQiOnsiJGlkIjoiMzM3NCIsIkNvbG9yIjp7IiRpZCI6IjMzNz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zNzYiLCJUb3AiOjAuMCwiTGVmdCI6MC4wLCJSaWdodCI6MC4wLCJCb3R0b20iOjAuMH0sIlBhZGRpbmciOnsiJGlkIjoiMzM3NyIsIlRvcCI6MC4wLCJMZWZ0IjowLjAsIlJpZ2h0IjowLjAsIkJvdHRvbSI6MC4wfSwiQmFja2dyb3VuZCI6eyIkaWQiOiIzMzc4IiwiQ29sb3IiOnsiJHJlZiI6IjMzNDcifX0sIklzVmlzaWJsZSI6dHJ1ZSwiV2lkdGgiOjAuMCwiSGVpZ2h0IjowLjAsIkJvcmRlclN0eWxlIjp7IiRpZCI6IjMzNzkiLCJMaW5lQ29sb3IiOm51bGwsIkxpbmVXZWlnaHQiOjAuMCwiTGluZVR5cGUiOjAsIlBhcmVudFN0eWxlIjpudWxsfSwiUGFyZW50U3R5bGUiOm51bGx9LCJEYXRlRm9ybWF0Ijp7IiRpZCI6IjMz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M4MSIsIkZvcm1hdCI6MCwiSXNWaXNpYmxlIjpmYWxzZSwiTGFzdEtub3duVmlzaWJpbGl0eVN0YXRlIjpmYWxzZX0sIklzVmlzaWJsZSI6dHJ1ZSwiUGFyZW50U3R5bGUiOm51bGx9LCJJbmRleCI6NjUsIlNtYXJ0RHVyYXRpb25BY3RpdmF0ZWQiOmZhbHNlLCJEYXRlRm9ybWF0Ijp7IiRyZWYiOiIzMzgwIn0sIldlZWtOdW1iZXJpbmciOnsiJGlkIjoiMzM4MiIsIkZvcm1hdCI6MCwiSXNWaXNpYmxlIjpmYWxzZSwiTGFzdEtub3duVmlzaWJpbGl0eVN0YXRlIjpmYWxzZX0sIklkIjoiNjM1MzUxYjktNGQ0MS00Zjg1LThjZjgtNzljMTE0OTliOWUyIiwiSW1wb3J0SWQiOiI3NiIsIlRpdGxlIjoiU29mdHdhcmUgRGVzaWduIiwiTm90ZSI6bnVsbCwiSHlwZXJsaW5rIjp7IiRpZCI6IjMzODMiLCJBZGRyZXNzIjpudWxsLCJTdWJBZGRyZXNzIjpudWxsfSwiSXNDaGFuZ2VkIjpmYWxzZSwiSXNOZXciOmZhbHNlfX0seyIkaWQiOiIzMzg0IiwiX2F0dGFjaGVkTWlsZXN0b25lcyI6W10sIlRhc2tEZWZpbml0aW9uIjp7IiRpZCI6IjMzODUiLCJHcm91cE5hbWUiOm51bGwsIlN0YXJ0RGF0ZSI6IjIwMjAtMTItMjRUMDA6MDA6MDAiLCJFbmREYXRlIjoiMjAyMS0xMS0yNFQyMzo1OTowMCIsIlBlcmNlbnRhZ2VDb21wbGV0ZSI6bnVsbCwiU3R5bGUiOnsiJGlkIjoiMzM4NiIsIlNoYXBlIjozLCJTaGFwZVRoaWNrbmVzcyI6MSwiRHVyYXRpb25Gb3JtYXQiOjAsIkluY2x1ZGVOb25Xb3JraW5nRGF5c0luRHVyYXRpb24iOmZhbHNlLCJQZXJjZW50YWdlQ29tcGxldGVTdHlsZSI6eyIkaWQiOiIzMzg3IiwiRm9udFNldHRpbmdzIjp7IiRpZCI6IjMzODgiLCJGb250U2l6ZSI6MTAsIkZvbnROYW1lIjoiQ2FsaWJyaSIsIklzQm9sZCI6ZmFsc2UsIklzSXRhbGljIjpmYWxzZSwiSXNVbmRlcmxpbmVkIjpmYWxzZSwiUGFyZW50U3R5bGUiOm51bGx9LCJBdXRvU2l6ZSI6MCwiRm9yZWdyb3VuZCI6eyIkaWQiOiIzMzg5IiwiQ29sb3IiOnsiJGlkIjoiMzM5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MzkxIiwiVG9wIjowLjAsIkxlZnQiOjAuMCwiUmlnaHQiOjAuMCwiQm90dG9tIjowLjB9LCJQYWRkaW5nIjp7IiRpZCI6IjMzOTIiLCJUb3AiOjAuMCwiTGVmdCI6MC4wLCJSaWdodCI6MC4wLCJCb3R0b20iOjAuMH0sIkJhY2tncm91bmQiOnsiJHJlZiI6IjQzIn0sIklzVmlzaWJsZSI6dHJ1ZSwiV2lkdGgiOjAuMCwiSGVpZ2h0IjowLjAsIkJvcmRlclN0eWxlIjp7IiRpZCI6IjMzOTMiLCJMaW5lQ29sb3IiOm51bGwsIkxpbmVXZWlnaHQiOjAuMCwiTGluZVR5cGUiOjAsIlBhcmVudFN0eWxlIjpudWxsfSwiUGFyZW50U3R5bGUiOm51bGx9LCJEdXJhdGlvblN0eWxlIjp7IiRpZCI6IjMzOTQiLCJGb250U2V0dGluZ3MiOnsiJGlkIjoiMzM5NSIsIkZvbnRTaXplIjoxMCwiRm9udE5hbWUiOiJDYWxpYnJpIiwiSXNCb2xkIjpmYWxzZSwiSXNJdGFsaWMiOmZhbHNlLCJJc1VuZGVybGluZWQiOmZhbHNlLCJQYXJlbnRTdHlsZSI6bnVsbH0sIkF1dG9TaXplIjowLCJGb3JlZ3JvdW5kIjp7IiRpZCI6IjMzOTYiLCJDb2xvciI6eyIkaWQiOiIzMzk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M5OCIsIlRvcCI6MC4wLCJMZWZ0IjowLjAsIlJpZ2h0IjowLjAsIkJvdHRvbSI6MC4wfSwiUGFkZGluZyI6eyIkaWQiOiIzMzk5IiwiVG9wIjowLjAsIkxlZnQiOjAuMCwiUmlnaHQiOjAuMCwiQm90dG9tIjowLjB9LCJCYWNrZ3JvdW5kIjp7IiRpZCI6IjM0MDAiLCJDb2xvciI6eyIkaWQiOiIzNDAxIiwiQSI6ODksIlIiOjAsIkciOjAsIkIiOjB9fSwiSXNWaXNpYmxlIjp0cnVlLCJXaWR0aCI6MC4wLCJIZWlnaHQiOjAuMCwiQm9yZGVyU3R5bGUiOnsiJGlkIjoiMzQwMiIsIkxpbmVDb2xvciI6bnVsbCwiTGluZVdlaWdodCI6MC4wLCJMaW5lVHlwZSI6MCwiUGFyZW50U3R5bGUiOm51bGx9LCJQYXJlbnRTdHlsZSI6bnVsbH0sIkhvcml6b250YWxDb25uZWN0b3JTdHlsZSI6eyIkaWQiOiIzNDAzIiwiTGluZUNvbG9yIjp7IiRpZCI6IjM0MDQiLCIkdHlwZSI6Ik5MUkUuQ29tbW9uLkRvbS5Tb2xpZENvbG9yQnJ1c2gsIE5MUkUuQ29tbW9uIiwiQ29sb3IiOnsiJGlkIjoiMzQwNSIsIkEiOjI1NSwiUiI6MjA0LCJHIjoyMDQsIkIiOjIwNH19LCJMaW5lV2VpZ2h0IjoxLjAsIkxpbmVUeXBlIjowLCJQYXJlbnRTdHlsZSI6bnVsbH0sIlZlcnRpY2FsQ29ubmVjdG9yU3R5bGUiOnsiJGlkIjoiMzQwNiIsIkxpbmVDb2xvciI6eyIkaWQiOiIzNDA3IiwiJHR5cGUiOiJOTFJFLkNvbW1vbi5Eb20uU29saWRDb2xvckJydXNoLCBOTFJFLkNvbW1vbiIsIkNvbG9yIjp7IiRpZCI6IjM0MDg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NDA5IiwiTWFyZ2luIjp7IiRpZCI6IjM0MTAiLCJUb3AiOjAuMCwiTGVmdCI6NC4wLCJSaWdodCI6NC4wLCJCb3R0b20iOjAuMH0sIlBhZGRpbmciOnsiJGlkIjoiMzQxMSIsIlRvcCI6MC4wLCJMZWZ0IjowLjAsIlJpZ2h0IjowLjAsIkJvdHRvbSI6MC4wfSwiQmFja2dyb3VuZCI6eyIkaWQiOiIzNDEyIiwiQ29sb3IiOnsiJGlkIjoiMzQxMyIsIkEiOjI1NSwiUiI6MCwiRyI6MTE0LCJCIjoxODh9fSwiSXNWaXNpYmxlIjp0cnVlLCJXaWR0aCI6MC4wLCJIZWlnaHQiOjE2LjAsIkJvcmRlclN0eWxlIjp7IiRpZCI6IjM0MTQiLCJMaW5lQ29sb3IiOnsiJGlkIjoiMzQxNSIsIiR0eXBlIjoiTkxSRS5Db21tb24uRG9tLlNvbGlkQ29sb3JCcnVzaCwgTkxSRS5Db21tb24iLCJDb2xvciI6eyIkaWQiOiIzNDE2IiwiQSI6MjU1LCJSIjoyNTUsIkciOjI1NSwiQiI6MjU1fX0sIkxpbmVXZWlnaHQiOjIuMCwiTGluZVR5cGUiOjAsIlBhcmVudFN0eWxlIjpudWxsfSwiUGFyZW50U3R5bGUiOm51bGx9LCJUaXRsZVN0eWxlIjp7IiRpZCI6IjM0MTciLCJGb250U2V0dGluZ3MiOnsiJGlkIjoiMzQxOCIsIkZvbnRTaXplIjoxMSwiRm9udE5hbWUiOiJDYWxpYnJpIiwiSXNCb2xkIjp0cnVlLCJJc0l0YWxpYyI6ZmFsc2UsIklzVW5kZXJsaW5lZCI6ZmFsc2UsIlBhcmVudFN0eWxlIjpudWxsfSwiQXV0b1NpemUiOjAsIkZvcmVncm91bmQiOnsiJGlkIjoiMzQxOSIsIkNvbG9yIjp7IiRpZCI6IjM0MjA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zQyMSIsIlRvcCI6MC4wLCJMZWZ0IjowLjAsIlJpZ2h0IjowLjAsIkJvdHRvbSI6MC4wfSwiUGFkZGluZyI6eyIkaWQiOiIzNDIyIiwiVG9wIjowLjAsIkxlZnQiOjAuMCwiUmlnaHQiOjAuMCwiQm90dG9tIjowLjB9LCJCYWNrZ3JvdW5kIjp7IiRpZCI6IjM0MjMiLCJDb2xvciI6eyIkaWQiOiIzNDI0IiwiQSI6MCwiUiI6MjU1LCJHIjoyNTUsIkIiOjI1NX19LCJJc1Zpc2libGUiOnRydWUsIldpZHRoIjowLjAsIkhlaWdodCI6MC4wLCJCb3JkZXJTdHlsZSI6eyIkaWQiOiIzNDI1IiwiTGluZUNvbG9yIjpudWxsLCJMaW5lV2VpZ2h0IjowLjAsIkxpbmVUeXBlIjowLCJQYXJlbnRTdHlsZSI6bnVsbH0sIlBhcmVudFN0eWxlIjpudWxsfSwiRGF0ZVN0eWxlIjp7IiRpZCI6IjM0MjYiLCJGb250U2V0dGluZ3MiOnsiJGlkIjoiMzQyNyIsIkZvbnRTaXplIjoxMCwiRm9udE5hbWUiOiJDYWxpYnJpIiwiSXNCb2xkIjpmYWxzZSwiSXNJdGFsaWMiOmZhbHNlLCJJc1VuZGVybGluZWQiOmZhbHNlLCJQYXJlbnRTdHlsZSI6bnVsbH0sIkF1dG9TaXplIjowLCJGb3JlZ3JvdW5kIjp7IiRpZCI6IjM0MjgiLCJDb2xvciI6eyIkaWQiOiIzNDI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DMwIiwiVG9wIjowLjAsIkxlZnQiOjAuMCwiUmlnaHQiOjAuMCwiQm90dG9tIjowLjB9LCJQYWRkaW5nIjp7IiRpZCI6IjM0MzEiLCJUb3AiOjAuMCwiTGVmdCI6MC4wLCJSaWdodCI6MC4wLCJCb3R0b20iOjAuMH0sIkJhY2tncm91bmQiOnsiJGlkIjoiMzQzMiIsIkNvbG9yIjp7IiRyZWYiOiIzNDAxIn19LCJJc1Zpc2libGUiOnRydWUsIldpZHRoIjowLjAsIkhlaWdodCI6MC4wLCJCb3JkZXJTdHlsZSI6eyIkaWQiOiIzNDMzIiwiTGluZUNvbG9yIjpudWxsLCJMaW5lV2VpZ2h0IjowLjAsIkxpbmVUeXBlIjowLCJQYXJlbnRTdHlsZSI6bnVsbH0sIlBhcmVudFN0eWxlIjpudWxsfSwiRGF0ZUZvcm1hdCI6eyIkaWQiOiIzNDM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MzUiLCJGb3JtYXQiOjAsIklzVmlzaWJsZSI6ZmFsc2UsIkxhc3RLbm93blZpc2liaWxpdHlTdGF0ZSI6ZmFsc2V9LCJJc1Zpc2libGUiOnRydWUsIlBhcmVudFN0eWxlIjpudWxsfSwiSW5kZXgiOjY2LCJTbWFydER1cmF0aW9uQWN0aXZhdGVkIjpmYWxzZSwiRGF0ZUZvcm1hdCI6eyIkcmVmIjoiMzQzNCJ9LCJXZWVrTnVtYmVyaW5nIjp7IiRpZCI6IjM0MzYiLCJGb3JtYXQiOjAsIklzVmlzaWJsZSI6ZmFsc2UsIkxhc3RLbm93blZpc2liaWxpdHlTdGF0ZSI6ZmFsc2V9LCJJZCI6IjgzZDA5OGJiLTliOGMtNGMxYi04MzQ5LWJiZjM3OGZiMzA3MyIsIkltcG9ydElkIjoiODMiLCJUaXRsZSI6Ik1haW50ZW5hbmNlIiwiTm90ZSI6bnVsbCwiSHlwZXJsaW5rIjp7IiRpZCI6IjM0MzciLCJBZGRyZXNzIjpudWxsLCJTdWJBZGRyZXNzIjpudWxsfSwiSXNDaGFuZ2VkIjpmYWxzZSwiSXNOZXciOmZhbHNlfX0seyIkaWQiOiIzNDM4IiwiX2F0dGFjaGVkTWlsZXN0b25lcyI6W3siJGlkIjoiMzQzOSIsIkRhdGUiOiIyMDIwLTEyLTA5VDIzOjU5OjAwIiwiU3R5bGUiOnsiJGlkIjoiMzQ0MCIsIlNoYXBlIjowLCJDb25uZWN0b3JNYXJnaW4iOnsiJGlkIjoiMzQ0MSIsIlRvcCI6MC4wLCJMZWZ0IjoyLjAsIlJpZ2h0IjoyLjAsIkJvdHRvbSI6MC4wfSwiQ29ubmVjdG9yU3R5bGUiOnsiJGlkIjoiMzQ0MiIsIkxpbmVDb2xvciI6eyIkaWQiOiIzNDQzIiwiJHR5cGUiOiJOTFJFLkNvbW1vbi5Eb20uU29saWRDb2xvckJydXNoLCBOTFJFLkNvbW1vbiIsIkNvbG9yIjp7IiRpZCI6IjM0NDQiLCJBIjoxMjcsIlIiOjAsIkciOjAsIkIiOjB9fSwiTGluZVdlaWdodCI6MS4wLCJMaW5lVHlwZSI6MCwiUGFyZW50U3R5bGUiOm51bGx9LCJJc0JlbG93VGltZWJhbmQiOnRydWUsIlBvc2l0aW9uT25UYXNrIjoxLCJIaWRlRGF0ZSI6ZmFsc2UsIlNoYXBlU2l6ZSI6MCwiU3BhY2luZyI6Mi4wLCJQYWRkaW5nIjp7IiRyZWYiOiIxNDkzIn0sIlNoYXBlU3R5bGUiOnsiJGlkIjoiMzQ0NSIsIk1hcmdpbiI6eyIkcmVmIjoiOTkifSwiUGFkZGluZyI6eyIkcmVmIjoiMTAwIn0sIkJhY2tncm91bmQiOnsiJGlkIjoiMzQ0NiIsIkNvbG9yIjp7IiRpZCI6IjM0NDciLCJBIjoyNTUsIlIiOjAsIkciOjAsIkIiOjB9fSwiSXNWaXNpYmxlIjp0cnVlLCJXaWR0aCI6MTIuMCwiSGVpZ2h0IjoxNC4wLCJCb3JkZXJTdHlsZSI6eyIkaWQiOiIzNDQ4IiwiTGluZUNvbG9yIjp7IiRyZWYiOiIzNTQifSwiTGluZVdlaWdodCI6MC4wLCJMaW5lVHlwZSI6MCwiUGFyZW50U3R5bGUiOm51bGx9LCJQYXJlbnRTdHlsZSI6bnVsbH0sIlRpdGxlU3R5bGUiOnsiJGlkIjoiMzQ0OSIsIkZvbnRTZXR0aW5ncyI6eyIkaWQiOiIzNDUwIiwiRm9udFNpemUiOjExLCJGb250TmFtZSI6IkNhbGlicmkiLCJJc0JvbGQiOnRydWUsIklzSXRhbGljIjpmYWxzZSwiSXNVbmRlcmxpbmVkIjpmYWxzZSwiUGFyZW50U3R5bGUiOm51bGx9LCJBdXRvU2l6ZSI6MCwiRm9yZWdyb3VuZCI6eyIkaWQiOiIzNDUxIiwiQ29sb3IiOnsiJGlkIjoiMzQ1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M0NTMiLCJDb2xvciI6eyIkaWQiOiIzNDU0IiwiQSI6MCwiUiI6MjU1LCJHIjoyNTUsIkIiOjI1NX19LCJJc1Zpc2libGUiOmZhbHNlLCJXaWR0aCI6MC4wLCJIZWlnaHQiOjAuMCwiQm9yZGVyU3R5bGUiOnsiJGlkIjoiMzQ1NSIsIkxpbmVDb2xvciI6bnVsbCwiTGluZVdlaWdodCI6MC4wLCJMaW5lVHlwZSI6MCwiUGFyZW50U3R5bGUiOm51bGx9LCJQYXJlbnRTdHlsZSI6bnVsbH0sIkRhdGVTdHlsZSI6eyIkaWQiOiIzNDU2IiwiRm9udFNldHRpbmdzIjp7IiRpZCI6IjM0NTciLCJGb250U2l6ZSI6MTAsIkZvbnROYW1lIjoiQ2FsaWJyaSIsIklzQm9sZCI6ZmFsc2UsIklzSXRhbGljIjpmYWxzZSwiSXNVbmRlcmxpbmVkIjpmYWxzZSwiUGFyZW50U3R5bGUiOm51bGx9LCJBdXRvU2l6ZSI6MCwiRm9yZWdyb3VuZCI6eyIkaWQiOiIzNDU4IiwiQ29sb3IiOnsiJGlkIjoiMzQ1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zNDYwIiwiQ29sb3IiOnsiJGlkIjoiMzQ2MSIsIkEiOjAsIlIiOjI1NSwiRyI6MjU1LCJCIjoyNTV9fSwiSXNWaXNpYmxlIjpmYWxzZSwiV2lkdGgiOjAuMCwiSGVpZ2h0IjowLjAsIkJvcmRlclN0eWxlIjp7IiRpZCI6IjM0NjIiLCJMaW5lQ29sb3IiOm51bGwsIkxpbmVXZWlnaHQiOjAuMCwiTGluZVR5cGUiOjAsIlBhcmVudFN0eWxlIjpudWxsfSwiUGFyZW50U3R5bGUiOm51bGx9LCJEYXRlRm9ybWF0Ijp7IiRyZWYiOiI2NjgifSwiV2Vla051bWJlcmluZyI6eyIkaWQiOiIzNDYzIiwiRm9ybWF0IjowLCJJc1Zpc2libGUiOmZhbHNlLCJMYXN0S25vd25WaXNpYmlsaXR5U3RhdGUiOmZhbHNlfSwiSXNWaXNpYmxlIjp0cnVlLCJQYXJlbnRTdHlsZSI6bnVsbH0sIkluZGV4Ijo2OCwiUGVyY2VudGFnZUNvbXBsZXRlIjpudWxsLCJQb3NpdGlvbiI6eyJSYXRpbyI6MC4wLCJJc0N1c3RvbSI6ZmFsc2V9LCJEYXRlRm9ybWF0Ijp7IiRyZWYiOiI2NjgifSwiV2Vla051bWJlcmluZyI6eyIkaWQiOiIzNDY0IiwiRm9ybWF0IjowLCJJc1Zpc2libGUiOmZhbHNlLCJMYXN0S25vd25WaXNpYmlsaXR5U3RhdGUiOmZhbHNlfSwiUmVsYXRlZFRhc2tJZCI6IjljOTNlYmJhLWI5NDQtNGFmNi04MmJiLTJjMjM3MWRiMDUyZCIsIklkIjoiNWExZDkxZjctMjUyNC00Njg1LWFmZjAtNmEzOTk3NGFjZmEwIiwiSW1wb3J0SWQiOiIiLCJUaXRsZSI6IlJldmlldyIsIk5vdGUiOm51bGwsIkh5cGVybGluayI6eyIkaWQiOiIzNDY1IiwiQWRkcmVzcyI6IiIsIlN1YkFkZHJlc3MiOiIifSwiSXNDaGFuZ2VkIjpmYWxzZSwiSXNOZXciOmZhbHNlfV0sIlRhc2tEZWZpbml0aW9uIjp7IiRpZCI6IjM0NjYiLCJHcm91cE5hbWUiOm51bGwsIlN0YXJ0RGF0ZSI6IjIwMjAtMDgtMjdUMDA6MDA6MDAiLCJFbmREYXRlIjoiMjAyMC0xMi0wOVQyMzo1OTowMCIsIlBlcmNlbnRhZ2VDb21wbGV0ZSI6bnVsbCwiU3R5bGUiOnsiJGlkIjoiMzQ2NyIsIlNoYXBlIjowLCJTaGFwZVRoaWNrbmVzcyI6MSwiRHVyYXRpb25Gb3JtYXQiOjAsIkluY2x1ZGVOb25Xb3JraW5nRGF5c0luRHVyYXRpb24iOmZhbHNlLCJQZXJjZW50YWdlQ29tcGxldGVTdHlsZSI6eyIkaWQiOiIzNDY4IiwiRm9udFNldHRpbmdzIjp7IiRpZCI6IjM0NjkiLCJGb250U2l6ZSI6MTAsIkZvbnROYW1lIjoiQ2FsaWJyaSIsIklzQm9sZCI6ZmFsc2UsIklzSXRhbGljIjpmYWxzZSwiSXNVbmRlcmxpbmVkIjpmYWxzZSwiUGFyZW50U3R5bGUiOm51bGx9LCJBdXRvU2l6ZSI6MCwiRm9yZWdyb3VuZCI6eyIkaWQiOiIzNDcwIiwiQ29sb3IiOnsiJGlkIjoiMzQ3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NDcyIiwiVG9wIjowLjAsIkxlZnQiOjAuMCwiUmlnaHQiOjAuMCwiQm90dG9tIjowLjB9LCJQYWRkaW5nIjp7IiRpZCI6IjM0NzMiLCJUb3AiOjAuMCwiTGVmdCI6MC4wLCJSaWdodCI6MC4wLCJCb3R0b20iOjAuMH0sIkJhY2tncm91bmQiOnsiJHJlZiI6IjQzIn0sIklzVmlzaWJsZSI6dHJ1ZSwiV2lkdGgiOjAuMCwiSGVpZ2h0IjowLjAsIkJvcmRlclN0eWxlIjp7IiRpZCI6IjM0NzQiLCJMaW5lQ29sb3IiOm51bGwsIkxpbmVXZWlnaHQiOjAuMCwiTGluZVR5cGUiOjAsIlBhcmVudFN0eWxlIjpudWxsfSwiUGFyZW50U3R5bGUiOm51bGx9LCJEdXJhdGlvblN0eWxlIjp7IiRpZCI6IjM0NzUiLCJGb250U2V0dGluZ3MiOnsiJGlkIjoiMzQ3NiIsIkZvbnRTaXplIjoxMCwiRm9udE5hbWUiOiJDYWxpYnJpIiwiSXNCb2xkIjpmYWxzZSwiSXNJdGFsaWMiOmZhbHNlLCJJc1VuZGVybGluZWQiOmZhbHNlLCJQYXJlbnRTdHlsZSI6bnVsbH0sIkF1dG9TaXplIjowLCJGb3JlZ3JvdW5kIjp7IiRpZCI6IjM0NzciLCJDb2xvciI6eyIkaWQiOiIzNDc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Q3OSIsIlRvcCI6MC4wLCJMZWZ0IjowLjAsIlJpZ2h0IjowLjAsIkJvdHRvbSI6MC4wfSwiUGFkZGluZyI6eyIkaWQiOiIzNDgwIiwiVG9wIjowLjAsIkxlZnQiOjAuMCwiUmlnaHQiOjAuMCwiQm90dG9tIjowLjB9LCJCYWNrZ3JvdW5kIjp7IiRpZCI6IjM0ODEiLCJDb2xvciI6eyIkaWQiOiIzNDgyIiwiQSI6ODksIlIiOjAsIkciOjAsIkIiOjB9fSwiSXNWaXNpYmxlIjp0cnVlLCJXaWR0aCI6MC4wLCJIZWlnaHQiOjAuMCwiQm9yZGVyU3R5bGUiOnsiJGlkIjoiMzQ4MyIsIkxpbmVDb2xvciI6bnVsbCwiTGluZVdlaWdodCI6MC4wLCJMaW5lVHlwZSI6MCwiUGFyZW50U3R5bGUiOm51bGx9LCJQYXJlbnRTdHlsZSI6bnVsbH0sIkhvcml6b250YWxDb25uZWN0b3JTdHlsZSI6eyIkaWQiOiIzNDg0IiwiTGluZUNvbG9yIjp7IiRpZCI6IjM0ODUiLCIkdHlwZSI6Ik5MUkUuQ29tbW9uLkRvbS5Tb2xpZENvbG9yQnJ1c2gsIE5MUkUuQ29tbW9uIiwiQ29sb3IiOnsiJGlkIjoiMzQ4NiIsIkEiOjI1NSwiUiI6MjA0LCJHIjoyMDQsIkIiOjIwNH19LCJMaW5lV2VpZ2h0IjoxLjAsIkxpbmVUeXBlIjowLCJQYXJlbnRTdHlsZSI6bnVsbH0sIlZlcnRpY2FsQ29ubmVjdG9yU3R5bGUiOnsiJGlkIjoiMzQ4NyIsIkxpbmVDb2xvciI6eyIkaWQiOiIzNDg4IiwiJHR5cGUiOiJOTFJFLkNvbW1vbi5Eb20uU29saWRDb2xvckJydXNoLCBOTFJFLkNvbW1vbiIsIkNvbG9yIjp7IiRpZCI6IjM0ODk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NDkwIiwiTWFyZ2luIjp7IiRpZCI6IjM0OTEiLCJUb3AiOjAuMCwiTGVmdCI6NC4wLCJSaWdodCI6NC4wLCJCb3R0b20iOjAuMH0sIlBhZGRpbmciOnsiJGlkIjoiMzQ5MiIsIlRvcCI6MC4wLCJMZWZ0IjowLjAsIlJpZ2h0IjowLjAsIkJvdHRvbSI6MC4wfSwiQmFja2dyb3VuZCI6eyIkaWQiOiIzNDkzIiwiQ29sb3IiOnsiJGlkIjoiMzQ5NCIsIkEiOjI1NSwiUiI6MTEyLCJHIjoxNzMsIkIiOjcxfX0sIklzVmlzaWJsZSI6dHJ1ZSwiV2lkdGgiOjAuMCwiSGVpZ2h0IjoxNi4wLCJCb3JkZXJTdHlsZSI6eyIkaWQiOiIzNDk1IiwiTGluZUNvbG9yIjp7IiRpZCI6IjM0OTYiLCIkdHlwZSI6Ik5MUkUuQ29tbW9uLkRvbS5Tb2xpZENvbG9yQnJ1c2gsIE5MUkUuQ29tbW9uIiwiQ29sb3IiOnsiJGlkIjoiMzQ5NyIsIkEiOjI1NSwiUiI6MjU1LCJHIjoyNTUsIkIiOjI1NX19LCJMaW5lV2VpZ2h0IjoyLjAsIkxpbmVUeXBlIjowLCJQYXJlbnRTdHlsZSI6bnVsbH0sIlBhcmVudFN0eWxlIjpudWxsfSwiVGl0bGVTdHlsZSI6eyIkaWQiOiIzNDk4IiwiRm9udFNldHRpbmdzIjp7IiRpZCI6IjM0OTkiLCJGb250U2l6ZSI6MTEsIkZvbnROYW1lIjoiQ2FsaWJyaSIsIklzQm9sZCI6dHJ1ZSwiSXNJdGFsaWMiOmZhbHNlLCJJc1VuZGVybGluZWQiOmZhbHNlLCJQYXJlbnRTdHlsZSI6bnVsbH0sIkF1dG9TaXplIjowLCJGb3JlZ3JvdW5kIjp7IiRpZCI6IjM1MDAiLCJDb2xvciI6eyIkaWQiOiIzNTA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1MDIiLCJUb3AiOjAuMCwiTGVmdCI6MC4wLCJSaWdodCI6MC4wLCJCb3R0b20iOjAuMH0sIlBhZGRpbmciOnsiJGlkIjoiMzUwMyIsIlRvcCI6MC4wLCJMZWZ0IjowLjAsIlJpZ2h0IjowLjAsIkJvdHRvbSI6MC4wfSwiQmFja2dyb3VuZCI6eyIkaWQiOiIzNTA0IiwiQ29sb3IiOnsiJGlkIjoiMzUwNSIsIkEiOjAsIlIiOjI1NSwiRyI6MjU1LCJCIjoyNTV9fSwiSXNWaXNpYmxlIjp0cnVlLCJXaWR0aCI6MC4wLCJIZWlnaHQiOjAuMCwiQm9yZGVyU3R5bGUiOnsiJGlkIjoiMzUwNiIsIkxpbmVDb2xvciI6bnVsbCwiTGluZVdlaWdodCI6MC4wLCJMaW5lVHlwZSI6MCwiUGFyZW50U3R5bGUiOm51bGx9LCJQYXJlbnRTdHlsZSI6bnVsbH0sIkRhdGVTdHlsZSI6eyIkaWQiOiIzNTA3IiwiRm9udFNldHRpbmdzIjp7IiRpZCI6IjM1MDgiLCJGb250U2l6ZSI6MTAsIkZvbnROYW1lIjoiQ2FsaWJyaSIsIklzQm9sZCI6ZmFsc2UsIklzSXRhbGljIjpmYWxzZSwiSXNVbmRlcmxpbmVkIjpmYWxzZSwiUGFyZW50U3R5bGUiOm51bGx9LCJBdXRvU2l6ZSI6MCwiRm9yZWdyb3VuZCI6eyIkaWQiOiIzNTA5IiwiQ29sb3IiOnsiJGlkIjoiMzUx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UxMSIsIlRvcCI6MC4wLCJMZWZ0IjowLjAsIlJpZ2h0IjowLjAsIkJvdHRvbSI6MC4wfSwiUGFkZGluZyI6eyIkaWQiOiIzNTEyIiwiVG9wIjowLjAsIkxlZnQiOjAuMCwiUmlnaHQiOjAuMCwiQm90dG9tIjowLjB9LCJCYWNrZ3JvdW5kIjp7IiRpZCI6IjM1MTMiLCJDb2xvciI6eyIkcmVmIjoiMzQ4MiJ9fSwiSXNWaXNpYmxlIjp0cnVlLCJXaWR0aCI6MC4wLCJIZWlnaHQiOjAuMCwiQm9yZGVyU3R5bGUiOnsiJGlkIjoiMzUxNCIsIkxpbmVDb2xvciI6bnVsbCwiTGluZVdlaWdodCI6MC4wLCJMaW5lVHlwZSI6MCwiUGFyZW50U3R5bGUiOm51bGx9LCJQYXJlbnRTdHlsZSI6bnVsbH0sIkRhdGVGb3JtYXQiOnsiJGlkIjoiMzUx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E2IiwiRm9ybWF0IjowLCJJc1Zpc2libGUiOmZhbHNlLCJMYXN0S25vd25WaXNpYmlsaXR5U3RhdGUiOmZhbHNlfSwiSXNWaXNpYmxlIjp0cnVlLCJQYXJlbnRTdHlsZSI6bnVsbH0sIkluZGV4Ijo2NywiU21hcnREdXJhdGlvbkFjdGl2YXRlZCI6ZmFsc2UsIkRhdGVGb3JtYXQiOnsiJHJlZiI6IjM1MTUifSwiV2Vla051bWJlcmluZyI6eyIkaWQiOiIzNTE3IiwiRm9ybWF0IjowLCJJc1Zpc2libGUiOmZhbHNlLCJMYXN0S25vd25WaXNpYmlsaXR5U3RhdGUiOmZhbHNlfSwiSWQiOiI5YzkzZWJiYS1iOTQ0LTRhZjYtODJiYi0yYzIzNzFkYjA1MmQiLCJJbXBvcnRJZCI6IjgwIiwiVGl0bGUiOiJWYWxpZGF0aW9uIFRlc3RpbmciLCJOb3RlIjpudWxsLCJIeXBlcmxpbmsiOnsiJGlkIjoiMzUxOCIsIkFkZHJlc3MiOm51bGwsIlN1YkFkZHJlc3MiOm51bGx9LCJJc0NoYW5nZWQiOmZhbHNlLCJJc05ldyI6ZmFsc2V9fSx7IiRpZCI6IjM1MTkiLCJfYXR0YWNoZWRNaWxlc3RvbmVzIjpbXSwiVGFza0RlZmluaXRpb24iOnsiJGlkIjoiMzUyMCIsIkdyb3VwTmFtZSI6bnVsbCwiU3RhcnREYXRlIjoiMjAxOS0xMi0xOVQwMDowMDowMCIsIkVuZERhdGUiOiIyMDIwLTAxLTI5VDIzOjU5OjAwIiwiUGVyY2VudGFnZUNvbXBsZXRlIjoxMDAuMCwiU3R5bGUiOnsiJGlkIjoiMzUyMSIsIlNoYXBlIjowLCJTaGFwZVRoaWNrbmVzcyI6MSwiRHVyYXRpb25Gb3JtYXQiOjAsIkluY2x1ZGVOb25Xb3JraW5nRGF5c0luRHVyYXRpb24iOmZhbHNlLCJQZXJjZW50YWdlQ29tcGxldGVTdHlsZSI6eyIkaWQiOiIzNTIyIiwiRm9udFNldHRpbmdzIjp7IiRpZCI6IjM1MjMiLCJGb250U2l6ZSI6MTAsIkZvbnROYW1lIjoiQ2FsaWJyaSIsIklzQm9sZCI6ZmFsc2UsIklzSXRhbGljIjpmYWxzZSwiSXNVbmRlcmxpbmVkIjpmYWxzZSwiUGFyZW50U3R5bGUiOm51bGx9LCJBdXRvU2l6ZSI6MCwiRm9yZWdyb3VuZCI6eyIkaWQiOiIzNTI0IiwiQ29sb3IiOnsiJGlkIjoiMzUy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NTI2IiwiVG9wIjowLjAsIkxlZnQiOjAuMCwiUmlnaHQiOjAuMCwiQm90dG9tIjowLjB9LCJQYWRkaW5nIjp7IiRpZCI6IjM1MjciLCJUb3AiOjAuMCwiTGVmdCI6MC4wLCJSaWdodCI6MC4wLCJCb3R0b20iOjAuMH0sIkJhY2tncm91bmQiOnsiJHJlZiI6IjQzIn0sIklzVmlzaWJsZSI6dHJ1ZSwiV2lkdGgiOjAuMCwiSGVpZ2h0IjowLjAsIkJvcmRlclN0eWxlIjp7IiRpZCI6IjM1MjgiLCJMaW5lQ29sb3IiOm51bGwsIkxpbmVXZWlnaHQiOjAuMCwiTGluZVR5cGUiOjAsIlBhcmVudFN0eWxlIjpudWxsfSwiUGFyZW50U3R5bGUiOm51bGx9LCJEdXJhdGlvblN0eWxlIjp7IiRpZCI6IjM1MjkiLCJGb250U2V0dGluZ3MiOnsiJGlkIjoiMzUzMCIsIkZvbnRTaXplIjoxMCwiRm9udE5hbWUiOiJDYWxpYnJpIiwiSXNCb2xkIjpmYWxzZSwiSXNJdGFsaWMiOmZhbHNlLCJJc1VuZGVybGluZWQiOmZhbHNlLCJQYXJlbnRTdHlsZSI6bnVsbH0sIkF1dG9TaXplIjowLCJGb3JlZ3JvdW5kIjp7IiRpZCI6IjM1MzEiLCJDb2xvciI6eyIkaWQiOiIzNTM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UzMyIsIlRvcCI6MC4wLCJMZWZ0IjowLjAsIlJpZ2h0IjowLjAsIkJvdHRvbSI6MC4wfSwiUGFkZGluZyI6eyIkaWQiOiIzNTM0IiwiVG9wIjowLjAsIkxlZnQiOjAuMCwiUmlnaHQiOjAuMCwiQm90dG9tIjowLjB9LCJCYWNrZ3JvdW5kIjp7IiRpZCI6IjM1MzUiLCJDb2xvciI6eyIkaWQiOiIzNTM2IiwiQSI6ODksIlIiOjAsIkciOjAsIkIiOjB9fSwiSXNWaXNpYmxlIjp0cnVlLCJXaWR0aCI6MC4wLCJIZWlnaHQiOjAuMCwiQm9yZGVyU3R5bGUiOnsiJGlkIjoiMzUzNyIsIkxpbmVDb2xvciI6bnVsbCwiTGluZVdlaWdodCI6MC4wLCJMaW5lVHlwZSI6MCwiUGFyZW50U3R5bGUiOm51bGx9LCJQYXJlbnRTdHlsZSI6bnVsbH0sIkhvcml6b250YWxDb25uZWN0b3JTdHlsZSI6eyIkaWQiOiIzNTM4IiwiTGluZUNvbG9yIjp7IiRpZCI6IjM1MzkiLCIkdHlwZSI6Ik5MUkUuQ29tbW9uLkRvbS5Tb2xpZENvbG9yQnJ1c2gsIE5MUkUuQ29tbW9uIiwiQ29sb3IiOnsiJGlkIjoiMzU0MCIsIkEiOjI1NSwiUiI6MjA0LCJHIjoyMDQsIkIiOjIwNH19LCJMaW5lV2VpZ2h0IjoxLjAsIkxpbmVUeXBlIjowLCJQYXJlbnRTdHlsZSI6bnVsbH0sIlZlcnRpY2FsQ29ubmVjdG9yU3R5bGUiOnsiJGlkIjoiMzU0MSIsIkxpbmVDb2xvciI6eyIkaWQiOiIzNTQyIiwiJHR5cGUiOiJOTFJFLkNvbW1vbi5Eb20uU29saWRDb2xvckJydXNoLCBOTFJFLkNvbW1vbiIsIkNvbG9yIjp7IiRpZCI6IjM1NDM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NTQ0IiwiTWFyZ2luIjp7IiRpZCI6IjM1NDUiLCJUb3AiOjAuMCwiTGVmdCI6NC4wLCJSaWdodCI6NC4wLCJCb3R0b20iOjAuMH0sIlBhZGRpbmciOnsiJGlkIjoiMzU0NiIsIlRvcCI6MC4wLCJMZWZ0IjowLjAsIlJpZ2h0IjowLjAsIkJvdHRvbSI6MC4wfSwiQmFja2dyb3VuZCI6eyIkaWQiOiIzNTQ3IiwiQ29sb3IiOnsiJGlkIjoiMzU0OCIsIkEiOjI1NSwiUiI6MTE1LCJHIjoxMTUsIkIiOjExNX19LCJJc1Zpc2libGUiOnRydWUsIldpZHRoIjowLjAsIkhlaWdodCI6MTYuMCwiQm9yZGVyU3R5bGUiOnsiJGlkIjoiMzU0OSIsIkxpbmVDb2xvciI6eyIkaWQiOiIzNTUwIiwiJHR5cGUiOiJOTFJFLkNvbW1vbi5Eb20uU29saWRDb2xvckJydXNoLCBOTFJFLkNvbW1vbiIsIkNvbG9yIjp7IiRpZCI6IjM1NTEiLCJBIjoyNTUsIlIiOjI1NSwiRyI6MjU1LCJCIjoyNTV9fSwiTGluZVdlaWdodCI6Mi4wLCJMaW5lVHlwZSI6MCwiUGFyZW50U3R5bGUiOm51bGx9LCJQYXJlbnRTdHlsZSI6bnVsbH0sIlRpdGxlU3R5bGUiOnsiJGlkIjoiMzU1MiIsIkZvbnRTZXR0aW5ncyI6eyIkaWQiOiIzNTUzIiwiRm9udFNpemUiOjExLCJGb250TmFtZSI6IkNhbGlicmkiLCJJc0JvbGQiOnRydWUsIklzSXRhbGljIjpmYWxzZSwiSXNVbmRlcmxpbmVkIjpmYWxzZSwiUGFyZW50U3R5bGUiOm51bGx9LCJBdXRvU2l6ZSI6MCwiRm9yZWdyb3VuZCI6eyIkaWQiOiIzNTU0IiwiQ29sb3IiOnsiJGlkIjoiMzU1N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NTU2IiwiVG9wIjowLjAsIkxlZnQiOjAuMCwiUmlnaHQiOjAuMCwiQm90dG9tIjowLjB9LCJQYWRkaW5nIjp7IiRpZCI6IjM1NTciLCJUb3AiOjAuMCwiTGVmdCI6MC4wLCJSaWdodCI6MC4wLCJCb3R0b20iOjAuMH0sIkJhY2tncm91bmQiOnsiJGlkIjoiMzU1OCIsIkNvbG9yIjp7IiRpZCI6IjM1NTkiLCJBIjowLCJSIjoyNTUsIkciOjI1NSwiQiI6MjU1fX0sIklzVmlzaWJsZSI6dHJ1ZSwiV2lkdGgiOjAuMCwiSGVpZ2h0IjowLjAsIkJvcmRlclN0eWxlIjp7IiRpZCI6IjM1NjAiLCJMaW5lQ29sb3IiOm51bGwsIkxpbmVXZWlnaHQiOjAuMCwiTGluZVR5cGUiOjAsIlBhcmVudFN0eWxlIjpudWxsfSwiUGFyZW50U3R5bGUiOm51bGx9LCJEYXRlU3R5bGUiOnsiJGlkIjoiMzU2MSIsIkZvbnRTZXR0aW5ncyI6eyIkaWQiOiIzNTYyIiwiRm9udFNpemUiOjEwLCJGb250TmFtZSI6IkNhbGlicmkiLCJJc0JvbGQiOmZhbHNlLCJJc0l0YWxpYyI6ZmFsc2UsIklzVW5kZXJsaW5lZCI6ZmFsc2UsIlBhcmVudFN0eWxlIjpudWxsfSwiQXV0b1NpemUiOjAsIkZvcmVncm91bmQiOnsiJGlkIjoiMzU2MyIsIkNvbG9yIjp7IiRpZCI6IjM1N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1NjUiLCJUb3AiOjAuMCwiTGVmdCI6MC4wLCJSaWdodCI6MC4wLCJCb3R0b20iOjAuMH0sIlBhZGRpbmciOnsiJGlkIjoiMzU2NiIsIlRvcCI6MC4wLCJMZWZ0IjowLjAsIlJpZ2h0IjowLjAsIkJvdHRvbSI6MC4wfSwiQmFja2dyb3VuZCI6eyIkaWQiOiIzNTY3IiwiQ29sb3IiOnsiJHJlZiI6IjM1MzYifX0sIklzVmlzaWJsZSI6dHJ1ZSwiV2lkdGgiOjAuMCwiSGVpZ2h0IjowLjAsIkJvcmRlclN0eWxlIjp7IiRpZCI6IjM1NjgiLCJMaW5lQ29sb3IiOm51bGwsIkxpbmVXZWlnaHQiOjAuMCwiTGluZVR5cGUiOjAsIlBhcmVudFN0eWxlIjpudWxsfSwiUGFyZW50U3R5bGUiOm51bGx9LCJEYXRlRm9ybWF0Ijp7IiRpZCI6IjM1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U3MCIsIkZvcm1hdCI6MCwiSXNWaXNpYmxlIjpmYWxzZSwiTGFzdEtub3duVmlzaWJpbGl0eVN0YXRlIjpmYWxzZX0sIklzVmlzaWJsZSI6dHJ1ZSwiUGFyZW50U3R5bGUiOm51bGx9LCJJbmRleCI6NjgsIlNtYXJ0RHVyYXRpb25BY3RpdmF0ZWQiOmZhbHNlLCJEYXRlRm9ybWF0Ijp7IiRyZWYiOiIzNTY5In0sIldlZWtOdW1iZXJpbmciOnsiJGlkIjoiMzU3MSIsIkZvcm1hdCI6MCwiSXNWaXNpYmxlIjpmYWxzZSwiTGFzdEtub3duVmlzaWJpbGl0eVN0YXRlIjpmYWxzZX0sIklkIjoiYjJmZDM4OTYtZmVkZS00NDAzLWIzMzMtYTdjYTg2N2ZiZjVkIiwiSW1wb3J0SWQiOiI3NSIsIlRpdGxlIjoiUmVxdWlyZW1lbnRzIEFuYWx5c2lzIiwiTm90ZSI6bnVsbCwiSHlwZXJsaW5rIjp7IiRpZCI6IjM1NzIiLCJBZGRyZXNzIjpudWxsLCJTdWJBZGRyZXNzIjpudWxsfSwiSXNDaGFuZ2VkIjpmYWxzZSwiSXNOZXciOmZhbHNlfX1dLCJfbWlsZXN0b25lcyI6W10sIklkIjoiZjI4MTYzODgtZWRmMy00OTU3LWE0NGEtYjI5ODg5ZWIyYjYwIiwiSXNTaW5nbGVJdGVtUm93IjpmYWxzZX1dLCJJbmRleCI6MSwiSWQiOiJmY2NkMzRhYy1hYzBjLTQ0NDEtOWRlZC03ZDQ0NmI1OTdjNGYiLCJIZWFkZXJUZXh0IjoiUmVsZWFzZSAyLjAiLCJJc0RlZmF1bHQiOmZhbHNlLCJTdHlsZSI6eyIkaWQiOiIzNTczIiwiSGVhZGVyU3R5bGUiOnsiJGlkIjoiMzU3NCIsIlRleHRTdHlsZSI6eyIkaWQiOiIzNTc1IiwiRm9udFNldHRpbmdzIjp7IiRpZCI6IjM1NzYiLCJGb250U2l6ZSI6MTEsIkZvbnROYW1lIjoiQ2FsaWJyaSIsIklzQm9sZCI6ZmFsc2UsIklzSXRhbGljIjpmYWxzZSwiSXNVbmRlcmxpbmVkIjpmYWxzZSwiUGFyZW50U3R5bGUiOm51bGx9LCJBdXRvU2l6ZSI6MiwiRm9yZWdyb3VuZCI6eyIkaWQiOiIzNTc3IiwiQ29sb3IiOnsiJGlkIjoiMzU3OCIsIkEiOjI1NSwiUiI6MCwiRyI6MCwiQiI6MH19LCJNYXhXaWR0aCI6NTkuMTg2MTE5ODczODE3MDA2LCJNYXhIZWlnaHQiOjAuMCwiU21hcnRGb3JlZ3JvdW5kSXNBY3RpdmUiOmZhbHNlLCJIb3Jpem9udGFsQWxpZ25tZW50IjowLCJWZXJ0aWNhbEFsaWdubWVudCI6MCwiU21hcnRGb3JlZ3JvdW5kIjpudWxsLCJCYWNrZ3JvdW5kRmlsbFR5cGUiOjAsIk1hcmdpbiI6eyIkaWQiOiIzNTc5IiwiVG9wIjowLjAsIkxlZnQiOjAuMCwiUmlnaHQiOjAuMCwiQm90dG9tIjowLjB9LCJQYWRkaW5nIjp7IiRpZCI6IjM1ODAiLCJUb3AiOjAuMCwiTGVmdCI6MC4wLCJSaWdodCI6MC4wLCJCb3R0b20iOjAuMH0sIkJhY2tncm91bmQiOm51bGwsIklzVmlzaWJsZSI6dHJ1ZSwiV2lkdGgiOjAuMCwiSGVpZ2h0IjowLjAsIkJvcmRlclN0eWxlIjpudWxsLCJQYXJlbnRTdHlsZSI6bnVsbH0sIlJlY3RhbmdsZVN0eWxlIjp7IiRpZCI6IjM1ODEiLCJNYXJnaW4iOnsiJGlkIjoiMzU4MiIsIlRvcCI6MC4wLCJMZWZ0IjowLjAsIlJpZ2h0IjowLjAsIkJvdHRvbSI6MC4wfSwiUGFkZGluZyI6eyIkaWQiOiIzNTgzIiwiVG9wIjowLjAsIkxlZnQiOjAuMCwiUmlnaHQiOjAuMCwiQm90dG9tIjowLjB9LCJCYWNrZ3JvdW5kIjp7IiRpZCI6IjM1ODQiLCJDb2xvciI6eyIkaWQiOiIzNTg1IiwiQSI6NjMsIlIiOjE2NSwiRyI6MTY1LCJCIjoxNjV9fSwiSXNWaXNpYmxlIjp0cnVlLCJXaWR0aCI6MC4wLCJIZWlnaHQiOjAuMCwiQm9yZGVyU3R5bGUiOnsiJGlkIjoiMzU4NiIsIkxpbmVDb2xvciI6eyIkaWQiOiIzNTg3IiwiJHR5cGUiOiJOTFJFLkNvbW1vbi5Eb20uU29saWRDb2xvckJydXNoLCBOTFJFLkNvbW1vbiIsIkNvbG9yIjp7IiRpZCI6IjM1ODgiLCJBIjoyNTUsIlIiOjI1NSwiRyI6MCwiQiI6MH19LCJMaW5lV2VpZ2h0IjowLjAsIkxpbmVUeXBlIjowLCJQYXJlbnRTdHlsZSI6bnVsbH0sIlBhcmVudFN0eWxlIjpudWxsfSwiTWFyZ2luIjp7IiRpZCI6IjM1ODkiLCJUb3AiOjAuMCwiTGVmdCI6MC4wLCJSaWdodCI6MC4wLCJCb3R0b20iOjAuMH0sIlBhZGRpbmciOnsiJGlkIjoiMzU5MCIsIlRvcCI6MC4wLCJMZWZ0IjowLjAsIlJpZ2h0IjowLjAsIkJvdHRvbSI6MC4wfSwiQmFja2dyb3VuZCI6bnVsbCwiSXNWaXNpYmxlIjp0cnVlLCJXaWR0aCI6MC4wLCJIZWlnaHQiOjAuMCwiQm9yZGVyU3R5bGUiOm51bGwsIlBhcmVudFN0eWxlIjpudWxsfSwiQmFja2dyb3VuZFN0eWxlIjp7IiRpZCI6IjM1OTEiLCJNYXJnaW4iOnsiJGlkIjoiMzU5MiIsIlRvcCI6MC4wLCJMZWZ0IjowLjAsIlJpZ2h0IjowLjAsIkJvdHRvbSI6MC4wfSwiUGFkZGluZyI6eyIkaWQiOiIzNTkzIiwiVG9wIjowLjAsIkxlZnQiOjAuMCwiUmlnaHQiOjAuMCwiQm90dG9tIjowLjB9LCJCYWNrZ3JvdW5kIjp7IiRyZWYiOiIyNSJ9LCJJc1Zpc2libGUiOnRydWUsIldpZHRoIjowLjAsIkhlaWdodCI6MC4wLCJCb3JkZXJTdHlsZSI6eyIkaWQiOiIzNTk0IiwiTGluZUNvbG9yIjp7IiRpZCI6IjM1OTUiLCIkdHlwZSI6Ik5MUkUuQ29tbW9uLkRvbS5Tb2xpZENvbG9yQnJ1c2gsIE5MUkUuQ29tbW9uIiwiQ29sb3IiOnsiJGlkIjoiMzU5NiIsIkEiOjI1NSwiUiI6MjU1LCJHIjowLCJCIjowfX0sIkxpbmVXZWlnaHQiOjAuMCwiTGluZVR5cGUiOjAsIlBhcmVudFN0eWxlIjpudWxsfSwiUGFyZW50U3R5bGUiOm51bGx9LCJNYXJnaW4iOnsiJGlkIjoiMzU5NyIsIlRvcCI6MC4wLCJMZWZ0IjowLjAsIlJpZ2h0IjowLjAsIkJvdHRvbSI6MC4wfSwiUGFkZGluZyI6eyIkaWQiOiIzNTk4IiwiVG9wIjowLjAsIkxlZnQiOjAuMCwiUmlnaHQiOjAuMCwiQm90dG9tIjowLjB9LCJJc1Zpc2libGUiOnRydWUsIldpZHRoIjowLjAsIkhlaWdodCI6MC4wLCJCb3JkZXJTdHlsZSI6bnVsbCwiUGFyZW50U3R5bGUiOm51bGx9fSx7IiRpZCI6IjM1OTkiLCJfcm93cyI6W3siJGlkIjoiMzYwMCIsIl90YXNrcyI6W3siJGlkIjoiMzYwMSIsIl9hdHRhY2hlZE1pbGVzdG9uZXMiOltdLCJUYXNrRGVmaW5pdGlvbiI6eyIkaWQiOiIzNjAyIiwiR3JvdXBOYW1lIjpudWxsLCJTdGFydERhdGUiOiIyMDIwLTEyLTAzVDAwOjAwOjAwIiwiRW5kRGF0ZSI6IjIwMjEtMTEtMDNUMjM6NTk6MDAiLCJQZXJjZW50YWdlQ29tcGxldGUiOm51bGwsIlN0eWxlIjp7IiRpZCI6IjM2MDMiLCJTaGFwZSI6MywiU2hhcGVUaGlja25lc3MiOjEsIkR1cmF0aW9uRm9ybWF0IjowLCJJbmNsdWRlTm9uV29ya2luZ0RheXNJbkR1cmF0aW9uIjpmYWxzZSwiUGVyY2VudGFnZUNvbXBsZXRlU3R5bGUiOnsiJGlkIjoiMzYwNCIsIkZvbnRTZXR0aW5ncyI6eyIkaWQiOiIzNjA1IiwiRm9udFNpemUiOjEwLCJGb250TmFtZSI6IkNhbGlicmkiLCJJc0JvbGQiOmZhbHNlLCJJc0l0YWxpYyI6ZmFsc2UsIklzVW5kZXJsaW5lZCI6ZmFsc2UsIlBhcmVudFN0eWxlIjpudWxsfSwiQXV0b1NpemUiOjAsIkZvcmVncm91bmQiOnsiJGlkIjoiMzYwNiIsIkNvbG9yIjp7IiRpZCI6IjM2M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YwOCIsIlRvcCI6MC4wLCJMZWZ0IjowLjAsIlJpZ2h0IjowLjAsIkJvdHRvbSI6MC4wfSwiUGFkZGluZyI6eyIkaWQiOiIzNjA5IiwiVG9wIjowLjAsIkxlZnQiOjAuMCwiUmlnaHQiOjAuMCwiQm90dG9tIjowLjB9LCJCYWNrZ3JvdW5kIjp7IiRyZWYiOiI0MyJ9LCJJc1Zpc2libGUiOnRydWUsIldpZHRoIjowLjAsIkhlaWdodCI6MC4wLCJCb3JkZXJTdHlsZSI6eyIkaWQiOiIzNjEwIiwiTGluZUNvbG9yIjpudWxsLCJMaW5lV2VpZ2h0IjowLjAsIkxpbmVUeXBlIjowLCJQYXJlbnRTdHlsZSI6bnVsbH0sIlBhcmVudFN0eWxlIjpudWxsfSwiRHVyYXRpb25TdHlsZSI6eyIkaWQiOiIzNjExIiwiRm9udFNldHRpbmdzIjp7IiRpZCI6IjM2MTIiLCJGb250U2l6ZSI6MTAsIkZvbnROYW1lIjoiQ2FsaWJyaSIsIklzQm9sZCI6ZmFsc2UsIklzSXRhbGljIjpmYWxzZSwiSXNVbmRlcmxpbmVkIjpmYWxzZSwiUGFyZW50U3R5bGUiOm51bGx9LCJBdXRvU2l6ZSI6MCwiRm9yZWdyb3VuZCI6eyIkaWQiOiIzNjEzIiwiQ29sb3IiOnsiJGlkIjoiMzYx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2MTUiLCJUb3AiOjAuMCwiTGVmdCI6MC4wLCJSaWdodCI6MC4wLCJCb3R0b20iOjAuMH0sIlBhZGRpbmciOnsiJGlkIjoiMzYxNiIsIlRvcCI6MC4wLCJMZWZ0IjowLjAsIlJpZ2h0IjowLjAsIkJvdHRvbSI6MC4wfSwiQmFja2dyb3VuZCI6eyIkaWQiOiIzNjE3IiwiQ29sb3IiOnsiJGlkIjoiMzYxOCIsIkEiOjg5LCJSIjowLCJHIjowLCJCIjowfX0sIklzVmlzaWJsZSI6dHJ1ZSwiV2lkdGgiOjAuMCwiSGVpZ2h0IjowLjAsIkJvcmRlclN0eWxlIjp7IiRpZCI6IjM2MTkiLCJMaW5lQ29sb3IiOm51bGwsIkxpbmVXZWlnaHQiOjAuMCwiTGluZVR5cGUiOjAsIlBhcmVudFN0eWxlIjpudWxsfSwiUGFyZW50U3R5bGUiOm51bGx9LCJIb3Jpem9udGFsQ29ubmVjdG9yU3R5bGUiOnsiJGlkIjoiMzYyMCIsIkxpbmVDb2xvciI6eyIkaWQiOiIzNjIxIiwiJHR5cGUiOiJOTFJFLkNvbW1vbi5Eb20uU29saWRDb2xvckJydXNoLCBOTFJFLkNvbW1vbiIsIkNvbG9yIjp7IiRpZCI6IjM2MjIiLCJBIjoyNTUsIlIiOjIwNCwiRyI6MjA0LCJCIjoyMDR9fSwiTGluZVdlaWdodCI6MS4wLCJMaW5lVHlwZSI6MCwiUGFyZW50U3R5bGUiOm51bGx9LCJWZXJ0aWNhbENvbm5lY3RvclN0eWxlIjp7IiRpZCI6IjM2MjMiLCJMaW5lQ29sb3IiOnsiJGlkIjoiMzYyNCIsIiR0eXBlIjoiTkxSRS5Db21tb24uRG9tLlNvbGlkQ29sb3JCcnVzaCwgTkxSRS5Db21tb24iLCJDb2xvciI6eyIkaWQiOiIzNjI1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YyNiIsIk1hcmdpbiI6eyIkaWQiOiIzNjI3IiwiVG9wIjowLjAsIkxlZnQiOjQuMCwiUmlnaHQiOjQuMCwiQm90dG9tIjowLjB9LCJQYWRkaW5nIjp7IiRpZCI6IjM2MjgiLCJUb3AiOjAuMCwiTGVmdCI6MC4wLCJSaWdodCI6MC4wLCJCb3R0b20iOjAuMH0sIkJhY2tncm91bmQiOnsiJGlkIjoiMzYyOSIsIkNvbG9yIjp7IiRpZCI6IjM2MzAiLCJBIjoyNTUsIlIiOjAsIkciOjExNCwiQiI6MTg4fX0sIklzVmlzaWJsZSI6dHJ1ZSwiV2lkdGgiOjAuMCwiSGVpZ2h0IjoxNi4wLCJCb3JkZXJTdHlsZSI6eyIkaWQiOiIzNjMxIiwiTGluZUNvbG9yIjp7IiRpZCI6IjM2MzIiLCIkdHlwZSI6Ik5MUkUuQ29tbW9uLkRvbS5Tb2xpZENvbG9yQnJ1c2gsIE5MUkUuQ29tbW9uIiwiQ29sb3IiOnsiJGlkIjoiMzYzMyIsIkEiOjI1NSwiUiI6MjU1LCJHIjoyNTUsIkIiOjI1NX19LCJMaW5lV2VpZ2h0IjoyLjAsIkxpbmVUeXBlIjowLCJQYXJlbnRTdHlsZSI6bnVsbH0sIlBhcmVudFN0eWxlIjpudWxsfSwiVGl0bGVTdHlsZSI6eyIkaWQiOiIzNjM0IiwiRm9udFNldHRpbmdzIjp7IiRpZCI6IjM2MzUiLCJGb250U2l6ZSI6MTEsIkZvbnROYW1lIjoiQ2FsaWJyaSIsIklzQm9sZCI6dHJ1ZSwiSXNJdGFsaWMiOmZhbHNlLCJJc1VuZGVybGluZWQiOmZhbHNlLCJQYXJlbnRTdHlsZSI6bnVsbH0sIkF1dG9TaXplIjowLCJGb3JlZ3JvdW5kIjp7IiRpZCI6IjM2MzYiLCJDb2xvciI6eyIkaWQiOiIzNjM3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2MzgiLCJUb3AiOjAuMCwiTGVmdCI6MC4wLCJSaWdodCI6MC4wLCJCb3R0b20iOjAuMH0sIlBhZGRpbmciOnsiJGlkIjoiMzYzOSIsIlRvcCI6MC4wLCJMZWZ0IjowLjAsIlJpZ2h0IjowLjAsIkJvdHRvbSI6MC4wfSwiQmFja2dyb3VuZCI6eyIkaWQiOiIzNjQwIiwiQ29sb3IiOnsiJGlkIjoiMzY0MSIsIkEiOjAsIlIiOjI1NSwiRyI6MjU1LCJCIjoyNTV9fSwiSXNWaXNpYmxlIjp0cnVlLCJXaWR0aCI6MC4wLCJIZWlnaHQiOjAuMCwiQm9yZGVyU3R5bGUiOnsiJGlkIjoiMzY0MiIsIkxpbmVDb2xvciI6bnVsbCwiTGluZVdlaWdodCI6MC4wLCJMaW5lVHlwZSI6MCwiUGFyZW50U3R5bGUiOm51bGx9LCJQYXJlbnRTdHlsZSI6bnVsbH0sIkRhdGVTdHlsZSI6eyIkaWQiOiIzNjQzIiwiRm9udFNldHRpbmdzIjp7IiRpZCI6IjM2NDQiLCJGb250U2l6ZSI6MTAsIkZvbnROYW1lIjoiQ2FsaWJyaSIsIklzQm9sZCI6ZmFsc2UsIklzSXRhbGljIjpmYWxzZSwiSXNVbmRlcmxpbmVkIjpmYWxzZSwiUGFyZW50U3R5bGUiOm51bGx9LCJBdXRvU2l6ZSI6MCwiRm9yZWdyb3VuZCI6eyIkaWQiOiIzNjQ1IiwiQ29sb3IiOnsiJGlkIjoiMzY0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Y0NyIsIlRvcCI6MC4wLCJMZWZ0IjowLjAsIlJpZ2h0IjowLjAsIkJvdHRvbSI6MC4wfSwiUGFkZGluZyI6eyIkaWQiOiIzNjQ4IiwiVG9wIjowLjAsIkxlZnQiOjAuMCwiUmlnaHQiOjAuMCwiQm90dG9tIjowLjB9LCJCYWNrZ3JvdW5kIjp7IiRpZCI6IjM2NDkiLCJDb2xvciI6eyIkcmVmIjoiMzYxOCJ9fSwiSXNWaXNpYmxlIjp0cnVlLCJXaWR0aCI6MC4wLCJIZWlnaHQiOjAuMCwiQm9yZGVyU3R5bGUiOnsiJGlkIjoiMzY1MCIsIkxpbmVDb2xvciI6bnVsbCwiTGluZVdlaWdodCI6MC4wLCJMaW5lVHlwZSI6MCwiUGFyZW50U3R5bGUiOm51bGx9LCJQYXJlbnRTdHlsZSI6bnVsbH0sIkRhdGVGb3JtYXQiOnsiJGlkIjoiMzY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jUyIiwiRm9ybWF0IjowLCJJc1Zpc2libGUiOmZhbHNlLCJMYXN0S25vd25WaXNpYmlsaXR5U3RhdGUiOmZhbHNlfSwiSXNWaXNpYmxlIjp0cnVlLCJQYXJlbnRTdHlsZSI6bnVsbH0sIkluZGV4Ijo3MiwiU21hcnREdXJhdGlvbkFjdGl2YXRlZCI6ZmFsc2UsIkRhdGVGb3JtYXQiOnsiJHJlZiI6IjM2NTEifSwiV2Vla051bWJlcmluZyI6eyIkaWQiOiIzNjUzIiwiRm9ybWF0IjowLCJJc1Zpc2libGUiOmZhbHNlLCJMYXN0S25vd25WaXNpYmlsaXR5U3RhdGUiOmZhbHNlfSwiSWQiOiIxOTkyMTM2Yi03OTNmLTQ5YjEtYjAxMi0zNDNkMGM3NDQ4ODkiLCJJbXBvcnRJZCI6IjkzIiwiVGl0bGUiOiJNYWludGVuYW5jZSIsIk5vdGUiOm51bGwsIkh5cGVybGluayI6eyIkaWQiOiIzNjU0IiwiQWRkcmVzcyI6bnVsbCwiU3ViQWRkcmVzcyI6bnVsbH0sIklzQ2hhbmdlZCI6ZmFsc2UsIklzTmV3IjpmYWxzZX19LHsiJGlkIjoiMzY1NSIsIl9hdHRhY2hlZE1pbGVzdG9uZXMiOltdLCJUYXNrRGVmaW5pdGlvbiI6eyIkaWQiOiIzNjU2IiwiR3JvdXBOYW1lIjpudWxsLCJTdGFydERhdGUiOiIyMDIwLTA0LTIzVDAwOjAwOjAwIiwiRW5kRGF0ZSI6IjIwMjAtMDYtMDNUMjM6NTk6MDAiLCJQZXJjZW50YWdlQ29tcGxldGUiOm51bGwsIlN0eWxlIjp7IiRpZCI6IjM2NTciLCJTaGFwZSI6MCwiU2hhcGVUaGlja25lc3MiOjEsIkR1cmF0aW9uRm9ybWF0IjowLCJJbmNsdWRlTm9uV29ya2luZ0RheXNJbkR1cmF0aW9uIjpmYWxzZSwiUGVyY2VudGFnZUNvbXBsZXRlU3R5bGUiOnsiJGlkIjoiMzY1OCIsIkZvbnRTZXR0aW5ncyI6eyIkaWQiOiIzNjU5IiwiRm9udFNpemUiOjEwLCJGb250TmFtZSI6IkNhbGlicmkiLCJJc0JvbGQiOmZhbHNlLCJJc0l0YWxpYyI6ZmFsc2UsIklzVW5kZXJsaW5lZCI6ZmFsc2UsIlBhcmVudFN0eWxlIjpudWxsfSwiQXV0b1NpemUiOjAsIkZvcmVncm91bmQiOnsiJGlkIjoiMzY2MCIsIkNvbG9yIjp7IiRpZCI6IjM2Nj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Y2MiIsIlRvcCI6MC4wLCJMZWZ0IjowLjAsIlJpZ2h0IjowLjAsIkJvdHRvbSI6MC4wfSwiUGFkZGluZyI6eyIkaWQiOiIzNjYzIiwiVG9wIjowLjAsIkxlZnQiOjAuMCwiUmlnaHQiOjAuMCwiQm90dG9tIjowLjB9LCJCYWNrZ3JvdW5kIjp7IiRyZWYiOiI0MyJ9LCJJc1Zpc2libGUiOnRydWUsIldpZHRoIjowLjAsIkhlaWdodCI6MC4wLCJCb3JkZXJTdHlsZSI6eyIkaWQiOiIzNjY0IiwiTGluZUNvbG9yIjpudWxsLCJMaW5lV2VpZ2h0IjowLjAsIkxpbmVUeXBlIjowLCJQYXJlbnRTdHlsZSI6bnVsbH0sIlBhcmVudFN0eWxlIjpudWxsfSwiRHVyYXRpb25TdHlsZSI6eyIkaWQiOiIzNjY1IiwiRm9udFNldHRpbmdzIjp7IiRpZCI6IjM2NjYiLCJGb250U2l6ZSI6MTAsIkZvbnROYW1lIjoiQ2FsaWJyaSIsIklzQm9sZCI6ZmFsc2UsIklzSXRhbGljIjpmYWxzZSwiSXNVbmRlcmxpbmVkIjpmYWxzZSwiUGFyZW50U3R5bGUiOm51bGx9LCJBdXRvU2l6ZSI6MCwiRm9yZWdyb3VuZCI6eyIkaWQiOiIzNjY3IiwiQ29sb3IiOnsiJGlkIjoiMzY2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2NjkiLCJUb3AiOjAuMCwiTGVmdCI6MC4wLCJSaWdodCI6MC4wLCJCb3R0b20iOjAuMH0sIlBhZGRpbmciOnsiJGlkIjoiMzY3MCIsIlRvcCI6MC4wLCJMZWZ0IjowLjAsIlJpZ2h0IjowLjAsIkJvdHRvbSI6MC4wfSwiQmFja2dyb3VuZCI6eyIkaWQiOiIzNjcxIiwiQ29sb3IiOnsiJGlkIjoiMzY3MiIsIkEiOjg5LCJSIjowLCJHIjowLCJCIjowfX0sIklzVmlzaWJsZSI6dHJ1ZSwiV2lkdGgiOjAuMCwiSGVpZ2h0IjowLjAsIkJvcmRlclN0eWxlIjp7IiRpZCI6IjM2NzMiLCJMaW5lQ29sb3IiOm51bGwsIkxpbmVXZWlnaHQiOjAuMCwiTGluZVR5cGUiOjAsIlBhcmVudFN0eWxlIjpudWxsfSwiUGFyZW50U3R5bGUiOm51bGx9LCJIb3Jpem9udGFsQ29ubmVjdG9yU3R5bGUiOnsiJGlkIjoiMzY3NCIsIkxpbmVDb2xvciI6eyIkaWQiOiIzNjc1IiwiJHR5cGUiOiJOTFJFLkNvbW1vbi5Eb20uU29saWRDb2xvckJydXNoLCBOTFJFLkNvbW1vbiIsIkNvbG9yIjp7IiRpZCI6IjM2NzYiLCJBIjoyNTUsIlIiOjIwNCwiRyI6MjA0LCJCIjoyMDR9fSwiTGluZVdlaWdodCI6MS4wLCJMaW5lVHlwZSI6MCwiUGFyZW50U3R5bGUiOm51bGx9LCJWZXJ0aWNhbENvbm5lY3RvclN0eWxlIjp7IiRpZCI6IjM2NzciLCJMaW5lQ29sb3IiOnsiJGlkIjoiMzY3OCIsIiR0eXBlIjoiTkxSRS5Db21tb24uRG9tLlNvbGlkQ29sb3JCcnVzaCwgTkxSRS5Db21tb24iLCJDb2xvciI6eyIkaWQiOiIzNjc5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Y4MCIsIk1hcmdpbiI6eyIkaWQiOiIzNjgxIiwiVG9wIjowLjAsIkxlZnQiOjQuMCwiUmlnaHQiOjQuMCwiQm90dG9tIjowLjB9LCJQYWRkaW5nIjp7IiRpZCI6IjM2ODIiLCJUb3AiOjAuMCwiTGVmdCI6MC4wLCJSaWdodCI6MC4wLCJCb3R0b20iOjAuMH0sIkJhY2tncm91bmQiOnsiJGlkIjoiMzY4MyIsIkNvbG9yIjp7IiRpZCI6IjM2ODQiLCJBIjoyNTUsIlIiOjExNSwiRyI6MTE1LCJCIjoxMTV9fSwiSXNWaXNpYmxlIjp0cnVlLCJXaWR0aCI6MC4wLCJIZWlnaHQiOjE2LjAsIkJvcmRlclN0eWxlIjp7IiRpZCI6IjM2ODUiLCJMaW5lQ29sb3IiOnsiJGlkIjoiMzY4NiIsIiR0eXBlIjoiTkxSRS5Db21tb24uRG9tLlNvbGlkQ29sb3JCcnVzaCwgTkxSRS5Db21tb24iLCJDb2xvciI6eyIkaWQiOiIzNjg3IiwiQSI6MjU1LCJSIjoyNTUsIkciOjI1NSwiQiI6MjU1fX0sIkxpbmVXZWlnaHQiOjIuMCwiTGluZVR5cGUiOjAsIlBhcmVudFN0eWxlIjpudWxsfSwiUGFyZW50U3R5bGUiOm51bGx9LCJUaXRsZVN0eWxlIjp7IiRpZCI6IjM2ODgiLCJGb250U2V0dGluZ3MiOnsiJGlkIjoiMzY4OSIsIkZvbnRTaXplIjoxMSwiRm9udE5hbWUiOiJDYWxpYnJpIiwiSXNCb2xkIjp0cnVlLCJJc0l0YWxpYyI6ZmFsc2UsIklzVW5kZXJsaW5lZCI6ZmFsc2UsIlBhcmVudFN0eWxlIjpudWxsfSwiQXV0b1NpemUiOjAsIkZvcmVncm91bmQiOnsiJGlkIjoiMzY5MCIsIkNvbG9yIjp7IiRpZCI6IjM2OTE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zY5MiIsIlRvcCI6MC4wLCJMZWZ0IjowLjAsIlJpZ2h0IjowLjAsIkJvdHRvbSI6MC4wfSwiUGFkZGluZyI6eyIkaWQiOiIzNjkzIiwiVG9wIjowLjAsIkxlZnQiOjAuMCwiUmlnaHQiOjAuMCwiQm90dG9tIjowLjB9LCJCYWNrZ3JvdW5kIjp7IiRpZCI6IjM2OTQiLCJDb2xvciI6eyIkaWQiOiIzNjk1IiwiQSI6MCwiUiI6MjU1LCJHIjoyNTUsIkIiOjI1NX19LCJJc1Zpc2libGUiOnRydWUsIldpZHRoIjowLjAsIkhlaWdodCI6MC4wLCJCb3JkZXJTdHlsZSI6eyIkaWQiOiIzNjk2IiwiTGluZUNvbG9yIjpudWxsLCJMaW5lV2VpZ2h0IjowLjAsIkxpbmVUeXBlIjowLCJQYXJlbnRTdHlsZSI6bnVsbH0sIlBhcmVudFN0eWxlIjpudWxsfSwiRGF0ZVN0eWxlIjp7IiRpZCI6IjM2OTciLCJGb250U2V0dGluZ3MiOnsiJGlkIjoiMzY5OCIsIkZvbnRTaXplIjoxMCwiRm9udE5hbWUiOiJDYWxpYnJpIiwiSXNCb2xkIjpmYWxzZSwiSXNJdGFsaWMiOmZhbHNlLCJJc1VuZGVybGluZWQiOmZhbHNlLCJQYXJlbnRTdHlsZSI6bnVsbH0sIkF1dG9TaXplIjowLCJGb3JlZ3JvdW5kIjp7IiRpZCI6IjM2OTkiLCJDb2xvciI6eyIkaWQiOiIzNz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zAxIiwiVG9wIjowLjAsIkxlZnQiOjAuMCwiUmlnaHQiOjAuMCwiQm90dG9tIjowLjB9LCJQYWRkaW5nIjp7IiRpZCI6IjM3MDIiLCJUb3AiOjAuMCwiTGVmdCI6MC4wLCJSaWdodCI6MC4wLCJCb3R0b20iOjAuMH0sIkJhY2tncm91bmQiOnsiJGlkIjoiMzcwMyIsIkNvbG9yIjp7IiRyZWYiOiIzNjcyIn19LCJJc1Zpc2libGUiOnRydWUsIldpZHRoIjowLjAsIkhlaWdodCI6MC4wLCJCb3JkZXJTdHlsZSI6eyIkaWQiOiIzNzA0IiwiTGluZUNvbG9yIjpudWxsLCJMaW5lV2VpZ2h0IjowLjAsIkxpbmVUeXBlIjowLCJQYXJlbnRTdHlsZSI6bnVsbH0sIlBhcmVudFN0eWxlIjpudWxsfSwiRGF0ZUZvcm1hdCI6eyIkaWQiOiIzNzA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3MDYiLCJGb3JtYXQiOjAsIklzVmlzaWJsZSI6ZmFsc2UsIkxhc3RLbm93blZpc2liaWxpdHlTdGF0ZSI6ZmFsc2V9LCJJc1Zpc2libGUiOnRydWUsIlBhcmVudFN0eWxlIjpudWxsfSwiSW5kZXgiOjczLCJTbWFydER1cmF0aW9uQWN0aXZhdGVkIjpmYWxzZSwiRGF0ZUZvcm1hdCI6eyIkcmVmIjoiMzcwNSJ9LCJXZWVrTnVtYmVyaW5nIjp7IiRpZCI6IjM3MDciLCJGb3JtYXQiOjAsIklzVmlzaWJsZSI6ZmFsc2UsIkxhc3RLbm93blZpc2liaWxpdHlTdGF0ZSI6ZmFsc2V9LCJJZCI6IjFkODQ2NmNjLWUxNTMtNDA2NC05ZWYxLTliNjcyNWZkYmNjMSIsIkltcG9ydElkIjoiODUiLCJUaXRsZSI6IlJlcXVpcmVtZW50cyBBbmFseXNpcyIsIk5vdGUiOm51bGwsIkh5cGVybGluayI6eyIkaWQiOiIzNzA4IiwiQWRkcmVzcyI6bnVsbCwiU3ViQWRkcmVzcyI6bnVsbH0sIklzQ2hhbmdlZCI6ZmFsc2UsIklzTmV3IjpmYWxzZX19LHsiJGlkIjoiMzcwOSIsIl9hdHRhY2hlZE1pbGVzdG9uZXMiOlt7IiRpZCI6IjM3MTAiLCJEYXRlIjoiMjAyMC0wNy0xNVQyMzo1OTowMCIsIlN0eWxlIjp7IiRpZCI6IjM3MTEiLCJTaGFwZSI6MCwiQ29ubmVjdG9yTWFyZ2luIjp7IiRpZCI6IjM3MTIiLCJUb3AiOjAuMCwiTGVmdCI6Mi4wLCJSaWdodCI6Mi4wLCJCb3R0b20iOjAuMH0sIkNvbm5lY3RvclN0eWxlIjp7IiRpZCI6IjM3MTMiLCJMaW5lQ29sb3IiOnsiJGlkIjoiMzcxNCIsIiR0eXBlIjoiTkxSRS5Db21tb24uRG9tLlNvbGlkQ29sb3JCcnVzaCwgTkxSRS5Db21tb24iLCJDb2xvciI6eyIkaWQiOiIzNzE1IiwiQSI6MTI3LCJSIjowLCJHIjowLCJCIjowfX0sIkxpbmVXZWlnaHQiOjEuMCwiTGluZVR5cGUiOjAsIlBhcmVudFN0eWxlIjpudWxsfSwiSXNCZWxvd1RpbWViYW5kIjp0cnVlLCJQb3NpdGlvbk9uVGFzayI6MSwiSGlkZURhdGUiOmZhbHNlLCJTaGFwZVNpemUiOjAsIlNwYWNpbmciOjIuMCwiUGFkZGluZyI6eyIkcmVmIjoiMTQ5MyJ9LCJTaGFwZVN0eWxlIjp7IiRpZCI6IjM3MTYiLCJNYXJnaW4iOnsiJHJlZiI6Ijk5In0sIlBhZGRpbmciOnsiJHJlZiI6IjEwMCJ9LCJCYWNrZ3JvdW5kIjp7IiRpZCI6IjM3MTciLCJDb2xvciI6eyIkaWQiOiIzNzE4IiwiQSI6MjU1LCJSIjowLCJHIjowLCJCIjowfX0sIklzVmlzaWJsZSI6dHJ1ZSwiV2lkdGgiOjEyLjAsIkhlaWdodCI6MTQuMCwiQm9yZGVyU3R5bGUiOnsiJGlkIjoiMzcxOSIsIkxpbmVDb2xvciI6eyIkcmVmIjoiMzU0In0sIkxpbmVXZWlnaHQiOjAuMCwiTGluZVR5cGUiOjAsIlBhcmVudFN0eWxlIjpudWxsfSwiUGFyZW50U3R5bGUiOm51bGx9LCJUaXRsZVN0eWxlIjp7IiRpZCI6IjM3MjAiLCJGb250U2V0dGluZ3MiOnsiJGlkIjoiMzcyMSIsIkZvbnRTaXplIjoxMSwiRm9udE5hbWUiOiJDYWxpYnJpIiwiSXNCb2xkIjp0cnVlLCJJc0l0YWxpYyI6ZmFsc2UsIklzVW5kZXJsaW5lZCI6ZmFsc2UsIlBhcmVudFN0eWxlIjpudWxsfSwiQXV0b1NpemUiOjAsIkZvcmVncm91bmQiOnsiJGlkIjoiMzcyMiIsIkNvbG9yIjp7IiRpZCI6IjM3Mj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zNzI0IiwiQ29sb3IiOnsiJGlkIjoiMzcyNSIsIkEiOjAsIlIiOjI1NSwiRyI6MjU1LCJCIjoyNTV9fSwiSXNWaXNpYmxlIjpmYWxzZSwiV2lkdGgiOjAuMCwiSGVpZ2h0IjowLjAsIkJvcmRlclN0eWxlIjp7IiRpZCI6IjM3MjYiLCJMaW5lQ29sb3IiOm51bGwsIkxpbmVXZWlnaHQiOjAuMCwiTGluZVR5cGUiOjAsIlBhcmVudFN0eWxlIjpudWxsfSwiUGFyZW50U3R5bGUiOm51bGx9LCJEYXRlU3R5bGUiOnsiJGlkIjoiMzcyNyIsIkZvbnRTZXR0aW5ncyI6eyIkaWQiOiIzNzI4IiwiRm9udFNpemUiOjEwLCJGb250TmFtZSI6IkNhbGlicmkiLCJJc0JvbGQiOmZhbHNlLCJJc0l0YWxpYyI6ZmFsc2UsIklzVW5kZXJsaW5lZCI6ZmFsc2UsIlBhcmVudFN0eWxlIjpudWxsfSwiQXV0b1NpemUiOjAsIkZvcmVncm91bmQiOnsiJGlkIjoiMzcyOSIsIkNvbG9yIjp7IiRpZCI6IjM3Mz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GlkIjoiMzczMSIsIkNvbG9yIjp7IiRpZCI6IjM3MzIiLCJBIjowLCJSIjoyNTUsIkciOjI1NSwiQiI6MjU1fX0sIklzVmlzaWJsZSI6ZmFsc2UsIldpZHRoIjowLjAsIkhlaWdodCI6MC4wLCJCb3JkZXJTdHlsZSI6eyIkaWQiOiIzNzMzIiwiTGluZUNvbG9yIjpudWxsLCJMaW5lV2VpZ2h0IjowLjAsIkxpbmVUeXBlIjowLCJQYXJlbnRTdHlsZSI6bnVsbH0sIlBhcmVudFN0eWxlIjpudWxsfSwiRGF0ZUZvcm1hdCI6eyIkcmVmIjoiNjY4In0sIldlZWtOdW1iZXJpbmciOnsiJGlkIjoiMzczNCIsIkZvcm1hdCI6MCwiSXNWaXNpYmxlIjpmYWxzZSwiTGFzdEtub3duVmlzaWJpbGl0eVN0YXRlIjpmYWxzZX0sIklzVmlzaWJsZSI6dHJ1ZSwiUGFyZW50U3R5bGUiOm51bGx9LCJJbmRleCI6NzUsIlBlcmNlbnRhZ2VDb21wbGV0ZSI6bnVsbCwiUG9zaXRpb24iOnsiUmF0aW8iOjAuMCwiSXNDdXN0b20iOmZhbHNlfSwiRGF0ZUZvcm1hdCI6eyIkcmVmIjoiNjY4In0sIldlZWtOdW1iZXJpbmciOnsiJGlkIjoiMzczNSIsIkZvcm1hdCI6MCwiSXNWaXNpYmxlIjpmYWxzZSwiTGFzdEtub3duVmlzaWJpbGl0eVN0YXRlIjpmYWxzZX0sIlJlbGF0ZWRUYXNrSWQiOiI5NDk5OGU1ZS1mNTY5LTRlNzItOGNjYS1kNWMxMjRhOGVjZDciLCJJZCI6Ijc3OTEzZjc2LTVjZjMtNGVmMi1iZTA4LTE3NjBkYWRjNmIwMCIsIkltcG9ydElkIjoiIiwiVGl0bGUiOiJSZXZpZXciLCJOb3RlIjpudWxsLCJIeXBlcmxpbmsiOnsiJGlkIjoiMzczNiIsIkFkZHJlc3MiOiIiLCJTdWJBZGRyZXNzIjoiIn0sIklzQ2hhbmdlZCI6ZmFsc2UsIklzTmV3IjpmYWxzZX1dLCJUYXNrRGVmaW5pdGlvbiI6eyIkaWQiOiIzNzM3IiwiR3JvdXBOYW1lIjpudWxsLCJTdGFydERhdGUiOiIyMDIwLTA2LTA0VDAwOjAwOjAwIiwiRW5kRGF0ZSI6IjIwMjAtMDctMTVUMjM6NTk6MDAiLCJQZXJjZW50YWdlQ29tcGxldGUiOm51bGwsIlN0eWxlIjp7IiRpZCI6IjM3MzgiLCJTaGFwZSI6MCwiU2hhcGVUaGlja25lc3MiOjEsIkR1cmF0aW9uRm9ybWF0IjowLCJJbmNsdWRlTm9uV29ya2luZ0RheXNJbkR1cmF0aW9uIjpmYWxzZSwiUGVyY2VudGFnZUNvbXBsZXRlU3R5bGUiOnsiJGlkIjoiMzczOSIsIkZvbnRTZXR0aW5ncyI6eyIkaWQiOiIzNzQwIiwiRm9udFNpemUiOjEwLCJGb250TmFtZSI6IkNhbGlicmkiLCJJc0JvbGQiOmZhbHNlLCJJc0l0YWxpYyI6ZmFsc2UsIklzVW5kZXJsaW5lZCI6ZmFsc2UsIlBhcmVudFN0eWxlIjpudWxsfSwiQXV0b1NpemUiOjAsIkZvcmVncm91bmQiOnsiJGlkIjoiMzc0MSIsIkNvbG9yIjp7IiRpZCI6IjM3ND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c0MyIsIlRvcCI6MC4wLCJMZWZ0IjowLjAsIlJpZ2h0IjowLjAsIkJvdHRvbSI6MC4wfSwiUGFkZGluZyI6eyIkaWQiOiIzNzQ0IiwiVG9wIjowLjAsIkxlZnQiOjAuMCwiUmlnaHQiOjAuMCwiQm90dG9tIjowLjB9LCJCYWNrZ3JvdW5kIjp7IiRyZWYiOiI0MyJ9LCJJc1Zpc2libGUiOnRydWUsIldpZHRoIjowLjAsIkhlaWdodCI6MC4wLCJCb3JkZXJTdHlsZSI6eyIkaWQiOiIzNzQ1IiwiTGluZUNvbG9yIjpudWxsLCJMaW5lV2VpZ2h0IjowLjAsIkxpbmVUeXBlIjowLCJQYXJlbnRTdHlsZSI6bnVsbH0sIlBhcmVudFN0eWxlIjpudWxsfSwiRHVyYXRpb25TdHlsZSI6eyIkaWQiOiIzNzQ2IiwiRm9udFNldHRpbmdzIjp7IiRpZCI6IjM3NDciLCJGb250U2l6ZSI6MTAsIkZvbnROYW1lIjoiQ2FsaWJyaSIsIklzQm9sZCI6ZmFsc2UsIklzSXRhbGljIjpmYWxzZSwiSXNVbmRlcmxpbmVkIjpmYWxzZSwiUGFyZW50U3R5bGUiOm51bGx9LCJBdXRvU2l6ZSI6MCwiRm9yZWdyb3VuZCI6eyIkaWQiOiIzNzQ4IiwiQ29sb3IiOnsiJGlkIjoiMzc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3NTAiLCJUb3AiOjAuMCwiTGVmdCI6MC4wLCJSaWdodCI6MC4wLCJCb3R0b20iOjAuMH0sIlBhZGRpbmciOnsiJGlkIjoiMzc1MSIsIlRvcCI6MC4wLCJMZWZ0IjowLjAsIlJpZ2h0IjowLjAsIkJvdHRvbSI6MC4wfSwiQmFja2dyb3VuZCI6eyIkaWQiOiIzNzUyIiwiQ29sb3IiOnsiJGlkIjoiMzc1MyIsIkEiOjg5LCJSIjowLCJHIjowLCJCIjowfX0sIklzVmlzaWJsZSI6dHJ1ZSwiV2lkdGgiOjAuMCwiSGVpZ2h0IjowLjAsIkJvcmRlclN0eWxlIjp7IiRpZCI6IjM3NTQiLCJMaW5lQ29sb3IiOm51bGwsIkxpbmVXZWlnaHQiOjAuMCwiTGluZVR5cGUiOjAsIlBhcmVudFN0eWxlIjpudWxsfSwiUGFyZW50U3R5bGUiOm51bGx9LCJIb3Jpem9udGFsQ29ubmVjdG9yU3R5bGUiOnsiJGlkIjoiMzc1NSIsIkxpbmVDb2xvciI6eyIkaWQiOiIzNzU2IiwiJHR5cGUiOiJOTFJFLkNvbW1vbi5Eb20uU29saWRDb2xvckJydXNoLCBOTFJFLkNvbW1vbiIsIkNvbG9yIjp7IiRpZCI6IjM3NTciLCJBIjoyNTUsIlIiOjIwNCwiRyI6MjA0LCJCIjoyMDR9fSwiTGluZVdlaWdodCI6MS4wLCJMaW5lVHlwZSI6MCwiUGFyZW50U3R5bGUiOm51bGx9LCJWZXJ0aWNhbENvbm5lY3RvclN0eWxlIjp7IiRpZCI6IjM3NTgiLCJMaW5lQ29sb3IiOnsiJGlkIjoiMzc1OSIsIiR0eXBlIjoiTkxSRS5Db21tb24uRG9tLlNvbGlkQ29sb3JCcnVzaCwgTkxSRS5Db21tb24iLCJDb2xvciI6eyIkaWQiOiIzNzYw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c2MSIsIk1hcmdpbiI6eyIkaWQiOiIzNzYyIiwiVG9wIjowLjAsIkxlZnQiOjQuMCwiUmlnaHQiOjQuMCwiQm90dG9tIjowLjB9LCJQYWRkaW5nIjp7IiRpZCI6IjM3NjMiLCJUb3AiOjAuMCwiTGVmdCI6MC4wLCJSaWdodCI6MC4wLCJCb3R0b20iOjAuMH0sIkJhY2tncm91bmQiOnsiJGlkIjoiMzc2NCIsIkNvbG9yIjp7IiRpZCI6IjM3NjUiLCJBIjoyNTUsIlIiOjExMSwiRyI6NDksIkIiOjE1Mn19LCJJc1Zpc2libGUiOnRydWUsIldpZHRoIjowLjAsIkhlaWdodCI6MTYuMCwiQm9yZGVyU3R5bGUiOnsiJGlkIjoiMzc2NiIsIkxpbmVDb2xvciI6eyIkaWQiOiIzNzY3IiwiJHR5cGUiOiJOTFJFLkNvbW1vbi5Eb20uU29saWRDb2xvckJydXNoLCBOTFJFLkNvbW1vbiIsIkNvbG9yIjp7IiRpZCI6IjM3NjgiLCJBIjoyNTUsIlIiOjI1NSwiRyI6MjU1LCJCIjoyNTV9fSwiTGluZVdlaWdodCI6Mi4wLCJMaW5lVHlwZSI6MCwiUGFyZW50U3R5bGUiOm51bGx9LCJQYXJlbnRTdHlsZSI6bnVsbH0sIlRpdGxlU3R5bGUiOnsiJGlkIjoiMzc2OSIsIkZvbnRTZXR0aW5ncyI6eyIkaWQiOiIzNzcwIiwiRm9udFNpemUiOjExLCJGb250TmFtZSI6IkNhbGlicmkiLCJJc0JvbGQiOnRydWUsIklzSXRhbGljIjpmYWxzZSwiSXNVbmRlcmxpbmVkIjpmYWxzZSwiUGFyZW50U3R5bGUiOm51bGx9LCJBdXRvU2l6ZSI6MCwiRm9yZWdyb3VuZCI6eyIkaWQiOiIzNzcxIiwiQ29sb3IiOnsiJGlkIjoiMzc3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NzczIiwiVG9wIjowLjAsIkxlZnQiOjAuMCwiUmlnaHQiOjAuMCwiQm90dG9tIjowLjB9LCJQYWRkaW5nIjp7IiRpZCI6IjM3NzQiLCJUb3AiOjAuMCwiTGVmdCI6MC4wLCJSaWdodCI6MC4wLCJCb3R0b20iOjAuMH0sIkJhY2tncm91bmQiOnsiJGlkIjoiMzc3NSIsIkNvbG9yIjp7IiRpZCI6IjM3NzYiLCJBIjowLCJSIjoyNTUsIkciOjI1NSwiQiI6MjU1fX0sIklzVmlzaWJsZSI6dHJ1ZSwiV2lkdGgiOjAuMCwiSGVpZ2h0IjowLjAsIkJvcmRlclN0eWxlIjp7IiRpZCI6IjM3NzciLCJMaW5lQ29sb3IiOm51bGwsIkxpbmVXZWlnaHQiOjAuMCwiTGluZVR5cGUiOjAsIlBhcmVudFN0eWxlIjpudWxsfSwiUGFyZW50U3R5bGUiOm51bGx9LCJEYXRlU3R5bGUiOnsiJGlkIjoiMzc3OCIsIkZvbnRTZXR0aW5ncyI6eyIkaWQiOiIzNzc5IiwiRm9udFNpemUiOjEwLCJGb250TmFtZSI6IkNhbGlicmkiLCJJc0JvbGQiOmZhbHNlLCJJc0l0YWxpYyI6ZmFsc2UsIklzVW5kZXJsaW5lZCI6ZmFsc2UsIlBhcmVudFN0eWxlIjpudWxsfSwiQXV0b1NpemUiOjAsIkZvcmVncm91bmQiOnsiJGlkIjoiMzc4MCIsIkNvbG9yIjp7IiRpZCI6IjM3O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3ODIiLCJUb3AiOjAuMCwiTGVmdCI6MC4wLCJSaWdodCI6MC4wLCJCb3R0b20iOjAuMH0sIlBhZGRpbmciOnsiJGlkIjoiMzc4MyIsIlRvcCI6MC4wLCJMZWZ0IjowLjAsIlJpZ2h0IjowLjAsIkJvdHRvbSI6MC4wfSwiQmFja2dyb3VuZCI6eyIkaWQiOiIzNzg0IiwiQ29sb3IiOnsiJHJlZiI6IjM3NTMifX0sIklzVmlzaWJsZSI6dHJ1ZSwiV2lkdGgiOjAuMCwiSGVpZ2h0IjowLjAsIkJvcmRlclN0eWxlIjp7IiRpZCI6IjM3ODUiLCJMaW5lQ29sb3IiOm51bGwsIkxpbmVXZWlnaHQiOjAuMCwiTGluZVR5cGUiOjAsIlBhcmVudFN0eWxlIjpudWxsfSwiUGFyZW50U3R5bGUiOm51bGx9LCJEYXRlRm9ybWF0Ijp7IiRpZCI6IjM3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c4NyIsIkZvcm1hdCI6MCwiSXNWaXNpYmxlIjpmYWxzZSwiTGFzdEtub3duVmlzaWJpbGl0eVN0YXRlIjpmYWxzZX0sIklzVmlzaWJsZSI6dHJ1ZSwiUGFyZW50U3R5bGUiOm51bGx9LCJJbmRleCI6NzQsIlNtYXJ0RHVyYXRpb25BY3RpdmF0ZWQiOmZhbHNlLCJEYXRlRm9ybWF0Ijp7IiRyZWYiOiIzNzg2In0sIldlZWtOdW1iZXJpbmciOnsiJGlkIjoiMzc4OCIsIkZvcm1hdCI6MCwiSXNWaXNpYmxlIjpmYWxzZSwiTGFzdEtub3duVmlzaWJpbGl0eVN0YXRlIjpmYWxzZX0sIklkIjoiOTQ5OThlNWUtZjU2OS00ZTcyLThjY2EtZDVjMTI0YThlY2Q3IiwiSW1wb3J0SWQiOiI4NiIsIlRpdGxlIjoiU29mdHdhcmUgRGVzaWduIiwiTm90ZSI6bnVsbCwiSHlwZXJsaW5rIjp7IiRpZCI6IjM3ODkiLCJBZGRyZXNzIjpudWxsLCJTdWJBZGRyZXNzIjpudWxsfSwiSXNDaGFuZ2VkIjpmYWxzZSwiSXNOZXciOmZhbHNlfX0seyIkaWQiOiIzNzkwIiwiX2F0dGFjaGVkTWlsZXN0b25lcyI6W3siJGlkIjoiMzc5MSIsIkRhdGUiOiIyMDIwLTExLTE4VDIzOjU5OjAwIiwiU3R5bGUiOnsiJGlkIjoiMzc5MiIsIlNoYXBlIjowLCJDb25uZWN0b3JNYXJnaW4iOnsiJGlkIjoiMzc5MyIsIlRvcCI6MC4wLCJMZWZ0IjoyLjAsIlJpZ2h0IjoyLjAsIkJvdHRvbSI6MC4wfSwiQ29ubmVjdG9yU3R5bGUiOnsiJGlkIjoiMzc5NCIsIkxpbmVDb2xvciI6eyIkaWQiOiIzNzk1IiwiJHR5cGUiOiJOTFJFLkNvbW1vbi5Eb20uU29saWRDb2xvckJydXNoLCBOTFJFLkNvbW1vbiIsIkNvbG9yIjp7IiRpZCI6IjM3OTYiLCJBIjoxMjcsIlIiOjAsIkciOjAsIkIiOjB9fSwiTGluZVdlaWdodCI6MS4wLCJMaW5lVHlwZSI6MCwiUGFyZW50U3R5bGUiOm51bGx9LCJJc0JlbG93VGltZWJhbmQiOnRydWUsIlBvc2l0aW9uT25UYXNrIjoxLCJIaWRlRGF0ZSI6ZmFsc2UsIlNoYXBlU2l6ZSI6MCwiU3BhY2luZyI6Mi4wLCJQYWRkaW5nIjp7IiRyZWYiOiIxNDkzIn0sIlNoYXBlU3R5bGUiOnsiJGlkIjoiMzc5NyIsIk1hcmdpbiI6eyIkcmVmIjoiOTkifSwiUGFkZGluZyI6eyIkcmVmIjoiMTAwIn0sIkJhY2tncm91bmQiOnsiJGlkIjoiMzc5OCIsIkNvbG9yIjp7IiRpZCI6IjM3OTkiLCJBIjoyNTUsIlIiOjAsIkciOjAsIkIiOjB9fSwiSXNWaXNpYmxlIjp0cnVlLCJXaWR0aCI6MTIuMCwiSGVpZ2h0IjoxNC4wLCJCb3JkZXJTdHlsZSI6eyIkaWQiOiIzODAwIiwiTGluZUNvbG9yIjp7IiRyZWYiOiIzNTQifSwiTGluZVdlaWdodCI6MC4wLCJMaW5lVHlwZSI6MCwiUGFyZW50U3R5bGUiOm51bGx9LCJQYXJlbnRTdHlsZSI6bnVsbH0sIlRpdGxlU3R5bGUiOnsiJGlkIjoiMzgwMSIsIkZvbnRTZXR0aW5ncyI6eyIkaWQiOiIzODAyIiwiRm9udFNpemUiOjExLCJGb250TmFtZSI6IkNhbGlicmkiLCJJc0JvbGQiOnRydWUsIklzSXRhbGljIjpmYWxzZSwiSXNVbmRlcmxpbmVkIjpmYWxzZSwiUGFyZW50U3R5bGUiOm51bGx9LCJBdXRvU2l6ZSI6MCwiRm9yZWdyb3VuZCI6eyIkaWQiOiIzODAzIiwiQ29sb3IiOnsiJGlkIjoiMzgw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M4MDUiLCJDb2xvciI6eyIkaWQiOiIzODA2IiwiQSI6MCwiUiI6MjU1LCJHIjoyNTUsIkIiOjI1NX19LCJJc1Zpc2libGUiOmZhbHNlLCJXaWR0aCI6MC4wLCJIZWlnaHQiOjAuMCwiQm9yZGVyU3R5bGUiOnsiJGlkIjoiMzgwNyIsIkxpbmVDb2xvciI6bnVsbCwiTGluZVdlaWdodCI6MC4wLCJMaW5lVHlwZSI6MCwiUGFyZW50U3R5bGUiOm51bGx9LCJQYXJlbnRTdHlsZSI6bnVsbH0sIkRhdGVTdHlsZSI6eyIkaWQiOiIzODA4IiwiRm9udFNldHRpbmdzIjp7IiRpZCI6IjM4MDkiLCJGb250U2l6ZSI6MTAsIkZvbnROYW1lIjoiQ2FsaWJyaSIsIklzQm9sZCI6ZmFsc2UsIklzSXRhbGljIjpmYWxzZSwiSXNVbmRlcmxpbmVkIjpmYWxzZSwiUGFyZW50U3R5bGUiOm51bGx9LCJBdXRvU2l6ZSI6MCwiRm9yZWdyb3VuZCI6eyIkaWQiOiIzODEwIiwiQ29sb3IiOnsiJGlkIjoiMzgx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aWQiOiIzODEyIiwiQ29sb3IiOnsiJGlkIjoiMzgxMyIsIkEiOjAsIlIiOjI1NSwiRyI6MjU1LCJCIjoyNTV9fSwiSXNWaXNpYmxlIjpmYWxzZSwiV2lkdGgiOjAuMCwiSGVpZ2h0IjowLjAsIkJvcmRlclN0eWxlIjp7IiRpZCI6IjM4MTQiLCJMaW5lQ29sb3IiOm51bGwsIkxpbmVXZWlnaHQiOjAuMCwiTGluZVR5cGUiOjAsIlBhcmVudFN0eWxlIjpudWxsfSwiUGFyZW50U3R5bGUiOm51bGx9LCJEYXRlRm9ybWF0Ijp7IiRyZWYiOiI2NjgifSwiV2Vla051bWJlcmluZyI6eyIkaWQiOiIzODE1IiwiRm9ybWF0IjowLCJJc1Zpc2libGUiOmZhbHNlLCJMYXN0S25vd25WaXNpYmlsaXR5U3RhdGUiOmZhbHNlfSwiSXNWaXNpYmxlIjp0cnVlLCJQYXJlbnRTdHlsZSI6bnVsbH0sIkluZGV4Ijo3NiwiUGVyY2VudGFnZUNvbXBsZXRlIjpudWxsLCJQb3NpdGlvbiI6eyJSYXRpbyI6MC4wLCJJc0N1c3RvbSI6ZmFsc2V9LCJEYXRlRm9ybWF0Ijp7IiRyZWYiOiI2NjgifSwiV2Vla051bWJlcmluZyI6eyIkaWQiOiIzODE2IiwiRm9ybWF0IjowLCJJc1Zpc2libGUiOmZhbHNlLCJMYXN0S25vd25WaXNpYmlsaXR5U3RhdGUiOmZhbHNlfSwiUmVsYXRlZFRhc2tJZCI6Ijk1ZDZiMTk5LWJlOGItNDQxZi1iMmU3LWFmYmJlOThkYWUwMCIsIklkIjoiNmViYmYwNWQtNDUwNi00MDU0LTgwZDgtYmFkMDFlYzgyODA0IiwiSW1wb3J0SWQiOiIiLCJUaXRsZSI6IlJldmlldyIsIk5vdGUiOm51bGwsIkh5cGVybGluayI6eyIkaWQiOiIzODE3IiwiQWRkcmVzcyI6IiIsIlN1YkFkZHJlc3MiOiIifSwiSXNDaGFuZ2VkIjpmYWxzZSwiSXNOZXciOmZhbHNlfV0sIlRhc2tEZWZpbml0aW9uIjp7IiRpZCI6IjM4MTgiLCJHcm91cE5hbWUiOm51bGwsIlN0YXJ0RGF0ZSI6IjIwMjAtMDktMTdUMDA6MDA6MDAiLCJFbmREYXRlIjoiMjAyMC0xMS0xOFQyMzo1OTowMCIsIlBlcmNlbnRhZ2VDb21wbGV0ZSI6bnVsbCwiU3R5bGUiOnsiJGlkIjoiMzgxOSIsIlNoYXBlIjowLCJTaGFwZVRoaWNrbmVzcyI6MSwiRHVyYXRpb25Gb3JtYXQiOjAsIkluY2x1ZGVOb25Xb3JraW5nRGF5c0luRHVyYXRpb24iOmZhbHNlLCJQZXJjZW50YWdlQ29tcGxldGVTdHlsZSI6eyIkaWQiOiIzODIwIiwiRm9udFNldHRpbmdzIjp7IiRpZCI6IjM4MjEiLCJGb250U2l6ZSI6MTAsIkZvbnROYW1lIjoiQ2FsaWJyaSIsIklzQm9sZCI6ZmFsc2UsIklzSXRhbGljIjpmYWxzZSwiSXNVbmRlcmxpbmVkIjpmYWxzZSwiUGFyZW50U3R5bGUiOm51bGx9LCJBdXRvU2l6ZSI6MCwiRm9yZWdyb3VuZCI6eyIkaWQiOiIzODIyIiwiQ29sb3IiOnsiJGlkIjoiMzgy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ODI0IiwiVG9wIjowLjAsIkxlZnQiOjAuMCwiUmlnaHQiOjAuMCwiQm90dG9tIjowLjB9LCJQYWRkaW5nIjp7IiRpZCI6IjM4MjUiLCJUb3AiOjAuMCwiTGVmdCI6MC4wLCJSaWdodCI6MC4wLCJCb3R0b20iOjAuMH0sIkJhY2tncm91bmQiOnsiJHJlZiI6IjQzIn0sIklzVmlzaWJsZSI6dHJ1ZSwiV2lkdGgiOjAuMCwiSGVpZ2h0IjowLjAsIkJvcmRlclN0eWxlIjp7IiRpZCI6IjM4MjYiLCJMaW5lQ29sb3IiOm51bGwsIkxpbmVXZWlnaHQiOjAuMCwiTGluZVR5cGUiOjAsIlBhcmVudFN0eWxlIjpudWxsfSwiUGFyZW50U3R5bGUiOm51bGx9LCJEdXJhdGlvblN0eWxlIjp7IiRpZCI6IjM4MjciLCJGb250U2V0dGluZ3MiOnsiJGlkIjoiMzgyOCIsIkZvbnRTaXplIjoxMCwiRm9udE5hbWUiOiJDYWxpYnJpIiwiSXNCb2xkIjpmYWxzZSwiSXNJdGFsaWMiOmZhbHNlLCJJc1VuZGVybGluZWQiOmZhbHNlLCJQYXJlbnRTdHlsZSI6bnVsbH0sIkF1dG9TaXplIjowLCJGb3JlZ3JvdW5kIjp7IiRpZCI6IjM4MjkiLCJDb2xvciI6eyIkaWQiOiIzODM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gzMSIsIlRvcCI6MC4wLCJMZWZ0IjowLjAsIlJpZ2h0IjowLjAsIkJvdHRvbSI6MC4wfSwiUGFkZGluZyI6eyIkaWQiOiIzODMyIiwiVG9wIjowLjAsIkxlZnQiOjAuMCwiUmlnaHQiOjAuMCwiQm90dG9tIjowLjB9LCJCYWNrZ3JvdW5kIjp7IiRpZCI6IjM4MzMiLCJDb2xvciI6eyIkaWQiOiIzODM0IiwiQSI6ODksIlIiOjAsIkciOjAsIkIiOjB9fSwiSXNWaXNpYmxlIjp0cnVlLCJXaWR0aCI6MC4wLCJIZWlnaHQiOjAuMCwiQm9yZGVyU3R5bGUiOnsiJGlkIjoiMzgzNSIsIkxpbmVDb2xvciI6bnVsbCwiTGluZVdlaWdodCI6MC4wLCJMaW5lVHlwZSI6MCwiUGFyZW50U3R5bGUiOm51bGx9LCJQYXJlbnRTdHlsZSI6bnVsbH0sIkhvcml6b250YWxDb25uZWN0b3JTdHlsZSI6eyIkaWQiOiIzODM2IiwiTGluZUNvbG9yIjp7IiRpZCI6IjM4MzciLCIkdHlwZSI6Ik5MUkUuQ29tbW9uLkRvbS5Tb2xpZENvbG9yQnJ1c2gsIE5MUkUuQ29tbW9uIiwiQ29sb3IiOnsiJGlkIjoiMzgzOCIsIkEiOjI1NSwiUiI6MjA0LCJHIjoyMDQsIkIiOjIwNH19LCJMaW5lV2VpZ2h0IjoxLjAsIkxpbmVUeXBlIjowLCJQYXJlbnRTdHlsZSI6bnVsbH0sIlZlcnRpY2FsQ29ubmVjdG9yU3R5bGUiOnsiJGlkIjoiMzgzOSIsIkxpbmVDb2xvciI6eyIkaWQiOiIzODQwIiwiJHR5cGUiOiJOTFJFLkNvbW1vbi5Eb20uU29saWRDb2xvckJydXNoLCBOTFJFLkNvbW1vbiIsIkNvbG9yIjp7IiRpZCI6IjM4NDE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ODQyIiwiTWFyZ2luIjp7IiRpZCI6IjM4NDMiLCJUb3AiOjAuMCwiTGVmdCI6NC4wLCJSaWdodCI6NC4wLCJCb3R0b20iOjAuMH0sIlBhZGRpbmciOnsiJGlkIjoiMzg0NCIsIlRvcCI6MC4wLCJMZWZ0IjowLjAsIlJpZ2h0IjowLjAsIkJvdHRvbSI6MC4wfSwiQmFja2dyb3VuZCI6eyIkaWQiOiIzODQ1IiwiQ29sb3IiOnsiJGlkIjoiMzg0NiIsIkEiOjI1NSwiUiI6MTEyLCJHIjoxNzMsIkIiOjcxfX0sIklzVmlzaWJsZSI6dHJ1ZSwiV2lkdGgiOjAuMCwiSGVpZ2h0IjoxNi4wLCJCb3JkZXJTdHlsZSI6eyIkaWQiOiIzODQ3IiwiTGluZUNvbG9yIjp7IiRpZCI6IjM4NDgiLCIkdHlwZSI6Ik5MUkUuQ29tbW9uLkRvbS5Tb2xpZENvbG9yQnJ1c2gsIE5MUkUuQ29tbW9uIiwiQ29sb3IiOnsiJGlkIjoiMzg0OSIsIkEiOjI1NSwiUiI6MjU1LCJHIjoyNTUsIkIiOjI1NX19LCJMaW5lV2VpZ2h0IjoyLjAsIkxpbmVUeXBlIjowLCJQYXJlbnRTdHlsZSI6bnVsbH0sIlBhcmVudFN0eWxlIjpudWxsfSwiVGl0bGVTdHlsZSI6eyIkaWQiOiIzODUwIiwiRm9udFNldHRpbmdzIjp7IiRpZCI6IjM4NTEiLCJGb250U2l6ZSI6MTEsIkZvbnROYW1lIjoiQ2FsaWJyaSIsIklzQm9sZCI6dHJ1ZSwiSXNJdGFsaWMiOmZhbHNlLCJJc1VuZGVybGluZWQiOmZhbHNlLCJQYXJlbnRTdHlsZSI6bnVsbH0sIkF1dG9TaXplIjowLCJGb3JlZ3JvdW5kIjp7IiRpZCI6IjM4NTIiLCJDb2xvciI6eyIkaWQiOiIzODUz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4NTQiLCJUb3AiOjAuMCwiTGVmdCI6MC4wLCJSaWdodCI6MC4wLCJCb3R0b20iOjAuMH0sIlBhZGRpbmciOnsiJGlkIjoiMzg1NSIsIlRvcCI6MC4wLCJMZWZ0IjowLjAsIlJpZ2h0IjowLjAsIkJvdHRvbSI6MC4wfSwiQmFja2dyb3VuZCI6eyIkaWQiOiIzODU2IiwiQ29sb3IiOnsiJGlkIjoiMzg1NyIsIkEiOjAsIlIiOjI1NSwiRyI6MjU1LCJCIjoyNTV9fSwiSXNWaXNpYmxlIjp0cnVlLCJXaWR0aCI6MC4wLCJIZWlnaHQiOjAuMCwiQm9yZGVyU3R5bGUiOnsiJGlkIjoiMzg1OCIsIkxpbmVDb2xvciI6bnVsbCwiTGluZVdlaWdodCI6MC4wLCJMaW5lVHlwZSI6MCwiUGFyZW50U3R5bGUiOm51bGx9LCJQYXJlbnRTdHlsZSI6bnVsbH0sIkRhdGVTdHlsZSI6eyIkaWQiOiIzODU5IiwiRm9udFNldHRpbmdzIjp7IiRpZCI6IjM4NjAiLCJGb250U2l6ZSI6MTAsIkZvbnROYW1lIjoiQ2FsaWJyaSIsIklzQm9sZCI6ZmFsc2UsIklzSXRhbGljIjpmYWxzZSwiSXNVbmRlcmxpbmVkIjpmYWxzZSwiUGFyZW50U3R5bGUiOm51bGx9LCJBdXRvU2l6ZSI6MCwiRm9yZWdyb3VuZCI6eyIkaWQiOiIzODYxIiwiQ29sb3IiOnsiJGlkIjoiMzg2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g2MyIsIlRvcCI6MC4wLCJMZWZ0IjowLjAsIlJpZ2h0IjowLjAsIkJvdHRvbSI6MC4wfSwiUGFkZGluZyI6eyIkaWQiOiIzODY0IiwiVG9wIjowLjAsIkxlZnQiOjAuMCwiUmlnaHQiOjAuMCwiQm90dG9tIjowLjB9LCJCYWNrZ3JvdW5kIjp7IiRpZCI6IjM4NjUiLCJDb2xvciI6eyIkcmVmIjoiMzgzNCJ9fSwiSXNWaXNpYmxlIjp0cnVlLCJXaWR0aCI6MC4wLCJIZWlnaHQiOjAuMCwiQm9yZGVyU3R5bGUiOnsiJGlkIjoiMzg2NiIsIkxpbmVDb2xvciI6bnVsbCwiTGluZVdlaWdodCI6MC4wLCJMaW5lVHlwZSI6MCwiUGFyZW50U3R5bGUiOm51bGx9LCJQYXJlbnRTdHlsZSI6bnVsbH0sIkRhdGVGb3JtYXQiOnsiJGlkIjoiMzg2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Y4IiwiRm9ybWF0IjowLCJJc1Zpc2libGUiOmZhbHNlLCJMYXN0S25vd25WaXNpYmlsaXR5U3RhdGUiOmZhbHNlfSwiSXNWaXNpYmxlIjp0cnVlLCJQYXJlbnRTdHlsZSI6bnVsbH0sIkluZGV4Ijo3NSwiU21hcnREdXJhdGlvbkFjdGl2YXRlZCI6ZmFsc2UsIkRhdGVGb3JtYXQiOnsiJHJlZiI6IjM4NjcifSwiV2Vla051bWJlcmluZyI6eyIkaWQiOiIzODY5IiwiRm9ybWF0IjowLCJJc1Zpc2libGUiOmZhbHNlLCJMYXN0S25vd25WaXNpYmlsaXR5U3RhdGUiOmZhbHNlfSwiSWQiOiI5NWQ2YjE5OS1iZThiLTQ0MWYtYjJlNy1hZmJiZTk4ZGFlMDAiLCJJbXBvcnRJZCI6IjkwIiwiVGl0bGUiOiJWYWxpZGF0aW9uIFRlc3RpbmciLCJOb3RlIjpudWxsLCJIeXBlcmxpbmsiOnsiJGlkIjoiMzg3MCIsIkFkZHJlc3MiOm51bGwsIlN1YkFkZHJlc3MiOm51bGx9LCJJc0NoYW5nZWQiOmZhbHNlLCJJc05ldyI6ZmFsc2V9fSx7IiRpZCI6IjM4NzEiLCJfYXR0YWNoZWRNaWxlc3RvbmVzIjpbXSwiVGFza0RlZmluaXRpb24iOnsiJGlkIjoiMzg3MiIsIkdyb3VwTmFtZSI6bnVsbCwiU3RhcnREYXRlIjoiMjAyMC0xMS0xOVQwMDowMDowMCIsIkVuZERhdGUiOiIyMDIwLTEyLTAyVDIzOjU5OjAwIiwiUGVyY2VudGFnZUNvbXBsZXRlIjpudWxsLCJTdHlsZSI6eyIkaWQiOiIzODczIiwiU2hhcGUiOjAsIlNoYXBlVGhpY2tuZXNzIjoxLCJEdXJhdGlvbkZvcm1hdCI6MCwiSW5jbHVkZU5vbldvcmtpbmdEYXlzSW5EdXJhdGlvbiI6ZmFsc2UsIlBlcmNlbnRhZ2VDb21wbGV0ZVN0eWxlIjp7IiRpZCI6IjM4NzQiLCJGb250U2V0dGluZ3MiOnsiJGlkIjoiMzg3NSIsIkZvbnRTaXplIjoxMCwiRm9udE5hbWUiOiJDYWxpYnJpIiwiSXNCb2xkIjpmYWxzZSwiSXNJdGFsaWMiOmZhbHNlLCJJc1VuZGVybGluZWQiOmZhbHNlLCJQYXJlbnRTdHlsZSI6bnVsbH0sIkF1dG9TaXplIjowLCJGb3JlZ3JvdW5kIjp7IiRpZCI6IjM4NzYiLCJDb2xvciI6eyIkaWQiOiIzODc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4NzgiLCJUb3AiOjAuMCwiTGVmdCI6MC4wLCJSaWdodCI6MC4wLCJCb3R0b20iOjAuMH0sIlBhZGRpbmciOnsiJGlkIjoiMzg3OSIsIlRvcCI6MC4wLCJMZWZ0IjowLjAsIlJpZ2h0IjowLjAsIkJvdHRvbSI6MC4wfSwiQmFja2dyb3VuZCI6eyIkcmVmIjoiNDMifSwiSXNWaXNpYmxlIjp0cnVlLCJXaWR0aCI6MC4wLCJIZWlnaHQiOjAuMCwiQm9yZGVyU3R5bGUiOnsiJGlkIjoiMzg4MCIsIkxpbmVDb2xvciI6bnVsbCwiTGluZVdlaWdodCI6MC4wLCJMaW5lVHlwZSI6MCwiUGFyZW50U3R5bGUiOm51bGx9LCJQYXJlbnRTdHlsZSI6bnVsbH0sIkR1cmF0aW9uU3R5bGUiOnsiJGlkIjoiMzg4MSIsIkZvbnRTZXR0aW5ncyI6eyIkaWQiOiIzODgyIiwiRm9udFNpemUiOjEwLCJGb250TmFtZSI6IkNhbGlicmkiLCJJc0JvbGQiOmZhbHNlLCJJc0l0YWxpYyI6ZmFsc2UsIklzVW5kZXJsaW5lZCI6ZmFsc2UsIlBhcmVudFN0eWxlIjpudWxsfSwiQXV0b1NpemUiOjAsIkZvcmVncm91bmQiOnsiJGlkIjoiMzg4MyIsIkNvbG9yIjp7IiRpZCI6IjM4O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ODg1IiwiVG9wIjowLjAsIkxlZnQiOjAuMCwiUmlnaHQiOjAuMCwiQm90dG9tIjowLjB9LCJQYWRkaW5nIjp7IiRpZCI6IjM4ODYiLCJUb3AiOjAuMCwiTGVmdCI6MC4wLCJSaWdodCI6MC4wLCJCb3R0b20iOjAuMH0sIkJhY2tncm91bmQiOnsiJGlkIjoiMzg4NyIsIkNvbG9yIjp7IiRpZCI6IjM4ODgiLCJBIjo4OSwiUiI6MCwiRyI6MCwiQiI6MH19LCJJc1Zpc2libGUiOnRydWUsIldpZHRoIjowLjAsIkhlaWdodCI6MC4wLCJCb3JkZXJTdHlsZSI6eyIkaWQiOiIzODg5IiwiTGluZUNvbG9yIjpudWxsLCJMaW5lV2VpZ2h0IjowLjAsIkxpbmVUeXBlIjowLCJQYXJlbnRTdHlsZSI6bnVsbH0sIlBhcmVudFN0eWxlIjpudWxsfSwiSG9yaXpvbnRhbENvbm5lY3RvclN0eWxlIjp7IiRpZCI6IjM4OTAiLCJMaW5lQ29sb3IiOnsiJGlkIjoiMzg5MSIsIiR0eXBlIjoiTkxSRS5Db21tb24uRG9tLlNvbGlkQ29sb3JCcnVzaCwgTkxSRS5Db21tb24iLCJDb2xvciI6eyIkaWQiOiIzODkyIiwiQSI6MjU1LCJSIjoyMDQsIkciOjIwNCwiQiI6MjA0fX0sIkxpbmVXZWlnaHQiOjEuMCwiTGluZVR5cGUiOjAsIlBhcmVudFN0eWxlIjpudWxsfSwiVmVydGljYWxDb25uZWN0b3JTdHlsZSI6eyIkaWQiOiIzODkzIiwiTGluZUNvbG9yIjp7IiRpZCI6IjM4OTQiLCIkdHlwZSI6Ik5MUkUuQ29tbW9uLkRvbS5Tb2xpZENvbG9yQnJ1c2gsIE5MUkUuQ29tbW9uIiwiQ29sb3IiOnsiJGlkIjoiMzg5N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M4OTYiLCJNYXJnaW4iOnsiJGlkIjoiMzg5NyIsIlRvcCI6MC4wLCJMZWZ0Ijo0LjAsIlJpZ2h0Ijo0LjAsIkJvdHRvbSI6MC4wfSwiUGFkZGluZyI6eyIkaWQiOiIzODk4IiwiVG9wIjowLjAsIkxlZnQiOjAuMCwiUmlnaHQiOjAuMCwiQm90dG9tIjowLjB9LCJCYWNrZ3JvdW5kIjp7IiRpZCI6IjM4OTkiLCJDb2xvciI6eyIkaWQiOiIzOTAwIiwiQSI6MjU1LCJSIjoyMzcsIkciOjEyNSwiQiI6NDl9fSwiSXNWaXNpYmxlIjp0cnVlLCJXaWR0aCI6MC4wLCJIZWlnaHQiOjE2LjAsIkJvcmRlclN0eWxlIjp7IiRpZCI6IjM5MDEiLCJMaW5lQ29sb3IiOnsiJGlkIjoiMzkwMiIsIiR0eXBlIjoiTkxSRS5Db21tb24uRG9tLlNvbGlkQ29sb3JCcnVzaCwgTkxSRS5Db21tb24iLCJDb2xvciI6eyIkaWQiOiIzOTAzIiwiQSI6MjU1LCJSIjoyNTUsIkciOjI1NSwiQiI6MjU1fX0sIkxpbmVXZWlnaHQiOjIuMCwiTGluZVR5cGUiOjAsIlBhcmVudFN0eWxlIjpudWxsfSwiUGFyZW50U3R5bGUiOm51bGx9LCJUaXRsZVN0eWxlIjp7IiRpZCI6IjM5MDQiLCJGb250U2V0dGluZ3MiOnsiJGlkIjoiMzkwNSIsIkZvbnRTaXplIjoxMSwiRm9udE5hbWUiOiJDYWxpYnJpIiwiSXNCb2xkIjp0cnVlLCJJc0l0YWxpYyI6ZmFsc2UsIklzVW5kZXJsaW5lZCI6ZmFsc2UsIlBhcmVudFN0eWxlIjpudWxsfSwiQXV0b1NpemUiOjAsIkZvcmVncm91bmQiOnsiJGlkIjoiMzkwNiIsIkNvbG9yIjp7IiRpZCI6IjM5MDc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zkwOCIsIlRvcCI6MC4wLCJMZWZ0IjowLjAsIlJpZ2h0IjowLjAsIkJvdHRvbSI6MC4wfSwiUGFkZGluZyI6eyIkaWQiOiIzOTA5IiwiVG9wIjowLjAsIkxlZnQiOjAuMCwiUmlnaHQiOjAuMCwiQm90dG9tIjowLjB9LCJCYWNrZ3JvdW5kIjp7IiRpZCI6IjM5MTAiLCJDb2xvciI6eyIkaWQiOiIzOTExIiwiQSI6MCwiUiI6MjU1LCJHIjoyNTUsIkIiOjI1NX19LCJJc1Zpc2libGUiOnRydWUsIldpZHRoIjowLjAsIkhlaWdodCI6MC4wLCJCb3JkZXJTdHlsZSI6eyIkaWQiOiIzOTEyIiwiTGluZUNvbG9yIjpudWxsLCJMaW5lV2VpZ2h0IjowLjAsIkxpbmVUeXBlIjowLCJQYXJlbnRTdHlsZSI6bnVsbH0sIlBhcmVudFN0eWxlIjpudWxsfSwiRGF0ZVN0eWxlIjp7IiRpZCI6IjM5MTMiLCJGb250U2V0dGluZ3MiOnsiJGlkIjoiMzkxNCIsIkZvbnRTaXplIjoxMCwiRm9udE5hbWUiOiJDYWxpYnJpIiwiSXNCb2xkIjpmYWxzZSwiSXNJdGFsaWMiOmZhbHNlLCJJc1VuZGVybGluZWQiOmZhbHNlLCJQYXJlbnRTdHlsZSI6bnVsbH0sIkF1dG9TaXplIjowLCJGb3JlZ3JvdW5kIjp7IiRpZCI6IjM5MTUiLCJDb2xvciI6eyIkaWQiOiIzOTE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TE3IiwiVG9wIjowLjAsIkxlZnQiOjAuMCwiUmlnaHQiOjAuMCwiQm90dG9tIjowLjB9LCJQYWRkaW5nIjp7IiRpZCI6IjM5MTgiLCJUb3AiOjAuMCwiTGVmdCI6MC4wLCJSaWdodCI6MC4wLCJCb3R0b20iOjAuMH0sIkJhY2tncm91bmQiOnsiJGlkIjoiMzkxOSIsIkNvbG9yIjp7IiRyZWYiOiIzODg4In19LCJJc1Zpc2libGUiOnRydWUsIldpZHRoIjowLjAsIkhlaWdodCI6MC4wLCJCb3JkZXJTdHlsZSI6eyIkaWQiOiIzOTIwIiwiTGluZUNvbG9yIjpudWxsLCJMaW5lV2VpZ2h0IjowLjAsIkxpbmVUeXBlIjowLCJQYXJlbnRTdHlsZSI6bnVsbH0sIlBhcmVudFN0eWxlIjpudWxsfSwiRGF0ZUZvcm1hdCI6eyIkaWQiOiIzO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MjIiLCJGb3JtYXQiOjAsIklzVmlzaWJsZSI6ZmFsc2UsIkxhc3RLbm93blZpc2liaWxpdHlTdGF0ZSI6ZmFsc2V9LCJJc1Zpc2libGUiOnRydWUsIlBhcmVudFN0eWxlIjpudWxsfSwiSW5kZXgiOjc2LCJTbWFydER1cmF0aW9uQWN0aXZhdGVkIjpmYWxzZSwiRGF0ZUZvcm1hdCI6eyIkcmVmIjoiMzkyMSJ9LCJXZWVrTnVtYmVyaW5nIjp7IiRpZCI6IjM5MjMiLCJGb3JtYXQiOjAsIklzVmlzaWJsZSI6ZmFsc2UsIkxhc3RLbm93blZpc2liaWxpdHlTdGF0ZSI6ZmFsc2V9LCJJZCI6ImU3NTNiMWViLTVhODQtNDVhNy1hOTJlLThmMGRjN2JhZDlkMCIsIkltcG9ydElkIjoiOTIiLCJUaXRsZSI6IkRlcGxveW1lbnQiLCJOb3RlIjpudWxsLCJIeXBlcmxpbmsiOnsiJGlkIjoiMzkyNCIsIkFkZHJlc3MiOm51bGwsIlN1YkFkZHJlc3MiOm51bGx9LCJJc0NoYW5nZWQiOmZhbHNlLCJJc05ldyI6ZmFsc2V9fSx7IiRpZCI6IjM5MjUiLCJfYXR0YWNoZWRNaWxlc3RvbmVzIjpbeyIkaWQiOiIzOTI2IiwiRGF0ZSI6IjIwMjAtMDktMTZUMjM6NTk6MDAiLCJTdHlsZSI6eyIkaWQiOiIzOTI3IiwiU2hhcGUiOjAsIkNvbm5lY3Rvck1hcmdpbiI6eyIkaWQiOiIzOTI4IiwiVG9wIjowLjAsIkxlZnQiOjIuMCwiUmlnaHQiOjIuMCwiQm90dG9tIjowLjB9LCJDb25uZWN0b3JTdHlsZSI6eyIkaWQiOiIzOTI5IiwiTGluZUNvbG9yIjp7IiRpZCI6IjM5MzAiLCIkdHlwZSI6Ik5MUkUuQ29tbW9uLkRvbS5Tb2xpZENvbG9yQnJ1c2gsIE5MUkUuQ29tbW9uIiwiQ29sb3IiOnsiJGlkIjoiMzkzMSIsIkEiOjEyNywiUiI6MCwiRyI6MCwiQiI6MH19LCJMaW5lV2VpZ2h0IjoxLjAsIkxpbmVUeXBlIjowLCJQYXJlbnRTdHlsZSI6bnVsbH0sIklzQmVsb3dUaW1lYmFuZCI6dHJ1ZSwiUG9zaXRpb25PblRhc2siOjEsIkhpZGVEYXRlIjpmYWxzZSwiU2hhcGVTaXplIjowLCJTcGFjaW5nIjoyLjAsIlBhZGRpbmciOnsiJHJlZiI6IjE0OTMifSwiU2hhcGVTdHlsZSI6eyIkaWQiOiIzOTMyIiwiTWFyZ2luIjp7IiRyZWYiOiI5OSJ9LCJQYWRkaW5nIjp7IiRyZWYiOiIxMDAifSwiQmFja2dyb3VuZCI6eyIkaWQiOiIzOTMzIiwiQ29sb3IiOnsiJGlkIjoiMzkzNCIsIkEiOjI1NSwiUiI6MCwiRyI6MCwiQiI6MH19LCJJc1Zpc2libGUiOnRydWUsIldpZHRoIjoxMi4wLCJIZWlnaHQiOjE0LjAsIkJvcmRlclN0eWxlIjp7IiRpZCI6IjM5MzUiLCJMaW5lQ29sb3IiOnsiJHJlZiI6IjM1NCJ9LCJMaW5lV2VpZ2h0IjowLjAsIkxpbmVUeXBlIjowLCJQYXJlbnRTdHlsZSI6bnVsbH0sIlBhcmVudFN0eWxlIjpudWxsfSwiVGl0bGVTdHlsZSI6eyIkaWQiOiIzOTM2IiwiRm9udFNldHRpbmdzIjp7IiRpZCI6IjM5MzciLCJGb250U2l6ZSI6MTEsIkZvbnROYW1lIjoiQ2FsaWJyaSIsIklzQm9sZCI6dHJ1ZSwiSXNJdGFsaWMiOmZhbHNlLCJJc1VuZGVybGluZWQiOmZhbHNlLCJQYXJlbnRTdHlsZSI6bnVsbH0sIkF1dG9TaXplIjowLCJGb3JlZ3JvdW5kIjp7IiRpZCI6IjM5MzgiLCJDb2xvciI6eyIkaWQiOiIzOTM5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TAifSwiUGFkZGluZyI6eyIkcmVmIjoiMTExIn0sIkJhY2tncm91bmQiOnsiJGlkIjoiMzk0MCIsIkNvbG9yIjp7IiRpZCI6IjM5NDEiLCJBIjowLCJSIjoyNTUsIkciOjI1NSwiQiI6MjU1fX0sIklzVmlzaWJsZSI6ZmFsc2UsIldpZHRoIjowLjAsIkhlaWdodCI6MC4wLCJCb3JkZXJTdHlsZSI6eyIkaWQiOiIzOTQyIiwiTGluZUNvbG9yIjpudWxsLCJMaW5lV2VpZ2h0IjowLjAsIkxpbmVUeXBlIjowLCJQYXJlbnRTdHlsZSI6bnVsbH0sIlBhcmVudFN0eWxlIjpudWxsfSwiRGF0ZVN0eWxlIjp7IiRpZCI6IjM5NDMiLCJGb250U2V0dGluZ3MiOnsiJGlkIjoiMzk0NCIsIkZvbnRTaXplIjoxMCwiRm9udE5hbWUiOiJDYWxpYnJpIiwiSXNCb2xkIjpmYWxzZSwiSXNJdGFsaWMiOmZhbHNlLCJJc1VuZGVybGluZWQiOmZhbHNlLCJQYXJlbnRTdHlsZSI6bnVsbH0sIkF1dG9TaXplIjowLCJGb3JlZ3JvdW5kIjp7IiRpZCI6IjM5NDUiLCJDb2xvciI6eyIkaWQiOiIzOTQ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5In0sIlBhZGRpbmciOnsiJHJlZiI6IjEyMCJ9LCJCYWNrZ3JvdW5kIjp7IiRpZCI6IjM5NDciLCJDb2xvciI6eyIkaWQiOiIzOTQ4IiwiQSI6MCwiUiI6MjU1LCJHIjoyNTUsIkIiOjI1NX19LCJJc1Zpc2libGUiOmZhbHNlLCJXaWR0aCI6MC4wLCJIZWlnaHQiOjAuMCwiQm9yZGVyU3R5bGUiOnsiJGlkIjoiMzk0OSIsIkxpbmVDb2xvciI6bnVsbCwiTGluZVdlaWdodCI6MC4wLCJMaW5lVHlwZSI6MCwiUGFyZW50U3R5bGUiOm51bGx9LCJQYXJlbnRTdHlsZSI6bnVsbH0sIkRhdGVGb3JtYXQiOnsiJHJlZiI6IjY2OCJ9LCJXZWVrTnVtYmVyaW5nIjp7IiRpZCI6IjM5NTAiLCJGb3JtYXQiOjAsIklzVmlzaWJsZSI6ZmFsc2UsIkxhc3RLbm93blZpc2liaWxpdHlTdGF0ZSI6ZmFsc2V9LCJJc1Zpc2libGUiOnRydWUsIlBhcmVudFN0eWxlIjpudWxsfSwiSW5kZXgiOjc4LCJQZXJjZW50YWdlQ29tcGxldGUiOm51bGwsIlBvc2l0aW9uIjp7IlJhdGlvIjowLjAsIklzQ3VzdG9tIjpmYWxzZX0sIkRhdGVGb3JtYXQiOnsiJHJlZiI6IjY2OCJ9LCJXZWVrTnVtYmVyaW5nIjp7IiRpZCI6IjM5NTEiLCJGb3JtYXQiOjAsIklzVmlzaWJsZSI6ZmFsc2UsIkxhc3RLbm93blZpc2liaWxpdHlTdGF0ZSI6ZmFsc2V9LCJSZWxhdGVkVGFza0lkIjoiZjdjOWFkZTQtNTRiNS00ODgwLWI3MmUtYzgxOTU4OTY3OTQzIiwiSWQiOiI3ZTQ4ZjIzMy1hN2EzLTQzZjMtYWIyMy05Yzg1MjY2Nzk1OTEiLCJJbXBvcnRJZCI6IiIsIlRpdGxlIjoiUmV2aWV3IiwiTm90ZSI6bnVsbCwiSHlwZXJsaW5rIjp7IiRpZCI6IjM5NTIiLCJBZGRyZXNzIjoiIiwiU3ViQWRkcmVzcyI6IiJ9LCJJc0NoYW5nZWQiOmZhbHNlLCJJc05ldyI6ZmFsc2V9XSwiVGFza0RlZmluaXRpb24iOnsiJGlkIjoiMzk1MyIsIkdyb3VwTmFtZSI6bnVsbCwiU3RhcnREYXRlIjoiMjAyMC0wNy0xNlQwMDowMDowMCIsIkVuZERhdGUiOiIyMDIwLTA5LTE2VDIzOjU5OjAwIiwiUGVyY2VudGFnZUNvbXBsZXRlIjpudWxsLCJTdHlsZSI6eyIkaWQiOiIzOTU0IiwiU2hhcGUiOjAsIlNoYXBlVGhpY2tuZXNzIjoxLCJEdXJhdGlvbkZvcm1hdCI6MCwiSW5jbHVkZU5vbldvcmtpbmdEYXlzSW5EdXJhdGlvbiI6ZmFsc2UsIlBlcmNlbnRhZ2VDb21wbGV0ZVN0eWxlIjp7IiRpZCI6IjM5NTUiLCJGb250U2V0dGluZ3MiOnsiJGlkIjoiMzk1NiIsIkZvbnRTaXplIjoxMCwiRm9udE5hbWUiOiJDYWxpYnJpIiwiSXNCb2xkIjpmYWxzZSwiSXNJdGFsaWMiOmZhbHNlLCJJc1VuZGVybGluZWQiOmZhbHNlLCJQYXJlbnRTdHlsZSI6bnVsbH0sIkF1dG9TaXplIjowLCJGb3JlZ3JvdW5kIjp7IiRpZCI6IjM5NTciLCJDb2xvciI6eyIkaWQiOiIzOTU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5NTkiLCJUb3AiOjAuMCwiTGVmdCI6MC4wLCJSaWdodCI6MC4wLCJCb3R0b20iOjAuMH0sIlBhZGRpbmciOnsiJGlkIjoiMzk2MCIsIlRvcCI6MC4wLCJMZWZ0IjowLjAsIlJpZ2h0IjowLjAsIkJvdHRvbSI6MC4wfSwiQmFja2dyb3VuZCI6eyIkcmVmIjoiNDMifSwiSXNWaXNpYmxlIjp0cnVlLCJXaWR0aCI6MC4wLCJIZWlnaHQiOjAuMCwiQm9yZGVyU3R5bGUiOnsiJGlkIjoiMzk2MSIsIkxpbmVDb2xvciI6bnVsbCwiTGluZVdlaWdodCI6MC4wLCJMaW5lVHlwZSI6MCwiUGFyZW50U3R5bGUiOm51bGx9LCJQYXJlbnRTdHlsZSI6bnVsbH0sIkR1cmF0aW9uU3R5bGUiOnsiJGlkIjoiMzk2MiIsIkZvbnRTZXR0aW5ncyI6eyIkaWQiOiIzOTYzIiwiRm9udFNpemUiOjEwLCJGb250TmFtZSI6IkNhbGlicmkiLCJJc0JvbGQiOmZhbHNlLCJJc0l0YWxpYyI6ZmFsc2UsIklzVW5kZXJsaW5lZCI6ZmFsc2UsIlBhcmVudFN0eWxlIjpudWxsfSwiQXV0b1NpemUiOjAsIkZvcmVncm91bmQiOnsiJGlkIjoiMzk2NCIsIkNvbG9yIjp7IiRpZCI6IjM5Nj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OTY2IiwiVG9wIjowLjAsIkxlZnQiOjAuMCwiUmlnaHQiOjAuMCwiQm90dG9tIjowLjB9LCJQYWRkaW5nIjp7IiRpZCI6IjM5NjciLCJUb3AiOjAuMCwiTGVmdCI6MC4wLCJSaWdodCI6MC4wLCJCb3R0b20iOjAuMH0sIkJhY2tncm91bmQiOnsiJGlkIjoiMzk2OCIsIkNvbG9yIjp7IiRpZCI6IjM5NjkiLCJBIjo4OSwiUiI6MCwiRyI6MCwiQiI6MH19LCJJc1Zpc2libGUiOnRydWUsIldpZHRoIjowLjAsIkhlaWdodCI6MC4wLCJCb3JkZXJTdHlsZSI6eyIkaWQiOiIzOTcwIiwiTGluZUNvbG9yIjpudWxsLCJMaW5lV2VpZ2h0IjowLjAsIkxpbmVUeXBlIjowLCJQYXJlbnRTdHlsZSI6bnVsbH0sIlBhcmVudFN0eWxlIjpudWxsfSwiSG9yaXpvbnRhbENvbm5lY3RvclN0eWxlIjp7IiRpZCI6IjM5NzEiLCJMaW5lQ29sb3IiOnsiJGlkIjoiMzk3MiIsIiR0eXBlIjoiTkxSRS5Db21tb24uRG9tLlNvbGlkQ29sb3JCcnVzaCwgTkxSRS5Db21tb24iLCJDb2xvciI6eyIkaWQiOiIzOTczIiwiQSI6MjU1LCJSIjoyMDQsIkciOjIwNCwiQiI6MjA0fX0sIkxpbmVXZWlnaHQiOjEuMCwiTGluZVR5cGUiOjAsIlBhcmVudFN0eWxlIjpudWxsfSwiVmVydGljYWxDb25uZWN0b3JTdHlsZSI6eyIkaWQiOiIzOTc0IiwiTGluZUNvbG9yIjp7IiRpZCI6IjM5NzUiLCIkdHlwZSI6Ik5MUkUuQ29tbW9uLkRvbS5Tb2xpZENvbG9yQnJ1c2gsIE5MUkUuQ29tbW9uIiwiQ29sb3IiOnsiJGlkIjoiMzk3Ni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M5NzciLCJNYXJnaW4iOnsiJGlkIjoiMzk3OCIsIlRvcCI6MC4wLCJMZWZ0Ijo0LjAsIlJpZ2h0Ijo0LjAsIkJvdHRvbSI6MC4wfSwiUGFkZGluZyI6eyIkaWQiOiIzOTc5IiwiVG9wIjowLjAsIkxlZnQiOjAuMCwiUmlnaHQiOjAuMCwiQm90dG9tIjowLjB9LCJCYWNrZ3JvdW5kIjp7IiRpZCI6IjM5ODAiLCJDb2xvciI6eyIkaWQiOiIzOTgxIiwiQSI6MjU1LCJSIjoxNzgsIkciOjE0LCJCIjoxOH19LCJJc1Zpc2libGUiOnRydWUsIldpZHRoIjowLjAsIkhlaWdodCI6MTYuMCwiQm9yZGVyU3R5bGUiOnsiJGlkIjoiMzk4MiIsIkxpbmVDb2xvciI6eyIkaWQiOiIzOTgzIiwiJHR5cGUiOiJOTFJFLkNvbW1vbi5Eb20uU29saWRDb2xvckJydXNoLCBOTFJFLkNvbW1vbiIsIkNvbG9yIjp7IiRpZCI6IjM5ODQiLCJBIjoyNTUsIlIiOjI1NSwiRyI6MjU1LCJCIjoyNTV9fSwiTGluZVdlaWdodCI6Mi4wLCJMaW5lVHlwZSI6MCwiUGFyZW50U3R5bGUiOm51bGx9LCJQYXJlbnRTdHlsZSI6bnVsbH0sIlRpdGxlU3R5bGUiOnsiJGlkIjoiMzk4NSIsIkZvbnRTZXR0aW5ncyI6eyIkaWQiOiIzOTg2IiwiRm9udFNpemUiOjExLCJGb250TmFtZSI6IkNhbGlicmkiLCJJc0JvbGQiOnRydWUsIklzSXRhbGljIjpmYWxzZSwiSXNVbmRlcmxpbmVkIjpmYWxzZSwiUGFyZW50U3R5bGUiOm51bGx9LCJBdXRvU2l6ZSI6MCwiRm9yZWdyb3VuZCI6eyIkaWQiOiIzOTg3IiwiQ29sb3IiOnsiJGlkIjoiMzk4O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OTg5IiwiVG9wIjowLjAsIkxlZnQiOjAuMCwiUmlnaHQiOjAuMCwiQm90dG9tIjowLjB9LCJQYWRkaW5nIjp7IiRpZCI6IjM5OTAiLCJUb3AiOjAuMCwiTGVmdCI6MC4wLCJSaWdodCI6MC4wLCJCb3R0b20iOjAuMH0sIkJhY2tncm91bmQiOnsiJGlkIjoiMzk5MSIsIkNvbG9yIjp7IiRpZCI6IjM5OTIiLCJBIjowLCJSIjoyNTUsIkciOjI1NSwiQiI6MjU1fX0sIklzVmlzaWJsZSI6dHJ1ZSwiV2lkdGgiOjAuMCwiSGVpZ2h0IjowLjAsIkJvcmRlclN0eWxlIjp7IiRpZCI6IjM5OTMiLCJMaW5lQ29sb3IiOm51bGwsIkxpbmVXZWlnaHQiOjAuMCwiTGluZVR5cGUiOjAsIlBhcmVudFN0eWxlIjpudWxsfSwiUGFyZW50U3R5bGUiOm51bGx9LCJEYXRlU3R5bGUiOnsiJGlkIjoiMzk5NCIsIkZvbnRTZXR0aW5ncyI6eyIkaWQiOiIzOTk1IiwiRm9udFNpemUiOjEwLCJGb250TmFtZSI6IkNhbGlicmkiLCJJc0JvbGQiOmZhbHNlLCJJc0l0YWxpYyI6ZmFsc2UsIklzVW5kZXJsaW5lZCI6ZmFsc2UsIlBhcmVudFN0eWxlIjpudWxsfSwiQXV0b1NpemUiOjAsIkZvcmVncm91bmQiOnsiJGlkIjoiMzk5NiIsIkNvbG9yIjp7IiRpZCI6IjM5O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OTgiLCJUb3AiOjAuMCwiTGVmdCI6MC4wLCJSaWdodCI6MC4wLCJCb3R0b20iOjAuMH0sIlBhZGRpbmciOnsiJGlkIjoiMzk5OSIsIlRvcCI6MC4wLCJMZWZ0IjowLjAsIlJpZ2h0IjowLjAsIkJvdHRvbSI6MC4wfSwiQmFja2dyb3VuZCI6eyIkaWQiOiI0MDAwIiwiQ29sb3IiOnsiJHJlZiI6IjM5NjkifX0sIklzVmlzaWJsZSI6dHJ1ZSwiV2lkdGgiOjAuMCwiSGVpZ2h0IjowLjAsIkJvcmRlclN0eWxlIjp7IiRpZCI6IjQwMDEiLCJMaW5lQ29sb3IiOm51bGwsIkxpbmVXZWlnaHQiOjAuMCwiTGluZVR5cGUiOjAsIlBhcmVudFN0eWxlIjpudWxsfSwiUGFyZW50U3R5bGUiOm51bGx9LCJEYXRlRm9ybWF0Ijp7IiRpZCI6IjQwM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wMyIsIkZvcm1hdCI6MCwiSXNWaXNpYmxlIjpmYWxzZSwiTGFzdEtub3duVmlzaWJpbGl0eVN0YXRlIjpmYWxzZX0sIklzVmlzaWJsZSI6dHJ1ZSwiUGFyZW50U3R5bGUiOm51bGx9LCJJbmRleCI6NzcsIlNtYXJ0RHVyYXRpb25BY3RpdmF0ZWQiOmZhbHNlLCJEYXRlRm9ybWF0Ijp7IiRyZWYiOiI0MDAyIn0sIldlZWtOdW1iZXJpbmciOnsiJGlkIjoiNDAwNCIsIkZvcm1hdCI6MCwiSXNWaXNpYmxlIjpmYWxzZSwiTGFzdEtub3duVmlzaWJpbGl0eVN0YXRlIjpmYWxzZX0sIklkIjoiZjdjOWFkZTQtNTRiNS00ODgwLWI3MmUtYzgxOTU4OTY3OTQzIiwiSW1wb3J0SWQiOiI4OCIsIlRpdGxlIjoiSW1wbGVtZW50YXRpb24iLCJOb3RlIjpudWxsLCJIeXBlcmxpbmsiOnsiJGlkIjoiNDAwNSIsIkFkZHJlc3MiOm51bGwsIlN1YkFkZHJlc3MiOm51bGx9LCJJc0NoYW5nZWQiOmZhbHNlLCJJc05ldyI6ZmFsc2V9fV0sIl9taWxlc3RvbmVzIjpbXSwiSWQiOiI3N2EzN2NiYi1hYmFhLTRlNmUtOTYyNS0yNWRhYTllYThlYjIiLCJJc1NpbmdsZUl0ZW1Sb3ciOmZhbHNlfV0sIkluZGV4IjoyLCJJZCI6ImY0YzJkYWQ5LThkZDQtNDBkYS1iZGVlLWE1NGYzZjY1YzgxYiIsIkhlYWRlclRleHQiOiJSZWxlYXNlIDIuMSIsIklzRGVmYXVsdCI6ZmFsc2UsIlN0eWxlIjp7IiRpZCI6IjQwMDYiLCJIZWFkZXJTdHlsZSI6eyIkaWQiOiI0MDA3IiwiVGV4dFN0eWxlIjp7IiRpZCI6IjQwMDgiLCJGb250U2V0dGluZ3MiOnsiJGlkIjoiNDAwOSIsIkZvbnRTaXplIjoxMSwiRm9udE5hbWUiOiJDYWxpYnJpIiwiSXNCb2xkIjpmYWxzZSwiSXNJdGFsaWMiOmZhbHNlLCJJc1VuZGVybGluZWQiOmZhbHNlLCJQYXJlbnRTdHlsZSI6bnVsbH0sIkF1dG9TaXplIjoyLCJGb3JlZ3JvdW5kIjp7IiRpZCI6IjQwMTAiLCJDb2xvciI6eyIkaWQiOiI0MDExIiwiQSI6MjU1LCJSIjowLCJHIjowLCJCIjowfX0sIk1heFdpZHRoIjo1OS4xODYxMTk4NzM4MTcwMDYsIk1heEhlaWdodCI6MC4wLCJTbWFydEZvcmVncm91bmRJc0FjdGl2ZSI6ZmFsc2UsIkhvcml6b250YWxBbGlnbm1lbnQiOjAsIlZlcnRpY2FsQWxpZ25tZW50IjowLCJTbWFydEZvcmVncm91bmQiOm51bGwsIkJhY2tncm91bmRGaWxsVHlwZSI6MCwiTWFyZ2luIjp7IiRpZCI6IjQwMTIiLCJUb3AiOjAuMCwiTGVmdCI6MC4wLCJSaWdodCI6MC4wLCJCb3R0b20iOjAuMH0sIlBhZGRpbmciOnsiJGlkIjoiNDAxMyIsIlRvcCI6MC4wLCJMZWZ0IjowLjAsIlJpZ2h0IjowLjAsIkJvdHRvbSI6MC4wfSwiQmFja2dyb3VuZCI6bnVsbCwiSXNWaXNpYmxlIjp0cnVlLCJXaWR0aCI6MC4wLCJIZWlnaHQiOjAuMCwiQm9yZGVyU3R5bGUiOm51bGwsIlBhcmVudFN0eWxlIjpudWxsfSwiUmVjdGFuZ2xlU3R5bGUiOnsiJGlkIjoiNDAxNCIsIk1hcmdpbiI6eyIkaWQiOiI0MDE1IiwiVG9wIjowLjAsIkxlZnQiOjAuMCwiUmlnaHQiOjAuMCwiQm90dG9tIjowLjB9LCJQYWRkaW5nIjp7IiRpZCI6IjQwMTYiLCJUb3AiOjAuMCwiTGVmdCI6MC4wLCJSaWdodCI6MC4wLCJCb3R0b20iOjAuMH0sIkJhY2tncm91bmQiOnsiJGlkIjoiNDAxNyIsIkNvbG9yIjp7IiRpZCI6IjQwMTgiLCJBIjo2MywiUiI6MTY1LCJHIjoxNjUsIkIiOjE2NX19LCJJc1Zpc2libGUiOnRydWUsIldpZHRoIjowLjAsIkhlaWdodCI6MC4wLCJCb3JkZXJTdHlsZSI6eyIkaWQiOiI0MDE5IiwiTGluZUNvbG9yIjp7IiRpZCI6IjQwMjAiLCIkdHlwZSI6Ik5MUkUuQ29tbW9uLkRvbS5Tb2xpZENvbG9yQnJ1c2gsIE5MUkUuQ29tbW9uIiwiQ29sb3IiOnsiJGlkIjoiNDAyMSIsIkEiOjI1NSwiUiI6MjU1LCJHIjowLCJCIjowfX0sIkxpbmVXZWlnaHQiOjAuMCwiTGluZVR5cGUiOjAsIlBhcmVudFN0eWxlIjpudWxsfSwiUGFyZW50U3R5bGUiOm51bGx9LCJNYXJnaW4iOnsiJGlkIjoiNDAyMiIsIlRvcCI6MC4wLCJMZWZ0IjowLjAsIlJpZ2h0IjowLjAsIkJvdHRvbSI6MC4wfSwiUGFkZGluZyI6eyIkaWQiOiI0MDIzIiwiVG9wIjowLjAsIkxlZnQiOjAuMCwiUmlnaHQiOjAuMCwiQm90dG9tIjowLjB9LCJCYWNrZ3JvdW5kIjpudWxsLCJJc1Zpc2libGUiOnRydWUsIldpZHRoIjowLjAsIkhlaWdodCI6MC4wLCJCb3JkZXJTdHlsZSI6bnVsbCwiUGFyZW50U3R5bGUiOm51bGx9LCJCYWNrZ3JvdW5kU3R5bGUiOnsiJGlkIjoiNDAyNCIsIk1hcmdpbiI6eyIkaWQiOiI0MDI1IiwiVG9wIjowLjAsIkxlZnQiOjAuMCwiUmlnaHQiOjAuMCwiQm90dG9tIjowLjB9LCJQYWRkaW5nIjp7IiRpZCI6IjQwMjYiLCJUb3AiOjAuMCwiTGVmdCI6MC4wLCJSaWdodCI6MC4wLCJCb3R0b20iOjAuMH0sIkJhY2tncm91bmQiOnsiJHJlZiI6IjI1In0sIklzVmlzaWJsZSI6dHJ1ZSwiV2lkdGgiOjAuMCwiSGVpZ2h0IjowLjAsIkJvcmRlclN0eWxlIjp7IiRpZCI6IjQwMjciLCJMaW5lQ29sb3IiOnsiJGlkIjoiNDAyOCIsIiR0eXBlIjoiTkxSRS5Db21tb24uRG9tLlNvbGlkQ29sb3JCcnVzaCwgTkxSRS5Db21tb24iLCJDb2xvciI6eyIkaWQiOiI0MDI5IiwiQSI6MjU1LCJSIjoyNTUsIkciOjAsIkIiOjB9fSwiTGluZVdlaWdodCI6MC4wLCJMaW5lVHlwZSI6MCwiUGFyZW50U3R5bGUiOm51bGx9LCJQYXJlbnRTdHlsZSI6bnVsbH0sIk1hcmdpbiI6eyIkaWQiOiI0MDMwIiwiVG9wIjowLjAsIkxlZnQiOjAuMCwiUmlnaHQiOjAuMCwiQm90dG9tIjowLjB9LCJQYWRkaW5nIjp7IiRpZCI6IjQwMzEiLCJUb3AiOjAuMCwiTGVmdCI6MC4wLCJSaWdodCI6MC4wLCJCb3R0b20iOjAuMH0sIklzVmlzaWJsZSI6dHJ1ZSwiV2lkdGgiOjAuMCwiSGVpZ2h0IjowLjAsIkJvcmRlclN0eWxlIjpudWxsLCJQYXJlbnRTdHlsZSI6bnVsbH19LHsiJGlkIjoiNDAzMiIsIl9yb3dzIjpbXSwiSW5kZXgiOjYyLCJJZCI6IjNhN2NlYWM1LTAwNmUtNGE1NC1hOWNmLTI1MWNhZGEwMmIzZSIsIkhlYWRlclRleHQiOm51bGwsIklzRGVmYXVsdCI6dHJ1ZSwiU3R5bGUiOnsiJGlkIjoiNDAzMyIsIkhlYWRlclN0eWxlIjp7IiRpZCI6IjQwMzQiLCJUZXh0U3R5bGUiOnsiJGlkIjoiNDAzNSIsIkZvbnRTZXR0aW5ncyI6eyIkaWQiOiI0MDM2IiwiRm9udFNpemUiOjExLCJGb250TmFtZSI6IkNhbGlicmkiLCJJc0JvbGQiOmZhbHNlLCJJc0l0YWxpYyI6ZmFsc2UsIklzVW5kZXJsaW5lZCI6ZmFsc2UsIlBhcmVudFN0eWxlIjpudWxsfSwiQXV0b1NpemUiOjIsIkZvcmVncm91bmQiOnsiJGlkIjoiNDAzNyIsIkNvbG9yIjp7IiRpZCI6IjQwMzgiLCJBIjoyNTUsIlIiOjAsIkciOjAsIkIiOjB9fSwiTWF4V2lkdGgiOiJJbmZpbml0eSIsIk1heEhlaWdodCI6MC4wLCJTbWFydEZvcmVncm91bmRJc0FjdGl2ZSI6ZmFsc2UsIkhvcml6b250YWxBbGlnbm1lbnQiOjAsIlZlcnRpY2FsQWxpZ25tZW50IjowLCJTbWFydEZvcmVncm91bmQiOm51bGwsIkJhY2tncm91bmRGaWxsVHlwZSI6MCwiTWFyZ2luIjp7IiRpZCI6IjQwMzkiLCJUb3AiOjAuMCwiTGVmdCI6MC4wLCJSaWdodCI6MC4wLCJCb3R0b20iOjAuMH0sIlBhZGRpbmciOnsiJGlkIjoiNDA0MCIsIlRvcCI6MC4wLCJMZWZ0IjowLjAsIlJpZ2h0IjowLjAsIkJvdHRvbSI6MC4wfSwiQmFja2dyb3VuZCI6bnVsbCwiSXNWaXNpYmxlIjp0cnVlLCJXaWR0aCI6MC4wLCJIZWlnaHQiOjAuMCwiQm9yZGVyU3R5bGUiOm51bGwsIlBhcmVudFN0eWxlIjpudWxsfSwiUmVjdGFuZ2xlU3R5bGUiOnsiJGlkIjoiNDA0MSIsIk1hcmdpbiI6eyIkaWQiOiI0MDQyIiwiVG9wIjowLjAsIkxlZnQiOjAuMCwiUmlnaHQiOjAuMCwiQm90dG9tIjowLjB9LCJQYWRkaW5nIjp7IiRpZCI6IjQwNDMiLCJUb3AiOjAuMCwiTGVmdCI6MC4wLCJSaWdodCI6MC4wLCJCb3R0b20iOjAuMH0sIkJhY2tncm91bmQiOnsiJGlkIjoiNDA0NCIsIkNvbG9yIjp7IiRpZCI6IjQwNDUiLCJBIjo2MywiUiI6NjgsIkciOjExNCwiQiI6MTk2fX0sIklzVmlzaWJsZSI6dHJ1ZSwiV2lkdGgiOjAuMCwiSGVpZ2h0IjowLjAsIkJvcmRlclN0eWxlIjp7IiRpZCI6IjQwNDYiLCJMaW5lQ29sb3IiOnsiJGlkIjoiNDA0NyIsIiR0eXBlIjoiTkxSRS5Db21tb24uRG9tLlNvbGlkQ29sb3JCcnVzaCwgTkxSRS5Db21tb24iLCJDb2xvciI6eyIkaWQiOiI0MDQ4IiwiQSI6MjU1LCJSIjoyNTUsIkciOjAsIkIiOjB9fSwiTGluZVdlaWdodCI6MC4wLCJMaW5lVHlwZSI6MCwiUGFyZW50U3R5bGUiOm51bGx9LCJQYXJlbnRTdHlsZSI6bnVsbH0sIk1hcmdpbiI6eyIkaWQiOiI0MDQ5IiwiVG9wIjowLjAsIkxlZnQiOjAuMCwiUmlnaHQiOjAuMCwiQm90dG9tIjowLjB9LCJQYWRkaW5nIjp7IiRpZCI6IjQwNTAiLCJUb3AiOjAuMCwiTGVmdCI6MC4wLCJSaWdodCI6MC4wLCJCb3R0b20iOjAuMH0sIkJhY2tncm91bmQiOm51bGwsIklzVmlzaWJsZSI6dHJ1ZSwiV2lkdGgiOjAuMCwiSGVpZ2h0IjowLjAsIkJvcmRlclN0eWxlIjpudWxsLCJQYXJlbnRTdHlsZSI6bnVsbH0sIkJhY2tncm91bmRTdHlsZSI6eyIkaWQiOiI0MDUxIiwiTWFyZ2luIjp7IiRpZCI6IjQwNTIiLCJUb3AiOjAuMCwiTGVmdCI6MC4wLCJSaWdodCI6MC4wLCJCb3R0b20iOjAuMH0sIlBhZGRpbmciOnsiJGlkIjoiNDA1MyIsIlRvcCI6MC4wLCJMZWZ0IjowLjAsIlJpZ2h0IjowLjAsIkJvdHRvbSI6MC4wfSwiQmFja2dyb3VuZCI6eyIkcmVmIjoiMjUifSwiSXNWaXNpYmxlIjp0cnVlLCJXaWR0aCI6MC4wLCJIZWlnaHQiOjAuMCwiQm9yZGVyU3R5bGUiOnsiJGlkIjoiNDA1NCIsIkxpbmVDb2xvciI6eyIkaWQiOiI0MDU1IiwiJHR5cGUiOiJOTFJFLkNvbW1vbi5Eb20uU29saWRDb2xvckJydXNoLCBOTFJFLkNvbW1vbiIsIkNvbG9yIjp7IiRpZCI6IjQwNTYiLCJBIjoyNTUsIlIiOjI1NSwiRyI6MCwiQiI6MH19LCJMaW5lV2VpZ2h0IjowLjAsIkxpbmVUeXBlIjowLCJQYXJlbnRTdHlsZSI6bnVsbH0sIlBhcmVudFN0eWxlIjpudWxsfSwiTWFyZ2luIjp7IiRpZCI6IjQwNTciLCJUb3AiOjAuMCwiTGVmdCI6MC4wLCJSaWdodCI6MC4wLCJCb3R0b20iOjAuMH0sIlBhZGRpbmciOnsiJGlkIjoiNDA1OCIsIlRvcCI6MC4wLCJMZWZ0IjowLjAsIlJpZ2h0IjowLjAsIkJvdHRvbSI6MC4wfSwiSXNWaXNpYmxlIjpmYWxzZSwiV2lkdGgiOjAuMCwiSGVpZ2h0IjowLjAsIkJvcmRlclN0eWxlIjpudWxsLCJQYXJlbnRTdHlsZSI6bnVsbH19XSwiSWQiOiJmZjkyM2E2YS1mODgyLTRhMmMtYmU5Mi03Njk0ZGJjYzkxNDMiLCJJbmRleCI6MiwiSGVhZGVyVGV4dCI6IkV4cHJlc3MgUHJvZHVjdCIsIlN0eWxlIjp7IiRpZCI6IjQwNTkiLCJIZWFkZXJTdHlsZSI6eyIkaWQiOiI0MDYwIiwiVGV4dElzVmVydGljYWwiOmZhbHNlLCJUZXh0U3R5bGUiOnsiJGlkIjoiNDA2MSIsIkZvbnRTZXR0aW5ncyI6eyIkaWQiOiI0MDYyIiwiRm9udFNpemUiOjEyLCJGb250TmFtZSI6IkNhbGlicmkiLCJJc0JvbGQiOnRydWUsIklzSXRhbGljIjpmYWxzZSwiSXNVbmRlcmxpbmVkIjpmYWxzZSwiUGFyZW50U3R5bGUiOm51bGx9LCJBdXRvU2l6ZSI6MiwiRm9yZWdyb3VuZCI6eyIkaWQiOiI0MDYzIiwiQ29sb3IiOnsiJGlkIjoiNDA2NCIsIkEiOjI1NSwiUiI6MCwiRyI6MCwiQiI6MH19LCJNYXhXaWR0aCI6NTkuMTU4OTQ4NDc1Mjg5MTc5LCJNYXhIZWlnaHQiOjAuMCwiU21hcnRGb3JlZ3JvdW5kSXNBY3RpdmUiOmZhbHNlLCJIb3Jpem9udGFsQWxpZ25tZW50IjowLCJWZXJ0aWNhbEFsaWdubWVudCI6MCwiU21hcnRGb3JlZ3JvdW5kIjpudWxsLCJCYWNrZ3JvdW5kRmlsbFR5cGUiOjAsIk1hcmdpbiI6eyIkaWQiOiI0MDY1IiwiVG9wIjowLjAsIkxlZnQiOjAuMCwiUmlnaHQiOjAuMCwiQm90dG9tIjowLjB9LCJQYWRkaW5nIjp7IiRpZCI6IjQwNjYiLCJUb3AiOjAuMCwiTGVmdCI6MC4wLCJSaWdodCI6MC4wLCJCb3R0b20iOjAuMH0sIkJhY2tncm91bmQiOm51bGwsIklzVmlzaWJsZSI6dHJ1ZSwiV2lkdGgiOjAuMCwiSGVpZ2h0IjowLjAsIkJvcmRlclN0eWxlIjpudWxsLCJQYXJlbnRTdHlsZSI6bnVsbH0sIlJlY3RhbmdsZVN0eWxlIjp7IiRpZCI6IjQwNjciLCJNYXJnaW4iOnsiJGlkIjoiNDA2OCIsIlRvcCI6MC4wLCJMZWZ0IjowLjAsIlJpZ2h0IjowLjAsIkJvdHRvbSI6MC4wfSwiUGFkZGluZyI6eyIkaWQiOiI0MDY5IiwiVG9wIjowLjAsIkxlZnQiOjAuMCwiUmlnaHQiOjAuMCwiQm90dG9tIjowLjB9LCJCYWNrZ3JvdW5kIjp7IiRpZCI6IjQwNzAiLCJDb2xvciI6eyIkaWQiOiI0MDcxIiwiQSI6MjU1LCJSIjoxNjUsIkciOjE2NSwiQiI6MTY1fX0sIklzVmlzaWJsZSI6dHJ1ZSwiV2lkdGgiOjAuMCwiSGVpZ2h0IjowLjAsIkJvcmRlclN0eWxlIjp7IiRpZCI6IjQwNzIiLCJMaW5lQ29sb3IiOnsiJGlkIjoiNDA3MyIsIiR0eXBlIjoiTkxSRS5Db21tb24uRG9tLlNvbGlkQ29sb3JCcnVzaCwgTkxSRS5Db21tb24iLCJDb2xvciI6eyIkaWQiOiI0MDc0IiwiQSI6MjU1LCJSIjo1NSwiRyI6NTUsIkIiOjU1fX0sIkxpbmVXZWlnaHQiOjAuMCwiTGluZVR5cGUiOjAsIlBhcmVudFN0eWxlIjpudWxsfSwiUGFyZW50U3R5bGUiOm51bGx9LCJNYXJnaW4iOnsiJGlkIjoiNDA3NSIsIlRvcCI6MC4wLCJMZWZ0IjowLjAsIlJpZ2h0IjowLjAsIkJvdHRvbSI6MC4wfSwiUGFkZGluZyI6eyIkaWQiOiI0MDc2IiwiVG9wIjowLjAsIkxlZnQiOjAuMCwiUmlnaHQiOjAuMCwiQm90dG9tIjowLjB9LCJCYWNrZ3JvdW5kIjpudWxsLCJJc1Zpc2libGUiOnRydWUsIldpZHRoIjowLjAsIkhlaWdodCI6MC4wLCJCb3JkZXJTdHlsZSI6bnVsbCwiUGFyZW50U3R5bGUiOm51bGx9LCJCYWNrZ3JvdW5kU3R5bGUiOnsiJGlkIjoiNDA3NyIsIk1hcmdpbiI6eyIkaWQiOiI0MDc4IiwiVG9wIjowLjAsIkxlZnQiOjAuMCwiUmlnaHQiOjAuMCwiQm90dG9tIjowLjB9LCJQYWRkaW5nIjp7IiRpZCI6IjQwNzkiLCJUb3AiOjAuMCwiTGVmdCI6MC4wLCJSaWdodCI6MC4wLCJCb3R0b20iOjAuMH0sIkJhY2tncm91bmQiOnsiJGlkIjoiNDA4MCIsIkNvbG9yIjp7IiRpZCI6IjQwODEiLCJBIjo1MSwiUiI6MTY1LCJHIjoxNjUsIkIiOjE2NX19LCJJc1Zpc2libGUiOnRydWUsIldpZHRoIjowLjAsIkhlaWdodCI6MC4wLCJCb3JkZXJTdHlsZSI6eyIkaWQiOiI0MDgyIiwiTGluZUNvbG9yIjp7IiRpZCI6IjQwODMiLCIkdHlwZSI6Ik5MUkUuQ29tbW9uLkRvbS5Tb2xpZENvbG9yQnJ1c2gsIE5MUkUuQ29tbW9uIiwiQ29sb3IiOnsiJGlkIjoiNDA4NCIsIkEiOjI1NSwiUiI6NTUsIkciOjU1LCJCIjo1NX19LCJMaW5lV2VpZ2h0IjowLjAsIkxpbmVUeXBlIjowLCJQYXJlbnRTdHlsZSI6bnVsbH0sIlBhcmVudFN0eWxlIjpudWxsfSwiSXNBYm92ZVRpbWViYW5kIjpmYWxzZSwiTWFyZ2luIjp7IiRpZCI6IjQwODUiLCJUb3AiOjAuMCwiTGVmdCI6MC4wLCJSaWdodCI6MC4wLCJCb3R0b20iOjAuMH0sIlBhZGRpbmciOnsiJGlkIjoiNDA4NiIsIlRvcCI6MC4wLCJMZWZ0IjowLjAsIlJpZ2h0IjowLjAsIkJvdHRvbSI6MC4wfSwiSXNWaXNpYmxlIjp0cnVlLCJXaWR0aCI6MC4wLCJIZWlnaHQiOjAuMCwiQm9yZGVyU3R5bGUiOnsiJGlkIjoiNDA4NyIsIkxpbmVDb2xvciI6bnVsbCwiTGluZVdlaWdodCI6MC4wLCJMaW5lVHlwZSI6MCwiUGFyZW50U3R5bGUiOm51bGx9LCJQYXJlbnRTdHlsZSI6bnVsbH19XSwiQ3VsdHVyZUluZm9OYW1lIjoiZW4tVVMiLCJTdHlsZU5hbWUiOm51bGwsIlZlcnNpb24iOnsiJGlkIjoiNDA4OCIsIlZlcnNpb24iOiIzLjYuMSIsIk9yaWdpbmFsQXNzZW1ibHlWZXJzaW9uIjpudWxsLCJFZGl0aW9uIjpudWxsLCJMYXN0U2F2ZWRFZGl0aW9uIjozLCJJc1BsdXNFZGl0aW9uIjpmYWxzZSwiSXNQcm9FZGl0aW9uIjpmYWxzZX0sIkVmZmVjdCI6MCwiU3R5bGUiOnsiJGlkIjoiNDA4OSIsIlRpbWViYW5kU3R5bGUiOnsiJGlkIjoiNDA5MCIsIlNjYWxlTWFya2luZyI6MSwiU2hhcGUiOjAsIlNoYXBlU3R5bGUiOnsiJGlkIjoiNDA5MSIsIk1hcmdpbiI6eyIkaWQiOiI0MDkyIiwiVG9wIjowLjAsIkxlZnQiOjEwLjAsIlJpZ2h0IjoxMC4wLCJCb3R0b20iOjAuMH0sIlBhZGRpbmciOnsiJGlkIjoiNDA5MyIsIlRvcCI6My4wLCJMZWZ0IjowLjAsIlJpZ2h0IjowLjAsIkJvdHRvbSI6My4wfSwiQmFja2dyb3VuZCI6eyIkaWQiOiI0MDk0IiwiQ29sb3IiOnsiJGlkIjoiNDA5NSIsIkEiOjI1NSwiUiI6NjgsIkciOjg0LCJCIjoxMDZ9fSwiSXNWaXNpYmxlIjp0cnVlLCJXaWR0aCI6ODU4LjAsIkhlaWdodCI6MTQuMzk5OTk5NjE4NTMwMjczLCJCb3JkZXJTdHlsZSI6eyIkaWQiOiI0MDk2IiwiTGluZUNvbG9yIjp7IiRpZCI6IjQwOTciLCIkdHlwZSI6Ik5MUkUuQ29tbW9uLkRvbS5Tb2xpZENvbG9yQnJ1c2gsIE5MUkUuQ29tbW9uIiwiQ29sb3IiOnsiJGlkIjoiNDA5OCIsIkEiOjI1NSwiUiI6MjU1LCJHIjowLCJCIjowfX0sIkxpbmVXZWlnaHQiOjAuMCwiTGluZVR5cGUiOjAsIlBhcmVudFN0eWxlIjpudWxsfSwiUGFyZW50U3R5bGUiOm51bGx9LCJNaWRkbGVUaWVyU2hhcGVTdHlsZSI6eyIkaWQiOiI0MDk5IiwiTWFyZ2luIjp7IiRpZCI6IjQxMDAiLCJUb3AiOjAuMCwiTGVmdCI6MTAuMCwiUmlnaHQiOjEwLjAsIkJvdHRvbSI6MC4wfSwiUGFkZGluZyI6eyIkaWQiOiI0MTAxIiwiVG9wIjozLjAsIkxlZnQiOjAuMCwiUmlnaHQiOjAuMCwiQm90dG9tIjozLjB9LCJCYWNrZ3JvdW5kIjp7IiRpZCI6IjQxMDIiLCJDb2xvciI6eyIkaWQiOiI0MTAzIiwiQSI6MjU1LCJSIjo2OCwiRyI6ODQsIkIiOjEwNn19LCJJc1Zpc2libGUiOnRydWUsIldpZHRoIjo4NTguMCwiSGVpZ2h0IjoxNC4zOTk5OTk2MTg1MzAyNzMsIkJvcmRlclN0eWxlIjp7IiRpZCI6IjQxMDQiLCJMaW5lQ29sb3IiOnsiJGlkIjoiNDEwNSIsIiR0eXBlIjoiTkxSRS5Db21tb24uRG9tLlNvbGlkQ29sb3JCcnVzaCwgTkxSRS5Db21tb24iLCJDb2xvciI6eyIkaWQiOiI0MTA2IiwiQSI6MjU1LCJSIjoyNTUsIkciOjAsIkIiOjB9fSwiTGluZVdlaWdodCI6MC4wLCJMaW5lVHlwZSI6MCwiUGFyZW50U3R5bGUiOm51bGx9LCJQYXJlbnRTdHlsZSI6bnVsbH0sIkJvdHRvbVRpZXJTaGFwZVN0eWxlIjp7IiRpZCI6IjQxMDciLCJNYXJnaW4iOnsiJGlkIjoiNDEwOCIsIlRvcCI6MC4wLCJMZWZ0IjoxMC4wLCJSaWdodCI6MTAuMCwiQm90dG9tIjowLjB9LCJQYWRkaW5nIjp7IiRpZCI6IjQxMDkiLCJUb3AiOjMuMCwiTGVmdCI6MC4wLCJSaWdodCI6MC4wLCJCb3R0b20iOjMuMH0sIkJhY2tncm91bmQiOnsiJGlkIjoiNDExMCIsIkNvbG9yIjp7IiRpZCI6IjQxMTEiLCJBIjoyNTUsIlIiOjY4LCJHIjo4NCwiQiI6MTA2fX0sIklzVmlzaWJsZSI6dHJ1ZSwiV2lkdGgiOjg1OC4wLCJIZWlnaHQiOjE0LjM5OTk5OTYxODUzMDI3MywiQm9yZGVyU3R5bGUiOnsiJGlkIjoiNDExMiIsIkxpbmVDb2xvciI6eyIkaWQiOiI0MTEzIiwiJHR5cGUiOiJOTFJFLkNvbW1vbi5Eb20uU29saWRDb2xvckJydXNoLCBOTFJFLkNvbW1vbiIsIkNvbG9yIjp7IiRpZCI6IjQxMTQiLCJBIjoyNTUsIlIiOjI1NSwiRyI6MCwiQiI6MH19LCJMaW5lV2VpZ2h0IjowLjAsIkxpbmVUeXBlIjowLCJQYXJlbnRTdHlsZSI6bnVsbH0sIlBhcmVudFN0eWxlIjpudWxsfSwiUmlnaHRFbmRDYXBzU3R5bGUiOnsiJGlkIjoiNDExNSIsIkZvbnRTZXR0aW5ncyI6eyIkaWQiOiI0MTE2IiwiRm9udFNpemUiOjE4LCJGb250TmFtZSI6IkNhbGlicmkiLCJJc0JvbGQiOnRydWUsIklzSXRhbGljIjpmYWxzZSwiSXNVbmRlcmxpbmVkIjpmYWxzZSwiUGFyZW50U3R5bGUiOm51bGx9LCJBdXRvU2l6ZSI6MCwiRm9yZWdyb3VuZCI6eyIkaWQiOiI0MTE3IiwiQ29sb3IiOnsiJGlkIjoiNDEx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ExOSIsIlRvcCI6MC4wLCJMZWZ0IjowLjAsIlJpZ2h0IjoyMC4wLCJCb3R0b20iOjAuMH0sIlBhZGRpbmciOnsiJGlkIjoiNDEyMCIsIlRvcCI6MC4wLCJMZWZ0IjowLjAsIlJpZ2h0IjowLjAsIkJvdHRvbSI6MC4wfSwiQmFja2dyb3VuZCI6eyIkaWQiOiI0MTIxIiwiQ29sb3IiOnsiJGlkIjoiNDEyMiIsIkEiOjAsIlIiOjAsIkciOjAsIkIiOjB9fSwiSXNWaXNpYmxlIjpmYWxzZSwiV2lkdGgiOjAuMCwiSGVpZ2h0IjowLjAsIkJvcmRlclN0eWxlIjpudWxsLCJQYXJlbnRTdHlsZSI6bnVsbH0sIkxlZnRFbmRDYXBzU3R5bGUiOnsiJGlkIjoiNDEyMyIsIkZvbnRTZXR0aW5ncyI6eyIkaWQiOiI0MTI0IiwiRm9udFNpemUiOjE4LCJGb250TmFtZSI6IkNhbGlicmkiLCJJc0JvbGQiOnRydWUsIklzSXRhbGljIjpmYWxzZSwiSXNVbmRlcmxpbmVkIjpmYWxzZSwiUGFyZW50U3R5bGUiOm51bGx9LCJBdXRvU2l6ZSI6MCwiRm9yZWdyb3VuZCI6eyIkaWQiOiI0MTI1IiwiQ29sb3IiOnsiJGlkIjoiNDEy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EyNyIsIlRvcCI6MC4wLCJMZWZ0Ijo5Ni44NTE3MzUwMTU3NzI4NDYsIlJpZ2h0IjowLjAsIkJvdHRvbSI6MC4wfSwiUGFkZGluZyI6eyIkaWQiOiI0MTI4IiwiVG9wIjowLjAsIkxlZnQiOjAuMCwiUmlnaHQiOjAuMCwiQm90dG9tIjowLjB9LCJCYWNrZ3JvdW5kIjp7IiRpZCI6IjQxMjkiLCJDb2xvciI6eyIkcmVmIjoiNDEyMiJ9fSwiSXNWaXNpYmxlIjpmYWxzZSwiV2lkdGgiOjAuMCwiSGVpZ2h0IjowLjAsIkJvcmRlclN0eWxlIjpudWxsLCJQYXJlbnRTdHlsZSI6bnVsbH0sIlRvZGF5VGV4dFN0eWxlIjp7IiRpZCI6IjQxMzAiLCJGb250U2V0dGluZ3MiOnsiJGlkIjoiNDEzMSIsIkZvbnRTaXplIjoxMiwiRm9udE5hbWUiOiJDYWxpYnJpIiwiSXNCb2xkIjpmYWxzZSwiSXNJdGFsaWMiOmZhbHNlLCJJc1VuZGVybGluZWQiOmZhbHNlLCJQYXJlbnRTdHlsZSI6bnVsbH0sIkF1dG9TaXplIjowLCJGb3JlZ3JvdW5kIjp7IiRpZCI6IjQxMzIiLCJDb2xvciI6eyIkaWQiOiI0MTM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xMzQiLCJUb3AiOjAuMCwiTGVmdCI6MC4wLCJSaWdodCI6MC4wLCJCb3R0b20iOjAuMH0sIlBhZGRpbmciOnsiJGlkIjoiNDEzNSIsIlRvcCI6MC4wLCJMZWZ0IjowLjAsIlJpZ2h0IjowLjAsIkJvdHRvbSI6MC4wfSwiQmFja2dyb3VuZCI6eyIkaWQiOiI0MTM2IiwiQ29sb3IiOnsiJHJlZiI6IjQxMjIifX0sIklzVmlzaWJsZSI6ZmFsc2UsIldpZHRoIjowLjAsIkhlaWdodCI6MC4wLCJCb3JkZXJTdHlsZSI6bnVsbCwiUGFyZW50U3R5bGUiOm51bGx9LCJUb2RheU1hcmtlclN0eWxlIjp7IiRpZCI6IjQxMzciLCJNYXJnaW4iOnsiJGlkIjoiNDEzOCIsIlRvcCI6MC4wLCJMZWZ0IjowLjAsIlJpZ2h0IjowLjAsIkJvdHRvbSI6MC4wfSwiUGFkZGluZyI6eyIkaWQiOiI0MTM5IiwiVG9wIjowLjAsIkxlZnQiOjAuMCwiUmlnaHQiOjAuMCwiQm90dG9tIjowLjB9LCJCYWNrZ3JvdW5kIjp7IiRpZCI6IjQxNDAiLCJDb2xvciI6eyIkaWQiOiI0MTQxIiwiQSI6MjU1LCJSIjoyNTUsIkciOjAsIkIiOjB9fSwiSXNWaXNpYmxlIjp0cnVlLCJXaWR0aCI6MC4wLCJIZWlnaHQiOjAuMCwiQm9yZGVyU3R5bGUiOm51bGwsIlBhcmVudFN0eWxlIjpudWxsfSwiU2NhbGVTdHlsZSI6eyIkaWQiOiI0MTQyIiwiU2hhcGUiOjAsIlNob3dTZWdtZW50U2VwYXJhdG9ycyI6dHJ1ZSwiU2VnbWVudFNlcGFyYXRvck9wYWNpdHkiOjMwLCJIYXNCZWVuVmlzaWJsZUJlZm9yZSI6dHJ1ZSwiRm9udFNldHRpbmdzIjp7IiRpZCI6IjQxNDMiLCJGb250U2l6ZSI6MTIsIkZvbnROYW1lIjoiQ2FsaWJyaSIsIklzQm9sZCI6ZmFsc2UsIklzSXRhbGljIjpmYWxzZSwiSXNVbmRlcmxpbmVkIjpmYWxzZSwiUGFyZW50U3R5bGUiOm51bGx9LCJBdXRvU2l6ZSI6MCwiRm9yZWdyb3VuZCI6eyIkaWQiOiI0MTQ0IiwiQ29sb3IiOnsiJGlkIjoiNDE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MTQ2IiwiVG9wIjowLjAsIkxlZnQiOjUuMCwiUmlnaHQiOjAuMCwiQm90dG9tIjowLjB9LCJQYWRkaW5nIjp7IiRpZCI6IjQxNDciLCJUb3AiOjAuMCwiTGVmdCI6MC4wLCJSaWdodCI6MC4wLCJCb3R0b20iOjAuMH0sIkJhY2tncm91bmQiOnsiJGlkIjoiNDE0OCIsIkNvbG9yIjp7IiRyZWYiOiI0MTIyIn19LCJJc1Zpc2libGUiOnRydWUsIldpZHRoIjowLjAsIkhlaWdodCI6MC4wLCJCb3JkZXJTdHlsZSI6bnVsbCwiUGFyZW50U3R5bGUiOm51bGx9LCJTaW5nbGVTY2FsZVNoYXBlU3R5bGUiOnsiJGlkIjoiNDE0OSIsIlNoYXBlIjozLCJIZWlnaHQiOjIwLjB9LCJNaWRkbGVUaWVyU2NhbGVTdHlsZSI6eyIkaWQiOiI0MTUwIiwiU2hhcGUiOjAsIlNob3dTZWdtZW50U2VwYXJhdG9ycyI6dHJ1ZSwiU2VnbWVudFNlcGFyYXRvck9wYWNpdHkiOjMwLCJIYXNCZWVuVmlzaWJsZUJlZm9yZSI6dHJ1ZSwiRm9udFNldHRpbmdzIjp7IiRpZCI6IjQxNTEiLCJGb250U2l6ZSI6MTIsIkZvbnROYW1lIjoiQ2FsaWJyaSIsIklzQm9sZCI6ZmFsc2UsIklzSXRhbGljIjpmYWxzZSwiSXNVbmRlcmxpbmVkIjpmYWxzZSwiUGFyZW50U3R5bGUiOm51bGx9LCJBdXRvU2l6ZSI6MCwiRm9yZWdyb3VuZCI6eyIkcmVmIjoiNDE0NCJ9LCJNYXhXaWR0aCI6MjAwLjAsIk1heEhlaWdodCI6IkluZmluaXR5IiwiU21hcnRGb3JlZ3JvdW5kSXNBY3RpdmUiOmZhbHNlLCJIb3Jpem9udGFsQWxpZ25tZW50IjowLCJWZXJ0aWNhbEFsaWdubWVudCI6MSwiU21hcnRGb3JlZ3JvdW5kIjpudWxsLCJCYWNrZ3JvdW5kRmlsbFR5cGUiOjAsIk1hcmdpbiI6eyIkaWQiOiI0MTUyIiwiVG9wIjowLjAsIkxlZnQiOjUuMCwiUmlnaHQiOjAuMCwiQm90dG9tIjowLjB9LCJQYWRkaW5nIjp7IiRpZCI6IjQxNTMiLCJUb3AiOjAuMCwiTGVmdCI6MC4wLCJSaWdodCI6MC4wLCJCb3R0b20iOjAuMH0sIkJhY2tncm91bmQiOnsiJGlkIjoiNDE1NCIsIkNvbG9yIjp7IiRpZCI6IjQxNTUiLCJBIjowLCJSIjowLCJHIjowLCJCIjowfX0sIklzVmlzaWJsZSI6dHJ1ZSwiV2lkdGgiOjAuMCwiSGVpZ2h0IjowLjAsIkJvcmRlclN0eWxlIjpudWxsLCJQYXJlbnRTdHlsZSI6bnVsbH0sIkJvdHRvbVRpZXJTY2FsZVN0eWxlIjp7IiRpZCI6IjQxNTYiLCJTaGFwZSI6MCwiU2hvd1NlZ21lbnRTZXBhcmF0b3JzIjp0cnVlLCJTZWdtZW50U2VwYXJhdG9yT3BhY2l0eSI6MzAsIkhhc0JlZW5WaXNpYmxlQmVmb3JlIjp0cnVlLCJGb250U2V0dGluZ3MiOnsiJGlkIjoiNDE1NyIsIkZvbnRTaXplIjoxMiwiRm9udE5hbWUiOiJDYWxpYnJpIiwiSXNCb2xkIjpmYWxzZSwiSXNJdGFsaWMiOmZhbHNlLCJJc1VuZGVybGluZWQiOmZhbHNlLCJQYXJlbnRTdHlsZSI6bnVsbH0sIkF1dG9TaXplIjowLCJGb3JlZ3JvdW5kIjp7IiRyZWYiOiI0MTQ0In0sIk1heFdpZHRoIjoyMDAuMCwiTWF4SGVpZ2h0IjoiSW5maW5pdHkiLCJTbWFydEZvcmVncm91bmRJc0FjdGl2ZSI6ZmFsc2UsIkhvcml6b250YWxBbGlnbm1lbnQiOjAsIlZlcnRpY2FsQWxpZ25tZW50IjoxLCJTbWFydEZvcmVncm91bmQiOm51bGwsIkJhY2tncm91bmRGaWxsVHlwZSI6MCwiTWFyZ2luIjp7IiRpZCI6IjQxNTgiLCJUb3AiOjAuMCwiTGVmdCI6NS4wLCJSaWdodCI6MC4wLCJCb3R0b20iOjAuMH0sIlBhZGRpbmciOnsiJGlkIjoiNDE1OSIsIlRvcCI6MC4wLCJMZWZ0IjowLjAsIlJpZ2h0IjowLjAsIkJvdHRvbSI6MC4wfSwiQmFja2dyb3VuZCI6eyIkaWQiOiI0MTYwIiwiQ29sb3IiOnsiJGlkIjoiNDE2MSIsIkEiOjAsIlIiOjAsIkciOjAsIkIiOjB9fSwiSXNWaXNpYmxlIjp0cnVlLCJXaWR0aCI6MC4wLCJIZWlnaHQiOjAuMCwiQm9yZGVyU3R5bGUiOm51bGwsIlBhcmVudFN0eWxlIjpudWxsfSwiRWxhcHNlZFRpbWVCYWNrZ3JvdW5kIjp7IiRpZCI6IjQxNjIiLCJDb2xvciI6eyIkaWQiOiI0MTYzIiwiQSI6MTkxLCJSIjoyNTUsIkciOjAsIkIiOjB9fSwiQXBwZW5kWWVhck9uWWVhckNoYW5nZSI6ZmFsc2UsIkVsYXBzZWRUaW1lRm9ybWF0IjowLCJUb2RheU1hcmtlclBvc2l0aW9uIjowLCJRdWlja1Bvc2l0aW9uIjozLCJBYnNvbHV0ZVBvc2l0aW9uIjo5Ny4yMDAwMDQ2LCJNYXJnaW4iOnsiJGlkIjoiNDE2NCIsIlRvcCI6MC4wLCJMZWZ0IjoxMC4wLCJSaWdodCI6MTAuMCwiQm90dG9tIjowLjB9LCJQYWRkaW5nIjp7IiRpZCI6IjQxNjUiLCJUb3AiOjAuMCwiTGVmdCI6MC4wLCJSaWdodCI6MC4wLCJCb3R0b20iOjAuMH0sIkJhY2tncm91bmQiOnsiJGlkIjoiNDE2NiIsIkNvbG9yIjp7IiRpZCI6IjQxNjciLCJBIjoyNTUsIlIiOjQ3LCJHIjo1NCwiQiI6MTUzfX0sIklzVmlzaWJsZSI6dHJ1ZSwiV2lkdGgiOjAuMCwiSGVpZ2h0IjowLjAsIkJvcmRlclN0eWxlIjpudWxsLCJQYXJlbnRTdHlsZSI6bnVsbH0sIkRlZmF1bHRNaWxlc3RvbmVTdHlsZSI6eyIkaWQiOiI0MTY4IiwiU2hhcGUiOjAsIkNvbm5lY3Rvck1hcmdpbiI6eyIkaWQiOiI0MTY5IiwiVG9wIjowLjAsIkxlZnQiOjIuMCwiUmlnaHQiOjIuMCwiQm90dG9tIjowLjB9LCJDb25uZWN0b3JTdHlsZSI6eyIkaWQiOiI0MTcwIiwiTGluZUNvbG9yIjp7IiRpZCI6IjQxNzEiLCIkdHlwZSI6Ik5MUkUuQ29tbW9uLkRvbS5Tb2xpZENvbG9yQnJ1c2gsIE5MUkUuQ29tbW9uIiwiQ29sb3IiOnsiJGlkIjoiNDE3MiIsIkEiOjEyNywiUiI6NzksIkciOjEyOSwiQiI6MTg5fX0sIkxpbmVXZWlnaHQiOjEuMCwiTGluZVR5cGUiOjAsIlBhcmVudFN0eWxlIjpudWxsfSwiSXNCZWxvd1RpbWViYW5kIjpmYWxzZSwiUG9zaXRpb25PblRhc2siOjAsIkhpZGVEYXRlIjpmYWxzZSwiU2hhcGVTaXplIjowLCJTcGFjaW5nIjoyLjAsIlBhZGRpbmciOnsiJGlkIjoiNDE3MyIsIlRvcCI6Ny4wLCJMZWZ0IjozLjAsIlJpZ2h0IjowLjAsIkJvdHRvbSI6Mi4wfSwiU2hhcGVTdHlsZSI6eyIkaWQiOiI0MTc0IiwiTWFyZ2luIjp7IiRyZWYiOiI5OSJ9LCJQYWRkaW5nIjp7IiRyZWYiOiIxMDAifSwiQmFja2dyb3VuZCI6eyIkaWQiOiI0MTc1IiwiQ29sb3IiOnsiJGlkIjoiNDE3NiIsIkEiOjI1NSwiUiI6MCwiRyI6MTE0LCJCIjoxODh9fSwiSXNWaXNpYmxlIjp0cnVlLCJXaWR0aCI6MTIuMCwiSGVpZ2h0IjoxNC4wLCJCb3JkZXJTdHlsZSI6eyIkaWQiOiI0MTc3IiwiTGluZUNvbG9yIjp7IiRyZWYiOiIzNTQifSwiTGluZVdlaWdodCI6MC4wLCJMaW5lVHlwZSI6MCwiUGFyZW50U3R5bGUiOm51bGx9LCJQYXJlbnRTdHlsZSI6bnVsbH0sIlRpdGxlU3R5bGUiOnsiJGlkIjoiNDE3OCIsIkZvbnRTZXR0aW5ncyI6eyIkaWQiOiI0MTc5IiwiRm9udFNpemUiOjExLCJGb250TmFtZSI6IkNhbGlicmkiLCJJc0JvbGQiOnRydWUsIklzSXRhbGljIjpmYWxzZSwiSXNVbmRlcmxpbmVkIjpmYWxzZSwiUGFyZW50U3R5bGUiOm51bGx9LCJBdXRvU2l6ZSI6MCwiRm9yZWdyb3VuZCI6eyIkaWQiOiI0MTgwIiwiQ29sb3IiOnsiJGlkIjoiNDE4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EwIn0sIlBhZGRpbmciOnsiJHJlZiI6IjExMSJ9LCJCYWNrZ3JvdW5kIjp7IiRpZCI6IjQxODIiLCJDb2xvciI6eyIkcmVmIjoiNDEyMiJ9fSwiSXNWaXNpYmxlIjpmYWxzZSwiV2lkdGgiOjAuMCwiSGVpZ2h0IjowLjAsIkJvcmRlclN0eWxlIjpudWxsLCJQYXJlbnRTdHlsZSI6bnVsbH0sIkRhdGVTdHlsZSI6eyIkaWQiOiI0MTgzIiwiRm9udFNldHRpbmdzIjp7IiRpZCI6IjQxODQiLCJGb250U2l6ZSI6MTAsIkZvbnROYW1lIjoiQ2FsaWJyaSIsIklzQm9sZCI6ZmFsc2UsIklzSXRhbGljIjpmYWxzZSwiSXNVbmRlcmxpbmVkIjpmYWxzZSwiUGFyZW50U3R5bGUiOm51bGx9LCJBdXRvU2l6ZSI6MCwiRm9yZWdyb3VuZCI6eyIkaWQiOiI0MTg1IiwiQ29sb3IiOnsiJGlkIjoiNDE4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xOSJ9LCJQYWRkaW5nIjp7IiRyZWYiOiIxMjAifSwiQmFja2dyb3VuZCI6eyIkaWQiOiI0MTg3IiwiQ29sb3IiOnsiJHJlZiI6IjQxMjIifX0sIklzVmlzaWJsZSI6ZmFsc2UsIldpZHRoIjowLjAsIkhlaWdodCI6MC4wLCJCb3JkZXJTdHlsZSI6bnVsbCwiUGFyZW50U3R5bGUiOm51bGx9LCJEYXRlRm9ybWF0Ijp7IiRpZCI6IjQxO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E4OSIsIkZvcm1hdCI6MCwiSXNWaXNpYmxlIjpmYWxzZSwiTGFzdEtub3duVmlzaWJpbGl0eVN0YXRlIjpmYWxzZX0sIklzVmlzaWJsZSI6dHJ1ZSwiUGFyZW50U3R5bGUiOm51bGx9LCJEZWZhdWx0VGFza1N0eWxlIjp7IiRpZCI6IjQxOTAiLCJTaGFwZSI6MCwiU2hhcGVUaGlja25lc3MiOjEsIkR1cmF0aW9uRm9ybWF0IjowLCJJbmNsdWRlTm9uV29ya2luZ0RheXNJbkR1cmF0aW9uIjpmYWxzZSwiUGVyY2VudGFnZUNvbXBsZXRlU3R5bGUiOnsiJGlkIjoiNDE5MSIsIkZvbnRTZXR0aW5ncyI6eyIkaWQiOiI0MTkyIiwiRm9udFNpemUiOjEwLCJGb250TmFtZSI6IkNhbGlicmkiLCJJc0JvbGQiOmZhbHNlLCJJc0l0YWxpYyI6ZmFsc2UsIklzVW5kZXJsaW5lZCI6ZmFsc2UsIlBhcmVudFN0eWxlIjpudWxsfSwiQXV0b1NpemUiOjAsIkZvcmVncm91bmQiOnsiJGlkIjoiNDE5MyIsIkNvbG9yIjp7IiRpZCI6IjQxOT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DE5NSIsIlRvcCI6MC4wLCJMZWZ0IjowLjAsIlJpZ2h0IjowLjAsIkJvdHRvbSI6MC4wfSwiUGFkZGluZyI6eyIkaWQiOiI0MTk2IiwiVG9wIjowLjAsIkxlZnQiOjAuMCwiUmlnaHQiOjAuMCwiQm90dG9tIjowLjB9LCJCYWNrZ3JvdW5kIjp7IiRyZWYiOiI0MyJ9LCJJc1Zpc2libGUiOnRydWUsIldpZHRoIjowLjAsIkhlaWdodCI6MC4wLCJCb3JkZXJTdHlsZSI6bnVsbCwiUGFyZW50U3R5bGUiOm51bGx9LCJEdXJhdGlvblN0eWxlIjp7IiRpZCI6IjQxOTciLCJGb250U2V0dGluZ3MiOnsiJGlkIjoiNDE5OCIsIkZvbnRTaXplIjoxMCwiRm9udE5hbWUiOiJDYWxpYnJpIiwiSXNCb2xkIjpmYWxzZSwiSXNJdGFsaWMiOmZhbHNlLCJJc1VuZGVybGluZWQiOmZhbHNlLCJQYXJlbnRTdHlsZSI6bnVsbH0sIkF1dG9TaXplIjowLCJGb3JlZ3JvdW5kIjp7IiRpZCI6IjQxOTkiLCJDb2xvciI6eyIkaWQiOiI0MjA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IwMSIsIlRvcCI6MC4wLCJMZWZ0IjowLjAsIlJpZ2h0IjowLjAsIkJvdHRvbSI6MC4wfSwiUGFkZGluZyI6eyIkaWQiOiI0MjAyIiwiVG9wIjowLjAsIkxlZnQiOjAuMCwiUmlnaHQiOjAuMCwiQm90dG9tIjowLjB9LCJCYWNrZ3JvdW5kIjp7IiRpZCI6IjQyMDMiLCJDb2xvciI6eyIkcmVmIjoiNDEyMiJ9fSwiSXNWaXNpYmxlIjp0cnVlLCJXaWR0aCI6MC4wLCJIZWlnaHQiOjAuMCwiQm9yZGVyU3R5bGUiOm51bGwsIlBhcmVudFN0eWxlIjpudWxsfSwiSG9yaXpvbnRhbENvbm5lY3RvclN0eWxlIjp7IiRpZCI6IjQyMDQiLCJMaW5lQ29sb3IiOnsiJGlkIjoiNDIwNSIsIiR0eXBlIjoiTkxSRS5Db21tb24uRG9tLlNvbGlkQ29sb3JCcnVzaCwgTkxSRS5Db21tb24iLCJDb2xvciI6eyIkaWQiOiI0MjA2IiwiQSI6MjU1LCJSIjoyMDQsIkciOjIwNCwiQiI6MjA0fX0sIkxpbmVXZWlnaHQiOjEuMCwiTGluZVR5cGUiOjAsIlBhcmVudFN0eWxlIjpudWxsfSwiVmVydGljYWxDb25uZWN0b3JTdHlsZSI6eyIkaWQiOiI0MjA3IiwiTGluZUNvbG9yIjp7IiRpZCI6IjQyMDgiLCIkdHlwZSI6Ik5MUkUuQ29tbW9uLkRvbS5Tb2xpZENvbG9yQnJ1c2gsIE5MUkUuQ29tbW9uIiwiQ29sb3IiOnsiJGlkIjoiNDIwO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QyMTAiLCJNYXJnaW4iOnsiJGlkIjoiNDIxMSIsIlRvcCI6MC4wLCJMZWZ0Ijo0LjAsIlJpZ2h0Ijo0LjAsIkJvdHRvbSI6MC4wfSwiUGFkZGluZyI6eyIkaWQiOiI0MjEyIiwiVG9wIjowLjAsIkxlZnQiOjAuMCwiUmlnaHQiOjAuMCwiQm90dG9tIjowLjB9LCJCYWNrZ3JvdW5kIjp7IiRpZCI6IjQyMTMiLCJDb2xvciI6eyIkaWQiOiI0MjE0IiwiQSI6MjU1LCJSIjowLCJHIjoxMTQsIkIiOjE4OH19LCJJc1Zpc2libGUiOnRydWUsIldpZHRoIjowLjAsIkhlaWdodCI6MTYuMCwiQm9yZGVyU3R5bGUiOnsiJGlkIjoiNDIxNSIsIkxpbmVDb2xvciI6eyIkaWQiOiI0MjE2IiwiJHR5cGUiOiJOTFJFLkNvbW1vbi5Eb20uU29saWRDb2xvckJydXNoLCBOTFJFLkNvbW1vbiIsIkNvbG9yIjp7IiRpZCI6IjQyMTciLCJBIjoyNTUsIlIiOjI1NSwiRyI6MjU1LCJCIjoyNTV9fSwiTGluZVdlaWdodCI6Mi4wLCJMaW5lVHlwZSI6MCwiUGFyZW50U3R5bGUiOm51bGx9LCJQYXJlbnRTdHlsZSI6bnVsbH0sIlRpdGxlU3R5bGUiOnsiJGlkIjoiNDIxOCIsIkZvbnRTZXR0aW5ncyI6eyIkaWQiOiI0MjE5IiwiRm9udFNpemUiOjExLCJGb250TmFtZSI6IkNhbGlicmkiLCJJc0JvbGQiOnRydWUsIklzSXRhbGljIjpmYWxzZSwiSXNVbmRlcmxpbmVkIjpmYWxzZSwiUGFyZW50U3R5bGUiOm51bGx9LCJBdXRvU2l6ZSI6MCwiRm9yZWdyb3VuZCI6eyIkaWQiOiI0MjIwIiwiQ29sb3IiOnsiJGlkIjoiNDIyM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0MjIyIiwiVG9wIjowLjAsIkxlZnQiOjAuMCwiUmlnaHQiOjAuMCwiQm90dG9tIjowLjB9LCJQYWRkaW5nIjp7IiRpZCI6IjQyMjMiLCJUb3AiOjAuMCwiTGVmdCI6MC4wLCJSaWdodCI6MC4wLCJCb3R0b20iOjAuMH0sIkJhY2tncm91bmQiOnsiJGlkIjoiNDIyNCIsIkNvbG9yIjp7IiRyZWYiOiI0MTIyIn19LCJJc1Zpc2libGUiOnRydWUsIldpZHRoIjowLjAsIkhlaWdodCI6MC4wLCJCb3JkZXJTdHlsZSI6bnVsbCwiUGFyZW50U3R5bGUiOm51bGx9LCJEYXRlU3R5bGUiOnsiJGlkIjoiNDIyNSIsIkZvbnRTZXR0aW5ncyI6eyIkaWQiOiI0MjI2IiwiRm9udFNpemUiOjEwLCJGb250TmFtZSI6IkNhbGlicmkiLCJJc0JvbGQiOmZhbHNlLCJJc0l0YWxpYyI6ZmFsc2UsIklzVW5kZXJsaW5lZCI6ZmFsc2UsIlBhcmVudFN0eWxlIjpudWxsfSwiQXV0b1NpemUiOjAsIkZvcmVncm91bmQiOnsiJGlkIjoiNDIyNyIsIkNvbG9yIjp7IiRpZCI6IjQyMj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QyMjkiLCJUb3AiOjAuMCwiTGVmdCI6MC4wLCJSaWdodCI6MC4wLCJCb3R0b20iOjAuMH0sIlBhZGRpbmciOnsiJGlkIjoiNDIzMCIsIlRvcCI6MC4wLCJMZWZ0IjowLjAsIlJpZ2h0IjowLjAsIkJvdHRvbSI6MC4wfSwiQmFja2dyb3VuZCI6eyIkaWQiOiI0MjMxIiwiQ29sb3IiOnsiJHJlZiI6IjQxMjIifX0sIklzVmlzaWJsZSI6dHJ1ZSwiV2lkdGgiOjAuMCwiSGVpZ2h0IjowLjAsIkJvcmRlclN0eWxlIjpudWxsLCJQYXJlbnRTdHlsZSI6bnVsbH0sIkRhdGVGb3JtYXQiOnsiJGlkIjoiNDI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MzIiwiRm9ybWF0IjowLCJJc1Zpc2libGUiOmZhbHNlLCJMYXN0S25vd25WaXNpYmlsaXR5U3RhdGUiOmZhbHNlfSwiSXNWaXNpYmxlIjp0cnVlLCJQYXJlbnRTdHlsZSI6bnVsbCwiX2V4cGxpY2l0bHlTZXQiOnsiJGlkIjoiNDIz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NDIzNSIsIkdyaWRsaW5lU3R5bGUiOnsiJGlkIjoiNDIzNiIsIkxpbmVDb2xvciI6eyIkaWQiOiI0MjM3IiwiJHR5cGUiOiJOTFJFLkNvbW1vbi5Eb20uU29saWRDb2xvckJydXNoLCBOTFJFLkNvbW1vbiIsIkNvbG9yIjp7IiRpZCI6IjQyMzgiLCJBIjozOCwiUiI6OTEsIkciOjE1NSwiQiI6MjEzfX0sIkxpbmVXZWlnaHQiOjEuMCwiTGluZVR5cGUiOjAsIlBhcmVudFN0eWxlIjpudWxsfSwiTWFyZ2luIjp7IiRpZCI6IjQyMzkiLCJUb3AiOjAuMCwiTGVmdCI6MC4wLCJSaWdodCI6MC4wLCJCb3R0b20iOjAuMH0sIlBhZGRpbmciOnsiJGlkIjoiNDI0MCIsIlRvcCI6MC4wLCJMZWZ0IjowLjAsIlJpZ2h0IjowLjAsIkJvdHRvbSI6MC4wfSwiQmFja2dyb3VuZCI6bnVsbCwiSXNWaXNpYmxlIjp0cnVlLCJXaWR0aCI6MC4wLCJIZWlnaHQiOjAuMCwiQm9yZGVyU3R5bGUiOnsiJGlkIjoiNDI0MSIsIkxpbmVDb2xvciI6bnVsbCwiTGluZVdlaWdodCI6MC4wLCJMaW5lVHlwZSI6MCwiUGFyZW50U3R5bGUiOm51bGx9LCJQYXJlbnRTdHlsZSI6bnVsbH0sIkFjdGl2aXR5TGluZVBhbmVsU3R5bGUiOnsiJGlkIjoiNDI0MiIsIkFjdGl2aXR5TGluZVN0eWxlIjp7IiRpZCI6IjQyNDMiLCJMaW5lQ29sb3IiOnsiJGlkIjoiNDI0NCIsIiR0eXBlIjoiTkxSRS5Db21tb24uRG9tLlNvbGlkQ29sb3JCcnVzaCwgTkxSRS5Db21tb24iLCJDb2xvciI6eyIkaWQiOiI0MjQ1IiwiQSI6MzgsIlIiOjY4LCJHIjoxMTQsIkIiOjE5Nn19LCJMaW5lV2VpZ2h0IjoxLjAsIkxpbmVUeXBlIjowLCJQYXJlbnRTdHlsZSI6bnVsbH0sIk1hcmdpbiI6eyIkaWQiOiI0MjQ2IiwiVG9wIjowLjAsIkxlZnQiOjAuMCwiUmlnaHQiOjAuMCwiQm90dG9tIjowLjB9LCJQYWRkaW5nIjp7IiRpZCI6IjQyNDciLCJUb3AiOjAuMCwiTGVmdCI6MC4wLCJSaWdodCI6MC4wLCJCb3R0b20iOjAuMH0sIkJhY2tncm91bmQiOm51bGwsIklzVmlzaWJsZSI6dHJ1ZSwiV2lkdGgiOjAuMCwiSGVpZ2h0IjowLjAsIkJvcmRlclN0eWxlIjp7IiRpZCI6IjQyNDgiLCJMaW5lQ29sb3IiOm51bGwsIkxpbmVXZWlnaHQiOjAuMCwiTGluZVR5cGUiOjAsIlBhcmVudFN0eWxlIjpudWxsfSwiUGFyZW50U3R5bGUiOm51bGx9LCJTaG93RWxhcHNlZFRpbWVHcmFkaWVudFN0eWxlIjpmYWxzZSwiVGltZWJhbmRSZXNlcnZlZExlZnRBcmVhU3R5bGUiOnsiJGlkIjoiNDI0OSIsIkFjdGl2aXR5SGVhZGVyV2lkdGgiOjY5LjE4NjExOTg3MzgxNywiSXNTZXQiOnRydWV9LCJEZWZhdWx0U3dpbWxhbmVTdHlsZSI6bnVsbH0sIlNjYWxlIjpudWxsLCJTY2FsZVYyIjp7IiRpZCI6IjQyNTAiLCJTdGFydERhdGUiOiIwMDAxLTAxLTAxVDAwOjAwOjAwIiwiRW5kRGF0ZSI6IjIwMjItMDEtMTlUMjM6NTk6MDAiLCJBdXRvRGF0ZVJhbmdlIjp0cnVlLCJXb3JraW5nRGF5cyI6MzEsIkZpc2NhbFllYXIiOnsiJGlkIjoiNDI1MSIsIlN0YXJ0TW9udGgiOjEsIlVzZVN0YXJ0aW5nWWVhckZvck51bWJlcmluZyI6dHJ1ZSwiU2hvd0Zpc2NhbFllYXJMYWJlbCI6dHJ1ZX0sIlRvZGF5TWFya2VyVGV4dCI6IlRvZGF5IiwiQXV0b1NjYWxlVHlwZSI6ZmFsc2UsIlRpbWViYW5kU2NhbGVzIjp7IiRpZCI6IjQyNTIiLCJUb3BTY2FsZUxheWVyIjp7IiRpZCI6IjQyNTMiLCJGb3JtYXQiOiJNTU0iLCJUeXBlIjo0fSwiTWlkZGxlU2NhbGVMYXllciI6eyIkaWQiOiI0MjU0IiwiRm9ybWF0IjoiTU1NIiwiVHlwZSI6M30sIkJvdHRvbVNjYWxlTGF5ZXIiOnsiJGlkIjoiNDI1NSIsIkZvcm1hdCI6Ik1NTSIsIlR5cGUiOjJ9fX0sIk1pbGVzdG9uZXMiOltdLCJUYXNrcyI6W10sIlN3aW1sYW5lcyI6W10sIk1zUHJvamVjdEl0ZW1zVHJlZSI6eyIkaWQiOiI0MjU2IiwiUm9vdCI6eyJJbXBvcnRJZCI6bnVsbCwiSXNJbXBvcnRlZCI6ZmFsc2UsIkNoaWxkcmVuIjpbXX19LCJNZXRhZGF0YSI6eyIkaWQiOiI0MjU3IiwiRXhjZWxTaGVldE5hbWUiOiJUYXNrX1RhYmxlIiwiSXRlbXNUaXRsZXMiOiJbXCJKYXNtaW5lIFByb2R1Y3RcIixcIlJlbGVhc2UgNC4zXCIsXCJSZXF1aXJlbWVudHMgQW5hbHlzaXNcIixcIlNvZnR3YXJlIERlc2lnblwiLFwiUmV2aWV3XCIsXCJJbXBsZW1lbnRhdGlvblwiLFwiUmV2aWV3XCIsXCJWYWxpZGF0aW9uIFRlc3RpbmdcIixcIlJldmlld1wiLFwiRGVwbG95bWVudFwiLFwiTWFpbnRlbmFuY2VcIixcIlJlbGVhc2UgNC40XCIsXCJSZXF1aXJlbWVudHMgQW5hbHlzaXNcIixcIlNvZnR3YXJlIERlc2lnblwiLFwiUmV2aWV3XCIsXCJJbXBsZW1lbnRhdGlvblwiLFwiUmV2aWV3XCIsXCJWYWxpZGF0aW9uIFRlc3RpbmdcIixcIlJldmlld1wiLFwiRGVwbG95bWVudFwiLFwiTWFpbnRlbmFuY2VcIixcIlJlbGVhc2UgNC41XCIsXCJSZXF1aXJlbWVudHMgQW5hbHlzaXNcIixcIlNvZnR3YXJlIERlc2lnblwiLFwiUmV2aWV3XCIsXCJJbXBsZW1lbnRhdGlvblwiLFwiUmV2aWV3XCIsXCJWYWxpZGF0aW9uIFRlc3RpbmdcIixcIlJldmlld1wiLFwiRGVwbG95bWVudFwiLFwiTWFpbnRlbmFuY2VcIixcIlBoaWxsaXBzIFByb2R1Y3RcIixcIlJlbGVhc2UgMS4yXCIsXCJSZXF1aXJlbWVudHMgQW5hbHlzaXNcIixcIlNvZnR3YXJlIERlc2lnblwiLFwiUmV2aWV3XCIsXCJJbXBsZW1lbnRhdGlvblwiLFwiUmV2aWV3XCIsXCJWYWxpZGF0aW9uIFRlc3RpbmdcIixcIlJldmlld1wiLFwiRGVwbG95bWVudFwiLFwiTWFpbnRlbmFuY2VcIixcIlJlbGVhc2UgMS4zXCIsXCJSZXF1aXJlbWVudHMgQW5hbHlzaXNcIixcIlNvZnR3YXJlIERlc2lnblwiLFwiUmV2aWV3XCIsXCJJbXBsZW1lbnRhdGlvblwiLFwiUmV2aWV3XCIsXCJWYWxpZGF0aW9uIFRlc3RpbmdcIixcIlJldmlld1wiLFwiRGVwbG95bWVudFwiLFwiTWFpbnRlbmFuY2VcIixcIlJlbGVhc2UgMS40XCIsXCJSZXF1aXJlbWVudHMgQW5hbHlzaXNcIixcIlNvZnR3YXJlIERlc2lnblwiLFwiUmV2aWV3XCIsXCJJbXBsZW1lbnRhdGlvblwiLFwiUmV2aWV3XCIsXCJWYWxpZGF0aW9uIFRlc3RpbmdcIixcIlJldmlld1wiLFwiRGVwbG95bWVudFwiLFwiTWFpbnRlbmFuY2VcIixcIk90ZXJvIFByb2R1Y3RcIixcIlJlbGVhc2UgMS41XCIsXCJSZXF1aXJlbWVudHMgQW5hbHlzaXNcIixcIlNvZnR3YXJlIERlc2lnblwiLFwiUmV2aWV3XCIsXCJJbXBsZW1lbnRhdGlvblwiLFwiUmV2aWV3XCIsXCJWYWxpZGF0aW9uIFRlc3RpbmdcIixcIlJldmlld1wiLFwiRGVwbG95bWVudFwiLFwiTWFpbnRlbmFuY2VcIixcIlJlbGVhc2UgMi4wXCIsXCJSZXF1aXJlbWVudHMgQW5hbHlzaXNcIixcIlNvZnR3YXJlIERlc2lnblwiLFwiUmV2aWV3XCIsXCJJbXBsZW1lbnRhdGlvblwiLFwiUmV2aWV3XCIsXCJWYWxpZGF0aW9uIFRlc3RpbmdcIixcIlJldmlld1wiLFwiRGVwbG95bWVudFwiLFwiTWFpbnRlbmFuY2VcIixcIlJlbGVhc2UgMi4xXCIsXCJSZXF1aXJlbWVudHMgQW5hbHlzaXNcIixcIlNvZnR3YXJlIERlc2lnblwiLFwiUmV2aWV3XCIsXCJJbXBsZW1lbnRhdGlvblwiLFwiUmV2aWV3XCIsXCJWYWxpZGF0aW9uIFRlc3RpbmdcIixcIlJldmlld1wiLFwiRGVwbG95bWVudFwiLFwiTWFpbnRlbmFuY2VcIl0iLCJJdGVtc1N3aW1sYW5lcyI6IltcIkphc21pbmUgUHJvZHVjdFwiLFwiSmFzbWluZSBQcm9kdWN0XCIsXCJKYXNtaW5lIFByb2R1Y3RcIixcIkphc21pbmUgUHJvZHVjdFwiLFwiSmFzbWluZSBQcm9kdWN0XCIsXCJKYXNtaW5lIFByb2R1Y3RcIixcIkphc21pbmUgUHJvZHVjdFwiLFwiSmFzbWluZSBQcm9kdWN0XCIsXCJKYXNtaW5lIFByb2R1Y3RcIixcIkphc21pbmUgUHJvZHVjdFwiLFwiSmFzbWluZSBQcm9kdWN0XCIsXCJKYXNtaW5lIFByb2R1Y3RcIixcIkphc21pbmUgUHJvZHVjdFwiLFwiSmFzbWluZSBQcm9kdWN0XCIsXCJKYXNtaW5lIFByb2R1Y3RcIixcIkphc21pbmUgUHJvZHVjdFwiLFwiSmFzbWluZSBQcm9kdWN0XCIsXCJKYXNtaW5lIFByb2R1Y3RcIixcIkphc21pbmUgUHJvZHVjdFwiLFwiSmFzbWluZSBQcm9kdWN0XCIsXCJKYXNtaW5lIFByb2R1Y3RcIixcIkphc21pbmUgUHJvZHVjdFwiLFwiSmFzbWluZSBQcm9kdWN0XCIsXCJKYXNtaW5lIFByb2R1Y3RcIixcIkphc21pbmUgUHJvZHVjdFwiLFwiSmFzbWluZSBQcm9kdWN0XCIsXCJKYXNtaW5lIFByb2R1Y3RcIixcIkphc21pbmUgUHJvZHVjdFwiLFwiSmFzbWluZSBQcm9kdWN0XCIsXCJKYXNtaW5lIFByb2R1Y3RcIixcIkphc21pbmU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UGhpbGxpcHM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LFwiT3Rlcm8gUHJvZHVjdFwiXSIsIk1zZUxhdGVzdEltcG9ydEl0ZW1zIjoie1wiJGlkXCI6XCIxXCIsXCJSb290XCI6e1wiSW1wb3J0SWRcIjpudWxsLFwiSXNJbXBvcnRlZFwiOmZhbHNlLFwiQ2hpbGRyZW5cIjpbe1wiJGlkXCI6XCIyXCIsXCJJbXBvcnRJZFwiOlwiMVwiLFwiSXNJbXBvcnRlZFwiOnRydWUsXCJDaGlsZHJlblwiOltdfSx7XCIkaWRcIjpcIjNcIixcIkltcG9ydElkXCI6XCIyXCIsXCJJc0ltcG9ydGVkXCI6dHJ1ZSxcIkNoaWxkcmVuXCI6W119LHtcIiRpZFwiOlwiNFwiLFwiSW1wb3J0SWRcIjpcIjNcIixcIklzSW1wb3J0ZWRcIjp0cnVlLFwiQ2hpbGRyZW5cIjpbXX0se1wiJGlkXCI6XCI1XCIsXCJJbXBvcnRJZFwiOlwiNFwiLFwiSXNJbXBvcnRlZFwiOnRydWUsXCJDaGlsZHJlblwiOltdfSx7XCIkaWRcIjpcIjZcIixcIkltcG9ydElkXCI6XCI1XCIsXCJJc0ltcG9ydGVkXCI6dHJ1ZSxcIkNoaWxkcmVuXCI6W119LHtcIiRpZFwiOlwiN1wiLFwiSW1wb3J0SWRcIjpcIjZcIixcIklzSW1wb3J0ZWRcIjp0cnVlLFwiQ2hpbGRyZW5cIjpbXX0se1wiJGlkXCI6XCI4XCIsXCJJbXBvcnRJZFwiOlwiN1wiLFwiSXNJbXBvcnRlZFwiOnRydWUsXCJDaGlsZHJlblwiOltdfSx7XCIkaWRcIjpcIjlcIixcIkltcG9ydElkXCI6XCI4XCIsXCJJc0ltcG9ydGVkXCI6dHJ1ZSxcIkNoaWxkcmVuXCI6W119LHtcIiRpZFwiOlwiMTBcIixcIkltcG9ydElkXCI6XCI5XCIsXCJJc0ltcG9ydGVkXCI6dHJ1ZSxcIkNoaWxkcmVuXCI6W119LHtcIiRpZFwiOlwiMTFcIixcIkltcG9ydElkXCI6XCIxMFwiLFwiSXNJbXBvcnRlZFwiOnRydWUsXCJDaGlsZHJlblwiOltdfSx7XCIkaWRcIjpcIjEyXCIsXCJJbXBvcnRJZFwiOlwiMTFcIixcIklzSW1wb3J0ZWRcIjp0cnVlLFwiQ2hpbGRyZW5cIjpbXX0se1wiJGlkXCI6XCIxM1wiLFwiSW1wb3J0SWRcIjpcIjEyXCIsXCJJc0ltcG9ydGVkXCI6dHJ1ZSxcIkNoaWxkcmVuXCI6W119LHtcIiRpZFwiOlwiMTRcIixcIkltcG9ydElkXCI6XCIxM1wiLFwiSXNJbXBvcnRlZFwiOnRydWUsXCJDaGlsZHJlblwiOltdfSx7XCIkaWRcIjpcIjE1XCIsXCJJbXBvcnRJZFwiOlwiMTRcIixcIklzSW1wb3J0ZWRcIjp0cnVlLFwiQ2hpbGRyZW5cIjpbXX0se1wiJGlkXCI6XCIxNlwiLFwiSW1wb3J0SWRcIjpcIjE1XCIsXCJJc0ltcG9ydGVkXCI6dHJ1ZSxcIkNoaWxkcmVuXCI6W119LHtcIiRpZFwiOlwiMTdcIixcIkltcG9ydElkXCI6XCIxNlwiLFwiSXNJbXBvcnRlZFwiOnRydWUsXCJDaGlsZHJlblwiOltdfSx7XCIkaWRcIjpcIjE4XCIsXCJJbXBvcnRJZFwiOlwiMTdcIixcIklzSW1wb3J0ZWRcIjp0cnVlLFwiQ2hpbGRyZW5cIjpbXX0se1wiJGlkXCI6XCIxOVwiLFwiSW1wb3J0SWRcIjpcIjE4XCIsXCJJc0ltcG9ydGVkXCI6dHJ1ZSxcIkNoaWxkcmVuXCI6W119LHtcIiRpZFwiOlwiMjBcIixcIkltcG9ydElkXCI6XCIxOVwiLFwiSXNJbXBvcnRlZFwiOnRydWUsXCJDaGlsZHJlblwiOltdfSx7XCIkaWRcIjpcIjIxXCIsXCJJbXBvcnRJZFwiOlwiMjBcIixcIklzSW1wb3J0ZWRcIjp0cnVlLFwiQ2hpbGRyZW5cIjpbXX0se1wiJGlkXCI6XCIyMlwiLFwiSW1wb3J0SWRcIjpcIjIxXCIsXCJJc0ltcG9ydGVkXCI6dHJ1ZSxcIkNoaWxkcmVuXCI6W119LHtcIiRpZFwiOlwiMjNcIixcIkltcG9ydElkXCI6XCIyMlwiLFwiSXNJbXBvcnRlZFwiOnRydWUsXCJDaGlsZHJlblwiOltdfSx7XCIkaWRcIjpcIjI0XCIsXCJJbXBvcnRJZFwiOlwiMjNcIixcIklzSW1wb3J0ZWRcIjp0cnVlLFwiQ2hpbGRyZW5cIjpbXX0se1wiJGlkXCI6XCIyNVwiLFwiSW1wb3J0SWRcIjpcIjI0XCIsXCJJc0ltcG9ydGVkXCI6dHJ1ZSxcIkNoaWxkcmVuXCI6W119LHtcIiRpZFwiOlwiMjZcIixcIkltcG9ydElkXCI6XCIyNVwiLFwiSXNJbXBvcnRlZFwiOnRydWUsXCJDaGlsZHJlblwiOltdfSx7XCIkaWRcIjpcIjI3XCIsXCJJbXBvcnRJZFwiOlwiMjZcIixcIklzSW1wb3J0ZWRcIjp0cnVlLFwiQ2hpbGRyZW5cIjpbXX0se1wiJGlkXCI6XCIyOFwiLFwiSW1wb3J0SWRcIjpcIjI3XCIsXCJJc0ltcG9ydGVkXCI6dHJ1ZSxcIkNoaWxkcmVuXCI6W119LHtcIiRpZFwiOlwiMjlcIixcIkltcG9ydElkXCI6XCIyOFwiLFwiSXNJbXBvcnRlZFwiOnRydWUsXCJDaGlsZHJlblwiOltdfSx7XCIkaWRcIjpcIjMwXCIsXCJJbXBvcnRJZFwiOlwiMjlcIixcIklzSW1wb3J0ZWRcIjp0cnVlLFwiQ2hpbGRyZW5cIjpbXX0se1wiJGlkXCI6XCIzMVwiLFwiSW1wb3J0SWRcIjpcIjMwXCIsXCJJc0ltcG9ydGVkXCI6dHJ1ZSxcIkNoaWxkcmVuXCI6W119LHtcIiRpZFwiOlwiMzJcIixcIkltcG9ydElkXCI6XCIzMVwiLFwiSXNJbXBvcnRlZFwiOnRydWUsXCJDaGlsZHJlblwiOltdfSx7XCIkaWRcIjpcIjMzXCIsXCJJbXBvcnRJZFwiOlwiMzJcIixcIklzSW1wb3J0ZWRcIjp0cnVlLFwiQ2hpbGRyZW5cIjpbXX0se1wiJGlkXCI6XCIzNFwiLFwiSW1wb3J0SWRcIjpcIjMzXCIsXCJJc0ltcG9ydGVkXCI6dHJ1ZSxcIkNoaWxkcmVuXCI6W119LHtcIiRpZFwiOlwiMzVcIixcIkltcG9ydElkXCI6XCIzNFwiLFwiSXNJbXBvcnRlZFwiOnRydWUsXCJDaGlsZHJlblwiOltdfSx7XCIkaWRcIjpcIjM2XCIsXCJJbXBvcnRJZFwiOlwiMzVcIixcIklzSW1wb3J0ZWRcIjp0cnVlLFwiQ2hpbGRyZW5cIjpbXX0se1wiJGlkXCI6XCIzN1wiLFwiSW1wb3J0SWRcIjpcIjM2XCIsXCJJc0ltcG9ydGVkXCI6dHJ1ZSxcIkNoaWxkcmVuXCI6W119LHtcIiRpZFwiOlwiMzhcIixcIkltcG9ydElkXCI6XCIzN1wiLFwiSXNJbXBvcnRlZFwiOnRydWUsXCJDaGlsZHJlblwiOltdfSx7XCIkaWRcIjpcIjM5XCIsXCJJbXBvcnRJZFwiOlwiMzhcIixcIklzSW1wb3J0ZWRcIjp0cnVlLFwiQ2hpbGRyZW5cIjpbXX0se1wiJGlkXCI6XCI0MFwiLFwiSW1wb3J0SWRcIjpcIjM5XCIsXCJJc0ltcG9ydGVkXCI6dHJ1ZSxcIkNoaWxkcmVuXCI6W119LHtcIiRpZFwiOlwiNDFcIixcIkltcG9ydElkXCI6XCI0MFwiLFwiSXNJbXBvcnRlZFwiOnRydWUsXCJDaGlsZHJlblwiOltdfSx7XCIkaWRcIjpcIjQyXCIsXCJJbXBvcnRJZFwiOlwiNDFcIixcIklzSW1wb3J0ZWRcIjp0cnVlLFwiQ2hpbGRyZW5cIjpbXX0se1wiJGlkXCI6XCI0M1wiLFwiSW1wb3J0SWRcIjpcIjQyXCIsXCJJc0ltcG9ydGVkXCI6dHJ1ZSxcIkNoaWxkcmVuXCI6W119LHtcIiRpZFwiOlwiNDRcIixcIkltcG9ydElkXCI6XCI0M1wiLFwiSXNJbXBvcnRlZFwiOnRydWUsXCJDaGlsZHJlblwiOltdfSx7XCIkaWRcIjpcIjQ1XCIsXCJJbXBvcnRJZFwiOlwiNDRcIixcIklzSW1wb3J0ZWRcIjp0cnVlLFwiQ2hpbGRyZW5cIjpbXX0se1wiJGlkXCI6XCI0NlwiLFwiSW1wb3J0SWRcIjpcIjQ1XCIsXCJJc0ltcG9ydGVkXCI6dHJ1ZSxcIkNoaWxkcmVuXCI6W119LHtcIiRpZFwiOlwiNDdcIixcIkltcG9ydElkXCI6XCI0NlwiLFwiSXNJbXBvcnRlZFwiOnRydWUsXCJDaGlsZHJlblwiOltdfSx7XCIkaWRcIjpcIjQ4XCIsXCJJbXBvcnRJZFwiOlwiNDdcIixcIklzSW1wb3J0ZWRcIjp0cnVlLFwiQ2hpbGRyZW5cIjpbXX0se1wiJGlkXCI6XCI0OVwiLFwiSW1wb3J0SWRcIjpcIjQ4XCIsXCJJc0ltcG9ydGVkXCI6dHJ1ZSxcIkNoaWxkcmVuXCI6W119LHtcIiRpZFwiOlwiNTBcIixcIkltcG9ydElkXCI6XCI0OVwiLFwiSXNJbXBvcnRlZFwiOnRydWUsXCJDaGlsZHJlblwiOltdfSx7XCIkaWRcIjpcIjUxXCIsXCJJbXBvcnRJZFwiOlwiNTBcIixcIklzSW1wb3J0ZWRcIjp0cnVlLFwiQ2hpbGRyZW5cIjpbXX0se1wiJGlkXCI6XCI1MlwiLFwiSW1wb3J0SWRcIjpcIjUxXCIsXCJJc0ltcG9ydGVkXCI6dHJ1ZSxcIkNoaWxkcmVuXCI6W119LHtcIiRpZFwiOlwiNTNcIixcIkltcG9ydElkXCI6XCI1MlwiLFwiSXNJbXBvcnRlZFwiOnRydWUsXCJDaGlsZHJlblwiOltdfSx7XCIkaWRcIjpcIjU0XCIsXCJJbXBvcnRJZFwiOlwiNTNcIixcIklzSW1wb3J0ZWRcIjp0cnVlLFwiQ2hpbGRyZW5cIjpbXX0se1wiJGlkXCI6XCI1NVwiLFwiSW1wb3J0SWRcIjpcIjU0XCIsXCJJc0ltcG9ydGVkXCI6dHJ1ZSxcIkNoaWxkcmVuXCI6W119LHtcIiRpZFwiOlwiNTZcIixcIkltcG9ydElkXCI6XCI1NVwiLFwiSXNJbXBvcnRlZFwiOnRydWUsXCJDaGlsZHJlblwiOltdfSx7XCIkaWRcIjpcIjU3XCIsXCJJbXBvcnRJZFwiOlwiNTZcIixcIklzSW1wb3J0ZWRcIjp0cnVlLFwiQ2hpbGRyZW5cIjpbXX0se1wiJGlkXCI6XCI1OFwiLFwiSW1wb3J0SWRcIjpcIjU3XCIsXCJJc0ltcG9ydGVkXCI6dHJ1ZSxcIkNoaWxkcmVuXCI6W119LHtcIiRpZFwiOlwiNTlcIixcIkltcG9ydElkXCI6XCI1OFwiLFwiSXNJbXBvcnRlZFwiOnRydWUsXCJDaGlsZHJlblwiOltdfSx7XCIkaWRcIjpcIjYwXCIsXCJJbXBvcnRJZFwiOlwiNTlcIixcIklzSW1wb3J0ZWRcIjp0cnVlLFwiQ2hpbGRyZW5cIjpbXX0se1wiJGlkXCI6XCI2MVwiLFwiSW1wb3J0SWRcIjpcIjYwXCIsXCJJc0ltcG9ydGVkXCI6dHJ1ZSxcIkNoaWxkcmVuXCI6W119LHtcIiRpZFwiOlwiNjJcIixcIkltcG9ydElkXCI6XCI2MVwiLFwiSXNJbXBvcnRlZFwiOnRydWUsXCJDaGlsZHJlblwiOltdfSx7XCIkaWRcIjpcIjYzXCIsXCJJbXBvcnRJZFwiOlwiNjJcIixcIklzSW1wb3J0ZWRcIjp0cnVlLFwiQ2hpbGRyZW5cIjpbXX0se1wiJGlkXCI6XCI2NFwiLFwiSW1wb3J0SWRcIjpcIjYzXCIsXCJJc0ltcG9ydGVkXCI6dHJ1ZSxcIkNoaWxkcmVuXCI6W119LHtcIiRpZFwiOlwiNjVcIixcIkltcG9ydElkXCI6XCI2NFwiLFwiSXNJbXBvcnRlZFwiOnRydWUsXCJDaGlsZHJlblwiOltdfSx7XCIkaWRcIjpcIjY2XCIsXCJJbXBvcnRJZFwiOlwiNjVcIixcIklzSW1wb3J0ZWRcIjp0cnVlLFwiQ2hpbGRyZW5cIjpbXX0se1wiJGlkXCI6XCI2N1wiLFwiSW1wb3J0SWRcIjpcIjY2XCIsXCJJc0ltcG9ydGVkXCI6dHJ1ZSxcIkNoaWxkcmVuXCI6W119LHtcIiRpZFwiOlwiNjhcIixcIkltcG9ydElkXCI6XCI2N1wiLFwiSXNJbXBvcnRlZFwiOnRydWUsXCJDaGlsZHJlblwiOltdfSx7XCIkaWRcIjpcIjY5XCIsXCJJbXBvcnRJZFwiOlwiNjhcIixcIklzSW1wb3J0ZWRcIjp0cnVlLFwiQ2hpbGRyZW5cIjpbXX0se1wiJGlkXCI6XCI3MFwiLFwiSW1wb3J0SWRcIjpcIjY5XCIsXCJJc0ltcG9ydGVkXCI6dHJ1ZSxcIkNoaWxkcmVuXCI6W119LHtcIiRpZFwiOlwiNzFcIixcIkltcG9ydElkXCI6XCI3MFwiLFwiSXNJbXBvcnRlZFwiOnRydWUsXCJDaGlsZHJlblwiOltdfSx7XCIkaWRcIjpcIjcyXCIsXCJJbXBvcnRJZFwiOlwiNzFcIixcIklzSW1wb3J0ZWRcIjp0cnVlLFwiQ2hpbGRyZW5cIjpbXX0se1wiJGlkXCI6XCI3M1wiLFwiSW1wb3J0SWRcIjpcIjcyXCIsXCJJc0ltcG9ydGVkXCI6dHJ1ZSxcIkNoaWxkcmVuXCI6W119LHtcIiRpZFwiOlwiNzRcIixcIkltcG9ydElkXCI6XCI3M1wiLFwiSXNJbXBvcnRlZFwiOnRydWUsXCJDaGlsZHJlblwiOltdfSx7XCIkaWRcIjpcIjc1XCIsXCJJbXBvcnRJZFwiOlwiNzRcIixcIklzSW1wb3J0ZWRcIjp0cnVlLFwiQ2hpbGRyZW5cIjpbXX0se1wiJGlkXCI6XCI3NlwiLFwiSW1wb3J0SWRcIjpcIjc1XCIsXCJJc0ltcG9ydGVkXCI6dHJ1ZSxcIkNoaWxkcmVuXCI6W119LHtcIiRpZFwiOlwiNzdcIixcIkltcG9ydElkXCI6XCI3NlwiLFwiSXNJbXBvcnRlZFwiOnRydWUsXCJDaGlsZHJlblwiOltdfSx7XCIkaWRcIjpcIjc4XCIsXCJJbXBvcnRJZFwiOlwiNzdcIixcIklzSW1wb3J0ZWRcIjp0cnVlLFwiQ2hpbGRyZW5cIjpbXX0se1wiJGlkXCI6XCI3OVwiLFwiSW1wb3J0SWRcIjpcIjc4XCIsXCJJc0ltcG9ydGVkXCI6dHJ1ZSxcIkNoaWxkcmVuXCI6W119LHtcIiRpZFwiOlwiODBcIixcIkltcG9ydElkXCI6XCI3OVwiLFwiSXNJbXBvcnRlZFwiOnRydWUsXCJDaGlsZHJlblwiOltdfSx7XCIkaWRcIjpcIjgxXCIsXCJJbXBvcnRJZFwiOlwiODBcIixcIklzSW1wb3J0ZWRcIjp0cnVlLFwiQ2hpbGRyZW5cIjpbXX0se1wiJGlkXCI6XCI4MlwiLFwiSW1wb3J0SWRcIjpcIjgxXCIsXCJJc0ltcG9ydGVkXCI6dHJ1ZSxcIkNoaWxkcmVuXCI6W119LHtcIiRpZFwiOlwiODNcIixcIkltcG9ydElkXCI6XCI4MlwiLFwiSXNJbXBvcnRlZFwiOnRydWUsXCJDaGlsZHJlblwiOltdfSx7XCIkaWRcIjpcIjg0XCIsXCJJbXBvcnRJZFwiOlwiODNcIixcIklzSW1wb3J0ZWRcIjp0cnVlLFwiQ2hpbGRyZW5cIjpbXX0se1wiJGlkXCI6XCI4NVwiLFwiSW1wb3J0SWRcIjpcIjg0XCIsXCJJc0ltcG9ydGVkXCI6dHJ1ZSxcIkNoaWxkcmVuXCI6W119LHtcIiRpZFwiOlwiODZcIixcIkltcG9ydElkXCI6XCI4NVwiLFwiSXNJbXBvcnRlZFwiOnRydWUsXCJDaGlsZHJlblwiOltdfSx7XCIkaWRcIjpcIjg3XCIsXCJJbXBvcnRJZFwiOlwiODZcIixcIklzSW1wb3J0ZWRcIjp0cnVlLFwiQ2hpbGRyZW5cIjpbXX0se1wiJGlkXCI6XCI4OFwiLFwiSW1wb3J0SWRcIjpcIjg3XCIsXCJJc0ltcG9ydGVkXCI6dHJ1ZSxcIkNoaWxkcmVuXCI6W119LHtcIiRpZFwiOlwiODlcIixcIkltcG9ydElkXCI6XCI4OFwiLFwiSXNJbXBvcnRlZFwiOnRydWUsXCJDaGlsZHJlblwiOltdfSx7XCIkaWRcIjpcIjkwXCIsXCJJbXBvcnRJZFwiOlwiODlcIixcIklzSW1wb3J0ZWRcIjp0cnVlLFwiQ2hpbGRyZW5cIjpbXX0se1wiJGlkXCI6XCI5MVwiLFwiSW1wb3J0SWRcIjpcIjkwXCIsXCJJc0ltcG9ydGVkXCI6dHJ1ZSxcIkNoaWxkcmVuXCI6W119LHtcIiRpZFwiOlwiOTJcIixcIkltcG9ydElkXCI6XCI5MVwiLFwiSXNJbXBvcnRlZFwiOnRydWUsXCJDaGlsZHJlblwiOltdfSx7XCIkaWRcIjpcIjkzXCIsXCJJbXBvcnRJZFwiOlwiOTJcIixcIklzSW1wb3J0ZWRcIjp0cnVlLFwiQ2hpbGRyZW5cIjpbXX0se1wiJGlkXCI6XCI5NFwiLFwiSW1wb3J0SWRcIjpcIjkzXCIsXCJJc0ltcG9ydGVkXCI6dHJ1ZSxcIkNoaWxkcmVuXCI6W119XX19IiwiQ29sdW1uc01hcHBpbmciOiJbe1wiJGlkXCI6XCIxXCIsXCJTZWxlY3RlZE1hcHBpbmdcIjo4LFwiQ29sdW1uSGVhZGVyXCI6XCJDb2x1bW4wXCIsXCJDb2x1bW5GcmllbmRseU5hbWVcIjpcIklEXCJ9LHtcIiRpZFwiOlwiMlwiLFwiU2VsZWN0ZWRNYXBwaW5nXCI6MixcIkNvbHVtbkhlYWRlclwiOlwiQ29sdW1uMVwiLFwiQ29sdW1uRnJpZW5kbHlOYW1lXCI6XCJOYW1lXCJ9LHtcIiRpZFwiOlwiM1wiLFwiU2VsZWN0ZWRNYXBwaW5nXCI6MyxcIkNvbHVtbkhlYWRlclwiOlwiQ29sdW1uMlwiLFwiQ29sdW1uRnJpZW5kbHlOYW1lXCI6XCJTdGFydFwifSx7XCIkaWRcIjpcIjRcIixcIlNlbGVjdGVkTWFwcGluZ1wiOjQsXCJDb2x1bW5IZWFkZXJcIjpcIkNvbHVtbjNcIixcIkNvbHVtbkZyaWVuZGx5TmFtZVwiOlwiRmluaXNoXCJ9LHtcIiRpZFwiOlwiNVwiLFwiU2VsZWN0ZWRNYXBwaW5nXCI6NSxcIkNvbHVtbkhlYWRlclwiOlwiQ29sdW1uNlwiLFwiQ29sdW1uRnJpZW5kbHlOYW1lXCI6XCIlIENvbXBsZXRlXCJ9LHtcIiRpZFwiOlwiNlwiLFwiU2VsZWN0ZWRNYXBwaW5nXCI6MSxcIkNvbHVtbkhlYWRlclwiOlwiQ29sdW1uN1wiLFwiQ29sdW1uRnJpZW5kbHlOYW1lXCI6XCJTb2Z0d2FyZSBQcm9kdWN0XCJ9LHtcIiRpZFwiOlwiN1wiLFwiU2VsZWN0ZWRNYXBwaW5nXCI6NyxcIkNvbHVtbkhlYWRlclwiOlwiQ29sdW1uOFwiLFwiQ29sdW1uRnJpZW5kbHlOYW1lXCI6XCJTb2Z0d2FyZSBWZXJzaW9uXCJ9XSIsIkhlYWRlclJvd0luZGV4IjoiMCIsIk1zZVN5bmNCeVVpZCI6IlRydWU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UmVjZW50Q29sb3JzQ29sbGVjdGlvbiI6IltcIiNGRjAwMDAwMFwiLFwiI0ZGMDA3MkJDXCIsXCIjRkZFRDdEMzFcIixcIiNGRjcwQUQ0N1wiLFwiI0ZGQjIwRTEyXCIsXCIjRkY2RjMxOThcIixcIiNGRjczNzM3M1wiXSIsIlVwZGF0ZVNjYWxlRm9ySW1wb3J0ZWRUaW1lbGluZSI6IkZhbHNlIn0sIlNldHRpbmdzIjp7IiRpZCI6IjQyNTgiLCJJbXBhT3B0aW9ucyI6eyIkaWQiOiI0MjU5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lxcXFxmaWxlci5ybXMuaW50ZXJuXFxwcm9qZWN0c1xcT1RMIE1hcmtldGluZ1xcQmxvZ1xcQmxvZyBwb3N0c1xcSW5kdXN0cnkgdGVtcGxhdGVzXFxJVFNcXFNvZnR3YXJlIFByb2R1Y3QgRGV2ZWxvcG1lbnQgUGxhbi54bHN4IiwiVGltZUNvbmZpZ3VyYXRpb24iOnsiJGlkIjoiNDI2MC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1-19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LEFTENDCAPSMARGINLEFT" val="96.8517350157728"/>
  <p:tag name="OTLTIMEBANDRESERVEDLEFTAREAWIDTH" val="69.186119873817"/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1-19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LEFTENDCAPSMARGINLEFT" val="96.8517350157728"/>
  <p:tag name="OTLTIMEBANDRESERVEDLEFTAREAWIDTH" val="69.186119873817"/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1-19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LEFTENDCAPSMARGINLEFT" val="96.8517350157728"/>
  <p:tag name="OTLTIMEBANDRESERVEDLEFTAREAWIDTH" val="69.186119873817"/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7-15T00:00:00.0000000"/>
  <p:tag name="OTLENDDATE" val="2019-08-23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8-26T00:00:00.0000000"/>
  <p:tag name="OTLENDDATE" val="2019-10-25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0-28T00:00:00.0000000"/>
  <p:tag name="OTLENDDATE" val="2020-01-17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1-20T00:00:00.0000000"/>
  <p:tag name="OTLENDDATE" val="2020-03-20T23:59:00.0000000"/>
  <p:tag name="OTLDURATIONFORMAT" val="day"/>
  <p:tag name="OTLSPACING" val="3"/>
  <p:tag name="OTLSHAPETHICKNESSTYPE" val="Regular"/>
  <p:tag name="OTLPERCENTAGE" val="40"/>
  <p:tag name="OTLMARKERSHAPE" val="OTL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3-23T00:00:00.0000000"/>
  <p:tag name="OTLENDDATE" val="2020-04-03T23:59:00.0000000"/>
  <p:tag name="OTLDURATIONFORMAT" val="day"/>
  <p:tag name="OTLSPACING" val="3"/>
  <p:tag name="OTLSHAPETHICKNESSTYPE" val="Regular"/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06T00:00:00.0000000"/>
  <p:tag name="OTLENDDATE" val="2021-03-05T23:59:00.0000000"/>
  <p:tag name="OTLDURATIONFORMAT" val="day"/>
  <p:tag name="OTLSPACING" val="3"/>
  <p:tag name="OTLSHAPETHICKNESSTYPE" val="Regular"/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0-28T00:00:00.0000000"/>
  <p:tag name="OTLENDDATE" val="2019-12-06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2-09T00:00:00.0000000"/>
  <p:tag name="OTLENDDATE" val="2020-02-28T23:59:00.0000000"/>
  <p:tag name="OTLDURATIONFORMAT" val="day"/>
  <p:tag name="OTLSPACING" val="3"/>
  <p:tag name="OTLSHAPETHICKNESSTYPE" val="Regular"/>
  <p:tag name="OTLPERCENTAGE" val="75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2-10T00:00:00.0000000"/>
  <p:tag name="OTLENDDATE" val="2020-06-12T23:59:00.0000000"/>
  <p:tag name="OTLDURATIONFORMAT" val="day"/>
  <p:tag name="OTLSPACING" val="3"/>
  <p:tag name="OTLSHAPETHICKNESSTYPE" val="Regular"/>
  <p:tag name="OTLPERCENTAGE" val="10"/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6-15T00:00:00.0000000"/>
  <p:tag name="OTLENDDATE" val="2020-08-14T23:59:00.0000000"/>
  <p:tag name="OTLDURATIONFORMAT" val="day"/>
  <p:tag name="OTLSPACING" val="3"/>
  <p:tag name="OTLSHAPETHICKNESSTYPE" val="Regular"/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8-17T00:00:00.0000000"/>
  <p:tag name="OTLENDDATE" val="2020-08-28T23:59:00.0000000"/>
  <p:tag name="OTLDURATIONFORMAT" val="day"/>
  <p:tag name="OTLSPACING" val="3"/>
  <p:tag name="OTLSHAPETHICKNESSTYPE" val="Regular"/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8-31T00:00:00.0000000"/>
  <p:tag name="OTLENDDATE" val="2021-07-30T23:59:00.0000000"/>
  <p:tag name="OTLDURATIONFORMAT" val="day"/>
  <p:tag name="OTLSPACING" val="3"/>
  <p:tag name="OTLSHAPETHICKNESSTYPE" val="Regular"/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2-10T00:00:00.0000000"/>
  <p:tag name="OTLENDDATE" val="2020-03-20T23:59:00.0000000"/>
  <p:tag name="OTLDURATIONFORMAT" val="day"/>
  <p:tag name="OTLSPACING" val="3"/>
  <p:tag name="OTLSHAPETHICKNESSTYPE" val="Regular"/>
  <p:tag name="OTLPERCENTAGE" val="30"/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3-23T00:00:00.0000000"/>
  <p:tag name="OTLENDDATE" val="2020-05-22T23:59:00.0000000"/>
  <p:tag name="OTLDURATIONFORMAT" val="day"/>
  <p:tag name="OTLSPACING" val="3"/>
  <p:tag name="OTLSHAPETHICKNESSTYPE" val="Regular"/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5-25T00:00:00.0000000"/>
  <p:tag name="OTLENDDATE" val="2020-08-14T23:59:00.0000000"/>
  <p:tag name="OTLDURATIONFORMAT" val="day"/>
  <p:tag name="OTLSPACING" val="3"/>
  <p:tag name="OTLSHAPETHICKNESSTYPE" val="Regular"/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8-17T00:00:00.0000000"/>
  <p:tag name="OTLENDDATE" val="2020-09-25T23:59:00.0000000"/>
  <p:tag name="OTLDURATIONFORMAT" val="day"/>
  <p:tag name="OTLSPACING" val="3"/>
  <p:tag name="OTLSHAPETHICKNESSTYPE" val="Regular"/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9-28T00:00:00.0000000"/>
  <p:tag name="OTLENDDATE" val="2020-10-09T23:59:00.0000000"/>
  <p:tag name="OTLDURATIONFORMAT" val="day"/>
  <p:tag name="OTLSPACING" val="3"/>
  <p:tag name="OTLSHAPETHICKNESSTYPE" val="Regular"/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0-12T00:00:00.0000000"/>
  <p:tag name="OTLENDDATE" val="2021-09-10T23:59:00.0000000"/>
  <p:tag name="OTLDURATIONFORMAT" val="day"/>
  <p:tag name="OTLSPACING" val="3"/>
  <p:tag name="OTLSHAPETHICKNESSTYPE" val="Regular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8-22T00:00:00.0000000"/>
  <p:tag name="OTLENDDATE" val="2019-10-02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0-03T00:00:00.0000000"/>
  <p:tag name="OTLENDDATE" val="2019-12-04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2-05T00:00:00.0000000"/>
  <p:tag name="OTLENDDATE" val="2020-02-26T23:59:00.0000000"/>
  <p:tag name="OTLDURATIONFORMAT" val="day"/>
  <p:tag name="OTLSPACING" val="3"/>
  <p:tag name="OTLSHAPETHICKNESSTYPE" val="Regular"/>
  <p:tag name="OTLPERCENTAGE" val="90"/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2-27T00:00:00.0000000"/>
  <p:tag name="OTLENDDATE" val="2020-04-29T23:59:00.0000000"/>
  <p:tag name="OTLDURATIONFORMAT" val="day"/>
  <p:tag name="OTLSPACING" val="3"/>
  <p:tag name="OTLSHAPETHICKNESSTYPE" val="Regular"/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30T00:00:00.0000000"/>
  <p:tag name="OTLENDDATE" val="2020-05-13T23:59:00.0000000"/>
  <p:tag name="OTLDURATIONFORMAT" val="day"/>
  <p:tag name="OTLSPACING" val="3"/>
  <p:tag name="OTLSHAPETHICKNESSTYPE" val="Regular"/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5-14T00:00:00.0000000"/>
  <p:tag name="OTLENDDATE" val="2021-04-14T23:59:00.0000000"/>
  <p:tag name="OTLDURATIONFORMAT" val="day"/>
  <p:tag name="OTLSPACING" val="3"/>
  <p:tag name="OTLSHAPETHICKNESSTYPE" val="Regular"/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2-05T00:00:00.0000000"/>
  <p:tag name="OTLENDDATE" val="2020-01-15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1-16T00:00:00.0000000"/>
  <p:tag name="OTLENDDATE" val="2020-04-08T23:59:00.0000000"/>
  <p:tag name="OTLDURATIONFORMAT" val="day"/>
  <p:tag name="OTLSPACING" val="3"/>
  <p:tag name="OTLSHAPETHICKNESSTYPE" val="Regular"/>
  <p:tag name="OTLPERCENTAGE" val="50"/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09T00:00:00.0000000"/>
  <p:tag name="OTLENDDATE" val="2020-09-23T23:59:00.0000000"/>
  <p:tag name="OTLDURATIONFORMAT" val="day"/>
  <p:tag name="OTLSPACING" val="3"/>
  <p:tag name="OTLSHAPETHICKNESSTYPE" val="Regular"/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9-24T00:00:00.0000000"/>
  <p:tag name="OTLENDDATE" val="2020-11-25T23:59:00.0000000"/>
  <p:tag name="OTLDURATIONFORMAT" val="day"/>
  <p:tag name="OTLSPACING" val="3"/>
  <p:tag name="OTLSHAPETHICKNESSTYPE" val="Regular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26T00:00:00.0000000"/>
  <p:tag name="OTLENDDATE" val="2020-12-09T23:59:00.0000000"/>
  <p:tag name="OTLDURATIONFORMAT" val="day"/>
  <p:tag name="OTLSPACING" val="3"/>
  <p:tag name="OTLSHAPETHICKNESSTYPE" val="Regular"/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10-27T23:59:00.0000000"/>
  <p:tag name="OTLDURATIONFORMAT" val="day"/>
  <p:tag name="OTLSPACING" val="3"/>
  <p:tag name="OTLSHAPETHICKNESSTYPE" val="Regular"/>
  <p:tag name="OTLSTARTDATE" val="2020-12-09T00:00:00.0000000Z"/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09T00:00:00.0000000"/>
  <p:tag name="OTLENDDATE" val="2020-05-20T23:59:00.0000000"/>
  <p:tag name="OTLDURATIONFORMAT" val="day"/>
  <p:tag name="OTLSPACING" val="3"/>
  <p:tag name="OTLSHAPETHICKNESSTYPE" val="Regular"/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5-21T00:00:00.0000000"/>
  <p:tag name="OTLENDDATE" val="2020-07-22T23:59:00.0000000"/>
  <p:tag name="OTLDURATIONFORMAT" val="day"/>
  <p:tag name="OTLSPACING" val="3"/>
  <p:tag name="OTLSHAPETHICKNESSTYPE" val="Regular"/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7-23T00:00:00.0000000"/>
  <p:tag name="OTLENDDATE" val="2020-11-25T23:59:00.0000000"/>
  <p:tag name="OTLDURATIONFORMAT" val="day"/>
  <p:tag name="OTLSPACING" val="3"/>
  <p:tag name="OTLSHAPETHICKNESSTYPE" val="Regular"/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26T00:00:00.0000000"/>
  <p:tag name="OTLENDDATE" val="2021-02-17T23:59:00.0000000"/>
  <p:tag name="OTLDURATIONFORMAT" val="day"/>
  <p:tag name="OTLSPACING" val="3"/>
  <p:tag name="OTLSHAPETHICKNESSTYPE" val="Regular"/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18T00:00:00.0000000"/>
  <p:tag name="OTLENDDATE" val="2021-03-03T23:59:00.0000000"/>
  <p:tag name="OTLDURATIONFORMAT" val="day"/>
  <p:tag name="OTLSPACING" val="3"/>
  <p:tag name="OTLSHAPETHICKNESSTYPE" val="Regular"/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1-19T23:59:00.0000000"/>
  <p:tag name="OTLDURATIONFORMAT" val="day"/>
  <p:tag name="OTLSPACING" val="3"/>
  <p:tag name="OTLSHAPETHICKNESSTYPE" val="Regular"/>
  <p:tag name="OTLSTARTDATE" val="2021-03-03T00:00:00.0000000Z"/>
  <p:tag name="OTLMARKERSHAPE" val="OTL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9-05T00:00:00.0000000"/>
  <p:tag name="OTLENDDATE" val="2019-10-16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0-17T00:00:00.0000000"/>
  <p:tag name="OTLENDDATE" val="2019-12-18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2-19T00:00:00.0000000"/>
  <p:tag name="OTLENDDATE" val="2020-02-19T23:59:00.0000000"/>
  <p:tag name="OTLDURATIONFORMAT" val="day"/>
  <p:tag name="OTLSPACING" val="3"/>
  <p:tag name="OTLSHAPETHICKNESSTYPE" val="Regular"/>
  <p:tag name="OTLPERCENTAGE" val="75"/>
  <p:tag name="OTLMARKERSHAPE" val="OTL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2-20T00:00:00.0000000"/>
  <p:tag name="OTLENDDATE" val="2020-04-22T23:59:00.0000000"/>
  <p:tag name="OTLDURATIONFORMAT" val="day"/>
  <p:tag name="OTLSPACING" val="3"/>
  <p:tag name="OTLSHAPETHICKNESSTYPE" val="Regular"/>
  <p:tag name="OTLMARKERSHAPE" val="OT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23T00:00:00.0000000"/>
  <p:tag name="OTLENDDATE" val="2020-05-06T23:59:00.0000000"/>
  <p:tag name="OTLDURATIONFORMAT" val="day"/>
  <p:tag name="OTLSPACING" val="3"/>
  <p:tag name="OTLSHAPETHICKNESSTYPE" val="Regular"/>
  <p:tag name="OTLMARKERSHAPE" val="OTL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5-07T00:00:00.0000000"/>
  <p:tag name="OTLENDDATE" val="2021-04-07T23:59:00.0000000"/>
  <p:tag name="OTLDURATIONFORMAT" val="day"/>
  <p:tag name="OTLSPACING" val="3"/>
  <p:tag name="OTLSHAPETHICKNESSTYPE" val="Regular"/>
  <p:tag name="OTLMARKERSHAPE" val="OTL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2-19T00:00:00.0000000"/>
  <p:tag name="OTLENDDATE" val="2020-01-29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1-30T00:00:00.0000000"/>
  <p:tag name="OTLENDDATE" val="2020-04-22T23:59:00.0000000"/>
  <p:tag name="OTLDURATIONFORMAT" val="day"/>
  <p:tag name="OTLSPACING" val="3"/>
  <p:tag name="OTLSHAPETHICKNESSTYPE" val="Regular"/>
  <p:tag name="OTLPERCENTAGE" val="30"/>
  <p:tag name="OTLMARKERSHAPE" val="OTL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23T00:00:00.0000000"/>
  <p:tag name="OTLENDDATE" val="2020-08-26T23:59:00.0000000"/>
  <p:tag name="OTLDURATIONFORMAT" val="day"/>
  <p:tag name="OTLSPACING" val="3"/>
  <p:tag name="OTLSHAPETHICKNESSTYPE" val="Regular"/>
  <p:tag name="OTLMARKERSHAPE" val="OTL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8-27T00:00:00.0000000"/>
  <p:tag name="OTLENDDATE" val="2020-12-09T23:59:00.0000000"/>
  <p:tag name="OTLDURATIONFORMAT" val="day"/>
  <p:tag name="OTLSPACING" val="3"/>
  <p:tag name="OTLSHAPETHICKNESSTYPE" val="Regular"/>
  <p:tag name="OTLMARKERSHAPE" val="OTL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2-10T00:00:00.0000000"/>
  <p:tag name="OTLENDDATE" val="2020-12-23T23:59:00.0000000"/>
  <p:tag name="OTLDURATIONFORMAT" val="day"/>
  <p:tag name="OTLSPACING" val="3"/>
  <p:tag name="OTLSHAPETHICKNESSTYPE" val="Regular"/>
  <p:tag name="OTLMARKERSHAPE" val="OTL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2-24T00:00:00.0000000"/>
  <p:tag name="OTLENDDATE" val="2021-11-24T23:59:00.0000000"/>
  <p:tag name="OTLDURATIONFORMAT" val="day"/>
  <p:tag name="OTLSPACING" val="3"/>
  <p:tag name="OTLSHAPETHICKNESSTYPE" val="Regular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4-23T00:00:00.0000000"/>
  <p:tag name="OTLENDDATE" val="2020-06-03T23:59:00.0000000"/>
  <p:tag name="OTLDURATIONFORMAT" val="day"/>
  <p:tag name="OTLSPACING" val="3"/>
  <p:tag name="OTLSHAPETHICKNESSTYPE" val="Regular"/>
  <p:tag name="OTLMARKERSHAPE" val="OTL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6-04T00:00:00.0000000"/>
  <p:tag name="OTLENDDATE" val="2020-07-15T23:59:00.0000000"/>
  <p:tag name="OTLDURATIONFORMAT" val="day"/>
  <p:tag name="OTLSPACING" val="3"/>
  <p:tag name="OTLSHAPETHICKNESSTYPE" val="Regular"/>
  <p:tag name="OTLMARKERSHAPE" val="OTL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7-16T00:00:00.0000000"/>
  <p:tag name="OTLENDDATE" val="2020-09-16T23:59:00.0000000"/>
  <p:tag name="OTLDURATIONFORMAT" val="day"/>
  <p:tag name="OTLSPACING" val="3"/>
  <p:tag name="OTLSHAPETHICKNESSTYPE" val="Regular"/>
  <p:tag name="OTLMARKERSHAPE" val="OTL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9-17T00:00:00.0000000"/>
  <p:tag name="OTLENDDATE" val="2020-11-18T23:59:00.0000000"/>
  <p:tag name="OTLDURATIONFORMAT" val="day"/>
  <p:tag name="OTLSPACING" val="3"/>
  <p:tag name="OTLSHAPETHICKNESSTYPE" val="Regular"/>
  <p:tag name="OTLMARKERSHAPE" val="OTL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19T00:00:00.0000000"/>
  <p:tag name="OTLENDDATE" val="2020-12-02T23:59:00.0000000"/>
  <p:tag name="OTLDURATIONFORMAT" val="day"/>
  <p:tag name="OTLSPACING" val="3"/>
  <p:tag name="OTLSHAPETHICKNESSTYPE" val="Regular"/>
  <p:tag name="OTLMARKERSHAPE" val="OTL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2-03T00:00:00.0000000"/>
  <p:tag name="OTLENDDATE" val="2021-11-03T23:59:00.0000000"/>
  <p:tag name="OTLDURATIONFORMAT" val="day"/>
  <p:tag name="OTLSPACING" val="3"/>
  <p:tag name="OTLSHAPETHICKNESSTYPE" val="Regular"/>
  <p:tag name="OTLMARKERSHAPE" val="OTL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22T00:00:00.0000000"/>
  <p:tag name="OTLENDDATE" val="2019-04-26T23:59:00.0000000"/>
  <p:tag name="OTLDURATIONFORMAT" val="day"/>
  <p:tag name="OTLSPACING" val="3"/>
  <p:tag name="OTLSHAPETHICKNESSTYPE" val="Thin"/>
  <p:tag name="OTLMARKERSHAPE" val="OTL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08T00:00:00.0000000"/>
  <p:tag name="OTLENDDATE" val="2019-04-12T23:59:00.0000000"/>
  <p:tag name="OTLDURATIONFORMAT" val="day"/>
  <p:tag name="OTLSPACING" val="3"/>
  <p:tag name="OTLSHAPETHICKNESSTYPE" val="Thin"/>
  <p:tag name="OTLMARKERSHAPE" val="OTL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4-15T00:00:00.0000000"/>
  <p:tag name="OTLENDDATE" val="2019-04-19T23:59:00.0000000"/>
  <p:tag name="OTLDURATIONFORMAT" val="day"/>
  <p:tag name="OTLSPACING" val="3"/>
  <p:tag name="OTLSHAPETHICKNESSTYPE" val="Thin"/>
  <p:tag name="OTLMARKERSHAPE" val="OTL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3-20T23:59:00.0000000"/>
  <p:tag name="OTLPOSITIONONTASK" val="Above"/>
  <p:tag name="OTLRELATEDTASKID" val="339aa21f-9cf7-44f7-bb3d-ced98eeaa946"/>
  <p:tag name="OTLMARKERSHAPE" val="OTL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19-10-28T23:59:00.0000000"/>
  <p:tag name="OTLPOSITIONONTASK" val="Above"/>
  <p:tag name="OTLRELATEDTASKID" val="76096dec-e4a0-4a99-a6ba-e22e78d5020b"/>
  <p:tag name="OTLMARKERSHAPE" val="OTL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1-20T23:59:00.0000000"/>
  <p:tag name="OTLPOSITIONONTASK" val="Above"/>
  <p:tag name="OTLRELATEDTASKID" val="339aa21f-9cf7-44f7-bb3d-ced98eeaa946"/>
  <p:tag name="OTLMARKERSHAPE" val="OTL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2-10T23:59:00.0000000"/>
  <p:tag name="OTLPOSITIONONTASK" val="Above"/>
  <p:tag name="OTLRELATEDTASKID" val="6b9008b7-b1d4-4108-8e21-57aa65b1972b"/>
  <p:tag name="OTLMARKERSHAPE" val="OTL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6-12T23:59:00.0000000"/>
  <p:tag name="OTLPOSITIONONTASK" val="Above"/>
  <p:tag name="OTLRELATEDTASKID" val="c6017078-e646-4a8d-8119-720294ac5210"/>
  <p:tag name="OTLMARKERSHAPE" val="OTL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8-14T23:59:00.0000000"/>
  <p:tag name="OTLPOSITIONONTASK" val="Above"/>
  <p:tag name="OTLRELATEDTASKID" val="fcb0ee92-fe1c-4b34-8a06-bdfb469e3660"/>
  <p:tag name="OTLMARKERSHAPE" val="OTL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8-14T23:59:00.0000000"/>
  <p:tag name="OTLPOSITIONONTASK" val="Above"/>
  <p:tag name="OTLRELATEDTASKID" val="1b466219-0e40-4187-9656-0e727e2d6bd7"/>
  <p:tag name="OTLMARKERSHAPE" val="OTL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5-22T23:59:00.0000000"/>
  <p:tag name="OTLPOSITIONONTASK" val="Above"/>
  <p:tag name="OTLRELATEDTASKID" val="5add71fd-b116-402a-a5ed-eca7d0c024c8"/>
  <p:tag name="OTLMARKERSHAPE" val="OTL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9-25T23:59:00.0000000"/>
  <p:tag name="OTLPOSITIONONTASK" val="Above"/>
  <p:tag name="OTLRELATEDTASKID" val="ac26cded-4e95-4d6d-b843-16126f257fe5"/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19-12-02T23:59:00.0000000"/>
  <p:tag name="OTLPOSITIONONTASK" val="Above"/>
  <p:tag name="OTLRELATEDTASKID" val="3a7dde20-605d-470b-adb3-1c8a812965bf"/>
  <p:tag name="OTLMARKERSHAPE" val="OTL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4-29T23:59:00.0000000"/>
  <p:tag name="OTLPOSITIONONTASK" val="Above"/>
  <p:tag name="OTLRELATEDTASKID" val="60e2fa82-599e-479b-ba84-24174bf2aa29"/>
  <p:tag name="OTLMARKERSHAPE" val="OTL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2-26T23:59:00.0000000"/>
  <p:tag name="OTLPOSITIONONTASK" val="Above"/>
  <p:tag name="OTLRELATEDTASKID" val="9069d60b-9b11-4f3f-aa22-d3521f5ff4ba"/>
  <p:tag name="OTLMARKERSHAPE" val="OTL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9-23T23:59:00.0000000"/>
  <p:tag name="OTLPOSITIONONTASK" val="Above"/>
  <p:tag name="OTLRELATEDTASKID" val="182707f1-01e9-4ab0-92c4-cebea324b169"/>
  <p:tag name="OTLMARKERSHAPE" val="OTL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11-25T23:59:00.0000000"/>
  <p:tag name="OTLPOSITIONONTASK" val="Above"/>
  <p:tag name="OTLRELATEDTASKID" val="c2ed0e97-a668-4ba4-bc21-348e0e6549d9"/>
  <p:tag name="OTLMARKERSHAPE" val="OTL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4-08T23:59:00.0000000"/>
  <p:tag name="OTLPOSITIONONTASK" val="Above"/>
  <p:tag name="OTLRELATEDTASKID" val="e3922ac0-fc2b-4029-b315-225ce1cfa868"/>
  <p:tag name="OTLMARKERSHAPE" val="OTL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7-22T23:59:00.0000000"/>
  <p:tag name="OTLPOSITIONONTASK" val="Above"/>
  <p:tag name="OTLRELATEDTASKID" val="73c49ea2-7526-49bd-bf30-6a4669d55855"/>
  <p:tag name="OTLMARKERSHAPE" val="OTL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1-02-17T23:59:00.0000000"/>
  <p:tag name="OTLPOSITIONONTASK" val="Above"/>
  <p:tag name="OTLRELATEDTASKID" val="8850eed4-4111-4b99-802f-ac81a50a0bbc"/>
  <p:tag name="OTLMARKERSHAPE" val="OTL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11-25T23:59:00.0000000"/>
  <p:tag name="OTLPOSITIONONTASK" val="Above"/>
  <p:tag name="OTLRELATEDTASKID" val="e2ac8792-24dc-4b4f-b364-ad4e6f526d36"/>
  <p:tag name="OTLMARKERSHAPE" val="OTL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4-22T23:59:00.0000000"/>
  <p:tag name="OTLPOSITIONONTASK" val="Above"/>
  <p:tag name="OTLRELATEDTASKID" val="62c8edc7-15f5-4cb4-8017-7494ab439248"/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2-19T23:59:00.0000000"/>
  <p:tag name="OTLPOSITIONONTASK" val="Above"/>
  <p:tag name="OTLRELATEDTASKID" val="e73348e7-43cb-4689-86e1-796efb4481cb"/>
  <p:tag name="OTLMARKERSHAPE" val="OTL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19-12-16T23:59:00.0000000"/>
  <p:tag name="OTLPOSITIONONTASK" val="Above"/>
  <p:tag name="OTLRELATEDTASKID" val="f022523f-433f-4fe4-91c5-538f2b725d67"/>
  <p:tag name="OTLMARKERSHAPE" val="OTL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8-26T23:59:00.0000000"/>
  <p:tag name="OTLPOSITIONONTASK" val="Above"/>
  <p:tag name="OTLRELATEDTASKID" val="0b8aca6d-f88d-491f-9e65-6e5c869af65d"/>
  <p:tag name="OTLMARKERSHAPE" val="OTL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4-22T23:59:00.0000000"/>
  <p:tag name="OTLPOSITIONONTASK" val="Above"/>
  <p:tag name="OTLRELATEDTASKID" val="635351b9-4d41-4f85-8cf8-79c11499b9e2"/>
  <p:tag name="OTLMARKERSHAPE" val="OTL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12-09T23:59:00.0000000"/>
  <p:tag name="OTLPOSITIONONTASK" val="Above"/>
  <p:tag name="OTLRELATEDTASKID" val="9c93ebba-b944-4af6-82bb-2c2371db052d"/>
  <p:tag name="OTLMARKERSHAPE" val="OTL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7-15T23:59:00.0000000"/>
  <p:tag name="OTLPOSITIONONTASK" val="Above"/>
  <p:tag name="OTLRELATEDTASKID" val="94998e5e-f569-4e72-8cca-d5c124a8ecd7"/>
  <p:tag name="OTLMARKERSHAPE" val="OTL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11-18T23:59:00.0000000"/>
  <p:tag name="OTLPOSITIONONTASK" val="Above"/>
  <p:tag name="OTLRELATEDTASKID" val="95d6b199-be8b-441f-b2e7-afbbe98dae00"/>
  <p:tag name="OTLMARKERSHAPE" val="OTL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"/>
  <p:tag name="OTLDATE" val="2020-09-16T23:59:00.0000000"/>
  <p:tag name="OTLPOSITIONONTASK" val="Above"/>
  <p:tag name="OTLRELATEDTASKID" val="f7c9ade4-54b5-4880-b72e-c81958967943"/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Office PowerPoint</Application>
  <PresentationFormat>Widescreen</PresentationFormat>
  <Paragraphs>331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Franklin Gothic Medium</vt:lpstr>
      <vt:lpstr>Open Sans</vt:lpstr>
      <vt:lpstr>Segoe UI 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2022-02-01T15:59:01Z</dcterms:created>
  <dcterms:modified xsi:type="dcterms:W3CDTF">2022-02-10T16:11:52Z</dcterms:modified>
</cp:coreProperties>
</file>