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sldIdLst>
    <p:sldId id="268" r:id="rId3"/>
    <p:sldId id="257" r:id="rId4"/>
    <p:sldId id="261" r:id="rId5"/>
    <p:sldId id="26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14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48C4C-42DA-B262-C670-6143226073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210E16-4783-EF1C-74CD-082FFD9B74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85EE77-1EA3-AF58-3E3E-6CEB87F11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2EB2-5C75-4D78-819C-3CD9B5D24518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79E9B8-C489-9197-EA08-F506A8DB6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79CEC3-7D85-0B34-D2D8-ECCAF05F4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ADDD2-985D-4B6D-98E3-5B429BE8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19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3B861-120B-FD17-4B1B-BA1018B71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946C1B-B816-9566-50B6-90D123C65B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FF8062-C8F6-4448-6B5B-33418269C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2EB2-5C75-4D78-819C-3CD9B5D24518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A9A191-8215-0A35-95F8-8746BB06E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DBC185-B3E4-CFF9-E609-9B5D66000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ADDD2-985D-4B6D-98E3-5B429BE8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567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38F716-4766-D97E-7A6D-AD7A3C6112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ECB2BE-488D-44CC-3C2E-8DEA0B7DC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433E1-FF39-3718-2CCD-F50225D75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2EB2-5C75-4D78-819C-3CD9B5D24518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435735-6423-7D4D-7D92-34C24AEC7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F4DF7-0375-E9DB-8BA7-227AC094B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ADDD2-985D-4B6D-98E3-5B429BE8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0379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C2814-B87E-A0DD-679D-FAED939BB1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F9D65C-5AB1-46C9-D1D4-E670B94487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CE658B-A88D-2C1E-5740-F3B290EEF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5A011-AEF3-47B5-AD91-FFC36B4EC64C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393E3B-05D1-E983-BE61-F721ED521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109679-1004-4C85-B2CF-08822FA47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ECF4-021C-42E2-B554-7CD006EDE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33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EC457-6952-5064-C252-3B682265B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AD6DC-E812-62C5-EB13-087014EA8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691303-067B-E8FC-AC0F-A113616CE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5A011-AEF3-47B5-AD91-FFC36B4EC64C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EBCF8-E699-EC5E-3958-B50B1D339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E674B-EFA7-5BC8-02FB-FD33E37CB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ECF4-021C-42E2-B554-7CD006EDE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2837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5811-6C52-D476-5608-655AEDDC4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21C992-E6B4-01EF-B546-76DBC24BC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C710F-79A3-AB70-2CF2-D4DF7D5BC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5A011-AEF3-47B5-AD91-FFC36B4EC64C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39E27E-B070-8CB4-15E9-495B46418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F43D6A-7039-0F29-1544-7756BFB33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ECF4-021C-42E2-B554-7CD006EDE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1760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EBF7B-65B9-453C-1BBE-7B6050A1E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7A0BD-78D4-E56E-2A8C-08A7290904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B9FA2F-3A24-79ED-0693-CD301AF04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C0C11C-F901-FF60-8EA5-02E66A12A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5A011-AEF3-47B5-AD91-FFC36B4EC64C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34BFD2-B6CC-B515-6F05-A07E135E7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EBB1C0-2905-D510-2F21-0ADAF8908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ECF4-021C-42E2-B554-7CD006EDE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8233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F1CA5-DB76-D0CE-233F-9C106755B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DFF24F-6462-F1F2-B3D2-EFF4CB493A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B099DD-3751-82AD-2B76-B6E76DAB35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BD976A-28FB-C5FB-C263-A31C40460B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0E5F06-81D8-F9B7-3413-15D2D2CE87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5558A3-54C2-E332-ED57-C28804B9C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5A011-AEF3-47B5-AD91-FFC36B4EC64C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0AB7F4-81E6-AA4C-ED9F-702CD3F49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85F0D4-DEBC-7226-8FB5-C70C57B5C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ECF4-021C-42E2-B554-7CD006EDE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3563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58954-32AB-3E19-EB63-134717B81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6BCBA3-9E78-6C5C-7C78-81B4A3CFF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5A011-AEF3-47B5-AD91-FFC36B4EC64C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B59B4F-6CEC-52CA-43D0-5BEF829A8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983899-D5A5-819B-F54F-C278D7FB7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ECF4-021C-42E2-B554-7CD006EDE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6989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4D3540-E083-62B1-3A59-7DB2B8810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5A011-AEF3-47B5-AD91-FFC36B4EC64C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1C8DE8-C4C7-349A-2AAD-550245F97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865872-AA98-2C43-3690-FB2B6AE74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ECF4-021C-42E2-B554-7CD006EDE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0775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0072A-12AC-A853-2393-A856B7CA1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46A61-84BD-8D2A-883E-AAC10F8B2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F74054-16A2-5189-DA09-852EADB098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28584F-7121-5531-34FA-860F55E82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5A011-AEF3-47B5-AD91-FFC36B4EC64C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55BFF8-C596-7D43-F25B-44A254F82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D5A47A-090C-7F6D-F7CB-D8A8D9BCC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ECF4-021C-42E2-B554-7CD006EDE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459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E3316-F2C3-1E09-F1C5-4745C0B36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32DDEE-4568-AF00-82DD-7DDEFDC52C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971853-A2AF-5353-FFC1-B5396C549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2EB2-5C75-4D78-819C-3CD9B5D24518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5B65F-BD1D-CF06-A1A2-216F44D0B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75492D-4FD4-4774-1427-E9B2C6CF6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ADDD2-985D-4B6D-98E3-5B429BE8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1717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4A7B2-AF84-2B4E-70F3-5E40020F8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0EDBE5-6018-63E6-1413-0CF6586A7A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C4CE5D-729E-47F9-BBC6-F01CFACE4F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252CEB-A8CF-2016-D4EF-29D6E7E79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5A011-AEF3-47B5-AD91-FFC36B4EC64C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0873E7-91A7-C295-8466-B627C588A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96912C-8E19-9A13-C5D4-F45EEEEAF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ECF4-021C-42E2-B554-7CD006EDE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221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33256-CD31-F6D5-5B44-720FAB7BE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CAF6D3-99B2-F05D-B54E-84ED317BC2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B4EA0D-D436-99AC-840A-F8747536C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5A011-AEF3-47B5-AD91-FFC36B4EC64C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CDDA3-2D1A-B30A-D830-6C639352A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B0F1A3-1F01-63BD-001E-6B0D57D0A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ECF4-021C-42E2-B554-7CD006EDE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484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0D11A7-EAD9-786C-94AB-D1A7768125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CCC585-2754-BED3-B321-8206253071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B3A5F-838E-4D8E-D06F-72EF5E8C9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5A011-AEF3-47B5-AD91-FFC36B4EC64C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0C9C2-E04D-B0AD-EE30-684446CB7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2064E-14C6-8AAA-507E-4FD7CE963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ECF4-021C-42E2-B554-7CD006EDE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025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F8DB6-F12A-583F-D792-344800BE6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C8223B-C21B-9D03-450A-99F15F9626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591720-9FE4-A5EB-17CD-03388018C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2EB2-5C75-4D78-819C-3CD9B5D24518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280AF-F630-80E7-CABC-7E0F9B87A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6C5FDC-BE4B-4F1C-EA7D-D9312F3F7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ADDD2-985D-4B6D-98E3-5B429BE8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59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40942-5A32-E0CB-72D8-46CC989AF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DDBC2-1D84-44D1-B9AA-77DD006877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A48FE6-A027-9B62-1633-9CB5F9625B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32C690-EA4B-8F10-5D13-A9EC58E69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2EB2-5C75-4D78-819C-3CD9B5D24518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A2EDDE-21C4-3813-6391-BE3D3E2A8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575704-9D36-41BE-4D9A-464A8815B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ADDD2-985D-4B6D-98E3-5B429BE8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470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A6C80-4E04-DDCD-1C3A-93DD9B891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EC1A2-EFC2-15D5-4E05-487B5F77D9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5BA788-BFC8-77E5-E03B-D131EFF8A8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DADFD4-560E-641A-C5C2-B51BCE9532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19E705-F2E8-BC96-1D74-221F977C5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CF0DCF-4080-3BCD-B81E-AAE325C66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2EB2-5C75-4D78-819C-3CD9B5D24518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50006E-CBF7-DCCF-82B1-4AD6F69DF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79E8E2-684C-DF6E-963E-822DDBF4F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ADDD2-985D-4B6D-98E3-5B429BE8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047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D7F78-6E2A-248C-E6C2-9C63442C9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41C32A-C94E-90AB-3970-FDA4C4D60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2EB2-5C75-4D78-819C-3CD9B5D24518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71B423-4AF8-844F-4529-6348B8E90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142248-050D-FE74-9B19-C527584C7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ADDD2-985D-4B6D-98E3-5B429BE8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561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BE8C0B-0DAE-C66B-3AAC-7D38544C6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2EB2-5C75-4D78-819C-3CD9B5D24518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22E3F5-9B01-6319-764D-AEEB509FE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EE78B6-1C8E-E0EE-1F07-9FA68026C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ADDD2-985D-4B6D-98E3-5B429BE8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576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EDB99-2C5C-081D-759E-F21B7D86B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E0D0B-DCF2-4635-4EFA-3503AA272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B2F518-5C16-C188-D864-568FBA884D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861DF9-2EEA-7E6A-7C3E-F72D98FF4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2EB2-5C75-4D78-819C-3CD9B5D24518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4CD48C-2A76-6A31-3EE3-C4230C730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7A9C7E-489D-4E9E-3632-35B75A71D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ADDD2-985D-4B6D-98E3-5B429BE8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977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015EC-6BE4-0D11-92BC-C37139A96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0101C3-A5AD-6854-F314-8FC62F48F6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5E5B15-613B-FEF4-6CA3-337D47003D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9683E8-F4AC-FA27-49AD-49A046F60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2EB2-5C75-4D78-819C-3CD9B5D24518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88695D-907D-53DB-E3F4-6A3A06663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971D71-4B62-81A9-C135-62EFBFF92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ADDD2-985D-4B6D-98E3-5B429BE8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37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99D8C9-1F52-1E71-BFCD-011A5D532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56A49F-17F1-9DF2-3B38-B7E2EB2A80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A94693-A175-D2B4-826C-38A0718308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B2EB2-5C75-4D78-819C-3CD9B5D24518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E8355-9DA6-3724-7229-6B58EAA197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C7B5B0-061E-D6FA-AAE5-15995DBD3B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ADDD2-985D-4B6D-98E3-5B429BE8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021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A844B4-F40B-D8BB-EA38-020FA0399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D24C44-3FF1-1660-C281-24EB4DE1BA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2F111-83B1-F552-EAED-A35AED702B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5A011-AEF3-47B5-AD91-FFC36B4EC64C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BB05E5-771A-68DC-3054-619AA2A5EC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51503A-936A-611E-A722-4EC2378F12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5ECF4-021C-42E2-B554-7CD006EDE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022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slideLayout" Target="../slideLayouts/slideLayout7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image" Target="../media/image2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tags" Target="../tags/tag133.xml"/><Relationship Id="rId18" Type="http://schemas.openxmlformats.org/officeDocument/2006/relationships/tags" Target="../tags/tag138.xml"/><Relationship Id="rId26" Type="http://schemas.openxmlformats.org/officeDocument/2006/relationships/tags" Target="../tags/tag146.xml"/><Relationship Id="rId39" Type="http://schemas.openxmlformats.org/officeDocument/2006/relationships/tags" Target="../tags/tag159.xml"/><Relationship Id="rId21" Type="http://schemas.openxmlformats.org/officeDocument/2006/relationships/tags" Target="../tags/tag141.xml"/><Relationship Id="rId34" Type="http://schemas.openxmlformats.org/officeDocument/2006/relationships/tags" Target="../tags/tag154.xml"/><Relationship Id="rId42" Type="http://schemas.openxmlformats.org/officeDocument/2006/relationships/tags" Target="../tags/tag162.xml"/><Relationship Id="rId47" Type="http://schemas.openxmlformats.org/officeDocument/2006/relationships/tags" Target="../tags/tag167.xml"/><Relationship Id="rId50" Type="http://schemas.openxmlformats.org/officeDocument/2006/relationships/tags" Target="../tags/tag170.xml"/><Relationship Id="rId55" Type="http://schemas.openxmlformats.org/officeDocument/2006/relationships/tags" Target="../tags/tag175.xml"/><Relationship Id="rId63" Type="http://schemas.openxmlformats.org/officeDocument/2006/relationships/tags" Target="../tags/tag183.xml"/><Relationship Id="rId68" Type="http://schemas.openxmlformats.org/officeDocument/2006/relationships/tags" Target="../tags/tag188.xml"/><Relationship Id="rId76" Type="http://schemas.openxmlformats.org/officeDocument/2006/relationships/tags" Target="../tags/tag196.xml"/><Relationship Id="rId7" Type="http://schemas.openxmlformats.org/officeDocument/2006/relationships/tags" Target="../tags/tag127.xml"/><Relationship Id="rId71" Type="http://schemas.openxmlformats.org/officeDocument/2006/relationships/tags" Target="../tags/tag191.xml"/><Relationship Id="rId2" Type="http://schemas.openxmlformats.org/officeDocument/2006/relationships/tags" Target="../tags/tag122.xml"/><Relationship Id="rId16" Type="http://schemas.openxmlformats.org/officeDocument/2006/relationships/tags" Target="../tags/tag136.xml"/><Relationship Id="rId29" Type="http://schemas.openxmlformats.org/officeDocument/2006/relationships/tags" Target="../tags/tag149.xml"/><Relationship Id="rId11" Type="http://schemas.openxmlformats.org/officeDocument/2006/relationships/tags" Target="../tags/tag131.xml"/><Relationship Id="rId24" Type="http://schemas.openxmlformats.org/officeDocument/2006/relationships/tags" Target="../tags/tag144.xml"/><Relationship Id="rId32" Type="http://schemas.openxmlformats.org/officeDocument/2006/relationships/tags" Target="../tags/tag152.xml"/><Relationship Id="rId37" Type="http://schemas.openxmlformats.org/officeDocument/2006/relationships/tags" Target="../tags/tag157.xml"/><Relationship Id="rId40" Type="http://schemas.openxmlformats.org/officeDocument/2006/relationships/tags" Target="../tags/tag160.xml"/><Relationship Id="rId45" Type="http://schemas.openxmlformats.org/officeDocument/2006/relationships/tags" Target="../tags/tag165.xml"/><Relationship Id="rId53" Type="http://schemas.openxmlformats.org/officeDocument/2006/relationships/tags" Target="../tags/tag173.xml"/><Relationship Id="rId58" Type="http://schemas.openxmlformats.org/officeDocument/2006/relationships/tags" Target="../tags/tag178.xml"/><Relationship Id="rId66" Type="http://schemas.openxmlformats.org/officeDocument/2006/relationships/tags" Target="../tags/tag186.xml"/><Relationship Id="rId74" Type="http://schemas.openxmlformats.org/officeDocument/2006/relationships/tags" Target="../tags/tag194.xml"/><Relationship Id="rId79" Type="http://schemas.openxmlformats.org/officeDocument/2006/relationships/tags" Target="../tags/tag199.xml"/><Relationship Id="rId5" Type="http://schemas.openxmlformats.org/officeDocument/2006/relationships/tags" Target="../tags/tag125.xml"/><Relationship Id="rId61" Type="http://schemas.openxmlformats.org/officeDocument/2006/relationships/tags" Target="../tags/tag181.xml"/><Relationship Id="rId82" Type="http://schemas.openxmlformats.org/officeDocument/2006/relationships/slideLayout" Target="../slideLayouts/slideLayout7.xml"/><Relationship Id="rId10" Type="http://schemas.openxmlformats.org/officeDocument/2006/relationships/tags" Target="../tags/tag130.xml"/><Relationship Id="rId19" Type="http://schemas.openxmlformats.org/officeDocument/2006/relationships/tags" Target="../tags/tag139.xml"/><Relationship Id="rId31" Type="http://schemas.openxmlformats.org/officeDocument/2006/relationships/tags" Target="../tags/tag151.xml"/><Relationship Id="rId44" Type="http://schemas.openxmlformats.org/officeDocument/2006/relationships/tags" Target="../tags/tag164.xml"/><Relationship Id="rId52" Type="http://schemas.openxmlformats.org/officeDocument/2006/relationships/tags" Target="../tags/tag172.xml"/><Relationship Id="rId60" Type="http://schemas.openxmlformats.org/officeDocument/2006/relationships/tags" Target="../tags/tag180.xml"/><Relationship Id="rId65" Type="http://schemas.openxmlformats.org/officeDocument/2006/relationships/tags" Target="../tags/tag185.xml"/><Relationship Id="rId73" Type="http://schemas.openxmlformats.org/officeDocument/2006/relationships/tags" Target="../tags/tag193.xml"/><Relationship Id="rId78" Type="http://schemas.openxmlformats.org/officeDocument/2006/relationships/tags" Target="../tags/tag198.xml"/><Relationship Id="rId81" Type="http://schemas.openxmlformats.org/officeDocument/2006/relationships/tags" Target="../tags/tag201.xml"/><Relationship Id="rId4" Type="http://schemas.openxmlformats.org/officeDocument/2006/relationships/tags" Target="../tags/tag124.xml"/><Relationship Id="rId9" Type="http://schemas.openxmlformats.org/officeDocument/2006/relationships/tags" Target="../tags/tag129.xml"/><Relationship Id="rId14" Type="http://schemas.openxmlformats.org/officeDocument/2006/relationships/tags" Target="../tags/tag134.xml"/><Relationship Id="rId22" Type="http://schemas.openxmlformats.org/officeDocument/2006/relationships/tags" Target="../tags/tag142.xml"/><Relationship Id="rId27" Type="http://schemas.openxmlformats.org/officeDocument/2006/relationships/tags" Target="../tags/tag147.xml"/><Relationship Id="rId30" Type="http://schemas.openxmlformats.org/officeDocument/2006/relationships/tags" Target="../tags/tag150.xml"/><Relationship Id="rId35" Type="http://schemas.openxmlformats.org/officeDocument/2006/relationships/tags" Target="../tags/tag155.xml"/><Relationship Id="rId43" Type="http://schemas.openxmlformats.org/officeDocument/2006/relationships/tags" Target="../tags/tag163.xml"/><Relationship Id="rId48" Type="http://schemas.openxmlformats.org/officeDocument/2006/relationships/tags" Target="../tags/tag168.xml"/><Relationship Id="rId56" Type="http://schemas.openxmlformats.org/officeDocument/2006/relationships/tags" Target="../tags/tag176.xml"/><Relationship Id="rId64" Type="http://schemas.openxmlformats.org/officeDocument/2006/relationships/tags" Target="../tags/tag184.xml"/><Relationship Id="rId69" Type="http://schemas.openxmlformats.org/officeDocument/2006/relationships/tags" Target="../tags/tag189.xml"/><Relationship Id="rId77" Type="http://schemas.openxmlformats.org/officeDocument/2006/relationships/tags" Target="../tags/tag197.xml"/><Relationship Id="rId8" Type="http://schemas.openxmlformats.org/officeDocument/2006/relationships/tags" Target="../tags/tag128.xml"/><Relationship Id="rId51" Type="http://schemas.openxmlformats.org/officeDocument/2006/relationships/tags" Target="../tags/tag171.xml"/><Relationship Id="rId72" Type="http://schemas.openxmlformats.org/officeDocument/2006/relationships/tags" Target="../tags/tag192.xml"/><Relationship Id="rId80" Type="http://schemas.openxmlformats.org/officeDocument/2006/relationships/tags" Target="../tags/tag200.xml"/><Relationship Id="rId3" Type="http://schemas.openxmlformats.org/officeDocument/2006/relationships/tags" Target="../tags/tag123.xml"/><Relationship Id="rId12" Type="http://schemas.openxmlformats.org/officeDocument/2006/relationships/tags" Target="../tags/tag132.xml"/><Relationship Id="rId17" Type="http://schemas.openxmlformats.org/officeDocument/2006/relationships/tags" Target="../tags/tag137.xml"/><Relationship Id="rId25" Type="http://schemas.openxmlformats.org/officeDocument/2006/relationships/tags" Target="../tags/tag145.xml"/><Relationship Id="rId33" Type="http://schemas.openxmlformats.org/officeDocument/2006/relationships/tags" Target="../tags/tag153.xml"/><Relationship Id="rId38" Type="http://schemas.openxmlformats.org/officeDocument/2006/relationships/tags" Target="../tags/tag158.xml"/><Relationship Id="rId46" Type="http://schemas.openxmlformats.org/officeDocument/2006/relationships/tags" Target="../tags/tag166.xml"/><Relationship Id="rId59" Type="http://schemas.openxmlformats.org/officeDocument/2006/relationships/tags" Target="../tags/tag179.xml"/><Relationship Id="rId67" Type="http://schemas.openxmlformats.org/officeDocument/2006/relationships/tags" Target="../tags/tag187.xml"/><Relationship Id="rId20" Type="http://schemas.openxmlformats.org/officeDocument/2006/relationships/tags" Target="../tags/tag140.xml"/><Relationship Id="rId41" Type="http://schemas.openxmlformats.org/officeDocument/2006/relationships/tags" Target="../tags/tag161.xml"/><Relationship Id="rId54" Type="http://schemas.openxmlformats.org/officeDocument/2006/relationships/tags" Target="../tags/tag174.xml"/><Relationship Id="rId62" Type="http://schemas.openxmlformats.org/officeDocument/2006/relationships/tags" Target="../tags/tag182.xml"/><Relationship Id="rId70" Type="http://schemas.openxmlformats.org/officeDocument/2006/relationships/tags" Target="../tags/tag190.xml"/><Relationship Id="rId75" Type="http://schemas.openxmlformats.org/officeDocument/2006/relationships/tags" Target="../tags/tag195.xml"/><Relationship Id="rId83" Type="http://schemas.openxmlformats.org/officeDocument/2006/relationships/image" Target="../media/image2.png"/><Relationship Id="rId1" Type="http://schemas.openxmlformats.org/officeDocument/2006/relationships/tags" Target="../tags/tag121.xml"/><Relationship Id="rId6" Type="http://schemas.openxmlformats.org/officeDocument/2006/relationships/tags" Target="../tags/tag126.xml"/><Relationship Id="rId15" Type="http://schemas.openxmlformats.org/officeDocument/2006/relationships/tags" Target="../tags/tag135.xml"/><Relationship Id="rId23" Type="http://schemas.openxmlformats.org/officeDocument/2006/relationships/tags" Target="../tags/tag143.xml"/><Relationship Id="rId28" Type="http://schemas.openxmlformats.org/officeDocument/2006/relationships/tags" Target="../tags/tag148.xml"/><Relationship Id="rId36" Type="http://schemas.openxmlformats.org/officeDocument/2006/relationships/tags" Target="../tags/tag156.xml"/><Relationship Id="rId49" Type="http://schemas.openxmlformats.org/officeDocument/2006/relationships/tags" Target="../tags/tag169.xml"/><Relationship Id="rId57" Type="http://schemas.openxmlformats.org/officeDocument/2006/relationships/tags" Target="../tags/tag177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tags" Target="../tags/tag214.xml"/><Relationship Id="rId18" Type="http://schemas.openxmlformats.org/officeDocument/2006/relationships/tags" Target="../tags/tag219.xml"/><Relationship Id="rId26" Type="http://schemas.openxmlformats.org/officeDocument/2006/relationships/tags" Target="../tags/tag227.xml"/><Relationship Id="rId39" Type="http://schemas.openxmlformats.org/officeDocument/2006/relationships/tags" Target="../tags/tag240.xml"/><Relationship Id="rId21" Type="http://schemas.openxmlformats.org/officeDocument/2006/relationships/tags" Target="../tags/tag222.xml"/><Relationship Id="rId34" Type="http://schemas.openxmlformats.org/officeDocument/2006/relationships/tags" Target="../tags/tag235.xml"/><Relationship Id="rId42" Type="http://schemas.openxmlformats.org/officeDocument/2006/relationships/tags" Target="../tags/tag243.xml"/><Relationship Id="rId47" Type="http://schemas.openxmlformats.org/officeDocument/2006/relationships/tags" Target="../tags/tag248.xml"/><Relationship Id="rId50" Type="http://schemas.openxmlformats.org/officeDocument/2006/relationships/tags" Target="../tags/tag251.xml"/><Relationship Id="rId55" Type="http://schemas.openxmlformats.org/officeDocument/2006/relationships/tags" Target="../tags/tag256.xml"/><Relationship Id="rId63" Type="http://schemas.openxmlformats.org/officeDocument/2006/relationships/tags" Target="../tags/tag264.xml"/><Relationship Id="rId68" Type="http://schemas.openxmlformats.org/officeDocument/2006/relationships/tags" Target="../tags/tag269.xml"/><Relationship Id="rId76" Type="http://schemas.openxmlformats.org/officeDocument/2006/relationships/tags" Target="../tags/tag277.xml"/><Relationship Id="rId84" Type="http://schemas.openxmlformats.org/officeDocument/2006/relationships/tags" Target="../tags/tag285.xml"/><Relationship Id="rId89" Type="http://schemas.openxmlformats.org/officeDocument/2006/relationships/tags" Target="../tags/tag290.xml"/><Relationship Id="rId7" Type="http://schemas.openxmlformats.org/officeDocument/2006/relationships/tags" Target="../tags/tag208.xml"/><Relationship Id="rId71" Type="http://schemas.openxmlformats.org/officeDocument/2006/relationships/tags" Target="../tags/tag272.xml"/><Relationship Id="rId92" Type="http://schemas.openxmlformats.org/officeDocument/2006/relationships/tags" Target="../tags/tag293.xml"/><Relationship Id="rId2" Type="http://schemas.openxmlformats.org/officeDocument/2006/relationships/tags" Target="../tags/tag203.xml"/><Relationship Id="rId16" Type="http://schemas.openxmlformats.org/officeDocument/2006/relationships/tags" Target="../tags/tag217.xml"/><Relationship Id="rId29" Type="http://schemas.openxmlformats.org/officeDocument/2006/relationships/tags" Target="../tags/tag230.xml"/><Relationship Id="rId11" Type="http://schemas.openxmlformats.org/officeDocument/2006/relationships/tags" Target="../tags/tag212.xml"/><Relationship Id="rId24" Type="http://schemas.openxmlformats.org/officeDocument/2006/relationships/tags" Target="../tags/tag225.xml"/><Relationship Id="rId32" Type="http://schemas.openxmlformats.org/officeDocument/2006/relationships/tags" Target="../tags/tag233.xml"/><Relationship Id="rId37" Type="http://schemas.openxmlformats.org/officeDocument/2006/relationships/tags" Target="../tags/tag238.xml"/><Relationship Id="rId40" Type="http://schemas.openxmlformats.org/officeDocument/2006/relationships/tags" Target="../tags/tag241.xml"/><Relationship Id="rId45" Type="http://schemas.openxmlformats.org/officeDocument/2006/relationships/tags" Target="../tags/tag246.xml"/><Relationship Id="rId53" Type="http://schemas.openxmlformats.org/officeDocument/2006/relationships/tags" Target="../tags/tag254.xml"/><Relationship Id="rId58" Type="http://schemas.openxmlformats.org/officeDocument/2006/relationships/tags" Target="../tags/tag259.xml"/><Relationship Id="rId66" Type="http://schemas.openxmlformats.org/officeDocument/2006/relationships/tags" Target="../tags/tag267.xml"/><Relationship Id="rId74" Type="http://schemas.openxmlformats.org/officeDocument/2006/relationships/tags" Target="../tags/tag275.xml"/><Relationship Id="rId79" Type="http://schemas.openxmlformats.org/officeDocument/2006/relationships/tags" Target="../tags/tag280.xml"/><Relationship Id="rId87" Type="http://schemas.openxmlformats.org/officeDocument/2006/relationships/tags" Target="../tags/tag288.xml"/><Relationship Id="rId5" Type="http://schemas.openxmlformats.org/officeDocument/2006/relationships/tags" Target="../tags/tag206.xml"/><Relationship Id="rId61" Type="http://schemas.openxmlformats.org/officeDocument/2006/relationships/tags" Target="../tags/tag262.xml"/><Relationship Id="rId82" Type="http://schemas.openxmlformats.org/officeDocument/2006/relationships/tags" Target="../tags/tag283.xml"/><Relationship Id="rId90" Type="http://schemas.openxmlformats.org/officeDocument/2006/relationships/tags" Target="../tags/tag291.xml"/><Relationship Id="rId95" Type="http://schemas.openxmlformats.org/officeDocument/2006/relationships/image" Target="../media/image2.png"/><Relationship Id="rId19" Type="http://schemas.openxmlformats.org/officeDocument/2006/relationships/tags" Target="../tags/tag220.xml"/><Relationship Id="rId14" Type="http://schemas.openxmlformats.org/officeDocument/2006/relationships/tags" Target="../tags/tag215.xml"/><Relationship Id="rId22" Type="http://schemas.openxmlformats.org/officeDocument/2006/relationships/tags" Target="../tags/tag223.xml"/><Relationship Id="rId27" Type="http://schemas.openxmlformats.org/officeDocument/2006/relationships/tags" Target="../tags/tag228.xml"/><Relationship Id="rId30" Type="http://schemas.openxmlformats.org/officeDocument/2006/relationships/tags" Target="../tags/tag231.xml"/><Relationship Id="rId35" Type="http://schemas.openxmlformats.org/officeDocument/2006/relationships/tags" Target="../tags/tag236.xml"/><Relationship Id="rId43" Type="http://schemas.openxmlformats.org/officeDocument/2006/relationships/tags" Target="../tags/tag244.xml"/><Relationship Id="rId48" Type="http://schemas.openxmlformats.org/officeDocument/2006/relationships/tags" Target="../tags/tag249.xml"/><Relationship Id="rId56" Type="http://schemas.openxmlformats.org/officeDocument/2006/relationships/tags" Target="../tags/tag257.xml"/><Relationship Id="rId64" Type="http://schemas.openxmlformats.org/officeDocument/2006/relationships/tags" Target="../tags/tag265.xml"/><Relationship Id="rId69" Type="http://schemas.openxmlformats.org/officeDocument/2006/relationships/tags" Target="../tags/tag270.xml"/><Relationship Id="rId77" Type="http://schemas.openxmlformats.org/officeDocument/2006/relationships/tags" Target="../tags/tag278.xml"/><Relationship Id="rId8" Type="http://schemas.openxmlformats.org/officeDocument/2006/relationships/tags" Target="../tags/tag209.xml"/><Relationship Id="rId51" Type="http://schemas.openxmlformats.org/officeDocument/2006/relationships/tags" Target="../tags/tag252.xml"/><Relationship Id="rId72" Type="http://schemas.openxmlformats.org/officeDocument/2006/relationships/tags" Target="../tags/tag273.xml"/><Relationship Id="rId80" Type="http://schemas.openxmlformats.org/officeDocument/2006/relationships/tags" Target="../tags/tag281.xml"/><Relationship Id="rId85" Type="http://schemas.openxmlformats.org/officeDocument/2006/relationships/tags" Target="../tags/tag286.xml"/><Relationship Id="rId93" Type="http://schemas.openxmlformats.org/officeDocument/2006/relationships/tags" Target="../tags/tag294.xml"/><Relationship Id="rId3" Type="http://schemas.openxmlformats.org/officeDocument/2006/relationships/tags" Target="../tags/tag204.xml"/><Relationship Id="rId12" Type="http://schemas.openxmlformats.org/officeDocument/2006/relationships/tags" Target="../tags/tag213.xml"/><Relationship Id="rId17" Type="http://schemas.openxmlformats.org/officeDocument/2006/relationships/tags" Target="../tags/tag218.xml"/><Relationship Id="rId25" Type="http://schemas.openxmlformats.org/officeDocument/2006/relationships/tags" Target="../tags/tag226.xml"/><Relationship Id="rId33" Type="http://schemas.openxmlformats.org/officeDocument/2006/relationships/tags" Target="../tags/tag234.xml"/><Relationship Id="rId38" Type="http://schemas.openxmlformats.org/officeDocument/2006/relationships/tags" Target="../tags/tag239.xml"/><Relationship Id="rId46" Type="http://schemas.openxmlformats.org/officeDocument/2006/relationships/tags" Target="../tags/tag247.xml"/><Relationship Id="rId59" Type="http://schemas.openxmlformats.org/officeDocument/2006/relationships/tags" Target="../tags/tag260.xml"/><Relationship Id="rId67" Type="http://schemas.openxmlformats.org/officeDocument/2006/relationships/tags" Target="../tags/tag268.xml"/><Relationship Id="rId20" Type="http://schemas.openxmlformats.org/officeDocument/2006/relationships/tags" Target="../tags/tag221.xml"/><Relationship Id="rId41" Type="http://schemas.openxmlformats.org/officeDocument/2006/relationships/tags" Target="../tags/tag242.xml"/><Relationship Id="rId54" Type="http://schemas.openxmlformats.org/officeDocument/2006/relationships/tags" Target="../tags/tag255.xml"/><Relationship Id="rId62" Type="http://schemas.openxmlformats.org/officeDocument/2006/relationships/tags" Target="../tags/tag263.xml"/><Relationship Id="rId70" Type="http://schemas.openxmlformats.org/officeDocument/2006/relationships/tags" Target="../tags/tag271.xml"/><Relationship Id="rId75" Type="http://schemas.openxmlformats.org/officeDocument/2006/relationships/tags" Target="../tags/tag276.xml"/><Relationship Id="rId83" Type="http://schemas.openxmlformats.org/officeDocument/2006/relationships/tags" Target="../tags/tag284.xml"/><Relationship Id="rId88" Type="http://schemas.openxmlformats.org/officeDocument/2006/relationships/tags" Target="../tags/tag289.xml"/><Relationship Id="rId91" Type="http://schemas.openxmlformats.org/officeDocument/2006/relationships/tags" Target="../tags/tag292.xml"/><Relationship Id="rId1" Type="http://schemas.openxmlformats.org/officeDocument/2006/relationships/tags" Target="../tags/tag202.xml"/><Relationship Id="rId6" Type="http://schemas.openxmlformats.org/officeDocument/2006/relationships/tags" Target="../tags/tag207.xml"/><Relationship Id="rId15" Type="http://schemas.openxmlformats.org/officeDocument/2006/relationships/tags" Target="../tags/tag216.xml"/><Relationship Id="rId23" Type="http://schemas.openxmlformats.org/officeDocument/2006/relationships/tags" Target="../tags/tag224.xml"/><Relationship Id="rId28" Type="http://schemas.openxmlformats.org/officeDocument/2006/relationships/tags" Target="../tags/tag229.xml"/><Relationship Id="rId36" Type="http://schemas.openxmlformats.org/officeDocument/2006/relationships/tags" Target="../tags/tag237.xml"/><Relationship Id="rId49" Type="http://schemas.openxmlformats.org/officeDocument/2006/relationships/tags" Target="../tags/tag250.xml"/><Relationship Id="rId57" Type="http://schemas.openxmlformats.org/officeDocument/2006/relationships/tags" Target="../tags/tag258.xml"/><Relationship Id="rId10" Type="http://schemas.openxmlformats.org/officeDocument/2006/relationships/tags" Target="../tags/tag211.xml"/><Relationship Id="rId31" Type="http://schemas.openxmlformats.org/officeDocument/2006/relationships/tags" Target="../tags/tag232.xml"/><Relationship Id="rId44" Type="http://schemas.openxmlformats.org/officeDocument/2006/relationships/tags" Target="../tags/tag245.xml"/><Relationship Id="rId52" Type="http://schemas.openxmlformats.org/officeDocument/2006/relationships/tags" Target="../tags/tag253.xml"/><Relationship Id="rId60" Type="http://schemas.openxmlformats.org/officeDocument/2006/relationships/tags" Target="../tags/tag261.xml"/><Relationship Id="rId65" Type="http://schemas.openxmlformats.org/officeDocument/2006/relationships/tags" Target="../tags/tag266.xml"/><Relationship Id="rId73" Type="http://schemas.openxmlformats.org/officeDocument/2006/relationships/tags" Target="../tags/tag274.xml"/><Relationship Id="rId78" Type="http://schemas.openxmlformats.org/officeDocument/2006/relationships/tags" Target="../tags/tag279.xml"/><Relationship Id="rId81" Type="http://schemas.openxmlformats.org/officeDocument/2006/relationships/tags" Target="../tags/tag282.xml"/><Relationship Id="rId86" Type="http://schemas.openxmlformats.org/officeDocument/2006/relationships/tags" Target="../tags/tag287.xml"/><Relationship Id="rId94" Type="http://schemas.openxmlformats.org/officeDocument/2006/relationships/slideLayout" Target="../slideLayouts/slideLayout18.xml"/><Relationship Id="rId4" Type="http://schemas.openxmlformats.org/officeDocument/2006/relationships/tags" Target="../tags/tag205.xml"/><Relationship Id="rId9" Type="http://schemas.openxmlformats.org/officeDocument/2006/relationships/tags" Target="../tags/tag2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Get your 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free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14-day trial of Office Timeline here: 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r>
              <a:rPr kumimoji="0" lang="en-US" sz="1200" b="0" i="0" u="sng" strike="noStrike" kern="1200" cap="none" spc="0" normalizeH="0" baseline="0" noProof="0" dirty="0">
                <a:ln>
                  <a:noFill/>
                </a:ln>
                <a:solidFill>
                  <a:srgbClr val="C43E1C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Re-open this template, and create your impressive 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How to update this template in seconds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Click the Edit Data button on the Office Timeline tab.</a:t>
              </a: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200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Click Save to instantly update the template.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LSHAPE_TB_00000000000000000000000000000000_LeftEndCaps">
            <a:extLst>
              <a:ext uri="{FF2B5EF4-FFF2-40B4-BE49-F238E27FC236}">
                <a16:creationId xmlns:a16="http://schemas.microsoft.com/office/drawing/2014/main" id="{4EBCC0CC-48A1-40BD-89E1-7D90100A0730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317500" y="1765469"/>
            <a:ext cx="44961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44" dirty="0">
                <a:solidFill>
                  <a:schemeClr val="accent3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3" name="OTLSHAPE_TB_00000000000000000000000000000000_RightEndCaps">
            <a:extLst>
              <a:ext uri="{FF2B5EF4-FFF2-40B4-BE49-F238E27FC236}">
                <a16:creationId xmlns:a16="http://schemas.microsoft.com/office/drawing/2014/main" id="{C740B877-98F4-4DC2-AAAD-9C81431A3750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11411034" y="1765469"/>
            <a:ext cx="44961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44">
                <a:solidFill>
                  <a:schemeClr val="accent3"/>
                </a:solidFill>
                <a:latin typeface="Calibri" panose="020F0502020204030204" pitchFamily="34" charset="0"/>
              </a:rPr>
              <a:t>2023</a:t>
            </a:r>
          </a:p>
        </p:txBody>
      </p:sp>
      <p:cxnSp>
        <p:nvCxnSpPr>
          <p:cNvPr id="169" name="OTLSHAPE_T_136cd7b4b7b04786a2f8ab8cb362a56a_LeftVerticalConnector1">
            <a:extLst>
              <a:ext uri="{FF2B5EF4-FFF2-40B4-BE49-F238E27FC236}">
                <a16:creationId xmlns:a16="http://schemas.microsoft.com/office/drawing/2014/main" id="{9AAF4F0B-499D-4114-8E02-452676B5C153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 flipV="1">
            <a:off x="1073065" y="2095500"/>
            <a:ext cx="0" cy="3048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OTLSHAPE_T_cbbf23f372b742d196374290d05063aa_LeftVerticalConnector1">
            <a:extLst>
              <a:ext uri="{FF2B5EF4-FFF2-40B4-BE49-F238E27FC236}">
                <a16:creationId xmlns:a16="http://schemas.microsoft.com/office/drawing/2014/main" id="{0AC43CAE-8CAF-4B0F-85CF-EB1D8374200B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1381075" y="2095500"/>
            <a:ext cx="0" cy="2032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OTLSHAPE_T_cbbf23f372b742d196374290d05063aa_LeftVerticalConnector2">
            <a:extLst>
              <a:ext uri="{FF2B5EF4-FFF2-40B4-BE49-F238E27FC236}">
                <a16:creationId xmlns:a16="http://schemas.microsoft.com/office/drawing/2014/main" id="{C84A9B2F-0A44-4997-98EA-AC9CE7F232EE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1381075" y="2501900"/>
            <a:ext cx="0" cy="1651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OTLSHAPE_T_8cee27f0f6ac49009b9d641a6f6e2822_LeftVerticalConnector1">
            <a:extLst>
              <a:ext uri="{FF2B5EF4-FFF2-40B4-BE49-F238E27FC236}">
                <a16:creationId xmlns:a16="http://schemas.microsoft.com/office/drawing/2014/main" id="{8ED89127-F25E-4D6C-9E9C-7EB4CC8D7AF5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1736472" y="2095500"/>
            <a:ext cx="0" cy="2032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OTLSHAPE_T_8cee27f0f6ac49009b9d641a6f6e2822_LeftVerticalConnector2">
            <a:extLst>
              <a:ext uri="{FF2B5EF4-FFF2-40B4-BE49-F238E27FC236}">
                <a16:creationId xmlns:a16="http://schemas.microsoft.com/office/drawing/2014/main" id="{28EBBB27-722B-4027-A6B7-A7B05F61D147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1736472" y="2477812"/>
            <a:ext cx="0" cy="87588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OTLSHAPE_T_8cee27f0f6ac49009b9d641a6f6e2822_LeftVerticalConnector3">
            <a:extLst>
              <a:ext uri="{FF2B5EF4-FFF2-40B4-BE49-F238E27FC236}">
                <a16:creationId xmlns:a16="http://schemas.microsoft.com/office/drawing/2014/main" id="{4E0EB2D8-0085-4F76-ABCB-A99EC581A081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1736472" y="2768600"/>
            <a:ext cx="0" cy="635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OTLSHAPE_T_8cee27f0f6ac49009b9d641a6f6e2822_RightVerticalConnector1">
            <a:extLst>
              <a:ext uri="{FF2B5EF4-FFF2-40B4-BE49-F238E27FC236}">
                <a16:creationId xmlns:a16="http://schemas.microsoft.com/office/drawing/2014/main" id="{F3FAFB72-B2B3-4472-B119-659699DDA29D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7541262" y="2095500"/>
            <a:ext cx="0" cy="7366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OTLSHAPE_T_6491a0dc5b054265b9396f6a03029a9b_LeftVerticalConnector1">
            <a:extLst>
              <a:ext uri="{FF2B5EF4-FFF2-40B4-BE49-F238E27FC236}">
                <a16:creationId xmlns:a16="http://schemas.microsoft.com/office/drawing/2014/main" id="{9AF2B4C7-F5C3-4051-9FD2-2503F5F43128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2470958" y="2095500"/>
            <a:ext cx="0" cy="2032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OTLSHAPE_T_6491a0dc5b054265b9396f6a03029a9b_LeftVerticalConnector2">
            <a:extLst>
              <a:ext uri="{FF2B5EF4-FFF2-40B4-BE49-F238E27FC236}">
                <a16:creationId xmlns:a16="http://schemas.microsoft.com/office/drawing/2014/main" id="{046DE017-AC9C-42F0-9B20-25D5630D0946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2470958" y="2477812"/>
            <a:ext cx="0" cy="87588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OTLSHAPE_T_6491a0dc5b054265b9396f6a03029a9b_LeftVerticalConnector3">
            <a:extLst>
              <a:ext uri="{FF2B5EF4-FFF2-40B4-BE49-F238E27FC236}">
                <a16:creationId xmlns:a16="http://schemas.microsoft.com/office/drawing/2014/main" id="{84BA6603-F5BA-4D3D-AFB5-2D5E3DED241C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2470958" y="2768600"/>
            <a:ext cx="0" cy="635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OTLSHAPE_T_6491a0dc5b054265b9396f6a03029a9b_LeftVerticalConnector4">
            <a:extLst>
              <a:ext uri="{FF2B5EF4-FFF2-40B4-BE49-F238E27FC236}">
                <a16:creationId xmlns:a16="http://schemas.microsoft.com/office/drawing/2014/main" id="{59871A1A-738C-4DEC-A3BD-2B2594E3188C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2470958" y="3035300"/>
            <a:ext cx="0" cy="635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OTLSHAPE_T_6491a0dc5b054265b9396f6a03029a9b_LeftVerticalConnector5">
            <a:extLst>
              <a:ext uri="{FF2B5EF4-FFF2-40B4-BE49-F238E27FC236}">
                <a16:creationId xmlns:a16="http://schemas.microsoft.com/office/drawing/2014/main" id="{598DE6B5-0E32-42B3-BF99-261327B6E2D7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2470958" y="3302000"/>
            <a:ext cx="0" cy="635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OTLSHAPE_T_4f7bad50da2144b18ef947720efdedb5_LeftVerticalConnector1">
            <a:extLst>
              <a:ext uri="{FF2B5EF4-FFF2-40B4-BE49-F238E27FC236}">
                <a16:creationId xmlns:a16="http://schemas.microsoft.com/office/drawing/2014/main" id="{E38075C5-3EDF-4738-8F0D-D5DA1CDBFA35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3181750" y="2095500"/>
            <a:ext cx="0" cy="2032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OTLSHAPE_T_4f7bad50da2144b18ef947720efdedb5_LeftVerticalConnector2">
            <a:extLst>
              <a:ext uri="{FF2B5EF4-FFF2-40B4-BE49-F238E27FC236}">
                <a16:creationId xmlns:a16="http://schemas.microsoft.com/office/drawing/2014/main" id="{2975458C-DD61-4DF2-998A-B02C97606DD4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3181750" y="2477812"/>
            <a:ext cx="0" cy="87588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OTLSHAPE_T_4f7bad50da2144b18ef947720efdedb5_LeftVerticalConnector3">
            <a:extLst>
              <a:ext uri="{FF2B5EF4-FFF2-40B4-BE49-F238E27FC236}">
                <a16:creationId xmlns:a16="http://schemas.microsoft.com/office/drawing/2014/main" id="{2B5C1913-C1DC-4357-AE44-8F7A19E3EEC9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3181750" y="2744512"/>
            <a:ext cx="0" cy="87588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OTLSHAPE_T_4f7bad50da2144b18ef947720efdedb5_LeftVerticalConnector4">
            <a:extLst>
              <a:ext uri="{FF2B5EF4-FFF2-40B4-BE49-F238E27FC236}">
                <a16:creationId xmlns:a16="http://schemas.microsoft.com/office/drawing/2014/main" id="{459CEE43-2B9A-4FDD-A5C6-7E424143A088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3181750" y="3035300"/>
            <a:ext cx="0" cy="635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OTLSHAPE_T_4f7bad50da2144b18ef947720efdedb5_LeftVerticalConnector5">
            <a:extLst>
              <a:ext uri="{FF2B5EF4-FFF2-40B4-BE49-F238E27FC236}">
                <a16:creationId xmlns:a16="http://schemas.microsoft.com/office/drawing/2014/main" id="{95733C81-4B96-42F2-A6A1-7DD1B860A588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3181750" y="3302000"/>
            <a:ext cx="0" cy="635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OTLSHAPE_T_4f7bad50da2144b18ef947720efdedb5_LeftVerticalConnector6">
            <a:extLst>
              <a:ext uri="{FF2B5EF4-FFF2-40B4-BE49-F238E27FC236}">
                <a16:creationId xmlns:a16="http://schemas.microsoft.com/office/drawing/2014/main" id="{BB6E8982-9166-46DA-BF99-43FBC8E9A9FE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3181750" y="3568700"/>
            <a:ext cx="0" cy="635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OTLSHAPE_T_435e48ed24d444be84b6c144be1d5a90_LeftVerticalConnector1">
            <a:extLst>
              <a:ext uri="{FF2B5EF4-FFF2-40B4-BE49-F238E27FC236}">
                <a16:creationId xmlns:a16="http://schemas.microsoft.com/office/drawing/2014/main" id="{7CFB08CB-FEBB-45D4-920E-62D6CC7020D4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3916236" y="2095500"/>
            <a:ext cx="0" cy="4699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OTLSHAPE_T_435e48ed24d444be84b6c144be1d5a90_LeftVerticalConnector2">
            <a:extLst>
              <a:ext uri="{FF2B5EF4-FFF2-40B4-BE49-F238E27FC236}">
                <a16:creationId xmlns:a16="http://schemas.microsoft.com/office/drawing/2014/main" id="{A00758E2-335F-4D05-AAF3-DDB849AEE893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3916236" y="2768600"/>
            <a:ext cx="0" cy="635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OTLSHAPE_T_435e48ed24d444be84b6c144be1d5a90_LeftVerticalConnector3">
            <a:extLst>
              <a:ext uri="{FF2B5EF4-FFF2-40B4-BE49-F238E27FC236}">
                <a16:creationId xmlns:a16="http://schemas.microsoft.com/office/drawing/2014/main" id="{C0557D8B-91F5-4D7F-83D7-1CF8E87F2CA2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3916236" y="3277912"/>
            <a:ext cx="0" cy="87588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OTLSHAPE_T_435e48ed24d444be84b6c144be1d5a90_LeftVerticalConnector4">
            <a:extLst>
              <a:ext uri="{FF2B5EF4-FFF2-40B4-BE49-F238E27FC236}">
                <a16:creationId xmlns:a16="http://schemas.microsoft.com/office/drawing/2014/main" id="{045BD62E-60A6-4679-9226-3920C6B1B6A8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3916236" y="3568700"/>
            <a:ext cx="0" cy="635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OTLSHAPE_T_435e48ed24d444be84b6c144be1d5a90_LeftVerticalConnector5">
            <a:extLst>
              <a:ext uri="{FF2B5EF4-FFF2-40B4-BE49-F238E27FC236}">
                <a16:creationId xmlns:a16="http://schemas.microsoft.com/office/drawing/2014/main" id="{5D045D23-58A0-4CB8-9CCF-B342A62B3F0D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3916236" y="3835400"/>
            <a:ext cx="0" cy="635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OTLSHAPE_T_435e48ed24d444be84b6c144be1d5a90_LeftVerticalConnector6">
            <a:extLst>
              <a:ext uri="{FF2B5EF4-FFF2-40B4-BE49-F238E27FC236}">
                <a16:creationId xmlns:a16="http://schemas.microsoft.com/office/drawing/2014/main" id="{E1EEA215-93F8-4D79-8DBC-D271FECE6EC3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3916236" y="4102100"/>
            <a:ext cx="0" cy="1651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OTLSHAPE_T_44e78e576ecb4a9e9e5ccc7c559346eb_LeftVerticalConnector1">
            <a:extLst>
              <a:ext uri="{FF2B5EF4-FFF2-40B4-BE49-F238E27FC236}">
                <a16:creationId xmlns:a16="http://schemas.microsoft.com/office/drawing/2014/main" id="{6CFBE8D7-AA64-47F8-8B6F-E0450BAA6768}"/>
              </a:ext>
            </a:extLst>
          </p:cNvPr>
          <p:cNvCxnSpPr/>
          <p:nvPr>
            <p:custDataLst>
              <p:tags r:id="rId28"/>
            </p:custDataLst>
          </p:nvPr>
        </p:nvCxnSpPr>
        <p:spPr>
          <a:xfrm>
            <a:off x="4627029" y="2095500"/>
            <a:ext cx="0" cy="7366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OTLSHAPE_T_44e78e576ecb4a9e9e5ccc7c559346eb_LeftVerticalConnector2">
            <a:extLst>
              <a:ext uri="{FF2B5EF4-FFF2-40B4-BE49-F238E27FC236}">
                <a16:creationId xmlns:a16="http://schemas.microsoft.com/office/drawing/2014/main" id="{506B9B87-85C7-4529-89E2-353CDA294F61}"/>
              </a:ext>
            </a:extLst>
          </p:cNvPr>
          <p:cNvCxnSpPr/>
          <p:nvPr>
            <p:custDataLst>
              <p:tags r:id="rId29"/>
            </p:custDataLst>
          </p:nvPr>
        </p:nvCxnSpPr>
        <p:spPr>
          <a:xfrm>
            <a:off x="4627029" y="3011212"/>
            <a:ext cx="0" cy="87588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OTLSHAPE_T_44e78e576ecb4a9e9e5ccc7c559346eb_LeftVerticalConnector3">
            <a:extLst>
              <a:ext uri="{FF2B5EF4-FFF2-40B4-BE49-F238E27FC236}">
                <a16:creationId xmlns:a16="http://schemas.microsoft.com/office/drawing/2014/main" id="{1B54E016-D339-45D3-9378-2A42A8F95114}"/>
              </a:ext>
            </a:extLst>
          </p:cNvPr>
          <p:cNvCxnSpPr/>
          <p:nvPr>
            <p:custDataLst>
              <p:tags r:id="rId30"/>
            </p:custDataLst>
          </p:nvPr>
        </p:nvCxnSpPr>
        <p:spPr>
          <a:xfrm>
            <a:off x="4627029" y="3277912"/>
            <a:ext cx="0" cy="87588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OTLSHAPE_T_44e78e576ecb4a9e9e5ccc7c559346eb_LeftVerticalConnector4">
            <a:extLst>
              <a:ext uri="{FF2B5EF4-FFF2-40B4-BE49-F238E27FC236}">
                <a16:creationId xmlns:a16="http://schemas.microsoft.com/office/drawing/2014/main" id="{76041068-BD4F-4153-B076-1975A81CCBF9}"/>
              </a:ext>
            </a:extLst>
          </p:cNvPr>
          <p:cNvCxnSpPr/>
          <p:nvPr>
            <p:custDataLst>
              <p:tags r:id="rId31"/>
            </p:custDataLst>
          </p:nvPr>
        </p:nvCxnSpPr>
        <p:spPr>
          <a:xfrm>
            <a:off x="4627029" y="3568700"/>
            <a:ext cx="0" cy="635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OTLSHAPE_T_44e78e576ecb4a9e9e5ccc7c559346eb_LeftVerticalConnector5">
            <a:extLst>
              <a:ext uri="{FF2B5EF4-FFF2-40B4-BE49-F238E27FC236}">
                <a16:creationId xmlns:a16="http://schemas.microsoft.com/office/drawing/2014/main" id="{C80C6521-A97E-4261-923B-09D3CF1594B2}"/>
              </a:ext>
            </a:extLst>
          </p:cNvPr>
          <p:cNvCxnSpPr/>
          <p:nvPr>
            <p:custDataLst>
              <p:tags r:id="rId32"/>
            </p:custDataLst>
          </p:nvPr>
        </p:nvCxnSpPr>
        <p:spPr>
          <a:xfrm>
            <a:off x="4627029" y="3835400"/>
            <a:ext cx="0" cy="635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OTLSHAPE_T_44e78e576ecb4a9e9e5ccc7c559346eb_LeftVerticalConnector6">
            <a:extLst>
              <a:ext uri="{FF2B5EF4-FFF2-40B4-BE49-F238E27FC236}">
                <a16:creationId xmlns:a16="http://schemas.microsoft.com/office/drawing/2014/main" id="{A7CC2CD4-831C-41C2-A37E-D4634E279DF4}"/>
              </a:ext>
            </a:extLst>
          </p:cNvPr>
          <p:cNvCxnSpPr/>
          <p:nvPr>
            <p:custDataLst>
              <p:tags r:id="rId33"/>
            </p:custDataLst>
          </p:nvPr>
        </p:nvCxnSpPr>
        <p:spPr>
          <a:xfrm>
            <a:off x="4627029" y="4102100"/>
            <a:ext cx="0" cy="635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OTLSHAPE_T_44e78e576ecb4a9e9e5ccc7c559346eb_LeftVerticalConnector7">
            <a:extLst>
              <a:ext uri="{FF2B5EF4-FFF2-40B4-BE49-F238E27FC236}">
                <a16:creationId xmlns:a16="http://schemas.microsoft.com/office/drawing/2014/main" id="{B36CA9B7-3E95-454B-A48C-32329C42DB62}"/>
              </a:ext>
            </a:extLst>
          </p:cNvPr>
          <p:cNvCxnSpPr/>
          <p:nvPr>
            <p:custDataLst>
              <p:tags r:id="rId34"/>
            </p:custDataLst>
          </p:nvPr>
        </p:nvCxnSpPr>
        <p:spPr>
          <a:xfrm>
            <a:off x="4627029" y="4368800"/>
            <a:ext cx="0" cy="1651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OTLSHAPE_T_44e78e576ecb4a9e9e5ccc7c559346eb_RightVerticalConnector1">
            <a:extLst>
              <a:ext uri="{FF2B5EF4-FFF2-40B4-BE49-F238E27FC236}">
                <a16:creationId xmlns:a16="http://schemas.microsoft.com/office/drawing/2014/main" id="{1542AED1-C9CC-4892-9B09-F2A2F794469C}"/>
              </a:ext>
            </a:extLst>
          </p:cNvPr>
          <p:cNvCxnSpPr/>
          <p:nvPr>
            <p:custDataLst>
              <p:tags r:id="rId35"/>
            </p:custDataLst>
          </p:nvPr>
        </p:nvCxnSpPr>
        <p:spPr>
          <a:xfrm>
            <a:off x="8986541" y="2095500"/>
            <a:ext cx="0" cy="12700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OTLSHAPE_T_44e78e576ecb4a9e9e5ccc7c559346eb_RightVerticalConnector2">
            <a:extLst>
              <a:ext uri="{FF2B5EF4-FFF2-40B4-BE49-F238E27FC236}">
                <a16:creationId xmlns:a16="http://schemas.microsoft.com/office/drawing/2014/main" id="{2535A75C-AE61-4200-8669-D7C4104177CF}"/>
              </a:ext>
            </a:extLst>
          </p:cNvPr>
          <p:cNvCxnSpPr/>
          <p:nvPr>
            <p:custDataLst>
              <p:tags r:id="rId36"/>
            </p:custDataLst>
          </p:nvPr>
        </p:nvCxnSpPr>
        <p:spPr>
          <a:xfrm>
            <a:off x="8986541" y="3568700"/>
            <a:ext cx="0" cy="635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OTLSHAPE_T_44e78e576ecb4a9e9e5ccc7c559346eb_RightVerticalConnector3">
            <a:extLst>
              <a:ext uri="{FF2B5EF4-FFF2-40B4-BE49-F238E27FC236}">
                <a16:creationId xmlns:a16="http://schemas.microsoft.com/office/drawing/2014/main" id="{490D3405-247A-495B-A7B6-93A3D2724D32}"/>
              </a:ext>
            </a:extLst>
          </p:cNvPr>
          <p:cNvCxnSpPr/>
          <p:nvPr>
            <p:custDataLst>
              <p:tags r:id="rId37"/>
            </p:custDataLst>
          </p:nvPr>
        </p:nvCxnSpPr>
        <p:spPr>
          <a:xfrm>
            <a:off x="8986541" y="3835400"/>
            <a:ext cx="0" cy="635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OTLSHAPE_T_eab153a87c3244d0897dac4bd1575867_RightVerticalConnector1">
            <a:extLst>
              <a:ext uri="{FF2B5EF4-FFF2-40B4-BE49-F238E27FC236}">
                <a16:creationId xmlns:a16="http://schemas.microsoft.com/office/drawing/2014/main" id="{360EC113-64A1-4FE0-A26F-9B046C2A2B36}"/>
              </a:ext>
            </a:extLst>
          </p:cNvPr>
          <p:cNvCxnSpPr/>
          <p:nvPr>
            <p:custDataLst>
              <p:tags r:id="rId38"/>
            </p:custDataLst>
          </p:nvPr>
        </p:nvCxnSpPr>
        <p:spPr>
          <a:xfrm flipV="1">
            <a:off x="10384433" y="2095500"/>
            <a:ext cx="0" cy="26035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OTLSHAPE_T_edf5079463d14f878697fed33c2327fe_LeftVerticalConnector1">
            <a:extLst>
              <a:ext uri="{FF2B5EF4-FFF2-40B4-BE49-F238E27FC236}">
                <a16:creationId xmlns:a16="http://schemas.microsoft.com/office/drawing/2014/main" id="{3320D2FB-6AC0-4DEA-8320-6D42A56942C6}"/>
              </a:ext>
            </a:extLst>
          </p:cNvPr>
          <p:cNvCxnSpPr/>
          <p:nvPr>
            <p:custDataLst>
              <p:tags r:id="rId39"/>
            </p:custDataLst>
          </p:nvPr>
        </p:nvCxnSpPr>
        <p:spPr>
          <a:xfrm>
            <a:off x="6096000" y="2095500"/>
            <a:ext cx="0" cy="7366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OTLSHAPE_T_edf5079463d14f878697fed33c2327fe_LeftVerticalConnector2">
            <a:extLst>
              <a:ext uri="{FF2B5EF4-FFF2-40B4-BE49-F238E27FC236}">
                <a16:creationId xmlns:a16="http://schemas.microsoft.com/office/drawing/2014/main" id="{19E46396-6B82-471E-8E0A-0B3256AD85E9}"/>
              </a:ext>
            </a:extLst>
          </p:cNvPr>
          <p:cNvCxnSpPr/>
          <p:nvPr>
            <p:custDataLst>
              <p:tags r:id="rId40"/>
            </p:custDataLst>
          </p:nvPr>
        </p:nvCxnSpPr>
        <p:spPr>
          <a:xfrm>
            <a:off x="6096000" y="3035300"/>
            <a:ext cx="0" cy="635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OTLSHAPE_T_edf5079463d14f878697fed33c2327fe_LeftVerticalConnector3">
            <a:extLst>
              <a:ext uri="{FF2B5EF4-FFF2-40B4-BE49-F238E27FC236}">
                <a16:creationId xmlns:a16="http://schemas.microsoft.com/office/drawing/2014/main" id="{631DCF5C-F741-4479-AEEB-9E6868E5D6BE}"/>
              </a:ext>
            </a:extLst>
          </p:cNvPr>
          <p:cNvCxnSpPr/>
          <p:nvPr>
            <p:custDataLst>
              <p:tags r:id="rId41"/>
            </p:custDataLst>
          </p:nvPr>
        </p:nvCxnSpPr>
        <p:spPr>
          <a:xfrm>
            <a:off x="6096000" y="3302000"/>
            <a:ext cx="0" cy="635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OTLSHAPE_T_edf5079463d14f878697fed33c2327fe_LeftVerticalConnector4">
            <a:extLst>
              <a:ext uri="{FF2B5EF4-FFF2-40B4-BE49-F238E27FC236}">
                <a16:creationId xmlns:a16="http://schemas.microsoft.com/office/drawing/2014/main" id="{CEA103D1-D424-4EC7-8BE3-5BADEE7C3B00}"/>
              </a:ext>
            </a:extLst>
          </p:cNvPr>
          <p:cNvCxnSpPr/>
          <p:nvPr>
            <p:custDataLst>
              <p:tags r:id="rId42"/>
            </p:custDataLst>
          </p:nvPr>
        </p:nvCxnSpPr>
        <p:spPr>
          <a:xfrm>
            <a:off x="6096000" y="3835400"/>
            <a:ext cx="0" cy="635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OTLSHAPE_T_edf5079463d14f878697fed33c2327fe_LeftVerticalConnector5">
            <a:extLst>
              <a:ext uri="{FF2B5EF4-FFF2-40B4-BE49-F238E27FC236}">
                <a16:creationId xmlns:a16="http://schemas.microsoft.com/office/drawing/2014/main" id="{EB5AA00B-F49A-45F6-BC71-0ED31966D6A5}"/>
              </a:ext>
            </a:extLst>
          </p:cNvPr>
          <p:cNvCxnSpPr/>
          <p:nvPr>
            <p:custDataLst>
              <p:tags r:id="rId43"/>
            </p:custDataLst>
          </p:nvPr>
        </p:nvCxnSpPr>
        <p:spPr>
          <a:xfrm>
            <a:off x="6096000" y="4078012"/>
            <a:ext cx="0" cy="87588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OTLSHAPE_T_edf5079463d14f878697fed33c2327fe_LeftVerticalConnector6">
            <a:extLst>
              <a:ext uri="{FF2B5EF4-FFF2-40B4-BE49-F238E27FC236}">
                <a16:creationId xmlns:a16="http://schemas.microsoft.com/office/drawing/2014/main" id="{51479BE0-4A49-401B-ADE6-ADD56AB63FBB}"/>
              </a:ext>
            </a:extLst>
          </p:cNvPr>
          <p:cNvCxnSpPr/>
          <p:nvPr>
            <p:custDataLst>
              <p:tags r:id="rId44"/>
            </p:custDataLst>
          </p:nvPr>
        </p:nvCxnSpPr>
        <p:spPr>
          <a:xfrm>
            <a:off x="6096000" y="4344712"/>
            <a:ext cx="0" cy="87588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OTLSHAPE_T_edf5079463d14f878697fed33c2327fe_LeftVerticalConnector7">
            <a:extLst>
              <a:ext uri="{FF2B5EF4-FFF2-40B4-BE49-F238E27FC236}">
                <a16:creationId xmlns:a16="http://schemas.microsoft.com/office/drawing/2014/main" id="{32773136-327D-4CE9-842A-6C33D35E2E28}"/>
              </a:ext>
            </a:extLst>
          </p:cNvPr>
          <p:cNvCxnSpPr/>
          <p:nvPr>
            <p:custDataLst>
              <p:tags r:id="rId45"/>
            </p:custDataLst>
          </p:nvPr>
        </p:nvCxnSpPr>
        <p:spPr>
          <a:xfrm>
            <a:off x="6096000" y="4635500"/>
            <a:ext cx="0" cy="4318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OTLSHAPE_T_edf5079463d14f878697fed33c2327fe_RightVerticalConnector1">
            <a:extLst>
              <a:ext uri="{FF2B5EF4-FFF2-40B4-BE49-F238E27FC236}">
                <a16:creationId xmlns:a16="http://schemas.microsoft.com/office/drawing/2014/main" id="{DA861A7C-76F2-4F74-BA41-E4C894238EE3}"/>
              </a:ext>
            </a:extLst>
          </p:cNvPr>
          <p:cNvCxnSpPr/>
          <p:nvPr>
            <p:custDataLst>
              <p:tags r:id="rId46"/>
            </p:custDataLst>
          </p:nvPr>
        </p:nvCxnSpPr>
        <p:spPr>
          <a:xfrm flipV="1">
            <a:off x="11118918" y="2095500"/>
            <a:ext cx="0" cy="28702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OTLSHAPE_T_8cee27f0f6ac49009b9d641a6f6e2822_LeftVerticalConnector4">
            <a:extLst>
              <a:ext uri="{FF2B5EF4-FFF2-40B4-BE49-F238E27FC236}">
                <a16:creationId xmlns:a16="http://schemas.microsoft.com/office/drawing/2014/main" id="{DB3885A1-6BE2-0C6B-EC6E-280DE0EC4A4F}"/>
              </a:ext>
            </a:extLst>
          </p:cNvPr>
          <p:cNvCxnSpPr/>
          <p:nvPr>
            <p:custDataLst>
              <p:tags r:id="rId47"/>
            </p:custDataLst>
          </p:nvPr>
        </p:nvCxnSpPr>
        <p:spPr>
          <a:xfrm>
            <a:off x="1736472" y="3035300"/>
            <a:ext cx="0" cy="1651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OTLSHAPE_T_6491a0dc5b054265b9396f6a03029a9b_LeftVerticalConnector6">
            <a:extLst>
              <a:ext uri="{FF2B5EF4-FFF2-40B4-BE49-F238E27FC236}">
                <a16:creationId xmlns:a16="http://schemas.microsoft.com/office/drawing/2014/main" id="{A527349B-F302-7529-9824-659C074FEF71}"/>
              </a:ext>
            </a:extLst>
          </p:cNvPr>
          <p:cNvCxnSpPr/>
          <p:nvPr>
            <p:custDataLst>
              <p:tags r:id="rId48"/>
            </p:custDataLst>
          </p:nvPr>
        </p:nvCxnSpPr>
        <p:spPr>
          <a:xfrm>
            <a:off x="2470958" y="3568700"/>
            <a:ext cx="0" cy="1651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OTLSHAPE_T_4f7bad50da2144b18ef947720efdedb5_LeftVerticalConnector7">
            <a:extLst>
              <a:ext uri="{FF2B5EF4-FFF2-40B4-BE49-F238E27FC236}">
                <a16:creationId xmlns:a16="http://schemas.microsoft.com/office/drawing/2014/main" id="{78FE0945-9452-F42F-5083-551C01172CA4}"/>
              </a:ext>
            </a:extLst>
          </p:cNvPr>
          <p:cNvCxnSpPr/>
          <p:nvPr>
            <p:custDataLst>
              <p:tags r:id="rId49"/>
            </p:custDataLst>
          </p:nvPr>
        </p:nvCxnSpPr>
        <p:spPr>
          <a:xfrm>
            <a:off x="3181750" y="3835400"/>
            <a:ext cx="0" cy="1651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OTLSHAPE_T_44e78e576ecb4a9e9e5ccc7c559346eb_RightVerticalConnector4">
            <a:extLst>
              <a:ext uri="{FF2B5EF4-FFF2-40B4-BE49-F238E27FC236}">
                <a16:creationId xmlns:a16="http://schemas.microsoft.com/office/drawing/2014/main" id="{F0C9B7DE-A940-193B-F3EC-07BDD559E6FC}"/>
              </a:ext>
            </a:extLst>
          </p:cNvPr>
          <p:cNvCxnSpPr/>
          <p:nvPr>
            <p:custDataLst>
              <p:tags r:id="rId50"/>
            </p:custDataLst>
          </p:nvPr>
        </p:nvCxnSpPr>
        <p:spPr>
          <a:xfrm>
            <a:off x="8986541" y="4102100"/>
            <a:ext cx="0" cy="635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OTLSHAPE_TB_00000000000000000000000000000000_ScaleContainer">
            <a:extLst>
              <a:ext uri="{FF2B5EF4-FFF2-40B4-BE49-F238E27FC236}">
                <a16:creationId xmlns:a16="http://schemas.microsoft.com/office/drawing/2014/main" id="{46F598CA-835B-4639-B1AF-06E44A1DDDF3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907965" y="1714500"/>
            <a:ext cx="10388600" cy="3810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TLSHAPE_TB_00000000000000000000000000000000_ElapsedTime">
            <a:extLst>
              <a:ext uri="{FF2B5EF4-FFF2-40B4-BE49-F238E27FC236}">
                <a16:creationId xmlns:a16="http://schemas.microsoft.com/office/drawing/2014/main" id="{EBE05DEC-2A45-47F4-B00D-E3D70CE5804B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907965" y="1714500"/>
            <a:ext cx="2374900" cy="3810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019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TLSHAPE_TB_00000000000000000000000000000000_TodayMarkerShape">
            <a:extLst>
              <a:ext uri="{FF2B5EF4-FFF2-40B4-BE49-F238E27FC236}">
                <a16:creationId xmlns:a16="http://schemas.microsoft.com/office/drawing/2014/main" id="{BF231902-8AD2-4450-8C9E-92740D32FC36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 flipV="1">
            <a:off x="3222629" y="1587500"/>
            <a:ext cx="114300" cy="127000"/>
          </a:xfrm>
          <a:prstGeom prst="triangle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TLSHAPE_TB_00000000000000000000000000000000_TodayMarkerText">
            <a:extLst>
              <a:ext uri="{FF2B5EF4-FFF2-40B4-BE49-F238E27FC236}">
                <a16:creationId xmlns:a16="http://schemas.microsoft.com/office/drawing/2014/main" id="{C25C6545-4AF4-4B67-8165-7BD17B72CABB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3096930" y="1401445"/>
            <a:ext cx="3683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pc="-12" dirty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17197CFD-9861-4821-9925-B22ED833E51C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1136565" y="1827488"/>
            <a:ext cx="190758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2">
                <a:solidFill>
                  <a:schemeClr val="lt1"/>
                </a:solidFill>
                <a:latin typeface="Calibri" panose="020F0502020204030204" pitchFamily="34" charset="0"/>
              </a:rPr>
              <a:t>Feb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02364160-579B-4CAC-A936-0307472195CF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2534458" y="1827488"/>
            <a:ext cx="185948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6">
                <a:solidFill>
                  <a:schemeClr val="lt1"/>
                </a:solidFill>
                <a:latin typeface="Calibri" panose="020F0502020204030204" pitchFamily="34" charset="0"/>
              </a:rPr>
              <a:t>Apr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1DF32276-E42E-4FB4-86EA-46D09C2734BC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3979736" y="1827488"/>
            <a:ext cx="17633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8" dirty="0">
                <a:solidFill>
                  <a:schemeClr val="lt1"/>
                </a:solidFill>
                <a:latin typeface="Calibri" panose="020F0502020204030204" pitchFamily="34" charset="0"/>
              </a:rPr>
              <a:t>Jun</a:t>
            </a: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D6FB1F4A-0E12-4419-B6C0-BEB84486882F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5425014" y="1827488"/>
            <a:ext cx="201978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8" dirty="0">
                <a:solidFill>
                  <a:schemeClr val="lt1"/>
                </a:solidFill>
                <a:latin typeface="Calibri" panose="020F0502020204030204" pitchFamily="34" charset="0"/>
              </a:rPr>
              <a:t>Aug</a:t>
            </a:r>
          </a:p>
        </p:txBody>
      </p:sp>
      <p:sp>
        <p:nvSpPr>
          <p:cNvPr id="12" name="OTLSHAPE_TB_00000000000000000000000000000000_TimescaleInterval5">
            <a:extLst>
              <a:ext uri="{FF2B5EF4-FFF2-40B4-BE49-F238E27FC236}">
                <a16:creationId xmlns:a16="http://schemas.microsoft.com/office/drawing/2014/main" id="{A58E3ACF-552D-42C9-A756-608D29B14F16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6870293" y="1827488"/>
            <a:ext cx="18274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8" dirty="0">
                <a:solidFill>
                  <a:schemeClr val="lt1"/>
                </a:solidFill>
                <a:latin typeface="Calibri" panose="020F0502020204030204" pitchFamily="34" charset="0"/>
              </a:rPr>
              <a:t>Oct</a:t>
            </a:r>
          </a:p>
        </p:txBody>
      </p:sp>
      <p:sp>
        <p:nvSpPr>
          <p:cNvPr id="13" name="OTLSHAPE_TB_00000000000000000000000000000000_TimescaleInterval6">
            <a:extLst>
              <a:ext uri="{FF2B5EF4-FFF2-40B4-BE49-F238E27FC236}">
                <a16:creationId xmlns:a16="http://schemas.microsoft.com/office/drawing/2014/main" id="{F3BE2535-E409-460A-9B1A-EF92DB52EAA8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8315571" y="1827488"/>
            <a:ext cx="19717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8" dirty="0">
                <a:solidFill>
                  <a:schemeClr val="lt1"/>
                </a:solidFill>
                <a:latin typeface="Calibri" panose="020F0502020204030204" pitchFamily="34" charset="0"/>
              </a:rPr>
              <a:t>Dec</a:t>
            </a:r>
          </a:p>
        </p:txBody>
      </p:sp>
      <p:sp>
        <p:nvSpPr>
          <p:cNvPr id="14" name="OTLSHAPE_TB_00000000000000000000000000000000_TimescaleInterval7">
            <a:extLst>
              <a:ext uri="{FF2B5EF4-FFF2-40B4-BE49-F238E27FC236}">
                <a16:creationId xmlns:a16="http://schemas.microsoft.com/office/drawing/2014/main" id="{0A1A24B1-4C12-4F7D-9BA4-57B4A8B8FD1F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9784543" y="1827488"/>
            <a:ext cx="190758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2" dirty="0">
                <a:solidFill>
                  <a:schemeClr val="lt1"/>
                </a:solidFill>
                <a:latin typeface="Calibri" panose="020F0502020204030204" pitchFamily="34" charset="0"/>
              </a:rPr>
              <a:t>Feb</a:t>
            </a:r>
          </a:p>
        </p:txBody>
      </p:sp>
      <p:cxnSp>
        <p:nvCxnSpPr>
          <p:cNvPr id="159" name="OTLSHAPE_TB_00000000000000000000000000000000_Separator1">
            <a:extLst>
              <a:ext uri="{FF2B5EF4-FFF2-40B4-BE49-F238E27FC236}">
                <a16:creationId xmlns:a16="http://schemas.microsoft.com/office/drawing/2014/main" id="{81EEFEA2-5563-413A-B799-059B4582266E}"/>
              </a:ext>
            </a:extLst>
          </p:cNvPr>
          <p:cNvCxnSpPr/>
          <p:nvPr>
            <p:custDataLst>
              <p:tags r:id="rId62"/>
            </p:custDataLst>
          </p:nvPr>
        </p:nvCxnSpPr>
        <p:spPr>
          <a:xfrm>
            <a:off x="2470957" y="17780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OTLSHAPE_TB_00000000000000000000000000000000_Separator2">
            <a:extLst>
              <a:ext uri="{FF2B5EF4-FFF2-40B4-BE49-F238E27FC236}">
                <a16:creationId xmlns:a16="http://schemas.microsoft.com/office/drawing/2014/main" id="{73A1A037-DC12-4AE2-9E0B-8F0041C4F8C0}"/>
              </a:ext>
            </a:extLst>
          </p:cNvPr>
          <p:cNvCxnSpPr/>
          <p:nvPr>
            <p:custDataLst>
              <p:tags r:id="rId63"/>
            </p:custDataLst>
          </p:nvPr>
        </p:nvCxnSpPr>
        <p:spPr>
          <a:xfrm>
            <a:off x="3916236" y="17780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OTLSHAPE_TB_00000000000000000000000000000000_Separator3">
            <a:extLst>
              <a:ext uri="{FF2B5EF4-FFF2-40B4-BE49-F238E27FC236}">
                <a16:creationId xmlns:a16="http://schemas.microsoft.com/office/drawing/2014/main" id="{5743AA47-A685-40FC-9B9B-9A3C717BE700}"/>
              </a:ext>
            </a:extLst>
          </p:cNvPr>
          <p:cNvCxnSpPr/>
          <p:nvPr>
            <p:custDataLst>
              <p:tags r:id="rId64"/>
            </p:custDataLst>
          </p:nvPr>
        </p:nvCxnSpPr>
        <p:spPr>
          <a:xfrm>
            <a:off x="5361514" y="17780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OTLSHAPE_TB_00000000000000000000000000000000_Separator4">
            <a:extLst>
              <a:ext uri="{FF2B5EF4-FFF2-40B4-BE49-F238E27FC236}">
                <a16:creationId xmlns:a16="http://schemas.microsoft.com/office/drawing/2014/main" id="{F2025282-0544-4E20-A5D5-54BB0C13ACEA}"/>
              </a:ext>
            </a:extLst>
          </p:cNvPr>
          <p:cNvCxnSpPr/>
          <p:nvPr>
            <p:custDataLst>
              <p:tags r:id="rId65"/>
            </p:custDataLst>
          </p:nvPr>
        </p:nvCxnSpPr>
        <p:spPr>
          <a:xfrm>
            <a:off x="6806792" y="17780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OTLSHAPE_TB_00000000000000000000000000000000_Separator5">
            <a:extLst>
              <a:ext uri="{FF2B5EF4-FFF2-40B4-BE49-F238E27FC236}">
                <a16:creationId xmlns:a16="http://schemas.microsoft.com/office/drawing/2014/main" id="{5766983C-28F4-4D5E-B61A-37EFBE0028B5}"/>
              </a:ext>
            </a:extLst>
          </p:cNvPr>
          <p:cNvCxnSpPr/>
          <p:nvPr>
            <p:custDataLst>
              <p:tags r:id="rId66"/>
            </p:custDataLst>
          </p:nvPr>
        </p:nvCxnSpPr>
        <p:spPr>
          <a:xfrm>
            <a:off x="8252071" y="17780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OTLSHAPE_TB_00000000000000000000000000000000_Separator6">
            <a:extLst>
              <a:ext uri="{FF2B5EF4-FFF2-40B4-BE49-F238E27FC236}">
                <a16:creationId xmlns:a16="http://schemas.microsoft.com/office/drawing/2014/main" id="{BBA0C83C-6CB1-49AE-AB36-6BC380676234}"/>
              </a:ext>
            </a:extLst>
          </p:cNvPr>
          <p:cNvCxnSpPr/>
          <p:nvPr>
            <p:custDataLst>
              <p:tags r:id="rId67"/>
            </p:custDataLst>
          </p:nvPr>
        </p:nvCxnSpPr>
        <p:spPr>
          <a:xfrm>
            <a:off x="9721042" y="17780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OTLSHAPE_T_136cd7b4b7b04786a2f8ab8cb362a56a_Shape">
            <a:extLst>
              <a:ext uri="{FF2B5EF4-FFF2-40B4-BE49-F238E27FC236}">
                <a16:creationId xmlns:a16="http://schemas.microsoft.com/office/drawing/2014/main" id="{B3DE9FB0-9C2E-40CB-906C-BF5B5541A820}"/>
              </a:ext>
            </a:extLst>
          </p:cNvPr>
          <p:cNvSpPr/>
          <p:nvPr>
            <p:custDataLst>
              <p:tags r:id="rId68"/>
            </p:custDataLst>
          </p:nvPr>
        </p:nvSpPr>
        <p:spPr>
          <a:xfrm>
            <a:off x="1073065" y="2298700"/>
            <a:ext cx="28448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TLSHAPE_T_cbbf23f372b742d196374290d05063aa_Shape">
            <a:extLst>
              <a:ext uri="{FF2B5EF4-FFF2-40B4-BE49-F238E27FC236}">
                <a16:creationId xmlns:a16="http://schemas.microsoft.com/office/drawing/2014/main" id="{A508ADBD-A695-4ACB-83CF-B47876A93F52}"/>
              </a:ext>
            </a:extLst>
          </p:cNvPr>
          <p:cNvSpPr/>
          <p:nvPr>
            <p:custDataLst>
              <p:tags r:id="rId69"/>
            </p:custDataLst>
          </p:nvPr>
        </p:nvSpPr>
        <p:spPr>
          <a:xfrm>
            <a:off x="1381075" y="2565400"/>
            <a:ext cx="32512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OTLSHAPE_T_1af49e7be0df4ff7a67595103518ecfc_Shape">
            <a:extLst>
              <a:ext uri="{FF2B5EF4-FFF2-40B4-BE49-F238E27FC236}">
                <a16:creationId xmlns:a16="http://schemas.microsoft.com/office/drawing/2014/main" id="{F8158CE1-E5C3-4E92-AC33-A94533F422B2}"/>
              </a:ext>
            </a:extLst>
          </p:cNvPr>
          <p:cNvSpPr/>
          <p:nvPr>
            <p:custDataLst>
              <p:tags r:id="rId70"/>
            </p:custDataLst>
          </p:nvPr>
        </p:nvSpPr>
        <p:spPr>
          <a:xfrm>
            <a:off x="1736472" y="2832100"/>
            <a:ext cx="58166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OTLSHAPE_T_8cee27f0f6ac49009b9d641a6f6e2822_Shape">
            <a:extLst>
              <a:ext uri="{FF2B5EF4-FFF2-40B4-BE49-F238E27FC236}">
                <a16:creationId xmlns:a16="http://schemas.microsoft.com/office/drawing/2014/main" id="{D1C2C27A-06C3-48F8-AE4F-642991B7CFC5}"/>
              </a:ext>
            </a:extLst>
          </p:cNvPr>
          <p:cNvSpPr/>
          <p:nvPr>
            <p:custDataLst>
              <p:tags r:id="rId71"/>
            </p:custDataLst>
          </p:nvPr>
        </p:nvSpPr>
        <p:spPr>
          <a:xfrm>
            <a:off x="1736472" y="3098800"/>
            <a:ext cx="58166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TLSHAPE_T_5966a8fad59144229311021f00a89c95_Shape">
            <a:extLst>
              <a:ext uri="{FF2B5EF4-FFF2-40B4-BE49-F238E27FC236}">
                <a16:creationId xmlns:a16="http://schemas.microsoft.com/office/drawing/2014/main" id="{B8417BFD-B636-4E7E-A953-358C9D60DE4F}"/>
              </a:ext>
            </a:extLst>
          </p:cNvPr>
          <p:cNvSpPr/>
          <p:nvPr>
            <p:custDataLst>
              <p:tags r:id="rId72"/>
            </p:custDataLst>
          </p:nvPr>
        </p:nvSpPr>
        <p:spPr>
          <a:xfrm>
            <a:off x="2470958" y="3365500"/>
            <a:ext cx="65278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OTLSHAPE_T_6491a0dc5b054265b9396f6a03029a9b_Shape">
            <a:extLst>
              <a:ext uri="{FF2B5EF4-FFF2-40B4-BE49-F238E27FC236}">
                <a16:creationId xmlns:a16="http://schemas.microsoft.com/office/drawing/2014/main" id="{FF6948BE-49ED-45CE-8D17-17ECB477A554}"/>
              </a:ext>
            </a:extLst>
          </p:cNvPr>
          <p:cNvSpPr/>
          <p:nvPr>
            <p:custDataLst>
              <p:tags r:id="rId73"/>
            </p:custDataLst>
          </p:nvPr>
        </p:nvSpPr>
        <p:spPr>
          <a:xfrm>
            <a:off x="2470958" y="3632200"/>
            <a:ext cx="65278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OTLSHAPE_T_4f7bad50da2144b18ef947720efdedb5_Shape">
            <a:extLst>
              <a:ext uri="{FF2B5EF4-FFF2-40B4-BE49-F238E27FC236}">
                <a16:creationId xmlns:a16="http://schemas.microsoft.com/office/drawing/2014/main" id="{115F6078-D85F-4F27-BAF6-91FB2B11B7DD}"/>
              </a:ext>
            </a:extLst>
          </p:cNvPr>
          <p:cNvSpPr/>
          <p:nvPr>
            <p:custDataLst>
              <p:tags r:id="rId74"/>
            </p:custDataLst>
          </p:nvPr>
        </p:nvSpPr>
        <p:spPr>
          <a:xfrm>
            <a:off x="3181750" y="3898900"/>
            <a:ext cx="58166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TLSHAPE_T_435e48ed24d444be84b6c144be1d5a90_Shape">
            <a:extLst>
              <a:ext uri="{FF2B5EF4-FFF2-40B4-BE49-F238E27FC236}">
                <a16:creationId xmlns:a16="http://schemas.microsoft.com/office/drawing/2014/main" id="{5551D288-B16C-48A7-99A3-9B2F53AB3311}"/>
              </a:ext>
            </a:extLst>
          </p:cNvPr>
          <p:cNvSpPr/>
          <p:nvPr>
            <p:custDataLst>
              <p:tags r:id="rId75"/>
            </p:custDataLst>
          </p:nvPr>
        </p:nvSpPr>
        <p:spPr>
          <a:xfrm>
            <a:off x="3916236" y="4165600"/>
            <a:ext cx="50800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OTLSHAPE_T_44e78e576ecb4a9e9e5ccc7c559346eb_Shape">
            <a:extLst>
              <a:ext uri="{FF2B5EF4-FFF2-40B4-BE49-F238E27FC236}">
                <a16:creationId xmlns:a16="http://schemas.microsoft.com/office/drawing/2014/main" id="{1732F78B-AC32-4D58-86BC-BE3AFF1EE913}"/>
              </a:ext>
            </a:extLst>
          </p:cNvPr>
          <p:cNvSpPr/>
          <p:nvPr>
            <p:custDataLst>
              <p:tags r:id="rId76"/>
            </p:custDataLst>
          </p:nvPr>
        </p:nvSpPr>
        <p:spPr>
          <a:xfrm>
            <a:off x="4627029" y="4432300"/>
            <a:ext cx="43688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TLSHAPE_T_eab153a87c3244d0897dac4bd1575867_Shape">
            <a:extLst>
              <a:ext uri="{FF2B5EF4-FFF2-40B4-BE49-F238E27FC236}">
                <a16:creationId xmlns:a16="http://schemas.microsoft.com/office/drawing/2014/main" id="{8196E5B0-639B-46D2-A78D-796C914DD406}"/>
              </a:ext>
            </a:extLst>
          </p:cNvPr>
          <p:cNvSpPr/>
          <p:nvPr>
            <p:custDataLst>
              <p:tags r:id="rId77"/>
            </p:custDataLst>
          </p:nvPr>
        </p:nvSpPr>
        <p:spPr>
          <a:xfrm>
            <a:off x="6096000" y="4699000"/>
            <a:ext cx="42926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TLSHAPE_T_edf5079463d14f878697fed33c2327fe_Shape">
            <a:extLst>
              <a:ext uri="{FF2B5EF4-FFF2-40B4-BE49-F238E27FC236}">
                <a16:creationId xmlns:a16="http://schemas.microsoft.com/office/drawing/2014/main" id="{50770412-9BCE-4E4A-B733-502E4103BAD4}"/>
              </a:ext>
            </a:extLst>
          </p:cNvPr>
          <p:cNvSpPr/>
          <p:nvPr>
            <p:custDataLst>
              <p:tags r:id="rId78"/>
            </p:custDataLst>
          </p:nvPr>
        </p:nvSpPr>
        <p:spPr>
          <a:xfrm>
            <a:off x="6096000" y="4965700"/>
            <a:ext cx="50292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OTLSHAPE_T_136cd7b4b7b04786a2f8ab8cb362a56a_ShapePercentage">
            <a:extLst>
              <a:ext uri="{FF2B5EF4-FFF2-40B4-BE49-F238E27FC236}">
                <a16:creationId xmlns:a16="http://schemas.microsoft.com/office/drawing/2014/main" id="{947F45C2-81B5-40EA-B066-5C574472CFEA}"/>
              </a:ext>
            </a:extLst>
          </p:cNvPr>
          <p:cNvSpPr/>
          <p:nvPr>
            <p:custDataLst>
              <p:tags r:id="rId79"/>
            </p:custDataLst>
          </p:nvPr>
        </p:nvSpPr>
        <p:spPr>
          <a:xfrm>
            <a:off x="1073065" y="2298700"/>
            <a:ext cx="21336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5E5E5E">
              <a:alpha val="3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OTLSHAPE_T_cbbf23f372b742d196374290d05063aa_ShapePercentage">
            <a:extLst>
              <a:ext uri="{FF2B5EF4-FFF2-40B4-BE49-F238E27FC236}">
                <a16:creationId xmlns:a16="http://schemas.microsoft.com/office/drawing/2014/main" id="{6F8BB46F-C601-4EDA-8FBA-B1CE11A55368}"/>
              </a:ext>
            </a:extLst>
          </p:cNvPr>
          <p:cNvSpPr/>
          <p:nvPr>
            <p:custDataLst>
              <p:tags r:id="rId80"/>
            </p:custDataLst>
          </p:nvPr>
        </p:nvSpPr>
        <p:spPr>
          <a:xfrm>
            <a:off x="1381075" y="2565400"/>
            <a:ext cx="17907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5E5E5E">
              <a:alpha val="3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OTLSHAPE_T_1af49e7be0df4ff7a67595103518ecfc_ShapePercentage">
            <a:extLst>
              <a:ext uri="{FF2B5EF4-FFF2-40B4-BE49-F238E27FC236}">
                <a16:creationId xmlns:a16="http://schemas.microsoft.com/office/drawing/2014/main" id="{9EAD6041-455F-482F-8527-BE4824AC0721}"/>
              </a:ext>
            </a:extLst>
          </p:cNvPr>
          <p:cNvSpPr/>
          <p:nvPr>
            <p:custDataLst>
              <p:tags r:id="rId81"/>
            </p:custDataLst>
          </p:nvPr>
        </p:nvSpPr>
        <p:spPr>
          <a:xfrm>
            <a:off x="1736472" y="2832100"/>
            <a:ext cx="11684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OTLSHAPE_T_8cee27f0f6ac49009b9d641a6f6e2822_ShapePercentage">
            <a:extLst>
              <a:ext uri="{FF2B5EF4-FFF2-40B4-BE49-F238E27FC236}">
                <a16:creationId xmlns:a16="http://schemas.microsoft.com/office/drawing/2014/main" id="{DD004684-D7DC-4C75-A70E-4545A2397ACB}"/>
              </a:ext>
            </a:extLst>
          </p:cNvPr>
          <p:cNvSpPr/>
          <p:nvPr>
            <p:custDataLst>
              <p:tags r:id="rId82"/>
            </p:custDataLst>
          </p:nvPr>
        </p:nvSpPr>
        <p:spPr>
          <a:xfrm>
            <a:off x="1736472" y="3098800"/>
            <a:ext cx="14605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TLSHAPE_T_5966a8fad59144229311021f00a89c95_ShapePercentage">
            <a:extLst>
              <a:ext uri="{FF2B5EF4-FFF2-40B4-BE49-F238E27FC236}">
                <a16:creationId xmlns:a16="http://schemas.microsoft.com/office/drawing/2014/main" id="{573CAA97-4A0E-4C92-BF48-C16C55D47C87}"/>
              </a:ext>
            </a:extLst>
          </p:cNvPr>
          <p:cNvSpPr/>
          <p:nvPr>
            <p:custDataLst>
              <p:tags r:id="rId83"/>
            </p:custDataLst>
          </p:nvPr>
        </p:nvSpPr>
        <p:spPr>
          <a:xfrm>
            <a:off x="2470958" y="3365500"/>
            <a:ext cx="6604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OTLSHAPE_T_6491a0dc5b054265b9396f6a03029a9b_ShapePercentage">
            <a:extLst>
              <a:ext uri="{FF2B5EF4-FFF2-40B4-BE49-F238E27FC236}">
                <a16:creationId xmlns:a16="http://schemas.microsoft.com/office/drawing/2014/main" id="{8479A470-588A-4344-B792-93B5169CA2E6}"/>
              </a:ext>
            </a:extLst>
          </p:cNvPr>
          <p:cNvSpPr/>
          <p:nvPr>
            <p:custDataLst>
              <p:tags r:id="rId84"/>
            </p:custDataLst>
          </p:nvPr>
        </p:nvSpPr>
        <p:spPr>
          <a:xfrm>
            <a:off x="2470958" y="3632200"/>
            <a:ext cx="6604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TLSHAPE_T_136cd7b4b7b04786a2f8ab8cb362a56a_StartDate">
            <a:extLst>
              <a:ext uri="{FF2B5EF4-FFF2-40B4-BE49-F238E27FC236}">
                <a16:creationId xmlns:a16="http://schemas.microsoft.com/office/drawing/2014/main" id="{4AB10C8A-29BB-4558-90CE-8F133DEE44CE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770763" y="2330535"/>
            <a:ext cx="254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2">
                <a:solidFill>
                  <a:schemeClr val="dk2"/>
                </a:solidFill>
                <a:latin typeface="Calibri" panose="020F0502020204030204" pitchFamily="34" charset="0"/>
              </a:rPr>
              <a:t>Feb 1</a:t>
            </a:r>
          </a:p>
        </p:txBody>
      </p:sp>
      <p:sp>
        <p:nvSpPr>
          <p:cNvPr id="25" name="OTLSHAPE_T_136cd7b4b7b04786a2f8ab8cb362a56a_EndDate">
            <a:extLst>
              <a:ext uri="{FF2B5EF4-FFF2-40B4-BE49-F238E27FC236}">
                <a16:creationId xmlns:a16="http://schemas.microsoft.com/office/drawing/2014/main" id="{5CB5EC0D-A1B1-4B68-B309-6DF6C559DF6C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3967019" y="2330535"/>
            <a:ext cx="355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2">
                <a:solidFill>
                  <a:schemeClr val="dk2"/>
                </a:solidFill>
                <a:latin typeface="Calibri" panose="020F0502020204030204" pitchFamily="34" charset="0"/>
              </a:rPr>
              <a:t>May 31</a:t>
            </a:r>
          </a:p>
        </p:txBody>
      </p:sp>
      <p:sp>
        <p:nvSpPr>
          <p:cNvPr id="27" name="OTLSHAPE_T_136cd7b4b7b04786a2f8ab8cb362a56a_Title">
            <a:extLst>
              <a:ext uri="{FF2B5EF4-FFF2-40B4-BE49-F238E27FC236}">
                <a16:creationId xmlns:a16="http://schemas.microsoft.com/office/drawing/2014/main" id="{1E2760D2-823F-4DE9-B289-A1BBE0302146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1697569" y="2322788"/>
            <a:ext cx="160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>
                <a:solidFill>
                  <a:schemeClr val="lt1"/>
                </a:solidFill>
                <a:latin typeface="Calibri" panose="020F0502020204030204" pitchFamily="34" charset="0"/>
              </a:rPr>
              <a:t>General conditions &amp; sitework</a:t>
            </a:r>
          </a:p>
        </p:txBody>
      </p:sp>
      <p:sp>
        <p:nvSpPr>
          <p:cNvPr id="32" name="OTLSHAPE_T_cbbf23f372b742d196374290d05063aa_StartDate">
            <a:extLst>
              <a:ext uri="{FF2B5EF4-FFF2-40B4-BE49-F238E27FC236}">
                <a16:creationId xmlns:a16="http://schemas.microsoft.com/office/drawing/2014/main" id="{DE452944-4358-4C9E-AD95-EFBFEC4CF4D2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1020861" y="2597235"/>
            <a:ext cx="317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2">
                <a:solidFill>
                  <a:schemeClr val="dk2"/>
                </a:solidFill>
                <a:latin typeface="Calibri" panose="020F0502020204030204" pitchFamily="34" charset="0"/>
              </a:rPr>
              <a:t>Feb 14</a:t>
            </a:r>
          </a:p>
        </p:txBody>
      </p:sp>
      <p:sp>
        <p:nvSpPr>
          <p:cNvPr id="33" name="OTLSHAPE_T_cbbf23f372b742d196374290d05063aa_EndDate">
            <a:extLst>
              <a:ext uri="{FF2B5EF4-FFF2-40B4-BE49-F238E27FC236}">
                <a16:creationId xmlns:a16="http://schemas.microsoft.com/office/drawing/2014/main" id="{C42614B0-8C16-4310-99AE-BEFDD82BB68B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4677812" y="2597235"/>
            <a:ext cx="304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chemeClr val="dk2"/>
                </a:solidFill>
                <a:latin typeface="Calibri" panose="020F0502020204030204" pitchFamily="34" charset="0"/>
              </a:rPr>
              <a:t>Jun 30</a:t>
            </a:r>
          </a:p>
        </p:txBody>
      </p:sp>
      <p:sp>
        <p:nvSpPr>
          <p:cNvPr id="35" name="OTLSHAPE_T_cbbf23f372b742d196374290d05063aa_Title">
            <a:extLst>
              <a:ext uri="{FF2B5EF4-FFF2-40B4-BE49-F238E27FC236}">
                <a16:creationId xmlns:a16="http://schemas.microsoft.com/office/drawing/2014/main" id="{1B5776D3-0BEE-4AC6-AEF3-B9A25C08DA16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2769052" y="2589488"/>
            <a:ext cx="482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>
                <a:solidFill>
                  <a:schemeClr val="lt1"/>
                </a:solidFill>
                <a:latin typeface="Calibri" panose="020F0502020204030204" pitchFamily="34" charset="0"/>
              </a:rPr>
              <a:t>Concrete</a:t>
            </a:r>
          </a:p>
        </p:txBody>
      </p:sp>
      <p:sp>
        <p:nvSpPr>
          <p:cNvPr id="40" name="OTLSHAPE_T_1af49e7be0df4ff7a67595103518ecfc_StartDate">
            <a:extLst>
              <a:ext uri="{FF2B5EF4-FFF2-40B4-BE49-F238E27FC236}">
                <a16:creationId xmlns:a16="http://schemas.microsoft.com/office/drawing/2014/main" id="{F3986E7D-291A-4E61-80A9-254470594929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1409659" y="2863935"/>
            <a:ext cx="2794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chemeClr val="dk2"/>
                </a:solidFill>
                <a:latin typeface="Calibri" panose="020F0502020204030204" pitchFamily="34" charset="0"/>
              </a:rPr>
              <a:t>Mar 1</a:t>
            </a:r>
          </a:p>
        </p:txBody>
      </p:sp>
      <p:sp>
        <p:nvSpPr>
          <p:cNvPr id="41" name="OTLSHAPE_T_1af49e7be0df4ff7a67595103518ecfc_EndDate">
            <a:extLst>
              <a:ext uri="{FF2B5EF4-FFF2-40B4-BE49-F238E27FC236}">
                <a16:creationId xmlns:a16="http://schemas.microsoft.com/office/drawing/2014/main" id="{5F18EB92-37E2-47ED-B406-6F40ED9B4625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7592062" y="2863935"/>
            <a:ext cx="304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chemeClr val="dk2"/>
                </a:solidFill>
                <a:latin typeface="Calibri" panose="020F0502020204030204" pitchFamily="34" charset="0"/>
              </a:rPr>
              <a:t>Oct 31</a:t>
            </a:r>
          </a:p>
        </p:txBody>
      </p:sp>
      <p:sp>
        <p:nvSpPr>
          <p:cNvPr id="43" name="OTLSHAPE_T_1af49e7be0df4ff7a67595103518ecfc_Title">
            <a:extLst>
              <a:ext uri="{FF2B5EF4-FFF2-40B4-BE49-F238E27FC236}">
                <a16:creationId xmlns:a16="http://schemas.microsoft.com/office/drawing/2014/main" id="{55672FF4-3FAC-4743-B3D6-127E22A4DCAE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4458146" y="2856188"/>
            <a:ext cx="368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>
                <a:solidFill>
                  <a:schemeClr val="lt1"/>
                </a:solidFill>
                <a:latin typeface="Calibri" panose="020F0502020204030204" pitchFamily="34" charset="0"/>
              </a:rPr>
              <a:t>Metals</a:t>
            </a:r>
          </a:p>
        </p:txBody>
      </p:sp>
      <p:sp>
        <p:nvSpPr>
          <p:cNvPr id="48" name="OTLSHAPE_T_8cee27f0f6ac49009b9d641a6f6e2822_StartDate">
            <a:extLst>
              <a:ext uri="{FF2B5EF4-FFF2-40B4-BE49-F238E27FC236}">
                <a16:creationId xmlns:a16="http://schemas.microsoft.com/office/drawing/2014/main" id="{AF2E960E-7C56-4EB7-8373-1ABB3CBA7AE8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1409659" y="3130635"/>
            <a:ext cx="2794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chemeClr val="dk2"/>
                </a:solidFill>
                <a:latin typeface="Calibri" panose="020F0502020204030204" pitchFamily="34" charset="0"/>
              </a:rPr>
              <a:t>Mar 1</a:t>
            </a:r>
          </a:p>
        </p:txBody>
      </p:sp>
      <p:sp>
        <p:nvSpPr>
          <p:cNvPr id="49" name="OTLSHAPE_T_8cee27f0f6ac49009b9d641a6f6e2822_EndDate">
            <a:extLst>
              <a:ext uri="{FF2B5EF4-FFF2-40B4-BE49-F238E27FC236}">
                <a16:creationId xmlns:a16="http://schemas.microsoft.com/office/drawing/2014/main" id="{E1A98913-A6CC-462F-BBCF-F4D18E54B885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7592062" y="3130635"/>
            <a:ext cx="304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chemeClr val="dk2"/>
                </a:solidFill>
                <a:latin typeface="Calibri" panose="020F0502020204030204" pitchFamily="34" charset="0"/>
              </a:rPr>
              <a:t>Oct 31</a:t>
            </a:r>
          </a:p>
        </p:txBody>
      </p:sp>
      <p:sp>
        <p:nvSpPr>
          <p:cNvPr id="51" name="OTLSHAPE_T_8cee27f0f6ac49009b9d641a6f6e2822_Title">
            <a:extLst>
              <a:ext uri="{FF2B5EF4-FFF2-40B4-BE49-F238E27FC236}">
                <a16:creationId xmlns:a16="http://schemas.microsoft.com/office/drawing/2014/main" id="{B534EB19-BAFD-4BFD-9FDA-AA0CF157197C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3766589" y="3122888"/>
            <a:ext cx="1752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2">
                <a:solidFill>
                  <a:schemeClr val="lt1"/>
                </a:solidFill>
                <a:latin typeface="Calibri" panose="020F0502020204030204" pitchFamily="34" charset="0"/>
              </a:rPr>
              <a:t>Thermal and moisture protection</a:t>
            </a:r>
          </a:p>
        </p:txBody>
      </p:sp>
      <p:sp>
        <p:nvSpPr>
          <p:cNvPr id="56" name="OTLSHAPE_T_5966a8fad59144229311021f00a89c95_StartDate">
            <a:extLst>
              <a:ext uri="{FF2B5EF4-FFF2-40B4-BE49-F238E27FC236}">
                <a16:creationId xmlns:a16="http://schemas.microsoft.com/office/drawing/2014/main" id="{F6C7B01D-4CAF-4B04-8343-F8C77B609968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2170391" y="3397334"/>
            <a:ext cx="254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chemeClr val="dk2"/>
                </a:solidFill>
                <a:latin typeface="Calibri" panose="020F0502020204030204" pitchFamily="34" charset="0"/>
              </a:rPr>
              <a:t>Apr 1</a:t>
            </a:r>
          </a:p>
        </p:txBody>
      </p:sp>
      <p:sp>
        <p:nvSpPr>
          <p:cNvPr id="57" name="OTLSHAPE_T_5966a8fad59144229311021f00a89c95_EndDate">
            <a:extLst>
              <a:ext uri="{FF2B5EF4-FFF2-40B4-BE49-F238E27FC236}">
                <a16:creationId xmlns:a16="http://schemas.microsoft.com/office/drawing/2014/main" id="{337052BF-6EC3-45E9-AEF7-CB38C34D6294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9037341" y="3397334"/>
            <a:ext cx="317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chemeClr val="dk2"/>
                </a:solidFill>
                <a:latin typeface="Calibri" panose="020F0502020204030204" pitchFamily="34" charset="0"/>
              </a:rPr>
              <a:t>Dec 31</a:t>
            </a:r>
          </a:p>
        </p:txBody>
      </p:sp>
      <p:sp>
        <p:nvSpPr>
          <p:cNvPr id="59" name="OTLSHAPE_T_5966a8fad59144229311021f00a89c95_Title">
            <a:extLst>
              <a:ext uri="{FF2B5EF4-FFF2-40B4-BE49-F238E27FC236}">
                <a16:creationId xmlns:a16="http://schemas.microsoft.com/office/drawing/2014/main" id="{DE893D4C-07EA-45F5-A219-DBA5B281F874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5426468" y="3389588"/>
            <a:ext cx="609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2">
                <a:solidFill>
                  <a:schemeClr val="lt1"/>
                </a:solidFill>
                <a:latin typeface="Calibri" panose="020F0502020204030204" pitchFamily="34" charset="0"/>
              </a:rPr>
              <a:t>Mechanical</a:t>
            </a:r>
          </a:p>
        </p:txBody>
      </p:sp>
      <p:sp>
        <p:nvSpPr>
          <p:cNvPr id="64" name="OTLSHAPE_T_6491a0dc5b054265b9396f6a03029a9b_StartDate">
            <a:extLst>
              <a:ext uri="{FF2B5EF4-FFF2-40B4-BE49-F238E27FC236}">
                <a16:creationId xmlns:a16="http://schemas.microsoft.com/office/drawing/2014/main" id="{C726AFDC-A016-472B-BD53-FE74FA94AEA8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2170391" y="3664034"/>
            <a:ext cx="254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chemeClr val="dk2"/>
                </a:solidFill>
                <a:latin typeface="Calibri" panose="020F0502020204030204" pitchFamily="34" charset="0"/>
              </a:rPr>
              <a:t>Apr 1</a:t>
            </a:r>
          </a:p>
        </p:txBody>
      </p:sp>
      <p:sp>
        <p:nvSpPr>
          <p:cNvPr id="65" name="OTLSHAPE_T_6491a0dc5b054265b9396f6a03029a9b_EndDate">
            <a:extLst>
              <a:ext uri="{FF2B5EF4-FFF2-40B4-BE49-F238E27FC236}">
                <a16:creationId xmlns:a16="http://schemas.microsoft.com/office/drawing/2014/main" id="{C78C4102-B9B2-4D27-ADFB-175E0E7F2A66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9037341" y="3664034"/>
            <a:ext cx="317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chemeClr val="dk2"/>
                </a:solidFill>
                <a:latin typeface="Calibri" panose="020F0502020204030204" pitchFamily="34" charset="0"/>
              </a:rPr>
              <a:t>Dec 31</a:t>
            </a:r>
          </a:p>
        </p:txBody>
      </p:sp>
      <p:sp>
        <p:nvSpPr>
          <p:cNvPr id="67" name="OTLSHAPE_T_6491a0dc5b054265b9396f6a03029a9b_Title">
            <a:extLst>
              <a:ext uri="{FF2B5EF4-FFF2-40B4-BE49-F238E27FC236}">
                <a16:creationId xmlns:a16="http://schemas.microsoft.com/office/drawing/2014/main" id="{1D24621D-5855-40AB-8F6A-5D19ED6D2641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5490328" y="3656288"/>
            <a:ext cx="482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2">
                <a:solidFill>
                  <a:schemeClr val="lt1"/>
                </a:solidFill>
                <a:latin typeface="Calibri" panose="020F0502020204030204" pitchFamily="34" charset="0"/>
              </a:rPr>
              <a:t>Electrical</a:t>
            </a:r>
          </a:p>
        </p:txBody>
      </p:sp>
      <p:sp>
        <p:nvSpPr>
          <p:cNvPr id="72" name="OTLSHAPE_T_4f7bad50da2144b18ef947720efdedb5_StartDate">
            <a:extLst>
              <a:ext uri="{FF2B5EF4-FFF2-40B4-BE49-F238E27FC236}">
                <a16:creationId xmlns:a16="http://schemas.microsoft.com/office/drawing/2014/main" id="{D2797B7C-4251-41A3-A7F1-EFDD9928994F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2845158" y="3930734"/>
            <a:ext cx="2921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4">
                <a:solidFill>
                  <a:schemeClr val="dk2"/>
                </a:solidFill>
                <a:latin typeface="Calibri" panose="020F0502020204030204" pitchFamily="34" charset="0"/>
              </a:rPr>
              <a:t>May 1</a:t>
            </a:r>
          </a:p>
        </p:txBody>
      </p:sp>
      <p:sp>
        <p:nvSpPr>
          <p:cNvPr id="73" name="OTLSHAPE_T_4f7bad50da2144b18ef947720efdedb5_EndDate">
            <a:extLst>
              <a:ext uri="{FF2B5EF4-FFF2-40B4-BE49-F238E27FC236}">
                <a16:creationId xmlns:a16="http://schemas.microsoft.com/office/drawing/2014/main" id="{0A5CF0BF-7898-4CB0-AF13-FFB896454A7D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9037341" y="3930734"/>
            <a:ext cx="317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chemeClr val="dk2"/>
                </a:solidFill>
                <a:latin typeface="Calibri" panose="020F0502020204030204" pitchFamily="34" charset="0"/>
              </a:rPr>
              <a:t>Dec 31</a:t>
            </a:r>
          </a:p>
        </p:txBody>
      </p:sp>
      <p:sp>
        <p:nvSpPr>
          <p:cNvPr id="75" name="OTLSHAPE_T_4f7bad50da2144b18ef947720efdedb5_Title">
            <a:extLst>
              <a:ext uri="{FF2B5EF4-FFF2-40B4-BE49-F238E27FC236}">
                <a16:creationId xmlns:a16="http://schemas.microsoft.com/office/drawing/2014/main" id="{CD61D466-9346-4F4E-B78C-F49532587FFF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5603789" y="3922988"/>
            <a:ext cx="965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>
                <a:solidFill>
                  <a:schemeClr val="lt1"/>
                </a:solidFill>
                <a:latin typeface="Calibri" panose="020F0502020204030204" pitchFamily="34" charset="0"/>
              </a:rPr>
              <a:t>Wood and plastics</a:t>
            </a:r>
          </a:p>
        </p:txBody>
      </p:sp>
      <p:sp>
        <p:nvSpPr>
          <p:cNvPr id="80" name="OTLSHAPE_T_435e48ed24d444be84b6c144be1d5a90_StartDate">
            <a:extLst>
              <a:ext uri="{FF2B5EF4-FFF2-40B4-BE49-F238E27FC236}">
                <a16:creationId xmlns:a16="http://schemas.microsoft.com/office/drawing/2014/main" id="{A7989A8B-A128-4D69-A3E6-3A941DA07047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3625110" y="4197434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chemeClr val="dk2"/>
                </a:solidFill>
                <a:latin typeface="Calibri" panose="020F0502020204030204" pitchFamily="34" charset="0"/>
              </a:rPr>
              <a:t>Jun 1</a:t>
            </a:r>
          </a:p>
        </p:txBody>
      </p:sp>
      <p:sp>
        <p:nvSpPr>
          <p:cNvPr id="81" name="OTLSHAPE_T_435e48ed24d444be84b6c144be1d5a90_EndDate">
            <a:extLst>
              <a:ext uri="{FF2B5EF4-FFF2-40B4-BE49-F238E27FC236}">
                <a16:creationId xmlns:a16="http://schemas.microsoft.com/office/drawing/2014/main" id="{FA4E2D39-F345-4587-B040-F21E0784FEA7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9037341" y="4197434"/>
            <a:ext cx="317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chemeClr val="dk2"/>
                </a:solidFill>
                <a:latin typeface="Calibri" panose="020F0502020204030204" pitchFamily="34" charset="0"/>
              </a:rPr>
              <a:t>Dec 31</a:t>
            </a:r>
          </a:p>
        </p:txBody>
      </p:sp>
      <p:sp>
        <p:nvSpPr>
          <p:cNvPr id="83" name="OTLSHAPE_T_435e48ed24d444be84b6c144be1d5a90_Title">
            <a:extLst>
              <a:ext uri="{FF2B5EF4-FFF2-40B4-BE49-F238E27FC236}">
                <a16:creationId xmlns:a16="http://schemas.microsoft.com/office/drawing/2014/main" id="{C4309AD1-2DB9-475F-8F73-099B966E4E60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5930413" y="4189688"/>
            <a:ext cx="1054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>
                <a:solidFill>
                  <a:schemeClr val="lt1"/>
                </a:solidFill>
                <a:latin typeface="Calibri" panose="020F0502020204030204" pitchFamily="34" charset="0"/>
              </a:rPr>
              <a:t>Doors and windows</a:t>
            </a:r>
          </a:p>
        </p:txBody>
      </p:sp>
      <p:sp>
        <p:nvSpPr>
          <p:cNvPr id="88" name="OTLSHAPE_T_44e78e576ecb4a9e9e5ccc7c559346eb_StartDate">
            <a:extLst>
              <a:ext uri="{FF2B5EF4-FFF2-40B4-BE49-F238E27FC236}">
                <a16:creationId xmlns:a16="http://schemas.microsoft.com/office/drawing/2014/main" id="{95484CEE-4FB0-4300-A72A-A555BAD0B2D3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4369727" y="4464134"/>
            <a:ext cx="2159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chemeClr val="dk2"/>
                </a:solidFill>
                <a:latin typeface="Calibri" panose="020F0502020204030204" pitchFamily="34" charset="0"/>
              </a:rPr>
              <a:t>Jul 1</a:t>
            </a:r>
          </a:p>
        </p:txBody>
      </p:sp>
      <p:sp>
        <p:nvSpPr>
          <p:cNvPr id="89" name="OTLSHAPE_T_44e78e576ecb4a9e9e5ccc7c559346eb_EndDate">
            <a:extLst>
              <a:ext uri="{FF2B5EF4-FFF2-40B4-BE49-F238E27FC236}">
                <a16:creationId xmlns:a16="http://schemas.microsoft.com/office/drawing/2014/main" id="{7D2F0A3A-5449-4B36-8B80-66B991EB9CC8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9037341" y="4464134"/>
            <a:ext cx="317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chemeClr val="dk2"/>
                </a:solidFill>
                <a:latin typeface="Calibri" panose="020F0502020204030204" pitchFamily="34" charset="0"/>
              </a:rPr>
              <a:t>Dec 31</a:t>
            </a:r>
          </a:p>
        </p:txBody>
      </p:sp>
      <p:sp>
        <p:nvSpPr>
          <p:cNvPr id="91" name="OTLSHAPE_T_44e78e576ecb4a9e9e5ccc7c559346eb_Title">
            <a:extLst>
              <a:ext uri="{FF2B5EF4-FFF2-40B4-BE49-F238E27FC236}">
                <a16:creationId xmlns:a16="http://schemas.microsoft.com/office/drawing/2014/main" id="{B5A8D23E-485A-4163-B505-C9EB52A0FC45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6595647" y="4456388"/>
            <a:ext cx="431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>
                <a:solidFill>
                  <a:schemeClr val="lt1"/>
                </a:solidFill>
                <a:latin typeface="Calibri" panose="020F0502020204030204" pitchFamily="34" charset="0"/>
              </a:rPr>
              <a:t>Finishes</a:t>
            </a:r>
          </a:p>
        </p:txBody>
      </p:sp>
      <p:sp>
        <p:nvSpPr>
          <p:cNvPr id="96" name="OTLSHAPE_T_eab153a87c3244d0897dac4bd1575867_StartDate">
            <a:extLst>
              <a:ext uri="{FF2B5EF4-FFF2-40B4-BE49-F238E27FC236}">
                <a16:creationId xmlns:a16="http://schemas.microsoft.com/office/drawing/2014/main" id="{2C7D331D-4057-4514-8ECD-BEB263935DFC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5792005" y="4730834"/>
            <a:ext cx="254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chemeClr val="dk2"/>
                </a:solidFill>
                <a:latin typeface="Calibri" panose="020F0502020204030204" pitchFamily="34" charset="0"/>
              </a:rPr>
              <a:t>Sep 1</a:t>
            </a:r>
          </a:p>
        </p:txBody>
      </p:sp>
      <p:sp>
        <p:nvSpPr>
          <p:cNvPr id="97" name="OTLSHAPE_T_eab153a87c3244d0897dac4bd1575867_EndDate">
            <a:extLst>
              <a:ext uri="{FF2B5EF4-FFF2-40B4-BE49-F238E27FC236}">
                <a16:creationId xmlns:a16="http://schemas.microsoft.com/office/drawing/2014/main" id="{BD2FB1AD-0F1F-48DB-B991-F4984C48CDEB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10435233" y="4730834"/>
            <a:ext cx="317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2">
                <a:solidFill>
                  <a:schemeClr val="dk2"/>
                </a:solidFill>
                <a:latin typeface="Calibri" panose="020F0502020204030204" pitchFamily="34" charset="0"/>
              </a:rPr>
              <a:t>Feb 28</a:t>
            </a:r>
          </a:p>
        </p:txBody>
      </p:sp>
      <p:sp>
        <p:nvSpPr>
          <p:cNvPr id="99" name="OTLSHAPE_T_eab153a87c3244d0897dac4bd1575867_Title">
            <a:extLst>
              <a:ext uri="{FF2B5EF4-FFF2-40B4-BE49-F238E27FC236}">
                <a16:creationId xmlns:a16="http://schemas.microsoft.com/office/drawing/2014/main" id="{36402FCD-44BB-4FE3-B0AF-954DF7CECD2A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7944984" y="4723088"/>
            <a:ext cx="596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>
                <a:solidFill>
                  <a:schemeClr val="lt1"/>
                </a:solidFill>
                <a:latin typeface="Calibri" panose="020F0502020204030204" pitchFamily="34" charset="0"/>
              </a:rPr>
              <a:t>Specialities</a:t>
            </a:r>
          </a:p>
        </p:txBody>
      </p:sp>
      <p:sp>
        <p:nvSpPr>
          <p:cNvPr id="104" name="OTLSHAPE_T_edf5079463d14f878697fed33c2327fe_StartDate">
            <a:extLst>
              <a:ext uri="{FF2B5EF4-FFF2-40B4-BE49-F238E27FC236}">
                <a16:creationId xmlns:a16="http://schemas.microsoft.com/office/drawing/2014/main" id="{7D697A94-F9DE-4CF3-A75B-BC3DD0243862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5792005" y="4997534"/>
            <a:ext cx="254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chemeClr val="dk2"/>
                </a:solidFill>
                <a:latin typeface="Calibri" panose="020F0502020204030204" pitchFamily="34" charset="0"/>
              </a:rPr>
              <a:t>Sep 1</a:t>
            </a:r>
          </a:p>
        </p:txBody>
      </p:sp>
      <p:sp>
        <p:nvSpPr>
          <p:cNvPr id="105" name="OTLSHAPE_T_edf5079463d14f878697fed33c2327fe_EndDate">
            <a:extLst>
              <a:ext uri="{FF2B5EF4-FFF2-40B4-BE49-F238E27FC236}">
                <a16:creationId xmlns:a16="http://schemas.microsoft.com/office/drawing/2014/main" id="{FD3F8A7F-DA27-444C-9AD4-D6A28690FD53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11169718" y="4997534"/>
            <a:ext cx="3429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chemeClr val="dk2"/>
                </a:solidFill>
                <a:latin typeface="Calibri" panose="020F0502020204030204" pitchFamily="34" charset="0"/>
              </a:rPr>
              <a:t>Mar 31</a:t>
            </a:r>
          </a:p>
        </p:txBody>
      </p:sp>
      <p:sp>
        <p:nvSpPr>
          <p:cNvPr id="107" name="OTLSHAPE_T_edf5079463d14f878697fed33c2327fe_Title">
            <a:extLst>
              <a:ext uri="{FF2B5EF4-FFF2-40B4-BE49-F238E27FC236}">
                <a16:creationId xmlns:a16="http://schemas.microsoft.com/office/drawing/2014/main" id="{C2039B4F-755E-41D7-A80F-13D69C307803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8320481" y="4989788"/>
            <a:ext cx="584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>
                <a:solidFill>
                  <a:schemeClr val="lt1"/>
                </a:solidFill>
                <a:latin typeface="Calibri" panose="020F0502020204030204" pitchFamily="34" charset="0"/>
              </a:rPr>
              <a:t>Equipment</a:t>
            </a:r>
          </a:p>
        </p:txBody>
      </p:sp>
      <p:sp>
        <p:nvSpPr>
          <p:cNvPr id="238" name="OTLSHAPE_M_b5f0946a6c604588b1e86f5f0857aa2d_Shape">
            <a:extLst>
              <a:ext uri="{FF2B5EF4-FFF2-40B4-BE49-F238E27FC236}">
                <a16:creationId xmlns:a16="http://schemas.microsoft.com/office/drawing/2014/main" id="{2C4293AA-2744-4B9E-B459-FAE75638E39F}"/>
              </a:ext>
            </a:extLst>
          </p:cNvPr>
          <p:cNvSpPr/>
          <p:nvPr>
            <p:custDataLst>
              <p:tags r:id="rId118"/>
            </p:custDataLst>
          </p:nvPr>
        </p:nvSpPr>
        <p:spPr>
          <a:xfrm>
            <a:off x="10743995" y="1524000"/>
            <a:ext cx="228600" cy="2540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TLSHAPE_M_b5f0946a6c604588b1e86f5f0857aa2d_Title">
            <a:extLst>
              <a:ext uri="{FF2B5EF4-FFF2-40B4-BE49-F238E27FC236}">
                <a16:creationId xmlns:a16="http://schemas.microsoft.com/office/drawing/2014/main" id="{487F019C-A018-4380-A1DE-38A99D6774BC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10571994" y="1178645"/>
            <a:ext cx="584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2">
                <a:solidFill>
                  <a:schemeClr val="dk1"/>
                </a:solidFill>
                <a:latin typeface="Calibri" panose="020F0502020204030204" pitchFamily="34" charset="0"/>
              </a:rPr>
              <a:t>Occupancy</a:t>
            </a:r>
          </a:p>
        </p:txBody>
      </p:sp>
      <p:sp>
        <p:nvSpPr>
          <p:cNvPr id="18" name="OTLSHAPE_M_b5f0946a6c604588b1e86f5f0857aa2d_Date">
            <a:extLst>
              <a:ext uri="{FF2B5EF4-FFF2-40B4-BE49-F238E27FC236}">
                <a16:creationId xmlns:a16="http://schemas.microsoft.com/office/drawing/2014/main" id="{3DFE57E3-1C57-462D-A6B9-8100E2609F9D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10691332" y="1359069"/>
            <a:ext cx="3429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chemeClr val="dk2"/>
                </a:solidFill>
                <a:latin typeface="Calibri" panose="020F0502020204030204" pitchFamily="34" charset="0"/>
              </a:rPr>
              <a:t>Mar 20</a:t>
            </a:r>
          </a:p>
        </p:txBody>
      </p:sp>
      <p:grpSp>
        <p:nvGrpSpPr>
          <p:cNvPr id="261" name="Group 260">
            <a:extLst>
              <a:ext uri="{FF2B5EF4-FFF2-40B4-BE49-F238E27FC236}">
                <a16:creationId xmlns:a16="http://schemas.microsoft.com/office/drawing/2014/main" id="{258713C7-811E-4F33-89F7-D73FAC5C5FE2}"/>
              </a:ext>
            </a:extLst>
          </p:cNvPr>
          <p:cNvGrpSpPr/>
          <p:nvPr/>
        </p:nvGrpSpPr>
        <p:grpSpPr>
          <a:xfrm>
            <a:off x="11584833" y="2870785"/>
            <a:ext cx="276999" cy="2332381"/>
            <a:chOff x="11446296" y="4100169"/>
            <a:chExt cx="276999" cy="2332381"/>
          </a:xfrm>
        </p:grpSpPr>
        <p:pic>
          <p:nvPicPr>
            <p:cNvPr id="262" name="Picture 261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4824C1C4-983A-4C01-9392-ADFEED5B8945}"/>
                </a:ext>
              </a:extLst>
            </p:cNvPr>
            <p:cNvPicPr>
              <a:picLocks noChangeAspect="1"/>
            </p:cNvPicPr>
            <p:nvPr/>
          </p:nvPicPr>
          <p:blipFill>
            <a:blip r:embed="rId1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263" name="TextBox 262">
              <a:extLst>
                <a:ext uri="{FF2B5EF4-FFF2-40B4-BE49-F238E27FC236}">
                  <a16:creationId xmlns:a16="http://schemas.microsoft.com/office/drawing/2014/main" id="{624E575D-CA90-40BC-ADB2-854B8803D959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A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6996CF5E-637F-4704-8083-4E3A3D350568}"/>
              </a:ext>
            </a:extLst>
          </p:cNvPr>
          <p:cNvGrpSpPr/>
          <p:nvPr/>
        </p:nvGrpSpPr>
        <p:grpSpPr>
          <a:xfrm>
            <a:off x="9485316" y="2329827"/>
            <a:ext cx="1792305" cy="1208023"/>
            <a:chOff x="9472616" y="2393327"/>
            <a:chExt cx="1792305" cy="1208023"/>
          </a:xfrm>
        </p:grpSpPr>
        <p:grpSp>
          <p:nvGrpSpPr>
            <p:cNvPr id="264" name="Group 263">
              <a:extLst>
                <a:ext uri="{FF2B5EF4-FFF2-40B4-BE49-F238E27FC236}">
                  <a16:creationId xmlns:a16="http://schemas.microsoft.com/office/drawing/2014/main" id="{7E9308B1-DAAD-4DFD-A826-3C6FCF68507D}"/>
                </a:ext>
              </a:extLst>
            </p:cNvPr>
            <p:cNvGrpSpPr/>
            <p:nvPr/>
          </p:nvGrpSpPr>
          <p:grpSpPr>
            <a:xfrm>
              <a:off x="9472616" y="2393327"/>
              <a:ext cx="1792305" cy="1208023"/>
              <a:chOff x="9240268" y="1668060"/>
              <a:chExt cx="1792305" cy="1208023"/>
            </a:xfrm>
          </p:grpSpPr>
          <p:sp>
            <p:nvSpPr>
              <p:cNvPr id="265" name="TextBox 264">
                <a:extLst>
                  <a:ext uri="{FF2B5EF4-FFF2-40B4-BE49-F238E27FC236}">
                    <a16:creationId xmlns:a16="http://schemas.microsoft.com/office/drawing/2014/main" id="{D3D501A5-9C05-42A3-AE28-3D2550D91E43}"/>
                  </a:ext>
                </a:extLst>
              </p:cNvPr>
              <p:cNvSpPr txBox="1"/>
              <p:nvPr/>
            </p:nvSpPr>
            <p:spPr>
              <a:xfrm>
                <a:off x="9240268" y="1668060"/>
                <a:ext cx="1792305" cy="1208023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en-US" sz="1200" b="1" dirty="0"/>
                  <a:t>Resources</a:t>
                </a:r>
              </a:p>
              <a:p>
                <a:pPr>
                  <a:spcAft>
                    <a:spcPts val="300"/>
                  </a:spcAft>
                </a:pPr>
                <a:r>
                  <a:rPr lang="en-US" sz="1200" dirty="0"/>
                  <a:t>External Contractor</a:t>
                </a:r>
              </a:p>
              <a:p>
                <a:pPr>
                  <a:spcAft>
                    <a:spcPts val="300"/>
                  </a:spcAft>
                </a:pPr>
                <a:r>
                  <a:rPr lang="en-US" sz="1200" dirty="0"/>
                  <a:t>Prime Contractor</a:t>
                </a:r>
              </a:p>
              <a:p>
                <a:pPr>
                  <a:spcAft>
                    <a:spcPts val="300"/>
                  </a:spcAft>
                </a:pPr>
                <a:r>
                  <a:rPr lang="en-US" sz="1200" dirty="0"/>
                  <a:t>Medical Contractor</a:t>
                </a:r>
              </a:p>
              <a:p>
                <a:pPr>
                  <a:spcAft>
                    <a:spcPts val="300"/>
                  </a:spcAft>
                </a:pPr>
                <a:r>
                  <a:rPr lang="en-US" sz="1200" dirty="0"/>
                  <a:t>Dept. of Health</a:t>
                </a:r>
              </a:p>
            </p:txBody>
          </p:sp>
          <p:sp>
            <p:nvSpPr>
              <p:cNvPr id="266" name="Rectangle: Diagonal Corners Rounded 265">
                <a:extLst>
                  <a:ext uri="{FF2B5EF4-FFF2-40B4-BE49-F238E27FC236}">
                    <a16:creationId xmlns:a16="http://schemas.microsoft.com/office/drawing/2014/main" id="{2AF61DDF-F083-4F7E-8F3F-3B094C1E69FA}"/>
                  </a:ext>
                </a:extLst>
              </p:cNvPr>
              <p:cNvSpPr/>
              <p:nvPr/>
            </p:nvSpPr>
            <p:spPr>
              <a:xfrm>
                <a:off x="10599886" y="2002198"/>
                <a:ext cx="312671" cy="136884"/>
              </a:xfrm>
              <a:prstGeom prst="round2Diag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7" name="Rectangle: Diagonal Corners Rounded 266">
                <a:extLst>
                  <a:ext uri="{FF2B5EF4-FFF2-40B4-BE49-F238E27FC236}">
                    <a16:creationId xmlns:a16="http://schemas.microsoft.com/office/drawing/2014/main" id="{9367BF61-19C7-413E-95B7-DA422662A9CA}"/>
                  </a:ext>
                </a:extLst>
              </p:cNvPr>
              <p:cNvSpPr/>
              <p:nvPr/>
            </p:nvSpPr>
            <p:spPr>
              <a:xfrm>
                <a:off x="10599886" y="2218859"/>
                <a:ext cx="312671" cy="136884"/>
              </a:xfrm>
              <a:prstGeom prst="round2Diag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68" name="Rectangle: Diagonal Corners Rounded 267">
              <a:extLst>
                <a:ext uri="{FF2B5EF4-FFF2-40B4-BE49-F238E27FC236}">
                  <a16:creationId xmlns:a16="http://schemas.microsoft.com/office/drawing/2014/main" id="{BEFB79DC-3005-46FD-8467-F4421586227A}"/>
                </a:ext>
              </a:extLst>
            </p:cNvPr>
            <p:cNvSpPr/>
            <p:nvPr/>
          </p:nvSpPr>
          <p:spPr>
            <a:xfrm>
              <a:off x="10832171" y="3160787"/>
              <a:ext cx="312671" cy="136884"/>
            </a:xfrm>
            <a:prstGeom prst="round2Diag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9" name="Rectangle: Diagonal Corners Rounded 268">
              <a:extLst>
                <a:ext uri="{FF2B5EF4-FFF2-40B4-BE49-F238E27FC236}">
                  <a16:creationId xmlns:a16="http://schemas.microsoft.com/office/drawing/2014/main" id="{B3BCF603-A61F-4D5E-9FBD-2A4AECFA4145}"/>
                </a:ext>
              </a:extLst>
            </p:cNvPr>
            <p:cNvSpPr/>
            <p:nvPr/>
          </p:nvSpPr>
          <p:spPr>
            <a:xfrm>
              <a:off x="10921285" y="3374866"/>
              <a:ext cx="137160" cy="136884"/>
            </a:xfrm>
            <a:prstGeom prst="round2Diag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7" name="TextBox 206">
            <a:extLst>
              <a:ext uri="{FF2B5EF4-FFF2-40B4-BE49-F238E27FC236}">
                <a16:creationId xmlns:a16="http://schemas.microsoft.com/office/drawing/2014/main" id="{68DC3D94-84B1-737D-C7A5-E3EFA1791F78}"/>
              </a:ext>
            </a:extLst>
          </p:cNvPr>
          <p:cNvSpPr txBox="1"/>
          <p:nvPr/>
        </p:nvSpPr>
        <p:spPr>
          <a:xfrm>
            <a:off x="907964" y="571500"/>
            <a:ext cx="71565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Hospital construction timeline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956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LSHAPE_SL_0f9f1ded3ff3476193d228558934f5d9_BackgroundRectangle">
            <a:extLst>
              <a:ext uri="{FF2B5EF4-FFF2-40B4-BE49-F238E27FC236}">
                <a16:creationId xmlns:a16="http://schemas.microsoft.com/office/drawing/2014/main" id="{B44A0CAF-410A-AF84-A710-07539B3B90A8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1803400"/>
            <a:ext cx="11201400" cy="10795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TLSHAPE_SL_9057c02279604f508fb6572827f0d188_BackgroundRectangle">
            <a:extLst>
              <a:ext uri="{FF2B5EF4-FFF2-40B4-BE49-F238E27FC236}">
                <a16:creationId xmlns:a16="http://schemas.microsoft.com/office/drawing/2014/main" id="{A060F73C-2524-5504-5F37-7525706BDA5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2946400"/>
            <a:ext cx="11201400" cy="10795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TLSHAPE_SL_d253cf904fd14cc482d632bbdff076b7_BackgroundRectangle">
            <a:extLst>
              <a:ext uri="{FF2B5EF4-FFF2-40B4-BE49-F238E27FC236}">
                <a16:creationId xmlns:a16="http://schemas.microsoft.com/office/drawing/2014/main" id="{107F7AC4-CFAD-73D6-46C8-6118EE4E6B76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4089400"/>
            <a:ext cx="11201400" cy="5461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0" name="OTLSHAPE_SL_990d40bdcb854d3ca74d19c5776ef16f_BackgroundRectangle">
            <a:extLst>
              <a:ext uri="{FF2B5EF4-FFF2-40B4-BE49-F238E27FC236}">
                <a16:creationId xmlns:a16="http://schemas.microsoft.com/office/drawing/2014/main" id="{7794CB40-6C1E-9230-A4B3-D21E829179CD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4699000"/>
            <a:ext cx="11201400" cy="10795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3" name="OTLSHAPE_SL_c309c8f1a4494c01b09cc72b6aad8bb8_BackgroundRectangle">
            <a:extLst>
              <a:ext uri="{FF2B5EF4-FFF2-40B4-BE49-F238E27FC236}">
                <a16:creationId xmlns:a16="http://schemas.microsoft.com/office/drawing/2014/main" id="{74FE6D1C-0F09-A6BA-0BCF-00D64B396332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3500" y="5842000"/>
            <a:ext cx="112014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OTLSHAPE_M_e46556ce0e8347628614de59ee45b551_Connector1">
            <a:extLst>
              <a:ext uri="{FF2B5EF4-FFF2-40B4-BE49-F238E27FC236}">
                <a16:creationId xmlns:a16="http://schemas.microsoft.com/office/drawing/2014/main" id="{91707742-ED87-8DA9-6E38-58416132A714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11196468" y="868638"/>
            <a:ext cx="0" cy="350562"/>
          </a:xfrm>
          <a:prstGeom prst="line">
            <a:avLst/>
          </a:prstGeom>
          <a:ln w="9525" cap="flat" cmpd="sng" algn="ctr">
            <a:solidFill>
              <a:schemeClr val="dk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OTLSHAPE_M_a55d4cee84c548a1ba51f37f07f80773_Connector1">
            <a:extLst>
              <a:ext uri="{FF2B5EF4-FFF2-40B4-BE49-F238E27FC236}">
                <a16:creationId xmlns:a16="http://schemas.microsoft.com/office/drawing/2014/main" id="{67BC5021-BC57-7E9E-2F69-50F3DEC70DDD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1162050" y="868638"/>
            <a:ext cx="0" cy="350562"/>
          </a:xfrm>
          <a:prstGeom prst="line">
            <a:avLst/>
          </a:prstGeom>
          <a:ln w="9525" cap="flat" cmpd="sng" algn="ctr">
            <a:solidFill>
              <a:schemeClr val="dk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6" name="OTLSHAPE_TB_00000000000000000000000000000000_ScaleContainer">
            <a:extLst>
              <a:ext uri="{FF2B5EF4-FFF2-40B4-BE49-F238E27FC236}">
                <a16:creationId xmlns:a16="http://schemas.microsoft.com/office/drawing/2014/main" id="{8FA4262E-CF5D-4BDC-A5CC-5F71A851401A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1155700" y="1219200"/>
            <a:ext cx="10109200" cy="3810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TLSHAPE_SL_0f9f1ded3ff3476193d228558934f5d9_HeaderRectangle">
            <a:extLst>
              <a:ext uri="{FF2B5EF4-FFF2-40B4-BE49-F238E27FC236}">
                <a16:creationId xmlns:a16="http://schemas.microsoft.com/office/drawing/2014/main" id="{FB8444F6-2EF7-D84D-026A-D046E8F13CCB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63500" y="1803400"/>
            <a:ext cx="965200" cy="10795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TLSHAPE_SL_9057c02279604f508fb6572827f0d188_HeaderRectangle">
            <a:extLst>
              <a:ext uri="{FF2B5EF4-FFF2-40B4-BE49-F238E27FC236}">
                <a16:creationId xmlns:a16="http://schemas.microsoft.com/office/drawing/2014/main" id="{75AAD193-583F-2F62-8497-53A86D723539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63500" y="2946400"/>
            <a:ext cx="965200" cy="10795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TLSHAPE_SL_d253cf904fd14cc482d632bbdff076b7_HeaderRectangle">
            <a:extLst>
              <a:ext uri="{FF2B5EF4-FFF2-40B4-BE49-F238E27FC236}">
                <a16:creationId xmlns:a16="http://schemas.microsoft.com/office/drawing/2014/main" id="{9FB511B6-00F3-86FD-5229-474B2BB4CC7E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63500" y="4089400"/>
            <a:ext cx="965200" cy="5461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1" name="OTLSHAPE_SL_990d40bdcb854d3ca74d19c5776ef16f_HeaderRectangle">
            <a:extLst>
              <a:ext uri="{FF2B5EF4-FFF2-40B4-BE49-F238E27FC236}">
                <a16:creationId xmlns:a16="http://schemas.microsoft.com/office/drawing/2014/main" id="{0B778916-47F5-D1E1-3EBA-1A225A488305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63500" y="4699000"/>
            <a:ext cx="965200" cy="10795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4" name="OTLSHAPE_SL_c309c8f1a4494c01b09cc72b6aad8bb8_HeaderRectangle">
            <a:extLst>
              <a:ext uri="{FF2B5EF4-FFF2-40B4-BE49-F238E27FC236}">
                <a16:creationId xmlns:a16="http://schemas.microsoft.com/office/drawing/2014/main" id="{9F085E16-3019-6E0A-BE88-61ED6063E98B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63500" y="5842000"/>
            <a:ext cx="965200" cy="2794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7" name="OTLSHAPE_G_00000000000000000000000000000000_ShapeBelow0">
            <a:extLst>
              <a:ext uri="{FF2B5EF4-FFF2-40B4-BE49-F238E27FC236}">
                <a16:creationId xmlns:a16="http://schemas.microsoft.com/office/drawing/2014/main" id="{614C93D5-742A-356D-7E96-FA5C570C871F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2886036" y="1600200"/>
            <a:ext cx="0" cy="45212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8" name="OTLSHAPE_G_00000000000000000000000000000000_ShapeBelow1">
            <a:extLst>
              <a:ext uri="{FF2B5EF4-FFF2-40B4-BE49-F238E27FC236}">
                <a16:creationId xmlns:a16="http://schemas.microsoft.com/office/drawing/2014/main" id="{358FF283-4CF7-9A4E-C0AC-087FC16CC652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4448921" y="1600200"/>
            <a:ext cx="0" cy="45212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9" name="OTLSHAPE_G_00000000000000000000000000000000_ShapeBelow2">
            <a:extLst>
              <a:ext uri="{FF2B5EF4-FFF2-40B4-BE49-F238E27FC236}">
                <a16:creationId xmlns:a16="http://schemas.microsoft.com/office/drawing/2014/main" id="{3581ECA6-2CF7-BB8C-8C7D-1429092287B5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6179258" y="1600200"/>
            <a:ext cx="0" cy="45212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0" name="OTLSHAPE_G_00000000000000000000000000000000_ShapeBelow3">
            <a:extLst>
              <a:ext uri="{FF2B5EF4-FFF2-40B4-BE49-F238E27FC236}">
                <a16:creationId xmlns:a16="http://schemas.microsoft.com/office/drawing/2014/main" id="{22605F53-C62B-B9EC-B685-132BF65E7DFA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7853778" y="1600200"/>
            <a:ext cx="0" cy="45212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1" name="OTLSHAPE_G_00000000000000000000000000000000_ShapeBelow4">
            <a:extLst>
              <a:ext uri="{FF2B5EF4-FFF2-40B4-BE49-F238E27FC236}">
                <a16:creationId xmlns:a16="http://schemas.microsoft.com/office/drawing/2014/main" id="{62B37E20-1A20-64A6-1811-D699AF45745A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9584115" y="1600200"/>
            <a:ext cx="0" cy="45212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5" name="OTLSHAPE_SLT_bec036e34ec54bb9866a7119db615d1f_Shape">
            <a:extLst>
              <a:ext uri="{FF2B5EF4-FFF2-40B4-BE49-F238E27FC236}">
                <a16:creationId xmlns:a16="http://schemas.microsoft.com/office/drawing/2014/main" id="{75D63400-D827-F8E7-4D55-B24CFA3169DC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1267335" y="1841500"/>
            <a:ext cx="393700" cy="203200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3" name="OTLSHAPE_SLT_56b090dd06b64f8e80615c11e5123fd1_Shape">
            <a:extLst>
              <a:ext uri="{FF2B5EF4-FFF2-40B4-BE49-F238E27FC236}">
                <a16:creationId xmlns:a16="http://schemas.microsoft.com/office/drawing/2014/main" id="{DA09742B-0A5A-A518-9211-3301A499C99D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1267335" y="2108200"/>
            <a:ext cx="3937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1" name="OTLSHAPE_SLT_fe24280219c2486891a7841ce66c4c35_Shape">
            <a:extLst>
              <a:ext uri="{FF2B5EF4-FFF2-40B4-BE49-F238E27FC236}">
                <a16:creationId xmlns:a16="http://schemas.microsoft.com/office/drawing/2014/main" id="{D7301A1F-B63E-24CC-044E-3A936343CB92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1267335" y="2374900"/>
            <a:ext cx="3937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TLSHAPE_SLT_fd49e517250744829ae828b1e4d00390_Shape">
            <a:extLst>
              <a:ext uri="{FF2B5EF4-FFF2-40B4-BE49-F238E27FC236}">
                <a16:creationId xmlns:a16="http://schemas.microsoft.com/office/drawing/2014/main" id="{76AAA7F4-91D6-A39F-CB69-D4A6A72D310E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1267335" y="2641600"/>
            <a:ext cx="393700" cy="20320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TLSHAPE_SLT_4b1e5017f94a4d1da2f96aed9b97beda_Shape">
            <a:extLst>
              <a:ext uri="{FF2B5EF4-FFF2-40B4-BE49-F238E27FC236}">
                <a16:creationId xmlns:a16="http://schemas.microsoft.com/office/drawing/2014/main" id="{2DD57014-09D7-6E0C-41A3-46DCAAFDE7BB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1658056" y="2984500"/>
            <a:ext cx="393700" cy="203200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OTLSHAPE_SLT_75191366995a42eb9b67906c7425b970_Shape">
            <a:extLst>
              <a:ext uri="{FF2B5EF4-FFF2-40B4-BE49-F238E27FC236}">
                <a16:creationId xmlns:a16="http://schemas.microsoft.com/office/drawing/2014/main" id="{798FA78F-0781-4C01-B827-815423084493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1658056" y="3251200"/>
            <a:ext cx="3937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OTLSHAPE_SLT_5667cd29940044918d147d9512f162be_Shape">
            <a:extLst>
              <a:ext uri="{FF2B5EF4-FFF2-40B4-BE49-F238E27FC236}">
                <a16:creationId xmlns:a16="http://schemas.microsoft.com/office/drawing/2014/main" id="{C7B03C13-C5A1-B4D6-D497-07815D1A8416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1658056" y="3517900"/>
            <a:ext cx="3937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TLSHAPE_SLT_bde1a5b35f334fc39c9870232ae20249_Shape">
            <a:extLst>
              <a:ext uri="{FF2B5EF4-FFF2-40B4-BE49-F238E27FC236}">
                <a16:creationId xmlns:a16="http://schemas.microsoft.com/office/drawing/2014/main" id="{F9595971-4733-7E44-BF2F-89D90254A46B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1658056" y="3784600"/>
            <a:ext cx="393700" cy="20320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TLSHAPE_SLT_2afa8df6bee14378a725dddc43a25789_Shape">
            <a:extLst>
              <a:ext uri="{FF2B5EF4-FFF2-40B4-BE49-F238E27FC236}">
                <a16:creationId xmlns:a16="http://schemas.microsoft.com/office/drawing/2014/main" id="{C4365925-3FEF-23E7-2E73-4ADE08443F48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2048777" y="4127500"/>
            <a:ext cx="3937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TLSHAPE_SLT_e01b1f77bf1b4d2a80e789ab48342b7f_Shape">
            <a:extLst>
              <a:ext uri="{FF2B5EF4-FFF2-40B4-BE49-F238E27FC236}">
                <a16:creationId xmlns:a16="http://schemas.microsoft.com/office/drawing/2014/main" id="{6E8D0D48-CA95-9B96-5199-CC20C9D9588A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2048777" y="4394200"/>
            <a:ext cx="3937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OTLSHAPE_SLT_76141bd6ae6c4c16b589cffa3dd921b6_Shape">
            <a:extLst>
              <a:ext uri="{FF2B5EF4-FFF2-40B4-BE49-F238E27FC236}">
                <a16:creationId xmlns:a16="http://schemas.microsoft.com/office/drawing/2014/main" id="{503DCDA5-794A-BC57-69BF-C1D9A9FBD68B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2048777" y="4737100"/>
            <a:ext cx="9220200" cy="203200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TLSHAPE_SLT_02176173ebc649fd862e85b80a098d35_Shape">
            <a:extLst>
              <a:ext uri="{FF2B5EF4-FFF2-40B4-BE49-F238E27FC236}">
                <a16:creationId xmlns:a16="http://schemas.microsoft.com/office/drawing/2014/main" id="{B29A784A-E3A7-A9BE-E63F-723FDB0A174E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2048777" y="5003800"/>
            <a:ext cx="9220200" cy="20320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OTLSHAPE_SLT_82e43b5e99404528bb5fbd0ef04a0e84_Shape">
            <a:extLst>
              <a:ext uri="{FF2B5EF4-FFF2-40B4-BE49-F238E27FC236}">
                <a16:creationId xmlns:a16="http://schemas.microsoft.com/office/drawing/2014/main" id="{BD564AB6-6741-28EB-FA8D-275E7C195C88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2886037" y="5270500"/>
            <a:ext cx="83820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TLSHAPE_SLT_82d97c6249334d7fb2b5cb8ed55c9ba7_Shape">
            <a:extLst>
              <a:ext uri="{FF2B5EF4-FFF2-40B4-BE49-F238E27FC236}">
                <a16:creationId xmlns:a16="http://schemas.microsoft.com/office/drawing/2014/main" id="{F63BFACE-1287-1A1C-C7F1-60218470D6C0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4448922" y="5537200"/>
            <a:ext cx="17399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TLSHAPE_SLT_11cf1dae96de47469871311904993ec2_Shape">
            <a:extLst>
              <a:ext uri="{FF2B5EF4-FFF2-40B4-BE49-F238E27FC236}">
                <a16:creationId xmlns:a16="http://schemas.microsoft.com/office/drawing/2014/main" id="{FE1EE371-6380-B684-004A-D8FECA1FAC7A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6179259" y="5537200"/>
            <a:ext cx="5080000" cy="20320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0" name="OTLSHAPE_SLT_55240ad8061049acb88a8e2ac1123a9f_Shape">
            <a:extLst>
              <a:ext uri="{FF2B5EF4-FFF2-40B4-BE49-F238E27FC236}">
                <a16:creationId xmlns:a16="http://schemas.microsoft.com/office/drawing/2014/main" id="{43F595AA-90E1-F247-4658-CA98CAE78447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9584116" y="5880100"/>
            <a:ext cx="1676400" cy="2032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TLSHAPE_SL_0f9f1ded3ff3476193d228558934f5d9_Header">
            <a:extLst>
              <a:ext uri="{FF2B5EF4-FFF2-40B4-BE49-F238E27FC236}">
                <a16:creationId xmlns:a16="http://schemas.microsoft.com/office/drawing/2014/main" id="{0374CB51-1BF0-0AE5-9134-E802A99B5724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63500" y="2250123"/>
            <a:ext cx="965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>
                <a:solidFill>
                  <a:schemeClr val="lt1"/>
                </a:solidFill>
                <a:latin typeface="Calibri" panose="020F0502020204030204" pitchFamily="34" charset="0"/>
              </a:rPr>
              <a:t>Week 1</a:t>
            </a:r>
          </a:p>
        </p:txBody>
      </p:sp>
      <p:sp>
        <p:nvSpPr>
          <p:cNvPr id="21" name="OTLSHAPE_SL_9057c02279604f508fb6572827f0d188_Header">
            <a:extLst>
              <a:ext uri="{FF2B5EF4-FFF2-40B4-BE49-F238E27FC236}">
                <a16:creationId xmlns:a16="http://schemas.microsoft.com/office/drawing/2014/main" id="{044361F3-E593-8CF0-945E-2710B9F386B4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63500" y="3393122"/>
            <a:ext cx="965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>
                <a:solidFill>
                  <a:schemeClr val="lt1"/>
                </a:solidFill>
                <a:latin typeface="Calibri" panose="020F0502020204030204" pitchFamily="34" charset="0"/>
              </a:rPr>
              <a:t>Week 2</a:t>
            </a:r>
          </a:p>
        </p:txBody>
      </p:sp>
      <p:sp>
        <p:nvSpPr>
          <p:cNvPr id="30" name="OTLSHAPE_SL_d253cf904fd14cc482d632bbdff076b7_Header">
            <a:extLst>
              <a:ext uri="{FF2B5EF4-FFF2-40B4-BE49-F238E27FC236}">
                <a16:creationId xmlns:a16="http://schemas.microsoft.com/office/drawing/2014/main" id="{6AADEC7C-11E5-E8F9-D865-812FCFC05372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63500" y="4269422"/>
            <a:ext cx="965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>
                <a:solidFill>
                  <a:schemeClr val="lt1"/>
                </a:solidFill>
                <a:latin typeface="Calibri" panose="020F0502020204030204" pitchFamily="34" charset="0"/>
              </a:rPr>
              <a:t>Week 3</a:t>
            </a:r>
          </a:p>
        </p:txBody>
      </p:sp>
      <p:sp>
        <p:nvSpPr>
          <p:cNvPr id="482" name="OTLSHAPE_SL_990d40bdcb854d3ca74d19c5776ef16f_Header">
            <a:extLst>
              <a:ext uri="{FF2B5EF4-FFF2-40B4-BE49-F238E27FC236}">
                <a16:creationId xmlns:a16="http://schemas.microsoft.com/office/drawing/2014/main" id="{1CBA199D-EE65-5A77-C181-17B57DFF991C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63500" y="5145722"/>
            <a:ext cx="965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>
                <a:solidFill>
                  <a:schemeClr val="lt1"/>
                </a:solidFill>
                <a:latin typeface="Calibri" panose="020F0502020204030204" pitchFamily="34" charset="0"/>
              </a:rPr>
              <a:t>Long-term</a:t>
            </a:r>
          </a:p>
        </p:txBody>
      </p:sp>
      <p:sp>
        <p:nvSpPr>
          <p:cNvPr id="485" name="OTLSHAPE_SL_c309c8f1a4494c01b09cc72b6aad8bb8_Header">
            <a:extLst>
              <a:ext uri="{FF2B5EF4-FFF2-40B4-BE49-F238E27FC236}">
                <a16:creationId xmlns:a16="http://schemas.microsoft.com/office/drawing/2014/main" id="{84D4A2D5-2386-B16D-2F7F-3709A2C58831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63500" y="5888672"/>
            <a:ext cx="965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dirty="0">
                <a:solidFill>
                  <a:schemeClr val="lt1"/>
                </a:solidFill>
                <a:latin typeface="Calibri" panose="020F0502020204030204" pitchFamily="34" charset="0"/>
              </a:rPr>
              <a:t>Closure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55EAB3D5-9563-4C2D-A092-ADBDACF4AA2B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1219200" y="1332188"/>
            <a:ext cx="169918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8">
                <a:solidFill>
                  <a:schemeClr val="lt1"/>
                </a:solidFill>
                <a:latin typeface="Calibri" panose="020F0502020204030204" pitchFamily="34" charset="0"/>
              </a:rPr>
              <a:t>Jan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FE9047B4-3C4F-45B8-AFC4-DDC56673CAB4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2949537" y="1332188"/>
            <a:ext cx="190758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2">
                <a:solidFill>
                  <a:schemeClr val="lt1"/>
                </a:solidFill>
                <a:latin typeface="Calibri" panose="020F0502020204030204" pitchFamily="34" charset="0"/>
              </a:rPr>
              <a:t>Feb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566FB387-10FF-49B6-8160-C2A5F293A581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4512422" y="1332188"/>
            <a:ext cx="21480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6">
                <a:solidFill>
                  <a:schemeClr val="lt1"/>
                </a:solidFill>
                <a:latin typeface="Calibri" panose="020F0502020204030204" pitchFamily="34" charset="0"/>
              </a:rPr>
              <a:t>Mar</a:t>
            </a: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CE3E46FA-2BD2-418A-B165-59B63F83AF6E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6242759" y="1332188"/>
            <a:ext cx="185948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6">
                <a:solidFill>
                  <a:schemeClr val="lt1"/>
                </a:solidFill>
                <a:latin typeface="Calibri" panose="020F0502020204030204" pitchFamily="34" charset="0"/>
              </a:rPr>
              <a:t>Apr</a:t>
            </a:r>
          </a:p>
        </p:txBody>
      </p:sp>
      <p:sp>
        <p:nvSpPr>
          <p:cNvPr id="93" name="OTLSHAPE_TB_00000000000000000000000000000000_TimescaleInterval5">
            <a:extLst>
              <a:ext uri="{FF2B5EF4-FFF2-40B4-BE49-F238E27FC236}">
                <a16:creationId xmlns:a16="http://schemas.microsoft.com/office/drawing/2014/main" id="{697480BC-5C1B-4BD4-9E79-7068CAEE7892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7917279" y="1332188"/>
            <a:ext cx="22762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May</a:t>
            </a:r>
          </a:p>
        </p:txBody>
      </p:sp>
      <p:sp>
        <p:nvSpPr>
          <p:cNvPr id="94" name="OTLSHAPE_TB_00000000000000000000000000000000_TimescaleInterval6">
            <a:extLst>
              <a:ext uri="{FF2B5EF4-FFF2-40B4-BE49-F238E27FC236}">
                <a16:creationId xmlns:a16="http://schemas.microsoft.com/office/drawing/2014/main" id="{F43A212A-0DCB-407B-83F2-05FC6731117B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9647616" y="1332188"/>
            <a:ext cx="17633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8">
                <a:solidFill>
                  <a:schemeClr val="lt1"/>
                </a:solidFill>
                <a:latin typeface="Calibri" panose="020F0502020204030204" pitchFamily="34" charset="0"/>
              </a:rPr>
              <a:t>Jun</a:t>
            </a:r>
          </a:p>
        </p:txBody>
      </p:sp>
      <p:sp>
        <p:nvSpPr>
          <p:cNvPr id="497" name="OTLSHAPE_SLT_bec036e34ec54bb9866a7119db615d1f_Duration">
            <a:extLst>
              <a:ext uri="{FF2B5EF4-FFF2-40B4-BE49-F238E27FC236}">
                <a16:creationId xmlns:a16="http://schemas.microsoft.com/office/drawing/2014/main" id="{72AF8A38-6954-AC96-91D9-CECE55BF143A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1300560" y="1865588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lt1"/>
                </a:solidFill>
                <a:latin typeface="Calibri" panose="020F0502020204030204" pitchFamily="34" charset="0"/>
              </a:rPr>
              <a:t>7 days</a:t>
            </a:r>
          </a:p>
        </p:txBody>
      </p:sp>
      <p:sp>
        <p:nvSpPr>
          <p:cNvPr id="502" name="OTLSHAPE_SLT_bec036e34ec54bb9866a7119db615d1f_Title">
            <a:extLst>
              <a:ext uri="{FF2B5EF4-FFF2-40B4-BE49-F238E27FC236}">
                <a16:creationId xmlns:a16="http://schemas.microsoft.com/office/drawing/2014/main" id="{D885557A-68CD-BB99-D028-31F03424ACDF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1708817" y="1865588"/>
            <a:ext cx="2197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000" b="1" spc="-2" dirty="0">
                <a:solidFill>
                  <a:schemeClr val="dk1"/>
                </a:solidFill>
                <a:latin typeface="Calibri" panose="020F0502020204030204" pitchFamily="34" charset="0"/>
              </a:rPr>
              <a:t>Manage pain with prescription painkillers</a:t>
            </a:r>
            <a:endParaRPr lang="en-US" sz="1000" b="1" spc="-2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05" name="OTLSHAPE_SLT_56b090dd06b64f8e80615c11e5123fd1_Duration">
            <a:extLst>
              <a:ext uri="{FF2B5EF4-FFF2-40B4-BE49-F238E27FC236}">
                <a16:creationId xmlns:a16="http://schemas.microsoft.com/office/drawing/2014/main" id="{F995E2B7-F98D-2EEF-84B0-5FF9D3B9AECA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1300560" y="2132288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dirty="0">
                <a:solidFill>
                  <a:schemeClr val="lt1"/>
                </a:solidFill>
                <a:latin typeface="Calibri" panose="020F0502020204030204" pitchFamily="34" charset="0"/>
              </a:rPr>
              <a:t>7 days</a:t>
            </a:r>
          </a:p>
        </p:txBody>
      </p:sp>
      <p:sp>
        <p:nvSpPr>
          <p:cNvPr id="510" name="OTLSHAPE_SLT_56b090dd06b64f8e80615c11e5123fd1_Title">
            <a:extLst>
              <a:ext uri="{FF2B5EF4-FFF2-40B4-BE49-F238E27FC236}">
                <a16:creationId xmlns:a16="http://schemas.microsoft.com/office/drawing/2014/main" id="{4C6B878C-3285-122E-A056-FB18D2CF06AA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1708817" y="2132288"/>
            <a:ext cx="1244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Extension back to 100%</a:t>
            </a:r>
          </a:p>
        </p:txBody>
      </p:sp>
      <p:sp>
        <p:nvSpPr>
          <p:cNvPr id="38" name="OTLSHAPE_SLT_fe24280219c2486891a7841ce66c4c35_Duration">
            <a:extLst>
              <a:ext uri="{FF2B5EF4-FFF2-40B4-BE49-F238E27FC236}">
                <a16:creationId xmlns:a16="http://schemas.microsoft.com/office/drawing/2014/main" id="{F08A4A12-24EE-2553-67B9-98D5497AE4EC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1300560" y="2398988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dirty="0">
                <a:solidFill>
                  <a:schemeClr val="lt1"/>
                </a:solidFill>
                <a:latin typeface="Calibri" panose="020F0502020204030204" pitchFamily="34" charset="0"/>
              </a:rPr>
              <a:t>7 days</a:t>
            </a:r>
          </a:p>
        </p:txBody>
      </p:sp>
      <p:sp>
        <p:nvSpPr>
          <p:cNvPr id="61" name="OTLSHAPE_SLT_fe24280219c2486891a7841ce66c4c35_Title">
            <a:extLst>
              <a:ext uri="{FF2B5EF4-FFF2-40B4-BE49-F238E27FC236}">
                <a16:creationId xmlns:a16="http://schemas.microsoft.com/office/drawing/2014/main" id="{EF3D9FEA-EDDF-6412-AFF0-9225EF4835D6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1708817" y="2398988"/>
            <a:ext cx="1346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Walking without crutches</a:t>
            </a:r>
          </a:p>
        </p:txBody>
      </p:sp>
      <p:sp>
        <p:nvSpPr>
          <p:cNvPr id="70" name="OTLSHAPE_SLT_fd49e517250744829ae828b1e4d00390_Duration">
            <a:extLst>
              <a:ext uri="{FF2B5EF4-FFF2-40B4-BE49-F238E27FC236}">
                <a16:creationId xmlns:a16="http://schemas.microsoft.com/office/drawing/2014/main" id="{8EC19D89-2605-B2A2-5996-0F6374E367A4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1300560" y="2665688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lt1"/>
                </a:solidFill>
                <a:latin typeface="Calibri" panose="020F0502020204030204" pitchFamily="34" charset="0"/>
              </a:rPr>
              <a:t>7 days</a:t>
            </a:r>
          </a:p>
        </p:txBody>
      </p:sp>
      <p:sp>
        <p:nvSpPr>
          <p:cNvPr id="95" name="OTLSHAPE_SLT_fd49e517250744829ae828b1e4d00390_Title">
            <a:extLst>
              <a:ext uri="{FF2B5EF4-FFF2-40B4-BE49-F238E27FC236}">
                <a16:creationId xmlns:a16="http://schemas.microsoft.com/office/drawing/2014/main" id="{F0C0EF04-949B-03D4-7D23-0079CD130B90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1708817" y="2665688"/>
            <a:ext cx="1193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ACL recovery exercises</a:t>
            </a:r>
          </a:p>
        </p:txBody>
      </p:sp>
      <p:sp>
        <p:nvSpPr>
          <p:cNvPr id="293" name="OTLSHAPE_SLT_4b1e5017f94a4d1da2f96aed9b97beda_Duration">
            <a:extLst>
              <a:ext uri="{FF2B5EF4-FFF2-40B4-BE49-F238E27FC236}">
                <a16:creationId xmlns:a16="http://schemas.microsoft.com/office/drawing/2014/main" id="{05CA1194-6053-00DD-E065-6260EEEAA5AE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1691282" y="3008588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dirty="0">
                <a:solidFill>
                  <a:schemeClr val="lt1"/>
                </a:solidFill>
                <a:latin typeface="Calibri" panose="020F0502020204030204" pitchFamily="34" charset="0"/>
              </a:rPr>
              <a:t>7 days</a:t>
            </a:r>
          </a:p>
        </p:txBody>
      </p:sp>
      <p:sp>
        <p:nvSpPr>
          <p:cNvPr id="308" name="OTLSHAPE_SLT_4b1e5017f94a4d1da2f96aed9b97beda_Title">
            <a:extLst>
              <a:ext uri="{FF2B5EF4-FFF2-40B4-BE49-F238E27FC236}">
                <a16:creationId xmlns:a16="http://schemas.microsoft.com/office/drawing/2014/main" id="{FB517CED-CF5C-08C9-40FA-281ACCA2F939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2099538" y="3008588"/>
            <a:ext cx="1892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000" b="1" spc="-2">
                <a:solidFill>
                  <a:schemeClr val="dk1"/>
                </a:solidFill>
                <a:latin typeface="Calibri" panose="020F0502020204030204" pitchFamily="34" charset="0"/>
              </a:rPr>
              <a:t>Manage pain with Tylenol or similar</a:t>
            </a:r>
            <a:endParaRPr lang="en-US" sz="1000" b="1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11" name="OTLSHAPE_SLT_75191366995a42eb9b67906c7425b970_Duration">
            <a:extLst>
              <a:ext uri="{FF2B5EF4-FFF2-40B4-BE49-F238E27FC236}">
                <a16:creationId xmlns:a16="http://schemas.microsoft.com/office/drawing/2014/main" id="{AD1632B5-AEB3-917A-C7C5-91F252C23FFD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1691282" y="3275288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lt1"/>
                </a:solidFill>
                <a:latin typeface="Calibri" panose="020F0502020204030204" pitchFamily="34" charset="0"/>
              </a:rPr>
              <a:t>7 days</a:t>
            </a:r>
          </a:p>
        </p:txBody>
      </p:sp>
      <p:sp>
        <p:nvSpPr>
          <p:cNvPr id="316" name="OTLSHAPE_SLT_75191366995a42eb9b67906c7425b970_Title">
            <a:extLst>
              <a:ext uri="{FF2B5EF4-FFF2-40B4-BE49-F238E27FC236}">
                <a16:creationId xmlns:a16="http://schemas.microsoft.com/office/drawing/2014/main" id="{092340A0-26A2-DEDB-8E61-D5D245C9E9E4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2099538" y="3275288"/>
            <a:ext cx="838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b="1" spc="-6">
                <a:solidFill>
                  <a:schemeClr val="dk1"/>
                </a:solidFill>
                <a:latin typeface="Calibri" panose="020F0502020204030204" pitchFamily="34" charset="0"/>
              </a:rPr>
              <a:t>Improve flexion</a:t>
            </a:r>
          </a:p>
        </p:txBody>
      </p:sp>
      <p:sp>
        <p:nvSpPr>
          <p:cNvPr id="319" name="OTLSHAPE_SLT_5667cd29940044918d147d9512f162be_Duration">
            <a:extLst>
              <a:ext uri="{FF2B5EF4-FFF2-40B4-BE49-F238E27FC236}">
                <a16:creationId xmlns:a16="http://schemas.microsoft.com/office/drawing/2014/main" id="{B4957CC5-15C2-9B16-07DC-F74108EE62C5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1691282" y="3541988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lt1"/>
                </a:solidFill>
                <a:latin typeface="Calibri" panose="020F0502020204030204" pitchFamily="34" charset="0"/>
              </a:rPr>
              <a:t>7 days</a:t>
            </a:r>
          </a:p>
        </p:txBody>
      </p:sp>
      <p:sp>
        <p:nvSpPr>
          <p:cNvPr id="112" name="OTLSHAPE_SLT_5667cd29940044918d147d9512f162be_Title">
            <a:extLst>
              <a:ext uri="{FF2B5EF4-FFF2-40B4-BE49-F238E27FC236}">
                <a16:creationId xmlns:a16="http://schemas.microsoft.com/office/drawing/2014/main" id="{81BE15CA-73DE-A171-0CBE-5D6DF75321CC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2099538" y="3541988"/>
            <a:ext cx="149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6">
                <a:solidFill>
                  <a:schemeClr val="dk1"/>
                </a:solidFill>
                <a:latin typeface="Calibri" panose="020F0502020204030204" pitchFamily="34" charset="0"/>
              </a:rPr>
              <a:t>Walking with improved limp</a:t>
            </a:r>
          </a:p>
        </p:txBody>
      </p:sp>
      <p:sp>
        <p:nvSpPr>
          <p:cNvPr id="127" name="OTLSHAPE_SLT_bde1a5b35f334fc39c9870232ae20249_Duration">
            <a:extLst>
              <a:ext uri="{FF2B5EF4-FFF2-40B4-BE49-F238E27FC236}">
                <a16:creationId xmlns:a16="http://schemas.microsoft.com/office/drawing/2014/main" id="{EE3E43BA-82F7-C125-872D-4A0CF3BD6ED4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1691282" y="3808688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lt1"/>
                </a:solidFill>
                <a:latin typeface="Calibri" panose="020F0502020204030204" pitchFamily="34" charset="0"/>
              </a:rPr>
              <a:t>7 days</a:t>
            </a:r>
          </a:p>
        </p:txBody>
      </p:sp>
      <p:sp>
        <p:nvSpPr>
          <p:cNvPr id="144" name="OTLSHAPE_SLT_bde1a5b35f334fc39c9870232ae20249_Title">
            <a:extLst>
              <a:ext uri="{FF2B5EF4-FFF2-40B4-BE49-F238E27FC236}">
                <a16:creationId xmlns:a16="http://schemas.microsoft.com/office/drawing/2014/main" id="{546BB075-2002-7278-A52F-686667E28B9D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2099538" y="3808688"/>
            <a:ext cx="2286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b="1" spc="-2">
                <a:solidFill>
                  <a:schemeClr val="dk1"/>
                </a:solidFill>
                <a:latin typeface="Calibri" panose="020F0502020204030204" pitchFamily="34" charset="0"/>
              </a:rPr>
              <a:t>Increase intensity of ACL recovery exercises</a:t>
            </a:r>
            <a:endParaRPr lang="en-US" sz="1000" b="1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50" name="OTLSHAPE_SLT_2afa8df6bee14378a725dddc43a25789_Duration">
            <a:extLst>
              <a:ext uri="{FF2B5EF4-FFF2-40B4-BE49-F238E27FC236}">
                <a16:creationId xmlns:a16="http://schemas.microsoft.com/office/drawing/2014/main" id="{AAB46AB8-242E-B034-D307-FEDA71009A8F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2082003" y="4151588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lt1"/>
                </a:solidFill>
                <a:latin typeface="Calibri" panose="020F0502020204030204" pitchFamily="34" charset="0"/>
              </a:rPr>
              <a:t>7 days</a:t>
            </a:r>
          </a:p>
        </p:txBody>
      </p:sp>
      <p:sp>
        <p:nvSpPr>
          <p:cNvPr id="155" name="OTLSHAPE_SLT_2afa8df6bee14378a725dddc43a25789_Title">
            <a:extLst>
              <a:ext uri="{FF2B5EF4-FFF2-40B4-BE49-F238E27FC236}">
                <a16:creationId xmlns:a16="http://schemas.microsoft.com/office/drawing/2014/main" id="{519150E7-2FD7-D0A2-62C5-1FCA6FE9B329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2490260" y="4151588"/>
            <a:ext cx="1003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Start walking stairs</a:t>
            </a:r>
          </a:p>
        </p:txBody>
      </p:sp>
      <p:sp>
        <p:nvSpPr>
          <p:cNvPr id="158" name="OTLSHAPE_SLT_e01b1f77bf1b4d2a80e789ab48342b7f_Duration">
            <a:extLst>
              <a:ext uri="{FF2B5EF4-FFF2-40B4-BE49-F238E27FC236}">
                <a16:creationId xmlns:a16="http://schemas.microsoft.com/office/drawing/2014/main" id="{C7B8CA17-CC62-2363-4878-23DC555558FB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2082003" y="4418288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dirty="0">
                <a:solidFill>
                  <a:schemeClr val="lt1"/>
                </a:solidFill>
                <a:latin typeface="Calibri" panose="020F0502020204030204" pitchFamily="34" charset="0"/>
              </a:rPr>
              <a:t>7 days</a:t>
            </a:r>
          </a:p>
        </p:txBody>
      </p:sp>
      <p:sp>
        <p:nvSpPr>
          <p:cNvPr id="387" name="OTLSHAPE_SLT_e01b1f77bf1b4d2a80e789ab48342b7f_Title">
            <a:extLst>
              <a:ext uri="{FF2B5EF4-FFF2-40B4-BE49-F238E27FC236}">
                <a16:creationId xmlns:a16="http://schemas.microsoft.com/office/drawing/2014/main" id="{C26CA04B-E7FA-1B59-F5D1-5C991303742C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2490260" y="4418288"/>
            <a:ext cx="647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Start driving</a:t>
            </a:r>
          </a:p>
        </p:txBody>
      </p:sp>
      <p:sp>
        <p:nvSpPr>
          <p:cNvPr id="398" name="OTLSHAPE_SLT_76141bd6ae6c4c16b589cffa3dd921b6_Title">
            <a:extLst>
              <a:ext uri="{FF2B5EF4-FFF2-40B4-BE49-F238E27FC236}">
                <a16:creationId xmlns:a16="http://schemas.microsoft.com/office/drawing/2014/main" id="{FC61C5B2-B078-FAF9-D8CA-DCEA9CFC6A03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5848443" y="4761188"/>
            <a:ext cx="1612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Tylenol or similar as requested</a:t>
            </a:r>
          </a:p>
        </p:txBody>
      </p:sp>
      <p:sp>
        <p:nvSpPr>
          <p:cNvPr id="199" name="OTLSHAPE_SLT_02176173ebc649fd862e85b80a098d35_Title">
            <a:extLst>
              <a:ext uri="{FF2B5EF4-FFF2-40B4-BE49-F238E27FC236}">
                <a16:creationId xmlns:a16="http://schemas.microsoft.com/office/drawing/2014/main" id="{7FA4D9AD-B4B7-4EA8-8959-F44F194007B4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5352339" y="5027888"/>
            <a:ext cx="2603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000" b="1" spc="-2">
                <a:solidFill>
                  <a:schemeClr val="dk1"/>
                </a:solidFill>
                <a:latin typeface="Calibri" panose="020F0502020204030204" pitchFamily="34" charset="0"/>
              </a:rPr>
              <a:t>ACL recovery exercises - increase intensity as able</a:t>
            </a:r>
            <a:endParaRPr lang="en-US" sz="1000" b="1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07" name="OTLSHAPE_SLT_82e43b5e99404528bb5fbd0ef04a0e84_Title">
            <a:extLst>
              <a:ext uri="{FF2B5EF4-FFF2-40B4-BE49-F238E27FC236}">
                <a16:creationId xmlns:a16="http://schemas.microsoft.com/office/drawing/2014/main" id="{E22D6C84-1436-1ECD-6333-0EF38C32830E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6876652" y="5294588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Jogging</a:t>
            </a:r>
          </a:p>
        </p:txBody>
      </p:sp>
      <p:sp>
        <p:nvSpPr>
          <p:cNvPr id="215" name="OTLSHAPE_SLT_82d97c6249334d7fb2b5cb8ed55c9ba7_Title">
            <a:extLst>
              <a:ext uri="{FF2B5EF4-FFF2-40B4-BE49-F238E27FC236}">
                <a16:creationId xmlns:a16="http://schemas.microsoft.com/office/drawing/2014/main" id="{26707E7F-940D-9F96-AADF-01A1DA5177F6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4543964" y="5561288"/>
            <a:ext cx="1549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b="1" spc="-4">
                <a:solidFill>
                  <a:schemeClr val="dk1"/>
                </a:solidFill>
                <a:latin typeface="Calibri" panose="020F0502020204030204" pitchFamily="34" charset="0"/>
              </a:rPr>
              <a:t>Strength at 90% (no jumping)</a:t>
            </a:r>
            <a:endParaRPr lang="en-US" sz="1000" b="1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36" name="OTLSHAPE_SLT_11cf1dae96de47469871311904993ec2_Title">
            <a:extLst>
              <a:ext uri="{FF2B5EF4-FFF2-40B4-BE49-F238E27FC236}">
                <a16:creationId xmlns:a16="http://schemas.microsoft.com/office/drawing/2014/main" id="{F7DDC35A-E365-BF9B-1AB6-6AA745DE0210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8246911" y="5561288"/>
            <a:ext cx="952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Jumping exercises</a:t>
            </a:r>
          </a:p>
        </p:txBody>
      </p:sp>
      <p:sp>
        <p:nvSpPr>
          <p:cNvPr id="447" name="OTLSHAPE_SLT_55240ad8061049acb88a8e2ac1123a9f_Title">
            <a:extLst>
              <a:ext uri="{FF2B5EF4-FFF2-40B4-BE49-F238E27FC236}">
                <a16:creationId xmlns:a16="http://schemas.microsoft.com/office/drawing/2014/main" id="{4178288B-BA03-1ABE-607F-4FAA48E5ACB9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10019888" y="5904188"/>
            <a:ext cx="812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Return to sport</a:t>
            </a:r>
          </a:p>
        </p:txBody>
      </p:sp>
      <p:cxnSp>
        <p:nvCxnSpPr>
          <p:cNvPr id="219" name="OTLSHAPE_TB_00000000000000000000000000000000_Separator1">
            <a:extLst>
              <a:ext uri="{FF2B5EF4-FFF2-40B4-BE49-F238E27FC236}">
                <a16:creationId xmlns:a16="http://schemas.microsoft.com/office/drawing/2014/main" id="{BF0A351B-8F9F-4093-BB02-9A91D77E4C44}"/>
              </a:ext>
            </a:extLst>
          </p:cNvPr>
          <p:cNvCxnSpPr/>
          <p:nvPr>
            <p:custDataLst>
              <p:tags r:id="rId73"/>
            </p:custDataLst>
          </p:nvPr>
        </p:nvCxnSpPr>
        <p:spPr>
          <a:xfrm>
            <a:off x="2886036" y="12827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OTLSHAPE_TB_00000000000000000000000000000000_Separator2">
            <a:extLst>
              <a:ext uri="{FF2B5EF4-FFF2-40B4-BE49-F238E27FC236}">
                <a16:creationId xmlns:a16="http://schemas.microsoft.com/office/drawing/2014/main" id="{1E03914D-471A-4EA7-B9C7-00DE97049AFD}"/>
              </a:ext>
            </a:extLst>
          </p:cNvPr>
          <p:cNvCxnSpPr/>
          <p:nvPr>
            <p:custDataLst>
              <p:tags r:id="rId74"/>
            </p:custDataLst>
          </p:nvPr>
        </p:nvCxnSpPr>
        <p:spPr>
          <a:xfrm>
            <a:off x="4448921" y="12827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OTLSHAPE_TB_00000000000000000000000000000000_Separator3">
            <a:extLst>
              <a:ext uri="{FF2B5EF4-FFF2-40B4-BE49-F238E27FC236}">
                <a16:creationId xmlns:a16="http://schemas.microsoft.com/office/drawing/2014/main" id="{B916D48D-1186-4B99-BE34-93482B69FF42}"/>
              </a:ext>
            </a:extLst>
          </p:cNvPr>
          <p:cNvCxnSpPr/>
          <p:nvPr>
            <p:custDataLst>
              <p:tags r:id="rId75"/>
            </p:custDataLst>
          </p:nvPr>
        </p:nvCxnSpPr>
        <p:spPr>
          <a:xfrm>
            <a:off x="6179258" y="12827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OTLSHAPE_TB_00000000000000000000000000000000_Separator4">
            <a:extLst>
              <a:ext uri="{FF2B5EF4-FFF2-40B4-BE49-F238E27FC236}">
                <a16:creationId xmlns:a16="http://schemas.microsoft.com/office/drawing/2014/main" id="{F693FFD2-30CB-4E4B-A621-B5C72925C492}"/>
              </a:ext>
            </a:extLst>
          </p:cNvPr>
          <p:cNvCxnSpPr/>
          <p:nvPr>
            <p:custDataLst>
              <p:tags r:id="rId76"/>
            </p:custDataLst>
          </p:nvPr>
        </p:nvCxnSpPr>
        <p:spPr>
          <a:xfrm>
            <a:off x="7853778" y="12827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OTLSHAPE_TB_00000000000000000000000000000000_Separator5">
            <a:extLst>
              <a:ext uri="{FF2B5EF4-FFF2-40B4-BE49-F238E27FC236}">
                <a16:creationId xmlns:a16="http://schemas.microsoft.com/office/drawing/2014/main" id="{08DA0AE0-8EFE-4A63-BBF0-51C1CEFB2903}"/>
              </a:ext>
            </a:extLst>
          </p:cNvPr>
          <p:cNvCxnSpPr/>
          <p:nvPr>
            <p:custDataLst>
              <p:tags r:id="rId77"/>
            </p:custDataLst>
          </p:nvPr>
        </p:nvCxnSpPr>
        <p:spPr>
          <a:xfrm>
            <a:off x="9584115" y="12827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TLSHAPE_M_a55d4cee84c548a1ba51f37f07f80773_Shape">
            <a:extLst>
              <a:ext uri="{FF2B5EF4-FFF2-40B4-BE49-F238E27FC236}">
                <a16:creationId xmlns:a16="http://schemas.microsoft.com/office/drawing/2014/main" id="{E187E3B2-80E5-100C-A4EC-3E4D0136C5F7}"/>
              </a:ext>
            </a:extLst>
          </p:cNvPr>
          <p:cNvSpPr/>
          <p:nvPr>
            <p:custDataLst>
              <p:tags r:id="rId78"/>
            </p:custDataLst>
          </p:nvPr>
        </p:nvSpPr>
        <p:spPr>
          <a:xfrm rot="16200000">
            <a:off x="1187450" y="868638"/>
            <a:ext cx="165100" cy="165100"/>
          </a:xfrm>
          <a:prstGeom prst="flowChartMerge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TLSHAPE_M_e46556ce0e8347628614de59ee45b551_Shape">
            <a:extLst>
              <a:ext uri="{FF2B5EF4-FFF2-40B4-BE49-F238E27FC236}">
                <a16:creationId xmlns:a16="http://schemas.microsoft.com/office/drawing/2014/main" id="{E047D88D-DD61-3AA2-3D8F-CD1DD6FF797E}"/>
              </a:ext>
            </a:extLst>
          </p:cNvPr>
          <p:cNvSpPr/>
          <p:nvPr>
            <p:custDataLst>
              <p:tags r:id="rId79"/>
            </p:custDataLst>
          </p:nvPr>
        </p:nvSpPr>
        <p:spPr>
          <a:xfrm rot="5400000">
            <a:off x="11005968" y="868638"/>
            <a:ext cx="165100" cy="165100"/>
          </a:xfrm>
          <a:prstGeom prst="flowChartMerg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TLSHAPE_M_a55d4cee84c548a1ba51f37f07f80773_Title">
            <a:extLst>
              <a:ext uri="{FF2B5EF4-FFF2-40B4-BE49-F238E27FC236}">
                <a16:creationId xmlns:a16="http://schemas.microsoft.com/office/drawing/2014/main" id="{04D88125-E8B4-C1E9-0EC7-8DD5B67A0F5B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1384300" y="848275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Knee surgery</a:t>
            </a:r>
          </a:p>
        </p:txBody>
      </p:sp>
      <p:sp>
        <p:nvSpPr>
          <p:cNvPr id="33" name="OTLSHAPE_M_e46556ce0e8347628614de59ee45b551_Title">
            <a:extLst>
              <a:ext uri="{FF2B5EF4-FFF2-40B4-BE49-F238E27FC236}">
                <a16:creationId xmlns:a16="http://schemas.microsoft.com/office/drawing/2014/main" id="{05DDA9FD-F4D4-9554-3E5C-75EBBE90AAE9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10293498" y="848275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Full recovery</a:t>
            </a:r>
          </a:p>
        </p:txBody>
      </p:sp>
      <p:grpSp>
        <p:nvGrpSpPr>
          <p:cNvPr id="296" name="Group 295">
            <a:extLst>
              <a:ext uri="{FF2B5EF4-FFF2-40B4-BE49-F238E27FC236}">
                <a16:creationId xmlns:a16="http://schemas.microsoft.com/office/drawing/2014/main" id="{D32FBC12-443C-46A4-96A2-238AAB56867D}"/>
              </a:ext>
            </a:extLst>
          </p:cNvPr>
          <p:cNvGrpSpPr/>
          <p:nvPr/>
        </p:nvGrpSpPr>
        <p:grpSpPr>
          <a:xfrm>
            <a:off x="11347216" y="3874016"/>
            <a:ext cx="276999" cy="2332381"/>
            <a:chOff x="11446296" y="4100169"/>
            <a:chExt cx="276999" cy="2332381"/>
          </a:xfrm>
        </p:grpSpPr>
        <p:pic>
          <p:nvPicPr>
            <p:cNvPr id="297" name="Picture 296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20DC2E6D-F243-454D-9B75-A74907A6D974}"/>
                </a:ext>
              </a:extLst>
            </p:cNvPr>
            <p:cNvPicPr>
              <a:picLocks noChangeAspect="1"/>
            </p:cNvPicPr>
            <p:nvPr/>
          </p:nvPicPr>
          <p:blipFill>
            <a:blip r:embed="rId8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298" name="TextBox 297">
              <a:extLst>
                <a:ext uri="{FF2B5EF4-FFF2-40B4-BE49-F238E27FC236}">
                  <a16:creationId xmlns:a16="http://schemas.microsoft.com/office/drawing/2014/main" id="{130C79C2-DC5C-4FAA-A322-FD78644F111A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A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  <p:grpSp>
        <p:nvGrpSpPr>
          <p:cNvPr id="299" name="Group 298">
            <a:extLst>
              <a:ext uri="{FF2B5EF4-FFF2-40B4-BE49-F238E27FC236}">
                <a16:creationId xmlns:a16="http://schemas.microsoft.com/office/drawing/2014/main" id="{14D974FB-3757-4A68-B3FE-E42D0EAC5B48}"/>
              </a:ext>
            </a:extLst>
          </p:cNvPr>
          <p:cNvGrpSpPr/>
          <p:nvPr/>
        </p:nvGrpSpPr>
        <p:grpSpPr>
          <a:xfrm>
            <a:off x="9163057" y="1969471"/>
            <a:ext cx="1953444" cy="1208023"/>
            <a:chOff x="9311478" y="2393327"/>
            <a:chExt cx="1953444" cy="1208023"/>
          </a:xfrm>
        </p:grpSpPr>
        <p:grpSp>
          <p:nvGrpSpPr>
            <p:cNvPr id="300" name="Group 299">
              <a:extLst>
                <a:ext uri="{FF2B5EF4-FFF2-40B4-BE49-F238E27FC236}">
                  <a16:creationId xmlns:a16="http://schemas.microsoft.com/office/drawing/2014/main" id="{58622F2B-1D66-44A8-A76C-32282DB2C0CA}"/>
                </a:ext>
              </a:extLst>
            </p:cNvPr>
            <p:cNvGrpSpPr/>
            <p:nvPr/>
          </p:nvGrpSpPr>
          <p:grpSpPr>
            <a:xfrm>
              <a:off x="9311478" y="2393327"/>
              <a:ext cx="1953444" cy="1208023"/>
              <a:chOff x="9079130" y="1668060"/>
              <a:chExt cx="1953444" cy="1208023"/>
            </a:xfrm>
          </p:grpSpPr>
          <p:sp>
            <p:nvSpPr>
              <p:cNvPr id="303" name="TextBox 302">
                <a:extLst>
                  <a:ext uri="{FF2B5EF4-FFF2-40B4-BE49-F238E27FC236}">
                    <a16:creationId xmlns:a16="http://schemas.microsoft.com/office/drawing/2014/main" id="{9ADA372A-BAB7-4FDB-A255-AFD304BF59AD}"/>
                  </a:ext>
                </a:extLst>
              </p:cNvPr>
              <p:cNvSpPr txBox="1"/>
              <p:nvPr/>
            </p:nvSpPr>
            <p:spPr>
              <a:xfrm>
                <a:off x="9079130" y="1668060"/>
                <a:ext cx="1953444" cy="1208023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en-US" sz="1200" b="1" dirty="0"/>
                  <a:t>Legend</a:t>
                </a:r>
              </a:p>
              <a:p>
                <a:pPr>
                  <a:spcAft>
                    <a:spcPts val="300"/>
                  </a:spcAft>
                </a:pPr>
                <a:r>
                  <a:rPr lang="en-US" sz="1200" dirty="0"/>
                  <a:t>Painkillers</a:t>
                </a:r>
              </a:p>
              <a:p>
                <a:pPr>
                  <a:spcAft>
                    <a:spcPts val="300"/>
                  </a:spcAft>
                </a:pPr>
                <a:r>
                  <a:rPr lang="en-US" sz="1200" dirty="0"/>
                  <a:t>Mobility &amp; Strength</a:t>
                </a:r>
              </a:p>
              <a:p>
                <a:pPr>
                  <a:spcAft>
                    <a:spcPts val="300"/>
                  </a:spcAft>
                </a:pPr>
                <a:r>
                  <a:rPr lang="en-US" sz="1200" dirty="0"/>
                  <a:t>ACL Recovery Exercises</a:t>
                </a:r>
              </a:p>
              <a:p>
                <a:pPr>
                  <a:spcAft>
                    <a:spcPts val="300"/>
                  </a:spcAft>
                </a:pPr>
                <a:r>
                  <a:rPr lang="en-US" sz="1200" dirty="0"/>
                  <a:t>Recovery</a:t>
                </a:r>
              </a:p>
            </p:txBody>
          </p:sp>
          <p:sp>
            <p:nvSpPr>
              <p:cNvPr id="304" name="Rectangle 303">
                <a:extLst>
                  <a:ext uri="{FF2B5EF4-FFF2-40B4-BE49-F238E27FC236}">
                    <a16:creationId xmlns:a16="http://schemas.microsoft.com/office/drawing/2014/main" id="{E8547724-4B3E-47E8-BEC1-9EF5DAC88E09}"/>
                  </a:ext>
                </a:extLst>
              </p:cNvPr>
              <p:cNvSpPr/>
              <p:nvPr/>
            </p:nvSpPr>
            <p:spPr>
              <a:xfrm>
                <a:off x="10639185" y="2002198"/>
                <a:ext cx="273372" cy="136884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5" name="Rectangle 304">
                <a:extLst>
                  <a:ext uri="{FF2B5EF4-FFF2-40B4-BE49-F238E27FC236}">
                    <a16:creationId xmlns:a16="http://schemas.microsoft.com/office/drawing/2014/main" id="{190F945A-94EB-4E29-8021-07CB497BDEC0}"/>
                  </a:ext>
                </a:extLst>
              </p:cNvPr>
              <p:cNvSpPr/>
              <p:nvPr/>
            </p:nvSpPr>
            <p:spPr>
              <a:xfrm>
                <a:off x="10639185" y="2218859"/>
                <a:ext cx="273372" cy="13688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01" name="Rectangle 300">
              <a:extLst>
                <a:ext uri="{FF2B5EF4-FFF2-40B4-BE49-F238E27FC236}">
                  <a16:creationId xmlns:a16="http://schemas.microsoft.com/office/drawing/2014/main" id="{5597720B-29DE-41E9-80E9-5EB91114E57B}"/>
                </a:ext>
              </a:extLst>
            </p:cNvPr>
            <p:cNvSpPr/>
            <p:nvPr/>
          </p:nvSpPr>
          <p:spPr>
            <a:xfrm>
              <a:off x="10871470" y="3160787"/>
              <a:ext cx="273372" cy="136884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2" name="Rectangle 301">
              <a:extLst>
                <a:ext uri="{FF2B5EF4-FFF2-40B4-BE49-F238E27FC236}">
                  <a16:creationId xmlns:a16="http://schemas.microsoft.com/office/drawing/2014/main" id="{E3066B0B-AB13-4A20-A7CC-9C82C6A5C588}"/>
                </a:ext>
              </a:extLst>
            </p:cNvPr>
            <p:cNvSpPr/>
            <p:nvPr/>
          </p:nvSpPr>
          <p:spPr>
            <a:xfrm>
              <a:off x="10871470" y="3374866"/>
              <a:ext cx="273371" cy="136884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50F5CD0A-F6A0-ED1F-BEE7-32FF0708A59D}"/>
              </a:ext>
            </a:extLst>
          </p:cNvPr>
          <p:cNvSpPr txBox="1"/>
          <p:nvPr/>
        </p:nvSpPr>
        <p:spPr>
          <a:xfrm>
            <a:off x="2114478" y="375387"/>
            <a:ext cx="8191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Knee surgery recovery plan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16490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TLSHAPE_SL2A_1179db11db53430fa16f0344f76548a6_BackgroundRectangle">
            <a:extLst>
              <a:ext uri="{FF2B5EF4-FFF2-40B4-BE49-F238E27FC236}">
                <a16:creationId xmlns:a16="http://schemas.microsoft.com/office/drawing/2014/main" id="{1FCC16EA-F75A-D80B-1F46-66CDC36B90C9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090129" y="2221243"/>
            <a:ext cx="10172700" cy="5207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OTLSHAPE_SL2A_26cd333eabb24a23b341cfd187b2fafe_BackgroundRectangle">
            <a:extLst>
              <a:ext uri="{FF2B5EF4-FFF2-40B4-BE49-F238E27FC236}">
                <a16:creationId xmlns:a16="http://schemas.microsoft.com/office/drawing/2014/main" id="{BF08A004-3F92-881E-A35F-E950404CC674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090129" y="2741943"/>
            <a:ext cx="10172700" cy="520700"/>
          </a:xfrm>
          <a:prstGeom prst="rect">
            <a:avLst/>
          </a:prstGeom>
          <a:solidFill>
            <a:schemeClr val="accent5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" name="OTLSHAPE_SL2A_4bc98176275e43229338ca4bbd8f3757_BackgroundRectangle">
            <a:extLst>
              <a:ext uri="{FF2B5EF4-FFF2-40B4-BE49-F238E27FC236}">
                <a16:creationId xmlns:a16="http://schemas.microsoft.com/office/drawing/2014/main" id="{32B66E38-36AB-A705-ED79-AC4FD021EFFF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090129" y="3262643"/>
            <a:ext cx="10172700" cy="485225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4" name="OTLSHAPE_SL2A_a635c92914164334b30313c97c6abbd3_BackgroundRectangle">
            <a:extLst>
              <a:ext uri="{FF2B5EF4-FFF2-40B4-BE49-F238E27FC236}">
                <a16:creationId xmlns:a16="http://schemas.microsoft.com/office/drawing/2014/main" id="{F428E113-F76D-A54F-CC54-C164B7128A9D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090129" y="3811367"/>
            <a:ext cx="10172700" cy="520700"/>
          </a:xfrm>
          <a:prstGeom prst="rect">
            <a:avLst/>
          </a:prstGeom>
          <a:solidFill>
            <a:schemeClr val="accent5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1" name="OTLSHAPE_SL_34c5ba3ace9f4a4fa4c81e1740ec623a_BackgroundRectangle">
            <a:extLst>
              <a:ext uri="{FF2B5EF4-FFF2-40B4-BE49-F238E27FC236}">
                <a16:creationId xmlns:a16="http://schemas.microsoft.com/office/drawing/2014/main" id="{5B131022-8242-5F35-360A-6EFDECEBE976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3500" y="5436967"/>
            <a:ext cx="11201400" cy="386249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6" name="OTLSHAPE_SL2A_782be101fdce4b85b2da328dc006a5c1_BackgroundRectangle">
            <a:extLst>
              <a:ext uri="{FF2B5EF4-FFF2-40B4-BE49-F238E27FC236}">
                <a16:creationId xmlns:a16="http://schemas.microsoft.com/office/drawing/2014/main" id="{98D62D6F-036A-67F0-D6EE-BF9627D9C4DD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090129" y="4332067"/>
            <a:ext cx="10172700" cy="7112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7" name="OTLSHAPE_SL2A_754bf54edaaf43148cbb23439f8d5b3c_BackgroundRectangle">
            <a:extLst>
              <a:ext uri="{FF2B5EF4-FFF2-40B4-BE49-F238E27FC236}">
                <a16:creationId xmlns:a16="http://schemas.microsoft.com/office/drawing/2014/main" id="{7349B0B1-70B0-CD2B-50BC-5027066E0461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1090129" y="5043267"/>
            <a:ext cx="10172700" cy="330200"/>
          </a:xfrm>
          <a:prstGeom prst="rect">
            <a:avLst/>
          </a:prstGeom>
          <a:solidFill>
            <a:schemeClr val="accent5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3" name="OTLSHAPE_SL2AL_00000000000000000000000000000000_ShapeBelow0">
            <a:extLst>
              <a:ext uri="{FF2B5EF4-FFF2-40B4-BE49-F238E27FC236}">
                <a16:creationId xmlns:a16="http://schemas.microsoft.com/office/drawing/2014/main" id="{D7B308FC-E4A2-EEAC-891B-E68A6933643A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1090129" y="2741943"/>
            <a:ext cx="10168506" cy="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OTLSHAPE_SL2AL_00000000000000000000000000000000_ShapeBelow1">
            <a:extLst>
              <a:ext uri="{FF2B5EF4-FFF2-40B4-BE49-F238E27FC236}">
                <a16:creationId xmlns:a16="http://schemas.microsoft.com/office/drawing/2014/main" id="{E390402C-9C47-B9EE-5CE9-B54710B7CA8B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1090129" y="3262643"/>
            <a:ext cx="10168506" cy="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OTLSHAPE_SL2AL_00000000000000000000000000000000_ShapeBelow2">
            <a:extLst>
              <a:ext uri="{FF2B5EF4-FFF2-40B4-BE49-F238E27FC236}">
                <a16:creationId xmlns:a16="http://schemas.microsoft.com/office/drawing/2014/main" id="{FEEFF084-1BAD-C31B-F285-8DA9FA89545E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1090129" y="4332067"/>
            <a:ext cx="10168506" cy="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OTLSHAPE_SL2AL_00000000000000000000000000000000_ShapeBelow3">
            <a:extLst>
              <a:ext uri="{FF2B5EF4-FFF2-40B4-BE49-F238E27FC236}">
                <a16:creationId xmlns:a16="http://schemas.microsoft.com/office/drawing/2014/main" id="{0EA97EAD-A02F-41A4-48CA-C2DBC36A2DE6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1090129" y="5043267"/>
            <a:ext cx="10168506" cy="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OTLSHAPE_TB_00000000000000000000000000000000_ScaleContainer">
            <a:extLst>
              <a:ext uri="{FF2B5EF4-FFF2-40B4-BE49-F238E27FC236}">
                <a16:creationId xmlns:a16="http://schemas.microsoft.com/office/drawing/2014/main" id="{44CBBCDE-83E5-8CD2-6802-24ECF9347C78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2126125" y="1633995"/>
            <a:ext cx="9144000" cy="182880"/>
          </a:xfrm>
          <a:prstGeom prst="round2Same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TLSHAPE_SL_7f87f102284b42f0bdc499d5996c2292_HeaderRectangle">
            <a:extLst>
              <a:ext uri="{FF2B5EF4-FFF2-40B4-BE49-F238E27FC236}">
                <a16:creationId xmlns:a16="http://schemas.microsoft.com/office/drawing/2014/main" id="{7AD1475B-2F8D-A6C7-C24A-8D1524B05FB4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63500" y="2221243"/>
            <a:ext cx="1028700" cy="1526625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OTLSHAPE_SL2A_1179db11db53430fa16f0344f76548a6_HeaderRectangle">
            <a:extLst>
              <a:ext uri="{FF2B5EF4-FFF2-40B4-BE49-F238E27FC236}">
                <a16:creationId xmlns:a16="http://schemas.microsoft.com/office/drawing/2014/main" id="{924C13EC-5724-D4FC-CEDD-1E3D0C422DD6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1090129" y="2221243"/>
            <a:ext cx="914400" cy="52070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OTLSHAPE_SL2A_26cd333eabb24a23b341cfd187b2fafe_HeaderRectangle">
            <a:extLst>
              <a:ext uri="{FF2B5EF4-FFF2-40B4-BE49-F238E27FC236}">
                <a16:creationId xmlns:a16="http://schemas.microsoft.com/office/drawing/2014/main" id="{424F61BD-1AFC-8FFF-3E6A-73A28DA76DDC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1090129" y="2741943"/>
            <a:ext cx="914400" cy="52070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4" name="OTLSHAPE_SL2A_4bc98176275e43229338ca4bbd8f3757_HeaderRectangle">
            <a:extLst>
              <a:ext uri="{FF2B5EF4-FFF2-40B4-BE49-F238E27FC236}">
                <a16:creationId xmlns:a16="http://schemas.microsoft.com/office/drawing/2014/main" id="{3080CC9A-53F0-0433-F408-1BCAB4A2262F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1090129" y="3262643"/>
            <a:ext cx="914400" cy="485225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0" name="OTLSHAPE_SL_bbf7b84f8f7b425a8ea8dc93e5f172c3_HeaderRectangle">
            <a:extLst>
              <a:ext uri="{FF2B5EF4-FFF2-40B4-BE49-F238E27FC236}">
                <a16:creationId xmlns:a16="http://schemas.microsoft.com/office/drawing/2014/main" id="{29ECBDB4-98CC-C47E-57CF-E8040ED9E21E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63500" y="3811367"/>
            <a:ext cx="1028700" cy="15621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2" name="OTLSHAPE_SL2A_a635c92914164334b30313c97c6abbd3_HeaderRectangle">
            <a:extLst>
              <a:ext uri="{FF2B5EF4-FFF2-40B4-BE49-F238E27FC236}">
                <a16:creationId xmlns:a16="http://schemas.microsoft.com/office/drawing/2014/main" id="{AED16BC0-B0E3-78EB-983A-A0BD8F8241E6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1090129" y="3811367"/>
            <a:ext cx="914400" cy="520700"/>
          </a:xfrm>
          <a:prstGeom prst="rect">
            <a:avLst/>
          </a:prstGeom>
          <a:solidFill>
            <a:schemeClr val="accent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2" name="OTLSHAPE_SL_34c5ba3ace9f4a4fa4c81e1740ec623a_HeaderRectangle">
            <a:extLst>
              <a:ext uri="{FF2B5EF4-FFF2-40B4-BE49-F238E27FC236}">
                <a16:creationId xmlns:a16="http://schemas.microsoft.com/office/drawing/2014/main" id="{0ADB103D-AC17-AF11-36AC-5896610EA78D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63500" y="5436967"/>
            <a:ext cx="1943100" cy="386249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4" name="OTLSHAPE_SL2A_782be101fdce4b85b2da328dc006a5c1_HeaderRectangle">
            <a:extLst>
              <a:ext uri="{FF2B5EF4-FFF2-40B4-BE49-F238E27FC236}">
                <a16:creationId xmlns:a16="http://schemas.microsoft.com/office/drawing/2014/main" id="{A9902A02-0D2F-53E2-788A-5AE062A35782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1090129" y="4332067"/>
            <a:ext cx="914400" cy="711200"/>
          </a:xfrm>
          <a:prstGeom prst="rect">
            <a:avLst/>
          </a:prstGeom>
          <a:solidFill>
            <a:schemeClr val="accent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5" name="OTLSHAPE_SL2A_754bf54edaaf43148cbb23439f8d5b3c_HeaderRectangle">
            <a:extLst>
              <a:ext uri="{FF2B5EF4-FFF2-40B4-BE49-F238E27FC236}">
                <a16:creationId xmlns:a16="http://schemas.microsoft.com/office/drawing/2014/main" id="{72B37B0F-1DE3-FDC7-471C-EADDDBF10E93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1090129" y="5043267"/>
            <a:ext cx="914400" cy="330200"/>
          </a:xfrm>
          <a:prstGeom prst="rect">
            <a:avLst/>
          </a:prstGeom>
          <a:solidFill>
            <a:schemeClr val="accent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" name="OTLSHAPE_TB_00000000000000000000000000000000_MiddleScaleContainer">
            <a:extLst>
              <a:ext uri="{FF2B5EF4-FFF2-40B4-BE49-F238E27FC236}">
                <a16:creationId xmlns:a16="http://schemas.microsoft.com/office/drawing/2014/main" id="{B749C2C6-0069-2390-7EAA-D011F1F1C725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2126125" y="1826019"/>
            <a:ext cx="9144000" cy="18288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5" name="OTLSHAPE_G_00000000000000000000000000000000_ShapeBelow0">
            <a:extLst>
              <a:ext uri="{FF2B5EF4-FFF2-40B4-BE49-F238E27FC236}">
                <a16:creationId xmlns:a16="http://schemas.microsoft.com/office/drawing/2014/main" id="{CF68FDE4-F453-B576-0FDB-9EB4D07C49C0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3433831" y="2018043"/>
            <a:ext cx="0" cy="3805174"/>
          </a:xfrm>
          <a:prstGeom prst="line">
            <a:avLst/>
          </a:prstGeom>
          <a:ln w="9525" cap="flat" cmpd="sng" algn="ctr">
            <a:solidFill>
              <a:schemeClr val="dk2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OTLSHAPE_G_00000000000000000000000000000000_ShapeBelow1">
            <a:extLst>
              <a:ext uri="{FF2B5EF4-FFF2-40B4-BE49-F238E27FC236}">
                <a16:creationId xmlns:a16="http://schemas.microsoft.com/office/drawing/2014/main" id="{F919A583-83E7-38E5-52E3-EC45F45367F1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4741538" y="2018043"/>
            <a:ext cx="0" cy="3805174"/>
          </a:xfrm>
          <a:prstGeom prst="line">
            <a:avLst/>
          </a:prstGeom>
          <a:ln w="9525" cap="flat" cmpd="sng" algn="ctr">
            <a:solidFill>
              <a:schemeClr val="dk2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OTLSHAPE_G_00000000000000000000000000000000_ShapeBelow2">
            <a:extLst>
              <a:ext uri="{FF2B5EF4-FFF2-40B4-BE49-F238E27FC236}">
                <a16:creationId xmlns:a16="http://schemas.microsoft.com/office/drawing/2014/main" id="{2D14CEEB-0133-E2A3-3CC2-B80BE13943BE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6049245" y="2018043"/>
            <a:ext cx="0" cy="3805174"/>
          </a:xfrm>
          <a:prstGeom prst="line">
            <a:avLst/>
          </a:prstGeom>
          <a:ln w="9525" cap="flat" cmpd="sng" algn="ctr">
            <a:solidFill>
              <a:schemeClr val="dk2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OTLSHAPE_G_00000000000000000000000000000000_ShapeBelow3">
            <a:extLst>
              <a:ext uri="{FF2B5EF4-FFF2-40B4-BE49-F238E27FC236}">
                <a16:creationId xmlns:a16="http://schemas.microsoft.com/office/drawing/2014/main" id="{3FBB6D47-DA15-4535-E508-A893A428359B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7378390" y="2018043"/>
            <a:ext cx="0" cy="3805174"/>
          </a:xfrm>
          <a:prstGeom prst="line">
            <a:avLst/>
          </a:prstGeom>
          <a:ln w="9525" cap="flat" cmpd="sng" algn="ctr">
            <a:solidFill>
              <a:schemeClr val="dk2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OTLSHAPE_G_00000000000000000000000000000000_ShapeBelow4">
            <a:extLst>
              <a:ext uri="{FF2B5EF4-FFF2-40B4-BE49-F238E27FC236}">
                <a16:creationId xmlns:a16="http://schemas.microsoft.com/office/drawing/2014/main" id="{F8282EB4-3587-E656-E594-1656BA10483E}"/>
              </a:ext>
            </a:extLst>
          </p:cNvPr>
          <p:cNvCxnSpPr/>
          <p:nvPr>
            <p:custDataLst>
              <p:tags r:id="rId28"/>
            </p:custDataLst>
          </p:nvPr>
        </p:nvCxnSpPr>
        <p:spPr>
          <a:xfrm>
            <a:off x="8643221" y="2018043"/>
            <a:ext cx="0" cy="3805174"/>
          </a:xfrm>
          <a:prstGeom prst="line">
            <a:avLst/>
          </a:prstGeom>
          <a:ln w="9525" cap="flat" cmpd="sng" algn="ctr">
            <a:solidFill>
              <a:schemeClr val="dk2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OTLSHAPE_G_00000000000000000000000000000000_ShapeBelow5">
            <a:extLst>
              <a:ext uri="{FF2B5EF4-FFF2-40B4-BE49-F238E27FC236}">
                <a16:creationId xmlns:a16="http://schemas.microsoft.com/office/drawing/2014/main" id="{B0D90D8D-3D26-26D9-17CD-88F94F8E8953}"/>
              </a:ext>
            </a:extLst>
          </p:cNvPr>
          <p:cNvCxnSpPr/>
          <p:nvPr>
            <p:custDataLst>
              <p:tags r:id="rId29"/>
            </p:custDataLst>
          </p:nvPr>
        </p:nvCxnSpPr>
        <p:spPr>
          <a:xfrm>
            <a:off x="9950927" y="2018043"/>
            <a:ext cx="0" cy="3805174"/>
          </a:xfrm>
          <a:prstGeom prst="line">
            <a:avLst/>
          </a:prstGeom>
          <a:ln w="9525" cap="flat" cmpd="sng" algn="ctr">
            <a:solidFill>
              <a:schemeClr val="dk2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TLSHAPE_SLT_2bff46d2b3b5492497830b5c14c3b7f6_Shape">
            <a:extLst>
              <a:ext uri="{FF2B5EF4-FFF2-40B4-BE49-F238E27FC236}">
                <a16:creationId xmlns:a16="http://schemas.microsoft.com/office/drawing/2014/main" id="{0A95333D-4505-FD29-3A23-B5139DFB6996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2769259" y="2259343"/>
            <a:ext cx="673100" cy="2032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OTLSHAPE_SLT_343a91a3e3c649d9bcea29bf645c1ec6_Shape">
            <a:extLst>
              <a:ext uri="{FF2B5EF4-FFF2-40B4-BE49-F238E27FC236}">
                <a16:creationId xmlns:a16="http://schemas.microsoft.com/office/drawing/2014/main" id="{9D8B6B79-1F07-974E-28FF-7BA3749C94EF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3433831" y="2500643"/>
            <a:ext cx="5219700" cy="2032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OTLSHAPE_SLT_9782e8781a784876884119dd6078e26a_Shape">
            <a:extLst>
              <a:ext uri="{FF2B5EF4-FFF2-40B4-BE49-F238E27FC236}">
                <a16:creationId xmlns:a16="http://schemas.microsoft.com/office/drawing/2014/main" id="{DFB47183-18B0-8744-E053-1B8A97ABAF56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4098404" y="2780043"/>
            <a:ext cx="1308100" cy="2032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" name="OTLSHAPE_SLT_e384c277a0814f37b0c5bad97124a387_Shape">
            <a:extLst>
              <a:ext uri="{FF2B5EF4-FFF2-40B4-BE49-F238E27FC236}">
                <a16:creationId xmlns:a16="http://schemas.microsoft.com/office/drawing/2014/main" id="{A68F1501-CDBC-3854-ACC3-CE184E734033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4098404" y="3021343"/>
            <a:ext cx="6502400" cy="2032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8" name="OTLSHAPE_SLT_796a97f64f774680b0a984b561bcd366_Shape">
            <a:extLst>
              <a:ext uri="{FF2B5EF4-FFF2-40B4-BE49-F238E27FC236}">
                <a16:creationId xmlns:a16="http://schemas.microsoft.com/office/drawing/2014/main" id="{6AE315DE-2B7B-59C5-38BE-609123690C7B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2769259" y="3849467"/>
            <a:ext cx="6731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0" name="OTLSHAPE_SLT_94cf22e851d941dea4ff11bdfef885dd_Shape">
            <a:extLst>
              <a:ext uri="{FF2B5EF4-FFF2-40B4-BE49-F238E27FC236}">
                <a16:creationId xmlns:a16="http://schemas.microsoft.com/office/drawing/2014/main" id="{2A7D6D4A-9DF0-8715-1701-7D8E61DAAB1E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3433831" y="4090767"/>
            <a:ext cx="52197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2" name="OTLSHAPE_SLT_46c7e4954f8c40d6a5f65212215f24c8_Shape">
            <a:extLst>
              <a:ext uri="{FF2B5EF4-FFF2-40B4-BE49-F238E27FC236}">
                <a16:creationId xmlns:a16="http://schemas.microsoft.com/office/drawing/2014/main" id="{ABC682A0-E08D-AD4B-CB7A-BA88E759BB54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4098404" y="4370167"/>
            <a:ext cx="65024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9" name="OTLSHAPE_SLT_24a0e43f72af4a009d7df143743313bf_Shape">
            <a:extLst>
              <a:ext uri="{FF2B5EF4-FFF2-40B4-BE49-F238E27FC236}">
                <a16:creationId xmlns:a16="http://schemas.microsoft.com/office/drawing/2014/main" id="{85C0C296-FFC3-BC1B-57C8-BCCDF4A6903B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6049245" y="5528492"/>
            <a:ext cx="1930400" cy="2032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6" name="OTLSHAPE_SLT_0e16ca074a254cb483811c9bd69d107d_Shape">
            <a:extLst>
              <a:ext uri="{FF2B5EF4-FFF2-40B4-BE49-F238E27FC236}">
                <a16:creationId xmlns:a16="http://schemas.microsoft.com/office/drawing/2014/main" id="{3F02586A-AEAB-11AC-5F5D-0E450889695C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4741538" y="4801967"/>
            <a:ext cx="58547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7" name="OTLSHAPE_SLM_8231e271b54a47d284a33e096e0edeba_Shape">
            <a:extLst>
              <a:ext uri="{FF2B5EF4-FFF2-40B4-BE49-F238E27FC236}">
                <a16:creationId xmlns:a16="http://schemas.microsoft.com/office/drawing/2014/main" id="{2EDAC2FF-ECD1-283B-CE54-04E656F2BC94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7885772" y="5081367"/>
            <a:ext cx="228600" cy="254000"/>
          </a:xfrm>
          <a:prstGeom prst="diamond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8" name="OTLSHAPE_SLM_1832a485083943658270161dbfe4c7cd_Shape">
            <a:extLst>
              <a:ext uri="{FF2B5EF4-FFF2-40B4-BE49-F238E27FC236}">
                <a16:creationId xmlns:a16="http://schemas.microsoft.com/office/drawing/2014/main" id="{4F5A358F-19CF-E8BE-CD69-F6B6702546FA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4648661" y="3455767"/>
            <a:ext cx="228600" cy="2540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7" name="OTLSHAPE_SLM_8d11851cb20c479292e2c13d2c79414b_Shape">
            <a:extLst>
              <a:ext uri="{FF2B5EF4-FFF2-40B4-BE49-F238E27FC236}">
                <a16:creationId xmlns:a16="http://schemas.microsoft.com/office/drawing/2014/main" id="{C995D578-9C24-40E9-7082-423C2C76C3A5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5956368" y="3455767"/>
            <a:ext cx="228600" cy="2540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8" name="OTLSHAPE_SLM_ebbe3ada59684913b8315a872dc85206_Shape">
            <a:extLst>
              <a:ext uri="{FF2B5EF4-FFF2-40B4-BE49-F238E27FC236}">
                <a16:creationId xmlns:a16="http://schemas.microsoft.com/office/drawing/2014/main" id="{755EBB62-87DE-50A9-40A6-4BE36CDB2D4A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7285513" y="3455767"/>
            <a:ext cx="228600" cy="2540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9" name="OTLSHAPE_SLM_b6dd69dbcebe4a0491b49a8b68c76c9e_Shape">
            <a:extLst>
              <a:ext uri="{FF2B5EF4-FFF2-40B4-BE49-F238E27FC236}">
                <a16:creationId xmlns:a16="http://schemas.microsoft.com/office/drawing/2014/main" id="{47B47EA4-5EE0-3939-2311-889AE5224FD2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8593220" y="3455767"/>
            <a:ext cx="228600" cy="2540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0" name="OTLSHAPE_SLM_853345d74c7b48afaf66b55eee702c6f_Shape">
            <a:extLst>
              <a:ext uri="{FF2B5EF4-FFF2-40B4-BE49-F238E27FC236}">
                <a16:creationId xmlns:a16="http://schemas.microsoft.com/office/drawing/2014/main" id="{FFDABF17-FA73-B338-9C6B-425E7CB9A733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9858051" y="3455767"/>
            <a:ext cx="228600" cy="2540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TLSHAPE_SL_7f87f102284b42f0bdc499d5996c2292_Header">
            <a:extLst>
              <a:ext uri="{FF2B5EF4-FFF2-40B4-BE49-F238E27FC236}">
                <a16:creationId xmlns:a16="http://schemas.microsoft.com/office/drawing/2014/main" id="{D2B3D209-A093-4004-DF4B-D4FAB1CD19A8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63500" y="2798500"/>
            <a:ext cx="10287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Mobility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Study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7" name="OTLSHAPE_SL2A_1179db11db53430fa16f0344f76548a6_Header">
            <a:extLst>
              <a:ext uri="{FF2B5EF4-FFF2-40B4-BE49-F238E27FC236}">
                <a16:creationId xmlns:a16="http://schemas.microsoft.com/office/drawing/2014/main" id="{AC724D83-6E36-79C3-7FB1-138AC23C1D7A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1153629" y="2396333"/>
            <a:ext cx="787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Recruitment</a:t>
            </a:r>
          </a:p>
        </p:txBody>
      </p:sp>
      <p:sp>
        <p:nvSpPr>
          <p:cNvPr id="56" name="OTLSHAPE_SL2A_26cd333eabb24a23b341cfd187b2fafe_Header">
            <a:extLst>
              <a:ext uri="{FF2B5EF4-FFF2-40B4-BE49-F238E27FC236}">
                <a16:creationId xmlns:a16="http://schemas.microsoft.com/office/drawing/2014/main" id="{85529FB0-6B1D-DB78-9F3A-B8250476CD41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1153629" y="2917033"/>
            <a:ext cx="787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Sit-to-stand</a:t>
            </a:r>
          </a:p>
        </p:txBody>
      </p:sp>
      <p:sp>
        <p:nvSpPr>
          <p:cNvPr id="75" name="OTLSHAPE_SL2A_4bc98176275e43229338ca4bbd8f3757_Header">
            <a:extLst>
              <a:ext uri="{FF2B5EF4-FFF2-40B4-BE49-F238E27FC236}">
                <a16:creationId xmlns:a16="http://schemas.microsoft.com/office/drawing/2014/main" id="{BCDCF0CE-F02A-313D-6EEE-B14599C2D82C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1153629" y="3419996"/>
            <a:ext cx="787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Mobility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21" name="OTLSHAPE_SL_bbf7b84f8f7b425a8ea8dc93e5f172c3_Header">
            <a:extLst>
              <a:ext uri="{FF2B5EF4-FFF2-40B4-BE49-F238E27FC236}">
                <a16:creationId xmlns:a16="http://schemas.microsoft.com/office/drawing/2014/main" id="{F4626889-AE9E-1AB9-F1C8-1935F149FABC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63500" y="4220307"/>
            <a:ext cx="1028700" cy="74422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Uptake Study with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Audit &amp; Feedback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23" name="OTLSHAPE_SL2A_a635c92914164334b30313c97c6abbd3_Header">
            <a:extLst>
              <a:ext uri="{FF2B5EF4-FFF2-40B4-BE49-F238E27FC236}">
                <a16:creationId xmlns:a16="http://schemas.microsoft.com/office/drawing/2014/main" id="{874712D9-AC5E-D549-C48E-27D9508620DD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1153629" y="3986458"/>
            <a:ext cx="787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Recruitment</a:t>
            </a:r>
          </a:p>
        </p:txBody>
      </p:sp>
      <p:sp>
        <p:nvSpPr>
          <p:cNvPr id="143" name="OTLSHAPE_SL_34c5ba3ace9f4a4fa4c81e1740ec623a_Header">
            <a:extLst>
              <a:ext uri="{FF2B5EF4-FFF2-40B4-BE49-F238E27FC236}">
                <a16:creationId xmlns:a16="http://schemas.microsoft.com/office/drawing/2014/main" id="{B8D013B0-29FD-D554-BE56-89659F51573B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63500" y="5537064"/>
            <a:ext cx="1943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Context Measure</a:t>
            </a:r>
          </a:p>
        </p:txBody>
      </p:sp>
      <p:sp>
        <p:nvSpPr>
          <p:cNvPr id="145" name="OTLSHAPE_SL2A_782be101fdce4b85b2da328dc006a5c1_Header">
            <a:extLst>
              <a:ext uri="{FF2B5EF4-FFF2-40B4-BE49-F238E27FC236}">
                <a16:creationId xmlns:a16="http://schemas.microsoft.com/office/drawing/2014/main" id="{4353ECAC-9469-FFC2-81B8-907B8A84A661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1153629" y="4602408"/>
            <a:ext cx="787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Sit-to-stand</a:t>
            </a:r>
          </a:p>
        </p:txBody>
      </p:sp>
      <p:sp>
        <p:nvSpPr>
          <p:cNvPr id="176" name="OTLSHAPE_SL2A_754bf54edaaf43148cbb23439f8d5b3c_Header">
            <a:extLst>
              <a:ext uri="{FF2B5EF4-FFF2-40B4-BE49-F238E27FC236}">
                <a16:creationId xmlns:a16="http://schemas.microsoft.com/office/drawing/2014/main" id="{C708FCC4-C5C6-F57C-A82D-9AA531101226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1153629" y="5123108"/>
            <a:ext cx="787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Intervention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AAC2B995-CCBC-204E-5188-0FA3C495BDBE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2189625" y="1647922"/>
            <a:ext cx="26670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2022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5C78DCEF-12E4-98AA-CCEA-3CC9FF9B56D2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6777317" y="1647922"/>
            <a:ext cx="26670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2023</a:t>
            </a:r>
          </a:p>
        </p:txBody>
      </p:sp>
      <p:sp>
        <p:nvSpPr>
          <p:cNvPr id="46" name="OTLSHAPE_SLT_2bff46d2b3b5492497830b5c14c3b7f6_Title">
            <a:extLst>
              <a:ext uri="{FF2B5EF4-FFF2-40B4-BE49-F238E27FC236}">
                <a16:creationId xmlns:a16="http://schemas.microsoft.com/office/drawing/2014/main" id="{C6891149-77AC-FA81-D9CD-788BEC2378DA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3484617" y="2283430"/>
            <a:ext cx="1460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Healthcare Aid Recruitment</a:t>
            </a:r>
          </a:p>
        </p:txBody>
      </p:sp>
      <p:sp>
        <p:nvSpPr>
          <p:cNvPr id="54" name="OTLSHAPE_SLT_343a91a3e3c649d9bcea29bf645c1ec6_Title">
            <a:extLst>
              <a:ext uri="{FF2B5EF4-FFF2-40B4-BE49-F238E27FC236}">
                <a16:creationId xmlns:a16="http://schemas.microsoft.com/office/drawing/2014/main" id="{5274DCE8-2721-E6B7-8B15-C36CB359906A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8694007" y="2524730"/>
            <a:ext cx="1143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Resident Recruitment</a:t>
            </a:r>
            <a:endParaRPr kumimoji="0" lang="en-US" sz="1000" b="1" i="0" u="none" strike="noStrike" kern="1200" cap="none" spc="-4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65" name="OTLSHAPE_SLT_9782e8781a784876884119dd6078e26a_Title">
            <a:extLst>
              <a:ext uri="{FF2B5EF4-FFF2-40B4-BE49-F238E27FC236}">
                <a16:creationId xmlns:a16="http://schemas.microsoft.com/office/drawing/2014/main" id="{94164603-2A1B-EF46-2631-F3E74FBDF9D8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5456896" y="2804130"/>
            <a:ext cx="2273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-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Education &amp; Reminders for Healthcare Aids</a:t>
            </a:r>
            <a:endParaRPr kumimoji="0" lang="en-US" sz="1000" b="1" i="0" u="none" strike="noStrike" kern="1200" cap="none" spc="-2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73" name="OTLSHAPE_SLT_e384c277a0814f37b0c5bad97124a387_Title">
            <a:extLst>
              <a:ext uri="{FF2B5EF4-FFF2-40B4-BE49-F238E27FC236}">
                <a16:creationId xmlns:a16="http://schemas.microsoft.com/office/drawing/2014/main" id="{E368FA5A-E135-E7BC-172D-D7953F7BD33E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6844047" y="3045430"/>
            <a:ext cx="1016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Activity Completed</a:t>
            </a:r>
          </a:p>
        </p:txBody>
      </p:sp>
      <p:sp>
        <p:nvSpPr>
          <p:cNvPr id="132" name="OTLSHAPE_SLT_796a97f64f774680b0a984b561bcd366_Title">
            <a:extLst>
              <a:ext uri="{FF2B5EF4-FFF2-40B4-BE49-F238E27FC236}">
                <a16:creationId xmlns:a16="http://schemas.microsoft.com/office/drawing/2014/main" id="{E60035A6-A3D2-AB6D-3C79-3597A4AAB65D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3484617" y="3873555"/>
            <a:ext cx="1460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Healthcare Aid Recruitment</a:t>
            </a:r>
            <a:endParaRPr kumimoji="0" lang="en-US" sz="1000" b="1" i="0" u="none" strike="noStrike" kern="1200" cap="none" spc="-2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40" name="OTLSHAPE_SLT_94cf22e851d941dea4ff11bdfef885dd_Title">
            <a:extLst>
              <a:ext uri="{FF2B5EF4-FFF2-40B4-BE49-F238E27FC236}">
                <a16:creationId xmlns:a16="http://schemas.microsoft.com/office/drawing/2014/main" id="{F54A1724-8E1A-5A7F-B888-0DB124531386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8694007" y="4114855"/>
            <a:ext cx="1143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Resident Recruitment</a:t>
            </a:r>
            <a:endParaRPr kumimoji="0" lang="en-US" sz="1000" b="1" i="0" u="none" strike="noStrike" kern="1200" cap="none" spc="-4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54" name="OTLSHAPE_SLT_46c7e4954f8c40d6a5f65212215f24c8_Title">
            <a:extLst>
              <a:ext uri="{FF2B5EF4-FFF2-40B4-BE49-F238E27FC236}">
                <a16:creationId xmlns:a16="http://schemas.microsoft.com/office/drawing/2014/main" id="{DAF614D8-CDA7-F09D-F7CD-BA3079C7349B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6844047" y="4394255"/>
            <a:ext cx="1016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Activity Completed</a:t>
            </a:r>
          </a:p>
        </p:txBody>
      </p:sp>
      <p:sp>
        <p:nvSpPr>
          <p:cNvPr id="165" name="OTLSHAPE_SLT_24a0e43f72af4a009d7df143743313bf_Title">
            <a:extLst>
              <a:ext uri="{FF2B5EF4-FFF2-40B4-BE49-F238E27FC236}">
                <a16:creationId xmlns:a16="http://schemas.microsoft.com/office/drawing/2014/main" id="{2E5EDD71-824E-571A-4728-20559F5D958E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8029434" y="5475067"/>
            <a:ext cx="14986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-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Healthcare Aid Recruitment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-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&amp; Completion of ACT</a:t>
            </a:r>
            <a:endParaRPr kumimoji="0" lang="en-US" sz="1000" b="1" i="0" u="none" strike="noStrike" kern="1200" cap="none" spc="-2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74" name="OTLSHAPE_SLT_0e16ca074a254cb483811c9bd69d107d_Title">
            <a:extLst>
              <a:ext uri="{FF2B5EF4-FFF2-40B4-BE49-F238E27FC236}">
                <a16:creationId xmlns:a16="http://schemas.microsoft.com/office/drawing/2014/main" id="{31FC3A1B-8969-B4A4-B193-CE4EE8BA9C89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6860454" y="4826055"/>
            <a:ext cx="1625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Activity Flowsheets Monitored</a:t>
            </a:r>
          </a:p>
        </p:txBody>
      </p:sp>
      <p:sp>
        <p:nvSpPr>
          <p:cNvPr id="179" name="OTLSHAPE_SLM_8231e271b54a47d284a33e096e0edeba_Title">
            <a:extLst>
              <a:ext uri="{FF2B5EF4-FFF2-40B4-BE49-F238E27FC236}">
                <a16:creationId xmlns:a16="http://schemas.microsoft.com/office/drawing/2014/main" id="{627645BD-10D9-2E85-7484-A181220F2544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7544269" y="5130855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Site 1</a:t>
            </a:r>
          </a:p>
        </p:txBody>
      </p:sp>
      <p:sp>
        <p:nvSpPr>
          <p:cNvPr id="183" name="OTLSHAPE_SLM_1832a485083943658270161dbfe4c7cd_Title">
            <a:extLst>
              <a:ext uri="{FF2B5EF4-FFF2-40B4-BE49-F238E27FC236}">
                <a16:creationId xmlns:a16="http://schemas.microsoft.com/office/drawing/2014/main" id="{E5EDE776-316E-4F0F-814D-640F95CC9D00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4391804" y="3300743"/>
            <a:ext cx="749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Measurement</a:t>
            </a:r>
            <a:endParaRPr kumimoji="0" lang="en-US" sz="1000" b="1" i="0" u="none" strike="noStrike" kern="1200" cap="none" spc="-4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86" name="OTLSHAPE_SLM_8d11851cb20c479292e2c13d2c79414b_Title">
            <a:extLst>
              <a:ext uri="{FF2B5EF4-FFF2-40B4-BE49-F238E27FC236}">
                <a16:creationId xmlns:a16="http://schemas.microsoft.com/office/drawing/2014/main" id="{55F31AC6-F250-ACC3-820A-F1149D1C347F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5699511" y="3300743"/>
            <a:ext cx="749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Measurement</a:t>
            </a:r>
          </a:p>
        </p:txBody>
      </p:sp>
      <p:sp>
        <p:nvSpPr>
          <p:cNvPr id="189" name="OTLSHAPE_SLM_ebbe3ada59684913b8315a872dc85206_Title">
            <a:extLst>
              <a:ext uri="{FF2B5EF4-FFF2-40B4-BE49-F238E27FC236}">
                <a16:creationId xmlns:a16="http://schemas.microsoft.com/office/drawing/2014/main" id="{6DECA20B-D5B7-4D7F-D931-21EC86E5F99B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7028655" y="3300743"/>
            <a:ext cx="749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Measurement</a:t>
            </a:r>
          </a:p>
        </p:txBody>
      </p:sp>
      <p:sp>
        <p:nvSpPr>
          <p:cNvPr id="192" name="OTLSHAPE_SLM_b6dd69dbcebe4a0491b49a8b68c76c9e_Title">
            <a:extLst>
              <a:ext uri="{FF2B5EF4-FFF2-40B4-BE49-F238E27FC236}">
                <a16:creationId xmlns:a16="http://schemas.microsoft.com/office/drawing/2014/main" id="{B80E3932-BAFC-113D-1362-75D263A70D8D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8336362" y="3300743"/>
            <a:ext cx="749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Measurement</a:t>
            </a:r>
          </a:p>
        </p:txBody>
      </p:sp>
      <p:sp>
        <p:nvSpPr>
          <p:cNvPr id="195" name="OTLSHAPE_SLM_853345d74c7b48afaf66b55eee702c6f_Title">
            <a:extLst>
              <a:ext uri="{FF2B5EF4-FFF2-40B4-BE49-F238E27FC236}">
                <a16:creationId xmlns:a16="http://schemas.microsoft.com/office/drawing/2014/main" id="{BC49BC79-60F1-0F7B-B2D2-681B0C5C3FB2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9601194" y="3300743"/>
            <a:ext cx="749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Measurement</a:t>
            </a:r>
          </a:p>
        </p:txBody>
      </p:sp>
      <p:sp>
        <p:nvSpPr>
          <p:cNvPr id="104" name="OTLSHAPE_TB_00000000000000000000000000000000_MiddleTimescaleInterval1">
            <a:extLst>
              <a:ext uri="{FF2B5EF4-FFF2-40B4-BE49-F238E27FC236}">
                <a16:creationId xmlns:a16="http://schemas.microsoft.com/office/drawing/2014/main" id="{E9D2CEFA-F93E-89BA-1664-EEDA6A89BAF4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2189625" y="1839946"/>
            <a:ext cx="17633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Jun</a:t>
            </a:r>
          </a:p>
        </p:txBody>
      </p:sp>
      <p:sp>
        <p:nvSpPr>
          <p:cNvPr id="106" name="OTLSHAPE_TB_00000000000000000000000000000000_MiddleTimescaleInterval2">
            <a:extLst>
              <a:ext uri="{FF2B5EF4-FFF2-40B4-BE49-F238E27FC236}">
                <a16:creationId xmlns:a16="http://schemas.microsoft.com/office/drawing/2014/main" id="{EC6FAC82-7595-9664-BD72-76AFE2C9B396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3497331" y="1839946"/>
            <a:ext cx="201978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Aug</a:t>
            </a:r>
          </a:p>
        </p:txBody>
      </p:sp>
      <p:sp>
        <p:nvSpPr>
          <p:cNvPr id="108" name="OTLSHAPE_TB_00000000000000000000000000000000_MiddleTimescaleInterval3">
            <a:extLst>
              <a:ext uri="{FF2B5EF4-FFF2-40B4-BE49-F238E27FC236}">
                <a16:creationId xmlns:a16="http://schemas.microsoft.com/office/drawing/2014/main" id="{67691C4A-AC4F-2388-8789-1C75C25BF78C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4805038" y="1839946"/>
            <a:ext cx="18274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Oct</a:t>
            </a:r>
          </a:p>
        </p:txBody>
      </p:sp>
      <p:sp>
        <p:nvSpPr>
          <p:cNvPr id="110" name="OTLSHAPE_TB_00000000000000000000000000000000_MiddleTimescaleInterval4">
            <a:extLst>
              <a:ext uri="{FF2B5EF4-FFF2-40B4-BE49-F238E27FC236}">
                <a16:creationId xmlns:a16="http://schemas.microsoft.com/office/drawing/2014/main" id="{ADF4D14B-E7D6-977D-FBFD-90CF6CB1A3BF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6112745" y="1839946"/>
            <a:ext cx="19717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Dec</a:t>
            </a:r>
          </a:p>
        </p:txBody>
      </p:sp>
      <p:sp>
        <p:nvSpPr>
          <p:cNvPr id="112" name="OTLSHAPE_TB_00000000000000000000000000000000_MiddleTimescaleInterval5">
            <a:extLst>
              <a:ext uri="{FF2B5EF4-FFF2-40B4-BE49-F238E27FC236}">
                <a16:creationId xmlns:a16="http://schemas.microsoft.com/office/drawing/2014/main" id="{E7A66C7C-D6E4-B61C-08E5-85C78BB0A695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7441890" y="1839946"/>
            <a:ext cx="190758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2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Feb</a:t>
            </a:r>
          </a:p>
        </p:txBody>
      </p:sp>
      <p:sp>
        <p:nvSpPr>
          <p:cNvPr id="114" name="OTLSHAPE_TB_00000000000000000000000000000000_MiddleTimescaleInterval6">
            <a:extLst>
              <a:ext uri="{FF2B5EF4-FFF2-40B4-BE49-F238E27FC236}">
                <a16:creationId xmlns:a16="http://schemas.microsoft.com/office/drawing/2014/main" id="{9A19EA1F-AFB0-416B-FC64-0F2EE812AB2F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8706721" y="1839946"/>
            <a:ext cx="185948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Apr</a:t>
            </a:r>
          </a:p>
        </p:txBody>
      </p:sp>
      <p:sp>
        <p:nvSpPr>
          <p:cNvPr id="116" name="OTLSHAPE_TB_00000000000000000000000000000000_MiddleTimescaleInterval7">
            <a:extLst>
              <a:ext uri="{FF2B5EF4-FFF2-40B4-BE49-F238E27FC236}">
                <a16:creationId xmlns:a16="http://schemas.microsoft.com/office/drawing/2014/main" id="{517C8D16-D6ED-D425-9FB6-50DD2B6ADC7B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10014428" y="1839946"/>
            <a:ext cx="17633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Jun</a:t>
            </a:r>
          </a:p>
        </p:txBody>
      </p:sp>
      <p:cxnSp>
        <p:nvCxnSpPr>
          <p:cNvPr id="17" name="OTLSHAPE_TB_00000000000000000000000000000000_Separator1">
            <a:extLst>
              <a:ext uri="{FF2B5EF4-FFF2-40B4-BE49-F238E27FC236}">
                <a16:creationId xmlns:a16="http://schemas.microsoft.com/office/drawing/2014/main" id="{CAF0F857-CDA0-6F8B-0224-0166A2E7E518}"/>
              </a:ext>
            </a:extLst>
          </p:cNvPr>
          <p:cNvCxnSpPr/>
          <p:nvPr>
            <p:custDataLst>
              <p:tags r:id="rId78"/>
            </p:custDataLst>
          </p:nvPr>
        </p:nvCxnSpPr>
        <p:spPr>
          <a:xfrm>
            <a:off x="6713817" y="1633995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OTLSHAPE_TB_00000000000000000000000000000000_MiddleSeparator1">
            <a:extLst>
              <a:ext uri="{FF2B5EF4-FFF2-40B4-BE49-F238E27FC236}">
                <a16:creationId xmlns:a16="http://schemas.microsoft.com/office/drawing/2014/main" id="{7A2B4C36-9677-F9A4-8FF4-0175FAC64E52}"/>
              </a:ext>
            </a:extLst>
          </p:cNvPr>
          <p:cNvCxnSpPr/>
          <p:nvPr>
            <p:custDataLst>
              <p:tags r:id="rId79"/>
            </p:custDataLst>
          </p:nvPr>
        </p:nvCxnSpPr>
        <p:spPr>
          <a:xfrm>
            <a:off x="3433831" y="1826019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OTLSHAPE_TB_00000000000000000000000000000000_MiddleSeparator2">
            <a:extLst>
              <a:ext uri="{FF2B5EF4-FFF2-40B4-BE49-F238E27FC236}">
                <a16:creationId xmlns:a16="http://schemas.microsoft.com/office/drawing/2014/main" id="{21B8B301-5D48-71F3-04A5-CE6AF3CD5D53}"/>
              </a:ext>
            </a:extLst>
          </p:cNvPr>
          <p:cNvCxnSpPr/>
          <p:nvPr>
            <p:custDataLst>
              <p:tags r:id="rId80"/>
            </p:custDataLst>
          </p:nvPr>
        </p:nvCxnSpPr>
        <p:spPr>
          <a:xfrm>
            <a:off x="4741538" y="1826019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OTLSHAPE_TB_00000000000000000000000000000000_MiddleSeparator3">
            <a:extLst>
              <a:ext uri="{FF2B5EF4-FFF2-40B4-BE49-F238E27FC236}">
                <a16:creationId xmlns:a16="http://schemas.microsoft.com/office/drawing/2014/main" id="{C1ADCC9D-88D5-DAB4-BE78-1EB6FF8E3EA6}"/>
              </a:ext>
            </a:extLst>
          </p:cNvPr>
          <p:cNvCxnSpPr/>
          <p:nvPr>
            <p:custDataLst>
              <p:tags r:id="rId81"/>
            </p:custDataLst>
          </p:nvPr>
        </p:nvCxnSpPr>
        <p:spPr>
          <a:xfrm>
            <a:off x="6049245" y="1826019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OTLSHAPE_TB_00000000000000000000000000000000_MiddleSeparator4">
            <a:extLst>
              <a:ext uri="{FF2B5EF4-FFF2-40B4-BE49-F238E27FC236}">
                <a16:creationId xmlns:a16="http://schemas.microsoft.com/office/drawing/2014/main" id="{9FBA5BD1-F19E-C0E3-25C9-A891056335D7}"/>
              </a:ext>
            </a:extLst>
          </p:cNvPr>
          <p:cNvCxnSpPr/>
          <p:nvPr>
            <p:custDataLst>
              <p:tags r:id="rId82"/>
            </p:custDataLst>
          </p:nvPr>
        </p:nvCxnSpPr>
        <p:spPr>
          <a:xfrm>
            <a:off x="7378390" y="1826019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OTLSHAPE_TB_00000000000000000000000000000000_MiddleSeparator5">
            <a:extLst>
              <a:ext uri="{FF2B5EF4-FFF2-40B4-BE49-F238E27FC236}">
                <a16:creationId xmlns:a16="http://schemas.microsoft.com/office/drawing/2014/main" id="{139BDF35-EEA9-191E-B798-2D8B1FBCCC99}"/>
              </a:ext>
            </a:extLst>
          </p:cNvPr>
          <p:cNvCxnSpPr/>
          <p:nvPr>
            <p:custDataLst>
              <p:tags r:id="rId83"/>
            </p:custDataLst>
          </p:nvPr>
        </p:nvCxnSpPr>
        <p:spPr>
          <a:xfrm>
            <a:off x="8643221" y="1826019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OTLSHAPE_TB_00000000000000000000000000000000_MiddleSeparator6">
            <a:extLst>
              <a:ext uri="{FF2B5EF4-FFF2-40B4-BE49-F238E27FC236}">
                <a16:creationId xmlns:a16="http://schemas.microsoft.com/office/drawing/2014/main" id="{4EBD77C7-FCF8-9703-7148-F4D99846ADD6}"/>
              </a:ext>
            </a:extLst>
          </p:cNvPr>
          <p:cNvCxnSpPr/>
          <p:nvPr>
            <p:custDataLst>
              <p:tags r:id="rId84"/>
            </p:custDataLst>
          </p:nvPr>
        </p:nvCxnSpPr>
        <p:spPr>
          <a:xfrm>
            <a:off x="9950927" y="1826019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OTLSHAPE_SLA_364f6e6d380b482f8213a26f3ff265f5_Shape">
            <a:extLst>
              <a:ext uri="{FF2B5EF4-FFF2-40B4-BE49-F238E27FC236}">
                <a16:creationId xmlns:a16="http://schemas.microsoft.com/office/drawing/2014/main" id="{71152AD4-4597-8D75-A7B5-8DE1E805F1DB}"/>
              </a:ext>
            </a:extLst>
          </p:cNvPr>
          <p:cNvSpPr/>
          <p:nvPr>
            <p:custDataLst>
              <p:tags r:id="rId85"/>
            </p:custDataLst>
          </p:nvPr>
        </p:nvSpPr>
        <p:spPr>
          <a:xfrm>
            <a:off x="4648661" y="4611467"/>
            <a:ext cx="228600" cy="254000"/>
          </a:xfrm>
          <a:prstGeom prst="diamond">
            <a:avLst/>
          </a:prstGeom>
          <a:solidFill>
            <a:schemeClr val="accent2"/>
          </a:solidFill>
          <a:ln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4" name="OTLSHAPE_SLA_2abc89db6fe64e62a02360b6d5ec09dd_Shape">
            <a:extLst>
              <a:ext uri="{FF2B5EF4-FFF2-40B4-BE49-F238E27FC236}">
                <a16:creationId xmlns:a16="http://schemas.microsoft.com/office/drawing/2014/main" id="{BA5AF494-B251-4C79-13E5-A343D2DB100B}"/>
              </a:ext>
            </a:extLst>
          </p:cNvPr>
          <p:cNvSpPr/>
          <p:nvPr>
            <p:custDataLst>
              <p:tags r:id="rId86"/>
            </p:custDataLst>
          </p:nvPr>
        </p:nvSpPr>
        <p:spPr>
          <a:xfrm>
            <a:off x="5313234" y="4611467"/>
            <a:ext cx="228600" cy="254000"/>
          </a:xfrm>
          <a:prstGeom prst="diamond">
            <a:avLst/>
          </a:prstGeom>
          <a:solidFill>
            <a:schemeClr val="accent2"/>
          </a:solidFill>
          <a:ln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8" name="OTLSHAPE_SLA_f54aab4dfb504b5582c6369d3133a98f_Shape">
            <a:extLst>
              <a:ext uri="{FF2B5EF4-FFF2-40B4-BE49-F238E27FC236}">
                <a16:creationId xmlns:a16="http://schemas.microsoft.com/office/drawing/2014/main" id="{D95675A6-D77B-AAE0-05CF-2E90ACEBC5A6}"/>
              </a:ext>
            </a:extLst>
          </p:cNvPr>
          <p:cNvSpPr/>
          <p:nvPr>
            <p:custDataLst>
              <p:tags r:id="rId87"/>
            </p:custDataLst>
          </p:nvPr>
        </p:nvSpPr>
        <p:spPr>
          <a:xfrm>
            <a:off x="5956368" y="4611467"/>
            <a:ext cx="228600" cy="254000"/>
          </a:xfrm>
          <a:prstGeom prst="diamond">
            <a:avLst/>
          </a:prstGeom>
          <a:solidFill>
            <a:schemeClr val="accent2"/>
          </a:solidFill>
          <a:ln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5" name="OTLSHAPE_SLA_3ad4fdf363dd4ff89c093b43c8ae60d0_Shape">
            <a:extLst>
              <a:ext uri="{FF2B5EF4-FFF2-40B4-BE49-F238E27FC236}">
                <a16:creationId xmlns:a16="http://schemas.microsoft.com/office/drawing/2014/main" id="{0DCDAAEA-57D1-5C6E-6606-2B2D2314BF83}"/>
              </a:ext>
            </a:extLst>
          </p:cNvPr>
          <p:cNvSpPr/>
          <p:nvPr>
            <p:custDataLst>
              <p:tags r:id="rId88"/>
            </p:custDataLst>
          </p:nvPr>
        </p:nvSpPr>
        <p:spPr>
          <a:xfrm>
            <a:off x="6620941" y="4611467"/>
            <a:ext cx="228600" cy="254000"/>
          </a:xfrm>
          <a:prstGeom prst="diamond">
            <a:avLst/>
          </a:prstGeom>
          <a:solidFill>
            <a:schemeClr val="accent2"/>
          </a:solidFill>
          <a:ln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4" name="OTLSHAPE_SLA_2a42a9bde7bf4d919259697f6b62fe20_Shape">
            <a:extLst>
              <a:ext uri="{FF2B5EF4-FFF2-40B4-BE49-F238E27FC236}">
                <a16:creationId xmlns:a16="http://schemas.microsoft.com/office/drawing/2014/main" id="{A99DC30D-1AD9-C23E-EB88-CA6F4CBEBE0E}"/>
              </a:ext>
            </a:extLst>
          </p:cNvPr>
          <p:cNvSpPr/>
          <p:nvPr>
            <p:custDataLst>
              <p:tags r:id="rId89"/>
            </p:custDataLst>
          </p:nvPr>
        </p:nvSpPr>
        <p:spPr>
          <a:xfrm>
            <a:off x="7285513" y="4611467"/>
            <a:ext cx="228600" cy="254000"/>
          </a:xfrm>
          <a:prstGeom prst="diamond">
            <a:avLst/>
          </a:prstGeom>
          <a:solidFill>
            <a:schemeClr val="accent2"/>
          </a:solidFill>
          <a:ln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3" name="OTLSHAPE_SLA_234034355fe94e6c8d26551efa242110_Shape">
            <a:extLst>
              <a:ext uri="{FF2B5EF4-FFF2-40B4-BE49-F238E27FC236}">
                <a16:creationId xmlns:a16="http://schemas.microsoft.com/office/drawing/2014/main" id="{A6333619-6778-4957-A070-6D84412CC34F}"/>
              </a:ext>
            </a:extLst>
          </p:cNvPr>
          <p:cNvSpPr/>
          <p:nvPr>
            <p:custDataLst>
              <p:tags r:id="rId90"/>
            </p:custDataLst>
          </p:nvPr>
        </p:nvSpPr>
        <p:spPr>
          <a:xfrm>
            <a:off x="7885772" y="4611467"/>
            <a:ext cx="228600" cy="254000"/>
          </a:xfrm>
          <a:prstGeom prst="diamond">
            <a:avLst/>
          </a:prstGeom>
          <a:solidFill>
            <a:schemeClr val="accent2"/>
          </a:solidFill>
          <a:ln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6" name="OTLSHAPE_SLA_2a892bbf3fab4d9fa154c4ffa37e45d9_Shape">
            <a:extLst>
              <a:ext uri="{FF2B5EF4-FFF2-40B4-BE49-F238E27FC236}">
                <a16:creationId xmlns:a16="http://schemas.microsoft.com/office/drawing/2014/main" id="{FD9FF640-F957-4D9B-2605-16F74CB96921}"/>
              </a:ext>
            </a:extLst>
          </p:cNvPr>
          <p:cNvSpPr/>
          <p:nvPr>
            <p:custDataLst>
              <p:tags r:id="rId91"/>
            </p:custDataLst>
          </p:nvPr>
        </p:nvSpPr>
        <p:spPr>
          <a:xfrm>
            <a:off x="8550344" y="4611467"/>
            <a:ext cx="228600" cy="254000"/>
          </a:xfrm>
          <a:prstGeom prst="diamond">
            <a:avLst/>
          </a:prstGeom>
          <a:solidFill>
            <a:schemeClr val="accent2"/>
          </a:solidFill>
          <a:ln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9" name="OTLSHAPE_SLA_f8167e6577174875bef135a27c4d77a1_Shape">
            <a:extLst>
              <a:ext uri="{FF2B5EF4-FFF2-40B4-BE49-F238E27FC236}">
                <a16:creationId xmlns:a16="http://schemas.microsoft.com/office/drawing/2014/main" id="{DE0FF443-CD9A-2D5C-B185-FD879A06191E}"/>
              </a:ext>
            </a:extLst>
          </p:cNvPr>
          <p:cNvSpPr/>
          <p:nvPr>
            <p:custDataLst>
              <p:tags r:id="rId92"/>
            </p:custDataLst>
          </p:nvPr>
        </p:nvSpPr>
        <p:spPr>
          <a:xfrm>
            <a:off x="9193478" y="4611467"/>
            <a:ext cx="228600" cy="254000"/>
          </a:xfrm>
          <a:prstGeom prst="diamond">
            <a:avLst/>
          </a:prstGeom>
          <a:solidFill>
            <a:schemeClr val="accent2"/>
          </a:solidFill>
          <a:ln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2" name="OTLSHAPE_SLA_5d1b9619edaa4824a41d831fdc5a4871_Shape">
            <a:extLst>
              <a:ext uri="{FF2B5EF4-FFF2-40B4-BE49-F238E27FC236}">
                <a16:creationId xmlns:a16="http://schemas.microsoft.com/office/drawing/2014/main" id="{D3A01BEF-B798-D8E0-FF68-FE9FA5A699A3}"/>
              </a:ext>
            </a:extLst>
          </p:cNvPr>
          <p:cNvSpPr/>
          <p:nvPr>
            <p:custDataLst>
              <p:tags r:id="rId93"/>
            </p:custDataLst>
          </p:nvPr>
        </p:nvSpPr>
        <p:spPr>
          <a:xfrm>
            <a:off x="9858051" y="4611467"/>
            <a:ext cx="228600" cy="254000"/>
          </a:xfrm>
          <a:prstGeom prst="diamond">
            <a:avLst/>
          </a:prstGeom>
          <a:solidFill>
            <a:schemeClr val="accent2"/>
          </a:solidFill>
          <a:ln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8176E832-459A-E936-AD09-CED3B34C3669}"/>
              </a:ext>
            </a:extLst>
          </p:cNvPr>
          <p:cNvGrpSpPr/>
          <p:nvPr/>
        </p:nvGrpSpPr>
        <p:grpSpPr>
          <a:xfrm>
            <a:off x="11347216" y="3598591"/>
            <a:ext cx="276999" cy="2332381"/>
            <a:chOff x="11446296" y="4100169"/>
            <a:chExt cx="276999" cy="2332381"/>
          </a:xfrm>
        </p:grpSpPr>
        <p:pic>
          <p:nvPicPr>
            <p:cNvPr id="159" name="Picture 158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09D894BF-5A08-FA14-9AFA-BB18A49A2582}"/>
                </a:ext>
              </a:extLst>
            </p:cNvPr>
            <p:cNvPicPr>
              <a:picLocks noChangeAspect="1"/>
            </p:cNvPicPr>
            <p:nvPr/>
          </p:nvPicPr>
          <p:blipFill>
            <a:blip r:embed="rId9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167" name="TextBox 166">
              <a:extLst>
                <a:ext uri="{FF2B5EF4-FFF2-40B4-BE49-F238E27FC236}">
                  <a16:creationId xmlns:a16="http://schemas.microsoft.com/office/drawing/2014/main" id="{9B2CFBD6-2396-BC73-F650-51F117AAA3E8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A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  <p:sp>
        <p:nvSpPr>
          <p:cNvPr id="213" name="TextBox 212">
            <a:extLst>
              <a:ext uri="{FF2B5EF4-FFF2-40B4-BE49-F238E27FC236}">
                <a16:creationId xmlns:a16="http://schemas.microsoft.com/office/drawing/2014/main" id="{5358FA8A-E3B7-4022-5B92-7F916BA6F631}"/>
              </a:ext>
            </a:extLst>
          </p:cNvPr>
          <p:cNvSpPr txBox="1"/>
          <p:nvPr/>
        </p:nvSpPr>
        <p:spPr>
          <a:xfrm>
            <a:off x="2126125" y="804231"/>
            <a:ext cx="74285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Healthcare project timeline and work plan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081331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XSwiQ3VsdHVyZUluZm9OYW1lIjoiZW4tVVMiLCJTdHlsZU5hbWUiOm51bGwsIlZlcnNpb24iOnsiJGlkIjoiMiIsIlZlcnNpb24iOiIzLjYuMSIsIk9yaWdpbmFsQXNzZW1ibHlWZXJzaW9uIjoiNi4wNS4wMC4wMCIsIkVkaXRpb24iOm51bGwsIkxhc3RTYXZlZEVkaXRpb24iOjMsIklzUGx1c0VkaXRpb24iOmZhbHNlLCJJc1Byb0VkaXRpb24iOmZhbHNlfSwiRWZmZWN0IjowLCJTdHlsZSI6eyIkaWQiOiIzIiwiVGltZWJhbmRTdHlsZSI6eyIkaWQiOiI0IiwiU2NhbGVNYXJraW5nIjowLCJTaGFwZSI6MCwiU2hhcGVTdHlsZSI6eyIkaWQiOiI1IiwiTWFyZ2luIjp7IiRpZCI6IjYiLCJUb3AiOjAuMCwiTGVmdCI6MTAuMCwiUmlnaHQiOjEwLjAsIkJvdHRvbSI6MC4wfSwiUGFkZGluZyI6eyIkaWQiOiI3IiwiVG9wIjo1LjAsIkxlZnQiOjEzLjAsIlJpZ2h0IjoxMy4wLCJCb3R0b20iOjUuMH0sIkJhY2tncm91bmQiOnsiJGlkIjoiOCIsIkNvbG9yIjp7IiRpZCI6IjkiLCJBIjoyNTUsIlIiOjY4LCJHIjo4NCwiQiI6MTA2fX0sIklzVmlzaWJsZSI6dHJ1ZSwiV2lkdGgiOjg1O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k1pZGRsZVRpZXJTaGFwZVN0eWxlIjp7IiRpZCI6IjEzIiwiTWFyZ2luIjp7IiRpZCI6IjE0IiwiVG9wIjowLjAsIkxlZnQiOjEwLjAsIlJpZ2h0IjoxMC4wLCJCb3R0b20iOjAuMH0sIlBhZGRpbmciOnsiJGlkIjoiMTUiLCJUb3AiOjUuMCwiTGVmdCI6MTMuMCwiUmlnaHQiOjEzLjAsIkJvdHRvbSI6NS4wfSwiQmFja2dyb3VuZCI6eyIkaWQiOiIxNiIsIkNvbG9yIjp7IiRpZCI6IjE3IiwiQSI6MjU1LCJSIjo2OCwiRyI6ODQsIkIiOjEwNn19LCJJc1Zpc2libGUiOnRydWUsIldpZHRoIjo4NTguMCwiSGVpZ2h0IjozMC4wLCJCb3JkZXJTdHlsZSI6eyIkaWQiOiIxOCIsIkxpbmVDb2xvciI6eyIkaWQiOiIxOSIsIiR0eXBlIjoiTkxSRS5Db21tb24uRG9tLlNvbGlkQ29sb3JCcnVzaCwgTkxSRS5Db21tb24iLCJDb2xvciI6eyIkaWQiOiIyMCIsIkEiOjI1NSwiUiI6MjU1LCJHIjowLCJCIjowfX0sIkxpbmVXZWlnaHQiOjAuMCwiTGluZVR5cGUiOjAsIlBhcmVudFN0eWxlIjpudWxsfSwiUGFyZW50U3R5bGUiOm51bGx9LCJCb3R0b21UaWVyU2hhcGVTdHlsZSI6eyIkaWQiOiIyMSIsIk1hcmdpbiI6eyIkaWQiOiIyMiIsIlRvcCI6MC4wLCJMZWZ0IjoxMC4wLCJSaWdodCI6MTAuMCwiQm90dG9tIjowLjB9LCJQYWRkaW5nIjp7IiRpZCI6IjIzIiwiVG9wIjo1LjAsIkxlZnQiOjEzLjAsIlJpZ2h0IjoxMy4wLCJCb3R0b20iOjUuMH0sIkJhY2tncm91bmQiOnsiJGlkIjoiMjQiLCJDb2xvciI6eyIkaWQiOiIyNSIsIkEiOjI1NSwiUiI6NjgsIkciOjg0LCJCIjoxMDZ9fSwiSXNWaXNpYmxlIjp0cnVlLCJXaWR0aCI6ODU4LjAsIkhlaWdodCI6MzAuMCwiQm9yZGVyU3R5bGUiOnsiJGlkIjoiMjYiLCJMaW5lQ29sb3IiOnsiJGlkIjoiMjciLCIkdHlwZSI6Ik5MUkUuQ29tbW9uLkRvbS5Tb2xpZENvbG9yQnJ1c2gsIE5MUkUuQ29tbW9uIiwiQ29sb3IiOnsiJGlkIjoiMjgiLCJBIjoyNTUsIlIiOjI1NSwiRyI6MCwiQiI6MH19LCJMaW5lV2VpZ2h0IjowLjAsIkxpbmVUeXBlIjowLCJQYXJlbnRTdHlsZSI6bnVsbH0sIlBhcmVudFN0eWxlIjpudWxsfSwiUmlnaHRFbmRDYXBzU3R5bGUiOnsiJGlkIjoiMjkiLCJGb250U2V0dGluZ3MiOnsiJGlkIjoiMzAiLCJGb250U2l6ZSI6MTgsIkZvbnROYW1lIjoiQ2FsaWJyaSIsIklzQm9sZCI6dHJ1ZSwiSXNJdGFsaWMiOmZhbHNlLCJJc1VuZGVybGluZWQiOmZhbHNlLCJQYXJlbnRTdHlsZSI6bnVsbH0sIkF1dG9TaXplIjowLCJGb3JlZ3JvdW5kIjp7IiRpZCI6IjMxIiwiQ29sb3IiOnsiJGlkIjoiMzIiLCJBIjoyNTUsIlIiOjE2NSwiRyI6MTY1LCJCIjoxNjV9fSwiTWF4V2lkdGgiOiJJbmZpbml0eSIsIk1heEhlaWdodCI6IkluZmluaXR5IiwiU21hcnRGb3JlZ3JvdW5kSXNBY3RpdmUiOmZhbHNlLCJIb3Jpem9udGFsQWxpZ25tZW50IjowLCJWZXJ0aWNhbEFsaWdubWVudCI6MCwiU21hcnRGb3JlZ3JvdW5kIjpudWxsLCJCYWNrZ3JvdW5kRmlsbFR5cGUiOjAsIk1hcmdpbiI6eyIkaWQiOiIzMyIsIlRvcCI6MC4wLCJMZWZ0IjowLjAsIlJpZ2h0IjoyNS4wLCJCb3R0b20iOjAuMH0sIlBhZGRpbmciOnsiJGlkIjoiMzQiLCJUb3AiOjAuMCwiTGVmdCI6MC4wLCJSaWdodCI6MC4wLCJCb3R0b20iOjAuMH0sIkJhY2tncm91bmQiOnsiJGlkIjoiMzUiLCJDb2xvciI6eyIkaWQiOiIzNiIsIkEiOjg5LCJSIjowLCJHIjowLCJCIjowfX0sIklzVmlzaWJsZSI6dHJ1ZSwiV2lkdGgiOjAuMCwiSGVpZ2h0IjowLjAsIkJvcmRlclN0eWxlIjpudWxsLCJQYXJlbnRTdHlsZSI6bnVsbH0sIkxlZnRFbmRDYXBzU3R5bGUiOnsiJGlkIjoiMzciLCJGb250U2V0dGluZ3MiOnsiJGlkIjoiMzgiLCJGb250U2l6ZSI6MTgsIkZvbnROYW1lIjoiQ2FsaWJyaSIsIklzQm9sZCI6dHJ1ZSwiSXNJdGFsaWMiOmZhbHNlLCJJc1VuZGVybGluZWQiOmZhbHNlLCJQYXJlbnRTdHlsZSI6bnVsbH0sIkF1dG9TaXplIjowLCJGb3JlZ3JvdW5kIjp7IiRpZCI6IjM5IiwiQ29sb3IiOnsiJGlkIjoiNDAiLCJBIjoyNTUsIlIiOjE2NSwiRyI6MTY1LCJCIjoxNjV9fSwiTWF4V2lkdGgiOiJJbmZpbml0eSIsIk1heEhlaWdodCI6IkluZmluaXR5IiwiU21hcnRGb3JlZ3JvdW5kSXNBY3RpdmUiOmZhbHNlLCJIb3Jpem9udGFsQWxpZ25tZW50IjowLCJWZXJ0aWNhbEFsaWdubWVudCI6MCwiU21hcnRGb3JlZ3JvdW5kIjpudWxsLCJCYWNrZ3JvdW5kRmlsbFR5cGUiOjAsIk1hcmdpbiI6eyIkaWQiOiI0MSIsIlRvcCI6MC4wLCJMZWZ0IjoyNS4wLCJSaWdodCI6MC4wLCJCb3R0b20iOjAuMH0sIlBhZGRpbmciOnsiJGlkIjoiNDIiLCJUb3AiOjAuMCwiTGVmdCI6MC4wLCJSaWdodCI6MC4wLCJCb3R0b20iOjAuMH0sIkJhY2tncm91bmQiOnsiJGlkIjoiNDMiLCJDb2xvciI6eyIkcmVmIjoiMzYifX0sIklzVmlzaWJsZSI6dHJ1ZSwiV2lkdGgiOjAuMCwiSGVpZ2h0IjowLjAsIkJvcmRlclN0eWxlIjpudWxsLCJQYXJlbnRTdHlsZSI6bnVsbH0sIlRvZGF5VGV4dFN0eWxlIjp7IiRpZCI6IjQ0IiwiRm9udFNldHRpbmdzIjp7IiRpZCI6IjQ1IiwiRm9udFNpemUiOjEyLCJGb250TmFtZSI6IkNhbGlicmkiLCJJc0JvbGQiOmZhbHNlLCJJc0l0YWxpYyI6ZmFsc2UsIklzVW5kZXJsaW5lZCI6ZmFsc2UsIlBhcmVudFN0eWxlIjpudWxsfSwiQXV0b1NpemUiOjAsIkZvcmVncm91bmQiOnsiJGlkIjoiNDYiLCJDb2xvciI6eyIkaWQiOiI0Ny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0OCIsIlRvcCI6MC4wLCJMZWZ0IjowLjAsIlJpZ2h0IjowLjAsIkJvdHRvbSI6MC4wfSwiUGFkZGluZyI6eyIkaWQiOiI0OSIsIlRvcCI6MC4wLCJMZWZ0IjowLjAsIlJpZ2h0IjowLjAsIkJvdHRvbSI6MC4wfSwiQmFja2dyb3VuZCI6eyIkaWQiOiI1MCIsIkNvbG9yIjp7IiRyZWYiOiIzNiJ9fSwiSXNWaXNpYmxlIjp0cnVlLCJXaWR0aCI6MC4wLCJIZWlnaHQiOjAuMCwiQm9yZGVyU3R5bGUiOm51bGwsIlBhcmVudFN0eWxlIjpudWxsfSwiVG9kYXlNYXJrZXJTdHlsZSI6eyIkaWQiOiI1MSIsIk1hcmdpbiI6eyIkaWQiOiI1MiIsIlRvcCI6MC4wLCJMZWZ0IjowLjAsIlJpZ2h0IjowLjAsIkJvdHRvbSI6MC4wfSwiUGFkZGluZyI6eyIkaWQiOiI1MyIsIlRvcCI6MC4wLCJMZWZ0IjowLjAsIlJpZ2h0IjowLjAsIkJvdHRvbSI6MC4wfSwiQmFja2dyb3VuZCI6eyIkaWQiOiI1NCIsIkNvbG9yIjp7IiRpZCI6IjU1IiwiQSI6MjU1LCJSIjoxNzgsIkciOjE0LCJCIjoxOH19LCJJc1Zpc2libGUiOnRydWUsIldpZHRoIjowLjAsIkhlaWdodCI6MC4wLCJCb3JkZXJTdHlsZSI6bnVsbCwiUGFyZW50U3R5bGUiOm51bGx9LCJTY2FsZVN0eWxlIjp7IiRpZCI6IjU2IiwiU2hhcGUiOjUsIlNob3dTZWdtZW50U2VwYXJhdG9ycyI6dHJ1ZSwiU2VnbWVudFNlcGFyYXRvck9wYWNpdHkiOjMwLCJIYXNCZWVuVmlzaWJsZUJlZm9yZSI6dHJ1ZSwiRm9udFNldHRpbmdzIjp7IiRpZCI6IjU3IiwiRm9udFNpemUiOjEwLCJGb250TmFtZSI6IkNhbGlicmkiLCJJc0JvbGQiOmZhbHNlLCJJc0l0YWxpYyI6ZmFsc2UsIklzVW5kZXJsaW5lZCI6ZmFsc2UsIlBhcmVudFN0eWxlIjpudWxsfSwiQXV0b1NpemUiOjAsIkZvcmVncm91bmQiOnsiJGlkIjoiNTgiLCJDb2xvciI6eyIkaWQiOiI1OS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2MCIsIlRvcCI6MC4wLCJMZWZ0Ijo1LjAsIlJpZ2h0IjowLjAsIkJvdHRvbSI6MC4wfSwiUGFkZGluZyI6eyIkaWQiOiI2MSIsIlRvcCI6MC4wLCJMZWZ0IjowLjAsIlJpZ2h0IjowLjAsIkJvdHRvbSI6MC4wfSwiQmFja2dyb3VuZCI6eyIkaWQiOiI2MiIsIkNvbG9yIjp7IiRyZWYiOiIzNiJ9fSwiSXNWaXNpYmxlIjp0cnVlLCJXaWR0aCI6MC4wLCJIZWlnaHQiOjAuMCwiQm9yZGVyU3R5bGUiOm51bGwsIlBhcmVudFN0eWxlIjpudWxsfSwiU2luZ2xlU2NhbGVTaGFwZVN0eWxlIjp7IiRpZCI6IjYzIiwiU2hhcGUiOjUsIkhlaWdodCI6MzAuMH0sIk1pZGRsZVRpZXJTY2FsZVN0eWxlIjp7IiRpZCI6IjY0IiwiU2hhcGUiOjUsIlNob3dTZWdtZW50U2VwYXJhdG9ycyI6dHJ1ZSwiU2VnbWVudFNlcGFyYXRvck9wYWNpdHkiOjMwLCJIYXNCZWVuVmlzaWJsZUJlZm9yZSI6dHJ1ZSwiRm9udFNldHRpbmdzIjp7IiRpZCI6IjY1IiwiRm9udFNpemUiOjEwLCJGb250TmFtZSI6IkNhbGlicmkiLCJJc0JvbGQiOmZhbHNlLCJJc0l0YWxpYyI6ZmFsc2UsIklzVW5kZXJsaW5lZCI6ZmFsc2UsIlBhcmVudFN0eWxlIjpudWxsfSwiQXV0b1NpemUiOjAsIkZvcmVncm91bmQiOnsiJHJlZiI6IjU4In0sIk1heFdpZHRoIjoyMDAuMCwiTWF4SGVpZ2h0IjoiSW5maW5pdHkiLCJTbWFydEZvcmVncm91bmRJc0FjdGl2ZSI6ZmFsc2UsIkhvcml6b250YWxBbGlnbm1lbnQiOjAsIlZlcnRpY2FsQWxpZ25tZW50IjoxLCJTbWFydEZvcmVncm91bmQiOm51bGwsIkJhY2tncm91bmRGaWxsVHlwZSI6MCwiTWFyZ2luIjp7IiRpZCI6IjY2IiwiVG9wIjowLjAsIkxlZnQiOjUuMCwiUmlnaHQiOjAuMCwiQm90dG9tIjowLjB9LCJQYWRkaW5nIjp7IiRpZCI6IjY3IiwiVG9wIjowLjAsIkxlZnQiOjAuMCwiUmlnaHQiOjAuMCwiQm90dG9tIjowLjB9LCJCYWNrZ3JvdW5kIjp7IiRpZCI6IjY4IiwiQ29sb3IiOnsiJHJlZiI6IjM2In19LCJJc1Zpc2libGUiOmZhbHNlLCJXaWR0aCI6MC4wLCJIZWlnaHQiOjAuMCwiQm9yZGVyU3R5bGUiOm51bGwsIlBhcmVudFN0eWxlIjpudWxsfSwiQm90dG9tVGllclNjYWxlU3R5bGUiOnsiJGlkIjoiNjkiLCJTaGFwZSI6NSwiU2hvd1NlZ21lbnRTZXBhcmF0b3JzIjp0cnVlLCJTZWdtZW50U2VwYXJhdG9yT3BhY2l0eSI6MzAsIkhhc0JlZW5WaXNpYmxlQmVmb3JlIjpmYWxzZSwiRm9udFNldHRpbmdzIjp7IiRpZCI6IjcwIiwiRm9udFNpemUiOjEwLCJGb250TmFtZSI6IkNhbGlicmkiLCJJc0JvbGQiOmZhbHNlLCJJc0l0YWxpYyI6ZmFsc2UsIklzVW5kZXJsaW5lZCI6ZmFsc2UsIlBhcmVudFN0eWxlIjpudWxsfSwiQXV0b1NpemUiOjAsIkZvcmVncm91bmQiOnsiJGlkIjoiNzEiLCJDb2xvciI6eyIkcmVmIjoiNTkifX0sIk1heFdpZHRoIjoyMDAuMCwiTWF4SGVpZ2h0IjoiSW5maW5pdHkiLCJTbWFydEZvcmVncm91bmRJc0FjdGl2ZSI6ZmFsc2UsIkhvcml6b250YWxBbGlnbm1lbnQiOjAsIlZlcnRpY2FsQWxpZ25tZW50IjoxLCJTbWFydEZvcmVncm91bmQiOm51bGwsIkJhY2tncm91bmRGaWxsVHlwZSI6MCwiTWFyZ2luIjp7IiRpZCI6IjcyIiwiVG9wIjowLjAsIkxlZnQiOjUuMCwiUmlnaHQiOjAuMCwiQm90dG9tIjowLjB9LCJQYWRkaW5nIjp7IiRpZCI6IjczIiwiVG9wIjowLjAsIkxlZnQiOjAuMCwiUmlnaHQiOjAuMCwiQm90dG9tIjowLjB9LCJCYWNrZ3JvdW5kIjp7IiRpZCI6Ijc0IiwiQ29sb3IiOnsiJHJlZiI6IjM2In19LCJJc1Zpc2libGUiOmZhbHNlLCJXaWR0aCI6MC4wLCJIZWlnaHQiOjAuMCwiQm9yZGVyU3R5bGUiOm51bGwsIlBhcmVudFN0eWxlIjpudWxsfSwiRWxhcHNlZFRpbWVCYWNrZ3JvdW5kIjp7IiRpZCI6Ijc1IiwiQ29sb3IiOnsiJGlkIjoiNzYiLCJBIjo3NywiUiI6MCwiRyI6MCwiQiI6MH19LCJBcHBlbmRZZWFyT25ZZWFyQ2hhbmdlIjp0cnVlLCJFbGFwc2VkVGltZUZvcm1hdCI6MSwiVG9kYXlNYXJrZXJQb3NpdGlvbiI6MSwiUXVpY2tQb3NpdGlvbiI6MCwiQWJzb2x1dGVQb3NpdGlvbiI6MTM1LjAsIk1hcmdpbiI6eyIkaWQiOiI3NyIsIlRvcCI6MC4wLCJMZWZ0IjoxMC4wLCJSaWdodCI6MTAuMCwiQm90dG9tIjowLjB9LCJQYWRkaW5nIjp7IiRpZCI6Ijc4IiwiVG9wIjowLjAsIkxlZnQiOjAuMCwiUmlnaHQiOjAuMCwiQm90dG9tIjowLjB9LCJCYWNrZ3JvdW5kIjp7IiRpZCI6Ijc5IiwiQ29sb3IiOnsiJGlkIjoiODAiLCJBIjoyNTUsIlIiOjMxLCJHIjo3MywiQiI6MTI1fX0sIklzVmlzaWJsZSI6dHJ1ZSwiV2lkdGgiOjAuMCwiSGVpZ2h0IjowLjAsIkJvcmRlclN0eWxlIjpudWxsLCJQYXJlbnRTdHlsZSI6bnVsbH0sIkRlZmF1bHRNaWxlc3RvbmVTdHlsZSI6eyIkaWQiOiI4MSIsIlNoYXBlIjo5LCJDb25uZWN0b3JNYXJnaW4iOnsiJGlkIjoiODIiLCJUb3AiOjAuMCwiTGVmdCI6Mi4wLCJSaWdodCI6Mi4wLCJCb3R0b20iOjAuMH0sIkNvbm5lY3RvclN0eWxlIjp7IiRpZCI6IjgzIiwiTGluZUNvbG9yIjp7IiRpZCI6Ijg0IiwiJHR5cGUiOiJOTFJFLkNvbW1vbi5Eb20uU29saWRDb2xvckJydXNoLCBOTFJFLkNvbW1vbiIsIkNvbG9yIjp7IiRpZCI6Ijg1IiwiQSI6MjU1LCJSIjozMSwiRyI6NzMsIkIiOjEyNn19LCJMaW5lV2VpZ2h0IjoxLjAsIkxpbmVUeXBlIjowLCJQYXJlbnRTdHlsZSI6bnVsbH0sIklzQmVsb3dUaW1lYmFuZCI6ZmFsc2UsIlBvc2l0aW9uT25UYXNrIjowLCJIaWRlRGF0ZSI6ZmFsc2UsIlNoYXBlU2l6ZSI6MSwiU3BhY2luZyI6Mi4wLCJQYWRkaW5nIjp7IiRpZCI6Ijg2IiwiVG9wIjo3LjAsIkxlZnQiOjMuMCwiUmlnaHQiOjAuMCwiQm90dG9tIjoyLjB9LCJTaGFwZVN0eWxlIjp7IiRpZCI6Ijg3IiwiTWFyZ2luIjp7IiRpZCI6Ijg4IiwiVG9wIjowLjAsIkxlZnQiOjAuMCwiUmlnaHQiOjAuMCwiQm90dG9tIjowLjB9LCJQYWRkaW5nIjp7IiRpZCI6Ijg5IiwiVG9wIjowLjAsIkxlZnQiOjAuMCwiUmlnaHQiOjAuMCwiQm90dG9tIjowLjB9LCJCYWNrZ3JvdW5kIjp7IiRpZCI6IjkwIiwiQ29sb3IiOnsiJGlkIjoiOTEiLCJBIjoyNTUsIlIiOjAsIkciOjExNCwiQiI6MTg4fX0sIklzVmlzaWJsZSI6dHJ1ZSwiV2lkdGgiOjE4LjAsIkhlaWdodCI6MjAuMCwiQm9yZGVyU3R5bGUiOnsiJGlkIjoiOTIiLCJMaW5lQ29sb3IiOnsiJGlkIjoiOTMiLCIkdHlwZSI6Ik5MUkUuQ29tbW9uLkRvbS5Tb2xpZENvbG9yQnJ1c2gsIE5MUkUuQ29tbW9uIiwiQ29sb3IiOnsiJGlkIjoiOTQiLCJBIjoyNTUsIlIiOjI1NSwiRyI6MCwiQiI6MH19LCJMaW5lV2VpZ2h0IjowLjAsIkxpbmVUeXBlIjowLCJQYXJlbnRTdHlsZSI6bnVsbH0sIlBhcmVudFN0eWxlIjpudWxsfSwiVGl0bGVTdHlsZSI6eyIkaWQiOiI5NSIsIkZvbnRTZXR0aW5ncyI6eyIkaWQiOiI5NiIsIkZvbnRTaXplIjoxMCwiRm9udE5hbWUiOiJDYWxpYnJpIiwiSXNCb2xkIjp0cnVlLCJJc0l0YWxpYyI6ZmFsc2UsIklzVW5kZXJsaW5lZCI6ZmFsc2UsIlBhcmVudFN0eWxlIjpudWxsfSwiQXV0b1NpemUiOjAsIkZvcmVncm91bmQiOnsiJGlkIjoiOTciLCJDb2xvciI6eyIkaWQiOiI5O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5OSIsIlRvcCI6MC4wLCJMZWZ0IjowLjAsIlJpZ2h0IjowLjAsIkJvdHRvbSI6MC4wfSwiUGFkZGluZyI6eyIkaWQiOiIxMDAiLCJUb3AiOjAuMCwiTGVmdCI6MC4wLCJSaWdodCI6MC4wLCJCb3R0b20iOjAuMH0sIkJhY2tncm91bmQiOnsiJGlkIjoiMTAxIiwiQ29sb3IiOnsiJHJlZiI6IjM2In19LCJJc1Zpc2libGUiOnRydWUsIldpZHRoIjowLjAsIkhlaWdodCI6MC4wLCJCb3JkZXJTdHlsZSI6bnVsbCwiUGFyZW50U3R5bGUiOm51bGx9LCJEYXRlU3R5bGUiOnsiJGlkIjoiMTAyIiwiRm9udFNldHRpbmdzIjp7IiRpZCI6IjEwMyIsIkZvbnRTaXplIjo5LCJGb250TmFtZSI6IkNhbGlicmkiLCJJc0JvbGQiOmZhbHNlLCJJc0l0YWxpYyI6ZmFsc2UsIklzVW5kZXJsaW5lZCI6ZmFsc2UsIlBhcmVudFN0eWxlIjpudWxsfSwiQXV0b1NpemUiOjAsIkZvcmVncm91bmQiOnsiJGlkIjoiMTA0IiwiQ29sb3IiOnsiJGlkIjoiMTA1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DYiLCJUb3AiOjAuMCwiTGVmdCI6MC4wLCJSaWdodCI6MC4wLCJCb3R0b20iOjAuMH0sIlBhZGRpbmciOnsiJGlkIjoiMTA3IiwiVG9wIjowLjAsIkxlZnQiOjAuMCwiUmlnaHQiOjAuMCwiQm90dG9tIjowLjB9LCJCYWNrZ3JvdW5kIjp7IiRpZCI6IjEwOCIsIkNvbG9yIjp7IiRyZWYiOiIzNiJ9fSwiSXNWaXNpYmxlIjp0cnVlLCJXaWR0aCI6MC4wLCJIZWlnaHQiOjAuMCwiQm9yZGVyU3R5bGUiOm51bGwsIlBhcmVudFN0eWxlIjpudWxsfSwiRGF0ZUZvcm1hdCI6eyIkaWQiOiIxMDk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TAiLCJEYXRlUGFydElzVmlzaWJsZSI6ZmFsc2UsIlRpbWVQYXJ0SXNWaXNpYmxlIjpmYWxzZX19LCJXZWVrTnVtYmVyaW5nIjp7IiRpZCI6IjExMSIsIkZvcm1hdCI6MCwiSXNWaXNpYmxlIjpmYWxzZSwiTGFzdEtub3duVmlzaWJpbGl0eVN0YXRlIjpmYWxzZX0sIklzVmlzaWJsZSI6dHJ1ZSwiUGFyZW50U3R5bGUiOm51bGx9LCJEZWZhdWx0VGFza1N0eWxlIjp7IiRpZCI6IjExMiIsIlNoYXBlIjo4LCJTaGFwZVRoaWNrbmVzcyI6MSwiRHVyYXRpb25Gb3JtYXQiOjAsIkluY2x1ZGVOb25Xb3JraW5nRGF5c0luRHVyYXRpb24iOmZhbHNlLCJQZXJjZW50YWdlQ29tcGxldGVTdHlsZSI6eyIkaWQiOiIxMTMiLCJGb250U2V0dGluZ3MiOnsiJGlkIjoiMTE0IiwiRm9udFNpemUiOjksIkZvbnROYW1lIjoiQ2FsaWJyaSIsIklzQm9sZCI6ZmFsc2UsIklzSXRhbGljIjpmYWxzZSwiSXNVbmRlcmxpbmVkIjpmYWxzZSwiUGFyZW50U3R5bGUiOm51bGx9LCJBdXRvU2l6ZSI6MCwiRm9yZWdyb3VuZCI6eyIkaWQiOiIxMTUiLCJDb2xvciI6eyIkaWQiOiIxMTY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MTE3IiwiVG9wIjowLjAsIkxlZnQiOjAuMCwiUmlnaHQiOjAuMCwiQm90dG9tIjowLjB9LCJQYWRkaW5nIjp7IiRpZCI6IjExOCIsIlRvcCI6MC4wLCJMZWZ0IjowLjAsIlJpZ2h0IjowLjAsIkJvdHRvbSI6MC4wfSwiQmFja2dyb3VuZCI6eyIkaWQiOiIxMTkiLCJDb2xvciI6eyIkcmVmIjoiMzYifX0sIklzVmlzaWJsZSI6dHJ1ZSwiV2lkdGgiOjAuMCwiSGVpZ2h0IjowLjAsIkJvcmRlclN0eWxlIjpudWxsLCJQYXJlbnRTdHlsZSI6bnVsbH0sIkR1cmF0aW9uU3R5bGUiOnsiJGlkIjoiMTIwIiwiRm9udFNldHRpbmdzIjp7IiRpZCI6IjEyMSIsIkZvbnRTaXplIjoxMCwiRm9udE5hbWUiOiJDYWxpYnJpIiwiSXNCb2xkIjpmYWxzZSwiSXNJdGFsaWMiOmZhbHNlLCJJc1VuZGVybGluZWQiOmZhbHNlLCJQYXJlbnRTdHlsZSI6bnVsbH0sIkF1dG9TaXplIjowLCJGb3JlZ3JvdW5kIjp7IiRpZCI6IjEyMiIsIkNvbG9yIjp7IiRpZCI6IjEyM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yNCIsIlRvcCI6MC4wLCJMZWZ0IjowLjAsIlJpZ2h0IjowLjAsIkJvdHRvbSI6MC4wfSwiUGFkZGluZyI6eyIkaWQiOiIxMjUiLCJUb3AiOjAuMCwiTGVmdCI6MC4wLCJSaWdodCI6MC4wLCJCb3R0b20iOjAuMH0sIkJhY2tncm91bmQiOnsiJGlkIjoiMTI2IiwiQ29sb3IiOnsiJHJlZiI6IjM2In19LCJJc1Zpc2libGUiOnRydWUsIldpZHRoIjowLjAsIkhlaWdodCI6MC4wLCJCb3JkZXJTdHlsZSI6bnVsbCwiUGFyZW50U3R5bGUiOm51bGx9LCJIb3Jpem9udGFsQ29ubmVjdG9yU3R5bGUiOnsiJGlkIjoiMTI3IiwiTGluZUNvbG9yIjp7IiRpZCI6IjEyOCIsIiR0eXBlIjoiTkxSRS5Db21tb24uRG9tLlNvbGlkQ29sb3JCcnVzaCwgTkxSRS5Db21tb24iLCJDb2xvciI6eyIkaWQiOiIxMjkiLCJBIjoyNTUsIlIiOjIwNCwiRyI6MjA0LCJCIjoyMDR9fSwiTGluZVdlaWdodCI6MS4wLCJMaW5lVHlwZSI6MCwiUGFyZW50U3R5bGUiOm51bGx9LCJWZXJ0aWNhbENvbm5lY3RvclN0eWxlIjp7IiRpZCI6IjEzMCIsIkxpbmVDb2xvciI6eyIkaWQiOiIxMzEiLCIkdHlwZSI6Ik5MUkUuQ29tbW9uLkRvbS5Tb2xpZENvbG9yQnJ1c2gsIE5MUkUuQ29tbW9uIiwiQ29sb3IiOnsiJGlkIjoiMTMyIiwiQSI6MjU1LCJSIjoyMDQsIkciOjIwNCwiQiI6MjA0fX0sIkxpbmVXZWlnaHQiOjEuMCwiTGluZVR5cGUiOjAsIlBhcmVudFN0eWxlIjpudWxsfSwiTWFyZ2luIjpudWxsLCJTdGFydERhdGVQb3NpdGlvbiI6MywiRW5kRGF0ZVBvc2l0aW9uIjo0LCJEYXRlSXNWaXNpYmxlIjp0cnVlLCJUaXRsZVBvc2l0aW9uIjoyLCJEdXJhdGlvblBvc2l0aW9uIjo2LCJQZXJjZW50YWdlQ29tcGxldGVkUG9zaXRpb24iOjIsIlNwYWNpbmciOjUsIklzQmVsb3dUaW1lYmFuZCI6dHJ1ZSwiUGVyY2VudGFnZUNvbXBsZXRlU2hhcGVPcGFjaXR5IjozNSwiU2hhcGVTdHlsZSI6eyIkaWQiOiIxMzMiLCJNYXJnaW4iOnsiJGlkIjoiMTM0IiwiVG9wIjowLjAsIkxlZnQiOjQuMCwiUmlnaHQiOjQuMCwiQm90dG9tIjowLjB9LCJQYWRkaW5nIjp7IiRpZCI6IjEzNSIsIlRvcCI6MC4wLCJMZWZ0IjowLjAsIlJpZ2h0IjowLjAsIkJvdHRvbSI6MC4wfSwiQmFja2dyb3VuZCI6eyIkaWQiOiIxMzYiLCJDb2xvciI6eyIkaWQiOiIxMzciLCJBIjoyNTUsIlIiOjAsIkciOjExNCwiQiI6MTg4fX0sIklzVmlzaWJsZSI6dHJ1ZSwiV2lkdGgiOjAuMCwiSGVpZ2h0IjoxNi4wLCJCb3JkZXJTdHlsZSI6eyIkaWQiOiIxMzgiLCJMaW5lQ29sb3IiOnsiJGlkIjoiMTM5IiwiJHR5cGUiOiJOTFJFLkNvbW1vbi5Eb20uU29saWRDb2xvckJydXNoLCBOTFJFLkNvbW1vbiIsIkNvbG9yIjp7IiRpZCI6IjE0MCIsIkEiOjI1NSwiUiI6MjU1LCJHIjowLCJCIjowfX0sIkxpbmVXZWlnaHQiOjAuMCwiTGluZVR5cGUiOjAsIlBhcmVudFN0eWxlIjpudWxsfSwiUGFyZW50U3R5bGUiOm51bGx9LCJUaXRsZVN0eWxlIjp7IiRpZCI6IjE0MSIsIkZvbnRTZXR0aW5ncyI6eyIkaWQiOiIxNDIiLCJGb250U2l6ZSI6MTAsIkZvbnROYW1lIjoiQ2FsaWJyaSIsIklzQm9sZCI6dHJ1ZSwiSXNJdGFsaWMiOmZhbHNlLCJJc1VuZGVybGluZWQiOmZhbHNlLCJQYXJlbnRTdHlsZSI6bnVsbH0sIkF1dG9TaXplIjowLCJGb3JlZ3JvdW5kIjp7IiRpZCI6IjE0MyIsIkNvbG9yIjp7IiRpZCI6IjE0NCIsIkEiOjI1NSwiUiI6MCwiRyI6MCwiQiI6MH19LCJNYXhXaWR0aCI6OTYwLjAsIk1heEhlaWdodCI6IkluZmluaXR5IiwiU21hcnRGb3JlZ3JvdW5kSXNBY3RpdmUiOmZhbHNlLCJIb3Jpem9udGFsQWxpZ25tZW50IjoxLCJWZXJ0aWNhbEFsaWdubWVudCI6MCwiU21hcnRGb3JlZ3JvdW5kIjpudWxsLCJCYWNrZ3JvdW5kRmlsbFR5cGUiOjAsIk1hcmdpbiI6eyIkaWQiOiIxNDUiLCJUb3AiOjAuMCwiTGVmdCI6MC4wLCJSaWdodCI6MC4wLCJCb3R0b20iOjAuMH0sIlBhZGRpbmciOnsiJGlkIjoiMTQ2IiwiVG9wIjowLjAsIkxlZnQiOjAuMCwiUmlnaHQiOjAuMCwiQm90dG9tIjowLjB9LCJCYWNrZ3JvdW5kIjp7IiRpZCI6IjE0NyIsIkNvbG9yIjp7IiRyZWYiOiIzNiJ9fSwiSXNWaXNpYmxlIjp0cnVlLCJXaWR0aCI6MC4wLCJIZWlnaHQiOjAuMCwiQm9yZGVyU3R5bGUiOm51bGwsIlBhcmVudFN0eWxlIjpudWxsfSwiRGF0ZVN0eWxlIjp7IiRpZCI6IjE0OCIsIkZvbnRTZXR0aW5ncyI6eyIkaWQiOiIxNDkiLCJGb250U2l6ZSI6OSwiRm9udE5hbWUiOiJDYWxpYnJpIiwiSXNCb2xkIjpmYWxzZSwiSXNJdGFsaWMiOmZhbHNlLCJJc1VuZGVybGluZWQiOmZhbHNlLCJQYXJlbnRTdHlsZSI6bnVsbH0sIkF1dG9TaXplIjowLCJGb3JlZ3JvdW5kIjp7IiRpZCI6IjE1MCIsIkNvbG9yIjp7IiRpZCI6IjE1MS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TUyIiwiVG9wIjowLjAsIkxlZnQiOjAuMCwiUmlnaHQiOjAuMCwiQm90dG9tIjowLjB9LCJQYWRkaW5nIjp7IiRpZCI6IjE1MyIsIlRvcCI6MC4wLCJMZWZ0IjowLjAsIlJpZ2h0IjowLjAsIkJvdHRvbSI6MC4wfSwiQmFja2dyb3VuZCI6eyIkaWQiOiIxNTQiLCJDb2xvciI6eyIkcmVmIjoiMzYifX0sIklzVmlzaWJsZSI6dHJ1ZSwiV2lkdGgiOjAuMCwiSGVpZ2h0IjowLjAsIkJvcmRlclN0eWxlIjpudWxsLCJQYXJlbnRTdHlsZSI6bnVsbH0sIkRhdGVGb3JtYXQiOnsiJGlkIjoiMTU1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U2IiwiRGF0ZVBhcnRJc1Zpc2libGUiOmZhbHNlLCJUaW1lUGFydElzVmlzaWJsZSI6ZmFsc2V9fSwiV2Vla051bWJlcmluZyI6eyIkaWQiOiIxNTciLCJGb3JtYXQiOjAsIklzVmlzaWJsZSI6ZmFsc2UsIkxhc3RLbm93blZpc2liaWxpdHlTdGF0ZSI6ZmFsc2V9LCJJc1Zpc2libGUiOnRydWUsIlBhcmVudFN0eWxlIjpudWxsLCJfZXhwbGljaXRseVNldCI6eyIkaWQiOiIxNTg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1OSIsIkdyaWRsaW5lU3R5bGUiOnsiJGlkIjoiMTYwIiwiTGluZUNvbG9yIjp7IiRpZCI6IjE2MSIsIiR0eXBlIjoiTkxSRS5Db21tb24uRG9tLlNvbGlkQ29sb3JCcnVzaCwgTkxSRS5Db21tb24iLCJDb2xvciI6eyIkaWQiOiIxNjIiLCJBIjozOCwiUiI6OTEsIkciOjE1NSwiQiI6MjEzfX0sIkxpbmVXZWlnaHQiOjEuMCwiTGluZVR5cGUiOjAsIlBhcmVudFN0eWxlIjpudWxsfSwiTWFyZ2luIjp7IiRpZCI6IjE2MyIsIlRvcCI6MC4wLCJMZWZ0IjowLjAsIlJpZ2h0IjowLjAsIkJvdHRvbSI6MC4wfSwiUGFkZGluZyI6eyIkaWQiOiIxNjQiLCJUb3AiOjAuMCwiTGVmdCI6MC4wLCJSaWdodCI6MC4wLCJCb3R0b20iOjAuMH0sIkJhY2tncm91bmQiOm51bGwsIklzVmlzaWJsZSI6dHJ1ZSwiV2lkdGgiOjAuMCwiSGVpZ2h0IjowLjAsIkJvcmRlclN0eWxlIjp7IiRpZCI6IjE2NSIsIkxpbmVDb2xvciI6bnVsbCwiTGluZVdlaWdodCI6MC4wLCJMaW5lVHlwZSI6MCwiUGFyZW50U3R5bGUiOm51bGx9LCJQYXJlbnRTdHlsZSI6bnVsbH0sIkFjdGl2aXR5TGluZVBhbmVsU3R5bGUiOnsiJGlkIjoiMTY2IiwiQWN0aXZpdHlMaW5lU3R5bGUiOnsiJGlkIjoiMTY3IiwiTGluZUNvbG9yIjp7IiRpZCI6IjE2OCIsIiR0eXBlIjoiTkxSRS5Db21tb24uRG9tLlNvbGlkQ29sb3JCcnVzaCwgTkxSRS5Db21tb24iLCJDb2xvciI6eyIkaWQiOiIxNjkiLCJBIjozOCwiUiI6OTEsIkciOjE1NSwiQiI6MjEzfX0sIkxpbmVXZWlnaHQiOjEuMCwiTGluZVR5cGUiOjAsIlBhcmVudFN0eWxlIjpudWxsfSwiTWFyZ2luIjp7IiRpZCI6IjE3MCIsIlRvcCI6MC4wLCJMZWZ0IjowLjAsIlJpZ2h0IjowLjAsIkJvdHRvbSI6MC4wfSwiUGFkZGluZyI6eyIkaWQiOiIxNzEiLCJUb3AiOjAuMCwiTGVmdCI6MC4wLCJSaWdodCI6MC4wLCJCb3R0b20iOjAuMH0sIkJhY2tncm91bmQiOm51bGwsIklzVmlzaWJsZSI6dHJ1ZSwiV2lkdGgiOjAuMCwiSGVpZ2h0IjowLjAsIkJvcmRlclN0eWxlIjp7IiRpZCI6IjE3MiIsIkxpbmVDb2xvciI6bnVsbCwiTGluZVdlaWdodCI6MC4wLCJMaW5lVHlwZSI6MCwiUGFyZW50U3R5bGUiOm51bGx9LCJQYXJlbnRTdHlsZSI6bnVsbH0sIlNob3dFbGFwc2VkVGltZUdyYWRpZW50U3R5bGUiOmZhbHNlLCJUaW1lYmFuZFJlc2VydmVkTGVmdEFyZWFTdHlsZSI6eyIkaWQiOiIxNzMiLCJBY3Rpdml0eUhlYWRlcldpZHRoIjowLjAsIklzU2V0IjpmYWxzZX0sIkRlZmF1bHRTd2ltbGFuZVN0eWxlIjpudWxsfSwiU2NhbGUiOm51bGwsIlNjYWxlVjIiOnsiJGlkIjoiMTc0IiwiU3RhcnREYXRlIjoiMDAwMS0wMS0wMVQwMDowMDowMCIsIkVuZERhdGUiOiIyMDIzLTAzLTMxVDIzOjU5OjAwIiwiQXV0b0RhdGVSYW5nZSI6dHJ1ZSwiV29ya2luZ0RheXMiOjMxLCJGaXNjYWxZZWFyIjp7IiRpZCI6IjE3NSIsIlN0YXJ0TW9udGgiOjEsIlVzZVN0YXJ0aW5nWWVhckZvck51bWJlcmluZyI6dHJ1ZSwiU2hvd0Zpc2NhbFllYXJMYWJlbCI6dHJ1ZX0sIlRvZGF5TWFya2VyVGV4dCI6IlRvZGF5IiwiQXV0b1NjYWxlVHlwZSI6ZmFsc2UsIlRpbWViYW5kU2NhbGVzIjp7IiRpZCI6IjE3NiIsIlRvcFNjYWxlTGF5ZXIiOnsiJGlkIjoiMTc3IiwiRm9ybWF0IjoiTU1NIiwiVHlwZSI6Mn0sIk1pZGRsZVNjYWxlTGF5ZXIiOnsiJGlkIjoiMTc4IiwiRm9ybWF0IjoiTU1NIiwiVHlwZSI6Mn0sIkJvdHRvbVNjYWxlTGF5ZXIiOnsiJGlkIjoiMTc5IiwiRm9ybWF0IjpudWxsLCJUeXBlIjowfX19LCJNaWxlc3RvbmVzIjpbeyIkaWQiOiIxODAiLCJEYXRlIjoiMjAyMy0wMy0yMFQyMzo1OTowMCIsIlN0eWxlIjp7IiRpZCI6IjE4MSIsIlNoYXBlIjo5LCJDb25uZWN0b3JNYXJnaW4iOnsiJHJlZiI6IjgyIn0sIkNvbm5lY3RvclN0eWxlIjp7IiRpZCI6IjE4MiIsIkxpbmVDb2xvciI6eyIkaWQiOiIxODMiLCIkdHlwZSI6Ik5MUkUuQ29tbW9uLkRvbS5Tb2xpZENvbG9yQnJ1c2gsIE5MUkUuQ29tbW9uIiwiQ29sb3IiOnsiJGlkIjoiMTg0IiwiQSI6MjU1LCJSIjo2NSwiRyI6MTM4LCJCIjoxNzl9fSwiTGluZVdlaWdodCI6MS4wLCJMaW5lVHlwZSI6MCwiUGFyZW50U3R5bGUiOm51bGx9LCJJc0JlbG93VGltZWJhbmQiOmZhbHNlLCJQb3NpdGlvbk9uVGFzayI6MCwiSGlkZURhdGUiOmZhbHNlLCJTaGFwZVNpemUiOjEsIlNwYWNpbmciOjIuMCwiUGFkZGluZyI6eyIkcmVmIjoiODYifSwiU2hhcGVTdHlsZSI6eyIkaWQiOiIxODUiLCJNYXJnaW4iOnsiJHJlZiI6Ijg4In0sIlBhZGRpbmciOnsiJHJlZiI6Ijg5In0sIkJhY2tncm91bmQiOnsiJGlkIjoiMTg2IiwiQ29sb3IiOnsiJGlkIjoiMTg3IiwiQSI6MjU1LCJSIjoyNTUsIkciOjE5MiwiQiI6MH19LCJJc1Zpc2libGUiOnRydWUsIldpZHRoIjoxOC4wLCJIZWlnaHQiOjIwLjAsIkJvcmRlclN0eWxlIjp7IiRpZCI6IjE4OCIsIkxpbmVDb2xvciI6eyIkcmVmIjoiOTMifSwiTGluZVdlaWdodCI6MC4wLCJMaW5lVHlwZSI6MCwiUGFyZW50U3R5bGUiOm51bGx9LCJQYXJlbnRTdHlsZSI6bnVsbH0sIlRpdGxlU3R5bGUiOnsiJGlkIjoiMTg5IiwiRm9udFNldHRpbmdzIjp7IiRpZCI6IjE5MCIsIkZvbnRTaXplIjoxMCwiRm9udE5hbWUiOiJDYWxpYnJpIiwiSXNCb2xkIjp0cnVlLCJJc0l0YWxpYyI6ZmFsc2UsIklzVW5kZXJsaW5lZCI6ZmFsc2UsIlBhcmVudFN0eWxlIjpudWxsfSwiQXV0b1NpemUiOjAsIkZvcmVncm91bmQiOnsiJGlkIjoiMTkxIiwiQ29sb3IiOnsiJGlkIjoiMTkyIiwiQSI6MjU1LCJSIjowLCJHIjowLCJCIjowfX0sIk1heFdpZHRoIjo5Mi44NTE1Nzc3NTg3ODkwNjIsIk1heEhlaWdodCI6IkluZmluaXR5IiwiU21hcnRGb3JlZ3JvdW5kSXNBY3RpdmUiOmZhbHNlLCJIb3Jpem9udGFsQWxpZ25tZW50IjoxLCJWZXJ0aWNhbEFsaWdubWVudCI6MCwiU21hcnRGb3JlZ3JvdW5kIjpudWxsLCJCYWNrZ3JvdW5kRmlsbFR5cGUiOjAsIk1hcmdpbiI6eyIkcmVmIjoiOTkifSwiUGFkZGluZyI6eyIkcmVmIjoiMTAwIn0sIkJhY2tncm91bmQiOnsiJGlkIjoiMTkzIiwiQ29sb3IiOnsiJGlkIjoiMTk0IiwiQSI6MCwiUiI6MjU1LCJHIjoyNTUsIkIiOjI1NX19LCJJc1Zpc2libGUiOnRydWUsIldpZHRoIjowLjAsIkhlaWdodCI6MC4wLCJCb3JkZXJTdHlsZSI6eyIkaWQiOiIxOTUiLCJMaW5lQ29sb3IiOm51bGwsIkxpbmVXZWlnaHQiOjAuMCwiTGluZVR5cGUiOjAsIlBhcmVudFN0eWxlIjpudWxsfSwiUGFyZW50U3R5bGUiOm51bGx9LCJEYXRlU3R5bGUiOnsiJGlkIjoiMTk2IiwiRm9udFNldHRpbmdzIjp7IiRpZCI6IjE5NyIsIkZvbnRTaXplIjo5LCJGb250TmFtZSI6IkNhbGlicmkiLCJJc0JvbGQiOmZhbHNlLCJJc0l0YWxpYyI6ZmFsc2UsIklzVW5kZXJsaW5lZCI6ZmFsc2UsIlBhcmVudFN0eWxlIjpudWxsfSwiQXV0b1NpemUiOjAsIkZvcmVncm91bmQiOnsiJGlkIjoiMTk4IiwiQ29sb3IiOnsiJGlkIjoiMTk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TA2In0sIlBhZGRpbmciOnsiJHJlZiI6IjEwNyJ9LCJCYWNrZ3JvdW5kIjp7IiRpZCI6IjIwMCIsIkNvbG9yIjp7IiRpZCI6IjIwMSIsIkEiOjAsIlIiOjI1NSwiRyI6MjU1LCJCIjoyNTV9fSwiSXNWaXNpYmxlIjp0cnVlLCJXaWR0aCI6MC4wLCJIZWlnaHQiOjAuMCwiQm9yZGVyU3R5bGUiOnsiJGlkIjoiMjAyIiwiTGluZUNvbG9yIjpudWxsLCJMaW5lV2VpZ2h0IjowLjAsIkxpbmVUeXBlIjowLCJQYXJlbnRTdHlsZSI6bnVsbH0sIlBhcmVudFN0eWxlIjpudWxsfSwiRGF0ZUZvcm1hdCI6eyIkaWQiOiIyMDM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yMDQiLCJEYXRlUGFydElzVmlzaWJsZSI6ZmFsc2UsIlRpbWVQYXJ0SXNWaXNpYmxlIjpmYWxzZX19LCJXZWVrTnVtYmVyaW5nIjp7IiRpZCI6IjIwNSIsIkZvcm1hdCI6MCwiSXNWaXNpYmxlIjpmYWxzZSwiTGFzdEtub3duVmlzaWJpbGl0eVN0YXRlIjpmYWxzZX0sIklzVmlzaWJsZSI6dHJ1ZSwiUGFyZW50U3R5bGUiOm51bGx9LCJJbmRleCI6MTEsIlBlcmNlbnRhZ2VDb21wbGV0ZSI6bnVsbCwiUG9zaXRpb24iOnsiUmF0aW8iOjAuMCwiSXNDdXN0b20iOmZhbHNlfSwiRGF0ZUZvcm1hdCI6eyIkcmVmIjoiMjAzIn0sIldlZWtOdW1iZXJpbmciOnsiJGlkIjoiMjA2IiwiRm9ybWF0IjowLCJJc1Zpc2libGUiOmZhbHNlLCJMYXN0S25vd25WaXNpYmlsaXR5U3RhdGUiOmZhbHNlfSwiUmVsYXRlZFRhc2tJZCI6IjAwMDAwMDAwLTAwMDAtMDAwMC0wMDAwLTAwMDAwMDAwMDAwMCIsIklkIjoiYjVmMDk0NmEtNmM2MC00NTg4LWIxZTgtNmY1ZjA4NTdhYTJkIiwiSW1wb3J0SWQiOm51bGwsIlRpdGxlIjoiT2NjdXBhbmN5IiwiTm90ZSI6bnVsbCwiSHlwZXJsaW5rIjp7IiRpZCI6IjIwNyIsIkFkZHJlc3MiOiIiLCJTdWJBZGRyZXNzIjoiIn0sIklzQ2hhbmdlZCI6ZmFsc2UsIklzTmV3IjpmYWxzZX1dLCJUYXNrcyI6W3siJGlkIjoiMjA4IiwiR3JvdXBOYW1lIjpudWxsLCJTdGFydERhdGUiOiIyMDIyLTAyLTAxVDAwOjAwOjAwIiwiRW5kRGF0ZSI6IjIwMjItMDUtMzFUMjM6NTk6MDAiLCJQZXJjZW50YWdlQ29tcGxldGUiOjc1LjAsIlN0eWxlIjp7IiRpZCI6IjIwOSIsIlNoYXBlIjo4LCJTaGFwZVRoaWNrbmVzcyI6MSwiRHVyYXRpb25Gb3JtYXQiOjAsIkluY2x1ZGVOb25Xb3JraW5nRGF5c0luRHVyYXRpb24iOmZhbHNlLCJQZXJjZW50YWdlQ29tcGxldGVTdHlsZSI6eyIkaWQiOiIyMTAiLCJGb250U2V0dGluZ3MiOnsiJGlkIjoiMjExIiwiRm9udFNpemUiOjksIkZvbnROYW1lIjoiQ2FsaWJyaSIsIklzQm9sZCI6ZmFsc2UsIklzSXRhbGljIjpmYWxzZSwiSXNVbmRlcmxpbmVkIjpmYWxzZSwiUGFyZW50U3R5bGUiOm51bGx9LCJBdXRvU2l6ZSI6MCwiRm9yZWdyb3VuZCI6eyIkaWQiOiIyMTIiLCJDb2xvciI6eyIkaWQiOiIyMTM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HJlZiI6IjExNyJ9LCJQYWRkaW5nIjp7IiRyZWYiOiIxMTgifSwiQmFja2dyb3VuZCI6eyIkaWQiOiIyMTQiLCJDb2xvciI6eyIkaWQiOiIyMTUiLCJBIjo4OSwiUiI6OTQsIkciOjk0LCJCIjo5NH19LCJJc1Zpc2libGUiOnRydWUsIldpZHRoIjowLjAsIkhlaWdodCI6MC4wLCJCb3JkZXJTdHlsZSI6eyIkaWQiOiIyMTYiLCJMaW5lQ29sb3IiOm51bGwsIkxpbmVXZWlnaHQiOjAuMCwiTGluZVR5cGUiOjAsIlBhcmVudFN0eWxlIjpudWxsfSwiUGFyZW50U3R5bGUiOm51bGx9LCJEdXJhdGlvblN0eWxlIjp7IiRpZCI6IjIxNyIsIkZvbnRTZXR0aW5ncyI6eyIkaWQiOiIyMTgiLCJGb250U2l6ZSI6MTAsIkZvbnROYW1lIjoiQ2FsaWJyaSIsIklzQm9sZCI6ZmFsc2UsIklzSXRhbGljIjpmYWxzZSwiSXNVbmRlcmxpbmVkIjpmYWxzZSwiUGFyZW50U3R5bGUiOm51bGx9LCJBdXRvU2l6ZSI6MCwiRm9yZWdyb3VuZCI6eyIkaWQiOiIyMTkiLCJDb2xvciI6eyIkcmVmIjoiMTIzIn19LCJNYXhXaWR0aCI6MjAwLjAsIk1heEhlaWdodCI6IkluZmluaXR5IiwiU21hcnRGb3JlZ3JvdW5kSXNBY3RpdmUiOmZhbHNlLCJIb3Jpem9udGFsQWxpZ25tZW50IjowLCJWZXJ0aWNhbEFsaWdubWVudCI6MCwiU21hcnRGb3JlZ3JvdW5kIjpudWxsLCJCYWNrZ3JvdW5kRmlsbFR5cGUiOjAsIk1hcmdpbiI6eyIkcmVmIjoiMTI0In0sIlBhZGRpbmciOnsiJHJlZiI6IjEyNSJ9LCJCYWNrZ3JvdW5kIjp7IiRyZWYiOiIxMjYifSwiSXNWaXNpYmxlIjp0cnVlLCJXaWR0aCI6MC4wLCJIZWlnaHQiOjAuMCwiQm9yZGVyU3R5bGUiOnsiJGlkIjoiMjIwIiwiTGluZUNvbG9yIjpudWxsLCJMaW5lV2VpZ2h0IjowLjAsIkxpbmVUeXBlIjowLCJQYXJlbnRTdHlsZSI6bnVsbH0sIlBhcmVudFN0eWxlIjpudWxsfSwiSG9yaXpvbnRhbENvbm5lY3RvclN0eWxlIjp7IiRpZCI6IjIyMSIsIkxpbmVDb2xvciI6eyIkcmVmIjoiMTI4In0sIkxpbmVXZWlnaHQiOjEuMCwiTGluZVR5cGUiOjAsIlBhcmVudFN0eWxlIjpudWxsfSwiVmVydGljYWxDb25uZWN0b3JTdHlsZSI6eyIkaWQiOiIyMjIiLCJMaW5lQ29sb3IiOnsiJHJlZiI6IjEzMSJ9LCJMaW5lV2VpZ2h0IjoxLjAsIkxpbmVUeXBlIjowLCJQYXJlbnRTdHlsZSI6bnVsbH0sIk1hcmdpbiI6bnVsbCwiU3RhcnREYXRlUG9zaXRpb24iOjMsIkVuZERhdGVQb3NpdGlvbiI6NCwiRGF0ZUlzVmlzaWJsZSI6dHJ1ZSwiVGl0bGVQb3NpdGlvbiI6MiwiRHVyYXRpb25Qb3NpdGlvbiI6NiwiUGVyY2VudGFnZUNvbXBsZXRlZFBvc2l0aW9uIjoyLCJTcGFjaW5nIjo1LCJJc0JlbG93VGltZWJhbmQiOnRydWUsIlBlcmNlbnRhZ2VDb21wbGV0ZVNoYXBlT3BhY2l0eSI6MzUsIlNoYXBlU3R5bGUiOnsiJGlkIjoiMjIzIiwiTWFyZ2luIjp7IiRyZWYiOiIxMzQifSwiUGFkZGluZyI6eyIkcmVmIjoiMTM1In0sIkJhY2tncm91bmQiOnsiJGlkIjoiMjI0IiwiQ29sb3IiOnsiJGlkIjoiMjI1IiwiQSI6MjU1LCJSIjo2OCwiRyI6MTE0LCJCIjoxOTZ9fSwiSXNWaXNpYmxlIjp0cnVlLCJXaWR0aCI6MjI0LjAsIkhlaWdodCI6MTYuMCwiQm9yZGVyU3R5bGUiOnsiJGlkIjoiMjI2IiwiTGluZUNvbG9yIjp7IiRpZCI6IjIyNyIsIiR0eXBlIjoiTkxSRS5Db21tb24uRG9tLlNvbGlkQ29sb3JCcnVzaCwgTkxSRS5Db21tb24iLCJDb2xvciI6eyIkaWQiOiIyMjgiLCJBIjoyNTUsIlIiOjI1NSwiRyI6MCwiQiI6MH19LCJMaW5lV2VpZ2h0IjowLjAsIkxpbmVUeXBlIjowLCJQYXJlbnRTdHlsZSI6bnVsbH0sIlBhcmVudFN0eWxlIjpudWxsfSwiVGl0bGVTdHlsZSI6eyIkaWQiOiIyMjkiLCJGb250U2V0dGluZ3MiOnsiJGlkIjoiMjMwIiwiRm9udFNpemUiOjEwLCJGb250TmFtZSI6IkNhbGlicmkiLCJJc0JvbGQiOnRydWUsIklzSXRhbGljIjpmYWxzZSwiSXNVbmRlcmxpbmVkIjpmYWxzZSwiUGFyZW50U3R5bGUiOm51bGx9LCJBdXRvU2l6ZSI6MCwiRm9yZWdyb3VuZCI6eyIkaWQiOiIyMzEiLCJDb2xvciI6eyIkaWQiOiIyMzIiLCJBIjoyNTUsIlIiOjI1NSwiRyI6MjU1LCJCIjoyNTV9fSwiTWF4V2lkdGgiOjE3NC41NzAwMDczMjQyMTg3NSwiTWF4SGVpZ2h0IjoiSW5maW5pdHkiLCJTbWFydEZvcmVncm91bmRJc0FjdGl2ZSI6ZmFsc2UsIkhvcml6b250YWxBbGlnbm1lbnQiOjEsIlZlcnRpY2FsQWxpZ25tZW50IjowLCJTbWFydEZvcmVncm91bmQiOm51bGwsIkJhY2tncm91bmRGaWxsVHlwZSI6MCwiTWFyZ2luIjp7IiRyZWYiOiIxNDUifSwiUGFkZGluZyI6eyIkcmVmIjoiMTQ2In0sIkJhY2tncm91bmQiOnsiJGlkIjoiMjMzIiwiQ29sb3IiOnsiJGlkIjoiMjM0IiwiQSI6MCwiUiI6MjU1LCJHIjoyNTUsIkIiOjI1NX19LCJJc1Zpc2libGUiOnRydWUsIldpZHRoIjowLjAsIkhlaWdodCI6MC4wLCJCb3JkZXJTdHlsZSI6eyIkaWQiOiIyMzUiLCJMaW5lQ29sb3IiOm51bGwsIkxpbmVXZWlnaHQiOjAuMCwiTGluZVR5cGUiOjAsIlBhcmVudFN0eWxlIjpudWxsfSwiUGFyZW50U3R5bGUiOm51bGx9LCJEYXRlU3R5bGUiOnsiJGlkIjoiMjM2IiwiRm9udFNldHRpbmdzIjp7IiRpZCI6IjIzNyIsIkZvbnRTaXplIjo5LCJGb250TmFtZSI6IkNhbGlicmkiLCJJc0JvbGQiOmZhbHNlLCJJc0l0YWxpYyI6ZmFsc2UsIklzVW5kZXJsaW5lZCI6ZmFsc2UsIlBhcmVudFN0eWxlIjpudWxsfSwiQXV0b1NpemUiOjAsIkZvcmVncm91bmQiOnsiJGlkIjoiMjM4IiwiQ29sb3IiOnsiJGlkIjoiMjM5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TUyIn0sIlBhZGRpbmciOnsiJHJlZiI6IjE1MyJ9LCJCYWNrZ3JvdW5kIjp7IiRpZCI6IjI0MCIsIkNvbG9yIjp7IiRpZCI6IjI0MSIsIkEiOjAsIlIiOjI1NSwiRyI6MjU1LCJCIjoyNTV9fSwiSXNWaXNpYmxlIjp0cnVlLCJXaWR0aCI6MC4wLCJIZWlnaHQiOjAuMCwiQm9yZGVyU3R5bGUiOnsiJGlkIjoiMjQyIiwiTGluZUNvbG9yIjpudWxsLCJMaW5lV2VpZ2h0IjowLjAsIkxpbmVUeXBlIjowLCJQYXJlbnRTdHlsZSI6bnVsbH0sIlBhcmVudFN0eWxlIjpudWxsfSwiRGF0ZUZvcm1hdCI6eyIkaWQiOiIyNDM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yNDQiLCJEYXRlUGFydElzVmlzaWJsZSI6ZmFsc2UsIlRpbWVQYXJ0SXNWaXNpYmxlIjpmYWxzZX19LCJXZWVrTnVtYmVyaW5nIjp7IiRpZCI6IjI0NSIsIkZvcm1hdCI6MCwiSXNWaXNpYmxlIjpmYWxzZSwiTGFzdEtub3duVmlzaWJpbGl0eVN0YXRlIjpmYWxzZX0sIklzVmlzaWJsZSI6dHJ1ZSwiUGFyZW50U3R5bGUiOm51bGx9LCJJbmRleCI6MCwiU21hcnREdXJhdGlvbkFjdGl2YXRlZCI6ZmFsc2UsIkRhdGVGb3JtYXQiOnsiJHJlZiI6IjI0MyJ9LCJXZWVrTnVtYmVyaW5nIjp7IiRpZCI6IjI0NiIsIkZvcm1hdCI6MCwiSXNWaXNpYmxlIjpmYWxzZSwiTGFzdEtub3duVmlzaWJpbGl0eVN0YXRlIjpmYWxzZX0sIklkIjoiMTM2Y2Q3YjQtYjdiMC00Nzg2LWEyZjgtYWI4Y2IzNjJhNTZhIiwiSW1wb3J0SWQiOm51bGwsIlRpdGxlIjoiR2VuZXJhbCBjb25kaXRpb25zICYgc2l0ZXdvcmsiLCJOb3RlIjpudWxsLCJIeXBlcmxpbmsiOnsiJGlkIjoiMjQ3IiwiQWRkcmVzcyI6bnVsbCwiU3ViQWRkcmVzcyI6bnVsbH0sIklzQ2hhbmdlZCI6ZmFsc2UsIklzTmV3IjpmYWxzZX0seyIkaWQiOiIyNDgiLCJHcm91cE5hbWUiOm51bGwsIlN0YXJ0RGF0ZSI6IjIwMjItMDItMTRUMDA6MDA6MDAiLCJFbmREYXRlIjoiMjAyMi0wNi0zMFQyMzo1OTowMCIsIlBlcmNlbnRhZ2VDb21wbGV0ZSI6NTUuMCwiU3R5bGUiOnsiJGlkIjoiMjQ5IiwiU2hhcGUiOjgsIlNoYXBlVGhpY2tuZXNzIjoxLCJEdXJhdGlvbkZvcm1hdCI6MCwiSW5jbHVkZU5vbldvcmtpbmdEYXlzSW5EdXJhdGlvbiI6ZmFsc2UsIlBlcmNlbnRhZ2VDb21wbGV0ZVN0eWxlIjp7IiRpZCI6IjI1MCIsIkZvbnRTZXR0aW5ncyI6eyIkaWQiOiIyNTEiLCJGb250U2l6ZSI6OSwiRm9udE5hbWUiOiJDYWxpYnJpIiwiSXNCb2xkIjpmYWxzZSwiSXNJdGFsaWMiOmZhbHNlLCJJc1VuZGVybGluZWQiOmZhbHNlLCJQYXJlbnRTdHlsZSI6bnVsbH0sIkF1dG9TaXplIjowLCJGb3JlZ3JvdW5kIjp7IiRpZCI6IjI1MiIsIkNvbG9yIjp7IiRpZCI6IjI1My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cmVmIjoiMTE3In0sIlBhZGRpbmciOnsiJHJlZiI6IjExOCJ9LCJCYWNrZ3JvdW5kIjp7IiRpZCI6IjI1NCIsIkNvbG9yIjp7IiRpZCI6IjI1NSIsIkEiOjg5LCJSIjo5NCwiRyI6OTQsIkIiOjk0fX0sIklzVmlzaWJsZSI6dHJ1ZSwiV2lkdGgiOjAuMCwiSGVpZ2h0IjowLjAsIkJvcmRlclN0eWxlIjp7IiRpZCI6IjI1NiIsIkxpbmVDb2xvciI6bnVsbCwiTGluZVdlaWdodCI6MC4wLCJMaW5lVHlwZSI6MCwiUGFyZW50U3R5bGUiOm51bGx9LCJQYXJlbnRTdHlsZSI6bnVsbH0sIkR1cmF0aW9uU3R5bGUiOnsiJGlkIjoiMjU3IiwiRm9udFNldHRpbmdzIjp7IiRpZCI6IjI1OCIsIkZvbnRTaXplIjoxMCwiRm9udE5hbWUiOiJDYWxpYnJpIiwiSXNCb2xkIjpmYWxzZSwiSXNJdGFsaWMiOmZhbHNlLCJJc1VuZGVybGluZWQiOmZhbHNlLCJQYXJlbnRTdHlsZSI6bnVsbH0sIkF1dG9TaXplIjowLCJGb3JlZ3JvdW5kIjp7IiRpZCI6IjI1OSIsIkNvbG9yIjp7IiRyZWYiOiIxMjMifX0sIk1heFdpZHRoIjoyMDAuMCwiTWF4SGVpZ2h0IjoiSW5maW5pdHkiLCJTbWFydEZvcmVncm91bmRJc0FjdGl2ZSI6ZmFsc2UsIkhvcml6b250YWxBbGlnbm1lbnQiOjAsIlZlcnRpY2FsQWxpZ25tZW50IjowLCJTbWFydEZvcmVncm91bmQiOm51bGwsIkJhY2tncm91bmRGaWxsVHlwZSI6MCwiTWFyZ2luIjp7IiRyZWYiOiIxMjQifSwiUGFkZGluZyI6eyIkcmVmIjoiMTI1In0sIkJhY2tncm91bmQiOnsiJHJlZiI6IjEyNiJ9LCJJc1Zpc2libGUiOnRydWUsIldpZHRoIjowLjAsIkhlaWdodCI6MC4wLCJCb3JkZXJTdHlsZSI6eyIkaWQiOiIyNjAiLCJMaW5lQ29sb3IiOm51bGwsIkxpbmVXZWlnaHQiOjAuMCwiTGluZVR5cGUiOjAsIlBhcmVudFN0eWxlIjpudWxsfSwiUGFyZW50U3R5bGUiOm51bGx9LCJIb3Jpem9udGFsQ29ubmVjdG9yU3R5bGUiOnsiJGlkIjoiMjYxIiwiTGluZUNvbG9yIjp7IiRyZWYiOiIxMjgifSwiTGluZVdlaWdodCI6MS4wLCJMaW5lVHlwZSI6MCwiUGFyZW50U3R5bGUiOm51bGx9LCJWZXJ0aWNhbENvbm5lY3RvclN0eWxlIjp7IiRpZCI6IjI2MiIsIkxpbmVDb2xvciI6eyIkcmVmIjoiMTMxIn0sIkxpbmVXZWlnaHQiOjEuMCwiTGluZVR5cGUiOjAsIlBhcmVudFN0eWxlIjpudWxsfSwiTWFyZ2luIjpudWxsLCJTdGFydERhdGVQb3NpdGlvbiI6MywiRW5kRGF0ZVBvc2l0aW9uIjo0LCJEYXRlSXNWaXNpYmxlIjp0cnVlLCJUaXRsZVBvc2l0aW9uIjoyLCJEdXJhdGlvblBvc2l0aW9uIjo2LCJQZXJjZW50YWdlQ29tcGxldGVkUG9zaXRpb24iOjIsIlNwYWNpbmciOjUsIklzQmVsb3dUaW1lYmFuZCI6dHJ1ZSwiUGVyY2VudGFnZUNvbXBsZXRlU2hhcGVPcGFjaXR5IjozNSwiU2hhcGVTdHlsZSI6eyIkaWQiOiIyNjMiLCJNYXJnaW4iOnsiJHJlZiI6IjEzNCJ9LCJQYWRkaW5nIjp7IiRyZWYiOiIxMzUifSwiQmFja2dyb3VuZCI6eyIkaWQiOiIyNjQiLCJDb2xvciI6eyIkaWQiOiIyNjUiLCJBIjoyNTUsIlIiOjIzNywiRyI6MTI1LCJCIjo0OX19LCJJc1Zpc2libGUiOnRydWUsIldpZHRoIjoyNTYuMCwiSGVpZ2h0IjoxNi4wLCJCb3JkZXJTdHlsZSI6eyIkaWQiOiIyNjYiLCJMaW5lQ29sb3IiOnsiJHJlZiI6IjIyNyJ9LCJMaW5lV2VpZ2h0IjowLjAsIkxpbmVUeXBlIjowLCJQYXJlbnRTdHlsZSI6bnVsbH0sIlBhcmVudFN0eWxlIjpudWxsfSwiVGl0bGVTdHlsZSI6eyIkaWQiOiIyNjciLCJGb250U2V0dGluZ3MiOnsiJGlkIjoiMjY4IiwiRm9udFNpemUiOjEwLCJGb250TmFtZSI6IkNhbGlicmkiLCJJc0JvbGQiOnRydWUsIklzSXRhbGljIjpmYWxzZSwiSXNVbmRlcmxpbmVkIjpmYWxzZSwiUGFyZW50U3R5bGUiOm51bGx9LCJBdXRvU2l6ZSI6MCwiRm9yZWdyb3VuZCI6eyIkaWQiOiIyNjkiLCJDb2xvciI6eyIkaWQiOiIyNzAiLCJBIjoyNTUsIlIiOjI1NSwiRyI6MjU1LCJCIjoyNTV9fSwiTWF4V2lkdGgiOjE5OC4yNDA0Nzg1MTU2MjUsIk1heEhlaWdodCI6IkluZmluaXR5IiwiU21hcnRGb3JlZ3JvdW5kSXNBY3RpdmUiOmZhbHNlLCJIb3Jpem9udGFsQWxpZ25tZW50IjoxLCJWZXJ0aWNhbEFsaWdubWVudCI6MCwiU21hcnRGb3JlZ3JvdW5kIjpudWxsLCJCYWNrZ3JvdW5kRmlsbFR5cGUiOjAsIk1hcmdpbiI6eyIkcmVmIjoiMTQ1In0sIlBhZGRpbmciOnsiJHJlZiI6IjE0NiJ9LCJCYWNrZ3JvdW5kIjp7IiRpZCI6IjI3MSIsIkNvbG9yIjp7IiRpZCI6IjI3MiIsIkEiOjAsIlIiOjI1NSwiRyI6MjU1LCJCIjoyNTV9fSwiSXNWaXNpYmxlIjp0cnVlLCJXaWR0aCI6MC4wLCJIZWlnaHQiOjAuMCwiQm9yZGVyU3R5bGUiOnsiJGlkIjoiMjczIiwiTGluZUNvbG9yIjpudWxsLCJMaW5lV2VpZ2h0IjowLjAsIkxpbmVUeXBlIjowLCJQYXJlbnRTdHlsZSI6bnVsbH0sIlBhcmVudFN0eWxlIjpudWxsfSwiRGF0ZVN0eWxlIjp7IiRpZCI6IjI3NCIsIkZvbnRTZXR0aW5ncyI6eyIkaWQiOiIyNzUiLCJGb250U2l6ZSI6OSwiRm9udE5hbWUiOiJDYWxpYnJpIiwiSXNCb2xkIjpmYWxzZSwiSXNJdGFsaWMiOmZhbHNlLCJJc1VuZGVybGluZWQiOmZhbHNlLCJQYXJlbnRTdHlsZSI6bnVsbH0sIkF1dG9TaXplIjowLCJGb3JlZ3JvdW5kIjp7IiRpZCI6IjI3NiIsIkNvbG9yIjp7IiRpZCI6IjI3N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E1MiJ9LCJQYWRkaW5nIjp7IiRyZWYiOiIxNTMifSwiQmFja2dyb3VuZCI6eyIkaWQiOiIyNzgiLCJDb2xvciI6eyIkaWQiOiIyNzkiLCJBIjowLCJSIjoyNTUsIkciOjI1NSwiQiI6MjU1fX0sIklzVmlzaWJsZSI6dHJ1ZSwiV2lkdGgiOjAuMCwiSGVpZ2h0IjowLjAsIkJvcmRlclN0eWxlIjp7IiRpZCI6IjI4MCIsIkxpbmVDb2xvciI6bnVsbCwiTGluZVdlaWdodCI6MC4wLCJMaW5lVHlwZSI6MCwiUGFyZW50U3R5bGUiOm51bGx9LCJQYXJlbnRTdHlsZSI6bnVsbH0sIkRhdGVGb3JtYXQiOnsiJHJlZiI6IjI0MyJ9LCJXZWVrTnVtYmVyaW5nIjp7IiRpZCI6IjI4MSIsIkZvcm1hdCI6MCwiSXNWaXNpYmxlIjpmYWxzZSwiTGFzdEtub3duVmlzaWJpbGl0eVN0YXRlIjpmYWxzZX0sIklzVmlzaWJsZSI6dHJ1ZSwiUGFyZW50U3R5bGUiOm51bGx9LCJJbmRleCI6MSwiU21hcnREdXJhdGlvbkFjdGl2YXRlZCI6ZmFsc2UsIkRhdGVGb3JtYXQiOnsiJHJlZiI6IjI0MyJ9LCJXZWVrTnVtYmVyaW5nIjp7IiRpZCI6IjI4MiIsIkZvcm1hdCI6MCwiSXNWaXNpYmxlIjpmYWxzZSwiTGFzdEtub3duVmlzaWJpbGl0eVN0YXRlIjpmYWxzZX0sIklkIjoiY2JiZjIzZjMtNzJiNy00MmQxLTk2MzctNDI5MGQwNTA2M2FhIiwiSW1wb3J0SWQiOm51bGwsIlRpdGxlIjoiQ29uY3JldGUiLCJOb3RlIjpudWxsLCJIeXBlcmxpbmsiOnsiJGlkIjoiMjgzIiwiQWRkcmVzcyI6bnVsbCwiU3ViQWRkcmVzcyI6bnVsbH0sIklzQ2hhbmdlZCI6ZmFsc2UsIklzTmV3IjpmYWxzZX0seyIkaWQiOiIyODQiLCJHcm91cE5hbWUiOm51bGwsIlN0YXJ0RGF0ZSI6IjIwMjItMDMtMDFUMDA6MDA6MDAiLCJFbmREYXRlIjoiMjAyMi0xMC0zMVQyMzo1OTowMCIsIlBlcmNlbnRhZ2VDb21wbGV0ZSI6MjAuMCwiU3R5bGUiOnsiJGlkIjoiMjg1IiwiU2hhcGUiOjgsIlNoYXBlVGhpY2tuZXNzIjoxLCJEdXJhdGlvbkZvcm1hdCI6MCwiSW5jbHVkZU5vbldvcmtpbmdEYXlzSW5EdXJhdGlvbiI6ZmFsc2UsIlBlcmNlbnRhZ2VDb21wbGV0ZVN0eWxlIjp7IiRpZCI6IjI4NiIsIkZvbnRTZXR0aW5ncyI6eyIkaWQiOiIyODciLCJGb250U2l6ZSI6OSwiRm9udE5hbWUiOiJDYWxpYnJpIiwiSXNCb2xkIjpmYWxzZSwiSXNJdGFsaWMiOmZhbHNlLCJJc1VuZGVybGluZWQiOmZhbHNlLCJQYXJlbnRTdHlsZSI6bnVsbH0sIkF1dG9TaXplIjowLCJGb3JlZ3JvdW5kIjp7IiRpZCI6IjI4OCIsIkNvbG9yIjp7IiRpZCI6IjI4O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cmVmIjoiMTE3In0sIlBhZGRpbmciOnsiJHJlZiI6IjExOCJ9LCJCYWNrZ3JvdW5kIjp7IiRpZCI6IjI5MCIsIkNvbG9yIjp7IiRpZCI6IjI5MSIsIkEiOjg5LCJSIjowLCJHIjowLCJCIjowfX0sIklzVmlzaWJsZSI6dHJ1ZSwiV2lkdGgiOjAuMCwiSGVpZ2h0IjowLjAsIkJvcmRlclN0eWxlIjp7IiRpZCI6IjI5MiIsIkxpbmVDb2xvciI6bnVsbCwiTGluZVdlaWdodCI6MC4wLCJMaW5lVHlwZSI6MCwiUGFyZW50U3R5bGUiOm51bGx9LCJQYXJlbnRTdHlsZSI6bnVsbH0sIkR1cmF0aW9uU3R5bGUiOnsiJGlkIjoiMjkzIiwiRm9udFNldHRpbmdzIjp7IiRpZCI6IjI5NCIsIkZvbnRTaXplIjoxMCwiRm9udE5hbWUiOiJDYWxpYnJpIiwiSXNCb2xkIjpmYWxzZSwiSXNJdGFsaWMiOmZhbHNlLCJJc1VuZGVybGluZWQiOmZhbHNlLCJQYXJlbnRTdHlsZSI6bnVsbH0sIkF1dG9TaXplIjowLCJGb3JlZ3JvdW5kIjp7IiRpZCI6IjI5NSIsIkNvbG9yIjp7IiRyZWYiOiIxMjMifX0sIk1heFdpZHRoIjoyMDAuMCwiTWF4SGVpZ2h0IjoiSW5maW5pdHkiLCJTbWFydEZvcmVncm91bmRJc0FjdGl2ZSI6ZmFsc2UsIkhvcml6b250YWxBbGlnbm1lbnQiOjAsIlZlcnRpY2FsQWxpZ25tZW50IjowLCJTbWFydEZvcmVncm91bmQiOm51bGwsIkJhY2tncm91bmRGaWxsVHlwZSI6MCwiTWFyZ2luIjp7IiRyZWYiOiIxMjQifSwiUGFkZGluZyI6eyIkcmVmIjoiMTI1In0sIkJhY2tncm91bmQiOnsiJHJlZiI6IjEyNiJ9LCJJc1Zpc2libGUiOnRydWUsIldpZHRoIjowLjAsIkhlaWdodCI6MC4wLCJCb3JkZXJTdHlsZSI6eyIkaWQiOiIyOTYiLCJMaW5lQ29sb3IiOm51bGwsIkxpbmVXZWlnaHQiOjAuMCwiTGluZVR5cGUiOjAsIlBhcmVudFN0eWxlIjpudWxsfSwiUGFyZW50U3R5bGUiOm51bGx9LCJIb3Jpem9udGFsQ29ubmVjdG9yU3R5bGUiOnsiJGlkIjoiMjk3IiwiTGluZUNvbG9yIjp7IiRyZWYiOiIxMjgifSwiTGluZVdlaWdodCI6MS4wLCJMaW5lVHlwZSI6MCwiUGFyZW50U3R5bGUiOm51bGx9LCJWZXJ0aWNhbENvbm5lY3RvclN0eWxlIjp7IiRpZCI6IjI5OCIsIkxpbmVDb2xvciI6eyIkcmVmIjoiMTMxIn0sIkxpbmVXZWlnaHQiOjEuMCwiTGluZVR5cGUiOjAsIlBhcmVudFN0eWxlIjpudWxsfSwiTWFyZ2luIjpudWxsLCJTdGFydERhdGVQb3NpdGlvbiI6MywiRW5kRGF0ZVBvc2l0aW9uIjo0LCJEYXRlSXNWaXNpYmxlIjp0cnVlLCJUaXRsZVBvc2l0aW9uIjoyLCJEdXJhdGlvblBvc2l0aW9uIjo2LCJQZXJjZW50YWdlQ29tcGxldGVkUG9zaXRpb24iOjIsIlNwYWNpbmciOjUsIklzQmVsb3dUaW1lYmFuZCI6dHJ1ZSwiUGVyY2VudGFnZUNvbXBsZXRlU2hhcGVPcGFjaXR5IjozNSwiU2hhcGVTdHlsZSI6eyIkaWQiOiIyOTkiLCJNYXJnaW4iOnsiJHJlZiI6IjEzNCJ9LCJQYWRkaW5nIjp7IiRyZWYiOiIxMzUifSwiQmFja2dyb3VuZCI6eyIkaWQiOiIzMDAiLCJDb2xvciI6eyIkaWQiOiIzMDEiLCJBIjoyNTUsIlIiOjIzNywiRyI6MTI1LCJCIjo0OX19LCJJc1Zpc2libGUiOnRydWUsIldpZHRoIjo0NTguMCwiSGVpZ2h0IjoxNi4wLCJCb3JkZXJTdHlsZSI6eyIkaWQiOiIzMDIiLCJMaW5lQ29sb3IiOnsiJHJlZiI6IjIyNyJ9LCJMaW5lV2VpZ2h0IjowLjAsIkxpbmVUeXBlIjowLCJQYXJlbnRTdHlsZSI6bnVsbH0sIlBhcmVudFN0eWxlIjpudWxsfSwiVGl0bGVTdHlsZSI6eyIkaWQiOiIzMDMiLCJGb250U2V0dGluZ3MiOnsiJGlkIjoiMzA0IiwiRm9udFNpemUiOjEwLCJGb250TmFtZSI6IkNhbGlicmkiLCJJc0JvbGQiOnRydWUsIklzSXRhbGljIjpmYWxzZSwiSXNVbmRlcmxpbmVkIjpmYWxzZSwiUGFyZW50U3R5bGUiOm51bGx9LCJBdXRvU2l6ZSI6MCwiRm9yZWdyb3VuZCI6eyIkaWQiOiIzMDUiLCJDb2xvciI6eyIkaWQiOiIzMDYiLCJBIjoyNTUsIlIiOjI1NSwiRyI6MjU1LCJCIjoyNTV9fSwiTWF4V2lkdGgiOjE5OC4yNDA0Nzg1MTU2MjUsIk1heEhlaWdodCI6IkluZmluaXR5IiwiU21hcnRGb3JlZ3JvdW5kSXNBY3RpdmUiOmZhbHNlLCJIb3Jpem9udGFsQWxpZ25tZW50IjoxLCJWZXJ0aWNhbEFsaWdubWVudCI6MCwiU21hcnRGb3JlZ3JvdW5kIjpudWxsLCJCYWNrZ3JvdW5kRmlsbFR5cGUiOjAsIk1hcmdpbiI6eyIkcmVmIjoiMTQ1In0sIlBhZGRpbmciOnsiJHJlZiI6IjE0NiJ9LCJCYWNrZ3JvdW5kIjp7IiRpZCI6IjMwNyIsIkNvbG9yIjp7IiRpZCI6IjMwOCIsIkEiOjAsIlIiOjI1NSwiRyI6MjU1LCJCIjoyNTV9fSwiSXNWaXNpYmxlIjp0cnVlLCJXaWR0aCI6MC4wLCJIZWlnaHQiOjAuMCwiQm9yZGVyU3R5bGUiOnsiJGlkIjoiMzA5IiwiTGluZUNvbG9yIjpudWxsLCJMaW5lV2VpZ2h0IjowLjAsIkxpbmVUeXBlIjowLCJQYXJlbnRTdHlsZSI6bnVsbH0sIlBhcmVudFN0eWxlIjpudWxsfSwiRGF0ZVN0eWxlIjp7IiRpZCI6IjMxMCIsIkZvbnRTZXR0aW5ncyI6eyIkaWQiOiIzMTEiLCJGb250U2l6ZSI6OSwiRm9udE5hbWUiOiJDYWxpYnJpIiwiSXNCb2xkIjpmYWxzZSwiSXNJdGFsaWMiOmZhbHNlLCJJc1VuZGVybGluZWQiOmZhbHNlLCJQYXJlbnRTdHlsZSI6bnVsbH0sIkF1dG9TaXplIjowLCJGb3JlZ3JvdW5kIjp7IiRpZCI6IjMxMiIsIkNvbG9yIjp7IiRpZCI6IjMxM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E1MiJ9LCJQYWRkaW5nIjp7IiRyZWYiOiIxNTMifSwiQmFja2dyb3VuZCI6eyIkaWQiOiIzMTQiLCJDb2xvciI6eyIkaWQiOiIzMTUiLCJBIjowLCJSIjoyNTUsIkciOjI1NSwiQiI6MjU1fX0sIklzVmlzaWJsZSI6dHJ1ZSwiV2lkdGgiOjAuMCwiSGVpZ2h0IjowLjAsIkJvcmRlclN0eWxlIjp7IiRpZCI6IjMxNiIsIkxpbmVDb2xvciI6bnVsbCwiTGluZVdlaWdodCI6MC4wLCJMaW5lVHlwZSI6MCwiUGFyZW50U3R5bGUiOm51bGx9LCJQYXJlbnRTdHlsZSI6bnVsbH0sIkRhdGVGb3JtYXQiOnsiJHJlZiI6IjI0MyJ9LCJXZWVrTnVtYmVyaW5nIjp7IiRpZCI6IjMxNyIsIkZvcm1hdCI6MCwiSXNWaXNpYmxlIjpmYWxzZSwiTGFzdEtub3duVmlzaWJpbGl0eVN0YXRlIjpmYWxzZX0sIklzVmlzaWJsZSI6dHJ1ZSwiUGFyZW50U3R5bGUiOm51bGx9LCJJbmRleCI6MiwiU21hcnREdXJhdGlvbkFjdGl2YXRlZCI6ZmFsc2UsIkRhdGVGb3JtYXQiOnsiJHJlZiI6IjI0MyJ9LCJXZWVrTnVtYmVyaW5nIjp7IiRpZCI6IjMxOCIsIkZvcm1hdCI6MCwiSXNWaXNpYmxlIjpmYWxzZSwiTGFzdEtub3duVmlzaWJpbGl0eVN0YXRlIjpmYWxzZX0sIklkIjoiMWFmNDllN2ItZTBkZi00ZmY3LWE2NzUtOTUxMDM1MThlY2ZjIiwiSW1wb3J0SWQiOm51bGwsIlRpdGxlIjoiTWV0YWxzIiwiTm90ZSI6bnVsbCwiSHlwZXJsaW5rIjp7IiRpZCI6IjMxOSIsIkFkZHJlc3MiOm51bGwsIlN1YkFkZHJlc3MiOm51bGx9LCJJc0NoYW5nZWQiOmZhbHNlLCJJc05ldyI6ZmFsc2V9LHsiJGlkIjoiMzIwIiwiR3JvdXBOYW1lIjpudWxsLCJTdGFydERhdGUiOiIyMDIyLTAzLTAxVDAwOjAwOjAwIiwiRW5kRGF0ZSI6IjIwMjItMTAtMzFUMjM6NTk6MDAiLCJQZXJjZW50YWdlQ29tcGxldGUiOjI1LjAsIlN0eWxlIjp7IiRpZCI6IjMyMSIsIlNoYXBlIjo4LCJTaGFwZVRoaWNrbmVzcyI6MSwiRHVyYXRpb25Gb3JtYXQiOjAsIkluY2x1ZGVOb25Xb3JraW5nRGF5c0luRHVyYXRpb24iOmZhbHNlLCJQZXJjZW50YWdlQ29tcGxldGVTdHlsZSI6eyIkaWQiOiIzMjIiLCJGb250U2V0dGluZ3MiOnsiJGlkIjoiMzIzIiwiRm9udFNpemUiOjksIkZvbnROYW1lIjoiQ2FsaWJyaSIsIklzQm9sZCI6ZmFsc2UsIklzSXRhbGljIjpmYWxzZSwiSXNVbmRlcmxpbmVkIjpmYWxzZSwiUGFyZW50U3R5bGUiOm51bGx9LCJBdXRvU2l6ZSI6MCwiRm9yZWdyb3VuZCI6eyIkaWQiOiIzMjQiLCJDb2xvciI6eyIkaWQiOiIzMjU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HJlZiI6IjExNyJ9LCJQYWRkaW5nIjp7IiRyZWYiOiIxMTgifSwiQmFja2dyb3VuZCI6eyIkaWQiOiIzMjYiLCJDb2xvciI6eyIkcmVmIjoiMjkxIn19LCJJc1Zpc2libGUiOnRydWUsIldpZHRoIjowLjAsIkhlaWdodCI6MC4wLCJCb3JkZXJTdHlsZSI6eyIkaWQiOiIzMjciLCJMaW5lQ29sb3IiOm51bGwsIkxpbmVXZWlnaHQiOjAuMCwiTGluZVR5cGUiOjAsIlBhcmVudFN0eWxlIjpudWxsfSwiUGFyZW50U3R5bGUiOm51bGx9LCJEdXJhdGlvblN0eWxlIjp7IiRpZCI6IjMyOCIsIkZvbnRTZXR0aW5ncyI6eyIkaWQiOiIzMjkiLCJGb250U2l6ZSI6MTAsIkZvbnROYW1lIjoiQ2FsaWJyaSIsIklzQm9sZCI6ZmFsc2UsIklzSXRhbGljIjpmYWxzZSwiSXNVbmRlcmxpbmVkIjpmYWxzZSwiUGFyZW50U3R5bGUiOm51bGx9LCJBdXRvU2l6ZSI6MCwiRm9yZWdyb3VuZCI6eyIkaWQiOiIzMzAiLCJDb2xvciI6eyIkcmVmIjoiMTIzIn19LCJNYXhXaWR0aCI6MjAwLjAsIk1heEhlaWdodCI6IkluZmluaXR5IiwiU21hcnRGb3JlZ3JvdW5kSXNBY3RpdmUiOmZhbHNlLCJIb3Jpem9udGFsQWxpZ25tZW50IjowLCJWZXJ0aWNhbEFsaWdubWVudCI6MCwiU21hcnRGb3JlZ3JvdW5kIjpudWxsLCJCYWNrZ3JvdW5kRmlsbFR5cGUiOjAsIk1hcmdpbiI6eyIkcmVmIjoiMTI0In0sIlBhZGRpbmciOnsiJHJlZiI6IjEyNSJ9LCJCYWNrZ3JvdW5kIjp7IiRyZWYiOiIxMjYifSwiSXNWaXNpYmxlIjp0cnVlLCJXaWR0aCI6MC4wLCJIZWlnaHQiOjAuMCwiQm9yZGVyU3R5bGUiOnsiJGlkIjoiMzMxIiwiTGluZUNvbG9yIjpudWxsLCJMaW5lV2VpZ2h0IjowLjAsIkxpbmVUeXBlIjowLCJQYXJlbnRTdHlsZSI6bnVsbH0sIlBhcmVudFN0eWxlIjpudWxsfSwiSG9yaXpvbnRhbENvbm5lY3RvclN0eWxlIjp7IiRpZCI6IjMzMiIsIkxpbmVDb2xvciI6eyIkcmVmIjoiMTI4In0sIkxpbmVXZWlnaHQiOjEuMCwiTGluZVR5cGUiOjAsIlBhcmVudFN0eWxlIjpudWxsfSwiVmVydGljYWxDb25uZWN0b3JTdHlsZSI6eyIkaWQiOiIzMzMiLCJMaW5lQ29sb3IiOnsiJHJlZiI6IjEzMSJ9LCJMaW5lV2VpZ2h0IjoxLjAsIkxpbmVUeXBlIjowLCJQYXJlbnRTdHlsZSI6bnVsbH0sIk1hcmdpbiI6bnVsbCwiU3RhcnREYXRlUG9zaXRpb24iOjMsIkVuZERhdGVQb3NpdGlvbiI6NCwiRGF0ZUlzVmlzaWJsZSI6dHJ1ZSwiVGl0bGVQb3NpdGlvbiI6MiwiRHVyYXRpb25Qb3NpdGlvbiI6NiwiUGVyY2VudGFnZUNvbXBsZXRlZFBvc2l0aW9uIjoyLCJTcGFjaW5nIjo1LCJJc0JlbG93VGltZWJhbmQiOnRydWUsIlBlcmNlbnRhZ2VDb21wbGV0ZVNoYXBlT3BhY2l0eSI6MzUsIlNoYXBlU3R5bGUiOnsiJGlkIjoiMzM0IiwiTWFyZ2luIjp7IiRyZWYiOiIxMzQifSwiUGFkZGluZyI6eyIkcmVmIjoiMTM1In0sIkJhY2tncm91bmQiOnsiJGlkIjoiMzM1IiwiQ29sb3IiOnsiJGlkIjoiMzM2IiwiQSI6MjU1LCJSIjoyMzcsIkciOjEyNSwiQiI6NDl9fSwiSXNWaXNpYmxlIjp0cnVlLCJXaWR0aCI6NDU4LjAsIkhlaWdodCI6MTYuMCwiQm9yZGVyU3R5bGUiOnsiJGlkIjoiMzM3IiwiTGluZUNvbG9yIjp7IiRyZWYiOiIyMjcifSwiTGluZVdlaWdodCI6MC4wLCJMaW5lVHlwZSI6MCwiUGFyZW50U3R5bGUiOm51bGx9LCJQYXJlbnRTdHlsZSI6bnVsbH0sIlRpdGxlU3R5bGUiOnsiJGlkIjoiMzM4IiwiRm9udFNldHRpbmdzIjp7IiRpZCI6IjMzOSIsIkZvbnRTaXplIjoxMCwiRm9udE5hbWUiOiJDYWxpYnJpIiwiSXNCb2xkIjp0cnVlLCJJc0l0YWxpYyI6ZmFsc2UsIklzVW5kZXJsaW5lZCI6ZmFsc2UsIlBhcmVudFN0eWxlIjpudWxsfSwiQXV0b1NpemUiOjAsIkZvcmVncm91bmQiOnsiJGlkIjoiMzQwIiwiQ29sb3IiOnsiJGlkIjoiMzQxIiwiQSI6MjU1LCJSIjoyNTUsIkciOjI1NSwiQiI6MjU1fX0sIk1heFdpZHRoIjoxOTguMjQwNDc4NTE1NjI1LCJNYXhIZWlnaHQiOiJJbmZpbml0eSIsIlNtYXJ0Rm9yZWdyb3VuZElzQWN0aXZlIjpmYWxzZSwiSG9yaXpvbnRhbEFsaWdubWVudCI6MSwiVmVydGljYWxBbGlnbm1lbnQiOjAsIlNtYXJ0Rm9yZWdyb3VuZCI6bnVsbCwiQmFja2dyb3VuZEZpbGxUeXBlIjowLCJNYXJnaW4iOnsiJHJlZiI6IjE0NSJ9LCJQYWRkaW5nIjp7IiRyZWYiOiIxNDYifSwiQmFja2dyb3VuZCI6eyIkaWQiOiIzNDIiLCJDb2xvciI6eyIkaWQiOiIzNDMiLCJBIjowLCJSIjoyNTUsIkciOjI1NSwiQiI6MjU1fX0sIklzVmlzaWJsZSI6dHJ1ZSwiV2lkdGgiOjAuMCwiSGVpZ2h0IjowLjAsIkJvcmRlclN0eWxlIjp7IiRpZCI6IjM0NCIsIkxpbmVDb2xvciI6bnVsbCwiTGluZVdlaWdodCI6MC4wLCJMaW5lVHlwZSI6MCwiUGFyZW50U3R5bGUiOm51bGx9LCJQYXJlbnRTdHlsZSI6bnVsbH0sIkRhdGVTdHlsZSI6eyIkaWQiOiIzNDUiLCJGb250U2V0dGluZ3MiOnsiJGlkIjoiMzQ2IiwiRm9udFNpemUiOjksIkZvbnROYW1lIjoiQ2FsaWJyaSIsIklzQm9sZCI6ZmFsc2UsIklzSXRhbGljIjpmYWxzZSwiSXNVbmRlcmxpbmVkIjpmYWxzZSwiUGFyZW50U3R5bGUiOm51bGx9LCJBdXRvU2l6ZSI6MCwiRm9yZWdyb3VuZCI6eyIkaWQiOiIzNDciLCJDb2xvciI6eyIkaWQiOiIzNDg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xNTIifSwiUGFkZGluZyI6eyIkcmVmIjoiMTUzIn0sIkJhY2tncm91bmQiOnsiJGlkIjoiMzQ5IiwiQ29sb3IiOnsiJGlkIjoiMzUwIiwiQSI6MCwiUiI6MjU1LCJHIjoyNTUsIkIiOjI1NX19LCJJc1Zpc2libGUiOnRydWUsIldpZHRoIjowLjAsIkhlaWdodCI6MC4wLCJCb3JkZXJTdHlsZSI6eyIkaWQiOiIzNTEiLCJMaW5lQ29sb3IiOm51bGwsIkxpbmVXZWlnaHQiOjAuMCwiTGluZVR5cGUiOjAsIlBhcmVudFN0eWxlIjpudWxsfSwiUGFyZW50U3R5bGUiOm51bGx9LCJEYXRlRm9ybWF0Ijp7IiRyZWYiOiIyNDMifSwiV2Vla051bWJlcmluZyI6eyIkaWQiOiIzNTIiLCJGb3JtYXQiOjAsIklzVmlzaWJsZSI6ZmFsc2UsIkxhc3RLbm93blZpc2liaWxpdHlTdGF0ZSI6ZmFsc2V9LCJJc1Zpc2libGUiOnRydWUsIlBhcmVudFN0eWxlIjpudWxsfSwiSW5kZXgiOjMsIlNtYXJ0RHVyYXRpb25BY3RpdmF0ZWQiOmZhbHNlLCJEYXRlRm9ybWF0Ijp7IiRyZWYiOiIyNDMifSwiV2Vla051bWJlcmluZyI6eyIkaWQiOiIzNTMiLCJGb3JtYXQiOjAsIklzVmlzaWJsZSI6ZmFsc2UsIkxhc3RLbm93blZpc2liaWxpdHlTdGF0ZSI6ZmFsc2V9LCJJZCI6IjhjZWUyN2YwLWY2YWMtNDkwMC05YjlkLTY0MWE2ZjZlMjgyMiIsIkltcG9ydElkIjpudWxsLCJUaXRsZSI6IlRoZXJtYWwgYW5kIG1vaXN0dXJlIHByb3RlY3Rpb24iLCJOb3RlIjpudWxsLCJIeXBlcmxpbmsiOnsiJGlkIjoiMzU0IiwiQWRkcmVzcyI6bnVsbCwiU3ViQWRkcmVzcyI6bnVsbH0sIklzQ2hhbmdlZCI6ZmFsc2UsIklzTmV3IjpmYWxzZX0seyIkaWQiOiIzNTUiLCJHcm91cE5hbWUiOm51bGwsIlN0YXJ0RGF0ZSI6IjIwMjItMDQtMDFUMDA6MDA6MDAiLCJFbmREYXRlIjoiMjAyMi0xMi0zMVQyMzo1OTowMCIsIlBlcmNlbnRhZ2VDb21wbGV0ZSI6MTAuMCwiU3R5bGUiOnsiJGlkIjoiMzU2IiwiU2hhcGUiOjgsIlNoYXBlVGhpY2tuZXNzIjoxLCJEdXJhdGlvbkZvcm1hdCI6MCwiSW5jbHVkZU5vbldvcmtpbmdEYXlzSW5EdXJhdGlvbiI6ZmFsc2UsIlBlcmNlbnRhZ2VDb21wbGV0ZVN0eWxlIjp7IiRpZCI6IjM1NyIsIkZvbnRTZXR0aW5ncyI6eyIkaWQiOiIzNTgiLCJGb250U2l6ZSI6OSwiRm9udE5hbWUiOiJDYWxpYnJpIiwiSXNCb2xkIjpmYWxzZSwiSXNJdGFsaWMiOmZhbHNlLCJJc1VuZGVybGluZWQiOmZhbHNlLCJQYXJlbnRTdHlsZSI6bnVsbH0sIkF1dG9TaXplIjowLCJGb3JlZ3JvdW5kIjp7IiRpZCI6IjM1OSIsIkNvbG9yIjp7IiRpZCI6IjM2MC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cmVmIjoiMTE3In0sIlBhZGRpbmciOnsiJHJlZiI6IjExOCJ9LCJCYWNrZ3JvdW5kIjp7IiRpZCI6IjM2MSIsIkNvbG9yIjp7IiRyZWYiOiIyOTEifX0sIklzVmlzaWJsZSI6dHJ1ZSwiV2lkdGgiOjAuMCwiSGVpZ2h0IjowLjAsIkJvcmRlclN0eWxlIjp7IiRpZCI6IjM2MiIsIkxpbmVDb2xvciI6bnVsbCwiTGluZVdlaWdodCI6MC4wLCJMaW5lVHlwZSI6MCwiUGFyZW50U3R5bGUiOm51bGx9LCJQYXJlbnRTdHlsZSI6bnVsbH0sIkR1cmF0aW9uU3R5bGUiOnsiJGlkIjoiMzYzIiwiRm9udFNldHRpbmdzIjp7IiRpZCI6IjM2NCIsIkZvbnRTaXplIjoxMCwiRm9udE5hbWUiOiJDYWxpYnJpIiwiSXNCb2xkIjpmYWxzZSwiSXNJdGFsaWMiOmZhbHNlLCJJc1VuZGVybGluZWQiOmZhbHNlLCJQYXJlbnRTdHlsZSI6bnVsbH0sIkF1dG9TaXplIjowLCJGb3JlZ3JvdW5kIjp7IiRpZCI6IjM2NSIsIkNvbG9yIjp7IiRyZWYiOiIxMjMifX0sIk1heFdpZHRoIjoyMDAuMCwiTWF4SGVpZ2h0IjoiSW5maW5pdHkiLCJTbWFydEZvcmVncm91bmRJc0FjdGl2ZSI6ZmFsc2UsIkhvcml6b250YWxBbGlnbm1lbnQiOjAsIlZlcnRpY2FsQWxpZ25tZW50IjowLCJTbWFydEZvcmVncm91bmQiOm51bGwsIkJhY2tncm91bmRGaWxsVHlwZSI6MCwiTWFyZ2luIjp7IiRyZWYiOiIxMjQifSwiUGFkZGluZyI6eyIkcmVmIjoiMTI1In0sIkJhY2tncm91bmQiOnsiJHJlZiI6IjEyNiJ9LCJJc1Zpc2libGUiOnRydWUsIldpZHRoIjowLjAsIkhlaWdodCI6MC4wLCJCb3JkZXJTdHlsZSI6eyIkaWQiOiIzNjYiLCJMaW5lQ29sb3IiOm51bGwsIkxpbmVXZWlnaHQiOjAuMCwiTGluZVR5cGUiOjAsIlBhcmVudFN0eWxlIjpudWxsfSwiUGFyZW50U3R5bGUiOm51bGx9LCJIb3Jpem9udGFsQ29ubmVjdG9yU3R5bGUiOnsiJGlkIjoiMzY3IiwiTGluZUNvbG9yIjp7IiRyZWYiOiIxMjgifSwiTGluZVdlaWdodCI6MS4wLCJMaW5lVHlwZSI6MCwiUGFyZW50U3R5bGUiOm51bGx9LCJWZXJ0aWNhbENvbm5lY3RvclN0eWxlIjp7IiRpZCI6IjM2OCIsIkxpbmVDb2xvciI6eyIkcmVmIjoiMTMxIn0sIkxpbmVXZWlnaHQiOjEuMCwiTGluZVR5cGUiOjAsIlBhcmVudFN0eWxlIjpudWxsfSwiTWFyZ2luIjpudWxsLCJTdGFydERhdGVQb3NpdGlvbiI6MywiRW5kRGF0ZVBvc2l0aW9uIjo0LCJEYXRlSXNWaXNpYmxlIjp0cnVlLCJUaXRsZVBvc2l0aW9uIjoyLCJEdXJhdGlvblBvc2l0aW9uIjo2LCJQZXJjZW50YWdlQ29tcGxldGVkUG9zaXRpb24iOjIsIlNwYWNpbmciOjUsIklzQmVsb3dUaW1lYmFuZCI6dHJ1ZSwiUGVyY2VudGFnZUNvbXBsZXRlU2hhcGVPcGFjaXR5IjozNSwiU2hhcGVTdHlsZSI6eyIkaWQiOiIzNjkiLCJNYXJnaW4iOnsiJHJlZiI6IjEzNCJ9LCJQYWRkaW5nIjp7IiRyZWYiOiIxMzUifSwiQmFja2dyb3VuZCI6eyIkaWQiOiIzNzAiLCJDb2xvciI6eyIkaWQiOiIzNzEiLCJBIjoyNTUsIlIiOjIzNywiRyI6MTI1LCJCIjo0OX19LCJJc1Zpc2libGUiOnRydWUsIldpZHRoIjo1MTQuMCwiSGVpZ2h0IjoxNi4wLCJCb3JkZXJTdHlsZSI6eyIkaWQiOiIzNzIiLCJMaW5lQ29sb3IiOnsiJHJlZiI6IjIyNyJ9LCJMaW5lV2VpZ2h0IjowLjAsIkxpbmVUeXBlIjowLCJQYXJlbnRTdHlsZSI6bnVsbH0sIlBhcmVudFN0eWxlIjpudWxsfSwiVGl0bGVTdHlsZSI6eyIkaWQiOiIzNzMiLCJGb250U2V0dGluZ3MiOnsiJGlkIjoiMzc0IiwiRm9udFNpemUiOjEwLCJGb250TmFtZSI6IkNhbGlicmkiLCJJc0JvbGQiOnRydWUsIklzSXRhbGljIjpmYWxzZSwiSXNVbmRlcmxpbmVkIjpmYWxzZSwiUGFyZW50U3R5bGUiOm51bGx9LCJBdXRvU2l6ZSI6MCwiRm9yZWdyb3VuZCI6eyIkaWQiOiIzNzUiLCJDb2xvciI6eyIkaWQiOiIzNzYiLCJBIjoyNTUsIlIiOjI1NSwiRyI6MjU1LCJCIjoyNTV9fSwiTWF4V2lkdGgiOjEwOS40NzYwNjY1ODkzNTU0NywiTWF4SGVpZ2h0IjoiSW5maW5pdHkiLCJTbWFydEZvcmVncm91bmRJc0FjdGl2ZSI6ZmFsc2UsIkhvcml6b250YWxBbGlnbm1lbnQiOjEsIlZlcnRpY2FsQWxpZ25tZW50IjowLCJTbWFydEZvcmVncm91bmQiOm51bGwsIkJhY2tncm91bmRGaWxsVHlwZSI6MCwiTWFyZ2luIjp7IiRyZWYiOiIxNDUifSwiUGFkZGluZyI6eyIkcmVmIjoiMTQ2In0sIkJhY2tncm91bmQiOnsiJGlkIjoiMzc3IiwiQ29sb3IiOnsiJGlkIjoiMzc4IiwiQSI6MCwiUiI6MjU1LCJHIjoyNTUsIkIiOjI1NX19LCJJc1Zpc2libGUiOnRydWUsIldpZHRoIjowLjAsIkhlaWdodCI6MC4wLCJCb3JkZXJTdHlsZSI6eyIkaWQiOiIzNzkiLCJMaW5lQ29sb3IiOm51bGwsIkxpbmVXZWlnaHQiOjAuMCwiTGluZVR5cGUiOjAsIlBhcmVudFN0eWxlIjpudWxsfSwiUGFyZW50U3R5bGUiOm51bGx9LCJEYXRlU3R5bGUiOnsiJGlkIjoiMzgwIiwiRm9udFNldHRpbmdzIjp7IiRpZCI6IjM4MSIsIkZvbnRTaXplIjo5LCJGb250TmFtZSI6IkNhbGlicmkiLCJJc0JvbGQiOmZhbHNlLCJJc0l0YWxpYyI6ZmFsc2UsIklzVW5kZXJsaW5lZCI6ZmFsc2UsIlBhcmVudFN0eWxlIjpudWxsfSwiQXV0b1NpemUiOjAsIkZvcmVncm91bmQiOnsiJGlkIjoiMzgyIiwiQ29sb3IiOnsiJGlkIjoiMzgz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TUyIn0sIlBhZGRpbmciOnsiJHJlZiI6IjE1MyJ9LCJCYWNrZ3JvdW5kIjp7IiRpZCI6IjM4NCIsIkNvbG9yIjp7IiRpZCI6IjM4NSIsIkEiOjAsIlIiOjI1NSwiRyI6MjU1LCJCIjoyNTV9fSwiSXNWaXNpYmxlIjp0cnVlLCJXaWR0aCI6MC4wLCJIZWlnaHQiOjAuMCwiQm9yZGVyU3R5bGUiOnsiJGlkIjoiMzg2IiwiTGluZUNvbG9yIjpudWxsLCJMaW5lV2VpZ2h0IjowLjAsIkxpbmVUeXBlIjowLCJQYXJlbnRTdHlsZSI6bnVsbH0sIlBhcmVudFN0eWxlIjpudWxsfSwiRGF0ZUZvcm1hdCI6eyIkcmVmIjoiMjQzIn0sIldlZWtOdW1iZXJpbmciOnsiJGlkIjoiMzg3IiwiRm9ybWF0IjowLCJJc1Zpc2libGUiOmZhbHNlLCJMYXN0S25vd25WaXNpYmlsaXR5U3RhdGUiOmZhbHNlfSwiSXNWaXNpYmxlIjp0cnVlLCJQYXJlbnRTdHlsZSI6bnVsbH0sIkluZGV4Ijo0LCJTbWFydER1cmF0aW9uQWN0aXZhdGVkIjpmYWxzZSwiRGF0ZUZvcm1hdCI6eyIkcmVmIjoiMjQzIn0sIldlZWtOdW1iZXJpbmciOnsiJGlkIjoiMzg4IiwiRm9ybWF0IjowLCJJc1Zpc2libGUiOmZhbHNlLCJMYXN0S25vd25WaXNpYmlsaXR5U3RhdGUiOmZhbHNlfSwiSWQiOiI1OTY2YThmYS1kNTkxLTQ0MjItOTMxMS0wMjFmMDBhODljOTUiLCJJbXBvcnRJZCI6bnVsbCwiVGl0bGUiOiJNZWNoYW5pY2FsIiwiTm90ZSI6bnVsbCwiSHlwZXJsaW5rIjp7IiRpZCI6IjM4OSIsIkFkZHJlc3MiOm51bGwsIlN1YkFkZHJlc3MiOm51bGx9LCJJc0NoYW5nZWQiOmZhbHNlLCJJc05ldyI6ZmFsc2V9LHsiJGlkIjoiMzkwIiwiR3JvdXBOYW1lIjpudWxsLCJTdGFydERhdGUiOiIyMDIyLTA0LTAxVDAwOjAwOjAwIiwiRW5kRGF0ZSI6IjIwMjItMTItMzFUMjM6NTk6MDAiLCJQZXJjZW50YWdlQ29tcGxldGUiOjEwLjAsIlN0eWxlIjp7IiRpZCI6IjM5MSIsIlNoYXBlIjo4LCJTaGFwZVRoaWNrbmVzcyI6MSwiRHVyYXRpb25Gb3JtYXQiOjAsIkluY2x1ZGVOb25Xb3JraW5nRGF5c0luRHVyYXRpb24iOmZhbHNlLCJQZXJjZW50YWdlQ29tcGxldGVTdHlsZSI6eyIkaWQiOiIzOTIiLCJGb250U2V0dGluZ3MiOnsiJGlkIjoiMzkzIiwiRm9udFNpemUiOjksIkZvbnROYW1lIjoiQ2FsaWJyaSIsIklzQm9sZCI6ZmFsc2UsIklzSXRhbGljIjpmYWxzZSwiSXNVbmRlcmxpbmVkIjpmYWxzZSwiUGFyZW50U3R5bGUiOm51bGx9LCJBdXRvU2l6ZSI6MCwiRm9yZWdyb3VuZCI6eyIkaWQiOiIzOTQiLCJDb2xvciI6eyIkaWQiOiIzOTU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HJlZiI6IjExNyJ9LCJQYWRkaW5nIjp7IiRyZWYiOiIxMTgifSwiQmFja2dyb3VuZCI6eyIkaWQiOiIzOTYiLCJDb2xvciI6eyIkcmVmIjoiMjkxIn19LCJJc1Zpc2libGUiOnRydWUsIldpZHRoIjowLjAsIkhlaWdodCI6MC4wLCJCb3JkZXJTdHlsZSI6eyIkaWQiOiIzOTciLCJMaW5lQ29sb3IiOm51bGwsIkxpbmVXZWlnaHQiOjAuMCwiTGluZVR5cGUiOjAsIlBhcmVudFN0eWxlIjpudWxsfSwiUGFyZW50U3R5bGUiOm51bGx9LCJEdXJhdGlvblN0eWxlIjp7IiRpZCI6IjM5OCIsIkZvbnRTZXR0aW5ncyI6eyIkaWQiOiIzOTkiLCJGb250U2l6ZSI6MTAsIkZvbnROYW1lIjoiQ2FsaWJyaSIsIklzQm9sZCI6ZmFsc2UsIklzSXRhbGljIjpmYWxzZSwiSXNVbmRlcmxpbmVkIjpmYWxzZSwiUGFyZW50U3R5bGUiOm51bGx9LCJBdXRvU2l6ZSI6MCwiRm9yZWdyb3VuZCI6eyIkaWQiOiI0MDAiLCJDb2xvciI6eyIkcmVmIjoiMTIzIn19LCJNYXhXaWR0aCI6MjAwLjAsIk1heEhlaWdodCI6IkluZmluaXR5IiwiU21hcnRGb3JlZ3JvdW5kSXNBY3RpdmUiOmZhbHNlLCJIb3Jpem9udGFsQWxpZ25tZW50IjowLCJWZXJ0aWNhbEFsaWdubWVudCI6MCwiU21hcnRGb3JlZ3JvdW5kIjpudWxsLCJCYWNrZ3JvdW5kRmlsbFR5cGUiOjAsIk1hcmdpbiI6eyIkcmVmIjoiMTI0In0sIlBhZGRpbmciOnsiJHJlZiI6IjEyNSJ9LCJCYWNrZ3JvdW5kIjp7IiRyZWYiOiIxMjYifSwiSXNWaXNpYmxlIjp0cnVlLCJXaWR0aCI6MC4wLCJIZWlnaHQiOjAuMCwiQm9yZGVyU3R5bGUiOnsiJGlkIjoiNDAxIiwiTGluZUNvbG9yIjpudWxsLCJMaW5lV2VpZ2h0IjowLjAsIkxpbmVUeXBlIjowLCJQYXJlbnRTdHlsZSI6bnVsbH0sIlBhcmVudFN0eWxlIjpudWxsfSwiSG9yaXpvbnRhbENvbm5lY3RvclN0eWxlIjp7IiRpZCI6IjQwMiIsIkxpbmVDb2xvciI6eyIkcmVmIjoiMTI4In0sIkxpbmVXZWlnaHQiOjEuMCwiTGluZVR5cGUiOjAsIlBhcmVudFN0eWxlIjpudWxsfSwiVmVydGljYWxDb25uZWN0b3JTdHlsZSI6eyIkaWQiOiI0MDMiLCJMaW5lQ29sb3IiOnsiJHJlZiI6IjEzMSJ9LCJMaW5lV2VpZ2h0IjoxLjAsIkxpbmVUeXBlIjowLCJQYXJlbnRTdHlsZSI6bnVsbH0sIk1hcmdpbiI6bnVsbCwiU3RhcnREYXRlUG9zaXRpb24iOjMsIkVuZERhdGVQb3NpdGlvbiI6NCwiRGF0ZUlzVmlzaWJsZSI6dHJ1ZSwiVGl0bGVQb3NpdGlvbiI6MiwiRHVyYXRpb25Qb3NpdGlvbiI6NiwiUGVyY2VudGFnZUNvbXBsZXRlZFBvc2l0aW9uIjoyLCJTcGFjaW5nIjo1LCJJc0JlbG93VGltZWJhbmQiOnRydWUsIlBlcmNlbnRhZ2VDb21wbGV0ZVNoYXBlT3BhY2l0eSI6MzUsIlNoYXBlU3R5bGUiOnsiJGlkIjoiNDA0IiwiTWFyZ2luIjp7IiRyZWYiOiIxMzQifSwiUGFkZGluZyI6eyIkcmVmIjoiMTM1In0sIkJhY2tncm91bmQiOnsiJGlkIjoiNDA1IiwiQ29sb3IiOnsiJGlkIjoiNDA2IiwiQSI6MjU1LCJSIjoyMzcsIkciOjEyNSwiQiI6NDl9fSwiSXNWaXNpYmxlIjp0cnVlLCJXaWR0aCI6NTE0LjAsIkhlaWdodCI6MTYuMCwiQm9yZGVyU3R5bGUiOnsiJGlkIjoiNDA3IiwiTGluZUNvbG9yIjp7IiRyZWYiOiIyMjcifSwiTGluZVdlaWdodCI6MC4wLCJMaW5lVHlwZSI6MCwiUGFyZW50U3R5bGUiOm51bGx9LCJQYXJlbnRTdHlsZSI6bnVsbH0sIlRpdGxlU3R5bGUiOnsiJGlkIjoiNDA4IiwiRm9udFNldHRpbmdzIjp7IiRpZCI6IjQwOSIsIkZvbnRTaXplIjoxMCwiRm9udE5hbWUiOiJDYWxpYnJpIiwiSXNCb2xkIjp0cnVlLCJJc0l0YWxpYyI6ZmFsc2UsIklzVW5kZXJsaW5lZCI6ZmFsc2UsIlBhcmVudFN0eWxlIjpudWxsfSwiQXV0b1NpemUiOjAsIkZvcmVncm91bmQiOnsiJGlkIjoiNDEwIiwiQ29sb3IiOnsiJGlkIjoiNDExIiwiQSI6MjU1LCJSIjoyNTUsIkciOjI1NSwiQiI6MjU1fX0sIk1heFdpZHRoIjoxMjQuMjcwMTU2ODYwMzUxNTYsIk1heEhlaWdodCI6IkluZmluaXR5IiwiU21hcnRGb3JlZ3JvdW5kSXNBY3RpdmUiOmZhbHNlLCJIb3Jpem9udGFsQWxpZ25tZW50IjoxLCJWZXJ0aWNhbEFsaWdubWVudCI6MCwiU21hcnRGb3JlZ3JvdW5kIjpudWxsLCJCYWNrZ3JvdW5kRmlsbFR5cGUiOjAsIk1hcmdpbiI6eyIkcmVmIjoiMTQ1In0sIlBhZGRpbmciOnsiJHJlZiI6IjE0NiJ9LCJCYWNrZ3JvdW5kIjp7IiRpZCI6IjQxMiIsIkNvbG9yIjp7IiRpZCI6IjQxMyIsIkEiOjAsIlIiOjI1NSwiRyI6MjU1LCJCIjoyNTV9fSwiSXNWaXNpYmxlIjp0cnVlLCJXaWR0aCI6MC4wLCJIZWlnaHQiOjAuMCwiQm9yZGVyU3R5bGUiOnsiJGlkIjoiNDE0IiwiTGluZUNvbG9yIjpudWxsLCJMaW5lV2VpZ2h0IjowLjAsIkxpbmVUeXBlIjowLCJQYXJlbnRTdHlsZSI6bnVsbH0sIlBhcmVudFN0eWxlIjpudWxsfSwiRGF0ZVN0eWxlIjp7IiRpZCI6IjQxNSIsIkZvbnRTZXR0aW5ncyI6eyIkaWQiOiI0MTYiLCJGb250U2l6ZSI6OSwiRm9udE5hbWUiOiJDYWxpYnJpIiwiSXNCb2xkIjpmYWxzZSwiSXNJdGFsaWMiOmZhbHNlLCJJc1VuZGVybGluZWQiOmZhbHNlLCJQYXJlbnRTdHlsZSI6bnVsbH0sIkF1dG9TaXplIjowLCJGb3JlZ3JvdW5kIjp7IiRpZCI6IjQxNyIsIkNvbG9yIjp7IiRpZCI6IjQxO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E1MiJ9LCJQYWRkaW5nIjp7IiRyZWYiOiIxNTMifSwiQmFja2dyb3VuZCI6eyIkaWQiOiI0MTkiLCJDb2xvciI6eyIkaWQiOiI0MjAiLCJBIjowLCJSIjoyNTUsIkciOjI1NSwiQiI6MjU1fX0sIklzVmlzaWJsZSI6dHJ1ZSwiV2lkdGgiOjAuMCwiSGVpZ2h0IjowLjAsIkJvcmRlclN0eWxlIjp7IiRpZCI6IjQyMSIsIkxpbmVDb2xvciI6bnVsbCwiTGluZVdlaWdodCI6MC4wLCJMaW5lVHlwZSI6MCwiUGFyZW50U3R5bGUiOm51bGx9LCJQYXJlbnRTdHlsZSI6bnVsbH0sIkRhdGVGb3JtYXQiOnsiJHJlZiI6IjI0MyJ9LCJXZWVrTnVtYmVyaW5nIjp7IiRpZCI6IjQyMiIsIkZvcm1hdCI6MCwiSXNWaXNpYmxlIjpmYWxzZSwiTGFzdEtub3duVmlzaWJpbGl0eVN0YXRlIjpmYWxzZX0sIklzVmlzaWJsZSI6dHJ1ZSwiUGFyZW50U3R5bGUiOm51bGx9LCJJbmRleCI6NSwiU21hcnREdXJhdGlvbkFjdGl2YXRlZCI6ZmFsc2UsIkRhdGVGb3JtYXQiOnsiJHJlZiI6IjI0MyJ9LCJXZWVrTnVtYmVyaW5nIjp7IiRpZCI6IjQyMyIsIkZvcm1hdCI6MCwiSXNWaXNpYmxlIjpmYWxzZSwiTGFzdEtub3duVmlzaWJpbGl0eVN0YXRlIjpmYWxzZX0sIklkIjoiNjQ5MWEwZGMtNWIwNS00MjY1LWI5MzktNmY2YTAzMDI5YTliIiwiSW1wb3J0SWQiOm51bGwsIlRpdGxlIjoiRWxlY3RyaWNhbCIsIk5vdGUiOm51bGwsIkh5cGVybGluayI6eyIkaWQiOiI0MjQiLCJBZGRyZXNzIjpudWxsLCJTdWJBZGRyZXNzIjpudWxsfSwiSXNDaGFuZ2VkIjpmYWxzZSwiSXNOZXciOmZhbHNlfSx7IiRpZCI6IjQyNSIsIkdyb3VwTmFtZSI6bnVsbCwiU3RhcnREYXRlIjoiMjAyMi0wNS0wMVQwMDowMDowMCIsIkVuZERhdGUiOiIyMDIyLTEyLTMxVDIzOjU5OjAwIiwiUGVyY2VudGFnZUNvbXBsZXRlIjpudWxsLCJTdHlsZSI6eyIkaWQiOiI0MjYiLCJTaGFwZSI6OCwiU2hhcGVUaGlja25lc3MiOjEsIkR1cmF0aW9uRm9ybWF0IjowLCJJbmNsdWRlTm9uV29ya2luZ0RheXNJbkR1cmF0aW9uIjpmYWxzZSwiUGVyY2VudGFnZUNvbXBsZXRlU3R5bGUiOnsiJGlkIjoiNDI3IiwiRm9udFNldHRpbmdzIjp7IiRpZCI6IjQyOCIsIkZvbnRTaXplIjo5LCJGb250TmFtZSI6IkNhbGlicmkiLCJJc0JvbGQiOmZhbHNlLCJJc0l0YWxpYyI6ZmFsc2UsIklzVW5kZXJsaW5lZCI6ZmFsc2UsIlBhcmVudFN0eWxlIjpudWxsfSwiQXV0b1NpemUiOjAsIkZvcmVncm91bmQiOnsiJGlkIjoiNDI5IiwiQ29sb3IiOnsiJGlkIjoiNDMw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yZWYiOiIxMTcifSwiUGFkZGluZyI6eyIkcmVmIjoiMTE4In0sIkJhY2tncm91bmQiOnsiJGlkIjoiNDMxIiwiQ29sb3IiOnsiJGlkIjoiNDMyIiwiQSI6ODksIlIiOjAsIkciOjAsIkIiOjB9fSwiSXNWaXNpYmxlIjp0cnVlLCJXaWR0aCI6MC4wLCJIZWlnaHQiOjAuMCwiQm9yZGVyU3R5bGUiOnsiJGlkIjoiNDMzIiwiTGluZUNvbG9yIjpudWxsLCJMaW5lV2VpZ2h0IjowLjAsIkxpbmVUeXBlIjowLCJQYXJlbnRTdHlsZSI6bnVsbH0sIlBhcmVudFN0eWxlIjpudWxsfSwiRHVyYXRpb25TdHlsZSI6eyIkaWQiOiI0MzQiLCJGb250U2V0dGluZ3MiOnsiJGlkIjoiNDM1IiwiRm9udFNpemUiOjEwLCJGb250TmFtZSI6IkNhbGlicmkiLCJJc0JvbGQiOmZhbHNlLCJJc0l0YWxpYyI6ZmFsc2UsIklzVW5kZXJsaW5lZCI6ZmFsc2UsIlBhcmVudFN0eWxlIjpudWxsfSwiQXV0b1NpemUiOjAsIkZvcmVncm91bmQiOnsiJGlkIjoiNDM2IiwiQ29sb3IiOnsiJGlkIjoiNDM3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HJlZiI6IjEyNCJ9LCJQYWRkaW5nIjp7IiRyZWYiOiIxMjUifSwiQmFja2dyb3VuZCI6eyIkaWQiOiI0MzgiLCJDb2xvciI6eyIkaWQiOiI0MzkiLCJBIjo4OSwiUiI6MCwiRyI6MCwiQiI6MH19LCJJc1Zpc2libGUiOnRydWUsIldpZHRoIjowLjAsIkhlaWdodCI6MC4wLCJCb3JkZXJTdHlsZSI6eyIkaWQiOiI0NDAiLCJMaW5lQ29sb3IiOm51bGwsIkxpbmVXZWlnaHQiOjAuMCwiTGluZVR5cGUiOjAsIlBhcmVudFN0eWxlIjpudWxsfSwiUGFyZW50U3R5bGUiOm51bGx9LCJIb3Jpem9udGFsQ29ubmVjdG9yU3R5bGUiOnsiJGlkIjoiNDQxIiwiTGluZUNvbG9yIjp7IiRpZCI6IjQ0MiIsIiR0eXBlIjoiTkxSRS5Db21tb24uRG9tLlNvbGlkQ29sb3JCcnVzaCwgTkxSRS5Db21tb24iLCJDb2xvciI6eyIkaWQiOiI0NDMiLCJBIjoyNTUsIlIiOjIwNCwiRyI6MjA0LCJCIjoyMDR9fSwiTGluZVdlaWdodCI6MS4wLCJMaW5lVHlwZSI6MCwiUGFyZW50U3R5bGUiOm51bGx9LCJWZXJ0aWNhbENvbm5lY3RvclN0eWxlIjp7IiRpZCI6IjQ0NCIsIkxpbmVDb2xvciI6eyIkaWQiOiI0NDUiLCIkdHlwZSI6Ik5MUkUuQ29tbW9uLkRvbS5Tb2xpZENvbG9yQnJ1c2gsIE5MUkUuQ29tbW9uIiwiQ29sb3IiOnsiJGlkIjoiNDQ2IiwiQSI6MjU1LCJSIjoyMDQsIkciOjIwNCwiQiI6MjA0fX0sIkxpbmVXZWlnaHQiOjEuMCwiTGluZVR5cGUiOjAsIlBhcmVudFN0eWxlIjpudWxsfSwiTWFyZ2luIjpudWxsLCJTdGFydERhdGVQb3NpdGlvbiI6MywiRW5kRGF0ZVBvc2l0aW9uIjo0LCJEYXRlSXNWaXNpYmxlIjp0cnVlLCJUaXRsZVBvc2l0aW9uIjoyLCJEdXJhdGlvblBvc2l0aW9uIjo2LCJQZXJjZW50YWdlQ29tcGxldGVkUG9zaXRpb24iOjIsIlNwYWNpbmciOjUsIklzQmVsb3dUaW1lYmFuZCI6dHJ1ZSwiUGVyY2VudGFnZUNvbXBsZXRlU2hhcGVPcGFjaXR5IjozNSwiU2hhcGVTdHlsZSI6eyIkaWQiOiI0NDciLCJNYXJnaW4iOnsiJHJlZiI6IjEzNCJ9LCJQYWRkaW5nIjp7IiRyZWYiOiIxMzUifSwiQmFja2dyb3VuZCI6eyIkaWQiOiI0NDgiLCJDb2xvciI6eyIkaWQiOiI0NDkiLCJBIjoyNTUsIlIiOjY4LCJHIjoxMTQsIkIiOjE5Nn19LCJJc1Zpc2libGUiOnRydWUsIldpZHRoIjo0NTguMCwiSGVpZ2h0IjoxNi4wLCJCb3JkZXJTdHlsZSI6eyIkaWQiOiI0NTAiLCJMaW5lQ29sb3IiOnsiJGlkIjoiNDUxIiwiJHR5cGUiOiJOTFJFLkNvbW1vbi5Eb20uU29saWRDb2xvckJydXNoLCBOTFJFLkNvbW1vbiIsIkNvbG9yIjp7IiRpZCI6IjQ1MiIsIkEiOjI1NSwiUiI6MjU1LCJHIjowLCJCIjowfX0sIkxpbmVXZWlnaHQiOjAuMCwiTGluZVR5cGUiOjAsIlBhcmVudFN0eWxlIjpudWxsfSwiUGFyZW50U3R5bGUiOm51bGx9LCJUaXRsZVN0eWxlIjp7IiRpZCI6IjQ1MyIsIkZvbnRTZXR0aW5ncyI6eyIkaWQiOiI0NTQiLCJGb250U2l6ZSI6MTAsIkZvbnROYW1lIjoiQ2FsaWJyaSIsIklzQm9sZCI6dHJ1ZSwiSXNJdGFsaWMiOmZhbHNlLCJJc1VuZGVybGluZWQiOmZhbHNlLCJQYXJlbnRTdHlsZSI6bnVsbH0sIkF1dG9TaXplIjowLCJGb3JlZ3JvdW5kIjp7IiRpZCI6IjQ1NSIsIkNvbG9yIjp7IiRpZCI6IjQ1Ni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cmVmIjoiMTQ1In0sIlBhZGRpbmciOnsiJHJlZiI6IjE0NiJ9LCJCYWNrZ3JvdW5kIjp7IiRpZCI6IjQ1NyIsIkNvbG9yIjp7IiRpZCI6IjQ1OCIsIkEiOjAsIlIiOjI1NSwiRyI6MjU1LCJCIjoyNTV9fSwiSXNWaXNpYmxlIjp0cnVlLCJXaWR0aCI6MC4wLCJIZWlnaHQiOjAuMCwiQm9yZGVyU3R5bGUiOnsiJGlkIjoiNDU5IiwiTGluZUNvbG9yIjpudWxsLCJMaW5lV2VpZ2h0IjowLjAsIkxpbmVUeXBlIjowLCJQYXJlbnRTdHlsZSI6bnVsbH0sIlBhcmVudFN0eWxlIjpudWxsfSwiRGF0ZVN0eWxlIjp7IiRpZCI6IjQ2MCIsIkZvbnRTZXR0aW5ncyI6eyIkaWQiOiI0NjEiLCJGb250U2l6ZSI6OSwiRm9udE5hbWUiOiJDYWxpYnJpIiwiSXNCb2xkIjpmYWxzZSwiSXNJdGFsaWMiOmZhbHNlLCJJc1VuZGVybGluZWQiOmZhbHNlLCJQYXJlbnRTdHlsZSI6bnVsbH0sIkF1dG9TaXplIjowLCJGb3JlZ3JvdW5kIjp7IiRpZCI6IjQ2MiIsIkNvbG9yIjp7IiRpZCI6IjQ2M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E1MiJ9LCJQYWRkaW5nIjp7IiRyZWYiOiIxNTMifSwiQmFja2dyb3VuZCI6eyIkaWQiOiI0NjQiLCJDb2xvciI6eyIkaWQiOiI0NjUiLCJBIjowLCJSIjoyNTUsIkciOjI1NSwiQiI6MjU1fX0sIklzVmlzaWJsZSI6dHJ1ZSwiV2lkdGgiOjAuMCwiSGVpZ2h0IjowLjAsIkJvcmRlclN0eWxlIjp7IiRpZCI6IjQ2NiIsIkxpbmVDb2xvciI6bnVsbCwiTGluZVdlaWdodCI6MC4wLCJMaW5lVHlwZSI6MCwiUGFyZW50U3R5bGUiOm51bGx9LCJQYXJlbnRTdHlsZSI6bnVsbH0sIkRhdGVGb3JtYXQiOnsiJHJlZiI6IjI0MyJ9LCJXZWVrTnVtYmVyaW5nIjp7IiRpZCI6IjQ2NyIsIkZvcm1hdCI6MCwiSXNWaXNpYmxlIjpmYWxzZSwiTGFzdEtub3duVmlzaWJpbGl0eVN0YXRlIjpmYWxzZX0sIklzVmlzaWJsZSI6dHJ1ZSwiUGFyZW50U3R5bGUiOm51bGx9LCJJbmRleCI6NiwiU21hcnREdXJhdGlvbkFjdGl2YXRlZCI6ZmFsc2UsIkRhdGVGb3JtYXQiOnsiJHJlZiI6IjI0MyJ9LCJXZWVrTnVtYmVyaW5nIjp7IiRpZCI6IjQ2OCIsIkZvcm1hdCI6MCwiSXNWaXNpYmxlIjpmYWxzZSwiTGFzdEtub3duVmlzaWJpbGl0eVN0YXRlIjpmYWxzZX0sIklkIjoiNGY3YmFkNTAtZGEyMS00NGIxLThlZjktNDc3MjBlZmRlZGI1IiwiSW1wb3J0SWQiOm51bGwsIlRpdGxlIjoiV29vZCBhbmQgcGxhc3RpY3MiLCJOb3RlIjpudWxsLCJIeXBlcmxpbmsiOnsiJGlkIjoiNDY5IiwiQWRkcmVzcyI6bnVsbCwiU3ViQWRkcmVzcyI6bnVsbH0sIklzQ2hhbmdlZCI6ZmFsc2UsIklzTmV3IjpmYWxzZX0seyIkaWQiOiI0NzAiLCJHcm91cE5hbWUiOm51bGwsIlN0YXJ0RGF0ZSI6IjIwMjItMDYtMDFUMDA6MDA6MDAiLCJFbmREYXRlIjoiMjAyMi0xMi0zMVQyMzo1OTowMCIsIlBlcmNlbnRhZ2VDb21wbGV0ZSI6bnVsbCwiU3R5bGUiOnsiJGlkIjoiNDcxIiwiU2hhcGUiOjgsIlNoYXBlVGhpY2tuZXNzIjoxLCJEdXJhdGlvbkZvcm1hdCI6MCwiSW5jbHVkZU5vbldvcmtpbmdEYXlzSW5EdXJhdGlvbiI6ZmFsc2UsIlBlcmNlbnRhZ2VDb21wbGV0ZVN0eWxlIjp7IiRpZCI6IjQ3MiIsIkZvbnRTZXR0aW5ncyI6eyIkaWQiOiI0NzMiLCJGb250U2l6ZSI6OSwiRm9udE5hbWUiOiJDYWxpYnJpIiwiSXNCb2xkIjpmYWxzZSwiSXNJdGFsaWMiOmZhbHNlLCJJc1VuZGVybGluZWQiOmZhbHNlLCJQYXJlbnRTdHlsZSI6bnVsbH0sIkF1dG9TaXplIjowLCJGb3JlZ3JvdW5kIjp7IiRpZCI6IjQ3NCIsIkNvbG9yIjp7IiRpZCI6IjQ3NS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cmVmIjoiMTE3In0sIlBhZGRpbmciOnsiJHJlZiI6IjExOCJ9LCJCYWNrZ3JvdW5kIjp7IiRpZCI6IjQ3NiIsIkNvbG9yIjp7IiRpZCI6IjQ3NyIsIkEiOjg5LCJSIjowLCJHIjowLCJCIjowfX0sIklzVmlzaWJsZSI6dHJ1ZSwiV2lkdGgiOjAuMCwiSGVpZ2h0IjowLjAsIkJvcmRlclN0eWxlIjp7IiRpZCI6IjQ3OCIsIkxpbmVDb2xvciI6bnVsbCwiTGluZVdlaWdodCI6MC4wLCJMaW5lVHlwZSI6MCwiUGFyZW50U3R5bGUiOm51bGx9LCJQYXJlbnRTdHlsZSI6bnVsbH0sIkR1cmF0aW9uU3R5bGUiOnsiJGlkIjoiNDc5IiwiRm9udFNldHRpbmdzIjp7IiRpZCI6IjQ4MCIsIkZvbnRTaXplIjoxMCwiRm9udE5hbWUiOiJDYWxpYnJpIiwiSXNCb2xkIjpmYWxzZSwiSXNJdGFsaWMiOmZhbHNlLCJJc1VuZGVybGluZWQiOmZhbHNlLCJQYXJlbnRTdHlsZSI6bnVsbH0sIkF1dG9TaXplIjowLCJGb3JlZ3JvdW5kIjp7IiRpZCI6IjQ4MSIsIkNvbG9yIjp7IiRpZCI6IjQ4M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yZWYiOiIxMjQifSwiUGFkZGluZyI6eyIkcmVmIjoiMTI1In0sIkJhY2tncm91bmQiOnsiJGlkIjoiNDgzIiwiQ29sb3IiOnsiJGlkIjoiNDg0IiwiQSI6ODksIlIiOjAsIkciOjAsIkIiOjB9fSwiSXNWaXNpYmxlIjp0cnVlLCJXaWR0aCI6MC4wLCJIZWlnaHQiOjAuMCwiQm9yZGVyU3R5bGUiOnsiJGlkIjoiNDg1IiwiTGluZUNvbG9yIjpudWxsLCJMaW5lV2VpZ2h0IjowLjAsIkxpbmVUeXBlIjowLCJQYXJlbnRTdHlsZSI6bnVsbH0sIlBhcmVudFN0eWxlIjpudWxsfSwiSG9yaXpvbnRhbENvbm5lY3RvclN0eWxlIjp7IiRpZCI6IjQ4NiIsIkxpbmVDb2xvciI6eyIkaWQiOiI0ODciLCIkdHlwZSI6Ik5MUkUuQ29tbW9uLkRvbS5Tb2xpZENvbG9yQnJ1c2gsIE5MUkUuQ29tbW9uIiwiQ29sb3IiOnsiJGlkIjoiNDg4IiwiQSI6MjU1LCJSIjoyMDQsIkciOjIwNCwiQiI6MjA0fX0sIkxpbmVXZWlnaHQiOjEuMCwiTGluZVR5cGUiOjAsIlBhcmVudFN0eWxlIjpudWxsfSwiVmVydGljYWxDb25uZWN0b3JTdHlsZSI6eyIkaWQiOiI0ODkiLCJMaW5lQ29sb3IiOnsiJGlkIjoiNDkwIiwiJHR5cGUiOiJOTFJFLkNvbW1vbi5Eb20uU29saWRDb2xvckJydXNoLCBOTFJFLkNvbW1vbiIsIkNvbG9yIjp7IiRpZCI6IjQ5MSIsIkEiOjI1NSwiUiI6MjA0LCJHIjoyMDQsIkIiOjIwNH19LCJMaW5lV2VpZ2h0IjoxLjAsIkxpbmVUeXBlIjowLCJQYXJlbnRTdHlsZSI6bnVsbH0sIk1hcmdpbiI6bnVsbCwiU3RhcnREYXRlUG9zaXRpb24iOjMsIkVuZERhdGVQb3NpdGlvbiI6NCwiRGF0ZUlzVmlzaWJsZSI6dHJ1ZSwiVGl0bGVQb3NpdGlvbiI6MiwiRHVyYXRpb25Qb3NpdGlvbiI6NiwiUGVyY2VudGFnZUNvbXBsZXRlZFBvc2l0aW9uIjoyLCJTcGFjaW5nIjo1LCJJc0JlbG93VGltZWJhbmQiOnRydWUsIlBlcmNlbnRhZ2VDb21wbGV0ZVNoYXBlT3BhY2l0eSI6MzUsIlNoYXBlU3R5bGUiOnsiJGlkIjoiNDkyIiwiTWFyZ2luIjp7IiRyZWYiOiIxMzQifSwiUGFkZGluZyI6eyIkcmVmIjoiMTM1In0sIkJhY2tncm91bmQiOnsiJGlkIjoiNDkzIiwiQ29sb3IiOnsiJGlkIjoiNDk0IiwiQSI6MjU1LCJSIjo2OCwiRyI6MTE0LCJCIjoxOTZ9fSwiSXNWaXNpYmxlIjp0cnVlLCJXaWR0aCI6NDAwLjAsIkhlaWdodCI6MTYuMCwiQm9yZGVyU3R5bGUiOnsiJGlkIjoiNDk1IiwiTGluZUNvbG9yIjp7IiRpZCI6IjQ5NiIsIiR0eXBlIjoiTkxSRS5Db21tb24uRG9tLlNvbGlkQ29sb3JCcnVzaCwgTkxSRS5Db21tb24iLCJDb2xvciI6eyIkaWQiOiI0OTciLCJBIjoyNTUsIlIiOjI1NSwiRyI6MCwiQiI6MH19LCJMaW5lV2VpZ2h0IjowLjAsIkxpbmVUeXBlIjowLCJQYXJlbnRTdHlsZSI6bnVsbH0sIlBhcmVudFN0eWxlIjpudWxsfSwiVGl0bGVTdHlsZSI6eyIkaWQiOiI0OTgiLCJGb250U2V0dGluZ3MiOnsiJGlkIjoiNDk5IiwiRm9udFNpemUiOjEwLCJGb250TmFtZSI6IkNhbGlicmkiLCJJc0JvbGQiOnRydWUsIklzSXRhbGljIjpmYWxzZSwiSXNVbmRlcmxpbmVkIjpmYWxzZSwiUGFyZW50U3R5bGUiOm51bGx9LCJBdXRvU2l6ZSI6MCwiRm9yZWdyb3VuZCI6eyIkaWQiOiI1MDAiLCJDb2xvciI6eyIkaWQiOiI1MDE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HJlZiI6IjE0NSJ9LCJQYWRkaW5nIjp7IiRyZWYiOiIxNDYifSwiQmFja2dyb3VuZCI6eyIkaWQiOiI1MDIiLCJDb2xvciI6eyIkaWQiOiI1MDMiLCJBIjowLCJSIjoyNTUsIkciOjI1NSwiQiI6MjU1fX0sIklzVmlzaWJsZSI6dHJ1ZSwiV2lkdGgiOjAuMCwiSGVpZ2h0IjowLjAsIkJvcmRlclN0eWxlIjp7IiRpZCI6IjUwNCIsIkxpbmVDb2xvciI6bnVsbCwiTGluZVdlaWdodCI6MC4wLCJMaW5lVHlwZSI6MCwiUGFyZW50U3R5bGUiOm51bGx9LCJQYXJlbnRTdHlsZSI6bnVsbH0sIkRhdGVTdHlsZSI6eyIkaWQiOiI1MDUiLCJGb250U2V0dGluZ3MiOnsiJGlkIjoiNTA2IiwiRm9udFNpemUiOjksIkZvbnROYW1lIjoiQ2FsaWJyaSIsIklzQm9sZCI6ZmFsc2UsIklzSXRhbGljIjpmYWxzZSwiSXNVbmRlcmxpbmVkIjpmYWxzZSwiUGFyZW50U3R5bGUiOm51bGx9LCJBdXRvU2l6ZSI6MCwiRm9yZWdyb3VuZCI6eyIkaWQiOiI1MDciLCJDb2xvciI6eyIkaWQiOiI1MDg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xNTIifSwiUGFkZGluZyI6eyIkcmVmIjoiMTUzIn0sIkJhY2tncm91bmQiOnsiJGlkIjoiNTA5IiwiQ29sb3IiOnsiJGlkIjoiNTEwIiwiQSI6MCwiUiI6MjU1LCJHIjoyNTUsIkIiOjI1NX19LCJJc1Zpc2libGUiOnRydWUsIldpZHRoIjowLjAsIkhlaWdodCI6MC4wLCJCb3JkZXJTdHlsZSI6eyIkaWQiOiI1MTEiLCJMaW5lQ29sb3IiOm51bGwsIkxpbmVXZWlnaHQiOjAuMCwiTGluZVR5cGUiOjAsIlBhcmVudFN0eWxlIjpudWxsfSwiUGFyZW50U3R5bGUiOm51bGx9LCJEYXRlRm9ybWF0Ijp7IiRyZWYiOiIyNDMifSwiV2Vla051bWJlcmluZyI6eyIkaWQiOiI1MTIiLCJGb3JtYXQiOjAsIklzVmlzaWJsZSI6ZmFsc2UsIkxhc3RLbm93blZpc2liaWxpdHlTdGF0ZSI6ZmFsc2V9LCJJc1Zpc2libGUiOnRydWUsIlBhcmVudFN0eWxlIjpudWxsfSwiSW5kZXgiOjcsIlNtYXJ0RHVyYXRpb25BY3RpdmF0ZWQiOmZhbHNlLCJEYXRlRm9ybWF0Ijp7IiRyZWYiOiIyNDMifSwiV2Vla051bWJlcmluZyI6eyIkaWQiOiI1MTMiLCJGb3JtYXQiOjAsIklzVmlzaWJsZSI6ZmFsc2UsIkxhc3RLbm93blZpc2liaWxpdHlTdGF0ZSI6ZmFsc2V9LCJJZCI6IjQzNWU0OGVkLTI0ZDQtNDRiZS04NGI2LWMxNDRiZTFkNWE5MCIsIkltcG9ydElkIjpudWxsLCJUaXRsZSI6IkRvb3JzIGFuZCB3aW5kb3dzIiwiTm90ZSI6bnVsbCwiSHlwZXJsaW5rIjp7IiRpZCI6IjUxNCIsIkFkZHJlc3MiOm51bGwsIlN1YkFkZHJlc3MiOm51bGx9LCJJc0NoYW5nZWQiOmZhbHNlLCJJc05ldyI6ZmFsc2V9LHsiJGlkIjoiNTE1IiwiR3JvdXBOYW1lIjpudWxsLCJTdGFydERhdGUiOiIyMDIyLTA3LTAxVDAwOjAwOjAwIiwiRW5kRGF0ZSI6IjIwMjItMTItMzFUMjM6NTk6MDAiLCJQZXJjZW50YWdlQ29tcGxldGUiOm51bGwsIlN0eWxlIjp7IiRpZCI6IjUxNiIsIlNoYXBlIjo4LCJTaGFwZVRoaWNrbmVzcyI6MSwiRHVyYXRpb25Gb3JtYXQiOjAsIkluY2x1ZGVOb25Xb3JraW5nRGF5c0luRHVyYXRpb24iOmZhbHNlLCJQZXJjZW50YWdlQ29tcGxldGVTdHlsZSI6eyIkaWQiOiI1MTciLCJGb250U2V0dGluZ3MiOnsiJGlkIjoiNTE4IiwiRm9udFNpemUiOjksIkZvbnROYW1lIjoiQ2FsaWJyaSIsIklzQm9sZCI6ZmFsc2UsIklzSXRhbGljIjpmYWxzZSwiSXNVbmRlcmxpbmVkIjpmYWxzZSwiUGFyZW50U3R5bGUiOm51bGx9LCJBdXRvU2l6ZSI6MCwiRm9yZWdyb3VuZCI6eyIkaWQiOiI1MTkiLCJDb2xvciI6eyIkaWQiOiI1MjA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HJlZiI6IjExNyJ9LCJQYWRkaW5nIjp7IiRyZWYiOiIxMTgifSwiQmFja2dyb3VuZCI6eyIkaWQiOiI1MjEiLCJDb2xvciI6eyIkaWQiOiI1MjIiLCJBIjo4OSwiUiI6MCwiRyI6MCwiQiI6MH19LCJJc1Zpc2libGUiOnRydWUsIldpZHRoIjowLjAsIkhlaWdodCI6MC4wLCJCb3JkZXJTdHlsZSI6eyIkaWQiOiI1MjMiLCJMaW5lQ29sb3IiOm51bGwsIkxpbmVXZWlnaHQiOjAuMCwiTGluZVR5cGUiOjAsIlBhcmVudFN0eWxlIjpudWxsfSwiUGFyZW50U3R5bGUiOm51bGx9LCJEdXJhdGlvblN0eWxlIjp7IiRpZCI6IjUyNCIsIkZvbnRTZXR0aW5ncyI6eyIkaWQiOiI1MjUiLCJGb250U2l6ZSI6MTAsIkZvbnROYW1lIjoiQ2FsaWJyaSIsIklzQm9sZCI6ZmFsc2UsIklzSXRhbGljIjpmYWxzZSwiSXNVbmRlcmxpbmVkIjpmYWxzZSwiUGFyZW50U3R5bGUiOm51bGx9LCJBdXRvU2l6ZSI6MCwiRm9yZWdyb3VuZCI6eyIkaWQiOiI1MjYiLCJDb2xvciI6eyIkaWQiOiI1Mj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cmVmIjoiMTI0In0sIlBhZGRpbmciOnsiJHJlZiI6IjEyNSJ9LCJCYWNrZ3JvdW5kIjp7IiRpZCI6IjUyOCIsIkNvbG9yIjp7IiRpZCI6IjUyOSIsIkEiOjg5LCJSIjowLCJHIjowLCJCIjowfX0sIklzVmlzaWJsZSI6dHJ1ZSwiV2lkdGgiOjAuMCwiSGVpZ2h0IjowLjAsIkJvcmRlclN0eWxlIjp7IiRpZCI6IjUzMCIsIkxpbmVDb2xvciI6bnVsbCwiTGluZVdlaWdodCI6MC4wLCJMaW5lVHlwZSI6MCwiUGFyZW50U3R5bGUiOm51bGx9LCJQYXJlbnRTdHlsZSI6bnVsbH0sIkhvcml6b250YWxDb25uZWN0b3JTdHlsZSI6eyIkaWQiOiI1MzEiLCJMaW5lQ29sb3IiOnsiJGlkIjoiNTMyIiwiJHR5cGUiOiJOTFJFLkNvbW1vbi5Eb20uU29saWRDb2xvckJydXNoLCBOTFJFLkNvbW1vbiIsIkNvbG9yIjp7IiRpZCI6IjUzMyIsIkEiOjI1NSwiUiI6MjA0LCJHIjoyMDQsIkIiOjIwNH19LCJMaW5lV2VpZ2h0IjoxLjAsIkxpbmVUeXBlIjowLCJQYXJlbnRTdHlsZSI6bnVsbH0sIlZlcnRpY2FsQ29ubmVjdG9yU3R5bGUiOnsiJGlkIjoiNTM0IiwiTGluZUNvbG9yIjp7IiRpZCI6IjUzNSIsIiR0eXBlIjoiTkxSRS5Db21tb24uRG9tLlNvbGlkQ29sb3JCcnVzaCwgTkxSRS5Db21tb24iLCJDb2xvciI6eyIkaWQiOiI1MzYiLCJBIjoyNTUsIlIiOjIwNCwiRyI6MjA0LCJCIjoyMDR9fSwiTGluZVdlaWdodCI6MS4wLCJMaW5lVHlwZSI6MCwiUGFyZW50U3R5bGUiOm51bGx9LCJNYXJnaW4iOm51bGwsIlN0YXJ0RGF0ZVBvc2l0aW9uIjozLCJFbmREYXRlUG9zaXRpb24iOjQsIkRhdGVJc1Zpc2libGUiOnRydWUsIlRpdGxlUG9zaXRpb24iOjIsIkR1cmF0aW9uUG9zaXRpb24iOjYsIlBlcmNlbnRhZ2VDb21wbGV0ZWRQb3NpdGlvbiI6MiwiU3BhY2luZyI6NSwiSXNCZWxvd1RpbWViYW5kIjp0cnVlLCJQZXJjZW50YWdlQ29tcGxldGVTaGFwZU9wYWNpdHkiOjM1LCJTaGFwZVN0eWxlIjp7IiRpZCI6IjUzNyIsIk1hcmdpbiI6eyIkcmVmIjoiMTM0In0sIlBhZGRpbmciOnsiJHJlZiI6IjEzNSJ9LCJCYWNrZ3JvdW5kIjp7IiRpZCI6IjUzOCIsIkNvbG9yIjp7IiRpZCI6IjUzOSIsIkEiOjI1NSwiUiI6NjgsIkciOjExNCwiQiI6MTk2fX0sIklzVmlzaWJsZSI6dHJ1ZSwiV2lkdGgiOjM0NC4wLCJIZWlnaHQiOjE2LjAsIkJvcmRlclN0eWxlIjp7IiRpZCI6IjU0MCIsIkxpbmVDb2xvciI6eyIkaWQiOiI1NDEiLCIkdHlwZSI6Ik5MUkUuQ29tbW9uLkRvbS5Tb2xpZENvbG9yQnJ1c2gsIE5MUkUuQ29tbW9uIiwiQ29sb3IiOnsiJGlkIjoiNTQyIiwiQSI6MjU1LCJSIjoyNTUsIkciOjAsIkIiOjB9fSwiTGluZVdlaWdodCI6MC4wLCJMaW5lVHlwZSI6MCwiUGFyZW50U3R5bGUiOm51bGx9LCJQYXJlbnRTdHlsZSI6bnVsbH0sIlRpdGxlU3R5bGUiOnsiJGlkIjoiNTQzIiwiRm9udFNldHRpbmdzIjp7IiRpZCI6IjU0NCIsIkZvbnRTaXplIjoxMCwiRm9udE5hbWUiOiJDYWxpYnJpIiwiSXNCb2xkIjp0cnVlLCJJc0l0YWxpYyI6ZmFsc2UsIklzVW5kZXJsaW5lZCI6ZmFsc2UsIlBhcmVudFN0eWxlIjpudWxsfSwiQXV0b1NpemUiOjAsIkZvcmVncm91bmQiOnsiJGlkIjoiNTQ1IiwiQ29sb3IiOnsiJGlkIjoiNTQ2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yZWYiOiIxNDUifSwiUGFkZGluZyI6eyIkcmVmIjoiMTQ2In0sIkJhY2tncm91bmQiOnsiJGlkIjoiNTQ3IiwiQ29sb3IiOnsiJGlkIjoiNTQ4IiwiQSI6MCwiUiI6MjU1LCJHIjoyNTUsIkIiOjI1NX19LCJJc1Zpc2libGUiOnRydWUsIldpZHRoIjowLjAsIkhlaWdodCI6MC4wLCJCb3JkZXJTdHlsZSI6eyIkaWQiOiI1NDkiLCJMaW5lQ29sb3IiOm51bGwsIkxpbmVXZWlnaHQiOjAuMCwiTGluZVR5cGUiOjAsIlBhcmVudFN0eWxlIjpudWxsfSwiUGFyZW50U3R5bGUiOm51bGx9LCJEYXRlU3R5bGUiOnsiJGlkIjoiNTUwIiwiRm9udFNldHRpbmdzIjp7IiRpZCI6IjU1MSIsIkZvbnRTaXplIjo5LCJGb250TmFtZSI6IkNhbGlicmkiLCJJc0JvbGQiOmZhbHNlLCJJc0l0YWxpYyI6ZmFsc2UsIklzVW5kZXJsaW5lZCI6ZmFsc2UsIlBhcmVudFN0eWxlIjpudWxsfSwiQXV0b1NpemUiOjAsIkZvcmVncm91bmQiOnsiJGlkIjoiNTUyIiwiQ29sb3IiOnsiJGlkIjoiNTUz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TUyIn0sIlBhZGRpbmciOnsiJHJlZiI6IjE1MyJ9LCJCYWNrZ3JvdW5kIjp7IiRpZCI6IjU1NCIsIkNvbG9yIjp7IiRpZCI6IjU1NSIsIkEiOjAsIlIiOjI1NSwiRyI6MjU1LCJCIjoyNTV9fSwiSXNWaXNpYmxlIjp0cnVlLCJXaWR0aCI6MC4wLCJIZWlnaHQiOjAuMCwiQm9yZGVyU3R5bGUiOnsiJGlkIjoiNTU2IiwiTGluZUNvbG9yIjpudWxsLCJMaW5lV2VpZ2h0IjowLjAsIkxpbmVUeXBlIjowLCJQYXJlbnRTdHlsZSI6bnVsbH0sIlBhcmVudFN0eWxlIjpudWxsfSwiRGF0ZUZvcm1hdCI6eyIkcmVmIjoiMjQzIn0sIldlZWtOdW1iZXJpbmciOnsiJGlkIjoiNTU3IiwiRm9ybWF0IjowLCJJc1Zpc2libGUiOmZhbHNlLCJMYXN0S25vd25WaXNpYmlsaXR5U3RhdGUiOmZhbHNlfSwiSXNWaXNpYmxlIjp0cnVlLCJQYXJlbnRTdHlsZSI6bnVsbH0sIkluZGV4Ijo4LCJTbWFydER1cmF0aW9uQWN0aXZhdGVkIjpmYWxzZSwiRGF0ZUZvcm1hdCI6eyIkcmVmIjoiMjQzIn0sIldlZWtOdW1iZXJpbmciOnsiJGlkIjoiNTU4IiwiRm9ybWF0IjowLCJJc1Zpc2libGUiOmZhbHNlLCJMYXN0S25vd25WaXNpYmlsaXR5U3RhdGUiOmZhbHNlfSwiSWQiOiI0NGU3OGU1Ny02ZWNiLTRhOWUtOWU1Yy1jYzdjNTU5MzQ2ZWIiLCJJbXBvcnRJZCI6bnVsbCwiVGl0bGUiOiJGaW5pc2hlcyIsIk5vdGUiOm51bGwsIkh5cGVybGluayI6eyIkaWQiOiI1NTkiLCJBZGRyZXNzIjpudWxsLCJTdWJBZGRyZXNzIjpudWxsfSwiSXNDaGFuZ2VkIjpmYWxzZSwiSXNOZXciOmZhbHNlfSx7IiRpZCI6IjU2MCIsIkdyb3VwTmFtZSI6bnVsbCwiU3RhcnREYXRlIjoiMjAyMi0wOS0wMVQwMDowMDowMCIsIkVuZERhdGUiOiIyMDIzLTAyLTI4VDIzOjU5OjAwIiwiUGVyY2VudGFnZUNvbXBsZXRlIjpudWxsLCJTdHlsZSI6eyIkaWQiOiI1NjEiLCJTaGFwZSI6OCwiU2hhcGVUaGlja25lc3MiOjEsIkR1cmF0aW9uRm9ybWF0IjowLCJJbmNsdWRlTm9uV29ya2luZ0RheXNJbkR1cmF0aW9uIjpmYWxzZSwiUGVyY2VudGFnZUNvbXBsZXRlU3R5bGUiOnsiJGlkIjoiNTYyIiwiRm9udFNldHRpbmdzIjp7IiRpZCI6IjU2MyIsIkZvbnRTaXplIjo5LCJGb250TmFtZSI6IkNhbGlicmkiLCJJc0JvbGQiOmZhbHNlLCJJc0l0YWxpYyI6ZmFsc2UsIklzVW5kZXJsaW5lZCI6ZmFsc2UsIlBhcmVudFN0eWxlIjpudWxsfSwiQXV0b1NpemUiOjAsIkZvcmVncm91bmQiOnsiJGlkIjoiNTY0IiwiQ29sb3IiOnsiJGlkIjoiNTY1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yZWYiOiIxMTcifSwiUGFkZGluZyI6eyIkcmVmIjoiMTE4In0sIkJhY2tncm91bmQiOnsiJGlkIjoiNTY2IiwiQ29sb3IiOnsiJGlkIjoiNTY3IiwiQSI6ODksIlIiOjAsIkciOjAsIkIiOjB9fSwiSXNWaXNpYmxlIjp0cnVlLCJXaWR0aCI6MC4wLCJIZWlnaHQiOjAuMCwiQm9yZGVyU3R5bGUiOnsiJGlkIjoiNTY4IiwiTGluZUNvbG9yIjpudWxsLCJMaW5lV2VpZ2h0IjowLjAsIkxpbmVUeXBlIjowLCJQYXJlbnRTdHlsZSI6bnVsbH0sIlBhcmVudFN0eWxlIjpudWxsfSwiRHVyYXRpb25TdHlsZSI6eyIkaWQiOiI1NjkiLCJGb250U2V0dGluZ3MiOnsiJGlkIjoiNTcwIiwiRm9udFNpemUiOjEwLCJGb250TmFtZSI6IkNhbGlicmkiLCJJc0JvbGQiOmZhbHNlLCJJc0l0YWxpYyI6ZmFsc2UsIklzVW5kZXJsaW5lZCI6ZmFsc2UsIlBhcmVudFN0eWxlIjpudWxsfSwiQXV0b1NpemUiOjAsIkZvcmVncm91bmQiOnsiJGlkIjoiNTcxIiwiQ29sb3IiOnsiJGlkIjoiNTcy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HJlZiI6IjEyNCJ9LCJQYWRkaW5nIjp7IiRyZWYiOiIxMjUifSwiQmFja2dyb3VuZCI6eyIkaWQiOiI1NzMiLCJDb2xvciI6eyIkaWQiOiI1NzQiLCJBIjo4OSwiUiI6MCwiRyI6MCwiQiI6MH19LCJJc1Zpc2libGUiOnRydWUsIldpZHRoIjowLjAsIkhlaWdodCI6MC4wLCJCb3JkZXJTdHlsZSI6eyIkaWQiOiI1NzUiLCJMaW5lQ29sb3IiOm51bGwsIkxpbmVXZWlnaHQiOjAuMCwiTGluZVR5cGUiOjAsIlBhcmVudFN0eWxlIjpudWxsfSwiUGFyZW50U3R5bGUiOm51bGx9LCJIb3Jpem9udGFsQ29ubmVjdG9yU3R5bGUiOnsiJGlkIjoiNTc2IiwiTGluZUNvbG9yIjp7IiRpZCI6IjU3NyIsIiR0eXBlIjoiTkxSRS5Db21tb24uRG9tLlNvbGlkQ29sb3JCcnVzaCwgTkxSRS5Db21tb24iLCJDb2xvciI6eyIkaWQiOiI1NzgiLCJBIjoyNTUsIlIiOjIwNCwiRyI6MjA0LCJCIjoyMDR9fSwiTGluZVdlaWdodCI6MS4wLCJMaW5lVHlwZSI6MCwiUGFyZW50U3R5bGUiOm51bGx9LCJWZXJ0aWNhbENvbm5lY3RvclN0eWxlIjp7IiRpZCI6IjU3OSIsIkxpbmVDb2xvciI6eyIkaWQiOiI1ODAiLCIkdHlwZSI6Ik5MUkUuQ29tbW9uLkRvbS5Tb2xpZENvbG9yQnJ1c2gsIE5MUkUuQ29tbW9uIiwiQ29sb3IiOnsiJGlkIjoiNTgxIiwiQSI6MjU1LCJSIjoyMDQsIkciOjIwNCwiQiI6MjA0fX0sIkxpbmVXZWlnaHQiOjEuMCwiTGluZVR5cGUiOjAsIlBhcmVudFN0eWxlIjpudWxsfSwiTWFyZ2luIjpudWxsLCJTdGFydERhdGVQb3NpdGlvbiI6MywiRW5kRGF0ZVBvc2l0aW9uIjo0LCJEYXRlSXNWaXNpYmxlIjp0cnVlLCJUaXRsZVBvc2l0aW9uIjoyLCJEdXJhdGlvblBvc2l0aW9uIjo2LCJQZXJjZW50YWdlQ29tcGxldGVkUG9zaXRpb24iOjIsIlNwYWNpbmciOjUsIklzQmVsb3dUaW1lYmFuZCI6dHJ1ZSwiUGVyY2VudGFnZUNvbXBsZXRlU2hhcGVPcGFjaXR5IjozNSwiU2hhcGVTdHlsZSI6eyIkaWQiOiI1ODIiLCJNYXJnaW4iOnsiJHJlZiI6IjEzNCJ9LCJQYWRkaW5nIjp7IiRyZWYiOiIxMzUifSwiQmFja2dyb3VuZCI6eyIkaWQiOiI1ODMiLCJDb2xvciI6eyIkaWQiOiI1ODQiLCJBIjoyNTUsIlIiOjIzNywiRyI6MTI1LCJCIjo0OX19LCJJc1Zpc2libGUiOnRydWUsIldpZHRoIjozMzguMCwiSGVpZ2h0IjoxNi4wLCJCb3JkZXJTdHlsZSI6eyIkaWQiOiI1ODUiLCJMaW5lQ29sb3IiOnsiJGlkIjoiNTg2IiwiJHR5cGUiOiJOTFJFLkNvbW1vbi5Eb20uU29saWRDb2xvckJydXNoLCBOTFJFLkNvbW1vbiIsIkNvbG9yIjp7IiRpZCI6IjU4NyIsIkEiOjI1NSwiUiI6MjU1LCJHIjowLCJCIjowfX0sIkxpbmVXZWlnaHQiOjAuMCwiTGluZVR5cGUiOjAsIlBhcmVudFN0eWxlIjpudWxsfSwiUGFyZW50U3R5bGUiOm51bGx9LCJUaXRsZVN0eWxlIjp7IiRpZCI6IjU4OCIsIkZvbnRTZXR0aW5ncyI6eyIkaWQiOiI1ODkiLCJGb250U2l6ZSI6MTAsIkZvbnROYW1lIjoiQ2FsaWJyaSIsIklzQm9sZCI6dHJ1ZSwiSXNJdGFsaWMiOmZhbHNlLCJJc1VuZGVybGluZWQiOmZhbHNlLCJQYXJlbnRTdHlsZSI6bnVsbH0sIkF1dG9TaXplIjowLCJGb3JlZ3JvdW5kIjp7IiRpZCI6IjU5MCIsIkNvbG9yIjp7IiRpZCI6IjU5M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cmVmIjoiMTQ1In0sIlBhZGRpbmciOnsiJHJlZiI6IjE0NiJ9LCJCYWNrZ3JvdW5kIjp7IiRpZCI6IjU5MiIsIkNvbG9yIjp7IiRpZCI6IjU5MyIsIkEiOjAsIlIiOjI1NSwiRyI6MjU1LCJCIjoyNTV9fSwiSXNWaXNpYmxlIjp0cnVlLCJXaWR0aCI6MC4wLCJIZWlnaHQiOjAuMCwiQm9yZGVyU3R5bGUiOnsiJGlkIjoiNTk0IiwiTGluZUNvbG9yIjpudWxsLCJMaW5lV2VpZ2h0IjowLjAsIkxpbmVUeXBlIjowLCJQYXJlbnRTdHlsZSI6bnVsbH0sIlBhcmVudFN0eWxlIjpudWxsfSwiRGF0ZVN0eWxlIjp7IiRpZCI6IjU5NSIsIkZvbnRTZXR0aW5ncyI6eyIkaWQiOiI1OTYiLCJGb250U2l6ZSI6OSwiRm9udE5hbWUiOiJDYWxpYnJpIiwiSXNCb2xkIjpmYWxzZSwiSXNJdGFsaWMiOmZhbHNlLCJJc1VuZGVybGluZWQiOmZhbHNlLCJQYXJlbnRTdHlsZSI6bnVsbH0sIkF1dG9TaXplIjowLCJGb3JlZ3JvdW5kIjp7IiRpZCI6IjU5NyIsIkNvbG9yIjp7IiRpZCI6IjU5O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E1MiJ9LCJQYWRkaW5nIjp7IiRyZWYiOiIxNTMifSwiQmFja2dyb3VuZCI6eyIkaWQiOiI1OTkiLCJDb2xvciI6eyIkaWQiOiI2MDAiLCJBIjowLCJSIjoyNTUsIkciOjI1NSwiQiI6MjU1fX0sIklzVmlzaWJsZSI6dHJ1ZSwiV2lkdGgiOjAuMCwiSGVpZ2h0IjowLjAsIkJvcmRlclN0eWxlIjp7IiRpZCI6IjYwMSIsIkxpbmVDb2xvciI6bnVsbCwiTGluZVdlaWdodCI6MC4wLCJMaW5lVHlwZSI6MCwiUGFyZW50U3R5bGUiOm51bGx9LCJQYXJlbnRTdHlsZSI6bnVsbH0sIkRhdGVGb3JtYXQiOnsiJHJlZiI6IjI0MyJ9LCJXZWVrTnVtYmVyaW5nIjp7IiRpZCI6IjYwMiIsIkZvcm1hdCI6MCwiSXNWaXNpYmxlIjpmYWxzZSwiTGFzdEtub3duVmlzaWJpbGl0eVN0YXRlIjpmYWxzZX0sIklzVmlzaWJsZSI6dHJ1ZSwiUGFyZW50U3R5bGUiOm51bGx9LCJJbmRleCI6OSwiU21hcnREdXJhdGlvbkFjdGl2YXRlZCI6ZmFsc2UsIkRhdGVGb3JtYXQiOnsiJHJlZiI6IjI0MyJ9LCJXZWVrTnVtYmVyaW5nIjp7IiRpZCI6IjYwMyIsIkZvcm1hdCI6MCwiSXNWaXNpYmxlIjpmYWxzZSwiTGFzdEtub3duVmlzaWJpbGl0eVN0YXRlIjpmYWxzZX0sIklkIjoiZWFiMTUzYTgtN2MzMi00NGQwLTg5N2QtYWM0YmQxNTc1ODY3IiwiSW1wb3J0SWQiOm51bGwsIlRpdGxlIjoiU3BlY2lhbGl0aWVzIiwiTm90ZSI6bnVsbCwiSHlwZXJsaW5rIjp7IiRpZCI6IjYwNCIsIkFkZHJlc3MiOm51bGwsIlN1YkFkZHJlc3MiOm51bGx9LCJJc0NoYW5nZWQiOmZhbHNlLCJJc05ldyI6ZmFsc2V9LHsiJGlkIjoiNjA1IiwiR3JvdXBOYW1lIjpudWxsLCJTdGFydERhdGUiOiIyMDIyLTA5LTAxVDAwOjAwOjAwIiwiRW5kRGF0ZSI6IjIwMjMtMDMtMzFUMjM6NTk6MDAiLCJQZXJjZW50YWdlQ29tcGxldGUiOm51bGwsIlN0eWxlIjp7IiRpZCI6IjYwNiIsIlNoYXBlIjo4LCJTaGFwZVRoaWNrbmVzcyI6MSwiRHVyYXRpb25Gb3JtYXQiOjAsIkluY2x1ZGVOb25Xb3JraW5nRGF5c0luRHVyYXRpb24iOmZhbHNlLCJQZXJjZW50YWdlQ29tcGxldGVTdHlsZSI6eyIkaWQiOiI2MDciLCJGb250U2V0dGluZ3MiOnsiJGlkIjoiNjA4IiwiRm9udFNpemUiOjksIkZvbnROYW1lIjoiQ2FsaWJyaSIsIklzQm9sZCI6ZmFsc2UsIklzSXRhbGljIjpmYWxzZSwiSXNVbmRlcmxpbmVkIjpmYWxzZSwiUGFyZW50U3R5bGUiOm51bGx9LCJBdXRvU2l6ZSI6MCwiRm9yZWdyb3VuZCI6eyIkaWQiOiI2MDkiLCJDb2xvciI6eyIkaWQiOiI2MTA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HJlZiI6IjExNyJ9LCJQYWRkaW5nIjp7IiRyZWYiOiIxMTgifSwiQmFja2dyb3VuZCI6eyIkaWQiOiI2MTEiLCJDb2xvciI6eyIkaWQiOiI2MTIiLCJBIjo4OSwiUiI6MCwiRyI6MCwiQiI6MH19LCJJc1Zpc2libGUiOnRydWUsIldpZHRoIjowLjAsIkhlaWdodCI6MC4wLCJCb3JkZXJTdHlsZSI6eyIkaWQiOiI2MTMiLCJMaW5lQ29sb3IiOm51bGwsIkxpbmVXZWlnaHQiOjAuMCwiTGluZVR5cGUiOjAsIlBhcmVudFN0eWxlIjpudWxsfSwiUGFyZW50U3R5bGUiOm51bGx9LCJEdXJhdGlvblN0eWxlIjp7IiRpZCI6IjYxNCIsIkZvbnRTZXR0aW5ncyI6eyIkaWQiOiI2MTUiLCJGb250U2l6ZSI6MTAsIkZvbnROYW1lIjoiQ2FsaWJyaSIsIklzQm9sZCI6ZmFsc2UsIklzSXRhbGljIjpmYWxzZSwiSXNVbmRlcmxpbmVkIjpmYWxzZSwiUGFyZW50U3R5bGUiOm51bGx9LCJBdXRvU2l6ZSI6MCwiRm9yZWdyb3VuZCI6eyIkaWQiOiI2MTYiLCJDb2xvciI6eyIkaWQiOiI2MT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cmVmIjoiMTI0In0sIlBhZGRpbmciOnsiJHJlZiI6IjEyNSJ9LCJCYWNrZ3JvdW5kIjp7IiRpZCI6IjYxOCIsIkNvbG9yIjp7IiRpZCI6IjYxOSIsIkEiOjg5LCJSIjowLCJHIjowLCJCIjowfX0sIklzVmlzaWJsZSI6dHJ1ZSwiV2lkdGgiOjAuMCwiSGVpZ2h0IjowLjAsIkJvcmRlclN0eWxlIjp7IiRpZCI6IjYyMCIsIkxpbmVDb2xvciI6bnVsbCwiTGluZVdlaWdodCI6MC4wLCJMaW5lVHlwZSI6MCwiUGFyZW50U3R5bGUiOm51bGx9LCJQYXJlbnRTdHlsZSI6bnVsbH0sIkhvcml6b250YWxDb25uZWN0b3JTdHlsZSI6eyIkaWQiOiI2MjEiLCJMaW5lQ29sb3IiOnsiJGlkIjoiNjIyIiwiJHR5cGUiOiJOTFJFLkNvbW1vbi5Eb20uU29saWRDb2xvckJydXNoLCBOTFJFLkNvbW1vbiIsIkNvbG9yIjp7IiRpZCI6IjYyMyIsIkEiOjI1NSwiUiI6MjA0LCJHIjoyMDQsIkIiOjIwNH19LCJMaW5lV2VpZ2h0IjoxLjAsIkxpbmVUeXBlIjowLCJQYXJlbnRTdHlsZSI6bnVsbH0sIlZlcnRpY2FsQ29ubmVjdG9yU3R5bGUiOnsiJGlkIjoiNjI0IiwiTGluZUNvbG9yIjp7IiRpZCI6IjYyNSIsIiR0eXBlIjoiTkxSRS5Db21tb24uRG9tLlNvbGlkQ29sb3JCcnVzaCwgTkxSRS5Db21tb24iLCJDb2xvciI6eyIkaWQiOiI2MjYiLCJBIjoyNTUsIlIiOjIwNCwiRyI6MjA0LCJCIjoyMDR9fSwiTGluZVdlaWdodCI6MS4wLCJMaW5lVHlwZSI6MCwiUGFyZW50U3R5bGUiOm51bGx9LCJNYXJnaW4iOm51bGwsIlN0YXJ0RGF0ZVBvc2l0aW9uIjozLCJFbmREYXRlUG9zaXRpb24iOjQsIkRhdGVJc1Zpc2libGUiOnRydWUsIlRpdGxlUG9zaXRpb24iOjIsIkR1cmF0aW9uUG9zaXRpb24iOjYsIlBlcmNlbnRhZ2VDb21wbGV0ZWRQb3NpdGlvbiI6MiwiU3BhY2luZyI6NSwiSXNCZWxvd1RpbWViYW5kIjp0cnVlLCJQZXJjZW50YWdlQ29tcGxldGVTaGFwZU9wYWNpdHkiOjM1LCJTaGFwZVN0eWxlIjp7IiRpZCI6IjYyNyIsIk1hcmdpbiI6eyIkcmVmIjoiMTM0In0sIlBhZGRpbmciOnsiJHJlZiI6IjEzNSJ9LCJCYWNrZ3JvdW5kIjp7IiRpZCI6IjYyOCIsIkNvbG9yIjp7IiRpZCI6IjYyOSIsIkEiOjI1NSwiUiI6MTExLCJHIjo0OSwiQiI6MTUyfX0sIklzVmlzaWJsZSI6dHJ1ZSwiV2lkdGgiOjM5Ni4wLCJIZWlnaHQiOjE2LjAsIkJvcmRlclN0eWxlIjp7IiRpZCI6IjYzMCIsIkxpbmVDb2xvciI6eyIkaWQiOiI2MzEiLCIkdHlwZSI6Ik5MUkUuQ29tbW9uLkRvbS5Tb2xpZENvbG9yQnJ1c2gsIE5MUkUuQ29tbW9uIiwiQ29sb3IiOnsiJGlkIjoiNjMyIiwiQSI6MjU1LCJSIjoyNTUsIkciOjAsIkIiOjB9fSwiTGluZVdlaWdodCI6MC4wLCJMaW5lVHlwZSI6MCwiUGFyZW50U3R5bGUiOm51bGx9LCJQYXJlbnRTdHlsZSI6bnVsbH0sIlRpdGxlU3R5bGUiOnsiJGlkIjoiNjMzIiwiRm9udFNldHRpbmdzIjp7IiRpZCI6IjYzNCIsIkZvbnRTaXplIjoxMCwiRm9udE5hbWUiOiJDYWxpYnJpIiwiSXNCb2xkIjp0cnVlLCJJc0l0YWxpYyI6ZmFsc2UsIklzVW5kZXJsaW5lZCI6ZmFsc2UsIlBhcmVudFN0eWxlIjpudWxsfSwiQXV0b1NpemUiOjAsIkZvcmVncm91bmQiOnsiJGlkIjoiNjM1IiwiQ29sb3IiOnsiJGlkIjoiNjM2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yZWYiOiIxNDUifSwiUGFkZGluZyI6eyIkcmVmIjoiMTQ2In0sIkJhY2tncm91bmQiOnsiJGlkIjoiNjM3IiwiQ29sb3IiOnsiJGlkIjoiNjM4IiwiQSI6MCwiUiI6MjU1LCJHIjoyNTUsIkIiOjI1NX19LCJJc1Zpc2libGUiOnRydWUsIldpZHRoIjowLjAsIkhlaWdodCI6MC4wLCJCb3JkZXJTdHlsZSI6eyIkaWQiOiI2MzkiLCJMaW5lQ29sb3IiOm51bGwsIkxpbmVXZWlnaHQiOjAuMCwiTGluZVR5cGUiOjAsIlBhcmVudFN0eWxlIjpudWxsfSwiUGFyZW50U3R5bGUiOm51bGx9LCJEYXRlU3R5bGUiOnsiJGlkIjoiNjQwIiwiRm9udFNldHRpbmdzIjp7IiRpZCI6IjY0MSIsIkZvbnRTaXplIjo5LCJGb250TmFtZSI6IkNhbGlicmkiLCJJc0JvbGQiOmZhbHNlLCJJc0l0YWxpYyI6ZmFsc2UsIklzVW5kZXJsaW5lZCI6ZmFsc2UsIlBhcmVudFN0eWxlIjpudWxsfSwiQXV0b1NpemUiOjAsIkZvcmVncm91bmQiOnsiJGlkIjoiNjQyIiwiQ29sb3IiOnsiJGlkIjoiNjQz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TUyIn0sIlBhZGRpbmciOnsiJHJlZiI6IjE1MyJ9LCJCYWNrZ3JvdW5kIjp7IiRpZCI6IjY0NCIsIkNvbG9yIjp7IiRpZCI6IjY0NSIsIkEiOjAsIlIiOjI1NSwiRyI6MjU1LCJCIjoyNTV9fSwiSXNWaXNpYmxlIjp0cnVlLCJXaWR0aCI6MC4wLCJIZWlnaHQiOjAuMCwiQm9yZGVyU3R5bGUiOnsiJGlkIjoiNjQ2IiwiTGluZUNvbG9yIjpudWxsLCJMaW5lV2VpZ2h0IjowLjAsIkxpbmVUeXBlIjowLCJQYXJlbnRTdHlsZSI6bnVsbH0sIlBhcmVudFN0eWxlIjpudWxsfSwiRGF0ZUZvcm1hdCI6eyIkcmVmIjoiMjQzIn0sIldlZWtOdW1iZXJpbmciOnsiJGlkIjoiNjQ3IiwiRm9ybWF0IjowLCJJc1Zpc2libGUiOmZhbHNlLCJMYXN0S25vd25WaXNpYmlsaXR5U3RhdGUiOmZhbHNlfSwiSXNWaXNpYmxlIjp0cnVlLCJQYXJlbnRTdHlsZSI6bnVsbH0sIkluZGV4IjoxMCwiU21hcnREdXJhdGlvbkFjdGl2YXRlZCI6ZmFsc2UsIkRhdGVGb3JtYXQiOnsiJHJlZiI6IjI0MyJ9LCJXZWVrTnVtYmVyaW5nIjp7IiRpZCI6IjY0OCIsIkZvcm1hdCI6MCwiSXNWaXNpYmxlIjpmYWxzZSwiTGFzdEtub3duVmlzaWJpbGl0eVN0YXRlIjpmYWxzZX0sIklkIjoiZWRmNTA3OTQtNjNkMS00Zjg3LTg2OTctZmVkMzNjMjMyN2ZlIiwiSW1wb3J0SWQiOm51bGwsIlRpdGxlIjoiRXF1aXBtZW50IiwiTm90ZSI6bnVsbCwiSHlwZXJsaW5rIjp7IiRpZCI6IjY0OSIsIkFkZHJlc3MiOm51bGwsIlN1YkFkZHJlc3MiOm51bGx9LCJJc0NoYW5nZWQiOmZhbHNlLCJJc05ldyI6ZmFsc2V9XSwiU3dpbWxhbmVzIjpbXSwiTXNQcm9qZWN0SXRlbXNUcmVlIjp7IiRpZCI6IjY1MCIsIlJvb3QiOnsiSW1wb3J0SWQiOm51bGwsIklzSW1wb3J0ZWQiOmZhbHNlLCJDaGlsZHJlbiI6W119fSwiTWV0YWRhdGEiOnsiJGlkIjoiNjUxIiwiUmVjZW50Q29sb3JzQ29sbGVjdGlvbiI6IltcIiNGRjZGMzE5OFwiLFwiI0ZGNDQ3MkM0XCIsXCIjRkZFRDdEMzFcIl0iLCJTb3VyY2VUZW1wbGF0ZSI6IntcIiRpZFwiOlwiMVwiLFwiSWRcIjpcImNjMjZmODYzLTI3Y2UtNDgwZS1hNTg5LWIzZjEyZjJkNmViMFwiLFwiQ3VsdHVyZUluZm9OYW1lXCI6XCJlbi1VU1wiLFwiVmVyc2lvblwiOntcIiRpZFwiOlwiMlwiLFwiVGVtcGxhdGVEb21WZXJzaW9uXCI6XCIxLjIuMFwifSxcIkVmZmVjdFwiOjEsXCJTdHlsZVwiOntcIiRpZFwiOlwiM1wiLFwiVGltZWJhbmRTdHlsZVwiOntcIiRpZFwiOlwiNFwiLFwiU2NhbGVNYXJraW5nXCI6MSxcIlNoYXBlXCI6MTAsXCJTaGFwZVN0eWxlXCI6e1wiJGlkXCI6XCI1XCIsXCJNYXJnaW5cIjp7XCIkaWRcIjpcIjZcIixcIlRvcFwiOjAuMCxcIkxlZnRcIjoxMC4wLFwiUmlnaHRcIjoxMC4wLFwiQm90dG9tXCI6MC4wfSxcIlBhZGRpbmdcIjp7XCIkaWRcIjpcIjdcIixcIlRvcFwiOjMuMCxcIkxlZnRcIjowLjAsXCJSaWdodFwiOjAuMCxcIkJvdHRvbVwiOjMuMH0sXCJCYWNrZ3JvdW5kXCI6e1wiJGlkXCI6XCI4XCIsXCJDb2xvclwiOntcIiRpZFwiOlwiOVwiLFwiQVwiOjI1NSxcIlJcIjo2OCxcIkdcIjo4NCxcIkJcIjoxMDZ9fSxcIklzVmlzaWJsZVwiOnRydWUsXCJXaWR0aFwiOjg1OC4wLFwiSGVpZ2h0XCI6MjAuMCxcIkJvcmRlclN0eWxlXCI6e1wiJGlkXCI6XCIxMFwiLFwiTGluZUNvbG9yXCI6e1wiJGlkXCI6XCIxMVwiLFwiJHR5cGVcIjpcIk5MUkUuQ29tbW9uLkRvbS5Tb2xpZENvbG9yQnJ1c2gsIE5MUkUuQ29tbW9uXCIsXCJDb2xvclwiOntcIiRpZFwiOlwiMTJcIixcIkFcIjoyNTUsXCJSXCI6MjU1LFwiR1wiOjAsXCJCXCI6MH19LFwiTGluZVdlaWdodFwiOjAuMCxcIkxpbmVUeXBlXCI6MH19LFwiTWlkZGxlVGllclNoYXBlU3R5bGVcIjp7XCIkaWRcIjpcIjEzXCIsXCJNYXJnaW5cIjp7XCIkaWRcIjpcIjE0XCIsXCJUb3BcIjowLjAsXCJMZWZ0XCI6MTAuMCxcIlJpZ2h0XCI6MTAuMCxcIkJvdHRvbVwiOjAuMH0sXCJQYWRkaW5nXCI6e1wiJGlkXCI6XCIxNVwiLFwiVG9wXCI6My4wLFwiTGVmdFwiOjAuMCxcIlJpZ2h0XCI6MC4wLFwiQm90dG9tXCI6My4wfSxcIkJhY2tncm91bmRcIjp7XCIkaWRcIjpcIjE2XCIsXCJDb2xvclwiOntcIiRpZFwiOlwiMTdcIixcIkFcIjoyNTUsXCJSXCI6NjgsXCJHXCI6ODQsXCJCXCI6MTA2fX0sXCJJc1Zpc2libGVcIjp0cnVlLFwiV2lkdGhcIjo4NTguMCxcIkhlaWdodFwiOjIwLjAsXCJCb3JkZXJTdHlsZVwiOntcIiRpZFwiOlwiMThcIixcIkxpbmVDb2xvclwiOntcIiRpZFwiOlwiMTlcIixcIiR0eXBlXCI6XCJOTFJFLkNvbW1vbi5Eb20uU29saWRDb2xvckJydXNoLCBOTFJFLkNvbW1vblwiLFwiQ29sb3JcIjp7XCIkaWRcIjpcIjIwXCIsXCJBXCI6MjU1LFwiUlwiOjI1NSxcIkdcIjowLFwiQlwiOjB9fSxcIkxpbmVXZWlnaHRcIjowLjAsXCJMaW5lVHlwZVwiOjB9fSxcIkJvdHRvbVRpZXJTaGFwZVN0eWxlXCI6e1wiJGlkXCI6XCIyMVwiLFwiTWFyZ2luXCI6e1wiJGlkXCI6XCIyMlwiLFwiVG9wXCI6MC4wLFwiTGVmdFwiOjEwLjAsXCJSaWdodFwiOjEwLjAsXCJCb3R0b21cIjowLjB9LFwiUGFkZGluZ1wiOntcIiRpZFwiOlwiMjNcIixcIlRvcFwiOjMuMCxcIkxlZnRcIjowLjAsXCJSaWdodFwiOjAuMCxcIkJvdHRvbVwiOjMuMH0sXCJCYWNrZ3JvdW5kXCI6e1wiJGlkXCI6XCIyNFwiLFwiQ29sb3JcIjp7XCIkaWRcIjpcIjI1XCIsXCJBXCI6MjU1LFwiUlwiOjY4LFwiR1wiOjg0LFwiQlwiOjEwNn19LFwiSXNWaXNpYmxlXCI6dHJ1ZSxcIldpZHRoXCI6ODU4LjAsXCJIZWlnaHRcIjoyMC4wLFwiQm9yZGVyU3R5bGVcIjp7XCIkaWRcIjpcIjI2XCIsXCJMaW5lQ29sb3JcIjp7XCIkaWRcIjpcIjI3XCIsXCIkdHlwZVwiOlwiTkxSRS5Db21tb24uRG9tLlNvbGlkQ29sb3JCcnVzaCwgTkxSRS5Db21tb25cIixcIkNvbG9yXCI6e1wiJGlkXCI6XCIyOFwiLFwiQVwiOjI1NSxcIlJcIjoyNTUsXCJHXCI6MCxcIkJcIjowfX0sXCJMaW5lV2VpZ2h0XCI6MC4wLFwiTGluZVR5cGVcIjowfX0sXCJSaWdodEVuZENhcHNTdHlsZVwiOntcIiRpZFwiOlwiMjlcIixcIkZvbnRTZXR0aW5nc1wiOntcIiRpZFwiOlwiMzBcIixcIkZvbnRTaXplXCI6MTgsXCJGb250TmFtZVwiOlwiQ2FsaWJyaVwiLFwiSXNCb2xkXCI6dHJ1ZSxcIklzSXRhbGljXCI6ZmFsc2UsXCJJc1VuZGVybGluZWRcIjpmYWxzZX0sXCJBdXRvU2l6ZVwiOjAsXCJGb3JlZ3JvdW5kXCI6e1wiJGlkXCI6XCIzMVwiLFwiQ29sb3JcIjp7XCIkaWRcIjpcIjMy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MzXCIsXCJUb3BcIjowLjAsXCJMZWZ0XCI6MC4wLFwiUmlnaHRcIjoyMC4wLFwiQm90dG9tXCI6MC4wfSxcIlBhZGRpbmdcIjp7XCIkaWRcIjpcIjM0XCIsXCJUb3BcIjowLjAsXCJMZWZ0XCI6MC4wLFwiUmlnaHRcIjowLjAsXCJCb3R0b21cIjowLjB9LFwiQmFja2dyb3VuZFwiOntcIiRpZFwiOlwiMzVcIixcIkNvbG9yXCI6e1wiJGlkXCI6XCIzNlwiLFwiQVwiOjAsXCJSXCI6MCxcIkdcIjowLFwiQlwiOjB9fSxcIklzVmlzaWJsZVwiOnRydWUsXCJXaWR0aFwiOjAuMCxcIkhlaWdodFwiOjAuMCxcIkJvcmRlclN0eWxlXCI6bnVsbH0sXCJMZWZ0RW5kQ2Fwc1N0eWxlXCI6e1wiJGlkXCI6XCIzN1wiLFwiRm9udFNldHRpbmdzXCI6e1wiJGlkXCI6XCIzOFwiLFwiRm9udFNpemVcIjoxOCxcIkZvbnROYW1lXCI6XCJDYWxpYnJpXCIsXCJJc0JvbGRcIjp0cnVlLFwiSXNJdGFsaWNcIjpmYWxzZSxcIklzVW5kZXJsaW5lZFwiOmZhbHNlfSxcIkF1dG9TaXplXCI6MCxcIkZvcmVncm91bmRcIjp7XCIkaWRcIjpcIjM5XCIsXCJDb2xvclwiOntcIiRpZFwiOlwiNDB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NDFcIixcIlRvcFwiOjAuMCxcIkxlZnRcIjoyMC4wLFwiUmlnaHRcIjowLjAsXCJCb3R0b21cIjowLjB9LFwiUGFkZGluZ1wiOntcIiRpZFwiOlwiNDJcIixcIlRvcFwiOjAuMCxcIkxlZnRcIjowLjAsXCJSaWdodFwiOjAuMCxcIkJvdHRvbVwiOjAuMH0sXCJCYWNrZ3JvdW5kXCI6e1wiJGlkXCI6XCI0M1wiLFwiQ29sb3JcIjp7XCIkcmVmXCI6XCIzNlwifX0sXCJJc1Zpc2libGVcIjpmYWxzZSxcIldpZHRoXCI6MC4wLFwiSGVpZ2h0XCI6MC4wLFwiQm9yZGVyU3R5bGVcIjpudWxsfSxcIlRvZGF5VGV4dFN0eWxlXCI6e1wiJGlkXCI6XCI0NFwiLFwiRm9udFNldHRpbmdzXCI6e1wiJGlkXCI6XCI0NVwiLFwiRm9udFNpemVcIjoxMixcIkZvbnROYW1lXCI6XCJDYWxpYnJpXCIsXCJJc0JvbGRcIjpmYWxzZSxcIklzSXRhbGljXCI6ZmFsc2UsXCJJc1VuZGVybGluZWRcIjpmYWxzZX0sXCJBdXRvU2l6ZVwiOjAsXCJGb3JlZ3JvdW5kXCI6e1wiJGlkXCI6XCI0NlwiLFwiQ29sb3JcIjp7XCIkaWRcIjpcIjQ3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Q4XCIsXCJUb3BcIjowLjAsXCJMZWZ0XCI6MC4wLFwiUmlnaHRcIjowLjAsXCJCb3R0b21cIjowLjB9LFwiUGFkZGluZ1wiOntcIiRpZFwiOlwiNDlcIixcIlRvcFwiOjAuMCxcIkxlZnRcIjowLjAsXCJSaWdodFwiOjAuMCxcIkJvdHRvbVwiOjAuMH0sXCJCYWNrZ3JvdW5kXCI6e1wiJGlkXCI6XCI1MFwiLFwiQ29sb3JcIjp7XCIkcmVmXCI6XCIzNlwifX0sXCJJc1Zpc2libGVcIjp0cnVlLFwiV2lkdGhcIjowLjAsXCJIZWlnaHRcIjowLjAsXCJCb3JkZXJTdHlsZVwiOm51bGx9LFwiVG9kYXlNYXJrZXJTdHlsZVwiOntcIiRpZFwiOlwiNTFcIixcIk1hcmdpblwiOntcIiRpZFwiOlwiNTJcIixcIlRvcFwiOjAuMCxcIkxlZnRcIjowLjAsXCJSaWdodFwiOjAuMCxcIkJvdHRvbVwiOjAuMH0sXCJQYWRkaW5nXCI6e1wiJGlkXCI6XCI1M1wiLFwiVG9wXCI6MC4wLFwiTGVmdFwiOjAuMCxcIlJpZ2h0XCI6MC4wLFwiQm90dG9tXCI6MC4wfSxcIkJhY2tncm91bmRcIjp7XCIkaWRcIjpcIjU0XCIsXCJDb2xvclwiOntcIiRpZFwiOlwiNTVcIixcIkFcIjoyNTUsXCJSXCI6MjU1LFwiR1wiOjAsXCJCXCI6MH19LFwiSXNWaXNpYmxlXCI6dHJ1ZSxcIldpZHRoXCI6MC4wLFwiSGVpZ2h0XCI6MC4wLFwiQm9yZGVyU3R5bGVcIjpudWxsfSxcIlNjYWxlU3R5bGVcIjp7XCIkaWRcIjpcIjU2XCIsXCJTaG93U2VnbWVudFNlcGFyYXRvcnNcIjpmYWxzZSxcIlNlZ21lbnRTZXBhcmF0b3JPcGFjaXR5XCI6MzAsXCJTaGFwZVwiOjMsXCJIYXNCZWVuVmlzaWJsZUJlZm9yZVwiOnRydWUsXCJGb250U2V0dGluZ3NcIjp7XCIkaWRcIjpcIjU3XCIsXCJGb250U2l6ZVwiOjEyLFwiRm9udE5hbWVcIjpcIkNhbGlicmlcIixcIklzQm9sZFwiOmZhbHNlLFwiSXNJdGFsaWNcIjpmYWxzZSxcIklzVW5kZXJsaW5lZFwiOmZhbHNlfSxcIkF1dG9TaXplXCI6MCxcIkZvcmVncm91bmRcIjp7XCIkaWRcIjpcIjU4XCIsXCJDb2xvclwiOntcIiRpZFwiOlwiNTl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BcIixcIlRvcFwiOjAuMCxcIkxlZnRcIjo1LjAsXCJSaWdodFwiOjAuMCxcIkJvdHRvbVwiOjAuMH0sXCJQYWRkaW5nXCI6e1wiJGlkXCI6XCI2MVwiLFwiVG9wXCI6MC4wLFwiTGVmdFwiOjAuMCxcIlJpZ2h0XCI6MC4wLFwiQm90dG9tXCI6MC4wfSxcIkJhY2tncm91bmRcIjp7XCIkaWRcIjpcIjYyXCIsXCJDb2xvclwiOntcIiRyZWZcIjpcIjM2XCJ9fSxcIklzVmlzaWJsZVwiOnRydWUsXCJXaWR0aFwiOjAuMCxcIkhlaWdodFwiOjAuMCxcIkJvcmRlclN0eWxlXCI6bnVsbH0sXCJNaWRkbGVUaWVyU2NhbGVTdHlsZVwiOntcIiRpZFwiOlwiNjNcIixcIlNob3dTZWdtZW50U2VwYXJhdG9yc1wiOmZhbHNlLFwiU2VnbWVudFNlcGFyYXRvck9wYWNpdHlcIjozMCxcIlNoYXBlXCI6MyxcIkhhc0JlZW5WaXNpYmxlQmVmb3JlXCI6ZmFsc2UsXCJGb250U2V0dGluZ3NcIjp7XCIkaWRcIjpcIjY0XCIsXCJGb250U2l6ZVwiOjEyLFwiRm9udE5hbWVcIjpcIkNhbGlicmlcIixcIklzQm9sZFwiOmZhbHNlLFwiSXNJdGFsaWNcIjpmYWxzZSxcIklzVW5kZXJsaW5lZFwiOmZhbHNlfSxcIkF1dG9TaXplXCI6MCxcIkZvcmVncm91bmRcIjp7XCIkaWRcIjpcIjY1XCIsXCJDb2xvclwiOntcIiRpZFwiOlwiNjZ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dcIixcIlRvcFwiOjAuMCxcIkxlZnRcIjo1LjAsXCJSaWdodFwiOjAuMCxcIkJvdHRvbVwiOjAuMH0sXCJQYWRkaW5nXCI6e1wiJGlkXCI6XCI2OFwiLFwiVG9wXCI6MC4wLFwiTGVmdFwiOjAuMCxcIlJpZ2h0XCI6MC4wLFwiQm90dG9tXCI6MC4wfSxcIkJhY2tncm91bmRcIjp7XCIkaWRcIjpcIjY5XCIsXCJDb2xvclwiOntcIiRpZFwiOlwiNzBcIixcIkFcIjowLFwiUlwiOjAsXCJHXCI6MCxcIkJcIjowfX0sXCJJc1Zpc2libGVcIjpmYWxzZSxcIldpZHRoXCI6MC4wLFwiSGVpZ2h0XCI6MC4wLFwiQm9yZGVyU3R5bGVcIjpudWxsfSxcIkJvdHRvbVRpZXJTY2FsZVN0eWxlXCI6e1wiJGlkXCI6XCI3MVwiLFwiU2hvd1NlZ21lbnRTZXBhcmF0b3JzXCI6ZmFsc2UsXCJTZWdtZW50U2VwYXJhdG9yT3BhY2l0eVwiOjMwLFwiU2hhcGVcIjozLFwiSGFzQmVlblZpc2libGVCZWZvcmVcIjpmYWxzZSxcIkZvbnRTZXR0aW5nc1wiOntcIiRpZFwiOlwiNzJcIixcIkZvbnRTaXplXCI6MTIsXCJGb250TmFtZVwiOlwiQ2FsaWJyaVwiLFwiSXNCb2xkXCI6ZmFsc2UsXCJJc0l0YWxpY1wiOmZhbHNlLFwiSXNVbmRlcmxpbmVkXCI6ZmFsc2V9LFwiQXV0b1NpemVcIjowLFwiRm9yZWdyb3VuZFwiOntcIiRpZFwiOlwiNzNcIixcIkNvbG9yXCI6e1wiJGlkXCI6XCI3NF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3NVwiLFwiVG9wXCI6MC4wLFwiTGVmdFwiOjUuMCxcIlJpZ2h0XCI6MC4wLFwiQm90dG9tXCI6MC4wfSxcIlBhZGRpbmdcIjp7XCIkaWRcIjpcIjc2XCIsXCJUb3BcIjowLjAsXCJMZWZ0XCI6MC4wLFwiUmlnaHRcIjowLjAsXCJCb3R0b21cIjowLjB9LFwiQmFja2dyb3VuZFwiOntcIiRpZFwiOlwiNzdcIixcIkNvbG9yXCI6e1wiJGlkXCI6XCI3OFwiLFwiQVwiOjAsXCJSXCI6MCxcIkdcIjowLFwiQlwiOjB9fSxcIklzVmlzaWJsZVwiOmZhbHNlLFwiV2lkdGhcIjowLjAsXCJIZWlnaHRcIjowLjAsXCJCb3JkZXJTdHlsZVwiOm51bGx9LFwiU2luZ2xlU2NhbGVTaGFwZVN0eWxlXCI6bnVsbCxcIkVsYXBzZWRUaW1lQmFja2dyb3VuZFwiOntcIiRpZFwiOlwiNzlcIixcIkNvbG9yXCI6e1wiJGlkXCI6XCI4MFwiLFwiQVwiOjE5MSxcIlJcIjoyNTUsXCJHXCI6MCxcIkJcIjowfX0sXCJBcHBlbmRZZWFyT25ZZWFyQ2hhbmdlXCI6ZmFsc2UsXCJFbGFwc2VkVGltZUZvcm1hdFwiOjIsXCJUb2RheU1hcmtlclBvc2l0aW9uXCI6MyxcIlF1aWNrUG9zaXRpb25cIjoyLFwiQWJzb2x1dGVQb3NpdGlvblwiOjQwNS4wLFwiTWFyZ2luXCI6e1wiJGlkXCI6XCI4MVwiLFwiVG9wXCI6MC4wLFwiTGVmdFwiOjEwLjAsXCJSaWdodFwiOjEwLjAsXCJCb3R0b21cIjowLjB9LFwiUGFkZGluZ1wiOntcIiRpZFwiOlwiODJcIixcIlRvcFwiOjAuMCxcIkxlZnRcIjowLjAsXCJSaWdodFwiOjAuMCxcIkJvdHRvbVwiOjAuMH0sXCJCYWNrZ3JvdW5kXCI6e1wiJGlkXCI6XCI4M1wiLFwiQ29sb3JcIjp7XCIkaWRcIjpcIjg0XCIsXCJBXCI6MjU1LFwiUlwiOjQ3LFwiR1wiOjU0LFwiQlwiOjE1M319LFwiSXNWaXNpYmxlXCI6dHJ1ZSxcIldpZHRoXCI6MC4wLFwiSGVpZ2h0XCI6MC4wLFwiQm9yZGVyU3R5bGVcIjpudWxsfSxcIkRlZmF1bHRNaWxlc3RvbmVTdHlsZVwiOntcIiRpZFwiOlwiODVcIixcIlNoYXBlXCI6MixcIkNvbm5lY3Rvck1hcmdpblwiOntcIiRpZFwiOlwiODZcIixcIlRvcFwiOjAuMCxcIkxlZnRcIjoyLjAsXCJSaWdodFwiOjIuMCxcIkJvdHRvbVwiOjAuMH0sXCJDb25uZWN0b3JTdHlsZVwiOntcIiRpZFwiOlwiODdcIixcIkxpbmVDb2xvclwiOntcIiRpZFwiOlwiODhcIixcIiR0eXBlXCI6XCJOTFJFLkNvbW1vbi5Eb20uU29saWRDb2xvckJydXNoLCBOTFJFLkNvbW1vblwiLFwiQ29sb3JcIjp7XCIkaWRcIjpcIjg5XCIsXCJBXCI6MTI3LFwiUlwiOjc5LFwiR1wiOjEyOSxcIkJcIjoxODl9fSxcIkxpbmVXZWlnaHRcIjoxLjAsXCJMaW5lVHlwZVwiOjB9LFwiSXNCZWxvd1RpbWViYW5kXCI6ZmFsc2UsXCJIaWRlRGF0ZVwiOmZhbHNlLFwiU2hhcGVTaXplXCI6MSxcIlNwYWNpbmdcIjoyLjAsXCJQYWRkaW5nXCI6e1wiJGlkXCI6XCI5MFwiLFwiVG9wXCI6Ny4wLFwiTGVmdFwiOjMuMCxcIlJpZ2h0XCI6MC4wLFwiQm90dG9tXCI6Mi4wfSxcIlBvc2l0aW9uXCI6bnVsbCxcIlBvc2l0aW9uT25UYXNrXCI6MCxcIlNoYXBlU3R5bGVcIjp7XCIkaWRcIjpcIjkxXCIsXCJNYXJnaW5cIjp7XCIkaWRcIjpcIjkyXCIsXCJUb3BcIjowLjAsXCJMZWZ0XCI6MC4wLFwiUmlnaHRcIjowLjAsXCJCb3R0b21cIjowLjB9LFwiUGFkZGluZ1wiOntcIiRpZFwiOlwiOTNcIixcIlRvcFwiOjAuMCxcIkxlZnRcIjowLjAsXCJSaWdodFwiOjAuMCxcIkJvdHRvbVwiOjAuMH0sXCJCYWNrZ3JvdW5kXCI6e1wiJGlkXCI6XCI5NFwiLFwiQ29sb3JcIjp7XCIkaWRcIjpcIjk1XCIsXCJBXCI6MjU1LFwiUlwiOjAsXCJHXCI6MTE0LFwiQlwiOjE4OH19LFwiSXNWaXNpYmxlXCI6dHJ1ZSxcIldpZHRoXCI6MTMuMCxcIkhlaWdodFwiOjEzLjAsXCJCb3JkZXJTdHlsZVwiOntcIiRpZFwiOlwiOTZcIixcIkxpbmVDb2xvclwiOntcIiRpZFwiOlwiOTdcIixcIiR0eXBlXCI6XCJOTFJFLkNvbW1vbi5Eb20uU29saWRDb2xvckJydXNoLCBOTFJFLkNvbW1vblwiLFwiQ29sb3JcIjp7XCIkaWRcIjpcIjk4XCIsXCJBXCI6MjU1LFwiUlwiOjI1NSxcIkdcIjowLFwiQlwiOjB9fSxcIkxpbmVXZWlnaHRcIjowLjAsXCJMaW5lVHlwZVwiOjB9fSxcIlRpdGxlU3R5bGVcIjp7XCIkaWRcIjpcIjk5XCIsXCJGb250U2V0dGluZ3NcIjp7XCIkaWRcIjpcIjEwMFwiLFwiRm9udFNpemVcIjoxMSxcIkZvbnROYW1lXCI6XCJDYWxpYnJpXCIsXCJJc0JvbGRcIjp0cnVlLFwiSXNJdGFsaWNcIjpmYWxzZSxcIklzVW5kZXJsaW5lZFwiOmZhbHNlfSxcIkF1dG9TaXplXCI6MCxcIkZvcmVncm91bmRcIjp7XCIkaWRcIjpcIjEwMVwiLFwiQ29sb3JcIjp7XCIkaWRcIjpcIjEwMl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xMDNcIixcIlRvcFwiOjAuMCxcIkxlZnRcIjowLjAsXCJSaWdodFwiOjAuMCxcIkJvdHRvbVwiOjAuMH0sXCJQYWRkaW5nXCI6e1wiJGlkXCI6XCIxMDRcIixcIlRvcFwiOjAuMCxcIkxlZnRcIjowLjAsXCJSaWdodFwiOjAuMCxcIkJvdHRvbVwiOjAuMH0sXCJCYWNrZ3JvdW5kXCI6e1wiJGlkXCI6XCIxMDVcIixcIkNvbG9yXCI6e1wiJHJlZlwiOlwiMzZcIn19LFwiSXNWaXNpYmxlXCI6dHJ1ZSxcIldpZHRoXCI6MC4wLFwiSGVpZ2h0XCI6MC4wLFwiQm9yZGVyU3R5bGVcIjpudWxsfSxcIkRhdGVTdHlsZVwiOntcIiRpZFwiOlwiMTA2XCIsXCJGb250U2V0dGluZ3NcIjp7XCIkaWRcIjpcIjEwN1wiLFwiRm9udFNpemVcIjoxMCxcIkZvbnROYW1lXCI6XCJDYWxpYnJpXCIsXCJJc0JvbGRcIjpmYWxzZSxcIklzSXRhbGljXCI6ZmFsc2UsXCJJc1VuZGVybGluZWRcIjpmYWxzZX0sXCJBdXRvU2l6ZVwiOjAsXCJGb3JlZ3JvdW5kXCI6e1wiJGlkXCI6XCIxMDhcIixcIkNvbG9yXCI6e1wiJGlkXCI6XCIxMDl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ExMFwiLFwiVG9wXCI6MC4wLFwiTGVmdFwiOjAuMCxcIlJpZ2h0XCI6MC4wLFwiQm90dG9tXCI6MC4wfSxcIlBhZGRpbmdcIjp7XCIkaWRcIjpcIjExMVwiLFwiVG9wXCI6MC4wLFwiTGVmdFwiOjAuMCxcIlJpZ2h0XCI6MC4wLFwiQm90dG9tXCI6MC4wfSxcIkJhY2tncm91bmRcIjp7XCIkaWRcIjpcIjExMlwiLFwiQ29sb3JcIjp7XCIkcmVmXCI6XCIzNlwifX0sXCJJc1Zpc2libGVcIjp0cnVlLFwiV2lkdGhcIjowLjAsXCJIZWlnaHRcIjowLjAsXCJCb3JkZXJTdHlsZVwiOm51bGx9LFwiRGF0ZUZvcm1hdFwiOntcIiRpZFwiOlwiMTEz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kRlZmF1bHRUYXNrU3R5bGVcIjp7XCIkaWRcIjpcIjExNFwiLFwiU2hhcGVcIjoxLFwiU2hhcGVUaGlja25lc3NcIjowLFwiRHVyYXRpb25Gb3JtYXRcIjowLFwiUGVyY2VudGFnZUNvbXBsZXRlU3R5bGVcIjp7XCIkaWRcIjpcIjExNVwiLFwiRm9udFNldHRpbmdzXCI6e1wiJGlkXCI6XCIxMTZcIixcIkZvbnRTaXplXCI6MTAsXCJGb250TmFtZVwiOlwiQ2FsaWJyaVwiLFwiSXNCb2xkXCI6ZmFsc2UsXCJJc0l0YWxpY1wiOmZhbHNlLFwiSXNVbmRlcmxpbmVkXCI6ZmFsc2V9LFwiQXV0b1NpemVcIjowLFwiRm9yZWdyb3VuZFwiOntcIiRpZFwiOlwiMTE3XCIsXCJDb2xvclwiOntcIiRpZFwiOlwiMTE4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E5XCIsXCJUb3BcIjowLjAsXCJMZWZ0XCI6MC4wLFwiUmlnaHRcIjowLjAsXCJCb3R0b21cIjowLjB9LFwiUGFkZGluZ1wiOntcIiRpZFwiOlwiMTIwXCIsXCJUb3BcIjowLjAsXCJMZWZ0XCI6MC4wLFwiUmlnaHRcIjowLjAsXCJCb3R0b21cIjowLjB9LFwiQmFja2dyb3VuZFwiOntcIiRpZFwiOlwiMTIxXCIsXCJDb2xvclwiOntcIiRyZWZcIjpcIjM2XCJ9fSxcIklzVmlzaWJsZVwiOnRydWUsXCJXaWR0aFwiOjAuMCxcIkhlaWdodFwiOjAuMCxcIkJvcmRlclN0eWxlXCI6bnVsbH0sXCJEdXJhdGlvblN0eWxlXCI6e1wiJGlkXCI6XCIxMjJcIixcIkZvbnRTZXR0aW5nc1wiOntcIiRpZFwiOlwiMTIzXCIsXCJGb250U2l6ZVwiOjEwLFwiRm9udE5hbWVcIjpcIkNhbGlicmlcIixcIklzQm9sZFwiOmZhbHNlLFwiSXNJdGFsaWNcIjpmYWxzZSxcIklzVW5kZXJsaW5lZFwiOmZhbHNlfSxcIkF1dG9TaXplXCI6MCxcIkZvcmVncm91bmRcIjp7XCIkaWRcIjpcIjEyNFwiLFwiQ29sb3JcIjp7XCIkaWRcIjpcIjEyNV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yNlwiLFwiVG9wXCI6MC4wLFwiTGVmdFwiOjAuMCxcIlJpZ2h0XCI6MC4wLFwiQm90dG9tXCI6MC4wfSxcIlBhZGRpbmdcIjp7XCIkaWRcIjpcIjEyN1wiLFwiVG9wXCI6MC4wLFwiTGVmdFwiOjAuMCxcIlJpZ2h0XCI6MC4wLFwiQm90dG9tXCI6MC4wfSxcIkJhY2tncm91bmRcIjp7XCIkaWRcIjpcIjEyOFwiLFwiQ29sb3JcIjp7XCIkcmVmXCI6XCIzNlwifX0sXCJJc1Zpc2libGVcIjp0cnVlLFwiV2lkdGhcIjowLjAsXCJIZWlnaHRcIjowLjAsXCJCb3JkZXJTdHlsZVwiOm51bGx9LFwiSG9yaXpvbnRhbENvbm5lY3RvclN0eWxlXCI6e1wiJGlkXCI6XCIxMjlcIixcIkxpbmVDb2xvclwiOntcIiRpZFwiOlwiMTMwXCIsXCIkdHlwZVwiOlwiTkxSRS5Db21tb24uRG9tLlNvbGlkQ29sb3JCcnVzaCwgTkxSRS5Db21tb25cIixcIkNvbG9yXCI6e1wiJGlkXCI6XCIxMzFcIixcIkFcIjoyNTUsXCJSXCI6MjA0LFwiR1wiOjIwNCxcIkJcIjoyMDR9fSxcIkxpbmVXZWlnaHRcIjoxLjAsXCJMaW5lVHlwZVwiOjB9LFwiVmVydGljYWxDb25uZWN0b3JTdHlsZVwiOntcIiRpZFwiOlwiMTMyXCIsXCJMaW5lQ29sb3JcIjp7XCIkaWRcIjpcIjEzM1wiLFwiJHR5cGVcIjpcIk5MUkUuQ29tbW9uLkRvbS5Tb2xpZENvbG9yQnJ1c2gsIE5MUkUuQ29tbW9uXCIsXCJDb2xvclwiOntcIiRpZFwiOlwiMTM0XCIsXCJBXCI6MjU1LFwiUlwiOjIwNCxcIkdcIjoyMDQsXCJCXCI6MjA0fX0sXCJMaW5lV2VpZ2h0XCI6MC4wLFwiTGluZVR5cGVcIjowfSxcIk1hcmdpblwiOm51bGwsXCJTdGFydERhdGVQb3NpdGlvblwiOjMsXCJFbmREYXRlUG9zaXRpb25cIjozLFwiVGl0bGVQb3NpdGlvblwiOjQsXCJEdXJhdGlvblBvc2l0aW9uXCI6NixcIlBlcmNlbnRhZ2VDb21wbGV0ZWRQb3NpdGlvblwiOjYsXCJTcGFjaW5nXCI6NSxcIklzQmVsb3dUaW1lYmFuZFwiOmZhbHNlLFwiUGVyY2VudGFnZUNvbXBsZXRlU2hhcGVPcGFjaXR5XCI6MzUsXCJHcm91cE5hbWVcIjpudWxsLFwiQXR0YWNoZWRNaWxlc3RvbmVzU3R5bGVzXCI6bnVsbCxcIlNoYXBlU3R5bGVcIjp7XCIkaWRcIjpcIjEzNVwiLFwiTWFyZ2luXCI6e1wiJGlkXCI6XCIxMzZcIixcIlRvcFwiOjAuMCxcIkxlZnRcIjo0LjAsXCJSaWdodFwiOjQuMCxcIkJvdHRvbVwiOjAuMH0sXCJQYWRkaW5nXCI6e1wiJGlkXCI6XCIxMzdcIixcIlRvcFwiOjAuMCxcIkxlZnRcIjowLjAsXCJSaWdodFwiOjAuMCxcIkJvdHRvbVwiOjAuMH0sXCJCYWNrZ3JvdW5kXCI6e1wiJGlkXCI6XCIxMzhcIixcIkNvbG9yXCI6e1wiJGlkXCI6XCIxMzlcIixcIkFcIjoyNTUsXCJSXCI6MCxcIkdcIjoxMTQsXCJCXCI6MTg4fX0sXCJJc1Zpc2libGVcIjp0cnVlLFwiV2lkdGhcIjowLjAsXCJIZWlnaHRcIjoxMC4wLFwiQm9yZGVyU3R5bGVcIjp7XCIkaWRcIjpcIjE0MFwiLFwiTGluZUNvbG9yXCI6e1wiJGlkXCI6XCIxNDFcIixcIiR0eXBlXCI6XCJOTFJFLkNvbW1vbi5Eb20uU29saWRDb2xvckJydXNoLCBOTFJFLkNvbW1vblwiLFwiQ29sb3JcIjp7XCIkaWRcIjpcIjE0MlwiLFwiQVwiOjI1NSxcIlJcIjoyNTUsXCJHXCI6MCxcIkJcIjowfX0sXCJMaW5lV2VpZ2h0XCI6MC4wLFwiTGluZVR5cGVcIjowfX0sXCJUaXRsZVN0eWxlXCI6e1wiJGlkXCI6XCIxNDNcIixcIkZvbnRTZXR0aW5nc1wiOntcIiRpZFwiOlwiMTQ0XCIsXCJGb250U2l6ZVwiOjExLFwiRm9udE5hbWVcIjpcIkNhbGlicmlcIixcIklzQm9sZFwiOnRydWUsXCJJc0l0YWxpY1wiOmZhbHNlLFwiSXNVbmRlcmxpbmVkXCI6ZmFsc2V9LFwiQXV0b1NpemVcIjowLFwiRm9yZWdyb3VuZFwiOntcIiRpZFwiOlwiMTQ1XCIsXCJDb2xvclwiOntcIiRpZFwiOlwiMTQ2XCIsXCJBXCI6MjU1LFwiUlwiOjAsXCJHXCI6MCxcIkJcIjowfX0sXCJCYWNrZ3JvdW5kRmlsbFR5cGVcIjowLFwiTWF4V2lkdGhcIjo5NjAuMCxcIk1heEhlaWdodFwiOlwiSW5maW5pdHlcIixcIlNtYXJ0Rm9yZWdyb3VuZElzQWN0aXZlXCI6ZmFsc2UsXCJIb3Jpem9udGFsQWxpZ25tZW50XCI6MCxcIlZlcnRpY2FsQWxpZ25tZW50XCI6MCxcIlNtYXJ0Rm9yZWdyb3VuZFwiOm51bGwsXCJNYXJnaW5cIjp7XCIkaWRcIjpcIjE0N1wiLFwiVG9wXCI6MC4wLFwiTGVmdFwiOjAuMCxcIlJpZ2h0XCI6MC4wLFwiQm90dG9tXCI6MC4wfSxcIlBhZGRpbmdcIjp7XCIkaWRcIjpcIjE0OFwiLFwiVG9wXCI6MC4wLFwiTGVmdFwiOjAuMCxcIlJpZ2h0XCI6MC4wLFwiQm90dG9tXCI6MC4wfSxcIkJhY2tncm91bmRcIjp7XCIkaWRcIjpcIjE0OVwiLFwiQ29sb3JcIjp7XCIkcmVmXCI6XCIzNlwifX0sXCJJc1Zpc2libGVcIjp0cnVlLFwiV2lkdGhcIjowLjAsXCJIZWlnaHRcIjowLjAsXCJCb3JkZXJTdHlsZVwiOm51bGx9LFwiRGF0ZVN0eWxlXCI6e1wiJGlkXCI6XCIxNTBcIixcIkZvbnRTZXR0aW5nc1wiOntcIiRpZFwiOlwiMTUxXCIsXCJGb250U2l6ZVwiOjEwLFwiRm9udE5hbWVcIjpcIkNhbGlicmlcIixcIklzQm9sZFwiOmZhbHNlLFwiSXNJdGFsaWNcIjpmYWxzZSxcIklzVW5kZXJsaW5lZFwiOmZhbHNlfSxcIkF1dG9TaXplXCI6MCxcIkZvcmVncm91bmRcIjp7XCIkaWRcIjpcIjE1MlwiLFwiQ29sb3JcIjp7XCIkaWRcIjpcIjE1M1wiLFwiQVwiOjI1NSxcIlJcIjo2OCxcIkdcIjo4NCxcIkJcIjoxMDZ9fSxcIkJhY2tncm91bmRGaWxsVHlwZVwiOjAsXCJNYXhXaWR0aFwiOjIwMC4wLFwiTWF4SGVpZ2h0XCI6XCJJbmZpbml0eVwiLFwiU21hcnRGb3JlZ3JvdW5kSXNBY3RpdmVcIjpmYWxzZSxcIkhvcml6b250YWxBbGlnbm1lbnRcIjoyLFwiVmVydGljYWxBbGlnbm1lbnRcIjowLFwiU21hcnRGb3JlZ3JvdW5kXCI6bnVsbCxcIk1hcmdpblwiOntcIiRpZFwiOlwiMTU0XCIsXCJUb3BcIjowLjAsXCJMZWZ0XCI6MC4wLFwiUmlnaHRcIjowLjAsXCJCb3R0b21cIjowLjB9LFwiUGFkZGluZ1wiOntcIiRpZFwiOlwiMTU1XCIsXCJUb3BcIjowLjAsXCJMZWZ0XCI6MC4wLFwiUmlnaHRcIjowLjAsXCJCb3R0b21cIjowLjB9LFwiQmFja2dyb3VuZFwiOntcIiRpZFwiOlwiMTU2XCIsXCJDb2xvclwiOntcIiRyZWZcIjpcIjM2XCJ9fSxcIklzVmlzaWJsZVwiOnRydWUsXCJXaWR0aFwiOjAuMCxcIkhlaWdodFwiOjAuMCxcIkJvcmRlclN0eWxlXCI6bnVsbH0sXCJEYXRlRm9ybWF0XCI6e1wiJGlkXCI6XCIxNTd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U2hvd0VsYXBzZWRUaW1lR3JhZGllbnRTdHlsZVwiOmZhbHNlLFwiVGltZWJhbmRSZXNlcnZlZExlZnRBcmVhU3R5bGVcIjpudWxsLFwiRGVmYXVsdFN3aW1sYW5lU3R5bGVcIjp7XCIkaWRcIjpcIjE1OFwiLFwiSGVhZGVyU3R5bGVcIjp7XCIkaWRcIjpcIjE1OVwiLFwiVGV4dFN0eWxlXCI6e1wiJGlkXCI6XCIxNjBcIixcIkZvbnRTZXR0aW5nc1wiOntcIiRpZFwiOlwiMTYxXCIsXCJGb250U2l6ZVwiOjEyLFwiRm9udE5hbWVcIjpcIkNhbGlicmlcIixcIklzQm9sZFwiOmZhbHNlLFwiSXNJdGFsaWNcIjpmYWxzZSxcIklzVW5kZXJsaW5lZFwiOmZhbHNlfSxcIkF1dG9TaXplXCI6MCxcIkZvcmVncm91bmRcIjp7XCIkaWRcIjpcIjE2MlwiLFwiQ29sb3JcIjp7XCIkaWRcIjpcIjE2M1wiLFwiQVwiOjI1NSxcIlJcIjozMixcIkdcIjo1NixcIkJcIjoxMDB9fSxcIkJhY2tncm91bmRGaWxsVHlwZVwiOjAsXCJNYXhXaWR0aFwiOjAuMCxcIk1heEhlaWdodFwiOjAuMCxcIlNtYXJ0Rm9yZWdyb3VuZElzQWN0aXZlXCI6ZmFsc2UsXCJIb3Jpem9udGFsQWxpZ25tZW50XCI6MCxcIlZlcnRpY2FsQWxpZ25tZW50XCI6MCxcIlNtYXJ0Rm9yZWdyb3VuZFwiOm51bGwsXCJNYXJnaW5cIjp7XCIkaWRcIjpcIjE2NFwiLFwiVG9wXCI6MC4wLFwiTGVmdFwiOjAuMCxcIlJpZ2h0XCI6MC4wLFwiQm90dG9tXCI6MC4wfSxcIlBhZGRpbmdcIjp7XCIkaWRcIjpcIjE2NVwiLFwiVG9wXCI6MC4wLFwiTGVmdFwiOjAuMCxcIlJpZ2h0XCI6MC4wLFwiQm90dG9tXCI6MC4wfSxcIkJhY2tncm91bmRcIjpudWxsLFwiSXNWaXNpYmxlXCI6ZmFsc2UsXCJXaWR0aFwiOjAuMCxcIkhlaWdodFwiOjAuMCxcIkJvcmRlclN0eWxlXCI6bnVsbH0sXCJSZWN0YW5nbGVTdHlsZVwiOntcIiRpZFwiOlwiMTY2XCIsXCJNYXJnaW5cIjp7XCIkaWRcIjpcIjE2N1wiLFwiVG9wXCI6MC4wLFwiTGVmdFwiOjAuMCxcIlJpZ2h0XCI6MC4wLFwiQm90dG9tXCI6MC4wfSxcIlBhZGRpbmdcIjp7XCIkaWRcIjpcIjE2OFwiLFwiVG9wXCI6MC4wLFwiTGVmdFwiOjAuMCxcIlJpZ2h0XCI6MC4wLFwiQm90dG9tXCI6MC4wfSxcIkJhY2tncm91bmRcIjp7XCIkaWRcIjpcIjE2OVwiLFwiQ29sb3JcIjp7XCIkaWRcIjpcIjE3MFwiLFwiQVwiOjEyNyxcIlJcIjo5MSxcIkdcIjoxNTUsXCJCXCI6MjEzfX0sXCJJc1Zpc2libGVcIjpmYWxzZSxcIldpZHRoXCI6MC4wLFwiSGVpZ2h0XCI6MC4wLFwiQm9yZGVyU3R5bGVcIjp7XCIkaWRcIjpcIjE3MVwiLFwiTGluZUNvbG9yXCI6e1wiJGlkXCI6XCIxNzJcIixcIiR0eXBlXCI6XCJOTFJFLkNvbW1vbi5Eb20uU29saWRDb2xvckJydXNoLCBOTFJFLkNvbW1vblwiLFwiQ29sb3JcIjp7XCIkaWRcIjpcIjE3M1wiLFwiQVwiOjI1NSxcIlJcIjoyNTUsXCJHXCI6MCxcIkJcIjowfX0sXCJMaW5lV2VpZ2h0XCI6MC4wLFwiTGluZVR5cGVcIjowfX0sXCJUZXh0SXNWZXJ0aWNhbFwiOmZhbHNlfSxcIkJhY2tncm91bmRTdHlsZVwiOntcIiRpZFwiOlwiMTc0XCIsXCJNYXJnaW5cIjp7XCIkaWRcIjpcIjE3NVwiLFwiVG9wXCI6MC4wLFwiTGVmdFwiOjAuMCxcIlJpZ2h0XCI6MC4wLFwiQm90dG9tXCI6MC4wfSxcIlBhZGRpbmdcIjp7XCIkaWRcIjpcIjE3NlwiLFwiVG9wXCI6MC4wLFwiTGVmdFwiOjAuMCxcIlJpZ2h0XCI6MC4wLFwiQm90dG9tXCI6MC4wfSxcIkJhY2tncm91bmRcIjp7XCIkaWRcIjpcIjE3N1wiLFwiQ29sb3JcIjp7XCIkaWRcIjpcIjE3OFwiLFwiQVwiOjM4LFwiUlwiOjkxLFwiR1wiOjE1NSxcIkJcIjoyMTN9fSxcIklzVmlzaWJsZVwiOnRydWUsXCJXaWR0aFwiOjAuMCxcIkhlaWdodFwiOjAuMCxcIkJvcmRlclN0eWxlXCI6e1wiJGlkXCI6XCIxNzlcIixcIkxpbmVDb2xvclwiOntcIiRpZFwiOlwiMTgwXCIsXCIkdHlwZVwiOlwiTkxSRS5Db21tb24uRG9tLlNvbGlkQ29sb3JCcnVzaCwgTkxSRS5Db21tb25cIixcIkNvbG9yXCI6e1wiJGlkXCI6XCIxODFcIixcIkFcIjoyNTUsXCJSXCI6MjU1LFwiR1wiOjAsXCJCXCI6MH19LFwiTGluZVdlaWdodFwiOjAuMCxcIkxpbmVUeXBlXCI6MH19LFwiSXNBYm92ZVRpbWViYW5kXCI6ZmFsc2V9LFwiQ3VzdG9tTWlsZXN0b25lU3R5bGVMaXN0XCI6W10sXCJDdXN0b21UYXNrU3R5bGVMaXN0XCI6W10sXCJDdXN0b21Td2ltbGFuZURlZmluaXRpb25TdHlsZUxpc3RcIjpbXSxcIkN1c3RvbVN3aW1sYW5lVjJTdHlsZUxpc3RcIjpbXSxcIkdyaWRsaW5lUGFuZWxTdHlsZVwiOntcIiRpZFwiOlwiMTgyXCIsXCJHcmlkbGluZVN0eWxlXCI6e1wiJGlkXCI6XCIxODNcIixcIkxpbmVDb2xvclwiOntcIiRpZFwiOlwiMTg0XCIsXCIkdHlwZVwiOlwiTkxSRS5Db21tb24uRG9tLlNvbGlkQ29sb3JCcnVzaCwgTkxSRS5Db21tb25cIixcIkNvbG9yXCI6e1wiJGlkXCI6XCIxODVcIixcIkFcIjozOCxcIlJcIjo5MSxcIkdcIjoxNTUsXCJCXCI6MjEzfX0sXCJMaW5lV2VpZ2h0XCI6MS4wLFwiTGluZVR5cGVcIjowfSxcIklzVmlzaWJsZVwiOnRydWV9LFwiQWN0aXZpdHlMaW5lUGFuZWxTdHlsZVwiOntcIiRpZFwiOlwiMTg2XCIsXCJBY3Rpdml0eUxpbmVTdHlsZVwiOntcIiRpZFwiOlwiMTg3XCIsXCJMaW5lQ29sb3JcIjp7XCIkaWRcIjpcIjE4OFwiLFwiJHR5cGVcIjpcIk5MUkUuQ29tbW9uLkRvbS5Tb2xpZENvbG9yQnJ1c2gsIE5MUkUuQ29tbW9uXCIsXCJDb2xvclwiOntcIiRpZFwiOlwiMTg5XCIsXCJBXCI6MzgsXCJSXCI6NjgsXCJHXCI6MTE0LFwiQlwiOjE5Nn19LFwiTGluZVdlaWdodFwiOjEuMCxcIkxpbmVUeXBlXCI6MH0sXCJJc1Zpc2libGVcIjp0cnVlfX0sXCJTY2FsZVwiOntcIiRpZFwiOlwiMTkwXCIsXCJTdGFydERhdGVcIjpcIjAwMDEtMDEtMDFUMDA6MDA6MDBcIixcIkVuZERhdGVcIjpcIjAwMDEtMDEtMDFUMDA6MDA6MDBcIixcIkZvcm1hdFwiOlwid1wiLFwiVHlwZVwiOjEsXCJBdXRvRGF0ZVJhbmdlXCI6dHJ1ZSxcIldvcmtpbmdEYXlzXCI6MzEsXCJUb2RheU1hcmtlclRleHRcIjpcIlRvZGF5XCIsXCJBdXRvU2NhbGVUeXBlXCI6dHJ1ZX0sXCJTY2FsZVYyXCI6e1wiJGlkXCI6XCIxOTFcIixcIlN0YXJ0RGF0ZVwiOlwiMDAwMS0wMS0wMVQwMDowMDowMFwiLFwiRW5kRGF0ZVwiOlwiMDAwMS0wMS0wMVQwMDowMDowMFwiLFwiQXV0b0RhdGVSYW5nZVwiOnRydWUsXCJXb3JraW5nRGF5c1wiOjMxLFwiVG9kYXlNYXJrZXJUZXh0XCI6XCJUb2RheVwiLFwiQXV0b1NjYWxlVHlwZVwiOnRydWUsXCJUaW1lYmFuZFNjYWxlc1wiOntcIiRpZFwiOlwiMTkyXCIsXCJUb3BTY2FsZUxheWVyXCI6e1wiJGlkXCI6XCIxOTNcIixcIkZvcm1hdFwiOlwid1wiLFwiVHlwZVwiOjF9LFwiTWlkZGxlU2NhbGVMYXllclwiOntcIiRpZFwiOlwiMTk0XCIsXCJGb3JtYXRcIjpudWxsLFwiVHlwZVwiOjB9LFwiQm90dG9tU2NhbGVMYXllclwiOntcIiRpZFwiOlwiMTk1XCIsXCJGb3JtYXRcIjpudWxsLFwiVHlwZVwiOjB9fX0sXCJNaWxlc3RvbmVzXCI6W10sXCJUYXNrc1wiOltdLFwiU3dpbWxhbmVzXCI6W10sXCJTd2ltbGFuZXNWMlwiOltdLFwiU2V0dGluZ3NcIjp7XCIkaWRcIjpcIjE5NlwiLFwiSW1wYU9wdGlvbnNcIjp7XCIkaWRcIjpcIjE5N1wiLFwiTGVmdFRvUmlnaHRcIjpmYWxzZSxcIlBheWxvYWRPcHRpb25zXCI6Mn19LFwiVGltZUNvbmZpZ3VyYXRpb25cIjp7XCIkaWRcIjpcIjE5OFwiLFwiVXNlVGltZVwiOmZhbHNlLFwiV29ya0RheVN0YXJ0XCI6XCIwMDowMDowMFwiLFwiV29ya0RheUVuZFwiOlwiMjM6NTk6MDBcIn19In0sIlNldHRpbmdzIjp7IiRpZCI6IjY1MiIsIkltcGFPcHRpb25zIjpudWxs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CwiRmlsZVBhdGgiOm51bGwsIlRpbWVDb25maWd1cmF0aW9uIjp7IiRpZCI6IjY1MyIsIlVzZVRpbWUiOmZhbHNlLCJXb3JrRGF5U3RhcnQiOiIwMDowMDowMCIsIldvcmtEYXlFbmQiOiIyMzo1OTowMCJ9LCJMYXN0VXNlZFRlbXBsYXRlSWQiOiJjOGRkOTYzNy04OWNjLTRkYzktOTU0MC1lYTRjZjJjOTU2OTgiLCJGaXJzdFdlZWtPZlllYXIiOjAsIlBsYWNlTWlsZXN0b25lQXRUaGVCZWdpbm5pbmdPZlRoZURheSI6ZmFsc2V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Occupancy"/>
  <p:tag name="OTLDATE" val="2023-03-20T23:59:00.0000000"/>
  <p:tag name="OTLPOSITIONONTASK" val="None"/>
  <p:tag name="OTLRELATEDTASKID" val="00000000-0000-0000-0000-000000000000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dLCJUYXNrRGVmaW5pdGlvbiI6eyIkaWQiOiI2IiwiR3JvdXBOYW1lIjpudWxsLCJTdGFydERhdGUiOiIyMDIyLTAxLTAzVDAwOjAwOjAwIiwiRW5kRGF0ZSI6IjIwMjItMDEtMDlUMjM6NTk6MDAiLCJQZXJjZW50YWdlQ29tcGxldGUiOm51bGwsIlN0eWxlIjp7IiRpZCI6IjciLCJTaGFwZSI6MCwiU2hhcGVUaGlja25lc3MiOjEsIkR1cmF0aW9uRm9ybWF0IjowLCJJbmNsdWRlTm9uV29ya2luZ0RheXNJbkR1cmF0aW9uIjpmYWxzZSwiUGVyY2VudGFnZUNvbXBsZXRlU3R5bGUiOnsiJGlkIjoiOCIsIkZvbnRTZXR0aW5ncyI6eyIkaWQiOiI5IiwiRm9udFNpemUiOjksIkZvbnROYW1lIjoiQ2FsaWJyaSIsIklzQm9sZCI6ZmFsc2UsIklzSXRhbGljIjpmYWxzZSwiSXNVbmRlcmxpbmVkIjpmYWxzZSwiUGFyZW50U3R5bGUiOm51bGx9LCJBdXRvU2l6ZSI6MCwiRm9yZWdyb3VuZCI6eyIkaWQiOiIxMCIsIkNvbG9yIjp7IiRpZCI6IjEx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EyIiwiVG9wIjowLjAsIkxlZnQiOjAuMCwiUmlnaHQiOjAuMCwiQm90dG9tIjowLjB9LCJQYWRkaW5nIjp7IiRpZCI6IjEzIiwiVG9wIjowLjAsIkxlZnQiOjAuMCwiUmlnaHQiOjAuMCwiQm90dG9tIjowLjB9LCJCYWNrZ3JvdW5kIjp7IiRpZCI6IjE0IiwiQ29sb3IiOnsiJGlkIjoiMTUiLCJBIjo4OSwiUiI6OTQsIkciOjk0LCJCIjo5NH19LCJJc1Zpc2libGUiOnRydWUsIldpZHRoIjowLjAsIkhlaWdodCI6MC4wLCJCb3JkZXJTdHlsZSI6eyIkaWQiOiIxNiIsIkxpbmVDb2xvciI6bnVsbCwiTGluZVdlaWdodCI6MC4wLCJMaW5lVHlwZSI6MCwiUGFyZW50U3R5bGUiOm51bGx9LCJQYXJlbnRTdHlsZSI6bnVsbH0sIkR1cmF0aW9uU3R5bGUiOnsiJGlkIjoiMTciLCJGb250U2V0dGluZ3MiOnsiJGlkIjoiMTgiLCJGb250U2l6ZSI6MTAsIkZvbnROYW1lIjoiQ2FsaWJyaSIsIklzQm9sZCI6ZmFsc2UsIklzSXRhbGljIjpmYWxzZSwiSXNVbmRlcmxpbmVkIjpmYWxzZSwiUGFyZW50U3R5bGUiOm51bGx9LCJBdXRvU2l6ZSI6MCwiRm9yZWdyb3VuZCI6eyIkaWQiOiIxOSIsIkNvbG9yIjp7IiRpZCI6IjIw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IxIiwiVG9wIjowLjAsIkxlZnQiOjAuMCwiUmlnaHQiOjAuMCwiQm90dG9tIjowLjB9LCJQYWRkaW5nIjp7IiRpZCI6IjIyIiwiVG9wIjowLjAsIkxlZnQiOjAuMCwiUmlnaHQiOjAuMCwiQm90dG9tIjowLjB9LCJCYWNrZ3JvdW5kIjp7IiRpZCI6IjIzIiwiQ29sb3IiOnsiJGlkIjoiMjQiLCJBIjowLCJSIjoyNTUsIkciOjI1NSwiQiI6MjU1fX0sIklzVmlzaWJsZSI6dHJ1ZSwiV2lkdGgiOjAuMCwiSGVpZ2h0IjowLjAsIkJvcmRlclN0eWxlIjp7IiRpZCI6IjI1IiwiTGluZUNvbG9yIjpudWxsLCJMaW5lV2VpZ2h0IjowLjAsIkxpbmVUeXBlIjowLCJQYXJlbnRTdHlsZSI6bnVsbH0sIlBhcmVudFN0eWxlIjpudWxsfSwiSG9yaXpvbnRhbENvbm5lY3RvclN0eWxlIjp7IiRpZCI6IjI2IiwiTGluZUNvbG9yIjp7IiRpZCI6IjI3IiwiJHR5cGUiOiJOTFJFLkNvbW1vbi5Eb20uU29saWRDb2xvckJydXNoLCBOTFJFLkNvbW1vbiIsIkNvbG9yIjp7IiRpZCI6IjI4IiwiQSI6MjU1LCJSIjoyMDQsIkciOjIwNCwiQiI6MjA0fX0sIkxpbmVXZWlnaHQiOjAuMCwiTGluZVR5cGUiOjAsIlBhcmVudFN0eWxlIjpudWxsfSwiVmVydGljYWxDb25uZWN0b3JTdHlsZSI6eyIkaWQiOiIyOSIsIkxpbmVDb2xvciI6eyIkaWQiOiIzMCIsIiR0eXBlIjoiTkxSRS5Db21tb24uRG9tLlNvbGlkQ29sb3JCcnVzaCwgTkxSRS5Db21tb24iLCJDb2xvciI6eyIkaWQiOiIzMSIsIkEiOjI1NSwiUiI6MjA0LCJHIjoyMDQsIkIiOjIwNH19LCJMaW5lV2VpZ2h0IjowLjAsIkxpbmVUeXBlIjowLCJQYXJlbnRTdHlsZSI6bnVsbH0sIk1hcmdpbiI6bnVsbCwiU3RhcnREYXRlUG9zaXRpb24iOjYsIkVuZERhdGVQb3NpdGlvbiI6NiwiRGF0ZUlzVmlzaWJsZSI6ZmFsc2UsIlRpdGxlUG9zaXRpb24iOjQsIkR1cmF0aW9uUG9zaXRpb24iOjIsIlBlcmNlbnRhZ2VDb21wbGV0ZWRQb3NpdGlvbiI6NiwiU3BhY2luZyI6NSwiSXNCZWxvd1RpbWViYW5kIjp0cnVlLCJQZXJjZW50YWdlQ29tcGxldGVTaGFwZU9wYWNpdHkiOjM1LCJTaGFwZVN0eWxlIjp7IiRpZCI6IjMyIiwiTWFyZ2luIjp7IiRpZCI6IjMzIiwiVG9wIjowLjAsIkxlZnQiOjQuMCwiUmlnaHQiOjQuMCwiQm90dG9tIjowLjB9LCJQYWRkaW5nIjp7IiRpZCI6IjM0IiwiVG9wIjowLjAsIkxlZnQiOjAuMCwiUmlnaHQiOjAuMCwiQm90dG9tIjowLjB9LCJCYWNrZ3JvdW5kIjp7IiRpZCI6IjM1IiwiQ29sb3IiOnsiJGlkIjoiMzYiLCJBIjoyNTUsIlIiOjI1NSwiRyI6MTkyLCJCIjowfX0sIklzVmlzaWJsZSI6dHJ1ZSwiV2lkdGgiOjMxLjAsIkhlaWdodCI6MTYuMCwiQm9yZGVyU3R5bGUiOnsiJGlkIjoiMzciLCJMaW5lQ29sb3IiOnsiJGlkIjoiMzgiLCIkdHlwZSI6Ik5MUkUuQ29tbW9uLkRvbS5Tb2xpZENvbG9yQnJ1c2gsIE5MUkUuQ29tbW9uIiwiQ29sb3IiOnsiJGlkIjoiMzkiLCJBIjoyNTUsIlIiOjI1NSwiRyI6MCwiQiI6MH19LCJMaW5lV2VpZ2h0IjowLjAsIkxpbmVUeXBlIjowLCJQYXJlbnRTdHlsZSI6bnVsbH0sIlBhcmVudFN0eWxlIjpudWxsfSwiVGl0bGVTdHlsZSI6eyIkaWQiOiI0MCIsIkZvbnRTZXR0aW5ncyI6eyIkaWQiOiI0MSIsIkZvbnRTaXplIjoxMCwiRm9udE5hbWUiOiJDYWxpYnJpIiwiSXNCb2xkIjp0cnVlLCJJc0l0YWxpYyI6ZmFsc2UsIklzVW5kZXJsaW5lZCI6ZmFsc2UsIlBhcmVudFN0eWxlIjpudWxsfSwiQXV0b1NpemUiOjIsIkZvcmVncm91bmQiOnsiJGlkIjoiNDIiLCJDb2xvciI6eyIkaWQiOiI0MyIsIkEiOjI1NSwiUiI6MCwiRyI6MCwiQiI6MH19LCJNYXhXaWR0aCI6MTc0LjU3MDAwNzMyNDIxODc1LCJNYXhIZWlnaHQiOiJJbmZpbml0eSIsIlNtYXJ0Rm9yZWdyb3VuZElzQWN0aXZlIjpmYWxzZSwiSG9yaXpvbnRhbEFsaWdubWVudCI6MCwiVmVydGljYWxBbGlnbm1lbnQiOjAsIlNtYXJ0Rm9yZWdyb3VuZCI6bnVsbCwiQmFja2dyb3VuZEZpbGxUeXBlIjowLCJNYXJnaW4iOnsiJGlkIjoiNDQiLCJUb3AiOjAuMCwiTGVmdCI6MC4wLCJSaWdodCI6MC4wLCJCb3R0b20iOjAuMH0sIlBhZGRpbmciOnsiJGlkIjoiNDUiLCJUb3AiOjAuMCwiTGVmdCI6MC4wLCJSaWdodCI6MC4wLCJCb3R0b20iOjAuMH0sIkJhY2tncm91bmQiOnsiJGlkIjoiNDYiLCJDb2xvciI6eyIkaWQiOiI0NyIsIkEiOjAsIlIiOjI1NSwiRyI6MjU1LCJCIjoyNTV9fSwiSXNWaXNpYmxlIjp0cnVlLCJXaWR0aCI6MC4wLCJIZWlnaHQiOjAuMCwiQm9yZGVyU3R5bGUiOnsiJGlkIjoiNDgiLCJMaW5lQ29sb3IiOm51bGwsIkxpbmVXZWlnaHQiOjAuMCwiTGluZVR5cGUiOjAsIlBhcmVudFN0eWxlIjpudWxsfSwiUGFyZW50U3R5bGUiOm51bGx9LCJEYXRlU3R5bGUiOnsiJGlkIjoiNDkiLCJGb250U2V0dGluZ3MiOnsiJGlkIjoiNTAiLCJGb250U2l6ZSI6OSwiRm9udE5hbWUiOiJDYWxpYnJpIiwiSXNCb2xkIjpmYWxzZSwiSXNJdGFsaWMiOmZhbHNlLCJJc1VuZGVybGluZWQiOmZhbHNlLCJQYXJlbnRTdHlsZSI6bnVsbH0sIkF1dG9TaXplIjoyLCJGb3JlZ3JvdW5kIjp7IiRpZCI6IjUxIiwiQ29sb3IiOnsiJGlkIjoiNTIiLCJBIjoyNTUsIlIiOjY4LCJHIjo4NCwiQiI6MTA2fX0sIk1heFdpZHRoIjoxMDQuOTgxNDE0Nzk0OTIxODgsIk1heEhlaWdodCI6IkluZmluaXR5IiwiU21hcnRGb3JlZ3JvdW5kSXNBY3RpdmUiOmZhbHNlLCJIb3Jpem9udGFsQWxpZ25tZW50IjowLCJWZXJ0aWNhbEFsaWdubWVudCI6MCwiU21hcnRGb3JlZ3JvdW5kIjpudWxsLCJCYWNrZ3JvdW5kRmlsbFR5cGUiOjAsIk1hcmdpbiI6eyIkaWQiOiI1MyIsIlRvcCI6MC4wLCJMZWZ0IjowLjAsIlJpZ2h0IjowLjAsIkJvdHRvbSI6MC4wfSwiUGFkZGluZyI6eyIkaWQiOiI1NCIsIlRvcCI6MC4wLCJMZWZ0IjowLjAsIlJpZ2h0IjowLjAsIkJvdHRvbSI6MC4wfSwiQmFja2dyb3VuZCI6eyIkaWQiOiI1NSIsIkNvbG9yIjp7IiRpZCI6IjU2IiwiQSI6MCwiUiI6MjU1LCJHIjoyNTUsIkIiOjI1NX19LCJJc1Zpc2libGUiOnRydWUsIldpZHRoIjowLjAsIkhlaWdodCI6MC4wLCJCb3JkZXJTdHlsZSI6eyIkaWQiOiI1NyIsIkxpbmVDb2xvciI6bnVsbCwiTGluZVdlaWdodCI6MC4wLCJMaW5lVHlwZSI6MCwiUGFyZW50U3R5bGUiOm51bGx9LCJQYXJlbnRTdHlsZSI6bnVsbH0sIkRhdGVGb3JtYXQiOnsiJGlkIjoiNTg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1OSIsIkRhdGVQYXJ0SXNWaXNpYmxlIjpmYWxzZSwiVGltZVBhcnRJc1Zpc2libGUiOmZhbHNlfX0sIldlZWtOdW1iZXJpbmciOnsiJGlkIjoiNjAiLCJGb3JtYXQiOjAsIklzVmlzaWJsZSI6ZmFsc2UsIkxhc3RLbm93blZpc2liaWxpdHlTdGF0ZSI6ZmFsc2V9LCJJc1Zpc2libGUiOnRydWUsIlBhcmVudFN0eWxlIjpudWxsfSwiSW5kZXgiOjAsIlNtYXJ0RHVyYXRpb25BY3RpdmF0ZWQiOmZhbHNlLCJEYXRlRm9ybWF0Ijp7IiRyZWYiOiI1OCJ9LCJXZWVrTnVtYmVyaW5nIjp7IiRpZCI6IjYxIiwiRm9ybWF0IjowLCJJc1Zpc2libGUiOmZhbHNlLCJMYXN0S25vd25WaXNpYmlsaXR5U3RhdGUiOmZhbHNlfSwiSWQiOiJiZWMwMzZlMy00ZWM1LTRiYjktODY2YS03MTE5ZGI2MTVkMWYiLCJJbXBvcnRJZCI6bnVsbCwiVGl0bGUiOiJNYW5hZ2UgcGFpbiB3aXRoIHByZXNjcmlwdGlvbiBwYWlua2lsbGVycyIsIk5vdGUiOm51bGwsIkh5cGVybGluayI6eyIkaWQiOiI2MiIsIkFkZHJlc3MiOm51bGwsIlN1YkFkZHJlc3MiOm51bGx9LCJJc0NoYW5nZWQiOmZhbHNlLCJJc05ldyI6ZmFsc2V9fV0sIl9taWxlc3RvbmVzIjpbXSwiSWQiOiIwMDAwMDAwMC0wMDAwLTAwMDAtMDAwMC0wMDAwMDAwMDAwMDAiLCJJc1NpbmdsZUl0ZW1Sb3ciOnRydWV9LHsiJGlkIjoiNjMiLCJfdGFza3MiOlt7IiRpZCI6IjY0IiwiX2F0dGFjaGVkTWlsZXN0b25lcyI6W10sIlRhc2tEZWZpbml0aW9uIjp7IiRpZCI6IjY1IiwiR3JvdXBOYW1lIjpudWxsLCJTdGFydERhdGUiOiIyMDIyLTAxLTAzVDAwOjAwOjAwIiwiRW5kRGF0ZSI6IjIwMjItMDEtMDlUMjM6NTk6MDAiLCJQZXJjZW50YWdlQ29tcGxldGUiOm51bGwsIlN0eWxlIjp7IiRpZCI6IjY2IiwiU2hhcGUiOjAsIlNoYXBlVGhpY2tuZXNzIjoxLCJEdXJhdGlvbkZvcm1hdCI6MCwiSW5jbHVkZU5vbldvcmtpbmdEYXlzSW5EdXJhdGlvbiI6ZmFsc2UsIlBlcmNlbnRhZ2VDb21wbGV0ZVN0eWxlIjp7IiRpZCI6IjY3IiwiRm9udFNldHRpbmdzIjp7IiRpZCI6IjY4IiwiRm9udFNpemUiOjksIkZvbnROYW1lIjoiQ2FsaWJyaSIsIklzQm9sZCI6ZmFsc2UsIklzSXRhbGljIjpmYWxzZSwiSXNVbmRlcmxpbmVkIjpmYWxzZSwiUGFyZW50U3R5bGUiOm51bGx9LCJBdXRvU2l6ZSI6MCwiRm9yZWdyb3VuZCI6eyIkaWQiOiI2OSIsIkNvbG9yIjp7IiRpZCI6Ijcw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cxIiwiVG9wIjowLjAsIkxlZnQiOjAuMCwiUmlnaHQiOjAuMCwiQm90dG9tIjowLjB9LCJQYWRkaW5nIjp7IiRpZCI6IjcyIiwiVG9wIjowLjAsIkxlZnQiOjAuMCwiUmlnaHQiOjAuMCwiQm90dG9tIjowLjB9LCJCYWNrZ3JvdW5kIjp7IiRpZCI6IjczIiwiQ29sb3IiOnsiJGlkIjoiNzQiLCJBIjo4OSwiUiI6OTQsIkciOjk0LCJCIjo5NH19LCJJc1Zpc2libGUiOnRydWUsIldpZHRoIjowLjAsIkhlaWdodCI6MC4wLCJCb3JkZXJTdHlsZSI6eyIkaWQiOiI3NSIsIkxpbmVDb2xvciI6bnVsbCwiTGluZVdlaWdodCI6MC4wLCJMaW5lVHlwZSI6MCwiUGFyZW50U3R5bGUiOm51bGx9LCJQYXJlbnRTdHlsZSI6bnVsbH0sIkR1cmF0aW9uU3R5bGUiOnsiJGlkIjoiNzYiLCJGb250U2V0dGluZ3MiOnsiJGlkIjoiNzciLCJGb250U2l6ZSI6MTAsIkZvbnROYW1lIjoiQ2FsaWJyaSIsIklzQm9sZCI6ZmFsc2UsIklzSXRhbGljIjpmYWxzZSwiSXNVbmRlcmxpbmVkIjpmYWxzZSwiUGFyZW50U3R5bGUiOm51bGx9LCJBdXRvU2l6ZSI6MCwiRm9yZWdyb3VuZCI6eyIkaWQiOiI3OCIsIkNvbG9yIjp7IiRpZCI6Ijc5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gwIiwiVG9wIjowLjAsIkxlZnQiOjAuMCwiUmlnaHQiOjAuMCwiQm90dG9tIjowLjB9LCJQYWRkaW5nIjp7IiRpZCI6IjgxIiwiVG9wIjowLjAsIkxlZnQiOjAuMCwiUmlnaHQiOjAuMCwiQm90dG9tIjowLjB9LCJCYWNrZ3JvdW5kIjp7IiRpZCI6IjgyIiwiQ29sb3IiOnsiJGlkIjoiODMiLCJBIjowLCJSIjoyNTUsIkciOjI1NSwiQiI6MjU1fX0sIklzVmlzaWJsZSI6dHJ1ZSwiV2lkdGgiOjAuMCwiSGVpZ2h0IjowLjAsIkJvcmRlclN0eWxlIjp7IiRpZCI6Ijg0IiwiTGluZUNvbG9yIjpudWxsLCJMaW5lV2VpZ2h0IjowLjAsIkxpbmVUeXBlIjowLCJQYXJlbnRTdHlsZSI6bnVsbH0sIlBhcmVudFN0eWxlIjpudWxsfSwiSG9yaXpvbnRhbENvbm5lY3RvclN0eWxlIjp7IiRpZCI6Ijg1IiwiTGluZUNvbG9yIjp7IiRyZWYiOiIyNyJ9LCJMaW5lV2VpZ2h0IjowLjAsIkxpbmVUeXBlIjowLCJQYXJlbnRTdHlsZSI6bnVsbH0sIlZlcnRpY2FsQ29ubmVjdG9yU3R5bGUiOnsiJGlkIjoiODYiLCJMaW5lQ29sb3IiOnsiJHJlZiI6IjMwIn0sIkxpbmVXZWlnaHQiOjAuMCwiTGluZVR5cGUiOjAsIlBhcmVudFN0eWxlIjpudWxsfSwiTWFyZ2luIjpudWxsLCJTdGFydERhdGVQb3NpdGlvbiI6NiwiRW5kRGF0ZVBvc2l0aW9uIjo2LCJEYXRlSXNWaXNpYmxlIjpmYWxzZSwiVGl0bGVQb3NpdGlvbiI6NCwiRHVyYXRpb25Qb3NpdGlvbiI6MiwiUGVyY2VudGFnZUNvbXBsZXRlZFBvc2l0aW9uIjo2LCJTcGFjaW5nIjo1LCJJc0JlbG93VGltZWJhbmQiOnRydWUsIlBlcmNlbnRhZ2VDb21wbGV0ZVNoYXBlT3BhY2l0eSI6MzUsIlNoYXBlU3R5bGUiOnsiJGlkIjoiODciLCJNYXJnaW4iOnsiJGlkIjoiODgiLCJUb3AiOjAuMCwiTGVmdCI6NC4wLCJSaWdodCI6NC4wLCJCb3R0b20iOjAuMH0sIlBhZGRpbmciOnsiJGlkIjoiODkiLCJUb3AiOjAuMCwiTGVmdCI6MC4wLCJSaWdodCI6MC4wLCJCb3R0b20iOjAuMH0sIkJhY2tncm91bmQiOnsiJGlkIjoiOTAiLCJDb2xvciI6eyIkaWQiOiI5MSIsIkEiOjI1NSwiUiI6MjM3LCJHIjoxMjUsIkIiOjQ5fX0sIklzVmlzaWJsZSI6dHJ1ZSwiV2lkdGgiOjMxLjAsIkhlaWdodCI6MTYuMCwiQm9yZGVyU3R5bGUiOnsiJGlkIjoiOTIiLCJMaW5lQ29sb3IiOnsiJHJlZiI6IjM4In0sIkxpbmVXZWlnaHQiOjAuMCwiTGluZVR5cGUiOjAsIlBhcmVudFN0eWxlIjpudWxsfSwiUGFyZW50U3R5bGUiOm51bGx9LCJUaXRsZVN0eWxlIjp7IiRpZCI6IjkzIiwiRm9udFNldHRpbmdzIjp7IiRpZCI6Ijk0IiwiRm9udFNpemUiOjEwLCJGb250TmFtZSI6IkNhbGlicmkiLCJJc0JvbGQiOnRydWUsIklzSXRhbGljIjpmYWxzZSwiSXNVbmRlcmxpbmVkIjpmYWxzZSwiUGFyZW50U3R5bGUiOm51bGx9LCJBdXRvU2l6ZSI6MiwiRm9yZWdyb3VuZCI6eyIkaWQiOiI5NSIsIkNvbG9yIjp7IiRpZCI6Ijk2IiwiQSI6MjU1LCJSIjowLCJHIjowLCJCIjowfX0sIk1heFdpZHRoIjoxOTguMjQwNDc4NTE1NjI1LCJNYXhIZWlnaHQiOiJJbmZpbml0eSIsIlNtYXJ0Rm9yZWdyb3VuZElzQWN0aXZlIjpmYWxzZSwiSG9yaXpvbnRhbEFsaWdubWVudCI6MCwiVmVydGljYWxBbGlnbm1lbnQiOjAsIlNtYXJ0Rm9yZWdyb3VuZCI6bnVsbCwiQmFja2dyb3VuZEZpbGxUeXBlIjowLCJNYXJnaW4iOnsiJGlkIjoiOTciLCJUb3AiOjAuMCwiTGVmdCI6MC4wLCJSaWdodCI6MC4wLCJCb3R0b20iOjAuMH0sIlBhZGRpbmciOnsiJGlkIjoiOTgiLCJUb3AiOjAuMCwiTGVmdCI6MC4wLCJSaWdodCI6MC4wLCJCb3R0b20iOjAuMH0sIkJhY2tncm91bmQiOnsiJGlkIjoiOTkiLCJDb2xvciI6eyIkaWQiOiIxMDAiLCJBIjowLCJSIjoyNTUsIkciOjI1NSwiQiI6MjU1fX0sIklzVmlzaWJsZSI6dHJ1ZSwiV2lkdGgiOjAuMCwiSGVpZ2h0IjowLjAsIkJvcmRlclN0eWxlIjp7IiRpZCI6IjEwMSIsIkxpbmVDb2xvciI6bnVsbCwiTGluZVdlaWdodCI6MC4wLCJMaW5lVHlwZSI6MCwiUGFyZW50U3R5bGUiOm51bGx9LCJQYXJlbnRTdHlsZSI6bnVsbH0sIkRhdGVTdHlsZSI6eyIkaWQiOiIxMDIiLCJGb250U2V0dGluZ3MiOnsiJGlkIjoiMTAzIiwiRm9udFNpemUiOjksIkZvbnROYW1lIjoiQ2FsaWJyaSIsIklzQm9sZCI6ZmFsc2UsIklzSXRhbGljIjpmYWxzZSwiSXNVbmRlcmxpbmVkIjpmYWxzZSwiUGFyZW50U3R5bGUiOm51bGx9LCJBdXRvU2l6ZSI6MiwiRm9yZWdyb3VuZCI6eyIkaWQiOiIxMDQiLCJDb2xvciI6eyIkcmVmIjoiNTIifX0sIk1heFdpZHRoIjoxMjEuOTEzODU2NTA2MzQ3NjYsIk1heEhlaWdodCI6IkluZmluaXR5IiwiU21hcnRGb3JlZ3JvdW5kSXNBY3RpdmUiOmZhbHNlLCJIb3Jpem9udGFsQWxpZ25tZW50IjowLCJWZXJ0aWNhbEFsaWdubWVudCI6MCwiU21hcnRGb3JlZ3JvdW5kIjpudWxsLCJCYWNrZ3JvdW5kRmlsbFR5cGUiOjAsIk1hcmdpbiI6eyIkaWQiOiIxMDUiLCJUb3AiOjAuMCwiTGVmdCI6MC4wLCJSaWdodCI6MC4wLCJCb3R0b20iOjAuMH0sIlBhZGRpbmciOnsiJGlkIjoiMTA2IiwiVG9wIjowLjAsIkxlZnQiOjAuMCwiUmlnaHQiOjAuMCwiQm90dG9tIjowLjB9LCJCYWNrZ3JvdW5kIjp7IiRpZCI6IjEwNyIsIkNvbG9yIjp7IiRpZCI6IjEwOCIsIkEiOjAsIlIiOjI1NSwiRyI6MjU1LCJCIjoyNTV9fSwiSXNWaXNpYmxlIjp0cnVlLCJXaWR0aCI6MC4wLCJIZWlnaHQiOjAuMCwiQm9yZGVyU3R5bGUiOnsiJGlkIjoiMTA5IiwiTGluZUNvbG9yIjpudWxsLCJMaW5lV2VpZ2h0IjowLjAsIkxpbmVUeXBlIjowLCJQYXJlbnRTdHlsZSI6bnVsbH0sIlBhcmVudFN0eWxlIjpudWxsfSwiRGF0ZUZvcm1hdCI6eyIkaWQiOiIxMTAiLCJGb3JtYXRTdHJpbmciOiJNTU0gZCIsIlNlcGFyYXRvciI6Ii8iLCJVc2VJbnRlcm5hdGlvbmFsRGF0ZUZvcm1hdCI6ZmFsc2UsIkRhdGVJc1Zpc2libGUiOnRydWUsIlRpbWVJc1Zpc2libGUiOmZhbHNlLCJIb3VyRGlnaXRzIjoxLCJBbVBtRGVzaWduYXRvciI6MiwiVHJpbTAwTWludXRlcyI6ZmFsc2UsIkxhc3RLbm93blZpc2liaWxpdHlTdGF0ZSI6eyIkcmVmIjoiNTkifX0sIldlZWtOdW1iZXJpbmciOnsiJGlkIjoiMTExIiwiRm9ybWF0IjowLCJJc1Zpc2libGUiOmZhbHNlLCJMYXN0S25vd25WaXNpYmlsaXR5U3RhdGUiOmZhbHNlfSwiSXNWaXNpYmxlIjp0cnVlLCJQYXJlbnRTdHlsZSI6bnVsbH0sIkluZGV4IjoxLCJTbWFydER1cmF0aW9uQWN0aXZhdGVkIjpmYWxzZSwiRGF0ZUZvcm1hdCI6eyIkcmVmIjoiMTEwIn0sIldlZWtOdW1iZXJpbmciOnsiJGlkIjoiMTEyIiwiRm9ybWF0IjowLCJJc1Zpc2libGUiOmZhbHNlLCJMYXN0S25vd25WaXNpYmlsaXR5U3RhdGUiOmZhbHNlfSwiSWQiOiI1NmIwOTBkZC0wNmI2LTRmOGUtODA2MS01YzExZTUxMjNmZDEiLCJJbXBvcnRJZCI6bnVsbCwiVGl0bGUiOiJFeHRlbnNpb24gYmFjayB0byAxMDAlIiwiTm90ZSI6bnVsbCwiSHlwZXJsaW5rIjp7IiRpZCI6IjExMyIsIkFkZHJlc3MiOm51bGwsIlN1YkFkZHJlc3MiOm51bGx9LCJJc0NoYW5nZWQiOmZhbHNlLCJJc05ldyI6ZmFsc2V9fV0sIl9taWxlc3RvbmVzIjpbXSwiSWQiOiIwMDAwMDAwMC0wMDAwLTAwMDAtMDAwMC0wMDAwMDAwMDAwMDAiLCJJc1NpbmdsZUl0ZW1Sb3ciOnRydWV9LHsiJGlkIjoiMTE0IiwiX3Rhc2tzIjpbeyIkaWQiOiIxMTUiLCJfYXR0YWNoZWRNaWxlc3RvbmVzIjpbXSwiVGFza0RlZmluaXRpb24iOnsiJGlkIjoiMTE2IiwiR3JvdXBOYW1lIjpudWxsLCJTdGFydERhdGUiOiIyMDIyLTAxLTAzVDAwOjAwOjAwIiwiRW5kRGF0ZSI6IjIwMjItMDEtMDlUMjM6NTk6MDAiLCJQZXJjZW50YWdlQ29tcGxldGUiOm51bGwsIlN0eWxlIjp7IiRpZCI6IjExNyIsIlNoYXBlIjowLCJTaGFwZVRoaWNrbmVzcyI6MSwiRHVyYXRpb25Gb3JtYXQiOjAsIkluY2x1ZGVOb25Xb3JraW5nRGF5c0luRHVyYXRpb24iOmZhbHNlLCJQZXJjZW50YWdlQ29tcGxldGVTdHlsZSI6eyIkaWQiOiIxMTgiLCJGb250U2V0dGluZ3MiOnsiJGlkIjoiMTE5IiwiRm9udFNpemUiOjksIkZvbnROYW1lIjoiQ2FsaWJyaSIsIklzQm9sZCI6ZmFsc2UsIklzSXRhbGljIjpmYWxzZSwiSXNVbmRlcmxpbmVkIjpmYWxzZSwiUGFyZW50U3R5bGUiOm51bGx9LCJBdXRvU2l6ZSI6MCwiRm9yZWdyb3VuZCI6eyIkaWQiOiIxMjAiLCJDb2xvciI6eyIkaWQiOiIxMjE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IyIiwiVG9wIjowLjAsIkxlZnQiOjAuMCwiUmlnaHQiOjAuMCwiQm90dG9tIjowLjB9LCJQYWRkaW5nIjp7IiRpZCI6IjEyMyIsIlRvcCI6MC4wLCJMZWZ0IjowLjAsIlJpZ2h0IjowLjAsIkJvdHRvbSI6MC4wfSwiQmFja2dyb3VuZCI6eyIkaWQiOiIxMjQiLCJDb2xvciI6eyIkaWQiOiIxMjUiLCJBIjo4OSwiUiI6MCwiRyI6MCwiQiI6MH19LCJJc1Zpc2libGUiOnRydWUsIldpZHRoIjowLjAsIkhlaWdodCI6MC4wLCJCb3JkZXJTdHlsZSI6eyIkaWQiOiIxMjYiLCJMaW5lQ29sb3IiOm51bGwsIkxpbmVXZWlnaHQiOjAuMCwiTGluZVR5cGUiOjAsIlBhcmVudFN0eWxlIjpudWxsfSwiUGFyZW50U3R5bGUiOm51bGx9LCJEdXJhdGlvblN0eWxlIjp7IiRpZCI6IjEyNyIsIkZvbnRTZXR0aW5ncyI6eyIkaWQiOiIxMjgiLCJGb250U2l6ZSI6MTAsIkZvbnROYW1lIjoiQ2FsaWJyaSIsIklzQm9sZCI6ZmFsc2UsIklzSXRhbGljIjpmYWxzZSwiSXNVbmRlcmxpbmVkIjpmYWxzZSwiUGFyZW50U3R5bGUiOm51bGx9LCJBdXRvU2l6ZSI6MCwiRm9yZWdyb3VuZCI6eyIkaWQiOiIxMjkiLCJDb2xvciI6eyIkaWQiOiIxMzA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MxIiwiVG9wIjowLjAsIkxlZnQiOjAuMCwiUmlnaHQiOjAuMCwiQm90dG9tIjowLjB9LCJQYWRkaW5nIjp7IiRpZCI6IjEzMiIsIlRvcCI6MC4wLCJMZWZ0IjowLjAsIlJpZ2h0IjowLjAsIkJvdHRvbSI6MC4wfSwiQmFja2dyb3VuZCI6eyIkaWQiOiIxMzMiLCJDb2xvciI6eyIkaWQiOiIxMzQiLCJBIjowLCJSIjoyNTUsIkciOjI1NSwiQiI6MjU1fX0sIklzVmlzaWJsZSI6dHJ1ZSwiV2lkdGgiOjAuMCwiSGVpZ2h0IjowLjAsIkJvcmRlclN0eWxlIjp7IiRpZCI6IjEzNSIsIkxpbmVDb2xvciI6bnVsbCwiTGluZVdlaWdodCI6MC4wLCJMaW5lVHlwZSI6MCwiUGFyZW50U3R5bGUiOm51bGx9LCJQYXJlbnRTdHlsZSI6bnVsbH0sIkhvcml6b250YWxDb25uZWN0b3JTdHlsZSI6eyIkaWQiOiIxMzYiLCJMaW5lQ29sb3IiOnsiJHJlZiI6IjI3In0sIkxpbmVXZWlnaHQiOjAuMCwiTGluZVR5cGUiOjAsIlBhcmVudFN0eWxlIjpudWxsfSwiVmVydGljYWxDb25uZWN0b3JTdHlsZSI6eyIkaWQiOiIxMzciLCJMaW5lQ29sb3IiOnsiJHJlZiI6IjMwIn0sIkxpbmVXZWlnaHQiOjAuMCwiTGluZVR5cGUiOjAsIlBhcmVudFN0eWxlIjpudWxsfSwiTWFyZ2luIjpudWxsLCJTdGFydERhdGVQb3NpdGlvbiI6NiwiRW5kRGF0ZVBvc2l0aW9uIjo2LCJEYXRlSXNWaXNpYmxlIjpmYWxzZSwiVGl0bGVQb3NpdGlvbiI6NCwiRHVyYXRpb25Qb3NpdGlvbiI6MiwiUGVyY2VudGFnZUNvbXBsZXRlZFBvc2l0aW9uIjo2LCJTcGFjaW5nIjo1LCJJc0JlbG93VGltZWJhbmQiOnRydWUsIlBlcmNlbnRhZ2VDb21wbGV0ZVNoYXBlT3BhY2l0eSI6MzUsIlNoYXBlU3R5bGUiOnsiJGlkIjoiMTM4IiwiTWFyZ2luIjp7IiRpZCI6IjEzOSIsIlRvcCI6MC4wLCJMZWZ0Ijo0LjAsIlJpZ2h0Ijo0LjAsIkJvdHRvbSI6MC4wfSwiUGFkZGluZyI6eyIkaWQiOiIxNDAiLCJUb3AiOjAuMCwiTGVmdCI6MC4wLCJSaWdodCI6MC4wLCJCb3R0b20iOjAuMH0sIkJhY2tncm91bmQiOnsiJGlkIjoiMTQxIiwiQ29sb3IiOnsiJGlkIjoiMTQyIiwiQSI6MjU1LCJSIjoyMzcsIkciOjEyNSwiQiI6NDl9fSwiSXNWaXNpYmxlIjp0cnVlLCJXaWR0aCI6MzEuMCwiSGVpZ2h0IjoxNi4wLCJCb3JkZXJTdHlsZSI6eyIkaWQiOiIxNDMiLCJMaW5lQ29sb3IiOnsiJHJlZiI6IjM4In0sIkxpbmVXZWlnaHQiOjAuMCwiTGluZVR5cGUiOjAsIlBhcmVudFN0eWxlIjpudWxsfSwiUGFyZW50U3R5bGUiOm51bGx9LCJUaXRsZVN0eWxlIjp7IiRpZCI6IjE0NCIsIkZvbnRTZXR0aW5ncyI6eyIkaWQiOiIxNDUiLCJGb250U2l6ZSI6MTAsIkZvbnROYW1lIjoiQ2FsaWJyaSIsIklzQm9sZCI6dHJ1ZSwiSXNJdGFsaWMiOmZhbHNlLCJJc1VuZGVybGluZWQiOmZhbHNlLCJQYXJlbnRTdHlsZSI6bnVsbH0sIkF1dG9TaXplIjoyLCJGb3JlZ3JvdW5kIjp7IiRpZCI6IjE0NiIsIkNvbG9yIjp7IiRpZCI6IjE0NyIsIkEiOjI1NSwiUiI6MCwiRyI6MCwiQiI6MH19LCJNYXhXaWR0aCI6MTk4LjI0MDQ3ODUxNTYyNSwiTWF4SGVpZ2h0IjoiSW5maW5pdHkiLCJTbWFydEZvcmVncm91bmRJc0FjdGl2ZSI6ZmFsc2UsIkhvcml6b250YWxBbGlnbm1lbnQiOjAsIlZlcnRpY2FsQWxpZ25tZW50IjowLCJTbWFydEZvcmVncm91bmQiOm51bGwsIkJhY2tncm91bmRGaWxsVHlwZSI6MCwiTWFyZ2luIjp7IiRpZCI6IjE0OCIsIlRvcCI6MC4wLCJMZWZ0IjowLjAsIlJpZ2h0IjowLjAsIkJvdHRvbSI6MC4wfSwiUGFkZGluZyI6eyIkaWQiOiIxNDkiLCJUb3AiOjAuMCwiTGVmdCI6MC4wLCJSaWdodCI6MC4wLCJCb3R0b20iOjAuMH0sIkJhY2tncm91bmQiOnsiJGlkIjoiMTUwIiwiQ29sb3IiOnsiJGlkIjoiMTUxIiwiQSI6MCwiUiI6MjU1LCJHIjoyNTUsIkIiOjI1NX19LCJJc1Zpc2libGUiOnRydWUsIldpZHRoIjowLjAsIkhlaWdodCI6MC4wLCJCb3JkZXJTdHlsZSI6eyIkaWQiOiIxNTIiLCJMaW5lQ29sb3IiOm51bGwsIkxpbmVXZWlnaHQiOjAuMCwiTGluZVR5cGUiOjAsIlBhcmVudFN0eWxlIjpudWxsfSwiUGFyZW50U3R5bGUiOm51bGx9LCJEYXRlU3R5bGUiOnsiJGlkIjoiMTUzIiwiRm9udFNldHRpbmdzIjp7IiRpZCI6IjE1NCIsIkZvbnRTaXplIjo5LCJGb250TmFtZSI6IkNhbGlicmkiLCJJc0JvbGQiOmZhbHNlLCJJc0l0YWxpYyI6ZmFsc2UsIklzVW5kZXJsaW5lZCI6ZmFsc2UsIlBhcmVudFN0eWxlIjpudWxsfSwiQXV0b1NpemUiOjIsIkZvcmVncm91bmQiOnsiJGlkIjoiMTU1IiwiQ29sb3IiOnsiJHJlZiI6IjUyIn19LCJNYXhXaWR0aCI6MTIxLjkxMzg1NjUwNjM0NzY2LCJNYXhIZWlnaHQiOiJJbmZpbml0eSIsIlNtYXJ0Rm9yZWdyb3VuZElzQWN0aXZlIjpmYWxzZSwiSG9yaXpvbnRhbEFsaWdubWVudCI6MCwiVmVydGljYWxBbGlnbm1lbnQiOjAsIlNtYXJ0Rm9yZWdyb3VuZCI6bnVsbCwiQmFja2dyb3VuZEZpbGxUeXBlIjowLCJNYXJnaW4iOnsiJGlkIjoiMTU2IiwiVG9wIjowLjAsIkxlZnQiOjAuMCwiUmlnaHQiOjAuMCwiQm90dG9tIjowLjB9LCJQYWRkaW5nIjp7IiRpZCI6IjE1NyIsIlRvcCI6MC4wLCJMZWZ0IjowLjAsIlJpZ2h0IjowLjAsIkJvdHRvbSI6MC4wfSwiQmFja2dyb3VuZCI6eyIkaWQiOiIxNTgiLCJDb2xvciI6eyIkaWQiOiIxNTkiLCJBIjowLCJSIjoyNTUsIkciOjI1NSwiQiI6MjU1fX0sIklzVmlzaWJsZSI6dHJ1ZSwiV2lkdGgiOjAuMCwiSGVpZ2h0IjowLjAsIkJvcmRlclN0eWxlIjp7IiRpZCI6IjE2MCIsIkxpbmVDb2xvciI6bnVsbCwiTGluZVdlaWdodCI6MC4wLCJMaW5lVHlwZSI6MCwiUGFyZW50U3R5bGUiOm51bGx9LCJQYXJlbnRTdHlsZSI6bnVsbH0sIkRhdGVGb3JtYXQiOnsiJGlkIjoiMTYxIiwiRm9ybWF0U3RyaW5nIjoiTU1NIGQiLCJTZXBhcmF0b3IiOiIvIiwiVXNlSW50ZXJuYXRpb25hbERhdGVGb3JtYXQiOmZhbHNlLCJEYXRlSXNWaXNpYmxlIjp0cnVlLCJUaW1lSXNWaXNpYmxlIjpmYWxzZSwiSG91ckRpZ2l0cyI6MSwiQW1QbURlc2lnbmF0b3IiOjIsIlRyaW0wME1pbnV0ZXMiOmZhbHNlLCJMYXN0S25vd25WaXNpYmlsaXR5U3RhdGUiOnsiJHJlZiI6IjU5In19LCJXZWVrTnVtYmVyaW5nIjp7IiRpZCI6IjE2MiIsIkZvcm1hdCI6MCwiSXNWaXNpYmxlIjpmYWxzZSwiTGFzdEtub3duVmlzaWJpbGl0eVN0YXRlIjpmYWxzZX0sIklzVmlzaWJsZSI6dHJ1ZSwiUGFyZW50U3R5bGUiOm51bGx9LCJJbmRleCI6MiwiU21hcnREdXJhdGlvbkFjdGl2YXRlZCI6ZmFsc2UsIkRhdGVGb3JtYXQiOnsiJHJlZiI6IjE2MSJ9LCJXZWVrTnVtYmVyaW5nIjp7IiRpZCI6IjE2MyIsIkZvcm1hdCI6MCwiSXNWaXNpYmxlIjpmYWxzZSwiTGFzdEtub3duVmlzaWJpbGl0eVN0YXRlIjpmYWxzZX0sIklkIjoiZmUyNDI4MDItMTljMi00ODY4LTkxYTctODQxY2U2NmM0YzM1IiwiSW1wb3J0SWQiOm51bGwsIlRpdGxlIjoiV2Fsa2luZyB3aXRob3V0IGNydXRjaGVzIiwiTm90ZSI6bnVsbCwiSHlwZXJsaW5rIjp7IiRpZCI6IjE2NCIsIkFkZHJlc3MiOm51bGwsIlN1YkFkZHJlc3MiOm51bGx9LCJJc0NoYW5nZWQiOmZhbHNlLCJJc05ldyI6ZmFsc2V9fV0sIl9taWxlc3RvbmVzIjpbXSwiSWQiOiIwMDAwMDAwMC0wMDAwLTAwMDAtMDAwMC0wMDAwMDAwMDAwMDAiLCJJc1NpbmdsZUl0ZW1Sb3ciOnRydWV9LHsiJGlkIjoiMTY1IiwiX3Rhc2tzIjpbeyIkaWQiOiIxNjYiLCJfYXR0YWNoZWRNaWxlc3RvbmVzIjpbXSwiVGFza0RlZmluaXRpb24iOnsiJGlkIjoiMTY3IiwiR3JvdXBOYW1lIjpudWxsLCJTdGFydERhdGUiOiIyMDIyLTAxLTAzVDAwOjAwOjAwIiwiRW5kRGF0ZSI6IjIwMjItMDEtMDlUMjM6NTk6MDAiLCJQZXJjZW50YWdlQ29tcGxldGUiOm51bGwsIlN0eWxlIjp7IiRpZCI6IjE2OCIsIlNoYXBlIjowLCJTaGFwZVRoaWNrbmVzcyI6MSwiRHVyYXRpb25Gb3JtYXQiOjAsIkluY2x1ZGVOb25Xb3JraW5nRGF5c0luRHVyYXRpb24iOmZhbHNlLCJQZXJjZW50YWdlQ29tcGxldGVTdHlsZSI6eyIkaWQiOiIxNjkiLCJGb250U2V0dGluZ3MiOnsiJGlkIjoiMTcwIiwiRm9udFNpemUiOjksIkZvbnROYW1lIjoiQ2FsaWJyaSIsIklzQm9sZCI6ZmFsc2UsIklzSXRhbGljIjpmYWxzZSwiSXNVbmRlcmxpbmVkIjpmYWxzZSwiUGFyZW50U3R5bGUiOm51bGx9LCJBdXRvU2l6ZSI6MCwiRm9yZWdyb3VuZCI6eyIkaWQiOiIxNzEiLCJDb2xvciI6eyIkaWQiOiIxNzI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czIiwiVG9wIjowLjAsIkxlZnQiOjAuMCwiUmlnaHQiOjAuMCwiQm90dG9tIjowLjB9LCJQYWRkaW5nIjp7IiRpZCI6IjE3NCIsIlRvcCI6MC4wLCJMZWZ0IjowLjAsIlJpZ2h0IjowLjAsIkJvdHRvbSI6MC4wfSwiQmFja2dyb3VuZCI6eyIkaWQiOiIxNzUiLCJDb2xvciI6eyIkcmVmIjoiMTI1In19LCJJc1Zpc2libGUiOnRydWUsIldpZHRoIjowLjAsIkhlaWdodCI6MC4wLCJCb3JkZXJTdHlsZSI6eyIkaWQiOiIxNzYiLCJMaW5lQ29sb3IiOm51bGwsIkxpbmVXZWlnaHQiOjAuMCwiTGluZVR5cGUiOjAsIlBhcmVudFN0eWxlIjpudWxsfSwiUGFyZW50U3R5bGUiOm51bGx9LCJEdXJhdGlvblN0eWxlIjp7IiRpZCI6IjE3NyIsIkZvbnRTZXR0aW5ncyI6eyIkaWQiOiIxNzgiLCJGb250U2l6ZSI6MTAsIkZvbnROYW1lIjoiQ2FsaWJyaSIsIklzQm9sZCI6ZmFsc2UsIklzSXRhbGljIjpmYWxzZSwiSXNVbmRlcmxpbmVkIjpmYWxzZSwiUGFyZW50U3R5bGUiOm51bGx9LCJBdXRvU2l6ZSI6MCwiRm9yZWdyb3VuZCI6eyIkaWQiOiIxNzkiLCJDb2xvciI6eyIkaWQiOiIxODA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gxIiwiVG9wIjowLjAsIkxlZnQiOjAuMCwiUmlnaHQiOjAuMCwiQm90dG9tIjowLjB9LCJQYWRkaW5nIjp7IiRpZCI6IjE4MiIsIlRvcCI6MC4wLCJMZWZ0IjowLjAsIlJpZ2h0IjowLjAsIkJvdHRvbSI6MC4wfSwiQmFja2dyb3VuZCI6eyIkaWQiOiIxODMiLCJDb2xvciI6eyIkaWQiOiIxODQiLCJBIjowLCJSIjoyNTUsIkciOjI1NSwiQiI6MjU1fX0sIklzVmlzaWJsZSI6dHJ1ZSwiV2lkdGgiOjAuMCwiSGVpZ2h0IjowLjAsIkJvcmRlclN0eWxlIjp7IiRpZCI6IjE4NSIsIkxpbmVDb2xvciI6bnVsbCwiTGluZVdlaWdodCI6MC4wLCJMaW5lVHlwZSI6MCwiUGFyZW50U3R5bGUiOm51bGx9LCJQYXJlbnRTdHlsZSI6bnVsbH0sIkhvcml6b250YWxDb25uZWN0b3JTdHlsZSI6eyIkaWQiOiIxODYiLCJMaW5lQ29sb3IiOnsiJHJlZiI6IjI3In0sIkxpbmVXZWlnaHQiOjAuMCwiTGluZVR5cGUiOjAsIlBhcmVudFN0eWxlIjpudWxsfSwiVmVydGljYWxDb25uZWN0b3JTdHlsZSI6eyIkaWQiOiIxODciLCJMaW5lQ29sb3IiOnsiJHJlZiI6IjMwIn0sIkxpbmVXZWlnaHQiOjAuMCwiTGluZVR5cGUiOjAsIlBhcmVudFN0eWxlIjpudWxsfSwiTWFyZ2luIjpudWxsLCJTdGFydERhdGVQb3NpdGlvbiI6NiwiRW5kRGF0ZVBvc2l0aW9uIjo2LCJEYXRlSXNWaXNpYmxlIjpmYWxzZSwiVGl0bGVQb3NpdGlvbiI6NCwiRHVyYXRpb25Qb3NpdGlvbiI6MiwiUGVyY2VudGFnZUNvbXBsZXRlZFBvc2l0aW9uIjo2LCJTcGFjaW5nIjo1LCJJc0JlbG93VGltZWJhbmQiOnRydWUsIlBlcmNlbnRhZ2VDb21wbGV0ZVNoYXBlT3BhY2l0eSI6MzUsIlNoYXBlU3R5bGUiOnsiJGlkIjoiMTg4IiwiTWFyZ2luIjp7IiRpZCI6IjE4OSIsIlRvcCI6MC4wLCJMZWZ0Ijo0LjAsIlJpZ2h0Ijo0LjAsIkJvdHRvbSI6MC4wfSwiUGFkZGluZyI6eyIkaWQiOiIxOTAiLCJUb3AiOjAuMCwiTGVmdCI6MC4wLCJSaWdodCI6MC4wLCJCb3R0b20iOjAuMH0sIkJhY2tncm91bmQiOnsiJGlkIjoiMTkxIiwiQ29sb3IiOnsiJGlkIjoiMTkyIiwiQSI6MjU1LCJSIjo5MSwiRyI6MTU1LCJCIjoyMTN9fSwiSXNWaXNpYmxlIjp0cnVlLCJXaWR0aCI6MzEuMCwiSGVpZ2h0IjoxNi4wLCJCb3JkZXJTdHlsZSI6eyIkaWQiOiIxOTMiLCJMaW5lQ29sb3IiOnsiJHJlZiI6IjM4In0sIkxpbmVXZWlnaHQiOjAuMCwiTGluZVR5cGUiOjAsIlBhcmVudFN0eWxlIjpudWxsfSwiUGFyZW50U3R5bGUiOm51bGx9LCJUaXRsZVN0eWxlIjp7IiRpZCI6IjE5NCIsIkZvbnRTZXR0aW5ncyI6eyIkaWQiOiIxOTUiLCJGb250U2l6ZSI6MTAsIkZvbnROYW1lIjoiQ2FsaWJyaSIsIklzQm9sZCI6dHJ1ZSwiSXNJdGFsaWMiOmZhbHNlLCJJc1VuZGVybGluZWQiOmZhbHNlLCJQYXJlbnRTdHlsZSI6bnVsbH0sIkF1dG9TaXplIjoyLCJGb3JlZ3JvdW5kIjp7IiRpZCI6IjE5NiIsIkNvbG9yIjp7IiRpZCI6IjE5NyIsIkEiOjI1NSwiUiI6MCwiRyI6MCwiQiI6MH19LCJNYXhXaWR0aCI6MTk4LjI0MDQ3ODUxNTYyNSwiTWF4SGVpZ2h0IjoiSW5maW5pdHkiLCJTbWFydEZvcmVncm91bmRJc0FjdGl2ZSI6ZmFsc2UsIkhvcml6b250YWxBbGlnbm1lbnQiOjAsIlZlcnRpY2FsQWxpZ25tZW50IjowLCJTbWFydEZvcmVncm91bmQiOm51bGwsIkJhY2tncm91bmRGaWxsVHlwZSI6MCwiTWFyZ2luIjp7IiRpZCI6IjE5OCIsIlRvcCI6MC4wLCJMZWZ0IjowLjAsIlJpZ2h0IjowLjAsIkJvdHRvbSI6MC4wfSwiUGFkZGluZyI6eyIkaWQiOiIxOTkiLCJUb3AiOjAuMCwiTGVmdCI6MC4wLCJSaWdodCI6MC4wLCJCb3R0b20iOjAuMH0sIkJhY2tncm91bmQiOnsiJGlkIjoiMjAwIiwiQ29sb3IiOnsiJGlkIjoiMjAxIiwiQSI6MCwiUiI6MjU1LCJHIjoyNTUsIkIiOjI1NX19LCJJc1Zpc2libGUiOnRydWUsIldpZHRoIjowLjAsIkhlaWdodCI6MC4wLCJCb3JkZXJTdHlsZSI6eyIkaWQiOiIyMDIiLCJMaW5lQ29sb3IiOm51bGwsIkxpbmVXZWlnaHQiOjAuMCwiTGluZVR5cGUiOjAsIlBhcmVudFN0eWxlIjpudWxsfSwiUGFyZW50U3R5bGUiOm51bGx9LCJEYXRlU3R5bGUiOnsiJGlkIjoiMjAzIiwiRm9udFNldHRpbmdzIjp7IiRpZCI6IjIwNCIsIkZvbnRTaXplIjo5LCJGb250TmFtZSI6IkNhbGlicmkiLCJJc0JvbGQiOmZhbHNlLCJJc0l0YWxpYyI6ZmFsc2UsIklzVW5kZXJsaW5lZCI6ZmFsc2UsIlBhcmVudFN0eWxlIjpudWxsfSwiQXV0b1NpemUiOjIsIkZvcmVncm91bmQiOnsiJGlkIjoiMjA1IiwiQ29sb3IiOnsiJHJlZiI6IjUyIn19LCJNYXhXaWR0aCI6MTAxLjU5NDg3OTE1MDM5MDYzLCJNYXhIZWlnaHQiOiJJbmZpbml0eSIsIlNtYXJ0Rm9yZWdyb3VuZElzQWN0aXZlIjpmYWxzZSwiSG9yaXpvbnRhbEFsaWdubWVudCI6MCwiVmVydGljYWxBbGlnbm1lbnQiOjAsIlNtYXJ0Rm9yZWdyb3VuZCI6bnVsbCwiQmFja2dyb3VuZEZpbGxUeXBlIjowLCJNYXJnaW4iOnsiJGlkIjoiMjA2IiwiVG9wIjowLjAsIkxlZnQiOjAuMCwiUmlnaHQiOjAuMCwiQm90dG9tIjowLjB9LCJQYWRkaW5nIjp7IiRpZCI6IjIwNyIsIlRvcCI6MC4wLCJMZWZ0IjowLjAsIlJpZ2h0IjowLjAsIkJvdHRvbSI6MC4wfSwiQmFja2dyb3VuZCI6eyIkaWQiOiIyMDgiLCJDb2xvciI6eyIkaWQiOiIyMDkiLCJBIjowLCJSIjoyNTUsIkciOjI1NSwiQiI6MjU1fX0sIklzVmlzaWJsZSI6dHJ1ZSwiV2lkdGgiOjAuMCwiSGVpZ2h0IjowLjAsIkJvcmRlclN0eWxlIjp7IiRpZCI6IjIxMCIsIkxpbmVDb2xvciI6bnVsbCwiTGluZVdlaWdodCI6MC4wLCJMaW5lVHlwZSI6MCwiUGFyZW50U3R5bGUiOm51bGx9LCJQYXJlbnRTdHlsZSI6bnVsbH0sIkRhdGVGb3JtYXQiOnsiJGlkIjoiMjExIiwiRm9ybWF0U3RyaW5nIjoiTU1NIGQiLCJTZXBhcmF0b3IiOiIvIiwiVXNlSW50ZXJuYXRpb25hbERhdGVGb3JtYXQiOmZhbHNlLCJEYXRlSXNWaXNpYmxlIjp0cnVlLCJUaW1lSXNWaXNpYmxlIjpmYWxzZSwiSG91ckRpZ2l0cyI6MSwiQW1QbURlc2lnbmF0b3IiOjIsIlRyaW0wME1pbnV0ZXMiOmZhbHNlLCJMYXN0S25vd25WaXNpYmlsaXR5U3RhdGUiOnsiJHJlZiI6IjU5In19LCJXZWVrTnVtYmVyaW5nIjp7IiRpZCI6IjIxMiIsIkZvcm1hdCI6MCwiSXNWaXNpYmxlIjpmYWxzZSwiTGFzdEtub3duVmlzaWJpbGl0eVN0YXRlIjpmYWxzZX0sIklzVmlzaWJsZSI6dHJ1ZSwiUGFyZW50U3R5bGUiOm51bGx9LCJJbmRleCI6MywiU21hcnREdXJhdGlvbkFjdGl2YXRlZCI6ZmFsc2UsIkRhdGVGb3JtYXQiOnsiJHJlZiI6IjIxMSJ9LCJXZWVrTnVtYmVyaW5nIjp7IiRpZCI6IjIxMyIsIkZvcm1hdCI6MCwiSXNWaXNpYmxlIjpmYWxzZSwiTGFzdEtub3duVmlzaWJpbGl0eVN0YXRlIjpmYWxzZX0sIklkIjoiZmQ0OWU1MTctMjUwNy00NDgyLTlhZTgtMjhiMWU0ZDAwMzkwIiwiSW1wb3J0SWQiOm51bGwsIlRpdGxlIjoiQUNMIHJlY292ZXJ5IGV4ZXJjaXNlcyIsIk5vdGUiOm51bGwsIkh5cGVybGluayI6eyIkaWQiOiIyMTQiLCJBZGRyZXNzIjpudWxsLCJTdWJBZGRyZXNzIjpudWxsfSwiSXNDaGFuZ2VkIjpmYWxzZSwiSXNOZXciOmZhbHNlfX1dLCJfbWlsZXN0b25lcyI6W10sIklkIjoiMDAwMDAwMDAtMDAwMC0wMDAwLTAwMDAtMDAwMDAwMDAwMDAwIiwiSXNTaW5nbGVJdGVtUm93Ijp0cnVlfV0sIkluZGV4IjowLCJJZCI6IjE4YTQ3YzFmLTMwYTEtNDI5ZC1iMTZiLTM3ZmY0ZTQ0NTJjMCIsIkhlYWRlclRleHQiOm51bGwsIklzRGVmYXVsdCI6dHJ1ZSwiU3R5bGUiOnsiJGlkIjoiMjE1IiwiSGVhZGVyU3R5bGUiOnsiJGlkIjoiMjE2IiwiVGV4dFN0eWxlIjp7IiRpZCI6IjIxNyIsIkZvbnRTZXR0aW5ncyI6eyIkaWQiOiIyMTgiLCJGb250U2l6ZSI6MTEsIkZvbnROYW1lIjoiQ2FsaWJyaSIsIklzQm9sZCI6ZmFsc2UsIklzSXRhbGljIjpmYWxzZSwiSXNVbmRlcmxpbmVkIjpmYWxzZSwiUGFyZW50U3R5bGUiOm51bGx9LCJBdXRvU2l6ZSI6MiwiRm9yZWdyb3VuZCI6eyIkaWQiOiIyMTkiLCJDb2xvciI6eyIkaWQiOiIyMjAiLCJBIjoyNTUsIlIiOjAsIkciOjAsIkIiOjB9fSwiTWF4V2lkdGgiOjAuMCwiTWF4SGVpZ2h0IjoiSW5maW5pdHkiLCJTbWFydEZvcmVncm91bmRJc0FjdGl2ZSI6ZmFsc2UsIkhvcml6b250YWxBbGlnbm1lbnQiOjAsIlZlcnRpY2FsQWxpZ25tZW50IjowLCJTbWFydEZvcmVncm91bmQiOm51bGwsIkJhY2tncm91bmRGaWxsVHlwZSI6MCwiTWFyZ2luIjp7IiRpZCI6IjIyMSIsIlRvcCI6MC4wLCJMZWZ0IjowLjAsIlJpZ2h0IjowLjAsIkJvdHRvbSI6MC4wfSwiUGFkZGluZyI6eyIkaWQiOiIyMjIiLCJUb3AiOjAuMCwiTGVmdCI6MC4wLCJSaWdodCI6MC4wLCJCb3R0b20iOjAuMH0sIkJhY2tncm91bmQiOnsiJGlkIjoiMjIzIiwiQ29sb3IiOnsiJGlkIjoiMjI0IiwiQSI6MCwiUiI6MjU1LCJHIjoyNTUsIkIiOjI1NX19LCJJc1Zpc2libGUiOnRydWUsIldpZHRoIjowLjAsIkhlaWdodCI6MC4wLCJCb3JkZXJTdHlsZSI6bnVsbCwiUGFyZW50U3R5bGUiOm51bGx9LCJSZWN0YW5nbGVTdHlsZSI6eyIkaWQiOiIyMjUiLCJNYXJnaW4iOnsiJGlkIjoiMjI2IiwiVG9wIjowLjAsIkxlZnQiOjAuMCwiUmlnaHQiOjAuMCwiQm90dG9tIjowLjB9LCJQYWRkaW5nIjp7IiRpZCI6IjIyNyIsIlRvcCI6MC4wLCJMZWZ0IjowLjAsIlJpZ2h0IjowLjAsIkJvdHRvbSI6MC4wfSwiQmFja2dyb3VuZCI6eyIkaWQiOiIyMjgiLCJDb2xvciI6eyIkaWQiOiIyMjkiLCJBIjo2MywiUiI6NjgsIkciOjExNCwiQiI6MTk2fX0sIklzVmlzaWJsZSI6dHJ1ZSwiV2lkdGgiOjAuMCwiSGVpZ2h0IjowLjAsIkJvcmRlclN0eWxlIjp7IiRpZCI6IjIzMCIsIkxpbmVDb2xvciI6eyIkaWQiOiIyMzEiLCIkdHlwZSI6Ik5MUkUuQ29tbW9uLkRvbS5Tb2xpZENvbG9yQnJ1c2gsIE5MUkUuQ29tbW9uIiwiQ29sb3IiOnsiJGlkIjoiMjMyIiwiQSI6MjU1LCJSIjoyNTUsIkciOjAsIkIiOjB9fSwiTGluZVdlaWdodCI6MC4wLCJMaW5lVHlwZSI6MCwiUGFyZW50U3R5bGUiOm51bGx9LCJQYXJlbnRTdHlsZSI6bnVsbH0sIk1hcmdpbiI6eyIkaWQiOiIyMzMiLCJUb3AiOjAuMCwiTGVmdCI6MC4wLCJSaWdodCI6MC4wLCJCb3R0b20iOjAuMH0sIlBhZGRpbmciOnsiJGlkIjoiMjM0IiwiVG9wIjowLjAsIkxlZnQiOjAuMCwiUmlnaHQiOjAuMCwiQm90dG9tIjowLjB9LCJCYWNrZ3JvdW5kIjpudWxsLCJJc1Zpc2libGUiOnRydWUsIldpZHRoIjowLjAsIkhlaWdodCI6MC4wLCJCb3JkZXJTdHlsZSI6bnVsbCwiUGFyZW50U3R5bGUiOm51bGx9LCJCYWNrZ3JvdW5kU3R5bGUiOnsiJGlkIjoiMjM1IiwiTWFyZ2luIjp7IiRpZCI6IjIzNiIsIlRvcCI6MC4wLCJMZWZ0IjowLjAsIlJpZ2h0IjowLjAsIkJvdHRvbSI6MC4wfSwiUGFkZGluZyI6eyIkaWQiOiIyMzciLCJUb3AiOjAuMCwiTGVmdCI6MC4wLCJSaWdodCI6MC4wLCJCb3R0b20iOjAuMH0sIkJhY2tncm91bmQiOnsiJGlkIjoiMjM4IiwiQ29sb3IiOnsiJGlkIjoiMjM5IiwiQSI6NTEsIlIiOjE2NSwiRyI6MTY1LCJCIjoxNjV9fSwiSXNWaXNpYmxlIjp0cnVlLCJXaWR0aCI6MC4wLCJIZWlnaHQiOjAuMCwiQm9yZGVyU3R5bGUiOnsiJGlkIjoiMjQwIiwiTGluZUNvbG9yIjp7IiRpZCI6IjI0MSIsIiR0eXBlIjoiTkxSRS5Db21tb24uRG9tLlNvbGlkQ29sb3JCcnVzaCwgTkxSRS5Db21tb24iLCJDb2xvciI6eyIkaWQiOiIyNDIiLCJBIjoyNTUsIlIiOjI1NSwiRyI6MCwiQiI6MH19LCJMaW5lV2VpZ2h0IjowLjAsIkxpbmVUeXBlIjowLCJQYXJlbnRTdHlsZSI6bnVsbH0sIlBhcmVudFN0eWxlIjpudWxsfSwiTWFyZ2luIjp7IiRpZCI6IjI0MyIsIlRvcCI6MC4wLCJMZWZ0IjowLjAsIlJpZ2h0IjowLjAsIkJvdHRvbSI6MC4wfSwiUGFkZGluZyI6eyIkaWQiOiIyNDQiLCJUb3AiOjAuMCwiTGVmdCI6MC4wLCJSaWdodCI6MC4wLCJCb3R0b20iOjAuMH0sIklzVmlzaWJsZSI6ZmFsc2UsIldpZHRoIjowLjAsIkhlaWdodCI6MC4wLCJCb3JkZXJTdHlsZSI6bnVsbCwiUGFyZW50U3R5bGUiOm51bGx9fV0sIklkIjoiMGY5ZjFkZWQtM2ZmMy00NzYxLTkzZDItMjg1NTg5MzRmNWQ5IiwiSW5kZXgiOjAsIkhlYWRlclRleHQiOiJXZWVrIDEiLCJTdHlsZSI6eyIkaWQiOiIyNDUiLCJIZWFkZXJTdHlsZSI6eyIkaWQiOiIyNDYiLCJUZXh0SXNWZXJ0aWNhbCI6ZmFsc2UsIlRleHRTdHlsZSI6eyIkaWQiOiIyNDciLCJGb250U2V0dGluZ3MiOnsiJGlkIjoiMjQ4IiwiRm9udFNpemUiOjEyLCJGb250TmFtZSI6IkNhbGlicmkiLCJJc0JvbGQiOmZhbHNlLCJJc0l0YWxpYyI6ZmFsc2UsIklzVW5kZXJsaW5lZCI6ZmFsc2UsIlBhcmVudFN0eWxlIjpudWxsfSwiQXV0b1NpemUiOjIsIkZvcmVncm91bmQiOnsiJGlkIjoiMjQ5IiwiQ29sb3IiOnsiJGlkIjoiMjUwIiwiQSI6MjU1LCJSIjoyNTUsIkciOjI1NSwiQiI6MjU1fX0sIk1heFdpZHRoIjo3Ni4wLCJNYXhIZWlnaHQiOiJJbmZpbml0eSIsIlNtYXJ0Rm9yZWdyb3VuZElzQWN0aXZlIjpmYWxzZSwiSG9yaXpvbnRhbEFsaWdubWVudCI6MCwiVmVydGljYWxBbGlnbm1lbnQiOjAsIlNtYXJ0Rm9yZWdyb3VuZCI6bnVsbCwiQmFja2dyb3VuZEZpbGxUeXBlIjowLCJNYXJnaW4iOnsiJGlkIjoiMjUxIiwiVG9wIjowLjAsIkxlZnQiOjAuMCwiUmlnaHQiOjAuMCwiQm90dG9tIjowLjB9LCJQYWRkaW5nIjp7IiRpZCI6IjI1MiIsIlRvcCI6MC4wLCJMZWZ0IjowLjAsIlJpZ2h0IjowLjAsIkJvdHRvbSI6MC4wfSwiQmFja2dyb3VuZCI6eyIkaWQiOiIyNTMiLCJDb2xvciI6eyIkaWQiOiIyNTQiLCJBIjowLCJSIjoyNTUsIkciOjI1NSwiQiI6MjU1fX0sIklzVmlzaWJsZSI6dHJ1ZSwiV2lkdGgiOjAuMCwiSGVpZ2h0IjowLjAsIkJvcmRlclN0eWxlIjpudWxsLCJQYXJlbnRTdHlsZSI6bnVsbH0sIlJlY3RhbmdsZVN0eWxlIjp7IiRpZCI6IjI1NSIsIk1hcmdpbiI6eyIkaWQiOiIyNTYiLCJUb3AiOjAuMCwiTGVmdCI6MC4wLCJSaWdodCI6MC4wLCJCb3R0b20iOjAuMH0sIlBhZGRpbmciOnsiJGlkIjoiMjU3IiwiVG9wIjowLjAsIkxlZnQiOjAuMCwiUmlnaHQiOjAuMCwiQm90dG9tIjowLjB9LCJCYWNrZ3JvdW5kIjp7IiRpZCI6IjI1OCIsIkNvbG9yIjp7IiRpZCI6IjI1OSIsIkEiOjI1NSwiUiI6NjgsIkciOjg0LCJCIjoxMDZ9fSwiSXNWaXNpYmxlIjp0cnVlLCJXaWR0aCI6MC4wLCJIZWlnaHQiOjAuMCwiQm9yZGVyU3R5bGUiOnsiJGlkIjoiMjYwIiwiTGluZUNvbG9yIjp7IiRpZCI6IjI2MSIsIiR0eXBlIjoiTkxSRS5Db21tb24uRG9tLlNvbGlkQ29sb3JCcnVzaCwgTkxSRS5Db21tb24iLCJDb2xvciI6eyIkaWQiOiIyNjIiLCJBIjoyNTUsIlIiOjI1NSwiRyI6MCwiQiI6MH19LCJMaW5lV2VpZ2h0IjowLjAsIkxpbmVUeXBlIjowLCJQYXJlbnRTdHlsZSI6bnVsbH0sIlBhcmVudFN0eWxlIjpudWxsfSwiTWFyZ2luIjp7IiRpZCI6IjI2MyIsIlRvcCI6MC4wLCJMZWZ0IjowLjAsIlJpZ2h0IjowLjAsIkJvdHRvbSI6MC4wfSwiUGFkZGluZyI6eyIkaWQiOiIyNjQiLCJUb3AiOjAuMCwiTGVmdCI6MC4wLCJSaWdodCI6MC4wLCJCb3R0b20iOjAuMH0sIkJhY2tncm91bmQiOm51bGwsIklzVmlzaWJsZSI6dHJ1ZSwiV2lkdGgiOjAuMCwiSGVpZ2h0IjowLjAsIkJvcmRlclN0eWxlIjpudWxsLCJQYXJlbnRTdHlsZSI6bnVsbH0sIkJhY2tncm91bmRTdHlsZSI6eyIkaWQiOiIyNjUiLCJNYXJnaW4iOnsiJGlkIjoiMjY2IiwiVG9wIjowLjAsIkxlZnQiOjAuMCwiUmlnaHQiOjAuMCwiQm90dG9tIjowLjB9LCJQYWRkaW5nIjp7IiRpZCI6IjI2NyIsIlRvcCI6MC4wLCJMZWZ0IjowLjAsIlJpZ2h0IjowLjAsIkJvdHRvbSI6MC4wfSwiQmFja2dyb3VuZCI6eyIkaWQiOiIyNjgiLCJDb2xvciI6eyIkaWQiOiIyNjkiLCJBIjo1MSwiUiI6MTY1LCJHIjoxNjUsIkIiOjE2NX19LCJJc1Zpc2libGUiOnRydWUsIldpZHRoIjowLjAsIkhlaWdodCI6MC4wLCJCb3JkZXJTdHlsZSI6eyIkaWQiOiIyNzAiLCJMaW5lQ29sb3IiOnsiJGlkIjoiMjcxIiwiJHR5cGUiOiJOTFJFLkNvbW1vbi5Eb20uU29saWRDb2xvckJydXNoLCBOTFJFLkNvbW1vbiIsIkNvbG9yIjp7IiRpZCI6IjI3MiIsIkEiOjI1NSwiUiI6MjU1LCJHIjowLCJCIjowfX0sIkxpbmVXZWlnaHQiOjAuMCwiTGluZVR5cGUiOjAsIlBhcmVudFN0eWxlIjpudWxsfSwiUGFyZW50U3R5bGUiOm51bGx9LCJJc0Fib3ZlVGltZWJhbmQiOmZhbHNlLCJNYXJnaW4iOnsiJGlkIjoiMjczIiwiVG9wIjowLjAsIkxlZnQiOjAuMCwiUmlnaHQiOjAuMCwiQm90dG9tIjowLjB9LCJQYWRkaW5nIjp7IiRpZCI6IjI3NCIsIlRvcCI6MC4wLCJMZWZ0IjowLjAsIlJpZ2h0IjowLjAsIkJvdHRvbSI6MC4wfSwiSXNWaXNpYmxlIjp0cnVlLCJXaWR0aCI6MC4wLCJIZWlnaHQiOjAuMCwiQm9yZGVyU3R5bGUiOnsiJGlkIjoiMjc1IiwiTGluZUNvbG9yIjpudWxsLCJMaW5lV2VpZ2h0IjowLjAsIkxpbmVUeXBlIjowLCJQYXJlbnRTdHlsZSI6bnVsbH0sIlBhcmVudFN0eWxlIjpudWxsfX0seyIkaWQiOiIyNzYiLCJfYWN0aXZpdGllcyI6W3siJGlkIjoiMjc3IiwiX3Jvd3MiOlt7IiRpZCI6IjI3OCIsIl90YXNrcyI6W3siJGlkIjoiMjc5IiwiX2F0dGFjaGVkTWlsZXN0b25lcyI6W10sIlRhc2tEZWZpbml0aW9uIjp7IiRpZCI6IjI4MCIsIkdyb3VwTmFtZSI6bnVsbCwiU3RhcnREYXRlIjoiMjAyMi0wMS0xMFQwMDowMDowMCIsIkVuZERhdGUiOiIyMDIyLTAxLTE2VDIzOjU5OjAwWiIsIlBlcmNlbnRhZ2VDb21wbGV0ZSI6bnVsbCwiU3R5bGUiOnsiJGlkIjoiMjgxIiwiU2hhcGUiOjAsIlNoYXBlVGhpY2tuZXNzIjoxLCJEdXJhdGlvbkZvcm1hdCI6MCwiSW5jbHVkZU5vbldvcmtpbmdEYXlzSW5EdXJhdGlvbiI6ZmFsc2UsIlBlcmNlbnRhZ2VDb21wbGV0ZVN0eWxlIjp7IiRpZCI6IjI4MiIsIkZvbnRTZXR0aW5ncyI6eyIkaWQiOiIyODMiLCJGb250U2l6ZSI6OSwiRm9udE5hbWUiOiJDYWxpYnJpIiwiSXNCb2xkIjpmYWxzZSwiSXNJdGFsaWMiOmZhbHNlLCJJc1VuZGVybGluZWQiOmZhbHNlLCJQYXJlbnRTdHlsZSI6bnVsbH0sIkF1dG9TaXplIjowLCJGb3JlZ3JvdW5kIjp7IiRpZCI6IjI4NCIsIkNvbG9yIjp7IiRpZCI6IjI4NS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yODYiLCJUb3AiOjAuMCwiTGVmdCI6MC4wLCJSaWdodCI6MC4wLCJCb3R0b20iOjAuMH0sIlBhZGRpbmciOnsiJGlkIjoiMjg3IiwiVG9wIjowLjAsIkxlZnQiOjAuMCwiUmlnaHQiOjAuMCwiQm90dG9tIjowLjB9LCJCYWNrZ3JvdW5kIjp7IiRpZCI6IjI4OCIsIkNvbG9yIjp7IiRyZWYiOiIxMjUifX0sIklzVmlzaWJsZSI6dHJ1ZSwiV2lkdGgiOjAuMCwiSGVpZ2h0IjowLjAsIkJvcmRlclN0eWxlIjp7IiRpZCI6IjI4OSIsIkxpbmVDb2xvciI6bnVsbCwiTGluZVdlaWdodCI6MC4wLCJMaW5lVHlwZSI6MCwiUGFyZW50U3R5bGUiOm51bGx9LCJQYXJlbnRTdHlsZSI6bnVsbH0sIkR1cmF0aW9uU3R5bGUiOnsiJGlkIjoiMjkwIiwiRm9udFNldHRpbmdzIjp7IiRpZCI6IjI5MSIsIkZvbnRTaXplIjoxMCwiRm9udE5hbWUiOiJDYWxpYnJpIiwiSXNCb2xkIjpmYWxzZSwiSXNJdGFsaWMiOmZhbHNlLCJJc1VuZGVybGluZWQiOmZhbHNlLCJQYXJlbnRTdHlsZSI6bnVsbH0sIkF1dG9TaXplIjowLCJGb3JlZ3JvdW5kIjp7IiRpZCI6IjI5MiIsIkNvbG9yIjp7IiRpZCI6IjI5My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yOTQiLCJUb3AiOjAuMCwiTGVmdCI6MC4wLCJSaWdodCI6MC4wLCJCb3R0b20iOjAuMH0sIlBhZGRpbmciOnsiJGlkIjoiMjk1IiwiVG9wIjowLjAsIkxlZnQiOjAuMCwiUmlnaHQiOjAuMCwiQm90dG9tIjowLjB9LCJCYWNrZ3JvdW5kIjp7IiRpZCI6IjI5NiIsIkNvbG9yIjp7IiRpZCI6IjI5NyIsIkEiOjAsIlIiOjI1NSwiRyI6MjU1LCJCIjoyNTV9fSwiSXNWaXNpYmxlIjp0cnVlLCJXaWR0aCI6MC4wLCJIZWlnaHQiOjAuMCwiQm9yZGVyU3R5bGUiOnsiJGlkIjoiMjk4IiwiTGluZUNvbG9yIjpudWxsLCJMaW5lV2VpZ2h0IjowLjAsIkxpbmVUeXBlIjowLCJQYXJlbnRTdHlsZSI6bnVsbH0sIlBhcmVudFN0eWxlIjpudWxsfSwiSG9yaXpvbnRhbENvbm5lY3RvclN0eWxlIjp7IiRpZCI6IjI5OSIsIkxpbmVDb2xvciI6eyIkcmVmIjoiMjcifSwiTGluZVdlaWdodCI6MC4wLCJMaW5lVHlwZSI6MCwiUGFyZW50U3R5bGUiOm51bGx9LCJWZXJ0aWNhbENvbm5lY3RvclN0eWxlIjp7IiRpZCI6IjMwMCIsIkxpbmVDb2xvciI6eyIkcmVmIjoiMzAifSwiTGluZVdlaWdodCI6MC4wLCJMaW5lVHlwZSI6MCwiUGFyZW50U3R5bGUiOm51bGx9LCJNYXJnaW4iOm51bGwsIlN0YXJ0RGF0ZVBvc2l0aW9uIjo2LCJFbmREYXRlUG9zaXRpb24iOjYsIkRhdGVJc1Zpc2libGUiOmZhbHNlLCJUaXRsZVBvc2l0aW9uIjo0LCJEdXJhdGlvblBvc2l0aW9uIjoyLCJQZXJjZW50YWdlQ29tcGxldGVkUG9zaXRpb24iOjYsIlNwYWNpbmciOjUsIklzQmVsb3dUaW1lYmFuZCI6dHJ1ZSwiUGVyY2VudGFnZUNvbXBsZXRlU2hhcGVPcGFjaXR5IjozNSwiU2hhcGVTdHlsZSI6eyIkaWQiOiIzMDEiLCJNYXJnaW4iOnsiJGlkIjoiMzAyIiwiVG9wIjowLjAsIkxlZnQiOjQuMCwiUmlnaHQiOjQuMCwiQm90dG9tIjowLjB9LCJQYWRkaW5nIjp7IiRpZCI6IjMwMyIsIlRvcCI6MC4wLCJMZWZ0IjowLjAsIlJpZ2h0IjowLjAsIkJvdHRvbSI6MC4wfSwiQmFja2dyb3VuZCI6eyIkaWQiOiIzMDQiLCJDb2xvciI6eyIkaWQiOiIzMDUiLCJBIjoyNTUsIlIiOjI1NSwiRyI6MTkyLCJCIjowfX0sIklzVmlzaWJsZSI6dHJ1ZSwiV2lkdGgiOjMxLjAsIkhlaWdodCI6MTYuMCwiQm9yZGVyU3R5bGUiOnsiJGlkIjoiMzA2IiwiTGluZUNvbG9yIjp7IiRyZWYiOiIzOCJ9LCJMaW5lV2VpZ2h0IjowLjAsIkxpbmVUeXBlIjowLCJQYXJlbnRTdHlsZSI6bnVsbH0sIlBhcmVudFN0eWxlIjpudWxsfSwiVGl0bGVTdHlsZSI6eyIkaWQiOiIzMDciLCJGb250U2V0dGluZ3MiOnsiJGlkIjoiMzA4IiwiRm9udFNpemUiOjEwLCJGb250TmFtZSI6IkNhbGlicmkiLCJJc0JvbGQiOnRydWUsIklzSXRhbGljIjpmYWxzZSwiSXNVbmRlcmxpbmVkIjpmYWxzZSwiUGFyZW50U3R5bGUiOm51bGx9LCJBdXRvU2l6ZSI6MiwiRm9yZWdyb3VuZCI6eyIkaWQiOiIzMDkiLCJDb2xvciI6eyIkaWQiOiIzMTAiLCJBIjoyNTUsIlIiOjAsIkciOjAsIkIiOjB9fSwiTWF4V2lkdGgiOjE5OC4xODA4NjI0MjY3NTc4MSwiTWF4SGVpZ2h0IjoiSW5maW5pdHkiLCJTbWFydEZvcmVncm91bmRJc0FjdGl2ZSI6ZmFsc2UsIkhvcml6b250YWxBbGlnbm1lbnQiOjAsIlZlcnRpY2FsQWxpZ25tZW50IjowLCJTbWFydEZvcmVncm91bmQiOm51bGwsIkJhY2tncm91bmRGaWxsVHlwZSI6MCwiTWFyZ2luIjp7IiRpZCI6IjMxMSIsIlRvcCI6MC4wLCJMZWZ0IjowLjAsIlJpZ2h0IjowLjAsIkJvdHRvbSI6MC4wfSwiUGFkZGluZyI6eyIkaWQiOiIzMTIiLCJUb3AiOjAuMCwiTGVmdCI6MC4wLCJSaWdodCI6MC4wLCJCb3R0b20iOjAuMH0sIkJhY2tncm91bmQiOnsiJGlkIjoiMzEzIiwiQ29sb3IiOnsiJGlkIjoiMzE0IiwiQSI6MCwiUiI6MjU1LCJHIjoyNTUsIkIiOjI1NX19LCJJc1Zpc2libGUiOnRydWUsIldpZHRoIjowLjAsIkhlaWdodCI6MC4wLCJCb3JkZXJTdHlsZSI6eyIkaWQiOiIzMTUiLCJMaW5lQ29sb3IiOm51bGwsIkxpbmVXZWlnaHQiOjAuMCwiTGluZVR5cGUiOjAsIlBhcmVudFN0eWxlIjpudWxsfSwiUGFyZW50U3R5bGUiOm51bGx9LCJEYXRlU3R5bGUiOnsiJGlkIjoiMzE2IiwiRm9udFNldHRpbmdzIjp7IiRpZCI6IjMxNyIsIkZvbnRTaXplIjo5LCJGb250TmFtZSI6IkNhbGlicmkiLCJJc0JvbGQiOmZhbHNlLCJJc0l0YWxpYyI6ZmFsc2UsIklzVW5kZXJsaW5lZCI6ZmFsc2UsIlBhcmVudFN0eWxlIjpudWxsfSwiQXV0b1NpemUiOjIsIkZvcmVncm91bmQiOnsiJGlkIjoiMzE4IiwiQ29sb3IiOnsiJHJlZiI6IjUyIn19LCJNYXhXaWR0aCI6MTAxLjU5NDg3OTE1MDM5MDYzLCJNYXhIZWlnaHQiOiJJbmZpbml0eSIsIlNtYXJ0Rm9yZWdyb3VuZElzQWN0aXZlIjpmYWxzZSwiSG9yaXpvbnRhbEFsaWdubWVudCI6MCwiVmVydGljYWxBbGlnbm1lbnQiOjAsIlNtYXJ0Rm9yZWdyb3VuZCI6bnVsbCwiQmFja2dyb3VuZEZpbGxUeXBlIjowLCJNYXJnaW4iOnsiJGlkIjoiMzE5IiwiVG9wIjowLjAsIkxlZnQiOjAuMCwiUmlnaHQiOjAuMCwiQm90dG9tIjowLjB9LCJQYWRkaW5nIjp7IiRpZCI6IjMyMCIsIlRvcCI6MC4wLCJMZWZ0IjowLjAsIlJpZ2h0IjowLjAsIkJvdHRvbSI6MC4wfSwiQmFja2dyb3VuZCI6eyIkaWQiOiIzMjEiLCJDb2xvciI6eyIkaWQiOiIzMjIiLCJBIjowLCJSIjoyNTUsIkciOjI1NSwiQiI6MjU1fX0sIklzVmlzaWJsZSI6dHJ1ZSwiV2lkdGgiOjAuMCwiSGVpZ2h0IjowLjAsIkJvcmRlclN0eWxlIjp7IiRpZCI6IjMyMyIsIkxpbmVDb2xvciI6bnVsbCwiTGluZVdlaWdodCI6MC4wLCJMaW5lVHlwZSI6MCwiUGFyZW50U3R5bGUiOm51bGx9LCJQYXJlbnRTdHlsZSI6bnVsbH0sIkRhdGVGb3JtYXQiOnsiJGlkIjoiMzI0IiwiRm9ybWF0U3RyaW5nIjoiTU1NIGQiLCJTZXBhcmF0b3IiOiIvIiwiVXNlSW50ZXJuYXRpb25hbERhdGVGb3JtYXQiOmZhbHNlLCJEYXRlSXNWaXNpYmxlIjp0cnVlLCJUaW1lSXNWaXNpYmxlIjpmYWxzZSwiSG91ckRpZ2l0cyI6MSwiQW1QbURlc2lnbmF0b3IiOjIsIlRyaW0wME1pbnV0ZXMiOmZhbHNlLCJMYXN0S25vd25WaXNpYmlsaXR5U3RhdGUiOnsiJHJlZiI6IjU5In19LCJXZWVrTnVtYmVyaW5nIjp7IiRpZCI6IjMyNSIsIkZvcm1hdCI6MCwiSXNWaXNpYmxlIjpmYWxzZSwiTGFzdEtub3duVmlzaWJpbGl0eVN0YXRlIjpmYWxzZX0sIklzVmlzaWJsZSI6dHJ1ZSwiUGFyZW50U3R5bGUiOm51bGx9LCJJbmRleCI6MCwiU21hcnREdXJhdGlvbkFjdGl2YXRlZCI6ZmFsc2UsIkRhdGVGb3JtYXQiOnsiJHJlZiI6IjMyNCJ9LCJXZWVrTnVtYmVyaW5nIjp7IiRpZCI6IjMyNiIsIkZvcm1hdCI6MCwiSXNWaXNpYmxlIjpmYWxzZSwiTGFzdEtub3duVmlzaWJpbGl0eVN0YXRlIjpmYWxzZX0sIklkIjoiNGIxZTUwMTctZjk0YS00ZDFkLWEyZjktNmFlZDliOTdiZWRhIiwiSW1wb3J0SWQiOm51bGwsIlRpdGxlIjoiTWFuYWdlIHBhaW4gd2l0aCBUeWxlbm9sIG9yIHNpbWlsYXIiLCJOb3RlIjpudWxsLCJIeXBlcmxpbmsiOnsiJGlkIjoiMzI3IiwiQWRkcmVzcyI6bnVsbCwiU3ViQWRkcmVzcyI6bnVsbH0sIklzQ2hhbmdlZCI6ZmFsc2UsIklzTmV3IjpmYWxzZX19XSwiX21pbGVzdG9uZXMiOltdLCJJZCI6IjAwMDAwMDAwLTAwMDAtMDAwMC0wMDAwLTAwMDAwMDAwMDAwMCIsIklzU2luZ2xlSXRlbVJvdyI6dHJ1ZX0seyIkaWQiOiIzMjgiLCJfdGFza3MiOlt7IiRpZCI6IjMyOSIsIl9hdHRhY2hlZE1pbGVzdG9uZXMiOltdLCJUYXNrRGVmaW5pdGlvbiI6eyIkaWQiOiIzMzAiLCJHcm91cE5hbWUiOm51bGwsIlN0YXJ0RGF0ZSI6IjIwMjItMDEtMTBUMDA6MDA6MDAiLCJFbmREYXRlIjoiMjAyMi0wMS0xNlQyMzo1OTowMFoiLCJQZXJjZW50YWdlQ29tcGxldGUiOm51bGwsIlN0eWxlIjp7IiRpZCI6IjMzMSIsIlNoYXBlIjowLCJTaGFwZVRoaWNrbmVzcyI6MSwiRHVyYXRpb25Gb3JtYXQiOjAsIkluY2x1ZGVOb25Xb3JraW5nRGF5c0luRHVyYXRpb24iOmZhbHNlLCJQZXJjZW50YWdlQ29tcGxldGVTdHlsZSI6eyIkaWQiOiIzMzIiLCJGb250U2V0dGluZ3MiOnsiJGlkIjoiMzMzIiwiRm9udFNpemUiOjksIkZvbnROYW1lIjoiQ2FsaWJyaSIsIklzQm9sZCI6ZmFsc2UsIklzSXRhbGljIjpmYWxzZSwiSXNVbmRlcmxpbmVkIjpmYWxzZSwiUGFyZW50U3R5bGUiOm51bGx9LCJBdXRvU2l6ZSI6MCwiRm9yZWdyb3VuZCI6eyIkaWQiOiIzMzQiLCJDb2xvciI6eyIkaWQiOiIzMzU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zM2IiwiVG9wIjowLjAsIkxlZnQiOjAuMCwiUmlnaHQiOjAuMCwiQm90dG9tIjowLjB9LCJQYWRkaW5nIjp7IiRpZCI6IjMzNyIsIlRvcCI6MC4wLCJMZWZ0IjowLjAsIlJpZ2h0IjowLjAsIkJvdHRvbSI6MC4wfSwiQmFja2dyb3VuZCI6eyIkaWQiOiIzMzgiLCJDb2xvciI6eyIkcmVmIjoiMTI1In19LCJJc1Zpc2libGUiOnRydWUsIldpZHRoIjowLjAsIkhlaWdodCI6MC4wLCJCb3JkZXJTdHlsZSI6eyIkaWQiOiIzMzkiLCJMaW5lQ29sb3IiOm51bGwsIkxpbmVXZWlnaHQiOjAuMCwiTGluZVR5cGUiOjAsIlBhcmVudFN0eWxlIjpudWxsfSwiUGFyZW50U3R5bGUiOm51bGx9LCJEdXJhdGlvblN0eWxlIjp7IiRpZCI6IjM0MCIsIkZvbnRTZXR0aW5ncyI6eyIkaWQiOiIzNDEiLCJGb250U2l6ZSI6MTAsIkZvbnROYW1lIjoiQ2FsaWJyaSIsIklzQm9sZCI6ZmFsc2UsIklzSXRhbGljIjpmYWxzZSwiSXNVbmRlcmxpbmVkIjpmYWxzZSwiUGFyZW50U3R5bGUiOm51bGx9LCJBdXRvU2l6ZSI6MCwiRm9yZWdyb3VuZCI6eyIkaWQiOiIzNDIiLCJDb2xvciI6eyIkaWQiOiIzNDM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zQ0IiwiVG9wIjowLjAsIkxlZnQiOjAuMCwiUmlnaHQiOjAuMCwiQm90dG9tIjowLjB9LCJQYWRkaW5nIjp7IiRpZCI6IjM0NSIsIlRvcCI6MC4wLCJMZWZ0IjowLjAsIlJpZ2h0IjowLjAsIkJvdHRvbSI6MC4wfSwiQmFja2dyb3VuZCI6eyIkaWQiOiIzNDYiLCJDb2xvciI6eyIkaWQiOiIzNDciLCJBIjowLCJSIjoyNTUsIkciOjI1NSwiQiI6MjU1fX0sIklzVmlzaWJsZSI6dHJ1ZSwiV2lkdGgiOjAuMCwiSGVpZ2h0IjowLjAsIkJvcmRlclN0eWxlIjp7IiRpZCI6IjM0OCIsIkxpbmVDb2xvciI6bnVsbCwiTGluZVdlaWdodCI6MC4wLCJMaW5lVHlwZSI6MCwiUGFyZW50U3R5bGUiOm51bGx9LCJQYXJlbnRTdHlsZSI6bnVsbH0sIkhvcml6b250YWxDb25uZWN0b3JTdHlsZSI6eyIkaWQiOiIzNDkiLCJMaW5lQ29sb3IiOnsiJHJlZiI6IjI3In0sIkxpbmVXZWlnaHQiOjAuMCwiTGluZVR5cGUiOjAsIlBhcmVudFN0eWxlIjpudWxsfSwiVmVydGljYWxDb25uZWN0b3JTdHlsZSI6eyIkaWQiOiIzNTAiLCJMaW5lQ29sb3IiOnsiJHJlZiI6IjMwIn0sIkxpbmVXZWlnaHQiOjAuMCwiTGluZVR5cGUiOjAsIlBhcmVudFN0eWxlIjpudWxsfSwiTWFyZ2luIjpudWxsLCJTdGFydERhdGVQb3NpdGlvbiI6NiwiRW5kRGF0ZVBvc2l0aW9uIjo2LCJEYXRlSXNWaXNpYmxlIjpmYWxzZSwiVGl0bGVQb3NpdGlvbiI6NCwiRHVyYXRpb25Qb3NpdGlvbiI6MiwiUGVyY2VudGFnZUNvbXBsZXRlZFBvc2l0aW9uIjo2LCJTcGFjaW5nIjo1LCJJc0JlbG93VGltZWJhbmQiOnRydWUsIlBlcmNlbnRhZ2VDb21wbGV0ZVNoYXBlT3BhY2l0eSI6MzUsIlNoYXBlU3R5bGUiOnsiJGlkIjoiMzUxIiwiTWFyZ2luIjp7IiRpZCI6IjM1MiIsIlRvcCI6MC4wLCJMZWZ0Ijo0LjAsIlJpZ2h0Ijo0LjAsIkJvdHRvbSI6MC4wfSwiUGFkZGluZyI6eyIkaWQiOiIzNTMiLCJUb3AiOjAuMCwiTGVmdCI6MC4wLCJSaWdodCI6MC4wLCJCb3R0b20iOjAuMH0sIkJhY2tncm91bmQiOnsiJGlkIjoiMzU0IiwiQ29sb3IiOnsiJGlkIjoiMzU1IiwiQSI6MjU1LCJSIjoyMzcsIkciOjEyNSwiQiI6NDl9fSwiSXNWaXNpYmxlIjp0cnVlLCJXaWR0aCI6MzEuMCwiSGVpZ2h0IjoxNi4wLCJCb3JkZXJTdHlsZSI6eyIkaWQiOiIzNTYiLCJMaW5lQ29sb3IiOnsiJHJlZiI6IjM4In0sIkxpbmVXZWlnaHQiOjAuMCwiTGluZVR5cGUiOjAsIlBhcmVudFN0eWxlIjpudWxsfSwiUGFyZW50U3R5bGUiOm51bGx9LCJUaXRsZVN0eWxlIjp7IiRpZCI6IjM1NyIsIkZvbnRTZXR0aW5ncyI6eyIkaWQiOiIzNTgiLCJGb250U2l6ZSI6MTAsIkZvbnROYW1lIjoiQ2FsaWJyaSIsIklzQm9sZCI6dHJ1ZSwiSXNJdGFsaWMiOmZhbHNlLCJJc1VuZGVybGluZWQiOmZhbHNlLCJQYXJlbnRTdHlsZSI6bnVsbH0sIkF1dG9TaXplIjoyLCJGb3JlZ3JvdW5kIjp7IiRpZCI6IjM1OSIsIkNvbG9yIjp7IiRpZCI6IjM2MCIsIkEiOjI1NSwiUiI6MCwiRyI6MCwiQiI6MH19LCJNYXhXaWR0aCI6MTI0LjI3MDE1Njg2MDM1MTU2LCJNYXhIZWlnaHQiOiJJbmZpbml0eSIsIlNtYXJ0Rm9yZWdyb3VuZElzQWN0aXZlIjpmYWxzZSwiSG9yaXpvbnRhbEFsaWdubWVudCI6MCwiVmVydGljYWxBbGlnbm1lbnQiOjAsIlNtYXJ0Rm9yZWdyb3VuZCI6bnVsbCwiQmFja2dyb3VuZEZpbGxUeXBlIjowLCJNYXJnaW4iOnsiJGlkIjoiMzYxIiwiVG9wIjowLjAsIkxlZnQiOjAuMCwiUmlnaHQiOjAuMCwiQm90dG9tIjowLjB9LCJQYWRkaW5nIjp7IiRpZCI6IjM2MiIsIlRvcCI6MC4wLCJMZWZ0IjowLjAsIlJpZ2h0IjowLjAsIkJvdHRvbSI6MC4wfSwiQmFja2dyb3VuZCI6eyIkaWQiOiIzNjMiLCJDb2xvciI6eyIkaWQiOiIzNjQiLCJBIjowLCJSIjoyNTUsIkciOjI1NSwiQiI6MjU1fX0sIklzVmlzaWJsZSI6dHJ1ZSwiV2lkdGgiOjAuMCwiSGVpZ2h0IjowLjAsIkJvcmRlclN0eWxlIjp7IiRpZCI6IjM2NSIsIkxpbmVDb2xvciI6bnVsbCwiTGluZVdlaWdodCI6MC4wLCJMaW5lVHlwZSI6MCwiUGFyZW50U3R5bGUiOm51bGx9LCJQYXJlbnRTdHlsZSI6bnVsbH0sIkRhdGVTdHlsZSI6eyIkaWQiOiIzNjYiLCJGb250U2V0dGluZ3MiOnsiJGlkIjoiMzY3IiwiRm9udFNpemUiOjksIkZvbnROYW1lIjoiQ2FsaWJyaSIsIklzQm9sZCI6ZmFsc2UsIklzSXRhbGljIjpmYWxzZSwiSXNVbmRlcmxpbmVkIjpmYWxzZSwiUGFyZW50U3R5bGUiOm51bGx9LCJBdXRvU2l6ZSI6MiwiRm9yZWdyb3VuZCI6eyIkaWQiOiIzNjgiLCJDb2xvciI6eyIkcmVmIjoiNTIifX0sIk1heFdpZHRoIjoxMjUuMzAwMzkyMTUwODc4OTEsIk1heEhlaWdodCI6IkluZmluaXR5IiwiU21hcnRGb3JlZ3JvdW5kSXNBY3RpdmUiOmZhbHNlLCJIb3Jpem9udGFsQWxpZ25tZW50IjowLCJWZXJ0aWNhbEFsaWdubWVudCI6MCwiU21hcnRGb3JlZ3JvdW5kIjpudWxsLCJCYWNrZ3JvdW5kRmlsbFR5cGUiOjAsIk1hcmdpbiI6eyIkaWQiOiIzNjkiLCJUb3AiOjAuMCwiTGVmdCI6MC4wLCJSaWdodCI6MC4wLCJCb3R0b20iOjAuMH0sIlBhZGRpbmciOnsiJGlkIjoiMzcwIiwiVG9wIjowLjAsIkxlZnQiOjAuMCwiUmlnaHQiOjAuMCwiQm90dG9tIjowLjB9LCJCYWNrZ3JvdW5kIjp7IiRpZCI6IjM3MSIsIkNvbG9yIjp7IiRpZCI6IjM3MiIsIkEiOjAsIlIiOjI1NSwiRyI6MjU1LCJCIjoyNTV9fSwiSXNWaXNpYmxlIjp0cnVlLCJXaWR0aCI6MC4wLCJIZWlnaHQiOjAuMCwiQm9yZGVyU3R5bGUiOnsiJGlkIjoiMzczIiwiTGluZUNvbG9yIjpudWxsLCJMaW5lV2VpZ2h0IjowLjAsIkxpbmVUeXBlIjowLCJQYXJlbnRTdHlsZSI6bnVsbH0sIlBhcmVudFN0eWxlIjpudWxsfSwiRGF0ZUZvcm1hdCI6eyIkaWQiOiIzNzQiLCJGb3JtYXRTdHJpbmciOiJNTU0gZCIsIlNlcGFyYXRvciI6Ii8iLCJVc2VJbnRlcm5hdGlvbmFsRGF0ZUZvcm1hdCI6ZmFsc2UsIkRhdGVJc1Zpc2libGUiOnRydWUsIlRpbWVJc1Zpc2libGUiOmZhbHNlLCJIb3VyRGlnaXRzIjoxLCJBbVBtRGVzaWduYXRvciI6MiwiVHJpbTAwTWludXRlcyI6ZmFsc2UsIkxhc3RLbm93blZpc2liaWxpdHlTdGF0ZSI6eyIkcmVmIjoiNTkifX0sIldlZWtOdW1iZXJpbmciOnsiJGlkIjoiMzc1IiwiRm9ybWF0IjowLCJJc1Zpc2libGUiOmZhbHNlLCJMYXN0S25vd25WaXNpYmlsaXR5U3RhdGUiOmZhbHNlfSwiSXNWaXNpYmxlIjp0cnVlLCJQYXJlbnRTdHlsZSI6bnVsbH0sIkluZGV4IjoxLCJTbWFydER1cmF0aW9uQWN0aXZhdGVkIjpmYWxzZSwiRGF0ZUZvcm1hdCI6eyIkcmVmIjoiMzc0In0sIldlZWtOdW1iZXJpbmciOnsiJGlkIjoiMzc2IiwiRm9ybWF0IjowLCJJc1Zpc2libGUiOmZhbHNlLCJMYXN0S25vd25WaXNpYmlsaXR5U3RhdGUiOmZhbHNlfSwiSWQiOiI3NTE5MTM2Ni05OTVhLTQyZWItOWI2Ny05MDZjNzQyNWI5NzAiLCJJbXBvcnRJZCI6bnVsbCwiVGl0bGUiOiJJbXByb3ZlIGZsZXhpb24iLCJOb3RlIjpudWxsLCJIeXBlcmxpbmsiOnsiJGlkIjoiMzc3IiwiQWRkcmVzcyI6bnVsbCwiU3ViQWRkcmVzcyI6bnVsbH0sIklzQ2hhbmdlZCI6ZmFsc2UsIklzTmV3IjpmYWxzZX19XSwiX21pbGVzdG9uZXMiOltdLCJJZCI6IjAwMDAwMDAwLTAwMDAtMDAwMC0wMDAwLTAwMDAwMDAwMDAwMCIsIklzU2luZ2xlSXRlbVJvdyI6dHJ1ZX0seyIkaWQiOiIzNzgiLCJfdGFza3MiOlt7IiRpZCI6IjM3OSIsIl9hdHRhY2hlZE1pbGVzdG9uZXMiOltdLCJUYXNrRGVmaW5pdGlvbiI6eyIkaWQiOiIzODAiLCJHcm91cE5hbWUiOm51bGwsIlN0YXJ0RGF0ZSI6IjIwMjItMDEtMTBUMDA6MDA6MDAiLCJFbmREYXRlIjoiMjAyMi0wMS0xNlQyMzo1OTowMFoiLCJQZXJjZW50YWdlQ29tcGxldGUiOm51bGwsIlN0eWxlIjp7IiRpZCI6IjM4MSIsIlNoYXBlIjowLCJTaGFwZVRoaWNrbmVzcyI6MSwiRHVyYXRpb25Gb3JtYXQiOjAsIkluY2x1ZGVOb25Xb3JraW5nRGF5c0luRHVyYXRpb24iOmZhbHNlLCJQZXJjZW50YWdlQ29tcGxldGVTdHlsZSI6eyIkaWQiOiIzODIiLCJGb250U2V0dGluZ3MiOnsiJGlkIjoiMzgzIiwiRm9udFNpemUiOjksIkZvbnROYW1lIjoiQ2FsaWJyaSIsIklzQm9sZCI6ZmFsc2UsIklzSXRhbGljIjpmYWxzZSwiSXNVbmRlcmxpbmVkIjpmYWxzZSwiUGFyZW50U3R5bGUiOm51bGx9LCJBdXRvU2l6ZSI6MCwiRm9yZWdyb3VuZCI6eyIkaWQiOiIzODQiLCJDb2xvciI6eyIkaWQiOiIzODU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zg2IiwiVG9wIjowLjAsIkxlZnQiOjAuMCwiUmlnaHQiOjAuMCwiQm90dG9tIjowLjB9LCJQYWRkaW5nIjp7IiRpZCI6IjM4NyIsIlRvcCI6MC4wLCJMZWZ0IjowLjAsIlJpZ2h0IjowLjAsIkJvdHRvbSI6MC4wfSwiQmFja2dyb3VuZCI6eyIkaWQiOiIzODgiLCJDb2xvciI6eyIkaWQiOiIzODkiLCJBIjo4OSwiUiI6MCwiRyI6MCwiQiI6MH19LCJJc1Zpc2libGUiOnRydWUsIldpZHRoIjowLjAsIkhlaWdodCI6MC4wLCJCb3JkZXJTdHlsZSI6eyIkaWQiOiIzOTAiLCJMaW5lQ29sb3IiOm51bGwsIkxpbmVXZWlnaHQiOjAuMCwiTGluZVR5cGUiOjAsIlBhcmVudFN0eWxlIjpudWxsfSwiUGFyZW50U3R5bGUiOm51bGx9LCJEdXJhdGlvblN0eWxlIjp7IiRpZCI6IjM5MSIsIkZvbnRTZXR0aW5ncyI6eyIkaWQiOiIzOTIiLCJGb250U2l6ZSI6MTAsIkZvbnROYW1lIjoiQ2FsaWJyaSIsIklzQm9sZCI6ZmFsc2UsIklzSXRhbGljIjpmYWxzZSwiSXNVbmRlcmxpbmVkIjpmYWxzZSwiUGFyZW50U3R5bGUiOm51bGx9LCJBdXRvU2l6ZSI6MCwiRm9yZWdyb3VuZCI6eyIkaWQiOiIzOTMiLCJDb2xvciI6eyIkaWQiOiIzOTQ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zk1IiwiVG9wIjowLjAsIkxlZnQiOjAuMCwiUmlnaHQiOjAuMCwiQm90dG9tIjowLjB9LCJQYWRkaW5nIjp7IiRpZCI6IjM5NiIsIlRvcCI6MC4wLCJMZWZ0IjowLjAsIlJpZ2h0IjowLjAsIkJvdHRvbSI6MC4wfSwiQmFja2dyb3VuZCI6eyIkaWQiOiIzOTciLCJDb2xvciI6eyIkaWQiOiIzOTgiLCJBIjowLCJSIjoyNTUsIkciOjI1NSwiQiI6MjU1fX0sIklzVmlzaWJsZSI6dHJ1ZSwiV2lkdGgiOjAuMCwiSGVpZ2h0IjowLjAsIkJvcmRlclN0eWxlIjp7IiRpZCI6IjM5OSIsIkxpbmVDb2xvciI6bnVsbCwiTGluZVdlaWdodCI6MC4wLCJMaW5lVHlwZSI6MCwiUGFyZW50U3R5bGUiOm51bGx9LCJQYXJlbnRTdHlsZSI6bnVsbH0sIkhvcml6b250YWxDb25uZWN0b3JTdHlsZSI6eyIkaWQiOiI0MDAiLCJMaW5lQ29sb3IiOnsiJGlkIjoiNDAxIiwiJHR5cGUiOiJOTFJFLkNvbW1vbi5Eb20uU29saWRDb2xvckJydXNoLCBOTFJFLkNvbW1vbiIsIkNvbG9yIjp7IiRpZCI6IjQwMiIsIkEiOjI1NSwiUiI6MjA0LCJHIjoyMDQsIkIiOjIwNH19LCJMaW5lV2VpZ2h0IjowLjAsIkxpbmVUeXBlIjowLCJQYXJlbnRTdHlsZSI6bnVsbH0sIlZlcnRpY2FsQ29ubmVjdG9yU3R5bGUiOnsiJGlkIjoiNDAzIiwiTGluZUNvbG9yIjp7IiRpZCI6IjQwNCIsIiR0eXBlIjoiTkxSRS5Db21tb24uRG9tLlNvbGlkQ29sb3JCcnVzaCwgTkxSRS5Db21tb24iLCJDb2xvciI6eyIkaWQiOiI0MDUiLCJBIjoyNTUsIlIiOjIwNCwiRyI6MjA0LCJCIjoyMDR9fSwiTGluZVdlaWdodCI6MC4wLCJMaW5lVHlwZSI6MCwiUGFyZW50U3R5bGUiOm51bGx9LCJNYXJnaW4iOm51bGwsIlN0YXJ0RGF0ZVBvc2l0aW9uIjo2LCJFbmREYXRlUG9zaXRpb24iOjYsIkRhdGVJc1Zpc2libGUiOmZhbHNlLCJUaXRsZVBvc2l0aW9uIjo0LCJEdXJhdGlvblBvc2l0aW9uIjoyLCJQZXJjZW50YWdlQ29tcGxldGVkUG9zaXRpb24iOjYsIlNwYWNpbmciOjUsIklzQmVsb3dUaW1lYmFuZCI6dHJ1ZSwiUGVyY2VudGFnZUNvbXBsZXRlU2hhcGVPcGFjaXR5IjozNSwiU2hhcGVTdHlsZSI6eyIkaWQiOiI0MDYiLCJNYXJnaW4iOnsiJGlkIjoiNDA3IiwiVG9wIjowLjAsIkxlZnQiOjQuMCwiUmlnaHQiOjQuMCwiQm90dG9tIjowLjB9LCJQYWRkaW5nIjp7IiRpZCI6IjQwOCIsIlRvcCI6MC4wLCJMZWZ0IjowLjAsIlJpZ2h0IjowLjAsIkJvdHRvbSI6MC4wfSwiQmFja2dyb3VuZCI6eyIkaWQiOiI0MDkiLCJDb2xvciI6eyIkaWQiOiI0MTAiLCJBIjoyNTUsIlIiOjIzNywiRyI6MTI1LCJCIjo0OX19LCJJc1Zpc2libGUiOnRydWUsIldpZHRoIjozMS4wLCJIZWlnaHQiOjE2LjAsIkJvcmRlclN0eWxlIjp7IiRpZCI6IjQxMSIsIkxpbmVDb2xvciI6eyIkaWQiOiI0MTIiLCIkdHlwZSI6Ik5MUkUuQ29tbW9uLkRvbS5Tb2xpZENvbG9yQnJ1c2gsIE5MUkUuQ29tbW9uIiwiQ29sb3IiOnsiJGlkIjoiNDEzIiwiQSI6MjU1LCJSIjoyNTUsIkciOjAsIkIiOjB9fSwiTGluZVdlaWdodCI6MC4wLCJMaW5lVHlwZSI6MCwiUGFyZW50U3R5bGUiOm51bGx9LCJQYXJlbnRTdHlsZSI6bnVsbH0sIlRpdGxlU3R5bGUiOnsiJGlkIjoiNDE0IiwiRm9udFNldHRpbmdzIjp7IiRpZCI6IjQxNSIsIkZvbnRTaXplIjoxMCwiRm9udE5hbWUiOiJDYWxpYnJpIiwiSXNCb2xkIjp0cnVlLCJJc0l0YWxpYyI6ZmFsc2UsIklzVW5kZXJsaW5lZCI6ZmFsc2UsIlBhcmVudFN0eWxlIjpudWxsfSwiQXV0b1NpemUiOjAsIkZvcmVncm91bmQiOnsiJGlkIjoiNDE2IiwiQ29sb3IiOnsiJGlkIjoiNDE3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QxOCIsIlRvcCI6MC4wLCJMZWZ0IjowLjAsIlJpZ2h0IjowLjAsIkJvdHRvbSI6MC4wfSwiUGFkZGluZyI6eyIkaWQiOiI0MTkiLCJUb3AiOjAuMCwiTGVmdCI6MC4wLCJSaWdodCI6MC4wLCJCb3R0b20iOjAuMH0sIkJhY2tncm91bmQiOnsiJGlkIjoiNDIwIiwiQ29sb3IiOnsiJGlkIjoiNDIxIiwiQSI6MCwiUiI6MjU1LCJHIjoyNTUsIkIiOjI1NX19LCJJc1Zpc2libGUiOnRydWUsIldpZHRoIjowLjAsIkhlaWdodCI6MC4wLCJCb3JkZXJTdHlsZSI6eyIkaWQiOiI0MjIiLCJMaW5lQ29sb3IiOm51bGwsIkxpbmVXZWlnaHQiOjAuMCwiTGluZVR5cGUiOjAsIlBhcmVudFN0eWxlIjpudWxsfSwiUGFyZW50U3R5bGUiOm51bGx9LCJEYXRlU3R5bGUiOnsiJGlkIjoiNDIzIiwiRm9udFNldHRpbmdzIjp7IiRpZCI6IjQyNCIsIkZvbnRTaXplIjo5LCJGb250TmFtZSI6IkNhbGlicmkiLCJJc0JvbGQiOmZhbHNlLCJJc0l0YWxpYyI6ZmFsc2UsIklzVW5kZXJsaW5lZCI6ZmFsc2UsIlBhcmVudFN0eWxlIjpudWxsfSwiQXV0b1NpemUiOjAsIkZvcmVncm91bmQiOnsiJGlkIjoiNDI1IiwiQ29sb3IiOnsiJGlkIjoiNDI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0MjciLCJUb3AiOjAuMCwiTGVmdCI6MC4wLCJSaWdodCI6MC4wLCJCb3R0b20iOjAuMH0sIlBhZGRpbmciOnsiJGlkIjoiNDI4IiwiVG9wIjowLjAsIkxlZnQiOjAuMCwiUmlnaHQiOjAuMCwiQm90dG9tIjowLjB9LCJCYWNrZ3JvdW5kIjp7IiRpZCI6IjQyOSIsIkNvbG9yIjp7IiRpZCI6IjQzMCIsIkEiOjg5LCJSIjowLCJHIjowLCJCIjowfX0sIklzVmlzaWJsZSI6dHJ1ZSwiV2lkdGgiOjAuMCwiSGVpZ2h0IjowLjAsIkJvcmRlclN0eWxlIjp7IiRpZCI6IjQzMSIsIkxpbmVDb2xvciI6bnVsbCwiTGluZVdlaWdodCI6MC4wLCJMaW5lVHlwZSI6MCwiUGFyZW50U3R5bGUiOm51bGx9LCJQYXJlbnRTdHlsZSI6bnVsbH0sIkRhdGVGb3JtYXQiOnsiJGlkIjoiNDMy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DMzIiwiRGF0ZVBhcnRJc1Zpc2libGUiOmZhbHNlLCJUaW1lUGFydElzVmlzaWJsZSI6ZmFsc2V9fSwiV2Vla051bWJlcmluZyI6eyIkaWQiOiI0MzQiLCJGb3JtYXQiOjAsIklzVmlzaWJsZSI6ZmFsc2UsIkxhc3RLbm93blZpc2liaWxpdHlTdGF0ZSI6ZmFsc2V9LCJJc1Zpc2libGUiOnRydWUsIlBhcmVudFN0eWxlIjpudWxsfSwiSW5kZXgiOjIsIlNtYXJ0RHVyYXRpb25BY3RpdmF0ZWQiOmZhbHNlLCJEYXRlRm9ybWF0Ijp7IiRyZWYiOiI0MzIifSwiV2Vla051bWJlcmluZyI6eyIkaWQiOiI0MzUiLCJGb3JtYXQiOjAsIklzVmlzaWJsZSI6ZmFsc2UsIkxhc3RLbm93blZpc2liaWxpdHlTdGF0ZSI6ZmFsc2V9LCJJZCI6IjU2NjdjZDI5LTk0MDAtNDQ5MS04ZDE0LTdkOTUxMmYxNjJiZSIsIkltcG9ydElkIjpudWxsLCJUaXRsZSI6IldhbGtpbmcgd2l0aCBpbXByb3ZlZCBsaW1wIiwiTm90ZSI6bnVsbCwiSHlwZXJsaW5rIjp7IiRpZCI6IjQzNiIsIkFkZHJlc3MiOm51bGwsIlN1YkFkZHJlc3MiOm51bGx9LCJJc0NoYW5nZWQiOmZhbHNlLCJJc05ldyI6ZmFsc2V9fV0sIl9taWxlc3RvbmVzIjpbXSwiSWQiOiIwMDAwMDAwMC0wMDAwLTAwMDAtMDAwMC0wMDAwMDAwMDAwMDAiLCJJc1NpbmdsZUl0ZW1Sb3ciOnRydWV9LHsiJGlkIjoiNDM3IiwiX3Rhc2tzIjpbeyIkaWQiOiI0MzgiLCJfYXR0YWNoZWRNaWxlc3RvbmVzIjpbXSwiVGFza0RlZmluaXRpb24iOnsiJGlkIjoiNDM5IiwiR3JvdXBOYW1lIjpudWxsLCJTdGFydERhdGUiOiIyMDIyLTAxLTEwVDAwOjAwOjAwIiwiRW5kRGF0ZSI6IjIwMjItMDEtMTZUMjM6NTk6MDBaIiwiUGVyY2VudGFnZUNvbXBsZXRlIjpudWxsLCJTdHlsZSI6eyIkaWQiOiI0NDAiLCJTaGFwZSI6MCwiU2hhcGVUaGlja25lc3MiOjEsIkR1cmF0aW9uRm9ybWF0IjowLCJJbmNsdWRlTm9uV29ya2luZ0RheXNJbkR1cmF0aW9uIjpmYWxzZSwiUGVyY2VudGFnZUNvbXBsZXRlU3R5bGUiOnsiJGlkIjoiNDQxIiwiRm9udFNldHRpbmdzIjp7IiRpZCI6IjQ0MiIsIkZvbnRTaXplIjo5LCJGb250TmFtZSI6IkNhbGlicmkiLCJJc0JvbGQiOmZhbHNlLCJJc0l0YWxpYyI6ZmFsc2UsIklzVW5kZXJsaW5lZCI6ZmFsc2UsIlBhcmVudFN0eWxlIjpudWxsfSwiQXV0b1NpemUiOjAsIkZvcmVncm91bmQiOnsiJGlkIjoiNDQzIiwiQ29sb3IiOnsiJGlkIjoiNDQ0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Q0NSIsIlRvcCI6MC4wLCJMZWZ0IjowLjAsIlJpZ2h0IjowLjAsIkJvdHRvbSI6MC4wfSwiUGFkZGluZyI6eyIkaWQiOiI0NDYiLCJUb3AiOjAuMCwiTGVmdCI6MC4wLCJSaWdodCI6MC4wLCJCb3R0b20iOjAuMH0sIkJhY2tncm91bmQiOnsiJGlkIjoiNDQ3IiwiQ29sb3IiOnsiJGlkIjoiNDQ4IiwiQSI6ODksIlIiOjAsIkciOjAsIkIiOjB9fSwiSXNWaXNpYmxlIjp0cnVlLCJXaWR0aCI6MC4wLCJIZWlnaHQiOjAuMCwiQm9yZGVyU3R5bGUiOnsiJGlkIjoiNDQ5IiwiTGluZUNvbG9yIjpudWxsLCJMaW5lV2VpZ2h0IjowLjAsIkxpbmVUeXBlIjowLCJQYXJlbnRTdHlsZSI6bnVsbH0sIlBhcmVudFN0eWxlIjpudWxsfSwiRHVyYXRpb25TdHlsZSI6eyIkaWQiOiI0NTAiLCJGb250U2V0dGluZ3MiOnsiJGlkIjoiNDUxIiwiRm9udFNpemUiOjEwLCJGb250TmFtZSI6IkNhbGlicmkiLCJJc0JvbGQiOmZhbHNlLCJJc0l0YWxpYyI6ZmFsc2UsIklzVW5kZXJsaW5lZCI6ZmFsc2UsIlBhcmVudFN0eWxlIjpudWxsfSwiQXV0b1NpemUiOjAsIkZvcmVncm91bmQiOnsiJGlkIjoiNDUyIiwiQ29sb3IiOnsiJGlkIjoiNDUz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Q1NCIsIlRvcCI6MC4wLCJMZWZ0IjowLjAsIlJpZ2h0IjowLjAsIkJvdHRvbSI6MC4wfSwiUGFkZGluZyI6eyIkaWQiOiI0NTUiLCJUb3AiOjAuMCwiTGVmdCI6MC4wLCJSaWdodCI6MC4wLCJCb3R0b20iOjAuMH0sIkJhY2tncm91bmQiOnsiJGlkIjoiNDU2IiwiQ29sb3IiOnsiJGlkIjoiNDU3IiwiQSI6MCwiUiI6MjU1LCJHIjoyNTUsIkIiOjI1NX19LCJJc1Zpc2libGUiOnRydWUsIldpZHRoIjowLjAsIkhlaWdodCI6MC4wLCJCb3JkZXJTdHlsZSI6eyIkaWQiOiI0NTgiLCJMaW5lQ29sb3IiOm51bGwsIkxpbmVXZWlnaHQiOjAuMCwiTGluZVR5cGUiOjAsIlBhcmVudFN0eWxlIjpudWxsfSwiUGFyZW50U3R5bGUiOm51bGx9LCJIb3Jpem9udGFsQ29ubmVjdG9yU3R5bGUiOnsiJGlkIjoiNDU5IiwiTGluZUNvbG9yIjp7IiRpZCI6IjQ2MCIsIiR0eXBlIjoiTkxSRS5Db21tb24uRG9tLlNvbGlkQ29sb3JCcnVzaCwgTkxSRS5Db21tb24iLCJDb2xvciI6eyIkaWQiOiI0NjEiLCJBIjoyNTUsIlIiOjIwNCwiRyI6MjA0LCJCIjoyMDR9fSwiTGluZVdlaWdodCI6MC4wLCJMaW5lVHlwZSI6MCwiUGFyZW50U3R5bGUiOm51bGx9LCJWZXJ0aWNhbENvbm5lY3RvclN0eWxlIjp7IiRpZCI6IjQ2MiIsIkxpbmVDb2xvciI6eyIkaWQiOiI0NjMiLCIkdHlwZSI6Ik5MUkUuQ29tbW9uLkRvbS5Tb2xpZENvbG9yQnJ1c2gsIE5MUkUuQ29tbW9uIiwiQ29sb3IiOnsiJGlkIjoiNDY0IiwiQSI6MjU1LCJSIjoyMDQsIkciOjIwNCwiQiI6MjA0fX0sIkxpbmVXZWlnaHQiOjAuMCwiTGluZVR5cGUiOjAsIlBhcmVudFN0eWxlIjpudWxsfSwiTWFyZ2luIjpudWxsLCJTdGFydERhdGVQb3NpdGlvbiI6NiwiRW5kRGF0ZVBvc2l0aW9uIjo2LCJEYXRlSXNWaXNpYmxlIjpmYWxzZSwiVGl0bGVQb3NpdGlvbiI6NCwiRHVyYXRpb25Qb3NpdGlvbiI6MiwiUGVyY2VudGFnZUNvbXBsZXRlZFBvc2l0aW9uIjo2LCJTcGFjaW5nIjo1LCJJc0JlbG93VGltZWJhbmQiOnRydWUsIlBlcmNlbnRhZ2VDb21wbGV0ZVNoYXBlT3BhY2l0eSI6MzUsIlNoYXBlU3R5bGUiOnsiJGlkIjoiNDY1IiwiTWFyZ2luIjp7IiRpZCI6IjQ2NiIsIlRvcCI6MC4wLCJMZWZ0Ijo0LjAsIlJpZ2h0Ijo0LjAsIkJvdHRvbSI6MC4wfSwiUGFkZGluZyI6eyIkaWQiOiI0NjciLCJUb3AiOjAuMCwiTGVmdCI6MC4wLCJSaWdodCI6MC4wLCJCb3R0b20iOjAuMH0sIkJhY2tncm91bmQiOnsiJGlkIjoiNDY4IiwiQ29sb3IiOnsiJGlkIjoiNDY5IiwiQSI6MjU1LCJSIjo5MSwiRyI6MTU1LCJCIjoyMTN9fSwiSXNWaXNpYmxlIjp0cnVlLCJXaWR0aCI6MzEuMCwiSGVpZ2h0IjoxNi4wLCJCb3JkZXJTdHlsZSI6eyIkaWQiOiI0NzAiLCJMaW5lQ29sb3IiOnsiJGlkIjoiNDcxIiwiJHR5cGUiOiJOTFJFLkNvbW1vbi5Eb20uU29saWRDb2xvckJydXNoLCBOTFJFLkNvbW1vbiIsIkNvbG9yIjp7IiRpZCI6IjQ3MiIsIkEiOjI1NSwiUiI6MjU1LCJHIjowLCJCIjowfX0sIkxpbmVXZWlnaHQiOjAuMCwiTGluZVR5cGUiOjAsIlBhcmVudFN0eWxlIjpudWxsfSwiUGFyZW50U3R5bGUiOm51bGx9LCJUaXRsZVN0eWxlIjp7IiRpZCI6IjQ3MyIsIkZvbnRTZXR0aW5ncyI6eyIkaWQiOiI0NzQiLCJGb250U2l6ZSI6MTAsIkZvbnROYW1lIjoiQ2FsaWJyaSIsIklzQm9sZCI6dHJ1ZSwiSXNJdGFsaWMiOmZhbHNlLCJJc1VuZGVybGluZWQiOmZhbHNlLCJQYXJlbnRTdHlsZSI6bnVsbH0sIkF1dG9TaXplIjowLCJGb3JlZ3JvdW5kIjp7IiRpZCI6IjQ3NSIsIkNvbG9yIjp7IiRpZCI6IjQ3N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0NzciLCJUb3AiOjAuMCwiTGVmdCI6MC4wLCJSaWdodCI6MC4wLCJCb3R0b20iOjAuMH0sIlBhZGRpbmciOnsiJGlkIjoiNDc4IiwiVG9wIjowLjAsIkxlZnQiOjAuMCwiUmlnaHQiOjAuMCwiQm90dG9tIjowLjB9LCJCYWNrZ3JvdW5kIjp7IiRpZCI6IjQ3OSIsIkNvbG9yIjp7IiRpZCI6IjQ4MCIsIkEiOjAsIlIiOjI1NSwiRyI6MjU1LCJCIjoyNTV9fSwiSXNWaXNpYmxlIjp0cnVlLCJXaWR0aCI6MC4wLCJIZWlnaHQiOjAuMCwiQm9yZGVyU3R5bGUiOnsiJGlkIjoiNDgxIiwiTGluZUNvbG9yIjpudWxsLCJMaW5lV2VpZ2h0IjowLjAsIkxpbmVUeXBlIjowLCJQYXJlbnRTdHlsZSI6bnVsbH0sIlBhcmVudFN0eWxlIjpudWxsfSwiRGF0ZVN0eWxlIjp7IiRpZCI6IjQ4MiIsIkZvbnRTZXR0aW5ncyI6eyIkaWQiOiI0ODMiLCJGb250U2l6ZSI6OSwiRm9udE5hbWUiOiJDYWxpYnJpIiwiSXNCb2xkIjpmYWxzZSwiSXNJdGFsaWMiOmZhbHNlLCJJc1VuZGVybGluZWQiOmZhbHNlLCJQYXJlbnRTdHlsZSI6bnVsbH0sIkF1dG9TaXplIjowLCJGb3JlZ3JvdW5kIjp7IiRpZCI6IjQ4NCIsIkNvbG9yIjp7IiRpZCI6IjQ4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Dg2IiwiVG9wIjowLjAsIkxlZnQiOjAuMCwiUmlnaHQiOjAuMCwiQm90dG9tIjowLjB9LCJQYWRkaW5nIjp7IiRpZCI6IjQ4NyIsIlRvcCI6MC4wLCJMZWZ0IjowLjAsIlJpZ2h0IjowLjAsIkJvdHRvbSI6MC4wfSwiQmFja2dyb3VuZCI6eyIkaWQiOiI0ODgiLCJDb2xvciI6eyIkaWQiOiI0ODkiLCJBIjo4OSwiUiI6MCwiRyI6MCwiQiI6MH19LCJJc1Zpc2libGUiOnRydWUsIldpZHRoIjowLjAsIkhlaWdodCI6MC4wLCJCb3JkZXJTdHlsZSI6eyIkaWQiOiI0OTAiLCJMaW5lQ29sb3IiOm51bGwsIkxpbmVXZWlnaHQiOjAuMCwiTGluZVR5cGUiOjAsIlBhcmVudFN0eWxlIjpudWxsfSwiUGFyZW50U3R5bGUiOm51bGx9LCJEYXRlRm9ybWF0Ijp7IiRpZCI6IjQ5M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Q5MiIsIkRhdGVQYXJ0SXNWaXNpYmxlIjpmYWxzZSwiVGltZVBhcnRJc1Zpc2libGUiOmZhbHNlfX0sIldlZWtOdW1iZXJpbmciOnsiJGlkIjoiNDkzIiwiRm9ybWF0IjowLCJJc1Zpc2libGUiOmZhbHNlLCJMYXN0S25vd25WaXNpYmlsaXR5U3RhdGUiOmZhbHNlfSwiSXNWaXNpYmxlIjp0cnVlLCJQYXJlbnRTdHlsZSI6bnVsbH0sIkluZGV4IjozLCJTbWFydER1cmF0aW9uQWN0aXZhdGVkIjpmYWxzZSwiRGF0ZUZvcm1hdCI6eyIkcmVmIjoiNDkxIn0sIldlZWtOdW1iZXJpbmciOnsiJGlkIjoiNDk0IiwiRm9ybWF0IjowLCJJc1Zpc2libGUiOmZhbHNlLCJMYXN0S25vd25WaXNpYmlsaXR5U3RhdGUiOmZhbHNlfSwiSWQiOiJiZGUxYTViMy01ZjMzLTRmYzMtOWM5OC03MDIzMmFlMjAyNDkiLCJJbXBvcnRJZCI6bnVsbCwiVGl0bGUiOiJJbmNyZWFzZSBpbnRlbnNpdHkgb2YgQUNMIHJlY292ZXJ5IGV4ZXJjaXNlcyIsIk5vdGUiOm51bGwsIkh5cGVybGluayI6eyIkaWQiOiI0OTUiLCJBZGRyZXNzIjpudWxsLCJTdWJBZGRyZXNzIjpudWxsfSwiSXNDaGFuZ2VkIjpmYWxzZSwiSXNOZXciOmZhbHNlfX1dLCJfbWlsZXN0b25lcyI6W10sIklkIjoiMDAwMDAwMDAtMDAwMC0wMDAwLTAwMDAtMDAwMDAwMDAwMDAwIiwiSXNTaW5nbGVJdGVtUm93Ijp0cnVlfV0sIkluZGV4IjoxLCJJZCI6Ijk2OGU4MWI2LTMwMGYtNGQ5OS1iZTExLWYxMTQ3YjQ5YWE1MCIsIkhlYWRlclRleHQiOm51bGwsIklzRGVmYXVsdCI6dHJ1ZSwiU3R5bGUiOnsiJGlkIjoiNDk2IiwiSGVhZGVyU3R5bGUiOnsiJGlkIjoiNDk3IiwiVGV4dFN0eWxlIjp7IiRpZCI6IjQ5OCIsIkZvbnRTZXR0aW5ncyI6eyIkaWQiOiI0OTkiLCJGb250U2l6ZSI6MTEsIkZvbnROYW1lIjoiQ2FsaWJyaSIsIklzQm9sZCI6ZmFsc2UsIklzSXRhbGljIjpmYWxzZSwiSXNVbmRlcmxpbmVkIjpmYWxzZSwiUGFyZW50U3R5bGUiOm51bGx9LCJBdXRvU2l6ZSI6MiwiRm9yZWdyb3VuZCI6eyIkaWQiOiI1MDAiLCJDb2xvciI6eyIkaWQiOiI1MDEiLCJBIjoyNTUsIlIiOjAsIkciOjAsIkIiOjB9fSwiTWF4V2lkdGgiOjAuMCwiTWF4SGVpZ2h0IjoiSW5maW5pdHkiLCJTbWFydEZvcmVncm91bmRJc0FjdGl2ZSI6ZmFsc2UsIkhvcml6b250YWxBbGlnbm1lbnQiOjAsIlZlcnRpY2FsQWxpZ25tZW50IjowLCJTbWFydEZvcmVncm91bmQiOm51bGwsIkJhY2tncm91bmRGaWxsVHlwZSI6MCwiTWFyZ2luIjp7IiRpZCI6IjUwMiIsIlRvcCI6MC4wLCJMZWZ0IjowLjAsIlJpZ2h0IjowLjAsIkJvdHRvbSI6MC4wfSwiUGFkZGluZyI6eyIkaWQiOiI1MDMiLCJUb3AiOjAuMCwiTGVmdCI6MC4wLCJSaWdodCI6MC4wLCJCb3R0b20iOjAuMH0sIkJhY2tncm91bmQiOnsiJGlkIjoiNTA0IiwiQ29sb3IiOnsiJGlkIjoiNTA1IiwiQSI6MCwiUiI6MjU1LCJHIjoyNTUsIkIiOjI1NX19LCJJc1Zpc2libGUiOnRydWUsIldpZHRoIjowLjAsIkhlaWdodCI6MC4wLCJCb3JkZXJTdHlsZSI6bnVsbCwiUGFyZW50U3R5bGUiOm51bGx9LCJSZWN0YW5nbGVTdHlsZSI6eyIkaWQiOiI1MDYiLCJNYXJnaW4iOnsiJGlkIjoiNTA3IiwiVG9wIjowLjAsIkxlZnQiOjAuMCwiUmlnaHQiOjAuMCwiQm90dG9tIjowLjB9LCJQYWRkaW5nIjp7IiRpZCI6IjUwOCIsIlRvcCI6MC4wLCJMZWZ0IjowLjAsIlJpZ2h0IjowLjAsIkJvdHRvbSI6MC4wfSwiQmFja2dyb3VuZCI6eyIkaWQiOiI1MDkiLCJDb2xvciI6eyIkaWQiOiI1MTAiLCJBIjo2MywiUiI6MjM3LCJHIjoxMjUsIkIiOjQ5fX0sIklzVmlzaWJsZSI6dHJ1ZSwiV2lkdGgiOjAuMCwiSGVpZ2h0IjowLjAsIkJvcmRlclN0eWxlIjp7IiRpZCI6IjUxMSIsIkxpbmVDb2xvciI6eyIkaWQiOiI1MTIiLCIkdHlwZSI6Ik5MUkUuQ29tbW9uLkRvbS5Tb2xpZENvbG9yQnJ1c2gsIE5MUkUuQ29tbW9uIiwiQ29sb3IiOnsiJGlkIjoiNTEzIiwiQSI6MjU1LCJSIjoyNTUsIkciOjAsIkIiOjB9fSwiTGluZVdlaWdodCI6MC4wLCJMaW5lVHlwZSI6MCwiUGFyZW50U3R5bGUiOm51bGx9LCJQYXJlbnRTdHlsZSI6bnVsbH0sIk1hcmdpbiI6eyIkaWQiOiI1MTQiLCJUb3AiOjAuMCwiTGVmdCI6MC4wLCJSaWdodCI6MC4wLCJCb3R0b20iOjAuMH0sIlBhZGRpbmciOnsiJGlkIjoiNTE1IiwiVG9wIjowLjAsIkxlZnQiOjAuMCwiUmlnaHQiOjAuMCwiQm90dG9tIjowLjB9LCJCYWNrZ3JvdW5kIjpudWxsLCJJc1Zpc2libGUiOnRydWUsIldpZHRoIjowLjAsIkhlaWdodCI6MC4wLCJCb3JkZXJTdHlsZSI6bnVsbCwiUGFyZW50U3R5bGUiOm51bGx9LCJCYWNrZ3JvdW5kU3R5bGUiOnsiJGlkIjoiNTE2IiwiTWFyZ2luIjp7IiRpZCI6IjUxNyIsIlRvcCI6MC4wLCJMZWZ0IjowLjAsIlJpZ2h0IjowLjAsIkJvdHRvbSI6MC4wfSwiUGFkZGluZyI6eyIkaWQiOiI1MTgiLCJUb3AiOjAuMCwiTGVmdCI6MC4wLCJSaWdodCI6MC4wLCJCb3R0b20iOjAuMH0sIkJhY2tncm91bmQiOnsiJGlkIjoiNTE5IiwiQ29sb3IiOnsiJGlkIjoiNTIwIiwiQSI6NTEsIlIiOjE2NSwiRyI6MTY1LCJCIjoxNjV9fSwiSXNWaXNpYmxlIjp0cnVlLCJXaWR0aCI6MC4wLCJIZWlnaHQiOjAuMCwiQm9yZGVyU3R5bGUiOnsiJGlkIjoiNTIxIiwiTGluZUNvbG9yIjp7IiRpZCI6IjUyMiIsIiR0eXBlIjoiTkxSRS5Db21tb24uRG9tLlNvbGlkQ29sb3JCcnVzaCwgTkxSRS5Db21tb24iLCJDb2xvciI6eyIkaWQiOiI1MjMiLCJBIjoyNTUsIlIiOjI1NSwiRyI6MCwiQiI6MH19LCJMaW5lV2VpZ2h0IjowLjAsIkxpbmVUeXBlIjowLCJQYXJlbnRTdHlsZSI6bnVsbH0sIlBhcmVudFN0eWxlIjpudWxsfSwiTWFyZ2luIjp7IiRpZCI6IjUyNCIsIlRvcCI6MC4wLCJMZWZ0IjowLjAsIlJpZ2h0IjowLjAsIkJvdHRvbSI6MC4wfSwiUGFkZGluZyI6eyIkaWQiOiI1MjUiLCJUb3AiOjAuMCwiTGVmdCI6MC4wLCJSaWdodCI6MC4wLCJCb3R0b20iOjAuMH0sIklzVmlzaWJsZSI6ZmFsc2UsIldpZHRoIjowLjAsIkhlaWdodCI6MC4wLCJCb3JkZXJTdHlsZSI6bnVsbCwiUGFyZW50U3R5bGUiOm51bGx9fV0sIklkIjoiOTA1N2MwMjItNzk2MC00ZjUwLThmYjYtNTcyODI3ZjBkMTg4IiwiSW5kZXgiOjEsIkhlYWRlclRleHQiOiJXZWVrIDIiLCJTdHlsZSI6eyIkaWQiOiI1MjYiLCJIZWFkZXJTdHlsZSI6eyIkaWQiOiI1MjciLCJUZXh0SXNWZXJ0aWNhbCI6ZmFsc2UsIlRleHRTdHlsZSI6eyIkaWQiOiI1MjgiLCJGb250U2V0dGluZ3MiOnsiJGlkIjoiNTI5IiwiRm9udFNpemUiOjEyLCJGb250TmFtZSI6IkNhbGlicmkiLCJJc0JvbGQiOmZhbHNlLCJJc0l0YWxpYyI6ZmFsc2UsIklzVW5kZXJsaW5lZCI6ZmFsc2UsIlBhcmVudFN0eWxlIjpudWxsfSwiQXV0b1NpemUiOjIsIkZvcmVncm91bmQiOnsiJGlkIjoiNTMwIiwiQ29sb3IiOnsiJGlkIjoiNTMxIiwiQSI6MjU1LCJSIjoyNTUsIkciOjI1NSwiQiI6MjU1fX0sIk1heFdpZHRoIjo3Ni4wLCJNYXhIZWlnaHQiOiJJbmZpbml0eSIsIlNtYXJ0Rm9yZWdyb3VuZElzQWN0aXZlIjpmYWxzZSwiSG9yaXpvbnRhbEFsaWdubWVudCI6MCwiVmVydGljYWxBbGlnbm1lbnQiOjAsIlNtYXJ0Rm9yZWdyb3VuZCI6bnVsbCwiQmFja2dyb3VuZEZpbGxUeXBlIjowLCJNYXJnaW4iOnsiJGlkIjoiNTMyIiwiVG9wIjowLjAsIkxlZnQiOjAuMCwiUmlnaHQiOjAuMCwiQm90dG9tIjowLjB9LCJQYWRkaW5nIjp7IiRpZCI6IjUzMyIsIlRvcCI6MC4wLCJMZWZ0IjowLjAsIlJpZ2h0IjowLjAsIkJvdHRvbSI6MC4wfSwiQmFja2dyb3VuZCI6eyIkaWQiOiI1MzQiLCJDb2xvciI6eyIkaWQiOiI1MzUiLCJBIjowLCJSIjoyNTUsIkciOjI1NSwiQiI6MjU1fX0sIklzVmlzaWJsZSI6dHJ1ZSwiV2lkdGgiOjAuMCwiSGVpZ2h0IjowLjAsIkJvcmRlclN0eWxlIjpudWxsLCJQYXJlbnRTdHlsZSI6bnVsbH0sIlJlY3RhbmdsZVN0eWxlIjp7IiRpZCI6IjUzNiIsIk1hcmdpbiI6eyIkaWQiOiI1MzciLCJUb3AiOjAuMCwiTGVmdCI6MC4wLCJSaWdodCI6MC4wLCJCb3R0b20iOjAuMH0sIlBhZGRpbmciOnsiJGlkIjoiNTM4IiwiVG9wIjowLjAsIkxlZnQiOjAuMCwiUmlnaHQiOjAuMCwiQm90dG9tIjowLjB9LCJCYWNrZ3JvdW5kIjp7IiRyZWYiOiIyNTgifSwiSXNWaXNpYmxlIjp0cnVlLCJXaWR0aCI6MC4wLCJIZWlnaHQiOjAuMCwiQm9yZGVyU3R5bGUiOnsiJGlkIjoiNTM5IiwiTGluZUNvbG9yIjp7IiRpZCI6IjU0MCIsIiR0eXBlIjoiTkxSRS5Db21tb24uRG9tLlNvbGlkQ29sb3JCcnVzaCwgTkxSRS5Db21tb24iLCJDb2xvciI6eyIkaWQiOiI1NDEiLCJBIjoyNTUsIlIiOjI1NSwiRyI6MCwiQiI6MH19LCJMaW5lV2VpZ2h0IjowLjAsIkxpbmVUeXBlIjowLCJQYXJlbnRTdHlsZSI6bnVsbH0sIlBhcmVudFN0eWxlIjpudWxsfSwiTWFyZ2luIjp7IiRpZCI6IjU0MiIsIlRvcCI6MC4wLCJMZWZ0IjowLjAsIlJpZ2h0IjowLjAsIkJvdHRvbSI6MC4wfSwiUGFkZGluZyI6eyIkaWQiOiI1NDMiLCJUb3AiOjAuMCwiTGVmdCI6MC4wLCJSaWdodCI6MC4wLCJCb3R0b20iOjAuMH0sIkJhY2tncm91bmQiOm51bGwsIklzVmlzaWJsZSI6dHJ1ZSwiV2lkdGgiOjAuMCwiSGVpZ2h0IjowLjAsIkJvcmRlclN0eWxlIjpudWxsLCJQYXJlbnRTdHlsZSI6bnVsbH0sIkJhY2tncm91bmRTdHlsZSI6eyIkaWQiOiI1NDQiLCJNYXJnaW4iOnsiJGlkIjoiNTQ1IiwiVG9wIjowLjAsIkxlZnQiOjAuMCwiUmlnaHQiOjAuMCwiQm90dG9tIjowLjB9LCJQYWRkaW5nIjp7IiRpZCI6IjU0NiIsIlRvcCI6MC4wLCJMZWZ0IjowLjAsIlJpZ2h0IjowLjAsIkJvdHRvbSI6MC4wfSwiQmFja2dyb3VuZCI6eyIkaWQiOiI1NDciLCJDb2xvciI6eyIkaWQiOiI1NDgiLCJBIjo1MSwiUiI6MTY1LCJHIjoxNjUsIkIiOjE2NX19LCJJc1Zpc2libGUiOnRydWUsIldpZHRoIjowLjAsIkhlaWdodCI6MC4wLCJCb3JkZXJTdHlsZSI6eyIkaWQiOiI1NDkiLCJMaW5lQ29sb3IiOnsiJGlkIjoiNTUwIiwiJHR5cGUiOiJOTFJFLkNvbW1vbi5Eb20uU29saWRDb2xvckJydXNoLCBOTFJFLkNvbW1vbiIsIkNvbG9yIjp7IiRpZCI6IjU1MSIsIkEiOjI1NSwiUiI6MjU1LCJHIjowLCJCIjowfX0sIkxpbmVXZWlnaHQiOjAuMCwiTGluZVR5cGUiOjAsIlBhcmVudFN0eWxlIjpudWxsfSwiUGFyZW50U3R5bGUiOm51bGx9LCJJc0Fib3ZlVGltZWJhbmQiOmZhbHNlLCJNYXJnaW4iOnsiJGlkIjoiNTUyIiwiVG9wIjowLjAsIkxlZnQiOjAuMCwiUmlnaHQiOjAuMCwiQm90dG9tIjowLjB9LCJQYWRkaW5nIjp7IiRpZCI6IjU1MyIsIlRvcCI6MC4wLCJMZWZ0IjowLjAsIlJpZ2h0IjowLjAsIkJvdHRvbSI6MC4wfSwiSXNWaXNpYmxlIjp0cnVlLCJXaWR0aCI6MC4wLCJIZWlnaHQiOjAuMCwiQm9yZGVyU3R5bGUiOnsiJGlkIjoiNTU0IiwiTGluZUNvbG9yIjpudWxsLCJMaW5lV2VpZ2h0IjowLjAsIkxpbmVUeXBlIjowLCJQYXJlbnRTdHlsZSI6bnVsbH0sIlBhcmVudFN0eWxlIjpudWxsfX0seyIkaWQiOiI1NTUiLCJfYWN0aXZpdGllcyI6W3siJGlkIjoiNTU2IiwiX3Jvd3MiOlt7IiRpZCI6IjU1NyIsIl90YXNrcyI6W3siJGlkIjoiNTU4IiwiX2F0dGFjaGVkTWlsZXN0b25lcyI6W10sIlRhc2tEZWZpbml0aW9uIjp7IiRpZCI6IjU1OSIsIkdyb3VwTmFtZSI6bnVsbCwiU3RhcnREYXRlIjoiMjAyMi0wMS0xN1QwMDowMDowMFoiLCJFbmREYXRlIjoiMjAyMi0wMS0yM1QyMzo1OTowMFoiLCJQZXJjZW50YWdlQ29tcGxldGUiOm51bGwsIlN0eWxlIjp7IiRpZCI6IjU2MCIsIlNoYXBlIjowLCJTaGFwZVRoaWNrbmVzcyI6MSwiRHVyYXRpb25Gb3JtYXQiOjAsIkluY2x1ZGVOb25Xb3JraW5nRGF5c0luRHVyYXRpb24iOmZhbHNlLCJQZXJjZW50YWdlQ29tcGxldGVTdHlsZSI6eyIkaWQiOiI1NjEiLCJGb250U2V0dGluZ3MiOnsiJGlkIjoiNTYyIiwiRm9udFNpemUiOjksIkZvbnROYW1lIjoiQ2FsaWJyaSIsIklzQm9sZCI6ZmFsc2UsIklzSXRhbGljIjpmYWxzZSwiSXNVbmRlcmxpbmVkIjpmYWxzZSwiUGFyZW50U3R5bGUiOm51bGx9LCJBdXRvU2l6ZSI6MCwiRm9yZWdyb3VuZCI6eyIkaWQiOiI1NjMiLCJDb2xvciI6eyIkaWQiOiI1NjQ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NTY1IiwiVG9wIjowLjAsIkxlZnQiOjAuMCwiUmlnaHQiOjAuMCwiQm90dG9tIjowLjB9LCJQYWRkaW5nIjp7IiRpZCI6IjU2NiIsIlRvcCI6MC4wLCJMZWZ0IjowLjAsIlJpZ2h0IjowLjAsIkJvdHRvbSI6MC4wfSwiQmFja2dyb3VuZCI6eyIkaWQiOiI1NjciLCJDb2xvciI6eyIkaWQiOiI1NjgiLCJBIjo4OSwiUiI6MCwiRyI6MCwiQiI6MH19LCJJc1Zpc2libGUiOnRydWUsIldpZHRoIjowLjAsIkhlaWdodCI6MC4wLCJCb3JkZXJTdHlsZSI6eyIkaWQiOiI1NjkiLCJMaW5lQ29sb3IiOm51bGwsIkxpbmVXZWlnaHQiOjAuMCwiTGluZVR5cGUiOjAsIlBhcmVudFN0eWxlIjpudWxsfSwiUGFyZW50U3R5bGUiOm51bGx9LCJEdXJhdGlvblN0eWxlIjp7IiRpZCI6IjU3MCIsIkZvbnRTZXR0aW5ncyI6eyIkaWQiOiI1NzEiLCJGb250U2l6ZSI6MTAsIkZvbnROYW1lIjoiQ2FsaWJyaSIsIklzQm9sZCI6ZmFsc2UsIklzSXRhbGljIjpmYWxzZSwiSXNVbmRlcmxpbmVkIjpmYWxzZSwiUGFyZW50U3R5bGUiOm51bGx9LCJBdXRvU2l6ZSI6MCwiRm9yZWdyb3VuZCI6eyIkaWQiOiI1NzIiLCJDb2xvciI6eyIkaWQiOiI1NzM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NTc0IiwiVG9wIjowLjAsIkxlZnQiOjAuMCwiUmlnaHQiOjAuMCwiQm90dG9tIjowLjB9LCJQYWRkaW5nIjp7IiRpZCI6IjU3NSIsIlRvcCI6MC4wLCJMZWZ0IjowLjAsIlJpZ2h0IjowLjAsIkJvdHRvbSI6MC4wfSwiQmFja2dyb3VuZCI6eyIkaWQiOiI1NzYiLCJDb2xvciI6eyIkaWQiOiI1NzciLCJBIjowLCJSIjoyNTUsIkciOjI1NSwiQiI6MjU1fX0sIklzVmlzaWJsZSI6dHJ1ZSwiV2lkdGgiOjAuMCwiSGVpZ2h0IjowLjAsIkJvcmRlclN0eWxlIjp7IiRpZCI6IjU3OCIsIkxpbmVDb2xvciI6bnVsbCwiTGluZVdlaWdodCI6MC4wLCJMaW5lVHlwZSI6MCwiUGFyZW50U3R5bGUiOm51bGx9LCJQYXJlbnRTdHlsZSI6bnVsbH0sIkhvcml6b250YWxDb25uZWN0b3JTdHlsZSI6eyIkaWQiOiI1NzkiLCJMaW5lQ29sb3IiOnsiJGlkIjoiNTgwIiwiJHR5cGUiOiJOTFJFLkNvbW1vbi5Eb20uU29saWRDb2xvckJydXNoLCBOTFJFLkNvbW1vbiIsIkNvbG9yIjp7IiRpZCI6IjU4MSIsIkEiOjI1NSwiUiI6MjA0LCJHIjoyMDQsIkIiOjIwNH19LCJMaW5lV2VpZ2h0IjowLjAsIkxpbmVUeXBlIjowLCJQYXJlbnRTdHlsZSI6bnVsbH0sIlZlcnRpY2FsQ29ubmVjdG9yU3R5bGUiOnsiJGlkIjoiNTgyIiwiTGluZUNvbG9yIjp7IiRpZCI6IjU4MyIsIiR0eXBlIjoiTkxSRS5Db21tb24uRG9tLlNvbGlkQ29sb3JCcnVzaCwgTkxSRS5Db21tb24iLCJDb2xvciI6eyIkaWQiOiI1ODQiLCJBIjoyNTUsIlIiOjIwNCwiRyI6MjA0LCJCIjoyMDR9fSwiTGluZVdlaWdodCI6MC4wLCJMaW5lVHlwZSI6MCwiUGFyZW50U3R5bGUiOm51bGx9LCJNYXJnaW4iOm51bGwsIlN0YXJ0RGF0ZVBvc2l0aW9uIjo2LCJFbmREYXRlUG9zaXRpb24iOjYsIkRhdGVJc1Zpc2libGUiOmZhbHNlLCJUaXRsZVBvc2l0aW9uIjo0LCJEdXJhdGlvblBvc2l0aW9uIjoyLCJQZXJjZW50YWdlQ29tcGxldGVkUG9zaXRpb24iOjYsIlNwYWNpbmciOjUsIklzQmVsb3dUaW1lYmFuZCI6dHJ1ZSwiUGVyY2VudGFnZUNvbXBsZXRlU2hhcGVPcGFjaXR5IjozNSwiU2hhcGVTdHlsZSI6eyIkaWQiOiI1ODUiLCJNYXJnaW4iOnsiJGlkIjoiNTg2IiwiVG9wIjowLjAsIkxlZnQiOjQuMCwiUmlnaHQiOjQuMCwiQm90dG9tIjowLjB9LCJQYWRkaW5nIjp7IiRpZCI6IjU4NyIsIlRvcCI6MC4wLCJMZWZ0IjowLjAsIlJpZ2h0IjowLjAsIkJvdHRvbSI6MC4wfSwiQmFja2dyb3VuZCI6eyIkaWQiOiI1ODgiLCJDb2xvciI6eyIkaWQiOiI1ODkiLCJBIjoyNTUsIlIiOjIzNywiRyI6MTI1LCJCIjo0OX19LCJJc1Zpc2libGUiOnRydWUsIldpZHRoIjozMS4wLCJIZWlnaHQiOjE2LjAsIkJvcmRlclN0eWxlIjp7IiRpZCI6IjU5MCIsIkxpbmVDb2xvciI6eyIkaWQiOiI1OTEiLCIkdHlwZSI6Ik5MUkUuQ29tbW9uLkRvbS5Tb2xpZENvbG9yQnJ1c2gsIE5MUkUuQ29tbW9uIiwiQ29sb3IiOnsiJGlkIjoiNTkyIiwiQSI6MjU1LCJSIjoyNTUsIkciOjAsIkIiOjB9fSwiTGluZVdlaWdodCI6MC4wLCJMaW5lVHlwZSI6MCwiUGFyZW50U3R5bGUiOm51bGx9LCJQYXJlbnRTdHlsZSI6bnVsbH0sIlRpdGxlU3R5bGUiOnsiJGlkIjoiNTkzIiwiRm9udFNldHRpbmdzIjp7IiRpZCI6IjU5NCIsIkZvbnRTaXplIjoxMCwiRm9udE5hbWUiOiJDYWxpYnJpIiwiSXNCb2xkIjp0cnVlLCJJc0l0YWxpYyI6ZmFsc2UsIklzVW5kZXJsaW5lZCI6ZmFsc2UsIlBhcmVudFN0eWxlIjpudWxsfSwiQXV0b1NpemUiOjAsIkZvcmVncm91bmQiOnsiJGlkIjoiNTk1IiwiQ29sb3IiOnsiJGlkIjoiNTk2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U5NyIsIlRvcCI6MC4wLCJMZWZ0IjowLjAsIlJpZ2h0IjowLjAsIkJvdHRvbSI6MC4wfSwiUGFkZGluZyI6eyIkaWQiOiI1OTgiLCJUb3AiOjAuMCwiTGVmdCI6MC4wLCJSaWdodCI6MC4wLCJCb3R0b20iOjAuMH0sIkJhY2tncm91bmQiOnsiJGlkIjoiNTk5IiwiQ29sb3IiOnsiJGlkIjoiNjAwIiwiQSI6MCwiUiI6MjU1LCJHIjoyNTUsIkIiOjI1NX19LCJJc1Zpc2libGUiOnRydWUsIldpZHRoIjowLjAsIkhlaWdodCI6MC4wLCJCb3JkZXJTdHlsZSI6eyIkaWQiOiI2MDEiLCJMaW5lQ29sb3IiOm51bGwsIkxpbmVXZWlnaHQiOjAuMCwiTGluZVR5cGUiOjAsIlBhcmVudFN0eWxlIjpudWxsfSwiUGFyZW50U3R5bGUiOm51bGx9LCJEYXRlU3R5bGUiOnsiJGlkIjoiNjAyIiwiRm9udFNldHRpbmdzIjp7IiRpZCI6IjYwMyIsIkZvbnRTaXplIjo5LCJGb250TmFtZSI6IkNhbGlicmkiLCJJc0JvbGQiOmZhbHNlLCJJc0l0YWxpYyI6ZmFsc2UsIklzVW5kZXJsaW5lZCI6ZmFsc2UsIlBhcmVudFN0eWxlIjpudWxsfSwiQXV0b1NpemUiOjAsIkZvcmVncm91bmQiOnsiJGlkIjoiNjA0IiwiQ29sb3IiOnsiJGlkIjoiNjA1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2MDYiLCJUb3AiOjAuMCwiTGVmdCI6MC4wLCJSaWdodCI6MC4wLCJCb3R0b20iOjAuMH0sIlBhZGRpbmciOnsiJGlkIjoiNjA3IiwiVG9wIjowLjAsIkxlZnQiOjAuMCwiUmlnaHQiOjAuMCwiQm90dG9tIjowLjB9LCJCYWNrZ3JvdW5kIjp7IiRpZCI6IjYwOCIsIkNvbG9yIjp7IiRpZCI6IjYwOSIsIkEiOjg5LCJSIjowLCJHIjowLCJCIjowfX0sIklzVmlzaWJsZSI6dHJ1ZSwiV2lkdGgiOjAuMCwiSGVpZ2h0IjowLjAsIkJvcmRlclN0eWxlIjp7IiRpZCI6IjYxMCIsIkxpbmVDb2xvciI6bnVsbCwiTGluZVdlaWdodCI6MC4wLCJMaW5lVHlwZSI6MCwiUGFyZW50U3R5bGUiOm51bGx9LCJQYXJlbnRTdHlsZSI6bnVsbH0sIkRhdGVGb3JtYXQiOnsiJGlkIjoiNjEx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jEyIiwiRGF0ZVBhcnRJc1Zpc2libGUiOmZhbHNlLCJUaW1lUGFydElzVmlzaWJsZSI6ZmFsc2V9fSwiV2Vla051bWJlcmluZyI6eyIkaWQiOiI2MTMiLCJGb3JtYXQiOjAsIklzVmlzaWJsZSI6ZmFsc2UsIkxhc3RLbm93blZpc2liaWxpdHlTdGF0ZSI6ZmFsc2V9LCJJc1Zpc2libGUiOnRydWUsIlBhcmVudFN0eWxlIjpudWxsfSwiSW5kZXgiOjAsIlNtYXJ0RHVyYXRpb25BY3RpdmF0ZWQiOmZhbHNlLCJEYXRlRm9ybWF0Ijp7IiRyZWYiOiI2MTEifSwiV2Vla051bWJlcmluZyI6eyIkaWQiOiI2MTQiLCJGb3JtYXQiOjAsIklzVmlzaWJsZSI6ZmFsc2UsIkxhc3RLbm93blZpc2liaWxpdHlTdGF0ZSI6ZmFsc2V9LCJJZCI6IjJhZmE4ZGY2LWJlZTEtNDM3OC1hNzI1LWRkZGM0M2EyNTc4OSIsIkltcG9ydElkIjpudWxsLCJUaXRsZSI6IlN0YXJ0IHdhbGtpbmcgc3RhaXJzIiwiTm90ZSI6bnVsbCwiSHlwZXJsaW5rIjp7IiRpZCI6IjYxNSIsIkFkZHJlc3MiOm51bGwsIlN1YkFkZHJlc3MiOm51bGx9LCJJc0NoYW5nZWQiOmZhbHNlLCJJc05ldyI6ZmFsc2V9fV0sIl9taWxlc3RvbmVzIjpbXSwiSWQiOiIwMDAwMDAwMC0wMDAwLTAwMDAtMDAwMC0wMDAwMDAwMDAwMDAiLCJJc1NpbmdsZUl0ZW1Sb3ciOnRydWV9LHsiJGlkIjoiNjE2IiwiX3Rhc2tzIjpbeyIkaWQiOiI2MTciLCJfYXR0YWNoZWRNaWxlc3RvbmVzIjpbXSwiVGFza0RlZmluaXRpb24iOnsiJGlkIjoiNjE4IiwiR3JvdXBOYW1lIjpudWxsLCJTdGFydERhdGUiOiIyMDIyLTAxLTE3VDAwOjAwOjAwWiIsIkVuZERhdGUiOiIyMDIyLTAxLTIzVDIzOjU5OjAwWiIsIlBlcmNlbnRhZ2VDb21wbGV0ZSI6bnVsbCwiU3R5bGUiOnsiJGlkIjoiNjE5IiwiU2hhcGUiOjAsIlNoYXBlVGhpY2tuZXNzIjoxLCJEdXJhdGlvbkZvcm1hdCI6MCwiSW5jbHVkZU5vbldvcmtpbmdEYXlzSW5EdXJhdGlvbiI6ZmFsc2UsIlBlcmNlbnRhZ2VDb21wbGV0ZVN0eWxlIjp7IiRpZCI6IjYyMCIsIkZvbnRTZXR0aW5ncyI6eyIkaWQiOiI2MjEiLCJGb250U2l6ZSI6OSwiRm9udE5hbWUiOiJDYWxpYnJpIiwiSXNCb2xkIjpmYWxzZSwiSXNJdGFsaWMiOmZhbHNlLCJJc1VuZGVybGluZWQiOmZhbHNlLCJQYXJlbnRTdHlsZSI6bnVsbH0sIkF1dG9TaXplIjowLCJGb3JlZ3JvdW5kIjp7IiRpZCI6IjYyMiIsIkNvbG9yIjp7IiRpZCI6IjYyMy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2MjQiLCJUb3AiOjAuMCwiTGVmdCI6MC4wLCJSaWdodCI6MC4wLCJCb3R0b20iOjAuMH0sIlBhZGRpbmciOnsiJGlkIjoiNjI1IiwiVG9wIjowLjAsIkxlZnQiOjAuMCwiUmlnaHQiOjAuMCwiQm90dG9tIjowLjB9LCJCYWNrZ3JvdW5kIjp7IiRpZCI6IjYyNiIsIkNvbG9yIjp7IiRpZCI6IjYyNyIsIkEiOjg5LCJSIjowLCJHIjowLCJCIjowfX0sIklzVmlzaWJsZSI6dHJ1ZSwiV2lkdGgiOjAuMCwiSGVpZ2h0IjowLjAsIkJvcmRlclN0eWxlIjp7IiRpZCI6IjYyOCIsIkxpbmVDb2xvciI6bnVsbCwiTGluZVdlaWdodCI6MC4wLCJMaW5lVHlwZSI6MCwiUGFyZW50U3R5bGUiOm51bGx9LCJQYXJlbnRTdHlsZSI6bnVsbH0sIkR1cmF0aW9uU3R5bGUiOnsiJGlkIjoiNjI5IiwiRm9udFNldHRpbmdzIjp7IiRpZCI6IjYzMCIsIkZvbnRTaXplIjoxMCwiRm9udE5hbWUiOiJDYWxpYnJpIiwiSXNCb2xkIjpmYWxzZSwiSXNJdGFsaWMiOmZhbHNlLCJJc1VuZGVybGluZWQiOmZhbHNlLCJQYXJlbnRTdHlsZSI6bnVsbH0sIkF1dG9TaXplIjowLCJGb3JlZ3JvdW5kIjp7IiRpZCI6IjYzMSIsIkNvbG9yIjp7IiRpZCI6IjYzMi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2MzMiLCJUb3AiOjAuMCwiTGVmdCI6MC4wLCJSaWdodCI6MC4wLCJCb3R0b20iOjAuMH0sIlBhZGRpbmciOnsiJGlkIjoiNjM0IiwiVG9wIjowLjAsIkxlZnQiOjAuMCwiUmlnaHQiOjAuMCwiQm90dG9tIjowLjB9LCJCYWNrZ3JvdW5kIjp7IiRpZCI6IjYzNSIsIkNvbG9yIjp7IiRpZCI6IjYzNiIsIkEiOjAsIlIiOjI1NSwiRyI6MjU1LCJCIjoyNTV9fSwiSXNWaXNpYmxlIjp0cnVlLCJXaWR0aCI6MC4wLCJIZWlnaHQiOjAuMCwiQm9yZGVyU3R5bGUiOnsiJGlkIjoiNjM3IiwiTGluZUNvbG9yIjpudWxsLCJMaW5lV2VpZ2h0IjowLjAsIkxpbmVUeXBlIjowLCJQYXJlbnRTdHlsZSI6bnVsbH0sIlBhcmVudFN0eWxlIjpudWxsfSwiSG9yaXpvbnRhbENvbm5lY3RvclN0eWxlIjp7IiRpZCI6IjYzOCIsIkxpbmVDb2xvciI6eyIkaWQiOiI2MzkiLCIkdHlwZSI6Ik5MUkUuQ29tbW9uLkRvbS5Tb2xpZENvbG9yQnJ1c2gsIE5MUkUuQ29tbW9uIiwiQ29sb3IiOnsiJGlkIjoiNjQwIiwiQSI6MjU1LCJSIjoyMDQsIkciOjIwNCwiQiI6MjA0fX0sIkxpbmVXZWlnaHQiOjAuMCwiTGluZVR5cGUiOjAsIlBhcmVudFN0eWxlIjpudWxsfSwiVmVydGljYWxDb25uZWN0b3JTdHlsZSI6eyIkaWQiOiI2NDEiLCJMaW5lQ29sb3IiOnsiJGlkIjoiNjQyIiwiJHR5cGUiOiJOTFJFLkNvbW1vbi5Eb20uU29saWRDb2xvckJydXNoLCBOTFJFLkNvbW1vbiIsIkNvbG9yIjp7IiRpZCI6IjY0MyIsIkEiOjI1NSwiUiI6MjA0LCJHIjoyMDQsIkIiOjIwNH19LCJMaW5lV2VpZ2h0IjowLjAsIkxpbmVUeXBlIjowLCJQYXJlbnRTdHlsZSI6bnVsbH0sIk1hcmdpbiI6bnVsbCwiU3RhcnREYXRlUG9zaXRpb24iOjYsIkVuZERhdGVQb3NpdGlvbiI6NiwiRGF0ZUlzVmlzaWJsZSI6ZmFsc2UsIlRpdGxlUG9zaXRpb24iOjQsIkR1cmF0aW9uUG9zaXRpb24iOjIsIlBlcmNlbnRhZ2VDb21wbGV0ZWRQb3NpdGlvbiI6NiwiU3BhY2luZyI6NSwiSXNCZWxvd1RpbWViYW5kIjp0cnVlLCJQZXJjZW50YWdlQ29tcGxldGVTaGFwZU9wYWNpdHkiOjM1LCJTaGFwZVN0eWxlIjp7IiRpZCI6IjY0NCIsIk1hcmdpbiI6eyIkaWQiOiI2NDUiLCJUb3AiOjAuMCwiTGVmdCI6NC4wLCJSaWdodCI6NC4wLCJCb3R0b20iOjAuMH0sIlBhZGRpbmciOnsiJGlkIjoiNjQ2IiwiVG9wIjowLjAsIkxlZnQiOjAuMCwiUmlnaHQiOjAuMCwiQm90dG9tIjowLjB9LCJCYWNrZ3JvdW5kIjp7IiRpZCI6IjY0NyIsIkNvbG9yIjp7IiRpZCI6IjY0OCIsIkEiOjI1NSwiUiI6MjM3LCJHIjoxMjUsIkIiOjQ5fX0sIklzVmlzaWJsZSI6dHJ1ZSwiV2lkdGgiOjMxLjAsIkhlaWdodCI6MTYuMCwiQm9yZGVyU3R5bGUiOnsiJGlkIjoiNjQ5IiwiTGluZUNvbG9yIjp7IiRpZCI6IjY1MCIsIiR0eXBlIjoiTkxSRS5Db21tb24uRG9tLlNvbGlkQ29sb3JCcnVzaCwgTkxSRS5Db21tb24iLCJDb2xvciI6eyIkaWQiOiI2NTEiLCJBIjoyNTUsIlIiOjI1NSwiRyI6MCwiQiI6MH19LCJMaW5lV2VpZ2h0IjowLjAsIkxpbmVUeXBlIjowLCJQYXJlbnRTdHlsZSI6bnVsbH0sIlBhcmVudFN0eWxlIjpudWxsfSwiVGl0bGVTdHlsZSI6eyIkaWQiOiI2NTIiLCJGb250U2V0dGluZ3MiOnsiJGlkIjoiNjUzIiwiRm9udFNpemUiOjEwLCJGb250TmFtZSI6IkNhbGlicmkiLCJJc0JvbGQiOnRydWUsIklzSXRhbGljIjpmYWxzZSwiSXNVbmRlcmxpbmVkIjpmYWxzZSwiUGFyZW50U3R5bGUiOm51bGx9LCJBdXRvU2l6ZSI6MCwiRm9yZWdyb3VuZCI6eyIkaWQiOiI2NTQiLCJDb2xvciI6eyIkaWQiOiI2NT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jU2IiwiVG9wIjowLjAsIkxlZnQiOjAuMCwiUmlnaHQiOjAuMCwiQm90dG9tIjowLjB9LCJQYWRkaW5nIjp7IiRpZCI6IjY1NyIsIlRvcCI6MC4wLCJMZWZ0IjowLjAsIlJpZ2h0IjowLjAsIkJvdHRvbSI6MC4wfSwiQmFja2dyb3VuZCI6eyIkaWQiOiI2NTgiLCJDb2xvciI6eyIkaWQiOiI2NTkiLCJBIjowLCJSIjoyNTUsIkciOjI1NSwiQiI6MjU1fX0sIklzVmlzaWJsZSI6dHJ1ZSwiV2lkdGgiOjAuMCwiSGVpZ2h0IjowLjAsIkJvcmRlclN0eWxlIjp7IiRpZCI6IjY2MCIsIkxpbmVDb2xvciI6bnVsbCwiTGluZVdlaWdodCI6MC4wLCJMaW5lVHlwZSI6MCwiUGFyZW50U3R5bGUiOm51bGx9LCJQYXJlbnRTdHlsZSI6bnVsbH0sIkRhdGVTdHlsZSI6eyIkaWQiOiI2NjEiLCJGb250U2V0dGluZ3MiOnsiJGlkIjoiNjYyIiwiRm9udFNpemUiOjksIkZvbnROYW1lIjoiQ2FsaWJyaSIsIklzQm9sZCI6ZmFsc2UsIklzSXRhbGljIjpmYWxzZSwiSXNVbmRlcmxpbmVkIjpmYWxzZSwiUGFyZW50U3R5bGUiOm51bGx9LCJBdXRvU2l6ZSI6MCwiRm9yZWdyb3VuZCI6eyIkaWQiOiI2NjMiLCJDb2xvciI6eyIkaWQiOiI2NjQ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Y2NSIsIlRvcCI6MC4wLCJMZWZ0IjowLjAsIlJpZ2h0IjowLjAsIkJvdHRvbSI6MC4wfSwiUGFkZGluZyI6eyIkaWQiOiI2NjYiLCJUb3AiOjAuMCwiTGVmdCI6MC4wLCJSaWdodCI6MC4wLCJCb3R0b20iOjAuMH0sIkJhY2tncm91bmQiOnsiJGlkIjoiNjY3IiwiQ29sb3IiOnsiJGlkIjoiNjY4IiwiQSI6ODksIlIiOjAsIkciOjAsIkIiOjB9fSwiSXNWaXNpYmxlIjp0cnVlLCJXaWR0aCI6MC4wLCJIZWlnaHQiOjAuMCwiQm9yZGVyU3R5bGUiOnsiJGlkIjoiNjY5IiwiTGluZUNvbG9yIjpudWxsLCJMaW5lV2VpZ2h0IjowLjAsIkxpbmVUeXBlIjowLCJQYXJlbnRTdHlsZSI6bnVsbH0sIlBhcmVudFN0eWxlIjpudWxsfSwiRGF0ZUZvcm1hdCI6eyIkaWQiOiI2NzA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2NzEiLCJEYXRlUGFydElzVmlzaWJsZSI6ZmFsc2UsIlRpbWVQYXJ0SXNWaXNpYmxlIjpmYWxzZX19LCJXZWVrTnVtYmVyaW5nIjp7IiRpZCI6IjY3MiIsIkZvcm1hdCI6MCwiSXNWaXNpYmxlIjpmYWxzZSwiTGFzdEtub3duVmlzaWJpbGl0eVN0YXRlIjpmYWxzZX0sIklzVmlzaWJsZSI6dHJ1ZSwiUGFyZW50U3R5bGUiOm51bGx9LCJJbmRleCI6MSwiU21hcnREdXJhdGlvbkFjdGl2YXRlZCI6ZmFsc2UsIkRhdGVGb3JtYXQiOnsiJHJlZiI6IjY3MCJ9LCJXZWVrTnVtYmVyaW5nIjp7IiRpZCI6IjY3MyIsIkZvcm1hdCI6MCwiSXNWaXNpYmxlIjpmYWxzZSwiTGFzdEtub3duVmlzaWJpbGl0eVN0YXRlIjpmYWxzZX0sIklkIjoiZTAxYjFmNzctYmYxYi00ZDJhLTgwZTctODlhYjQ4MzQyYjdmIiwiSW1wb3J0SWQiOm51bGwsIlRpdGxlIjoiU3RhcnQgZHJpdmluZyIsIk5vdGUiOm51bGwsIkh5cGVybGluayI6eyIkaWQiOiI2NzQiLCJBZGRyZXNzIjpudWxsLCJTdWJBZGRyZXNzIjpudWxsfSwiSXNDaGFuZ2VkIjpmYWxzZSwiSXNOZXciOmZhbHNlfX1dLCJfbWlsZXN0b25lcyI6W10sIklkIjoiMDAwMDAwMDAtMDAwMC0wMDAwLTAwMDAtMDAwMDAwMDAwMDAwIiwiSXNTaW5nbGVJdGVtUm93Ijp0cnVlfV0sIkluZGV4IjoyLCJJZCI6Ijc4MmU5OTQ5LTc5OWMtNGEzYS1iZWFhLTA1ZTUyMWQ0MDVjNiIsIkhlYWRlclRleHQiOm51bGwsIklzRGVmYXVsdCI6dHJ1ZSwiU3R5bGUiOnsiJGlkIjoiNjc1IiwiSGVhZGVyU3R5bGUiOnsiJGlkIjoiNjc2IiwiVGV4dFN0eWxlIjp7IiRpZCI6IjY3NyIsIkZvbnRTZXR0aW5ncyI6eyIkaWQiOiI2NzgiLCJGb250U2l6ZSI6MTEsIkZvbnROYW1lIjoiQ2FsaWJyaSIsIklzQm9sZCI6ZmFsc2UsIklzSXRhbGljIjpmYWxzZSwiSXNVbmRlcmxpbmVkIjpmYWxzZSwiUGFyZW50U3R5bGUiOm51bGx9LCJBdXRvU2l6ZSI6MiwiRm9yZWdyb3VuZCI6eyIkaWQiOiI2NzkiLCJDb2xvciI6eyIkaWQiOiI2ODAiLCJBIjoyNTUsIlIiOjAsIkciOjAsIkIiOjB9fSwiTWF4V2lkdGgiOjAuMCwiTWF4SGVpZ2h0IjoiSW5maW5pdHkiLCJTbWFydEZvcmVncm91bmRJc0FjdGl2ZSI6ZmFsc2UsIkhvcml6b250YWxBbGlnbm1lbnQiOjAsIlZlcnRpY2FsQWxpZ25tZW50IjowLCJTbWFydEZvcmVncm91bmQiOm51bGwsIkJhY2tncm91bmRGaWxsVHlwZSI6MCwiTWFyZ2luIjp7IiRpZCI6IjY4MSIsIlRvcCI6MC4wLCJMZWZ0IjowLjAsIlJpZ2h0IjowLjAsIkJvdHRvbSI6MC4wfSwiUGFkZGluZyI6eyIkaWQiOiI2ODIiLCJUb3AiOjAuMCwiTGVmdCI6MC4wLCJSaWdodCI6MC4wLCJCb3R0b20iOjAuMH0sIkJhY2tncm91bmQiOnsiJGlkIjoiNjgzIiwiQ29sb3IiOnsiJGlkIjoiNjg0IiwiQSI6MCwiUiI6MjU1LCJHIjoyNTUsIkIiOjI1NX19LCJJc1Zpc2libGUiOnRydWUsIldpZHRoIjowLjAsIkhlaWdodCI6MC4wLCJCb3JkZXJTdHlsZSI6bnVsbCwiUGFyZW50U3R5bGUiOm51bGx9LCJSZWN0YW5nbGVTdHlsZSI6eyIkaWQiOiI2ODUiLCJNYXJnaW4iOnsiJGlkIjoiNjg2IiwiVG9wIjowLjAsIkxlZnQiOjAuMCwiUmlnaHQiOjAuMCwiQm90dG9tIjowLjB9LCJQYWRkaW5nIjp7IiRpZCI6IjY4NyIsIlRvcCI6MC4wLCJMZWZ0IjowLjAsIlJpZ2h0IjowLjAsIkJvdHRvbSI6MC4wfSwiQmFja2dyb3VuZCI6eyIkaWQiOiI2ODgiLCJDb2xvciI6eyIkaWQiOiI2ODkiLCJBIjo2MywiUiI6MTY1LCJHIjoxNjUsIkIiOjE2NX19LCJJc1Zpc2libGUiOnRydWUsIldpZHRoIjowLjAsIkhlaWdodCI6MC4wLCJCb3JkZXJTdHlsZSI6eyIkaWQiOiI2OTAiLCJMaW5lQ29sb3IiOnsiJGlkIjoiNjkxIiwiJHR5cGUiOiJOTFJFLkNvbW1vbi5Eb20uU29saWRDb2xvckJydXNoLCBOTFJFLkNvbW1vbiIsIkNvbG9yIjp7IiRpZCI6IjY5MiIsIkEiOjI1NSwiUiI6MjU1LCJHIjowLCJCIjowfX0sIkxpbmVXZWlnaHQiOjAuMCwiTGluZVR5cGUiOjAsIlBhcmVudFN0eWxlIjpudWxsfSwiUGFyZW50U3R5bGUiOm51bGx9LCJNYXJnaW4iOnsiJGlkIjoiNjkzIiwiVG9wIjowLjAsIkxlZnQiOjAuMCwiUmlnaHQiOjAuMCwiQm90dG9tIjowLjB9LCJQYWRkaW5nIjp7IiRpZCI6IjY5NCIsIlRvcCI6MC4wLCJMZWZ0IjowLjAsIlJpZ2h0IjowLjAsIkJvdHRvbSI6MC4wfSwiQmFja2dyb3VuZCI6bnVsbCwiSXNWaXNpYmxlIjp0cnVlLCJXaWR0aCI6MC4wLCJIZWlnaHQiOjAuMCwiQm9yZGVyU3R5bGUiOm51bGwsIlBhcmVudFN0eWxlIjpudWxsfSwiQmFja2dyb3VuZFN0eWxlIjp7IiRpZCI6IjY5NSIsIk1hcmdpbiI6eyIkaWQiOiI2OTYiLCJUb3AiOjAuMCwiTGVmdCI6MC4wLCJSaWdodCI6MC4wLCJCb3R0b20iOjAuMH0sIlBhZGRpbmciOnsiJGlkIjoiNjk3IiwiVG9wIjowLjAsIkxlZnQiOjAuMCwiUmlnaHQiOjAuMCwiQm90dG9tIjowLjB9LCJCYWNrZ3JvdW5kIjp7IiRpZCI6IjY5OCIsIkNvbG9yIjp7IiRpZCI6IjY5OSIsIkEiOjUxLCJSIjoxNjUsIkciOjE2NSwiQiI6MTY1fX0sIklzVmlzaWJsZSI6dHJ1ZSwiV2lkdGgiOjAuMCwiSGVpZ2h0IjowLjAsIkJvcmRlclN0eWxlIjp7IiRpZCI6IjcwMCIsIkxpbmVDb2xvciI6eyIkaWQiOiI3MDEiLCIkdHlwZSI6Ik5MUkUuQ29tbW9uLkRvbS5Tb2xpZENvbG9yQnJ1c2gsIE5MUkUuQ29tbW9uIiwiQ29sb3IiOnsiJGlkIjoiNzAyIiwiQSI6MjU1LCJSIjoyNTUsIkciOjAsIkIiOjB9fSwiTGluZVdlaWdodCI6MC4wLCJMaW5lVHlwZSI6MCwiUGFyZW50U3R5bGUiOm51bGx9LCJQYXJlbnRTdHlsZSI6bnVsbH0sIk1hcmdpbiI6eyIkaWQiOiI3MDMiLCJUb3AiOjAuMCwiTGVmdCI6MC4wLCJSaWdodCI6MC4wLCJCb3R0b20iOjAuMH0sIlBhZGRpbmciOnsiJGlkIjoiNzA0IiwiVG9wIjowLjAsIkxlZnQiOjAuMCwiUmlnaHQiOjAuMCwiQm90dG9tIjowLjB9LCJJc1Zpc2libGUiOmZhbHNlLCJXaWR0aCI6MC4wLCJIZWlnaHQiOjAuMCwiQm9yZGVyU3R5bGUiOm51bGwsIlBhcmVudFN0eWxlIjpudWxsfX1dLCJJZCI6ImQyNTNjZjkwLTRmZDEtNGNjNC04MmQ2LTMyYmJkZmYwNzZiNyIsIkluZGV4IjoyLCJIZWFkZXJUZXh0IjoiV2VlayAzIiwiU3R5bGUiOnsiJGlkIjoiNzA1IiwiSGVhZGVyU3R5bGUiOnsiJGlkIjoiNzA2IiwiVGV4dElzVmVydGljYWwiOmZhbHNlLCJUZXh0U3R5bGUiOnsiJGlkIjoiNzA3IiwiRm9udFNldHRpbmdzIjp7IiRpZCI6IjcwOCIsIkZvbnRTaXplIjoxMiwiRm9udE5hbWUiOiJDYWxpYnJpIiwiSXNCb2xkIjpmYWxzZSwiSXNJdGFsaWMiOmZhbHNlLCJJc1VuZGVybGluZWQiOmZhbHNlLCJQYXJlbnRTdHlsZSI6bnVsbH0sIkF1dG9TaXplIjoyLCJGb3JlZ3JvdW5kIjp7IiRpZCI6IjcwOSIsIkNvbG9yIjp7IiRpZCI6IjcxMCIsIkEiOjI1NSwiUiI6MjU1LCJHIjoyNTUsIkIiOjI1NX19LCJNYXhXaWR0aCI6NzYuMCwiTWF4SGVpZ2h0IjoiSW5maW5pdHkiLCJTbWFydEZvcmVncm91bmRJc0FjdGl2ZSI6ZmFsc2UsIkhvcml6b250YWxBbGlnbm1lbnQiOjAsIlZlcnRpY2FsQWxpZ25tZW50IjowLCJTbWFydEZvcmVncm91bmQiOm51bGwsIkJhY2tncm91bmRGaWxsVHlwZSI6MCwiTWFyZ2luIjp7IiRpZCI6IjcxMSIsIlRvcCI6MC4wLCJMZWZ0IjowLjAsIlJpZ2h0IjowLjAsIkJvdHRvbSI6MC4wfSwiUGFkZGluZyI6eyIkaWQiOiI3MTIiLCJUb3AiOjAuMCwiTGVmdCI6MC4wLCJSaWdodCI6MC4wLCJCb3R0b20iOjAuMH0sIkJhY2tncm91bmQiOnsiJGlkIjoiNzEzIiwiQ29sb3IiOnsiJGlkIjoiNzE0IiwiQSI6MCwiUiI6MjU1LCJHIjoyNTUsIkIiOjI1NX19LCJJc1Zpc2libGUiOnRydWUsIldpZHRoIjowLjAsIkhlaWdodCI6MC4wLCJCb3JkZXJTdHlsZSI6bnVsbCwiUGFyZW50U3R5bGUiOm51bGx9LCJSZWN0YW5nbGVTdHlsZSI6eyIkaWQiOiI3MTUiLCJNYXJnaW4iOnsiJGlkIjoiNzE2IiwiVG9wIjowLjAsIkxlZnQiOjAuMCwiUmlnaHQiOjAuMCwiQm90dG9tIjowLjB9LCJQYWRkaW5nIjp7IiRpZCI6IjcxNyIsIlRvcCI6MC4wLCJMZWZ0IjowLjAsIlJpZ2h0IjowLjAsIkJvdHRvbSI6MC4wfSwiQmFja2dyb3VuZCI6eyIkcmVmIjoiMjU4In0sIklzVmlzaWJsZSI6dHJ1ZSwiV2lkdGgiOjAuMCwiSGVpZ2h0IjowLjAsIkJvcmRlclN0eWxlIjp7IiRpZCI6IjcxOCIsIkxpbmVDb2xvciI6eyIkaWQiOiI3MTkiLCIkdHlwZSI6Ik5MUkUuQ29tbW9uLkRvbS5Tb2xpZENvbG9yQnJ1c2gsIE5MUkUuQ29tbW9uIiwiQ29sb3IiOnsiJGlkIjoiNzIwIiwiQSI6MjU1LCJSIjoyNTUsIkciOjAsIkIiOjB9fSwiTGluZVdlaWdodCI6MC4wLCJMaW5lVHlwZSI6MCwiUGFyZW50U3R5bGUiOm51bGx9LCJQYXJlbnRTdHlsZSI6bnVsbH0sIk1hcmdpbiI6eyIkaWQiOiI3MjEiLCJUb3AiOjAuMCwiTGVmdCI6MC4wLCJSaWdodCI6MC4wLCJCb3R0b20iOjAuMH0sIlBhZGRpbmciOnsiJGlkIjoiNzIyIiwiVG9wIjowLjAsIkxlZnQiOjAuMCwiUmlnaHQiOjAuMCwiQm90dG9tIjowLjB9LCJCYWNrZ3JvdW5kIjpudWxsLCJJc1Zpc2libGUiOnRydWUsIldpZHRoIjowLjAsIkhlaWdodCI6MC4wLCJCb3JkZXJTdHlsZSI6bnVsbCwiUGFyZW50U3R5bGUiOm51bGx9LCJCYWNrZ3JvdW5kU3R5bGUiOnsiJGlkIjoiNzIzIiwiTWFyZ2luIjp7IiRpZCI6IjcyNCIsIlRvcCI6MC4wLCJMZWZ0IjowLjAsIlJpZ2h0IjowLjAsIkJvdHRvbSI6MC4wfSwiUGFkZGluZyI6eyIkaWQiOiI3MjUiLCJUb3AiOjAuMCwiTGVmdCI6MC4wLCJSaWdodCI6MC4wLCJCb3R0b20iOjAuMH0sIkJhY2tncm91bmQiOnsiJGlkIjoiNzI2IiwiQ29sb3IiOnsiJGlkIjoiNzI3IiwiQSI6NTEsIlIiOjE2NSwiRyI6MTY1LCJCIjoxNjV9fSwiSXNWaXNpYmxlIjp0cnVlLCJXaWR0aCI6MC4wLCJIZWlnaHQiOjAuMCwiQm9yZGVyU3R5bGUiOnsiJGlkIjoiNzI4IiwiTGluZUNvbG9yIjp7IiRpZCI6IjcyOSIsIiR0eXBlIjoiTkxSRS5Db21tb24uRG9tLlNvbGlkQ29sb3JCcnVzaCwgTkxSRS5Db21tb24iLCJDb2xvciI6eyIkaWQiOiI3MzAiLCJBIjoyNTUsIlIiOjI1NSwiRyI6MCwiQiI6MH19LCJMaW5lV2VpZ2h0IjowLjAsIkxpbmVUeXBlIjowLCJQYXJlbnRTdHlsZSI6bnVsbH0sIlBhcmVudFN0eWxlIjpudWxsfSwiSXNBYm92ZVRpbWViYW5kIjpmYWxzZSwiTWFyZ2luIjp7IiRpZCI6IjczMSIsIlRvcCI6MC4wLCJMZWZ0IjowLjAsIlJpZ2h0IjowLjAsIkJvdHRvbSI6MC4wfSwiUGFkZGluZyI6eyIkaWQiOiI3MzIiLCJUb3AiOjAuMCwiTGVmdCI6MC4wLCJSaWdodCI6MC4wLCJCb3R0b20iOjAuMH0sIklzVmlzaWJsZSI6dHJ1ZSwiV2lkdGgiOjAuMCwiSGVpZ2h0IjowLjAsIkJvcmRlclN0eWxlIjp7IiRpZCI6IjczMyIsIkxpbmVDb2xvciI6bnVsbCwiTGluZVdlaWdodCI6MC4wLCJMaW5lVHlwZSI6MCwiUGFyZW50U3R5bGUiOm51bGx9LCJQYXJlbnRTdHlsZSI6bnVsbH19LHsiJGlkIjoiNzM0IiwiX2FjdGl2aXRpZXMiOlt7IiRpZCI6IjczNSIsIl9yb3dzIjpbeyIkaWQiOiI3MzYiLCJfdGFza3MiOlt7IiRpZCI6IjczNyIsIl9hdHRhY2hlZE1pbGVzdG9uZXMiOltdLCJUYXNrRGVmaW5pdGlvbiI6eyIkaWQiOiI3MzgiLCJHcm91cE5hbWUiOm51bGwsIlN0YXJ0RGF0ZSI6IjIwMjItMDEtMTdUMDA6MDA6MDBaIiwiRW5kRGF0ZSI6IjIwMjItMDYtMzBUMjM6NTk6MDBaIiwiUGVyY2VudGFnZUNvbXBsZXRlIjpudWxsLCJTdHlsZSI6eyIkaWQiOiI3MzkiLCJTaGFwZSI6MCwiU2hhcGVUaGlja25lc3MiOjEsIkR1cmF0aW9uRm9ybWF0IjowLCJJbmNsdWRlTm9uV29ya2luZ0RheXNJbkR1cmF0aW9uIjpmYWxzZSwiUGVyY2VudGFnZUNvbXBsZXRlU3R5bGUiOnsiJGlkIjoiNzQwIiwiRm9udFNldHRpbmdzIjp7IiRpZCI6Ijc0MSIsIkZvbnRTaXplIjo5LCJGb250TmFtZSI6IkNhbGlicmkiLCJJc0JvbGQiOmZhbHNlLCJJc0l0YWxpYyI6ZmFsc2UsIklzVW5kZXJsaW5lZCI6ZmFsc2UsIlBhcmVudFN0eWxlIjpudWxsfSwiQXV0b1NpemUiOjAsIkZvcmVncm91bmQiOnsiJGlkIjoiNzQyIiwiQ29sb3IiOnsiJGlkIjoiNzQz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c0NCIsIlRvcCI6MC4wLCJMZWZ0IjowLjAsIlJpZ2h0IjowLjAsIkJvdHRvbSI6MC4wfSwiUGFkZGluZyI6eyIkaWQiOiI3NDUiLCJUb3AiOjAuMCwiTGVmdCI6MC4wLCJSaWdodCI6MC4wLCJCb3R0b20iOjAuMH0sIkJhY2tncm91bmQiOnsiJGlkIjoiNzQ2IiwiQ29sb3IiOnsiJGlkIjoiNzQ3IiwiQSI6ODksIlIiOjAsIkciOjAsIkIiOjB9fSwiSXNWaXNpYmxlIjp0cnVlLCJXaWR0aCI6MC4wLCJIZWlnaHQiOjAuMCwiQm9yZGVyU3R5bGUiOnsiJGlkIjoiNzQ4IiwiTGluZUNvbG9yIjpudWxsLCJMaW5lV2VpZ2h0IjowLjAsIkxpbmVUeXBlIjowLCJQYXJlbnRTdHlsZSI6bnVsbH0sIlBhcmVudFN0eWxlIjpudWxsfSwiRHVyYXRpb25TdHlsZSI6eyIkaWQiOiI3NDkiLCJGb250U2V0dGluZ3MiOnsiJGlkIjoiNzUwIiwiRm9udFNpemUiOjEwLCJGb250TmFtZSI6IkNhbGlicmkiLCJJc0JvbGQiOmZhbHNlLCJJc0l0YWxpYyI6ZmFsc2UsIklzVW5kZXJsaW5lZCI6ZmFsc2UsIlBhcmVudFN0eWxlIjpudWxsfSwiQXV0b1NpemUiOjAsIkZvcmVncm91bmQiOnsiJGlkIjoiNzUxIiwiQ29sb3IiOnsiJGlkIjoiNzUy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zUzIiwiVG9wIjowLjAsIkxlZnQiOjAuMCwiUmlnaHQiOjAuMCwiQm90dG9tIjowLjB9LCJQYWRkaW5nIjp7IiRpZCI6Ijc1NCIsIlRvcCI6MC4wLCJMZWZ0IjowLjAsIlJpZ2h0IjowLjAsIkJvdHRvbSI6MC4wfSwiQmFja2dyb3VuZCI6eyIkaWQiOiI3NTUiLCJDb2xvciI6eyIkaWQiOiI3NTYiLCJBIjo4OSwiUiI6MCwiRyI6MCwiQiI6MH19LCJJc1Zpc2libGUiOnRydWUsIldpZHRoIjowLjAsIkhlaWdodCI6MC4wLCJCb3JkZXJTdHlsZSI6eyIkaWQiOiI3NTciLCJMaW5lQ29sb3IiOm51bGwsIkxpbmVXZWlnaHQiOjAuMCwiTGluZVR5cGUiOjAsIlBhcmVudFN0eWxlIjpudWxsfSwiUGFyZW50U3R5bGUiOm51bGx9LCJIb3Jpem9udGFsQ29ubmVjdG9yU3R5bGUiOnsiJGlkIjoiNzU4IiwiTGluZUNvbG9yIjp7IiRpZCI6Ijc1OSIsIiR0eXBlIjoiTkxSRS5Db21tb24uRG9tLlNvbGlkQ29sb3JCcnVzaCwgTkxSRS5Db21tb24iLCJDb2xvciI6eyIkaWQiOiI3NjAiLCJBIjoyNTUsIlIiOjIwNCwiRyI6MjA0LCJCIjoyMDR9fSwiTGluZVdlaWdodCI6MC4wLCJMaW5lVHlwZSI6MCwiUGFyZW50U3R5bGUiOm51bGx9LCJWZXJ0aWNhbENvbm5lY3RvclN0eWxlIjp7IiRpZCI6Ijc2MSIsIkxpbmVDb2xvciI6eyIkaWQiOiI3NjIiLCIkdHlwZSI6Ik5MUkUuQ29tbW9uLkRvbS5Tb2xpZENvbG9yQnJ1c2gsIE5MUkUuQ29tbW9uIiwiQ29sb3IiOnsiJGlkIjoiNzYz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NzY0IiwiTWFyZ2luIjp7IiRpZCI6Ijc2NSIsIlRvcCI6MC4wLCJMZWZ0Ijo0LjAsIlJpZ2h0Ijo0LjAsIkJvdHRvbSI6MC4wfSwiUGFkZGluZyI6eyIkaWQiOiI3NjYiLCJUb3AiOjAuMCwiTGVmdCI6MC4wLCJSaWdodCI6MC4wLCJCb3R0b20iOjAuMH0sIkJhY2tncm91bmQiOnsiJGlkIjoiNzY3IiwiQ29sb3IiOnsiJGlkIjoiNzY4IiwiQSI6MjU1LCJSIjoyNTUsIkciOjE5MiwiQiI6MH19LCJJc1Zpc2libGUiOnRydWUsIldpZHRoIjo3MjYuMCwiSGVpZ2h0IjoxNi4wLCJCb3JkZXJTdHlsZSI6eyIkaWQiOiI3NjkiLCJMaW5lQ29sb3IiOnsiJGlkIjoiNzcwIiwiJHR5cGUiOiJOTFJFLkNvbW1vbi5Eb20uU29saWRDb2xvckJydXNoLCBOTFJFLkNvbW1vbiIsIkNvbG9yIjp7IiRpZCI6Ijc3MSIsIkEiOjI1NSwiUiI6MjU1LCJHIjowLCJCIjowfX0sIkxpbmVXZWlnaHQiOjAuMCwiTGluZVR5cGUiOjAsIlBhcmVudFN0eWxlIjpudWxsfSwiUGFyZW50U3R5bGUiOm51bGx9LCJUaXRsZVN0eWxlIjp7IiRpZCI6Ijc3MiIsIkZvbnRTZXR0aW5ncyI6eyIkaWQiOiI3NzMiLCJGb250U2l6ZSI6MTAsIkZvbnROYW1lIjoiQ2FsaWJyaSIsIklzQm9sZCI6dHJ1ZSwiSXNJdGFsaWMiOmZhbHNlLCJJc1VuZGVybGluZWQiOmZhbHNlLCJQYXJlbnRTdHlsZSI6bnVsbH0sIkF1dG9TaXplIjowLCJGb3JlZ3JvdW5kIjp7IiRpZCI6Ijc3NCIsIkNvbG9yIjp7IiRpZCI6Ijc3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NzYiLCJUb3AiOjAuMCwiTGVmdCI6MC4wLCJSaWdodCI6MC4wLCJCb3R0b20iOjAuMH0sIlBhZGRpbmciOnsiJGlkIjoiNzc3IiwiVG9wIjowLjAsIkxlZnQiOjAuMCwiUmlnaHQiOjAuMCwiQm90dG9tIjowLjB9LCJCYWNrZ3JvdW5kIjp7IiRpZCI6Ijc3OCIsIkNvbG9yIjp7IiRpZCI6Ijc3OSIsIkEiOjAsIlIiOjI1NSwiRyI6MjU1LCJCIjoyNTV9fSwiSXNWaXNpYmxlIjp0cnVlLCJXaWR0aCI6MC4wLCJIZWlnaHQiOjAuMCwiQm9yZGVyU3R5bGUiOnsiJGlkIjoiNzgwIiwiTGluZUNvbG9yIjpudWxsLCJMaW5lV2VpZ2h0IjowLjAsIkxpbmVUeXBlIjowLCJQYXJlbnRTdHlsZSI6bnVsbH0sIlBhcmVudFN0eWxlIjpudWxsfSwiRGF0ZVN0eWxlIjp7IiRpZCI6Ijc4MSIsIkZvbnRTZXR0aW5ncyI6eyIkaWQiOiI3ODIiLCJGb250U2l6ZSI6OSwiRm9udE5hbWUiOiJDYWxpYnJpIiwiSXNCb2xkIjpmYWxzZSwiSXNJdGFsaWMiOmZhbHNlLCJJc1VuZGVybGluZWQiOmZhbHNlLCJQYXJlbnRTdHlsZSI6bnVsbH0sIkF1dG9TaXplIjowLCJGb3JlZ3JvdW5kIjp7IiRpZCI6Ijc4MyIsIkNvbG9yIjp7IiRpZCI6Ijc4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zg1IiwiVG9wIjowLjAsIkxlZnQiOjAuMCwiUmlnaHQiOjAuMCwiQm90dG9tIjowLjB9LCJQYWRkaW5nIjp7IiRpZCI6Ijc4NiIsIlRvcCI6MC4wLCJMZWZ0IjowLjAsIlJpZ2h0IjowLjAsIkJvdHRvbSI6MC4wfSwiQmFja2dyb3VuZCI6eyIkaWQiOiI3ODciLCJDb2xvciI6eyIkcmVmIjoiNzU2In19LCJJc1Zpc2libGUiOnRydWUsIldpZHRoIjowLjAsIkhlaWdodCI6MC4wLCJCb3JkZXJTdHlsZSI6eyIkaWQiOiI3ODgiLCJMaW5lQ29sb3IiOm51bGwsIkxpbmVXZWlnaHQiOjAuMCwiTGluZVR5cGUiOjAsIlBhcmVudFN0eWxlIjpudWxsfSwiUGFyZW50U3R5bGUiOm51bGx9LCJEYXRlRm9ybWF0Ijp7IiRpZCI6Ijc4O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c5MCIsIkRhdGVQYXJ0SXNWaXNpYmxlIjpmYWxzZSwiVGltZVBhcnRJc1Zpc2libGUiOmZhbHNlfX0sIldlZWtOdW1iZXJpbmciOnsiJGlkIjoiNzkxIiwiRm9ybWF0IjowLCJJc1Zpc2libGUiOmZhbHNlLCJMYXN0S25vd25WaXNpYmlsaXR5U3RhdGUiOmZhbHNlfSwiSXNWaXNpYmxlIjp0cnVlLCJQYXJlbnRTdHlsZSI6bnVsbH0sIkluZGV4IjowLCJTbWFydER1cmF0aW9uQWN0aXZhdGVkIjpmYWxzZSwiRGF0ZUZvcm1hdCI6eyIkcmVmIjoiNzg5In0sIldlZWtOdW1iZXJpbmciOnsiJGlkIjoiNzkyIiwiRm9ybWF0IjowLCJJc1Zpc2libGUiOmZhbHNlLCJMYXN0S25vd25WaXNpYmlsaXR5U3RhdGUiOmZhbHNlfSwiSWQiOiI3NjE0MWJkNi1hZTZjLTRjMTYtYjU4OS1jZmZhM2RkOTIxYjYiLCJJbXBvcnRJZCI6bnVsbCwiVGl0bGUiOiJUeWxlbm9sIG9yIHNpbWlsYXIgYXMgcmVxdWVzdGVkIiwiTm90ZSI6bnVsbCwiSHlwZXJsaW5rIjp7IiRpZCI6Ijc5MyIsIkFkZHJlc3MiOm51bGwsIlN1YkFkZHJlc3MiOm51bGx9LCJJc0NoYW5nZWQiOmZhbHNlLCJJc05ldyI6ZmFsc2V9fV0sIl9taWxlc3RvbmVzIjpbXSwiSWQiOiIwMDAwMDAwMC0wMDAwLTAwMDAtMDAwMC0wMDAwMDAwMDAwMDAiLCJJc1NpbmdsZUl0ZW1Sb3ciOnRydWV9LHsiJGlkIjoiNzk0IiwiX3Rhc2tzIjpbeyIkaWQiOiI3OTUiLCJfYXR0YWNoZWRNaWxlc3RvbmVzIjpbXSwiVGFza0RlZmluaXRpb24iOnsiJGlkIjoiNzk2IiwiR3JvdXBOYW1lIjpudWxsLCJTdGFydERhdGUiOiIyMDIyLTAxLTE3VDAwOjAwOjAwWiIsIkVuZERhdGUiOiIyMDIyLTA2LTMwVDIzOjU5OjAwWiIsIlBlcmNlbnRhZ2VDb21wbGV0ZSI6bnVsbCwiU3R5bGUiOnsiJGlkIjoiNzk3IiwiU2hhcGUiOjAsIlNoYXBlVGhpY2tuZXNzIjoxLCJEdXJhdGlvbkZvcm1hdCI6MCwiSW5jbHVkZU5vbldvcmtpbmdEYXlzSW5EdXJhdGlvbiI6ZmFsc2UsIlBlcmNlbnRhZ2VDb21wbGV0ZVN0eWxlIjp7IiRpZCI6Ijc5OCIsIkZvbnRTZXR0aW5ncyI6eyIkaWQiOiI3OTkiLCJGb250U2l6ZSI6OSwiRm9udE5hbWUiOiJDYWxpYnJpIiwiSXNCb2xkIjpmYWxzZSwiSXNJdGFsaWMiOmZhbHNlLCJJc1VuZGVybGluZWQiOmZhbHNlLCJQYXJlbnRTdHlsZSI6bnVsbH0sIkF1dG9TaXplIjowLCJGb3JlZ3JvdW5kIjp7IiRpZCI6IjgwMCIsIkNvbG9yIjp7IiRpZCI6IjgwMS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4MDIiLCJUb3AiOjAuMCwiTGVmdCI6MC4wLCJSaWdodCI6MC4wLCJCb3R0b20iOjAuMH0sIlBhZGRpbmciOnsiJGlkIjoiODAzIiwiVG9wIjowLjAsIkxlZnQiOjAuMCwiUmlnaHQiOjAuMCwiQm90dG9tIjowLjB9LCJCYWNrZ3JvdW5kIjp7IiRpZCI6IjgwNCIsIkNvbG9yIjp7IiRpZCI6IjgwNSIsIkEiOjg5LCJSIjowLCJHIjowLCJCIjowfX0sIklzVmlzaWJsZSI6dHJ1ZSwiV2lkdGgiOjAuMCwiSGVpZ2h0IjowLjAsIkJvcmRlclN0eWxlIjp7IiRpZCI6IjgwNiIsIkxpbmVDb2xvciI6bnVsbCwiTGluZVdlaWdodCI6MC4wLCJMaW5lVHlwZSI6MCwiUGFyZW50U3R5bGUiOm51bGx9LCJQYXJlbnRTdHlsZSI6bnVsbH0sIkR1cmF0aW9uU3R5bGUiOnsiJGlkIjoiODA3IiwiRm9udFNldHRpbmdzIjp7IiRpZCI6IjgwOCIsIkZvbnRTaXplIjoxMCwiRm9udE5hbWUiOiJDYWxpYnJpIiwiSXNCb2xkIjpmYWxzZSwiSXNJdGFsaWMiOmZhbHNlLCJJc1VuZGVybGluZWQiOmZhbHNlLCJQYXJlbnRTdHlsZSI6bnVsbH0sIkF1dG9TaXplIjowLCJGb3JlZ3JvdW5kIjp7IiRpZCI6IjgwOSIsIkNvbG9yIjp7IiRpZCI6Ijgx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xMSIsIlRvcCI6MC4wLCJMZWZ0IjowLjAsIlJpZ2h0IjowLjAsIkJvdHRvbSI6MC4wfSwiUGFkZGluZyI6eyIkaWQiOiI4MTIiLCJUb3AiOjAuMCwiTGVmdCI6MC4wLCJSaWdodCI6MC4wLCJCb3R0b20iOjAuMH0sIkJhY2tncm91bmQiOnsiJGlkIjoiODEzIiwiQ29sb3IiOnsiJGlkIjoiODE0IiwiQSI6ODksIlIiOjAsIkciOjAsIkIiOjB9fSwiSXNWaXNpYmxlIjp0cnVlLCJXaWR0aCI6MC4wLCJIZWlnaHQiOjAuMCwiQm9yZGVyU3R5bGUiOnsiJGlkIjoiODE1IiwiTGluZUNvbG9yIjpudWxsLCJMaW5lV2VpZ2h0IjowLjAsIkxpbmVUeXBlIjowLCJQYXJlbnRTdHlsZSI6bnVsbH0sIlBhcmVudFN0eWxlIjpudWxsfSwiSG9yaXpvbnRhbENvbm5lY3RvclN0eWxlIjp7IiRpZCI6IjgxNiIsIkxpbmVDb2xvciI6eyIkaWQiOiI4MTciLCIkdHlwZSI6Ik5MUkUuQ29tbW9uLkRvbS5Tb2xpZENvbG9yQnJ1c2gsIE5MUkUuQ29tbW9uIiwiQ29sb3IiOnsiJGlkIjoiODE4IiwiQSI6MjU1LCJSIjoyMDQsIkciOjIwNCwiQiI6MjA0fX0sIkxpbmVXZWlnaHQiOjAuMCwiTGluZVR5cGUiOjAsIlBhcmVudFN0eWxlIjpudWxsfSwiVmVydGljYWxDb25uZWN0b3JTdHlsZSI6eyIkaWQiOiI4MTkiLCJMaW5lQ29sb3IiOnsiJGlkIjoiODIwIiwiJHR5cGUiOiJOTFJFLkNvbW1vbi5Eb20uU29saWRDb2xvckJydXNoLCBOTFJFLkNvbW1vbiIsIkNvbG9yIjp7IiRpZCI6IjgyMS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gyMiIsIk1hcmdpbiI6eyIkaWQiOiI4MjMiLCJUb3AiOjAuMCwiTGVmdCI6NC4wLCJSaWdodCI6NC4wLCJCb3R0b20iOjAuMH0sIlBhZGRpbmciOnsiJGlkIjoiODI0IiwiVG9wIjowLjAsIkxlZnQiOjAuMCwiUmlnaHQiOjAuMCwiQm90dG9tIjowLjB9LCJCYWNrZ3JvdW5kIjp7IiRpZCI6IjgyNSIsIkNvbG9yIjp7IiRpZCI6IjgyNiIsIkEiOjI1NSwiUiI6OTEsIkciOjE1NSwiQiI6MjEzfX0sIklzVmlzaWJsZSI6dHJ1ZSwiV2lkdGgiOjcyNi4wLCJIZWlnaHQiOjE2LjAsIkJvcmRlclN0eWxlIjp7IiRpZCI6IjgyNyIsIkxpbmVDb2xvciI6eyIkaWQiOiI4MjgiLCIkdHlwZSI6Ik5MUkUuQ29tbW9uLkRvbS5Tb2xpZENvbG9yQnJ1c2gsIE5MUkUuQ29tbW9uIiwiQ29sb3IiOnsiJGlkIjoiODI5IiwiQSI6MjU1LCJSIjoyNTUsIkciOjAsIkIiOjB9fSwiTGluZVdlaWdodCI6MC4wLCJMaW5lVHlwZSI6MCwiUGFyZW50U3R5bGUiOm51bGx9LCJQYXJlbnRTdHlsZSI6bnVsbH0sIlRpdGxlU3R5bGUiOnsiJGlkIjoiODMwIiwiRm9udFNldHRpbmdzIjp7IiRpZCI6IjgzMSIsIkZvbnRTaXplIjoxMCwiRm9udE5hbWUiOiJDYWxpYnJpIiwiSXNCb2xkIjp0cnVlLCJJc0l0YWxpYyI6ZmFsc2UsIklzVW5kZXJsaW5lZCI6ZmFsc2UsIlBhcmVudFN0eWxlIjpudWxsfSwiQXV0b1NpemUiOjIsIkZvcmVncm91bmQiOnsiJGlkIjoiODMyIiwiQ29sb3IiOnsiJGlkIjoiODMzIiwiQSI6MjU1LCJSIjowLCJHIjowLCJCIjowfX0sIk1heFdpZHRoIjoyMjkuMzY5Njg5OTQxNDA2MjUsIk1heEhlaWdodCI6IkluZmluaXR5IiwiU21hcnRGb3JlZ3JvdW5kSXNBY3RpdmUiOmZhbHNlLCJIb3Jpem9udGFsQWxpZ25tZW50IjoxLCJWZXJ0aWNhbEFsaWdubWVudCI6MCwiU21hcnRGb3JlZ3JvdW5kIjpudWxsLCJCYWNrZ3JvdW5kRmlsbFR5cGUiOjAsIk1hcmdpbiI6eyIkaWQiOiI4MzQiLCJUb3AiOjAuMCwiTGVmdCI6MC4wLCJSaWdodCI6MC4wLCJCb3R0b20iOjAuMH0sIlBhZGRpbmciOnsiJGlkIjoiODM1IiwiVG9wIjowLjAsIkxlZnQiOjAuMCwiUmlnaHQiOjAuMCwiQm90dG9tIjowLjB9LCJCYWNrZ3JvdW5kIjp7IiRpZCI6IjgzNiIsIkNvbG9yIjp7IiRpZCI6IjgzNyIsIkEiOjAsIlIiOjI1NSwiRyI6MjU1LCJCIjoyNTV9fSwiSXNWaXNpYmxlIjp0cnVlLCJXaWR0aCI6MC4wLCJIZWlnaHQiOjAuMCwiQm9yZGVyU3R5bGUiOnsiJGlkIjoiODM4IiwiTGluZUNvbG9yIjpudWxsLCJMaW5lV2VpZ2h0IjowLjAsIkxpbmVUeXBlIjowLCJQYXJlbnRTdHlsZSI6bnVsbH0sIlBhcmVudFN0eWxlIjpudWxsfSwiRGF0ZVN0eWxlIjp7IiRpZCI6IjgzOSIsIkZvbnRTZXR0aW5ncyI6eyIkaWQiOiI4NDAiLCJGb250U2l6ZSI6OSwiRm9udE5hbWUiOiJDYWxpYnJpIiwiSXNCb2xkIjpmYWxzZSwiSXNJdGFsaWMiOmZhbHNlLCJJc1VuZGVybGluZWQiOmZhbHNlLCJQYXJlbnRTdHlsZSI6bnVsbH0sIkF1dG9TaXplIjowLCJGb3JlZ3JvdW5kIjp7IiRpZCI6Ijg0MSIsIkNvbG9yIjp7IiRpZCI6Ijg0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DQzIiwiVG9wIjowLjAsIkxlZnQiOjAuMCwiUmlnaHQiOjAuMCwiQm90dG9tIjowLjB9LCJQYWRkaW5nIjp7IiRpZCI6Ijg0NCIsIlRvcCI6MC4wLCJMZWZ0IjowLjAsIlJpZ2h0IjowLjAsIkJvdHRvbSI6MC4wfSwiQmFja2dyb3VuZCI6eyIkaWQiOiI4NDUiLCJDb2xvciI6eyIkcmVmIjoiODE0In19LCJJc1Zpc2libGUiOnRydWUsIldpZHRoIjowLjAsIkhlaWdodCI6MC4wLCJCb3JkZXJTdHlsZSI6eyIkaWQiOiI4NDYiLCJMaW5lQ29sb3IiOm51bGwsIkxpbmVXZWlnaHQiOjAuMCwiTGluZVR5cGUiOjAsIlBhcmVudFN0eWxlIjpudWxsfSwiUGFyZW50U3R5bGUiOm51bGx9LCJEYXRlRm9ybWF0Ijp7IiRpZCI6Ijg0N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g0OCIsIkRhdGVQYXJ0SXNWaXNpYmxlIjpmYWxzZSwiVGltZVBhcnRJc1Zpc2libGUiOmZhbHNlfX0sIldlZWtOdW1iZXJpbmciOnsiJGlkIjoiODQ5IiwiRm9ybWF0IjowLCJJc1Zpc2libGUiOmZhbHNlLCJMYXN0S25vd25WaXNpYmlsaXR5U3RhdGUiOmZhbHNlfSwiSXNWaXNpYmxlIjp0cnVlLCJQYXJlbnRTdHlsZSI6bnVsbH0sIkluZGV4IjoxLCJTbWFydER1cmF0aW9uQWN0aXZhdGVkIjpmYWxzZSwiRGF0ZUZvcm1hdCI6eyIkcmVmIjoiODQ3In0sIldlZWtOdW1iZXJpbmciOnsiJGlkIjoiODUwIiwiRm9ybWF0IjowLCJJc1Zpc2libGUiOmZhbHNlLCJMYXN0S25vd25WaXNpYmlsaXR5U3RhdGUiOmZhbHNlfSwiSWQiOiIwMjE3NjE3My1lYmM2LTQ5ZmQtODYyZS04NWI4MGEwOThkMzUiLCJJbXBvcnRJZCI6bnVsbCwiVGl0bGUiOiJBQ0wgcmVjb3ZlcnkgZXhlcmNpc2VzIC0gaW5jcmVhc2UgaW50ZW5zaXR5IGFzIGFibGUiLCJOb3RlIjpudWxsLCJIeXBlcmxpbmsiOnsiJGlkIjoiODUxIiwiQWRkcmVzcyI6bnVsbCwiU3ViQWRkcmVzcyI6bnVsbH0sIklzQ2hhbmdlZCI6ZmFsc2UsIklzTmV3IjpmYWxzZX19XSwiX21pbGVzdG9uZXMiOltdLCJJZCI6IjAwMDAwMDAwLTAwMDAtMDAwMC0wMDAwLTAwMDAwMDAwMDAwMCIsIklzU2luZ2xlSXRlbVJvdyI6dHJ1ZX0seyIkaWQiOiI4NTIiLCJfdGFza3MiOlt7IiRpZCI6Ijg1MyIsIl9hdHRhY2hlZE1pbGVzdG9uZXMiOltdLCJUYXNrRGVmaW5pdGlvbiI6eyIkaWQiOiI4NTQiLCJHcm91cE5hbWUiOm51bGwsIlN0YXJ0RGF0ZSI6IjIwMjItMDItMDFUMDA6MDA6MDBaIiwiRW5kRGF0ZSI6IjIwMjItMDYtMzBUMjM6NTk6MDBaIiwiUGVyY2VudGFnZUNvbXBsZXRlIjpudWxsLCJTdHlsZSI6eyIkaWQiOiI4NTUiLCJTaGFwZSI6MCwiU2hhcGVUaGlja25lc3MiOjEsIkR1cmF0aW9uRm9ybWF0IjowLCJJbmNsdWRlTm9uV29ya2luZ0RheXNJbkR1cmF0aW9uIjpmYWxzZSwiUGVyY2VudGFnZUNvbXBsZXRlU3R5bGUiOnsiJGlkIjoiODU2IiwiRm9udFNldHRpbmdzIjp7IiRpZCI6Ijg1NyIsIkZvbnRTaXplIjo5LCJGb250TmFtZSI6IkNhbGlicmkiLCJJc0JvbGQiOmZhbHNlLCJJc0l0YWxpYyI6ZmFsc2UsIklzVW5kZXJsaW5lZCI6ZmFsc2UsIlBhcmVudFN0eWxlIjpudWxsfSwiQXV0b1NpemUiOjAsIkZvcmVncm91bmQiOnsiJGlkIjoiODU4IiwiQ29sb3IiOnsiJGlkIjoiODU5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g2MCIsIlRvcCI6MC4wLCJMZWZ0IjowLjAsIlJpZ2h0IjowLjAsIkJvdHRvbSI6MC4wfSwiUGFkZGluZyI6eyIkaWQiOiI4NjEiLCJUb3AiOjAuMCwiTGVmdCI6MC4wLCJSaWdodCI6MC4wLCJCb3R0b20iOjAuMH0sIkJhY2tncm91bmQiOnsiJGlkIjoiODYyIiwiQ29sb3IiOnsiJGlkIjoiODYzIiwiQSI6ODksIlIiOjAsIkciOjAsIkIiOjB9fSwiSXNWaXNpYmxlIjp0cnVlLCJXaWR0aCI6MC4wLCJIZWlnaHQiOjAuMCwiQm9yZGVyU3R5bGUiOnsiJGlkIjoiODY0IiwiTGluZUNvbG9yIjpudWxsLCJMaW5lV2VpZ2h0IjowLjAsIkxpbmVUeXBlIjowLCJQYXJlbnRTdHlsZSI6bnVsbH0sIlBhcmVudFN0eWxlIjpudWxsfSwiRHVyYXRpb25TdHlsZSI6eyIkaWQiOiI4NjUiLCJGb250U2V0dGluZ3MiOnsiJGlkIjoiODY2IiwiRm9udFNpemUiOjEwLCJGb250TmFtZSI6IkNhbGlicmkiLCJJc0JvbGQiOmZhbHNlLCJJc0l0YWxpYyI6ZmFsc2UsIklzVW5kZXJsaW5lZCI6ZmFsc2UsIlBhcmVudFN0eWxlIjpudWxsfSwiQXV0b1NpemUiOjAsIkZvcmVncm91bmQiOnsiJGlkIjoiODY3IiwiQ29sb3IiOnsiJGlkIjoiODY4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DY5IiwiVG9wIjowLjAsIkxlZnQiOjAuMCwiUmlnaHQiOjAuMCwiQm90dG9tIjowLjB9LCJQYWRkaW5nIjp7IiRpZCI6Ijg3MCIsIlRvcCI6MC4wLCJMZWZ0IjowLjAsIlJpZ2h0IjowLjAsIkJvdHRvbSI6MC4wfSwiQmFja2dyb3VuZCI6eyIkaWQiOiI4NzEiLCJDb2xvciI6eyIkaWQiOiI4NzIiLCJBIjo4OSwiUiI6MCwiRyI6MCwiQiI6MH19LCJJc1Zpc2libGUiOnRydWUsIldpZHRoIjowLjAsIkhlaWdodCI6MC4wLCJCb3JkZXJTdHlsZSI6eyIkaWQiOiI4NzMiLCJMaW5lQ29sb3IiOm51bGwsIkxpbmVXZWlnaHQiOjAuMCwiTGluZVR5cGUiOjAsIlBhcmVudFN0eWxlIjpudWxsfSwiUGFyZW50U3R5bGUiOm51bGx9LCJIb3Jpem9udGFsQ29ubmVjdG9yU3R5bGUiOnsiJGlkIjoiODc0IiwiTGluZUNvbG9yIjp7IiRpZCI6Ijg3NSIsIiR0eXBlIjoiTkxSRS5Db21tb24uRG9tLlNvbGlkQ29sb3JCcnVzaCwgTkxSRS5Db21tb24iLCJDb2xvciI6eyIkaWQiOiI4NzYiLCJBIjoyNTUsIlIiOjIwNCwiRyI6MjA0LCJCIjoyMDR9fSwiTGluZVdlaWdodCI6MC4wLCJMaW5lVHlwZSI6MCwiUGFyZW50U3R5bGUiOm51bGx9LCJWZXJ0aWNhbENvbm5lY3RvclN0eWxlIjp7IiRpZCI6Ijg3NyIsIkxpbmVDb2xvciI6eyIkaWQiOiI4NzgiLCIkdHlwZSI6Ik5MUkUuQ29tbW9uLkRvbS5Tb2xpZENvbG9yQnJ1c2gsIE5MUkUuQ29tbW9uIiwiQ29sb3IiOnsiJGlkIjoiODc5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ODgwIiwiTWFyZ2luIjp7IiRpZCI6Ijg4MSIsIlRvcCI6MC4wLCJMZWZ0Ijo0LjAsIlJpZ2h0Ijo0LjAsIkJvdHRvbSI6MC4wfSwiUGFkZGluZyI6eyIkaWQiOiI4ODIiLCJUb3AiOjAuMCwiTGVmdCI6MC4wLCJSaWdodCI6MC4wLCJCb3R0b20iOjAuMH0sIkJhY2tncm91bmQiOnsiJGlkIjoiODgzIiwiQ29sb3IiOnsiJGlkIjoiODg0IiwiQSI6MjU1LCJSIjoyMzcsIkciOjEyNSwiQiI6NDl9fSwiSXNWaXNpYmxlIjp0cnVlLCJXaWR0aCI6NjYwLjAsIkhlaWdodCI6MTYuMCwiQm9yZGVyU3R5bGUiOnsiJGlkIjoiODg1IiwiTGluZUNvbG9yIjp7IiRpZCI6Ijg4NiIsIiR0eXBlIjoiTkxSRS5Db21tb24uRG9tLlNvbGlkQ29sb3JCcnVzaCwgTkxSRS5Db21tb24iLCJDb2xvciI6eyIkaWQiOiI4ODciLCJBIjoyNTUsIlIiOjI1NSwiRyI6MCwiQiI6MH19LCJMaW5lV2VpZ2h0IjowLjAsIkxpbmVUeXBlIjowLCJQYXJlbnRTdHlsZSI6bnVsbH0sIlBhcmVudFN0eWxlIjpudWxsfSwiVGl0bGVTdHlsZSI6eyIkaWQiOiI4ODgiLCJGb250U2V0dGluZ3MiOnsiJGlkIjoiODg5IiwiRm9udFNpemUiOjEwLCJGb250TmFtZSI6IkNhbGlicmkiLCJJc0JvbGQiOnRydWUsIklzSXRhbGljIjpmYWxzZSwiSXNVbmRlcmxpbmVkIjpmYWxzZSwiUGFyZW50U3R5bGUiOm51bGx9LCJBdXRvU2l6ZSI6MCwiRm9yZWdyb3VuZCI6eyIkaWQiOiI4OTAiLCJDb2xvciI6eyIkaWQiOiI4OTE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ODkyIiwiVG9wIjowLjAsIkxlZnQiOjAuMCwiUmlnaHQiOjAuMCwiQm90dG9tIjowLjB9LCJQYWRkaW5nIjp7IiRpZCI6Ijg5MyIsIlRvcCI6MC4wLCJMZWZ0IjowLjAsIlJpZ2h0IjowLjAsIkJvdHRvbSI6MC4wfSwiQmFja2dyb3VuZCI6eyIkaWQiOiI4OTQiLCJDb2xvciI6eyIkaWQiOiI4OTUiLCJBIjowLCJSIjoyNTUsIkciOjI1NSwiQiI6MjU1fX0sIklzVmlzaWJsZSI6dHJ1ZSwiV2lkdGgiOjAuMCwiSGVpZ2h0IjowLjAsIkJvcmRlclN0eWxlIjp7IiRpZCI6Ijg5NiIsIkxpbmVDb2xvciI6bnVsbCwiTGluZVdlaWdodCI6MC4wLCJMaW5lVHlwZSI6MCwiUGFyZW50U3R5bGUiOm51bGx9LCJQYXJlbnRTdHlsZSI6bnVsbH0sIkRhdGVTdHlsZSI6eyIkaWQiOiI4OTciLCJGb250U2V0dGluZ3MiOnsiJGlkIjoiODk4IiwiRm9udFNpemUiOjksIkZvbnROYW1lIjoiQ2FsaWJyaSIsIklzQm9sZCI6ZmFsc2UsIklzSXRhbGljIjpmYWxzZSwiSXNVbmRlcmxpbmVkIjpmYWxzZSwiUGFyZW50U3R5bGUiOm51bGx9LCJBdXRvU2l6ZSI6MCwiRm9yZWdyb3VuZCI6eyIkaWQiOiI4OTkiLCJDb2xvciI6eyIkaWQiOiI5MDA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wMSIsIlRvcCI6MC4wLCJMZWZ0IjowLjAsIlJpZ2h0IjowLjAsIkJvdHRvbSI6MC4wfSwiUGFkZGluZyI6eyIkaWQiOiI5MDIiLCJUb3AiOjAuMCwiTGVmdCI6MC4wLCJSaWdodCI6MC4wLCJCb3R0b20iOjAuMH0sIkJhY2tncm91bmQiOnsiJGlkIjoiOTAzIiwiQ29sb3IiOnsiJHJlZiI6Ijg3MiJ9fSwiSXNWaXNpYmxlIjp0cnVlLCJXaWR0aCI6MC4wLCJIZWlnaHQiOjAuMCwiQm9yZGVyU3R5bGUiOnsiJGlkIjoiOTA0IiwiTGluZUNvbG9yIjpudWxsLCJMaW5lV2VpZ2h0IjowLjAsIkxpbmVUeXBlIjowLCJQYXJlbnRTdHlsZSI6bnVsbH0sIlBhcmVudFN0eWxlIjpudWxsfSwiRGF0ZUZvcm1hdCI6eyIkaWQiOiI5MDU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5MDYiLCJEYXRlUGFydElzVmlzaWJsZSI6ZmFsc2UsIlRpbWVQYXJ0SXNWaXNpYmxlIjpmYWxzZX19LCJXZWVrTnVtYmVyaW5nIjp7IiRpZCI6IjkwNyIsIkZvcm1hdCI6MCwiSXNWaXNpYmxlIjpmYWxzZSwiTGFzdEtub3duVmlzaWJpbGl0eVN0YXRlIjpmYWxzZX0sIklzVmlzaWJsZSI6dHJ1ZSwiUGFyZW50U3R5bGUiOm51bGx9LCJJbmRleCI6MiwiU21hcnREdXJhdGlvbkFjdGl2YXRlZCI6ZmFsc2UsIkRhdGVGb3JtYXQiOnsiJHJlZiI6IjkwNSJ9LCJXZWVrTnVtYmVyaW5nIjp7IiRpZCI6IjkwOCIsIkZvcm1hdCI6MCwiSXNWaXNpYmxlIjpmYWxzZSwiTGFzdEtub3duVmlzaWJpbGl0eVN0YXRlIjpmYWxzZX0sIklkIjoiODJlNDNiNWUtOTk0MC00NTI4LWJiNWYtYmQwZWYwNGEwZTg0IiwiSW1wb3J0SWQiOm51bGwsIlRpdGxlIjoiSm9nZ2luZyIsIk5vdGUiOm51bGwsIkh5cGVybGluayI6eyIkaWQiOiI5MDkiLCJBZGRyZXNzIjpudWxsLCJTdWJBZGRyZXNzIjpudWxsfSwiSXNDaGFuZ2VkIjpmYWxzZSwiSXNOZXciOmZhbHNlfX1dLCJfbWlsZXN0b25lcyI6W10sIklkIjoiMDAwMDAwMDAtMDAwMC0wMDAwLTAwMDAtMDAwMDAwMDAwMDAwIiwiSXNTaW5nbGVJdGVtUm93Ijp0cnVlfSx7IiRpZCI6IjkxMCIsIl90YXNrcyI6W3siJGlkIjoiOTExIiwiX2F0dGFjaGVkTWlsZXN0b25lcyI6W10sIlRhc2tEZWZpbml0aW9uIjp7IiRpZCI6IjkxMiIsIkdyb3VwTmFtZSI6bnVsbCwiU3RhcnREYXRlIjoiMjAyMi0wNC0wMVQwMDowMDowMFoiLCJFbmREYXRlIjoiMjAyMi0wNi0zMFQyMzo1OTowMFoiLCJQZXJjZW50YWdlQ29tcGxldGUiOm51bGwsIlN0eWxlIjp7IiRpZCI6IjkxMyIsIlNoYXBlIjowLCJTaGFwZVRoaWNrbmVzcyI6MSwiRHVyYXRpb25Gb3JtYXQiOjAsIkluY2x1ZGVOb25Xb3JraW5nRGF5c0luRHVyYXRpb24iOmZhbHNlLCJQZXJjZW50YWdlQ29tcGxldGVTdHlsZSI6eyIkaWQiOiI5MTQiLCJGb250U2V0dGluZ3MiOnsiJGlkIjoiOTE1IiwiRm9udFNpemUiOjksIkZvbnROYW1lIjoiQ2FsaWJyaSIsIklzQm9sZCI6ZmFsc2UsIklzSXRhbGljIjpmYWxzZSwiSXNVbmRlcmxpbmVkIjpmYWxzZSwiUGFyZW50U3R5bGUiOm51bGx9LCJBdXRvU2l6ZSI6MCwiRm9yZWdyb3VuZCI6eyIkaWQiOiI5MTYiLCJDb2xvciI6eyIkaWQiOiI5MTc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OTE4IiwiVG9wIjowLjAsIkxlZnQiOjAuMCwiUmlnaHQiOjAuMCwiQm90dG9tIjowLjB9LCJQYWRkaW5nIjp7IiRpZCI6IjkxOSIsIlRvcCI6MC4wLCJMZWZ0IjowLjAsIlJpZ2h0IjowLjAsIkJvdHRvbSI6MC4wfSwiQmFja2dyb3VuZCI6eyIkaWQiOiI5MjAiLCJDb2xvciI6eyIkaWQiOiI5MjEiLCJBIjo4OSwiUiI6MCwiRyI6MCwiQiI6MH19LCJJc1Zpc2libGUiOnRydWUsIldpZHRoIjowLjAsIkhlaWdodCI6MC4wLCJCb3JkZXJTdHlsZSI6eyIkaWQiOiI5MjIiLCJMaW5lQ29sb3IiOm51bGwsIkxpbmVXZWlnaHQiOjAuMCwiTGluZVR5cGUiOjAsIlBhcmVudFN0eWxlIjpudWxsfSwiUGFyZW50U3R5bGUiOm51bGx9LCJEdXJhdGlvblN0eWxlIjp7IiRpZCI6IjkyMyIsIkZvbnRTZXR0aW5ncyI6eyIkaWQiOiI5MjQiLCJGb250U2l6ZSI6MTAsIkZvbnROYW1lIjoiQ2FsaWJyaSIsIklzQm9sZCI6ZmFsc2UsIklzSXRhbGljIjpmYWxzZSwiSXNVbmRlcmxpbmVkIjpmYWxzZSwiUGFyZW50U3R5bGUiOm51bGx9LCJBdXRvU2l6ZSI6MCwiRm9yZWdyb3VuZCI6eyIkaWQiOiI5MjUiLCJDb2xvciI6eyIkaWQiOiI5Mj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MjciLCJUb3AiOjAuMCwiTGVmdCI6MC4wLCJSaWdodCI6MC4wLCJCb3R0b20iOjAuMH0sIlBhZGRpbmciOnsiJGlkIjoiOTI4IiwiVG9wIjowLjAsIkxlZnQiOjAuMCwiUmlnaHQiOjAuMCwiQm90dG9tIjowLjB9LCJCYWNrZ3JvdW5kIjp7IiRpZCI6IjkyOSIsIkNvbG9yIjp7IiRpZCI6IjkzMCIsIkEiOjg5LCJSIjowLCJHIjowLCJCIjowfX0sIklzVmlzaWJsZSI6dHJ1ZSwiV2lkdGgiOjAuMCwiSGVpZ2h0IjowLjAsIkJvcmRlclN0eWxlIjp7IiRpZCI6IjkzMSIsIkxpbmVDb2xvciI6bnVsbCwiTGluZVdlaWdodCI6MC4wLCJMaW5lVHlwZSI6MCwiUGFyZW50U3R5bGUiOm51bGx9LCJQYXJlbnRTdHlsZSI6bnVsbH0sIkhvcml6b250YWxDb25uZWN0b3JTdHlsZSI6eyIkaWQiOiI5MzIiLCJMaW5lQ29sb3IiOnsiJGlkIjoiOTMzIiwiJHR5cGUiOiJOTFJFLkNvbW1vbi5Eb20uU29saWRDb2xvckJydXNoLCBOTFJFLkNvbW1vbiIsIkNvbG9yIjp7IiRpZCI6IjkzNCIsIkEiOjI1NSwiUiI6MjA0LCJHIjoyMDQsIkIiOjIwNH19LCJMaW5lV2VpZ2h0IjowLjAsIkxpbmVUeXBlIjowLCJQYXJlbnRTdHlsZSI6bnVsbH0sIlZlcnRpY2FsQ29ubmVjdG9yU3R5bGUiOnsiJGlkIjoiOTM1IiwiTGluZUNvbG9yIjp7IiRpZCI6IjkzNiIsIiR0eXBlIjoiTkxSRS5Db21tb24uRG9tLlNvbGlkQ29sb3JCcnVzaCwgTkxSRS5Db21tb24iLCJDb2xvciI6eyIkaWQiOiI5Mzc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dHJ1ZSwiUGVyY2VudGFnZUNvbXBsZXRlU2hhcGVPcGFjaXR5IjozNSwiU2hhcGVTdHlsZSI6eyIkaWQiOiI5MzgiLCJNYXJnaW4iOnsiJGlkIjoiOTM5IiwiVG9wIjowLjAsIkxlZnQiOjQuMCwiUmlnaHQiOjQuMCwiQm90dG9tIjowLjB9LCJQYWRkaW5nIjp7IiRpZCI6Ijk0MCIsIlRvcCI6MC4wLCJMZWZ0IjowLjAsIlJpZ2h0IjowLjAsIkJvdHRvbSI6MC4wfSwiQmFja2dyb3VuZCI6eyIkaWQiOiI5NDEiLCJDb2xvciI6eyIkaWQiOiI5NDIiLCJBIjoyNTUsIlIiOjkxLCJHIjoxNTUsIkIiOjIxM319LCJJc1Zpc2libGUiOnRydWUsIldpZHRoIjo0MDAuMCwiSGVpZ2h0IjoxNi4wLCJCb3JkZXJTdHlsZSI6eyIkaWQiOiI5NDMiLCJMaW5lQ29sb3IiOnsiJGlkIjoiOTQ0IiwiJHR5cGUiOiJOTFJFLkNvbW1vbi5Eb20uU29saWRDb2xvckJydXNoLCBOTFJFLkNvbW1vbiIsIkNvbG9yIjp7IiRpZCI6Ijk0NSIsIkEiOjI1NSwiUiI6MjU1LCJHIjowLCJCIjowfX0sIkxpbmVXZWlnaHQiOjAuMCwiTGluZVR5cGUiOjAsIlBhcmVudFN0eWxlIjpudWxsfSwiUGFyZW50U3R5bGUiOm51bGx9LCJUaXRsZVN0eWxlIjp7IiRpZCI6Ijk0NiIsIkZvbnRTZXR0aW5ncyI6eyIkaWQiOiI5NDciLCJGb250U2l6ZSI6MTAsIkZvbnROYW1lIjoiQ2FsaWJyaSIsIklzQm9sZCI6dHJ1ZSwiSXNJdGFsaWMiOmZhbHNlLCJJc1VuZGVybGluZWQiOmZhbHNlLCJQYXJlbnRTdHlsZSI6bnVsbH0sIkF1dG9TaXplIjowLCJGb3JlZ3JvdW5kIjp7IiRpZCI6Ijk0OCIsIkNvbG9yIjp7IiRpZCI6Ijk0O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5NTAiLCJUb3AiOjAuMCwiTGVmdCI6MC4wLCJSaWdodCI6MC4wLCJCb3R0b20iOjAuMH0sIlBhZGRpbmciOnsiJGlkIjoiOTUxIiwiVG9wIjowLjAsIkxlZnQiOjAuMCwiUmlnaHQiOjAuMCwiQm90dG9tIjowLjB9LCJCYWNrZ3JvdW5kIjp7IiRpZCI6Ijk1MiIsIkNvbG9yIjp7IiRpZCI6Ijk1MyIsIkEiOjAsIlIiOjI1NSwiRyI6MjU1LCJCIjoyNTV9fSwiSXNWaXNpYmxlIjp0cnVlLCJXaWR0aCI6MC4wLCJIZWlnaHQiOjAuMCwiQm9yZGVyU3R5bGUiOnsiJGlkIjoiOTU0IiwiTGluZUNvbG9yIjpudWxsLCJMaW5lV2VpZ2h0IjowLjAsIkxpbmVUeXBlIjowLCJQYXJlbnRTdHlsZSI6bnVsbH0sIlBhcmVudFN0eWxlIjpudWxsfSwiRGF0ZVN0eWxlIjp7IiRpZCI6Ijk1NSIsIkZvbnRTZXR0aW5ncyI6eyIkaWQiOiI5NTYiLCJGb250U2l6ZSI6OSwiRm9udE5hbWUiOiJDYWxpYnJpIiwiSXNCb2xkIjpmYWxzZSwiSXNJdGFsaWMiOmZhbHNlLCJJc1VuZGVybGluZWQiOmZhbHNlLCJQYXJlbnRTdHlsZSI6bnVsbH0sIkF1dG9TaXplIjowLCJGb3JlZ3JvdW5kIjp7IiRpZCI6Ijk1NyIsIkNvbG9yIjp7IiRpZCI6Ijk1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TU5IiwiVG9wIjowLjAsIkxlZnQiOjAuMCwiUmlnaHQiOjAuMCwiQm90dG9tIjowLjB9LCJQYWRkaW5nIjp7IiRpZCI6Ijk2MCIsIlRvcCI6MC4wLCJMZWZ0IjowLjAsIlJpZ2h0IjowLjAsIkJvdHRvbSI6MC4wfSwiQmFja2dyb3VuZCI6eyIkaWQiOiI5NjEiLCJDb2xvciI6eyIkcmVmIjoiOTMwIn19LCJJc1Zpc2libGUiOnRydWUsIldpZHRoIjowLjAsIkhlaWdodCI6MC4wLCJCb3JkZXJTdHlsZSI6eyIkaWQiOiI5NjIiLCJMaW5lQ29sb3IiOm51bGwsIkxpbmVXZWlnaHQiOjAuMCwiTGluZVR5cGUiOjAsIlBhcmVudFN0eWxlIjpudWxsfSwiUGFyZW50U3R5bGUiOm51bGx9LCJEYXRlRm9ybWF0Ijp7IiRpZCI6Ijk2M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k2NCIsIkRhdGVQYXJ0SXNWaXNpYmxlIjpmYWxzZSwiVGltZVBhcnRJc1Zpc2libGUiOmZhbHNlfX0sIldlZWtOdW1iZXJpbmciOnsiJGlkIjoiOTY1IiwiRm9ybWF0IjowLCJJc1Zpc2libGUiOmZhbHNlLCJMYXN0S25vd25WaXNpYmlsaXR5U3RhdGUiOmZhbHNlfSwiSXNWaXNpYmxlIjp0cnVlLCJQYXJlbnRTdHlsZSI6bnVsbH0sIkluZGV4Ijo0LCJTbWFydER1cmF0aW9uQWN0aXZhdGVkIjpmYWxzZSwiRGF0ZUZvcm1hdCI6eyIkcmVmIjoiOTYzIn0sIldlZWtOdW1iZXJpbmciOnsiJGlkIjoiOTY2IiwiRm9ybWF0IjowLCJJc1Zpc2libGUiOmZhbHNlLCJMYXN0S25vd25WaXNpYmlsaXR5U3RhdGUiOmZhbHNlfSwiSWQiOiIxMWNmMWRhZS05NmRlLTQ3NDYtOTg3MS0zMTE5MDQ5OTNlYzIiLCJJbXBvcnRJZCI6bnVsbCwiVGl0bGUiOiJKdW1waW5nIGV4ZXJjaXNlcyIsIk5vdGUiOm51bGwsIkh5cGVybGluayI6eyIkaWQiOiI5NjciLCJBZGRyZXNzIjpudWxsLCJTdWJBZGRyZXNzIjpudWxsfSwiSXNDaGFuZ2VkIjpmYWxzZSwiSXNOZXciOmZhbHNlfX0seyIkaWQiOiI5NjgiLCJfYXR0YWNoZWRNaWxlc3RvbmVzIjpbXSwiVGFza0RlZmluaXRpb24iOnsiJGlkIjoiOTY5IiwiR3JvdXBOYW1lIjpudWxsLCJTdGFydERhdGUiOiIyMDIyLTAzLTAxVDAwOjAwOjAwWiIsIkVuZERhdGUiOiIyMDIyLTAzLTMxVDIzOjU5OjAwWiIsIlBlcmNlbnRhZ2VDb21wbGV0ZSI6bnVsbCwiU3R5bGUiOnsiJGlkIjoiOTcwIiwiU2hhcGUiOjAsIlNoYXBlVGhpY2tuZXNzIjoxLCJEdXJhdGlvbkZvcm1hdCI6MCwiSW5jbHVkZU5vbldvcmtpbmdEYXlzSW5EdXJhdGlvbiI6ZmFsc2UsIlBlcmNlbnRhZ2VDb21wbGV0ZVN0eWxlIjp7IiRpZCI6Ijk3MSIsIkZvbnRTZXR0aW5ncyI6eyIkaWQiOiI5NzIiLCJGb250U2l6ZSI6OSwiRm9udE5hbWUiOiJDYWxpYnJpIiwiSXNCb2xkIjpmYWxzZSwiSXNJdGFsaWMiOmZhbHNlLCJJc1VuZGVybGluZWQiOmZhbHNlLCJQYXJlbnRTdHlsZSI6bnVsbH0sIkF1dG9TaXplIjowLCJGb3JlZ3JvdW5kIjp7IiRpZCI6Ijk3MyIsIkNvbG9yIjp7IiRpZCI6Ijk3NC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5NzUiLCJUb3AiOjAuMCwiTGVmdCI6MC4wLCJSaWdodCI6MC4wLCJCb3R0b20iOjAuMH0sIlBhZGRpbmciOnsiJGlkIjoiOTc2IiwiVG9wIjowLjAsIkxlZnQiOjAuMCwiUmlnaHQiOjAuMCwiQm90dG9tIjowLjB9LCJCYWNrZ3JvdW5kIjp7IiRpZCI6Ijk3NyIsIkNvbG9yIjp7IiRpZCI6Ijk3OCIsIkEiOjg5LCJSIjowLCJHIjowLCJCIjowfX0sIklzVmlzaWJsZSI6dHJ1ZSwiV2lkdGgiOjAuMCwiSGVpZ2h0IjowLjAsIkJvcmRlclN0eWxlIjp7IiRpZCI6Ijk3OSIsIkxpbmVDb2xvciI6bnVsbCwiTGluZVdlaWdodCI6MC4wLCJMaW5lVHlwZSI6MCwiUGFyZW50U3R5bGUiOm51bGx9LCJQYXJlbnRTdHlsZSI6bnVsbH0sIkR1cmF0aW9uU3R5bGUiOnsiJGlkIjoiOTgwIiwiRm9udFNldHRpbmdzIjp7IiRpZCI6Ijk4MSIsIkZvbnRTaXplIjoxMCwiRm9udE5hbWUiOiJDYWxpYnJpIiwiSXNCb2xkIjpmYWxzZSwiSXNJdGFsaWMiOmZhbHNlLCJJc1VuZGVybGluZWQiOmZhbHNlLCJQYXJlbnRTdHlsZSI6bnVsbH0sIkF1dG9TaXplIjowLCJGb3JlZ3JvdW5kIjp7IiRpZCI6Ijk4MiIsIkNvbG9yIjp7IiRpZCI6Ijk4M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k4NCIsIlRvcCI6MC4wLCJMZWZ0IjowLjAsIlJpZ2h0IjowLjAsIkJvdHRvbSI6MC4wfSwiUGFkZGluZyI6eyIkaWQiOiI5ODUiLCJUb3AiOjAuMCwiTGVmdCI6MC4wLCJSaWdodCI6MC4wLCJCb3R0b20iOjAuMH0sIkJhY2tncm91bmQiOnsiJGlkIjoiOTg2IiwiQ29sb3IiOnsiJGlkIjoiOTg3IiwiQSI6ODksIlIiOjAsIkciOjAsIkIiOjB9fSwiSXNWaXNpYmxlIjp0cnVlLCJXaWR0aCI6MC4wLCJIZWlnaHQiOjAuMCwiQm9yZGVyU3R5bGUiOnsiJGlkIjoiOTg4IiwiTGluZUNvbG9yIjpudWxsLCJMaW5lV2VpZ2h0IjowLjAsIkxpbmVUeXBlIjowLCJQYXJlbnRTdHlsZSI6bnVsbH0sIlBhcmVudFN0eWxlIjpudWxsfSwiSG9yaXpvbnRhbENvbm5lY3RvclN0eWxlIjp7IiRpZCI6Ijk4OSIsIkxpbmVDb2xvciI6eyIkaWQiOiI5OTAiLCIkdHlwZSI6Ik5MUkUuQ29tbW9uLkRvbS5Tb2xpZENvbG9yQnJ1c2gsIE5MUkUuQ29tbW9uIiwiQ29sb3IiOnsiJGlkIjoiOTkxIiwiQSI6MjU1LCJSIjoyMDQsIkciOjIwNCwiQiI6MjA0fX0sIkxpbmVXZWlnaHQiOjAuMCwiTGluZVR5cGUiOjAsIlBhcmVudFN0eWxlIjpudWxsfSwiVmVydGljYWxDb25uZWN0b3JTdHlsZSI6eyIkaWQiOiI5OTIiLCJMaW5lQ29sb3IiOnsiJGlkIjoiOTkzIiwiJHR5cGUiOiJOTFJFLkNvbW1vbi5Eb20uU29saWRDb2xvckJydXNoLCBOTFJFLkNvbW1vbiIsIkNvbG9yIjp7IiRpZCI6Ijk5NC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k5NSIsIk1hcmdpbiI6eyIkaWQiOiI5OTYiLCJUb3AiOjAuMCwiTGVmdCI6NC4wLCJSaWdodCI6NC4wLCJCb3R0b20iOjAuMH0sIlBhZGRpbmciOnsiJGlkIjoiOTk3IiwiVG9wIjowLjAsIkxlZnQiOjAuMCwiUmlnaHQiOjAuMCwiQm90dG9tIjowLjB9LCJCYWNrZ3JvdW5kIjp7IiRpZCI6Ijk5OCIsIkNvbG9yIjp7IiRpZCI6Ijk5OSIsIkEiOjI1NSwiUiI6MjM3LCJHIjoxMjUsIkIiOjQ5fX0sIklzVmlzaWJsZSI6dHJ1ZSwiV2lkdGgiOjEzNy4wLCJIZWlnaHQiOjE2LjAsIkJvcmRlclN0eWxlIjp7IiRpZCI6IjEwMDAiLCJMaW5lQ29sb3IiOnsiJGlkIjoiMTAwMSIsIiR0eXBlIjoiTkxSRS5Db21tb24uRG9tLlNvbGlkQ29sb3JCcnVzaCwgTkxSRS5Db21tb24iLCJDb2xvciI6eyIkaWQiOiIxMDAyIiwiQSI6MjU1LCJSIjoyNTUsIkciOjAsIkIiOjB9fSwiTGluZVdlaWdodCI6MC4wLCJMaW5lVHlwZSI6MCwiUGFyZW50U3R5bGUiOm51bGx9LCJQYXJlbnRTdHlsZSI6bnVsbH0sIlRpdGxlU3R5bGUiOnsiJGlkIjoiMTAwMyIsIkZvbnRTZXR0aW5ncyI6eyIkaWQiOiIxMDA0IiwiRm9udFNpemUiOjEwLCJGb250TmFtZSI6IkNhbGlicmkiLCJJc0JvbGQiOnRydWUsIklzSXRhbGljIjpmYWxzZSwiSXNVbmRlcmxpbmVkIjpmYWxzZSwiUGFyZW50U3R5bGUiOm51bGx9LCJBdXRvU2l6ZSI6MCwiRm9yZWdyb3VuZCI6eyIkaWQiOiIxMDA1IiwiQ29sb3IiOnsiJGlkIjoiMTAw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DA3IiwiVG9wIjowLjAsIkxlZnQiOjAuMCwiUmlnaHQiOjAuMCwiQm90dG9tIjowLjB9LCJQYWRkaW5nIjp7IiRpZCI6IjEwMDgiLCJUb3AiOjAuMCwiTGVmdCI6MC4wLCJSaWdodCI6MC4wLCJCb3R0b20iOjAuMH0sIkJhY2tncm91bmQiOnsiJGlkIjoiMTAwOSIsIkNvbG9yIjp7IiRpZCI6IjEwMTAiLCJBIjowLCJSIjoyNTUsIkciOjI1NSwiQiI6MjU1fX0sIklzVmlzaWJsZSI6dHJ1ZSwiV2lkdGgiOjAuMCwiSGVpZ2h0IjowLjAsIkJvcmRlclN0eWxlIjp7IiRpZCI6IjEwMTEiLCJMaW5lQ29sb3IiOm51bGwsIkxpbmVXZWlnaHQiOjAuMCwiTGluZVR5cGUiOjAsIlBhcmVudFN0eWxlIjpudWxsfSwiUGFyZW50U3R5bGUiOm51bGx9LCJEYXRlU3R5bGUiOnsiJGlkIjoiMTAxMiIsIkZvbnRTZXR0aW5ncyI6eyIkaWQiOiIxMDEzIiwiRm9udFNpemUiOjksIkZvbnROYW1lIjoiQ2FsaWJyaSIsIklzQm9sZCI6ZmFsc2UsIklzSXRhbGljIjpmYWxzZSwiSXNVbmRlcmxpbmVkIjpmYWxzZSwiUGFyZW50U3R5bGUiOm51bGx9LCJBdXRvU2l6ZSI6MCwiRm9yZWdyb3VuZCI6eyIkaWQiOiIxMDE0IiwiQ29sb3IiOnsiJGlkIjoiMTAx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AxNiIsIlRvcCI6MC4wLCJMZWZ0IjowLjAsIlJpZ2h0IjowLjAsIkJvdHRvbSI6MC4wfSwiUGFkZGluZyI6eyIkaWQiOiIxMDE3IiwiVG9wIjowLjAsIkxlZnQiOjAuMCwiUmlnaHQiOjAuMCwiQm90dG9tIjowLjB9LCJCYWNrZ3JvdW5kIjp7IiRpZCI6IjEwMTgiLCJDb2xvciI6eyIkcmVmIjoiOTg3In19LCJJc1Zpc2libGUiOnRydWUsIldpZHRoIjowLjAsIkhlaWdodCI6MC4wLCJCb3JkZXJTdHlsZSI6eyIkaWQiOiIxMDE5IiwiTGluZUNvbG9yIjpudWxsLCJMaW5lV2VpZ2h0IjowLjAsIkxpbmVUeXBlIjowLCJQYXJlbnRTdHlsZSI6bnVsbH0sIlBhcmVudFN0eWxlIjpudWxsfSwiRGF0ZUZvcm1hdCI6eyIkaWQiOiIxMDIw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AyMSIsIkRhdGVQYXJ0SXNWaXNpYmxlIjpmYWxzZSwiVGltZVBhcnRJc1Zpc2libGUiOmZhbHNlfX0sIldlZWtOdW1iZXJpbmciOnsiJGlkIjoiMTAyMiIsIkZvcm1hdCI6MCwiSXNWaXNpYmxlIjpmYWxzZSwiTGFzdEtub3duVmlzaWJpbGl0eVN0YXRlIjpmYWxzZX0sIklzVmlzaWJsZSI6dHJ1ZSwiUGFyZW50U3R5bGUiOm51bGx9LCJJbmRleCI6MywiU21hcnREdXJhdGlvbkFjdGl2YXRlZCI6ZmFsc2UsIkRhdGVGb3JtYXQiOnsiJHJlZiI6IjEwMjAifSwiV2Vla051bWJlcmluZyI6eyIkaWQiOiIxMDIzIiwiRm9ybWF0IjowLCJJc1Zpc2libGUiOmZhbHNlLCJMYXN0S25vd25WaXNpYmlsaXR5U3RhdGUiOmZhbHNlfSwiSWQiOiI4MmQ5N2M2Mi00OTMzLTRkN2YtYjJiNS1jYjhlZDU1YzliYTciLCJJbXBvcnRJZCI6bnVsbCwiVGl0bGUiOiJTdHJlbmd0aCBhdCA5MCUgKG5vIGp1bXBpbmcpIiwiTm90ZSI6bnVsbCwiSHlwZXJsaW5rIjp7IiRpZCI6IjEwMjQiLCJBZGRyZXNzIjpudWxsLCJTdWJBZGRyZXNzIjpudWxsfSwiSXNDaGFuZ2VkIjpmYWxzZSwiSXNOZXciOmZhbHNlfX1dLCJfbWlsZXN0b25lcyI6W10sIklkIjoiM2FhMjdlM2QtNmRkMi00OTE4LWI2MWMtM2ZhMmZmNGIzYzExIiwiSXNTaW5nbGVJdGVtUm93IjpmYWxzZX1dLCJJbmRleCI6MywiSWQiOiJlYTgxMDQ2MC03NGY1LTQ5NzMtOTg0ZS02OGZjZTZhMGI0YzMiLCJIZWFkZXJUZXh0IjpudWxsLCJJc0RlZmF1bHQiOnRydWUsIlN0eWxlIjp7IiRpZCI6IjEwMjUiLCJIZWFkZXJTdHlsZSI6eyIkaWQiOiIxMDI2IiwiVGV4dFN0eWxlIjp7IiRpZCI6IjEwMjciLCJGb250U2V0dGluZ3MiOnsiJGlkIjoiMTAyOCIsIkZvbnRTaXplIjoxMSwiRm9udE5hbWUiOiJDYWxpYnJpIiwiSXNCb2xkIjpmYWxzZSwiSXNJdGFsaWMiOmZhbHNlLCJJc1VuZGVybGluZWQiOmZhbHNlLCJQYXJlbnRTdHlsZSI6bnVsbH0sIkF1dG9TaXplIjoyLCJGb3JlZ3JvdW5kIjp7IiRpZCI6IjEwMjkiLCJDb2xvciI6eyIkaWQiOiIxMDMwIiwiQSI6MjU1LCJSIjowLCJHIjowLCJCIjowfX0sIk1heFdpZHRoIjowLjAsIk1heEhlaWdodCI6IkluZmluaXR5IiwiU21hcnRGb3JlZ3JvdW5kSXNBY3RpdmUiOmZhbHNlLCJIb3Jpem9udGFsQWxpZ25tZW50IjowLCJWZXJ0aWNhbEFsaWdubWVudCI6MCwiU21hcnRGb3JlZ3JvdW5kIjpudWxsLCJCYWNrZ3JvdW5kRmlsbFR5cGUiOjAsIk1hcmdpbiI6eyIkaWQiOiIxMDMxIiwiVG9wIjowLjAsIkxlZnQiOjAuMCwiUmlnaHQiOjAuMCwiQm90dG9tIjowLjB9LCJQYWRkaW5nIjp7IiRpZCI6IjEwMzIiLCJUb3AiOjAuMCwiTGVmdCI6MC4wLCJSaWdodCI6MC4wLCJCb3R0b20iOjAuMH0sIkJhY2tncm91bmQiOnsiJGlkIjoiMTAzMyIsIkNvbG9yIjp7IiRpZCI6IjEwMzQiLCJBIjowLCJSIjoyNTUsIkciOjI1NSwiQiI6MjU1fX0sIklzVmlzaWJsZSI6dHJ1ZSwiV2lkdGgiOjAuMCwiSGVpZ2h0IjowLjAsIkJvcmRlclN0eWxlIjpudWxsLCJQYXJlbnRTdHlsZSI6bnVsbH0sIlJlY3RhbmdsZVN0eWxlIjp7IiRpZCI6IjEwMzUiLCJNYXJnaW4iOnsiJGlkIjoiMTAzNiIsIlRvcCI6MC4wLCJMZWZ0IjowLjAsIlJpZ2h0IjowLjAsIkJvdHRvbSI6MC4wfSwiUGFkZGluZyI6eyIkaWQiOiIxMDM3IiwiVG9wIjowLjAsIkxlZnQiOjAuMCwiUmlnaHQiOjAuMCwiQm90dG9tIjowLjB9LCJCYWNrZ3JvdW5kIjp7IiRpZCI6IjEwMzgiLCJDb2xvciI6eyIkaWQiOiIxMDM5IiwiQSI6NjMsIlIiOjI1NSwiRyI6MTkyLCJCIjowfX0sIklzVmlzaWJsZSI6dHJ1ZSwiV2lkdGgiOjAuMCwiSGVpZ2h0IjowLjAsIkJvcmRlclN0eWxlIjp7IiRpZCI6IjEwNDAiLCJMaW5lQ29sb3IiOnsiJGlkIjoiMTA0MSIsIiR0eXBlIjoiTkxSRS5Db21tb24uRG9tLlNvbGlkQ29sb3JCcnVzaCwgTkxSRS5Db21tb24iLCJDb2xvciI6eyIkaWQiOiIxMDQyIiwiQSI6MjU1LCJSIjoyNTUsIkciOjAsIkIiOjB9fSwiTGluZVdlaWdodCI6MC4wLCJMaW5lVHlwZSI6MCwiUGFyZW50U3R5bGUiOm51bGx9LCJQYXJlbnRTdHlsZSI6bnVsbH0sIk1hcmdpbiI6eyIkaWQiOiIxMDQzIiwiVG9wIjowLjAsIkxlZnQiOjAuMCwiUmlnaHQiOjAuMCwiQm90dG9tIjowLjB9LCJQYWRkaW5nIjp7IiRpZCI6IjEwNDQiLCJUb3AiOjAuMCwiTGVmdCI6MC4wLCJSaWdodCI6MC4wLCJCb3R0b20iOjAuMH0sIkJhY2tncm91bmQiOm51bGwsIklzVmlzaWJsZSI6dHJ1ZSwiV2lkdGgiOjAuMCwiSGVpZ2h0IjowLjAsIkJvcmRlclN0eWxlIjpudWxsLCJQYXJlbnRTdHlsZSI6bnVsbH0sIkJhY2tncm91bmRTdHlsZSI6eyIkaWQiOiIxMDQ1IiwiTWFyZ2luIjp7IiRpZCI6IjEwNDYiLCJUb3AiOjAuMCwiTGVmdCI6MC4wLCJSaWdodCI6MC4wLCJCb3R0b20iOjAuMH0sIlBhZGRpbmciOnsiJGlkIjoiMTA0NyIsIlRvcCI6MC4wLCJMZWZ0IjowLjAsIlJpZ2h0IjowLjAsIkJvdHRvbSI6MC4wfSwiQmFja2dyb3VuZCI6eyIkaWQiOiIxMDQ4IiwiQ29sb3IiOnsiJGlkIjoiMTA0OSIsIkEiOjUxLCJSIjoxNjUsIkciOjE2NSwiQiI6MTY1fX0sIklzVmlzaWJsZSI6dHJ1ZSwiV2lkdGgiOjAuMCwiSGVpZ2h0IjowLjAsIkJvcmRlclN0eWxlIjp7IiRpZCI6IjEwNTAiLCJMaW5lQ29sb3IiOnsiJGlkIjoiMTA1MSIsIiR0eXBlIjoiTkxSRS5Db21tb24uRG9tLlNvbGlkQ29sb3JCcnVzaCwgTkxSRS5Db21tb24iLCJDb2xvciI6eyIkaWQiOiIxMDUyIiwiQSI6MjU1LCJSIjoyNTUsIkciOjAsIkIiOjB9fSwiTGluZVdlaWdodCI6MC4wLCJMaW5lVHlwZSI6MCwiUGFyZW50U3R5bGUiOm51bGx9LCJQYXJlbnRTdHlsZSI6bnVsbH0sIk1hcmdpbiI6eyIkaWQiOiIxMDUzIiwiVG9wIjowLjAsIkxlZnQiOjAuMCwiUmlnaHQiOjAuMCwiQm90dG9tIjowLjB9LCJQYWRkaW5nIjp7IiRpZCI6IjEwNTQiLCJUb3AiOjAuMCwiTGVmdCI6MC4wLCJSaWdodCI6MC4wLCJCb3R0b20iOjAuMH0sIklzVmlzaWJsZSI6ZmFsc2UsIldpZHRoIjowLjAsIkhlaWdodCI6MC4wLCJCb3JkZXJTdHlsZSI6bnVsbCwiUGFyZW50U3R5bGUiOm51bGx9fV0sIklkIjoiOTkwZDQwYmQtY2I4NS00ZDNjLWE3NGQtMTljNTc3NmVmMTZmIiwiSW5kZXgiOjMsIkhlYWRlclRleHQiOiJMb25nLXRlcm0iLCJTdHlsZSI6eyIkaWQiOiIxMDU1IiwiSGVhZGVyU3R5bGUiOnsiJGlkIjoiMTA1NiIsIlRleHRJc1ZlcnRpY2FsIjpmYWxzZSwiVGV4dFN0eWxlIjp7IiRpZCI6IjEwNTciLCJGb250U2V0dGluZ3MiOnsiJGlkIjoiMTA1OCIsIkZvbnRTaXplIjoxMiwiRm9udE5hbWUiOiJDYWxpYnJpIiwiSXNCb2xkIjpmYWxzZSwiSXNJdGFsaWMiOmZhbHNlLCJJc1VuZGVybGluZWQiOmZhbHNlLCJQYXJlbnRTdHlsZSI6bnVsbH0sIkF1dG9TaXplIjoyLCJGb3JlZ3JvdW5kIjp7IiRpZCI6IjEwNTkiLCJDb2xvciI6eyIkaWQiOiIxMDYwIiwiQSI6MjU1LCJSIjoyNTUsIkciOjI1NSwiQiI6MjU1fX0sIk1heFdpZHRoIjo3Ni4wLCJNYXhIZWlnaHQiOiJJbmZpbml0eSIsIlNtYXJ0Rm9yZWdyb3VuZElzQWN0aXZlIjpmYWxzZSwiSG9yaXpvbnRhbEFsaWdubWVudCI6MCwiVmVydGljYWxBbGlnbm1lbnQiOjAsIlNtYXJ0Rm9yZWdyb3VuZCI6bnVsbCwiQmFja2dyb3VuZEZpbGxUeXBlIjowLCJNYXJnaW4iOnsiJGlkIjoiMTA2MSIsIlRvcCI6MC4wLCJMZWZ0IjowLjAsIlJpZ2h0IjowLjAsIkJvdHRvbSI6MC4wfSwiUGFkZGluZyI6eyIkaWQiOiIxMDYyIiwiVG9wIjowLjAsIkxlZnQiOjAuMCwiUmlnaHQiOjAuMCwiQm90dG9tIjowLjB9LCJCYWNrZ3JvdW5kIjp7IiRpZCI6IjEwNjMiLCJDb2xvciI6eyIkaWQiOiIxMDY0IiwiQSI6MCwiUiI6MjU1LCJHIjoyNTUsIkIiOjI1NX19LCJJc1Zpc2libGUiOnRydWUsIldpZHRoIjowLjAsIkhlaWdodCI6MC4wLCJCb3JkZXJTdHlsZSI6bnVsbCwiUGFyZW50U3R5bGUiOm51bGx9LCJSZWN0YW5nbGVTdHlsZSI6eyIkaWQiOiIxMDY1IiwiTWFyZ2luIjp7IiRpZCI6IjEwNjYiLCJUb3AiOjAuMCwiTGVmdCI6MC4wLCJSaWdodCI6MC4wLCJCb3R0b20iOjAuMH0sIlBhZGRpbmciOnsiJGlkIjoiMTA2NyIsIlRvcCI6MC4wLCJMZWZ0IjowLjAsIlJpZ2h0IjowLjAsIkJvdHRvbSI6MC4wfSwiQmFja2dyb3VuZCI6eyIkcmVmIjoiMjU4In0sIklzVmlzaWJsZSI6dHJ1ZSwiV2lkdGgiOjAuMCwiSGVpZ2h0IjowLjAsIkJvcmRlclN0eWxlIjp7IiRpZCI6IjEwNjgiLCJMaW5lQ29sb3IiOnsiJGlkIjoiMTA2OSIsIiR0eXBlIjoiTkxSRS5Db21tb24uRG9tLlNvbGlkQ29sb3JCcnVzaCwgTkxSRS5Db21tb24iLCJDb2xvciI6eyIkaWQiOiIxMDcwIiwiQSI6MjU1LCJSIjoyNTUsIkciOjAsIkIiOjB9fSwiTGluZVdlaWdodCI6MC4wLCJMaW5lVHlwZSI6MCwiUGFyZW50U3R5bGUiOm51bGx9LCJQYXJlbnRTdHlsZSI6bnVsbH0sIk1hcmdpbiI6eyIkaWQiOiIxMDcxIiwiVG9wIjowLjAsIkxlZnQiOjAuMCwiUmlnaHQiOjAuMCwiQm90dG9tIjowLjB9LCJQYWRkaW5nIjp7IiRpZCI6IjEwNzIiLCJUb3AiOjAuMCwiTGVmdCI6MC4wLCJSaWdodCI6MC4wLCJCb3R0b20iOjAuMH0sIkJhY2tncm91bmQiOm51bGwsIklzVmlzaWJsZSI6dHJ1ZSwiV2lkdGgiOjAuMCwiSGVpZ2h0IjowLjAsIkJvcmRlclN0eWxlIjpudWxsLCJQYXJlbnRTdHlsZSI6bnVsbH0sIkJhY2tncm91bmRTdHlsZSI6eyIkaWQiOiIxMDczIiwiTWFyZ2luIjp7IiRpZCI6IjEwNzQiLCJUb3AiOjAuMCwiTGVmdCI6MC4wLCJSaWdodCI6MC4wLCJCb3R0b20iOjAuMH0sIlBhZGRpbmciOnsiJGlkIjoiMTA3NSIsIlRvcCI6MC4wLCJMZWZ0IjowLjAsIlJpZ2h0IjowLjAsIkJvdHRvbSI6MC4wfSwiQmFja2dyb3VuZCI6eyIkaWQiOiIxMDc2IiwiQ29sb3IiOnsiJGlkIjoiMTA3NyIsIkEiOjUxLCJSIjoxNjUsIkciOjE2NSwiQiI6MTY1fX0sIklzVmlzaWJsZSI6dHJ1ZSwiV2lkdGgiOjAuMCwiSGVpZ2h0IjowLjAsIkJvcmRlclN0eWxlIjp7IiRpZCI6IjEwNzgiLCJMaW5lQ29sb3IiOnsiJGlkIjoiMTA3OSIsIiR0eXBlIjoiTkxSRS5Db21tb24uRG9tLlNvbGlkQ29sb3JCcnVzaCwgTkxSRS5Db21tb24iLCJDb2xvciI6eyIkaWQiOiIxMDgwIiwiQSI6MjU1LCJSIjoyNTUsIkciOjAsIkIiOjB9fSwiTGluZVdlaWdodCI6MC4wLCJMaW5lVHlwZSI6MCwiUGFyZW50U3R5bGUiOm51bGx9LCJQYXJlbnRTdHlsZSI6bnVsbH0sIklzQWJvdmVUaW1lYmFuZCI6ZmFsc2UsIk1hcmdpbiI6eyIkaWQiOiIxMDgxIiwiVG9wIjowLjAsIkxlZnQiOjAuMCwiUmlnaHQiOjAuMCwiQm90dG9tIjowLjB9LCJQYWRkaW5nIjp7IiRpZCI6IjEwODIiLCJUb3AiOjAuMCwiTGVmdCI6MC4wLCJSaWdodCI6MC4wLCJCb3R0b20iOjAuMH0sIklzVmlzaWJsZSI6dHJ1ZSwiV2lkdGgiOjAuMCwiSGVpZ2h0IjowLjAsIkJvcmRlclN0eWxlIjp7IiRpZCI6IjEwODMiLCJMaW5lQ29sb3IiOm51bGwsIkxpbmVXZWlnaHQiOjAuMCwiTGluZVR5cGUiOjAsIlBhcmVudFN0eWxlIjpudWxsfSwiUGFyZW50U3R5bGUiOm51bGx9fSx7IiRpZCI6IjEwODQiLCJfYWN0aXZpdGllcyI6W3siJGlkIjoiMTA4NSIsIl9yb3dzIjpbeyIkaWQiOiIxMDg2IiwiX3Rhc2tzIjpbeyIkaWQiOiIxMDg3IiwiX2F0dGFjaGVkTWlsZXN0b25lcyI6W10sIlRhc2tEZWZpbml0aW9uIjp7IiRpZCI6IjEwODgiLCJHcm91cE5hbWUiOm51bGwsIlN0YXJ0RGF0ZSI6IjIwMjItMDYtMDFUMDA6MDA6MDBaIiwiRW5kRGF0ZSI6IjIwMjItMDYtMzBUMjM6NTk6MDBaIiwiUGVyY2VudGFnZUNvbXBsZXRlIjpudWxsLCJTdHlsZSI6eyIkaWQiOiIxMDg5IiwiU2hhcGUiOjAsIlNoYXBlVGhpY2tuZXNzIjoxLCJEdXJhdGlvbkZvcm1hdCI6MCwiSW5jbHVkZU5vbldvcmtpbmdEYXlzSW5EdXJhdGlvbiI6ZmFsc2UsIlBlcmNlbnRhZ2VDb21wbGV0ZVN0eWxlIjp7IiRpZCI6IjEwOTAiLCJGb250U2V0dGluZ3MiOnsiJGlkIjoiMTA5MSIsIkZvbnRTaXplIjo5LCJGb250TmFtZSI6IkNhbGlicmkiLCJJc0JvbGQiOmZhbHNlLCJJc0l0YWxpYyI6ZmFsc2UsIklzVW5kZXJsaW5lZCI6ZmFsc2UsIlBhcmVudFN0eWxlIjpudWxsfSwiQXV0b1NpemUiOjAsIkZvcmVncm91bmQiOnsiJGlkIjoiMTA5MiIsIkNvbG9yIjp7IiRpZCI6IjEwOTM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A5NCIsIlRvcCI6MC4wLCJMZWZ0IjowLjAsIlJpZ2h0IjowLjAsIkJvdHRvbSI6MC4wfSwiUGFkZGluZyI6eyIkaWQiOiIxMDk1IiwiVG9wIjowLjAsIkxlZnQiOjAuMCwiUmlnaHQiOjAuMCwiQm90dG9tIjowLjB9LCJCYWNrZ3JvdW5kIjp7IiRpZCI6IjEwOTYiLCJDb2xvciI6eyIkaWQiOiIxMDk3IiwiQSI6ODksIlIiOjAsIkciOjAsIkIiOjB9fSwiSXNWaXNpYmxlIjp0cnVlLCJXaWR0aCI6MC4wLCJIZWlnaHQiOjAuMCwiQm9yZGVyU3R5bGUiOnsiJGlkIjoiMTA5OCIsIkxpbmVDb2xvciI6bnVsbCwiTGluZVdlaWdodCI6MC4wLCJMaW5lVHlwZSI6MCwiUGFyZW50U3R5bGUiOm51bGx9LCJQYXJlbnRTdHlsZSI6bnVsbH0sIkR1cmF0aW9uU3R5bGUiOnsiJGlkIjoiMTA5OSIsIkZvbnRTZXR0aW5ncyI6eyIkaWQiOiIxMTAwIiwiRm9udFNpemUiOjEwLCJGb250TmFtZSI6IkNhbGlicmkiLCJJc0JvbGQiOmZhbHNlLCJJc0l0YWxpYyI6ZmFsc2UsIklzVW5kZXJsaW5lZCI6ZmFsc2UsIlBhcmVudFN0eWxlIjpudWxsfSwiQXV0b1NpemUiOjAsIkZvcmVncm91bmQiOnsiJGlkIjoiMTEwMSIsIkNvbG9yIjp7IiRpZCI6IjExMDI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TAzIiwiVG9wIjowLjAsIkxlZnQiOjAuMCwiUmlnaHQiOjAuMCwiQm90dG9tIjowLjB9LCJQYWRkaW5nIjp7IiRpZCI6IjExMDQiLCJUb3AiOjAuMCwiTGVmdCI6MC4wLCJSaWdodCI6MC4wLCJCb3R0b20iOjAuMH0sIkJhY2tncm91bmQiOnsiJGlkIjoiMTEwNSIsIkNvbG9yIjp7IiRpZCI6IjExMDYiLCJBIjo4OSwiUiI6MCwiRyI6MCwiQiI6MH19LCJJc1Zpc2libGUiOnRydWUsIldpZHRoIjowLjAsIkhlaWdodCI6MC4wLCJCb3JkZXJTdHlsZSI6eyIkaWQiOiIxMTA3IiwiTGluZUNvbG9yIjpudWxsLCJMaW5lV2VpZ2h0IjowLjAsIkxpbmVUeXBlIjowLCJQYXJlbnRTdHlsZSI6bnVsbH0sIlBhcmVudFN0eWxlIjpudWxsfSwiSG9yaXpvbnRhbENvbm5lY3RvclN0eWxlIjp7IiRpZCI6IjExMDgiLCJMaW5lQ29sb3IiOnsiJGlkIjoiMTEwOSIsIiR0eXBlIjoiTkxSRS5Db21tb24uRG9tLlNvbGlkQ29sb3JCcnVzaCwgTkxSRS5Db21tb24iLCJDb2xvciI6eyIkaWQiOiIxMTEwIiwiQSI6MjU1LCJSIjoyMDQsIkciOjIwNCwiQiI6MjA0fX0sIkxpbmVXZWlnaHQiOjAuMCwiTGluZVR5cGUiOjAsIlBhcmVudFN0eWxlIjpudWxsfSwiVmVydGljYWxDb25uZWN0b3JTdHlsZSI6eyIkaWQiOiIxMTExIiwiTGluZUNvbG9yIjp7IiRpZCI6IjExMTIiLCIkdHlwZSI6Ik5MUkUuQ29tbW9uLkRvbS5Tb2xpZENvbG9yQnJ1c2gsIE5MUkUuQ29tbW9uIiwiQ29sb3IiOnsiJGlkIjoiMTExMy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ExMTQiLCJNYXJnaW4iOnsiJGlkIjoiMTExNSIsIlRvcCI6MC4wLCJMZWZ0Ijo0LjAsIlJpZ2h0Ijo0LjAsIkJvdHRvbSI6MC4wfSwiUGFkZGluZyI6eyIkaWQiOiIxMTE2IiwiVG9wIjowLjAsIkxlZnQiOjAuMCwiUmlnaHQiOjAuMCwiQm90dG9tIjowLjB9LCJCYWNrZ3JvdW5kIjp7IiRpZCI6IjExMTciLCJDb2xvciI6eyIkaWQiOiIxMTE4IiwiQSI6MjU1LCJSIjoxMTIsIkciOjE3MywiQiI6NzF9fSwiSXNWaXNpYmxlIjp0cnVlLCJXaWR0aCI6MTMyLjAsIkhlaWdodCI6MTYuMCwiQm9yZGVyU3R5bGUiOnsiJGlkIjoiMTExOSIsIkxpbmVDb2xvciI6eyIkaWQiOiIxMTIwIiwiJHR5cGUiOiJOTFJFLkNvbW1vbi5Eb20uU29saWRDb2xvckJydXNoLCBOTFJFLkNvbW1vbiIsIkNvbG9yIjp7IiRpZCI6IjExMjEiLCJBIjoyNTUsIlIiOjI1NSwiRyI6MCwiQiI6MH19LCJMaW5lV2VpZ2h0IjowLjAsIkxpbmVUeXBlIjowLCJQYXJlbnRTdHlsZSI6bnVsbH0sIlBhcmVudFN0eWxlIjpudWxsfSwiVGl0bGVTdHlsZSI6eyIkaWQiOiIxMTIyIiwiRm9udFNldHRpbmdzIjp7IiRpZCI6IjExMjMiLCJGb250U2l6ZSI6MTAsIkZvbnROYW1lIjoiQ2FsaWJyaSIsIklzQm9sZCI6dHJ1ZSwiSXNJdGFsaWMiOmZhbHNlLCJJc1VuZGVybGluZWQiOmZhbHNlLCJQYXJlbnRTdHlsZSI6bnVsbH0sIkF1dG9TaXplIjowLCJGb3JlZ3JvdW5kIjp7IiRpZCI6IjExMjQiLCJDb2xvciI6eyIkaWQiOiIxMTI1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xMjYiLCJUb3AiOjAuMCwiTGVmdCI6MC4wLCJSaWdodCI6MC4wLCJCb3R0b20iOjAuMH0sIlBhZGRpbmciOnsiJGlkIjoiMTEyNyIsIlRvcCI6MC4wLCJMZWZ0IjowLjAsIlJpZ2h0IjowLjAsIkJvdHRvbSI6MC4wfSwiQmFja2dyb3VuZCI6eyIkaWQiOiIxMTI4IiwiQ29sb3IiOnsiJGlkIjoiMTEyOSIsIkEiOjAsIlIiOjI1NSwiRyI6MjU1LCJCIjoyNTV9fSwiSXNWaXNpYmxlIjp0cnVlLCJXaWR0aCI6MC4wLCJIZWlnaHQiOjAuMCwiQm9yZGVyU3R5bGUiOnsiJGlkIjoiMTEzMCIsIkxpbmVDb2xvciI6bnVsbCwiTGluZVdlaWdodCI6MC4wLCJMaW5lVHlwZSI6MCwiUGFyZW50U3R5bGUiOm51bGx9LCJQYXJlbnRTdHlsZSI6bnVsbH0sIkRhdGVTdHlsZSI6eyIkaWQiOiIxMTMxIiwiRm9udFNldHRpbmdzIjp7IiRpZCI6IjExMzIiLCJGb250U2l6ZSI6OSwiRm9udE5hbWUiOiJDYWxpYnJpIiwiSXNCb2xkIjpmYWxzZSwiSXNJdGFsaWMiOmZhbHNlLCJJc1VuZGVybGluZWQiOmZhbHNlLCJQYXJlbnRTdHlsZSI6bnVsbH0sIkF1dG9TaXplIjowLCJGb3JlZ3JvdW5kIjp7IiRpZCI6IjExMzMiLCJDb2xvciI6eyIkaWQiOiIxMTM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TM1IiwiVG9wIjowLjAsIkxlZnQiOjAuMCwiUmlnaHQiOjAuMCwiQm90dG9tIjowLjB9LCJQYWRkaW5nIjp7IiRpZCI6IjExMzYiLCJUb3AiOjAuMCwiTGVmdCI6MC4wLCJSaWdodCI6MC4wLCJCb3R0b20iOjAuMH0sIkJhY2tncm91bmQiOnsiJGlkIjoiMTEzNyIsIkNvbG9yIjp7IiRyZWYiOiIxMTA2In19LCJJc1Zpc2libGUiOnRydWUsIldpZHRoIjowLjAsIkhlaWdodCI6MC4wLCJCb3JkZXJTdHlsZSI6eyIkaWQiOiIxMTM4IiwiTGluZUNvbG9yIjpudWxsLCJMaW5lV2VpZ2h0IjowLjAsIkxpbmVUeXBlIjowLCJQYXJlbnRTdHlsZSI6bnVsbH0sIlBhcmVudFN0eWxlIjpudWxsfSwiRGF0ZUZvcm1hdCI6eyIkaWQiOiIxMTM5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E0MCIsIkRhdGVQYXJ0SXNWaXNpYmxlIjpmYWxzZSwiVGltZVBhcnRJc1Zpc2libGUiOmZhbHNlfX0sIldlZWtOdW1iZXJpbmciOnsiJGlkIjoiMTE0MSIsIkZvcm1hdCI6MCwiSXNWaXNpYmxlIjpmYWxzZSwiTGFzdEtub3duVmlzaWJpbGl0eVN0YXRlIjpmYWxzZX0sIklzVmlzaWJsZSI6dHJ1ZSwiUGFyZW50U3R5bGUiOm51bGx9LCJJbmRleCI6MCwiU21hcnREdXJhdGlvbkFjdGl2YXRlZCI6ZmFsc2UsIkRhdGVGb3JtYXQiOnsiJHJlZiI6IjExMzkifSwiV2Vla051bWJlcmluZyI6eyIkaWQiOiIxMTQyIiwiRm9ybWF0IjowLCJJc1Zpc2libGUiOmZhbHNlLCJMYXN0S25vd25WaXNpYmlsaXR5U3RhdGUiOmZhbHNlfSwiSWQiOiI1NTI0MGFkOC0wNjEwLTQ5YWMtYjg4YS04ZTJhYzExMjNhOWYiLCJJbXBvcnRJZCI6bnVsbCwiVGl0bGUiOiJSZXR1cm4gdG8gc3BvcnQiLCJOb3RlIjpudWxsLCJIeXBlcmxpbmsiOnsiJGlkIjoiMTE0MyIsIkFkZHJlc3MiOm51bGwsIlN1YkFkZHJlc3MiOm51bGx9LCJJc0NoYW5nZWQiOmZhbHNlLCJJc05ldyI6ZmFsc2V9fV0sIl9taWxlc3RvbmVzIjpbXSwiSWQiOiIwMDAwMDAwMC0wMDAwLTAwMDAtMDAwMC0wMDAwMDAwMDAwMDAiLCJJc1NpbmdsZUl0ZW1Sb3ciOnRydWV9XSwiSW5kZXgiOjQsIklkIjoiOTYyNjFkYTUtNzEyMi00ZjEzLTkzZDAtOTlkZmIwMDUxOTAzIiwiSGVhZGVyVGV4dCI6bnVsbCwiSXNEZWZhdWx0Ijp0cnVlLCJTdHlsZSI6eyIkaWQiOiIxMTQ0IiwiSGVhZGVyU3R5bGUiOnsiJGlkIjoiMTE0NSIsIlRleHRTdHlsZSI6eyIkaWQiOiIxMTQ2IiwiRm9udFNldHRpbmdzIjp7IiRpZCI6IjExNDciLCJGb250U2l6ZSI6MTEsIkZvbnROYW1lIjoiQ2FsaWJyaSIsIklzQm9sZCI6ZmFsc2UsIklzSXRhbGljIjpmYWxzZSwiSXNVbmRlcmxpbmVkIjpmYWxzZSwiUGFyZW50U3R5bGUiOm51bGx9LCJBdXRvU2l6ZSI6MiwiRm9yZWdyb3VuZCI6eyIkaWQiOiIxMTQ4IiwiQ29sb3IiOnsiJGlkIjoiMTE0OSIsIkEiOjI1NSwiUiI6MCwiRyI6MCwiQiI6MH19LCJNYXhXaWR0aCI6MC4wLCJNYXhIZWlnaHQiOiJJbmZpbml0eSIsIlNtYXJ0Rm9yZWdyb3VuZElzQWN0aXZlIjpmYWxzZSwiSG9yaXpvbnRhbEFsaWdubWVudCI6MCwiVmVydGljYWxBbGlnbm1lbnQiOjAsIlNtYXJ0Rm9yZWdyb3VuZCI6bnVsbCwiQmFja2dyb3VuZEZpbGxUeXBlIjowLCJNYXJnaW4iOnsiJGlkIjoiMTE1MCIsIlRvcCI6MC4wLCJMZWZ0IjowLjAsIlJpZ2h0IjowLjAsIkJvdHRvbSI6MC4wfSwiUGFkZGluZyI6eyIkaWQiOiIxMTUxIiwiVG9wIjowLjAsIkxlZnQiOjAuMCwiUmlnaHQiOjAuMCwiQm90dG9tIjowLjB9LCJCYWNrZ3JvdW5kIjp7IiRpZCI6IjExNTIiLCJDb2xvciI6eyIkaWQiOiIxMTUzIiwiQSI6MCwiUiI6MjU1LCJHIjoyNTUsIkIiOjI1NX19LCJJc1Zpc2libGUiOnRydWUsIldpZHRoIjowLjAsIkhlaWdodCI6MC4wLCJCb3JkZXJTdHlsZSI6bnVsbCwiUGFyZW50U3R5bGUiOm51bGx9LCJSZWN0YW5nbGVTdHlsZSI6eyIkaWQiOiIxMTU0IiwiTWFyZ2luIjp7IiRpZCI6IjExNTUiLCJUb3AiOjAuMCwiTGVmdCI6MC4wLCJSaWdodCI6MC4wLCJCb3R0b20iOjAuMH0sIlBhZGRpbmciOnsiJGlkIjoiMTE1NiIsIlRvcCI6MC4wLCJMZWZ0IjowLjAsIlJpZ2h0IjowLjAsIkJvdHRvbSI6MC4wfSwiQmFja2dyb3VuZCI6eyIkaWQiOiIxMTU3IiwiQ29sb3IiOnsiJGlkIjoiMTE1OCIsIkEiOjYzLCJSIjo5MSwiRyI6MTU1LCJCIjoyMTN9fSwiSXNWaXNpYmxlIjp0cnVlLCJXaWR0aCI6MC4wLCJIZWlnaHQiOjAuMCwiQm9yZGVyU3R5bGUiOnsiJGlkIjoiMTE1OSIsIkxpbmVDb2xvciI6eyIkaWQiOiIxMTYwIiwiJHR5cGUiOiJOTFJFLkNvbW1vbi5Eb20uU29saWRDb2xvckJydXNoLCBOTFJFLkNvbW1vbiIsIkNvbG9yIjp7IiRpZCI6IjExNjEiLCJBIjoyNTUsIlIiOjI1NSwiRyI6MCwiQiI6MH19LCJMaW5lV2VpZ2h0IjowLjAsIkxpbmVUeXBlIjowLCJQYXJlbnRTdHlsZSI6bnVsbH0sIlBhcmVudFN0eWxlIjpudWxsfSwiTWFyZ2luIjp7IiRpZCI6IjExNjIiLCJUb3AiOjAuMCwiTGVmdCI6MC4wLCJSaWdodCI6MC4wLCJCb3R0b20iOjAuMH0sIlBhZGRpbmciOnsiJGlkIjoiMTE2MyIsIlRvcCI6MC4wLCJMZWZ0IjowLjAsIlJpZ2h0IjowLjAsIkJvdHRvbSI6MC4wfSwiQmFja2dyb3VuZCI6bnVsbCwiSXNWaXNpYmxlIjp0cnVlLCJXaWR0aCI6MC4wLCJIZWlnaHQiOjAuMCwiQm9yZGVyU3R5bGUiOm51bGwsIlBhcmVudFN0eWxlIjpudWxsfSwiQmFja2dyb3VuZFN0eWxlIjp7IiRpZCI6IjExNjQiLCJNYXJnaW4iOnsiJGlkIjoiMTE2NSIsIlRvcCI6MC4wLCJMZWZ0IjowLjAsIlJpZ2h0IjowLjAsIkJvdHRvbSI6MC4wfSwiUGFkZGluZyI6eyIkaWQiOiIxMTY2IiwiVG9wIjowLjAsIkxlZnQiOjAuMCwiUmlnaHQiOjAuMCwiQm90dG9tIjowLjB9LCJCYWNrZ3JvdW5kIjp7IiRpZCI6IjExNjciLCJDb2xvciI6eyIkaWQiOiIxMTY4IiwiQSI6NTEsIlIiOjE2NSwiRyI6MTY1LCJCIjoxNjV9fSwiSXNWaXNpYmxlIjp0cnVlLCJXaWR0aCI6MC4wLCJIZWlnaHQiOjAuMCwiQm9yZGVyU3R5bGUiOnsiJGlkIjoiMTE2OSIsIkxpbmVDb2xvciI6eyIkaWQiOiIxMTcwIiwiJHR5cGUiOiJOTFJFLkNvbW1vbi5Eb20uU29saWRDb2xvckJydXNoLCBOTFJFLkNvbW1vbiIsIkNvbG9yIjp7IiRpZCI6IjExNzEiLCJBIjoyNTUsIlIiOjI1NSwiRyI6MCwiQiI6MH19LCJMaW5lV2VpZ2h0IjowLjAsIkxpbmVUeXBlIjowLCJQYXJlbnRTdHlsZSI6bnVsbH0sIlBhcmVudFN0eWxlIjpudWxsfSwiTWFyZ2luIjp7IiRpZCI6IjExNzIiLCJUb3AiOjAuMCwiTGVmdCI6MC4wLCJSaWdodCI6MC4wLCJCb3R0b20iOjAuMH0sIlBhZGRpbmciOnsiJGlkIjoiMTE3MyIsIlRvcCI6MC4wLCJMZWZ0IjowLjAsIlJpZ2h0IjowLjAsIkJvdHRvbSI6MC4wfSwiSXNWaXNpYmxlIjpmYWxzZSwiV2lkdGgiOjAuMCwiSGVpZ2h0IjowLjAsIkJvcmRlclN0eWxlIjpudWxsLCJQYXJlbnRTdHlsZSI6bnVsbH19XSwiSWQiOiJjMzA5YzhmMS1hNDQ5LTRjMDEtYjA5Yy1jNzJiNmFhZDhiYjgiLCJJbmRleCI6NCwiSGVhZGVyVGV4dCI6IkNsb3N1cmUiLCJTdHlsZSI6eyIkaWQiOiIxMTc0IiwiSGVhZGVyU3R5bGUiOnsiJGlkIjoiMTE3NSIsIlRleHRJc1ZlcnRpY2FsIjpmYWxzZSwiVGV4dFN0eWxlIjp7IiRpZCI6IjExNzYiLCJGb250U2V0dGluZ3MiOnsiJGlkIjoiMTE3NyIsIkZvbnRTaXplIjoxMiwiRm9udE5hbWUiOiJDYWxpYnJpIiwiSXNCb2xkIjpmYWxzZSwiSXNJdGFsaWMiOmZhbHNlLCJJc1VuZGVybGluZWQiOmZhbHNlLCJQYXJlbnRTdHlsZSI6bnVsbH0sIkF1dG9TaXplIjoyLCJGb3JlZ3JvdW5kIjp7IiRpZCI6IjExNzgiLCJDb2xvciI6eyIkaWQiOiIxMTc5IiwiQSI6MjU1LCJSIjoyNTUsIkciOjI1NSwiQiI6MjU1fX0sIk1heFdpZHRoIjo3Ni4wLCJNYXhIZWlnaHQiOiJJbmZpbml0eSIsIlNtYXJ0Rm9yZWdyb3VuZElzQWN0aXZlIjpmYWxzZSwiSG9yaXpvbnRhbEFsaWdubWVudCI6MCwiVmVydGljYWxBbGlnbm1lbnQiOjAsIlNtYXJ0Rm9yZWdyb3VuZCI6bnVsbCwiQmFja2dyb3VuZEZpbGxUeXBlIjowLCJNYXJnaW4iOnsiJGlkIjoiMTE4MCIsIlRvcCI6MC4wLCJMZWZ0IjowLjAsIlJpZ2h0IjowLjAsIkJvdHRvbSI6MC4wfSwiUGFkZGluZyI6eyIkaWQiOiIxMTgxIiwiVG9wIjowLjAsIkxlZnQiOjAuMCwiUmlnaHQiOjAuMCwiQm90dG9tIjowLjB9LCJCYWNrZ3JvdW5kIjp7IiRpZCI6IjExODIiLCJDb2xvciI6eyIkaWQiOiIxMTgzIiwiQSI6MCwiUiI6MjU1LCJHIjoyNTUsIkIiOjI1NX19LCJJc1Zpc2libGUiOnRydWUsIldpZHRoIjowLjAsIkhlaWdodCI6MC4wLCJCb3JkZXJTdHlsZSI6bnVsbCwiUGFyZW50U3R5bGUiOm51bGx9LCJSZWN0YW5nbGVTdHlsZSI6eyIkaWQiOiIxMTg0IiwiTWFyZ2luIjp7IiRpZCI6IjExODUiLCJUb3AiOjAuMCwiTGVmdCI6MC4wLCJSaWdodCI6MC4wLCJCb3R0b20iOjAuMH0sIlBhZGRpbmciOnsiJGlkIjoiMTE4NiIsIlRvcCI6MC4wLCJMZWZ0IjowLjAsIlJpZ2h0IjowLjAsIkJvdHRvbSI6MC4wfSwiQmFja2dyb3VuZCI6eyIkcmVmIjoiMjU4In0sIklzVmlzaWJsZSI6dHJ1ZSwiV2lkdGgiOjAuMCwiSGVpZ2h0IjowLjAsIkJvcmRlclN0eWxlIjp7IiRpZCI6IjExODciLCJMaW5lQ29sb3IiOnsiJGlkIjoiMTE4OCIsIiR0eXBlIjoiTkxSRS5Db21tb24uRG9tLlNvbGlkQ29sb3JCcnVzaCwgTkxSRS5Db21tb24iLCJDb2xvciI6eyIkaWQiOiIxMTg5IiwiQSI6MjU1LCJSIjoyNTUsIkciOjAsIkIiOjB9fSwiTGluZVdlaWdodCI6MC4wLCJMaW5lVHlwZSI6MCwiUGFyZW50U3R5bGUiOm51bGx9LCJQYXJlbnRTdHlsZSI6bnVsbH0sIk1hcmdpbiI6eyIkaWQiOiIxMTkwIiwiVG9wIjowLjAsIkxlZnQiOjAuMCwiUmlnaHQiOjAuMCwiQm90dG9tIjowLjB9LCJQYWRkaW5nIjp7IiRpZCI6IjExOTEiLCJUb3AiOjAuMCwiTGVmdCI6MC4wLCJSaWdodCI6MC4wLCJCb3R0b20iOjAuMH0sIkJhY2tncm91bmQiOm51bGwsIklzVmlzaWJsZSI6dHJ1ZSwiV2lkdGgiOjAuMCwiSGVpZ2h0IjowLjAsIkJvcmRlclN0eWxlIjpudWxsLCJQYXJlbnRTdHlsZSI6bnVsbH0sIkJhY2tncm91bmRTdHlsZSI6eyIkaWQiOiIxMTkyIiwiTWFyZ2luIjp7IiRpZCI6IjExOTMiLCJUb3AiOjAuMCwiTGVmdCI6MC4wLCJSaWdodCI6MC4wLCJCb3R0b20iOjAuMH0sIlBhZGRpbmciOnsiJGlkIjoiMTE5NCIsIlRvcCI6MC4wLCJMZWZ0IjowLjAsIlJpZ2h0IjowLjAsIkJvdHRvbSI6MC4wfSwiQmFja2dyb3VuZCI6eyIkaWQiOiIxMTk1IiwiQ29sb3IiOnsiJGlkIjoiMTE5NiIsIkEiOjUxLCJSIjoxNjUsIkciOjE2NSwiQiI6MTY1fX0sIklzVmlzaWJsZSI6dHJ1ZSwiV2lkdGgiOjAuMCwiSGVpZ2h0IjowLjAsIkJvcmRlclN0eWxlIjp7IiRpZCI6IjExOTciLCJMaW5lQ29sb3IiOnsiJGlkIjoiMTE5OCIsIiR0eXBlIjoiTkxSRS5Db21tb24uRG9tLlNvbGlkQ29sb3JCcnVzaCwgTkxSRS5Db21tb24iLCJDb2xvciI6eyIkaWQiOiIxMTk5IiwiQSI6MjU1LCJSIjoyNTUsIkciOjAsIkIiOjB9fSwiTGluZVdlaWdodCI6MC4wLCJMaW5lVHlwZSI6MCwiUGFyZW50U3R5bGUiOm51bGx9LCJQYXJlbnRTdHlsZSI6bnVsbH0sIklzQWJvdmVUaW1lYmFuZCI6ZmFsc2UsIk1hcmdpbiI6eyIkaWQiOiIxMjAwIiwiVG9wIjowLjAsIkxlZnQiOjAuMCwiUmlnaHQiOjAuMCwiQm90dG9tIjowLjB9LCJQYWRkaW5nIjp7IiRpZCI6IjEyMDEiLCJUb3AiOjAuMCwiTGVmdCI6MC4wLCJSaWdodCI6MC4wLCJCb3R0b20iOjAuMH0sIklzVmlzaWJsZSI6dHJ1ZSwiV2lkdGgiOjAuMCwiSGVpZ2h0IjowLjAsIkJvcmRlclN0eWxlIjp7IiRpZCI6IjEyMDIiLCJMaW5lQ29sb3IiOm51bGwsIkxpbmVXZWlnaHQiOjAuMCwiTGluZVR5cGUiOjAsIlBhcmVudFN0eWxlIjpudWxsfSwiUGFyZW50U3R5bGUiOm51bGx9fV0sIkN1bHR1cmVJbmZvTmFtZSI6ImVuLVVTIiwiU3R5bGVOYW1lIjpudWxsLCJWZXJzaW9uIjp7IiRpZCI6IjEyMDMiLCJWZXJzaW9uIjoiMy42LjEiLCJPcmlnaW5hbEFzc2VtYmx5VmVyc2lvbiI6IjYuMDUuMDAuMDAiLCJFZGl0aW9uIjpudWxsLCJMYXN0U2F2ZWRFZGl0aW9uIjozLCJJc1BsdXNFZGl0aW9uIjpmYWxzZSwiSXNQcm9FZGl0aW9uIjpmYWxzZX0sIkVmZmVjdCI6MCwiU3R5bGUiOnsiJGlkIjoiMTIwNCIsIlRpbWViYW5kU3R5bGUiOnsiJGlkIjoiMTIwNSIsIlNjYWxlTWFya2luZyI6MCwiU2hhcGUiOjAsIlNoYXBlU3R5bGUiOnsiJGlkIjoiMTIwNiIsIk1hcmdpbiI6eyIkaWQiOiIxMjA3IiwiVG9wIjowLjAsIkxlZnQiOjEyLjAsIlJpZ2h0IjoxMi4wLCJCb3R0b20iOjAuMH0sIlBhZGRpbmciOnsiJGlkIjoiMTIwOCIsIlRvcCI6NS4wLCJMZWZ0IjowLjAsIlJpZ2h0IjowLjAsIkJvdHRvbSI6NS4wfSwiQmFja2dyb3VuZCI6eyIkaWQiOiIxMjA5IiwiQ29sb3IiOnsiJGlkIjoiMTIxMCIsIkEiOjI1NSwiUiI6NjgsIkciOjg0LCJCIjoxMDZ9fSwiSXNWaXNpYmxlIjp0cnVlLCJXaWR0aCI6ODU4LjAsIkhlaWdodCI6MzAuMCwiQm9yZGVyU3R5bGUiOnsiJGlkIjoiMTIxMSIsIkxpbmVDb2xvciI6eyIkaWQiOiIxMjEyIiwiJHR5cGUiOiJOTFJFLkNvbW1vbi5Eb20uU29saWRDb2xvckJydXNoLCBOTFJFLkNvbW1vbiIsIkNvbG9yIjp7IiRpZCI6IjEyMTMiLCJBIjoyNTUsIlIiOjI1NSwiRyI6MCwiQiI6MH19LCJMaW5lV2VpZ2h0IjowLjAsIkxpbmVUeXBlIjowLCJQYXJlbnRTdHlsZSI6bnVsbH0sIlBhcmVudFN0eWxlIjpudWxsfSwiTWlkZGxlVGllclNoYXBlU3R5bGUiOnsiJGlkIjoiMTIxNCIsIk1hcmdpbiI6eyIkaWQiOiIxMjE1IiwiVG9wIjowLjAsIkxlZnQiOjEyLjAsIlJpZ2h0IjoxMi4wLCJCb3R0b20iOjAuMH0sIlBhZGRpbmciOnsiJGlkIjoiMTIxNiIsIlRvcCI6NS4wLCJMZWZ0IjowLjAsIlJpZ2h0IjowLjAsIkJvdHRvbSI6NS4wfSwiQmFja2dyb3VuZCI6eyIkaWQiOiIxMjE3IiwiQ29sb3IiOnsiJGlkIjoiMTIxOCIsIkEiOjI1NSwiUiI6NjgsIkciOjg0LCJCIjoxMDZ9fSwiSXNWaXNpYmxlIjp0cnVlLCJXaWR0aCI6ODU4LjAsIkhlaWdodCI6MzAuMCwiQm9yZGVyU3R5bGUiOnsiJGlkIjoiMTIxOSIsIkxpbmVDb2xvciI6eyIkaWQiOiIxMjIwIiwiJHR5cGUiOiJOTFJFLkNvbW1vbi5Eb20uU29saWRDb2xvckJydXNoLCBOTFJFLkNvbW1vbiIsIkNvbG9yIjp7IiRpZCI6IjEyMjEiLCJBIjoyNTUsIlIiOjI1NSwiRyI6MCwiQiI6MH19LCJMaW5lV2VpZ2h0IjowLjAsIkxpbmVUeXBlIjowLCJQYXJlbnRTdHlsZSI6bnVsbH0sIlBhcmVudFN0eWxlIjpudWxsfSwiQm90dG9tVGllclNoYXBlU3R5bGUiOnsiJGlkIjoiMTIyMiIsIk1hcmdpbiI6eyIkaWQiOiIxMjIzIiwiVG9wIjowLjAsIkxlZnQiOjEyLjAsIlJpZ2h0IjoxMi4wLCJCb3R0b20iOjAuMH0sIlBhZGRpbmciOnsiJGlkIjoiMTIyNCIsIlRvcCI6NS4wLCJMZWZ0IjowLjAsIlJpZ2h0IjowLjAsIkJvdHRvbSI6NS4wfSwiQmFja2dyb3VuZCI6eyIkaWQiOiIxMjI1IiwiQ29sb3IiOnsiJGlkIjoiMTIyNiIsIkEiOjI1NSwiUiI6NjgsIkciOjg0LCJCIjoxMDZ9fSwiSXNWaXNpYmxlIjp0cnVlLCJXaWR0aCI6ODU4LjAsIkhlaWdodCI6MzAuMCwiQm9yZGVyU3R5bGUiOnsiJGlkIjoiMTIyNyIsIkxpbmVDb2xvciI6eyIkaWQiOiIxMjI4IiwiJHR5cGUiOiJOTFJFLkNvbW1vbi5Eb20uU29saWRDb2xvckJydXNoLCBOTFJFLkNvbW1vbiIsIkNvbG9yIjp7IiRpZCI6IjEyMjkiLCJBIjoyNTUsIlIiOjI1NSwiRyI6MCwiQiI6MH19LCJMaW5lV2VpZ2h0IjowLjAsIkxpbmVUeXBlIjowLCJQYXJlbnRTdHlsZSI6bnVsbH0sIlBhcmVudFN0eWxlIjpudWxsfSwiUmlnaHRFbmRDYXBzU3R5bGUiOnsiJGlkIjoiMTIzMCIsIkZvbnRTZXR0aW5ncyI6eyIkaWQiOiIxMjMxIiwiRm9udFNpemUiOjE4LCJGb250TmFtZSI6IkNhbGlicmkiLCJJc0JvbGQiOnRydWUsIklzSXRhbGljIjpmYWxzZSwiSXNVbmRlcmxpbmVkIjpmYWxzZSwiUGFyZW50U3R5bGUiOm51bGx9LCJBdXRvU2l6ZSI6MCwiRm9yZWdyb3VuZCI6eyIkaWQiOiIxMjMyIiwiQ29sb3IiOnsiJGlkIjoiMTIzMy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TIzNCIsIlRvcCI6MC4wLCJMZWZ0IjowLjAsIlJpZ2h0IjoyNS4wLCJCb3R0b20iOjAuMH0sIlBhZGRpbmciOnsiJGlkIjoiMTIzNSIsIlRvcCI6MC4wLCJMZWZ0IjowLjAsIlJpZ2h0IjowLjAsIkJvdHRvbSI6MC4wfSwiQmFja2dyb3VuZCI6eyIkaWQiOiIxMjM2IiwiQ29sb3IiOnsiJGlkIjoiMTIzNyIsIkEiOjg5LCJSIjowLCJHIjowLCJCIjowfX0sIklzVmlzaWJsZSI6ZmFsc2UsIldpZHRoIjowLjAsIkhlaWdodCI6MC4wLCJCb3JkZXJTdHlsZSI6bnVsbCwiUGFyZW50U3R5bGUiOm51bGx9LCJMZWZ0RW5kQ2Fwc1N0eWxlIjp7IiRpZCI6IjEyMzgiLCJGb250U2V0dGluZ3MiOnsiJGlkIjoiMTIzOSIsIkZvbnRTaXplIjoxOCwiRm9udE5hbWUiOiJDYWxpYnJpIiwiSXNCb2xkIjp0cnVlLCJJc0l0YWxpYyI6ZmFsc2UsIklzVW5kZXJsaW5lZCI6ZmFsc2UsIlBhcmVudFN0eWxlIjpudWxsfSwiQXV0b1NpemUiOjAsIkZvcmVncm91bmQiOnsiJGlkIjoiMTI0MCIsIkNvbG9yIjp7IiRpZCI6IjEyNDEiLCJBIjoyNTUsIlIiOjE2NiwiRyI6MTgzLCJCIjozOX19LCJNYXhXaWR0aCI6IkluZmluaXR5IiwiTWF4SGVpZ2h0IjoiSW5maW5pdHkiLCJTbWFydEZvcmVncm91bmRJc0FjdGl2ZSI6ZmFsc2UsIkhvcml6b250YWxBbGlnbm1lbnQiOjAsIlZlcnRpY2FsQWxpZ25tZW50IjowLCJTbWFydEZvcmVncm91bmQiOm51bGwsIkJhY2tncm91bmRGaWxsVHlwZSI6MCwiTWFyZ2luIjp7IiRpZCI6IjEyNDIiLCJUb3AiOjAuMCwiTGVmdCI6NDIuNTA2NjY2NjY2NjY2NjYxLCJSaWdodCI6MC4wLCJCb3R0b20iOjAuMH0sIlBhZGRpbmciOnsiJGlkIjoiMTI0MyIsIlRvcCI6MC4wLCJMZWZ0IjowLjAsIlJpZ2h0IjowLjAsIkJvdHRvbSI6MC4wfSwiQmFja2dyb3VuZCI6eyIkaWQiOiIxMjQ0IiwiQ29sb3IiOnsiJHJlZiI6IjEyMzcifX0sIklzVmlzaWJsZSI6ZmFsc2UsIldpZHRoIjowLjAsIkhlaWdodCI6MC4wLCJCb3JkZXJTdHlsZSI6bnVsbCwiUGFyZW50U3R5bGUiOm51bGx9LCJUb2RheVRleHRTdHlsZSI6eyIkaWQiOiIxMjQ1IiwiRm9udFNldHRpbmdzIjp7IiRpZCI6IjEyNDYiLCJGb250U2l6ZSI6MTIsIkZvbnROYW1lIjoiQ2FsaWJyaSIsIklzQm9sZCI6ZmFsc2UsIklzSXRhbGljIjpmYWxzZSwiSXNVbmRlcmxpbmVkIjpmYWxzZSwiUGFyZW50U3R5bGUiOm51bGx9LCJBdXRvU2l6ZSI6MCwiRm9yZWdyb3VuZCI6eyIkaWQiOiIxMjQ3IiwiQ29sb3IiOnsiJGlkIjoiMTI0O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MjQ5IiwiVG9wIjowLjAsIkxlZnQiOjAuMCwiUmlnaHQiOjAuMCwiQm90dG9tIjowLjB9LCJQYWRkaW5nIjp7IiRpZCI6IjEyNTAiLCJUb3AiOjAuMCwiTGVmdCI6MC4wLCJSaWdodCI6MC4wLCJCb3R0b20iOjAuMH0sIkJhY2tncm91bmQiOnsiJGlkIjoiMTI1MSIsIkNvbG9yIjp7IiRyZWYiOiIxMjM3In19LCJJc1Zpc2libGUiOmZhbHNlLCJXaWR0aCI6MC4wLCJIZWlnaHQiOjAuMCwiQm9yZGVyU3R5bGUiOm51bGwsIlBhcmVudFN0eWxlIjpudWxsfSwiVG9kYXlNYXJrZXJTdHlsZSI6eyIkaWQiOiIxMjUyIiwiTWFyZ2luIjp7IiRpZCI6IjEyNTMiLCJUb3AiOjAuMCwiTGVmdCI6MC4wLCJSaWdodCI6MC4wLCJCb3R0b20iOjAuMH0sIlBhZGRpbmciOnsiJGlkIjoiMTI1NCIsIlRvcCI6MC4wLCJMZWZ0IjowLjAsIlJpZ2h0IjowLjAsIkJvdHRvbSI6MC4wfSwiQmFja2dyb3VuZCI6eyIkaWQiOiIxMjU1IiwiQ29sb3IiOnsiJGlkIjoiMTI1NiIsIkEiOjI1NSwiUiI6MTY1LCJHIjoxNjUsIkIiOjE2NX19LCJJc1Zpc2libGUiOnRydWUsIldpZHRoIjowLjAsIkhlaWdodCI6MC4wLCJCb3JkZXJTdHlsZSI6bnVsbCwiUGFyZW50U3R5bGUiOm51bGx9LCJTY2FsZVN0eWxlIjp7IiRpZCI6IjEyNTciLCJTaGFwZSI6MCwiU2hvd1NlZ21lbnRTZXBhcmF0b3JzIjp0cnVlLCJTZWdtZW50U2VwYXJhdG9yT3BhY2l0eSI6MzAsIkhhc0JlZW5WaXNpYmxlQmVmb3JlIjp0cnVlLCJGb250U2V0dGluZ3MiOnsiJGlkIjoiMTI1OCIsIkZvbnRTaXplIjoxMCwiRm9udE5hbWUiOiJDYWxpYnJpIiwiSXNCb2xkIjpmYWxzZSwiSXNJdGFsaWMiOmZhbHNlLCJJc1VuZGVybGluZWQiOmZhbHNlLCJQYXJlbnRTdHlsZSI6bnVsbH0sIkF1dG9TaXplIjowLCJGb3JlZ3JvdW5kIjp7IiRpZCI6IjEyNTkiLCJDb2xvciI6eyIkaWQiOiIxMjYw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EyNjEiLCJUb3AiOjAuMCwiTGVmdCI6NS4wLCJSaWdodCI6MC4wLCJCb3R0b20iOjAuMH0sIlBhZGRpbmciOnsiJGlkIjoiMTI2MiIsIlRvcCI6MC4wLCJMZWZ0IjowLjAsIlJpZ2h0IjowLjAsIkJvdHRvbSI6MC4wfSwiQmFja2dyb3VuZCI6eyIkaWQiOiIxMjYzIiwiQ29sb3IiOnsiJHJlZiI6IjEyMzcifX0sIklzVmlzaWJsZSI6dHJ1ZSwiV2lkdGgiOjAuMCwiSGVpZ2h0IjowLjAsIkJvcmRlclN0eWxlIjpudWxsLCJQYXJlbnRTdHlsZSI6bnVsbH0sIlNpbmdsZVNjYWxlU2hhcGVTdHlsZSI6eyIkaWQiOiIxMjY0IiwiU2hhcGUiOjAsIkhlaWdodCI6MzAuMH0sIk1pZGRsZVRpZXJTY2FsZVN0eWxlIjp7IiRpZCI6IjEyNjUiLCJTaGFwZSI6MCwiU2hvd1NlZ21lbnRTZXBhcmF0b3JzIjp0cnVlLCJTZWdtZW50U2VwYXJhdG9yT3BhY2l0eSI6MzAsIkhhc0JlZW5WaXNpYmxlQmVmb3JlIjp0cnVlLCJGb250U2V0dGluZ3MiOnsiJGlkIjoiMTI2NiIsIkZvbnRTaXplIjoxMCwiRm9udE5hbWUiOiJDYWxpYnJpIiwiSXNCb2xkIjpmYWxzZSwiSXNJdGFsaWMiOmZhbHNlLCJJc1VuZGVybGluZWQiOmZhbHNlLCJQYXJlbnRTdHlsZSI6bnVsbH0sIkF1dG9TaXplIjowLCJGb3JlZ3JvdW5kIjp7IiRyZWYiOiIxMjU5In0sIk1heFdpZHRoIjoyMDAuMCwiTWF4SGVpZ2h0IjoiSW5maW5pdHkiLCJTbWFydEZvcmVncm91bmRJc0FjdGl2ZSI6ZmFsc2UsIkhvcml6b250YWxBbGlnbm1lbnQiOjAsIlZlcnRpY2FsQWxpZ25tZW50IjoxLCJTbWFydEZvcmVncm91bmQiOm51bGwsIkJhY2tncm91bmRGaWxsVHlwZSI6MCwiTWFyZ2luIjp7IiRpZCI6IjEyNjciLCJUb3AiOjAuMCwiTGVmdCI6NS4wLCJSaWdodCI6MC4wLCJCb3R0b20iOjAuMH0sIlBhZGRpbmciOnsiJGlkIjoiMTI2OCIsIlRvcCI6MC4wLCJMZWZ0IjowLjAsIlJpZ2h0IjowLjAsIkJvdHRvbSI6MC4wfSwiQmFja2dyb3VuZCI6eyIkaWQiOiIxMjY5IiwiQ29sb3IiOnsiJHJlZiI6IjEyMzcifX0sIklzVmlzaWJsZSI6ZmFsc2UsIldpZHRoIjowLjAsIkhlaWdodCI6MC4wLCJCb3JkZXJTdHlsZSI6bnVsbCwiUGFyZW50U3R5bGUiOm51bGx9LCJCb3R0b21UaWVyU2NhbGVTdHlsZSI6eyIkaWQiOiIxMjcwIiwiU2hhcGUiOjAsIlNob3dTZWdtZW50U2VwYXJhdG9ycyI6dHJ1ZSwiU2VnbWVudFNlcGFyYXRvck9wYWNpdHkiOjMwLCJIYXNCZWVuVmlzaWJsZUJlZm9yZSI6ZmFsc2UsIkZvbnRTZXR0aW5ncyI6eyIkaWQiOiIxMjcxIiwiRm9udFNpemUiOjEwLCJGb250TmFtZSI6IkNhbGlicmkiLCJJc0JvbGQiOmZhbHNlLCJJc0l0YWxpYyI6ZmFsc2UsIklzVW5kZXJsaW5lZCI6ZmFsc2UsIlBhcmVudFN0eWxlIjpudWxsfSwiQXV0b1NpemUiOjAsIkZvcmVncm91bmQiOnsiJGlkIjoiMTI3MiIsIkNvbG9yIjp7IiRyZWYiOiIxMjYwIn19LCJNYXhXaWR0aCI6MjAwLjAsIk1heEhlaWdodCI6IkluZmluaXR5IiwiU21hcnRGb3JlZ3JvdW5kSXNBY3RpdmUiOmZhbHNlLCJIb3Jpem9udGFsQWxpZ25tZW50IjowLCJWZXJ0aWNhbEFsaWdubWVudCI6MSwiU21hcnRGb3JlZ3JvdW5kIjpudWxsLCJCYWNrZ3JvdW5kRmlsbFR5cGUiOjAsIk1hcmdpbiI6eyIkaWQiOiIxMjczIiwiVG9wIjowLjAsIkxlZnQiOjUuMCwiUmlnaHQiOjAuMCwiQm90dG9tIjowLjB9LCJQYWRkaW5nIjp7IiRpZCI6IjEyNzQiLCJUb3AiOjAuMCwiTGVmdCI6MC4wLCJSaWdodCI6MC4wLCJCb3R0b20iOjAuMH0sIkJhY2tncm91bmQiOnsiJGlkIjoiMTI3NSIsIkNvbG9yIjp7IiRyZWYiOiIxMjM3In19LCJJc1Zpc2libGUiOmZhbHNlLCJXaWR0aCI6MC4wLCJIZWlnaHQiOjAuMCwiQm9yZGVyU3R5bGUiOm51bGwsIlBhcmVudFN0eWxlIjpudWxsfSwiRWxhcHNlZFRpbWVCYWNrZ3JvdW5kIjp7IiRpZCI6IjEyNzYiLCJDb2xvciI6eyIkaWQiOiIxMjc3IiwiQSI6MTkxLCJSIjowLCJHIjowLCJCIjowfX0sIkFwcGVuZFllYXJPblllYXJDaGFuZ2UiOnRydWUsIkVsYXBzZWRUaW1lRm9ybWF0IjowLCJUb2RheU1hcmtlclBvc2l0aW9uIjowLCJRdWlja1Bvc2l0aW9uIjozLCJBYnNvbHV0ZVBvc2l0aW9uIjo5Ni4wLCJNYXJnaW4iOnsiJGlkIjoiMTI3OCIsIlRvcCI6MC4wLCJMZWZ0IjoxMC4wLCJSaWdodCI6MTAuMCwiQm90dG9tIjowLjB9LCJQYWRkaW5nIjp7IiRpZCI6IjEyNzkiLCJUb3AiOjAuMCwiTGVmdCI6MC4wLCJSaWdodCI6MC4wLCJCb3R0b20iOjAuMH0sIkJhY2tncm91bmQiOnsiJGlkIjoiMTI4MCIsIkNvbG9yIjp7IiRpZCI6IjEyODEiLCJBIjoyNTUsIlIiOjMxLCJHIjo3MywiQiI6MTI1fX0sIklzVmlzaWJsZSI6dHJ1ZSwiV2lkdGgiOjAuMCwiSGVpZ2h0IjowLjAsIkJvcmRlclN0eWxlIjpudWxsLCJQYXJlbnRTdHlsZSI6bnVsbH0sIkRlZmF1bHRNaWxlc3RvbmVTdHlsZSI6eyIkaWQiOiIxMjgyIiwiU2hhcGUiOjAsIkNvbm5lY3Rvck1hcmdpbiI6eyIkaWQiOiIxMjgzIiwiVG9wIjowLjAsIkxlZnQiOjIuMCwiUmlnaHQiOjIuMCwiQm90dG9tIjowLjB9LCJDb25uZWN0b3JTdHlsZSI6eyIkaWQiOiIxMjg0IiwiTGluZUNvbG9yIjp7IiRpZCI6IjEyODUiLCIkdHlwZSI6Ik5MUkUuQ29tbW9uLkRvbS5Tb2xpZENvbG9yQnJ1c2gsIE5MUkUuQ29tbW9uIiwiQ29sb3IiOnsiJGlkIjoiMTI4NiIsIkEiOjI1NSwiUiI6MzEsIkciOjczLCJCIjoxMjZ9fSwiTGluZVdlaWdodCI6MS4wLCJMaW5lVHlwZSI6MCwiUGFyZW50U3R5bGUiOm51bGx9LCJJc0JlbG93VGltZWJhbmQiOmZhbHNlLCJQb3NpdGlvbk9uVGFzayI6MCwiSGlkZURhdGUiOmZhbHNlLCJTaGFwZVNpemUiOjEsIlNwYWNpbmciOjEuMCwiUGFkZGluZyI6eyIkaWQiOiIxMjg3IiwiVG9wIjo3LjAsIkxlZnQiOjMuMCwiUmlnaHQiOjAuMCwiQm90dG9tIjoyLjB9LCJTaGFwZVN0eWxlIjp7IiRpZCI6IjEyODgiLCJNYXJnaW4iOnsiJGlkIjoiMTI4OSIsIlRvcCI6MC4wLCJMZWZ0IjowLjAsIlJpZ2h0IjowLjAsIkJvdHRvbSI6MC4wfSwiUGFkZGluZyI6eyIkaWQiOiIxMjkwIiwiVG9wIjowLjAsIkxlZnQiOjAuMCwiUmlnaHQiOjAuMCwiQm90dG9tIjowLjB9LCJCYWNrZ3JvdW5kIjp7IiRpZCI6IjEyOTEiLCJDb2xvciI6eyIkaWQiOiIxMjkyIiwiQSI6MjU1LCJSIjowLCJHIjoxMTQsIkIiOjE4OH19LCJJc1Zpc2libGUiOnRydWUsIldpZHRoIjoxOC4wLCJIZWlnaHQiOjIwLjAsIkJvcmRlclN0eWxlIjp7IiRpZCI6IjEyOTMiLCJMaW5lQ29sb3IiOnsiJGlkIjoiMTI5NCIsIiR0eXBlIjoiTkxSRS5Db21tb24uRG9tLlNvbGlkQ29sb3JCcnVzaCwgTkxSRS5Db21tb24iLCJDb2xvciI6eyIkaWQiOiIxMjk1IiwiQSI6MjU1LCJSIjoyNTUsIkciOjAsIkIiOjB9fSwiTGluZVdlaWdodCI6MC4wLCJMaW5lVHlwZSI6MCwiUGFyZW50U3R5bGUiOm51bGx9LCJQYXJlbnRTdHlsZSI6bnVsbH0sIlRpdGxlU3R5bGUiOnsiJGlkIjoiMTI5NiIsIkZvbnRTZXR0aW5ncyI6eyIkaWQiOiIxMjk3IiwiRm9udFNpemUiOjEwLCJGb250TmFtZSI6IkNhbGlicmkiLCJJc0JvbGQiOnRydWUsIklzSXRhbGljIjpmYWxzZSwiSXNVbmRlcmxpbmVkIjpmYWxzZSwiUGFyZW50U3R5bGUiOm51bGx9LCJBdXRvU2l6ZSI6MCwiRm9yZWdyb3VuZCI6eyIkaWQiOiIxMjk4IiwiQ29sb3IiOnsiJGlkIjoiMTI5O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zAwIiwiVG9wIjowLjAsIkxlZnQiOjAuMCwiUmlnaHQiOjAuMCwiQm90dG9tIjowLjB9LCJQYWRkaW5nIjp7IiRpZCI6IjEzMDEiLCJUb3AiOjAuMCwiTGVmdCI6MC4wLCJSaWdodCI6MC4wLCJCb3R0b20iOjAuMH0sIkJhY2tncm91bmQiOnsiJGlkIjoiMTMwMiIsIkNvbG9yIjp7IiRyZWYiOiIxMjM3In19LCJJc1Zpc2libGUiOnRydWUsIldpZHRoIjowLjAsIkhlaWdodCI6MC4wLCJCb3JkZXJTdHlsZSI6bnVsbCwiUGFyZW50U3R5bGUiOm51bGx9LCJEYXRlU3R5bGUiOnsiJGlkIjoiMTMwMyIsIkZvbnRTZXR0aW5ncyI6eyIkaWQiOiIxMzA0IiwiRm9udFNpemUiOjksIkZvbnROYW1lIjoiQ2FsaWJyaSIsIklzQm9sZCI6ZmFsc2UsIklzSXRhbGljIjpmYWxzZSwiSXNVbmRlcmxpbmVkIjpmYWxzZSwiUGFyZW50U3R5bGUiOm51bGx9LCJBdXRvU2l6ZSI6MCwiRm9yZWdyb3VuZCI6eyIkaWQiOiIxMzA1IiwiQ29sb3IiOnsiJGlkIjoiMTMwN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MwNyIsIlRvcCI6MC4wLCJMZWZ0IjowLjAsIlJpZ2h0IjowLjAsIkJvdHRvbSI6MC4wfSwiUGFkZGluZyI6eyIkaWQiOiIxMzA4IiwiVG9wIjowLjAsIkxlZnQiOjAuMCwiUmlnaHQiOjAuMCwiQm90dG9tIjowLjB9LCJCYWNrZ3JvdW5kIjp7IiRpZCI6IjEzMDkiLCJDb2xvciI6eyIkcmVmIjoiMTIzNyJ9fSwiSXNWaXNpYmxlIjp0cnVlLCJXaWR0aCI6MC4wLCJIZWlnaHQiOjAuMCwiQm9yZGVyU3R5bGUiOm51bGwsIlBhcmVudFN0eWxlIjpudWxsfSwiRGF0ZUZvcm1hdCI6eyIkaWQiOiIxMzEw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MxMSIsIkRhdGVQYXJ0SXNWaXNpYmxlIjpmYWxzZSwiVGltZVBhcnRJc1Zpc2libGUiOmZhbHNlfX0sIldlZWtOdW1iZXJpbmciOnsiJGlkIjoiMTMxMiIsIkZvcm1hdCI6MCwiSXNWaXNpYmxlIjpmYWxzZSwiTGFzdEtub3duVmlzaWJpbGl0eVN0YXRlIjpmYWxzZX0sIklzVmlzaWJsZSI6dHJ1ZSwiUGFyZW50U3R5bGUiOm51bGx9LCJEZWZhdWx0VGFza1N0eWxlIjp7IiRpZCI6IjEzMTMiLCJTaGFwZSI6MCwiU2hhcGVUaGlja25lc3MiOjEsIkR1cmF0aW9uRm9ybWF0IjowLCJJbmNsdWRlTm9uV29ya2luZ0RheXNJbkR1cmF0aW9uIjpmYWxzZSwiUGVyY2VudGFnZUNvbXBsZXRlU3R5bGUiOnsiJGlkIjoiMTMxNCIsIkZvbnRTZXR0aW5ncyI6eyIkaWQiOiIxMzE1IiwiRm9udFNpemUiOjksIkZvbnROYW1lIjoiQ2FsaWJyaSIsIklzQm9sZCI6ZmFsc2UsIklzSXRhbGljIjpmYWxzZSwiSXNVbmRlcmxpbmVkIjpmYWxzZSwiUGFyZW50U3R5bGUiOm51bGx9LCJBdXRvU2l6ZSI6MCwiRm9yZWdyb3VuZCI6eyIkaWQiOiIxMzE2IiwiQ29sb3IiOnsiJGlkIjoiMTMxNy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xMzE4IiwiVG9wIjowLjAsIkxlZnQiOjAuMCwiUmlnaHQiOjAuMCwiQm90dG9tIjowLjB9LCJQYWRkaW5nIjp7IiRpZCI6IjEzMTkiLCJUb3AiOjAuMCwiTGVmdCI6MC4wLCJSaWdodCI6MC4wLCJCb3R0b20iOjAuMH0sIkJhY2tncm91bmQiOnsiJGlkIjoiMTMyMCIsIkNvbG9yIjp7IiRyZWYiOiIxMjM3In19LCJJc1Zpc2libGUiOnRydWUsIldpZHRoIjowLjAsIkhlaWdodCI6MC4wLCJCb3JkZXJTdHlsZSI6bnVsbCwiUGFyZW50U3R5bGUiOm51bGx9LCJEdXJhdGlvblN0eWxlIjp7IiRpZCI6IjEzMjEiLCJGb250U2V0dGluZ3MiOnsiJGlkIjoiMTMyMiIsIkZvbnRTaXplIjoxMCwiRm9udE5hbWUiOiJDYWxpYnJpIiwiSXNCb2xkIjpmYWxzZSwiSXNJdGFsaWMiOmZhbHNlLCJJc1VuZGVybGluZWQiOmZhbHNlLCJQYXJlbnRTdHlsZSI6bnVsbH0sIkF1dG9TaXplIjowLCJGb3JlZ3JvdW5kIjp7IiRpZCI6IjEzMjMiLCJDb2xvciI6eyIkaWQiOiIxMzI0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MyNSIsIlRvcCI6MC4wLCJMZWZ0IjowLjAsIlJpZ2h0IjowLjAsIkJvdHRvbSI6MC4wfSwiUGFkZGluZyI6eyIkaWQiOiIxMzI2IiwiVG9wIjowLjAsIkxlZnQiOjAuMCwiUmlnaHQiOjAuMCwiQm90dG9tIjowLjB9LCJCYWNrZ3JvdW5kIjp7IiRpZCI6IjEzMjciLCJDb2xvciI6eyIkcmVmIjoiMTIzNyJ9fSwiSXNWaXNpYmxlIjp0cnVlLCJXaWR0aCI6MC4wLCJIZWlnaHQiOjAuMCwiQm9yZGVyU3R5bGUiOm51bGwsIlBhcmVudFN0eWxlIjpudWxsfSwiSG9yaXpvbnRhbENvbm5lY3RvclN0eWxlIjp7IiRpZCI6IjEzMjgiLCJMaW5lQ29sb3IiOnsiJHJlZiI6IjI3In0sIkxpbmVXZWlnaHQiOjAuMCwiTGluZVR5cGUiOjAsIlBhcmVudFN0eWxlIjpudWxsfSwiVmVydGljYWxDb25uZWN0b3JTdHlsZSI6eyIkaWQiOiIxMzI5IiwiTGluZUNvbG9yIjp7IiRyZWYiOiIzMCJ9LCJMaW5lV2VpZ2h0IjowLjAsIkxpbmVUeXBlIjowLCJQYXJlbnRTdHlsZSI6bnVsbH0sIk1hcmdpbiI6bnVsbCwiU3RhcnREYXRlUG9zaXRpb24iOjQsIkVuZERhdGVQb3NpdGlvbiI6NCwiRGF0ZUlzVmlzaWJsZSI6dHJ1ZSwiVGl0bGVQb3NpdGlvbiI6MywiRHVyYXRpb25Qb3NpdGlvbiI6NiwiUGVyY2VudGFnZUNvbXBsZXRlZFBvc2l0aW9uIjoyLCJTcGFjaW5nIjo1LCJJc0JlbG93VGltZWJhbmQiOnRydWUsIlBlcmNlbnRhZ2VDb21wbGV0ZVNoYXBlT3BhY2l0eSI6MzUsIlNoYXBlU3R5bGUiOnsiJGlkIjoiMTMzMCIsIk1hcmdpbiI6eyIkaWQiOiIxMzMxIiwiVG9wIjowLjAsIkxlZnQiOjQuMCwiUmlnaHQiOjQuMCwiQm90dG9tIjowLjB9LCJQYWRkaW5nIjp7IiRpZCI6IjEzMzIiLCJUb3AiOjAuMCwiTGVmdCI6MC4wLCJSaWdodCI6MC4wLCJCb3R0b20iOjAuMH0sIkJhY2tncm91bmQiOnsiJGlkIjoiMTMzMyIsIkNvbG9yIjp7IiRpZCI6IjEzMzQiLCJBIjoyNTUsIlIiOjAsIkciOjExNCwiQiI6MTg4fX0sIklzVmlzaWJsZSI6dHJ1ZSwiV2lkdGgiOjAuMCwiSGVpZ2h0IjoxNi4wLCJCb3JkZXJTdHlsZSI6eyIkaWQiOiIxMzM1IiwiTGluZUNvbG9yIjp7IiRpZCI6IjEzMzYiLCIkdHlwZSI6Ik5MUkUuQ29tbW9uLkRvbS5Tb2xpZENvbG9yQnJ1c2gsIE5MUkUuQ29tbW9uIiwiQ29sb3IiOnsiJGlkIjoiMTMzNyIsIkEiOjI1NSwiUiI6MjU1LCJHIjowLCJCIjowfX0sIkxpbmVXZWlnaHQiOjAuMCwiTGluZVR5cGUiOjAsIlBhcmVudFN0eWxlIjpudWxsfSwiUGFyZW50U3R5bGUiOm51bGx9LCJUaXRsZVN0eWxlIjp7IiRpZCI6IjEzMzgiLCJGb250U2V0dGluZ3MiOnsiJGlkIjoiMTMzOSIsIkZvbnRTaXplIjoxMCwiRm9udE5hbWUiOiJDYWxpYnJpIiwiSXNCb2xkIjp0cnVlLCJJc0l0YWxpYyI6ZmFsc2UsIklzVW5kZXJsaW5lZCI6ZmFsc2UsIlBhcmVudFN0eWxlIjpudWxsfSwiQXV0b1NpemUiOjAsIkZvcmVncm91bmQiOnsiJGlkIjoiMTM0MCIsIkNvbG9yIjp7IiRpZCI6IjEzNDEiLCJBIjoyNTUsIlIiOjAsIkciOjAsIkIiOjB9fSwiTWF4V2lkdGgiOjIwMC4wLCJNYXhIZWlnaHQiOiJJbmZpbml0eSIsIlNtYXJ0Rm9yZWdyb3VuZElzQWN0aXZlIjpmYWxzZSwiSG9yaXpvbnRhbEFsaWdubWVudCI6MiwiVmVydGljYWxBbGlnbm1lbnQiOjAsIlNtYXJ0Rm9yZWdyb3VuZCI6bnVsbCwiQmFja2dyb3VuZEZpbGxUeXBlIjowLCJNYXJnaW4iOnsiJGlkIjoiMTM0MiIsIlRvcCI6MC4wLCJMZWZ0IjowLjAsIlJpZ2h0IjowLjAsIkJvdHRvbSI6MC4wfSwiUGFkZGluZyI6eyIkaWQiOiIxMzQzIiwiVG9wIjowLjAsIkxlZnQiOjAuMCwiUmlnaHQiOjAuMCwiQm90dG9tIjowLjB9LCJCYWNrZ3JvdW5kIjp7IiRpZCI6IjEzNDQiLCJDb2xvciI6eyIkcmVmIjoiMTIzNyJ9fSwiSXNWaXNpYmxlIjp0cnVlLCJXaWR0aCI6MC4wLCJIZWlnaHQiOjAuMCwiQm9yZGVyU3R5bGUiOm51bGwsIlBhcmVudFN0eWxlIjpudWxsfSwiRGF0ZVN0eWxlIjp7IiRpZCI6IjEzNDUiLCJGb250U2V0dGluZ3MiOnsiJGlkIjoiMTM0NiIsIkZvbnRTaXplIjo5LCJGb250TmFtZSI6IkNhbGlicmkiLCJJc0JvbGQiOmZhbHNlLCJJc0l0YWxpYyI6ZmFsc2UsIklzVW5kZXJsaW5lZCI6ZmFsc2UsIlBhcmVudFN0eWxlIjpudWxsfSwiQXV0b1NpemUiOjAsIkZvcmVncm91bmQiOnsiJGlkIjoiMTM0NyIsIkNvbG9yIjp7IiRyZWYiOiI1MiJ9fSwiTWF4V2lkdGgiOjIwMC4wLCJNYXhIZWlnaHQiOiJJbmZpbml0eSIsIlNtYXJ0Rm9yZWdyb3VuZElzQWN0aXZlIjpmYWxzZSwiSG9yaXpvbnRhbEFsaWdubWVudCI6MCwiVmVydGljYWxBbGlnbm1lbnQiOjAsIlNtYXJ0Rm9yZWdyb3VuZCI6bnVsbCwiQmFja2dyb3VuZEZpbGxUeXBlIjowLCJNYXJnaW4iOnsiJGlkIjoiMTM0OCIsIlRvcCI6MC4wLCJMZWZ0IjowLjAsIlJpZ2h0IjowLjAsIkJvdHRvbSI6MC4wfSwiUGFkZGluZyI6eyIkaWQiOiIxMzQ5IiwiVG9wIjowLjAsIkxlZnQiOjAuMCwiUmlnaHQiOjAuMCwiQm90dG9tIjowLjB9LCJCYWNrZ3JvdW5kIjp7IiRpZCI6IjEzNTAiLCJDb2xvciI6eyIkcmVmIjoiMTIzNyJ9fSwiSXNWaXNpYmxlIjp0cnVlLCJXaWR0aCI6MC4wLCJIZWlnaHQiOjAuMCwiQm9yZGVyU3R5bGUiOm51bGwsIlBhcmVudFN0eWxlIjpudWxsfSwiRGF0ZUZvcm1hdCI6eyIkaWQiOiIxMzUx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M1MiIsIkRhdGVQYXJ0SXNWaXNpYmxlIjpmYWxzZSwiVGltZVBhcnRJc1Zpc2libGUiOmZhbHNlfX0sIldlZWtOdW1iZXJpbmciOnsiJGlkIjoiMTM1MyIsIkZvcm1hdCI6MCwiSXNWaXNpYmxlIjpmYWxzZSwiTGFzdEtub3duVmlzaWJpbGl0eVN0YXRlIjpmYWxzZX0sIklzVmlzaWJsZSI6dHJ1ZSwiUGFyZW50U3R5bGUiOm51bGwsIl9leHBsaWNpdGx5U2V0Ijp7IiRpZCI6IjEzNTQ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zNTUiLCJHcmlkbGluZVN0eWxlIjp7IiRpZCI6IjEzNTYiLCJMaW5lQ29sb3IiOnsiJGlkIjoiMTM1NyIsIiR0eXBlIjoiTkxSRS5Db21tb24uRG9tLlNvbGlkQ29sb3JCcnVzaCwgTkxSRS5Db21tb24iLCJDb2xvciI6eyIkaWQiOiIxMzU4IiwiQSI6MzgsIlIiOjkxLCJHIjoxNTUsIkIiOjIxM319LCJMaW5lV2VpZ2h0IjoxLjAsIkxpbmVUeXBlIjowLCJQYXJlbnRTdHlsZSI6bnVsbH0sIk1hcmdpbiI6eyIkaWQiOiIxMzU5IiwiVG9wIjowLjAsIkxlZnQiOjAuMCwiUmlnaHQiOjAuMCwiQm90dG9tIjowLjB9LCJQYWRkaW5nIjp7IiRpZCI6IjEzNjAiLCJUb3AiOjAuMCwiTGVmdCI6MC4wLCJSaWdodCI6MC4wLCJCb3R0b20iOjAuMH0sIkJhY2tncm91bmQiOm51bGwsIklzVmlzaWJsZSI6dHJ1ZSwiV2lkdGgiOjAuMCwiSGVpZ2h0IjowLjAsIkJvcmRlclN0eWxlIjp7IiRpZCI6IjEzNjEiLCJMaW5lQ29sb3IiOm51bGwsIkxpbmVXZWlnaHQiOjAuMCwiTGluZVR5cGUiOjAsIlBhcmVudFN0eWxlIjpudWxsfSwiUGFyZW50U3R5bGUiOm51bGx9LCJBY3Rpdml0eUxpbmVQYW5lbFN0eWxlIjp7IiRpZCI6IjEzNjIiLCJBY3Rpdml0eUxpbmVTdHlsZSI6eyIkaWQiOiIxMzYzIiwiTGluZUNvbG9yIjp7IiRpZCI6IjEzNjQiLCIkdHlwZSI6Ik5MUkUuQ29tbW9uLkRvbS5Tb2xpZENvbG9yQnJ1c2gsIE5MUkUuQ29tbW9uIiwiQ29sb3IiOnsiJGlkIjoiMTM2NSIsIkEiOjM4LCJSIjo5MSwiRyI6MTU1LCJCIjoyMTN9fSwiTGluZVdlaWdodCI6MS4wLCJMaW5lVHlwZSI6MCwiUGFyZW50U3R5bGUiOm51bGx9LCJNYXJnaW4iOnsiJGlkIjoiMTM2NiIsIlRvcCI6MC4wLCJMZWZ0IjowLjAsIlJpZ2h0IjowLjAsIkJvdHRvbSI6MC4wfSwiUGFkZGluZyI6eyIkaWQiOiIxMzY3IiwiVG9wIjowLjAsIkxlZnQiOjAuMCwiUmlnaHQiOjAuMCwiQm90dG9tIjowLjB9LCJCYWNrZ3JvdW5kIjpudWxsLCJJc1Zpc2libGUiOnRydWUsIldpZHRoIjowLjAsIkhlaWdodCI6MC4wLCJCb3JkZXJTdHlsZSI6eyIkaWQiOiIxMzY4IiwiTGluZUNvbG9yIjpudWxsLCJMaW5lV2VpZ2h0IjowLjAsIkxpbmVUeXBlIjowLCJQYXJlbnRTdHlsZSI6bnVsbH0sIlBhcmVudFN0eWxlIjpudWxsfSwiU2hvd0VsYXBzZWRUaW1lR3JhZGllbnRTdHlsZSI6ZmFsc2UsIlRpbWViYW5kUmVzZXJ2ZWRMZWZ0QXJlYVN0eWxlIjp7IiRpZCI6IjEzNjkiLCJBY3Rpdml0eUhlYWRlcldpZHRoIjowLjAsIklzU2V0IjpmYWxzZX0sIkRlZmF1bHRTd2ltbGFuZVN0eWxlIjpudWxsfSwiU2NhbGUiOm51bGwsIlNjYWxlVjIiOnsiJGlkIjoiMTM3MCIsIlN0YXJ0RGF0ZSI6IjAwMDEtMDEtMDFUMDA6MDA6MDAiLCJFbmREYXRlIjoiMjAyMi0wNy0zMFQwMDowMDowMCIsIkF1dG9EYXRlUmFuZ2UiOnRydWUsIldvcmtpbmdEYXlzIjoxMjcsIkZpc2NhbFllYXIiOnsiJGlkIjoiMTM3MSIsIlN0YXJ0TW9udGgiOjEsIlVzZVN0YXJ0aW5nWWVhckZvck51bWJlcmluZyI6dHJ1ZSwiU2hvd0Zpc2NhbFllYXJMYWJlbCI6dHJ1ZX0sIlRvZGF5TWFya2VyVGV4dCI6IlRvZGF5IiwiQXV0b1NjYWxlVHlwZSI6ZmFsc2UsIlRpbWViYW5kU2NhbGVzIjp7IiRpZCI6IjEzNzIiLCJUb3BTY2FsZUxheWVyIjp7IiRpZCI6IjEzNzMiLCJGb3JtYXQiOiJNTU0iLCJUeXBlIjoyfSwiTWlkZGxlU2NhbGVMYXllciI6eyIkaWQiOiIxMzc0IiwiRm9ybWF0IjoidyIsIlR5cGUiOjF9LCJCb3R0b21TY2FsZUxheWVyIjp7IiRpZCI6IjEzNzUiLCJGb3JtYXQiOm51bGwsIlR5cGUiOjB9fX0sIk1pbGVzdG9uZXMiOlt7IiRpZCI6IjEzNzYiLCJEYXRlIjoiMjAyMi0wMS0wMVQwMDowMDowMCIsIlN0eWxlIjp7IiRpZCI6IjEzNzciLCJTaGFwZSI6MiwiQ29ubmVjdG9yTWFyZ2luIjp7IiRyZWYiOiIxMjgzIn0sIkNvbm5lY3RvclN0eWxlIjp7IiRpZCI6IjEzNzgiLCJMaW5lQ29sb3IiOnsiJGlkIjoiMTM3OSIsIiR0eXBlIjoiTkxSRS5Db21tb24uRG9tLlNvbGlkQ29sb3JCcnVzaCwgTkxSRS5Db21tb24iLCJDb2xvciI6eyIkaWQiOiIxMzgwIiwiQSI6MjU1LCJSIjo2OCwiRyI6ODQsIkIiOjEwNn19LCJMaW5lV2VpZ2h0IjoxLjAsIkxpbmVUeXBlIjowLCJQYXJlbnRTdHlsZSI6bnVsbH0sIklzQmVsb3dUaW1lYmFuZCI6ZmFsc2UsIlBvc2l0aW9uT25UYXNrIjowLCJIaWRlRGF0ZSI6ZmFsc2UsIlNoYXBlU2l6ZSI6MSwiU3BhY2luZyI6MS4wLCJQYWRkaW5nIjp7IiRyZWYiOiIxMjg3In0sIlNoYXBlU3R5bGUiOnsiJGlkIjoiMTM4MSIsIk1hcmdpbiI6eyIkcmVmIjoiMTI4OSJ9LCJQYWRkaW5nIjp7IiRyZWYiOiIxMjkwIn0sIkJhY2tncm91bmQiOnsiJGlkIjoiMTM4MiIsIkNvbG9yIjp7IiRpZCI6IjEzODMiLCJBIjoyNTUsIlIiOjE3OCwiRyI6MTQsIkIiOjE4fX0sIklzVmlzaWJsZSI6dHJ1ZSwiV2lkdGgiOjE4LjAsIkhlaWdodCI6MjAuMCwiQm9yZGVyU3R5bGUiOnsiJGlkIjoiMTM4NCIsIkxpbmVDb2xvciI6eyIkcmVmIjoiMTI5NCJ9LCJMaW5lV2VpZ2h0IjowLjAsIkxpbmVUeXBlIjowLCJQYXJlbnRTdHlsZSI6bnVsbH0sIlBhcmVudFN0eWxlIjpudWxsfSwiVGl0bGVTdHlsZSI6eyIkaWQiOiIxMzg1IiwiRm9udFNldHRpbmdzIjp7IiRpZCI6IjEzODYiLCJGb250U2l6ZSI6MTAsIkZvbnROYW1lIjoiQ2FsaWJyaSIsIklzQm9sZCI6dHJ1ZSwiSXNJdGFsaWMiOmZhbHNlLCJJc1VuZGVybGluZWQiOmZhbHNlLCJQYXJlbnRTdHlsZSI6bnVsbH0sIkF1dG9TaXplIjowLCJGb3JlZ3JvdW5kIjp7IiRpZCI6IjEzODciLCJDb2xvciI6eyIkaWQiOiIxMzg4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xMzAwIn0sIlBhZGRpbmciOnsiJHJlZiI6IjEzMDEifSwiQmFja2dyb3VuZCI6eyIkaWQiOiIxMzg5IiwiQ29sb3IiOnsiJGlkIjoiMTM5MCIsIkEiOjAsIlIiOjI1NSwiRyI6MjU1LCJCIjoyNTV9fSwiSXNWaXNpYmxlIjp0cnVlLCJXaWR0aCI6MC4wLCJIZWlnaHQiOjAuMCwiQm9yZGVyU3R5bGUiOnsiJGlkIjoiMTM5MSIsIkxpbmVDb2xvciI6bnVsbCwiTGluZVdlaWdodCI6MC4wLCJMaW5lVHlwZSI6MCwiUGFyZW50U3R5bGUiOm51bGx9LCJQYXJlbnRTdHlsZSI6bnVsbH0sIkRhdGVTdHlsZSI6eyIkaWQiOiIxMzkyIiwiRm9udFNldHRpbmdzIjp7IiRpZCI6IjEzOTMiLCJGb250U2l6ZSI6OSwiRm9udE5hbWUiOiJDYWxpYnJpIiwiSXNCb2xkIjpmYWxzZSwiSXNJdGFsaWMiOmZhbHNlLCJJc1VuZGVybGluZWQiOmZhbHNlLCJQYXJlbnRTdHlsZSI6bnVsbH0sIkF1dG9TaXplIjowLCJGb3JlZ3JvdW5kIjp7IiRpZCI6IjEzOTQiLCJDb2xvciI6eyIkaWQiOiIxMzk1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TMwNyJ9LCJQYWRkaW5nIjp7IiRyZWYiOiIxMzA4In0sIkJhY2tncm91bmQiOnsiJGlkIjoiMTM5NiIsIkNvbG9yIjp7IiRpZCI6IjEzOTciLCJBIjowLCJSIjoyNTUsIkciOjI1NSwiQiI6MjU1fX0sIklzVmlzaWJsZSI6ZmFsc2UsIldpZHRoIjowLjAsIkhlaWdodCI6MC4wLCJCb3JkZXJTdHlsZSI6eyIkaWQiOiIxMzk4IiwiTGluZUNvbG9yIjpudWxsLCJMaW5lV2VpZ2h0IjowLjAsIkxpbmVUeXBlIjowLCJQYXJlbnRTdHlsZSI6bnVsbH0sIlBhcmVudFN0eWxlIjpudWxsfSwiRGF0ZUZvcm1hdCI6eyIkaWQiOiIxMzk5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QwMCIsIkRhdGVQYXJ0SXNWaXNpYmxlIjpmYWxzZSwiVGltZVBhcnRJc1Zpc2libGUiOmZhbHNlfX0sIldlZWtOdW1iZXJpbmciOnsiJGlkIjoiMTQwMSIsIkZvcm1hdCI6MCwiSXNWaXNpYmxlIjpmYWxzZSwiTGFzdEtub3duVmlzaWJpbGl0eVN0YXRlIjpmYWxzZX0sIklzVmlzaWJsZSI6dHJ1ZSwiUGFyZW50U3R5bGUiOm51bGx9LCJJbmRleCI6MCwiUGVyY2VudGFnZUNvbXBsZXRlIjpudWxsLCJQb3NpdGlvbiI6eyJSYXRpbyI6MC4wLCJJc0N1c3RvbSI6ZmFsc2V9LCJEYXRlRm9ybWF0Ijp7IiRyZWYiOiIxMzk5In0sIldlZWtOdW1iZXJpbmciOnsiJGlkIjoiMTQwMiIsIkZvcm1hdCI6MCwiSXNWaXNpYmxlIjpmYWxzZSwiTGFzdEtub3duVmlzaWJpbGl0eVN0YXRlIjpmYWxzZX0sIlJlbGF0ZWRUYXNrSWQiOiIwMDAwMDAwMC0wMDAwLTAwMDAtMDAwMC0wMDAwMDAwMDAwMDAiLCJJZCI6ImE1NWQ0Y2VlLTg0YzUtNDhhMS1iYTUxLWYzN2YwN2Y4MDc3MyIsIkltcG9ydElkIjpudWxsLCJUaXRsZSI6IktuZWUgc3VyZ2VyeSIsIk5vdGUiOm51bGwsIkh5cGVybGluayI6eyIkaWQiOiIxNDAzIiwiQWRkcmVzcyI6IiIsIlN1YkFkZHJlc3MiOiIifSwiSXNDaGFuZ2VkIjpmYWxzZSwiSXNOZXciOmZhbHNlfSx7IiRpZCI6IjE0MDQiLCJEYXRlIjoiMjAyMi0wNi0zMFQwMDowMDowMCIsIlN0eWxlIjp7IiRpZCI6IjE0MDUiLCJTaGFwZSI6MTgsIkNvbm5lY3Rvck1hcmdpbiI6eyIkcmVmIjoiMTI4MyJ9LCJDb25uZWN0b3JTdHlsZSI6eyIkaWQiOiIxNDA2IiwiTGluZUNvbG9yIjp7IiRpZCI6IjE0MDciLCIkdHlwZSI6Ik5MUkUuQ29tbW9uLkRvbS5Tb2xpZENvbG9yQnJ1c2gsIE5MUkUuQ29tbW9uIiwiQ29sb3IiOnsiJGlkIjoiMTQwOCIsIkEiOjI1NSwiUiI6NjgsIkciOjg0LCJCIjoxMDZ9fSwiTGluZVdlaWdodCI6MS4wLCJMaW5lVHlwZSI6MCwiUGFyZW50U3R5bGUiOm51bGx9LCJJc0JlbG93VGltZWJhbmQiOmZhbHNlLCJQb3NpdGlvbk9uVGFzayI6MCwiSGlkZURhdGUiOmZhbHNlLCJTaGFwZVNpemUiOjEsIlNwYWNpbmciOjEuMCwiUGFkZGluZyI6eyIkcmVmIjoiMTI4NyJ9LCJTaGFwZVN0eWxlIjp7IiRpZCI6IjE0MDkiLCJNYXJnaW4iOnsiJHJlZiI6IjEyODkifSwiUGFkZGluZyI6eyIkcmVmIjoiMTI5MCJ9LCJCYWNrZ3JvdW5kIjp7IiRpZCI6IjE0MTAiLCJDb2xvciI6eyIkaWQiOiIxNDExIiwiQSI6MjU1LCJSIjoyNiwiRyI6MTcwLCJCIjo2Nn19LCJJc1Zpc2libGUiOnRydWUsIldpZHRoIjoxOC4wLCJIZWlnaHQiOjIwLjAsIkJvcmRlclN0eWxlIjp7IiRpZCI6IjE0MTIiLCJMaW5lQ29sb3IiOnsiJHJlZiI6IjEyOTQifSwiTGluZVdlaWdodCI6MC4wLCJMaW5lVHlwZSI6MCwiUGFyZW50U3R5bGUiOm51bGx9LCJQYXJlbnRTdHlsZSI6bnVsbH0sIlRpdGxlU3R5bGUiOnsiJGlkIjoiMTQxMyIsIkZvbnRTZXR0aW5ncyI6eyIkaWQiOiIxNDE0IiwiRm9udFNpemUiOjEwLCJGb250TmFtZSI6IkNhbGlicmkiLCJJc0JvbGQiOnRydWUsIklzSXRhbGljIjpmYWxzZSwiSXNVbmRlcmxpbmVkIjpmYWxzZSwiUGFyZW50U3R5bGUiOm51bGx9LCJBdXRvU2l6ZSI6MCwiRm9yZWdyb3VuZCI6eyIkcmVmIjoiMTI5OCJ9LCJNYXhXaWR0aCI6MjAwLjAsIk1heEhlaWdodCI6IkluZmluaXR5IiwiU21hcnRGb3JlZ3JvdW5kSXNBY3RpdmUiOmZhbHNlLCJIb3Jpem9udGFsQWxpZ25tZW50IjoyLCJWZXJ0aWNhbEFsaWdubWVudCI6MCwiU21hcnRGb3JlZ3JvdW5kIjpudWxsLCJCYWNrZ3JvdW5kRmlsbFR5cGUiOjAsIk1hcmdpbiI6eyIkcmVmIjoiMTMwMCJ9LCJQYWRkaW5nIjp7IiRyZWYiOiIxMzAxIn0sIkJhY2tncm91bmQiOnsiJHJlZiI6IjEzMDIifSwiSXNWaXNpYmxlIjp0cnVlLCJXaWR0aCI6MC4wLCJIZWlnaHQiOjAuMCwiQm9yZGVyU3R5bGUiOnsiJGlkIjoiMTQxNSIsIkxpbmVDb2xvciI6bnVsbCwiTGluZVdlaWdodCI6MC4wLCJMaW5lVHlwZSI6MCwiUGFyZW50U3R5bGUiOm51bGx9LCJQYXJlbnRTdHlsZSI6bnVsbH0sIkRhdGVTdHlsZSI6eyIkaWQiOiIxNDE2IiwiRm9udFNldHRpbmdzIjp7IiRpZCI6IjE0MTciLCJGb250U2l6ZSI6OSwiRm9udE5hbWUiOiJDYWxpYnJpIiwiSXNCb2xkIjpmYWxzZSwiSXNJdGFsaWMiOmZhbHNlLCJJc1VuZGVybGluZWQiOmZhbHNlLCJQYXJlbnRTdHlsZSI6bnVsbH0sIkF1dG9TaXplIjowLCJGb3JlZ3JvdW5kIjp7IiRyZWYiOiIxMzA1In0sIk1heFdpZHRoIjoyMDAuMCwiTWF4SGVpZ2h0IjoiSW5maW5pdHkiLCJTbWFydEZvcmVncm91bmRJc0FjdGl2ZSI6ZmFsc2UsIkhvcml6b250YWxBbGlnbm1lbnQiOjIsIlZlcnRpY2FsQWxpZ25tZW50IjowLCJTbWFydEZvcmVncm91bmQiOm51bGwsIkJhY2tncm91bmRGaWxsVHlwZSI6MCwiTWFyZ2luIjp7IiRyZWYiOiIxMzA3In0sIlBhZGRpbmciOnsiJHJlZiI6IjEzMDgifSwiQmFja2dyb3VuZCI6eyIkcmVmIjoiMTMwOSJ9LCJJc1Zpc2libGUiOmZhbHNlLCJXaWR0aCI6MC4wLCJIZWlnaHQiOjAuMCwiQm9yZGVyU3R5bGUiOnsiJGlkIjoiMTQxOCIsIkxpbmVDb2xvciI6bnVsbCwiTGluZVdlaWdodCI6MC4wLCJMaW5lVHlwZSI6MCwiUGFyZW50U3R5bGUiOm51bGx9LCJQYXJlbnRTdHlsZSI6bnVsbH0sIkRhdGVGb3JtYXQiOnsiJHJlZiI6IjEzMTAifSwiV2Vla051bWJlcmluZyI6eyIkaWQiOiIxNDE5IiwiRm9ybWF0IjowLCJJc1Zpc2libGUiOmZhbHNlLCJMYXN0S25vd25WaXNpYmlsaXR5U3RhdGUiOmZhbHNlfSwiSXNWaXNpYmxlIjp0cnVlLCJQYXJlbnRTdHlsZSI6bnVsbH0sIkluZGV4IjoxLCJQZXJjZW50YWdlQ29tcGxldGUiOm51bGwsIlBvc2l0aW9uIjp7IlJhdGlvIjowLjAsIklzQ3VzdG9tIjpmYWxzZX0sIkRhdGVGb3JtYXQiOnsiJHJlZiI6IjEzMTAifSwiV2Vla051bWJlcmluZyI6eyIkaWQiOiIxNDIwIiwiRm9ybWF0IjowLCJJc1Zpc2libGUiOmZhbHNlLCJMYXN0S25vd25WaXNpYmlsaXR5U3RhdGUiOmZhbHNlfSwiUmVsYXRlZFRhc2tJZCI6IjAwMDAwMDAwLTAwMDAtMDAwMC0wMDAwLTAwMDAwMDAwMDAwMCIsIklkIjoiZTQ2NTU2Y2UtMGU4My00NzYyLTg2MTQtZGU1OWVlNDViNTUxIiwiSW1wb3J0SWQiOm51bGwsIlRpdGxlIjoiRnVsbCByZWNvdmVyeSIsIk5vdGUiOm51bGwsIkh5cGVybGluayI6eyIkaWQiOiIxNDIxIiwiQWRkcmVzcyI6IiIsIlN1YkFkZHJlc3MiOiIifSwiSXNDaGFuZ2VkIjpmYWxzZSwiSXNOZXciOmZhbHNlfV0sIlRhc2tzIjpbXSwiU3dpbWxhbmVzIjpbXSwiTXNQcm9qZWN0SXRlbXNUcmVlIjp7IiRpZCI6IjE0MjIiLCJSb290Ijp7IkltcG9ydElkIjpudWxsLCJJc0ltcG9ydGVkIjpmYWxzZSwiQ2hpbGRyZW4iOltdfX0sIk1ldGFkYXRhIjp7IiRpZCI6IjE0MjMiLCJTb3VyY2VUZW1wbGF0ZSI6IntcIiRpZFwiOlwiMVwiLFwiSWRcIjpcImNjMjZmODYzLTI3Y2UtNDgwZS1hNTg5LWIzZjEyZjJkNmViMFwiLFwiQ3VsdHVyZUluZm9OYW1lXCI6XCJlbi1VU1wiLFwiVmVyc2lvblwiOntcIiRpZFwiOlwiMlwiLFwiVGVtcGxhdGVEb21WZXJzaW9uXCI6XCIxLjIuMFwifSxcIkVmZmVjdFwiOjEsXCJTdHlsZVwiOntcIiRpZFwiOlwiM1wiLFwiVGltZWJhbmRTdHlsZVwiOntcIiRpZFwiOlwiNFwiLFwiU2NhbGVNYXJraW5nXCI6MSxcIlNoYXBlXCI6MTAsXCJTaGFwZVN0eWxlXCI6e1wiJGlkXCI6XCI1XCIsXCJNYXJnaW5cIjp7XCIkaWRcIjpcIjZcIixcIlRvcFwiOjAuMCxcIkxlZnRcIjoxMC4wLFwiUmlnaHRcIjoxMC4wLFwiQm90dG9tXCI6MC4wfSxcIlBhZGRpbmdcIjp7XCIkaWRcIjpcIjdcIixcIlRvcFwiOjMuMCxcIkxlZnRcIjowLjAsXCJSaWdodFwiOjAuMCxcIkJvdHRvbVwiOjMuMH0sXCJCYWNrZ3JvdW5kXCI6e1wiJGlkXCI6XCI4XCIsXCJDb2xvclwiOntcIiRpZFwiOlwiOVwiLFwiQVwiOjI1NSxcIlJcIjo2OCxcIkdcIjo4NCxcIkJcIjoxMDZ9fSxcIklzVmlzaWJsZVwiOnRydWUsXCJXaWR0aFwiOjg1OC4wLFwiSGVpZ2h0XCI6MjAuMCxcIkJvcmRlclN0eWxlXCI6e1wiJGlkXCI6XCIxMFwiLFwiTGluZUNvbG9yXCI6e1wiJGlkXCI6XCIxMVwiLFwiJHR5cGVcIjpcIk5MUkUuQ29tbW9uLkRvbS5Tb2xpZENvbG9yQnJ1c2gsIE5MUkUuQ29tbW9uXCIsXCJDb2xvclwiOntcIiRpZFwiOlwiMTJcIixcIkFcIjoyNTUsXCJSXCI6MjU1LFwiR1wiOjAsXCJCXCI6MH19LFwiTGluZVdlaWdodFwiOjAuMCxcIkxpbmVUeXBlXCI6MH19LFwiTWlkZGxlVGllclNoYXBlU3R5bGVcIjp7XCIkaWRcIjpcIjEzXCIsXCJNYXJnaW5cIjp7XCIkaWRcIjpcIjE0XCIsXCJUb3BcIjowLjAsXCJMZWZ0XCI6MTAuMCxcIlJpZ2h0XCI6MTAuMCxcIkJvdHRvbVwiOjAuMH0sXCJQYWRkaW5nXCI6e1wiJGlkXCI6XCIxNVwiLFwiVG9wXCI6My4wLFwiTGVmdFwiOjAuMCxcIlJpZ2h0XCI6MC4wLFwiQm90dG9tXCI6My4wfSxcIkJhY2tncm91bmRcIjp7XCIkaWRcIjpcIjE2XCIsXCJDb2xvclwiOntcIiRpZFwiOlwiMTdcIixcIkFcIjoyNTUsXCJSXCI6NjgsXCJHXCI6ODQsXCJCXCI6MTA2fX0sXCJJc1Zpc2libGVcIjp0cnVlLFwiV2lkdGhcIjo4NTguMCxcIkhlaWdodFwiOjIwLjAsXCJCb3JkZXJTdHlsZVwiOntcIiRpZFwiOlwiMThcIixcIkxpbmVDb2xvclwiOntcIiRpZFwiOlwiMTlcIixcIiR0eXBlXCI6XCJOTFJFLkNvbW1vbi5Eb20uU29saWRDb2xvckJydXNoLCBOTFJFLkNvbW1vblwiLFwiQ29sb3JcIjp7XCIkaWRcIjpcIjIwXCIsXCJBXCI6MjU1LFwiUlwiOjI1NSxcIkdcIjowLFwiQlwiOjB9fSxcIkxpbmVXZWlnaHRcIjowLjAsXCJMaW5lVHlwZVwiOjB9fSxcIkJvdHRvbVRpZXJTaGFwZVN0eWxlXCI6e1wiJGlkXCI6XCIyMVwiLFwiTWFyZ2luXCI6e1wiJGlkXCI6XCIyMlwiLFwiVG9wXCI6MC4wLFwiTGVmdFwiOjEwLjAsXCJSaWdodFwiOjEwLjAsXCJCb3R0b21cIjowLjB9LFwiUGFkZGluZ1wiOntcIiRpZFwiOlwiMjNcIixcIlRvcFwiOjMuMCxcIkxlZnRcIjowLjAsXCJSaWdodFwiOjAuMCxcIkJvdHRvbVwiOjMuMH0sXCJCYWNrZ3JvdW5kXCI6e1wiJGlkXCI6XCIyNFwiLFwiQ29sb3JcIjp7XCIkaWRcIjpcIjI1XCIsXCJBXCI6MjU1LFwiUlwiOjY4LFwiR1wiOjg0LFwiQlwiOjEwNn19LFwiSXNWaXNpYmxlXCI6dHJ1ZSxcIldpZHRoXCI6ODU4LjAsXCJIZWlnaHRcIjoyMC4wLFwiQm9yZGVyU3R5bGVcIjp7XCIkaWRcIjpcIjI2XCIsXCJMaW5lQ29sb3JcIjp7XCIkaWRcIjpcIjI3XCIsXCIkdHlwZVwiOlwiTkxSRS5Db21tb24uRG9tLlNvbGlkQ29sb3JCcnVzaCwgTkxSRS5Db21tb25cIixcIkNvbG9yXCI6e1wiJGlkXCI6XCIyOFwiLFwiQVwiOjI1NSxcIlJcIjoyNTUsXCJHXCI6MCxcIkJcIjowfX0sXCJMaW5lV2VpZ2h0XCI6MC4wLFwiTGluZVR5cGVcIjowfX0sXCJSaWdodEVuZENhcHNTdHlsZVwiOntcIiRpZFwiOlwiMjlcIixcIkZvbnRTZXR0aW5nc1wiOntcIiRpZFwiOlwiMzBcIixcIkZvbnRTaXplXCI6MTgsXCJGb250TmFtZVwiOlwiQ2FsaWJyaVwiLFwiSXNCb2xkXCI6dHJ1ZSxcIklzSXRhbGljXCI6ZmFsc2UsXCJJc1VuZGVybGluZWRcIjpmYWxzZX0sXCJBdXRvU2l6ZVwiOjAsXCJGb3JlZ3JvdW5kXCI6e1wiJGlkXCI6XCIzMVwiLFwiQ29sb3JcIjp7XCIkaWRcIjpcIjMy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MzXCIsXCJUb3BcIjowLjAsXCJMZWZ0XCI6MC4wLFwiUmlnaHRcIjoyMC4wLFwiQm90dG9tXCI6MC4wfSxcIlBhZGRpbmdcIjp7XCIkaWRcIjpcIjM0XCIsXCJUb3BcIjowLjAsXCJMZWZ0XCI6MC4wLFwiUmlnaHRcIjowLjAsXCJCb3R0b21cIjowLjB9LFwiQmFja2dyb3VuZFwiOntcIiRpZFwiOlwiMzVcIixcIkNvbG9yXCI6e1wiJGlkXCI6XCIzNlwiLFwiQVwiOjAsXCJSXCI6MCxcIkdcIjowLFwiQlwiOjB9fSxcIklzVmlzaWJsZVwiOnRydWUsXCJXaWR0aFwiOjAuMCxcIkhlaWdodFwiOjAuMCxcIkJvcmRlclN0eWxlXCI6bnVsbH0sXCJMZWZ0RW5kQ2Fwc1N0eWxlXCI6e1wiJGlkXCI6XCIzN1wiLFwiRm9udFNldHRpbmdzXCI6e1wiJGlkXCI6XCIzOFwiLFwiRm9udFNpemVcIjoxOCxcIkZvbnROYW1lXCI6XCJDYWxpYnJpXCIsXCJJc0JvbGRcIjp0cnVlLFwiSXNJdGFsaWNcIjpmYWxzZSxcIklzVW5kZXJsaW5lZFwiOmZhbHNlfSxcIkF1dG9TaXplXCI6MCxcIkZvcmVncm91bmRcIjp7XCIkaWRcIjpcIjM5XCIsXCJDb2xvclwiOntcIiRpZFwiOlwiNDB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NDFcIixcIlRvcFwiOjAuMCxcIkxlZnRcIjoyMC4wLFwiUmlnaHRcIjowLjAsXCJCb3R0b21cIjowLjB9LFwiUGFkZGluZ1wiOntcIiRpZFwiOlwiNDJcIixcIlRvcFwiOjAuMCxcIkxlZnRcIjowLjAsXCJSaWdodFwiOjAuMCxcIkJvdHRvbVwiOjAuMH0sXCJCYWNrZ3JvdW5kXCI6e1wiJGlkXCI6XCI0M1wiLFwiQ29sb3JcIjp7XCIkcmVmXCI6XCIzNlwifX0sXCJJc1Zpc2libGVcIjpmYWxzZSxcIldpZHRoXCI6MC4wLFwiSGVpZ2h0XCI6MC4wLFwiQm9yZGVyU3R5bGVcIjpudWxsfSxcIlRvZGF5VGV4dFN0eWxlXCI6e1wiJGlkXCI6XCI0NFwiLFwiRm9udFNldHRpbmdzXCI6e1wiJGlkXCI6XCI0NVwiLFwiRm9udFNpemVcIjoxMixcIkZvbnROYW1lXCI6XCJDYWxpYnJpXCIsXCJJc0JvbGRcIjpmYWxzZSxcIklzSXRhbGljXCI6ZmFsc2UsXCJJc1VuZGVybGluZWRcIjpmYWxzZX0sXCJBdXRvU2l6ZVwiOjAsXCJGb3JlZ3JvdW5kXCI6e1wiJGlkXCI6XCI0NlwiLFwiQ29sb3JcIjp7XCIkaWRcIjpcIjQ3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Q4XCIsXCJUb3BcIjowLjAsXCJMZWZ0XCI6MC4wLFwiUmlnaHRcIjowLjAsXCJCb3R0b21cIjowLjB9LFwiUGFkZGluZ1wiOntcIiRpZFwiOlwiNDlcIixcIlRvcFwiOjAuMCxcIkxlZnRcIjowLjAsXCJSaWdodFwiOjAuMCxcIkJvdHRvbVwiOjAuMH0sXCJCYWNrZ3JvdW5kXCI6e1wiJGlkXCI6XCI1MFwiLFwiQ29sb3JcIjp7XCIkcmVmXCI6XCIzNlwifX0sXCJJc1Zpc2libGVcIjp0cnVlLFwiV2lkdGhcIjowLjAsXCJIZWlnaHRcIjowLjAsXCJCb3JkZXJTdHlsZVwiOm51bGx9LFwiVG9kYXlNYXJrZXJTdHlsZVwiOntcIiRpZFwiOlwiNTFcIixcIk1hcmdpblwiOntcIiRpZFwiOlwiNTJcIixcIlRvcFwiOjAuMCxcIkxlZnRcIjowLjAsXCJSaWdodFwiOjAuMCxcIkJvdHRvbVwiOjAuMH0sXCJQYWRkaW5nXCI6e1wiJGlkXCI6XCI1M1wiLFwiVG9wXCI6MC4wLFwiTGVmdFwiOjAuMCxcIlJpZ2h0XCI6MC4wLFwiQm90dG9tXCI6MC4wfSxcIkJhY2tncm91bmRcIjp7XCIkaWRcIjpcIjU0XCIsXCJDb2xvclwiOntcIiRpZFwiOlwiNTVcIixcIkFcIjoyNTUsXCJSXCI6MjU1LFwiR1wiOjAsXCJCXCI6MH19LFwiSXNWaXNpYmxlXCI6dHJ1ZSxcIldpZHRoXCI6MC4wLFwiSGVpZ2h0XCI6MC4wLFwiQm9yZGVyU3R5bGVcIjpudWxsfSxcIlNjYWxlU3R5bGVcIjp7XCIkaWRcIjpcIjU2XCIsXCJTaG93U2VnbWVudFNlcGFyYXRvcnNcIjpmYWxzZSxcIlNlZ21lbnRTZXBhcmF0b3JPcGFjaXR5XCI6MzAsXCJTaGFwZVwiOjMsXCJIYXNCZWVuVmlzaWJsZUJlZm9yZVwiOnRydWUsXCJGb250U2V0dGluZ3NcIjp7XCIkaWRcIjpcIjU3XCIsXCJGb250U2l6ZVwiOjEyLFwiRm9udE5hbWVcIjpcIkNhbGlicmlcIixcIklzQm9sZFwiOmZhbHNlLFwiSXNJdGFsaWNcIjpmYWxzZSxcIklzVW5kZXJsaW5lZFwiOmZhbHNlfSxcIkF1dG9TaXplXCI6MCxcIkZvcmVncm91bmRcIjp7XCIkaWRcIjpcIjU4XCIsXCJDb2xvclwiOntcIiRpZFwiOlwiNTl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BcIixcIlRvcFwiOjAuMCxcIkxlZnRcIjo1LjAsXCJSaWdodFwiOjAuMCxcIkJvdHRvbVwiOjAuMH0sXCJQYWRkaW5nXCI6e1wiJGlkXCI6XCI2MVwiLFwiVG9wXCI6MC4wLFwiTGVmdFwiOjAuMCxcIlJpZ2h0XCI6MC4wLFwiQm90dG9tXCI6MC4wfSxcIkJhY2tncm91bmRcIjp7XCIkaWRcIjpcIjYyXCIsXCJDb2xvclwiOntcIiRyZWZcIjpcIjM2XCJ9fSxcIklzVmlzaWJsZVwiOnRydWUsXCJXaWR0aFwiOjAuMCxcIkhlaWdodFwiOjAuMCxcIkJvcmRlclN0eWxlXCI6bnVsbH0sXCJNaWRkbGVUaWVyU2NhbGVTdHlsZVwiOntcIiRpZFwiOlwiNjNcIixcIlNob3dTZWdtZW50U2VwYXJhdG9yc1wiOmZhbHNlLFwiU2VnbWVudFNlcGFyYXRvck9wYWNpdHlcIjozMCxcIlNoYXBlXCI6MyxcIkhhc0JlZW5WaXNpYmxlQmVmb3JlXCI6ZmFsc2UsXCJGb250U2V0dGluZ3NcIjp7XCIkaWRcIjpcIjY0XCIsXCJGb250U2l6ZVwiOjEyLFwiRm9udE5hbWVcIjpcIkNhbGlicmlcIixcIklzQm9sZFwiOmZhbHNlLFwiSXNJdGFsaWNcIjpmYWxzZSxcIklzVW5kZXJsaW5lZFwiOmZhbHNlfSxcIkF1dG9TaXplXCI6MCxcIkZvcmVncm91bmRcIjp7XCIkaWRcIjpcIjY1XCIsXCJDb2xvclwiOntcIiRpZFwiOlwiNjZ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dcIixcIlRvcFwiOjAuMCxcIkxlZnRcIjo1LjAsXCJSaWdodFwiOjAuMCxcIkJvdHRvbVwiOjAuMH0sXCJQYWRkaW5nXCI6e1wiJGlkXCI6XCI2OFwiLFwiVG9wXCI6MC4wLFwiTGVmdFwiOjAuMCxcIlJpZ2h0XCI6MC4wLFwiQm90dG9tXCI6MC4wfSxcIkJhY2tncm91bmRcIjp7XCIkaWRcIjpcIjY5XCIsXCJDb2xvclwiOntcIiRpZFwiOlwiNzBcIixcIkFcIjowLFwiUlwiOjAsXCJHXCI6MCxcIkJcIjowfX0sXCJJc1Zpc2libGVcIjpmYWxzZSxcIldpZHRoXCI6MC4wLFwiSGVpZ2h0XCI6MC4wLFwiQm9yZGVyU3R5bGVcIjpudWxsfSxcIkJvdHRvbVRpZXJTY2FsZVN0eWxlXCI6e1wiJGlkXCI6XCI3MVwiLFwiU2hvd1NlZ21lbnRTZXBhcmF0b3JzXCI6ZmFsc2UsXCJTZWdtZW50U2VwYXJhdG9yT3BhY2l0eVwiOjMwLFwiU2hhcGVcIjozLFwiSGFzQmVlblZpc2libGVCZWZvcmVcIjpmYWxzZSxcIkZvbnRTZXR0aW5nc1wiOntcIiRpZFwiOlwiNzJcIixcIkZvbnRTaXplXCI6MTIsXCJGb250TmFtZVwiOlwiQ2FsaWJyaVwiLFwiSXNCb2xkXCI6ZmFsc2UsXCJJc0l0YWxpY1wiOmZhbHNlLFwiSXNVbmRlcmxpbmVkXCI6ZmFsc2V9LFwiQXV0b1NpemVcIjowLFwiRm9yZWdyb3VuZFwiOntcIiRpZFwiOlwiNzNcIixcIkNvbG9yXCI6e1wiJGlkXCI6XCI3NF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3NVwiLFwiVG9wXCI6MC4wLFwiTGVmdFwiOjUuMCxcIlJpZ2h0XCI6MC4wLFwiQm90dG9tXCI6MC4wfSxcIlBhZGRpbmdcIjp7XCIkaWRcIjpcIjc2XCIsXCJUb3BcIjowLjAsXCJMZWZ0XCI6MC4wLFwiUmlnaHRcIjowLjAsXCJCb3R0b21cIjowLjB9LFwiQmFja2dyb3VuZFwiOntcIiRpZFwiOlwiNzdcIixcIkNvbG9yXCI6e1wiJGlkXCI6XCI3OFwiLFwiQVwiOjAsXCJSXCI6MCxcIkdcIjowLFwiQlwiOjB9fSxcIklzVmlzaWJsZVwiOmZhbHNlLFwiV2lkdGhcIjowLjAsXCJIZWlnaHRcIjowLjAsXCJCb3JkZXJTdHlsZVwiOm51bGx9LFwiU2luZ2xlU2NhbGVTaGFwZVN0eWxlXCI6bnVsbCxcIkVsYXBzZWRUaW1lQmFja2dyb3VuZFwiOntcIiRpZFwiOlwiNzlcIixcIkNvbG9yXCI6e1wiJGlkXCI6XCI4MFwiLFwiQVwiOjE5MSxcIlJcIjoyNTUsXCJHXCI6MCxcIkJcIjowfX0sXCJBcHBlbmRZZWFyT25ZZWFyQ2hhbmdlXCI6ZmFsc2UsXCJFbGFwc2VkVGltZUZvcm1hdFwiOjIsXCJUb2RheU1hcmtlclBvc2l0aW9uXCI6MyxcIlF1aWNrUG9zaXRpb25cIjoyLFwiQWJzb2x1dGVQb3NpdGlvblwiOjQwNS4wLFwiTWFyZ2luXCI6e1wiJGlkXCI6XCI4MVwiLFwiVG9wXCI6MC4wLFwiTGVmdFwiOjEwLjAsXCJSaWdodFwiOjEwLjAsXCJCb3R0b21cIjowLjB9LFwiUGFkZGluZ1wiOntcIiRpZFwiOlwiODJcIixcIlRvcFwiOjAuMCxcIkxlZnRcIjowLjAsXCJSaWdodFwiOjAuMCxcIkJvdHRvbVwiOjAuMH0sXCJCYWNrZ3JvdW5kXCI6e1wiJGlkXCI6XCI4M1wiLFwiQ29sb3JcIjp7XCIkaWRcIjpcIjg0XCIsXCJBXCI6MjU1LFwiUlwiOjQ3LFwiR1wiOjU0LFwiQlwiOjE1M319LFwiSXNWaXNpYmxlXCI6dHJ1ZSxcIldpZHRoXCI6MC4wLFwiSGVpZ2h0XCI6MC4wLFwiQm9yZGVyU3R5bGVcIjpudWxsfSxcIkRlZmF1bHRNaWxlc3RvbmVTdHlsZVwiOntcIiRpZFwiOlwiODVcIixcIlNoYXBlXCI6MixcIkNvbm5lY3Rvck1hcmdpblwiOntcIiRpZFwiOlwiODZcIixcIlRvcFwiOjAuMCxcIkxlZnRcIjoyLjAsXCJSaWdodFwiOjIuMCxcIkJvdHRvbVwiOjAuMH0sXCJDb25uZWN0b3JTdHlsZVwiOntcIiRpZFwiOlwiODdcIixcIkxpbmVDb2xvclwiOntcIiRpZFwiOlwiODhcIixcIiR0eXBlXCI6XCJOTFJFLkNvbW1vbi5Eb20uU29saWRDb2xvckJydXNoLCBOTFJFLkNvbW1vblwiLFwiQ29sb3JcIjp7XCIkaWRcIjpcIjg5XCIsXCJBXCI6MTI3LFwiUlwiOjc5LFwiR1wiOjEyOSxcIkJcIjoxODl9fSxcIkxpbmVXZWlnaHRcIjoxLjAsXCJMaW5lVHlwZVwiOjB9LFwiSXNCZWxvd1RpbWViYW5kXCI6ZmFsc2UsXCJIaWRlRGF0ZVwiOmZhbHNlLFwiU2hhcGVTaXplXCI6MSxcIlNwYWNpbmdcIjoyLjAsXCJQYWRkaW5nXCI6e1wiJGlkXCI6XCI5MFwiLFwiVG9wXCI6Ny4wLFwiTGVmdFwiOjMuMCxcIlJpZ2h0XCI6MC4wLFwiQm90dG9tXCI6Mi4wfSxcIlBvc2l0aW9uXCI6bnVsbCxcIlBvc2l0aW9uT25UYXNrXCI6MCxcIlNoYXBlU3R5bGVcIjp7XCIkaWRcIjpcIjkxXCIsXCJNYXJnaW5cIjp7XCIkaWRcIjpcIjkyXCIsXCJUb3BcIjowLjAsXCJMZWZ0XCI6MC4wLFwiUmlnaHRcIjowLjAsXCJCb3R0b21cIjowLjB9LFwiUGFkZGluZ1wiOntcIiRpZFwiOlwiOTNcIixcIlRvcFwiOjAuMCxcIkxlZnRcIjowLjAsXCJSaWdodFwiOjAuMCxcIkJvdHRvbVwiOjAuMH0sXCJCYWNrZ3JvdW5kXCI6e1wiJGlkXCI6XCI5NFwiLFwiQ29sb3JcIjp7XCIkaWRcIjpcIjk1XCIsXCJBXCI6MjU1LFwiUlwiOjAsXCJHXCI6MTE0LFwiQlwiOjE4OH19LFwiSXNWaXNpYmxlXCI6dHJ1ZSxcIldpZHRoXCI6MTMuMCxcIkhlaWdodFwiOjEzLjAsXCJCb3JkZXJTdHlsZVwiOntcIiRpZFwiOlwiOTZcIixcIkxpbmVDb2xvclwiOntcIiRpZFwiOlwiOTdcIixcIiR0eXBlXCI6XCJOTFJFLkNvbW1vbi5Eb20uU29saWRDb2xvckJydXNoLCBOTFJFLkNvbW1vblwiLFwiQ29sb3JcIjp7XCIkaWRcIjpcIjk4XCIsXCJBXCI6MjU1LFwiUlwiOjI1NSxcIkdcIjowLFwiQlwiOjB9fSxcIkxpbmVXZWlnaHRcIjowLjAsXCJMaW5lVHlwZVwiOjB9fSxcIlRpdGxlU3R5bGVcIjp7XCIkaWRcIjpcIjk5XCIsXCJGb250U2V0dGluZ3NcIjp7XCIkaWRcIjpcIjEwMFwiLFwiRm9udFNpemVcIjoxMSxcIkZvbnROYW1lXCI6XCJDYWxpYnJpXCIsXCJJc0JvbGRcIjp0cnVlLFwiSXNJdGFsaWNcIjpmYWxzZSxcIklzVW5kZXJsaW5lZFwiOmZhbHNlfSxcIkF1dG9TaXplXCI6MCxcIkZvcmVncm91bmRcIjp7XCIkaWRcIjpcIjEwMVwiLFwiQ29sb3JcIjp7XCIkaWRcIjpcIjEwMl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xMDNcIixcIlRvcFwiOjAuMCxcIkxlZnRcIjowLjAsXCJSaWdodFwiOjAuMCxcIkJvdHRvbVwiOjAuMH0sXCJQYWRkaW5nXCI6e1wiJGlkXCI6XCIxMDRcIixcIlRvcFwiOjAuMCxcIkxlZnRcIjowLjAsXCJSaWdodFwiOjAuMCxcIkJvdHRvbVwiOjAuMH0sXCJCYWNrZ3JvdW5kXCI6e1wiJGlkXCI6XCIxMDVcIixcIkNvbG9yXCI6e1wiJHJlZlwiOlwiMzZcIn19LFwiSXNWaXNpYmxlXCI6dHJ1ZSxcIldpZHRoXCI6MC4wLFwiSGVpZ2h0XCI6MC4wLFwiQm9yZGVyU3R5bGVcIjpudWxsfSxcIkRhdGVTdHlsZVwiOntcIiRpZFwiOlwiMTA2XCIsXCJGb250U2V0dGluZ3NcIjp7XCIkaWRcIjpcIjEwN1wiLFwiRm9udFNpemVcIjoxMCxcIkZvbnROYW1lXCI6XCJDYWxpYnJpXCIsXCJJc0JvbGRcIjpmYWxzZSxcIklzSXRhbGljXCI6ZmFsc2UsXCJJc1VuZGVybGluZWRcIjpmYWxzZX0sXCJBdXRvU2l6ZVwiOjAsXCJGb3JlZ3JvdW5kXCI6e1wiJGlkXCI6XCIxMDhcIixcIkNvbG9yXCI6e1wiJGlkXCI6XCIxMDl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ExMFwiLFwiVG9wXCI6MC4wLFwiTGVmdFwiOjAuMCxcIlJpZ2h0XCI6MC4wLFwiQm90dG9tXCI6MC4wfSxcIlBhZGRpbmdcIjp7XCIkaWRcIjpcIjExMVwiLFwiVG9wXCI6MC4wLFwiTGVmdFwiOjAuMCxcIlJpZ2h0XCI6MC4wLFwiQm90dG9tXCI6MC4wfSxcIkJhY2tncm91bmRcIjp7XCIkaWRcIjpcIjExMlwiLFwiQ29sb3JcIjp7XCIkcmVmXCI6XCIzNlwifX0sXCJJc1Zpc2libGVcIjp0cnVlLFwiV2lkdGhcIjowLjAsXCJIZWlnaHRcIjowLjAsXCJCb3JkZXJTdHlsZVwiOm51bGx9LFwiRGF0ZUZvcm1hdFwiOntcIiRpZFwiOlwiMTEz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kRlZmF1bHRUYXNrU3R5bGVcIjp7XCIkaWRcIjpcIjExNFwiLFwiU2hhcGVcIjoxLFwiU2hhcGVUaGlja25lc3NcIjowLFwiRHVyYXRpb25Gb3JtYXRcIjowLFwiUGVyY2VudGFnZUNvbXBsZXRlU3R5bGVcIjp7XCIkaWRcIjpcIjExNVwiLFwiRm9udFNldHRpbmdzXCI6e1wiJGlkXCI6XCIxMTZcIixcIkZvbnRTaXplXCI6MTAsXCJGb250TmFtZVwiOlwiQ2FsaWJyaVwiLFwiSXNCb2xkXCI6ZmFsc2UsXCJJc0l0YWxpY1wiOmZhbHNlLFwiSXNVbmRlcmxpbmVkXCI6ZmFsc2V9LFwiQXV0b1NpemVcIjowLFwiRm9yZWdyb3VuZFwiOntcIiRpZFwiOlwiMTE3XCIsXCJDb2xvclwiOntcIiRpZFwiOlwiMTE4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E5XCIsXCJUb3BcIjowLjAsXCJMZWZ0XCI6MC4wLFwiUmlnaHRcIjowLjAsXCJCb3R0b21cIjowLjB9LFwiUGFkZGluZ1wiOntcIiRpZFwiOlwiMTIwXCIsXCJUb3BcIjowLjAsXCJMZWZ0XCI6MC4wLFwiUmlnaHRcIjowLjAsXCJCb3R0b21cIjowLjB9LFwiQmFja2dyb3VuZFwiOntcIiRpZFwiOlwiMTIxXCIsXCJDb2xvclwiOntcIiRyZWZcIjpcIjM2XCJ9fSxcIklzVmlzaWJsZVwiOnRydWUsXCJXaWR0aFwiOjAuMCxcIkhlaWdodFwiOjAuMCxcIkJvcmRlclN0eWxlXCI6bnVsbH0sXCJEdXJhdGlvblN0eWxlXCI6e1wiJGlkXCI6XCIxMjJcIixcIkZvbnRTZXR0aW5nc1wiOntcIiRpZFwiOlwiMTIzXCIsXCJGb250U2l6ZVwiOjEwLFwiRm9udE5hbWVcIjpcIkNhbGlicmlcIixcIklzQm9sZFwiOmZhbHNlLFwiSXNJdGFsaWNcIjpmYWxzZSxcIklzVW5kZXJsaW5lZFwiOmZhbHNlfSxcIkF1dG9TaXplXCI6MCxcIkZvcmVncm91bmRcIjp7XCIkaWRcIjpcIjEyNFwiLFwiQ29sb3JcIjp7XCIkaWRcIjpcIjEyNV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yNlwiLFwiVG9wXCI6MC4wLFwiTGVmdFwiOjAuMCxcIlJpZ2h0XCI6MC4wLFwiQm90dG9tXCI6MC4wfSxcIlBhZGRpbmdcIjp7XCIkaWRcIjpcIjEyN1wiLFwiVG9wXCI6MC4wLFwiTGVmdFwiOjAuMCxcIlJpZ2h0XCI6MC4wLFwiQm90dG9tXCI6MC4wfSxcIkJhY2tncm91bmRcIjp7XCIkaWRcIjpcIjEyOFwiLFwiQ29sb3JcIjp7XCIkcmVmXCI6XCIzNlwifX0sXCJJc1Zpc2libGVcIjp0cnVlLFwiV2lkdGhcIjowLjAsXCJIZWlnaHRcIjowLjAsXCJCb3JkZXJTdHlsZVwiOm51bGx9LFwiSG9yaXpvbnRhbENvbm5lY3RvclN0eWxlXCI6e1wiJGlkXCI6XCIxMjlcIixcIkxpbmVDb2xvclwiOntcIiRpZFwiOlwiMTMwXCIsXCIkdHlwZVwiOlwiTkxSRS5Db21tb24uRG9tLlNvbGlkQ29sb3JCcnVzaCwgTkxSRS5Db21tb25cIixcIkNvbG9yXCI6e1wiJGlkXCI6XCIxMzFcIixcIkFcIjoyNTUsXCJSXCI6MjA0LFwiR1wiOjIwNCxcIkJcIjoyMDR9fSxcIkxpbmVXZWlnaHRcIjoxLjAsXCJMaW5lVHlwZVwiOjB9LFwiVmVydGljYWxDb25uZWN0b3JTdHlsZVwiOntcIiRpZFwiOlwiMTMyXCIsXCJMaW5lQ29sb3JcIjp7XCIkaWRcIjpcIjEzM1wiLFwiJHR5cGVcIjpcIk5MUkUuQ29tbW9uLkRvbS5Tb2xpZENvbG9yQnJ1c2gsIE5MUkUuQ29tbW9uXCIsXCJDb2xvclwiOntcIiRpZFwiOlwiMTM0XCIsXCJBXCI6MjU1LFwiUlwiOjIwNCxcIkdcIjoyMDQsXCJCXCI6MjA0fX0sXCJMaW5lV2VpZ2h0XCI6MC4wLFwiTGluZVR5cGVcIjowfSxcIk1hcmdpblwiOm51bGwsXCJTdGFydERhdGVQb3NpdGlvblwiOjMsXCJFbmREYXRlUG9zaXRpb25cIjozLFwiVGl0bGVQb3NpdGlvblwiOjQsXCJEdXJhdGlvblBvc2l0aW9uXCI6NixcIlBlcmNlbnRhZ2VDb21wbGV0ZWRQb3NpdGlvblwiOjYsXCJTcGFjaW5nXCI6NSxcIklzQmVsb3dUaW1lYmFuZFwiOmZhbHNlLFwiUGVyY2VudGFnZUNvbXBsZXRlU2hhcGVPcGFjaXR5XCI6MzUsXCJHcm91cE5hbWVcIjpudWxsLFwiQXR0YWNoZWRNaWxlc3RvbmVzU3R5bGVzXCI6bnVsbCxcIlNoYXBlU3R5bGVcIjp7XCIkaWRcIjpcIjEzNVwiLFwiTWFyZ2luXCI6e1wiJGlkXCI6XCIxMzZcIixcIlRvcFwiOjAuMCxcIkxlZnRcIjo0LjAsXCJSaWdodFwiOjQuMCxcIkJvdHRvbVwiOjAuMH0sXCJQYWRkaW5nXCI6e1wiJGlkXCI6XCIxMzdcIixcIlRvcFwiOjAuMCxcIkxlZnRcIjowLjAsXCJSaWdodFwiOjAuMCxcIkJvdHRvbVwiOjAuMH0sXCJCYWNrZ3JvdW5kXCI6e1wiJGlkXCI6XCIxMzhcIixcIkNvbG9yXCI6e1wiJGlkXCI6XCIxMzlcIixcIkFcIjoyNTUsXCJSXCI6MCxcIkdcIjoxMTQsXCJCXCI6MTg4fX0sXCJJc1Zpc2libGVcIjp0cnVlLFwiV2lkdGhcIjowLjAsXCJIZWlnaHRcIjoxMC4wLFwiQm9yZGVyU3R5bGVcIjp7XCIkaWRcIjpcIjE0MFwiLFwiTGluZUNvbG9yXCI6e1wiJGlkXCI6XCIxNDFcIixcIiR0eXBlXCI6XCJOTFJFLkNvbW1vbi5Eb20uU29saWRDb2xvckJydXNoLCBOTFJFLkNvbW1vblwiLFwiQ29sb3JcIjp7XCIkaWRcIjpcIjE0MlwiLFwiQVwiOjI1NSxcIlJcIjoyNTUsXCJHXCI6MCxcIkJcIjowfX0sXCJMaW5lV2VpZ2h0XCI6MC4wLFwiTGluZVR5cGVcIjowfX0sXCJUaXRsZVN0eWxlXCI6e1wiJGlkXCI6XCIxNDNcIixcIkZvbnRTZXR0aW5nc1wiOntcIiRpZFwiOlwiMTQ0XCIsXCJGb250U2l6ZVwiOjExLFwiRm9udE5hbWVcIjpcIkNhbGlicmlcIixcIklzQm9sZFwiOnRydWUsXCJJc0l0YWxpY1wiOmZhbHNlLFwiSXNVbmRlcmxpbmVkXCI6ZmFsc2V9LFwiQXV0b1NpemVcIjowLFwiRm9yZWdyb3VuZFwiOntcIiRpZFwiOlwiMTQ1XCIsXCJDb2xvclwiOntcIiRpZFwiOlwiMTQ2XCIsXCJBXCI6MjU1LFwiUlwiOjAsXCJHXCI6MCxcIkJcIjowfX0sXCJCYWNrZ3JvdW5kRmlsbFR5cGVcIjowLFwiTWF4V2lkdGhcIjo5NjAuMCxcIk1heEhlaWdodFwiOlwiSW5maW5pdHlcIixcIlNtYXJ0Rm9yZWdyb3VuZElzQWN0aXZlXCI6ZmFsc2UsXCJIb3Jpem9udGFsQWxpZ25tZW50XCI6MCxcIlZlcnRpY2FsQWxpZ25tZW50XCI6MCxcIlNtYXJ0Rm9yZWdyb3VuZFwiOm51bGwsXCJNYXJnaW5cIjp7XCIkaWRcIjpcIjE0N1wiLFwiVG9wXCI6MC4wLFwiTGVmdFwiOjAuMCxcIlJpZ2h0XCI6MC4wLFwiQm90dG9tXCI6MC4wfSxcIlBhZGRpbmdcIjp7XCIkaWRcIjpcIjE0OFwiLFwiVG9wXCI6MC4wLFwiTGVmdFwiOjAuMCxcIlJpZ2h0XCI6MC4wLFwiQm90dG9tXCI6MC4wfSxcIkJhY2tncm91bmRcIjp7XCIkaWRcIjpcIjE0OVwiLFwiQ29sb3JcIjp7XCIkcmVmXCI6XCIzNlwifX0sXCJJc1Zpc2libGVcIjp0cnVlLFwiV2lkdGhcIjowLjAsXCJIZWlnaHRcIjowLjAsXCJCb3JkZXJTdHlsZVwiOm51bGx9LFwiRGF0ZVN0eWxlXCI6e1wiJGlkXCI6XCIxNTBcIixcIkZvbnRTZXR0aW5nc1wiOntcIiRpZFwiOlwiMTUxXCIsXCJGb250U2l6ZVwiOjEwLFwiRm9udE5hbWVcIjpcIkNhbGlicmlcIixcIklzQm9sZFwiOmZhbHNlLFwiSXNJdGFsaWNcIjpmYWxzZSxcIklzVW5kZXJsaW5lZFwiOmZhbHNlfSxcIkF1dG9TaXplXCI6MCxcIkZvcmVncm91bmRcIjp7XCIkaWRcIjpcIjE1MlwiLFwiQ29sb3JcIjp7XCIkaWRcIjpcIjE1M1wiLFwiQVwiOjI1NSxcIlJcIjo2OCxcIkdcIjo4NCxcIkJcIjoxMDZ9fSxcIkJhY2tncm91bmRGaWxsVHlwZVwiOjAsXCJNYXhXaWR0aFwiOjIwMC4wLFwiTWF4SGVpZ2h0XCI6XCJJbmZpbml0eVwiLFwiU21hcnRGb3JlZ3JvdW5kSXNBY3RpdmVcIjpmYWxzZSxcIkhvcml6b250YWxBbGlnbm1lbnRcIjoyLFwiVmVydGljYWxBbGlnbm1lbnRcIjowLFwiU21hcnRGb3JlZ3JvdW5kXCI6bnVsbCxcIk1hcmdpblwiOntcIiRpZFwiOlwiMTU0XCIsXCJUb3BcIjowLjAsXCJMZWZ0XCI6MC4wLFwiUmlnaHRcIjowLjAsXCJCb3R0b21cIjowLjB9LFwiUGFkZGluZ1wiOntcIiRpZFwiOlwiMTU1XCIsXCJUb3BcIjowLjAsXCJMZWZ0XCI6MC4wLFwiUmlnaHRcIjowLjAsXCJCb3R0b21cIjowLjB9LFwiQmFja2dyb3VuZFwiOntcIiRpZFwiOlwiMTU2XCIsXCJDb2xvclwiOntcIiRyZWZcIjpcIjM2XCJ9fSxcIklzVmlzaWJsZVwiOnRydWUsXCJXaWR0aFwiOjAuMCxcIkhlaWdodFwiOjAuMCxcIkJvcmRlclN0eWxlXCI6bnVsbH0sXCJEYXRlRm9ybWF0XCI6e1wiJGlkXCI6XCIxNTd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U2hvd0VsYXBzZWRUaW1lR3JhZGllbnRTdHlsZVwiOmZhbHNlLFwiVGltZWJhbmRSZXNlcnZlZExlZnRBcmVhU3R5bGVcIjpudWxsLFwiRGVmYXVsdFN3aW1sYW5lU3R5bGVcIjp7XCIkaWRcIjpcIjE1OFwiLFwiSGVhZGVyU3R5bGVcIjp7XCIkaWRcIjpcIjE1OVwiLFwiVGV4dFN0eWxlXCI6e1wiJGlkXCI6XCIxNjBcIixcIkZvbnRTZXR0aW5nc1wiOntcIiRpZFwiOlwiMTYxXCIsXCJGb250U2l6ZVwiOjEyLFwiRm9udE5hbWVcIjpcIkNhbGlicmlcIixcIklzQm9sZFwiOmZhbHNlLFwiSXNJdGFsaWNcIjpmYWxzZSxcIklzVW5kZXJsaW5lZFwiOmZhbHNlfSxcIkF1dG9TaXplXCI6MCxcIkZvcmVncm91bmRcIjp7XCIkaWRcIjpcIjE2MlwiLFwiQ29sb3JcIjp7XCIkaWRcIjpcIjE2M1wiLFwiQVwiOjI1NSxcIlJcIjozMixcIkdcIjo1NixcIkJcIjoxMDB9fSxcIkJhY2tncm91bmRGaWxsVHlwZVwiOjAsXCJNYXhXaWR0aFwiOjAuMCxcIk1heEhlaWdodFwiOjAuMCxcIlNtYXJ0Rm9yZWdyb3VuZElzQWN0aXZlXCI6ZmFsc2UsXCJIb3Jpem9udGFsQWxpZ25tZW50XCI6MCxcIlZlcnRpY2FsQWxpZ25tZW50XCI6MCxcIlNtYXJ0Rm9yZWdyb3VuZFwiOm51bGwsXCJNYXJnaW5cIjp7XCIkaWRcIjpcIjE2NFwiLFwiVG9wXCI6MC4wLFwiTGVmdFwiOjAuMCxcIlJpZ2h0XCI6MC4wLFwiQm90dG9tXCI6MC4wfSxcIlBhZGRpbmdcIjp7XCIkaWRcIjpcIjE2NVwiLFwiVG9wXCI6MC4wLFwiTGVmdFwiOjAuMCxcIlJpZ2h0XCI6MC4wLFwiQm90dG9tXCI6MC4wfSxcIkJhY2tncm91bmRcIjpudWxsLFwiSXNWaXNpYmxlXCI6ZmFsc2UsXCJXaWR0aFwiOjAuMCxcIkhlaWdodFwiOjAuMCxcIkJvcmRlclN0eWxlXCI6bnVsbH0sXCJSZWN0YW5nbGVTdHlsZVwiOntcIiRpZFwiOlwiMTY2XCIsXCJNYXJnaW5cIjp7XCIkaWRcIjpcIjE2N1wiLFwiVG9wXCI6MC4wLFwiTGVmdFwiOjAuMCxcIlJpZ2h0XCI6MC4wLFwiQm90dG9tXCI6MC4wfSxcIlBhZGRpbmdcIjp7XCIkaWRcIjpcIjE2OFwiLFwiVG9wXCI6MC4wLFwiTGVmdFwiOjAuMCxcIlJpZ2h0XCI6MC4wLFwiQm90dG9tXCI6MC4wfSxcIkJhY2tncm91bmRcIjp7XCIkaWRcIjpcIjE2OVwiLFwiQ29sb3JcIjp7XCIkaWRcIjpcIjE3MFwiLFwiQVwiOjEyNyxcIlJcIjo5MSxcIkdcIjoxNTUsXCJCXCI6MjEzfX0sXCJJc1Zpc2libGVcIjpmYWxzZSxcIldpZHRoXCI6MC4wLFwiSGVpZ2h0XCI6MC4wLFwiQm9yZGVyU3R5bGVcIjp7XCIkaWRcIjpcIjE3MVwiLFwiTGluZUNvbG9yXCI6e1wiJGlkXCI6XCIxNzJcIixcIiR0eXBlXCI6XCJOTFJFLkNvbW1vbi5Eb20uU29saWRDb2xvckJydXNoLCBOTFJFLkNvbW1vblwiLFwiQ29sb3JcIjp7XCIkaWRcIjpcIjE3M1wiLFwiQVwiOjI1NSxcIlJcIjoyNTUsXCJHXCI6MCxcIkJcIjowfX0sXCJMaW5lV2VpZ2h0XCI6MC4wLFwiTGluZVR5cGVcIjowfX0sXCJUZXh0SXNWZXJ0aWNhbFwiOmZhbHNlfSxcIkJhY2tncm91bmRTdHlsZVwiOntcIiRpZFwiOlwiMTc0XCIsXCJNYXJnaW5cIjp7XCIkaWRcIjpcIjE3NVwiLFwiVG9wXCI6MC4wLFwiTGVmdFwiOjAuMCxcIlJpZ2h0XCI6MC4wLFwiQm90dG9tXCI6MC4wfSxcIlBhZGRpbmdcIjp7XCIkaWRcIjpcIjE3NlwiLFwiVG9wXCI6MC4wLFwiTGVmdFwiOjAuMCxcIlJpZ2h0XCI6MC4wLFwiQm90dG9tXCI6MC4wfSxcIkJhY2tncm91bmRcIjp7XCIkaWRcIjpcIjE3N1wiLFwiQ29sb3JcIjp7XCIkaWRcIjpcIjE3OFwiLFwiQVwiOjM4LFwiUlwiOjkxLFwiR1wiOjE1NSxcIkJcIjoyMTN9fSxcIklzVmlzaWJsZVwiOnRydWUsXCJXaWR0aFwiOjAuMCxcIkhlaWdodFwiOjAuMCxcIkJvcmRlclN0eWxlXCI6e1wiJGlkXCI6XCIxNzlcIixcIkxpbmVDb2xvclwiOntcIiRpZFwiOlwiMTgwXCIsXCIkdHlwZVwiOlwiTkxSRS5Db21tb24uRG9tLlNvbGlkQ29sb3JCcnVzaCwgTkxSRS5Db21tb25cIixcIkNvbG9yXCI6e1wiJGlkXCI6XCIxODFcIixcIkFcIjoyNTUsXCJSXCI6MjU1LFwiR1wiOjAsXCJCXCI6MH19LFwiTGluZVdlaWdodFwiOjAuMCxcIkxpbmVUeXBlXCI6MH19LFwiSXNBYm92ZVRpbWViYW5kXCI6ZmFsc2V9LFwiQ3VzdG9tTWlsZXN0b25lU3R5bGVMaXN0XCI6W10sXCJDdXN0b21UYXNrU3R5bGVMaXN0XCI6W10sXCJDdXN0b21Td2ltbGFuZURlZmluaXRpb25TdHlsZUxpc3RcIjpbXSxcIkN1c3RvbVN3aW1sYW5lVjJTdHlsZUxpc3RcIjpbXSxcIkdyaWRsaW5lUGFuZWxTdHlsZVwiOntcIiRpZFwiOlwiMTgyXCIsXCJHcmlkbGluZVN0eWxlXCI6e1wiJGlkXCI6XCIxODNcIixcIkxpbmVDb2xvclwiOntcIiRpZFwiOlwiMTg0XCIsXCIkdHlwZVwiOlwiTkxSRS5Db21tb24uRG9tLlNvbGlkQ29sb3JCcnVzaCwgTkxSRS5Db21tb25cIixcIkNvbG9yXCI6e1wiJGlkXCI6XCIxODVcIixcIkFcIjozOCxcIlJcIjo5MSxcIkdcIjoxNTUsXCJCXCI6MjEzfX0sXCJMaW5lV2VpZ2h0XCI6MS4wLFwiTGluZVR5cGVcIjowfSxcIklzVmlzaWJsZVwiOnRydWV9LFwiQWN0aXZpdHlMaW5lUGFuZWxTdHlsZVwiOntcIiRpZFwiOlwiMTg2XCIsXCJBY3Rpdml0eUxpbmVTdHlsZVwiOntcIiRpZFwiOlwiMTg3XCIsXCJMaW5lQ29sb3JcIjp7XCIkaWRcIjpcIjE4OFwiLFwiJHR5cGVcIjpcIk5MUkUuQ29tbW9uLkRvbS5Tb2xpZENvbG9yQnJ1c2gsIE5MUkUuQ29tbW9uXCIsXCJDb2xvclwiOntcIiRpZFwiOlwiMTg5XCIsXCJBXCI6MzgsXCJSXCI6NjgsXCJHXCI6MTE0LFwiQlwiOjE5Nn19LFwiTGluZVdlaWdodFwiOjEuMCxcIkxpbmVUeXBlXCI6MH0sXCJJc1Zpc2libGVcIjp0cnVlfX0sXCJTY2FsZVwiOntcIiRpZFwiOlwiMTkwXCIsXCJTdGFydERhdGVcIjpcIjAwMDEtMDEtMDFUMDA6MDA6MDBcIixcIkVuZERhdGVcIjpcIjAwMDEtMDEtMDFUMDA6MDA6MDBcIixcIkZvcm1hdFwiOlwid1wiLFwiVHlwZVwiOjEsXCJBdXRvRGF0ZVJhbmdlXCI6dHJ1ZSxcIldvcmtpbmdEYXlzXCI6MzEsXCJUb2RheU1hcmtlclRleHRcIjpcIlRvZGF5XCIsXCJBdXRvU2NhbGVUeXBlXCI6dHJ1ZX0sXCJTY2FsZVYyXCI6e1wiJGlkXCI6XCIxOTFcIixcIlN0YXJ0RGF0ZVwiOlwiMDAwMS0wMS0wMVQwMDowMDowMFwiLFwiRW5kRGF0ZVwiOlwiMDAwMS0wMS0wMVQwMDowMDowMFwiLFwiQXV0b0RhdGVSYW5nZVwiOnRydWUsXCJXb3JraW5nRGF5c1wiOjMxLFwiVG9kYXlNYXJrZXJUZXh0XCI6XCJUb2RheVwiLFwiQXV0b1NjYWxlVHlwZVwiOnRydWUsXCJUaW1lYmFuZFNjYWxlc1wiOntcIiRpZFwiOlwiMTkyXCIsXCJUb3BTY2FsZUxheWVyXCI6e1wiJGlkXCI6XCIxOTNcIixcIkZvcm1hdFwiOlwid1wiLFwiVHlwZVwiOjF9LFwiTWlkZGxlU2NhbGVMYXllclwiOntcIiRpZFwiOlwiMTk0XCIsXCJGb3JtYXRcIjpudWxsLFwiVHlwZVwiOjB9LFwiQm90dG9tU2NhbGVMYXllclwiOntcIiRpZFwiOlwiMTk1XCIsXCJGb3JtYXRcIjpudWxsLFwiVHlwZVwiOjB9fX0sXCJNaWxlc3RvbmVzXCI6W10sXCJUYXNrc1wiOltdLFwiU3dpbWxhbmVzXCI6W10sXCJTd2ltbGFuZXNWMlwiOltdLFwiU2V0dGluZ3NcIjp7XCIkaWRcIjpcIjE5NlwiLFwiSW1wYU9wdGlvbnNcIjp7XCIkaWRcIjpcIjE5N1wiLFwiTGVmdFRvUmlnaHRcIjpmYWxzZSxcIlBheWxvYWRPcHRpb25zXCI6Mn19LFwiVGltZUNvbmZpZ3VyYXRpb25cIjp7XCIkaWRcIjpcIjE5OFwiLFwiVXNlVGltZVwiOmZhbHNlLFwiV29ya0RheVN0YXJ0XCI6XCIwMDowMDowMFwiLFwiV29ya0RheUVuZFwiOlwiMjM6NTk6MDBcIn19IiwiUmVjZW50Q29sb3JzQ29sbGVjdGlvbiI6IltcIiNGRkZGQzAwMFwiLFwiI0ZGQjIwRTEyXCIsXCIjRkZFRDdEMzFcIixcIiNGRjVCOUJENVwiLFwiI0ZGNzBBRDQ3XCJdIn0sIlNldHRpbmdzIjp7IiRpZCI6IjE0MjQiLCJJbXBhT3B0aW9ucyI6bnVsbC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xNDI1IiwiVXNlVGltZSI6dHJ1ZSwiV29ya0RheVN0YXJ0IjoiMDA6MDA6MDAiLCJXb3JrRGF5RW5kIjoiMjM6NTk6MDAifSwiTGFzdFVzZWRUZW1wbGF0ZUlkIjoiYzhkZDk2MzctODljYy00ZGM5LTk1NDAtZWE0Y2YyYzk1Njk4IiwiRmlyc3RXZWVrT2ZZZWFyIjowLCJQbGFjZU1pbGVzdG9uZUF0VGhlQmVnaW5uaW5nT2ZUaGVEYXkiOmZhbHNlfQ=="/>
  <p:tag name="__MASTER" val="__part_0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Months"/>
  <p:tag name="OTLTIMEBANDSCALEFORMAT" val="MMM"/>
  <p:tag name="OTLTIMEBANDSHAPETYPE" val="RectangleTimeband"/>
  <p:tag name="OTLTIMEBANDSHAPEHEIGHT" val="30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LAPSEDTIMEEXTENSION" val="False"/>
  <p:tag name="OTLTIMEBANDUSETIME" val="Tru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LEFTENDCAPSMARGINLEFT" val="42.5066666666667"/>
  <p:tag name="OTLTIMEBANDWORKINGDAYS" val="All"/>
  <p:tag name="OTLTIMEBANDENDDATE" val="2022-07-30T00:00:00.000000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03T00:00:00.0000000"/>
  <p:tag name="OTLENDDATE" val="2022-01-09T23:59:00.0000000"/>
  <p:tag name="OTLDURATIONFORMAT" val="day"/>
  <p:tag name="OTLSPACING" val="5"/>
  <p:tag name="OTLSHAPETHICKNESSTYPE" val="Regular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03T00:00:00.0000000"/>
  <p:tag name="OTLENDDATE" val="2022-01-09T23:59:00.0000000"/>
  <p:tag name="OTLDURATIONFORMAT" val="day"/>
  <p:tag name="OTLSPACING" val="5"/>
  <p:tag name="OTLSHAPETHICKNESSTYPE" val="Regular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03T00:00:00.0000000"/>
  <p:tag name="OTLENDDATE" val="2022-01-09T23:59:00.0000000"/>
  <p:tag name="OTLDURATIONFORMAT" val="day"/>
  <p:tag name="OTLSPACING" val="5"/>
  <p:tag name="OTLSHAPETHICKNESSTYPE" val="Regular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03T00:00:00.0000000"/>
  <p:tag name="OTLENDDATE" val="2022-01-09T23:59:00.0000000"/>
  <p:tag name="OTLDURATIONFORMAT" val="day"/>
  <p:tag name="OTLSPACING" val="5"/>
  <p:tag name="OTLSHAPETHICKNESSTYPE" val="Regular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10T00:00:00.0000000"/>
  <p:tag name="OTLDURATIONFORMAT" val="day"/>
  <p:tag name="OTLSPACING" val="5"/>
  <p:tag name="OTLSHAPETHICKNESSTYPE" val="Regular"/>
  <p:tag name="OTLENDDATE" val="2022-01-16T23:59:00.0000000Z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10T00:00:00.0000000"/>
  <p:tag name="OTLDURATIONFORMAT" val="day"/>
  <p:tag name="OTLSPACING" val="5"/>
  <p:tag name="OTLSHAPETHICKNESSTYPE" val="Regular"/>
  <p:tag name="OTLENDDATE" val="2022-01-16T23:59:00.0000000Z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10T00:00:00.0000000"/>
  <p:tag name="OTLDURATIONFORMAT" val="day"/>
  <p:tag name="OTLSPACING" val="5"/>
  <p:tag name="OTLSHAPETHICKNESSTYPE" val="Regular"/>
  <p:tag name="OTLENDDATE" val="2022-01-16T23:59:00.0000000Z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10T00:00:00.0000000"/>
  <p:tag name="OTLDURATIONFORMAT" val="day"/>
  <p:tag name="OTLSPACING" val="5"/>
  <p:tag name="OTLSHAPETHICKNESSTYPE" val="Regular"/>
  <p:tag name="OTLENDDATE" val="2022-01-16T23:59:00.0000000Z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Regular"/>
  <p:tag name="OTLSTARTDATE" val="2022-01-17T00:00:00.0000000Z"/>
  <p:tag name="OTLENDDATE" val="2022-01-23T23:59:00.0000000Z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Regular"/>
  <p:tag name="OTLSTARTDATE" val="2022-01-17T00:00:00.0000000Z"/>
  <p:tag name="OTLENDDATE" val="2022-01-23T23:59:00.0000000Z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ENDDATE" val="2022-06-30T23:59:00.0000000Z"/>
  <p:tag name="OTLDURATIONFORMAT" val="day"/>
  <p:tag name="OTLSPACING" val="5"/>
  <p:tag name="OTLSHAPETHICKNESSTYPE" val="Regular"/>
  <p:tag name="OTLSTARTDATE" val="2022-01-17T00:00:00.0000000Z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ENDDATE" val="2022-06-30T23:59:00.0000000Z"/>
  <p:tag name="OTLDURATIONFORMAT" val="day"/>
  <p:tag name="OTLSPACING" val="5"/>
  <p:tag name="OTLSHAPETHICKNESSTYPE" val="Regular"/>
  <p:tag name="OTLSTARTDATE" val="2022-01-17T00:00:00.0000000Z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2-01T00:00:00.0000000Z"/>
  <p:tag name="OTLENDDATE" val="2022-06-30T23:59:00.0000000Z"/>
  <p:tag name="OTLDURATIONFORMAT" val="day"/>
  <p:tag name="OTLSPACING" val="5"/>
  <p:tag name="OTLSHAPETHICKNESSTYPE" val="Regular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3-01T00:00:00.0000000Z"/>
  <p:tag name="OTLENDDATE" val="2022-03-31T23:59:00.0000000Z"/>
  <p:tag name="OTLDURATIONFORMAT" val="day"/>
  <p:tag name="OTLSPACING" val="5"/>
  <p:tag name="OTLSHAPETHICKNESSTYPE" val="Regular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4-01T00:00:00.0000000Z"/>
  <p:tag name="OTLENDDATE" val="2022-06-30T23:59:00.0000000Z"/>
  <p:tag name="OTLDURATIONFORMAT" val="day"/>
  <p:tag name="OTLSPACING" val="5"/>
  <p:tag name="OTLSHAPETHICKNESSTYPE" val="Regular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6-01T00:00:00.0000000Z"/>
  <p:tag name="OTLENDDATE" val="2022-06-30T23:59:00.0000000Z"/>
  <p:tag name="OTLDURATIONFORMAT" val="day"/>
  <p:tag name="OTLSPACING" val="5"/>
  <p:tag name="OTLSHAPETHICKNESSTYPE" val="Regular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Knee surgery"/>
  <p:tag name="OTLDATE" val="2022-01-01T00:00:00.0000000"/>
  <p:tag name="OTLPOSITIONONTASK" val="None"/>
  <p:tag name="OTLRELATEDTASKID" val="00000000-0000-0000-0000-000000000000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ull recovery"/>
  <p:tag name="OTLDATE" val="2022-06-30T00:00:00.0000000"/>
  <p:tag name="OTLPOSITIONONTASK" val="None"/>
  <p:tag name="OTLRELATEDTASKID" val="00000000-0000-0000-0000-00000000000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10sIkluZGV4IjowLCJJZCI6ImI5YzI4YTg0LWZkYTUtNDFjNS05MzMxLTk0MmVmOTAzMjEyOCIsIkhlYWRlclRleHQiOm51bGwsIklzRGVmYXVsdCI6dHJ1ZSwiU3R5bGUiOnsiJGlkIjoiNCIsIkhlYWRlclN0eWxlIjp7IiRpZCI6IjUiLCJUZXh0U3R5bGUiOnsiJGlkIjoiNiIsIkZvbnRTZXR0aW5ncyI6eyIkaWQiOiI3IiwiRm9udFNpemUiOjExLCJGb250TmFtZSI6IkNhbGlicmkiLCJJc0JvbGQiOmZhbHNlLCJJc0l0YWxpYyI6ZmFsc2UsIklzVW5kZXJsaW5lZCI6ZmFsc2UsIlBhcmVudFN0eWxlIjpudWxsfSwiQXV0b1NpemUiOjIsIkZvcmVncm91bmQiOnsiJGlkIjoiOCIsIkNvbG9yIjp7IiRpZCI6IjkiLCJBIjoyNTUsIlIiOjAsIkciOjAsIkIiOjB9fSwiTWF4V2lkdGgiOiJJbmZpbml0eSIsIk1heEhlaWdodCI6MC4wLCJTbWFydEZvcmVncm91bmRJc0FjdGl2ZSI6ZmFsc2UsIkhvcml6b250YWxBbGlnbm1lbnQiOjAsIlZlcnRpY2FsQWxpZ25tZW50IjowLCJTbWFydEZvcmVncm91bmQiOm51bGwsIkJhY2tncm91bmRGaWxsVHlwZSI6MCwiTWFyZ2luIjp7IiRpZCI6IjEwIiwiVG9wIjowLjAsIkxlZnQiOjAuMCwiUmlnaHQiOjAuMCwiQm90dG9tIjowLjB9LCJQYWRkaW5nIjp7IiRpZCI6IjExIiwiVG9wIjowLjAsIkxlZnQiOjAuMCwiUmlnaHQiOjAuMCwiQm90dG9tIjowLjB9LCJCYWNrZ3JvdW5kIjpudWxsLCJJc1Zpc2libGUiOnRydWUsIldpZHRoIjowLjAsIkhlaWdodCI6MC4wLCJCb3JkZXJTdHlsZSI6bnVsbCwiUGFyZW50U3R5bGUiOm51bGx9LCJSZWN0YW5nbGVTdHlsZSI6eyIkaWQiOiIxMiIsIk1hcmdpbiI6eyIkaWQiOiIxMyIsIlRvcCI6MC4wLCJMZWZ0IjowLjAsIlJpZ2h0IjowLjAsIkJvdHRvbSI6MC4wfSwiUGFkZGluZyI6eyIkaWQiOiIxNCIsIlRvcCI6MC4wLCJMZWZ0IjowLjAsIlJpZ2h0IjowLjAsIkJvdHRvbSI6MC4wfSwiQmFja2dyb3VuZCI6eyIkaWQiOiIxNSIsIkNvbG9yIjp7IiRpZCI6IjE2IiwiQSI6NjMsIlIiOjY4LCJHIjoxMTQsIkIiOjE5Nn19LCJJc1Zpc2libGUiOnRydWUsIldpZHRoIjowLjAsIkhlaWdodCI6MC4wLCJCb3JkZXJTdHlsZSI6eyIkaWQiOiIxNyIsIkxpbmVDb2xvciI6eyIkaWQiOiIxOCIsIiR0eXBlIjoiTkxSRS5Db21tb24uRG9tLlNvbGlkQ29sb3JCcnVzaCwgTkxSRS5Db21tb24iLCJDb2xvciI6eyIkaWQiOiIxOSIsIkEiOjI1NSwiUiI6MjU1LCJHIjowLCJCIjowfX0sIkxpbmVXZWlnaHQiOjAuMCwiTGluZVR5cGUiOjAsIlBhcmVudFN0eWxlIjpudWxsfSwiUGFyZW50U3R5bGUiOm51bGx9LCJNYXJnaW4iOnsiJGlkIjoiMjAiLCJUb3AiOjAuMCwiTGVmdCI6MC4wLCJSaWdodCI6MC4wLCJCb3R0b20iOjAuMH0sIlBhZGRpbmciOnsiJGlkIjoiMjEiLCJUb3AiOjAuMCwiTGVmdCI6MC4wLCJSaWdodCI6MC4wLCJCb3R0b20iOjAuMH0sIkJhY2tncm91bmQiOm51bGwsIklzVmlzaWJsZSI6dHJ1ZSwiV2lkdGgiOjAuMCwiSGVpZ2h0IjowLjAsIkJvcmRlclN0eWxlIjpudWxsLCJQYXJlbnRTdHlsZSI6bnVsbH0sIkJhY2tncm91bmRTdHlsZSI6eyIkaWQiOiIyMiIsIk1hcmdpbiI6eyIkaWQiOiIyMyIsIlRvcCI6MC4wLCJMZWZ0IjowLjAsIlJpZ2h0IjowLjAsIkJvdHRvbSI6MC4wfSwiUGFkZGluZyI6eyIkaWQiOiIyNCIsIlRvcCI6MC4wLCJMZWZ0IjowLjAsIlJpZ2h0IjowLjAsIkJvdHRvbSI6MC4wfSwiQmFja2dyb3VuZCI6eyIkaWQiOiIyNSIsIkNvbG9yIjp7IiRpZCI6IjI2IiwiQSI6NTEsIlIiOjE2NSwiRyI6MTY1LCJCIjoxNjV9fSwiSXNWaXNpYmxlIjp0cnVlLCJXaWR0aCI6MC4wLCJIZWlnaHQiOjAuMCwiQm9yZGVyU3R5bGUiOnsiJGlkIjoiMjciLCJMaW5lQ29sb3IiOnsiJGlkIjoiMjgiLCIkdHlwZSI6Ik5MUkUuQ29tbW9uLkRvbS5Tb2xpZENvbG9yQnJ1c2gsIE5MUkUuQ29tbW9uIiwiQ29sb3IiOnsiJGlkIjoiMjkiLCJBIjoyNTUsIlIiOjI1NSwiRyI6MCwiQiI6MH19LCJMaW5lV2VpZ2h0IjowLjAsIkxpbmVUeXBlIjowLCJQYXJlbnRTdHlsZSI6bnVsbH0sIlBhcmVudFN0eWxlIjpudWxsfSwiTWFyZ2luIjp7IiRpZCI6IjMwIiwiVG9wIjowLjAsIkxlZnQiOjAuMCwiUmlnaHQiOjAuMCwiQm90dG9tIjowLjB9LCJQYWRkaW5nIjp7IiRpZCI6IjMxIiwiVG9wIjowLjAsIkxlZnQiOjAuMCwiUmlnaHQiOjAuMCwiQm90dG9tIjowLjB9LCJJc1Zpc2libGUiOmZhbHNlLCJXaWR0aCI6MC4wLCJIZWlnaHQiOjAuMCwiQm9yZGVyU3R5bGUiOm51bGwsIlBhcmVudFN0eWxlIjpudWxsfX0seyIkaWQiOiIzMiIsIl9yb3dzIjpbeyIkaWQiOiIzMyIsIl90YXNrcyI6W3siJGlkIjoiMzQiLCJfYXR0YWNoZWRNaWxlc3RvbmVzIjpbXSwiVGFza0RlZmluaXRpb24iOnsiJGlkIjoiMzUiLCJHcm91cE5hbWUiOm51bGwsIlN0YXJ0RGF0ZSI6IjIwMjItMDctMDFUMDA6MDA6MDAiLCJFbmREYXRlIjoiMjAyMi0wNy0zMVQyMzo1OTowMCIsIlBlcmNlbnRhZ2VDb21wbGV0ZSI6bnVsbCwiU3R5bGUiOnsiJGlkIjoiMzYiLCJTaGFwZSI6MCwiU2hhcGVUaGlja25lc3MiOjEsIkR1cmF0aW9uRm9ybWF0IjowLCJJbmNsdWRlTm9uV29ya2luZ0RheXNJbkR1cmF0aW9uIjpmYWxzZSwiUGVyY2VudGFnZUNvbXBsZXRlU3R5bGUiOnsiJGlkIjoiMzciLCJGb250U2V0dGluZ3MiOnsiJGlkIjoiMzgiLCJGb250U2l6ZSI6OSwiRm9udE5hbWUiOiJDYWxpYnJpIiwiSXNCb2xkIjpmYWxzZSwiSXNJdGFsaWMiOmZhbHNlLCJJc1VuZGVybGluZWQiOmZhbHNlLCJQYXJlbnRTdHlsZSI6bnVsbH0sIkF1dG9TaXplIjowLCJGb3JlZ3JvdW5kIjp7IiRpZCI6IjM5IiwiQ29sb3IiOnsiJGlkIjoiNDA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NDEiLCJUb3AiOjAuMCwiTGVmdCI6MC4wLCJSaWdodCI6MC4wLCJCb3R0b20iOjAuMH0sIlBhZGRpbmciOnsiJGlkIjoiNDIiLCJUb3AiOjAuMCwiTGVmdCI6MC4wLCJSaWdodCI6MC4wLCJCb3R0b20iOjAuMH0sIkJhY2tncm91bmQiOnsiJGlkIjoiNDMiLCJDb2xvciI6eyIkaWQiOiI0NCIsIkEiOjg5LCJSIjowLCJHIjowLCJCIjowfX0sIklzVmlzaWJsZSI6dHJ1ZSwiV2lkdGgiOjAuMCwiSGVpZ2h0IjowLjAsIkJvcmRlclN0eWxlIjp7IiRpZCI6IjQ1IiwiTGluZUNvbG9yIjpudWxsLCJMaW5lV2VpZ2h0IjowLjAsIkxpbmVUeXBlIjowLCJQYXJlbnRTdHlsZSI6bnVsbH0sIlBhcmVudFN0eWxlIjpudWxsfSwiRHVyYXRpb25TdHlsZSI6eyIkaWQiOiI0NiIsIkZvbnRTZXR0aW5ncyI6eyIkaWQiOiI0NyIsIkZvbnRTaXplIjoxMCwiRm9udE5hbWUiOiJDYWxpYnJpIiwiSXNCb2xkIjpmYWxzZSwiSXNJdGFsaWMiOmZhbHNlLCJJc1VuZGVybGluZWQiOmZhbHNlLCJQYXJlbnRTdHlsZSI6bnVsbH0sIkF1dG9TaXplIjowLCJGb3JlZ3JvdW5kIjp7IiRpZCI6IjQ4IiwiQ29sb3IiOnsiJGlkIjoiNDk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1MCIsIlRvcCI6MC4wLCJMZWZ0IjowLjAsIlJpZ2h0IjowLjAsIkJvdHRvbSI6MC4wfSwiUGFkZGluZyI6eyIkaWQiOiI1MSIsIlRvcCI6MC4wLCJMZWZ0IjowLjAsIlJpZ2h0IjowLjAsIkJvdHRvbSI6MC4wfSwiQmFja2dyb3VuZCI6eyIkaWQiOiI1MiIsIkNvbG9yIjp7IiRpZCI6IjUzIiwiQSI6ODksIlIiOjAsIkciOjAsIkIiOjB9fSwiSXNWaXNpYmxlIjp0cnVlLCJXaWR0aCI6MC4wLCJIZWlnaHQiOjAuMCwiQm9yZGVyU3R5bGUiOnsiJGlkIjoiNTQiLCJMaW5lQ29sb3IiOm51bGwsIkxpbmVXZWlnaHQiOjAuMCwiTGluZVR5cGUiOjAsIlBhcmVudFN0eWxlIjpudWxsfSwiUGFyZW50U3R5bGUiOm51bGx9LCJIb3Jpem9udGFsQ29ubmVjdG9yU3R5bGUiOnsiJGlkIjoiNTUiLCJMaW5lQ29sb3IiOnsiJGlkIjoiNTYiLCIkdHlwZSI6Ik5MUkUuQ29tbW9uLkRvbS5Tb2xpZENvbG9yQnJ1c2gsIE5MUkUuQ29tbW9uIiwiQ29sb3IiOnsiJGlkIjoiNTciLCJBIjoyNTUsIlIiOjIwNCwiRyI6MjA0LCJCIjoyMDR9fSwiTGluZVdlaWdodCI6MC4wLCJMaW5lVHlwZSI6MCwiUGFyZW50U3R5bGUiOm51bGx9LCJWZXJ0aWNhbENvbm5lY3RvclN0eWxlIjp7IiRpZCI6IjU4IiwiTGluZUNvbG9yIjp7IiRpZCI6IjU5IiwiJHR5cGUiOiJOTFJFLkNvbW1vbi5Eb20uU29saWRDb2xvckJydXNoLCBOTFJFLkNvbW1vbiIsIkNvbG9yIjp7IiRpZCI6IjYwIiwiQSI6MjU1LCJSIjoyMDQsIkciOjIwNCwiQiI6MjA0fX0sIkxpbmVXZWlnaHQiOjAuMCwiTGluZVR5cGUiOjAsIlBhcmVudFN0eWxlIjpudWxsfSwiTWFyZ2luIjpudWxsLCJTdGFydERhdGVQb3NpdGlvbiI6NiwiRW5kRGF0ZVBvc2l0aW9uIjo2LCJEYXRlSXNWaXNpYmxlIjpmYWxzZSwiVGl0bGVQb3NpdGlvbiI6NCwiRHVyYXRpb25Qb3NpdGlvbiI6NiwiUGVyY2VudGFnZUNvbXBsZXRlZFBvc2l0aW9uIjoyLCJTcGFjaW5nIjozLCJJc0JlbG93VGltZWJhbmQiOnRydWUsIlBlcmNlbnRhZ2VDb21wbGV0ZVNoYXBlT3BhY2l0eSI6MzUsIlNoYXBlU3R5bGUiOnsiJGlkIjoiNjEiLCJNYXJnaW4iOnsiJGlkIjoiNjIiLCJUb3AiOjAuMCwiTGVmdCI6NC4wLCJSaWdodCI6NC4wLCJCb3R0b20iOjAuMH0sIlBhZGRpbmciOnsiJGlkIjoiNjMiLCJUb3AiOjAuMCwiTGVmdCI6MC4wLCJSaWdodCI6MC4wLCJCb3R0b20iOjAuMH0sIkJhY2tncm91bmQiOnsiJGlkIjoiNjQiLCJDb2xvciI6eyIkaWQiOiI2NSIsIkEiOjI1NSwiUiI6MTczLCJHIjoxMzIsIkIiOjE5OH19LCJJc1Zpc2libGUiOnRydWUsIldpZHRoIjowLjAsIkhlaWdodCI6MTYuMCwiQm9yZGVyU3R5bGUiOnsiJGlkIjoiNjYiLCJMaW5lQ29sb3IiOnsiJGlkIjoiNjciLCIkdHlwZSI6Ik5MUkUuQ29tbW9uLkRvbS5Tb2xpZENvbG9yQnJ1c2gsIE5MUkUuQ29tbW9uIiwiQ29sb3IiOnsiJGlkIjoiNjgiLCJBIjoyNTUsIlIiOjEyNiwiRyI6OTUsIkIiOjE0NX19LCJMaW5lV2VpZ2h0IjowLjAsIkxpbmVUeXBlIjowLCJQYXJlbnRTdHlsZSI6bnVsbH0sIlBhcmVudFN0eWxlIjpudWxsfSwiVGl0bGVTdHlsZSI6eyIkaWQiOiI2OSIsIkZvbnRTZXR0aW5ncyI6eyIkaWQiOiI3MCIsIkZvbnRTaXplIjoxMCwiRm9udE5hbWUiOiJDYWxpYnJpIiwiSXNCb2xkIjp0cnVlLCJJc0l0YWxpYyI6ZmFsc2UsIklzVW5kZXJsaW5lZCI6ZmFsc2UsIlBhcmVudFN0eWxlIjpudWxsfSwiQXV0b1NpemUiOjAsIkZvcmVncm91bmQiOnsiJGlkIjoiNzEiLCJDb2xvciI6eyIkaWQiOiI3MiIsIkEiOjI1NSwiUiI6MCwiRyI6MCwiQiI6MH19LCJNYXhXaWR0aCI6NzIwLjAsIk1heEhlaWdodCI6IkluZmluaXR5IiwiU21hcnRGb3JlZ3JvdW5kSXNBY3RpdmUiOmZhbHNlLCJIb3Jpem9udGFsQWxpZ25tZW50IjowLCJWZXJ0aWNhbEFsaWdubWVudCI6MCwiU21hcnRGb3JlZ3JvdW5kIjpudWxsLCJCYWNrZ3JvdW5kRmlsbFR5cGUiOjAsIk1hcmdpbiI6eyIkaWQiOiI3MyIsIlRvcCI6MC4wLCJMZWZ0IjowLjAsIlJpZ2h0IjowLjAsIkJvdHRvbSI6MC4wfSwiUGFkZGluZyI6eyIkaWQiOiI3NCIsIlRvcCI6MC4wLCJMZWZ0IjowLjAsIlJpZ2h0IjowLjAsIkJvdHRvbSI6MC4wfSwiQmFja2dyb3VuZCI6eyIkaWQiOiI3NSIsIkNvbG9yIjp7IiRpZCI6Ijc2IiwiQSI6MCwiUiI6MjU1LCJHIjoyNTUsIkIiOjI1NX19LCJJc1Zpc2libGUiOnRydWUsIldpZHRoIjowLjAsIkhlaWdodCI6MC4wLCJCb3JkZXJTdHlsZSI6eyIkaWQiOiI3NyIsIkxpbmVDb2xvciI6bnVsbCwiTGluZVdlaWdodCI6MC4wLCJMaW5lVHlwZSI6MCwiUGFyZW50U3R5bGUiOm51bGx9LCJQYXJlbnRTdHlsZSI6bnVsbH0sIkRhdGVTdHlsZSI6eyIkaWQiOiI3OCIsIkZvbnRTZXR0aW5ncyI6eyIkaWQiOiI3OSIsIkZvbnRTaXplIjo5LCJGb250TmFtZSI6IkNhbGlicmkiLCJJc0JvbGQiOmZhbHNlLCJJc0l0YWxpYyI6ZmFsc2UsIklzVW5kZXJsaW5lZCI6ZmFsc2UsIlBhcmVudFN0eWxlIjpudWxsfSwiQXV0b1NpemUiOjAsIkZvcmVncm91bmQiOnsiJGlkIjoiODAiLCJDb2xvciI6eyIkaWQiOiI4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DIiLCJUb3AiOjAuMCwiTGVmdCI6MC4wLCJSaWdodCI6MC4wLCJCb3R0b20iOjAuMH0sIlBhZGRpbmciOnsiJGlkIjoiODMiLCJUb3AiOjAuMCwiTGVmdCI6MC4wLCJSaWdodCI6MC4wLCJCb3R0b20iOjAuMH0sIkJhY2tncm91bmQiOnsiJGlkIjoiODQiLCJDb2xvciI6eyIkaWQiOiI4NSIsIkEiOjAsIlIiOjI1NSwiRyI6MjU1LCJCIjoyNTV9fSwiSXNWaXNpYmxlIjp0cnVlLCJXaWR0aCI6MC4wLCJIZWlnaHQiOjAuMCwiQm9yZGVyU3R5bGUiOnsiJGlkIjoiODYiLCJMaW5lQ29sb3IiOm51bGwsIkxpbmVXZWlnaHQiOjAuMCwiTGluZVR5cGUiOjAsIlBhcmVudFN0eWxlIjpudWxsfSwiUGFyZW50U3R5bGUiOm51bGx9LCJEYXRlRm9ybWF0Ijp7IiRpZCI6Ijg3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ODgiLCJEYXRlUGFydElzVmlzaWJsZSI6ZmFsc2UsIlRpbWVQYXJ0SXNWaXNpYmxlIjpmYWxzZX19LCJXZWVrTnVtYmVyaW5nIjp7IiRpZCI6Ijg5IiwiRm9ybWF0IjowLCJJc1Zpc2libGUiOmZhbHNlLCJMYXN0S25vd25WaXNpYmlsaXR5U3RhdGUiOmZhbHNlfSwiSXNWaXNpYmxlIjp0cnVlLCJQYXJlbnRTdHlsZSI6bnVsbH0sIkluZGV4IjoxLCJTbWFydER1cmF0aW9uQWN0aXZhdGVkIjpmYWxzZSwiRGF0ZUZvcm1hdCI6eyIkcmVmIjoiODcifSwiV2Vla051bWJlcmluZyI6eyIkaWQiOiI5MCIsIkZvcm1hdCI6MCwiSXNWaXNpYmxlIjpmYWxzZSwiTGFzdEtub3duVmlzaWJpbGl0eVN0YXRlIjpmYWxzZX0sIklkIjoiMmJmZjQ2ZDItYjNiNS00OTI0LTk3ODMtMGI1YzE0YzNiN2Y2IiwiSW1wb3J0SWQiOm51bGwsIlRpdGxlIjoiSGVhbHRoY2FyZSBBaWQgUmVjcnVpdG1lbnQiLCJOb3RlIjpudWxsLCJIeXBlcmxpbmsiOnsiJGlkIjoiOTEiLCJBZGRyZXNzIjoiIiwiU3ViQWRkcmVzcyI6IiJ9LCJJc0NoYW5nZWQiOmZhbHNlLCJJc05ldyI6ZmFsc2V9fV0sIl9taWxlc3RvbmVzIjpbXSwiSWQiOiIwMDAwMDAwMC0wMDAwLTAwMDAtMDAwMC0wMDAwMDAwMDAwMDAiLCJJc1NpbmdsZUl0ZW1Sb3ciOnRydWV9LHsiJGlkIjoiOTIiLCJfdGFza3MiOlt7IiRpZCI6IjkzIiwiX2F0dGFjaGVkTWlsZXN0b25lcyI6W10sIlRhc2tEZWZpbml0aW9uIjp7IiRpZCI6Ijk0IiwiR3JvdXBOYW1lIjpudWxsLCJTdGFydERhdGUiOiIyMDIyLTA4LTAxVDAwOjAwOjAwIiwiRW5kRGF0ZSI6IjIwMjMtMDMtMzFUMjM6NTk6MDAiLCJQZXJjZW50YWdlQ29tcGxldGUiOm51bGwsIlN0eWxlIjp7IiRpZCI6Ijk1IiwiU2hhcGUiOjAsIlNoYXBlVGhpY2tuZXNzIjoxLCJEdXJhdGlvbkZvcm1hdCI6MCwiSW5jbHVkZU5vbldvcmtpbmdEYXlzSW5EdXJhdGlvbiI6ZmFsc2UsIlBlcmNlbnRhZ2VDb21wbGV0ZVN0eWxlIjp7IiRpZCI6Ijk2IiwiRm9udFNldHRpbmdzIjp7IiRpZCI6Ijk3IiwiRm9udFNpemUiOjksIkZvbnROYW1lIjoiQ2FsaWJyaSIsIklzQm9sZCI6ZmFsc2UsIklzSXRhbGljIjpmYWxzZSwiSXNVbmRlcmxpbmVkIjpmYWxzZSwiUGFyZW50U3R5bGUiOm51bGx9LCJBdXRvU2l6ZSI6MCwiRm9yZWdyb3VuZCI6eyIkaWQiOiI5OCIsIkNvbG9yIjp7IiRpZCI6Ijk5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wMCIsIlRvcCI6MC4wLCJMZWZ0IjowLjAsIlJpZ2h0IjowLjAsIkJvdHRvbSI6MC4wfSwiUGFkZGluZyI6eyIkaWQiOiIxMDEiLCJUb3AiOjAuMCwiTGVmdCI6MC4wLCJSaWdodCI6MC4wLCJCb3R0b20iOjAuMH0sIkJhY2tncm91bmQiOnsiJGlkIjoiMTAyIiwiQ29sb3IiOnsiJGlkIjoiMTAzIiwiQSI6ODksIlIiOjAsIkciOjAsIkIiOjB9fSwiSXNWaXNpYmxlIjp0cnVlLCJXaWR0aCI6MC4wLCJIZWlnaHQiOjAuMCwiQm9yZGVyU3R5bGUiOnsiJGlkIjoiMTA0IiwiTGluZUNvbG9yIjpudWxsLCJMaW5lV2VpZ2h0IjowLjAsIkxpbmVUeXBlIjowLCJQYXJlbnRTdHlsZSI6bnVsbH0sIlBhcmVudFN0eWxlIjpudWxsfSwiRHVyYXRpb25TdHlsZSI6eyIkaWQiOiIxMDUiLCJGb250U2V0dGluZ3MiOnsiJGlkIjoiMTA2IiwiRm9udFNpemUiOjEwLCJGb250TmFtZSI6IkNhbGlicmkiLCJJc0JvbGQiOmZhbHNlLCJJc0l0YWxpYyI6ZmFsc2UsIklzVW5kZXJsaW5lZCI6ZmFsc2UsIlBhcmVudFN0eWxlIjpudWxsfSwiQXV0b1NpemUiOjAsIkZvcmVncm91bmQiOnsiJGlkIjoiMTA3IiwiQ29sb3IiOnsiJGlkIjoiMTA4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A5IiwiVG9wIjowLjAsIkxlZnQiOjAuMCwiUmlnaHQiOjAuMCwiQm90dG9tIjowLjB9LCJQYWRkaW5nIjp7IiRpZCI6IjExMCIsIlRvcCI6MC4wLCJMZWZ0IjowLjAsIlJpZ2h0IjowLjAsIkJvdHRvbSI6MC4wfSwiQmFja2dyb3VuZCI6eyIkaWQiOiIxMTEiLCJDb2xvciI6eyIkaWQiOiIxMTIiLCJBIjo4OSwiUiI6MCwiRyI6MCwiQiI6MH19LCJJc1Zpc2libGUiOnRydWUsIldpZHRoIjowLjAsIkhlaWdodCI6MC4wLCJCb3JkZXJTdHlsZSI6eyIkaWQiOiIxMTMiLCJMaW5lQ29sb3IiOm51bGwsIkxpbmVXZWlnaHQiOjAuMCwiTGluZVR5cGUiOjAsIlBhcmVudFN0eWxlIjpudWxsfSwiUGFyZW50U3R5bGUiOm51bGx9LCJIb3Jpem9udGFsQ29ubmVjdG9yU3R5bGUiOnsiJGlkIjoiMTE0IiwiTGluZUNvbG9yIjp7IiRpZCI6IjExNSIsIiR0eXBlIjoiTkxSRS5Db21tb24uRG9tLlNvbGlkQ29sb3JCcnVzaCwgTkxSRS5Db21tb24iLCJDb2xvciI6eyIkaWQiOiIxMTYiLCJBIjoyNTUsIlIiOjIwNCwiRyI6MjA0LCJCIjoyMDR9fSwiTGluZVdlaWdodCI6MC4wLCJMaW5lVHlwZSI6MCwiUGFyZW50U3R5bGUiOm51bGx9LCJWZXJ0aWNhbENvbm5lY3RvclN0eWxlIjp7IiRpZCI6IjExNyIsIkxpbmVDb2xvciI6eyIkaWQiOiIxMTgiLCIkdHlwZSI6Ik5MUkUuQ29tbW9uLkRvbS5Tb2xpZENvbG9yQnJ1c2gsIE5MUkUuQ29tbW9uIiwiQ29sb3IiOnsiJGlkIjoiMTE5IiwiQSI6MjU1LCJSIjoyMDQsIkciOjIwNCwiQiI6MjA0fX0sIkxpbmVXZWlnaHQiOjAuMCwiTGluZVR5cGUiOjAsIlBhcmVudFN0eWxlIjpudWxsfSwiTWFyZ2luIjpudWxsLCJTdGFydERhdGVQb3NpdGlvbiI6NiwiRW5kRGF0ZVBvc2l0aW9uIjo2LCJEYXRlSXNWaXNpYmxlIjpmYWxzZSwiVGl0bGVQb3NpdGlvbiI6NCwiRHVyYXRpb25Qb3NpdGlvbiI6NiwiUGVyY2VudGFnZUNvbXBsZXRlZFBvc2l0aW9uIjoyLCJTcGFjaW5nIjozLCJJc0JlbG93VGltZWJhbmQiOnRydWUsIlBlcmNlbnRhZ2VDb21wbGV0ZVNoYXBlT3BhY2l0eSI6MzUsIlNoYXBlU3R5bGUiOnsiJGlkIjoiMTIwIiwiTWFyZ2luIjp7IiRpZCI6IjEyMSIsIlRvcCI6MC4wLCJMZWZ0Ijo0LjAsIlJpZ2h0Ijo0LjAsIkJvdHRvbSI6MC4wfSwiUGFkZGluZyI6eyIkaWQiOiIxMjIiLCJUb3AiOjAuMCwiTGVmdCI6MC4wLCJSaWdodCI6MC4wLCJCb3R0b20iOjAuMH0sIkJhY2tncm91bmQiOnsiJGlkIjoiMTIzIiwiQ29sb3IiOnsiJGlkIjoiMTI0IiwiQSI6MjU1LCJSIjoxNzMsIkciOjEzMiwiQiI6MTk4fX0sIklzVmlzaWJsZSI6dHJ1ZSwiV2lkdGgiOjAuMCwiSGVpZ2h0IjoxNi4wLCJCb3JkZXJTdHlsZSI6eyIkaWQiOiIxMjUiLCJMaW5lQ29sb3IiOnsiJGlkIjoiMTI2IiwiJHR5cGUiOiJOTFJFLkNvbW1vbi5Eb20uU29saWRDb2xvckJydXNoLCBOTFJFLkNvbW1vbiIsIkNvbG9yIjp7IiRpZCI6IjEyNyIsIkEiOjI1NSwiUiI6MTI2LCJHIjo5NSwiQiI6MTQ1fX0sIkxpbmVXZWlnaHQiOjAuMCwiTGluZVR5cGUiOjAsIlBhcmVudFN0eWxlIjpudWxsfSwiUGFyZW50U3R5bGUiOm51bGx9LCJUaXRsZVN0eWxlIjp7IiRpZCI6IjEyOCIsIkZvbnRTZXR0aW5ncyI6eyIkaWQiOiIxMjkiLCJGb250U2l6ZSI6MTAsIkZvbnROYW1lIjoiQ2FsaWJyaSIsIklzQm9sZCI6dHJ1ZSwiSXNJdGFsaWMiOmZhbHNlLCJJc1VuZGVybGluZWQiOmZhbHNlLCJQYXJlbnRTdHlsZSI6bnVsbH0sIkF1dG9TaXplIjowLCJGb3JlZ3JvdW5kIjp7IiRpZCI6IjEzMCIsIkNvbG9yIjp7IiRpZCI6IjEzMSIsIkEiOjI1NSwiUiI6MCwiRyI6MCwiQiI6MH19LCJNYXhXaWR0aCI6NzIwLjAsIk1heEhlaWdodCI6IkluZmluaXR5IiwiU21hcnRGb3JlZ3JvdW5kSXNBY3RpdmUiOmZhbHNlLCJIb3Jpem9udGFsQWxpZ25tZW50IjowLCJWZXJ0aWNhbEFsaWdubWVudCI6MCwiU21hcnRGb3JlZ3JvdW5kIjpudWxsLCJCYWNrZ3JvdW5kRmlsbFR5cGUiOjAsIk1hcmdpbiI6eyIkaWQiOiIxMzIiLCJUb3AiOjAuMCwiTGVmdCI6MC4wLCJSaWdodCI6MC4wLCJCb3R0b20iOjAuMH0sIlBhZGRpbmciOnsiJGlkIjoiMTMzIiwiVG9wIjowLjAsIkxlZnQiOjAuMCwiUmlnaHQiOjAuMCwiQm90dG9tIjowLjB9LCJCYWNrZ3JvdW5kIjp7IiRpZCI6IjEzNCIsIkNvbG9yIjp7IiRpZCI6IjEzNSIsIkEiOjAsIlIiOjI1NSwiRyI6MjU1LCJCIjoyNTV9fSwiSXNWaXNpYmxlIjp0cnVlLCJXaWR0aCI6MC4wLCJIZWlnaHQiOjAuMCwiQm9yZGVyU3R5bGUiOnsiJGlkIjoiMTM2IiwiTGluZUNvbG9yIjpudWxsLCJMaW5lV2VpZ2h0IjowLjAsIkxpbmVUeXBlIjowLCJQYXJlbnRTdHlsZSI6bnVsbH0sIlBhcmVudFN0eWxlIjpudWxsfSwiRGF0ZVN0eWxlIjp7IiRpZCI6IjEzNyIsIkZvbnRTZXR0aW5ncyI6eyIkaWQiOiIxMzgiLCJGb250U2l6ZSI6OSwiRm9udE5hbWUiOiJDYWxpYnJpIiwiSXNCb2xkIjpmYWxzZSwiSXNJdGFsaWMiOmZhbHNlLCJJc1VuZGVybGluZWQiOmZhbHNlLCJQYXJlbnRTdHlsZSI6bnVsbH0sIkF1dG9TaXplIjowLCJGb3JlZ3JvdW5kIjp7IiRpZCI6IjEzOSIsIkNvbG9yIjp7IiRpZCI6IjE0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QxIiwiVG9wIjowLjAsIkxlZnQiOjAuMCwiUmlnaHQiOjAuMCwiQm90dG9tIjowLjB9LCJQYWRkaW5nIjp7IiRpZCI6IjE0MiIsIlRvcCI6MC4wLCJMZWZ0IjowLjAsIlJpZ2h0IjowLjAsIkJvdHRvbSI6MC4wfSwiQmFja2dyb3VuZCI6eyIkaWQiOiIxNDMiLCJDb2xvciI6eyIkaWQiOiIxNDQiLCJBIjowLCJSIjoyNTUsIkciOjI1NSwiQiI6MjU1fX0sIklzVmlzaWJsZSI6dHJ1ZSwiV2lkdGgiOjAuMCwiSGVpZ2h0IjowLjAsIkJvcmRlclN0eWxlIjp7IiRpZCI6IjE0NSIsIkxpbmVDb2xvciI6bnVsbCwiTGluZVdlaWdodCI6MC4wLCJMaW5lVHlwZSI6MCwiUGFyZW50U3R5bGUiOm51bGx9LCJQYXJlbnRTdHlsZSI6bnVsbH0sIkRhdGVGb3JtYXQiOnsiJGlkIjoiMTQ2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Q3IiwiRGF0ZVBhcnRJc1Zpc2libGUiOmZhbHNlLCJUaW1lUGFydElzVmlzaWJsZSI6ZmFsc2V9fSwiV2Vla051bWJlcmluZyI6eyIkaWQiOiIxNDgiLCJGb3JtYXQiOjAsIklzVmlzaWJsZSI6ZmFsc2UsIkxhc3RLbm93blZpc2liaWxpdHlTdGF0ZSI6ZmFsc2V9LCJJc1Zpc2libGUiOnRydWUsIlBhcmVudFN0eWxlIjpudWxsfSwiSW5kZXgiOjIsIlNtYXJ0RHVyYXRpb25BY3RpdmF0ZWQiOmZhbHNlLCJEYXRlRm9ybWF0Ijp7IiRyZWYiOiIxNDYifSwiV2Vla051bWJlcmluZyI6eyIkaWQiOiIxNDkiLCJGb3JtYXQiOjAsIklzVmlzaWJsZSI6ZmFsc2UsIkxhc3RLbm93blZpc2liaWxpdHlTdGF0ZSI6ZmFsc2V9LCJJZCI6IjM0M2E5MWEzLWUzYzYtNDlkOS1iY2VhLTI5YmY2NDVjMWVjNiIsIkltcG9ydElkIjpudWxsLCJUaXRsZSI6IlJlc2lkZW50IFJlY3J1aXRtZW50IiwiTm90ZSI6bnVsbCwiSHlwZXJsaW5rIjp7IiRpZCI6IjE1MCIsIkFkZHJlc3MiOiIiLCJTdWJBZGRyZXNzIjoiIn0sIklzQ2hhbmdlZCI6ZmFsc2UsIklzTmV3IjpmYWxzZX19XSwiX21pbGVzdG9uZXMiOltdLCJJZCI6IjAwMDAwMDAwLTAwMDAtMDAwMC0wMDAwLTAwMDAwMDAwMDAwMCIsIklzU2luZ2xlSXRlbVJvdyI6dHJ1ZX1dLCJJbmRleCI6MSwiSWQiOiIxMTc5ZGIxMS1kYjUzLTQzMGYtYTE2Zi0wMzQ0Zjc2NTQ4YTYiLCJIZWFkZXJUZXh0IjoiUmVjcnVpdG1lbnQiLCJJc0RlZmF1bHQiOmZhbHNlLCJTdHlsZSI6eyIkaWQiOiIxNTEiLCJIZWFkZXJTdHlsZSI6eyIkaWQiOiIxNTIiLCJUZXh0U3R5bGUiOnsiJGlkIjoiMTUzIiwiRm9udFNldHRpbmdzIjp7IiRpZCI6IjE1NCIsIkZvbnRTaXplIjoxMSwiRm9udE5hbWUiOiJDYWxpYnJpIiwiSXNCb2xkIjpmYWxzZSwiSXNJdGFsaWMiOmZhbHNlLCJJc1VuZGVybGluZWQiOmZhbHNlLCJQYXJlbnRTdHlsZSI6bnVsbH0sIkF1dG9TaXplIjoyLCJGb3JlZ3JvdW5kIjp7IiRpZCI6IjE1NSIsIkNvbG9yIjp7IiRpZCI6IjE1NiIsIkEiOjI1NSwiUiI6MCwiRyI6MCwiQiI6MH19LCJNYXhXaWR0aCI6NjEuNTc0NDM2MDE0MTYyODcsIk1heEhlaWdodCI6MC4wLCJTbWFydEZvcmVncm91bmRJc0FjdGl2ZSI6ZmFsc2UsIkhvcml6b250YWxBbGlnbm1lbnQiOjAsIlZlcnRpY2FsQWxpZ25tZW50IjowLCJTbWFydEZvcmVncm91bmQiOm51bGwsIkJhY2tncm91bmRGaWxsVHlwZSI6MCwiTWFyZ2luIjp7IiRpZCI6IjE1NyIsIlRvcCI6MC4wLCJMZWZ0IjowLjAsIlJpZ2h0IjowLjAsIkJvdHRvbSI6MC4wfSwiUGFkZGluZyI6eyIkaWQiOiIxNTgiLCJUb3AiOjAuMCwiTGVmdCI6MC4wLCJSaWdodCI6MC4wLCJCb3R0b20iOjAuMH0sIkJhY2tncm91bmQiOm51bGwsIklzVmlzaWJsZSI6dHJ1ZSwiV2lkdGgiOjAuMCwiSGVpZ2h0IjowLjAsIkJvcmRlclN0eWxlIjpudWxsLCJQYXJlbnRTdHlsZSI6bnVsbH0sIlJlY3RhbmdsZVN0eWxlIjp7IiRpZCI6IjE1OSIsIk1hcmdpbiI6eyIkaWQiOiIxNjAiLCJUb3AiOjAuMCwiTGVmdCI6MC4wLCJSaWdodCI6MC4wLCJCb3R0b20iOjAuMH0sIlBhZGRpbmciOnsiJGlkIjoiMTYxIiwiVG9wIjowLjAsIkxlZnQiOjAuMCwiUmlnaHQiOjAuMCwiQm90dG9tIjowLjB9LCJCYWNrZ3JvdW5kIjp7IiRpZCI6IjE2MiIsIkNvbG9yIjp7IiRpZCI6IjE2MyIsIkEiOjYzLCJSIjoxNzMsIkciOjEzMiwiQiI6MTk4fX0sIklzVmlzaWJsZSI6dHJ1ZSwiV2lkdGgiOjAuMCwiSGVpZ2h0IjowLjAsIkJvcmRlclN0eWxlIjp7IiRpZCI6IjE2NCIsIkxpbmVDb2xvciI6eyIkaWQiOiIxNjUiLCIkdHlwZSI6Ik5MUkUuQ29tbW9uLkRvbS5Tb2xpZENvbG9yQnJ1c2gsIE5MUkUuQ29tbW9uIiwiQ29sb3IiOnsiJGlkIjoiMTY2IiwiQSI6MjU1LCJSIjoxMjYsIkciOjk1LCJCIjoxNDV9fSwiTGluZVdlaWdodCI6MC4wLCJMaW5lVHlwZSI6MCwiUGFyZW50U3R5bGUiOm51bGx9LCJQYXJlbnRTdHlsZSI6bnVsbH0sIk1hcmdpbiI6eyIkaWQiOiIxNjciLCJUb3AiOjAuMCwiTGVmdCI6MC4wLCJSaWdodCI6MC4wLCJCb3R0b20iOjAuMH0sIlBhZGRpbmciOnsiJGlkIjoiMTY4IiwiVG9wIjowLjAsIkxlZnQiOjAuMCwiUmlnaHQiOjAuMCwiQm90dG9tIjowLjB9LCJCYWNrZ3JvdW5kIjpudWxsLCJJc1Zpc2libGUiOnRydWUsIldpZHRoIjowLjAsIkhlaWdodCI6MC4wLCJCb3JkZXJTdHlsZSI6bnVsbCwiUGFyZW50U3R5bGUiOm51bGx9LCJCYWNrZ3JvdW5kU3R5bGUiOnsiJGlkIjoiMTY5IiwiTWFyZ2luIjp7IiRpZCI6IjE3MCIsIlRvcCI6MC4wLCJMZWZ0IjowLjAsIlJpZ2h0IjowLjAsIkJvdHRvbSI6MC4wfSwiUGFkZGluZyI6eyIkaWQiOiIxNzEiLCJUb3AiOjAuMCwiTGVmdCI6MC4wLCJSaWdodCI6MC4wLCJCb3R0b20iOjAuMH0sIkJhY2tncm91bmQiOnsiJGlkIjoiMTcyIiwiQ29sb3IiOnsiJGlkIjoiMTczIiwiQSI6NTEsIlIiOjkzLCJHIjoxMTUsIkIiOjE1NH19LCJJc1Zpc2libGUiOnRydWUsIldpZHRoIjowLjAsIkhlaWdodCI6MC4wLCJCb3JkZXJTdHlsZSI6eyIkaWQiOiIxNzQiLCJMaW5lQ29sb3IiOnsiJGlkIjoiMTc1IiwiJHR5cGUiOiJOTFJFLkNvbW1vbi5Eb20uU29saWRDb2xvckJydXNoLCBOTFJFLkNvbW1vbiIsIkNvbG9yIjp7IiRpZCI6IjE3NiIsIkEiOjI1NSwiUiI6MTI2LCJHIjo5NSwiQiI6MTQ1fX0sIkxpbmVXZWlnaHQiOjAuMCwiTGluZVR5cGUiOjAsIlBhcmVudFN0eWxlIjpudWxsfSwiUGFyZW50U3R5bGUiOm51bGx9LCJNYXJnaW4iOnsiJGlkIjoiMTc3IiwiVG9wIjowLjAsIkxlZnQiOjAuMCwiUmlnaHQiOjAuMCwiQm90dG9tIjowLjB9LCJQYWRkaW5nIjp7IiRpZCI6IjE3OCIsIlRvcCI6MC4wLCJMZWZ0IjowLjAsIlJpZ2h0IjowLjAsIkJvdHRvbSI6MC4wfSwiSXNWaXNpYmxlIjp0cnVlLCJXaWR0aCI6MC4wLCJIZWlnaHQiOjAuMCwiQm9yZGVyU3R5bGUiOm51bGwsIlBhcmVudFN0eWxlIjpudWxsfX0seyIkaWQiOiIxNzkiLCJfcm93cyI6W3siJGlkIjoiMTgwIiwiX3Rhc2tzIjpbeyIkaWQiOiIxODEiLCJfYXR0YWNoZWRNaWxlc3RvbmVzIjpbXSwiVGFza0RlZmluaXRpb24iOnsiJGlkIjoiMTgyIiwiR3JvdXBOYW1lIjpudWxsLCJTdGFydERhdGUiOiIyMDIyLTA5LTAxVDAwOjAwOjAwIiwiRW5kRGF0ZSI6IjIwMjItMTAtMzFUMjM6NTk6MDAiLCJQZXJjZW50YWdlQ29tcGxldGUiOm51bGwsIlN0eWxlIjp7IiRpZCI6IjE4MyIsIlNoYXBlIjowLCJTaGFwZVRoaWNrbmVzcyI6MSwiRHVyYXRpb25Gb3JtYXQiOjAsIkluY2x1ZGVOb25Xb3JraW5nRGF5c0luRHVyYXRpb24iOmZhbHNlLCJQZXJjZW50YWdlQ29tcGxldGVTdHlsZSI6eyIkaWQiOiIxODQiLCJGb250U2V0dGluZ3MiOnsiJGlkIjoiMTg1IiwiRm9udFNpemUiOjksIkZvbnROYW1lIjoiQ2FsaWJyaSIsIklzQm9sZCI6ZmFsc2UsIklzSXRhbGljIjpmYWxzZSwiSXNVbmRlcmxpbmVkIjpmYWxzZSwiUGFyZW50U3R5bGUiOm51bGx9LCJBdXRvU2l6ZSI6MCwiRm9yZWdyb3VuZCI6eyIkaWQiOiIxODYiLCJDb2xvciI6eyIkaWQiOiIxODc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g4IiwiVG9wIjowLjAsIkxlZnQiOjAuMCwiUmlnaHQiOjAuMCwiQm90dG9tIjowLjB9LCJQYWRkaW5nIjp7IiRpZCI6IjE4OSIsIlRvcCI6MC4wLCJMZWZ0IjowLjAsIlJpZ2h0IjowLjAsIkJvdHRvbSI6MC4wfSwiQmFja2dyb3VuZCI6eyIkaWQiOiIxOTAiLCJDb2xvciI6eyIkaWQiOiIxOTEiLCJBIjo4OSwiUiI6MCwiRyI6MCwiQiI6MH19LCJJc1Zpc2libGUiOnRydWUsIldpZHRoIjowLjAsIkhlaWdodCI6MC4wLCJCb3JkZXJTdHlsZSI6eyIkaWQiOiIxOTIiLCJMaW5lQ29sb3IiOm51bGwsIkxpbmVXZWlnaHQiOjAuMCwiTGluZVR5cGUiOjAsIlBhcmVudFN0eWxlIjpudWxsfSwiUGFyZW50U3R5bGUiOm51bGx9LCJEdXJhdGlvblN0eWxlIjp7IiRpZCI6IjE5MyIsIkZvbnRTZXR0aW5ncyI6eyIkaWQiOiIxOTQiLCJGb250U2l6ZSI6MTAsIkZvbnROYW1lIjoiQ2FsaWJyaSIsIklzQm9sZCI6ZmFsc2UsIklzSXRhbGljIjpmYWxzZSwiSXNVbmRlcmxpbmVkIjpmYWxzZSwiUGFyZW50U3R5bGUiOm51bGx9LCJBdXRvU2l6ZSI6MCwiRm9yZWdyb3VuZCI6eyIkaWQiOiIxOTUiLCJDb2xvciI6eyIkaWQiOiIxOT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OTciLCJUb3AiOjAuMCwiTGVmdCI6MC4wLCJSaWdodCI6MC4wLCJCb3R0b20iOjAuMH0sIlBhZGRpbmciOnsiJGlkIjoiMTk4IiwiVG9wIjowLjAsIkxlZnQiOjAuMCwiUmlnaHQiOjAuMCwiQm90dG9tIjowLjB9LCJCYWNrZ3JvdW5kIjp7IiRpZCI6IjE5OSIsIkNvbG9yIjp7IiRpZCI6IjIwMCIsIkEiOjg5LCJSIjowLCJHIjowLCJCIjowfX0sIklzVmlzaWJsZSI6dHJ1ZSwiV2lkdGgiOjAuMCwiSGVpZ2h0IjowLjAsIkJvcmRlclN0eWxlIjp7IiRpZCI6IjIwMSIsIkxpbmVDb2xvciI6bnVsbCwiTGluZVdlaWdodCI6MC4wLCJMaW5lVHlwZSI6MCwiUGFyZW50U3R5bGUiOm51bGx9LCJQYXJlbnRTdHlsZSI6bnVsbH0sIkhvcml6b250YWxDb25uZWN0b3JTdHlsZSI6eyIkaWQiOiIyMDIiLCJMaW5lQ29sb3IiOnsiJGlkIjoiMjAzIiwiJHR5cGUiOiJOTFJFLkNvbW1vbi5Eb20uU29saWRDb2xvckJydXNoLCBOTFJFLkNvbW1vbiIsIkNvbG9yIjp7IiRpZCI6IjIwNCIsIkEiOjI1NSwiUiI6MjA0LCJHIjoyMDQsIkIiOjIwNH19LCJMaW5lV2VpZ2h0IjowLjAsIkxpbmVUeXBlIjowLCJQYXJlbnRTdHlsZSI6bnVsbH0sIlZlcnRpY2FsQ29ubmVjdG9yU3R5bGUiOnsiJGlkIjoiMjA1IiwiTGluZUNvbG9yIjp7IiRpZCI6IjIwNiIsIiR0eXBlIjoiTkxSRS5Db21tb24uRG9tLlNvbGlkQ29sb3JCcnVzaCwgTkxSRS5Db21tb24iLCJDb2xvciI6eyIkaWQiOiIyMDciLCJBIjoyNTUsIlIiOjIwNCwiRyI6MjA0LCJCIjoyMDR9fSwiTGluZVdlaWdodCI6MC4wLCJMaW5lVHlwZSI6MCwiUGFyZW50U3R5bGUiOm51bGx9LCJNYXJnaW4iOm51bGwsIlN0YXJ0RGF0ZVBvc2l0aW9uIjo2LCJFbmREYXRlUG9zaXRpb24iOjYsIkRhdGVJc1Zpc2libGUiOmZhbHNlLCJUaXRsZVBvc2l0aW9uIjo0LCJEdXJhdGlvblBvc2l0aW9uIjo2LCJQZXJjZW50YWdlQ29tcGxldGVkUG9zaXRpb24iOjIsIlNwYWNpbmciOjMsIklzQmVsb3dUaW1lYmFuZCI6dHJ1ZSwiUGVyY2VudGFnZUNvbXBsZXRlU2hhcGVPcGFjaXR5IjozNSwiU2hhcGVTdHlsZSI6eyIkaWQiOiIyMDgiLCJNYXJnaW4iOnsiJGlkIjoiMjA5IiwiVG9wIjowLjAsIkxlZnQiOjQuMCwiUmlnaHQiOjQuMCwiQm90dG9tIjowLjB9LCJQYWRkaW5nIjp7IiRpZCI6IjIxMCIsIlRvcCI6MC4wLCJMZWZ0IjowLjAsIlJpZ2h0IjowLjAsIkJvdHRvbSI6MC4wfSwiQmFja2dyb3VuZCI6eyIkaWQiOiIyMTEiLCJDb2xvciI6eyIkaWQiOiIyMTIiLCJBIjoyNTUsIlIiOjE3MywiRyI6MTMyLCJCIjoxOTh9fSwiSXNWaXNpYmxlIjp0cnVlLCJXaWR0aCI6MC4wLCJIZWlnaHQiOjE2LjAsIkJvcmRlclN0eWxlIjp7IiRpZCI6IjIxMyIsIkxpbmVDb2xvciI6eyIkaWQiOiIyMTQiLCIkdHlwZSI6Ik5MUkUuQ29tbW9uLkRvbS5Tb2xpZENvbG9yQnJ1c2gsIE5MUkUuQ29tbW9uIiwiQ29sb3IiOnsiJGlkIjoiMjE1IiwiQSI6MjU1LCJSIjoxMjYsIkciOjk1LCJCIjoxNDV9fSwiTGluZVdlaWdodCI6MC4wLCJMaW5lVHlwZSI6MCwiUGFyZW50U3R5bGUiOm51bGx9LCJQYXJlbnRTdHlsZSI6bnVsbH0sIlRpdGxlU3R5bGUiOnsiJGlkIjoiMjE2IiwiRm9udFNldHRpbmdzIjp7IiRpZCI6IjIxNyIsIkZvbnRTaXplIjoxMCwiRm9udE5hbWUiOiJDYWxpYnJpIiwiSXNCb2xkIjp0cnVlLCJJc0l0YWxpYyI6ZmFsc2UsIklzVW5kZXJsaW5lZCI6ZmFsc2UsIlBhcmVudFN0eWxlIjpudWxsfSwiQXV0b1NpemUiOjAsIkZvcmVncm91bmQiOnsiJGlkIjoiMjE4IiwiQ29sb3IiOnsiJGlkIjoiMjE5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IyMCIsIlRvcCI6MC4wLCJMZWZ0IjowLjAsIlJpZ2h0IjowLjAsIkJvdHRvbSI6MC4wfSwiUGFkZGluZyI6eyIkaWQiOiIyMjEiLCJUb3AiOjAuMCwiTGVmdCI6MC4wLCJSaWdodCI6MC4wLCJCb3R0b20iOjAuMH0sIkJhY2tncm91bmQiOnsiJGlkIjoiMjIyIiwiQ29sb3IiOnsiJGlkIjoiMjIzIiwiQSI6MCwiUiI6MjU1LCJHIjoyNTUsIkIiOjI1NX19LCJJc1Zpc2libGUiOnRydWUsIldpZHRoIjowLjAsIkhlaWdodCI6MC4wLCJCb3JkZXJTdHlsZSI6eyIkaWQiOiIyMjQiLCJMaW5lQ29sb3IiOm51bGwsIkxpbmVXZWlnaHQiOjAuMCwiTGluZVR5cGUiOjAsIlBhcmVudFN0eWxlIjpudWxsfSwiUGFyZW50U3R5bGUiOm51bGx9LCJEYXRlU3R5bGUiOnsiJGlkIjoiMjI1IiwiRm9udFNldHRpbmdzIjp7IiRpZCI6IjIyNiIsIkZvbnRTaXplIjo5LCJGb250TmFtZSI6IkNhbGlicmkiLCJJc0JvbGQiOmZhbHNlLCJJc0l0YWxpYyI6ZmFsc2UsIklzVW5kZXJsaW5lZCI6ZmFsc2UsIlBhcmVudFN0eWxlIjpudWxsfSwiQXV0b1NpemUiOjAsIkZvcmVncm91bmQiOnsiJGlkIjoiMjI3IiwiQ29sb3IiOnsiJGlkIjoiMjI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MjkiLCJUb3AiOjAuMCwiTGVmdCI6MC4wLCJSaWdodCI6MC4wLCJCb3R0b20iOjAuMH0sIlBhZGRpbmciOnsiJGlkIjoiMjMwIiwiVG9wIjowLjAsIkxlZnQiOjAuMCwiUmlnaHQiOjAuMCwiQm90dG9tIjowLjB9LCJCYWNrZ3JvdW5kIjp7IiRpZCI6IjIzMSIsIkNvbG9yIjp7IiRpZCI6IjIzMiIsIkEiOjAsIlIiOjI1NSwiRyI6MjU1LCJCIjoyNTV9fSwiSXNWaXNpYmxlIjp0cnVlLCJXaWR0aCI6MC4wLCJIZWlnaHQiOjAuMCwiQm9yZGVyU3R5bGUiOnsiJGlkIjoiMjMzIiwiTGluZUNvbG9yIjpudWxsLCJMaW5lV2VpZ2h0IjowLjAsIkxpbmVUeXBlIjowLCJQYXJlbnRTdHlsZSI6bnVsbH0sIlBhcmVudFN0eWxlIjpudWxsfSwiRGF0ZUZvcm1hdCI6eyIkaWQiOiIyMzQ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yMzUiLCJEYXRlUGFydElzVmlzaWJsZSI6ZmFsc2UsIlRpbWVQYXJ0SXNWaXNpYmxlIjpmYWxzZX19LCJXZWVrTnVtYmVyaW5nIjp7IiRpZCI6IjIzNiIsIkZvcm1hdCI6MCwiSXNWaXNpYmxlIjpmYWxzZSwiTGFzdEtub3duVmlzaWJpbGl0eVN0YXRlIjpmYWxzZX0sIklzVmlzaWJsZSI6dHJ1ZSwiUGFyZW50U3R5bGUiOm51bGx9LCJJbmRleCI6MSwiU21hcnREdXJhdGlvbkFjdGl2YXRlZCI6ZmFsc2UsIkRhdGVGb3JtYXQiOnsiJHJlZiI6IjIzNCJ9LCJXZWVrTnVtYmVyaW5nIjp7IiRpZCI6IjIzNyIsIkZvcm1hdCI6MCwiSXNWaXNpYmxlIjpmYWxzZSwiTGFzdEtub3duVmlzaWJpbGl0eVN0YXRlIjpmYWxzZX0sIklkIjoiOTc4MmU4NzgtMWE3OC00ODc2LTg4NDEtMTlkZDYwNzhlMjZhIiwiSW1wb3J0SWQiOm51bGwsIlRpdGxlIjoiRWR1Y2F0aW9uICYgUmVtaW5kZXJzIGZvciBIZWFsdGhjYXJlIEFpZHMiLCJOb3RlIjpudWxsLCJIeXBlcmxpbmsiOnsiJGlkIjoiMjM4IiwiQWRkcmVzcyI6IiIsIlN1YkFkZHJlc3MiOiIifSwiSXNDaGFuZ2VkIjpmYWxzZSwiSXNOZXciOmZhbHNlfX1dLCJfbWlsZXN0b25lcyI6W10sIklkIjoiMDAwMDAwMDAtMDAwMC0wMDAwLTAwMDAtMDAwMDAwMDAwMDAwIiwiSXNTaW5nbGVJdGVtUm93Ijp0cnVlfSx7IiRpZCI6IjIzOSIsIl90YXNrcyI6W3siJGlkIjoiMjQwIiwiX2F0dGFjaGVkTWlsZXN0b25lcyI6W10sIlRhc2tEZWZpbml0aW9uIjp7IiRpZCI6IjI0MSIsIkdyb3VwTmFtZSI6bnVsbCwiU3RhcnREYXRlIjoiMjAyMi0wOS0wMVQwMDowMDowMCIsIkVuZERhdGUiOiIyMDIzLTA2LTMwVDIzOjU5OjAwIiwiUGVyY2VudGFnZUNvbXBsZXRlIjpudWxsLCJTdHlsZSI6eyIkaWQiOiIyNDIiLCJTaGFwZSI6MCwiU2hhcGVUaGlja25lc3MiOjEsIkR1cmF0aW9uRm9ybWF0IjowLCJJbmNsdWRlTm9uV29ya2luZ0RheXNJbkR1cmF0aW9uIjpmYWxzZSwiUGVyY2VudGFnZUNvbXBsZXRlU3R5bGUiOnsiJGlkIjoiMjQzIiwiRm9udFNldHRpbmdzIjp7IiRpZCI6IjI0NCIsIkZvbnRTaXplIjo5LCJGb250TmFtZSI6IkNhbGlicmkiLCJJc0JvbGQiOmZhbHNlLCJJc0l0YWxpYyI6ZmFsc2UsIklzVW5kZXJsaW5lZCI6ZmFsc2UsIlBhcmVudFN0eWxlIjpudWxsfSwiQXV0b1NpemUiOjAsIkZvcmVncm91bmQiOnsiJGlkIjoiMjQ1IiwiQ29sb3IiOnsiJGlkIjoiMjQ2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I0NyIsIlRvcCI6MC4wLCJMZWZ0IjowLjAsIlJpZ2h0IjowLjAsIkJvdHRvbSI6MC4wfSwiUGFkZGluZyI6eyIkaWQiOiIyNDgiLCJUb3AiOjAuMCwiTGVmdCI6MC4wLCJSaWdodCI6MC4wLCJCb3R0b20iOjAuMH0sIkJhY2tncm91bmQiOnsiJGlkIjoiMjQ5IiwiQ29sb3IiOnsiJGlkIjoiMjUwIiwiQSI6ODksIlIiOjAsIkciOjAsIkIiOjB9fSwiSXNWaXNpYmxlIjp0cnVlLCJXaWR0aCI6MC4wLCJIZWlnaHQiOjAuMCwiQm9yZGVyU3R5bGUiOnsiJGlkIjoiMjUxIiwiTGluZUNvbG9yIjpudWxsLCJMaW5lV2VpZ2h0IjowLjAsIkxpbmVUeXBlIjowLCJQYXJlbnRTdHlsZSI6bnVsbH0sIlBhcmVudFN0eWxlIjpudWxsfSwiRHVyYXRpb25TdHlsZSI6eyIkaWQiOiIyNTIiLCJGb250U2V0dGluZ3MiOnsiJGlkIjoiMjUzIiwiRm9udFNpemUiOjEwLCJGb250TmFtZSI6IkNhbGlicmkiLCJJc0JvbGQiOmZhbHNlLCJJc0l0YWxpYyI6ZmFsc2UsIklzVW5kZXJsaW5lZCI6ZmFsc2UsIlBhcmVudFN0eWxlIjpudWxsfSwiQXV0b1NpemUiOjAsIkZvcmVncm91bmQiOnsiJGlkIjoiMjU0IiwiQ29sb3IiOnsiJGlkIjoiMjU1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U2IiwiVG9wIjowLjAsIkxlZnQiOjAuMCwiUmlnaHQiOjAuMCwiQm90dG9tIjowLjB9LCJQYWRkaW5nIjp7IiRpZCI6IjI1NyIsIlRvcCI6MC4wLCJMZWZ0IjowLjAsIlJpZ2h0IjowLjAsIkJvdHRvbSI6MC4wfSwiQmFja2dyb3VuZCI6eyIkaWQiOiIyNTgiLCJDb2xvciI6eyIkaWQiOiIyNTkiLCJBIjo4OSwiUiI6MCwiRyI6MCwiQiI6MH19LCJJc1Zpc2libGUiOnRydWUsIldpZHRoIjowLjAsIkhlaWdodCI6MC4wLCJCb3JkZXJTdHlsZSI6eyIkaWQiOiIyNjAiLCJMaW5lQ29sb3IiOm51bGwsIkxpbmVXZWlnaHQiOjAuMCwiTGluZVR5cGUiOjAsIlBhcmVudFN0eWxlIjpudWxsfSwiUGFyZW50U3R5bGUiOm51bGx9LCJIb3Jpem9udGFsQ29ubmVjdG9yU3R5bGUiOnsiJGlkIjoiMjYxIiwiTGluZUNvbG9yIjp7IiRpZCI6IjI2MiIsIiR0eXBlIjoiTkxSRS5Db21tb24uRG9tLlNvbGlkQ29sb3JCcnVzaCwgTkxSRS5Db21tb24iLCJDb2xvciI6eyIkaWQiOiIyNjMiLCJBIjoyNTUsIlIiOjIwNCwiRyI6MjA0LCJCIjoyMDR9fSwiTGluZVdlaWdodCI6MC4wLCJMaW5lVHlwZSI6MCwiUGFyZW50U3R5bGUiOm51bGx9LCJWZXJ0aWNhbENvbm5lY3RvclN0eWxlIjp7IiRpZCI6IjI2NCIsIkxpbmVDb2xvciI6eyIkaWQiOiIyNjUiLCIkdHlwZSI6Ik5MUkUuQ29tbW9uLkRvbS5Tb2xpZENvbG9yQnJ1c2gsIE5MUkUuQ29tbW9uIiwiQ29sb3IiOnsiJGlkIjoiMjY2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MjY3IiwiTWFyZ2luIjp7IiRpZCI6IjI2OCIsIlRvcCI6MC4wLCJMZWZ0Ijo0LjAsIlJpZ2h0Ijo0LjAsIkJvdHRvbSI6MC4wfSwiUGFkZGluZyI6eyIkaWQiOiIyNjkiLCJUb3AiOjAuMCwiTGVmdCI6MC4wLCJSaWdodCI6MC4wLCJCb3R0b20iOjAuMH0sIkJhY2tncm91bmQiOnsiJGlkIjoiMjcwIiwiQ29sb3IiOnsiJGlkIjoiMjcxIiwiQSI6MjU1LCJSIjoxNzMsIkciOjEzMiwiQiI6MTk4fX0sIklzVmlzaWJsZSI6dHJ1ZSwiV2lkdGgiOjAuMCwiSGVpZ2h0IjoxNi4wLCJCb3JkZXJTdHlsZSI6eyIkaWQiOiIyNzIiLCJMaW5lQ29sb3IiOnsiJGlkIjoiMjczIiwiJHR5cGUiOiJOTFJFLkNvbW1vbi5Eb20uU29saWRDb2xvckJydXNoLCBOTFJFLkNvbW1vbiIsIkNvbG9yIjp7IiRpZCI6IjI3NCIsIkEiOjI1NSwiUiI6MTI2LCJHIjo5NSwiQiI6MTQ1fX0sIkxpbmVXZWlnaHQiOjAuMCwiTGluZVR5cGUiOjAsIlBhcmVudFN0eWxlIjpudWxsfSwiUGFyZW50U3R5bGUiOm51bGx9LCJUaXRsZVN0eWxlIjp7IiRpZCI6IjI3NSIsIkZvbnRTZXR0aW5ncyI6eyIkaWQiOiIyNzYiLCJGb250U2l6ZSI6MTAsIkZvbnROYW1lIjoiQ2FsaWJyaSIsIklzQm9sZCI6dHJ1ZSwiSXNJdGFsaWMiOmZhbHNlLCJJc1VuZGVybGluZWQiOmZhbHNlLCJQYXJlbnRTdHlsZSI6bnVsbH0sIkF1dG9TaXplIjowLCJGb3JlZ3JvdW5kIjp7IiRpZCI6IjI3NyIsIkNvbG9yIjp7IiRpZCI6IjI3O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yNzkiLCJUb3AiOjAuMCwiTGVmdCI6MC4wLCJSaWdodCI6MC4wLCJCb3R0b20iOjAuMH0sIlBhZGRpbmciOnsiJGlkIjoiMjgwIiwiVG9wIjowLjAsIkxlZnQiOjAuMCwiUmlnaHQiOjAuMCwiQm90dG9tIjowLjB9LCJCYWNrZ3JvdW5kIjp7IiRpZCI6IjI4MSIsIkNvbG9yIjp7IiRpZCI6IjI4MiIsIkEiOjAsIlIiOjI1NSwiRyI6MjU1LCJCIjoyNTV9fSwiSXNWaXNpYmxlIjp0cnVlLCJXaWR0aCI6MC4wLCJIZWlnaHQiOjAuMCwiQm9yZGVyU3R5bGUiOnsiJGlkIjoiMjgzIiwiTGluZUNvbG9yIjpudWxsLCJMaW5lV2VpZ2h0IjowLjAsIkxpbmVUeXBlIjowLCJQYXJlbnRTdHlsZSI6bnVsbH0sIlBhcmVudFN0eWxlIjpudWxsfSwiRGF0ZVN0eWxlIjp7IiRpZCI6IjI4NCIsIkZvbnRTZXR0aW5ncyI6eyIkaWQiOiIyODUiLCJGb250U2l6ZSI6OSwiRm9udE5hbWUiOiJDYWxpYnJpIiwiSXNCb2xkIjpmYWxzZSwiSXNJdGFsaWMiOmZhbHNlLCJJc1VuZGVybGluZWQiOmZhbHNlLCJQYXJlbnRTdHlsZSI6bnVsbH0sIkF1dG9TaXplIjowLCJGb3JlZ3JvdW5kIjp7IiRpZCI6IjI4NiIsIkNvbG9yIjp7IiRpZCI6IjI4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g4IiwiVG9wIjowLjAsIkxlZnQiOjAuMCwiUmlnaHQiOjAuMCwiQm90dG9tIjowLjB9LCJQYWRkaW5nIjp7IiRpZCI6IjI4OSIsIlRvcCI6MC4wLCJMZWZ0IjowLjAsIlJpZ2h0IjowLjAsIkJvdHRvbSI6MC4wfSwiQmFja2dyb3VuZCI6eyIkaWQiOiIyOTAiLCJDb2xvciI6eyIkaWQiOiIyOTEiLCJBIjowLCJSIjoyNTUsIkciOjI1NSwiQiI6MjU1fX0sIklzVmlzaWJsZSI6dHJ1ZSwiV2lkdGgiOjAuMCwiSGVpZ2h0IjowLjAsIkJvcmRlclN0eWxlIjp7IiRpZCI6IjI5MiIsIkxpbmVDb2xvciI6bnVsbCwiTGluZVdlaWdodCI6MC4wLCJMaW5lVHlwZSI6MCwiUGFyZW50U3R5bGUiOm51bGx9LCJQYXJlbnRTdHlsZSI6bnVsbH0sIkRhdGVGb3JtYXQiOnsiJGlkIjoiMjkz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jk0IiwiRGF0ZVBhcnRJc1Zpc2libGUiOmZhbHNlLCJUaW1lUGFydElzVmlzaWJsZSI6ZmFsc2V9fSwiV2Vla051bWJlcmluZyI6eyIkaWQiOiIyOTUiLCJGb3JtYXQiOjAsIklzVmlzaWJsZSI6ZmFsc2UsIkxhc3RLbm93blZpc2liaWxpdHlTdGF0ZSI6ZmFsc2V9LCJJc1Zpc2libGUiOnRydWUsIlBhcmVudFN0eWxlIjpudWxsfSwiSW5kZXgiOjIsIlNtYXJ0RHVyYXRpb25BY3RpdmF0ZWQiOmZhbHNlLCJEYXRlRm9ybWF0Ijp7IiRyZWYiOiIyOTMifSwiV2Vla051bWJlcmluZyI6eyIkaWQiOiIyOTYiLCJGb3JtYXQiOjAsIklzVmlzaWJsZSI6ZmFsc2UsIkxhc3RLbm93blZpc2liaWxpdHlTdGF0ZSI6ZmFsc2V9LCJJZCI6ImUzODRjMjc3LWEwODEtNGYzNy1iMGM1LWJhZDk3MTI0YTM4NyIsIkltcG9ydElkIjpudWxsLCJUaXRsZSI6IkFjdGl2aXR5IENvbXBsZXRlZCIsIk5vdGUiOm51bGwsIkh5cGVybGluayI6eyIkaWQiOiIyOTciLCJBZGRyZXNzIjoiIiwiU3ViQWRkcmVzcyI6IiJ9LCJJc0NoYW5nZWQiOmZhbHNlLCJJc05ldyI6ZmFsc2V9fV0sIl9taWxlc3RvbmVzIjpbXSwiSWQiOiIwMDAwMDAwMC0wMDAwLTAwMDAtMDAwMC0wMDAwMDAwMDAwMDAiLCJJc1NpbmdsZUl0ZW1Sb3ciOnRydWV9XSwiSW5kZXgiOjQsIklkIjoiMjZjZDMzM2UtYWJiMi00YTIzLWIzNDEtY2ZkMTg3YjJmYWZlIiwiSGVhZGVyVGV4dCI6IlNpdC10by1zdGFuZCIsIklzRGVmYXVsdCI6ZmFsc2UsIlN0eWxlIjp7IiRpZCI6IjI5OCIsIkhlYWRlclN0eWxlIjp7IiRpZCI6IjI5OSIsIlRleHRTdHlsZSI6eyIkaWQiOiIzMDAiLCJGb250U2V0dGluZ3MiOnsiJGlkIjoiMzAxIiwiRm9udFNpemUiOjExLCJGb250TmFtZSI6IkNhbGlicmkiLCJJc0JvbGQiOmZhbHNlLCJJc0l0YWxpYyI6ZmFsc2UsIklzVW5kZXJsaW5lZCI6ZmFsc2UsIlBhcmVudFN0eWxlIjpudWxsfSwiQXV0b1NpemUiOjIsIkZvcmVncm91bmQiOnsiJGlkIjoiMzAyIiwiQ29sb3IiOnsiJGlkIjoiMzAzIiwiQSI6MjU1LCJSIjowLCJHIjowLCJCIjowfX0sIk1heFdpZHRoIjo2MS41NzQ0MzYwMTQxNjI4NywiTWF4SGVpZ2h0IjowLjAsIlNtYXJ0Rm9yZWdyb3VuZElzQWN0aXZlIjpmYWxzZSwiSG9yaXpvbnRhbEFsaWdubWVudCI6MCwiVmVydGljYWxBbGlnbm1lbnQiOjAsIlNtYXJ0Rm9yZWdyb3VuZCI6bnVsbCwiQmFja2dyb3VuZEZpbGxUeXBlIjowLCJNYXJnaW4iOnsiJGlkIjoiMzA0IiwiVG9wIjowLjAsIkxlZnQiOjAuMCwiUmlnaHQiOjAuMCwiQm90dG9tIjowLjB9LCJQYWRkaW5nIjp7IiRpZCI6IjMwNSIsIlRvcCI6MC4wLCJMZWZ0IjowLjAsIlJpZ2h0IjowLjAsIkJvdHRvbSI6MC4wfSwiQmFja2dyb3VuZCI6bnVsbCwiSXNWaXNpYmxlIjp0cnVlLCJXaWR0aCI6MC4wLCJIZWlnaHQiOjAuMCwiQm9yZGVyU3R5bGUiOm51bGwsIlBhcmVudFN0eWxlIjpudWxsfSwiUmVjdGFuZ2xlU3R5bGUiOnsiJGlkIjoiMzA2IiwiTWFyZ2luIjp7IiRpZCI6IjMwNyIsIlRvcCI6MC4wLCJMZWZ0IjowLjAsIlJpZ2h0IjowLjAsIkJvdHRvbSI6MC4wfSwiUGFkZGluZyI6eyIkaWQiOiIzMDgiLCJUb3AiOjAuMCwiTGVmdCI6MC4wLCJSaWdodCI6MC4wLCJCb3R0b20iOjAuMH0sIkJhY2tncm91bmQiOnsiJGlkIjoiMzA5IiwiQ29sb3IiOnsiJGlkIjoiMzEwIiwiQSI6NjMsIlIiOjE3MywiRyI6MTMyLCJCIjoxOTh9fSwiSXNWaXNpYmxlIjp0cnVlLCJXaWR0aCI6MC4wLCJIZWlnaHQiOjAuMCwiQm9yZGVyU3R5bGUiOnsiJGlkIjoiMzExIiwiTGluZUNvbG9yIjp7IiRpZCI6IjMxMiIsIiR0eXBlIjoiTkxSRS5Db21tb24uRG9tLlNvbGlkQ29sb3JCcnVzaCwgTkxSRS5Db21tb24iLCJDb2xvciI6eyIkaWQiOiIzMTMiLCJBIjoyNTUsIlIiOjEyNiwiRyI6OTUsIkIiOjE0NX19LCJMaW5lV2VpZ2h0IjowLjAsIkxpbmVUeXBlIjowLCJQYXJlbnRTdHlsZSI6bnVsbH0sIlBhcmVudFN0eWxlIjpudWxsfSwiTWFyZ2luIjp7IiRpZCI6IjMxNCIsIlRvcCI6MC4wLCJMZWZ0IjowLjAsIlJpZ2h0IjowLjAsIkJvdHRvbSI6MC4wfSwiUGFkZGluZyI6eyIkaWQiOiIzMTUiLCJUb3AiOjAuMCwiTGVmdCI6MC4wLCJSaWdodCI6MC4wLCJCb3R0b20iOjAuMH0sIkJhY2tncm91bmQiOm51bGwsIklzVmlzaWJsZSI6dHJ1ZSwiV2lkdGgiOjAuMCwiSGVpZ2h0IjowLjAsIkJvcmRlclN0eWxlIjpudWxsLCJQYXJlbnRTdHlsZSI6bnVsbH0sIkJhY2tncm91bmRTdHlsZSI6eyIkaWQiOiIzMTYiLCJNYXJnaW4iOnsiJGlkIjoiMzE3IiwiVG9wIjowLjAsIkxlZnQiOjAuMCwiUmlnaHQiOjAuMCwiQm90dG9tIjowLjB9LCJQYWRkaW5nIjp7IiRpZCI6IjMxOCIsIlRvcCI6MC4wLCJMZWZ0IjowLjAsIlJpZ2h0IjowLjAsIkJvdHRvbSI6MC4wfSwiQmFja2dyb3VuZCI6eyIkaWQiOiIzMTkiLCJDb2xvciI6eyIkaWQiOiIzMjAiLCJBIjo1MSwiUiI6MTMyLCJHIjoxNzIsIkIiOjE4Mn19LCJJc1Zpc2libGUiOnRydWUsIldpZHRoIjowLjAsIkhlaWdodCI6MC4wLCJCb3JkZXJTdHlsZSI6eyIkaWQiOiIzMjEiLCJMaW5lQ29sb3IiOnsiJGlkIjoiMzIyIiwiJHR5cGUiOiJOTFJFLkNvbW1vbi5Eb20uU29saWRDb2xvckJydXNoLCBOTFJFLkNvbW1vbiIsIkNvbG9yIjp7IiRpZCI6IjMyMyIsIkEiOjI1NSwiUiI6MTI2LCJHIjo5NSwiQiI6MTQ1fX0sIkxpbmVXZWlnaHQiOjAuMCwiTGluZVR5cGUiOjAsIlBhcmVudFN0eWxlIjpudWxsfSwiUGFyZW50U3R5bGUiOm51bGx9LCJNYXJnaW4iOnsiJGlkIjoiMzI0IiwiVG9wIjowLjAsIkxlZnQiOjAuMCwiUmlnaHQiOjAuMCwiQm90dG9tIjowLjB9LCJQYWRkaW5nIjp7IiRpZCI6IjMyNSIsIlRvcCI6MC4wLCJMZWZ0IjowLjAsIlJpZ2h0IjowLjAsIkJvdHRvbSI6MC4wfSwiSXNWaXNpYmxlIjp0cnVlLCJXaWR0aCI6MC4wLCJIZWlnaHQiOjAuMCwiQm9yZGVyU3R5bGUiOm51bGwsIlBhcmVudFN0eWxlIjpudWxsfX0seyIkaWQiOiIzMjYiLCJfcm93cyI6W3siJGlkIjoiMzI3IiwiX3Rhc2tzIjpbXSwiX21pbGVzdG9uZXMiOlt7IiRpZCI6IjMyOCIsIklkIjoiMTgzMmE0ODUtMDgzOS00MzY1LTgyNzAtMTYxZGJmZTRjN2NkIiwiSW5kZXgiOjEsIkdyb3VwSWQiOm51bGwsIlRpdGxlIjoiTWVhc3VyZW1lbnQiLCJEYXRlVGltZSI6IjIwMjItMTAtMDFUMjM6NTk6MDAiLCJQZXJjZW50YWdlQ29tcGxldGUiOm51bGwsIk5vdGUiOm51bGwsIlN0eWxlIjp7IiRpZCI6IjMyOSIsIlRpdGxlUG9zaXRpb24iOiJBYm92ZSIsIkRhdGVQb3NpdGlvbiI6IkxlZnQiLCJTaGFwZVR5cGUiOjMsIlNoYXBlU2l6ZSI6MSwiU2hhcGVTdHlsZSI6eyIkaWQiOiIzMzAiLCJNYXJnaW4iOnsiJGlkIjoiMzMxIiwiVG9wIjowLjAsIkxlZnQiOjAuMCwiUmlnaHQiOjAuMCwiQm90dG9tIjowLjB9LCJQYWRkaW5nIjp7IiRpZCI6IjMzMiIsIlRvcCI6MC4wLCJMZWZ0IjowLjAsIlJpZ2h0IjowLjAsIkJvdHRvbSI6MC4wfSwiQmFja2dyb3VuZCI6eyIkaWQiOiIzMzMiLCJDb2xvciI6eyIkaWQiOiIzMzQiLCJBIjoyNTUsIlIiOjE3MywiRyI6MTMyLCJCIjoxOTh9fSwiSXNWaXNpYmxlIjp0cnVlLCJXaWR0aCI6MTguMCwiSGVpZ2h0IjoyMC4wLCJCb3JkZXJTdHlsZSI6eyIkaWQiOiIzMzUiLCJMaW5lQ29sb3IiOnsiJGlkIjoiMzM2IiwiJHR5cGUiOiJOTFJFLkNvbW1vbi5Eb20uU29saWRDb2xvckJydXNoLCBOTFJFLkNvbW1vbiIsIkNvbG9yIjp7IiRpZCI6IjMzNyIsIkEiOjI1NSwiUiI6MTI2LCJHIjo5NSwiQiI6MTQ1fX0sIkxpbmVXZWlnaHQiOjAuMCwiTGluZVR5cGUiOjAsIlBhcmVudFN0eWxlIjpudWxsfSwiUGFyZW50U3R5bGUiOm51bGx9LCJUaXRsZVN0eWxlIjp7IiRpZCI6IjMzOCIsIkZvbnRTZXR0aW5ncyI6eyIkaWQiOiIzMzkiLCJGb250U2l6ZSI6MTAsIkZvbnROYW1lIjoiQ2FsaWJyaSIsIklzQm9sZCI6dHJ1ZSwiSXNJdGFsaWMiOmZhbHNlLCJJc1VuZGVybGluZWQiOmZhbHNlLCJQYXJlbnRTdHlsZSI6bnVsbH0sIkF1dG9TaXplIjowLCJGb3JlZ3JvdW5kIjp7IiRpZCI6IjM0MCIsIkNvbG9yIjp7IiRpZCI6IjM0M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zNDIiLCJUb3AiOjAuMCwiTGVmdCI6MC4wLCJSaWdodCI6MC4wLCJCb3R0b20iOjAuMH0sIlBhZGRpbmciOnsiJGlkIjoiMzQzIiwiVG9wIjowLjAsIkxlZnQiOjAuMCwiUmlnaHQiOjAuMCwiQm90dG9tIjowLjB9LCJCYWNrZ3JvdW5kIjp7IiRpZCI6IjM0NCIsIkNvbG9yIjp7IiRpZCI6IjM0NSIsIkEiOjAsIlIiOjI1NSwiRyI6MjU1LCJCIjoyNTV9fSwiSXNWaXNpYmxlIjp0cnVlLCJXaWR0aCI6MC4wLCJIZWlnaHQiOjAuMCwiQm9yZGVyU3R5bGUiOm51bGwsIlBhcmVudFN0eWxlIjpudWxsfSwiRGF0ZVN0eWxlIjp7IiRpZCI6IjM0NiIsIkZvbnRTZXR0aW5ncyI6eyIkaWQiOiIzNDciLCJGb250U2l6ZSI6OSwiRm9udE5hbWUiOiJDYWxpYnJpIiwiSXNCb2xkIjpmYWxzZSwiSXNJdGFsaWMiOmZhbHNlLCJJc1VuZGVybGluZWQiOmZhbHNlLCJQYXJlbnRTdHlsZSI6bnVsbH0sIkF1dG9TaXplIjowLCJGb3JlZ3JvdW5kIjp7IiRpZCI6IjM0OCIsIkNvbG9yIjp7IiRpZCI6IjM0O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zUwIiwiVG9wIjowLjAsIkxlZnQiOjAuMCwiUmlnaHQiOjAuMCwiQm90dG9tIjowLjB9LCJQYWRkaW5nIjp7IiRpZCI6IjM1MSIsIlRvcCI6MC4wLCJMZWZ0IjowLjAsIlJpZ2h0IjowLjAsIkJvdHRvbSI6MC4wfSwiQmFja2dyb3VuZCI6eyIkaWQiOiIzNTIiLCJDb2xvciI6eyIkaWQiOiIzNTMiLCJBIjowLCJSIjoyNTUsIkciOjI1NSwiQiI6MjU1fX0sIklzVmlzaWJsZSI6ZmFsc2UsIldpZHRoIjowLjAsIkhlaWdodCI6MC4wLCJCb3JkZXJTdHlsZSI6bnVsbCwiUGFyZW50U3R5bGUiOm51bGx9LCJEYXRlRm9ybWF0Ijp7IiRpZCI6IjM1N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M1NSIsIkRhdGVQYXJ0SXNWaXNpYmxlIjpmYWxzZSwiVGltZVBhcnRJc1Zpc2libGUiOmZhbHNlfX0sIldlZWtOdW1iZXJpbmciOnsiJGlkIjoiMzU2IiwiRm9ybWF0IjowLCJJc1Zpc2libGUiOmZhbHNlLCJMYXN0S25vd25WaXNpYmlsaXR5U3RhdGUiOmZhbHNlfSwiSXNWaXNpYmxlIjp0cnVlLCJQYXJlbnRTdHlsZSI6bnVsbH0sIkh5cGVybGluayI6bnVsbCwiSW1wb3J0SWQiOiIifSx7IiRpZCI6IjM1NyIsIklkIjoiODUzMzQ1ZDctNGM3Yi00OGFmLWFmNjYtYjU1ZWVlNzAyYzZmIiwiSW5kZXgiOjUsIkdyb3VwSWQiOm51bGwsIlRpdGxlIjoiTWVhc3VyZW1lbnQiLCJEYXRlVGltZSI6IjIwMjMtMDYtMDFUMjM6NTk6MDAiLCJQZXJjZW50YWdlQ29tcGxldGUiOm51bGwsIk5vdGUiOm51bGwsIlN0eWxlIjp7IiRpZCI6IjM1OCIsIlRpdGxlUG9zaXRpb24iOiJBYm92ZSIsIkRhdGVQb3NpdGlvbiI6IkxlZnQiLCJTaGFwZVR5cGUiOjMsIlNoYXBlU2l6ZSI6MSwiU2hhcGVTdHlsZSI6eyIkaWQiOiIzNTkiLCJNYXJnaW4iOnsiJHJlZiI6IjMzMSJ9LCJQYWRkaW5nIjp7IiRyZWYiOiIzMzIifSwiQmFja2dyb3VuZCI6eyIkaWQiOiIzNjAiLCJDb2xvciI6eyIkaWQiOiIzNjEiLCJBIjoyNTUsIlIiOjE3MywiRyI6MTMyLCJCIjoxOTh9fSwiSXNWaXNpYmxlIjp0cnVlLCJXaWR0aCI6MTguMCwiSGVpZ2h0IjoyMC4wLCJCb3JkZXJTdHlsZSI6eyIkaWQiOiIzNjIiLCJMaW5lQ29sb3IiOnsiJGlkIjoiMzYzIiwiJHR5cGUiOiJOTFJFLkNvbW1vbi5Eb20uU29saWRDb2xvckJydXNoLCBOTFJFLkNvbW1vbiIsIkNvbG9yIjp7IiRpZCI6IjM2NCIsIkEiOjI1NSwiUiI6MTI2LCJHIjo5NSwiQiI6MTQ1fX0sIkxpbmVXZWlnaHQiOjAuMCwiTGluZVR5cGUiOjAsIlBhcmVudFN0eWxlIjpudWxsfSwiUGFyZW50U3R5bGUiOm51bGx9LCJUaXRsZVN0eWxlIjp7IiRpZCI6IjM2NSIsIkZvbnRTZXR0aW5ncyI6eyIkaWQiOiIzNjYiLCJGb250U2l6ZSI6MTAsIkZvbnROYW1lIjoiQ2FsaWJyaSIsIklzQm9sZCI6dHJ1ZSwiSXNJdGFsaWMiOmZhbHNlLCJJc1VuZGVybGluZWQiOmZhbHNlLCJQYXJlbnRTdHlsZSI6bnVsbH0sIkF1dG9TaXplIjowLCJGb3JlZ3JvdW5kIjp7IiRpZCI6IjM2NyIsIkNvbG9yIjp7IiRpZCI6IjM2OC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zQyIn0sIlBhZGRpbmciOnsiJHJlZiI6IjM0MyJ9LCJCYWNrZ3JvdW5kIjp7IiRpZCI6IjM2OSIsIkNvbG9yIjp7IiRpZCI6IjM3MCIsIkEiOjAsIlIiOjI1NSwiRyI6MjU1LCJCIjoyNTV9fSwiSXNWaXNpYmxlIjp0cnVlLCJXaWR0aCI6MC4wLCJIZWlnaHQiOjAuMCwiQm9yZGVyU3R5bGUiOm51bGwsIlBhcmVudFN0eWxlIjpudWxsfSwiRGF0ZVN0eWxlIjp7IiRpZCI6IjM3MSIsIkZvbnRTZXR0aW5ncyI6eyIkaWQiOiIzNzIiLCJGb250U2l6ZSI6OSwiRm9udE5hbWUiOiJDYWxpYnJpIiwiSXNCb2xkIjpmYWxzZSwiSXNJdGFsaWMiOmZhbHNlLCJJc1VuZGVybGluZWQiOmZhbHNlLCJQYXJlbnRTdHlsZSI6bnVsbH0sIkF1dG9TaXplIjowLCJGb3JlZ3JvdW5kIjp7IiRpZCI6IjM3MyIsIkNvbG9yIjp7IiRpZCI6IjM3N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M1MCJ9LCJQYWRkaW5nIjp7IiRyZWYiOiIzNTEifSwiQmFja2dyb3VuZCI6eyIkaWQiOiIzNzUiLCJDb2xvciI6eyIkaWQiOiIzNzYiLCJBIjowLCJSIjoyNTUsIkciOjI1NSwiQiI6MjU1fX0sIklzVmlzaWJsZSI6ZmFsc2UsIldpZHRoIjowLjAsIkhlaWdodCI6MC4wLCJCb3JkZXJTdHlsZSI6bnVsbCwiUGFyZW50U3R5bGUiOm51bGx9LCJEYXRlRm9ybWF0Ijp7IiRpZCI6IjM3NyIsIkZvcm1hdFN0cmluZyI6Ik1NTSBkIiwiU2VwYXJhdG9yIjoiLyIsIlVzZUludGVybmF0aW9uYWxEYXRlRm9ybWF0IjpmYWxzZSwiRGF0ZUlzVmlzaWJsZSI6dHJ1ZSwiVGltZUlzVmlzaWJsZSI6ZmFsc2UsIkhvdXJEaWdpdHMiOjEsIkFtUG1EZXNpZ25hdG9yIjoyLCJUcmltMDBNaW51dGVzIjpmYWxzZSwiTGFzdEtub3duVmlzaWJpbGl0eVN0YXRlIjp7IiRyZWYiOiIzNTUifX0sIldlZWtOdW1iZXJpbmciOnsiJGlkIjoiMzc4IiwiRm9ybWF0IjowLCJJc1Zpc2libGUiOmZhbHNlLCJMYXN0S25vd25WaXNpYmlsaXR5U3RhdGUiOmZhbHNlfSwiSXNWaXNpYmxlIjp0cnVlLCJQYXJlbnRTdHlsZSI6bnVsbH0sIkh5cGVybGluayI6bnVsbCwiSW1wb3J0SWQiOiIifSx7IiRpZCI6IjM3OSIsIklkIjoiOGQxMTg1MWMtYjIwYy00NzkyLTkyZTItYzEzZDJjNzk0MTRiIiwiSW5kZXgiOjIsIkdyb3VwSWQiOm51bGwsIlRpdGxlIjoiTWVhc3VyZW1lbnQiLCJEYXRlVGltZSI6IjIwMjItMTItMDFUMjM6NTk6MDAiLCJQZXJjZW50YWdlQ29tcGxldGUiOm51bGwsIk5vdGUiOm51bGwsIlN0eWxlIjp7IiRpZCI6IjM4MCIsIlRpdGxlUG9zaXRpb24iOiJBYm92ZSIsIkRhdGVQb3NpdGlvbiI6IkxlZnQiLCJTaGFwZVR5cGUiOjMsIlNoYXBlU2l6ZSI6MSwiU2hhcGVTdHlsZSI6eyIkaWQiOiIzODEiLCJNYXJnaW4iOnsiJHJlZiI6IjMzMSJ9LCJQYWRkaW5nIjp7IiRyZWYiOiIzMzIifSwiQmFja2dyb3VuZCI6eyIkaWQiOiIzODIiLCJDb2xvciI6eyIkaWQiOiIzODMiLCJBIjoyNTUsIlIiOjE3MywiRyI6MTMyLCJCIjoxOTh9fSwiSXNWaXNpYmxlIjp0cnVlLCJXaWR0aCI6MTguMCwiSGVpZ2h0IjoyMC4wLCJCb3JkZXJTdHlsZSI6eyIkaWQiOiIzODQiLCJMaW5lQ29sb3IiOnsiJGlkIjoiMzg1IiwiJHR5cGUiOiJOTFJFLkNvbW1vbi5Eb20uU29saWRDb2xvckJydXNoLCBOTFJFLkNvbW1vbiIsIkNvbG9yIjp7IiRpZCI6IjM4NiIsIkEiOjI1NSwiUiI6MTI2LCJHIjo5NSwiQiI6MTQ1fX0sIkxpbmVXZWlnaHQiOjAuMCwiTGluZVR5cGUiOjAsIlBhcmVudFN0eWxlIjpudWxsfSwiUGFyZW50U3R5bGUiOm51bGx9LCJUaXRsZVN0eWxlIjp7IiRpZCI6IjM4NyIsIkZvbnRTZXR0aW5ncyI6eyIkaWQiOiIzODgiLCJGb250U2l6ZSI6MTAsIkZvbnROYW1lIjoiQ2FsaWJyaSIsIklzQm9sZCI6dHJ1ZSwiSXNJdGFsaWMiOmZhbHNlLCJJc1VuZGVybGluZWQiOmZhbHNlLCJQYXJlbnRTdHlsZSI6bnVsbH0sIkF1dG9TaXplIjowLCJGb3JlZ3JvdW5kIjp7IiRpZCI6IjM4OSIsIkNvbG9yIjp7IiRpZCI6IjM5MC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zQyIn0sIlBhZGRpbmciOnsiJHJlZiI6IjM0MyJ9LCJCYWNrZ3JvdW5kIjp7IiRpZCI6IjM5MSIsIkNvbG9yIjp7IiRpZCI6IjM5MiIsIkEiOjAsIlIiOjI1NSwiRyI6MjU1LCJCIjoyNTV9fSwiSXNWaXNpYmxlIjp0cnVlLCJXaWR0aCI6MC4wLCJIZWlnaHQiOjAuMCwiQm9yZGVyU3R5bGUiOm51bGwsIlBhcmVudFN0eWxlIjpudWxsfSwiRGF0ZVN0eWxlIjp7IiRpZCI6IjM5MyIsIkZvbnRTZXR0aW5ncyI6eyIkaWQiOiIzOTQiLCJGb250U2l6ZSI6OSwiRm9udE5hbWUiOiJDYWxpYnJpIiwiSXNCb2xkIjpmYWxzZSwiSXNJdGFsaWMiOmZhbHNlLCJJc1VuZGVybGluZWQiOmZhbHNlLCJQYXJlbnRTdHlsZSI6bnVsbH0sIkF1dG9TaXplIjowLCJGb3JlZ3JvdW5kIjp7IiRpZCI6IjM5NSIsIkNvbG9yIjp7IiRpZCI6IjM5N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M1MCJ9LCJQYWRkaW5nIjp7IiRyZWYiOiIzNTEifSwiQmFja2dyb3VuZCI6eyIkaWQiOiIzOTciLCJDb2xvciI6eyIkaWQiOiIzOTgiLCJBIjowLCJSIjoyNTUsIkciOjI1NSwiQiI6MjU1fX0sIklzVmlzaWJsZSI6ZmFsc2UsIldpZHRoIjowLjAsIkhlaWdodCI6MC4wLCJCb3JkZXJTdHlsZSI6bnVsbCwiUGFyZW50U3R5bGUiOm51bGx9LCJEYXRlRm9ybWF0Ijp7IiRpZCI6IjM5OSIsIkZvcm1hdFN0cmluZyI6Ik1NTSBkIiwiU2VwYXJhdG9yIjoiLyIsIlVzZUludGVybmF0aW9uYWxEYXRlRm9ybWF0IjpmYWxzZSwiRGF0ZUlzVmlzaWJsZSI6dHJ1ZSwiVGltZUlzVmlzaWJsZSI6ZmFsc2UsIkhvdXJEaWdpdHMiOjEsIkFtUG1EZXNpZ25hdG9yIjoyLCJUcmltMDBNaW51dGVzIjpmYWxzZSwiTGFzdEtub3duVmlzaWJpbGl0eVN0YXRlIjp7IiRyZWYiOiIzNTUifX0sIldlZWtOdW1iZXJpbmciOnsiJGlkIjoiNDAwIiwiRm9ybWF0IjowLCJJc1Zpc2libGUiOmZhbHNlLCJMYXN0S25vd25WaXNpYmlsaXR5U3RhdGUiOmZhbHNlfSwiSXNWaXNpYmxlIjp0cnVlLCJQYXJlbnRTdHlsZSI6bnVsbH0sIkh5cGVybGluayI6bnVsbCwiSW1wb3J0SWQiOiIifSx7IiRpZCI6IjQwMSIsIklkIjoiYjZkZDY5ZGItY2ViZS00YTA0LTkxYjQtOWE4YjY4Yzc2YzllIiwiSW5kZXgiOjQsIkdyb3VwSWQiOm51bGwsIlRpdGxlIjoiTWVhc3VyZW1lbnQiLCJEYXRlVGltZSI6IjIwMjMtMDQtMDNUMjM6NTk6MDAiLCJQZXJjZW50YWdlQ29tcGxldGUiOm51bGwsIk5vdGUiOm51bGwsIlN0eWxlIjp7IiRpZCI6IjQwMiIsIlRpdGxlUG9zaXRpb24iOiJBYm92ZSIsIkRhdGVQb3NpdGlvbiI6IkxlZnQiLCJTaGFwZVR5cGUiOjMsIlNoYXBlU2l6ZSI6MSwiU2hhcGVTdHlsZSI6eyIkaWQiOiI0MDMiLCJNYXJnaW4iOnsiJHJlZiI6IjMzMSJ9LCJQYWRkaW5nIjp7IiRyZWYiOiIzMzIifSwiQmFja2dyb3VuZCI6eyIkaWQiOiI0MDQiLCJDb2xvciI6eyIkaWQiOiI0MDUiLCJBIjoyNTUsIlIiOjE3MywiRyI6MTMyLCJCIjoxOTh9fSwiSXNWaXNpYmxlIjp0cnVlLCJXaWR0aCI6MTguMCwiSGVpZ2h0IjoyMC4wLCJCb3JkZXJTdHlsZSI6eyIkaWQiOiI0MDYiLCJMaW5lQ29sb3IiOnsiJGlkIjoiNDA3IiwiJHR5cGUiOiJOTFJFLkNvbW1vbi5Eb20uU29saWRDb2xvckJydXNoLCBOTFJFLkNvbW1vbiIsIkNvbG9yIjp7IiRpZCI6IjQwOCIsIkEiOjI1NSwiUiI6MTI2LCJHIjo5NSwiQiI6MTQ1fX0sIkxpbmVXZWlnaHQiOjAuMCwiTGluZVR5cGUiOjAsIlBhcmVudFN0eWxlIjpudWxsfSwiUGFyZW50U3R5bGUiOm51bGx9LCJUaXRsZVN0eWxlIjp7IiRpZCI6IjQwOSIsIkZvbnRTZXR0aW5ncyI6eyIkaWQiOiI0MTAiLCJGb250U2l6ZSI6MTAsIkZvbnROYW1lIjoiQ2FsaWJyaSIsIklzQm9sZCI6dHJ1ZSwiSXNJdGFsaWMiOmZhbHNlLCJJc1VuZGVybGluZWQiOmZhbHNlLCJQYXJlbnRTdHlsZSI6bnVsbH0sIkF1dG9TaXplIjowLCJGb3JlZ3JvdW5kIjp7IiRpZCI6IjQxMSIsIkNvbG9yIjp7IiRpZCI6IjQxMi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zQyIn0sIlBhZGRpbmciOnsiJHJlZiI6IjM0MyJ9LCJCYWNrZ3JvdW5kIjp7IiRpZCI6IjQxMyIsIkNvbG9yIjp7IiRpZCI6IjQxNCIsIkEiOjAsIlIiOjI1NSwiRyI6MjU1LCJCIjoyNTV9fSwiSXNWaXNpYmxlIjp0cnVlLCJXaWR0aCI6MC4wLCJIZWlnaHQiOjAuMCwiQm9yZGVyU3R5bGUiOm51bGwsIlBhcmVudFN0eWxlIjpudWxsfSwiRGF0ZVN0eWxlIjp7IiRpZCI6IjQxNSIsIkZvbnRTZXR0aW5ncyI6eyIkaWQiOiI0MTYiLCJGb250U2l6ZSI6OSwiRm9udE5hbWUiOiJDYWxpYnJpIiwiSXNCb2xkIjpmYWxzZSwiSXNJdGFsaWMiOmZhbHNlLCJJc1VuZGVybGluZWQiOmZhbHNlLCJQYXJlbnRTdHlsZSI6bnVsbH0sIkF1dG9TaXplIjowLCJGb3JlZ3JvdW5kIjp7IiRpZCI6IjQxNyIsIkNvbG9yIjp7IiRpZCI6IjQxO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M1MCJ9LCJQYWRkaW5nIjp7IiRyZWYiOiIzNTEifSwiQmFja2dyb3VuZCI6eyIkaWQiOiI0MTkiLCJDb2xvciI6eyIkaWQiOiI0MjAiLCJBIjowLCJSIjoyNTUsIkciOjI1NSwiQiI6MjU1fX0sIklzVmlzaWJsZSI6ZmFsc2UsIldpZHRoIjowLjAsIkhlaWdodCI6MC4wLCJCb3JkZXJTdHlsZSI6bnVsbCwiUGFyZW50U3R5bGUiOm51bGx9LCJEYXRlRm9ybWF0Ijp7IiRpZCI6IjQyMSIsIkZvcm1hdFN0cmluZyI6Ik1NTSBkIiwiU2VwYXJhdG9yIjoiLyIsIlVzZUludGVybmF0aW9uYWxEYXRlRm9ybWF0IjpmYWxzZSwiRGF0ZUlzVmlzaWJsZSI6dHJ1ZSwiVGltZUlzVmlzaWJsZSI6ZmFsc2UsIkhvdXJEaWdpdHMiOjEsIkFtUG1EZXNpZ25hdG9yIjoyLCJUcmltMDBNaW51dGVzIjpmYWxzZSwiTGFzdEtub3duVmlzaWJpbGl0eVN0YXRlIjp7IiRyZWYiOiIzNTUifX0sIldlZWtOdW1iZXJpbmciOnsiJGlkIjoiNDIyIiwiRm9ybWF0IjowLCJJc1Zpc2libGUiOmZhbHNlLCJMYXN0S25vd25WaXNpYmlsaXR5U3RhdGUiOmZhbHNlfSwiSXNWaXNpYmxlIjp0cnVlLCJQYXJlbnRTdHlsZSI6bnVsbH0sIkh5cGVybGluayI6bnVsbCwiSW1wb3J0SWQiOiIifSx7IiRpZCI6IjQyMyIsIklkIjoiZWJiZTNhZGEtNTk2OC00OTEzLWI4MzEtNWE4NzJkYzg1MjA2IiwiSW5kZXgiOjMsIkdyb3VwSWQiOm51bGwsIlRpdGxlIjoiTWVhc3VyZW1lbnQiLCJEYXRlVGltZSI6IjIwMjMtMDItMDFUMjM6NTk6MDAiLCJQZXJjZW50YWdlQ29tcGxldGUiOm51bGwsIk5vdGUiOm51bGwsIlN0eWxlIjp7IiRpZCI6IjQyNCIsIlRpdGxlUG9zaXRpb24iOiJBYm92ZSIsIkRhdGVQb3NpdGlvbiI6IkxlZnQiLCJTaGFwZVR5cGUiOjMsIlNoYXBlU2l6ZSI6MSwiU2hhcGVTdHlsZSI6eyIkaWQiOiI0MjUiLCJNYXJnaW4iOnsiJHJlZiI6IjMzMSJ9LCJQYWRkaW5nIjp7IiRyZWYiOiIzMzIifSwiQmFja2dyb3VuZCI6eyIkaWQiOiI0MjYiLCJDb2xvciI6eyIkaWQiOiI0MjciLCJBIjoyNTUsIlIiOjE3MywiRyI6MTMyLCJCIjoxOTh9fSwiSXNWaXNpYmxlIjp0cnVlLCJXaWR0aCI6MTguMCwiSGVpZ2h0IjoyMC4wLCJCb3JkZXJTdHlsZSI6eyIkaWQiOiI0MjgiLCJMaW5lQ29sb3IiOnsiJGlkIjoiNDI5IiwiJHR5cGUiOiJOTFJFLkNvbW1vbi5Eb20uU29saWRDb2xvckJydXNoLCBOTFJFLkNvbW1vbiIsIkNvbG9yIjp7IiRpZCI6IjQzMCIsIkEiOjI1NSwiUiI6MTI2LCJHIjo5NSwiQiI6MTQ1fX0sIkxpbmVXZWlnaHQiOjAuMCwiTGluZVR5cGUiOjAsIlBhcmVudFN0eWxlIjpudWxsfSwiUGFyZW50U3R5bGUiOm51bGx9LCJUaXRsZVN0eWxlIjp7IiRpZCI6IjQzMSIsIkZvbnRTZXR0aW5ncyI6eyIkaWQiOiI0MzIiLCJGb250U2l6ZSI6MTAsIkZvbnROYW1lIjoiQ2FsaWJyaSIsIklzQm9sZCI6dHJ1ZSwiSXNJdGFsaWMiOmZhbHNlLCJJc1VuZGVybGluZWQiOmZhbHNlLCJQYXJlbnRTdHlsZSI6bnVsbH0sIkF1dG9TaXplIjowLCJGb3JlZ3JvdW5kIjp7IiRpZCI6IjQzMyIsIkNvbG9yIjp7IiRpZCI6IjQzNC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zQyIn0sIlBhZGRpbmciOnsiJHJlZiI6IjM0MyJ9LCJCYWNrZ3JvdW5kIjp7IiRpZCI6IjQzNSIsIkNvbG9yIjp7IiRpZCI6IjQzNiIsIkEiOjAsIlIiOjI1NSwiRyI6MjU1LCJCIjoyNTV9fSwiSXNWaXNpYmxlIjp0cnVlLCJXaWR0aCI6MC4wLCJIZWlnaHQiOjAuMCwiQm9yZGVyU3R5bGUiOm51bGwsIlBhcmVudFN0eWxlIjpudWxsfSwiRGF0ZVN0eWxlIjp7IiRpZCI6IjQzNyIsIkZvbnRTZXR0aW5ncyI6eyIkaWQiOiI0MzgiLCJGb250U2l6ZSI6OSwiRm9udE5hbWUiOiJDYWxpYnJpIiwiSXNCb2xkIjpmYWxzZSwiSXNJdGFsaWMiOmZhbHNlLCJJc1VuZGVybGluZWQiOmZhbHNlLCJQYXJlbnRTdHlsZSI6bnVsbH0sIkF1dG9TaXplIjowLCJGb3JlZ3JvdW5kIjp7IiRpZCI6IjQzOSIsIkNvbG9yIjp7IiRpZCI6IjQ0M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M1MCJ9LCJQYWRkaW5nIjp7IiRyZWYiOiIzNTEifSwiQmFja2dyb3VuZCI6eyIkaWQiOiI0NDEiLCJDb2xvciI6eyIkaWQiOiI0NDIiLCJBIjowLCJSIjoyNTUsIkciOjI1NSwiQiI6MjU1fX0sIklzVmlzaWJsZSI6ZmFsc2UsIldpZHRoIjowLjAsIkhlaWdodCI6MC4wLCJCb3JkZXJTdHlsZSI6bnVsbCwiUGFyZW50U3R5bGUiOm51bGx9LCJEYXRlRm9ybWF0Ijp7IiRpZCI6IjQ0MyIsIkZvcm1hdFN0cmluZyI6Ik1NTSBkIiwiU2VwYXJhdG9yIjoiLyIsIlVzZUludGVybmF0aW9uYWxEYXRlRm9ybWF0IjpmYWxzZSwiRGF0ZUlzVmlzaWJsZSI6dHJ1ZSwiVGltZUlzVmlzaWJsZSI6ZmFsc2UsIkhvdXJEaWdpdHMiOjEsIkFtUG1EZXNpZ25hdG9yIjoyLCJUcmltMDBNaW51dGVzIjpmYWxzZSwiTGFzdEtub3duVmlzaWJpbGl0eVN0YXRlIjp7IiRyZWYiOiIzNTUifX0sIldlZWtOdW1iZXJpbmciOnsiJGlkIjoiNDQ0IiwiRm9ybWF0IjowLCJJc1Zpc2libGUiOmZhbHNlLCJMYXN0S25vd25WaXNpYmlsaXR5U3RhdGUiOmZhbHNlfSwiSXNWaXNpYmxlIjp0cnVlLCJQYXJlbnRTdHlsZSI6bnVsbH0sIkh5cGVybGluayI6bnVsbCwiSW1wb3J0SWQiOiIifV0sIklkIjoiZmE1YjkzM2QtNzg0Ni00NGJlLTg5ZmItYTJhNDg2NmRlNTNkIiwiSXNTaW5nbGVJdGVtUm93IjpmYWxzZX1dLCJJbmRleCI6NywiSWQiOiI0YmM5ODE3Ni0yNzVlLTQzMjItOTMzOC1jYTRiYmQ4ZjM3NTciLCJIZWFkZXJUZXh0IjoiTW9iaWxpdHkiLCJJc0RlZmF1bHQiOmZhbHNlLCJTdHlsZSI6eyIkaWQiOiI0NDUiLCJIZWFkZXJTdHlsZSI6eyIkaWQiOiI0NDYiLCJUZXh0U3R5bGUiOnsiJGlkIjoiNDQ3IiwiRm9udFNldHRpbmdzIjp7IiRpZCI6IjQ0OCIsIkZvbnRTaXplIjoxMSwiRm9udE5hbWUiOiJDYWxpYnJpIiwiSXNCb2xkIjpmYWxzZSwiSXNJdGFsaWMiOmZhbHNlLCJJc1VuZGVybGluZWQiOmZhbHNlLCJQYXJlbnRTdHlsZSI6bnVsbH0sIkF1dG9TaXplIjoyLCJGb3JlZ3JvdW5kIjp7IiRpZCI6IjQ0OSIsIkNvbG9yIjp7IiRpZCI6IjQ1MCIsIkEiOjI1NSwiUiI6MCwiRyI6MCwiQiI6MH19LCJNYXhXaWR0aCI6NjEuNTc0NDM2MDE0MTYyODcsIk1heEhlaWdodCI6MC4wLCJTbWFydEZvcmVncm91bmRJc0FjdGl2ZSI6ZmFsc2UsIkhvcml6b250YWxBbGlnbm1lbnQiOjAsIlZlcnRpY2FsQWxpZ25tZW50IjowLCJTbWFydEZvcmVncm91bmQiOm51bGwsIkJhY2tncm91bmRGaWxsVHlwZSI6MCwiTWFyZ2luIjp7IiRpZCI6IjQ1MSIsIlRvcCI6MC4wLCJMZWZ0IjowLjAsIlJpZ2h0IjowLjAsIkJvdHRvbSI6MC4wfSwiUGFkZGluZyI6eyIkaWQiOiI0NTIiLCJUb3AiOjAuMCwiTGVmdCI6MC4wLCJSaWdodCI6MC4wLCJCb3R0b20iOjAuMH0sIkJhY2tncm91bmQiOm51bGwsIklzVmlzaWJsZSI6dHJ1ZSwiV2lkdGgiOjAuMCwiSGVpZ2h0IjowLjAsIkJvcmRlclN0eWxlIjpudWxsLCJQYXJlbnRTdHlsZSI6bnVsbH0sIlJlY3RhbmdsZVN0eWxlIjp7IiRpZCI6IjQ1MyIsIk1hcmdpbiI6eyIkaWQiOiI0NTQiLCJUb3AiOjAuMCwiTGVmdCI6MC4wLCJSaWdodCI6MC4wLCJCb3R0b20iOjAuMH0sIlBhZGRpbmciOnsiJGlkIjoiNDU1IiwiVG9wIjowLjAsIkxlZnQiOjAuMCwiUmlnaHQiOjAuMCwiQm90dG9tIjowLjB9LCJCYWNrZ3JvdW5kIjp7IiRpZCI6IjQ1NiIsIkNvbG9yIjp7IiRpZCI6IjQ1NyIsIkEiOjYzLCJSIjoxNzMsIkciOjEzMiwiQiI6MTk4fX0sIklzVmlzaWJsZSI6dHJ1ZSwiV2lkdGgiOjAuMCwiSGVpZ2h0IjowLjAsIkJvcmRlclN0eWxlIjp7IiRpZCI6IjQ1OCIsIkxpbmVDb2xvciI6eyIkaWQiOiI0NTkiLCIkdHlwZSI6Ik5MUkUuQ29tbW9uLkRvbS5Tb2xpZENvbG9yQnJ1c2gsIE5MUkUuQ29tbW9uIiwiQ29sb3IiOnsiJGlkIjoiNDYwIiwiQSI6MjU1LCJSIjoxMjYsIkciOjk1LCJCIjoxNDV9fSwiTGluZVdlaWdodCI6MC4wLCJMaW5lVHlwZSI6MCwiUGFyZW50U3R5bGUiOm51bGx9LCJQYXJlbnRTdHlsZSI6bnVsbH0sIk1hcmdpbiI6eyIkaWQiOiI0NjEiLCJUb3AiOjAuMCwiTGVmdCI6MC4wLCJSaWdodCI6MC4wLCJCb3R0b20iOjAuMH0sIlBhZGRpbmciOnsiJGlkIjoiNDYyIiwiVG9wIjowLjAsIkxlZnQiOjAuMCwiUmlnaHQiOjAuMCwiQm90dG9tIjowLjB9LCJCYWNrZ3JvdW5kIjpudWxsLCJJc1Zpc2libGUiOnRydWUsIldpZHRoIjowLjAsIkhlaWdodCI6MC4wLCJCb3JkZXJTdHlsZSI6bnVsbCwiUGFyZW50U3R5bGUiOm51bGx9LCJCYWNrZ3JvdW5kU3R5bGUiOnsiJGlkIjoiNDYzIiwiTWFyZ2luIjp7IiRpZCI6IjQ2NCIsIlRvcCI6MC4wLCJMZWZ0IjowLjAsIlJpZ2h0IjowLjAsIkJvdHRvbSI6MC4wfSwiUGFkZGluZyI6eyIkaWQiOiI0NjUiLCJUb3AiOjAuMCwiTGVmdCI6MC4wLCJSaWdodCI6MC4wLCJCb3R0b20iOjAuMH0sIkJhY2tncm91bmQiOnsiJGlkIjoiNDY2IiwiQ29sb3IiOnsiJGlkIjoiNDY3IiwiQSI6NTEsIlIiOjkzLCJHIjoxMTUsIkIiOjE1NH19LCJJc1Zpc2libGUiOnRydWUsIldpZHRoIjowLjAsIkhlaWdodCI6MC4wLCJCb3JkZXJTdHlsZSI6eyIkaWQiOiI0NjgiLCJMaW5lQ29sb3IiOnsiJGlkIjoiNDY5IiwiJHR5cGUiOiJOTFJFLkNvbW1vbi5Eb20uU29saWRDb2xvckJydXNoLCBOTFJFLkNvbW1vbiIsIkNvbG9yIjp7IiRpZCI6IjQ3MCIsIkEiOjI1NSwiUiI6MTI2LCJHIjo5NSwiQiI6MTQ1fX0sIkxpbmVXZWlnaHQiOjAuMCwiTGluZVR5cGUiOjAsIlBhcmVudFN0eWxlIjpudWxsfSwiUGFyZW50U3R5bGUiOm51bGx9LCJNYXJnaW4iOnsiJGlkIjoiNDcxIiwiVG9wIjowLjAsIkxlZnQiOjAuMCwiUmlnaHQiOjAuMCwiQm90dG9tIjowLjB9LCJQYWRkaW5nIjp7IiRpZCI6IjQ3MiIsIlRvcCI6MC4wLCJMZWZ0IjowLjAsIlJpZ2h0IjowLjAsIkJvdHRvbSI6MC4wfSwiSXNWaXNpYmxlIjp0cnVlLCJXaWR0aCI6MC4wLCJIZWlnaHQiOjAuMCwiQm9yZGVyU3R5bGUiOm51bGwsIlBhcmVudFN0eWxlIjpudWxsfX1dLCJJZCI6IjdmODdmMTAyLTI4NGItNDJmMC1iZGM0LTk5ZDU5OTZjMjI5MiIsIkluZGV4IjowLCJIZWFkZXJUZXh0IjoiTW9iaWxpdHkgXHJcblN0dWR5IiwiU3R5bGUiOnsiJGlkIjoiNDczIiwiSGVhZGVyU3R5bGUiOnsiJGlkIjoiNDc0IiwiVGV4dElzVmVydGljYWwiOmZhbHNlLCJUZXh0U3R5bGUiOnsiJGlkIjoiNDc1IiwiRm9udFNldHRpbmdzIjp7IiRpZCI6IjQ3NiIsIkZvbnRTaXplIjoxMiwiRm9udE5hbWUiOiJDYWxpYnJpIiwiSXNCb2xkIjp0cnVlLCJJc0l0YWxpYyI6ZmFsc2UsIklzVW5kZXJsaW5lZCI6ZmFsc2UsIlBhcmVudFN0eWxlIjpudWxsfSwiQXV0b1NpemUiOjIsIkZvcmVncm91bmQiOnsiJGlkIjoiNDc3IiwiQ29sb3IiOnsiJGlkIjoiNDc4IiwiQSI6MjU1LCJSIjoyNTUsIkciOjI1NSwiQiI6MjU1fX0sIk1heFdpZHRoIjo4MC44MzY5NTQ5ODIyOTYzNjIsIk1heEhlaWdodCI6MC4wLCJTbWFydEZvcmVncm91bmRJc0FjdGl2ZSI6ZmFsc2UsIkhvcml6b250YWxBbGlnbm1lbnQiOjAsIlZlcnRpY2FsQWxpZ25tZW50IjowLCJTbWFydEZvcmVncm91bmQiOm51bGwsIkJhY2tncm91bmRGaWxsVHlwZSI6MCwiTWFyZ2luIjp7IiRpZCI6IjQ3OSIsIlRvcCI6MC4wLCJMZWZ0IjowLjAsIlJpZ2h0IjowLjAsIkJvdHRvbSI6MC4wfSwiUGFkZGluZyI6eyIkaWQiOiI0ODAiLCJUb3AiOjAuMCwiTGVmdCI6MC4wLCJSaWdodCI6MC4wLCJCb3R0b20iOjAuMH0sIkJhY2tncm91bmQiOm51bGwsIklzVmlzaWJsZSI6dHJ1ZSwiV2lkdGgiOjAuMCwiSGVpZ2h0IjowLjAsIkJvcmRlclN0eWxlIjpudWxsLCJQYXJlbnRTdHlsZSI6bnVsbH0sIlJlY3RhbmdsZVN0eWxlIjp7IiRpZCI6IjQ4MSIsIk1hcmdpbiI6eyIkaWQiOiI0ODIiLCJUb3AiOjAuMCwiTGVmdCI6MC4wLCJSaWdodCI6MC4wLCJCb3R0b20iOjAuMH0sIlBhZGRpbmciOnsiJGlkIjoiNDgzIiwiVG9wIjowLjAsIkxlZnQiOjAuMCwiUmlnaHQiOjAuMCwiQm90dG9tIjowLjB9LCJCYWNrZ3JvdW5kIjp7IiRpZCI6IjQ4NCIsIkNvbG9yIjp7IiRpZCI6IjQ4NSIsIkEiOjI1NSwiUiI6MTczLCJHIjoxMzIsIkIiOjE5OH19LCJJc1Zpc2libGUiOnRydWUsIldpZHRoIjowLjAsIkhlaWdodCI6MC4wLCJCb3JkZXJTdHlsZSI6eyIkaWQiOiI0ODYiLCJMaW5lQ29sb3IiOnsiJGlkIjoiNDg3IiwiJHR5cGUiOiJOTFJFLkNvbW1vbi5Eb20uU29saWRDb2xvckJydXNoLCBOTFJFLkNvbW1vbiIsIkNvbG9yIjp7IiRpZCI6IjQ4OCIsIkEiOjI1NSwiUiI6MTI2LCJHIjo5NSwiQiI6MTQ1fX0sIkxpbmVXZWlnaHQiOjAuMCwiTGluZVR5cGUiOjAsIlBhcmVudFN0eWxlIjpudWxsfSwiUGFyZW50U3R5bGUiOm51bGx9LCJNYXJnaW4iOnsiJGlkIjoiNDg5IiwiVG9wIjowLjAsIkxlZnQiOjAuMCwiUmlnaHQiOjAuMCwiQm90dG9tIjowLjB9LCJQYWRkaW5nIjp7IiRpZCI6IjQ5MCIsIlRvcCI6MC4wLCJMZWZ0IjowLjAsIlJpZ2h0IjowLjAsIkJvdHRvbSI6MC4wfSwiQmFja2dyb3VuZCI6bnVsbCwiSXNWaXNpYmxlIjp0cnVlLCJXaWR0aCI6MC4wLCJIZWlnaHQiOjAuMCwiQm9yZGVyU3R5bGUiOm51bGwsIlBhcmVudFN0eWxlIjpudWxsfSwiQmFja2dyb3VuZFN0eWxlIjp7IiRpZCI6IjQ5MSIsIk1hcmdpbiI6eyIkaWQiOiI0OTIiLCJUb3AiOjAuMCwiTGVmdCI6MC4wLCJSaWdodCI6MC4wLCJCb3R0b20iOjAuMH0sIlBhZGRpbmciOnsiJGlkIjoiNDkzIiwiVG9wIjowLjAsIkxlZnQiOjAuMCwiUmlnaHQiOjAuMCwiQm90dG9tIjowLjB9LCJCYWNrZ3JvdW5kIjp7IiRpZCI6IjQ5NCIsIkNvbG9yIjp7IiRpZCI6IjQ5NSIsIkEiOjUxLCJSIjo5MywiRyI6MTE1LCJCIjoxNTR9fSwiSXNWaXNpYmxlIjp0cnVlLCJXaWR0aCI6MC4wLCJIZWlnaHQiOjAuMCwiQm9yZGVyU3R5bGUiOnsiJGlkIjoiNDk2IiwiTGluZUNvbG9yIjp7IiRpZCI6IjQ5NyIsIiR0eXBlIjoiTkxSRS5Db21tb24uRG9tLlNvbGlkQ29sb3JCcnVzaCwgTkxSRS5Db21tb24iLCJDb2xvciI6eyIkaWQiOiI0OTgiLCJBIjoyNTUsIlIiOjIxLCJHIjozNywiQiI6NjZ9fSwiTGluZVdlaWdodCI6MC4wLCJMaW5lVHlwZSI6MCwiUGFyZW50U3R5bGUiOm51bGx9LCJQYXJlbnRTdHlsZSI6bnVsbH0sIklzQWJvdmVUaW1lYmFuZCI6ZmFsc2UsIk1hcmdpbiI6eyIkaWQiOiI0OTkiLCJUb3AiOjAuMCwiTGVmdCI6MC4wLCJSaWdodCI6MC4wLCJCb3R0b20iOjAuMH0sIlBhZGRpbmciOnsiJGlkIjoiNTAwIiwiVG9wIjowLjAsIkxlZnQiOjAuMCwiUmlnaHQiOjAuMCwiQm90dG9tIjowLjB9LCJJc1Zpc2libGUiOnRydWUsIldpZHRoIjowLjAsIkhlaWdodCI6MC4wLCJCb3JkZXJTdHlsZSI6eyIkaWQiOiI1MDEiLCJMaW5lQ29sb3IiOm51bGwsIkxpbmVXZWlnaHQiOjAuMCwiTGluZVR5cGUiOjAsIlBhcmVudFN0eWxlIjpudWxsfSwiUGFyZW50U3R5bGUiOm51bGx9fSx7IiRpZCI6IjUwMiIsIl9hY3Rpdml0aWVzIjpbeyIkaWQiOiI1MDMiLCJfcm93cyI6W10sIkluZGV4IjoxMywiSWQiOiIwNGI4NDU3Yi03ZTljLTQ3YTgtOTEyNi1iZDJkM2IyNzY0OTEiLCJIZWFkZXJUZXh0IjpudWxsLCJJc0RlZmF1bHQiOnRydWUsIlN0eWxlIjp7IiRpZCI6IjUwNCIsIkhlYWRlclN0eWxlIjp7IiRpZCI6IjUwNSIsIlRleHRTdHlsZSI6eyIkaWQiOiI1MDYiLCJGb250U2V0dGluZ3MiOnsiJGlkIjoiNTA3IiwiRm9udFNpemUiOjExLCJGb250TmFtZSI6IkNhbGlicmkiLCJJc0JvbGQiOmZhbHNlLCJJc0l0YWxpYyI6ZmFsc2UsIklzVW5kZXJsaW5lZCI6ZmFsc2UsIlBhcmVudFN0eWxlIjpudWxsfSwiQXV0b1NpemUiOjIsIkZvcmVncm91bmQiOnsiJGlkIjoiNTA4IiwiQ29sb3IiOnsiJGlkIjoiNTA5IiwiQSI6MjU1LCJSIjowLCJHIjowLCJCIjowfX0sIk1heFdpZHRoIjoiSW5maW5pdHkiLCJNYXhIZWlnaHQiOjAuMCwiU21hcnRGb3JlZ3JvdW5kSXNBY3RpdmUiOmZhbHNlLCJIb3Jpem9udGFsQWxpZ25tZW50IjowLCJWZXJ0aWNhbEFsaWdubWVudCI6MCwiU21hcnRGb3JlZ3JvdW5kIjpudWxsLCJCYWNrZ3JvdW5kRmlsbFR5cGUiOjAsIk1hcmdpbiI6eyIkaWQiOiI1MTAiLCJUb3AiOjAuMCwiTGVmdCI6MC4wLCJSaWdodCI6MC4wLCJCb3R0b20iOjAuMH0sIlBhZGRpbmciOnsiJGlkIjoiNTExIiwiVG9wIjowLjAsIkxlZnQiOjAuMCwiUmlnaHQiOjAuMCwiQm90dG9tIjowLjB9LCJCYWNrZ3JvdW5kIjpudWxsLCJJc1Zpc2libGUiOnRydWUsIldpZHRoIjowLjAsIkhlaWdodCI6MC4wLCJCb3JkZXJTdHlsZSI6bnVsbCwiUGFyZW50U3R5bGUiOm51bGx9LCJSZWN0YW5nbGVTdHlsZSI6eyIkaWQiOiI1MTIiLCJNYXJnaW4iOnsiJGlkIjoiNTEzIiwiVG9wIjowLjAsIkxlZnQiOjAuMCwiUmlnaHQiOjAuMCwiQm90dG9tIjowLjB9LCJQYWRkaW5nIjp7IiRpZCI6IjUxNCIsIlRvcCI6MC4wLCJMZWZ0IjowLjAsIlJpZ2h0IjowLjAsIkJvdHRvbSI6MC4wfSwiQmFja2dyb3VuZCI6eyIkaWQiOiI1MTUiLCJDb2xvciI6eyIkaWQiOiI1MTYiLCJBIjo2MywiUiI6NjgsIkciOjExNCwiQiI6MTk2fX0sIklzVmlzaWJsZSI6dHJ1ZSwiV2lkdGgiOjAuMCwiSGVpZ2h0IjowLjAsIkJvcmRlclN0eWxlIjp7IiRpZCI6IjUxNyIsIkxpbmVDb2xvciI6eyIkaWQiOiI1MTgiLCIkdHlwZSI6Ik5MUkUuQ29tbW9uLkRvbS5Tb2xpZENvbG9yQnJ1c2gsIE5MUkUuQ29tbW9uIiwiQ29sb3IiOnsiJGlkIjoiNTE5IiwiQSI6MjU1LCJSIjoyNTUsIkciOjAsIkIiOjB9fSwiTGluZVdlaWdodCI6MC4wLCJMaW5lVHlwZSI6MCwiUGFyZW50U3R5bGUiOm51bGx9LCJQYXJlbnRTdHlsZSI6bnVsbH0sIk1hcmdpbiI6eyIkaWQiOiI1MjAiLCJUb3AiOjAuMCwiTGVmdCI6MC4wLCJSaWdodCI6MC4wLCJCb3R0b20iOjAuMH0sIlBhZGRpbmciOnsiJGlkIjoiNTIxIiwiVG9wIjowLjAsIkxlZnQiOjAuMCwiUmlnaHQiOjAuMCwiQm90dG9tIjowLjB9LCJCYWNrZ3JvdW5kIjpudWxsLCJJc1Zpc2libGUiOnRydWUsIldpZHRoIjowLjAsIkhlaWdodCI6MC4wLCJCb3JkZXJTdHlsZSI6bnVsbCwiUGFyZW50U3R5bGUiOm51bGx9LCJCYWNrZ3JvdW5kU3R5bGUiOnsiJGlkIjoiNTIyIiwiTWFyZ2luIjp7IiRpZCI6IjUyMyIsIlRvcCI6MC4wLCJMZWZ0IjowLjAsIlJpZ2h0IjowLjAsIkJvdHRvbSI6MC4wfSwiUGFkZGluZyI6eyIkaWQiOiI1MjQiLCJUb3AiOjAuMCwiTGVmdCI6MC4wLCJSaWdodCI6MC4wLCJCb3R0b20iOjAuMH0sIkJhY2tncm91bmQiOnsiJGlkIjoiNTI1IiwiQ29sb3IiOnsiJGlkIjoiNTI2IiwiQSI6NTEsIlIiOjE2NSwiRyI6MTY1LCJCIjoxNjV9fSwiSXNWaXNpYmxlIjp0cnVlLCJXaWR0aCI6MC4wLCJIZWlnaHQiOjAuMCwiQm9yZGVyU3R5bGUiOnsiJGlkIjoiNTI3IiwiTGluZUNvbG9yIjp7IiRpZCI6IjUyOCIsIiR0eXBlIjoiTkxSRS5Db21tb24uRG9tLlNvbGlkQ29sb3JCcnVzaCwgTkxSRS5Db21tb24iLCJDb2xvciI6eyIkaWQiOiI1MjkiLCJBIjoyNTUsIlIiOjI1NSwiRyI6MCwiQiI6MH19LCJMaW5lV2VpZ2h0IjowLjAsIkxpbmVUeXBlIjowLCJQYXJlbnRTdHlsZSI6bnVsbH0sIlBhcmVudFN0eWxlIjpudWxsfSwiTWFyZ2luIjp7IiRpZCI6IjUzMCIsIlRvcCI6MC4wLCJMZWZ0IjowLjAsIlJpZ2h0IjowLjAsIkJvdHRvbSI6MC4wfSwiUGFkZGluZyI6eyIkaWQiOiI1MzEiLCJUb3AiOjAuMCwiTGVmdCI6MC4wLCJSaWdodCI6MC4wLCJCb3R0b20iOjAuMH0sIklzVmlzaWJsZSI6ZmFsc2UsIldpZHRoIjowLjAsIkhlaWdodCI6MC4wLCJCb3JkZXJTdHlsZSI6bnVsbCwiUGFyZW50U3R5bGUiOm51bGx9fSx7IiRpZCI6IjUzMiIsIl9yb3dzIjpbeyIkaWQiOiI1MzMiLCJfdGFza3MiOlt7IiRpZCI6IjUzNCIsIl9hdHRhY2hlZE1pbGVzdG9uZXMiOltdLCJUYXNrRGVmaW5pdGlvbiI6eyIkaWQiOiI1MzUiLCJHcm91cE5hbWUiOm51bGwsIlN0YXJ0RGF0ZSI6IjIwMjItMDctMDFUMDA6MDA6MDBaIiwiRW5kRGF0ZSI6IjIwMjItMDctMzFUMjM6NTk6MDBaIiwiUGVyY2VudGFnZUNvbXBsZXRlIjpudWxsLCJTdHlsZSI6eyIkaWQiOiI1MzYiLCJTaGFwZSI6MCwiU2hhcGVUaGlja25lc3MiOjEsIkR1cmF0aW9uRm9ybWF0IjowLCJJbmNsdWRlTm9uV29ya2luZ0RheXNJbkR1cmF0aW9uIjpmYWxzZSwiUGVyY2VudGFnZUNvbXBsZXRlU3R5bGUiOnsiJGlkIjoiNTM3IiwiRm9udFNldHRpbmdzIjp7IiRpZCI6IjUzOCIsIkZvbnRTaXplIjo5LCJGb250TmFtZSI6IkNhbGlicmkiLCJJc0JvbGQiOmZhbHNlLCJJc0l0YWxpYyI6ZmFsc2UsIklzVW5kZXJsaW5lZCI6ZmFsc2UsIlBhcmVudFN0eWxlIjpudWxsfSwiQXV0b1NpemUiOjAsIkZvcmVncm91bmQiOnsiJGlkIjoiNTM5IiwiQ29sb3IiOnsiJGlkIjoiNTQw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U0MSIsIlRvcCI6MC4wLCJMZWZ0IjowLjAsIlJpZ2h0IjowLjAsIkJvdHRvbSI6MC4wfSwiUGFkZGluZyI6eyIkaWQiOiI1NDIiLCJUb3AiOjAuMCwiTGVmdCI6MC4wLCJSaWdodCI6MC4wLCJCb3R0b20iOjAuMH0sIkJhY2tncm91bmQiOnsiJGlkIjoiNTQzIiwiQ29sb3IiOnsiJGlkIjoiNTQ0IiwiQSI6ODksIlIiOjAsIkciOjAsIkIiOjB9fSwiSXNWaXNpYmxlIjp0cnVlLCJXaWR0aCI6MC4wLCJIZWlnaHQiOjAuMCwiQm9yZGVyU3R5bGUiOnsiJGlkIjoiNTQ1IiwiTGluZUNvbG9yIjpudWxsLCJMaW5lV2VpZ2h0IjowLjAsIkxpbmVUeXBlIjowLCJQYXJlbnRTdHlsZSI6bnVsbH0sIlBhcmVudFN0eWxlIjpudWxsfSwiRHVyYXRpb25TdHlsZSI6eyIkaWQiOiI1NDYiLCJGb250U2V0dGluZ3MiOnsiJGlkIjoiNTQ3IiwiRm9udFNpemUiOjEwLCJGb250TmFtZSI6IkNhbGlicmkiLCJJc0JvbGQiOmZhbHNlLCJJc0l0YWxpYyI6ZmFsc2UsIklzVW5kZXJsaW5lZCI6ZmFsc2UsIlBhcmVudFN0eWxlIjpudWxsfSwiQXV0b1NpemUiOjAsIkZvcmVncm91bmQiOnsiJGlkIjoiNTQ4IiwiQ29sb3IiOnsiJGlkIjoiNTQ5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TUwIiwiVG9wIjowLjAsIkxlZnQiOjAuMCwiUmlnaHQiOjAuMCwiQm90dG9tIjowLjB9LCJQYWRkaW5nIjp7IiRpZCI6IjU1MSIsIlRvcCI6MC4wLCJMZWZ0IjowLjAsIlJpZ2h0IjowLjAsIkJvdHRvbSI6MC4wfSwiQmFja2dyb3VuZCI6eyIkaWQiOiI1NTIiLCJDb2xvciI6eyIkaWQiOiI1NTMiLCJBIjo4OSwiUiI6MCwiRyI6MCwiQiI6MH19LCJJc1Zpc2libGUiOnRydWUsIldpZHRoIjowLjAsIkhlaWdodCI6MC4wLCJCb3JkZXJTdHlsZSI6eyIkaWQiOiI1NTQiLCJMaW5lQ29sb3IiOm51bGwsIkxpbmVXZWlnaHQiOjAuMCwiTGluZVR5cGUiOjAsIlBhcmVudFN0eWxlIjpudWxsfSwiUGFyZW50U3R5bGUiOm51bGx9LCJIb3Jpem9udGFsQ29ubmVjdG9yU3R5bGUiOnsiJGlkIjoiNTU1IiwiTGluZUNvbG9yIjp7IiRpZCI6IjU1NiIsIiR0eXBlIjoiTkxSRS5Db21tb24uRG9tLlNvbGlkQ29sb3JCcnVzaCwgTkxSRS5Db21tb24iLCJDb2xvciI6eyIkaWQiOiI1NTciLCJBIjoyNTUsIlIiOjIwNCwiRyI6MjA0LCJCIjoyMDR9fSwiTGluZVdlaWdodCI6MC4wLCJMaW5lVHlwZSI6MCwiUGFyZW50U3R5bGUiOm51bGx9LCJWZXJ0aWNhbENvbm5lY3RvclN0eWxlIjp7IiRpZCI6IjU1OCIsIkxpbmVDb2xvciI6eyIkaWQiOiI1NTkiLCIkdHlwZSI6Ik5MUkUuQ29tbW9uLkRvbS5Tb2xpZENvbG9yQnJ1c2gsIE5MUkUuQ29tbW9uIiwiQ29sb3IiOnsiJGlkIjoiNTYwIiwiQSI6MjU1LCJSIjoyMDQsIkciOjIwNCwiQiI6MjA0fX0sIkxpbmVXZWlnaHQiOjAuMCwiTGluZVR5cGUiOjAsIlBhcmVudFN0eWxlIjpudWxsfSwiTWFyZ2luIjpudWxsLCJTdGFydERhdGVQb3NpdGlvbiI6NiwiRW5kRGF0ZVBvc2l0aW9uIjo2LCJEYXRlSXNWaXNpYmxlIjpmYWxzZSwiVGl0bGVQb3NpdGlvbiI6NCwiRHVyYXRpb25Qb3NpdGlvbiI6NiwiUGVyY2VudGFnZUNvbXBsZXRlZFBvc2l0aW9uIjoyLCJTcGFjaW5nIjozLCJJc0JlbG93VGltZWJhbmQiOnRydWUsIlBlcmNlbnRhZ2VDb21wbGV0ZVNoYXBlT3BhY2l0eSI6MzUsIlNoYXBlU3R5bGUiOnsiJGlkIjoiNTYxIiwiTWFyZ2luIjp7IiRpZCI6IjU2MiIsIlRvcCI6MC4wLCJMZWZ0Ijo0LjAsIlJpZ2h0Ijo0LjAsIkJvdHRvbSI6MC4wfSwiUGFkZGluZyI6eyIkaWQiOiI1NjMiLCJUb3AiOjAuMCwiTGVmdCI6MC4wLCJSaWdodCI6MC4wLCJCb3R0b20iOjAuMH0sIkJhY2tncm91bmQiOnsiJGlkIjoiNTY0IiwiQ29sb3IiOnsiJGlkIjoiNTY1IiwiQSI6MjU1LCJSIjoxMzUsIkciOjEzMiwiQiI6MTk5fX0sIklzVmlzaWJsZSI6dHJ1ZSwiV2lkdGgiOjAuMCwiSGVpZ2h0IjoxNi4wLCJCb3JkZXJTdHlsZSI6eyIkaWQiOiI1NjYiLCJMaW5lQ29sb3IiOnsiJGlkIjoiNTY3IiwiJHR5cGUiOiJOTFJFLkNvbW1vbi5Eb20uU29saWRDb2xvckJydXNoLCBOTFJFLkNvbW1vbiIsIkNvbG9yIjp7IiRpZCI6IjU2OCIsIkEiOjI1NSwiUiI6MTI2LCJHIjo5NSwiQiI6MTQ1fX0sIkxpbmVXZWlnaHQiOjAuMCwiTGluZVR5cGUiOjAsIlBhcmVudFN0eWxlIjpudWxsfSwiUGFyZW50U3R5bGUiOm51bGx9LCJUaXRsZVN0eWxlIjp7IiRpZCI6IjU2OSIsIkZvbnRTZXR0aW5ncyI6eyIkaWQiOiI1NzAiLCJGb250U2l6ZSI6MTAsIkZvbnROYW1lIjoiQ2FsaWJyaSIsIklzQm9sZCI6dHJ1ZSwiSXNJdGFsaWMiOmZhbHNlLCJJc1VuZGVybGluZWQiOmZhbHNlLCJQYXJlbnRTdHlsZSI6bnVsbH0sIkF1dG9TaXplIjowLCJGb3JlZ3JvdW5kIjp7IiRpZCI6IjU3MSIsIkNvbG9yIjp7IiRpZCI6IjU3MiIsIkEiOjI1NSwiUiI6MCwiRyI6MCwiQiI6MH19LCJNYXhXaWR0aCI6NzIwLjAsIk1heEhlaWdodCI6IkluZmluaXR5IiwiU21hcnRGb3JlZ3JvdW5kSXNBY3RpdmUiOmZhbHNlLCJIb3Jpem9udGFsQWxpZ25tZW50IjowLCJWZXJ0aWNhbEFsaWdubWVudCI6MCwiU21hcnRGb3JlZ3JvdW5kIjpudWxsLCJCYWNrZ3JvdW5kRmlsbFR5cGUiOjAsIk1hcmdpbiI6eyIkaWQiOiI1NzMiLCJUb3AiOjAuMCwiTGVmdCI6MC4wLCJSaWdodCI6MC4wLCJCb3R0b20iOjAuMH0sIlBhZGRpbmciOnsiJGlkIjoiNTc0IiwiVG9wIjowLjAsIkxlZnQiOjAuMCwiUmlnaHQiOjAuMCwiQm90dG9tIjowLjB9LCJCYWNrZ3JvdW5kIjp7IiRpZCI6IjU3NSIsIkNvbG9yIjp7IiRpZCI6IjU3NiIsIkEiOjAsIlIiOjI1NSwiRyI6MjU1LCJCIjoyNTV9fSwiSXNWaXNpYmxlIjp0cnVlLCJXaWR0aCI6MC4wLCJIZWlnaHQiOjAuMCwiQm9yZGVyU3R5bGUiOnsiJGlkIjoiNTc3IiwiTGluZUNvbG9yIjpudWxsLCJMaW5lV2VpZ2h0IjowLjAsIkxpbmVUeXBlIjowLCJQYXJlbnRTdHlsZSI6bnVsbH0sIlBhcmVudFN0eWxlIjpudWxsfSwiRGF0ZVN0eWxlIjp7IiRpZCI6IjU3OCIsIkZvbnRTZXR0aW5ncyI6eyIkaWQiOiI1NzkiLCJGb250U2l6ZSI6OSwiRm9udE5hbWUiOiJDYWxpYnJpIiwiSXNCb2xkIjpmYWxzZSwiSXNJdGFsaWMiOmZhbHNlLCJJc1VuZGVybGluZWQiOmZhbHNlLCJQYXJlbnRTdHlsZSI6bnVsbH0sIkF1dG9TaXplIjowLCJGb3JlZ3JvdW5kIjp7IiRpZCI6IjU4MCIsIkNvbG9yIjp7IiRpZCI6IjU4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TgyIiwiVG9wIjowLjAsIkxlZnQiOjAuMCwiUmlnaHQiOjAuMCwiQm90dG9tIjowLjB9LCJQYWRkaW5nIjp7IiRpZCI6IjU4MyIsIlRvcCI6MC4wLCJMZWZ0IjowLjAsIlJpZ2h0IjowLjAsIkJvdHRvbSI6MC4wfSwiQmFja2dyb3VuZCI6eyIkaWQiOiI1ODQiLCJDb2xvciI6eyIkaWQiOiI1ODUiLCJBIjowLCJSIjoyNTUsIkciOjI1NSwiQiI6MjU1fX0sIklzVmlzaWJsZSI6dHJ1ZSwiV2lkdGgiOjAuMCwiSGVpZ2h0IjowLjAsIkJvcmRlclN0eWxlIjp7IiRpZCI6IjU4NiIsIkxpbmVDb2xvciI6bnVsbCwiTGluZVdlaWdodCI6MC4wLCJMaW5lVHlwZSI6MCwiUGFyZW50U3R5bGUiOm51bGx9LCJQYXJlbnRTdHlsZSI6bnVsbH0sIkRhdGVGb3JtYXQiOnsiJGlkIjoiNTg3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Tg4IiwiRGF0ZVBhcnRJc1Zpc2libGUiOmZhbHNlLCJUaW1lUGFydElzVmlzaWJsZSI6ZmFsc2V9fSwiV2Vla051bWJlcmluZyI6eyIkaWQiOiI1ODkiLCJGb3JtYXQiOjAsIklzVmlzaWJsZSI6ZmFsc2UsIkxhc3RLbm93blZpc2liaWxpdHlTdGF0ZSI6ZmFsc2V9LCJJc1Zpc2libGUiOnRydWUsIlBhcmVudFN0eWxlIjpudWxsfSwiSW5kZXgiOjE0LCJTbWFydER1cmF0aW9uQWN0aXZhdGVkIjpmYWxzZSwiRGF0ZUZvcm1hdCI6eyIkcmVmIjoiNTg3In0sIldlZWtOdW1iZXJpbmciOnsiJGlkIjoiNTkwIiwiRm9ybWF0IjowLCJJc1Zpc2libGUiOmZhbHNlLCJMYXN0S25vd25WaXNpYmlsaXR5U3RhdGUiOmZhbHNlfSwiSWQiOiI3OTZhOTdmNi00Zjc3LTQ2ODAtYjBhOS04NGI1NjFiY2QzNjYiLCJJbXBvcnRJZCI6bnVsbCwiVGl0bGUiOiJIZWFsdGhjYXJlIEFpZCBSZWNydWl0bWVudCIsIk5vdGUiOm51bGwsIkh5cGVybGluayI6eyIkaWQiOiI1OTEiLCJBZGRyZXNzIjoiIiwiU3ViQWRkcmVzcyI6IiJ9LCJJc0NoYW5nZWQiOmZhbHNlLCJJc05ldyI6ZmFsc2V9fV0sIl9taWxlc3RvbmVzIjpbXSwiSWQiOiIwMDAwMDAwMC0wMDAwLTAwMDAtMDAwMC0wMDAwMDAwMDAwMDAiLCJJc1NpbmdsZUl0ZW1Sb3ciOnRydWV9LHsiJGlkIjoiNTkyIiwiX3Rhc2tzIjpbeyIkaWQiOiI1OTMiLCJfYXR0YWNoZWRNaWxlc3RvbmVzIjpbXSwiVGFza0RlZmluaXRpb24iOnsiJGlkIjoiNTk0IiwiR3JvdXBOYW1lIjpudWxsLCJTdGFydERhdGUiOiIyMDIyLTA4LTAxVDAwOjAwOjAwWiIsIkVuZERhdGUiOiIyMDIzLTAzLTMxVDIzOjU5OjAwWiIsIlBlcmNlbnRhZ2VDb21wbGV0ZSI6bnVsbCwiU3R5bGUiOnsiJGlkIjoiNTk1IiwiU2hhcGUiOjAsIlNoYXBlVGhpY2tuZXNzIjoxLCJEdXJhdGlvbkZvcm1hdCI6MCwiSW5jbHVkZU5vbldvcmtpbmdEYXlzSW5EdXJhdGlvbiI6ZmFsc2UsIlBlcmNlbnRhZ2VDb21wbGV0ZVN0eWxlIjp7IiRpZCI6IjU5NiIsIkZvbnRTZXR0aW5ncyI6eyIkaWQiOiI1OTciLCJGb250U2l6ZSI6OSwiRm9udE5hbWUiOiJDYWxpYnJpIiwiSXNCb2xkIjpmYWxzZSwiSXNJdGFsaWMiOmZhbHNlLCJJc1VuZGVybGluZWQiOmZhbHNlLCJQYXJlbnRTdHlsZSI6bnVsbH0sIkF1dG9TaXplIjowLCJGb3JlZ3JvdW5kIjp7IiRpZCI6IjU5OCIsIkNvbG9yIjp7IiRpZCI6IjU5OS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2MDAiLCJUb3AiOjAuMCwiTGVmdCI6MC4wLCJSaWdodCI6MC4wLCJCb3R0b20iOjAuMH0sIlBhZGRpbmciOnsiJGlkIjoiNjAxIiwiVG9wIjowLjAsIkxlZnQiOjAuMCwiUmlnaHQiOjAuMCwiQm90dG9tIjowLjB9LCJCYWNrZ3JvdW5kIjp7IiRpZCI6IjYwMiIsIkNvbG9yIjp7IiRpZCI6IjYwMyIsIkEiOjg5LCJSIjowLCJHIjowLCJCIjowfX0sIklzVmlzaWJsZSI6dHJ1ZSwiV2lkdGgiOjAuMCwiSGVpZ2h0IjowLjAsIkJvcmRlclN0eWxlIjp7IiRpZCI6IjYwNCIsIkxpbmVDb2xvciI6bnVsbCwiTGluZVdlaWdodCI6MC4wLCJMaW5lVHlwZSI6MCwiUGFyZW50U3R5bGUiOm51bGx9LCJQYXJlbnRTdHlsZSI6bnVsbH0sIkR1cmF0aW9uU3R5bGUiOnsiJGlkIjoiNjA1IiwiRm9udFNldHRpbmdzIjp7IiRpZCI6IjYwNiIsIkZvbnRTaXplIjoxMCwiRm9udE5hbWUiOiJDYWxpYnJpIiwiSXNCb2xkIjpmYWxzZSwiSXNJdGFsaWMiOmZhbHNlLCJJc1VuZGVybGluZWQiOmZhbHNlLCJQYXJlbnRTdHlsZSI6bnVsbH0sIkF1dG9TaXplIjowLCJGb3JlZ3JvdW5kIjp7IiRpZCI6IjYwNyIsIkNvbG9yIjp7IiRpZCI6IjYwO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YwOSIsIlRvcCI6MC4wLCJMZWZ0IjowLjAsIlJpZ2h0IjowLjAsIkJvdHRvbSI6MC4wfSwiUGFkZGluZyI6eyIkaWQiOiI2MTAiLCJUb3AiOjAuMCwiTGVmdCI6MC4wLCJSaWdodCI6MC4wLCJCb3R0b20iOjAuMH0sIkJhY2tncm91bmQiOnsiJGlkIjoiNjExIiwiQ29sb3IiOnsiJGlkIjoiNjEyIiwiQSI6ODksIlIiOjAsIkciOjAsIkIiOjB9fSwiSXNWaXNpYmxlIjp0cnVlLCJXaWR0aCI6MC4wLCJIZWlnaHQiOjAuMCwiQm9yZGVyU3R5bGUiOnsiJGlkIjoiNjEzIiwiTGluZUNvbG9yIjpudWxsLCJMaW5lV2VpZ2h0IjowLjAsIkxpbmVUeXBlIjowLCJQYXJlbnRTdHlsZSI6bnVsbH0sIlBhcmVudFN0eWxlIjpudWxsfSwiSG9yaXpvbnRhbENvbm5lY3RvclN0eWxlIjp7IiRpZCI6IjYxNCIsIkxpbmVDb2xvciI6eyIkaWQiOiI2MTUiLCIkdHlwZSI6Ik5MUkUuQ29tbW9uLkRvbS5Tb2xpZENvbG9yQnJ1c2gsIE5MUkUuQ29tbW9uIiwiQ29sb3IiOnsiJGlkIjoiNjE2IiwiQSI6MjU1LCJSIjoyMDQsIkciOjIwNCwiQiI6MjA0fX0sIkxpbmVXZWlnaHQiOjAuMCwiTGluZVR5cGUiOjAsIlBhcmVudFN0eWxlIjpudWxsfSwiVmVydGljYWxDb25uZWN0b3JTdHlsZSI6eyIkaWQiOiI2MTciLCJMaW5lQ29sb3IiOnsiJGlkIjoiNjE4IiwiJHR5cGUiOiJOTFJFLkNvbW1vbi5Eb20uU29saWRDb2xvckJydXNoLCBOTFJFLkNvbW1vbiIsIkNvbG9yIjp7IiRpZCI6IjYxOSIsIkEiOjI1NSwiUiI6MjA0LCJHIjoyMDQsIkIiOjIwNH19LCJMaW5lV2VpZ2h0IjowLjAsIkxpbmVUeXBlIjowLCJQYXJlbnRTdHlsZSI6bnVsbH0sIk1hcmdpbiI6bnVsbCwiU3RhcnREYXRlUG9zaXRpb24iOjYsIkVuZERhdGVQb3NpdGlvbiI6NiwiRGF0ZUlzVmlzaWJsZSI6ZmFsc2UsIlRpdGxlUG9zaXRpb24iOjQsIkR1cmF0aW9uUG9zaXRpb24iOjYsIlBlcmNlbnRhZ2VDb21wbGV0ZWRQb3NpdGlvbiI6MiwiU3BhY2luZyI6MywiSXNCZWxvd1RpbWViYW5kIjp0cnVlLCJQZXJjZW50YWdlQ29tcGxldGVTaGFwZU9wYWNpdHkiOjM1LCJTaGFwZVN0eWxlIjp7IiRpZCI6IjYyMCIsIk1hcmdpbiI6eyIkaWQiOiI2MjEiLCJUb3AiOjAuMCwiTGVmdCI6NC4wLCJSaWdodCI6NC4wLCJCb3R0b20iOjAuMH0sIlBhZGRpbmciOnsiJGlkIjoiNjIyIiwiVG9wIjowLjAsIkxlZnQiOjAuMCwiUmlnaHQiOjAuMCwiQm90dG9tIjowLjB9LCJCYWNrZ3JvdW5kIjp7IiRpZCI6IjYyMyIsIkNvbG9yIjp7IiRpZCI6IjYyNCIsIkEiOjI1NSwiUiI6MTM1LCJHIjoxMzIsIkIiOjE5OX19LCJJc1Zpc2libGUiOnRydWUsIldpZHRoIjowLjAsIkhlaWdodCI6MTYuMCwiQm9yZGVyU3R5bGUiOnsiJGlkIjoiNjI1IiwiTGluZUNvbG9yIjp7IiRpZCI6IjYyNiIsIiR0eXBlIjoiTkxSRS5Db21tb24uRG9tLlNvbGlkQ29sb3JCcnVzaCwgTkxSRS5Db21tb24iLCJDb2xvciI6eyIkaWQiOiI2MjciLCJBIjoyNTUsIlIiOjEyNiwiRyI6OTUsIkIiOjE0NX19LCJMaW5lV2VpZ2h0IjowLjAsIkxpbmVUeXBlIjowLCJQYXJlbnRTdHlsZSI6bnVsbH0sIlBhcmVudFN0eWxlIjpudWxsfSwiVGl0bGVTdHlsZSI6eyIkaWQiOiI2MjgiLCJGb250U2V0dGluZ3MiOnsiJGlkIjoiNjI5IiwiRm9udFNpemUiOjEwLCJGb250TmFtZSI6IkNhbGlicmkiLCJJc0JvbGQiOnRydWUsIklzSXRhbGljIjpmYWxzZSwiSXNVbmRlcmxpbmVkIjpmYWxzZSwiUGFyZW50U3R5bGUiOm51bGx9LCJBdXRvU2l6ZSI6MCwiRm9yZWdyb3VuZCI6eyIkaWQiOiI2MzAiLCJDb2xvciI6eyIkaWQiOiI2MzEiLCJBIjoyNTUsIlIiOjAsIkciOjAsIkIiOjB9fSwiTWF4V2lkdGgiOjcyMC4wLCJNYXhIZWlnaHQiOiJJbmZpbml0eSIsIlNtYXJ0Rm9yZWdyb3VuZElzQWN0aXZlIjpmYWxzZSwiSG9yaXpvbnRhbEFsaWdubWVudCI6MCwiVmVydGljYWxBbGlnbm1lbnQiOjAsIlNtYXJ0Rm9yZWdyb3VuZCI6bnVsbCwiQmFja2dyb3VuZEZpbGxUeXBlIjowLCJNYXJnaW4iOnsiJGlkIjoiNjMyIiwiVG9wIjowLjAsIkxlZnQiOjAuMCwiUmlnaHQiOjAuMCwiQm90dG9tIjowLjB9LCJQYWRkaW5nIjp7IiRpZCI6IjYzMyIsIlRvcCI6MC4wLCJMZWZ0IjowLjAsIlJpZ2h0IjowLjAsIkJvdHRvbSI6MC4wfSwiQmFja2dyb3VuZCI6eyIkaWQiOiI2MzQiLCJDb2xvciI6eyIkaWQiOiI2MzUiLCJBIjowLCJSIjoyNTUsIkciOjI1NSwiQiI6MjU1fX0sIklzVmlzaWJsZSI6dHJ1ZSwiV2lkdGgiOjAuMCwiSGVpZ2h0IjowLjAsIkJvcmRlclN0eWxlIjp7IiRpZCI6IjYzNiIsIkxpbmVDb2xvciI6bnVsbCwiTGluZVdlaWdodCI6MC4wLCJMaW5lVHlwZSI6MCwiUGFyZW50U3R5bGUiOm51bGx9LCJQYXJlbnRTdHlsZSI6bnVsbH0sIkRhdGVTdHlsZSI6eyIkaWQiOiI2MzciLCJGb250U2V0dGluZ3MiOnsiJGlkIjoiNjM4IiwiRm9udFNpemUiOjksIkZvbnROYW1lIjoiQ2FsaWJyaSIsIklzQm9sZCI6ZmFsc2UsIklzSXRhbGljIjpmYWxzZSwiSXNVbmRlcmxpbmVkIjpmYWxzZSwiUGFyZW50U3R5bGUiOm51bGx9LCJBdXRvU2l6ZSI6MCwiRm9yZWdyb3VuZCI6eyIkaWQiOiI2MzkiLCJDb2xvciI6eyIkaWQiOiI2NDA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Y0MSIsIlRvcCI6MC4wLCJMZWZ0IjowLjAsIlJpZ2h0IjowLjAsIkJvdHRvbSI6MC4wfSwiUGFkZGluZyI6eyIkaWQiOiI2NDIiLCJUb3AiOjAuMCwiTGVmdCI6MC4wLCJSaWdodCI6MC4wLCJCb3R0b20iOjAuMH0sIkJhY2tncm91bmQiOnsiJGlkIjoiNjQzIiwiQ29sb3IiOnsiJGlkIjoiNjQ0IiwiQSI6MCwiUiI6MjU1LCJHIjoyNTUsIkIiOjI1NX19LCJJc1Zpc2libGUiOnRydWUsIldpZHRoIjowLjAsIkhlaWdodCI6MC4wLCJCb3JkZXJTdHlsZSI6eyIkaWQiOiI2NDUiLCJMaW5lQ29sb3IiOm51bGwsIkxpbmVXZWlnaHQiOjAuMCwiTGluZVR5cGUiOjAsIlBhcmVudFN0eWxlIjpudWxsfSwiUGFyZW50U3R5bGUiOm51bGx9LCJEYXRlRm9ybWF0Ijp7IiRpZCI6IjY0Ni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Y0NyIsIkRhdGVQYXJ0SXNWaXNpYmxlIjpmYWxzZSwiVGltZVBhcnRJc1Zpc2libGUiOmZhbHNlfX0sIldlZWtOdW1iZXJpbmciOnsiJGlkIjoiNjQ4IiwiRm9ybWF0IjowLCJJc1Zpc2libGUiOmZhbHNlLCJMYXN0S25vd25WaXNpYmlsaXR5U3RhdGUiOmZhbHNlfSwiSXNWaXNpYmxlIjp0cnVlLCJQYXJlbnRTdHlsZSI6bnVsbH0sIkluZGV4IjoxNSwiU21hcnREdXJhdGlvbkFjdGl2YXRlZCI6ZmFsc2UsIkRhdGVGb3JtYXQiOnsiJHJlZiI6IjY0NiJ9LCJXZWVrTnVtYmVyaW5nIjp7IiRpZCI6IjY0OSIsIkZvcm1hdCI6MCwiSXNWaXNpYmxlIjpmYWxzZSwiTGFzdEtub3duVmlzaWJpbGl0eVN0YXRlIjpmYWxzZX0sIklkIjoiOTRjZjIyZTgtNTFkOS00MWRlLWE0ZmYtMTFiZGZlZjg4NWRkIiwiSW1wb3J0SWQiOm51bGwsIlRpdGxlIjoiUmVzaWRlbnQgUmVjcnVpdG1lbnQiLCJOb3RlIjpudWxsLCJIeXBlcmxpbmsiOnsiJGlkIjoiNjUwIiwiQWRkcmVzcyI6IiIsIlN1YkFkZHJlc3MiOiIifSwiSXNDaGFuZ2VkIjpmYWxzZSwiSXNOZXciOmZhbHNlfX1dLCJfbWlsZXN0b25lcyI6W10sIklkIjoiMDAwMDAwMDAtMDAwMC0wMDAwLTAwMDAtMDAwMDAwMDAwMDAwIiwiSXNTaW5nbGVJdGVtUm93Ijp0cnVlfV0sIkluZGV4IjoxNCwiSWQiOiJhNjM1YzkyOS0xNDE2LTQzMzQtYjMwMy0xM2M5N2M2YWJiZDMiLCJIZWFkZXJUZXh0IjoiUmVjcnVpdG1lbnQiLCJJc0RlZmF1bHQiOmZhbHNlLCJTdHlsZSI6eyIkaWQiOiI2NTEiLCJIZWFkZXJTdHlsZSI6eyIkaWQiOiI2NTIiLCJUZXh0U3R5bGUiOnsiJGlkIjoiNjUzIiwiRm9udFNldHRpbmdzIjp7IiRpZCI6IjY1NCIsIkZvbnRTaXplIjoxMSwiRm9udE5hbWUiOiJDYWxpYnJpIiwiSXNCb2xkIjpmYWxzZSwiSXNJdGFsaWMiOmZhbHNlLCJJc1VuZGVybGluZWQiOmZhbHNlLCJQYXJlbnRTdHlsZSI6bnVsbH0sIkF1dG9TaXplIjoyLCJGb3JlZ3JvdW5kIjp7IiRpZCI6IjY1NSIsIkNvbG9yIjp7IiRpZCI6IjY1NiIsIkEiOjI1NSwiUiI6MCwiRyI6MCwiQiI6MH19LCJNYXhXaWR0aCI6NjEuNTc0NDM2MDE0MTYyODcsIk1heEhlaWdodCI6MC4wLCJTbWFydEZvcmVncm91bmRJc0FjdGl2ZSI6ZmFsc2UsIkhvcml6b250YWxBbGlnbm1lbnQiOjAsIlZlcnRpY2FsQWxpZ25tZW50IjowLCJTbWFydEZvcmVncm91bmQiOm51bGwsIkJhY2tncm91bmRGaWxsVHlwZSI6MCwiTWFyZ2luIjp7IiRpZCI6IjY1NyIsIlRvcCI6MC4wLCJMZWZ0IjowLjAsIlJpZ2h0IjowLjAsIkJvdHRvbSI6MC4wfSwiUGFkZGluZyI6eyIkaWQiOiI2NTgiLCJUb3AiOjAuMCwiTGVmdCI6MC4wLCJSaWdodCI6MC4wLCJCb3R0b20iOjAuMH0sIkJhY2tncm91bmQiOm51bGwsIklzVmlzaWJsZSI6dHJ1ZSwiV2lkdGgiOjAuMCwiSGVpZ2h0IjowLjAsIkJvcmRlclN0eWxlIjpudWxsLCJQYXJlbnRTdHlsZSI6bnVsbH0sIlJlY3RhbmdsZVN0eWxlIjp7IiRpZCI6IjY1OSIsIk1hcmdpbiI6eyIkaWQiOiI2NjAiLCJUb3AiOjAuMCwiTGVmdCI6MC4wLCJSaWdodCI6MC4wLCJCb3R0b20iOjAuMH0sIlBhZGRpbmciOnsiJGlkIjoiNjYxIiwiVG9wIjowLjAsIkxlZnQiOjAuMCwiUmlnaHQiOjAuMCwiQm90dG9tIjowLjB9LCJCYWNrZ3JvdW5kIjp7IiRpZCI6IjY2MiIsIkNvbG9yIjp7IiRpZCI6IjY2MyIsIkEiOjYzLCJSIjoxMzUsIkciOjEzMiwiQiI6MTk5fX0sIklzVmlzaWJsZSI6dHJ1ZSwiV2lkdGgiOjAuMCwiSGVpZ2h0IjowLjAsIkJvcmRlclN0eWxlIjp7IiRpZCI6IjY2NCIsIkxpbmVDb2xvciI6eyIkaWQiOiI2NjUiLCIkdHlwZSI6Ik5MUkUuQ29tbW9uLkRvbS5Tb2xpZENvbG9yQnJ1c2gsIE5MUkUuQ29tbW9uIiwiQ29sb3IiOnsiJGlkIjoiNjY2IiwiQSI6MjU1LCJSIjoyNTUsIkciOjAsIkIiOjB9fSwiTGluZVdlaWdodCI6MC4wLCJMaW5lVHlwZSI6MCwiUGFyZW50U3R5bGUiOm51bGx9LCJQYXJlbnRTdHlsZSI6bnVsbH0sIk1hcmdpbiI6eyIkaWQiOiI2NjciLCJUb3AiOjAuMCwiTGVmdCI6MC4wLCJSaWdodCI6MC4wLCJCb3R0b20iOjAuMH0sIlBhZGRpbmciOnsiJGlkIjoiNjY4IiwiVG9wIjowLjAsIkxlZnQiOjAuMCwiUmlnaHQiOjAuMCwiQm90dG9tIjowLjB9LCJCYWNrZ3JvdW5kIjpudWxsLCJJc1Zpc2libGUiOnRydWUsIldpZHRoIjowLjAsIkhlaWdodCI6MC4wLCJCb3JkZXJTdHlsZSI6bnVsbCwiUGFyZW50U3R5bGUiOm51bGx9LCJCYWNrZ3JvdW5kU3R5bGUiOnsiJGlkIjoiNjY5IiwiTWFyZ2luIjp7IiRpZCI6IjY3MCIsIlRvcCI6MC4wLCJMZWZ0IjowLjAsIlJpZ2h0IjowLjAsIkJvdHRvbSI6MC4wfSwiUGFkZGluZyI6eyIkaWQiOiI2NzEiLCJUb3AiOjAuMCwiTGVmdCI6MC4wLCJSaWdodCI6MC4wLCJCb3R0b20iOjAuMH0sIkJhY2tncm91bmQiOnsiJGlkIjoiNjcyIiwiQ29sb3IiOnsiJGlkIjoiNjczIiwiQSI6NTEsIlIiOjEzMiwiRyI6MTcyLCJCIjoxODJ9fSwiSXNWaXNpYmxlIjp0cnVlLCJXaWR0aCI6MC4wLCJIZWlnaHQiOjAuMCwiQm9yZGVyU3R5bGUiOnsiJGlkIjoiNjc0IiwiTGluZUNvbG9yIjp7IiRpZCI6IjY3NSIsIiR0eXBlIjoiTkxSRS5Db21tb24uRG9tLlNvbGlkQ29sb3JCcnVzaCwgTkxSRS5Db21tb24iLCJDb2xvciI6eyIkaWQiOiI2NzYiLCJBIjoyNTUsIlIiOjEyNiwiRyI6OTUsIkIiOjE0NX19LCJMaW5lV2VpZ2h0IjowLjAsIkxpbmVUeXBlIjowLCJQYXJlbnRTdHlsZSI6bnVsbH0sIlBhcmVudFN0eWxlIjpudWxsfSwiTWFyZ2luIjp7IiRpZCI6IjY3NyIsIlRvcCI6MC4wLCJMZWZ0IjowLjAsIlJpZ2h0IjowLjAsIkJvdHRvbSI6MC4wfSwiUGFkZGluZyI6eyIkaWQiOiI2NzgiLCJUb3AiOjAuMCwiTGVmdCI6MC4wLCJSaWdodCI6MC4wLCJCb3R0b20iOjAuMH0sIklzVmlzaWJsZSI6dHJ1ZSwiV2lkdGgiOjAuMCwiSGVpZ2h0IjowLjAsIkJvcmRlclN0eWxlIjpudWxsLCJQYXJlbnRTdHlsZSI6bnVsbH19LHsiJGlkIjoiNjc5IiwiX3Jvd3MiOlt7IiRpZCI6IjY4MCIsIl90YXNrcyI6W3siJGlkIjoiNjgxIiwiX2F0dGFjaGVkTWlsZXN0b25lcyI6W10sIlRhc2tEZWZpbml0aW9uIjp7IiRpZCI6IjY4MiIsIkdyb3VwTmFtZSI6bnVsbCwiU3RhcnREYXRlIjoiMjAyMi0wOS0wMVQwMDowMDowMFoiLCJFbmREYXRlIjoiMjAyMy0wNi0zMFQyMzo1OTowMFoiLCJQZXJjZW50YWdlQ29tcGxldGUiOm51bGwsIlN0eWxlIjp7IiRpZCI6IjY4MyIsIlNoYXBlIjowLCJTaGFwZVRoaWNrbmVzcyI6MSwiRHVyYXRpb25Gb3JtYXQiOjAsIkluY2x1ZGVOb25Xb3JraW5nRGF5c0luRHVyYXRpb24iOmZhbHNlLCJQZXJjZW50YWdlQ29tcGxldGVTdHlsZSI6eyIkaWQiOiI2ODQiLCJGb250U2V0dGluZ3MiOnsiJGlkIjoiNjg1IiwiRm9udFNpemUiOjksIkZvbnROYW1lIjoiQ2FsaWJyaSIsIklzQm9sZCI6ZmFsc2UsIklzSXRhbGljIjpmYWxzZSwiSXNVbmRlcmxpbmVkIjpmYWxzZSwiUGFyZW50U3R5bGUiOm51bGx9LCJBdXRvU2l6ZSI6MCwiRm9yZWdyb3VuZCI6eyIkaWQiOiI2ODYiLCJDb2xvciI6eyIkaWQiOiI2ODc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Njg4IiwiVG9wIjowLjAsIkxlZnQiOjAuMCwiUmlnaHQiOjAuMCwiQm90dG9tIjowLjB9LCJQYWRkaW5nIjp7IiRpZCI6IjY4OSIsIlRvcCI6MC4wLCJMZWZ0IjowLjAsIlJpZ2h0IjowLjAsIkJvdHRvbSI6MC4wfSwiQmFja2dyb3VuZCI6eyIkaWQiOiI2OTAiLCJDb2xvciI6eyIkaWQiOiI2OTEiLCJBIjo4OSwiUiI6MCwiRyI6MCwiQiI6MH19LCJJc1Zpc2libGUiOnRydWUsIldpZHRoIjowLjAsIkhlaWdodCI6MC4wLCJCb3JkZXJTdHlsZSI6eyIkaWQiOiI2OTIiLCJMaW5lQ29sb3IiOm51bGwsIkxpbmVXZWlnaHQiOjAuMCwiTGluZVR5cGUiOjAsIlBhcmVudFN0eWxlIjpudWxsfSwiUGFyZW50U3R5bGUiOm51bGx9LCJEdXJhdGlvblN0eWxlIjp7IiRpZCI6IjY5MyIsIkZvbnRTZXR0aW5ncyI6eyIkaWQiOiI2OTQiLCJGb250U2l6ZSI6MTAsIkZvbnROYW1lIjoiQ2FsaWJyaSIsIklzQm9sZCI6ZmFsc2UsIklzSXRhbGljIjpmYWxzZSwiSXNVbmRlcmxpbmVkIjpmYWxzZSwiUGFyZW50U3R5bGUiOm51bGx9LCJBdXRvU2l6ZSI6MCwiRm9yZWdyb3VuZCI6eyIkaWQiOiI2OTUiLCJDb2xvciI6eyIkaWQiOiI2OT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2OTciLCJUb3AiOjAuMCwiTGVmdCI6MC4wLCJSaWdodCI6MC4wLCJCb3R0b20iOjAuMH0sIlBhZGRpbmciOnsiJGlkIjoiNjk4IiwiVG9wIjowLjAsIkxlZnQiOjAuMCwiUmlnaHQiOjAuMCwiQm90dG9tIjowLjB9LCJCYWNrZ3JvdW5kIjp7IiRpZCI6IjY5OSIsIkNvbG9yIjp7IiRpZCI6IjcwMCIsIkEiOjg5LCJSIjowLCJHIjowLCJCIjowfX0sIklzVmlzaWJsZSI6dHJ1ZSwiV2lkdGgiOjAuMCwiSGVpZ2h0IjowLjAsIkJvcmRlclN0eWxlIjp7IiRpZCI6IjcwMSIsIkxpbmVDb2xvciI6bnVsbCwiTGluZVdlaWdodCI6MC4wLCJMaW5lVHlwZSI6MCwiUGFyZW50U3R5bGUiOm51bGx9LCJQYXJlbnRTdHlsZSI6bnVsbH0sIkhvcml6b250YWxDb25uZWN0b3JTdHlsZSI6eyIkaWQiOiI3MDIiLCJMaW5lQ29sb3IiOnsiJGlkIjoiNzAzIiwiJHR5cGUiOiJOTFJFLkNvbW1vbi5Eb20uU29saWRDb2xvckJydXNoLCBOTFJFLkNvbW1vbiIsIkNvbG9yIjp7IiRpZCI6IjcwNCIsIkEiOjI1NSwiUiI6MjA0LCJHIjoyMDQsIkIiOjIwNH19LCJMaW5lV2VpZ2h0IjowLjAsIkxpbmVUeXBlIjowLCJQYXJlbnRTdHlsZSI6bnVsbH0sIlZlcnRpY2FsQ29ubmVjdG9yU3R5bGUiOnsiJGlkIjoiNzA1IiwiTGluZUNvbG9yIjp7IiRpZCI6IjcwNiIsIiR0eXBlIjoiTkxSRS5Db21tb24uRG9tLlNvbGlkQ29sb3JCcnVzaCwgTkxSRS5Db21tb24iLCJDb2xvciI6eyIkaWQiOiI3MDc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3MDgiLCJNYXJnaW4iOnsiJGlkIjoiNzA5IiwiVG9wIjowLjAsIkxlZnQiOjQuMCwiUmlnaHQiOjQuMCwiQm90dG9tIjowLjB9LCJQYWRkaW5nIjp7IiRpZCI6IjcxMCIsIlRvcCI6MC4wLCJMZWZ0IjowLjAsIlJpZ2h0IjowLjAsIkJvdHRvbSI6MC4wfSwiQmFja2dyb3VuZCI6eyIkaWQiOiI3MTEiLCJDb2xvciI6eyIkaWQiOiI3MTIiLCJBIjoyNTUsIlIiOjEzNSwiRyI6MTMyLCJCIjoxOTl9fSwiSXNWaXNpYmxlIjp0cnVlLCJXaWR0aCI6MC4wLCJIZWlnaHQiOjE2LjAsIkJvcmRlclN0eWxlIjp7IiRpZCI6IjcxMyIsIkxpbmVDb2xvciI6eyIkaWQiOiI3MTQiLCIkdHlwZSI6Ik5MUkUuQ29tbW9uLkRvbS5Tb2xpZENvbG9yQnJ1c2gsIE5MUkUuQ29tbW9uIiwiQ29sb3IiOnsiJGlkIjoiNzE1IiwiQSI6MjU1LCJSIjoxMjYsIkciOjk1LCJCIjoxNDV9fSwiTGluZVdlaWdodCI6MC4wLCJMaW5lVHlwZSI6MCwiUGFyZW50U3R5bGUiOm51bGx9LCJQYXJlbnRTdHlsZSI6bnVsbH0sIlRpdGxlU3R5bGUiOnsiJGlkIjoiNzE2IiwiRm9udFNldHRpbmdzIjp7IiRpZCI6IjcxNyIsIkZvbnRTaXplIjoxMCwiRm9udE5hbWUiOiJDYWxpYnJpIiwiSXNCb2xkIjp0cnVlLCJJc0l0YWxpYyI6ZmFsc2UsIklzVW5kZXJsaW5lZCI6ZmFsc2UsIlBhcmVudFN0eWxlIjpudWxsfSwiQXV0b1NpemUiOjAsIkZvcmVncm91bmQiOnsiJGlkIjoiNzE4IiwiQ29sb3IiOnsiJGlkIjoiNzE5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cyMCIsIlRvcCI6MC4wLCJMZWZ0IjowLjAsIlJpZ2h0IjowLjAsIkJvdHRvbSI6MC4wfSwiUGFkZGluZyI6eyIkaWQiOiI3MjEiLCJUb3AiOjAuMCwiTGVmdCI6MC4wLCJSaWdodCI6MC4wLCJCb3R0b20iOjAuMH0sIkJhY2tncm91bmQiOnsiJGlkIjoiNzIyIiwiQ29sb3IiOnsiJGlkIjoiNzIzIiwiQSI6MCwiUiI6MjU1LCJHIjoyNTUsIkIiOjI1NX19LCJJc1Zpc2libGUiOnRydWUsIldpZHRoIjowLjAsIkhlaWdodCI6MC4wLCJCb3JkZXJTdHlsZSI6eyIkaWQiOiI3MjQiLCJMaW5lQ29sb3IiOm51bGwsIkxpbmVXZWlnaHQiOjAuMCwiTGluZVR5cGUiOjAsIlBhcmVudFN0eWxlIjpudWxsfSwiUGFyZW50U3R5bGUiOm51bGx9LCJEYXRlU3R5bGUiOnsiJGlkIjoiNzI1IiwiRm9udFNldHRpbmdzIjp7IiRpZCI6IjcyNiIsIkZvbnRTaXplIjo5LCJGb250TmFtZSI6IkNhbGlicmkiLCJJc0JvbGQiOmZhbHNlLCJJc0l0YWxpYyI6ZmFsc2UsIklzVW5kZXJsaW5lZCI6ZmFsc2UsIlBhcmVudFN0eWxlIjpudWxsfSwiQXV0b1NpemUiOjAsIkZvcmVncm91bmQiOnsiJGlkIjoiNzI3IiwiQ29sb3IiOnsiJGlkIjoiNzI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3MjkiLCJUb3AiOjAuMCwiTGVmdCI6MC4wLCJSaWdodCI6MC4wLCJCb3R0b20iOjAuMH0sIlBhZGRpbmciOnsiJGlkIjoiNzMwIiwiVG9wIjowLjAsIkxlZnQiOjAuMCwiUmlnaHQiOjAuMCwiQm90dG9tIjowLjB9LCJCYWNrZ3JvdW5kIjp7IiRpZCI6IjczMSIsIkNvbG9yIjp7IiRpZCI6IjczMiIsIkEiOjAsIlIiOjI1NSwiRyI6MjU1LCJCIjoyNTV9fSwiSXNWaXNpYmxlIjp0cnVlLCJXaWR0aCI6MC4wLCJIZWlnaHQiOjAuMCwiQm9yZGVyU3R5bGUiOnsiJGlkIjoiNzMzIiwiTGluZUNvbG9yIjpudWxsLCJMaW5lV2VpZ2h0IjowLjAsIkxpbmVUeXBlIjowLCJQYXJlbnRTdHlsZSI6bnVsbH0sIlBhcmVudFN0eWxlIjpudWxsfSwiRGF0ZUZvcm1hdCI6eyIkaWQiOiI3MzQ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3MzUiLCJEYXRlUGFydElzVmlzaWJsZSI6ZmFsc2UsIlRpbWVQYXJ0SXNWaXNpYmxlIjpmYWxzZX19LCJXZWVrTnVtYmVyaW5nIjp7IiRpZCI6IjczNiIsIkZvcm1hdCI6MCwiSXNWaXNpYmxlIjpmYWxzZSwiTGFzdEtub3duVmlzaWJpbGl0eVN0YXRlIjpmYWxzZX0sIklzVmlzaWJsZSI6dHJ1ZSwiUGFyZW50U3R5bGUiOm51bGx9LCJJbmRleCI6MTQsIlNtYXJ0RHVyYXRpb25BY3RpdmF0ZWQiOmZhbHNlLCJEYXRlRm9ybWF0Ijp7IiRyZWYiOiI3MzQifSwiV2Vla051bWJlcmluZyI6eyIkaWQiOiI3MzciLCJGb3JtYXQiOjAsIklzVmlzaWJsZSI6ZmFsc2UsIkxhc3RLbm93blZpc2liaWxpdHlTdGF0ZSI6ZmFsc2V9LCJJZCI6IjQ2YzdlNDk1LTRmOGMtNDBkNi1hNWY2LTUyMTIyMTVmMjRjOCIsIkltcG9ydElkIjpudWxsLCJUaXRsZSI6IkFjdGl2aXR5IENvbXBsZXRlZCIsIk5vdGUiOm51bGwsIkh5cGVybGluayI6eyIkaWQiOiI3MzgiLCJBZGRyZXNzIjoiIiwiU3ViQWRkcmVzcyI6IiJ9LCJJc0NoYW5nZWQiOmZhbHNlLCJJc05ldyI6ZmFsc2V9fV0sIl9taWxlc3RvbmVzIjpbXSwiSWQiOiIwMDAwMDAwMC0wMDAwLTAwMDAtMDAwMC0wMDAwMDAwMDAwMDAiLCJJc1NpbmdsZUl0ZW1Sb3ciOnRydWV9LHsiJGlkIjoiNzM5IiwiX3Rhc2tzIjpbeyIkaWQiOiI3NDAiLCJfYXR0YWNoZWRNaWxlc3RvbmVzIjpbeyIkaWQiOiI3NDEiLCJEYXRlIjoiMjAyMi0xMC0wMVQyMzo1OTowMCIsIlN0eWxlIjp7IiRpZCI6Ijc0MiIsIlNoYXBlIjoxLCJDb25uZWN0b3JNYXJnaW4iOnsiJGlkIjoiNzQzIiwiVG9wIjowLjAsIkxlZnQiOjIuMCwiUmlnaHQiOjIuMCwiQm90dG9tIjowLjB9LCJDb25uZWN0b3JTdHlsZSI6eyIkaWQiOiI3NDQiLCJMaW5lQ29sb3IiOnsiJGlkIjoiNzQ1IiwiJHR5cGUiOiJOTFJFLkNvbW1vbi5Eb20uU29saWRDb2xvckJydXNoLCBOTFJFLkNvbW1vbiIsIkNvbG9yIjp7IiRpZCI6Ijc0NiIsIkEiOjI1NSwiUiI6MTM1LCJHIjoxMzIsIkIiOjE5OX19LCJMaW5lV2VpZ2h0IjoxLjAsIkxpbmVUeXBlIjowLCJQYXJlbnRTdHlsZSI6bnVsbH0sIklzQmVsb3dUaW1lYmFuZCI6dHJ1ZSwiUG9zaXRpb25PblRhc2siOjEsIkhpZGVEYXRlIjpmYWxzZSwiU2hhcGVTaXplIjoxLCJTcGFjaW5nIjoxLjAsIlBhZGRpbmciOnsiJGlkIjoiNzQ3IiwiVG9wIjo3LjAsIkxlZnQiOjMuMCwiUmlnaHQiOjAuMCwiQm90dG9tIjoyLjB9LCJTaGFwZVN0eWxlIjp7IiRpZCI6Ijc0OCIsIk1hcmdpbiI6eyIkcmVmIjoiMzMxIn0sIlBhZGRpbmciOnsiJHJlZiI6IjMzMiJ9LCJCYWNrZ3JvdW5kIjp7IiRpZCI6Ijc0OSIsIkNvbG9yIjp7IiRpZCI6Ijc1MCIsIkEiOjI1NSwiUiI6MTM1LCJHIjoxMzIsIkIiOjE5OX19LCJJc1Zpc2libGUiOnRydWUsIldpZHRoIjoxOC4wLCJIZWlnaHQiOjIwLjAsIkJvcmRlclN0eWxlIjp7IiRpZCI6Ijc1MSIsIkxpbmVDb2xvciI6eyIkaWQiOiI3NTIiLCIkdHlwZSI6Ik5MUkUuQ29tbW9uLkRvbS5Tb2xpZENvbG9yQnJ1c2gsIE5MUkUuQ29tbW9uIiwiQ29sb3IiOnsiJGlkIjoiNzUzIiwiQSI6MjU1LCJSIjoyMTcsIkciOjIxNywiQiI6MjE3fX0sIkxpbmVXZWlnaHQiOjEuMzMzMzMzMzcsIkxpbmVUeXBlIjowLCJQYXJlbnRTdHlsZSI6bnVsbH0sIlBhcmVudFN0eWxlIjpudWxsfSwiVGl0bGVTdHlsZSI6eyIkaWQiOiI3NTQiLCJGb250U2V0dGluZ3MiOnsiJGlkIjoiNzU1IiwiRm9udFNpemUiOjEwLCJGb250TmFtZSI6IkNhbGlicmkiLCJJc0JvbGQiOnRydWUsIklzSXRhbGljIjpmYWxzZSwiSXNVbmRlcmxpbmVkIjpmYWxzZSwiUGFyZW50U3R5bGUiOm51bGx9LCJBdXRvU2l6ZSI6MCwiRm9yZWdyb3VuZCI6eyIkaWQiOiI3NTYiLCJDb2xvciI6eyIkaWQiOiI3NTc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M0MiJ9LCJQYWRkaW5nIjp7IiRyZWYiOiIzNDMifSwiQmFja2dyb3VuZCI6eyIkaWQiOiI3NTgiLCJDb2xvciI6eyIkaWQiOiI3NTkiLCJBIjowLCJSIjoyNTUsIkciOjI1NSwiQiI6MjU1fX0sIklzVmlzaWJsZSI6ZmFsc2UsIldpZHRoIjowLjAsIkhlaWdodCI6MC4wLCJCb3JkZXJTdHlsZSI6eyIkaWQiOiI3NjAiLCJMaW5lQ29sb3IiOm51bGwsIkxpbmVXZWlnaHQiOjAuMCwiTGluZVR5cGUiOjAsIlBhcmVudFN0eWxlIjpudWxsfSwiUGFyZW50U3R5bGUiOm51bGx9LCJEYXRlU3R5bGUiOnsiJGlkIjoiNzYxIiwiRm9udFNldHRpbmdzIjp7IiRpZCI6Ijc2MiIsIkZvbnRTaXplIjo5LCJGb250TmFtZSI6IkNhbGlicmkiLCJJc0JvbGQiOmZhbHNlLCJJc0l0YWxpYyI6ZmFsc2UsIklzVW5kZXJsaW5lZCI6ZmFsc2UsIlBhcmVudFN0eWxlIjpudWxsfSwiQXV0b1NpemUiOjAsIkZvcmVncm91bmQiOnsiJGlkIjoiNzYzIiwiQ29sb3IiOnsiJGlkIjoiNzY0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zUwIn0sIlBhZGRpbmciOnsiJHJlZiI6IjM1MSJ9LCJCYWNrZ3JvdW5kIjp7IiRpZCI6Ijc2NSIsIkNvbG9yIjp7IiRpZCI6Ijc2NiIsIkEiOjAsIlIiOjI1NSwiRyI6MjU1LCJCIjoyNTV9fSwiSXNWaXNpYmxlIjpmYWxzZSwiV2lkdGgiOjAuMCwiSGVpZ2h0IjowLjAsIkJvcmRlclN0eWxlIjp7IiRpZCI6Ijc2NyIsIkxpbmVDb2xvciI6bnVsbCwiTGluZVdlaWdodCI6MC4wLCJMaW5lVHlwZSI6MCwiUGFyZW50U3R5bGUiOm51bGx9LCJQYXJlbnRTdHlsZSI6bnVsbH0sIkRhdGVGb3JtYXQiOnsiJGlkIjoiNzY4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zY5IiwiRGF0ZVBhcnRJc1Zpc2libGUiOmZhbHNlLCJUaW1lUGFydElzVmlzaWJsZSI6ZmFsc2V9fSwiV2Vla051bWJlcmluZyI6eyIkaWQiOiI3NzAiLCJGb3JtYXQiOjAsIklzVmlzaWJsZSI6ZmFsc2UsIkxhc3RLbm93blZpc2liaWxpdHlTdGF0ZSI6ZmFsc2V9LCJJc1Zpc2libGUiOnRydWUsIlBhcmVudFN0eWxlIjpudWxsfSwiSW5kZXgiOjE2LCJQZXJjZW50YWdlQ29tcGxldGUiOm51bGwsIlBvc2l0aW9uIjp7IlJhdGlvIjowLjAsIklzQ3VzdG9tIjpmYWxzZX0sIkRhdGVGb3JtYXQiOnsiJHJlZiI6Ijc2OCJ9LCJXZWVrTnVtYmVyaW5nIjp7IiRpZCI6Ijc3MSIsIkZvcm1hdCI6MCwiSXNWaXNpYmxlIjpmYWxzZSwiTGFzdEtub3duVmlzaWJpbGl0eVN0YXRlIjpmYWxzZX0sIlJlbGF0ZWRUYXNrSWQiOiIwZTE2Y2EwNy00YTI1LTRjYjQtODM4MS0xYzliZDY5ZDEwN2QiLCJJZCI6IjM2NGY2ZTZkLTM4MGItNDgyZi04MjEzLWEyNmYzZmYyNjVmNSIsIkltcG9ydElkIjoiIiwiVGl0bGUiOiJNb250aCAxIiwiTm90ZSI6bnVsbCwiSHlwZXJsaW5rIjp7IiRpZCI6Ijc3MiIsIkFkZHJlc3MiOiIiLCJTdWJBZGRyZXNzIjoiIn0sIklzQ2hhbmdlZCI6ZmFsc2UsIklzTmV3IjpmYWxzZX0seyIkaWQiOiI3NzMiLCJEYXRlIjoiMjAyMi0xMS0wMVQyMzo1OTowMCIsIlN0eWxlIjp7IiRpZCI6Ijc3NCIsIlNoYXBlIjoxLCJDb25uZWN0b3JNYXJnaW4iOnsiJGlkIjoiNzc1IiwiVG9wIjowLjAsIkxlZnQiOjIuMCwiUmlnaHQiOjIuMCwiQm90dG9tIjowLjB9LCJDb25uZWN0b3JTdHlsZSI6eyIkaWQiOiI3NzYiLCJMaW5lQ29sb3IiOnsiJGlkIjoiNzc3IiwiJHR5cGUiOiJOTFJFLkNvbW1vbi5Eb20uU29saWRDb2xvckJydXNoLCBOTFJFLkNvbW1vbiIsIkNvbG9yIjp7IiRpZCI6Ijc3OCIsIkEiOjI1NSwiUiI6MTM1LCJHIjoxMzIsIkIiOjE5OX19LCJMaW5lV2VpZ2h0IjoxLjAsIkxpbmVUeXBlIjowLCJQYXJlbnRTdHlsZSI6bnVsbH0sIklzQmVsb3dUaW1lYmFuZCI6dHJ1ZSwiUG9zaXRpb25PblRhc2siOjEsIkhpZGVEYXRlIjpmYWxzZSwiU2hhcGVTaXplIjoxLCJTcGFjaW5nIjoxLjAsIlBhZGRpbmciOnsiJHJlZiI6Ijc0NyJ9LCJTaGFwZVN0eWxlIjp7IiRpZCI6Ijc3OSIsIk1hcmdpbiI6eyIkcmVmIjoiMzMxIn0sIlBhZGRpbmciOnsiJHJlZiI6IjMzMiJ9LCJCYWNrZ3JvdW5kIjp7IiRpZCI6Ijc4MCIsIkNvbG9yIjp7IiRpZCI6Ijc4MSIsIkEiOjI1NSwiUiI6MTM1LCJHIjoxMzIsIkIiOjE5OX19LCJJc1Zpc2libGUiOnRydWUsIldpZHRoIjoxOC4wLCJIZWlnaHQiOjIwLjAsIkJvcmRlclN0eWxlIjp7IiRpZCI6Ijc4MiIsIkxpbmVDb2xvciI6eyIkaWQiOiI3ODMiLCIkdHlwZSI6Ik5MUkUuQ29tbW9uLkRvbS5Tb2xpZENvbG9yQnJ1c2gsIE5MUkUuQ29tbW9uIiwiQ29sb3IiOnsiJGlkIjoiNzg0IiwiQSI6MjU1LCJSIjoyMTcsIkciOjIxNywiQiI6MjE3fX0sIkxpbmVXZWlnaHQiOjEuMzMzMzMzMzcsIkxpbmVUeXBlIjowLCJQYXJlbnRTdHlsZSI6bnVsbH0sIlBhcmVudFN0eWxlIjpudWxsfSwiVGl0bGVTdHlsZSI6eyIkaWQiOiI3ODUiLCJGb250U2V0dGluZ3MiOnsiJGlkIjoiNzg2IiwiRm9udFNpemUiOjEwLCJGb250TmFtZSI6IkNhbGlicmkiLCJJc0JvbGQiOnRydWUsIklzSXRhbGljIjpmYWxzZSwiSXNVbmRlcmxpbmVkIjpmYWxzZSwiUGFyZW50U3R5bGUiOm51bGx9LCJBdXRvU2l6ZSI6MCwiRm9yZWdyb3VuZCI6eyIkaWQiOiI3ODciLCJDb2xvciI6eyIkaWQiOiI3ODg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M0MiJ9LCJQYWRkaW5nIjp7IiRyZWYiOiIzNDMifSwiQmFja2dyb3VuZCI6eyIkaWQiOiI3ODkiLCJDb2xvciI6eyIkaWQiOiI3OTAiLCJBIjowLCJSIjoyNTUsIkciOjI1NSwiQiI6MjU1fX0sIklzVmlzaWJsZSI6ZmFsc2UsIldpZHRoIjowLjAsIkhlaWdodCI6MC4wLCJCb3JkZXJTdHlsZSI6eyIkaWQiOiI3OTEiLCJMaW5lQ29sb3IiOm51bGwsIkxpbmVXZWlnaHQiOjAuMCwiTGluZVR5cGUiOjAsIlBhcmVudFN0eWxlIjpudWxsfSwiUGFyZW50U3R5bGUiOm51bGx9LCJEYXRlU3R5bGUiOnsiJGlkIjoiNzkyIiwiRm9udFNldHRpbmdzIjp7IiRpZCI6Ijc5MyIsIkZvbnRTaXplIjo5LCJGb250TmFtZSI6IkNhbGlicmkiLCJJc0JvbGQiOmZhbHNlLCJJc0l0YWxpYyI6ZmFsc2UsIklzVW5kZXJsaW5lZCI6ZmFsc2UsIlBhcmVudFN0eWxlIjpudWxsfSwiQXV0b1NpemUiOjAsIkZvcmVncm91bmQiOnsiJGlkIjoiNzk0IiwiQ29sb3IiOnsiJGlkIjoiNzk1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zUwIn0sIlBhZGRpbmciOnsiJHJlZiI6IjM1MSJ9LCJCYWNrZ3JvdW5kIjp7IiRpZCI6Ijc5NiIsIkNvbG9yIjp7IiRpZCI6Ijc5NyIsIkEiOjAsIlIiOjI1NSwiRyI6MjU1LCJCIjoyNTV9fSwiSXNWaXNpYmxlIjpmYWxzZSwiV2lkdGgiOjAuMCwiSGVpZ2h0IjowLjAsIkJvcmRlclN0eWxlIjp7IiRpZCI6Ijc5OCIsIkxpbmVDb2xvciI6bnVsbCwiTGluZVdlaWdodCI6MC4wLCJMaW5lVHlwZSI6MCwiUGFyZW50U3R5bGUiOm51bGx9LCJQYXJlbnRTdHlsZSI6bnVsbH0sIkRhdGVGb3JtYXQiOnsiJHJlZiI6Ijc2OCJ9LCJXZWVrTnVtYmVyaW5nIjp7IiRpZCI6Ijc5OSIsIkZvcm1hdCI6MCwiSXNWaXNpYmxlIjpmYWxzZSwiTGFzdEtub3duVmlzaWJpbGl0eVN0YXRlIjpmYWxzZX0sIklzVmlzaWJsZSI6dHJ1ZSwiUGFyZW50U3R5bGUiOm51bGx9LCJJbmRleCI6MTcsIlBlcmNlbnRhZ2VDb21wbGV0ZSI6bnVsbCwiUG9zaXRpb24iOnsiUmF0aW8iOjAuMCwiSXNDdXN0b20iOmZhbHNlfSwiRGF0ZUZvcm1hdCI6eyIkcmVmIjoiNzY4In0sIldlZWtOdW1iZXJpbmciOnsiJGlkIjoiODAwIiwiRm9ybWF0IjowLCJJc1Zpc2libGUiOmZhbHNlLCJMYXN0S25vd25WaXNpYmlsaXR5U3RhdGUiOmZhbHNlfSwiUmVsYXRlZFRhc2tJZCI6IjBlMTZjYTA3LTRhMjUtNGNiNC04MzgxLTFjOWJkNjlkMTA3ZCIsIklkIjoiMmFiYzg5ZGItNmZlNi00ZTYyLWEwMjMtNjBiNmQ1ZWMwOWRkIiwiSW1wb3J0SWQiOiIiLCJUaXRsZSI6Ik1vbnRoIDIiLCJOb3RlIjpudWxsLCJIeXBlcmxpbmsiOnsiJGlkIjoiODAxIiwiQWRkcmVzcyI6IiIsIlN1YkFkZHJlc3MiOiIifSwiSXNDaGFuZ2VkIjpmYWxzZSwiSXNOZXciOmZhbHNlfSx7IiRpZCI6IjgwMiIsIkRhdGUiOiIyMDIyLTEyLTAxVDIzOjU5OjAwIiwiU3R5bGUiOnsiJGlkIjoiODAzIiwiU2hhcGUiOjEsIkNvbm5lY3Rvck1hcmdpbiI6eyIkaWQiOiI4MDQiLCJUb3AiOjAuMCwiTGVmdCI6Mi4wLCJSaWdodCI6Mi4wLCJCb3R0b20iOjAuMH0sIkNvbm5lY3RvclN0eWxlIjp7IiRpZCI6IjgwNSIsIkxpbmVDb2xvciI6eyIkaWQiOiI4MDYiLCIkdHlwZSI6Ik5MUkUuQ29tbW9uLkRvbS5Tb2xpZENvbG9yQnJ1c2gsIE5MUkUuQ29tbW9uIiwiQ29sb3IiOnsiJGlkIjoiODA3IiwiQSI6MjU1LCJSIjoxMzUsIkciOjEzMiwiQiI6MTk5fX0sIkxpbmVXZWlnaHQiOjEuMCwiTGluZVR5cGUiOjAsIlBhcmVudFN0eWxlIjpudWxsfSwiSXNCZWxvd1RpbWViYW5kIjp0cnVlLCJQb3NpdGlvbk9uVGFzayI6MSwiSGlkZURhdGUiOmZhbHNlLCJTaGFwZVNpemUiOjEsIlNwYWNpbmciOjEuMCwiUGFkZGluZyI6eyIkcmVmIjoiNzQ3In0sIlNoYXBlU3R5bGUiOnsiJGlkIjoiODA4IiwiTWFyZ2luIjp7IiRyZWYiOiIzMzEifSwiUGFkZGluZyI6eyIkcmVmIjoiMzMyIn0sIkJhY2tncm91bmQiOnsiJGlkIjoiODA5IiwiQ29sb3IiOnsiJGlkIjoiODEwIiwiQSI6MjU1LCJSIjoxMzUsIkciOjEzMiwiQiI6MTk5fX0sIklzVmlzaWJsZSI6dHJ1ZSwiV2lkdGgiOjE4LjAsIkhlaWdodCI6MjAuMCwiQm9yZGVyU3R5bGUiOnsiJGlkIjoiODExIiwiTGluZUNvbG9yIjp7IiRpZCI6IjgxMiIsIiR0eXBlIjoiTkxSRS5Db21tb24uRG9tLlNvbGlkQ29sb3JCcnVzaCwgTkxSRS5Db21tb24iLCJDb2xvciI6eyIkaWQiOiI4MTMiLCJBIjoyNTUsIlIiOjIxNywiRyI6MjE3LCJCIjoyMTd9fSwiTGluZVdlaWdodCI6MS4zMzMzMzMzNywiTGluZVR5cGUiOjAsIlBhcmVudFN0eWxlIjpudWxsfSwiUGFyZW50U3R5bGUiOm51bGx9LCJUaXRsZVN0eWxlIjp7IiRpZCI6IjgxNCIsIkZvbnRTZXR0aW5ncyI6eyIkaWQiOiI4MTUiLCJGb250U2l6ZSI6MTAsIkZvbnROYW1lIjoiQ2FsaWJyaSIsIklzQm9sZCI6dHJ1ZSwiSXNJdGFsaWMiOmZhbHNlLCJJc1VuZGVybGluZWQiOmZhbHNlLCJQYXJlbnRTdHlsZSI6bnVsbH0sIkF1dG9TaXplIjowLCJGb3JlZ3JvdW5kIjp7IiRpZCI6IjgxNiIsIkNvbG9yIjp7IiRpZCI6IjgxNy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MzQyIn0sIlBhZGRpbmciOnsiJHJlZiI6IjM0MyJ9LCJCYWNrZ3JvdW5kIjp7IiRpZCI6IjgxOCIsIkNvbG9yIjp7IiRpZCI6IjgxOSIsIkEiOjAsIlIiOjI1NSwiRyI6MjU1LCJCIjoyNTV9fSwiSXNWaXNpYmxlIjpmYWxzZSwiV2lkdGgiOjAuMCwiSGVpZ2h0IjowLjAsIkJvcmRlclN0eWxlIjp7IiRpZCI6IjgyMCIsIkxpbmVDb2xvciI6bnVsbCwiTGluZVdlaWdodCI6MC4wLCJMaW5lVHlwZSI6MCwiUGFyZW50U3R5bGUiOm51bGx9LCJQYXJlbnRTdHlsZSI6bnVsbH0sIkRhdGVTdHlsZSI6eyIkaWQiOiI4MjEiLCJGb250U2V0dGluZ3MiOnsiJGlkIjoiODIyIiwiRm9udFNpemUiOjksIkZvbnROYW1lIjoiQ2FsaWJyaSIsIklzQm9sZCI6ZmFsc2UsIklzSXRhbGljIjpmYWxzZSwiSXNVbmRlcmxpbmVkIjpmYWxzZSwiUGFyZW50U3R5bGUiOm51bGx9LCJBdXRvU2l6ZSI6MCwiRm9yZWdyb3VuZCI6eyIkaWQiOiI4MjMiLCJDb2xvciI6eyIkaWQiOiI4MjQ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zNTAifSwiUGFkZGluZyI6eyIkcmVmIjoiMzUxIn0sIkJhY2tncm91bmQiOnsiJGlkIjoiODI1IiwiQ29sb3IiOnsiJGlkIjoiODI2IiwiQSI6MCwiUiI6MjU1LCJHIjoyNTUsIkIiOjI1NX19LCJJc1Zpc2libGUiOmZhbHNlLCJXaWR0aCI6MC4wLCJIZWlnaHQiOjAuMCwiQm9yZGVyU3R5bGUiOnsiJGlkIjoiODI3IiwiTGluZUNvbG9yIjpudWxsLCJMaW5lV2VpZ2h0IjowLjAsIkxpbmVUeXBlIjowLCJQYXJlbnRTdHlsZSI6bnVsbH0sIlBhcmVudFN0eWxlIjpudWxsfSwiRGF0ZUZvcm1hdCI6eyIkcmVmIjoiNzY4In0sIldlZWtOdW1iZXJpbmciOnsiJGlkIjoiODI4IiwiRm9ybWF0IjowLCJJc1Zpc2libGUiOmZhbHNlLCJMYXN0S25vd25WaXNpYmlsaXR5U3RhdGUiOmZhbHNlfSwiSXNWaXNpYmxlIjp0cnVlLCJQYXJlbnRTdHlsZSI6bnVsbH0sIkluZGV4IjoxOCwiUGVyY2VudGFnZUNvbXBsZXRlIjpudWxsLCJQb3NpdGlvbiI6eyJSYXRpbyI6MC4wLCJJc0N1c3RvbSI6ZmFsc2V9LCJEYXRlRm9ybWF0Ijp7IiRyZWYiOiI3NjgifSwiV2Vla051bWJlcmluZyI6eyIkaWQiOiI4MjkiLCJGb3JtYXQiOjAsIklzVmlzaWJsZSI6ZmFsc2UsIkxhc3RLbm93blZpc2liaWxpdHlTdGF0ZSI6ZmFsc2V9LCJSZWxhdGVkVGFza0lkIjoiMGUxNmNhMDctNGEyNS00Y2I0LTgzODEtMWM5YmQ2OWQxMDdkIiwiSWQiOiJmNTRhYWI0ZC1mYjUwLTRiNTUtODJjNi0zNjlkMzEzM2E5OGYiLCJJbXBvcnRJZCI6IiIsIlRpdGxlIjoiTW9udGggMyIsIk5vdGUiOm51bGwsIkh5cGVybGluayI6eyIkaWQiOiI4MzAiLCJBZGRyZXNzIjoiIiwiU3ViQWRkcmVzcyI6IiJ9LCJJc0NoYW5nZWQiOmZhbHNlLCJJc05ldyI6ZmFsc2V9LHsiJGlkIjoiODMxIiwiRGF0ZSI6IjIwMjMtMDEtMDFUMjM6NTk6MDAiLCJTdHlsZSI6eyIkaWQiOiI4MzIiLCJTaGFwZSI6MSwiQ29ubmVjdG9yTWFyZ2luIjp7IiRpZCI6IjgzMyIsIlRvcCI6MC4wLCJMZWZ0IjoyLjAsIlJpZ2h0IjoyLjAsIkJvdHRvbSI6MC4wfSwiQ29ubmVjdG9yU3R5bGUiOnsiJGlkIjoiODM0IiwiTGluZUNvbG9yIjp7IiRpZCI6IjgzNSIsIiR0eXBlIjoiTkxSRS5Db21tb24uRG9tLlNvbGlkQ29sb3JCcnVzaCwgTkxSRS5Db21tb24iLCJDb2xvciI6eyIkaWQiOiI4MzYiLCJBIjoyNTUsIlIiOjEzNSwiRyI6MTMyLCJCIjoxOTl9fSwiTGluZVdlaWdodCI6MS4wLCJMaW5lVHlwZSI6MCwiUGFyZW50U3R5bGUiOm51bGx9LCJJc0JlbG93VGltZWJhbmQiOnRydWUsIlBvc2l0aW9uT25UYXNrIjoxLCJIaWRlRGF0ZSI6ZmFsc2UsIlNoYXBlU2l6ZSI6MSwiU3BhY2luZyI6MS4wLCJQYWRkaW5nIjp7IiRyZWYiOiI3NDcifSwiU2hhcGVTdHlsZSI6eyIkaWQiOiI4MzciLCJNYXJnaW4iOnsiJHJlZiI6IjMzMSJ9LCJQYWRkaW5nIjp7IiRyZWYiOiIzMzIifSwiQmFja2dyb3VuZCI6eyIkaWQiOiI4MzgiLCJDb2xvciI6eyIkaWQiOiI4MzkiLCJBIjoyNTUsIlIiOjEzNSwiRyI6MTMyLCJCIjoxOTl9fSwiSXNWaXNpYmxlIjp0cnVlLCJXaWR0aCI6MTguMCwiSGVpZ2h0IjoyMC4wLCJCb3JkZXJTdHlsZSI6eyIkaWQiOiI4NDAiLCJMaW5lQ29sb3IiOnsiJGlkIjoiODQxIiwiJHR5cGUiOiJOTFJFLkNvbW1vbi5Eb20uU29saWRDb2xvckJydXNoLCBOTFJFLkNvbW1vbiIsIkNvbG9yIjp7IiRpZCI6Ijg0MiIsIkEiOjI1NSwiUiI6MjE3LCJHIjoyMTcsIkIiOjIxN319LCJMaW5lV2VpZ2h0IjoxLjMzMzMzMzM3LCJMaW5lVHlwZSI6MCwiUGFyZW50U3R5bGUiOm51bGx9LCJQYXJlbnRTdHlsZSI6bnVsbH0sIlRpdGxlU3R5bGUiOnsiJGlkIjoiODQzIiwiRm9udFNldHRpbmdzIjp7IiRpZCI6Ijg0NCIsIkZvbnRTaXplIjoxMCwiRm9udE5hbWUiOiJDYWxpYnJpIiwiSXNCb2xkIjp0cnVlLCJJc0l0YWxpYyI6ZmFsc2UsIklzVW5kZXJsaW5lZCI6ZmFsc2UsIlBhcmVudFN0eWxlIjpudWxsfSwiQXV0b1NpemUiOjAsIkZvcmVncm91bmQiOnsiJGlkIjoiODQ1IiwiQ29sb3IiOnsiJGlkIjoiODQ2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zNDIifSwiUGFkZGluZyI6eyIkcmVmIjoiMzQzIn0sIkJhY2tncm91bmQiOnsiJGlkIjoiODQ3IiwiQ29sb3IiOnsiJGlkIjoiODQ4IiwiQSI6MCwiUiI6MjU1LCJHIjoyNTUsIkIiOjI1NX19LCJJc1Zpc2libGUiOmZhbHNlLCJXaWR0aCI6MC4wLCJIZWlnaHQiOjAuMCwiQm9yZGVyU3R5bGUiOnsiJGlkIjoiODQ5IiwiTGluZUNvbG9yIjpudWxsLCJMaW5lV2VpZ2h0IjowLjAsIkxpbmVUeXBlIjowLCJQYXJlbnRTdHlsZSI6bnVsbH0sIlBhcmVudFN0eWxlIjpudWxsfSwiRGF0ZVN0eWxlIjp7IiRpZCI6Ijg1MCIsIkZvbnRTZXR0aW5ncyI6eyIkaWQiOiI4NTEiLCJGb250U2l6ZSI6OSwiRm9udE5hbWUiOiJDYWxpYnJpIiwiSXNCb2xkIjpmYWxzZSwiSXNJdGFsaWMiOmZhbHNlLCJJc1VuZGVybGluZWQiOmZhbHNlLCJQYXJlbnRTdHlsZSI6bnVsbH0sIkF1dG9TaXplIjowLCJGb3JlZ3JvdW5kIjp7IiRpZCI6Ijg1MiIsIkNvbG9yIjp7IiRpZCI6Ijg1M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M1MCJ9LCJQYWRkaW5nIjp7IiRyZWYiOiIzNTEifSwiQmFja2dyb3VuZCI6eyIkaWQiOiI4NTQiLCJDb2xvciI6eyIkaWQiOiI4NTUiLCJBIjowLCJSIjoyNTUsIkciOjI1NSwiQiI6MjU1fX0sIklzVmlzaWJsZSI6ZmFsc2UsIldpZHRoIjowLjAsIkhlaWdodCI6MC4wLCJCb3JkZXJTdHlsZSI6eyIkaWQiOiI4NTYiLCJMaW5lQ29sb3IiOm51bGwsIkxpbmVXZWlnaHQiOjAuMCwiTGluZVR5cGUiOjAsIlBhcmVudFN0eWxlIjpudWxsfSwiUGFyZW50U3R5bGUiOm51bGx9LCJEYXRlRm9ybWF0Ijp7IiRyZWYiOiI3NjgifSwiV2Vla051bWJlcmluZyI6eyIkaWQiOiI4NTciLCJGb3JtYXQiOjAsIklzVmlzaWJsZSI6ZmFsc2UsIkxhc3RLbm93blZpc2liaWxpdHlTdGF0ZSI6ZmFsc2V9LCJJc1Zpc2libGUiOnRydWUsIlBhcmVudFN0eWxlIjpudWxsfSwiSW5kZXgiOjE5LCJQZXJjZW50YWdlQ29tcGxldGUiOm51bGwsIlBvc2l0aW9uIjp7IlJhdGlvIjowLjAsIklzQ3VzdG9tIjpmYWxzZX0sIkRhdGVGb3JtYXQiOnsiJHJlZiI6Ijc2OCJ9LCJXZWVrTnVtYmVyaW5nIjp7IiRpZCI6Ijg1OCIsIkZvcm1hdCI6MCwiSXNWaXNpYmxlIjpmYWxzZSwiTGFzdEtub3duVmlzaWJpbGl0eVN0YXRlIjpmYWxzZX0sIlJlbGF0ZWRUYXNrSWQiOiIwZTE2Y2EwNy00YTI1LTRjYjQtODM4MS0xYzliZDY5ZDEwN2QiLCJJZCI6IjNhZDRmZGYzLTYzZGQtNGZmOC05YzA5LTNiNDNjOGFlNjBkMCIsIkltcG9ydElkIjoiIiwiVGl0bGUiOiJNb250aCA0IiwiTm90ZSI6bnVsbCwiSHlwZXJsaW5rIjp7IiRpZCI6Ijg1OSIsIkFkZHJlc3MiOiIiLCJTdWJBZGRyZXNzIjoiIn0sIklzQ2hhbmdlZCI6ZmFsc2UsIklzTmV3IjpmYWxzZX0seyIkaWQiOiI4NjAiLCJEYXRlIjoiMjAyMy0wMi0wMVQyMzo1OTowMCIsIlN0eWxlIjp7IiRpZCI6Ijg2MSIsIlNoYXBlIjoxLCJDb25uZWN0b3JNYXJnaW4iOnsiJGlkIjoiODYyIiwiVG9wIjowLjAsIkxlZnQiOjIuMCwiUmlnaHQiOjIuMCwiQm90dG9tIjowLjB9LCJDb25uZWN0b3JTdHlsZSI6eyIkaWQiOiI4NjMiLCJMaW5lQ29sb3IiOnsiJGlkIjoiODY0IiwiJHR5cGUiOiJOTFJFLkNvbW1vbi5Eb20uU29saWRDb2xvckJydXNoLCBOTFJFLkNvbW1vbiIsIkNvbG9yIjp7IiRpZCI6Ijg2NSIsIkEiOjI1NSwiUiI6MTM1LCJHIjoxMzIsIkIiOjE5OX19LCJMaW5lV2VpZ2h0IjoxLjAsIkxpbmVUeXBlIjowLCJQYXJlbnRTdHlsZSI6bnVsbH0sIklzQmVsb3dUaW1lYmFuZCI6dHJ1ZSwiUG9zaXRpb25PblRhc2siOjEsIkhpZGVEYXRlIjpmYWxzZSwiU2hhcGVTaXplIjoxLCJTcGFjaW5nIjoxLjAsIlBhZGRpbmciOnsiJHJlZiI6Ijc0NyJ9LCJTaGFwZVN0eWxlIjp7IiRpZCI6Ijg2NiIsIk1hcmdpbiI6eyIkcmVmIjoiMzMxIn0sIlBhZGRpbmciOnsiJHJlZiI6IjMzMiJ9LCJCYWNrZ3JvdW5kIjp7IiRpZCI6Ijg2NyIsIkNvbG9yIjp7IiRpZCI6Ijg2OCIsIkEiOjI1NSwiUiI6MTM1LCJHIjoxMzIsIkIiOjE5OX19LCJJc1Zpc2libGUiOnRydWUsIldpZHRoIjoxOC4wLCJIZWlnaHQiOjIwLjAsIkJvcmRlclN0eWxlIjp7IiRpZCI6Ijg2OSIsIkxpbmVDb2xvciI6eyIkaWQiOiI4NzAiLCIkdHlwZSI6Ik5MUkUuQ29tbW9uLkRvbS5Tb2xpZENvbG9yQnJ1c2gsIE5MUkUuQ29tbW9uIiwiQ29sb3IiOnsiJGlkIjoiODcxIiwiQSI6MjU1LCJSIjoyMTcsIkciOjIxNywiQiI6MjE3fX0sIkxpbmVXZWlnaHQiOjEuMzMzMzMzMzcsIkxpbmVUeXBlIjowLCJQYXJlbnRTdHlsZSI6bnVsbH0sIlBhcmVudFN0eWxlIjpudWxsfSwiVGl0bGVTdHlsZSI6eyIkaWQiOiI4NzIiLCJGb250U2V0dGluZ3MiOnsiJGlkIjoiODczIiwiRm9udFNpemUiOjEwLCJGb250TmFtZSI6IkNhbGlicmkiLCJJc0JvbGQiOnRydWUsIklzSXRhbGljIjpmYWxzZSwiSXNVbmRlcmxpbmVkIjpmYWxzZSwiUGFyZW50U3R5bGUiOm51bGx9LCJBdXRvU2l6ZSI6MCwiRm9yZWdyb3VuZCI6eyIkaWQiOiI4NzQiLCJDb2xvciI6eyIkaWQiOiI4NzU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M0MiJ9LCJQYWRkaW5nIjp7IiRyZWYiOiIzNDMifSwiQmFja2dyb3VuZCI6eyIkaWQiOiI4NzYiLCJDb2xvciI6eyIkaWQiOiI4NzciLCJBIjowLCJSIjoyNTUsIkciOjI1NSwiQiI6MjU1fX0sIklzVmlzaWJsZSI6ZmFsc2UsIldpZHRoIjowLjAsIkhlaWdodCI6MC4wLCJCb3JkZXJTdHlsZSI6eyIkaWQiOiI4NzgiLCJMaW5lQ29sb3IiOm51bGwsIkxpbmVXZWlnaHQiOjAuMCwiTGluZVR5cGUiOjAsIlBhcmVudFN0eWxlIjpudWxsfSwiUGFyZW50U3R5bGUiOm51bGx9LCJEYXRlU3R5bGUiOnsiJGlkIjoiODc5IiwiRm9udFNldHRpbmdzIjp7IiRpZCI6Ijg4MCIsIkZvbnRTaXplIjo5LCJGb250TmFtZSI6IkNhbGlicmkiLCJJc0JvbGQiOmZhbHNlLCJJc0l0YWxpYyI6ZmFsc2UsIklzVW5kZXJsaW5lZCI6ZmFsc2UsIlBhcmVudFN0eWxlIjpudWxsfSwiQXV0b1NpemUiOjAsIkZvcmVncm91bmQiOnsiJGlkIjoiODgxIiwiQ29sb3IiOnsiJGlkIjoiODgy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zUwIn0sIlBhZGRpbmciOnsiJHJlZiI6IjM1MSJ9LCJCYWNrZ3JvdW5kIjp7IiRpZCI6Ijg4MyIsIkNvbG9yIjp7IiRpZCI6Ijg4NCIsIkEiOjAsIlIiOjI1NSwiRyI6MjU1LCJCIjoyNTV9fSwiSXNWaXNpYmxlIjpmYWxzZSwiV2lkdGgiOjAuMCwiSGVpZ2h0IjowLjAsIkJvcmRlclN0eWxlIjp7IiRpZCI6Ijg4NSIsIkxpbmVDb2xvciI6bnVsbCwiTGluZVdlaWdodCI6MC4wLCJMaW5lVHlwZSI6MCwiUGFyZW50U3R5bGUiOm51bGx9LCJQYXJlbnRTdHlsZSI6bnVsbH0sIkRhdGVGb3JtYXQiOnsiJHJlZiI6Ijc2OCJ9LCJXZWVrTnVtYmVyaW5nIjp7IiRpZCI6Ijg4NiIsIkZvcm1hdCI6MCwiSXNWaXNpYmxlIjpmYWxzZSwiTGFzdEtub3duVmlzaWJpbGl0eVN0YXRlIjpmYWxzZX0sIklzVmlzaWJsZSI6dHJ1ZSwiUGFyZW50U3R5bGUiOm51bGx9LCJJbmRleCI6MjAsIlBlcmNlbnRhZ2VDb21wbGV0ZSI6bnVsbCwiUG9zaXRpb24iOnsiUmF0aW8iOjAuMCwiSXNDdXN0b20iOmZhbHNlfSwiRGF0ZUZvcm1hdCI6eyIkcmVmIjoiNzY4In0sIldlZWtOdW1iZXJpbmciOnsiJGlkIjoiODg3IiwiRm9ybWF0IjowLCJJc1Zpc2libGUiOmZhbHNlLCJMYXN0S25vd25WaXNpYmlsaXR5U3RhdGUiOmZhbHNlfSwiUmVsYXRlZFRhc2tJZCI6IjBlMTZjYTA3LTRhMjUtNGNiNC04MzgxLTFjOWJkNjlkMTA3ZCIsIklkIjoiMmE0MmE5YmQtZTdiZi00ZDkxLTkyNTktNjk3ZjZiNjJmZTIwIiwiSW1wb3J0SWQiOiIiLCJUaXRsZSI6Ik1vbnRoIDUiLCJOb3RlIjpudWxsLCJIeXBlcmxpbmsiOnsiJGlkIjoiODg4IiwiQWRkcmVzcyI6IiIsIlN1YkFkZHJlc3MiOiIifSwiSXNDaGFuZ2VkIjpmYWxzZSwiSXNOZXciOmZhbHNlfSx7IiRpZCI6Ijg4OSIsIkRhdGUiOiIyMDIzLTAzLTAxVDIzOjU5OjAwIiwiU3R5bGUiOnsiJGlkIjoiODkwIiwiU2hhcGUiOjEsIkNvbm5lY3Rvck1hcmdpbiI6eyIkaWQiOiI4OTEiLCJUb3AiOjAuMCwiTGVmdCI6Mi4wLCJSaWdodCI6Mi4wLCJCb3R0b20iOjAuMH0sIkNvbm5lY3RvclN0eWxlIjp7IiRpZCI6Ijg5MiIsIkxpbmVDb2xvciI6eyIkaWQiOiI4OTMiLCIkdHlwZSI6Ik5MUkUuQ29tbW9uLkRvbS5Tb2xpZENvbG9yQnJ1c2gsIE5MUkUuQ29tbW9uIiwiQ29sb3IiOnsiJGlkIjoiODk0IiwiQSI6MjU1LCJSIjoxMzUsIkciOjEzMiwiQiI6MTk5fX0sIkxpbmVXZWlnaHQiOjEuMCwiTGluZVR5cGUiOjAsIlBhcmVudFN0eWxlIjpudWxsfSwiSXNCZWxvd1RpbWViYW5kIjp0cnVlLCJQb3NpdGlvbk9uVGFzayI6MSwiSGlkZURhdGUiOmZhbHNlLCJTaGFwZVNpemUiOjEsIlNwYWNpbmciOjEuMCwiUGFkZGluZyI6eyIkcmVmIjoiNzQ3In0sIlNoYXBlU3R5bGUiOnsiJGlkIjoiODk1IiwiTWFyZ2luIjp7IiRyZWYiOiIzMzEifSwiUGFkZGluZyI6eyIkcmVmIjoiMzMyIn0sIkJhY2tncm91bmQiOnsiJGlkIjoiODk2IiwiQ29sb3IiOnsiJGlkIjoiODk3IiwiQSI6MjU1LCJSIjoxMzUsIkciOjEzMiwiQiI6MTk5fX0sIklzVmlzaWJsZSI6dHJ1ZSwiV2lkdGgiOjE4LjAsIkhlaWdodCI6MjAuMCwiQm9yZGVyU3R5bGUiOnsiJGlkIjoiODk4IiwiTGluZUNvbG9yIjp7IiRpZCI6Ijg5OSIsIiR0eXBlIjoiTkxSRS5Db21tb24uRG9tLlNvbGlkQ29sb3JCcnVzaCwgTkxSRS5Db21tb24iLCJDb2xvciI6eyIkaWQiOiI5MDAiLCJBIjoyNTUsIlIiOjIxNywiRyI6MjE3LCJCIjoyMTd9fSwiTGluZVdlaWdodCI6MS4zMzMzMzMzNywiTGluZVR5cGUiOjAsIlBhcmVudFN0eWxlIjpudWxsfSwiUGFyZW50U3R5bGUiOm51bGx9LCJUaXRsZVN0eWxlIjp7IiRpZCI6IjkwMSIsIkZvbnRTZXR0aW5ncyI6eyIkaWQiOiI5MDIiLCJGb250U2l6ZSI6MTAsIkZvbnROYW1lIjoiQ2FsaWJyaSIsIklzQm9sZCI6dHJ1ZSwiSXNJdGFsaWMiOmZhbHNlLCJJc1VuZGVybGluZWQiOmZhbHNlLCJQYXJlbnRTdHlsZSI6bnVsbH0sIkF1dG9TaXplIjowLCJGb3JlZ3JvdW5kIjp7IiRpZCI6IjkwMyIsIkNvbG9yIjp7IiRpZCI6IjkwNC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MzQyIn0sIlBhZGRpbmciOnsiJHJlZiI6IjM0MyJ9LCJCYWNrZ3JvdW5kIjp7IiRpZCI6IjkwNSIsIkNvbG9yIjp7IiRpZCI6IjkwNiIsIkEiOjAsIlIiOjI1NSwiRyI6MjU1LCJCIjoyNTV9fSwiSXNWaXNpYmxlIjpmYWxzZSwiV2lkdGgiOjAuMCwiSGVpZ2h0IjowLjAsIkJvcmRlclN0eWxlIjp7IiRpZCI6IjkwNyIsIkxpbmVDb2xvciI6bnVsbCwiTGluZVdlaWdodCI6MC4wLCJMaW5lVHlwZSI6MCwiUGFyZW50U3R5bGUiOm51bGx9LCJQYXJlbnRTdHlsZSI6bnVsbH0sIkRhdGVTdHlsZSI6eyIkaWQiOiI5MDgiLCJGb250U2V0dGluZ3MiOnsiJGlkIjoiOTA5IiwiRm9udFNpemUiOjksIkZvbnROYW1lIjoiQ2FsaWJyaSIsIklzQm9sZCI6ZmFsc2UsIklzSXRhbGljIjpmYWxzZSwiSXNVbmRlcmxpbmVkIjpmYWxzZSwiUGFyZW50U3R5bGUiOm51bGx9LCJBdXRvU2l6ZSI6MCwiRm9yZWdyb3VuZCI6eyIkaWQiOiI5MTAiLCJDb2xvciI6eyIkaWQiOiI5MTE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zNTAifSwiUGFkZGluZyI6eyIkcmVmIjoiMzUxIn0sIkJhY2tncm91bmQiOnsiJGlkIjoiOTEyIiwiQ29sb3IiOnsiJGlkIjoiOTEzIiwiQSI6MCwiUiI6MjU1LCJHIjoyNTUsIkIiOjI1NX19LCJJc1Zpc2libGUiOmZhbHNlLCJXaWR0aCI6MC4wLCJIZWlnaHQiOjAuMCwiQm9yZGVyU3R5bGUiOnsiJGlkIjoiOTE0IiwiTGluZUNvbG9yIjpudWxsLCJMaW5lV2VpZ2h0IjowLjAsIkxpbmVUeXBlIjowLCJQYXJlbnRTdHlsZSI6bnVsbH0sIlBhcmVudFN0eWxlIjpudWxsfSwiRGF0ZUZvcm1hdCI6eyIkcmVmIjoiNzY4In0sIldlZWtOdW1iZXJpbmciOnsiJGlkIjoiOTE1IiwiRm9ybWF0IjowLCJJc1Zpc2libGUiOmZhbHNlLCJMYXN0S25vd25WaXNpYmlsaXR5U3RhdGUiOmZhbHNlfSwiSXNWaXNpYmxlIjp0cnVlLCJQYXJlbnRTdHlsZSI6bnVsbH0sIkluZGV4IjoyMSwiUGVyY2VudGFnZUNvbXBsZXRlIjpudWxsLCJQb3NpdGlvbiI6eyJSYXRpbyI6MC4wLCJJc0N1c3RvbSI6ZmFsc2V9LCJEYXRlRm9ybWF0Ijp7IiRyZWYiOiI3NjgifSwiV2Vla051bWJlcmluZyI6eyIkaWQiOiI5MTYiLCJGb3JtYXQiOjAsIklzVmlzaWJsZSI6ZmFsc2UsIkxhc3RLbm93blZpc2liaWxpdHlTdGF0ZSI6ZmFsc2V9LCJSZWxhdGVkVGFza0lkIjoiMGUxNmNhMDctNGEyNS00Y2I0LTgzODEtMWM5YmQ2OWQxMDdkIiwiSWQiOiIyMzQwMzQzNS01ZmU5LTRlNmMtOGQyNi01NTFlZmEyNDIxMTAiLCJJbXBvcnRJZCI6IiIsIlRpdGxlIjoiTW9udGggNiIsIk5vdGUiOm51bGwsIkh5cGVybGluayI6eyIkaWQiOiI5MTciLCJBZGRyZXNzIjoiIiwiU3ViQWRkcmVzcyI6IiJ9LCJJc0NoYW5nZWQiOmZhbHNlLCJJc05ldyI6ZmFsc2V9LHsiJGlkIjoiOTE4IiwiRGF0ZSI6IjIwMjMtMDQtMDFUMjM6NTk6MDAiLCJTdHlsZSI6eyIkaWQiOiI5MTkiLCJTaGFwZSI6MSwiQ29ubmVjdG9yTWFyZ2luIjp7IiRpZCI6IjkyMCIsIlRvcCI6MC4wLCJMZWZ0IjoyLjAsIlJpZ2h0IjoyLjAsIkJvdHRvbSI6MC4wfSwiQ29ubmVjdG9yU3R5bGUiOnsiJGlkIjoiOTIxIiwiTGluZUNvbG9yIjp7IiRpZCI6IjkyMiIsIiR0eXBlIjoiTkxSRS5Db21tb24uRG9tLlNvbGlkQ29sb3JCcnVzaCwgTkxSRS5Db21tb24iLCJDb2xvciI6eyIkaWQiOiI5MjMiLCJBIjoyNTUsIlIiOjEzNSwiRyI6MTMyLCJCIjoxOTl9fSwiTGluZVdlaWdodCI6MS4wLCJMaW5lVHlwZSI6MCwiUGFyZW50U3R5bGUiOm51bGx9LCJJc0JlbG93VGltZWJhbmQiOnRydWUsIlBvc2l0aW9uT25UYXNrIjoxLCJIaWRlRGF0ZSI6ZmFsc2UsIlNoYXBlU2l6ZSI6MSwiU3BhY2luZyI6MS4wLCJQYWRkaW5nIjp7IiRyZWYiOiI3NDcifSwiU2hhcGVTdHlsZSI6eyIkaWQiOiI5MjQiLCJNYXJnaW4iOnsiJHJlZiI6IjMzMSJ9LCJQYWRkaW5nIjp7IiRyZWYiOiIzMzIifSwiQmFja2dyb3VuZCI6eyIkaWQiOiI5MjUiLCJDb2xvciI6eyIkaWQiOiI5MjYiLCJBIjoyNTUsIlIiOjEzNSwiRyI6MTMyLCJCIjoxOTl9fSwiSXNWaXNpYmxlIjp0cnVlLCJXaWR0aCI6MTguMCwiSGVpZ2h0IjoyMC4wLCJCb3JkZXJTdHlsZSI6eyIkaWQiOiI5MjciLCJMaW5lQ29sb3IiOnsiJGlkIjoiOTI4IiwiJHR5cGUiOiJOTFJFLkNvbW1vbi5Eb20uU29saWRDb2xvckJydXNoLCBOTFJFLkNvbW1vbiIsIkNvbG9yIjp7IiRpZCI6IjkyOSIsIkEiOjI1NSwiUiI6MjE3LCJHIjoyMTcsIkIiOjIxN319LCJMaW5lV2VpZ2h0IjoxLjMzMzMzMzM3LCJMaW5lVHlwZSI6MCwiUGFyZW50U3R5bGUiOm51bGx9LCJQYXJlbnRTdHlsZSI6bnVsbH0sIlRpdGxlU3R5bGUiOnsiJGlkIjoiOTMwIiwiRm9udFNldHRpbmdzIjp7IiRpZCI6IjkzMSIsIkZvbnRTaXplIjoxMCwiRm9udE5hbWUiOiJDYWxpYnJpIiwiSXNCb2xkIjp0cnVlLCJJc0l0YWxpYyI6ZmFsc2UsIklzVW5kZXJsaW5lZCI6ZmFsc2UsIlBhcmVudFN0eWxlIjpudWxsfSwiQXV0b1NpemUiOjAsIkZvcmVncm91bmQiOnsiJGlkIjoiOTMyIiwiQ29sb3IiOnsiJGlkIjoiOTMz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zNDIifSwiUGFkZGluZyI6eyIkcmVmIjoiMzQzIn0sIkJhY2tncm91bmQiOnsiJGlkIjoiOTM0IiwiQ29sb3IiOnsiJGlkIjoiOTM1IiwiQSI6MCwiUiI6MjU1LCJHIjoyNTUsIkIiOjI1NX19LCJJc1Zpc2libGUiOmZhbHNlLCJXaWR0aCI6MC4wLCJIZWlnaHQiOjAuMCwiQm9yZGVyU3R5bGUiOnsiJGlkIjoiOTM2IiwiTGluZUNvbG9yIjpudWxsLCJMaW5lV2VpZ2h0IjowLjAsIkxpbmVUeXBlIjowLCJQYXJlbnRTdHlsZSI6bnVsbH0sIlBhcmVudFN0eWxlIjpudWxsfSwiRGF0ZVN0eWxlIjp7IiRpZCI6IjkzNyIsIkZvbnRTZXR0aW5ncyI6eyIkaWQiOiI5MzgiLCJGb250U2l6ZSI6OSwiRm9udE5hbWUiOiJDYWxpYnJpIiwiSXNCb2xkIjpmYWxzZSwiSXNJdGFsaWMiOmZhbHNlLCJJc1VuZGVybGluZWQiOmZhbHNlLCJQYXJlbnRTdHlsZSI6bnVsbH0sIkF1dG9TaXplIjowLCJGb3JlZ3JvdW5kIjp7IiRpZCI6IjkzOSIsIkNvbG9yIjp7IiRpZCI6Ijk0M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M1MCJ9LCJQYWRkaW5nIjp7IiRyZWYiOiIzNTEifSwiQmFja2dyb3VuZCI6eyIkaWQiOiI5NDEiLCJDb2xvciI6eyIkaWQiOiI5NDIiLCJBIjowLCJSIjoyNTUsIkciOjI1NSwiQiI6MjU1fX0sIklzVmlzaWJsZSI6ZmFsc2UsIldpZHRoIjowLjAsIkhlaWdodCI6MC4wLCJCb3JkZXJTdHlsZSI6eyIkaWQiOiI5NDMiLCJMaW5lQ29sb3IiOm51bGwsIkxpbmVXZWlnaHQiOjAuMCwiTGluZVR5cGUiOjAsIlBhcmVudFN0eWxlIjpudWxsfSwiUGFyZW50U3R5bGUiOm51bGx9LCJEYXRlRm9ybWF0Ijp7IiRyZWYiOiI3NjgifSwiV2Vla051bWJlcmluZyI6eyIkaWQiOiI5NDQiLCJGb3JtYXQiOjAsIklzVmlzaWJsZSI6ZmFsc2UsIkxhc3RLbm93blZpc2liaWxpdHlTdGF0ZSI6ZmFsc2V9LCJJc1Zpc2libGUiOnRydWUsIlBhcmVudFN0eWxlIjpudWxsfSwiSW5kZXgiOjIyLCJQZXJjZW50YWdlQ29tcGxldGUiOm51bGwsIlBvc2l0aW9uIjp7IlJhdGlvIjowLjAsIklzQ3VzdG9tIjpmYWxzZX0sIkRhdGVGb3JtYXQiOnsiJHJlZiI6Ijc2OCJ9LCJXZWVrTnVtYmVyaW5nIjp7IiRpZCI6Ijk0NSIsIkZvcm1hdCI6MCwiSXNWaXNpYmxlIjpmYWxzZSwiTGFzdEtub3duVmlzaWJpbGl0eVN0YXRlIjpmYWxzZX0sIlJlbGF0ZWRUYXNrSWQiOiIwZTE2Y2EwNy00YTI1LTRjYjQtODM4MS0xYzliZDY5ZDEwN2QiLCJJZCI6IjJhODkyYmJmLTNmYWItNGQ5Zi1hMTU0LWM0ZmZhMzdlNDVkOSIsIkltcG9ydElkIjoiIiwiVGl0bGUiOiJNb250aCA3IiwiTm90ZSI6bnVsbCwiSHlwZXJsaW5rIjp7IiRpZCI6Ijk0NiIsIkFkZHJlc3MiOiIiLCJTdWJBZGRyZXNzIjoiIn0sIklzQ2hhbmdlZCI6ZmFsc2UsIklzTmV3IjpmYWxzZX0seyIkaWQiOiI5NDciLCJEYXRlIjoiMjAyMy0wNS0wMVQyMzo1OTowMCIsIlN0eWxlIjp7IiRpZCI6Ijk0OCIsIlNoYXBlIjoxLCJDb25uZWN0b3JNYXJnaW4iOnsiJGlkIjoiOTQ5IiwiVG9wIjowLjAsIkxlZnQiOjIuMCwiUmlnaHQiOjIuMCwiQm90dG9tIjowLjB9LCJDb25uZWN0b3JTdHlsZSI6eyIkaWQiOiI5NTAiLCJMaW5lQ29sb3IiOnsiJGlkIjoiOTUxIiwiJHR5cGUiOiJOTFJFLkNvbW1vbi5Eb20uU29saWRDb2xvckJydXNoLCBOTFJFLkNvbW1vbiIsIkNvbG9yIjp7IiRpZCI6Ijk1MiIsIkEiOjI1NSwiUiI6MTM1LCJHIjoxMzIsIkIiOjE5OX19LCJMaW5lV2VpZ2h0IjoxLjAsIkxpbmVUeXBlIjowLCJQYXJlbnRTdHlsZSI6bnVsbH0sIklzQmVsb3dUaW1lYmFuZCI6dHJ1ZSwiUG9zaXRpb25PblRhc2siOjEsIkhpZGVEYXRlIjpmYWxzZSwiU2hhcGVTaXplIjoxLCJTcGFjaW5nIjoxLjAsIlBhZGRpbmciOnsiJHJlZiI6Ijc0NyJ9LCJTaGFwZVN0eWxlIjp7IiRpZCI6Ijk1MyIsIk1hcmdpbiI6eyIkcmVmIjoiMzMxIn0sIlBhZGRpbmciOnsiJHJlZiI6IjMzMiJ9LCJCYWNrZ3JvdW5kIjp7IiRpZCI6Ijk1NCIsIkNvbG9yIjp7IiRpZCI6Ijk1NSIsIkEiOjI1NSwiUiI6MTM1LCJHIjoxMzIsIkIiOjE5OX19LCJJc1Zpc2libGUiOnRydWUsIldpZHRoIjoxOC4wLCJIZWlnaHQiOjIwLjAsIkJvcmRlclN0eWxlIjp7IiRpZCI6Ijk1NiIsIkxpbmVDb2xvciI6eyIkaWQiOiI5NTciLCIkdHlwZSI6Ik5MUkUuQ29tbW9uLkRvbS5Tb2xpZENvbG9yQnJ1c2gsIE5MUkUuQ29tbW9uIiwiQ29sb3IiOnsiJGlkIjoiOTU4IiwiQSI6MjU1LCJSIjoyMTcsIkciOjIxNywiQiI6MjE3fX0sIkxpbmVXZWlnaHQiOjEuMzMzMzMzMzcsIkxpbmVUeXBlIjowLCJQYXJlbnRTdHlsZSI6bnVsbH0sIlBhcmVudFN0eWxlIjpudWxsfSwiVGl0bGVTdHlsZSI6eyIkaWQiOiI5NTkiLCJGb250U2V0dGluZ3MiOnsiJGlkIjoiOTYwIiwiRm9udFNpemUiOjEwLCJGb250TmFtZSI6IkNhbGlicmkiLCJJc0JvbGQiOnRydWUsIklzSXRhbGljIjpmYWxzZSwiSXNVbmRlcmxpbmVkIjpmYWxzZSwiUGFyZW50U3R5bGUiOm51bGx9LCJBdXRvU2l6ZSI6MCwiRm9yZWdyb3VuZCI6eyIkaWQiOiI5NjEiLCJDb2xvciI6eyIkaWQiOiI5NjI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M0MiJ9LCJQYWRkaW5nIjp7IiRyZWYiOiIzNDMifSwiQmFja2dyb3VuZCI6eyIkaWQiOiI5NjMiLCJDb2xvciI6eyIkaWQiOiI5NjQiLCJBIjowLCJSIjoyNTUsIkciOjI1NSwiQiI6MjU1fX0sIklzVmlzaWJsZSI6ZmFsc2UsIldpZHRoIjowLjAsIkhlaWdodCI6MC4wLCJCb3JkZXJTdHlsZSI6eyIkaWQiOiI5NjUiLCJMaW5lQ29sb3IiOm51bGwsIkxpbmVXZWlnaHQiOjAuMCwiTGluZVR5cGUiOjAsIlBhcmVudFN0eWxlIjpudWxsfSwiUGFyZW50U3R5bGUiOm51bGx9LCJEYXRlU3R5bGUiOnsiJGlkIjoiOTY2IiwiRm9udFNldHRpbmdzIjp7IiRpZCI6Ijk2NyIsIkZvbnRTaXplIjo5LCJGb250TmFtZSI6IkNhbGlicmkiLCJJc0JvbGQiOmZhbHNlLCJJc0l0YWxpYyI6ZmFsc2UsIklzVW5kZXJsaW5lZCI6ZmFsc2UsIlBhcmVudFN0eWxlIjpudWxsfSwiQXV0b1NpemUiOjAsIkZvcmVncm91bmQiOnsiJGlkIjoiOTY4IiwiQ29sb3IiOnsiJGlkIjoiOTY5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zUwIn0sIlBhZGRpbmciOnsiJHJlZiI6IjM1MSJ9LCJCYWNrZ3JvdW5kIjp7IiRpZCI6Ijk3MCIsIkNvbG9yIjp7IiRpZCI6Ijk3MSIsIkEiOjAsIlIiOjI1NSwiRyI6MjU1LCJCIjoyNTV9fSwiSXNWaXNpYmxlIjpmYWxzZSwiV2lkdGgiOjAuMCwiSGVpZ2h0IjowLjAsIkJvcmRlclN0eWxlIjp7IiRpZCI6Ijk3MiIsIkxpbmVDb2xvciI6bnVsbCwiTGluZVdlaWdodCI6MC4wLCJMaW5lVHlwZSI6MCwiUGFyZW50U3R5bGUiOm51bGx9LCJQYXJlbnRTdHlsZSI6bnVsbH0sIkRhdGVGb3JtYXQiOnsiJHJlZiI6Ijc2OCJ9LCJXZWVrTnVtYmVyaW5nIjp7IiRpZCI6Ijk3MyIsIkZvcm1hdCI6MCwiSXNWaXNpYmxlIjpmYWxzZSwiTGFzdEtub3duVmlzaWJpbGl0eVN0YXRlIjpmYWxzZX0sIklzVmlzaWJsZSI6dHJ1ZSwiUGFyZW50U3R5bGUiOm51bGx9LCJJbmRleCI6MjMsIlBlcmNlbnRhZ2VDb21wbGV0ZSI6bnVsbCwiUG9zaXRpb24iOnsiUmF0aW8iOjAuMCwiSXNDdXN0b20iOmZhbHNlfSwiRGF0ZUZvcm1hdCI6eyIkcmVmIjoiNzY4In0sIldlZWtOdW1iZXJpbmciOnsiJGlkIjoiOTc0IiwiRm9ybWF0IjowLCJJc1Zpc2libGUiOmZhbHNlLCJMYXN0S25vd25WaXNpYmlsaXR5U3RhdGUiOmZhbHNlfSwiUmVsYXRlZFRhc2tJZCI6IjBlMTZjYTA3LTRhMjUtNGNiNC04MzgxLTFjOWJkNjlkMTA3ZCIsIklkIjoiZjgxNjdlNjUtNzcxNy00ODc1LWJlZjEtMzVhMjdjNGQ3N2ExIiwiSW1wb3J0SWQiOiIiLCJUaXRsZSI6Ik1vbnRoIDgiLCJOb3RlIjpudWxsLCJIeXBlcmxpbmsiOnsiJGlkIjoiOTc1IiwiQWRkcmVzcyI6IiIsIlN1YkFkZHJlc3MiOiIifSwiSXNDaGFuZ2VkIjpmYWxzZSwiSXNOZXciOmZhbHNlfSx7IiRpZCI6Ijk3NiIsIkRhdGUiOiIyMDIzLTA2LTAxVDIzOjU5OjAwIiwiU3R5bGUiOnsiJGlkIjoiOTc3IiwiU2hhcGUiOjEsIkNvbm5lY3Rvck1hcmdpbiI6eyIkaWQiOiI5NzgiLCJUb3AiOjAuMCwiTGVmdCI6Mi4wLCJSaWdodCI6Mi4wLCJCb3R0b20iOjAuMH0sIkNvbm5lY3RvclN0eWxlIjp7IiRpZCI6Ijk3OSIsIkxpbmVDb2xvciI6eyIkaWQiOiI5ODAiLCIkdHlwZSI6Ik5MUkUuQ29tbW9uLkRvbS5Tb2xpZENvbG9yQnJ1c2gsIE5MUkUuQ29tbW9uIiwiQ29sb3IiOnsiJGlkIjoiOTgxIiwiQSI6MjU1LCJSIjoxMzUsIkciOjEzMiwiQiI6MTk5fX0sIkxpbmVXZWlnaHQiOjEuMCwiTGluZVR5cGUiOjAsIlBhcmVudFN0eWxlIjpudWxsfSwiSXNCZWxvd1RpbWViYW5kIjp0cnVlLCJQb3NpdGlvbk9uVGFzayI6MSwiSGlkZURhdGUiOmZhbHNlLCJTaGFwZVNpemUiOjEsIlNwYWNpbmciOjEuMCwiUGFkZGluZyI6eyIkcmVmIjoiNzQ3In0sIlNoYXBlU3R5bGUiOnsiJGlkIjoiOTgyIiwiTWFyZ2luIjp7IiRyZWYiOiIzMzEifSwiUGFkZGluZyI6eyIkcmVmIjoiMzMyIn0sIkJhY2tncm91bmQiOnsiJGlkIjoiOTgzIiwiQ29sb3IiOnsiJGlkIjoiOTg0IiwiQSI6MjU1LCJSIjoxMzUsIkciOjEzMiwiQiI6MTk5fX0sIklzVmlzaWJsZSI6dHJ1ZSwiV2lkdGgiOjE4LjAsIkhlaWdodCI6MjAuMCwiQm9yZGVyU3R5bGUiOnsiJGlkIjoiOTg1IiwiTGluZUNvbG9yIjp7IiRpZCI6Ijk4NiIsIiR0eXBlIjoiTkxSRS5Db21tb24uRG9tLlNvbGlkQ29sb3JCcnVzaCwgTkxSRS5Db21tb24iLCJDb2xvciI6eyIkaWQiOiI5ODciLCJBIjoyNTUsIlIiOjIxNywiRyI6MjE3LCJCIjoyMTd9fSwiTGluZVdlaWdodCI6MS4zMzMzMzMzNywiTGluZVR5cGUiOjAsIlBhcmVudFN0eWxlIjpudWxsfSwiUGFyZW50U3R5bGUiOm51bGx9LCJUaXRsZVN0eWxlIjp7IiRpZCI6Ijk4OCIsIkZvbnRTZXR0aW5ncyI6eyIkaWQiOiI5ODkiLCJGb250U2l6ZSI6MTAsIkZvbnROYW1lIjoiQ2FsaWJyaSIsIklzQm9sZCI6dHJ1ZSwiSXNJdGFsaWMiOmZhbHNlLCJJc1VuZGVybGluZWQiOmZhbHNlLCJQYXJlbnRTdHlsZSI6bnVsbH0sIkF1dG9TaXplIjowLCJGb3JlZ3JvdW5kIjp7IiRpZCI6Ijk5MCIsIkNvbG9yIjp7IiRpZCI6Ijk5MS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MzQyIn0sIlBhZGRpbmciOnsiJHJlZiI6IjM0MyJ9LCJCYWNrZ3JvdW5kIjp7IiRpZCI6Ijk5MiIsIkNvbG9yIjp7IiRpZCI6Ijk5MyIsIkEiOjAsIlIiOjI1NSwiRyI6MjU1LCJCIjoyNTV9fSwiSXNWaXNpYmxlIjpmYWxzZSwiV2lkdGgiOjAuMCwiSGVpZ2h0IjowLjAsIkJvcmRlclN0eWxlIjp7IiRpZCI6Ijk5NCIsIkxpbmVDb2xvciI6bnVsbCwiTGluZVdlaWdodCI6MC4wLCJMaW5lVHlwZSI6MCwiUGFyZW50U3R5bGUiOm51bGx9LCJQYXJlbnRTdHlsZSI6bnVsbH0sIkRhdGVTdHlsZSI6eyIkaWQiOiI5OTUiLCJGb250U2V0dGluZ3MiOnsiJGlkIjoiOTk2IiwiRm9udFNpemUiOjksIkZvbnROYW1lIjoiQ2FsaWJyaSIsIklzQm9sZCI6ZmFsc2UsIklzSXRhbGljIjpmYWxzZSwiSXNVbmRlcmxpbmVkIjpmYWxzZSwiUGFyZW50U3R5bGUiOm51bGx9LCJBdXRvU2l6ZSI6MCwiRm9yZWdyb3VuZCI6eyIkaWQiOiI5OTciLCJDb2xvciI6eyIkaWQiOiI5OTg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zNTAifSwiUGFkZGluZyI6eyIkcmVmIjoiMzUxIn0sIkJhY2tncm91bmQiOnsiJGlkIjoiOTk5IiwiQ29sb3IiOnsiJGlkIjoiMTAwMCIsIkEiOjAsIlIiOjI1NSwiRyI6MjU1LCJCIjoyNTV9fSwiSXNWaXNpYmxlIjpmYWxzZSwiV2lkdGgiOjAuMCwiSGVpZ2h0IjowLjAsIkJvcmRlclN0eWxlIjp7IiRpZCI6IjEwMDEiLCJMaW5lQ29sb3IiOm51bGwsIkxpbmVXZWlnaHQiOjAuMCwiTGluZVR5cGUiOjAsIlBhcmVudFN0eWxlIjpudWxsfSwiUGFyZW50U3R5bGUiOm51bGx9LCJEYXRlRm9ybWF0Ijp7IiRyZWYiOiI3NjgifSwiV2Vla051bWJlcmluZyI6eyIkaWQiOiIxMDAyIiwiRm9ybWF0IjowLCJJc1Zpc2libGUiOmZhbHNlLCJMYXN0S25vd25WaXNpYmlsaXR5U3RhdGUiOmZhbHNlfSwiSXNWaXNpYmxlIjp0cnVlLCJQYXJlbnRTdHlsZSI6bnVsbH0sIkluZGV4IjoyNCwiUGVyY2VudGFnZUNvbXBsZXRlIjpudWxsLCJQb3NpdGlvbiI6eyJSYXRpbyI6MC4wLCJJc0N1c3RvbSI6ZmFsc2V9LCJEYXRlRm9ybWF0Ijp7IiRyZWYiOiI3NjgifSwiV2Vla051bWJlcmluZyI6eyIkaWQiOiIxMDAzIiwiRm9ybWF0IjowLCJJc1Zpc2libGUiOmZhbHNlLCJMYXN0S25vd25WaXNpYmlsaXR5U3RhdGUiOmZhbHNlfSwiUmVsYXRlZFRhc2tJZCI6IjBlMTZjYTA3LTRhMjUtNGNiNC04MzgxLTFjOWJkNjlkMTA3ZCIsIklkIjoiNWQxYjk2MTktZWRhYS00ODI0LWE0MWQtODMxZmRjNWE0ODcxIiwiSW1wb3J0SWQiOiIiLCJUaXRsZSI6Ik1vbnRoIDkiLCJOb3RlIjpudWxsLCJIeXBlcmxpbmsiOnsiJGlkIjoiMTAwNCIsIkFkZHJlc3MiOiIiLCJTdWJBZGRyZXNzIjoiIn0sIklzQ2hhbmdlZCI6ZmFsc2UsIklzTmV3IjpmYWxzZX1dLCJUYXNrRGVmaW5pdGlvbiI6eyIkaWQiOiIxMDA1IiwiR3JvdXBOYW1lIjpudWxsLCJTdGFydERhdGUiOiIyMDIyLTEwLTAxVDAwOjAwOjAwWiIsIkVuZERhdGUiOiIyMDIzLTA2LTMwVDIzOjU5OjAwWiIsIlBlcmNlbnRhZ2VDb21wbGV0ZSI6bnVsbCwiU3R5bGUiOnsiJGlkIjoiMTAwNiIsIlNoYXBlIjowLCJTaGFwZVRoaWNrbmVzcyI6MSwiRHVyYXRpb25Gb3JtYXQiOjAsIkluY2x1ZGVOb25Xb3JraW5nRGF5c0luRHVyYXRpb24iOmZhbHNlLCJQZXJjZW50YWdlQ29tcGxldGVTdHlsZSI6eyIkaWQiOiIxMDA3IiwiRm9udFNldHRpbmdzIjp7IiRpZCI6IjEwMDgiLCJGb250U2l6ZSI6OSwiRm9udE5hbWUiOiJDYWxpYnJpIiwiSXNCb2xkIjpmYWxzZSwiSXNJdGFsaWMiOmZhbHNlLCJJc1VuZGVybGluZWQiOmZhbHNlLCJQYXJlbnRTdHlsZSI6bnVsbH0sIkF1dG9TaXplIjowLCJGb3JlZ3JvdW5kIjp7IiRpZCI6IjEwMDkiLCJDb2xvciI6eyIkaWQiOiIxMDEw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wMTEiLCJUb3AiOjAuMCwiTGVmdCI6MC4wLCJSaWdodCI6MC4wLCJCb3R0b20iOjAuMH0sIlBhZGRpbmciOnsiJGlkIjoiMTAxMiIsIlRvcCI6MC4wLCJMZWZ0IjowLjAsIlJpZ2h0IjowLjAsIkJvdHRvbSI6MC4wfSwiQmFja2dyb3VuZCI6eyIkaWQiOiIxMDEzIiwiQ29sb3IiOnsiJGlkIjoiMTAxNCIsIkEiOjg5LCJSIjowLCJHIjowLCJCIjowfX0sIklzVmlzaWJsZSI6dHJ1ZSwiV2lkdGgiOjAuMCwiSGVpZ2h0IjowLjAsIkJvcmRlclN0eWxlIjp7IiRpZCI6IjEwMTUiLCJMaW5lQ29sb3IiOm51bGwsIkxpbmVXZWlnaHQiOjAuMCwiTGluZVR5cGUiOjAsIlBhcmVudFN0eWxlIjpudWxsfSwiUGFyZW50U3R5bGUiOm51bGx9LCJEdXJhdGlvblN0eWxlIjp7IiRpZCI6IjEwMTYiLCJGb250U2V0dGluZ3MiOnsiJGlkIjoiMTAxNyIsIkZvbnRTaXplIjoxMCwiRm9udE5hbWUiOiJDYWxpYnJpIiwiSXNCb2xkIjpmYWxzZSwiSXNJdGFsaWMiOmZhbHNlLCJJc1VuZGVybGluZWQiOmZhbHNlLCJQYXJlbnRTdHlsZSI6bnVsbH0sIkF1dG9TaXplIjowLCJGb3JlZ3JvdW5kIjp7IiRpZCI6IjEwMTgiLCJDb2xvciI6eyIkaWQiOiIxMDE5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AyMCIsIlRvcCI6MC4wLCJMZWZ0IjowLjAsIlJpZ2h0IjowLjAsIkJvdHRvbSI6MC4wfSwiUGFkZGluZyI6eyIkaWQiOiIxMDIxIiwiVG9wIjowLjAsIkxlZnQiOjAuMCwiUmlnaHQiOjAuMCwiQm90dG9tIjowLjB9LCJCYWNrZ3JvdW5kIjp7IiRpZCI6IjEwMjIiLCJDb2xvciI6eyIkaWQiOiIxMDIzIiwiQSI6ODksIlIiOjAsIkciOjAsIkIiOjB9fSwiSXNWaXNpYmxlIjp0cnVlLCJXaWR0aCI6MC4wLCJIZWlnaHQiOjAuMCwiQm9yZGVyU3R5bGUiOnsiJGlkIjoiMTAyNCIsIkxpbmVDb2xvciI6bnVsbCwiTGluZVdlaWdodCI6MC4wLCJMaW5lVHlwZSI6MCwiUGFyZW50U3R5bGUiOm51bGx9LCJQYXJlbnRTdHlsZSI6bnVsbH0sIkhvcml6b250YWxDb25uZWN0b3JTdHlsZSI6eyIkaWQiOiIxMDI1IiwiTGluZUNvbG9yIjp7IiRpZCI6IjEwMjYiLCIkdHlwZSI6Ik5MUkUuQ29tbW9uLkRvbS5Tb2xpZENvbG9yQnJ1c2gsIE5MUkUuQ29tbW9uIiwiQ29sb3IiOnsiJGlkIjoiMTAyNyIsIkEiOjI1NSwiUiI6MjA0LCJHIjoyMDQsIkIiOjIwNH19LCJMaW5lV2VpZ2h0IjowLjAsIkxpbmVUeXBlIjowLCJQYXJlbnRTdHlsZSI6bnVsbH0sIlZlcnRpY2FsQ29ubmVjdG9yU3R5bGUiOnsiJGlkIjoiMTAyOCIsIkxpbmVDb2xvciI6eyIkaWQiOiIxMDI5IiwiJHR5cGUiOiJOTFJFLkNvbW1vbi5Eb20uU29saWRDb2xvckJydXNoLCBOTFJFLkNvbW1vbiIsIkNvbG9yIjp7IiRpZCI6IjEwMzA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xMDMxIiwiTWFyZ2luIjp7IiRpZCI6IjEwMzIiLCJUb3AiOjAuMCwiTGVmdCI6NC4wLCJSaWdodCI6NC4wLCJCb3R0b20iOjAuMH0sIlBhZGRpbmciOnsiJGlkIjoiMTAzMyIsIlRvcCI6MC4wLCJMZWZ0IjowLjAsIlJpZ2h0IjowLjAsIkJvdHRvbSI6MC4wfSwiQmFja2dyb3VuZCI6eyIkaWQiOiIxMDM0IiwiQ29sb3IiOnsiJGlkIjoiMTAzNSIsIkEiOjI1NSwiUiI6MTM1LCJHIjoxMzIsIkIiOjE5OX19LCJJc1Zpc2libGUiOnRydWUsIldpZHRoIjowLjAsIkhlaWdodCI6MTYuMCwiQm9yZGVyU3R5bGUiOnsiJGlkIjoiMTAzNiIsIkxpbmVDb2xvciI6eyIkaWQiOiIxMDM3IiwiJHR5cGUiOiJOTFJFLkNvbW1vbi5Eb20uU29saWRDb2xvckJydXNoLCBOTFJFLkNvbW1vbiIsIkNvbG9yIjp7IiRpZCI6IjEwMzgiLCJBIjoyNTUsIlIiOjEyNiwiRyI6OTUsIkIiOjE0NX19LCJMaW5lV2VpZ2h0IjowLjAsIkxpbmVUeXBlIjowLCJQYXJlbnRTdHlsZSI6bnVsbH0sIlBhcmVudFN0eWxlIjpudWxsfSwiVGl0bGVTdHlsZSI6eyIkaWQiOiIxMDM5IiwiRm9udFNldHRpbmdzIjp7IiRpZCI6IjEwNDAiLCJGb250U2l6ZSI6MTAsIkZvbnROYW1lIjoiQ2FsaWJyaSIsIklzQm9sZCI6dHJ1ZSwiSXNJdGFsaWMiOmZhbHNlLCJJc1VuZGVybGluZWQiOmZhbHNlLCJQYXJlbnRTdHlsZSI6bnVsbH0sIkF1dG9TaXplIjowLCJGb3JlZ3JvdW5kIjp7IiRpZCI6IjEwNDEiLCJDb2xvciI6eyIkaWQiOiIxMDQy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EwNDMiLCJUb3AiOjAuMCwiTGVmdCI6MC4wLCJSaWdodCI6MC4wLCJCb3R0b20iOjAuMH0sIlBhZGRpbmciOnsiJGlkIjoiMTA0NCIsIlRvcCI6MC4wLCJMZWZ0IjowLjAsIlJpZ2h0IjowLjAsIkJvdHRvbSI6MC4wfSwiQmFja2dyb3VuZCI6eyIkaWQiOiIxMDQ1IiwiQ29sb3IiOnsiJGlkIjoiMTA0NiIsIkEiOjAsIlIiOjI1NSwiRyI6MjU1LCJCIjoyNTV9fSwiSXNWaXNpYmxlIjp0cnVlLCJXaWR0aCI6MC4wLCJIZWlnaHQiOjAuMCwiQm9yZGVyU3R5bGUiOnsiJGlkIjoiMTA0NyIsIkxpbmVDb2xvciI6bnVsbCwiTGluZVdlaWdodCI6MC4wLCJMaW5lVHlwZSI6MCwiUGFyZW50U3R5bGUiOm51bGx9LCJQYXJlbnRTdHlsZSI6bnVsbH0sIkRhdGVTdHlsZSI6eyIkaWQiOiIxMDQ4IiwiRm9udFNldHRpbmdzIjp7IiRpZCI6IjEwNDkiLCJGb250U2l6ZSI6OSwiRm9udE5hbWUiOiJDYWxpYnJpIiwiSXNCb2xkIjpmYWxzZSwiSXNJdGFsaWMiOmZhbHNlLCJJc1VuZGVybGluZWQiOmZhbHNlLCJQYXJlbnRTdHlsZSI6bnVsbH0sIkF1dG9TaXplIjowLCJGb3JlZ3JvdW5kIjp7IiRpZCI6IjEwNTAiLCJDb2xvciI6eyIkaWQiOiIxMDUx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DUyIiwiVG9wIjowLjAsIkxlZnQiOjAuMCwiUmlnaHQiOjAuMCwiQm90dG9tIjowLjB9LCJQYWRkaW5nIjp7IiRpZCI6IjEwNTMiLCJUb3AiOjAuMCwiTGVmdCI6MC4wLCJSaWdodCI6MC4wLCJCb3R0b20iOjAuMH0sIkJhY2tncm91bmQiOnsiJGlkIjoiMTA1NCIsIkNvbG9yIjp7IiRpZCI6IjEwNTUiLCJBIjowLCJSIjoyNTUsIkciOjI1NSwiQiI6MjU1fX0sIklzVmlzaWJsZSI6dHJ1ZSwiV2lkdGgiOjAuMCwiSGVpZ2h0IjowLjAsIkJvcmRlclN0eWxlIjp7IiRpZCI6IjEwNTYiLCJMaW5lQ29sb3IiOm51bGwsIkxpbmVXZWlnaHQiOjAuMCwiTGluZVR5cGUiOjAsIlBhcmVudFN0eWxlIjpudWxsfSwiUGFyZW50U3R5bGUiOm51bGx9LCJEYXRlRm9ybWF0Ijp7IiRpZCI6IjEwNTc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DU4IiwiRGF0ZVBhcnRJc1Zpc2libGUiOmZhbHNlLCJUaW1lUGFydElzVmlzaWJsZSI6ZmFsc2V9fSwiV2Vla051bWJlcmluZyI6eyIkaWQiOiIxMDU5IiwiRm9ybWF0IjowLCJJc1Zpc2libGUiOmZhbHNlLCJMYXN0S25vd25WaXNpYmlsaXR5U3RhdGUiOmZhbHNlfSwiSXNWaXNpYmxlIjp0cnVlLCJQYXJlbnRTdHlsZSI6bnVsbH0sIkluZGV4IjoxNSwiU21hcnREdXJhdGlvbkFjdGl2YXRlZCI6ZmFsc2UsIkRhdGVGb3JtYXQiOnsiJHJlZiI6IjEwNTcifSwiV2Vla051bWJlcmluZyI6eyIkaWQiOiIxMDYwIiwiRm9ybWF0IjowLCJJc1Zpc2libGUiOmZhbHNlLCJMYXN0S25vd25WaXNpYmlsaXR5U3RhdGUiOmZhbHNlfSwiSWQiOiIwZTE2Y2EwNy00YTI1LTRjYjQtODM4MS0xYzliZDY5ZDEwN2QiLCJJbXBvcnRJZCI6bnVsbCwiVGl0bGUiOiJBY3Rpdml0eSBGbG93c2hlZXRzIE1vbml0b3JlZCIsIk5vdGUiOm51bGwsIkh5cGVybGluayI6eyIkaWQiOiIxMDYxIiwiQWRkcmVzcyI6IiIsIlN1YkFkZHJlc3MiOiIifSwiSXNDaGFuZ2VkIjpmYWxzZSwiSXNOZXciOmZhbHNlfX1dLCJfbWlsZXN0b25lcyI6W10sIklkIjoiMDAwMDAwMDAtMDAwMC0wMDAwLTAwMDAtMDAwMDAwMDAwMDAwIiwiSXNTaW5nbGVJdGVtUm93Ijp0cnVlfV0sIkluZGV4IjoxNywiSWQiOiI3ODJiZTEwMS1mZGNlLTRiODUtYjJkYS0zMjhkYzAwNmE1YzEiLCJIZWFkZXJUZXh0IjoiU2l0LXRvLXN0YW5kIiwiSXNEZWZhdWx0IjpmYWxzZSwiU3R5bGUiOnsiJGlkIjoiMTA2MiIsIkhlYWRlclN0eWxlIjp7IiRpZCI6IjEwNjMiLCJUZXh0U3R5bGUiOnsiJGlkIjoiMTA2NCIsIkZvbnRTZXR0aW5ncyI6eyIkaWQiOiIxMDY1IiwiRm9udFNpemUiOjExLCJGb250TmFtZSI6IkNhbGlicmkiLCJJc0JvbGQiOmZhbHNlLCJJc0l0YWxpYyI6ZmFsc2UsIklzVW5kZXJsaW5lZCI6ZmFsc2UsIlBhcmVudFN0eWxlIjpudWxsfSwiQXV0b1NpemUiOjIsIkZvcmVncm91bmQiOnsiJGlkIjoiMTA2NiIsIkNvbG9yIjp7IiRpZCI6IjEwNjciLCJBIjoyNTUsIlIiOjAsIkciOjAsIkIiOjB9fSwiTWF4V2lkdGgiOjYxLjU3NDQzNjAxNDE2Mjg3LCJNYXhIZWlnaHQiOjAuMCwiU21hcnRGb3JlZ3JvdW5kSXNBY3RpdmUiOmZhbHNlLCJIb3Jpem9udGFsQWxpZ25tZW50IjowLCJWZXJ0aWNhbEFsaWdubWVudCI6MCwiU21hcnRGb3JlZ3JvdW5kIjpudWxsLCJCYWNrZ3JvdW5kRmlsbFR5cGUiOjAsIk1hcmdpbiI6eyIkaWQiOiIxMDY4IiwiVG9wIjowLjAsIkxlZnQiOjAuMCwiUmlnaHQiOjAuMCwiQm90dG9tIjowLjB9LCJQYWRkaW5nIjp7IiRpZCI6IjEwNjkiLCJUb3AiOjAuMCwiTGVmdCI6MC4wLCJSaWdodCI6MC4wLCJCb3R0b20iOjAuMH0sIkJhY2tncm91bmQiOm51bGwsIklzVmlzaWJsZSI6dHJ1ZSwiV2lkdGgiOjAuMCwiSGVpZ2h0IjowLjAsIkJvcmRlclN0eWxlIjpudWxsLCJQYXJlbnRTdHlsZSI6bnVsbH0sIlJlY3RhbmdsZVN0eWxlIjp7IiRpZCI6IjEwNzAiLCJNYXJnaW4iOnsiJGlkIjoiMTA3MSIsIlRvcCI6MC4wLCJMZWZ0IjowLjAsIlJpZ2h0IjowLjAsIkJvdHRvbSI6MC4wfSwiUGFkZGluZyI6eyIkaWQiOiIxMDcyIiwiVG9wIjowLjAsIkxlZnQiOjAuMCwiUmlnaHQiOjAuMCwiQm90dG9tIjowLjB9LCJCYWNrZ3JvdW5kIjp7IiRpZCI6IjEwNzMiLCJDb2xvciI6eyIkaWQiOiIxMDc0IiwiQSI6NjMsIlIiOjEzNSwiRyI6MTMyLCJCIjoxOTl9fSwiSXNWaXNpYmxlIjp0cnVlLCJXaWR0aCI6MC4wLCJIZWlnaHQiOjAuMCwiQm9yZGVyU3R5bGUiOnsiJGlkIjoiMTA3NSIsIkxpbmVDb2xvciI6eyIkaWQiOiIxMDc2IiwiJHR5cGUiOiJOTFJFLkNvbW1vbi5Eb20uU29saWRDb2xvckJydXNoLCBOTFJFLkNvbW1vbiIsIkNvbG9yIjp7IiRpZCI6IjEwNzciLCJBIjoyNTUsIlIiOjI1NSwiRyI6MCwiQiI6MH19LCJMaW5lV2VpZ2h0IjowLjAsIkxpbmVUeXBlIjowLCJQYXJlbnRTdHlsZSI6bnVsbH0sIlBhcmVudFN0eWxlIjpudWxsfSwiTWFyZ2luIjp7IiRpZCI6IjEwNzgiLCJUb3AiOjAuMCwiTGVmdCI6MC4wLCJSaWdodCI6MC4wLCJCb3R0b20iOjAuMH0sIlBhZGRpbmciOnsiJGlkIjoiMTA3OSIsIlRvcCI6MC4wLCJMZWZ0IjowLjAsIlJpZ2h0IjowLjAsIkJvdHRvbSI6MC4wfSwiQmFja2dyb3VuZCI6bnVsbCwiSXNWaXNpYmxlIjp0cnVlLCJXaWR0aCI6MC4wLCJIZWlnaHQiOjAuMCwiQm9yZGVyU3R5bGUiOm51bGwsIlBhcmVudFN0eWxlIjpudWxsfSwiQmFja2dyb3VuZFN0eWxlIjp7IiRpZCI6IjEwODAiLCJNYXJnaW4iOnsiJGlkIjoiMTA4MSIsIlRvcCI6MC4wLCJMZWZ0IjowLjAsIlJpZ2h0IjowLjAsIkJvdHRvbSI6MC4wfSwiUGFkZGluZyI6eyIkaWQiOiIxMDgyIiwiVG9wIjowLjAsIkxlZnQiOjAuMCwiUmlnaHQiOjAuMCwiQm90dG9tIjowLjB9LCJCYWNrZ3JvdW5kIjp7IiRpZCI6IjEwODMiLCJDb2xvciI6eyIkaWQiOiIxMDg0IiwiQSI6NTEsIlIiOjkzLCJHIjoxMTUsIkIiOjE1NH19LCJJc1Zpc2libGUiOnRydWUsIldpZHRoIjowLjAsIkhlaWdodCI6MC4wLCJCb3JkZXJTdHlsZSI6eyIkaWQiOiIxMDg1IiwiTGluZUNvbG9yIjp7IiRpZCI6IjEwODYiLCIkdHlwZSI6Ik5MUkUuQ29tbW9uLkRvbS5Tb2xpZENvbG9yQnJ1c2gsIE5MUkUuQ29tbW9uIiwiQ29sb3IiOnsiJGlkIjoiMTA4NyIsIkEiOjI1NSwiUiI6MTI2LCJHIjo5NSwiQiI6MTQ1fX0sIkxpbmVXZWlnaHQiOjAuMCwiTGluZVR5cGUiOjAsIlBhcmVudFN0eWxlIjpudWxsfSwiUGFyZW50U3R5bGUiOm51bGx9LCJNYXJnaW4iOnsiJGlkIjoiMTA4OCIsIlRvcCI6MC4wLCJMZWZ0IjowLjAsIlJpZ2h0IjowLjAsIkJvdHRvbSI6MC4wfSwiUGFkZGluZyI6eyIkaWQiOiIxMDg5IiwiVG9wIjowLjAsIkxlZnQiOjAuMCwiUmlnaHQiOjAuMCwiQm90dG9tIjowLjB9LCJJc1Zpc2libGUiOnRydWUsIldpZHRoIjowLjAsIkhlaWdodCI6MC4wLCJCb3JkZXJTdHlsZSI6bnVsbCwiUGFyZW50U3R5bGUiOm51bGx9fSx7IiRpZCI6IjEwOTAiLCJfcm93cyI6W3siJGlkIjoiMTA5MSIsIl90YXNrcyI6W10sIl9taWxlc3RvbmVzIjpbeyIkaWQiOiIxMDkyIiwiSWQiOiI4MjMxZTI3MS1iNTRhLTQ3ZDItODRhMy0zZTA5NmUwZWRlYmEiLCJJbmRleCI6MTQsIkdyb3VwSWQiOm51bGwsIlRpdGxlIjoiU2l0ZSAxIiwiRGF0ZVRpbWUiOiIyMDIzLTAzLTAxVDIzOjU5OjAwIiwiUGVyY2VudGFnZUNvbXBsZXRlIjpudWxsLCJOb3RlIjpudWxsLCJTdHlsZSI6eyIkaWQiOiIxMDkzIiwiVGl0bGVQb3NpdGlvbiI6IkxlZnQiLCJEYXRlUG9zaXRpb24iOiJMZWZ0IiwiU2hhcGVUeXBlIjoxLCJTaGFwZVNpemUiOjEsIlNoYXBlU3R5bGUiOnsiJGlkIjoiMTA5NCIsIk1hcmdpbiI6eyIkcmVmIjoiMzMxIn0sIlBhZGRpbmciOnsiJHJlZiI6IjMzMiJ9LCJCYWNrZ3JvdW5kIjp7IiRpZCI6IjEwOTUiLCJDb2xvciI6eyIkaWQiOiIxMDk2IiwiQSI6MjU1LCJSIjoxMzUsIkciOjEzMiwiQiI6MTk5fX0sIklzVmlzaWJsZSI6dHJ1ZSwiV2lkdGgiOjE4LjAsIkhlaWdodCI6MjAuMCwiQm9yZGVyU3R5bGUiOnsiJGlkIjoiMTA5NyIsIkxpbmVDb2xvciI6eyIkaWQiOiIxMDk4IiwiJHR5cGUiOiJOTFJFLkNvbW1vbi5Eb20uU29saWRDb2xvckJydXNoLCBOTFJFLkNvbW1vbiIsIkNvbG9yIjp7IiRpZCI6IjEwOTkiLCJBIjoyNTUsIlIiOjEyNiwiRyI6OTUsIkIiOjE0NX19LCJMaW5lV2VpZ2h0IjowLjAsIkxpbmVUeXBlIjowLCJQYXJlbnRTdHlsZSI6bnVsbH0sIlBhcmVudFN0eWxlIjpudWxsfSwiVGl0bGVTdHlsZSI6eyIkaWQiOiIxMTAwIiwiRm9udFNldHRpbmdzIjp7IiRpZCI6IjExMDEiLCJGb250U2l6ZSI6MTAsIkZvbnROYW1lIjoiQ2FsaWJyaSIsIklzQm9sZCI6dHJ1ZSwiSXNJdGFsaWMiOmZhbHNlLCJJc1VuZGVybGluZWQiOmZhbHNlLCJQYXJlbnRTdHlsZSI6bnVsbH0sIkF1dG9TaXplIjowLCJGb3JlZ3JvdW5kIjp7IiRpZCI6IjExMDIiLCJDb2xvciI6eyIkaWQiOiIxMTAz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zNDIifSwiUGFkZGluZyI6eyIkcmVmIjoiMzQzIn0sIkJhY2tncm91bmQiOnsiJGlkIjoiMTEwNCIsIkNvbG9yIjp7IiRpZCI6IjExMDUiLCJBIjowLCJSIjoyNTUsIkciOjI1NSwiQiI6MjU1fX0sIklzVmlzaWJsZSI6dHJ1ZSwiV2lkdGgiOjAuMCwiSGVpZ2h0IjowLjAsIkJvcmRlclN0eWxlIjpudWxsLCJQYXJlbnRTdHlsZSI6bnVsbH0sIkRhdGVTdHlsZSI6eyIkaWQiOiIxMTA2IiwiRm9udFNldHRpbmdzIjp7IiRpZCI6IjExMDciLCJGb250U2l6ZSI6OSwiRm9udE5hbWUiOiJDYWxpYnJpIiwiSXNCb2xkIjpmYWxzZSwiSXNJdGFsaWMiOmZhbHNlLCJJc1VuZGVybGluZWQiOmZhbHNlLCJQYXJlbnRTdHlsZSI6bnVsbH0sIkF1dG9TaXplIjowLCJGb3JlZ3JvdW5kIjp7IiRpZCI6IjExMDgiLCJDb2xvciI6eyIkaWQiOiIxMTA5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zUwIn0sIlBhZGRpbmciOnsiJHJlZiI6IjM1MSJ9LCJCYWNrZ3JvdW5kIjp7IiRpZCI6IjExMTAiLCJDb2xvciI6eyIkaWQiOiIxMTExIiwiQSI6MCwiUiI6MjU1LCJHIjoyNTUsIkIiOjI1NX19LCJJc1Zpc2libGUiOmZhbHNlLCJXaWR0aCI6MC4wLCJIZWlnaHQiOjAuMCwiQm9yZGVyU3R5bGUiOm51bGwsIlBhcmVudFN0eWxlIjpudWxsfSwiRGF0ZUZvcm1hdCI6eyIkaWQiOiIxMTEyIiwiRm9ybWF0U3RyaW5nIjoiTU1NIGQiLCJTZXBhcmF0b3IiOiIvIiwiVXNlSW50ZXJuYXRpb25hbERhdGVGb3JtYXQiOmZhbHNlLCJEYXRlSXNWaXNpYmxlIjp0cnVlLCJUaW1lSXNWaXNpYmxlIjpmYWxzZSwiSG91ckRpZ2l0cyI6MSwiQW1QbURlc2lnbmF0b3IiOjIsIlRyaW0wME1pbnV0ZXMiOmZhbHNlLCJMYXN0S25vd25WaXNpYmlsaXR5U3RhdGUiOnsiJHJlZiI6IjM1NSJ9fSwiV2Vla051bWJlcmluZyI6eyIkaWQiOiIxMTEzIiwiRm9ybWF0IjowLCJJc1Zpc2libGUiOmZhbHNlLCJMYXN0S25vd25WaXNpYmlsaXR5U3RhdGUiOmZhbHNlfSwiSXNWaXNpYmxlIjp0cnVlLCJQYXJlbnRTdHlsZSI6bnVsbH0sIkh5cGVybGluayI6bnVsbCwiSW1wb3J0SWQiOiIifV0sIklkIjoiMDAwMDAwMDAtMDAwMC0wMDAwLTAwMDAtMDAwMDAwMDAwMDAwIiwiSXNTaW5nbGVJdGVtUm93Ijp0cnVlfV0sIkluZGV4IjoyOSwiSWQiOiI3NTRiZjU0ZS1kYWFmLTQzMTQtOGNiYi0yMzQzOWY4ZDViM2MiLCJIZWFkZXJUZXh0IjoiSW50ZXJ2ZW50aW9uIiwiSXNEZWZhdWx0IjpmYWxzZSwiU3R5bGUiOnsiJGlkIjoiMTExNCIsIkhlYWRlclN0eWxlIjp7IiRpZCI6IjExMTUiLCJUZXh0U3R5bGUiOnsiJGlkIjoiMTExNiIsIkZvbnRTZXR0aW5ncyI6eyIkaWQiOiIxMTE3IiwiRm9udFNpemUiOjExLCJGb250TmFtZSI6IkNhbGlicmkiLCJJc0JvbGQiOmZhbHNlLCJJc0l0YWxpYyI6ZmFsc2UsIklzVW5kZXJsaW5lZCI6ZmFsc2UsIlBhcmVudFN0eWxlIjpudWxsfSwiQXV0b1NpemUiOjIsIkZvcmVncm91bmQiOnsiJGlkIjoiMTExOCIsIkNvbG9yIjp7IiRpZCI6IjExMTkiLCJBIjoyNTUsIlIiOjAsIkciOjAsIkIiOjB9fSwiTWF4V2lkdGgiOjYxLjU3NDQzNjAxNDE2Mjg3LCJNYXhIZWlnaHQiOjAuMCwiU21hcnRGb3JlZ3JvdW5kSXNBY3RpdmUiOmZhbHNlLCJIb3Jpem9udGFsQWxpZ25tZW50IjowLCJWZXJ0aWNhbEFsaWdubWVudCI6MCwiU21hcnRGb3JlZ3JvdW5kIjpudWxsLCJCYWNrZ3JvdW5kRmlsbFR5cGUiOjAsIk1hcmdpbiI6eyIkaWQiOiIxMTIwIiwiVG9wIjowLjAsIkxlZnQiOjAuMCwiUmlnaHQiOjAuMCwiQm90dG9tIjowLjB9LCJQYWRkaW5nIjp7IiRpZCI6IjExMjEiLCJUb3AiOjAuMCwiTGVmdCI6MC4wLCJSaWdodCI6MC4wLCJCb3R0b20iOjAuMH0sIkJhY2tncm91bmQiOm51bGwsIklzVmlzaWJsZSI6dHJ1ZSwiV2lkdGgiOjAuMCwiSGVpZ2h0IjowLjAsIkJvcmRlclN0eWxlIjpudWxsLCJQYXJlbnRTdHlsZSI6bnVsbH0sIlJlY3RhbmdsZVN0eWxlIjp7IiRpZCI6IjExMjIiLCJNYXJnaW4iOnsiJGlkIjoiMTEyMyIsIlRvcCI6MC4wLCJMZWZ0IjowLjAsIlJpZ2h0IjowLjAsIkJvdHRvbSI6MC4wfSwiUGFkZGluZyI6eyIkaWQiOiIxMTI0IiwiVG9wIjowLjAsIkxlZnQiOjAuMCwiUmlnaHQiOjAuMCwiQm90dG9tIjowLjB9LCJCYWNrZ3JvdW5kIjp7IiRpZCI6IjExMjUiLCJDb2xvciI6eyIkaWQiOiIxMTI2IiwiQSI6NjMsIlIiOjEzNSwiRyI6MTMyLCJCIjoxOTl9fSwiSXNWaXNpYmxlIjp0cnVlLCJXaWR0aCI6MC4wLCJIZWlnaHQiOjAuMCwiQm9yZGVyU3R5bGUiOnsiJGlkIjoiMTEyNyIsIkxpbmVDb2xvciI6eyIkaWQiOiIxMTI4IiwiJHR5cGUiOiJOTFJFLkNvbW1vbi5Eb20uU29saWRDb2xvckJydXNoLCBOTFJFLkNvbW1vbiIsIkNvbG9yIjp7IiRpZCI6IjExMjkiLCJBIjoyNTUsIlIiOjI1NSwiRyI6MCwiQiI6MH19LCJMaW5lV2VpZ2h0IjowLjAsIkxpbmVUeXBlIjowLCJQYXJlbnRTdHlsZSI6bnVsbH0sIlBhcmVudFN0eWxlIjpudWxsfSwiTWFyZ2luIjp7IiRpZCI6IjExMzAiLCJUb3AiOjAuMCwiTGVmdCI6MC4wLCJSaWdodCI6MC4wLCJCb3R0b20iOjAuMH0sIlBhZGRpbmciOnsiJGlkIjoiMTEzMSIsIlRvcCI6MC4wLCJMZWZ0IjowLjAsIlJpZ2h0IjowLjAsIkJvdHRvbSI6MC4wfSwiQmFja2dyb3VuZCI6bnVsbCwiSXNWaXNpYmxlIjp0cnVlLCJXaWR0aCI6MC4wLCJIZWlnaHQiOjAuMCwiQm9yZGVyU3R5bGUiOm51bGwsIlBhcmVudFN0eWxlIjpudWxsfSwiQmFja2dyb3VuZFN0eWxlIjp7IiRpZCI6IjExMzIiLCJNYXJnaW4iOnsiJGlkIjoiMTEzMyIsIlRvcCI6MC4wLCJMZWZ0IjowLjAsIlJpZ2h0IjowLjAsIkJvdHRvbSI6MC4wfSwiUGFkZGluZyI6eyIkaWQiOiIxMTM0IiwiVG9wIjowLjAsIkxlZnQiOjAuMCwiUmlnaHQiOjAuMCwiQm90dG9tIjowLjB9LCJCYWNrZ3JvdW5kIjp7IiRpZCI6IjExMzUiLCJDb2xvciI6eyIkaWQiOiIxMTM2IiwiQSI6NTEsIlIiOjEzMiwiRyI6MTcyLCJCIjoxODJ9fSwiSXNWaXNpYmxlIjp0cnVlLCJXaWR0aCI6MC4wLCJIZWlnaHQiOjAuMCwiQm9yZGVyU3R5bGUiOnsiJGlkIjoiMTEzNyIsIkxpbmVDb2xvciI6eyIkaWQiOiIxMTM4IiwiJHR5cGUiOiJOTFJFLkNvbW1vbi5Eb20uU29saWRDb2xvckJydXNoLCBOTFJFLkNvbW1vbiIsIkNvbG9yIjp7IiRpZCI6IjExMzkiLCJBIjoyNTUsIlIiOjEyNiwiRyI6OTUsIkIiOjE0NX19LCJMaW5lV2VpZ2h0IjowLjAsIkxpbmVUeXBlIjowLCJQYXJlbnRTdHlsZSI6bnVsbH0sIlBhcmVudFN0eWxlIjpudWxsfSwiTWFyZ2luIjp7IiRpZCI6IjExNDAiLCJUb3AiOjAuMCwiTGVmdCI6MC4wLCJSaWdodCI6MC4wLCJCb3R0b20iOjAuMH0sIlBhZGRpbmciOnsiJGlkIjoiMTE0MSIsIlRvcCI6MC4wLCJMZWZ0IjowLjAsIlJpZ2h0IjowLjAsIkJvdHRvbSI6MC4wfSwiSXNWaXNpYmxlIjp0cnVlLCJXaWR0aCI6MC4wLCJIZWlnaHQiOjAuMCwiQm9yZGVyU3R5bGUiOm51bGwsIlBhcmVudFN0eWxlIjpudWxsfX1dLCJJZCI6ImJiZjdiODRmLThmN2ItNDI1YS04ZWE4LWRjOTNlNWYxNzJjMyIsIkluZGV4IjoxMywiSGVhZGVyVGV4dCI6IlVwdGFrZSBTdHVkeSB3aXRoIFxyXG5BdWRpdCAmIEZlZWRiYWNrIiwiU3R5bGUiOnsiJGlkIjoiMTE0MiIsIkhlYWRlclN0eWxlIjp7IiRpZCI6IjExNDMiLCJUZXh0SXNWZXJ0aWNhbCI6ZmFsc2UsIlRleHRTdHlsZSI6eyIkaWQiOiIxMTQ0IiwiRm9udFNldHRpbmdzIjp7IiRpZCI6IjExNDUiLCJGb250U2l6ZSI6MTIsIkZvbnROYW1lIjoiQ2FsaWJyaSIsIklzQm9sZCI6dHJ1ZSwiSXNJdGFsaWMiOmZhbHNlLCJJc1VuZGVybGluZWQiOmZhbHNlLCJQYXJlbnRTdHlsZSI6bnVsbH0sIkF1dG9TaXplIjoyLCJGb3JlZ3JvdW5kIjp7IiRpZCI6IjExNDYiLCJDb2xvciI6eyIkaWQiOiIxMTQ3IiwiQSI6MjU1LCJSIjoyNTUsIkciOjI1NSwiQiI6MjU1fX0sIk1heFdpZHRoIjo4MC44MzY5NTQ5ODIyOTYzNjIsIk1heEhlaWdodCI6MC4wLCJTbWFydEZvcmVncm91bmRJc0FjdGl2ZSI6ZmFsc2UsIkhvcml6b250YWxBbGlnbm1lbnQiOjAsIlZlcnRpY2FsQWxpZ25tZW50IjowLCJTbWFydEZvcmVncm91bmQiOm51bGwsIkJhY2tncm91bmRGaWxsVHlwZSI6MCwiTWFyZ2luIjp7IiRpZCI6IjExNDgiLCJUb3AiOjAuMCwiTGVmdCI6MC4wLCJSaWdodCI6MC4wLCJCb3R0b20iOjAuMH0sIlBhZGRpbmciOnsiJGlkIjoiMTE0OSIsIlRvcCI6MC4wLCJMZWZ0IjowLjAsIlJpZ2h0IjowLjAsIkJvdHRvbSI6MC4wfSwiQmFja2dyb3VuZCI6bnVsbCwiSXNWaXNpYmxlIjp0cnVlLCJXaWR0aCI6MC4wLCJIZWlnaHQiOjAuMCwiQm9yZGVyU3R5bGUiOm51bGwsIlBhcmVudFN0eWxlIjpudWxsfSwiUmVjdGFuZ2xlU3R5bGUiOnsiJGlkIjoiMTE1MCIsIk1hcmdpbiI6eyIkaWQiOiIxMTUxIiwiVG9wIjowLjAsIkxlZnQiOjAuMCwiUmlnaHQiOjAuMCwiQm90dG9tIjowLjB9LCJQYWRkaW5nIjp7IiRpZCI6IjExNTIiLCJUb3AiOjAuMCwiTGVmdCI6MC4wLCJSaWdodCI6MC4wLCJCb3R0b20iOjAuMH0sIkJhY2tncm91bmQiOnsiJGlkIjoiMTE1MyIsIkNvbG9yIjp7IiRpZCI6IjExNTQiLCJBIjoyNTUsIlIiOjEzNSwiRyI6MTMyLCJCIjoxOTl9fSwiSXNWaXNpYmxlIjp0cnVlLCJXaWR0aCI6MC4wLCJIZWlnaHQiOjAuMCwiQm9yZGVyU3R5bGUiOnsiJGlkIjoiMTE1NSIsIkxpbmVDb2xvciI6eyIkaWQiOiIxMTU2IiwiJHR5cGUiOiJOTFJFLkNvbW1vbi5Eb20uU29saWRDb2xvckJydXNoLCBOTFJFLkNvbW1vbiIsIkNvbG9yIjp7IiRpZCI6IjExNTciLCJBIjoyNTUsIlIiOjg4LCJHIjozOSwiQiI6N319LCJMaW5lV2VpZ2h0IjowLjAsIkxpbmVUeXBlIjowLCJQYXJlbnRTdHlsZSI6bnVsbH0sIlBhcmVudFN0eWxlIjpudWxsfSwiTWFyZ2luIjp7IiRpZCI6IjExNTgiLCJUb3AiOjAuMCwiTGVmdCI6MC4wLCJSaWdodCI6MC4wLCJCb3R0b20iOjAuMH0sIlBhZGRpbmciOnsiJGlkIjoiMTE1OSIsIlRvcCI6MC4wLCJMZWZ0IjowLjAsIlJpZ2h0IjowLjAsIkJvdHRvbSI6MC4wfSwiQmFja2dyb3VuZCI6bnVsbCwiSXNWaXNpYmxlIjp0cnVlLCJXaWR0aCI6MC4wLCJIZWlnaHQiOjAuMCwiQm9yZGVyU3R5bGUiOm51bGwsIlBhcmVudFN0eWxlIjpudWxsfSwiQmFja2dyb3VuZFN0eWxlIjp7IiRpZCI6IjExNjAiLCJNYXJnaW4iOnsiJGlkIjoiMTE2MSIsIlRvcCI6MC4wLCJMZWZ0IjowLjAsIlJpZ2h0IjowLjAsIkJvdHRvbSI6MC4wfSwiUGFkZGluZyI6eyIkaWQiOiIxMTYyIiwiVG9wIjowLjAsIkxlZnQiOjAuMCwiUmlnaHQiOjAuMCwiQm90dG9tIjowLjB9LCJCYWNrZ3JvdW5kIjp7IiRpZCI6IjExNjMiLCJDb2xvciI6eyIkaWQiOiIxMTY0IiwiQSI6NTEsIlIiOjkzLCJHIjoxMTUsIkIiOjE1NH19LCJJc1Zpc2libGUiOnRydWUsIldpZHRoIjowLjAsIkhlaWdodCI6MC4wLCJCb3JkZXJTdHlsZSI6eyIkaWQiOiIxMTY1IiwiTGluZUNvbG9yIjp7IiRpZCI6IjExNjYiLCIkdHlwZSI6Ik5MUkUuQ29tbW9uLkRvbS5Tb2xpZENvbG9yQnJ1c2gsIE5MUkUuQ29tbW9uIiwiQ29sb3IiOnsiJGlkIjoiMTE2NyIsIkEiOjI1NSwiUiI6ODgsIkciOjM5LCJCIjo3fX0sIkxpbmVXZWlnaHQiOjAuMCwiTGluZVR5cGUiOjAsIlBhcmVudFN0eWxlIjpudWxsfSwiUGFyZW50U3R5bGUiOm51bGx9LCJJc0Fib3ZlVGltZWJhbmQiOmZhbHNlLCJNYXJnaW4iOnsiJGlkIjoiMTE2OCIsIlRvcCI6MC4wLCJMZWZ0IjowLjAsIlJpZ2h0IjowLjAsIkJvdHRvbSI6MC4wfSwiUGFkZGluZyI6eyIkaWQiOiIxMTY5IiwiVG9wIjowLjAsIkxlZnQiOjAuMCwiUmlnaHQiOjAuMCwiQm90dG9tIjowLjB9LCJJc1Zpc2libGUiOnRydWUsIldpZHRoIjowLjAsIkhlaWdodCI6MC4wLCJCb3JkZXJTdHlsZSI6eyIkaWQiOiIxMTcwIiwiTGluZUNvbG9yIjpudWxsLCJMaW5lV2VpZ2h0IjowLjAsIkxpbmVUeXBlIjowLCJQYXJlbnRTdHlsZSI6bnVsbH0sIlBhcmVudFN0eWxlIjpudWxsfX0seyIkaWQiOiIxMTcxIiwiX2FjdGl2aXRpZXMiOlt7IiRpZCI6IjExNzIiLCJfcm93cyI6W3siJGlkIjoiMTE3MyIsIl90YXNrcyI6W3siJGlkIjoiMTE3NCIsIl9hdHRhY2hlZE1pbGVzdG9uZXMiOltdLCJUYXNrRGVmaW5pdGlvbiI6eyIkaWQiOiIxMTc1IiwiR3JvdXBOYW1lIjpudWxsLCJTdGFydERhdGUiOiIyMDIyLTEyLTAxVDAwOjAwOjAwWiIsIkVuZERhdGUiOiIyMDIzLTAyLTI4VDIzOjU5OjAwWiIsIlBlcmNlbnRhZ2VDb21wbGV0ZSI6bnVsbCwiU3R5bGUiOnsiJGlkIjoiMTE3NiIsIlNoYXBlIjowLCJTaGFwZVRoaWNrbmVzcyI6MSwiRHVyYXRpb25Gb3JtYXQiOjAsIkluY2x1ZGVOb25Xb3JraW5nRGF5c0luRHVyYXRpb24iOmZhbHNlLCJQZXJjZW50YWdlQ29tcGxldGVTdHlsZSI6eyIkaWQiOiIxMTc3IiwiRm9udFNldHRpbmdzIjp7IiRpZCI6IjExNzgiLCJGb250U2l6ZSI6OSwiRm9udE5hbWUiOiJDYWxpYnJpIiwiSXNCb2xkIjpmYWxzZSwiSXNJdGFsaWMiOmZhbHNlLCJJc1VuZGVybGluZWQiOmZhbHNlLCJQYXJlbnRTdHlsZSI6bnVsbH0sIkF1dG9TaXplIjowLCJGb3JlZ3JvdW5kIjp7IiRpZCI6IjExNzkiLCJDb2xvciI6eyIkaWQiOiIxMTgw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xODEiLCJUb3AiOjAuMCwiTGVmdCI6MC4wLCJSaWdodCI6MC4wLCJCb3R0b20iOjAuMH0sIlBhZGRpbmciOnsiJGlkIjoiMTE4MiIsIlRvcCI6MC4wLCJMZWZ0IjowLjAsIlJpZ2h0IjowLjAsIkJvdHRvbSI6MC4wfSwiQmFja2dyb3VuZCI6eyIkaWQiOiIxMTgzIiwiQ29sb3IiOnsiJGlkIjoiMTE4NCIsIkEiOjg5LCJSIjowLCJHIjowLCJCIjowfX0sIklzVmlzaWJsZSI6dHJ1ZSwiV2lkdGgiOjAuMCwiSGVpZ2h0IjowLjAsIkJvcmRlclN0eWxlIjp7IiRpZCI6IjExODUiLCJMaW5lQ29sb3IiOm51bGwsIkxpbmVXZWlnaHQiOjAuMCwiTGluZVR5cGUiOjAsIlBhcmVudFN0eWxlIjpudWxsfSwiUGFyZW50U3R5bGUiOm51bGx9LCJEdXJhdGlvblN0eWxlIjp7IiRpZCI6IjExODYiLCJGb250U2V0dGluZ3MiOnsiJGlkIjoiMTE4NyIsIkZvbnRTaXplIjoxMCwiRm9udE5hbWUiOiJDYWxpYnJpIiwiSXNCb2xkIjpmYWxzZSwiSXNJdGFsaWMiOmZhbHNlLCJJc1VuZGVybGluZWQiOmZhbHNlLCJQYXJlbnRTdHlsZSI6bnVsbH0sIkF1dG9TaXplIjowLCJGb3JlZ3JvdW5kIjp7IiRpZCI6IjExODgiLCJDb2xvciI6eyIkaWQiOiIxMTg5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E5MCIsIlRvcCI6MC4wLCJMZWZ0IjowLjAsIlJpZ2h0IjowLjAsIkJvdHRvbSI6MC4wfSwiUGFkZGluZyI6eyIkaWQiOiIxMTkxIiwiVG9wIjowLjAsIkxlZnQiOjAuMCwiUmlnaHQiOjAuMCwiQm90dG9tIjowLjB9LCJCYWNrZ3JvdW5kIjp7IiRpZCI6IjExOTIiLCJDb2xvciI6eyIkaWQiOiIxMTkzIiwiQSI6ODksIlIiOjAsIkciOjAsIkIiOjB9fSwiSXNWaXNpYmxlIjp0cnVlLCJXaWR0aCI6MC4wLCJIZWlnaHQiOjAuMCwiQm9yZGVyU3R5bGUiOnsiJGlkIjoiMTE5NCIsIkxpbmVDb2xvciI6bnVsbCwiTGluZVdlaWdodCI6MC4wLCJMaW5lVHlwZSI6MCwiUGFyZW50U3R5bGUiOm51bGx9LCJQYXJlbnRTdHlsZSI6bnVsbH0sIkhvcml6b250YWxDb25uZWN0b3JTdHlsZSI6eyIkaWQiOiIxMTk1IiwiTGluZUNvbG9yIjp7IiRpZCI6IjExOTYiLCIkdHlwZSI6Ik5MUkUuQ29tbW9uLkRvbS5Tb2xpZENvbG9yQnJ1c2gsIE5MUkUuQ29tbW9uIiwiQ29sb3IiOnsiJGlkIjoiMTE5NyIsIkEiOjI1NSwiUiI6MjA0LCJHIjoyMDQsIkIiOjIwNH19LCJMaW5lV2VpZ2h0IjowLjAsIkxpbmVUeXBlIjowLCJQYXJlbnRTdHlsZSI6bnVsbH0sIlZlcnRpY2FsQ29ubmVjdG9yU3R5bGUiOnsiJGlkIjoiMTE5OCIsIkxpbmVDb2xvciI6eyIkaWQiOiIxMTk5IiwiJHR5cGUiOiJOTFJFLkNvbW1vbi5Eb20uU29saWRDb2xvckJydXNoLCBOTFJFLkNvbW1vbiIsIkNvbG9yIjp7IiRpZCI6IjEyMDAiLCJBIjoyNTUsIlIiOjIwNCwiRyI6MjA0LCJCIjoyMDR9fSwiTGluZVdlaWdodCI6MC4wLCJMaW5lVHlwZSI6MCwiUGFyZW50U3R5bGUiOm51bGx9LCJNYXJnaW4iOm51bGwsIlN0YXJ0RGF0ZVBvc2l0aW9uIjo2LCJFbmREYXRlUG9zaXRpb24iOjYsIkRhdGVJc1Zpc2libGUiOmZhbHNlLCJUaXRsZVBvc2l0aW9uIjo0LCJEdXJhdGlvblBvc2l0aW9uIjo2LCJQZXJjZW50YWdlQ29tcGxldGVkUG9zaXRpb24iOjIsIlNwYWNpbmciOjMsIklzQmVsb3dUaW1lYmFuZCI6dHJ1ZSwiUGVyY2VudGFnZUNvbXBsZXRlU2hhcGVPcGFjaXR5IjozNSwiU2hhcGVTdHlsZSI6eyIkaWQiOiIxMjAxIiwiTWFyZ2luIjp7IiRpZCI6IjEyMDIiLCJUb3AiOjAuMCwiTGVmdCI6NC4wLCJSaWdodCI6NC4wLCJCb3R0b20iOjAuMH0sIlBhZGRpbmciOnsiJGlkIjoiMTIwMyIsIlRvcCI6MC4wLCJMZWZ0IjowLjAsIlJpZ2h0IjowLjAsIkJvdHRvbSI6MC4wfSwiQmFja2dyb3VuZCI6eyIkaWQiOiIxMjA0IiwiQ29sb3IiOnsiJGlkIjoiMTIwNSIsIkEiOjI1NSwiUiI6OTMsIkciOjExNSwiQiI6MTU0fX0sIklzVmlzaWJsZSI6dHJ1ZSwiV2lkdGgiOjAuMCwiSGVpZ2h0IjoxNi4wLCJCb3JkZXJTdHlsZSI6eyIkaWQiOiIxMjA2IiwiTGluZUNvbG9yIjp7IiRpZCI6IjEyMDciLCIkdHlwZSI6Ik5MUkUuQ29tbW9uLkRvbS5Tb2xpZENvbG9yQnJ1c2gsIE5MUkUuQ29tbW9uIiwiQ29sb3IiOnsiJGlkIjoiMTIwOCIsIkEiOjI1NSwiUiI6MjU1LCJHIjowLCJCIjowfX0sIkxpbmVXZWlnaHQiOjAuMCwiTGluZVR5cGUiOjAsIlBhcmVudFN0eWxlIjpudWxsfSwiUGFyZW50U3R5bGUiOm51bGx9LCJUaXRsZVN0eWxlIjp7IiRpZCI6IjEyMDkiLCJGb250U2V0dGluZ3MiOnsiJGlkIjoiMTIxMCIsIkZvbnRTaXplIjoxMCwiRm9udE5hbWUiOiJDYWxpYnJpIiwiSXNCb2xkIjp0cnVlLCJJc0l0YWxpYyI6ZmFsc2UsIklzVW5kZXJsaW5lZCI6ZmFsc2UsIlBhcmVudFN0eWxlIjpudWxsfSwiQXV0b1NpemUiOjAsIkZvcmVncm91bmQiOnsiJGlkIjoiMTIxMSIsIkNvbG9yIjp7IiRpZCI6IjEyMTI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IxMyIsIlRvcCI6MC4wLCJMZWZ0IjowLjAsIlJpZ2h0IjowLjAsIkJvdHRvbSI6MC4wfSwiUGFkZGluZyI6eyIkaWQiOiIxMjE0IiwiVG9wIjowLjAsIkxlZnQiOjAuMCwiUmlnaHQiOjAuMCwiQm90dG9tIjowLjB9LCJCYWNrZ3JvdW5kIjp7IiRpZCI6IjEyMTUiLCJDb2xvciI6eyIkaWQiOiIxMjE2IiwiQSI6MCwiUiI6MjU1LCJHIjoyNTUsIkIiOjI1NX19LCJJc1Zpc2libGUiOnRydWUsIldpZHRoIjowLjAsIkhlaWdodCI6MC4wLCJCb3JkZXJTdHlsZSI6eyIkaWQiOiIxMjE3IiwiTGluZUNvbG9yIjpudWxsLCJMaW5lV2VpZ2h0IjowLjAsIkxpbmVUeXBlIjowLCJQYXJlbnRTdHlsZSI6bnVsbH0sIlBhcmVudFN0eWxlIjpudWxsfSwiRGF0ZVN0eWxlIjp7IiRpZCI6IjEyMTgiLCJGb250U2V0dGluZ3MiOnsiJGlkIjoiMTIxOSIsIkZvbnRTaXplIjo5LCJGb250TmFtZSI6IkNhbGlicmkiLCJJc0JvbGQiOmZhbHNlLCJJc0l0YWxpYyI6ZmFsc2UsIklzVW5kZXJsaW5lZCI6ZmFsc2UsIlBhcmVudFN0eWxlIjpudWxsfSwiQXV0b1NpemUiOjAsIkZvcmVncm91bmQiOnsiJGlkIjoiMTIyMCIsIkNvbG9yIjp7IiRpZCI6IjEyMj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yMjIiLCJUb3AiOjAuMCwiTGVmdCI6MC4wLCJSaWdodCI6MC4wLCJCb3R0b20iOjAuMH0sIlBhZGRpbmciOnsiJGlkIjoiMTIyMyIsIlRvcCI6MC4wLCJMZWZ0IjowLjAsIlJpZ2h0IjowLjAsIkJvdHRvbSI6MC4wfSwiQmFja2dyb3VuZCI6eyIkaWQiOiIxMjI0IiwiQ29sb3IiOnsiJGlkIjoiMTIyNSIsIkEiOjAsIlIiOjI1NSwiRyI6MjU1LCJCIjoyNTV9fSwiSXNWaXNpYmxlIjp0cnVlLCJXaWR0aCI6MC4wLCJIZWlnaHQiOjAuMCwiQm9yZGVyU3R5bGUiOnsiJGlkIjoiMTIyNiIsIkxpbmVDb2xvciI6bnVsbCwiTGluZVdlaWdodCI6MC4wLCJMaW5lVHlwZSI6MCwiUGFyZW50U3R5bGUiOm51bGx9LCJQYXJlbnRTdHlsZSI6bnVsbH0sIkRhdGVGb3JtYXQiOnsiJGlkIjoiMTIyN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yMjgiLCJEYXRlUGFydElzVmlzaWJsZSI6ZmFsc2UsIlRpbWVQYXJ0SXNWaXNpYmxlIjpmYWxzZX19LCJXZWVrTnVtYmVyaW5nIjp7IiRpZCI6IjEyMjkiLCJGb3JtYXQiOjAsIklzVmlzaWJsZSI6ZmFsc2UsIkxhc3RLbm93blZpc2liaWxpdHlTdGF0ZSI6ZmFsc2V9LCJJc1Zpc2libGUiOnRydWUsIlBhcmVudFN0eWxlIjpudWxsfSwiSW5kZXgiOjMyLCJTbWFydER1cmF0aW9uQWN0aXZhdGVkIjpmYWxzZSwiRGF0ZUZvcm1hdCI6eyIkcmVmIjoiMTIyNyJ9LCJXZWVrTnVtYmVyaW5nIjp7IiRpZCI6IjEyMzAiLCJGb3JtYXQiOjAsIklzVmlzaWJsZSI6ZmFsc2UsIkxhc3RLbm93blZpc2liaWxpdHlTdGF0ZSI6ZmFsc2V9LCJJZCI6IjI0YTBlNDNmLTcyYWYtNGEwMC05ZDdkLWYxNDM3NDMzMTNiZiIsIkltcG9ydElkIjpudWxsLCJUaXRsZSI6IkhlYWx0aGNhcmUgQWlkIFJlY3J1aXRtZW50IFxyJiBDb21wbGV0aW9uIG9mIEFDVCIsIk5vdGUiOm51bGwsIkh5cGVybGluayI6eyIkaWQiOiIxMjMxIiwiQWRkcmVzcyI6bnVsbCwiU3ViQWRkcmVzcyI6bnVsbH0sIklzQ2hhbmdlZCI6ZmFsc2UsIklzTmV3IjpmYWxzZX19XSwiX21pbGVzdG9uZXMiOltdLCJJZCI6IjAwMDAwMDAwLTAwMDAtMDAwMC0wMDAwLTAwMDAwMDAwMDAwMCIsIklzU2luZ2xlSXRlbVJvdyI6dHJ1ZX1dLCJJbmRleCI6MzEsIklkIjoiYTI3YzJlZDgtOGZjMS00NjEzLTk5ZDItMmQ2OWNhNWZiZmY2IiwiSGVhZGVyVGV4dCI6bnVsbCwiSXNEZWZhdWx0Ijp0cnVlLCJTdHlsZSI6eyIkaWQiOiIxMjMyIiwiSGVhZGVyU3R5bGUiOnsiJGlkIjoiMTIzMyIsIlRleHRTdHlsZSI6eyIkaWQiOiIxMjM0IiwiRm9udFNldHRpbmdzIjp7IiRpZCI6IjEyMzUiLCJGb250U2l6ZSI6MTEsIkZvbnROYW1lIjoiQ2FsaWJyaSIsIklzQm9sZCI6ZmFsc2UsIklzSXRhbGljIjpmYWxzZSwiSXNVbmRlcmxpbmVkIjpmYWxzZSwiUGFyZW50U3R5bGUiOm51bGx9LCJBdXRvU2l6ZSI6MiwiRm9yZWdyb3VuZCI6eyIkaWQiOiIxMjM2IiwiQ29sb3IiOnsiJGlkIjoiMTIzNyIsIkEiOjI1NSwiUiI6MCwiRyI6MCwiQiI6MH19LCJNYXhXaWR0aCI6MC4wLCJNYXhIZWlnaHQiOjAuMCwiU21hcnRGb3JlZ3JvdW5kSXNBY3RpdmUiOmZhbHNlLCJIb3Jpem9udGFsQWxpZ25tZW50IjowLCJWZXJ0aWNhbEFsaWdubWVudCI6MCwiU21hcnRGb3JlZ3JvdW5kIjpudWxsLCJCYWNrZ3JvdW5kRmlsbFR5cGUiOjAsIk1hcmdpbiI6eyIkaWQiOiIxMjM4IiwiVG9wIjowLjAsIkxlZnQiOjAuMCwiUmlnaHQiOjAuMCwiQm90dG9tIjowLjB9LCJQYWRkaW5nIjp7IiRpZCI6IjEyMzkiLCJUb3AiOjAuMCwiTGVmdCI6MC4wLCJSaWdodCI6MC4wLCJCb3R0b20iOjAuMH0sIkJhY2tncm91bmQiOm51bGwsIklzVmlzaWJsZSI6dHJ1ZSwiV2lkdGgiOjAuMCwiSGVpZ2h0IjowLjAsIkJvcmRlclN0eWxlIjpudWxsLCJQYXJlbnRTdHlsZSI6bnVsbH0sIlJlY3RhbmdsZVN0eWxlIjp7IiRpZCI6IjEyNDAiLCJNYXJnaW4iOnsiJGlkIjoiMTI0MSIsIlRvcCI6MC4wLCJMZWZ0IjowLjAsIlJpZ2h0IjowLjAsIkJvdHRvbSI6MC4wfSwiUGFkZGluZyI6eyIkaWQiOiIxMjQyIiwiVG9wIjowLjAsIkxlZnQiOjAuMCwiUmlnaHQiOjAuMCwiQm90dG9tIjowLjB9LCJCYWNrZ3JvdW5kIjp7IiRpZCI6IjEyNDMiLCJDb2xvciI6eyIkaWQiOiIxMjQ0IiwiQSI6NjMsIlIiOjE3MywiRyI6MTMyLCJCIjoxOTh9fSwiSXNWaXNpYmxlIjp0cnVlLCJXaWR0aCI6MC4wLCJIZWlnaHQiOjAuMCwiQm9yZGVyU3R5bGUiOnsiJGlkIjoiMTI0NSIsIkxpbmVDb2xvciI6eyIkaWQiOiIxMjQ2IiwiJHR5cGUiOiJOTFJFLkNvbW1vbi5Eb20uU29saWRDb2xvckJydXNoLCBOTFJFLkNvbW1vbiIsIkNvbG9yIjp7IiRpZCI6IjEyNDciLCJBIjoyNTUsIlIiOjI1NSwiRyI6MCwiQiI6MH19LCJMaW5lV2VpZ2h0IjowLjAsIkxpbmVUeXBlIjowLCJQYXJlbnRTdHlsZSI6bnVsbH0sIlBhcmVudFN0eWxlIjpudWxsfSwiTWFyZ2luIjp7IiRpZCI6IjEyNDgiLCJUb3AiOjAuMCwiTGVmdCI6MC4wLCJSaWdodCI6MC4wLCJCb3R0b20iOjAuMH0sIlBhZGRpbmciOnsiJGlkIjoiMTI0OSIsIlRvcCI6MC4wLCJMZWZ0IjowLjAsIlJpZ2h0IjowLjAsIkJvdHRvbSI6MC4wfSwiQmFja2dyb3VuZCI6bnVsbCwiSXNWaXNpYmxlIjp0cnVlLCJXaWR0aCI6MC4wLCJIZWlnaHQiOjAuMCwiQm9yZGVyU3R5bGUiOm51bGwsIlBhcmVudFN0eWxlIjpudWxsfSwiQmFja2dyb3VuZFN0eWxlIjp7IiRpZCI6IjEyNTAiLCJNYXJnaW4iOnsiJGlkIjoiMTI1MSIsIlRvcCI6MC4wLCJMZWZ0IjowLjAsIlJpZ2h0IjowLjAsIkJvdHRvbSI6MC4wfSwiUGFkZGluZyI6eyIkaWQiOiIxMjUyIiwiVG9wIjowLjAsIkxlZnQiOjAuMCwiUmlnaHQiOjAuMCwiQm90dG9tIjowLjB9LCJCYWNrZ3JvdW5kIjp7IiRpZCI6IjEyNTMiLCJDb2xvciI6eyIkaWQiOiIxMjU0IiwiQSI6NTEsIlIiOjkzLCJHIjoxMTUsIkIiOjE1NH19LCJJc1Zpc2libGUiOnRydWUsIldpZHRoIjowLjAsIkhlaWdodCI6MC4wLCJCb3JkZXJTdHlsZSI6eyIkaWQiOiIxMjU1IiwiTGluZUNvbG9yIjp7IiRpZCI6IjEyNTYiLCIkdHlwZSI6Ik5MUkUuQ29tbW9uLkRvbS5Tb2xpZENvbG9yQnJ1c2gsIE5MUkUuQ29tbW9uIiwiQ29sb3IiOnsiJGlkIjoiMTI1NyIsIkEiOjI1NSwiUiI6MTI2LCJHIjo5NSwiQiI6MTQ1fX0sIkxpbmVXZWlnaHQiOjAuMCwiTGluZVR5cGUiOjAsIlBhcmVudFN0eWxlIjpudWxsfSwiUGFyZW50U3R5bGUiOm51bGx9LCJNYXJnaW4iOnsiJGlkIjoiMTI1OCIsIlRvcCI6MC4wLCJMZWZ0IjowLjAsIlJpZ2h0IjowLjAsIkJvdHRvbSI6MC4wfSwiUGFkZGluZyI6eyIkaWQiOiIxMjU5IiwiVG9wIjowLjAsIkxlZnQiOjAuMCwiUmlnaHQiOjAuMCwiQm90dG9tIjowLjB9LCJJc1Zpc2libGUiOmZhbHNlLCJXaWR0aCI6MC4wLCJIZWlnaHQiOjAuMCwiQm9yZGVyU3R5bGUiOm51bGwsIlBhcmVudFN0eWxlIjpudWxsfX1dLCJJZCI6IjM0YzViYTNhLWNlOWYtNGE0Zi1hNGM4LTFlMTc0MGVjNjIzYSIsIkluZGV4IjozMSwiSGVhZGVyVGV4dCI6IkNvbnRleHQgTWVhc3VyZSIsIlN0eWxlIjp7IiRpZCI6IjEyNjAiLCJIZWFkZXJTdHlsZSI6eyIkaWQiOiIxMjYxIiwiVGV4dElzVmVydGljYWwiOmZhbHNlLCJUZXh0U3R5bGUiOnsiJGlkIjoiMTI2MiIsIkZvbnRTZXR0aW5ncyI6eyIkaWQiOiIxMjYzIiwiRm9udFNpemUiOjEyLCJGb250TmFtZSI6IkNhbGlicmkiLCJJc0JvbGQiOnRydWUsIklzSXRhbGljIjpmYWxzZSwiSXNVbmRlcmxpbmVkIjpmYWxzZSwiUGFyZW50U3R5bGUiOm51bGx9LCJBdXRvU2l6ZSI6MiwiRm9yZWdyb3VuZCI6eyIkaWQiOiIxMjY0IiwiQ29sb3IiOnsiJGlkIjoiMTI2NSIsIkEiOjI1NSwiUiI6MjU1LCJHIjoyNTUsIkIiOjI1NX19LCJNYXhXaWR0aCI6MTUyLjQxMTM5MDk5NjQ1OTIzLCJNYXhIZWlnaHQiOjAuMCwiU21hcnRGb3JlZ3JvdW5kSXNBY3RpdmUiOmZhbHNlLCJIb3Jpem9udGFsQWxpZ25tZW50IjowLCJWZXJ0aWNhbEFsaWdubWVudCI6MCwiU21hcnRGb3JlZ3JvdW5kIjpudWxsLCJCYWNrZ3JvdW5kRmlsbFR5cGUiOjAsIk1hcmdpbiI6eyIkaWQiOiIxMjY2IiwiVG9wIjowLjAsIkxlZnQiOjAuMCwiUmlnaHQiOjAuMCwiQm90dG9tIjowLjB9LCJQYWRkaW5nIjp7IiRpZCI6IjEyNjciLCJUb3AiOjAuMCwiTGVmdCI6MC4wLCJSaWdodCI6MC4wLCJCb3R0b20iOjAuMH0sIkJhY2tncm91bmQiOm51bGwsIklzVmlzaWJsZSI6dHJ1ZSwiV2lkdGgiOjAuMCwiSGVpZ2h0IjowLjAsIkJvcmRlclN0eWxlIjpudWxsLCJQYXJlbnRTdHlsZSI6bnVsbH0sIlJlY3RhbmdsZVN0eWxlIjp7IiRpZCI6IjEyNjgiLCJNYXJnaW4iOnsiJGlkIjoiMTI2OSIsIlRvcCI6MC4wLCJMZWZ0IjowLjAsIlJpZ2h0IjowLjAsIkJvdHRvbSI6MC4wfSwiUGFkZGluZyI6eyIkaWQiOiIxMjcwIiwiVG9wIjowLjAsIkxlZnQiOjAuMCwiUmlnaHQiOjAuMCwiQm90dG9tIjowLjB9LCJCYWNrZ3JvdW5kIjp7IiRpZCI6IjEyNzEiLCJDb2xvciI6eyIkaWQiOiIxMjcyIiwiQSI6MjU1LCJSIjo5MywiRyI6MTE1LCJCIjoxNTR9fSwiSXNWaXNpYmxlIjp0cnVlLCJXaWR0aCI6MC4wLCJIZWlnaHQiOjAuMCwiQm9yZGVyU3R5bGUiOnsiJGlkIjoiMTI3MyIsIkxpbmVDb2xvciI6eyIkaWQiOiIxMjc0IiwiJHR5cGUiOiJOTFJFLkNvbW1vbi5Eb20uU29saWRDb2xvckJydXNoLCBOTFJFLkNvbW1vbiIsIkNvbG9yIjp7IiRpZCI6IjEyNzUiLCJBIjoyNTUsIlIiOjU1LCJHIjo1NSwiQiI6NTV9fSwiTGluZVdlaWdodCI6MC4wLCJMaW5lVHlwZSI6MCwiUGFyZW50U3R5bGUiOm51bGx9LCJQYXJlbnRTdHlsZSI6bnVsbH0sIk1hcmdpbiI6eyIkaWQiOiIxMjc2IiwiVG9wIjowLjAsIkxlZnQiOjAuMCwiUmlnaHQiOjAuMCwiQm90dG9tIjowLjB9LCJQYWRkaW5nIjp7IiRpZCI6IjEyNzciLCJUb3AiOjAuMCwiTGVmdCI6MC4wLCJSaWdodCI6MC4wLCJCb3R0b20iOjAuMH0sIkJhY2tncm91bmQiOm51bGwsIklzVmlzaWJsZSI6dHJ1ZSwiV2lkdGgiOjAuMCwiSGVpZ2h0IjowLjAsIkJvcmRlclN0eWxlIjpudWxsLCJQYXJlbnRTdHlsZSI6bnVsbH0sIkJhY2tncm91bmRTdHlsZSI6eyIkaWQiOiIxMjc4IiwiTWFyZ2luIjp7IiRpZCI6IjEyNzkiLCJUb3AiOjAuMCwiTGVmdCI6MC4wLCJSaWdodCI6MC4wLCJCb3R0b20iOjAuMH0sIlBhZGRpbmciOnsiJGlkIjoiMTI4MCIsIlRvcCI6MC4wLCJMZWZ0IjowLjAsIlJpZ2h0IjowLjAsIkJvdHRvbSI6MC4wfSwiQmFja2dyb3VuZCI6eyIkaWQiOiIxMjgxIiwiQ29sb3IiOnsiJGlkIjoiMTI4MiIsIkEiOjUxLCJSIjo5MywiRyI6MTE1LCJCIjoxNTR9fSwiSXNWaXNpYmxlIjp0cnVlLCJXaWR0aCI6MC4wLCJIZWlnaHQiOjAuMCwiQm9yZGVyU3R5bGUiOnsiJGlkIjoiMTI4MyIsIkxpbmVDb2xvciI6eyIkaWQiOiIxMjg0IiwiJHR5cGUiOiJOTFJFLkNvbW1vbi5Eb20uU29saWRDb2xvckJydXNoLCBOTFJFLkNvbW1vbiIsIkNvbG9yIjp7IiRpZCI6IjEyODUiLCJBIjoyNTUsIlIiOjU1LCJHIjo1NSwiQiI6NTV9fSwiTGluZVdlaWdodCI6MC4wLCJMaW5lVHlwZSI6MCwiUGFyZW50U3R5bGUiOm51bGx9LCJQYXJlbnRTdHlsZSI6bnVsbH0sIklzQWJvdmVUaW1lYmFuZCI6ZmFsc2UsIk1hcmdpbiI6eyIkaWQiOiIxMjg2IiwiVG9wIjowLjAsIkxlZnQiOjAuMCwiUmlnaHQiOjAuMCwiQm90dG9tIjowLjB9LCJQYWRkaW5nIjp7IiRpZCI6IjEyODciLCJUb3AiOjAuMCwiTGVmdCI6MC4wLCJSaWdodCI6MC4wLCJCb3R0b20iOjAuMH0sIklzVmlzaWJsZSI6dHJ1ZSwiV2lkdGgiOjAuMCwiSGVpZ2h0IjowLjAsIkJvcmRlclN0eWxlIjp7IiRpZCI6IjEyODgiLCJMaW5lQ29sb3IiOm51bGwsIkxpbmVXZWlnaHQiOjAuMCwiTGluZVR5cGUiOjAsIlBhcmVudFN0eWxlIjpudWxsfSwiUGFyZW50U3R5bGUiOm51bGx9fV0sIkN1bHR1cmVJbmZvTmFtZSI6ImVuLVVTIiwiU3R5bGVOYW1lIjpudWxsLCJWZXJzaW9uIjp7IiRpZCI6IjEyODkiLCJWZXJzaW9uIjoiMy42LjEiLCJPcmlnaW5hbEFzc2VtYmx5VmVyc2lvbiI6IjYuMDUuMDAuMDAiLCJFZGl0aW9uIjpudWxsLCJMYXN0U2F2ZWRFZGl0aW9uIjozLCJJc1BsdXNFZGl0aW9uIjpmYWxzZSwiSXNQcm9FZGl0aW9uIjpmYWxzZX0sIkVmZmVjdCI6MCwiU3R5bGUiOnsiJGlkIjoiMTI5MCIsIlRpbWViYW5kU3R5bGUiOnsiJGlkIjoiMTI5MSIsIlNjYWxlTWFya2luZyI6MCwiU2hhcGUiOjAsIlNoYXBlU3R5bGUiOnsiJGlkIjoiMTI5MiIsIk1hcmdpbiI6eyIkaWQiOiIxMjkzIiwiVG9wIjowLjAsIkxlZnQiOjEyLjAsIlJpZ2h0IjoxMi4wLCJCb3R0b20iOjAuMH0sIlBhZGRpbmciOnsiJGlkIjoiMTI5NCIsIlRvcCI6NS4wLCJMZWZ0IjowLjAsIlJpZ2h0IjowLjAsIkJvdHRvbSI6NS4wfSwiQmFja2dyb3VuZCI6eyIkaWQiOiIxMjk1IiwiQ29sb3IiOnsiJGlkIjoiMTI5NiIsIkEiOjI1NSwiUiI6NTUsIkciOjUzLCJCIjo2OX19LCJJc1Zpc2libGUiOnRydWUsIldpZHRoIjo4NTguMCwiSGVpZ2h0IjoxNC4zOTk5OTk2MTg1MzAyNzMsIkJvcmRlclN0eWxlIjp7IiRpZCI6IjEyOTciLCJMaW5lQ29sb3IiOnsiJGlkIjoiMTI5OCIsIiR0eXBlIjoiTkxSRS5Db21tb24uRG9tLlNvbGlkQ29sb3JCcnVzaCwgTkxSRS5Db21tb24iLCJDb2xvciI6eyIkaWQiOiIxMjk5IiwiQSI6MjU1LCJSIjoyNTUsIkciOjAsIkIiOjB9fSwiTGluZVdlaWdodCI6MC4wLCJMaW5lVHlwZSI6MCwiUGFyZW50U3R5bGUiOm51bGx9LCJQYXJlbnRTdHlsZSI6bnVsbH0sIk1pZGRsZVRpZXJTaGFwZVN0eWxlIjp7IiRpZCI6IjEzMDAiLCJNYXJnaW4iOnsiJGlkIjoiMTMwMSIsIlRvcCI6MC4wLCJMZWZ0IjoxMi4wLCJSaWdodCI6MTIuMCwiQm90dG9tIjowLjB9LCJQYWRkaW5nIjp7IiRpZCI6IjEzMDIiLCJUb3AiOjUuMCwiTGVmdCI6MC4wLCJSaWdodCI6MC4wLCJCb3R0b20iOjUuMH0sIkJhY2tncm91bmQiOnsiJGlkIjoiMTMwMyIsIkNvbG9yIjp7IiRpZCI6IjEzMDQiLCJBIjoyNTUsIlIiOjU1LCJHIjo1MywiQiI6Njl9fSwiSXNWaXNpYmxlIjp0cnVlLCJXaWR0aCI6ODU4LjAsIkhlaWdodCI6MTQuMzk5OTk5NjE4NTMwMjczLCJCb3JkZXJTdHlsZSI6eyIkaWQiOiIxMzA1IiwiTGluZUNvbG9yIjp7IiRpZCI6IjEzMDYiLCIkdHlwZSI6Ik5MUkUuQ29tbW9uLkRvbS5Tb2xpZENvbG9yQnJ1c2gsIE5MUkUuQ29tbW9uIiwiQ29sb3IiOnsiJGlkIjoiMTMwNyIsIkEiOjI1NSwiUiI6MjU1LCJHIjowLCJCIjowfX0sIkxpbmVXZWlnaHQiOjAuMCwiTGluZVR5cGUiOjAsIlBhcmVudFN0eWxlIjpudWxsfSwiUGFyZW50U3R5bGUiOm51bGx9LCJCb3R0b21UaWVyU2hhcGVTdHlsZSI6eyIkaWQiOiIxMzA4IiwiTWFyZ2luIjp7IiRpZCI6IjEzMDkiLCJUb3AiOjAuMCwiTGVmdCI6MTIuMCwiUmlnaHQiOjEyLjAsIkJvdHRvbSI6MC4wfSwiUGFkZGluZyI6eyIkaWQiOiIxMzEwIiwiVG9wIjo1LjAsIkxlZnQiOjAuMCwiUmlnaHQiOjAuMCwiQm90dG9tIjo1LjB9LCJCYWNrZ3JvdW5kIjp7IiRpZCI6IjEzMTEiLCJDb2xvciI6eyIkaWQiOiIxMzEyIiwiQSI6MjU1LCJSIjo2OCwiRyI6ODQsIkIiOjEwNn19LCJJc1Zpc2libGUiOnRydWUsIldpZHRoIjo4NTguMCwiSGVpZ2h0IjoxNC4zOTk5OTk2MTg1MzAyNzMsIkJvcmRlclN0eWxlIjp7IiRpZCI6IjEzMTMiLCJMaW5lQ29sb3IiOnsiJGlkIjoiMTMxNCIsIiR0eXBlIjoiTkxSRS5Db21tb24uRG9tLlNvbGlkQ29sb3JCcnVzaCwgTkxSRS5Db21tb24iLCJDb2xvciI6eyIkaWQiOiIxMzE1IiwiQSI6MjU1LCJSIjoyNTUsIkciOjAsIkIiOjB9fSwiTGluZVdlaWdodCI6MC4wLCJMaW5lVHlwZSI6MCwiUGFyZW50U3R5bGUiOm51bGx9LCJQYXJlbnRTdHlsZSI6bnVsbH0sIlJpZ2h0RW5kQ2Fwc1N0eWxlIjp7IiRpZCI6IjEzMTYiLCJGb250U2V0dGluZ3MiOnsiJGlkIjoiMTMxNyIsIkZvbnRTaXplIjoxOCwiRm9udE5hbWUiOiJDYWxpYnJpIiwiSXNCb2xkIjp0cnVlLCJJc0l0YWxpYyI6ZmFsc2UsIklzVW5kZXJsaW5lZCI6ZmFsc2UsIlBhcmVudFN0eWxlIjpudWxsfSwiQXV0b1NpemUiOjAsIkZvcmVncm91bmQiOnsiJGlkIjoiMTMxOCIsIkNvbG9yIjp7IiRpZCI6IjEzMTk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EzMjAiLCJUb3AiOjAuMCwiTGVmdCI6MC4wLCJSaWdodCI6MjUuMCwiQm90dG9tIjowLjB9LCJQYWRkaW5nIjp7IiRpZCI6IjEzMjEiLCJUb3AiOjAuMCwiTGVmdCI6MC4wLCJSaWdodCI6MC4wLCJCb3R0b20iOjAuMH0sIkJhY2tncm91bmQiOnsiJGlkIjoiMTMyMiIsIkNvbG9yIjp7IiRpZCI6IjEzMjMiLCJBIjo4OSwiUiI6MCwiRyI6MCwiQiI6MH19LCJJc1Zpc2libGUiOmZhbHNlLCJXaWR0aCI6MC4wLCJIZWlnaHQiOjAuMCwiQm9yZGVyU3R5bGUiOm51bGwsIlBhcmVudFN0eWxlIjpudWxsfSwiTGVmdEVuZENhcHNTdHlsZSI6eyIkaWQiOiIxMzI0IiwiRm9udFNldHRpbmdzIjp7IiRpZCI6IjEzMjUiLCJGb250U2l6ZSI6MTgsIkZvbnROYW1lIjoiQ2FsaWJyaSIsIklzQm9sZCI6dHJ1ZSwiSXNJdGFsaWMiOmZhbHNlLCJJc1VuZGVybGluZWQiOmZhbHNlLCJQYXJlbnRTdHlsZSI6bnVsbH0sIkF1dG9TaXplIjowLCJGb3JlZ3JvdW5kIjp7IiRpZCI6IjEzMjYiLCJDb2xvciI6eyIkaWQiOiIxMzI3IiwiQSI6MjU1LCJSIjoxNjYsIkciOjE4MywiQiI6Mzl9fSwiTWF4V2lkdGgiOiJJbmZpbml0eSIsIk1heEhlaWdodCI6IkluZmluaXR5IiwiU21hcnRGb3JlZ3JvdW5kSXNBY3RpdmUiOmZhbHNlLCJIb3Jpem9udGFsQWxpZ25tZW50IjowLCJWZXJ0aWNhbEFsaWdubWVudCI6MCwiU21hcnRGb3JlZ3JvdW5kIjpudWxsLCJCYWNrZ3JvdW5kRmlsbFR5cGUiOjAsIk1hcmdpbiI6eyIkaWQiOiIxMzI4IiwiVG9wIjowLjAsIkxlZnQiOjExOC45MTgwNTc2NjMxMjU4OSwiUmlnaHQiOjAuMCwiQm90dG9tIjowLjB9LCJQYWRkaW5nIjp7IiRpZCI6IjEzMjkiLCJUb3AiOjAuMCwiTGVmdCI6MC4wLCJSaWdodCI6MC4wLCJCb3R0b20iOjAuMH0sIkJhY2tncm91bmQiOnsiJGlkIjoiMTMzMCIsIkNvbG9yIjp7IiRyZWYiOiIxMzIzIn19LCJJc1Zpc2libGUiOmZhbHNlLCJXaWR0aCI6MC4wLCJIZWlnaHQiOjAuMCwiQm9yZGVyU3R5bGUiOm51bGwsIlBhcmVudFN0eWxlIjpudWxsfSwiVG9kYXlUZXh0U3R5bGUiOnsiJGlkIjoiMTMzMSIsIkZvbnRTZXR0aW5ncyI6eyIkaWQiOiIxMzMyIiwiRm9udFNpemUiOjEyLCJGb250TmFtZSI6IkNhbGlicmkiLCJJc0JvbGQiOmZhbHNlLCJJc0l0YWxpYyI6ZmFsc2UsIklzVW5kZXJsaW5lZCI6ZmFsc2UsIlBhcmVudFN0eWxlIjpudWxsfSwiQXV0b1NpemUiOjAsIkZvcmVncm91bmQiOnsiJGlkIjoiMTMzMyIsIkNvbG9yIjp7IiRpZCI6IjEzMzQ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MzNSIsIlRvcCI6MC4wLCJMZWZ0IjowLjAsIlJpZ2h0IjowLjAsIkJvdHRvbSI6MC4wfSwiUGFkZGluZyI6eyIkaWQiOiIxMzM2IiwiVG9wIjowLjAsIkxlZnQiOjAuMCwiUmlnaHQiOjAuMCwiQm90dG9tIjowLjB9LCJCYWNrZ3JvdW5kIjp7IiRpZCI6IjEzMzciLCJDb2xvciI6eyIkcmVmIjoiMTMyMyJ9fSwiSXNWaXNpYmxlIjpmYWxzZSwiV2lkdGgiOjAuMCwiSGVpZ2h0IjowLjAsIkJvcmRlclN0eWxlIjpudWxsLCJQYXJlbnRTdHlsZSI6bnVsbH0sIlRvZGF5TWFya2VyU3R5bGUiOnsiJGlkIjoiMTMzOCIsIk1hcmdpbiI6eyIkaWQiOiIxMzM5IiwiVG9wIjowLjAsIkxlZnQiOjAuMCwiUmlnaHQiOjAuMCwiQm90dG9tIjowLjB9LCJQYWRkaW5nIjp7IiRpZCI6IjEzNDAiLCJUb3AiOjAuMCwiTGVmdCI6MC4wLCJSaWdodCI6MC4wLCJCb3R0b20iOjAuMH0sIkJhY2tncm91bmQiOnsiJGlkIjoiMTM0MSIsIkNvbG9yIjp7IiRpZCI6IjEzNDIiLCJBIjoyNTUsIlIiOjI1NSwiRyI6MCwiQiI6MH19LCJJc1Zpc2libGUiOnRydWUsIldpZHRoIjowLjAsIkhlaWdodCI6MC4wLCJCb3JkZXJTdHlsZSI6bnVsbCwiUGFyZW50U3R5bGUiOm51bGx9LCJTY2FsZVN0eWxlIjp7IiRpZCI6IjEzNDMiLCJTaGFwZSI6MCwiU2hvd1NlZ21lbnRTZXBhcmF0b3JzIjp0cnVlLCJTZWdtZW50U2VwYXJhdG9yT3BhY2l0eSI6MzAsIkhhc0JlZW5WaXNpYmxlQmVmb3JlIjp0cnVlLCJGb250U2V0dGluZ3MiOnsiJGlkIjoiMTM0NCIsIkZvbnRTaXplIjoxMCwiRm9udE5hbWUiOiJDYWxpYnJpIiwiSXNCb2xkIjpmYWxzZSwiSXNJdGFsaWMiOmZhbHNlLCJJc1VuZGVybGluZWQiOmZhbHNlLCJQYXJlbnRTdHlsZSI6bnVsbH0sIkF1dG9TaXplIjowLCJGb3JlZ3JvdW5kIjp7IiRpZCI6IjEzNDUiLCJDb2xvciI6eyIkaWQiOiIxMzQ2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EzNDciLCJUb3AiOjAuMCwiTGVmdCI6NS4wLCJSaWdodCI6MC4wLCJCb3R0b20iOjAuMH0sIlBhZGRpbmciOnsiJGlkIjoiMTM0OCIsIlRvcCI6MC4wLCJMZWZ0IjowLjAsIlJpZ2h0IjowLjAsIkJvdHRvbSI6MC4wfSwiQmFja2dyb3VuZCI6eyIkaWQiOiIxMzQ5IiwiQ29sb3IiOnsiJHJlZiI6IjEzMjMifX0sIklzVmlzaWJsZSI6dHJ1ZSwiV2lkdGgiOjAuMCwiSGVpZ2h0IjowLjAsIkJvcmRlclN0eWxlIjpudWxsLCJQYXJlbnRTdHlsZSI6bnVsbH0sIlNpbmdsZVNjYWxlU2hhcGVTdHlsZSI6eyIkaWQiOiIxMzUwIiwiU2hhcGUiOjAsIkhlaWdodCI6MzAuMH0sIk1pZGRsZVRpZXJTY2FsZVN0eWxlIjp7IiRpZCI6IjEzNTEiLCJTaGFwZSI6MCwiU2hvd1NlZ21lbnRTZXBhcmF0b3JzIjp0cnVlLCJTZWdtZW50U2VwYXJhdG9yT3BhY2l0eSI6MzAsIkhhc0JlZW5WaXNpYmxlQmVmb3JlIjp0cnVlLCJGb250U2V0dGluZ3MiOnsiJGlkIjoiMTM1MiIsIkZvbnRTaXplIjoxMCwiRm9udE5hbWUiOiJDYWxpYnJpIiwiSXNCb2xkIjpmYWxzZSwiSXNJdGFsaWMiOmZhbHNlLCJJc1VuZGVybGluZWQiOmZhbHNlLCJQYXJlbnRTdHlsZSI6bnVsbH0sIkF1dG9TaXplIjowLCJGb3JlZ3JvdW5kIjp7IiRyZWYiOiIxMzQ1In0sIk1heFdpZHRoIjoyMDAuMCwiTWF4SGVpZ2h0IjoiSW5maW5pdHkiLCJTbWFydEZvcmVncm91bmRJc0FjdGl2ZSI6ZmFsc2UsIkhvcml6b250YWxBbGlnbm1lbnQiOjAsIlZlcnRpY2FsQWxpZ25tZW50IjoxLCJTbWFydEZvcmVncm91bmQiOm51bGwsIkJhY2tncm91bmRGaWxsVHlwZSI6MCwiTWFyZ2luIjp7IiRpZCI6IjEzNTMiLCJUb3AiOjAuMCwiTGVmdCI6NS4wLCJSaWdodCI6MC4wLCJCb3R0b20iOjAuMH0sIlBhZGRpbmciOnsiJGlkIjoiMTM1NCIsIlRvcCI6MC4wLCJMZWZ0IjowLjAsIlJpZ2h0IjowLjAsIkJvdHRvbSI6MC4wfSwiQmFja2dyb3VuZCI6eyIkaWQiOiIxMzU1IiwiQ29sb3IiOnsiJHJlZiI6IjEzMjMifX0sIklzVmlzaWJsZSI6dHJ1ZSwiV2lkdGgiOjAuMCwiSGVpZ2h0IjowLjAsIkJvcmRlclN0eWxlIjpudWxsLCJQYXJlbnRTdHlsZSI6bnVsbH0sIkJvdHRvbVRpZXJTY2FsZVN0eWxlIjp7IiRpZCI6IjEzNTYiLCJTaGFwZSI6MCwiU2hvd1NlZ21lbnRTZXBhcmF0b3JzIjp0cnVlLCJTZWdtZW50U2VwYXJhdG9yT3BhY2l0eSI6MzAsIkhhc0JlZW5WaXNpYmxlQmVmb3JlIjpmYWxzZSwiRm9udFNldHRpbmdzIjp7IiRpZCI6IjEzNTciLCJGb250U2l6ZSI6MTAsIkZvbnROYW1lIjoiQ2FsaWJyaSIsIklzQm9sZCI6ZmFsc2UsIklzSXRhbGljIjpmYWxzZSwiSXNVbmRlcmxpbmVkIjpmYWxzZSwiUGFyZW50U3R5bGUiOm51bGx9LCJBdXRvU2l6ZSI6MCwiRm9yZWdyb3VuZCI6eyIkaWQiOiIxMzU4IiwiQ29sb3IiOnsiJHJlZiI6IjEzNDYifX0sIk1heFdpZHRoIjoyMDAuMCwiTWF4SGVpZ2h0IjoiSW5maW5pdHkiLCJTbWFydEZvcmVncm91bmRJc0FjdGl2ZSI6ZmFsc2UsIkhvcml6b250YWxBbGlnbm1lbnQiOjAsIlZlcnRpY2FsQWxpZ25tZW50IjoxLCJTbWFydEZvcmVncm91bmQiOm51bGwsIkJhY2tncm91bmRGaWxsVHlwZSI6MCwiTWFyZ2luIjp7IiRpZCI6IjEzNTkiLCJUb3AiOjAuMCwiTGVmdCI6NS4wLCJSaWdodCI6MC4wLCJCb3R0b20iOjAuMH0sIlBhZGRpbmciOnsiJGlkIjoiMTM2MCIsIlRvcCI6MC4wLCJMZWZ0IjowLjAsIlJpZ2h0IjowLjAsIkJvdHRvbSI6MC4wfSwiQmFja2dyb3VuZCI6eyIkaWQiOiIxMzYxIiwiQ29sb3IiOnsiJHJlZiI6IjEzMjMifX0sIklzVmlzaWJsZSI6ZmFsc2UsIldpZHRoIjowLjAsIkhlaWdodCI6MC4wLCJCb3JkZXJTdHlsZSI6bnVsbCwiUGFyZW50U3R5bGUiOm51bGx9LCJFbGFwc2VkVGltZUJhY2tncm91bmQiOnsiJGlkIjoiMTM2MiIsIkNvbG9yIjp7IiRpZCI6IjEzNjMiLCJBIjo3NywiUiI6MCwiRyI6MCwiQiI6MH19LCJBcHBlbmRZZWFyT25ZZWFyQ2hhbmdlIjp0cnVlLCJFbGFwc2VkVGltZUZvcm1hdCI6MCwiVG9kYXlNYXJrZXJQb3NpdGlvbiI6MCwiUXVpY2tQb3NpdGlvbiI6MywiQWJzb2x1dGVQb3NpdGlvbiI6MTI4LjY2MSwiTWFyZ2luIjp7IiRpZCI6IjEzNjQiLCJUb3AiOjAuMCwiTGVmdCI6MTAuMCwiUmlnaHQiOjEwLjAsIkJvdHRvbSI6MC4wfSwiUGFkZGluZyI6eyIkaWQiOiIxMzY1IiwiVG9wIjowLjAsIkxlZnQiOjAuMCwiUmlnaHQiOjAuMCwiQm90dG9tIjowLjB9LCJCYWNrZ3JvdW5kIjp7IiRpZCI6IjEzNjYiLCJDb2xvciI6eyIkaWQiOiIxMzY3IiwiQSI6MjU1LCJSIjozMSwiRyI6NzMsIkIiOjEyNX19LCJJc1Zpc2libGUiOnRydWUsIldpZHRoIjowLjAsIkhlaWdodCI6MC4wLCJCb3JkZXJTdHlsZSI6bnVsbCwiUGFyZW50U3R5bGUiOm51bGx9LCJEZWZhdWx0TWlsZXN0b25lU3R5bGUiOnsiJGlkIjoiMTM2OCIsIlNoYXBlIjowLCJDb25uZWN0b3JNYXJnaW4iOnsiJGlkIjoiMTM2OSIsIlRvcCI6MC4wLCJMZWZ0IjoyLjAsIlJpZ2h0IjoyLjAsIkJvdHRvbSI6MC4wfSwiQ29ubmVjdG9yU3R5bGUiOnsiJGlkIjoiMTM3MCIsIkxpbmVDb2xvciI6eyIkaWQiOiIxMzcxIiwiJHR5cGUiOiJOTFJFLkNvbW1vbi5Eb20uU29saWRDb2xvckJydXNoLCBOTFJFLkNvbW1vbiIsIkNvbG9yIjp7IiRpZCI6IjEzNzIiLCJBIjoyNTUsIlIiOjMxLCJHIjo3MywiQiI6MTI2fX0sIkxpbmVXZWlnaHQiOjEuMCwiTGluZVR5cGUiOjAsIlBhcmVudFN0eWxlIjpudWxsfSwiSXNCZWxvd1RpbWViYW5kIjpmYWxzZSwiUG9zaXRpb25PblRhc2siOjAsIkhpZGVEYXRlIjpmYWxzZSwiU2hhcGVTaXplIjoxLCJTcGFjaW5nIjoxLjAsIlBhZGRpbmciOnsiJGlkIjoiMTM3MyIsIlRvcCI6Ny4wLCJMZWZ0IjozLjAsIlJpZ2h0IjowLjAsIkJvdHRvbSI6Mi4wfSwiU2hhcGVTdHlsZSI6eyIkaWQiOiIxMzc0IiwiTWFyZ2luIjp7IiRyZWYiOiIzMzEifSwiUGFkZGluZyI6eyIkcmVmIjoiMzMyIn0sIkJhY2tncm91bmQiOnsiJGlkIjoiMTM3NSIsIkNvbG9yIjp7IiRpZCI6IjEzNzYiLCJBIjoyNTUsIlIiOjAsIkciOjExNCwiQiI6MTg4fX0sIklzVmlzaWJsZSI6dHJ1ZSwiV2lkdGgiOjE4LjAsIkhlaWdodCI6MjAuMCwiQm9yZGVyU3R5bGUiOnsiJGlkIjoiMTM3NyIsIkxpbmVDb2xvciI6eyIkaWQiOiIxMzc4IiwiJHR5cGUiOiJOTFJFLkNvbW1vbi5Eb20uU29saWRDb2xvckJydXNoLCBOTFJFLkNvbW1vbiIsIkNvbG9yIjp7IiRpZCI6IjEzNzkiLCJBIjoyNTUsIlIiOjI1NSwiRyI6MCwiQiI6MH19LCJMaW5lV2VpZ2h0IjowLjAsIkxpbmVUeXBlIjowLCJQYXJlbnRTdHlsZSI6bnVsbH0sIlBhcmVudFN0eWxlIjpudWxsfSwiVGl0bGVTdHlsZSI6eyIkaWQiOiIxMzgwIiwiRm9udFNldHRpbmdzIjp7IiRpZCI6IjEzODEiLCJGb250U2l6ZSI6MTAsIkZvbnROYW1lIjoiQ2FsaWJyaSIsIklzQm9sZCI6dHJ1ZSwiSXNJdGFsaWMiOmZhbHNlLCJJc1VuZGVybGluZWQiOmZhbHNlLCJQYXJlbnRTdHlsZSI6bnVsbH0sIkF1dG9TaXplIjowLCJGb3JlZ3JvdW5kIjp7IiRpZCI6IjEzODIiLCJDb2xvciI6eyIkaWQiOiIxMzgz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zNDIifSwiUGFkZGluZyI6eyIkcmVmIjoiMzQzIn0sIkJhY2tncm91bmQiOnsiJGlkIjoiMTM4NCIsIkNvbG9yIjp7IiRyZWYiOiIxMzIzIn19LCJJc1Zpc2libGUiOnRydWUsIldpZHRoIjowLjAsIkhlaWdodCI6MC4wLCJCb3JkZXJTdHlsZSI6bnVsbCwiUGFyZW50U3R5bGUiOm51bGx9LCJEYXRlU3R5bGUiOnsiJGlkIjoiMTM4NSIsIkZvbnRTZXR0aW5ncyI6eyIkaWQiOiIxMzg2IiwiRm9udFNpemUiOjksIkZvbnROYW1lIjoiQ2FsaWJyaSIsIklzQm9sZCI6ZmFsc2UsIklzSXRhbGljIjpmYWxzZSwiSXNVbmRlcmxpbmVkIjpmYWxzZSwiUGFyZW50U3R5bGUiOm51bGx9LCJBdXRvU2l6ZSI6MCwiRm9yZWdyb3VuZCI6eyIkaWQiOiIxMzg3IiwiQ29sb3IiOnsiJGlkIjoiMTM4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M1MCJ9LCJQYWRkaW5nIjp7IiRyZWYiOiIzNTEifSwiQmFja2dyb3VuZCI6eyIkaWQiOiIxMzg5IiwiQ29sb3IiOnsiJHJlZiI6IjEzMjMifX0sIklzVmlzaWJsZSI6ZmFsc2UsIldpZHRoIjowLjAsIkhlaWdodCI6MC4wLCJCb3JkZXJTdHlsZSI6bnVsbCwiUGFyZW50U3R5bGUiOm51bGx9LCJEYXRlRm9ybWF0Ijp7IiRpZCI6IjEzOTA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zkxIiwiRGF0ZVBhcnRJc1Zpc2libGUiOmZhbHNlLCJUaW1lUGFydElzVmlzaWJsZSI6ZmFsc2V9fSwiV2Vla051bWJlcmluZyI6eyIkaWQiOiIxMzkyIiwiRm9ybWF0IjowLCJJc1Zpc2libGUiOmZhbHNlLCJMYXN0S25vd25WaXNpYmlsaXR5U3RhdGUiOmZhbHNlfSwiSXNWaXNpYmxlIjp0cnVlLCJQYXJlbnRTdHlsZSI6bnVsbH0sIkRlZmF1bHRUYXNrU3R5bGUiOnsiJGlkIjoiMTM5MyIsIlNoYXBlIjowLCJTaGFwZVRoaWNrbmVzcyI6MSwiRHVyYXRpb25Gb3JtYXQiOjAsIkluY2x1ZGVOb25Xb3JraW5nRGF5c0luRHVyYXRpb24iOmZhbHNlLCJQZXJjZW50YWdlQ29tcGxldGVTdHlsZSI6eyIkaWQiOiIxMzk0IiwiRm9udFNldHRpbmdzIjp7IiRpZCI6IjEzOTUiLCJGb250U2l6ZSI6OSwiRm9udE5hbWUiOiJDYWxpYnJpIiwiSXNCb2xkIjpmYWxzZSwiSXNJdGFsaWMiOmZhbHNlLCJJc1VuZGVybGluZWQiOmZhbHNlLCJQYXJlbnRTdHlsZSI6bnVsbH0sIkF1dG9TaXplIjowLCJGb3JlZ3JvdW5kIjp7IiRpZCI6IjEzOTYiLCJDb2xvciI6eyIkaWQiOiIxMzk3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zOTgiLCJUb3AiOjAuMCwiTGVmdCI6MC4wLCJSaWdodCI6MC4wLCJCb3R0b20iOjAuMH0sIlBhZGRpbmciOnsiJGlkIjoiMTM5OSIsIlRvcCI6MC4wLCJMZWZ0IjowLjAsIlJpZ2h0IjowLjAsIkJvdHRvbSI6MC4wfSwiQmFja2dyb3VuZCI6eyIkaWQiOiIxNDAwIiwiQ29sb3IiOnsiJHJlZiI6IjEzMjMifX0sIklzVmlzaWJsZSI6dHJ1ZSwiV2lkdGgiOjAuMCwiSGVpZ2h0IjowLjAsIkJvcmRlclN0eWxlIjpudWxsLCJQYXJlbnRTdHlsZSI6bnVsbH0sIkR1cmF0aW9uU3R5bGUiOnsiJGlkIjoiMTQwMSIsIkZvbnRTZXR0aW5ncyI6eyIkaWQiOiIxNDAyIiwiRm9udFNpemUiOjEwLCJGb250TmFtZSI6IkNhbGlicmkiLCJJc0JvbGQiOmZhbHNlLCJJc0l0YWxpYyI6ZmFsc2UsIklzVW5kZXJsaW5lZCI6ZmFsc2UsIlBhcmVudFN0eWxlIjpudWxsfSwiQXV0b1NpemUiOjAsIkZvcmVncm91bmQiOnsiJGlkIjoiMTQwMyIsIkNvbG9yIjp7IiRpZCI6IjE0MDQ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DA1IiwiVG9wIjowLjAsIkxlZnQiOjAuMCwiUmlnaHQiOjAuMCwiQm90dG9tIjowLjB9LCJQYWRkaW5nIjp7IiRpZCI6IjE0MDYiLCJUb3AiOjAuMCwiTGVmdCI6MC4wLCJSaWdodCI6MC4wLCJCb3R0b20iOjAuMH0sIkJhY2tncm91bmQiOnsiJGlkIjoiMTQwNyIsIkNvbG9yIjp7IiRyZWYiOiIxMzIzIn19LCJJc1Zpc2libGUiOnRydWUsIldpZHRoIjowLjAsIkhlaWdodCI6MC4wLCJCb3JkZXJTdHlsZSI6bnVsbCwiUGFyZW50U3R5bGUiOm51bGx9LCJIb3Jpem9udGFsQ29ubmVjdG9yU3R5bGUiOnsiJGlkIjoiMTQwOCIsIkxpbmVDb2xvciI6eyIkaWQiOiIxNDA5IiwiJHR5cGUiOiJOTFJFLkNvbW1vbi5Eb20uU29saWRDb2xvckJydXNoLCBOTFJFLkNvbW1vbiIsIkNvbG9yIjp7IiRpZCI6IjE0MTAiLCJBIjoyNTUsIlIiOjIwNCwiRyI6MjA0LCJCIjoyMDR9fSwiTGluZVdlaWdodCI6MC4wLCJMaW5lVHlwZSI6MCwiUGFyZW50U3R5bGUiOm51bGx9LCJWZXJ0aWNhbENvbm5lY3RvclN0eWxlIjp7IiRpZCI6IjE0MTEiLCJMaW5lQ29sb3IiOnsiJGlkIjoiMTQxMiIsIiR0eXBlIjoiTkxSRS5Db21tb24uRG9tLlNvbGlkQ29sb3JCcnVzaCwgTkxSRS5Db21tb24iLCJDb2xvciI6eyIkaWQiOiIxNDEzIiwiQSI6MjU1LCJSIjoyMDQsIkciOjIwNCwiQiI6MjA0fX0sIkxpbmVXZWlnaHQiOjAuMCwiTGluZVR5cGUiOjAsIlBhcmVudFN0eWxlIjpudWxsfSwiTWFyZ2luIjpudWxsLCJTdGFydERhdGVQb3NpdGlvbiI6NCwiRW5kRGF0ZVBvc2l0aW9uIjo0LCJEYXRlSXNWaXNpYmxlIjp0cnVlLCJUaXRsZVBvc2l0aW9uIjozLCJEdXJhdGlvblBvc2l0aW9uIjo2LCJQZXJjZW50YWdlQ29tcGxldGVkUG9zaXRpb24iOjIsIlNwYWNpbmciOjMsIklzQmVsb3dUaW1lYmFuZCI6dHJ1ZSwiUGVyY2VudGFnZUNvbXBsZXRlU2hhcGVPcGFjaXR5IjozNSwiU2hhcGVTdHlsZSI6eyIkaWQiOiIxNDE0IiwiTWFyZ2luIjp7IiRpZCI6IjE0MTUiLCJUb3AiOjAuMCwiTGVmdCI6NC4wLCJSaWdodCI6NC4wLCJCb3R0b20iOjAuMH0sIlBhZGRpbmciOnsiJGlkIjoiMTQxNiIsIlRvcCI6MC4wLCJMZWZ0IjowLjAsIlJpZ2h0IjowLjAsIkJvdHRvbSI6MC4wfSwiQmFja2dyb3VuZCI6eyIkaWQiOiIxNDE3IiwiQ29sb3IiOnsiJGlkIjoiMTQxOCIsIkEiOjI1NSwiUiI6MCwiRyI6MTE0LCJCIjoxODh9fSwiSXNWaXNpYmxlIjp0cnVlLCJXaWR0aCI6MC4wLCJIZWlnaHQiOjE2LjAsIkJvcmRlclN0eWxlIjp7IiRpZCI6IjE0MTkiLCJMaW5lQ29sb3IiOnsiJGlkIjoiMTQyMCIsIiR0eXBlIjoiTkxSRS5Db21tb24uRG9tLlNvbGlkQ29sb3JCcnVzaCwgTkxSRS5Db21tb24iLCJDb2xvciI6eyIkaWQiOiIxNDIxIiwiQSI6MjU1LCJSIjoyNTUsIkciOjAsIkIiOjB9fSwiTGluZVdlaWdodCI6MC4wLCJMaW5lVHlwZSI6MCwiUGFyZW50U3R5bGUiOm51bGx9LCJQYXJlbnRTdHlsZSI6bnVsbH0sIlRpdGxlU3R5bGUiOnsiJGlkIjoiMTQyMiIsIkZvbnRTZXR0aW5ncyI6eyIkaWQiOiIxNDIzIiwiRm9udFNpemUiOjEwLCJGb250TmFtZSI6IkNhbGlicmkiLCJJc0JvbGQiOnRydWUsIklzSXRhbGljIjpmYWxzZSwiSXNVbmRlcmxpbmVkIjpmYWxzZSwiUGFyZW50U3R5bGUiOm51bGx9LCJBdXRvU2l6ZSI6MCwiRm9yZWdyb3VuZCI6eyIkaWQiOiIxNDI0IiwiQ29sb3IiOnsiJGlkIjoiMTQyNS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xNDI2IiwiVG9wIjowLjAsIkxlZnQiOjAuMCwiUmlnaHQiOjAuMCwiQm90dG9tIjowLjB9LCJQYWRkaW5nIjp7IiRpZCI6IjE0MjciLCJUb3AiOjAuMCwiTGVmdCI6MC4wLCJSaWdodCI6MC4wLCJCb3R0b20iOjAuMH0sIkJhY2tncm91bmQiOnsiJGlkIjoiMTQyOCIsIkNvbG9yIjp7IiRyZWYiOiIxMzIzIn19LCJJc1Zpc2libGUiOnRydWUsIldpZHRoIjowLjAsIkhlaWdodCI6MC4wLCJCb3JkZXJTdHlsZSI6bnVsbCwiUGFyZW50U3R5bGUiOm51bGx9LCJEYXRlU3R5bGUiOnsiJGlkIjoiMTQyOSIsIkZvbnRTZXR0aW5ncyI6eyIkaWQiOiIxNDMwIiwiRm9udFNpemUiOjksIkZvbnROYW1lIjoiQ2FsaWJyaSIsIklzQm9sZCI6ZmFsc2UsIklzSXRhbGljIjpmYWxzZSwiSXNVbmRlcmxpbmVkIjpmYWxzZSwiUGFyZW50U3R5bGUiOm51bGx9LCJBdXRvU2l6ZSI6MCwiRm9yZWdyb3VuZCI6eyIkaWQiOiIxNDMxIiwiQ29sb3IiOnsiJGlkIjoiMTQz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QzMyIsIlRvcCI6MC4wLCJMZWZ0IjowLjAsIlJpZ2h0IjowLjAsIkJvdHRvbSI6MC4wfSwiUGFkZGluZyI6eyIkaWQiOiIxNDM0IiwiVG9wIjowLjAsIkxlZnQiOjAuMCwiUmlnaHQiOjAuMCwiQm90dG9tIjowLjB9LCJCYWNrZ3JvdW5kIjp7IiRpZCI6IjE0MzUiLCJDb2xvciI6eyIkcmVmIjoiMTMyMyJ9fSwiSXNWaXNpYmxlIjp0cnVlLCJXaWR0aCI6MC4wLCJIZWlnaHQiOjAuMCwiQm9yZGVyU3R5bGUiOm51bGwsIlBhcmVudFN0eWxlIjpudWxsfSwiRGF0ZUZvcm1hdCI6eyIkaWQiOiIxNDM2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QzNyIsIkRhdGVQYXJ0SXNWaXNpYmxlIjpmYWxzZSwiVGltZVBhcnRJc1Zpc2libGUiOmZhbHNlfX0sIldlZWtOdW1iZXJpbmciOnsiJGlkIjoiMTQzOCIsIkZvcm1hdCI6MCwiSXNWaXNpYmxlIjpmYWxzZSwiTGFzdEtub3duVmlzaWJpbGl0eVN0YXRlIjpmYWxzZX0sIklzVmlzaWJsZSI6dHJ1ZSwiUGFyZW50U3R5bGUiOm51bGwsIl9leHBsaWNpdGx5U2V0Ijp7IiRpZCI6IjE0Mz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0NDAiLCJHcmlkbGluZVN0eWxlIjp7IiRpZCI6IjE0NDEiLCJMaW5lQ29sb3IiOnsiJGlkIjoiMTQ0MiIsIiR0eXBlIjoiTkxSRS5Db21tb24uRG9tLlNvbGlkQ29sb3JCcnVzaCwgTkxSRS5Db21tb24iLCJDb2xvciI6eyIkaWQiOiIxNDQzIiwiQSI6MzgsIlIiOjU1LCJHIjo1MywiQiI6Njl9fSwiTGluZVdlaWdodCI6MS4wLCJMaW5lVHlwZSI6MCwiUGFyZW50U3R5bGUiOm51bGx9LCJNYXJnaW4iOnsiJGlkIjoiMTQ0NCIsIlRvcCI6MC4wLCJMZWZ0IjowLjAsIlJpZ2h0IjowLjAsIkJvdHRvbSI6MC4wfSwiUGFkZGluZyI6eyIkaWQiOiIxNDQ1IiwiVG9wIjowLjAsIkxlZnQiOjAuMCwiUmlnaHQiOjAuMCwiQm90dG9tIjowLjB9LCJCYWNrZ3JvdW5kIjpudWxsLCJJc1Zpc2libGUiOnRydWUsIldpZHRoIjowLjAsIkhlaWdodCI6MC4wLCJCb3JkZXJTdHlsZSI6eyIkaWQiOiIxNDQ2IiwiTGluZUNvbG9yIjpudWxsLCJMaW5lV2VpZ2h0IjowLjAsIkxpbmVUeXBlIjowLCJQYXJlbnRTdHlsZSI6bnVsbH0sIlBhcmVudFN0eWxlIjpudWxsfSwiQWN0aXZpdHlMaW5lUGFuZWxTdHlsZSI6eyIkaWQiOiIxNDQ3IiwiQWN0aXZpdHlMaW5lU3R5bGUiOnsiJGlkIjoiMTQ0OCIsIkxpbmVDb2xvciI6eyIkaWQiOiIxNDQ5IiwiJHR5cGUiOiJOTFJFLkNvbW1vbi5Eb20uU29saWRDb2xvckJydXNoLCBOTFJFLkNvbW1vbiIsIkNvbG9yIjp7IiRpZCI6IjE0NTAiLCJBIjozOCwiUiI6MTMyLCJHIjoxNzIsIkIiOjE4Mn19LCJMaW5lV2VpZ2h0IjoxLjAsIkxpbmVUeXBlIjowLCJQYXJlbnRTdHlsZSI6bnVsbH0sIk1hcmdpbiI6eyIkaWQiOiIxNDUxIiwiVG9wIjowLjAsIkxlZnQiOjAuMCwiUmlnaHQiOjAuMCwiQm90dG9tIjowLjB9LCJQYWRkaW5nIjp7IiRpZCI6IjE0NTIiLCJUb3AiOjAuMCwiTGVmdCI6MC4wLCJSaWdodCI6MC4wLCJCb3R0b20iOjAuMH0sIkJhY2tncm91bmQiOm51bGwsIklzVmlzaWJsZSI6dHJ1ZSwiV2lkdGgiOjAuMCwiSGVpZ2h0IjowLjAsIkJvcmRlclN0eWxlIjp7IiRpZCI6IjE0NTMiLCJMaW5lQ29sb3IiOm51bGwsIkxpbmVXZWlnaHQiOjAuMCwiTGluZVR5cGUiOjAsIlBhcmVudFN0eWxlIjpudWxsfSwiUGFyZW50U3R5bGUiOm51bGx9LCJTaG93RWxhcHNlZFRpbWVHcmFkaWVudFN0eWxlIjpmYWxzZSwiVGltZWJhbmRSZXNlcnZlZExlZnRBcmVhU3R5bGUiOnsiJGlkIjoiMTQ1NCIsIkFjdGl2aXR5SGVhZGVyV2lkdGgiOjcxLjU3NDQzNjAxNDE2Mjg3LCJJc1NldCI6dHJ1ZX0sIkRlZmF1bHRTd2ltbGFuZVN0eWxlIjpudWxsfSwiU2NhbGUiOm51bGwsIlNjYWxlVjIiOnsiJGlkIjoiMTQ1NSIsIlN0YXJ0RGF0ZSI6IjIwMjItMDYtMDFUMDA6MDA6MDAiLCJFbmREYXRlIjoiMjAyMy0wNi0zMFQyMzo1OTowMCIsIkF1dG9EYXRlUmFuZ2UiOmZhbHNlLCJXb3JraW5nRGF5cyI6MzEsIkZpc2NhbFllYXIiOnsiJGlkIjoiMTQ1NiIsIlN0YXJ0TW9udGgiOjEsIlVzZVN0YXJ0aW5nWWVhckZvck51bWJlcmluZyI6dHJ1ZSwiU2hvd0Zpc2NhbFllYXJMYWJlbCI6dHJ1ZX0sIlRvZGF5TWFya2VyVGV4dCI6IlRvZGF5IiwiQXV0b1NjYWxlVHlwZSI6ZmFsc2UsIlRpbWViYW5kU2NhbGVzIjp7IiRpZCI6IjE0NTciLCJUb3BTY2FsZUxheWVyIjp7IiRpZCI6IjE0NTgiLCJGb3JtYXQiOiJNTU0iLCJUeXBlIjo0fSwiTWlkZGxlU2NhbGVMYXllciI6eyIkaWQiOiIxNDU5IiwiRm9ybWF0IjoiTU1NIiwiVHlwZSI6Mn0sIkJvdHRvbVNjYWxlTGF5ZXIiOnsiJGlkIjoiMTQ2MCIsIkZvcm1hdCI6bnVsbCwiVHlwZSI6MH19fSwiTWlsZXN0b25lcyI6W10sIlRhc2tzIjpbXSwiU3dpbWxhbmVzIjpbXSwiTXNQcm9qZWN0SXRlbXNUcmVlIjp7IiRpZCI6IjE0NjEiLCJSb290Ijp7IkltcG9ydElkIjpudWxsLCJJc0ltcG9ydGVkIjpmYWxzZSwiQ2hpbGRyZW4iOltdfX0sIk1ldGFkYXRhIjp7IiRpZCI6IjE0NjIiLCJSZWNlbnRDb2xvcnNDb2xsZWN0aW9uIjoiW10iLCJTb3VyY2VUZW1wbGF0ZSI6IntcIiRpZFwiOlwiMVwiLFwiSWRcIjpcImNjMjZmODYzLTI3Y2UtNDgwZS1hNTg5LWIzZjEyZjJkNmViMFwiLFwiQ3VsdHVyZUluZm9OYW1lXCI6XCJlbi1VU1wiLFwiVmVyc2lvblwiOntcIiRpZFwiOlwiMlwiLFwiVGVtcGxhdGVEb21WZXJzaW9uXCI6XCIxLjIuMFwifSxcIkVmZmVjdFwiOjEsXCJTdHlsZVwiOntcIiRpZFwiOlwiM1wiLFwiVGltZWJhbmRTdHlsZVwiOntcIiRpZFwiOlwiNFwiLFwiU2NhbGVNYXJraW5nXCI6MSxcIlNoYXBlXCI6MTAsXCJTaGFwZVN0eWxlXCI6e1wiJGlkXCI6XCI1XCIsXCJNYXJnaW5cIjp7XCIkaWRcIjpcIjZcIixcIlRvcFwiOjAuMCxcIkxlZnRcIjoxMC4wLFwiUmlnaHRcIjoxMC4wLFwiQm90dG9tXCI6MC4wfSxcIlBhZGRpbmdcIjp7XCIkaWRcIjpcIjdcIixcIlRvcFwiOjMuMCxcIkxlZnRcIjowLjAsXCJSaWdodFwiOjAuMCxcIkJvdHRvbVwiOjMuMH0sXCJCYWNrZ3JvdW5kXCI6e1wiJGlkXCI6XCI4XCIsXCJDb2xvclwiOntcIiRpZFwiOlwiOVwiLFwiQVwiOjI1NSxcIlJcIjo2OCxcIkdcIjo4NCxcIkJcIjoxMDZ9fSxcIklzVmlzaWJsZVwiOnRydWUsXCJXaWR0aFwiOjg1OC4wLFwiSGVpZ2h0XCI6MjAuMCxcIkJvcmRlclN0eWxlXCI6e1wiJGlkXCI6XCIxMFwiLFwiTGluZUNvbG9yXCI6e1wiJGlkXCI6XCIxMVwiLFwiJHR5cGVcIjpcIk5MUkUuQ29tbW9uLkRvbS5Tb2xpZENvbG9yQnJ1c2gsIE5MUkUuQ29tbW9uXCIsXCJDb2xvclwiOntcIiRpZFwiOlwiMTJcIixcIkFcIjoyNTUsXCJSXCI6MjU1LFwiR1wiOjAsXCJCXCI6MH19LFwiTGluZVdlaWdodFwiOjAuMCxcIkxpbmVUeXBlXCI6MH19LFwiTWlkZGxlVGllclNoYXBlU3R5bGVcIjp7XCIkaWRcIjpcIjEzXCIsXCJNYXJnaW5cIjp7XCIkaWRcIjpcIjE0XCIsXCJUb3BcIjowLjAsXCJMZWZ0XCI6MTAuMCxcIlJpZ2h0XCI6MTAuMCxcIkJvdHRvbVwiOjAuMH0sXCJQYWRkaW5nXCI6e1wiJGlkXCI6XCIxNVwiLFwiVG9wXCI6My4wLFwiTGVmdFwiOjAuMCxcIlJpZ2h0XCI6MC4wLFwiQm90dG9tXCI6My4wfSxcIkJhY2tncm91bmRcIjp7XCIkaWRcIjpcIjE2XCIsXCJDb2xvclwiOntcIiRpZFwiOlwiMTdcIixcIkFcIjoyNTUsXCJSXCI6NjgsXCJHXCI6ODQsXCJCXCI6MTA2fX0sXCJJc1Zpc2libGVcIjp0cnVlLFwiV2lkdGhcIjo4NTguMCxcIkhlaWdodFwiOjIwLjAsXCJCb3JkZXJTdHlsZVwiOntcIiRpZFwiOlwiMThcIixcIkxpbmVDb2xvclwiOntcIiRpZFwiOlwiMTlcIixcIiR0eXBlXCI6XCJOTFJFLkNvbW1vbi5Eb20uU29saWRDb2xvckJydXNoLCBOTFJFLkNvbW1vblwiLFwiQ29sb3JcIjp7XCIkaWRcIjpcIjIwXCIsXCJBXCI6MjU1LFwiUlwiOjI1NSxcIkdcIjowLFwiQlwiOjB9fSxcIkxpbmVXZWlnaHRcIjowLjAsXCJMaW5lVHlwZVwiOjB9fSxcIkJvdHRvbVRpZXJTaGFwZVN0eWxlXCI6e1wiJGlkXCI6XCIyMVwiLFwiTWFyZ2luXCI6e1wiJGlkXCI6XCIyMlwiLFwiVG9wXCI6MC4wLFwiTGVmdFwiOjEwLjAsXCJSaWdodFwiOjEwLjAsXCJCb3R0b21cIjowLjB9LFwiUGFkZGluZ1wiOntcIiRpZFwiOlwiMjNcIixcIlRvcFwiOjMuMCxcIkxlZnRcIjowLjAsXCJSaWdodFwiOjAuMCxcIkJvdHRvbVwiOjMuMH0sXCJCYWNrZ3JvdW5kXCI6e1wiJGlkXCI6XCIyNFwiLFwiQ29sb3JcIjp7XCIkaWRcIjpcIjI1XCIsXCJBXCI6MjU1LFwiUlwiOjY4LFwiR1wiOjg0LFwiQlwiOjEwNn19LFwiSXNWaXNpYmxlXCI6dHJ1ZSxcIldpZHRoXCI6ODU4LjAsXCJIZWlnaHRcIjoyMC4wLFwiQm9yZGVyU3R5bGVcIjp7XCIkaWRcIjpcIjI2XCIsXCJMaW5lQ29sb3JcIjp7XCIkaWRcIjpcIjI3XCIsXCIkdHlwZVwiOlwiTkxSRS5Db21tb24uRG9tLlNvbGlkQ29sb3JCcnVzaCwgTkxSRS5Db21tb25cIixcIkNvbG9yXCI6e1wiJGlkXCI6XCIyOFwiLFwiQVwiOjI1NSxcIlJcIjoyNTUsXCJHXCI6MCxcIkJcIjowfX0sXCJMaW5lV2VpZ2h0XCI6MC4wLFwiTGluZVR5cGVcIjowfX0sXCJSaWdodEVuZENhcHNTdHlsZVwiOntcIiRpZFwiOlwiMjlcIixcIkZvbnRTZXR0aW5nc1wiOntcIiRpZFwiOlwiMzBcIixcIkZvbnRTaXplXCI6MTgsXCJGb250TmFtZVwiOlwiQ2FsaWJyaVwiLFwiSXNCb2xkXCI6dHJ1ZSxcIklzSXRhbGljXCI6ZmFsc2UsXCJJc1VuZGVybGluZWRcIjpmYWxzZX0sXCJBdXRvU2l6ZVwiOjAsXCJGb3JlZ3JvdW5kXCI6e1wiJGlkXCI6XCIzMVwiLFwiQ29sb3JcIjp7XCIkaWRcIjpcIjMy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MzXCIsXCJUb3BcIjowLjAsXCJMZWZ0XCI6MC4wLFwiUmlnaHRcIjoyMC4wLFwiQm90dG9tXCI6MC4wfSxcIlBhZGRpbmdcIjp7XCIkaWRcIjpcIjM0XCIsXCJUb3BcIjowLjAsXCJMZWZ0XCI6MC4wLFwiUmlnaHRcIjowLjAsXCJCb3R0b21cIjowLjB9LFwiQmFja2dyb3VuZFwiOntcIiRpZFwiOlwiMzVcIixcIkNvbG9yXCI6e1wiJGlkXCI6XCIzNlwiLFwiQVwiOjAsXCJSXCI6MCxcIkdcIjowLFwiQlwiOjB9fSxcIklzVmlzaWJsZVwiOnRydWUsXCJXaWR0aFwiOjAuMCxcIkhlaWdodFwiOjAuMCxcIkJvcmRlclN0eWxlXCI6bnVsbH0sXCJMZWZ0RW5kQ2Fwc1N0eWxlXCI6e1wiJGlkXCI6XCIzN1wiLFwiRm9udFNldHRpbmdzXCI6e1wiJGlkXCI6XCIzOFwiLFwiRm9udFNpemVcIjoxOCxcIkZvbnROYW1lXCI6XCJDYWxpYnJpXCIsXCJJc0JvbGRcIjp0cnVlLFwiSXNJdGFsaWNcIjpmYWxzZSxcIklzVW5kZXJsaW5lZFwiOmZhbHNlfSxcIkF1dG9TaXplXCI6MCxcIkZvcmVncm91bmRcIjp7XCIkaWRcIjpcIjM5XCIsXCJDb2xvclwiOntcIiRpZFwiOlwiNDB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NDFcIixcIlRvcFwiOjAuMCxcIkxlZnRcIjoyMC4wLFwiUmlnaHRcIjowLjAsXCJCb3R0b21cIjowLjB9LFwiUGFkZGluZ1wiOntcIiRpZFwiOlwiNDJcIixcIlRvcFwiOjAuMCxcIkxlZnRcIjowLjAsXCJSaWdodFwiOjAuMCxcIkJvdHRvbVwiOjAuMH0sXCJCYWNrZ3JvdW5kXCI6e1wiJGlkXCI6XCI0M1wiLFwiQ29sb3JcIjp7XCIkcmVmXCI6XCIzNlwifX0sXCJJc1Zpc2libGVcIjpmYWxzZSxcIldpZHRoXCI6MC4wLFwiSGVpZ2h0XCI6MC4wLFwiQm9yZGVyU3R5bGVcIjpudWxsfSxcIlRvZGF5VGV4dFN0eWxlXCI6e1wiJGlkXCI6XCI0NFwiLFwiRm9udFNldHRpbmdzXCI6e1wiJGlkXCI6XCI0NVwiLFwiRm9udFNpemVcIjoxMixcIkZvbnROYW1lXCI6XCJDYWxpYnJpXCIsXCJJc0JvbGRcIjpmYWxzZSxcIklzSXRhbGljXCI6ZmFsc2UsXCJJc1VuZGVybGluZWRcIjpmYWxzZX0sXCJBdXRvU2l6ZVwiOjAsXCJGb3JlZ3JvdW5kXCI6e1wiJGlkXCI6XCI0NlwiLFwiQ29sb3JcIjp7XCIkaWRcIjpcIjQ3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Q4XCIsXCJUb3BcIjowLjAsXCJMZWZ0XCI6MC4wLFwiUmlnaHRcIjowLjAsXCJCb3R0b21cIjowLjB9LFwiUGFkZGluZ1wiOntcIiRpZFwiOlwiNDlcIixcIlRvcFwiOjAuMCxcIkxlZnRcIjowLjAsXCJSaWdodFwiOjAuMCxcIkJvdHRvbVwiOjAuMH0sXCJCYWNrZ3JvdW5kXCI6e1wiJGlkXCI6XCI1MFwiLFwiQ29sb3JcIjp7XCIkcmVmXCI6XCIzNlwifX0sXCJJc1Zpc2libGVcIjp0cnVlLFwiV2lkdGhcIjowLjAsXCJIZWlnaHRcIjowLjAsXCJCb3JkZXJTdHlsZVwiOm51bGx9LFwiVG9kYXlNYXJrZXJTdHlsZVwiOntcIiRpZFwiOlwiNTFcIixcIk1hcmdpblwiOntcIiRpZFwiOlwiNTJcIixcIlRvcFwiOjAuMCxcIkxlZnRcIjowLjAsXCJSaWdodFwiOjAuMCxcIkJvdHRvbVwiOjAuMH0sXCJQYWRkaW5nXCI6e1wiJGlkXCI6XCI1M1wiLFwiVG9wXCI6MC4wLFwiTGVmdFwiOjAuMCxcIlJpZ2h0XCI6MC4wLFwiQm90dG9tXCI6MC4wfSxcIkJhY2tncm91bmRcIjp7XCIkaWRcIjpcIjU0XCIsXCJDb2xvclwiOntcIiRpZFwiOlwiNTVcIixcIkFcIjoyNTUsXCJSXCI6MjU1LFwiR1wiOjAsXCJCXCI6MH19LFwiSXNWaXNpYmxlXCI6dHJ1ZSxcIldpZHRoXCI6MC4wLFwiSGVpZ2h0XCI6MC4wLFwiQm9yZGVyU3R5bGVcIjpudWxsfSxcIlNjYWxlU3R5bGVcIjp7XCIkaWRcIjpcIjU2XCIsXCJTaG93U2VnbWVudFNlcGFyYXRvcnNcIjpmYWxzZSxcIlNlZ21lbnRTZXBhcmF0b3JPcGFjaXR5XCI6MzAsXCJTaGFwZVwiOjMsXCJIYXNCZWVuVmlzaWJsZUJlZm9yZVwiOnRydWUsXCJGb250U2V0dGluZ3NcIjp7XCIkaWRcIjpcIjU3XCIsXCJGb250U2l6ZVwiOjEyLFwiRm9udE5hbWVcIjpcIkNhbGlicmlcIixcIklzQm9sZFwiOmZhbHNlLFwiSXNJdGFsaWNcIjpmYWxzZSxcIklzVW5kZXJsaW5lZFwiOmZhbHNlfSxcIkF1dG9TaXplXCI6MCxcIkZvcmVncm91bmRcIjp7XCIkaWRcIjpcIjU4XCIsXCJDb2xvclwiOntcIiRpZFwiOlwiNTl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BcIixcIlRvcFwiOjAuMCxcIkxlZnRcIjo1LjAsXCJSaWdodFwiOjAuMCxcIkJvdHRvbVwiOjAuMH0sXCJQYWRkaW5nXCI6e1wiJGlkXCI6XCI2MVwiLFwiVG9wXCI6MC4wLFwiTGVmdFwiOjAuMCxcIlJpZ2h0XCI6MC4wLFwiQm90dG9tXCI6MC4wfSxcIkJhY2tncm91bmRcIjp7XCIkaWRcIjpcIjYyXCIsXCJDb2xvclwiOntcIiRyZWZcIjpcIjM2XCJ9fSxcIklzVmlzaWJsZVwiOnRydWUsXCJXaWR0aFwiOjAuMCxcIkhlaWdodFwiOjAuMCxcIkJvcmRlclN0eWxlXCI6bnVsbH0sXCJNaWRkbGVUaWVyU2NhbGVTdHlsZVwiOntcIiRpZFwiOlwiNjNcIixcIlNob3dTZWdtZW50U2VwYXJhdG9yc1wiOmZhbHNlLFwiU2VnbWVudFNlcGFyYXRvck9wYWNpdHlcIjozMCxcIlNoYXBlXCI6MyxcIkhhc0JlZW5WaXNpYmxlQmVmb3JlXCI6ZmFsc2UsXCJGb250U2V0dGluZ3NcIjp7XCIkaWRcIjpcIjY0XCIsXCJGb250U2l6ZVwiOjEyLFwiRm9udE5hbWVcIjpcIkNhbGlicmlcIixcIklzQm9sZFwiOmZhbHNlLFwiSXNJdGFsaWNcIjpmYWxzZSxcIklzVW5kZXJsaW5lZFwiOmZhbHNlfSxcIkF1dG9TaXplXCI6MCxcIkZvcmVncm91bmRcIjp7XCIkaWRcIjpcIjY1XCIsXCJDb2xvclwiOntcIiRpZFwiOlwiNjZ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dcIixcIlRvcFwiOjAuMCxcIkxlZnRcIjo1LjAsXCJSaWdodFwiOjAuMCxcIkJvdHRvbVwiOjAuMH0sXCJQYWRkaW5nXCI6e1wiJGlkXCI6XCI2OFwiLFwiVG9wXCI6MC4wLFwiTGVmdFwiOjAuMCxcIlJpZ2h0XCI6MC4wLFwiQm90dG9tXCI6MC4wfSxcIkJhY2tncm91bmRcIjp7XCIkaWRcIjpcIjY5XCIsXCJDb2xvclwiOntcIiRpZFwiOlwiNzBcIixcIkFcIjowLFwiUlwiOjAsXCJHXCI6MCxcIkJcIjowfX0sXCJJc1Zpc2libGVcIjpmYWxzZSxcIldpZHRoXCI6MC4wLFwiSGVpZ2h0XCI6MC4wLFwiQm9yZGVyU3R5bGVcIjpudWxsfSxcIkJvdHRvbVRpZXJTY2FsZVN0eWxlXCI6e1wiJGlkXCI6XCI3MVwiLFwiU2hvd1NlZ21lbnRTZXBhcmF0b3JzXCI6ZmFsc2UsXCJTZWdtZW50U2VwYXJhdG9yT3BhY2l0eVwiOjMwLFwiU2hhcGVcIjozLFwiSGFzQmVlblZpc2libGVCZWZvcmVcIjpmYWxzZSxcIkZvbnRTZXR0aW5nc1wiOntcIiRpZFwiOlwiNzJcIixcIkZvbnRTaXplXCI6MTIsXCJGb250TmFtZVwiOlwiQ2FsaWJyaVwiLFwiSXNCb2xkXCI6ZmFsc2UsXCJJc0l0YWxpY1wiOmZhbHNlLFwiSXNVbmRlcmxpbmVkXCI6ZmFsc2V9LFwiQXV0b1NpemVcIjowLFwiRm9yZWdyb3VuZFwiOntcIiRpZFwiOlwiNzNcIixcIkNvbG9yXCI6e1wiJGlkXCI6XCI3NF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3NVwiLFwiVG9wXCI6MC4wLFwiTGVmdFwiOjUuMCxcIlJpZ2h0XCI6MC4wLFwiQm90dG9tXCI6MC4wfSxcIlBhZGRpbmdcIjp7XCIkaWRcIjpcIjc2XCIsXCJUb3BcIjowLjAsXCJMZWZ0XCI6MC4wLFwiUmlnaHRcIjowLjAsXCJCb3R0b21cIjowLjB9LFwiQmFja2dyb3VuZFwiOntcIiRpZFwiOlwiNzdcIixcIkNvbG9yXCI6e1wiJGlkXCI6XCI3OFwiLFwiQVwiOjAsXCJSXCI6MCxcIkdcIjowLFwiQlwiOjB9fSxcIklzVmlzaWJsZVwiOmZhbHNlLFwiV2lkdGhcIjowLjAsXCJIZWlnaHRcIjowLjAsXCJCb3JkZXJTdHlsZVwiOm51bGx9LFwiU2luZ2xlU2NhbGVTaGFwZVN0eWxlXCI6bnVsbCxcIkVsYXBzZWRUaW1lQmFja2dyb3VuZFwiOntcIiRpZFwiOlwiNzlcIixcIkNvbG9yXCI6e1wiJGlkXCI6XCI4MFwiLFwiQVwiOjE5MSxcIlJcIjoyNTUsXCJHXCI6MCxcIkJcIjowfX0sXCJBcHBlbmRZZWFyT25ZZWFyQ2hhbmdlXCI6ZmFsc2UsXCJFbGFwc2VkVGltZUZvcm1hdFwiOjIsXCJUb2RheU1hcmtlclBvc2l0aW9uXCI6MyxcIlF1aWNrUG9zaXRpb25cIjoyLFwiQWJzb2x1dGVQb3NpdGlvblwiOjQwNS4wLFwiTWFyZ2luXCI6e1wiJGlkXCI6XCI4MVwiLFwiVG9wXCI6MC4wLFwiTGVmdFwiOjEwLjAsXCJSaWdodFwiOjEwLjAsXCJCb3R0b21cIjowLjB9LFwiUGFkZGluZ1wiOntcIiRpZFwiOlwiODJcIixcIlRvcFwiOjAuMCxcIkxlZnRcIjowLjAsXCJSaWdodFwiOjAuMCxcIkJvdHRvbVwiOjAuMH0sXCJCYWNrZ3JvdW5kXCI6e1wiJGlkXCI6XCI4M1wiLFwiQ29sb3JcIjp7XCIkaWRcIjpcIjg0XCIsXCJBXCI6MjU1LFwiUlwiOjQ3LFwiR1wiOjU0LFwiQlwiOjE1M319LFwiSXNWaXNpYmxlXCI6dHJ1ZSxcIldpZHRoXCI6MC4wLFwiSGVpZ2h0XCI6MC4wLFwiQm9yZGVyU3R5bGVcIjpudWxsfSxcIkRlZmF1bHRNaWxlc3RvbmVTdHlsZVwiOntcIiRpZFwiOlwiODVcIixcIlNoYXBlXCI6MixcIkNvbm5lY3Rvck1hcmdpblwiOntcIiRpZFwiOlwiODZcIixcIlRvcFwiOjAuMCxcIkxlZnRcIjoyLjAsXCJSaWdodFwiOjIuMCxcIkJvdHRvbVwiOjAuMH0sXCJDb25uZWN0b3JTdHlsZVwiOntcIiRpZFwiOlwiODdcIixcIkxpbmVDb2xvclwiOntcIiRpZFwiOlwiODhcIixcIiR0eXBlXCI6XCJOTFJFLkNvbW1vbi5Eb20uU29saWRDb2xvckJydXNoLCBOTFJFLkNvbW1vblwiLFwiQ29sb3JcIjp7XCIkaWRcIjpcIjg5XCIsXCJBXCI6MTI3LFwiUlwiOjc5LFwiR1wiOjEyOSxcIkJcIjoxODl9fSxcIkxpbmVXZWlnaHRcIjoxLjAsXCJMaW5lVHlwZVwiOjB9LFwiSXNCZWxvd1RpbWViYW5kXCI6ZmFsc2UsXCJIaWRlRGF0ZVwiOmZhbHNlLFwiU2hhcGVTaXplXCI6MSxcIlNwYWNpbmdcIjoyLjAsXCJQYWRkaW5nXCI6e1wiJGlkXCI6XCI5MFwiLFwiVG9wXCI6Ny4wLFwiTGVmdFwiOjMuMCxcIlJpZ2h0XCI6MC4wLFwiQm90dG9tXCI6Mi4wfSxcIlBvc2l0aW9uXCI6bnVsbCxcIlBvc2l0aW9uT25UYXNrXCI6MCxcIlNoYXBlU3R5bGVcIjp7XCIkaWRcIjpcIjkxXCIsXCJNYXJnaW5cIjp7XCIkaWRcIjpcIjkyXCIsXCJUb3BcIjowLjAsXCJMZWZ0XCI6MC4wLFwiUmlnaHRcIjowLjAsXCJCb3R0b21cIjowLjB9LFwiUGFkZGluZ1wiOntcIiRpZFwiOlwiOTNcIixcIlRvcFwiOjAuMCxcIkxlZnRcIjowLjAsXCJSaWdodFwiOjAuMCxcIkJvdHRvbVwiOjAuMH0sXCJCYWNrZ3JvdW5kXCI6e1wiJGlkXCI6XCI5NFwiLFwiQ29sb3JcIjp7XCIkaWRcIjpcIjk1XCIsXCJBXCI6MjU1LFwiUlwiOjAsXCJHXCI6MTE0LFwiQlwiOjE4OH19LFwiSXNWaXNpYmxlXCI6dHJ1ZSxcIldpZHRoXCI6MTMuMCxcIkhlaWdodFwiOjEzLjAsXCJCb3JkZXJTdHlsZVwiOntcIiRpZFwiOlwiOTZcIixcIkxpbmVDb2xvclwiOntcIiRpZFwiOlwiOTdcIixcIiR0eXBlXCI6XCJOTFJFLkNvbW1vbi5Eb20uU29saWRDb2xvckJydXNoLCBOTFJFLkNvbW1vblwiLFwiQ29sb3JcIjp7XCIkaWRcIjpcIjk4XCIsXCJBXCI6MjU1LFwiUlwiOjI1NSxcIkdcIjowLFwiQlwiOjB9fSxcIkxpbmVXZWlnaHRcIjowLjAsXCJMaW5lVHlwZVwiOjB9fSxcIlRpdGxlU3R5bGVcIjp7XCIkaWRcIjpcIjk5XCIsXCJGb250U2V0dGluZ3NcIjp7XCIkaWRcIjpcIjEwMFwiLFwiRm9udFNpemVcIjoxMSxcIkZvbnROYW1lXCI6XCJDYWxpYnJpXCIsXCJJc0JvbGRcIjp0cnVlLFwiSXNJdGFsaWNcIjpmYWxzZSxcIklzVW5kZXJsaW5lZFwiOmZhbHNlfSxcIkF1dG9TaXplXCI6MCxcIkZvcmVncm91bmRcIjp7XCIkaWRcIjpcIjEwMVwiLFwiQ29sb3JcIjp7XCIkaWRcIjpcIjEwMl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xMDNcIixcIlRvcFwiOjAuMCxcIkxlZnRcIjowLjAsXCJSaWdodFwiOjAuMCxcIkJvdHRvbVwiOjAuMH0sXCJQYWRkaW5nXCI6e1wiJGlkXCI6XCIxMDRcIixcIlRvcFwiOjAuMCxcIkxlZnRcIjowLjAsXCJSaWdodFwiOjAuMCxcIkJvdHRvbVwiOjAuMH0sXCJCYWNrZ3JvdW5kXCI6e1wiJGlkXCI6XCIxMDVcIixcIkNvbG9yXCI6e1wiJHJlZlwiOlwiMzZcIn19LFwiSXNWaXNpYmxlXCI6dHJ1ZSxcIldpZHRoXCI6MC4wLFwiSGVpZ2h0XCI6MC4wLFwiQm9yZGVyU3R5bGVcIjpudWxsfSxcIkRhdGVTdHlsZVwiOntcIiRpZFwiOlwiMTA2XCIsXCJGb250U2V0dGluZ3NcIjp7XCIkaWRcIjpcIjEwN1wiLFwiRm9udFNpemVcIjoxMCxcIkZvbnROYW1lXCI6XCJDYWxpYnJpXCIsXCJJc0JvbGRcIjpmYWxzZSxcIklzSXRhbGljXCI6ZmFsc2UsXCJJc1VuZGVybGluZWRcIjpmYWxzZX0sXCJBdXRvU2l6ZVwiOjAsXCJGb3JlZ3JvdW5kXCI6e1wiJGlkXCI6XCIxMDhcIixcIkNvbG9yXCI6e1wiJGlkXCI6XCIxMDl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ExMFwiLFwiVG9wXCI6MC4wLFwiTGVmdFwiOjAuMCxcIlJpZ2h0XCI6MC4wLFwiQm90dG9tXCI6MC4wfSxcIlBhZGRpbmdcIjp7XCIkaWRcIjpcIjExMVwiLFwiVG9wXCI6MC4wLFwiTGVmdFwiOjAuMCxcIlJpZ2h0XCI6MC4wLFwiQm90dG9tXCI6MC4wfSxcIkJhY2tncm91bmRcIjp7XCIkaWRcIjpcIjExMlwiLFwiQ29sb3JcIjp7XCIkcmVmXCI6XCIzNlwifX0sXCJJc1Zpc2libGVcIjp0cnVlLFwiV2lkdGhcIjowLjAsXCJIZWlnaHRcIjowLjAsXCJCb3JkZXJTdHlsZVwiOm51bGx9LFwiRGF0ZUZvcm1hdFwiOntcIiRpZFwiOlwiMTEz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kRlZmF1bHRUYXNrU3R5bGVcIjp7XCIkaWRcIjpcIjExNFwiLFwiU2hhcGVcIjoxLFwiU2hhcGVUaGlja25lc3NcIjowLFwiRHVyYXRpb25Gb3JtYXRcIjowLFwiUGVyY2VudGFnZUNvbXBsZXRlU3R5bGVcIjp7XCIkaWRcIjpcIjExNVwiLFwiRm9udFNldHRpbmdzXCI6e1wiJGlkXCI6XCIxMTZcIixcIkZvbnRTaXplXCI6MTAsXCJGb250TmFtZVwiOlwiQ2FsaWJyaVwiLFwiSXNCb2xkXCI6ZmFsc2UsXCJJc0l0YWxpY1wiOmZhbHNlLFwiSXNVbmRlcmxpbmVkXCI6ZmFsc2V9LFwiQXV0b1NpemVcIjowLFwiRm9yZWdyb3VuZFwiOntcIiRpZFwiOlwiMTE3XCIsXCJDb2xvclwiOntcIiRpZFwiOlwiMTE4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E5XCIsXCJUb3BcIjowLjAsXCJMZWZ0XCI6MC4wLFwiUmlnaHRcIjowLjAsXCJCb3R0b21cIjowLjB9LFwiUGFkZGluZ1wiOntcIiRpZFwiOlwiMTIwXCIsXCJUb3BcIjowLjAsXCJMZWZ0XCI6MC4wLFwiUmlnaHRcIjowLjAsXCJCb3R0b21cIjowLjB9LFwiQmFja2dyb3VuZFwiOntcIiRpZFwiOlwiMTIxXCIsXCJDb2xvclwiOntcIiRyZWZcIjpcIjM2XCJ9fSxcIklzVmlzaWJsZVwiOnRydWUsXCJXaWR0aFwiOjAuMCxcIkhlaWdodFwiOjAuMCxcIkJvcmRlclN0eWxlXCI6bnVsbH0sXCJEdXJhdGlvblN0eWxlXCI6e1wiJGlkXCI6XCIxMjJcIixcIkZvbnRTZXR0aW5nc1wiOntcIiRpZFwiOlwiMTIzXCIsXCJGb250U2l6ZVwiOjEwLFwiRm9udE5hbWVcIjpcIkNhbGlicmlcIixcIklzQm9sZFwiOmZhbHNlLFwiSXNJdGFsaWNcIjpmYWxzZSxcIklzVW5kZXJsaW5lZFwiOmZhbHNlfSxcIkF1dG9TaXplXCI6MCxcIkZvcmVncm91bmRcIjp7XCIkaWRcIjpcIjEyNFwiLFwiQ29sb3JcIjp7XCIkaWRcIjpcIjEyNV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yNlwiLFwiVG9wXCI6MC4wLFwiTGVmdFwiOjAuMCxcIlJpZ2h0XCI6MC4wLFwiQm90dG9tXCI6MC4wfSxcIlBhZGRpbmdcIjp7XCIkaWRcIjpcIjEyN1wiLFwiVG9wXCI6MC4wLFwiTGVmdFwiOjAuMCxcIlJpZ2h0XCI6MC4wLFwiQm90dG9tXCI6MC4wfSxcIkJhY2tncm91bmRcIjp7XCIkaWRcIjpcIjEyOFwiLFwiQ29sb3JcIjp7XCIkcmVmXCI6XCIzNlwifX0sXCJJc1Zpc2libGVcIjp0cnVlLFwiV2lkdGhcIjowLjAsXCJIZWlnaHRcIjowLjAsXCJCb3JkZXJTdHlsZVwiOm51bGx9LFwiSG9yaXpvbnRhbENvbm5lY3RvclN0eWxlXCI6e1wiJGlkXCI6XCIxMjlcIixcIkxpbmVDb2xvclwiOntcIiRpZFwiOlwiMTMwXCIsXCIkdHlwZVwiOlwiTkxSRS5Db21tb24uRG9tLlNvbGlkQ29sb3JCcnVzaCwgTkxSRS5Db21tb25cIixcIkNvbG9yXCI6e1wiJGlkXCI6XCIxMzFcIixcIkFcIjoyNTUsXCJSXCI6MjA0LFwiR1wiOjIwNCxcIkJcIjoyMDR9fSxcIkxpbmVXZWlnaHRcIjoxLjAsXCJMaW5lVHlwZVwiOjB9LFwiVmVydGljYWxDb25uZWN0b3JTdHlsZVwiOntcIiRpZFwiOlwiMTMyXCIsXCJMaW5lQ29sb3JcIjp7XCIkaWRcIjpcIjEzM1wiLFwiJHR5cGVcIjpcIk5MUkUuQ29tbW9uLkRvbS5Tb2xpZENvbG9yQnJ1c2gsIE5MUkUuQ29tbW9uXCIsXCJDb2xvclwiOntcIiRpZFwiOlwiMTM0XCIsXCJBXCI6MjU1LFwiUlwiOjIwNCxcIkdcIjoyMDQsXCJCXCI6MjA0fX0sXCJMaW5lV2VpZ2h0XCI6MC4wLFwiTGluZVR5cGVcIjowfSxcIk1hcmdpblwiOm51bGwsXCJTdGFydERhdGVQb3NpdGlvblwiOjMsXCJFbmREYXRlUG9zaXRpb25cIjozLFwiVGl0bGVQb3NpdGlvblwiOjQsXCJEdXJhdGlvblBvc2l0aW9uXCI6NixcIlBlcmNlbnRhZ2VDb21wbGV0ZWRQb3NpdGlvblwiOjYsXCJTcGFjaW5nXCI6NSxcIklzQmVsb3dUaW1lYmFuZFwiOmZhbHNlLFwiUGVyY2VudGFnZUNvbXBsZXRlU2hhcGVPcGFjaXR5XCI6MzUsXCJHcm91cE5hbWVcIjpudWxsLFwiQXR0YWNoZWRNaWxlc3RvbmVzU3R5bGVzXCI6bnVsbCxcIlNoYXBlU3R5bGVcIjp7XCIkaWRcIjpcIjEzNVwiLFwiTWFyZ2luXCI6e1wiJGlkXCI6XCIxMzZcIixcIlRvcFwiOjAuMCxcIkxlZnRcIjo0LjAsXCJSaWdodFwiOjQuMCxcIkJvdHRvbVwiOjAuMH0sXCJQYWRkaW5nXCI6e1wiJGlkXCI6XCIxMzdcIixcIlRvcFwiOjAuMCxcIkxlZnRcIjowLjAsXCJSaWdodFwiOjAuMCxcIkJvdHRvbVwiOjAuMH0sXCJCYWNrZ3JvdW5kXCI6e1wiJGlkXCI6XCIxMzhcIixcIkNvbG9yXCI6e1wiJGlkXCI6XCIxMzlcIixcIkFcIjoyNTUsXCJSXCI6MCxcIkdcIjoxMTQsXCJCXCI6MTg4fX0sXCJJc1Zpc2libGVcIjp0cnVlLFwiV2lkdGhcIjowLjAsXCJIZWlnaHRcIjoxMC4wLFwiQm9yZGVyU3R5bGVcIjp7XCIkaWRcIjpcIjE0MFwiLFwiTGluZUNvbG9yXCI6e1wiJGlkXCI6XCIxNDFcIixcIiR0eXBlXCI6XCJOTFJFLkNvbW1vbi5Eb20uU29saWRDb2xvckJydXNoLCBOTFJFLkNvbW1vblwiLFwiQ29sb3JcIjp7XCIkaWRcIjpcIjE0MlwiLFwiQVwiOjI1NSxcIlJcIjoyNTUsXCJHXCI6MCxcIkJcIjowfX0sXCJMaW5lV2VpZ2h0XCI6MC4wLFwiTGluZVR5cGVcIjowfX0sXCJUaXRsZVN0eWxlXCI6e1wiJGlkXCI6XCIxNDNcIixcIkZvbnRTZXR0aW5nc1wiOntcIiRpZFwiOlwiMTQ0XCIsXCJGb250U2l6ZVwiOjExLFwiRm9udE5hbWVcIjpcIkNhbGlicmlcIixcIklzQm9sZFwiOnRydWUsXCJJc0l0YWxpY1wiOmZhbHNlLFwiSXNVbmRlcmxpbmVkXCI6ZmFsc2V9LFwiQXV0b1NpemVcIjowLFwiRm9yZWdyb3VuZFwiOntcIiRpZFwiOlwiMTQ1XCIsXCJDb2xvclwiOntcIiRpZFwiOlwiMTQ2XCIsXCJBXCI6MjU1LFwiUlwiOjAsXCJHXCI6MCxcIkJcIjowfX0sXCJCYWNrZ3JvdW5kRmlsbFR5cGVcIjowLFwiTWF4V2lkdGhcIjo5NjAuMCxcIk1heEhlaWdodFwiOlwiSW5maW5pdHlcIixcIlNtYXJ0Rm9yZWdyb3VuZElzQWN0aXZlXCI6ZmFsc2UsXCJIb3Jpem9udGFsQWxpZ25tZW50XCI6MCxcIlZlcnRpY2FsQWxpZ25tZW50XCI6MCxcIlNtYXJ0Rm9yZWdyb3VuZFwiOm51bGwsXCJNYXJnaW5cIjp7XCIkaWRcIjpcIjE0N1wiLFwiVG9wXCI6MC4wLFwiTGVmdFwiOjAuMCxcIlJpZ2h0XCI6MC4wLFwiQm90dG9tXCI6MC4wfSxcIlBhZGRpbmdcIjp7XCIkaWRcIjpcIjE0OFwiLFwiVG9wXCI6MC4wLFwiTGVmdFwiOjAuMCxcIlJpZ2h0XCI6MC4wLFwiQm90dG9tXCI6MC4wfSxcIkJhY2tncm91bmRcIjp7XCIkaWRcIjpcIjE0OVwiLFwiQ29sb3JcIjp7XCIkcmVmXCI6XCIzNlwifX0sXCJJc1Zpc2libGVcIjp0cnVlLFwiV2lkdGhcIjowLjAsXCJIZWlnaHRcIjowLjAsXCJCb3JkZXJTdHlsZVwiOm51bGx9LFwiRGF0ZVN0eWxlXCI6e1wiJGlkXCI6XCIxNTBcIixcIkZvbnRTZXR0aW5nc1wiOntcIiRpZFwiOlwiMTUxXCIsXCJGb250U2l6ZVwiOjEwLFwiRm9udE5hbWVcIjpcIkNhbGlicmlcIixcIklzQm9sZFwiOmZhbHNlLFwiSXNJdGFsaWNcIjpmYWxzZSxcIklzVW5kZXJsaW5lZFwiOmZhbHNlfSxcIkF1dG9TaXplXCI6MCxcIkZvcmVncm91bmRcIjp7XCIkaWRcIjpcIjE1MlwiLFwiQ29sb3JcIjp7XCIkaWRcIjpcIjE1M1wiLFwiQVwiOjI1NSxcIlJcIjo2OCxcIkdcIjo4NCxcIkJcIjoxMDZ9fSxcIkJhY2tncm91bmRGaWxsVHlwZVwiOjAsXCJNYXhXaWR0aFwiOjIwMC4wLFwiTWF4SGVpZ2h0XCI6XCJJbmZpbml0eVwiLFwiU21hcnRGb3JlZ3JvdW5kSXNBY3RpdmVcIjpmYWxzZSxcIkhvcml6b250YWxBbGlnbm1lbnRcIjoyLFwiVmVydGljYWxBbGlnbm1lbnRcIjowLFwiU21hcnRGb3JlZ3JvdW5kXCI6bnVsbCxcIk1hcmdpblwiOntcIiRpZFwiOlwiMTU0XCIsXCJUb3BcIjowLjAsXCJMZWZ0XCI6MC4wLFwiUmlnaHRcIjowLjAsXCJCb3R0b21cIjowLjB9LFwiUGFkZGluZ1wiOntcIiRpZFwiOlwiMTU1XCIsXCJUb3BcIjowLjAsXCJMZWZ0XCI6MC4wLFwiUmlnaHRcIjowLjAsXCJCb3R0b21cIjowLjB9LFwiQmFja2dyb3VuZFwiOntcIiRpZFwiOlwiMTU2XCIsXCJDb2xvclwiOntcIiRyZWZcIjpcIjM2XCJ9fSxcIklzVmlzaWJsZVwiOnRydWUsXCJXaWR0aFwiOjAuMCxcIkhlaWdodFwiOjAuMCxcIkJvcmRlclN0eWxlXCI6bnVsbH0sXCJEYXRlRm9ybWF0XCI6e1wiJGlkXCI6XCIxNTd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U2hvd0VsYXBzZWRUaW1lR3JhZGllbnRTdHlsZVwiOmZhbHNlLFwiVGltZWJhbmRSZXNlcnZlZExlZnRBcmVhU3R5bGVcIjpudWxsLFwiRGVmYXVsdFN3aW1sYW5lU3R5bGVcIjp7XCIkaWRcIjpcIjE1OFwiLFwiSGVhZGVyU3R5bGVcIjp7XCIkaWRcIjpcIjE1OVwiLFwiVGV4dFN0eWxlXCI6e1wiJGlkXCI6XCIxNjBcIixcIkZvbnRTZXR0aW5nc1wiOntcIiRpZFwiOlwiMTYxXCIsXCJGb250U2l6ZVwiOjEyLFwiRm9udE5hbWVcIjpcIkNhbGlicmlcIixcIklzQm9sZFwiOmZhbHNlLFwiSXNJdGFsaWNcIjpmYWxzZSxcIklzVW5kZXJsaW5lZFwiOmZhbHNlfSxcIkF1dG9TaXplXCI6MCxcIkZvcmVncm91bmRcIjp7XCIkaWRcIjpcIjE2MlwiLFwiQ29sb3JcIjp7XCIkaWRcIjpcIjE2M1wiLFwiQVwiOjI1NSxcIlJcIjozMixcIkdcIjo1NixcIkJcIjoxMDB9fSxcIkJhY2tncm91bmRGaWxsVHlwZVwiOjAsXCJNYXhXaWR0aFwiOjAuMCxcIk1heEhlaWdodFwiOjAuMCxcIlNtYXJ0Rm9yZWdyb3VuZElzQWN0aXZlXCI6ZmFsc2UsXCJIb3Jpem9udGFsQWxpZ25tZW50XCI6MCxcIlZlcnRpY2FsQWxpZ25tZW50XCI6MCxcIlNtYXJ0Rm9yZWdyb3VuZFwiOm51bGwsXCJNYXJnaW5cIjp7XCIkaWRcIjpcIjE2NFwiLFwiVG9wXCI6MC4wLFwiTGVmdFwiOjAuMCxcIlJpZ2h0XCI6MC4wLFwiQm90dG9tXCI6MC4wfSxcIlBhZGRpbmdcIjp7XCIkaWRcIjpcIjE2NVwiLFwiVG9wXCI6MC4wLFwiTGVmdFwiOjAuMCxcIlJpZ2h0XCI6MC4wLFwiQm90dG9tXCI6MC4wfSxcIkJhY2tncm91bmRcIjpudWxsLFwiSXNWaXNpYmxlXCI6ZmFsc2UsXCJXaWR0aFwiOjAuMCxcIkhlaWdodFwiOjAuMCxcIkJvcmRlclN0eWxlXCI6bnVsbH0sXCJSZWN0YW5nbGVTdHlsZVwiOntcIiRpZFwiOlwiMTY2XCIsXCJNYXJnaW5cIjp7XCIkaWRcIjpcIjE2N1wiLFwiVG9wXCI6MC4wLFwiTGVmdFwiOjAuMCxcIlJpZ2h0XCI6MC4wLFwiQm90dG9tXCI6MC4wfSxcIlBhZGRpbmdcIjp7XCIkaWRcIjpcIjE2OFwiLFwiVG9wXCI6MC4wLFwiTGVmdFwiOjAuMCxcIlJpZ2h0XCI6MC4wLFwiQm90dG9tXCI6MC4wfSxcIkJhY2tncm91bmRcIjp7XCIkaWRcIjpcIjE2OVwiLFwiQ29sb3JcIjp7XCIkaWRcIjpcIjE3MFwiLFwiQVwiOjEyNyxcIlJcIjo5MSxcIkdcIjoxNTUsXCJCXCI6MjEzfX0sXCJJc1Zpc2libGVcIjpmYWxzZSxcIldpZHRoXCI6MC4wLFwiSGVpZ2h0XCI6MC4wLFwiQm9yZGVyU3R5bGVcIjp7XCIkaWRcIjpcIjE3MVwiLFwiTGluZUNvbG9yXCI6e1wiJGlkXCI6XCIxNzJcIixcIiR0eXBlXCI6XCJOTFJFLkNvbW1vbi5Eb20uU29saWRDb2xvckJydXNoLCBOTFJFLkNvbW1vblwiLFwiQ29sb3JcIjp7XCIkaWRcIjpcIjE3M1wiLFwiQVwiOjI1NSxcIlJcIjoyNTUsXCJHXCI6MCxcIkJcIjowfX0sXCJMaW5lV2VpZ2h0XCI6MC4wLFwiTGluZVR5cGVcIjowfX0sXCJUZXh0SXNWZXJ0aWNhbFwiOmZhbHNlfSxcIkJhY2tncm91bmRTdHlsZVwiOntcIiRpZFwiOlwiMTc0XCIsXCJNYXJnaW5cIjp7XCIkaWRcIjpcIjE3NVwiLFwiVG9wXCI6MC4wLFwiTGVmdFwiOjAuMCxcIlJpZ2h0XCI6MC4wLFwiQm90dG9tXCI6MC4wfSxcIlBhZGRpbmdcIjp7XCIkaWRcIjpcIjE3NlwiLFwiVG9wXCI6MC4wLFwiTGVmdFwiOjAuMCxcIlJpZ2h0XCI6MC4wLFwiQm90dG9tXCI6MC4wfSxcIkJhY2tncm91bmRcIjp7XCIkaWRcIjpcIjE3N1wiLFwiQ29sb3JcIjp7XCIkaWRcIjpcIjE3OFwiLFwiQVwiOjM4LFwiUlwiOjkxLFwiR1wiOjE1NSxcIkJcIjoyMTN9fSxcIklzVmlzaWJsZVwiOnRydWUsXCJXaWR0aFwiOjAuMCxcIkhlaWdodFwiOjAuMCxcIkJvcmRlclN0eWxlXCI6e1wiJGlkXCI6XCIxNzlcIixcIkxpbmVDb2xvclwiOntcIiRpZFwiOlwiMTgwXCIsXCIkdHlwZVwiOlwiTkxSRS5Db21tb24uRG9tLlNvbGlkQ29sb3JCcnVzaCwgTkxSRS5Db21tb25cIixcIkNvbG9yXCI6e1wiJGlkXCI6XCIxODFcIixcIkFcIjoyNTUsXCJSXCI6MjU1LFwiR1wiOjAsXCJCXCI6MH19LFwiTGluZVdlaWdodFwiOjAuMCxcIkxpbmVUeXBlXCI6MH19LFwiSXNBYm92ZVRpbWViYW5kXCI6ZmFsc2V9LFwiQ3VzdG9tTWlsZXN0b25lU3R5bGVMaXN0XCI6W10sXCJDdXN0b21UYXNrU3R5bGVMaXN0XCI6W10sXCJDdXN0b21Td2ltbGFuZURlZmluaXRpb25TdHlsZUxpc3RcIjpbXSxcIkN1c3RvbVN3aW1sYW5lVjJTdHlsZUxpc3RcIjpbXSxcIkdyaWRsaW5lUGFuZWxTdHlsZVwiOntcIiRpZFwiOlwiMTgyXCIsXCJHcmlkbGluZVN0eWxlXCI6e1wiJGlkXCI6XCIxODNcIixcIkxpbmVDb2xvclwiOntcIiRpZFwiOlwiMTg0XCIsXCIkdHlwZVwiOlwiTkxSRS5Db21tb24uRG9tLlNvbGlkQ29sb3JCcnVzaCwgTkxSRS5Db21tb25cIixcIkNvbG9yXCI6e1wiJGlkXCI6XCIxODVcIixcIkFcIjozOCxcIlJcIjo5MSxcIkdcIjoxNTUsXCJCXCI6MjEzfX0sXCJMaW5lV2VpZ2h0XCI6MS4wLFwiTGluZVR5cGVcIjowfSxcIklzVmlzaWJsZVwiOnRydWV9LFwiQWN0aXZpdHlMaW5lUGFuZWxTdHlsZVwiOntcIiRpZFwiOlwiMTg2XCIsXCJBY3Rpdml0eUxpbmVTdHlsZVwiOntcIiRpZFwiOlwiMTg3XCIsXCJMaW5lQ29sb3JcIjp7XCIkaWRcIjpcIjE4OFwiLFwiJHR5cGVcIjpcIk5MUkUuQ29tbW9uLkRvbS5Tb2xpZENvbG9yQnJ1c2gsIE5MUkUuQ29tbW9uXCIsXCJDb2xvclwiOntcIiRpZFwiOlwiMTg5XCIsXCJBXCI6MzgsXCJSXCI6NjgsXCJHXCI6MTE0LFwiQlwiOjE5Nn19LFwiTGluZVdlaWdodFwiOjEuMCxcIkxpbmVUeXBlXCI6MH0sXCJJc1Zpc2libGVcIjp0cnVlfX0sXCJTY2FsZVwiOntcIiRpZFwiOlwiMTkwXCIsXCJTdGFydERhdGVcIjpcIjAwMDEtMDEtMDFUMDA6MDA6MDBcIixcIkVuZERhdGVcIjpcIjAwMDEtMDEtMDFUMDA6MDA6MDBcIixcIkZvcm1hdFwiOlwid1wiLFwiVHlwZVwiOjEsXCJBdXRvRGF0ZVJhbmdlXCI6dHJ1ZSxcIldvcmtpbmdEYXlzXCI6MzEsXCJUb2RheU1hcmtlclRleHRcIjpcIlRvZGF5XCIsXCJBdXRvU2NhbGVUeXBlXCI6dHJ1ZX0sXCJTY2FsZVYyXCI6e1wiJGlkXCI6XCIxOTFcIixcIlN0YXJ0RGF0ZVwiOlwiMDAwMS0wMS0wMVQwMDowMDowMFwiLFwiRW5kRGF0ZVwiOlwiMDAwMS0wMS0wMVQwMDowMDowMFwiLFwiQXV0b0RhdGVSYW5nZVwiOnRydWUsXCJXb3JraW5nRGF5c1wiOjMxLFwiVG9kYXlNYXJrZXJUZXh0XCI6XCJUb2RheVwiLFwiQXV0b1NjYWxlVHlwZVwiOnRydWUsXCJUaW1lYmFuZFNjYWxlc1wiOntcIiRpZFwiOlwiMTkyXCIsXCJUb3BTY2FsZUxheWVyXCI6e1wiJGlkXCI6XCIxOTNcIixcIkZvcm1hdFwiOlwid1wiLFwiVHlwZVwiOjF9LFwiTWlkZGxlU2NhbGVMYXllclwiOntcIiRpZFwiOlwiMTk0XCIsXCJGb3JtYXRcIjpudWxsLFwiVHlwZVwiOjB9LFwiQm90dG9tU2NhbGVMYXllclwiOntcIiRpZFwiOlwiMTk1XCIsXCJGb3JtYXRcIjpudWxsLFwiVHlwZVwiOjB9fX0sXCJNaWxlc3RvbmVzXCI6W10sXCJUYXNrc1wiOltdLFwiU3dpbWxhbmVzXCI6W10sXCJTd2ltbGFuZXNWMlwiOltdLFwiU2V0dGluZ3NcIjp7XCIkaWRcIjpcIjE5NlwiLFwiSW1wYU9wdGlvbnNcIjp7XCIkaWRcIjpcIjE5N1wiLFwiTGVmdFRvUmlnaHRcIjpmYWxzZSxcIlBheWxvYWRPcHRpb25zXCI6Mn19LFwiVGltZUNvbmZpZ3VyYXRpb25cIjp7XCIkaWRcIjpcIjE5OFwiLFwiVXNlVGltZVwiOmZhbHNlLFwiV29ya0RheVN0YXJ0XCI6XCIwMDowMDowMFwiLFwiV29ya0RheUVuZFwiOlwiMjM6NTk6MDBcIn19In0sIlNldHRpbmdzIjp7IiRpZCI6IjE0NjMiLCJJbXBhT3B0aW9ucyI6bnVsbC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xNDY0IiwiVXNlVGltZSI6ZmFsc2UsIldvcmtEYXlTdGFydCI6IjAwOjAwOjAwIiwiV29ya0RheUVuZCI6IjIzOjU5OjAwIn0sIkxhc3RVc2VkVGVtcGxhdGVJZCI6ImM4ZGQ5NjM3LTg5Y2MtNGRjOS05NTQwLWVhNGNmMmM5NTY5OCIsIkZpcnN0V2Vla09mWWVhciI6MCwiUGxhY2VNaWxlc3RvbmVBdFRoZUJlZ2lubmluZ09mVGhlRGF5IjpmYWxzZX0="/>
  <p:tag name="__MASTER" val="__part_0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Year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False"/>
  <p:tag name="OTLTIMEBANDSTARTDATE" val="2022-06-01T00:00:00.0000000"/>
  <p:tag name="OTLTIMEBANDENDDATE" val="2023-06-30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118.918057663126"/>
  <p:tag name="OTLTIMEBANDFYSTARTMONTH" val="January"/>
  <p:tag name="OTLTIMEBANDSHOWFYLABEL" val="True"/>
  <p:tag name="OTLTIMEBANDUSESTARTINGOFTHEYEARFORFYNUMBERING" val="True"/>
  <p:tag name="OTLTIMEBANDRESERVEDLEFTAREAWIDTH" val="71.5744360141629"/>
  <p:tag name="OTLTIMEBANDRESERVEDLEFTAREAISSET" val="True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Months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False"/>
  <p:tag name="OTLTIMEBANDSTARTDATE" val="2022-06-01T00:00:00.0000000"/>
  <p:tag name="OTLTIMEBANDENDDATE" val="2023-06-30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118.918057663126"/>
  <p:tag name="OTLTIMEBANDFYSTARTMONTH" val="January"/>
  <p:tag name="OTLTIMEBANDSHOWFYLABEL" val="True"/>
  <p:tag name="OTLTIMEBANDUSESTARTINGOFTHEYEARFORFYNUMBERING" val="True"/>
  <p:tag name="OTLTIMEBANDRESERVEDLEFTAREAWIDTH" val="71.5744360141629"/>
  <p:tag name="OTLTIMEBANDRESERVEDLEFTAREAISSET" val="True"/>
  <p:tag name="OTLTIMEBANDSCALEFORMAT" val="MMM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7-01T00:00:00.0000000"/>
  <p:tag name="OTLENDDATE" val="2022-07-31T23:59:00.0000000"/>
  <p:tag name="OTLDURATIONFORMAT" val="day"/>
  <p:tag name="OTLSPACING" val="3"/>
  <p:tag name="OTLSHAPETHICKNESSTYPE" val="Regular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8-01T00:00:00.0000000"/>
  <p:tag name="OTLENDDATE" val="2023-03-31T23:59:00.0000000"/>
  <p:tag name="OTLDURATIONFORMAT" val="day"/>
  <p:tag name="OTLSPACING" val="3"/>
  <p:tag name="OTLSHAPETHICKNESSTYPE" val="Regular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9-01T00:00:00.0000000"/>
  <p:tag name="OTLENDDATE" val="2022-10-31T23:59:00.0000000"/>
  <p:tag name="OTLDURATIONFORMAT" val="day"/>
  <p:tag name="OTLSPACING" val="3"/>
  <p:tag name="OTLSHAPETHICKNESSTYPE" val="Regular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9-01T00:00:00.0000000"/>
  <p:tag name="OTLENDDATE" val="2023-06-30T23:59:00.0000000"/>
  <p:tag name="OTLDURATIONFORMAT" val="day"/>
  <p:tag name="OTLSPACING" val="3"/>
  <p:tag name="OTLSHAPETHICKNESSTYPE" val="Regular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7-01T00:00:00.0000000Z"/>
  <p:tag name="OTLENDDATE" val="2022-07-31T23:59:00.0000000Z"/>
  <p:tag name="OTLDURATIONFORMAT" val="day"/>
  <p:tag name="OTLSPACING" val="3"/>
  <p:tag name="OTLSHAPETHICKNESSTYPE" val="Regular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8-01T00:00:00.0000000Z"/>
  <p:tag name="OTLENDDATE" val="2023-03-31T23:59:00.0000000Z"/>
  <p:tag name="OTLDURATIONFORMAT" val="day"/>
  <p:tag name="OTLSPACING" val="3"/>
  <p:tag name="OTLSHAPETHICKNESSTYPE" val="Regular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9-01T00:00:00.0000000Z"/>
  <p:tag name="OTLENDDATE" val="2023-06-30T23:59:00.0000000Z"/>
  <p:tag name="OTLDURATIONFORMAT" val="day"/>
  <p:tag name="OTLSPACING" val="3"/>
  <p:tag name="OTLSHAPETHICKNESSTYPE" val="Regular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12-01T00:00:00.0000000Z"/>
  <p:tag name="OTLENDDATE" val="2023-02-28T23:59:00.0000000Z"/>
  <p:tag name="OTLDURATIONFORMAT" val="day"/>
  <p:tag name="OTLSPACING" val="3"/>
  <p:tag name="OTLSHAPETHICKNESSTYPE" val="Regular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10-01T00:00:00.0000000Z"/>
  <p:tag name="OTLENDDATE" val="2023-06-30T23:59:00.0000000Z"/>
  <p:tag name="OTLDURATIONFORMAT" val="day"/>
  <p:tag name="OTLSPACING" val="3"/>
  <p:tag name="OTLSHAPETHICKNESSTYPE" val="Regular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03-01T23:59:00.0000000"/>
  <p:tag name="OTLPOSITIONONTASK" val="None"/>
  <p:tag name="OTLRELATEDTASKID" val="00000000-0000-0000-0000-000000000000"/>
  <p:tag name="OTLMTITLE" val="Site 1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10-01T23:59:00.0000000"/>
  <p:tag name="OTLPOSITIONONTASK" val="None"/>
  <p:tag name="OTLRELATEDTASKID" val="00000000-0000-0000-0000-000000000000"/>
  <p:tag name="OTLMTITLE" val="Measurement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12-01T23:59:00.0000000"/>
  <p:tag name="OTLPOSITIONONTASK" val="None"/>
  <p:tag name="OTLRELATEDTASKID" val="00000000-0000-0000-0000-000000000000"/>
  <p:tag name="OTLMTITLE" val="Measurement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02-01T23:59:00.0000000"/>
  <p:tag name="OTLPOSITIONONTASK" val="None"/>
  <p:tag name="OTLRELATEDTASKID" val="00000000-0000-0000-0000-000000000000"/>
  <p:tag name="OTLMTITLE" val="Measurement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04-03T23:59:00.0000000"/>
  <p:tag name="OTLPOSITIONONTASK" val="None"/>
  <p:tag name="OTLRELATEDTASKID" val="00000000-0000-0000-0000-000000000000"/>
  <p:tag name="OTLMTITLE" val="Measurement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06-01T23:59:00.0000000"/>
  <p:tag name="OTLPOSITIONONTASK" val="None"/>
  <p:tag name="OTLRELATEDTASKID" val="00000000-0000-0000-0000-000000000000"/>
  <p:tag name="OTLMTITLE" val="Measurement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onth 1"/>
  <p:tag name="OTLDATE" val="2022-10-01T23:59:00.0000000"/>
  <p:tag name="OTLPOSITIONONTASK" val="Above"/>
  <p:tag name="OTLRELATEDTASKID" val="0e16ca07-4a25-4cb4-8381-1c9bd69d107d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onth 2"/>
  <p:tag name="OTLDATE" val="2022-11-01T23:59:00.0000000"/>
  <p:tag name="OTLPOSITIONONTASK" val="Above"/>
  <p:tag name="OTLRELATEDTASKID" val="0e16ca07-4a25-4cb4-8381-1c9bd69d107d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onth 3"/>
  <p:tag name="OTLDATE" val="2022-12-01T23:59:00.0000000"/>
  <p:tag name="OTLPOSITIONONTASK" val="Above"/>
  <p:tag name="OTLRELATEDTASKID" val="0e16ca07-4a25-4cb4-8381-1c9bd69d107d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onth 4"/>
  <p:tag name="OTLDATE" val="2023-01-01T23:59:00.0000000"/>
  <p:tag name="OTLPOSITIONONTASK" val="Above"/>
  <p:tag name="OTLRELATEDTASKID" val="0e16ca07-4a25-4cb4-8381-1c9bd69d107d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onth 5"/>
  <p:tag name="OTLDATE" val="2023-02-01T23:59:00.0000000"/>
  <p:tag name="OTLPOSITIONONTASK" val="Above"/>
  <p:tag name="OTLRELATEDTASKID" val="0e16ca07-4a25-4cb4-8381-1c9bd69d107d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onth 6"/>
  <p:tag name="OTLPOSITIONONTASK" val="Above"/>
  <p:tag name="OTLRELATEDTASKID" val="0e16ca07-4a25-4cb4-8381-1c9bd69d107d"/>
  <p:tag name="OTLDATE" val="2023-03-01T23:59:00.0000000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onth 7"/>
  <p:tag name="OTLDATE" val="2023-04-01T23:59:00.0000000"/>
  <p:tag name="OTLPOSITIONONTASK" val="Above"/>
  <p:tag name="OTLRELATEDTASKID" val="0e16ca07-4a25-4cb4-8381-1c9bd69d107d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onth 8"/>
  <p:tag name="OTLDATE" val="2023-05-01T23:59:00.0000000"/>
  <p:tag name="OTLPOSITIONONTASK" val="Above"/>
  <p:tag name="OTLRELATEDTASKID" val="0e16ca07-4a25-4cb4-8381-1c9bd69d107d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onth 9"/>
  <p:tag name="OTLDATE" val="2023-06-01T23:59:00.0000000"/>
  <p:tag name="OTLPOSITIONONTASK" val="Above"/>
  <p:tag name="OTLRELATEDTASKID" val="0e16ca07-4a25-4cb4-8381-1c9bd69d107d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Months"/>
  <p:tag name="OTLTIMEBANDSCALEFORMAT" val="MMM"/>
  <p:tag name="OTLTIMEBANDSHAPETYPE" val="LeafTimeband"/>
  <p:tag name="OTLTIMEBANDSHAPEHEIGHT" val="30"/>
  <p:tag name="OTLTIMEBANDSHAPEPADDINGLEFT" val="13"/>
  <p:tag name="OTLTIMEBANDCULTUREINFO" val="en-US"/>
  <p:tag name="OTLTIMEBANDQUICKPOSITION" val="Top"/>
  <p:tag name="OTLTIMEBANDTHREEDEFFECTS" val="None"/>
  <p:tag name="OTLTIMEBANDAUTODATERANGE" val="True"/>
  <p:tag name="OTLTIMEBANDSTARTDATE" val="0001-01-01T00:00:00.0000000"/>
  <p:tag name="OTLTIMEBANDENDDATE" val="2023-03-31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Thick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Abov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2-01T00:00:00.0000000"/>
  <p:tag name="OTLENDDATE" val="2022-05-31T23:59:00.0000000"/>
  <p:tag name="OTLDURATIONFORMAT" val="day"/>
  <p:tag name="OTLSPACING" val="5"/>
  <p:tag name="OTLSHAPETHICKNESSTYPE" val="Regular"/>
  <p:tag name="OTLPERCENTAGE" val="75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2-14T00:00:00.0000000"/>
  <p:tag name="OTLENDDATE" val="2022-06-30T23:59:00.0000000"/>
  <p:tag name="OTLDURATIONFORMAT" val="day"/>
  <p:tag name="OTLSPACING" val="5"/>
  <p:tag name="OTLSHAPETHICKNESSTYPE" val="Regular"/>
  <p:tag name="OTLPERCENTAGE" val="5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3-01T00:00:00.0000000"/>
  <p:tag name="OTLENDDATE" val="2022-10-31T23:59:00.0000000"/>
  <p:tag name="OTLDURATIONFORMAT" val="day"/>
  <p:tag name="OTLSPACING" val="5"/>
  <p:tag name="OTLSHAPETHICKNESSTYPE" val="Regular"/>
  <p:tag name="OTLPERCENTAGE" val="20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3-01T00:00:00.0000000"/>
  <p:tag name="OTLENDDATE" val="2022-10-31T23:59:00.0000000"/>
  <p:tag name="OTLDURATIONFORMAT" val="day"/>
  <p:tag name="OTLSPACING" val="5"/>
  <p:tag name="OTLSHAPETHICKNESSTYPE" val="Regular"/>
  <p:tag name="OTLPERCENTAGE" val="25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4-01T00:00:00.0000000"/>
  <p:tag name="OTLENDDATE" val="2022-12-31T23:59:00.0000000"/>
  <p:tag name="OTLDURATIONFORMAT" val="day"/>
  <p:tag name="OTLSPACING" val="5"/>
  <p:tag name="OTLSHAPETHICKNESSTYPE" val="Regular"/>
  <p:tag name="OTLPERCENTAGE" val="10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4-01T00:00:00.0000000"/>
  <p:tag name="OTLENDDATE" val="2022-12-31T23:59:00.0000000"/>
  <p:tag name="OTLDURATIONFORMAT" val="day"/>
  <p:tag name="OTLSPACING" val="5"/>
  <p:tag name="OTLSHAPETHICKNESSTYPE" val="Regular"/>
  <p:tag name="OTLPERCENTAGE" val="10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5-01T00:00:00.0000000"/>
  <p:tag name="OTLENDDATE" val="2022-12-31T23:59:00.0000000"/>
  <p:tag name="OTLDURATIONFORMAT" val="day"/>
  <p:tag name="OTLSPACING" val="5"/>
  <p:tag name="OTLSHAPETHICKNESSTYPE" val="Regular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6-01T00:00:00.0000000"/>
  <p:tag name="OTLENDDATE" val="2022-12-31T23:59:00.0000000"/>
  <p:tag name="OTLDURATIONFORMAT" val="day"/>
  <p:tag name="OTLSPACING" val="5"/>
  <p:tag name="OTLSHAPETHICKNESSTYPE" val="Regular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7-01T00:00:00.0000000"/>
  <p:tag name="OTLENDDATE" val="2022-12-31T23:59:00.0000000"/>
  <p:tag name="OTLDURATIONFORMAT" val="day"/>
  <p:tag name="OTLSPACING" val="5"/>
  <p:tag name="OTLSHAPETHICKNESSTYPE" val="Regular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9-01T00:00:00.0000000"/>
  <p:tag name="OTLENDDATE" val="2023-02-28T23:59:00.0000000"/>
  <p:tag name="OTLDURATIONFORMAT" val="day"/>
  <p:tag name="OTLSPACING" val="5"/>
  <p:tag name="OTLSHAPETHICKNESSTYPE" val="Regular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9-01T00:00:00.0000000"/>
  <p:tag name="OTLENDDATE" val="2023-03-31T23:59:00.0000000"/>
  <p:tag name="OTLDURATIONFORMAT" val="day"/>
  <p:tag name="OTLSPACING" val="5"/>
  <p:tag name="OTLSHAPETHICKNESSTYPE" val="Regular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381</Words>
  <Application>Microsoft Office PowerPoint</Application>
  <PresentationFormat>Widescreen</PresentationFormat>
  <Paragraphs>145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Open Sans</vt:lpstr>
      <vt:lpstr>Segoe UI</vt:lpstr>
      <vt:lpstr>Segoe UI Light</vt:lpstr>
      <vt:lpstr>Segoe UI Semibold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2022-05-17T10:29:25Z</dcterms:created>
  <dcterms:modified xsi:type="dcterms:W3CDTF">2022-05-17T10:29:46Z</dcterms:modified>
</cp:coreProperties>
</file>