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sldIdLst>
    <p:sldId id="274" r:id="rId3"/>
    <p:sldId id="259" r:id="rId4"/>
    <p:sldId id="275" r:id="rId5"/>
    <p:sldId id="27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2C9EC-44A2-4AD8-9AB5-4C58F91191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91F52D-C772-4F0F-B25C-CA0D0C0BA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AEAA8-A3C3-47F6-9C44-ADA429C8F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702B-F166-4175-AF35-E12EA3A32A8A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06A03-B3F9-40D4-B99A-3CE9960F9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9746E-69B4-44AD-8FD1-0282E0748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A75B-1161-46BF-83EB-A553AD613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01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A3154-4C75-4DA3-8D41-946FEBB53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598DB6-B28A-4E56-804E-5D20622B2A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05D8F3-6743-43EF-9147-BE57C08B8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702B-F166-4175-AF35-E12EA3A32A8A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951B9-1D91-4A85-9552-B83CD1630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A3FF9-1189-4271-B495-85DD58A4A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A75B-1161-46BF-83EB-A553AD613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648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9DC191-0C30-4F94-9837-9BBBB6E6D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8806AE-DFBF-41CD-A4B9-1A1FEC3AF8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F882B-7DCE-47DC-ABD8-13B98345A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702B-F166-4175-AF35-E12EA3A32A8A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C5774-00D4-4A67-81BA-ABAB8DF3D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A5821-1C4A-4AB8-80C0-8C9C37CB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A75B-1161-46BF-83EB-A553AD613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25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BB9F3-5422-4B32-9D8D-D501FEB32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7F09D5-A44F-4BE7-B9B5-9FDA69C8B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EE6FD-14D5-4B5A-A3FD-8B0ED2026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8DE5C-2FEE-4460-8339-8B67C55423B4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A5124-BD33-4DA4-9EAF-8038FACBC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98327-9566-4557-AD02-75188EAF4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2BBF-0B68-4A8E-936D-E68B93826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64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2579C-FDC2-4771-9C28-FA075483D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C6E07-39F9-43A6-9F59-E39853D20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635E7-4A03-411B-9749-CC5AF25CE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8DE5C-2FEE-4460-8339-8B67C55423B4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5335D-5C6F-4928-B121-B8EB1E6BF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A8174-2C09-46B0-BB9E-AC8771EEC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2BBF-0B68-4A8E-936D-E68B93826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976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F2E4D-ADD9-4B0D-ABBC-85447DE15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D6A875-F7F2-4B16-B2DF-3D59CE6B7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7E75A-1E89-4E4D-9C64-A78341097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8DE5C-2FEE-4460-8339-8B67C55423B4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3B727-5F04-470E-984A-7D138ECCB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A6FB81-3B12-4311-AF83-30FC9973C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2BBF-0B68-4A8E-936D-E68B93826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164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E358D-9121-4C5A-B845-31F074521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9BD4D-8E71-4828-87F8-D37E4D809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89585F-B6D5-4242-97FE-A1624F1989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89A6F1-872D-4C93-A827-3EAF0C42E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8DE5C-2FEE-4460-8339-8B67C55423B4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657DA-BCB5-48FF-B05B-AD6768E6E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88396D-C9A9-4588-9967-3136269AC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2BBF-0B68-4A8E-936D-E68B93826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905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00B6-53A8-4176-B152-56A6B891C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98F5C8-DF42-4DD0-8524-312F7E59A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A655F0-9A02-4E0D-A3DB-47E380D58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7E7D8E-DDD7-4C1C-A10E-E8D17B7136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C78982-3D55-44CC-BE5D-730B5E592D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6E7E9B-F010-435A-BB0A-132F33B3F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8DE5C-2FEE-4460-8339-8B67C55423B4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67AF50-62D0-45D1-9FCC-8DA7D4328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73AB83-2BB2-41C7-9C26-F1A0F033C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2BBF-0B68-4A8E-936D-E68B93826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9179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FAAD9-7290-4673-8249-53EE94DBF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29787B-9D2A-4EC9-8559-3DAE9D401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8DE5C-2FEE-4460-8339-8B67C55423B4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EE0EB3-8316-4D41-8C4C-767A9681B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2028D5-AFF0-4EBF-9BE2-D61999A11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2BBF-0B68-4A8E-936D-E68B93826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250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B9027E-399A-4ED4-8DAA-AD520C64D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8DE5C-2FEE-4460-8339-8B67C55423B4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34A0E2-9388-421D-BDE5-1EB3B5EB5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05E98-8AD1-429D-8DD7-DD51F7FB6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2BBF-0B68-4A8E-936D-E68B93826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1415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CA509-8514-47BB-A144-FEC8CD02C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D304F-4EEA-420F-B688-9FA312083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C7C34-90AF-41C7-9F3A-9D6601F00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F281C3-36E7-473D-AD88-2B7C24A4B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8DE5C-2FEE-4460-8339-8B67C55423B4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722E5D-2DF2-4AAA-A948-497E51663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DC8D54-3F40-4BDE-B5A8-AF7FB9122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2BBF-0B68-4A8E-936D-E68B93826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56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E43D0-3775-43D4-B501-156F78ECB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D4E67-4D20-496F-9F58-0441F45C6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00AC7-9885-47D6-8665-393A4DE41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702B-F166-4175-AF35-E12EA3A32A8A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EC705-B5EB-4864-987A-C1E29FC50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69DB99-5640-4F66-881B-E56137B31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A75B-1161-46BF-83EB-A553AD613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2380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650D0-CEAD-4A0B-9C40-192980D3B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661922-B9BE-4A0B-8E33-A7989DC9A4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9F17AB-5E6B-4FF0-A234-EA7D5AD95C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48BC4D-8A1E-4009-9CB1-0076D4201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8DE5C-2FEE-4460-8339-8B67C55423B4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009319-0CA1-4E0D-B472-6B4BE5147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19830-10CB-4FCB-9711-5DC5DCAD2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2BBF-0B68-4A8E-936D-E68B93826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3679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A15A9-6990-45DA-A50E-B46E89001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3E736E-6C78-4E10-BDA3-55C4736C42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3F197-56E3-4680-96A5-D75DB344E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8DE5C-2FEE-4460-8339-8B67C55423B4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1BAD4-03C7-48CC-A56E-2BBA878B3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4CFAF-132B-45F1-88FB-4FC974A2B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2BBF-0B68-4A8E-936D-E68B93826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060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02E513-97D4-44F4-AB0A-D0BF7BDF44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99F260-2323-4362-8660-F5AAE6C695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658F9-48F6-4BA7-9EEB-735BE02BC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8DE5C-2FEE-4460-8339-8B67C55423B4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86473-E8CA-45AC-B36E-A8E917F60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BEA646-63E5-46F2-BA2F-E11C62280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2BBF-0B68-4A8E-936D-E68B93826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29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C2225-008A-4EF4-AF31-3CDF69503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5416E2-75E2-48DF-BA5F-2C3EC2B42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BE045-9082-4EC0-BC71-6CAA12B7C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702B-F166-4175-AF35-E12EA3A32A8A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D8B5D-BC7D-4B13-950B-D1ABB9C9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A617D-A55B-4C95-84C3-AEE114EE7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A75B-1161-46BF-83EB-A553AD613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35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CC09B-67D7-4F72-826B-83811650D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993DE-C6E1-48A8-BE48-71173CDB2E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5DF528-C745-428E-ADEB-98713F9E1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A0FDA-CE5D-4CF8-9A46-2DFBD1A04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702B-F166-4175-AF35-E12EA3A32A8A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0A77D9-6F01-4D88-B0E2-F49A202E1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33BBE9-04B5-4C7A-8C2D-B8D2D95E2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A75B-1161-46BF-83EB-A553AD613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222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BEEC6-21F9-477C-AE97-A1A3F7799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0C8EA-7A6E-4571-8FC1-A3F558819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DE0DA8-97D3-4BDC-A1C4-1490F2440F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F9F952-A46C-4AF3-BE34-C15E05E3C7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E9AECE-1796-40E2-8EBA-457B221FD0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C362F7-E47D-41C0-9203-55838D366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702B-F166-4175-AF35-E12EA3A32A8A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34D2AB-072C-4585-B2A7-79E276210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55788D-30E4-40E5-BBBE-D8ADCC792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A75B-1161-46BF-83EB-A553AD613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58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56D49-A4B5-4A31-A149-F4DD97B7E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0F5B26-2C9E-4474-98C8-57AB619D2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702B-F166-4175-AF35-E12EA3A32A8A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48AB75-A3AE-4F3C-9DF3-32CA4738E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9E5392-FBBF-465C-933E-9A1BAF853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A75B-1161-46BF-83EB-A553AD613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17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6C7015-84E5-404A-83DF-265D8671A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702B-F166-4175-AF35-E12EA3A32A8A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C9591D-CD48-4B43-88CE-AF5C622F6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0A875D-EB96-4E92-A91F-F6A831559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A75B-1161-46BF-83EB-A553AD613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1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C28B8-055C-40C7-BAAD-B2B87D0D2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18EFF-C825-44FE-9017-256E41147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687CC0-4214-486E-B529-16EC2CB8E5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6FCBC0-C064-4BB2-BED7-AB3A17A80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702B-F166-4175-AF35-E12EA3A32A8A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06D18-064A-458E-9EC6-D12DD8A95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9E8887-DE2A-4F94-B81D-F763941F2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A75B-1161-46BF-83EB-A553AD613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25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161C9-BDC3-428C-96E9-2408CA675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A01057-BF39-4625-AA54-8EB7501FC5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A79B2B-FDD0-461C-8C0E-E9770B3BA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70B3DE-2836-4EB7-BAE6-0C2FCA056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702B-F166-4175-AF35-E12EA3A32A8A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EE885B-923B-477E-A16F-3429714F4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CF0A2A-8B77-4DD6-A044-E4F6805FF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A75B-1161-46BF-83EB-A553AD613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1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65E6AE-9E83-4CF2-8BC2-49FD58C98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140C-8C87-4C87-9C12-2309E2B1F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0B438D-01F6-46D1-8E25-F56C2EBC7D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0702B-F166-4175-AF35-E12EA3A32A8A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C033E-5235-473E-9EB7-07C360D26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C0884-CF44-4BAC-84EB-6EE7DAB53A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6A75B-1161-46BF-83EB-A553AD613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4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382DFD-F005-4175-800C-12F5850ED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908C1C-30C4-4392-8806-1CD7FAA72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11326-039C-41D8-AD1B-5D5BDEEB23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8DE5C-2FEE-4460-8339-8B67C55423B4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D737E-1657-4DF9-BAAE-7E488B0AA4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548DF-3848-408F-A33A-134C7E7C23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62BBF-0B68-4A8E-936D-E68B93826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1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14-days-t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image" Target="../media/image4.png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image" Target="../media/image3.sv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61" Type="http://schemas.openxmlformats.org/officeDocument/2006/relationships/image" Target="../media/image2.png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slideLayout" Target="../slideLayouts/slideLayout7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tags" Target="../tags/tag85.xml"/><Relationship Id="rId117" Type="http://schemas.openxmlformats.org/officeDocument/2006/relationships/tags" Target="../tags/tag176.xml"/><Relationship Id="rId21" Type="http://schemas.openxmlformats.org/officeDocument/2006/relationships/tags" Target="../tags/tag80.xml"/><Relationship Id="rId42" Type="http://schemas.openxmlformats.org/officeDocument/2006/relationships/tags" Target="../tags/tag101.xml"/><Relationship Id="rId47" Type="http://schemas.openxmlformats.org/officeDocument/2006/relationships/tags" Target="../tags/tag106.xml"/><Relationship Id="rId63" Type="http://schemas.openxmlformats.org/officeDocument/2006/relationships/tags" Target="../tags/tag122.xml"/><Relationship Id="rId68" Type="http://schemas.openxmlformats.org/officeDocument/2006/relationships/tags" Target="../tags/tag127.xml"/><Relationship Id="rId84" Type="http://schemas.openxmlformats.org/officeDocument/2006/relationships/tags" Target="../tags/tag143.xml"/><Relationship Id="rId89" Type="http://schemas.openxmlformats.org/officeDocument/2006/relationships/tags" Target="../tags/tag148.xml"/><Relationship Id="rId112" Type="http://schemas.openxmlformats.org/officeDocument/2006/relationships/tags" Target="../tags/tag171.xml"/><Relationship Id="rId16" Type="http://schemas.openxmlformats.org/officeDocument/2006/relationships/tags" Target="../tags/tag75.xml"/><Relationship Id="rId107" Type="http://schemas.openxmlformats.org/officeDocument/2006/relationships/tags" Target="../tags/tag166.xml"/><Relationship Id="rId11" Type="http://schemas.openxmlformats.org/officeDocument/2006/relationships/tags" Target="../tags/tag70.xml"/><Relationship Id="rId32" Type="http://schemas.openxmlformats.org/officeDocument/2006/relationships/tags" Target="../tags/tag91.xml"/><Relationship Id="rId37" Type="http://schemas.openxmlformats.org/officeDocument/2006/relationships/tags" Target="../tags/tag96.xml"/><Relationship Id="rId53" Type="http://schemas.openxmlformats.org/officeDocument/2006/relationships/tags" Target="../tags/tag112.xml"/><Relationship Id="rId58" Type="http://schemas.openxmlformats.org/officeDocument/2006/relationships/tags" Target="../tags/tag117.xml"/><Relationship Id="rId74" Type="http://schemas.openxmlformats.org/officeDocument/2006/relationships/tags" Target="../tags/tag133.xml"/><Relationship Id="rId79" Type="http://schemas.openxmlformats.org/officeDocument/2006/relationships/tags" Target="../tags/tag138.xml"/><Relationship Id="rId102" Type="http://schemas.openxmlformats.org/officeDocument/2006/relationships/tags" Target="../tags/tag161.xml"/><Relationship Id="rId123" Type="http://schemas.openxmlformats.org/officeDocument/2006/relationships/tags" Target="../tags/tag182.xml"/><Relationship Id="rId128" Type="http://schemas.openxmlformats.org/officeDocument/2006/relationships/tags" Target="../tags/tag187.xml"/><Relationship Id="rId5" Type="http://schemas.openxmlformats.org/officeDocument/2006/relationships/tags" Target="../tags/tag64.xml"/><Relationship Id="rId90" Type="http://schemas.openxmlformats.org/officeDocument/2006/relationships/tags" Target="../tags/tag149.xml"/><Relationship Id="rId95" Type="http://schemas.openxmlformats.org/officeDocument/2006/relationships/tags" Target="../tags/tag154.xml"/><Relationship Id="rId19" Type="http://schemas.openxmlformats.org/officeDocument/2006/relationships/tags" Target="../tags/tag78.xml"/><Relationship Id="rId14" Type="http://schemas.openxmlformats.org/officeDocument/2006/relationships/tags" Target="../tags/tag73.xml"/><Relationship Id="rId22" Type="http://schemas.openxmlformats.org/officeDocument/2006/relationships/tags" Target="../tags/tag81.xml"/><Relationship Id="rId27" Type="http://schemas.openxmlformats.org/officeDocument/2006/relationships/tags" Target="../tags/tag86.xml"/><Relationship Id="rId30" Type="http://schemas.openxmlformats.org/officeDocument/2006/relationships/tags" Target="../tags/tag89.xml"/><Relationship Id="rId35" Type="http://schemas.openxmlformats.org/officeDocument/2006/relationships/tags" Target="../tags/tag94.xml"/><Relationship Id="rId43" Type="http://schemas.openxmlformats.org/officeDocument/2006/relationships/tags" Target="../tags/tag102.xml"/><Relationship Id="rId48" Type="http://schemas.openxmlformats.org/officeDocument/2006/relationships/tags" Target="../tags/tag107.xml"/><Relationship Id="rId56" Type="http://schemas.openxmlformats.org/officeDocument/2006/relationships/tags" Target="../tags/tag115.xml"/><Relationship Id="rId64" Type="http://schemas.openxmlformats.org/officeDocument/2006/relationships/tags" Target="../tags/tag123.xml"/><Relationship Id="rId69" Type="http://schemas.openxmlformats.org/officeDocument/2006/relationships/tags" Target="../tags/tag128.xml"/><Relationship Id="rId77" Type="http://schemas.openxmlformats.org/officeDocument/2006/relationships/tags" Target="../tags/tag136.xml"/><Relationship Id="rId100" Type="http://schemas.openxmlformats.org/officeDocument/2006/relationships/tags" Target="../tags/tag159.xml"/><Relationship Id="rId105" Type="http://schemas.openxmlformats.org/officeDocument/2006/relationships/tags" Target="../tags/tag164.xml"/><Relationship Id="rId113" Type="http://schemas.openxmlformats.org/officeDocument/2006/relationships/tags" Target="../tags/tag172.xml"/><Relationship Id="rId118" Type="http://schemas.openxmlformats.org/officeDocument/2006/relationships/tags" Target="../tags/tag177.xml"/><Relationship Id="rId126" Type="http://schemas.openxmlformats.org/officeDocument/2006/relationships/tags" Target="../tags/tag185.xml"/><Relationship Id="rId8" Type="http://schemas.openxmlformats.org/officeDocument/2006/relationships/tags" Target="../tags/tag67.xml"/><Relationship Id="rId51" Type="http://schemas.openxmlformats.org/officeDocument/2006/relationships/tags" Target="../tags/tag110.xml"/><Relationship Id="rId72" Type="http://schemas.openxmlformats.org/officeDocument/2006/relationships/tags" Target="../tags/tag131.xml"/><Relationship Id="rId80" Type="http://schemas.openxmlformats.org/officeDocument/2006/relationships/tags" Target="../tags/tag139.xml"/><Relationship Id="rId85" Type="http://schemas.openxmlformats.org/officeDocument/2006/relationships/tags" Target="../tags/tag144.xml"/><Relationship Id="rId93" Type="http://schemas.openxmlformats.org/officeDocument/2006/relationships/tags" Target="../tags/tag152.xml"/><Relationship Id="rId98" Type="http://schemas.openxmlformats.org/officeDocument/2006/relationships/tags" Target="../tags/tag157.xml"/><Relationship Id="rId121" Type="http://schemas.openxmlformats.org/officeDocument/2006/relationships/tags" Target="../tags/tag180.xml"/><Relationship Id="rId3" Type="http://schemas.openxmlformats.org/officeDocument/2006/relationships/tags" Target="../tags/tag62.xml"/><Relationship Id="rId12" Type="http://schemas.openxmlformats.org/officeDocument/2006/relationships/tags" Target="../tags/tag71.xml"/><Relationship Id="rId17" Type="http://schemas.openxmlformats.org/officeDocument/2006/relationships/tags" Target="../tags/tag76.xml"/><Relationship Id="rId25" Type="http://schemas.openxmlformats.org/officeDocument/2006/relationships/tags" Target="../tags/tag84.xml"/><Relationship Id="rId33" Type="http://schemas.openxmlformats.org/officeDocument/2006/relationships/tags" Target="../tags/tag92.xml"/><Relationship Id="rId38" Type="http://schemas.openxmlformats.org/officeDocument/2006/relationships/tags" Target="../tags/tag97.xml"/><Relationship Id="rId46" Type="http://schemas.openxmlformats.org/officeDocument/2006/relationships/tags" Target="../tags/tag105.xml"/><Relationship Id="rId59" Type="http://schemas.openxmlformats.org/officeDocument/2006/relationships/tags" Target="../tags/tag118.xml"/><Relationship Id="rId67" Type="http://schemas.openxmlformats.org/officeDocument/2006/relationships/tags" Target="../tags/tag126.xml"/><Relationship Id="rId103" Type="http://schemas.openxmlformats.org/officeDocument/2006/relationships/tags" Target="../tags/tag162.xml"/><Relationship Id="rId108" Type="http://schemas.openxmlformats.org/officeDocument/2006/relationships/tags" Target="../tags/tag167.xml"/><Relationship Id="rId116" Type="http://schemas.openxmlformats.org/officeDocument/2006/relationships/tags" Target="../tags/tag175.xml"/><Relationship Id="rId124" Type="http://schemas.openxmlformats.org/officeDocument/2006/relationships/tags" Target="../tags/tag183.xml"/><Relationship Id="rId129" Type="http://schemas.openxmlformats.org/officeDocument/2006/relationships/slideLayout" Target="../slideLayouts/slideLayout18.xml"/><Relationship Id="rId20" Type="http://schemas.openxmlformats.org/officeDocument/2006/relationships/tags" Target="../tags/tag79.xml"/><Relationship Id="rId41" Type="http://schemas.openxmlformats.org/officeDocument/2006/relationships/tags" Target="../tags/tag100.xml"/><Relationship Id="rId54" Type="http://schemas.openxmlformats.org/officeDocument/2006/relationships/tags" Target="../tags/tag113.xml"/><Relationship Id="rId62" Type="http://schemas.openxmlformats.org/officeDocument/2006/relationships/tags" Target="../tags/tag121.xml"/><Relationship Id="rId70" Type="http://schemas.openxmlformats.org/officeDocument/2006/relationships/tags" Target="../tags/tag129.xml"/><Relationship Id="rId75" Type="http://schemas.openxmlformats.org/officeDocument/2006/relationships/tags" Target="../tags/tag134.xml"/><Relationship Id="rId83" Type="http://schemas.openxmlformats.org/officeDocument/2006/relationships/tags" Target="../tags/tag142.xml"/><Relationship Id="rId88" Type="http://schemas.openxmlformats.org/officeDocument/2006/relationships/tags" Target="../tags/tag147.xml"/><Relationship Id="rId91" Type="http://schemas.openxmlformats.org/officeDocument/2006/relationships/tags" Target="../tags/tag150.xml"/><Relationship Id="rId96" Type="http://schemas.openxmlformats.org/officeDocument/2006/relationships/tags" Target="../tags/tag155.xml"/><Relationship Id="rId111" Type="http://schemas.openxmlformats.org/officeDocument/2006/relationships/tags" Target="../tags/tag170.xml"/><Relationship Id="rId1" Type="http://schemas.openxmlformats.org/officeDocument/2006/relationships/tags" Target="../tags/tag60.xml"/><Relationship Id="rId6" Type="http://schemas.openxmlformats.org/officeDocument/2006/relationships/tags" Target="../tags/tag65.xml"/><Relationship Id="rId15" Type="http://schemas.openxmlformats.org/officeDocument/2006/relationships/tags" Target="../tags/tag74.xml"/><Relationship Id="rId23" Type="http://schemas.openxmlformats.org/officeDocument/2006/relationships/tags" Target="../tags/tag82.xml"/><Relationship Id="rId28" Type="http://schemas.openxmlformats.org/officeDocument/2006/relationships/tags" Target="../tags/tag87.xml"/><Relationship Id="rId36" Type="http://schemas.openxmlformats.org/officeDocument/2006/relationships/tags" Target="../tags/tag95.xml"/><Relationship Id="rId49" Type="http://schemas.openxmlformats.org/officeDocument/2006/relationships/tags" Target="../tags/tag108.xml"/><Relationship Id="rId57" Type="http://schemas.openxmlformats.org/officeDocument/2006/relationships/tags" Target="../tags/tag116.xml"/><Relationship Id="rId106" Type="http://schemas.openxmlformats.org/officeDocument/2006/relationships/tags" Target="../tags/tag165.xml"/><Relationship Id="rId114" Type="http://schemas.openxmlformats.org/officeDocument/2006/relationships/tags" Target="../tags/tag173.xml"/><Relationship Id="rId119" Type="http://schemas.openxmlformats.org/officeDocument/2006/relationships/tags" Target="../tags/tag178.xml"/><Relationship Id="rId127" Type="http://schemas.openxmlformats.org/officeDocument/2006/relationships/tags" Target="../tags/tag186.xml"/><Relationship Id="rId10" Type="http://schemas.openxmlformats.org/officeDocument/2006/relationships/tags" Target="../tags/tag69.xml"/><Relationship Id="rId31" Type="http://schemas.openxmlformats.org/officeDocument/2006/relationships/tags" Target="../tags/tag90.xml"/><Relationship Id="rId44" Type="http://schemas.openxmlformats.org/officeDocument/2006/relationships/tags" Target="../tags/tag103.xml"/><Relationship Id="rId52" Type="http://schemas.openxmlformats.org/officeDocument/2006/relationships/tags" Target="../tags/tag111.xml"/><Relationship Id="rId60" Type="http://schemas.openxmlformats.org/officeDocument/2006/relationships/tags" Target="../tags/tag119.xml"/><Relationship Id="rId65" Type="http://schemas.openxmlformats.org/officeDocument/2006/relationships/tags" Target="../tags/tag124.xml"/><Relationship Id="rId73" Type="http://schemas.openxmlformats.org/officeDocument/2006/relationships/tags" Target="../tags/tag132.xml"/><Relationship Id="rId78" Type="http://schemas.openxmlformats.org/officeDocument/2006/relationships/tags" Target="../tags/tag137.xml"/><Relationship Id="rId81" Type="http://schemas.openxmlformats.org/officeDocument/2006/relationships/tags" Target="../tags/tag140.xml"/><Relationship Id="rId86" Type="http://schemas.openxmlformats.org/officeDocument/2006/relationships/tags" Target="../tags/tag145.xml"/><Relationship Id="rId94" Type="http://schemas.openxmlformats.org/officeDocument/2006/relationships/tags" Target="../tags/tag153.xml"/><Relationship Id="rId99" Type="http://schemas.openxmlformats.org/officeDocument/2006/relationships/tags" Target="../tags/tag158.xml"/><Relationship Id="rId101" Type="http://schemas.openxmlformats.org/officeDocument/2006/relationships/tags" Target="../tags/tag160.xml"/><Relationship Id="rId122" Type="http://schemas.openxmlformats.org/officeDocument/2006/relationships/tags" Target="../tags/tag181.xml"/><Relationship Id="rId130" Type="http://schemas.openxmlformats.org/officeDocument/2006/relationships/image" Target="../media/image4.png"/><Relationship Id="rId4" Type="http://schemas.openxmlformats.org/officeDocument/2006/relationships/tags" Target="../tags/tag63.xml"/><Relationship Id="rId9" Type="http://schemas.openxmlformats.org/officeDocument/2006/relationships/tags" Target="../tags/tag68.xml"/><Relationship Id="rId13" Type="http://schemas.openxmlformats.org/officeDocument/2006/relationships/tags" Target="../tags/tag72.xml"/><Relationship Id="rId18" Type="http://schemas.openxmlformats.org/officeDocument/2006/relationships/tags" Target="../tags/tag77.xml"/><Relationship Id="rId39" Type="http://schemas.openxmlformats.org/officeDocument/2006/relationships/tags" Target="../tags/tag98.xml"/><Relationship Id="rId109" Type="http://schemas.openxmlformats.org/officeDocument/2006/relationships/tags" Target="../tags/tag168.xml"/><Relationship Id="rId34" Type="http://schemas.openxmlformats.org/officeDocument/2006/relationships/tags" Target="../tags/tag93.xml"/><Relationship Id="rId50" Type="http://schemas.openxmlformats.org/officeDocument/2006/relationships/tags" Target="../tags/tag109.xml"/><Relationship Id="rId55" Type="http://schemas.openxmlformats.org/officeDocument/2006/relationships/tags" Target="../tags/tag114.xml"/><Relationship Id="rId76" Type="http://schemas.openxmlformats.org/officeDocument/2006/relationships/tags" Target="../tags/tag135.xml"/><Relationship Id="rId97" Type="http://schemas.openxmlformats.org/officeDocument/2006/relationships/tags" Target="../tags/tag156.xml"/><Relationship Id="rId104" Type="http://schemas.openxmlformats.org/officeDocument/2006/relationships/tags" Target="../tags/tag163.xml"/><Relationship Id="rId120" Type="http://schemas.openxmlformats.org/officeDocument/2006/relationships/tags" Target="../tags/tag179.xml"/><Relationship Id="rId125" Type="http://schemas.openxmlformats.org/officeDocument/2006/relationships/tags" Target="../tags/tag184.xml"/><Relationship Id="rId7" Type="http://schemas.openxmlformats.org/officeDocument/2006/relationships/tags" Target="../tags/tag66.xml"/><Relationship Id="rId71" Type="http://schemas.openxmlformats.org/officeDocument/2006/relationships/tags" Target="../tags/tag130.xml"/><Relationship Id="rId92" Type="http://schemas.openxmlformats.org/officeDocument/2006/relationships/tags" Target="../tags/tag151.xml"/><Relationship Id="rId2" Type="http://schemas.openxmlformats.org/officeDocument/2006/relationships/tags" Target="../tags/tag61.xml"/><Relationship Id="rId29" Type="http://schemas.openxmlformats.org/officeDocument/2006/relationships/tags" Target="../tags/tag88.xml"/><Relationship Id="rId24" Type="http://schemas.openxmlformats.org/officeDocument/2006/relationships/tags" Target="../tags/tag83.xml"/><Relationship Id="rId40" Type="http://schemas.openxmlformats.org/officeDocument/2006/relationships/tags" Target="../tags/tag99.xml"/><Relationship Id="rId45" Type="http://schemas.openxmlformats.org/officeDocument/2006/relationships/tags" Target="../tags/tag104.xml"/><Relationship Id="rId66" Type="http://schemas.openxmlformats.org/officeDocument/2006/relationships/tags" Target="../tags/tag125.xml"/><Relationship Id="rId87" Type="http://schemas.openxmlformats.org/officeDocument/2006/relationships/tags" Target="../tags/tag146.xml"/><Relationship Id="rId110" Type="http://schemas.openxmlformats.org/officeDocument/2006/relationships/tags" Target="../tags/tag169.xml"/><Relationship Id="rId115" Type="http://schemas.openxmlformats.org/officeDocument/2006/relationships/tags" Target="../tags/tag174.xml"/><Relationship Id="rId61" Type="http://schemas.openxmlformats.org/officeDocument/2006/relationships/tags" Target="../tags/tag120.xml"/><Relationship Id="rId82" Type="http://schemas.openxmlformats.org/officeDocument/2006/relationships/tags" Target="../tags/tag141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tags" Target="../tags/tag213.xml"/><Relationship Id="rId117" Type="http://schemas.openxmlformats.org/officeDocument/2006/relationships/tags" Target="../tags/tag304.xml"/><Relationship Id="rId21" Type="http://schemas.openxmlformats.org/officeDocument/2006/relationships/tags" Target="../tags/tag208.xml"/><Relationship Id="rId42" Type="http://schemas.openxmlformats.org/officeDocument/2006/relationships/tags" Target="../tags/tag229.xml"/><Relationship Id="rId47" Type="http://schemas.openxmlformats.org/officeDocument/2006/relationships/tags" Target="../tags/tag234.xml"/><Relationship Id="rId63" Type="http://schemas.openxmlformats.org/officeDocument/2006/relationships/tags" Target="../tags/tag250.xml"/><Relationship Id="rId68" Type="http://schemas.openxmlformats.org/officeDocument/2006/relationships/tags" Target="../tags/tag255.xml"/><Relationship Id="rId84" Type="http://schemas.openxmlformats.org/officeDocument/2006/relationships/tags" Target="../tags/tag271.xml"/><Relationship Id="rId89" Type="http://schemas.openxmlformats.org/officeDocument/2006/relationships/tags" Target="../tags/tag276.xml"/><Relationship Id="rId112" Type="http://schemas.openxmlformats.org/officeDocument/2006/relationships/tags" Target="../tags/tag299.xml"/><Relationship Id="rId16" Type="http://schemas.openxmlformats.org/officeDocument/2006/relationships/tags" Target="../tags/tag203.xml"/><Relationship Id="rId107" Type="http://schemas.openxmlformats.org/officeDocument/2006/relationships/tags" Target="../tags/tag294.xml"/><Relationship Id="rId11" Type="http://schemas.openxmlformats.org/officeDocument/2006/relationships/tags" Target="../tags/tag198.xml"/><Relationship Id="rId32" Type="http://schemas.openxmlformats.org/officeDocument/2006/relationships/tags" Target="../tags/tag219.xml"/><Relationship Id="rId37" Type="http://schemas.openxmlformats.org/officeDocument/2006/relationships/tags" Target="../tags/tag224.xml"/><Relationship Id="rId53" Type="http://schemas.openxmlformats.org/officeDocument/2006/relationships/tags" Target="../tags/tag240.xml"/><Relationship Id="rId58" Type="http://schemas.openxmlformats.org/officeDocument/2006/relationships/tags" Target="../tags/tag245.xml"/><Relationship Id="rId74" Type="http://schemas.openxmlformats.org/officeDocument/2006/relationships/tags" Target="../tags/tag261.xml"/><Relationship Id="rId79" Type="http://schemas.openxmlformats.org/officeDocument/2006/relationships/tags" Target="../tags/tag266.xml"/><Relationship Id="rId102" Type="http://schemas.openxmlformats.org/officeDocument/2006/relationships/tags" Target="../tags/tag289.xml"/><Relationship Id="rId123" Type="http://schemas.openxmlformats.org/officeDocument/2006/relationships/image" Target="../media/image4.png"/><Relationship Id="rId5" Type="http://schemas.openxmlformats.org/officeDocument/2006/relationships/tags" Target="../tags/tag192.xml"/><Relationship Id="rId61" Type="http://schemas.openxmlformats.org/officeDocument/2006/relationships/tags" Target="../tags/tag248.xml"/><Relationship Id="rId82" Type="http://schemas.openxmlformats.org/officeDocument/2006/relationships/tags" Target="../tags/tag269.xml"/><Relationship Id="rId90" Type="http://schemas.openxmlformats.org/officeDocument/2006/relationships/tags" Target="../tags/tag277.xml"/><Relationship Id="rId95" Type="http://schemas.openxmlformats.org/officeDocument/2006/relationships/tags" Target="../tags/tag282.xml"/><Relationship Id="rId19" Type="http://schemas.openxmlformats.org/officeDocument/2006/relationships/tags" Target="../tags/tag206.xml"/><Relationship Id="rId14" Type="http://schemas.openxmlformats.org/officeDocument/2006/relationships/tags" Target="../tags/tag201.xml"/><Relationship Id="rId22" Type="http://schemas.openxmlformats.org/officeDocument/2006/relationships/tags" Target="../tags/tag209.xml"/><Relationship Id="rId27" Type="http://schemas.openxmlformats.org/officeDocument/2006/relationships/tags" Target="../tags/tag214.xml"/><Relationship Id="rId30" Type="http://schemas.openxmlformats.org/officeDocument/2006/relationships/tags" Target="../tags/tag217.xml"/><Relationship Id="rId35" Type="http://schemas.openxmlformats.org/officeDocument/2006/relationships/tags" Target="../tags/tag222.xml"/><Relationship Id="rId43" Type="http://schemas.openxmlformats.org/officeDocument/2006/relationships/tags" Target="../tags/tag230.xml"/><Relationship Id="rId48" Type="http://schemas.openxmlformats.org/officeDocument/2006/relationships/tags" Target="../tags/tag235.xml"/><Relationship Id="rId56" Type="http://schemas.openxmlformats.org/officeDocument/2006/relationships/tags" Target="../tags/tag243.xml"/><Relationship Id="rId64" Type="http://schemas.openxmlformats.org/officeDocument/2006/relationships/tags" Target="../tags/tag251.xml"/><Relationship Id="rId69" Type="http://schemas.openxmlformats.org/officeDocument/2006/relationships/tags" Target="../tags/tag256.xml"/><Relationship Id="rId77" Type="http://schemas.openxmlformats.org/officeDocument/2006/relationships/tags" Target="../tags/tag264.xml"/><Relationship Id="rId100" Type="http://schemas.openxmlformats.org/officeDocument/2006/relationships/tags" Target="../tags/tag287.xml"/><Relationship Id="rId105" Type="http://schemas.openxmlformats.org/officeDocument/2006/relationships/tags" Target="../tags/tag292.xml"/><Relationship Id="rId113" Type="http://schemas.openxmlformats.org/officeDocument/2006/relationships/tags" Target="../tags/tag300.xml"/><Relationship Id="rId118" Type="http://schemas.openxmlformats.org/officeDocument/2006/relationships/tags" Target="../tags/tag305.xml"/><Relationship Id="rId8" Type="http://schemas.openxmlformats.org/officeDocument/2006/relationships/tags" Target="../tags/tag195.xml"/><Relationship Id="rId51" Type="http://schemas.openxmlformats.org/officeDocument/2006/relationships/tags" Target="../tags/tag238.xml"/><Relationship Id="rId72" Type="http://schemas.openxmlformats.org/officeDocument/2006/relationships/tags" Target="../tags/tag259.xml"/><Relationship Id="rId80" Type="http://schemas.openxmlformats.org/officeDocument/2006/relationships/tags" Target="../tags/tag267.xml"/><Relationship Id="rId85" Type="http://schemas.openxmlformats.org/officeDocument/2006/relationships/tags" Target="../tags/tag272.xml"/><Relationship Id="rId93" Type="http://schemas.openxmlformats.org/officeDocument/2006/relationships/tags" Target="../tags/tag280.xml"/><Relationship Id="rId98" Type="http://schemas.openxmlformats.org/officeDocument/2006/relationships/tags" Target="../tags/tag285.xml"/><Relationship Id="rId121" Type="http://schemas.openxmlformats.org/officeDocument/2006/relationships/tags" Target="../tags/tag308.xml"/><Relationship Id="rId3" Type="http://schemas.openxmlformats.org/officeDocument/2006/relationships/tags" Target="../tags/tag190.xml"/><Relationship Id="rId12" Type="http://schemas.openxmlformats.org/officeDocument/2006/relationships/tags" Target="../tags/tag199.xml"/><Relationship Id="rId17" Type="http://schemas.openxmlformats.org/officeDocument/2006/relationships/tags" Target="../tags/tag204.xml"/><Relationship Id="rId25" Type="http://schemas.openxmlformats.org/officeDocument/2006/relationships/tags" Target="../tags/tag212.xml"/><Relationship Id="rId33" Type="http://schemas.openxmlformats.org/officeDocument/2006/relationships/tags" Target="../tags/tag220.xml"/><Relationship Id="rId38" Type="http://schemas.openxmlformats.org/officeDocument/2006/relationships/tags" Target="../tags/tag225.xml"/><Relationship Id="rId46" Type="http://schemas.openxmlformats.org/officeDocument/2006/relationships/tags" Target="../tags/tag233.xml"/><Relationship Id="rId59" Type="http://schemas.openxmlformats.org/officeDocument/2006/relationships/tags" Target="../tags/tag246.xml"/><Relationship Id="rId67" Type="http://schemas.openxmlformats.org/officeDocument/2006/relationships/tags" Target="../tags/tag254.xml"/><Relationship Id="rId103" Type="http://schemas.openxmlformats.org/officeDocument/2006/relationships/tags" Target="../tags/tag290.xml"/><Relationship Id="rId108" Type="http://schemas.openxmlformats.org/officeDocument/2006/relationships/tags" Target="../tags/tag295.xml"/><Relationship Id="rId116" Type="http://schemas.openxmlformats.org/officeDocument/2006/relationships/tags" Target="../tags/tag303.xml"/><Relationship Id="rId20" Type="http://schemas.openxmlformats.org/officeDocument/2006/relationships/tags" Target="../tags/tag207.xml"/><Relationship Id="rId41" Type="http://schemas.openxmlformats.org/officeDocument/2006/relationships/tags" Target="../tags/tag228.xml"/><Relationship Id="rId54" Type="http://schemas.openxmlformats.org/officeDocument/2006/relationships/tags" Target="../tags/tag241.xml"/><Relationship Id="rId62" Type="http://schemas.openxmlformats.org/officeDocument/2006/relationships/tags" Target="../tags/tag249.xml"/><Relationship Id="rId70" Type="http://schemas.openxmlformats.org/officeDocument/2006/relationships/tags" Target="../tags/tag257.xml"/><Relationship Id="rId75" Type="http://schemas.openxmlformats.org/officeDocument/2006/relationships/tags" Target="../tags/tag262.xml"/><Relationship Id="rId83" Type="http://schemas.openxmlformats.org/officeDocument/2006/relationships/tags" Target="../tags/tag270.xml"/><Relationship Id="rId88" Type="http://schemas.openxmlformats.org/officeDocument/2006/relationships/tags" Target="../tags/tag275.xml"/><Relationship Id="rId91" Type="http://schemas.openxmlformats.org/officeDocument/2006/relationships/tags" Target="../tags/tag278.xml"/><Relationship Id="rId96" Type="http://schemas.openxmlformats.org/officeDocument/2006/relationships/tags" Target="../tags/tag283.xml"/><Relationship Id="rId111" Type="http://schemas.openxmlformats.org/officeDocument/2006/relationships/tags" Target="../tags/tag298.xml"/><Relationship Id="rId1" Type="http://schemas.openxmlformats.org/officeDocument/2006/relationships/tags" Target="../tags/tag188.xml"/><Relationship Id="rId6" Type="http://schemas.openxmlformats.org/officeDocument/2006/relationships/tags" Target="../tags/tag193.xml"/><Relationship Id="rId15" Type="http://schemas.openxmlformats.org/officeDocument/2006/relationships/tags" Target="../tags/tag202.xml"/><Relationship Id="rId23" Type="http://schemas.openxmlformats.org/officeDocument/2006/relationships/tags" Target="../tags/tag210.xml"/><Relationship Id="rId28" Type="http://schemas.openxmlformats.org/officeDocument/2006/relationships/tags" Target="../tags/tag215.xml"/><Relationship Id="rId36" Type="http://schemas.openxmlformats.org/officeDocument/2006/relationships/tags" Target="../tags/tag223.xml"/><Relationship Id="rId49" Type="http://schemas.openxmlformats.org/officeDocument/2006/relationships/tags" Target="../tags/tag236.xml"/><Relationship Id="rId57" Type="http://schemas.openxmlformats.org/officeDocument/2006/relationships/tags" Target="../tags/tag244.xml"/><Relationship Id="rId106" Type="http://schemas.openxmlformats.org/officeDocument/2006/relationships/tags" Target="../tags/tag293.xml"/><Relationship Id="rId114" Type="http://schemas.openxmlformats.org/officeDocument/2006/relationships/tags" Target="../tags/tag301.xml"/><Relationship Id="rId119" Type="http://schemas.openxmlformats.org/officeDocument/2006/relationships/tags" Target="../tags/tag306.xml"/><Relationship Id="rId10" Type="http://schemas.openxmlformats.org/officeDocument/2006/relationships/tags" Target="../tags/tag197.xml"/><Relationship Id="rId31" Type="http://schemas.openxmlformats.org/officeDocument/2006/relationships/tags" Target="../tags/tag218.xml"/><Relationship Id="rId44" Type="http://schemas.openxmlformats.org/officeDocument/2006/relationships/tags" Target="../tags/tag231.xml"/><Relationship Id="rId52" Type="http://schemas.openxmlformats.org/officeDocument/2006/relationships/tags" Target="../tags/tag239.xml"/><Relationship Id="rId60" Type="http://schemas.openxmlformats.org/officeDocument/2006/relationships/tags" Target="../tags/tag247.xml"/><Relationship Id="rId65" Type="http://schemas.openxmlformats.org/officeDocument/2006/relationships/tags" Target="../tags/tag252.xml"/><Relationship Id="rId73" Type="http://schemas.openxmlformats.org/officeDocument/2006/relationships/tags" Target="../tags/tag260.xml"/><Relationship Id="rId78" Type="http://schemas.openxmlformats.org/officeDocument/2006/relationships/tags" Target="../tags/tag265.xml"/><Relationship Id="rId81" Type="http://schemas.openxmlformats.org/officeDocument/2006/relationships/tags" Target="../tags/tag268.xml"/><Relationship Id="rId86" Type="http://schemas.openxmlformats.org/officeDocument/2006/relationships/tags" Target="../tags/tag273.xml"/><Relationship Id="rId94" Type="http://schemas.openxmlformats.org/officeDocument/2006/relationships/tags" Target="../tags/tag281.xml"/><Relationship Id="rId99" Type="http://schemas.openxmlformats.org/officeDocument/2006/relationships/tags" Target="../tags/tag286.xml"/><Relationship Id="rId101" Type="http://schemas.openxmlformats.org/officeDocument/2006/relationships/tags" Target="../tags/tag288.xml"/><Relationship Id="rId122" Type="http://schemas.openxmlformats.org/officeDocument/2006/relationships/slideLayout" Target="../slideLayouts/slideLayout7.xml"/><Relationship Id="rId4" Type="http://schemas.openxmlformats.org/officeDocument/2006/relationships/tags" Target="../tags/tag191.xml"/><Relationship Id="rId9" Type="http://schemas.openxmlformats.org/officeDocument/2006/relationships/tags" Target="../tags/tag196.xml"/><Relationship Id="rId13" Type="http://schemas.openxmlformats.org/officeDocument/2006/relationships/tags" Target="../tags/tag200.xml"/><Relationship Id="rId18" Type="http://schemas.openxmlformats.org/officeDocument/2006/relationships/tags" Target="../tags/tag205.xml"/><Relationship Id="rId39" Type="http://schemas.openxmlformats.org/officeDocument/2006/relationships/tags" Target="../tags/tag226.xml"/><Relationship Id="rId109" Type="http://schemas.openxmlformats.org/officeDocument/2006/relationships/tags" Target="../tags/tag296.xml"/><Relationship Id="rId34" Type="http://schemas.openxmlformats.org/officeDocument/2006/relationships/tags" Target="../tags/tag221.xml"/><Relationship Id="rId50" Type="http://schemas.openxmlformats.org/officeDocument/2006/relationships/tags" Target="../tags/tag237.xml"/><Relationship Id="rId55" Type="http://schemas.openxmlformats.org/officeDocument/2006/relationships/tags" Target="../tags/tag242.xml"/><Relationship Id="rId76" Type="http://schemas.openxmlformats.org/officeDocument/2006/relationships/tags" Target="../tags/tag263.xml"/><Relationship Id="rId97" Type="http://schemas.openxmlformats.org/officeDocument/2006/relationships/tags" Target="../tags/tag284.xml"/><Relationship Id="rId104" Type="http://schemas.openxmlformats.org/officeDocument/2006/relationships/tags" Target="../tags/tag291.xml"/><Relationship Id="rId120" Type="http://schemas.openxmlformats.org/officeDocument/2006/relationships/tags" Target="../tags/tag307.xml"/><Relationship Id="rId7" Type="http://schemas.openxmlformats.org/officeDocument/2006/relationships/tags" Target="../tags/tag194.xml"/><Relationship Id="rId71" Type="http://schemas.openxmlformats.org/officeDocument/2006/relationships/tags" Target="../tags/tag258.xml"/><Relationship Id="rId92" Type="http://schemas.openxmlformats.org/officeDocument/2006/relationships/tags" Target="../tags/tag279.xml"/><Relationship Id="rId2" Type="http://schemas.openxmlformats.org/officeDocument/2006/relationships/tags" Target="../tags/tag189.xml"/><Relationship Id="rId29" Type="http://schemas.openxmlformats.org/officeDocument/2006/relationships/tags" Target="../tags/tag216.xml"/><Relationship Id="rId24" Type="http://schemas.openxmlformats.org/officeDocument/2006/relationships/tags" Target="../tags/tag211.xml"/><Relationship Id="rId40" Type="http://schemas.openxmlformats.org/officeDocument/2006/relationships/tags" Target="../tags/tag227.xml"/><Relationship Id="rId45" Type="http://schemas.openxmlformats.org/officeDocument/2006/relationships/tags" Target="../tags/tag232.xml"/><Relationship Id="rId66" Type="http://schemas.openxmlformats.org/officeDocument/2006/relationships/tags" Target="../tags/tag253.xml"/><Relationship Id="rId87" Type="http://schemas.openxmlformats.org/officeDocument/2006/relationships/tags" Target="../tags/tag274.xml"/><Relationship Id="rId110" Type="http://schemas.openxmlformats.org/officeDocument/2006/relationships/tags" Target="../tags/tag297.xml"/><Relationship Id="rId115" Type="http://schemas.openxmlformats.org/officeDocument/2006/relationships/tags" Target="../tags/tag30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86778E-D52C-403D-A7CF-6291FC99A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" y="0"/>
            <a:ext cx="12178441" cy="6858000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25408889-A457-4570-AAC5-9A204D51EAED}"/>
              </a:ext>
            </a:extLst>
          </p:cNvPr>
          <p:cNvSpPr txBox="1"/>
          <p:nvPr/>
        </p:nvSpPr>
        <p:spPr>
          <a:xfrm>
            <a:off x="8763168" y="962215"/>
            <a:ext cx="3428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u="sng" dirty="0">
                <a:solidFill>
                  <a:schemeClr val="bg1"/>
                </a:solidFill>
                <a:latin typeface="Segoe UI "/>
                <a:cs typeface="Segoe UI Semibold" panose="020B07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https://www.officetimeline.com/14-days-trial</a:t>
            </a:r>
            <a:endParaRPr lang="en-US" sz="1100" u="sng" dirty="0">
              <a:solidFill>
                <a:schemeClr val="bg1"/>
              </a:solidFill>
              <a:latin typeface="Segoe UI 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31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LSHAPE_SL_aefee5a3256c4757be262f05d30b276d_BackgroundRectangle">
            <a:extLst>
              <a:ext uri="{FF2B5EF4-FFF2-40B4-BE49-F238E27FC236}">
                <a16:creationId xmlns:a16="http://schemas.microsoft.com/office/drawing/2014/main" id="{C55AF8E9-673D-4C8D-B4A8-D1BF306C21E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000250"/>
            <a:ext cx="11201400" cy="812800"/>
          </a:xfrm>
          <a:prstGeom prst="rect">
            <a:avLst/>
          </a:prstGeom>
          <a:solidFill>
            <a:srgbClr val="02B2EE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TLSHAPE_SL_09027a5acfd044e3a249a2ed05446cb5_BackgroundRectangle">
            <a:extLst>
              <a:ext uri="{FF2B5EF4-FFF2-40B4-BE49-F238E27FC236}">
                <a16:creationId xmlns:a16="http://schemas.microsoft.com/office/drawing/2014/main" id="{FB344528-539D-4D81-98E3-E8D87CEE523D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2876550"/>
            <a:ext cx="11201400" cy="2679700"/>
          </a:xfrm>
          <a:prstGeom prst="rect">
            <a:avLst/>
          </a:prstGeom>
          <a:solidFill>
            <a:srgbClr val="0072BC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TLSHAPE_SL_29acded9010c45ecb4e93ca88e4c3ed9_BackgroundRectangle">
            <a:extLst>
              <a:ext uri="{FF2B5EF4-FFF2-40B4-BE49-F238E27FC236}">
                <a16:creationId xmlns:a16="http://schemas.microsoft.com/office/drawing/2014/main" id="{B27BD78A-8E09-4A7D-8B29-932FDB8B4AA1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5619750"/>
            <a:ext cx="11201400" cy="812800"/>
          </a:xfrm>
          <a:prstGeom prst="rect">
            <a:avLst/>
          </a:prstGeom>
          <a:solidFill>
            <a:srgbClr val="1AAA42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8818B291-F914-485C-9E1B-374D075B5FB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370656" y="1416050"/>
            <a:ext cx="9893300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TLSHAPE_SL_aefee5a3256c4757be262f05d30b276d_HeaderRectangle">
            <a:extLst>
              <a:ext uri="{FF2B5EF4-FFF2-40B4-BE49-F238E27FC236}">
                <a16:creationId xmlns:a16="http://schemas.microsoft.com/office/drawing/2014/main" id="{6B5BE421-4C57-4C45-BF8D-C2E3562ECBBF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2000250"/>
            <a:ext cx="1181100" cy="812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TLSHAPE_SL_09027a5acfd044e3a249a2ed05446cb5_HeaderRectangle">
            <a:extLst>
              <a:ext uri="{FF2B5EF4-FFF2-40B4-BE49-F238E27FC236}">
                <a16:creationId xmlns:a16="http://schemas.microsoft.com/office/drawing/2014/main" id="{20046E99-E0F0-4A51-90AD-679A541572C8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2876550"/>
            <a:ext cx="1181100" cy="26797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TLSHAPE_SL_29acded9010c45ecb4e93ca88e4c3ed9_HeaderRectangle">
            <a:extLst>
              <a:ext uri="{FF2B5EF4-FFF2-40B4-BE49-F238E27FC236}">
                <a16:creationId xmlns:a16="http://schemas.microsoft.com/office/drawing/2014/main" id="{74D931F2-B105-4D0F-A050-04AA7C6D6527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5619750"/>
            <a:ext cx="1181100" cy="8128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OTLSHAPE_G_00000000000000000000000000000000_ShapeBelow0">
            <a:extLst>
              <a:ext uri="{FF2B5EF4-FFF2-40B4-BE49-F238E27FC236}">
                <a16:creationId xmlns:a16="http://schemas.microsoft.com/office/drawing/2014/main" id="{4BDB4C1B-1819-4978-A224-5829F3B9B13B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3216412" y="1797050"/>
            <a:ext cx="0" cy="4635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G_00000000000000000000000000000000_ShapeBelow1">
            <a:extLst>
              <a:ext uri="{FF2B5EF4-FFF2-40B4-BE49-F238E27FC236}">
                <a16:creationId xmlns:a16="http://schemas.microsoft.com/office/drawing/2014/main" id="{A1004E4D-FD05-4466-90D2-FC814AC00862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5259927" y="1797050"/>
            <a:ext cx="0" cy="4635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G_00000000000000000000000000000000_ShapeBelow2">
            <a:extLst>
              <a:ext uri="{FF2B5EF4-FFF2-40B4-BE49-F238E27FC236}">
                <a16:creationId xmlns:a16="http://schemas.microsoft.com/office/drawing/2014/main" id="{A54D16C0-68A8-4CD2-A16C-8C945358992E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7237523" y="1797050"/>
            <a:ext cx="0" cy="4635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G_00000000000000000000000000000000_ShapeBelow3">
            <a:extLst>
              <a:ext uri="{FF2B5EF4-FFF2-40B4-BE49-F238E27FC236}">
                <a16:creationId xmlns:a16="http://schemas.microsoft.com/office/drawing/2014/main" id="{860E4BCE-0BAF-4440-A416-93DF4E52DB68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9281039" y="1797050"/>
            <a:ext cx="0" cy="4635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OTLSHAPE_SLT_06c22444622e4742ba9b5b05d74c4908_Shape">
            <a:extLst>
              <a:ext uri="{FF2B5EF4-FFF2-40B4-BE49-F238E27FC236}">
                <a16:creationId xmlns:a16="http://schemas.microsoft.com/office/drawing/2014/main" id="{9E8B3299-E726-4038-AD98-F0A04F65A8FF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1370656" y="2038350"/>
            <a:ext cx="1854200" cy="2032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TLSHAPE_SLT_1bee006983154998a9d94c0b4ebc32e5_Shape">
            <a:extLst>
              <a:ext uri="{FF2B5EF4-FFF2-40B4-BE49-F238E27FC236}">
                <a16:creationId xmlns:a16="http://schemas.microsoft.com/office/drawing/2014/main" id="{04024A26-ED8B-4726-949A-84F5EB22D89C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1370656" y="2305050"/>
            <a:ext cx="1854200" cy="2032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TLSHAPE_SLT_86a68793bdd24182bc1da311e0d617cd_Shape">
            <a:extLst>
              <a:ext uri="{FF2B5EF4-FFF2-40B4-BE49-F238E27FC236}">
                <a16:creationId xmlns:a16="http://schemas.microsoft.com/office/drawing/2014/main" id="{4B589A4B-5E7E-4D53-AE68-15041A72BDB2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370656" y="2571750"/>
            <a:ext cx="3898900" cy="2032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TLSHAPE_SLT_000b05639edc4d8691b726db35f033b7_Shape">
            <a:extLst>
              <a:ext uri="{FF2B5EF4-FFF2-40B4-BE49-F238E27FC236}">
                <a16:creationId xmlns:a16="http://schemas.microsoft.com/office/drawing/2014/main" id="{FC957D3D-FBC1-4DC2-834E-ED40E91B6432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370656" y="2914650"/>
            <a:ext cx="1854200" cy="2032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TLSHAPE_SLT_9810e62e20e34b808e5fa0de5f1ac407_Shape">
            <a:extLst>
              <a:ext uri="{FF2B5EF4-FFF2-40B4-BE49-F238E27FC236}">
                <a16:creationId xmlns:a16="http://schemas.microsoft.com/office/drawing/2014/main" id="{3E07EF8F-5126-41B1-AED9-21A114687354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370656" y="3181350"/>
            <a:ext cx="1854200" cy="2032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TLSHAPE_SLT_fc771b11f810473e9951503434b9aa38_Shape">
            <a:extLst>
              <a:ext uri="{FF2B5EF4-FFF2-40B4-BE49-F238E27FC236}">
                <a16:creationId xmlns:a16="http://schemas.microsoft.com/office/drawing/2014/main" id="{07B038F1-D374-42E6-B520-8DF9F9191A97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370656" y="3448050"/>
            <a:ext cx="3898900" cy="2032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TLSHAPE_SLT_d13edb1d0c9b4683b5099ddd7e90280a_Shape">
            <a:extLst>
              <a:ext uri="{FF2B5EF4-FFF2-40B4-BE49-F238E27FC236}">
                <a16:creationId xmlns:a16="http://schemas.microsoft.com/office/drawing/2014/main" id="{10F49781-D9D7-4C84-9425-F573BBE63BF4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3216412" y="3714750"/>
            <a:ext cx="2044700" cy="2032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TLSHAPE_SLT_ea96f1a7a6e0425bae3a4786a11829b4_Shape">
            <a:extLst>
              <a:ext uri="{FF2B5EF4-FFF2-40B4-BE49-F238E27FC236}">
                <a16:creationId xmlns:a16="http://schemas.microsoft.com/office/drawing/2014/main" id="{9D956741-6996-435B-BF2A-C191B24FBA9E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3216412" y="3981450"/>
            <a:ext cx="4025900" cy="2032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TLSHAPE_SLT_57d66c880c344ff5a933fc41b5573012_Shape">
            <a:extLst>
              <a:ext uri="{FF2B5EF4-FFF2-40B4-BE49-F238E27FC236}">
                <a16:creationId xmlns:a16="http://schemas.microsoft.com/office/drawing/2014/main" id="{18164180-39D0-457C-B55B-25046325A04D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5259928" y="4248150"/>
            <a:ext cx="1981200" cy="2032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TLSHAPE_SLT_2206026e589a4e898e8325eb816ff760_Shape">
            <a:extLst>
              <a:ext uri="{FF2B5EF4-FFF2-40B4-BE49-F238E27FC236}">
                <a16:creationId xmlns:a16="http://schemas.microsoft.com/office/drawing/2014/main" id="{BBAE615C-D3F9-441B-951F-E3BCA2C09F72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5259928" y="4514850"/>
            <a:ext cx="4025900" cy="2032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TLSHAPE_SLT_f72665810bbd484cb2f12848870e4508_Shape">
            <a:extLst>
              <a:ext uri="{FF2B5EF4-FFF2-40B4-BE49-F238E27FC236}">
                <a16:creationId xmlns:a16="http://schemas.microsoft.com/office/drawing/2014/main" id="{A0C018FA-1060-4644-9070-893DC81B006C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7237524" y="4781550"/>
            <a:ext cx="2044700" cy="2032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TLSHAPE_SLT_2a1562c9e414435fbc85ac4bbf44b895_Shape">
            <a:extLst>
              <a:ext uri="{FF2B5EF4-FFF2-40B4-BE49-F238E27FC236}">
                <a16:creationId xmlns:a16="http://schemas.microsoft.com/office/drawing/2014/main" id="{F0B56116-540D-443B-B068-B4DD01C2A6F4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7237524" y="5048250"/>
            <a:ext cx="2044700" cy="2032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TLSHAPE_SLT_0b04103d261c426298d9d8556308fdd9_Shape">
            <a:extLst>
              <a:ext uri="{FF2B5EF4-FFF2-40B4-BE49-F238E27FC236}">
                <a16:creationId xmlns:a16="http://schemas.microsoft.com/office/drawing/2014/main" id="{1FDC1FE8-C323-40FA-AFF2-1773ABF9BB9D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7237524" y="5314950"/>
            <a:ext cx="4025900" cy="2032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TLSHAPE_SLT_31d67e52e48743bf86c6c1e2f1457063_Shape">
            <a:extLst>
              <a:ext uri="{FF2B5EF4-FFF2-40B4-BE49-F238E27FC236}">
                <a16:creationId xmlns:a16="http://schemas.microsoft.com/office/drawing/2014/main" id="{084EE0EB-1754-4EBA-8456-6D456DAB9A06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9281040" y="5657850"/>
            <a:ext cx="19812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TLSHAPE_SLT_93b4f9c5074f4fc3a46d0baf9f6cbc08_Shape">
            <a:extLst>
              <a:ext uri="{FF2B5EF4-FFF2-40B4-BE49-F238E27FC236}">
                <a16:creationId xmlns:a16="http://schemas.microsoft.com/office/drawing/2014/main" id="{07DFEAEC-F22B-4E34-AC42-2942793AF615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9281040" y="5924550"/>
            <a:ext cx="19812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TLSHAPE_SLT_2880f18975fc4f9a871fad7381ac7c8d_Shape">
            <a:extLst>
              <a:ext uri="{FF2B5EF4-FFF2-40B4-BE49-F238E27FC236}">
                <a16:creationId xmlns:a16="http://schemas.microsoft.com/office/drawing/2014/main" id="{C2E4E550-DB1E-44B9-A1C0-D66BFEDAFCEE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9281040" y="6191250"/>
            <a:ext cx="19812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TLSHAPE_SL_aefee5a3256c4757be262f05d30b276d_Header">
            <a:extLst>
              <a:ext uri="{FF2B5EF4-FFF2-40B4-BE49-F238E27FC236}">
                <a16:creationId xmlns:a16="http://schemas.microsoft.com/office/drawing/2014/main" id="{E2938BB6-2598-410B-B364-5D03A740CED2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63500" y="2313623"/>
            <a:ext cx="1181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lt1"/>
                </a:solidFill>
                <a:latin typeface="Calibri" panose="020F0502020204030204" pitchFamily="34" charset="0"/>
              </a:rPr>
              <a:t>Preconstruction</a:t>
            </a:r>
          </a:p>
        </p:txBody>
      </p:sp>
      <p:sp>
        <p:nvSpPr>
          <p:cNvPr id="19" name="OTLSHAPE_SL_09027a5acfd044e3a249a2ed05446cb5_Header">
            <a:extLst>
              <a:ext uri="{FF2B5EF4-FFF2-40B4-BE49-F238E27FC236}">
                <a16:creationId xmlns:a16="http://schemas.microsoft.com/office/drawing/2014/main" id="{FCEADF66-12C7-43A5-A856-3821600A8F0D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63500" y="4123372"/>
            <a:ext cx="1181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lt1"/>
                </a:solidFill>
                <a:latin typeface="Calibri" panose="020F0502020204030204" pitchFamily="34" charset="0"/>
              </a:rPr>
              <a:t>Construction</a:t>
            </a:r>
          </a:p>
        </p:txBody>
      </p:sp>
      <p:sp>
        <p:nvSpPr>
          <p:cNvPr id="22" name="OTLSHAPE_SL_29acded9010c45ecb4e93ca88e4c3ed9_Header">
            <a:extLst>
              <a:ext uri="{FF2B5EF4-FFF2-40B4-BE49-F238E27FC236}">
                <a16:creationId xmlns:a16="http://schemas.microsoft.com/office/drawing/2014/main" id="{D97D20E3-0D42-4BC9-803B-6E89FE502B3E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63500" y="5933122"/>
            <a:ext cx="1181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lt1"/>
                </a:solidFill>
                <a:latin typeface="Calibri" panose="020F0502020204030204" pitchFamily="34" charset="0"/>
              </a:rPr>
              <a:t>Close-Out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7F92FA10-0852-4B3B-8845-10586147DF84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1434156" y="1529038"/>
            <a:ext cx="19075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2">
                <a:solidFill>
                  <a:schemeClr val="lt1"/>
                </a:solidFill>
                <a:latin typeface="Calibri" panose="020F0502020204030204" pitchFamily="34" charset="0"/>
              </a:rPr>
              <a:t>Feb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083A173A-2232-4B4B-95EB-878E08EFC4FB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3279912" y="1529038"/>
            <a:ext cx="21480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6">
                <a:solidFill>
                  <a:schemeClr val="lt1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DD75A73B-2856-4151-AB6E-2F4CB1435D7E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5323428" y="1529038"/>
            <a:ext cx="18594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6">
                <a:solidFill>
                  <a:schemeClr val="lt1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378D80EA-2C55-4056-A419-E3F6DCDED51D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7301024" y="1529038"/>
            <a:ext cx="22762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7503CCD1-A9C6-4E90-8EBB-2DAC6F430F8F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9344540" y="1529038"/>
            <a:ext cx="17633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Jun</a:t>
            </a:r>
          </a:p>
        </p:txBody>
      </p:sp>
      <p:sp>
        <p:nvSpPr>
          <p:cNvPr id="37" name="OTLSHAPE_SLT_06c22444622e4742ba9b5b05d74c4908_Title">
            <a:extLst>
              <a:ext uri="{FF2B5EF4-FFF2-40B4-BE49-F238E27FC236}">
                <a16:creationId xmlns:a16="http://schemas.microsoft.com/office/drawing/2014/main" id="{5427B47E-D2E9-4FFD-8D06-83E5AD31D3AE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1759519" y="2062438"/>
            <a:ext cx="1079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 dirty="0">
                <a:solidFill>
                  <a:schemeClr val="lt1"/>
                </a:solidFill>
                <a:latin typeface="Calibri" panose="020F0502020204030204" pitchFamily="34" charset="0"/>
              </a:rPr>
              <a:t>Design and Planning</a:t>
            </a:r>
          </a:p>
        </p:txBody>
      </p:sp>
      <p:sp>
        <p:nvSpPr>
          <p:cNvPr id="45" name="OTLSHAPE_SLT_1bee006983154998a9d94c0b4ebc32e5_Title">
            <a:extLst>
              <a:ext uri="{FF2B5EF4-FFF2-40B4-BE49-F238E27FC236}">
                <a16:creationId xmlns:a16="http://schemas.microsoft.com/office/drawing/2014/main" id="{0683D49A-39FA-4728-B5EB-EE87B282EFFC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1846069" y="2329138"/>
            <a:ext cx="901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Sample Approval</a:t>
            </a:r>
          </a:p>
        </p:txBody>
      </p:sp>
      <p:sp>
        <p:nvSpPr>
          <p:cNvPr id="53" name="OTLSHAPE_SLT_86a68793bdd24182bc1da311e0d617cd_Title">
            <a:extLst>
              <a:ext uri="{FF2B5EF4-FFF2-40B4-BE49-F238E27FC236}">
                <a16:creationId xmlns:a16="http://schemas.microsoft.com/office/drawing/2014/main" id="{313CCD3E-03E2-4FD7-9706-81DB23938925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2819948" y="2595838"/>
            <a:ext cx="1003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Contract Execution</a:t>
            </a:r>
          </a:p>
        </p:txBody>
      </p:sp>
      <p:sp>
        <p:nvSpPr>
          <p:cNvPr id="64" name="OTLSHAPE_SLT_000b05639edc4d8691b726db35f033b7_Title">
            <a:extLst>
              <a:ext uri="{FF2B5EF4-FFF2-40B4-BE49-F238E27FC236}">
                <a16:creationId xmlns:a16="http://schemas.microsoft.com/office/drawing/2014/main" id="{C2AFB40D-BDFD-410D-AA11-9B317A47508F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1962422" y="2938738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lt1"/>
                </a:solidFill>
                <a:latin typeface="Calibri" panose="020F0502020204030204" pitchFamily="34" charset="0"/>
              </a:rPr>
              <a:t>Mobilization</a:t>
            </a:r>
          </a:p>
        </p:txBody>
      </p:sp>
      <p:sp>
        <p:nvSpPr>
          <p:cNvPr id="72" name="OTLSHAPE_SLT_9810e62e20e34b808e5fa0de5f1ac407_Title">
            <a:extLst>
              <a:ext uri="{FF2B5EF4-FFF2-40B4-BE49-F238E27FC236}">
                <a16:creationId xmlns:a16="http://schemas.microsoft.com/office/drawing/2014/main" id="{B0675B6F-4ACD-4D3C-B749-542F513A1AFC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2135735" y="3205438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Demo</a:t>
            </a:r>
          </a:p>
        </p:txBody>
      </p:sp>
      <p:sp>
        <p:nvSpPr>
          <p:cNvPr id="80" name="OTLSHAPE_SLT_fc771b11f810473e9951503434b9aa38_Title">
            <a:extLst>
              <a:ext uri="{FF2B5EF4-FFF2-40B4-BE49-F238E27FC236}">
                <a16:creationId xmlns:a16="http://schemas.microsoft.com/office/drawing/2014/main" id="{C726A011-8AC4-4B35-A9C5-814E9DDFA65A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2920807" y="3472138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lt1"/>
                </a:solidFill>
                <a:latin typeface="Calibri" panose="020F0502020204030204" pitchFamily="34" charset="0"/>
              </a:rPr>
              <a:t>Rough Framing</a:t>
            </a:r>
          </a:p>
        </p:txBody>
      </p:sp>
      <p:sp>
        <p:nvSpPr>
          <p:cNvPr id="88" name="OTLSHAPE_SLT_d13edb1d0c9b4683b5099ddd7e90280a_Title">
            <a:extLst>
              <a:ext uri="{FF2B5EF4-FFF2-40B4-BE49-F238E27FC236}">
                <a16:creationId xmlns:a16="http://schemas.microsoft.com/office/drawing/2014/main" id="{6C0B956C-BF80-4DB5-9906-33FD1C121A63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3806940" y="3738838"/>
            <a:ext cx="863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>
                <a:solidFill>
                  <a:schemeClr val="lt1"/>
                </a:solidFill>
                <a:latin typeface="Calibri" panose="020F0502020204030204" pitchFamily="34" charset="0"/>
              </a:rPr>
              <a:t>Structural repair</a:t>
            </a:r>
          </a:p>
        </p:txBody>
      </p:sp>
      <p:sp>
        <p:nvSpPr>
          <p:cNvPr id="96" name="OTLSHAPE_SLT_ea96f1a7a6e0425bae3a4786a11829b4_Title">
            <a:extLst>
              <a:ext uri="{FF2B5EF4-FFF2-40B4-BE49-F238E27FC236}">
                <a16:creationId xmlns:a16="http://schemas.microsoft.com/office/drawing/2014/main" id="{F37E5841-6810-4BD2-8A35-4F188A35C74E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4952604" y="4005538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Inspection</a:t>
            </a:r>
          </a:p>
        </p:txBody>
      </p:sp>
      <p:sp>
        <p:nvSpPr>
          <p:cNvPr id="104" name="OTLSHAPE_SLT_57d66c880c344ff5a933fc41b5573012_Title">
            <a:extLst>
              <a:ext uri="{FF2B5EF4-FFF2-40B4-BE49-F238E27FC236}">
                <a16:creationId xmlns:a16="http://schemas.microsoft.com/office/drawing/2014/main" id="{063006B8-A854-4981-A443-8B4B649138C2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6046201" y="4272238"/>
            <a:ext cx="406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Drywall</a:t>
            </a:r>
          </a:p>
        </p:txBody>
      </p:sp>
      <p:sp>
        <p:nvSpPr>
          <p:cNvPr id="112" name="OTLSHAPE_SLT_2206026e589a4e898e8325eb816ff760_Title">
            <a:extLst>
              <a:ext uri="{FF2B5EF4-FFF2-40B4-BE49-F238E27FC236}">
                <a16:creationId xmlns:a16="http://schemas.microsoft.com/office/drawing/2014/main" id="{2A986A81-1FAC-4E6D-A9A4-BC4BBB384E78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7056127" y="4538938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>
                <a:solidFill>
                  <a:schemeClr val="lt1"/>
                </a:solidFill>
                <a:latin typeface="Calibri" panose="020F0502020204030204" pitchFamily="34" charset="0"/>
              </a:rPr>
              <a:t>Painting</a:t>
            </a:r>
          </a:p>
        </p:txBody>
      </p:sp>
      <p:sp>
        <p:nvSpPr>
          <p:cNvPr id="120" name="OTLSHAPE_SLT_f72665810bbd484cb2f12848870e4508_Title">
            <a:extLst>
              <a:ext uri="{FF2B5EF4-FFF2-40B4-BE49-F238E27FC236}">
                <a16:creationId xmlns:a16="http://schemas.microsoft.com/office/drawing/2014/main" id="{28715DAF-2C5E-4E94-8BF9-4A8E65D7F09C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8141255" y="4805638"/>
            <a:ext cx="241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6">
                <a:solidFill>
                  <a:schemeClr val="lt1"/>
                </a:solidFill>
                <a:latin typeface="Calibri" panose="020F0502020204030204" pitchFamily="34" charset="0"/>
              </a:rPr>
              <a:t>Trim</a:t>
            </a:r>
          </a:p>
        </p:txBody>
      </p:sp>
      <p:sp>
        <p:nvSpPr>
          <p:cNvPr id="128" name="OTLSHAPE_SLT_2a1562c9e414435fbc85ac4bbf44b895_Title">
            <a:extLst>
              <a:ext uri="{FF2B5EF4-FFF2-40B4-BE49-F238E27FC236}">
                <a16:creationId xmlns:a16="http://schemas.microsoft.com/office/drawing/2014/main" id="{05D9DC21-6F89-4EEC-B8D2-B5C6DDAAC618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7782967" y="5072338"/>
            <a:ext cx="965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Finishes / Fixtures</a:t>
            </a:r>
          </a:p>
        </p:txBody>
      </p:sp>
      <p:sp>
        <p:nvSpPr>
          <p:cNvPr id="136" name="OTLSHAPE_SLT_0b04103d261c426298d9d8556308fdd9_Title">
            <a:extLst>
              <a:ext uri="{FF2B5EF4-FFF2-40B4-BE49-F238E27FC236}">
                <a16:creationId xmlns:a16="http://schemas.microsoft.com/office/drawing/2014/main" id="{ACAE2DEC-AE05-478A-A0EE-A3CAC98B4AAC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8634880" y="5339038"/>
            <a:ext cx="1231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lt1"/>
                </a:solidFill>
                <a:latin typeface="Calibri" panose="020F0502020204030204" pitchFamily="34" charset="0"/>
              </a:rPr>
              <a:t>Substantial Completion</a:t>
            </a:r>
          </a:p>
        </p:txBody>
      </p:sp>
      <p:sp>
        <p:nvSpPr>
          <p:cNvPr id="147" name="OTLSHAPE_SLT_31d67e52e48743bf86c6c1e2f1457063_Title">
            <a:extLst>
              <a:ext uri="{FF2B5EF4-FFF2-40B4-BE49-F238E27FC236}">
                <a16:creationId xmlns:a16="http://schemas.microsoft.com/office/drawing/2014/main" id="{0959FC62-252F-4790-9C26-3F13EC06D588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0003771" y="5681938"/>
            <a:ext cx="533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lt1"/>
                </a:solidFill>
                <a:latin typeface="Calibri" panose="020F0502020204030204" pitchFamily="34" charset="0"/>
              </a:rPr>
              <a:t>Punch List</a:t>
            </a:r>
          </a:p>
        </p:txBody>
      </p:sp>
      <p:sp>
        <p:nvSpPr>
          <p:cNvPr id="155" name="OTLSHAPE_SLT_93b4f9c5074f4fc3a46d0baf9f6cbc08_Title">
            <a:extLst>
              <a:ext uri="{FF2B5EF4-FFF2-40B4-BE49-F238E27FC236}">
                <a16:creationId xmlns:a16="http://schemas.microsoft.com/office/drawing/2014/main" id="{F2C392E7-0A10-42F2-B7DB-362B0617D4D2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9855350" y="5948638"/>
            <a:ext cx="838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Final Inspection</a:t>
            </a:r>
          </a:p>
        </p:txBody>
      </p:sp>
      <p:sp>
        <p:nvSpPr>
          <p:cNvPr id="163" name="OTLSHAPE_SLT_2880f18975fc4f9a871fad7381ac7c8d_Title">
            <a:extLst>
              <a:ext uri="{FF2B5EF4-FFF2-40B4-BE49-F238E27FC236}">
                <a16:creationId xmlns:a16="http://schemas.microsoft.com/office/drawing/2014/main" id="{1BCDED21-4395-4420-A813-4CCC3A839BDA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9705892" y="6215338"/>
            <a:ext cx="1130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>
                <a:solidFill>
                  <a:schemeClr val="lt1"/>
                </a:solidFill>
                <a:latin typeface="Calibri" panose="020F0502020204030204" pitchFamily="34" charset="0"/>
              </a:rPr>
              <a:t>Close-out Documents</a:t>
            </a:r>
          </a:p>
        </p:txBody>
      </p:sp>
      <p:cxnSp>
        <p:nvCxnSpPr>
          <p:cNvPr id="31" name="OTLSHAPE_TB_00000000000000000000000000000000_Separator1">
            <a:extLst>
              <a:ext uri="{FF2B5EF4-FFF2-40B4-BE49-F238E27FC236}">
                <a16:creationId xmlns:a16="http://schemas.microsoft.com/office/drawing/2014/main" id="{0569BBB9-A457-4A6B-A576-0227846D6531}"/>
              </a:ext>
            </a:extLst>
          </p:cNvPr>
          <p:cNvCxnSpPr/>
          <p:nvPr>
            <p:custDataLst>
              <p:tags r:id="rId53"/>
            </p:custDataLst>
          </p:nvPr>
        </p:nvCxnSpPr>
        <p:spPr>
          <a:xfrm>
            <a:off x="3216412" y="147955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OTLSHAPE_TB_00000000000000000000000000000000_Separator2">
            <a:extLst>
              <a:ext uri="{FF2B5EF4-FFF2-40B4-BE49-F238E27FC236}">
                <a16:creationId xmlns:a16="http://schemas.microsoft.com/office/drawing/2014/main" id="{CFC5CA19-02FE-4BE1-96A5-41DB7DAB3BCA}"/>
              </a:ext>
            </a:extLst>
          </p:cNvPr>
          <p:cNvCxnSpPr/>
          <p:nvPr>
            <p:custDataLst>
              <p:tags r:id="rId54"/>
            </p:custDataLst>
          </p:nvPr>
        </p:nvCxnSpPr>
        <p:spPr>
          <a:xfrm>
            <a:off x="5259927" y="147955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OTLSHAPE_TB_00000000000000000000000000000000_Separator3">
            <a:extLst>
              <a:ext uri="{FF2B5EF4-FFF2-40B4-BE49-F238E27FC236}">
                <a16:creationId xmlns:a16="http://schemas.microsoft.com/office/drawing/2014/main" id="{C985B720-8F04-46A6-A182-5A64E1C23556}"/>
              </a:ext>
            </a:extLst>
          </p:cNvPr>
          <p:cNvCxnSpPr/>
          <p:nvPr>
            <p:custDataLst>
              <p:tags r:id="rId55"/>
            </p:custDataLst>
          </p:nvPr>
        </p:nvCxnSpPr>
        <p:spPr>
          <a:xfrm>
            <a:off x="7237523" y="147955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OTLSHAPE_TB_00000000000000000000000000000000_Separator4">
            <a:extLst>
              <a:ext uri="{FF2B5EF4-FFF2-40B4-BE49-F238E27FC236}">
                <a16:creationId xmlns:a16="http://schemas.microsoft.com/office/drawing/2014/main" id="{7B02CDE7-867D-4B1A-AC69-3EA1FA3CB4CB}"/>
              </a:ext>
            </a:extLst>
          </p:cNvPr>
          <p:cNvCxnSpPr/>
          <p:nvPr>
            <p:custDataLst>
              <p:tags r:id="rId56"/>
            </p:custDataLst>
          </p:nvPr>
        </p:nvCxnSpPr>
        <p:spPr>
          <a:xfrm>
            <a:off x="9281039" y="147955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OTLSHAPE_M_1c9ab574009b448eb9ef52fc1b5e9ffb_Title">
            <a:extLst>
              <a:ext uri="{FF2B5EF4-FFF2-40B4-BE49-F238E27FC236}">
                <a16:creationId xmlns:a16="http://schemas.microsoft.com/office/drawing/2014/main" id="{ECDB77BE-43DB-4DFB-8BC2-73599E5DE123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10754869" y="892895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Completion</a:t>
            </a:r>
          </a:p>
        </p:txBody>
      </p:sp>
      <p:sp>
        <p:nvSpPr>
          <p:cNvPr id="287" name="OTLSHAPE_M_1c9ab574009b448eb9ef52fc1b5e9ffb_Date">
            <a:extLst>
              <a:ext uri="{FF2B5EF4-FFF2-40B4-BE49-F238E27FC236}">
                <a16:creationId xmlns:a16="http://schemas.microsoft.com/office/drawing/2014/main" id="{85629209-D0E6-4D89-90A8-F2D8871BB913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10911756" y="1060619"/>
            <a:ext cx="304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Jun 28</a:t>
            </a:r>
          </a:p>
        </p:txBody>
      </p:sp>
      <p:sp>
        <p:nvSpPr>
          <p:cNvPr id="66" name="OTLSHAPE_M_1c9ab574009b448eb9ef52fc1b5e9ffb_Shape">
            <a:extLst>
              <a:ext uri="{FF2B5EF4-FFF2-40B4-BE49-F238E27FC236}">
                <a16:creationId xmlns:a16="http://schemas.microsoft.com/office/drawing/2014/main" id="{4329942D-29C0-4F0B-A847-1C9CA455A24D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10946576" y="1225550"/>
            <a:ext cx="228600" cy="254000"/>
          </a:xfrm>
          <a:prstGeom prst="diamond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45344343-B08E-4E4E-A311-DA5232E1B262}"/>
              </a:ext>
            </a:extLst>
          </p:cNvPr>
          <p:cNvSpPr txBox="1"/>
          <p:nvPr/>
        </p:nvSpPr>
        <p:spPr>
          <a:xfrm>
            <a:off x="3193389" y="422116"/>
            <a:ext cx="6087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Government Building Infrastructure Gantt chart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A3FDE47-0071-4F66-891D-AAF46E6A7D1F}"/>
              </a:ext>
            </a:extLst>
          </p:cNvPr>
          <p:cNvSpPr txBox="1"/>
          <p:nvPr/>
        </p:nvSpPr>
        <p:spPr>
          <a:xfrm>
            <a:off x="3193389" y="785662"/>
            <a:ext cx="60876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Project cycle overview</a:t>
            </a: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F7925FFC-680E-4161-8178-8A3F6D8D6877}"/>
              </a:ext>
            </a:extLst>
          </p:cNvPr>
          <p:cNvGrpSpPr/>
          <p:nvPr/>
        </p:nvGrpSpPr>
        <p:grpSpPr>
          <a:xfrm>
            <a:off x="87923" y="1388269"/>
            <a:ext cx="1710245" cy="446369"/>
            <a:chOff x="255727" y="777434"/>
            <a:chExt cx="1710245" cy="446369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328161DB-3090-40EB-A2B2-7C9020E85839}"/>
                </a:ext>
              </a:extLst>
            </p:cNvPr>
            <p:cNvSpPr txBox="1"/>
            <p:nvPr/>
          </p:nvSpPr>
          <p:spPr>
            <a:xfrm>
              <a:off x="580816" y="792916"/>
              <a:ext cx="138515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accent1">
                      <a:lumMod val="75000"/>
                    </a:schemeClr>
                  </a:solidFill>
                  <a:latin typeface="Arial Rounded MT Bold" panose="020F0704030504030204" pitchFamily="34" charset="0"/>
                </a:rPr>
                <a:t>City of</a:t>
              </a:r>
            </a:p>
            <a:p>
              <a:r>
                <a:rPr lang="en-US" sz="1100" dirty="0">
                  <a:solidFill>
                    <a:schemeClr val="accent1">
                      <a:lumMod val="75000"/>
                    </a:schemeClr>
                  </a:solidFill>
                  <a:latin typeface="Arial Rounded MT Bold" panose="020F0704030504030204" pitchFamily="34" charset="0"/>
                </a:rPr>
                <a:t>Wellspring</a:t>
              </a:r>
            </a:p>
          </p:txBody>
        </p:sp>
        <p:pic>
          <p:nvPicPr>
            <p:cNvPr id="90" name="Graphic 89" descr="Water Fountain outline">
              <a:extLst>
                <a:ext uri="{FF2B5EF4-FFF2-40B4-BE49-F238E27FC236}">
                  <a16:creationId xmlns:a16="http://schemas.microsoft.com/office/drawing/2014/main" id="{674EDD96-1399-453E-8B70-1D7CC4E53494}"/>
                </a:ext>
              </a:extLst>
            </p:cNvPr>
            <p:cNvPicPr>
              <a:picLocks noChangeAspect="1"/>
            </p:cNvPicPr>
            <p:nvPr/>
          </p:nvPicPr>
          <p:blipFill>
            <a:blip r:embed="rId6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2"/>
                </a:ext>
              </a:extLst>
            </a:blip>
            <a:stretch>
              <a:fillRect/>
            </a:stretch>
          </p:blipFill>
          <p:spPr>
            <a:xfrm>
              <a:off x="255727" y="777434"/>
              <a:ext cx="398323" cy="398323"/>
            </a:xfrm>
            <a:prstGeom prst="rect">
              <a:avLst/>
            </a:prstGeom>
          </p:spPr>
        </p:pic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5A2C9567-585B-4DF6-B4AB-962F34CCD847}"/>
              </a:ext>
            </a:extLst>
          </p:cNvPr>
          <p:cNvGrpSpPr/>
          <p:nvPr/>
        </p:nvGrpSpPr>
        <p:grpSpPr>
          <a:xfrm>
            <a:off x="11446296" y="4168265"/>
            <a:ext cx="276999" cy="2332381"/>
            <a:chOff x="11446296" y="4100169"/>
            <a:chExt cx="276999" cy="2332381"/>
          </a:xfrm>
        </p:grpSpPr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CD021883-2C04-4362-A08D-0DF7992B1A2E}"/>
                </a:ext>
              </a:extLst>
            </p:cNvPr>
            <p:cNvPicPr>
              <a:picLocks noChangeAspect="1"/>
            </p:cNvPicPr>
            <p:nvPr/>
          </p:nvPicPr>
          <p:blipFill>
            <a:blip r:embed="rId6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8512C7BA-53D8-4445-985F-1505459C7493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50505A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926180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TLSHAPE_SL2A_73fa58d20c55486a9cba20db75211dac_BackgroundRectangle">
            <a:extLst>
              <a:ext uri="{FF2B5EF4-FFF2-40B4-BE49-F238E27FC236}">
                <a16:creationId xmlns:a16="http://schemas.microsoft.com/office/drawing/2014/main" id="{A36DB949-EED1-404C-93BF-B2E503746931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083151" y="2775392"/>
            <a:ext cx="10274300" cy="279400"/>
          </a:xfrm>
          <a:prstGeom prst="rect">
            <a:avLst/>
          </a:prstGeom>
          <a:solidFill>
            <a:schemeClr val="accent4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TLSHAPE_SL2A_298be02dda35495a825c41f98f8384be_BackgroundRectangle">
            <a:extLst>
              <a:ext uri="{FF2B5EF4-FFF2-40B4-BE49-F238E27FC236}">
                <a16:creationId xmlns:a16="http://schemas.microsoft.com/office/drawing/2014/main" id="{1260E9BC-ACE7-473A-9448-051696D56CD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083151" y="3054792"/>
            <a:ext cx="10274300" cy="279400"/>
          </a:xfrm>
          <a:prstGeom prst="rect">
            <a:avLst/>
          </a:prstGeom>
          <a:solidFill>
            <a:schemeClr val="accent4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OTLSHAPE_SL2A_42c70f8561ac441196ad8c6f1ae66253_BackgroundRectangle">
            <a:extLst>
              <a:ext uri="{FF2B5EF4-FFF2-40B4-BE49-F238E27FC236}">
                <a16:creationId xmlns:a16="http://schemas.microsoft.com/office/drawing/2014/main" id="{28B15B15-969B-4CFD-8510-6E1AAE3CC238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083151" y="3334193"/>
            <a:ext cx="10274300" cy="279400"/>
          </a:xfrm>
          <a:prstGeom prst="rect">
            <a:avLst/>
          </a:prstGeom>
          <a:solidFill>
            <a:schemeClr val="accent4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OTLSHAPE_SL2A_21a09f270bb945b689dfc0d4662d133e_BackgroundRectangle">
            <a:extLst>
              <a:ext uri="{FF2B5EF4-FFF2-40B4-BE49-F238E27FC236}">
                <a16:creationId xmlns:a16="http://schemas.microsoft.com/office/drawing/2014/main" id="{E1745D70-E68C-446F-9597-7E07B3A23E3D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083151" y="3613593"/>
            <a:ext cx="10274300" cy="279400"/>
          </a:xfrm>
          <a:prstGeom prst="rect">
            <a:avLst/>
          </a:prstGeom>
          <a:solidFill>
            <a:schemeClr val="accent4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OTLSHAPE_SL2A_41b4a5b0b0254217808c3225e3a53a01_BackgroundRectangle">
            <a:extLst>
              <a:ext uri="{FF2B5EF4-FFF2-40B4-BE49-F238E27FC236}">
                <a16:creationId xmlns:a16="http://schemas.microsoft.com/office/drawing/2014/main" id="{9B7DC471-2A1A-498A-A589-E3C1446412EC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083151" y="3892993"/>
            <a:ext cx="10274300" cy="279400"/>
          </a:xfrm>
          <a:prstGeom prst="rect">
            <a:avLst/>
          </a:prstGeom>
          <a:solidFill>
            <a:schemeClr val="accent4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3" name="OTLSHAPE_SL2A_ab8d3320a52c49ca8c3c0ac9086816d1_BackgroundRectangle">
            <a:extLst>
              <a:ext uri="{FF2B5EF4-FFF2-40B4-BE49-F238E27FC236}">
                <a16:creationId xmlns:a16="http://schemas.microsoft.com/office/drawing/2014/main" id="{3769C088-82C1-4A55-B037-0C59E8D548A6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083151" y="4858193"/>
            <a:ext cx="10274300" cy="279400"/>
          </a:xfrm>
          <a:prstGeom prst="rect">
            <a:avLst/>
          </a:prstGeom>
          <a:solidFill>
            <a:schemeClr val="accent4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OTLSHAPE_SL2A_e34ec9157cb44fbfab88886597149c2c_BackgroundRectangle">
            <a:extLst>
              <a:ext uri="{FF2B5EF4-FFF2-40B4-BE49-F238E27FC236}">
                <a16:creationId xmlns:a16="http://schemas.microsoft.com/office/drawing/2014/main" id="{73387B4F-24FE-4668-AE1E-77C18AD8A46F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083151" y="5137593"/>
            <a:ext cx="10274300" cy="279400"/>
          </a:xfrm>
          <a:prstGeom prst="rect">
            <a:avLst/>
          </a:prstGeom>
          <a:solidFill>
            <a:schemeClr val="accent4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5" name="OTLSHAPE_SL2A_c72d90317a4d49f2a34821032c559e64_BackgroundRectangle">
            <a:extLst>
              <a:ext uri="{FF2B5EF4-FFF2-40B4-BE49-F238E27FC236}">
                <a16:creationId xmlns:a16="http://schemas.microsoft.com/office/drawing/2014/main" id="{0D6758BA-7939-4BDC-8EEA-0814CD355662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083151" y="5416993"/>
            <a:ext cx="10274300" cy="279400"/>
          </a:xfrm>
          <a:prstGeom prst="rect">
            <a:avLst/>
          </a:prstGeom>
          <a:solidFill>
            <a:schemeClr val="accent4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6" name="OTLSHAPE_SL2A_b4d2c2e56bbe433798f6f0dc6e4573bc_BackgroundRectangle">
            <a:extLst>
              <a:ext uri="{FF2B5EF4-FFF2-40B4-BE49-F238E27FC236}">
                <a16:creationId xmlns:a16="http://schemas.microsoft.com/office/drawing/2014/main" id="{FF0A34C1-DA0D-4884-8007-3B5D0F6879ED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1083151" y="5696393"/>
            <a:ext cx="10274300" cy="279400"/>
          </a:xfrm>
          <a:prstGeom prst="rect">
            <a:avLst/>
          </a:prstGeom>
          <a:solidFill>
            <a:schemeClr val="accent4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OTLSHAPE_SL2A_0a8322eaed474f2bb849cbc0664430b9_BackgroundRectangle">
            <a:extLst>
              <a:ext uri="{FF2B5EF4-FFF2-40B4-BE49-F238E27FC236}">
                <a16:creationId xmlns:a16="http://schemas.microsoft.com/office/drawing/2014/main" id="{E09CF556-2EB4-40D2-837D-52E3D5198B1A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1083151" y="5975793"/>
            <a:ext cx="10274300" cy="279400"/>
          </a:xfrm>
          <a:prstGeom prst="rect">
            <a:avLst/>
          </a:prstGeom>
          <a:solidFill>
            <a:schemeClr val="accent4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8" name="OTLSHAPE_SL2A_de2c8a2d1b184d3cac469ef6a12aeca9_BackgroundRectangle">
            <a:extLst>
              <a:ext uri="{FF2B5EF4-FFF2-40B4-BE49-F238E27FC236}">
                <a16:creationId xmlns:a16="http://schemas.microsoft.com/office/drawing/2014/main" id="{0E410452-C04B-4B41-B2EE-57AAE210853D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1083151" y="6255193"/>
            <a:ext cx="10274300" cy="279400"/>
          </a:xfrm>
          <a:prstGeom prst="rect">
            <a:avLst/>
          </a:prstGeom>
          <a:solidFill>
            <a:schemeClr val="accent4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9" name="OTLSHAPE_SL2A_b0d9cf3bd82447ecb91c695e6634dcee_BackgroundRectangle">
            <a:extLst>
              <a:ext uri="{FF2B5EF4-FFF2-40B4-BE49-F238E27FC236}">
                <a16:creationId xmlns:a16="http://schemas.microsoft.com/office/drawing/2014/main" id="{08E04711-DCDC-4B61-9D7D-8DF7FF5A2CF4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1083151" y="4235893"/>
            <a:ext cx="10274300" cy="279400"/>
          </a:xfrm>
          <a:prstGeom prst="rect">
            <a:avLst/>
          </a:prstGeom>
          <a:solidFill>
            <a:schemeClr val="accent4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0" name="OTLSHAPE_SL2A_25774bee75ec4d52a804ab13e98cf6d6_BackgroundRectangle">
            <a:extLst>
              <a:ext uri="{FF2B5EF4-FFF2-40B4-BE49-F238E27FC236}">
                <a16:creationId xmlns:a16="http://schemas.microsoft.com/office/drawing/2014/main" id="{E6F15645-FBF5-4727-A69F-22E4E13F7F2D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1083151" y="4515293"/>
            <a:ext cx="10274300" cy="279400"/>
          </a:xfrm>
          <a:prstGeom prst="rect">
            <a:avLst/>
          </a:prstGeom>
          <a:solidFill>
            <a:schemeClr val="accent4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1" name="OTLSHAPE_SL2A_2aaa9b278b2340b0a62d7b214ac60412_BackgroundRectangle">
            <a:extLst>
              <a:ext uri="{FF2B5EF4-FFF2-40B4-BE49-F238E27FC236}">
                <a16:creationId xmlns:a16="http://schemas.microsoft.com/office/drawing/2014/main" id="{A99C6A10-6B7F-4A2B-B841-347164E14139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083151" y="2153092"/>
            <a:ext cx="10274300" cy="279400"/>
          </a:xfrm>
          <a:prstGeom prst="rect">
            <a:avLst/>
          </a:prstGeom>
          <a:solidFill>
            <a:schemeClr val="accent4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2" name="OTLSHAPE_SL2A_87da6de9f60046ba956cd7951af7ebdd_BackgroundRectangle">
            <a:extLst>
              <a:ext uri="{FF2B5EF4-FFF2-40B4-BE49-F238E27FC236}">
                <a16:creationId xmlns:a16="http://schemas.microsoft.com/office/drawing/2014/main" id="{24934A45-2900-4FA1-ACA6-C87062C2F512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083151" y="2432492"/>
            <a:ext cx="10274300" cy="279400"/>
          </a:xfrm>
          <a:prstGeom prst="rect">
            <a:avLst/>
          </a:prstGeom>
          <a:solidFill>
            <a:schemeClr val="accent4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1" name="OTLSHAPE_SL2AL_00000000000000000000000000000000_ShapeBelow0">
            <a:extLst>
              <a:ext uri="{FF2B5EF4-FFF2-40B4-BE49-F238E27FC236}">
                <a16:creationId xmlns:a16="http://schemas.microsoft.com/office/drawing/2014/main" id="{BB9BFB2C-7822-4D79-80BA-01E39D3C3705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1083151" y="2432492"/>
            <a:ext cx="10264384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OTLSHAPE_SL2AL_00000000000000000000000000000000_ShapeBelow1">
            <a:extLst>
              <a:ext uri="{FF2B5EF4-FFF2-40B4-BE49-F238E27FC236}">
                <a16:creationId xmlns:a16="http://schemas.microsoft.com/office/drawing/2014/main" id="{7F1BA0FA-B9F9-4DC1-B4F6-5394FC3FC8D6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1083151" y="3054792"/>
            <a:ext cx="10264384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OTLSHAPE_SL2AL_00000000000000000000000000000000_ShapeBelow2">
            <a:extLst>
              <a:ext uri="{FF2B5EF4-FFF2-40B4-BE49-F238E27FC236}">
                <a16:creationId xmlns:a16="http://schemas.microsoft.com/office/drawing/2014/main" id="{0DA9D80B-1C69-4B63-BECD-63A54238E45F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1083151" y="3334193"/>
            <a:ext cx="10264384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OTLSHAPE_SL2AL_00000000000000000000000000000000_ShapeBelow3">
            <a:extLst>
              <a:ext uri="{FF2B5EF4-FFF2-40B4-BE49-F238E27FC236}">
                <a16:creationId xmlns:a16="http://schemas.microsoft.com/office/drawing/2014/main" id="{AC004D64-22EE-4D5B-82A3-5904D149BB8E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1083151" y="3613593"/>
            <a:ext cx="10264384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OTLSHAPE_SL2AL_00000000000000000000000000000000_ShapeBelow4">
            <a:extLst>
              <a:ext uri="{FF2B5EF4-FFF2-40B4-BE49-F238E27FC236}">
                <a16:creationId xmlns:a16="http://schemas.microsoft.com/office/drawing/2014/main" id="{A8C80771-1D78-4EA6-BBE9-150396AC2887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1083151" y="3892993"/>
            <a:ext cx="10264384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OTLSHAPE_SL2AL_00000000000000000000000000000000_ShapeBelow5">
            <a:extLst>
              <a:ext uri="{FF2B5EF4-FFF2-40B4-BE49-F238E27FC236}">
                <a16:creationId xmlns:a16="http://schemas.microsoft.com/office/drawing/2014/main" id="{DC314775-3794-41D3-A022-8C6AD3458FCA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1083151" y="4515293"/>
            <a:ext cx="10264384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OTLSHAPE_SL2AL_00000000000000000000000000000000_ShapeBelow6">
            <a:extLst>
              <a:ext uri="{FF2B5EF4-FFF2-40B4-BE49-F238E27FC236}">
                <a16:creationId xmlns:a16="http://schemas.microsoft.com/office/drawing/2014/main" id="{CE49379F-42AD-4F42-B817-05A4894130CB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1083151" y="5137593"/>
            <a:ext cx="10264384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OTLSHAPE_SL2AL_00000000000000000000000000000000_ShapeBelow7">
            <a:extLst>
              <a:ext uri="{FF2B5EF4-FFF2-40B4-BE49-F238E27FC236}">
                <a16:creationId xmlns:a16="http://schemas.microsoft.com/office/drawing/2014/main" id="{68856DED-F2ED-47FD-A140-FBD2D031FE96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1083151" y="5416993"/>
            <a:ext cx="10264384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OTLSHAPE_SL2AL_00000000000000000000000000000000_ShapeBelow8">
            <a:extLst>
              <a:ext uri="{FF2B5EF4-FFF2-40B4-BE49-F238E27FC236}">
                <a16:creationId xmlns:a16="http://schemas.microsoft.com/office/drawing/2014/main" id="{A1737413-3632-40C3-8BBA-C06F6CAE01BD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1083151" y="5696393"/>
            <a:ext cx="10264384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OTLSHAPE_SL2AL_00000000000000000000000000000000_ShapeBelow9">
            <a:extLst>
              <a:ext uri="{FF2B5EF4-FFF2-40B4-BE49-F238E27FC236}">
                <a16:creationId xmlns:a16="http://schemas.microsoft.com/office/drawing/2014/main" id="{767331C4-5C3C-48AB-A103-8C975CCD49C3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1083151" y="5975793"/>
            <a:ext cx="10264384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OTLSHAPE_SL2AL_00000000000000000000000000000000_ShapeBelow10">
            <a:extLst>
              <a:ext uri="{FF2B5EF4-FFF2-40B4-BE49-F238E27FC236}">
                <a16:creationId xmlns:a16="http://schemas.microsoft.com/office/drawing/2014/main" id="{09F6965A-DD53-4579-9141-7A93BBB7F21B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1083151" y="6255193"/>
            <a:ext cx="10264384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TLSHAPE_TB_00000000000000000000000000000000_ScaleContainer">
            <a:extLst>
              <a:ext uri="{FF2B5EF4-FFF2-40B4-BE49-F238E27FC236}">
                <a16:creationId xmlns:a16="http://schemas.microsoft.com/office/drawing/2014/main" id="{DF1CB007-9D16-4727-936F-D76B5E2892BE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3017857" y="1565844"/>
            <a:ext cx="8331200" cy="182880"/>
          </a:xfrm>
          <a:prstGeom prst="round2Same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TLSHAPE_SL_e9e611f5077f4ab0bd3d4cdc8768e5c8_HeaderRectangle">
            <a:extLst>
              <a:ext uri="{FF2B5EF4-FFF2-40B4-BE49-F238E27FC236}">
                <a16:creationId xmlns:a16="http://schemas.microsoft.com/office/drawing/2014/main" id="{726FAEBE-0262-4950-A163-C2CFCE3886C5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63500" y="2775392"/>
            <a:ext cx="1028700" cy="1397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TLSHAPE_SL_ab5888cffdc64cc5a3fe341f1dbbac6a_HeaderRectangle">
            <a:extLst>
              <a:ext uri="{FF2B5EF4-FFF2-40B4-BE49-F238E27FC236}">
                <a16:creationId xmlns:a16="http://schemas.microsoft.com/office/drawing/2014/main" id="{4BAE9DDA-F32E-4E72-B964-F82795A44764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63500" y="4858193"/>
            <a:ext cx="1028700" cy="16764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TLSHAPE_SL_aa72a8318ad6406887d207485ef93c81_HeaderRectangle">
            <a:extLst>
              <a:ext uri="{FF2B5EF4-FFF2-40B4-BE49-F238E27FC236}">
                <a16:creationId xmlns:a16="http://schemas.microsoft.com/office/drawing/2014/main" id="{AE0D32E6-5E0E-4F33-80DC-50C899DC8F3B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63500" y="4235893"/>
            <a:ext cx="1028700" cy="5588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TLSHAPE_SL_36f6ed5a4be24c0b9e84505a02dbba50_HeaderRectangle">
            <a:extLst>
              <a:ext uri="{FF2B5EF4-FFF2-40B4-BE49-F238E27FC236}">
                <a16:creationId xmlns:a16="http://schemas.microsoft.com/office/drawing/2014/main" id="{0A9534DC-5E0D-49C1-9811-FD89E4E604AB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63500" y="2153092"/>
            <a:ext cx="1028700" cy="5588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TLSHAPE_SL2A_73fa58d20c55486a9cba20db75211dac_HeaderRectangle">
            <a:extLst>
              <a:ext uri="{FF2B5EF4-FFF2-40B4-BE49-F238E27FC236}">
                <a16:creationId xmlns:a16="http://schemas.microsoft.com/office/drawing/2014/main" id="{3E4032A6-B08B-49FB-847C-D967B5DE9094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1083151" y="2775392"/>
            <a:ext cx="1816100" cy="279400"/>
          </a:xfrm>
          <a:prstGeom prst="rect">
            <a:avLst/>
          </a:prstGeom>
          <a:solidFill>
            <a:srgbClr val="5B251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OTLSHAPE_SL2A_298be02dda35495a825c41f98f8384be_HeaderRectangle">
            <a:extLst>
              <a:ext uri="{FF2B5EF4-FFF2-40B4-BE49-F238E27FC236}">
                <a16:creationId xmlns:a16="http://schemas.microsoft.com/office/drawing/2014/main" id="{8B790A0B-E0F6-4EBE-8CC9-5F2CDB436803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1083151" y="3054792"/>
            <a:ext cx="1816100" cy="279400"/>
          </a:xfrm>
          <a:prstGeom prst="rect">
            <a:avLst/>
          </a:prstGeom>
          <a:solidFill>
            <a:srgbClr val="5B251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OTLSHAPE_SL2A_42c70f8561ac441196ad8c6f1ae66253_HeaderRectangle">
            <a:extLst>
              <a:ext uri="{FF2B5EF4-FFF2-40B4-BE49-F238E27FC236}">
                <a16:creationId xmlns:a16="http://schemas.microsoft.com/office/drawing/2014/main" id="{E23B1877-0E47-48A8-B395-601E2C15A586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1083151" y="3334193"/>
            <a:ext cx="1816100" cy="279400"/>
          </a:xfrm>
          <a:prstGeom prst="rect">
            <a:avLst/>
          </a:prstGeom>
          <a:solidFill>
            <a:srgbClr val="5B251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" name="OTLSHAPE_SL2A_21a09f270bb945b689dfc0d4662d133e_HeaderRectangle">
            <a:extLst>
              <a:ext uri="{FF2B5EF4-FFF2-40B4-BE49-F238E27FC236}">
                <a16:creationId xmlns:a16="http://schemas.microsoft.com/office/drawing/2014/main" id="{C031B11D-18C5-452F-B7E0-5C2A037584D3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083151" y="3613593"/>
            <a:ext cx="1816100" cy="279400"/>
          </a:xfrm>
          <a:prstGeom prst="rect">
            <a:avLst/>
          </a:prstGeom>
          <a:solidFill>
            <a:srgbClr val="5B251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OTLSHAPE_SL2A_41b4a5b0b0254217808c3225e3a53a01_HeaderRectangle">
            <a:extLst>
              <a:ext uri="{FF2B5EF4-FFF2-40B4-BE49-F238E27FC236}">
                <a16:creationId xmlns:a16="http://schemas.microsoft.com/office/drawing/2014/main" id="{1FD79BBA-883A-43A9-B05D-F944BBD8A703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083151" y="3892993"/>
            <a:ext cx="1816100" cy="279400"/>
          </a:xfrm>
          <a:prstGeom prst="rect">
            <a:avLst/>
          </a:prstGeom>
          <a:solidFill>
            <a:srgbClr val="5B251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OTLSHAPE_SL2A_ab8d3320a52c49ca8c3c0ac9086816d1_HeaderRectangle">
            <a:extLst>
              <a:ext uri="{FF2B5EF4-FFF2-40B4-BE49-F238E27FC236}">
                <a16:creationId xmlns:a16="http://schemas.microsoft.com/office/drawing/2014/main" id="{9225F187-6D5D-41E7-A69E-BF503C3AB4E5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1083151" y="4858193"/>
            <a:ext cx="1816100" cy="279400"/>
          </a:xfrm>
          <a:prstGeom prst="rect">
            <a:avLst/>
          </a:prstGeom>
          <a:solidFill>
            <a:srgbClr val="5B251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OTLSHAPE_SL2A_e34ec9157cb44fbfab88886597149c2c_HeaderRectangle">
            <a:extLst>
              <a:ext uri="{FF2B5EF4-FFF2-40B4-BE49-F238E27FC236}">
                <a16:creationId xmlns:a16="http://schemas.microsoft.com/office/drawing/2014/main" id="{5309881B-DA32-4251-94C1-F1BD1E047FBB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1083151" y="5137593"/>
            <a:ext cx="1816100" cy="279400"/>
          </a:xfrm>
          <a:prstGeom prst="rect">
            <a:avLst/>
          </a:prstGeom>
          <a:solidFill>
            <a:srgbClr val="5B251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3" name="OTLSHAPE_SL2A_c72d90317a4d49f2a34821032c559e64_HeaderRectangle">
            <a:extLst>
              <a:ext uri="{FF2B5EF4-FFF2-40B4-BE49-F238E27FC236}">
                <a16:creationId xmlns:a16="http://schemas.microsoft.com/office/drawing/2014/main" id="{6373CFBA-6BC4-447C-8FCC-3079FEC21FC9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1083151" y="5416993"/>
            <a:ext cx="1816100" cy="279400"/>
          </a:xfrm>
          <a:prstGeom prst="rect">
            <a:avLst/>
          </a:prstGeom>
          <a:solidFill>
            <a:srgbClr val="5B251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4" name="OTLSHAPE_SL2A_b4d2c2e56bbe433798f6f0dc6e4573bc_HeaderRectangle">
            <a:extLst>
              <a:ext uri="{FF2B5EF4-FFF2-40B4-BE49-F238E27FC236}">
                <a16:creationId xmlns:a16="http://schemas.microsoft.com/office/drawing/2014/main" id="{A05C1CF1-6B52-45E6-B7C0-4834A8450684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1083151" y="5696393"/>
            <a:ext cx="1816100" cy="279400"/>
          </a:xfrm>
          <a:prstGeom prst="rect">
            <a:avLst/>
          </a:prstGeom>
          <a:solidFill>
            <a:srgbClr val="5B251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5" name="OTLSHAPE_SL2A_0a8322eaed474f2bb849cbc0664430b9_HeaderRectangle">
            <a:extLst>
              <a:ext uri="{FF2B5EF4-FFF2-40B4-BE49-F238E27FC236}">
                <a16:creationId xmlns:a16="http://schemas.microsoft.com/office/drawing/2014/main" id="{E2A156A3-9DFE-4DA0-84AF-76B4DFAF5DC3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1083151" y="5975793"/>
            <a:ext cx="1816100" cy="279400"/>
          </a:xfrm>
          <a:prstGeom prst="rect">
            <a:avLst/>
          </a:prstGeom>
          <a:solidFill>
            <a:srgbClr val="5B251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6" name="OTLSHAPE_SL2A_de2c8a2d1b184d3cac469ef6a12aeca9_HeaderRectangle">
            <a:extLst>
              <a:ext uri="{FF2B5EF4-FFF2-40B4-BE49-F238E27FC236}">
                <a16:creationId xmlns:a16="http://schemas.microsoft.com/office/drawing/2014/main" id="{5108CF0C-4AA8-46B5-900A-D17678F21435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1083151" y="6255193"/>
            <a:ext cx="1816100" cy="279400"/>
          </a:xfrm>
          <a:prstGeom prst="rect">
            <a:avLst/>
          </a:prstGeom>
          <a:solidFill>
            <a:srgbClr val="5B251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7" name="OTLSHAPE_SL2A_b0d9cf3bd82447ecb91c695e6634dcee_HeaderRectangle">
            <a:extLst>
              <a:ext uri="{FF2B5EF4-FFF2-40B4-BE49-F238E27FC236}">
                <a16:creationId xmlns:a16="http://schemas.microsoft.com/office/drawing/2014/main" id="{693D6E99-9DD1-4E6C-8411-8FF8F579C7DC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1083151" y="4235893"/>
            <a:ext cx="1816100" cy="279400"/>
          </a:xfrm>
          <a:prstGeom prst="rect">
            <a:avLst/>
          </a:prstGeom>
          <a:solidFill>
            <a:srgbClr val="5B251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8" name="OTLSHAPE_SL2A_25774bee75ec4d52a804ab13e98cf6d6_HeaderRectangle">
            <a:extLst>
              <a:ext uri="{FF2B5EF4-FFF2-40B4-BE49-F238E27FC236}">
                <a16:creationId xmlns:a16="http://schemas.microsoft.com/office/drawing/2014/main" id="{52D9898D-2EFA-4A73-B2F4-ADD5CFC67B69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1083151" y="4515293"/>
            <a:ext cx="1816100" cy="279400"/>
          </a:xfrm>
          <a:prstGeom prst="rect">
            <a:avLst/>
          </a:prstGeom>
          <a:solidFill>
            <a:srgbClr val="5B251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9" name="OTLSHAPE_SL2A_2aaa9b278b2340b0a62d7b214ac60412_HeaderRectangle">
            <a:extLst>
              <a:ext uri="{FF2B5EF4-FFF2-40B4-BE49-F238E27FC236}">
                <a16:creationId xmlns:a16="http://schemas.microsoft.com/office/drawing/2014/main" id="{83DD76C6-7CD4-4527-A78D-237553F95B35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1083151" y="2153092"/>
            <a:ext cx="1816100" cy="279400"/>
          </a:xfrm>
          <a:prstGeom prst="rect">
            <a:avLst/>
          </a:prstGeom>
          <a:solidFill>
            <a:srgbClr val="5B251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0" name="OTLSHAPE_SL2A_87da6de9f60046ba956cd7951af7ebdd_HeaderRectangle">
            <a:extLst>
              <a:ext uri="{FF2B5EF4-FFF2-40B4-BE49-F238E27FC236}">
                <a16:creationId xmlns:a16="http://schemas.microsoft.com/office/drawing/2014/main" id="{F59727E7-DAB0-417B-A435-494D0EE2EA53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1083151" y="2432492"/>
            <a:ext cx="1816100" cy="279400"/>
          </a:xfrm>
          <a:prstGeom prst="rect">
            <a:avLst/>
          </a:prstGeom>
          <a:solidFill>
            <a:schemeClr val="accent3">
              <a:lumMod val="50000"/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9" name="OTLSHAPE_TB_00000000000000000000000000000000_MiddleScaleContainer">
            <a:extLst>
              <a:ext uri="{FF2B5EF4-FFF2-40B4-BE49-F238E27FC236}">
                <a16:creationId xmlns:a16="http://schemas.microsoft.com/office/drawing/2014/main" id="{DC5FA7A3-290C-4F1B-926C-8A9F29F2BC5B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3017857" y="1757868"/>
            <a:ext cx="8331200" cy="18288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9" name="OTLSHAPE_G_00000000000000000000000000000000_ShapeBelow0">
            <a:extLst>
              <a:ext uri="{FF2B5EF4-FFF2-40B4-BE49-F238E27FC236}">
                <a16:creationId xmlns:a16="http://schemas.microsoft.com/office/drawing/2014/main" id="{C8E36326-5334-40AD-A01A-F1C77FE7A8AF}"/>
              </a:ext>
            </a:extLst>
          </p:cNvPr>
          <p:cNvCxnSpPr/>
          <p:nvPr>
            <p:custDataLst>
              <p:tags r:id="rId49"/>
            </p:custDataLst>
          </p:nvPr>
        </p:nvCxnSpPr>
        <p:spPr>
          <a:xfrm>
            <a:off x="4059056" y="1949892"/>
            <a:ext cx="0" cy="45847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G_00000000000000000000000000000000_ShapeBelow1">
            <a:extLst>
              <a:ext uri="{FF2B5EF4-FFF2-40B4-BE49-F238E27FC236}">
                <a16:creationId xmlns:a16="http://schemas.microsoft.com/office/drawing/2014/main" id="{EBFC6611-DBFE-493E-AF11-100AF9193676}"/>
              </a:ext>
            </a:extLst>
          </p:cNvPr>
          <p:cNvCxnSpPr/>
          <p:nvPr>
            <p:custDataLst>
              <p:tags r:id="rId50"/>
            </p:custDataLst>
          </p:nvPr>
        </p:nvCxnSpPr>
        <p:spPr>
          <a:xfrm>
            <a:off x="5100267" y="1949892"/>
            <a:ext cx="0" cy="45847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G_00000000000000000000000000000000_ShapeBelow2">
            <a:extLst>
              <a:ext uri="{FF2B5EF4-FFF2-40B4-BE49-F238E27FC236}">
                <a16:creationId xmlns:a16="http://schemas.microsoft.com/office/drawing/2014/main" id="{AF1106E3-588A-4FBD-98D1-6E213B635974}"/>
              </a:ext>
            </a:extLst>
          </p:cNvPr>
          <p:cNvCxnSpPr/>
          <p:nvPr>
            <p:custDataLst>
              <p:tags r:id="rId51"/>
            </p:custDataLst>
          </p:nvPr>
        </p:nvCxnSpPr>
        <p:spPr>
          <a:xfrm>
            <a:off x="6141479" y="1949892"/>
            <a:ext cx="0" cy="45847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G_00000000000000000000000000000000_ShapeBelow3">
            <a:extLst>
              <a:ext uri="{FF2B5EF4-FFF2-40B4-BE49-F238E27FC236}">
                <a16:creationId xmlns:a16="http://schemas.microsoft.com/office/drawing/2014/main" id="{E85BA66C-1AD1-4BE8-B552-9EF3AA93003E}"/>
              </a:ext>
            </a:extLst>
          </p:cNvPr>
          <p:cNvCxnSpPr/>
          <p:nvPr>
            <p:custDataLst>
              <p:tags r:id="rId52"/>
            </p:custDataLst>
          </p:nvPr>
        </p:nvCxnSpPr>
        <p:spPr>
          <a:xfrm>
            <a:off x="7182689" y="1949892"/>
            <a:ext cx="0" cy="45847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G_00000000000000000000000000000000_ShapeBelow4">
            <a:extLst>
              <a:ext uri="{FF2B5EF4-FFF2-40B4-BE49-F238E27FC236}">
                <a16:creationId xmlns:a16="http://schemas.microsoft.com/office/drawing/2014/main" id="{E70B8298-779B-4C99-98EC-24A59325B905}"/>
              </a:ext>
            </a:extLst>
          </p:cNvPr>
          <p:cNvCxnSpPr/>
          <p:nvPr>
            <p:custDataLst>
              <p:tags r:id="rId53"/>
            </p:custDataLst>
          </p:nvPr>
        </p:nvCxnSpPr>
        <p:spPr>
          <a:xfrm>
            <a:off x="8223901" y="1949892"/>
            <a:ext cx="0" cy="45847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G_00000000000000000000000000000000_ShapeBelow5">
            <a:extLst>
              <a:ext uri="{FF2B5EF4-FFF2-40B4-BE49-F238E27FC236}">
                <a16:creationId xmlns:a16="http://schemas.microsoft.com/office/drawing/2014/main" id="{095E3554-3676-4FA1-B839-75323A272271}"/>
              </a:ext>
            </a:extLst>
          </p:cNvPr>
          <p:cNvCxnSpPr/>
          <p:nvPr>
            <p:custDataLst>
              <p:tags r:id="rId54"/>
            </p:custDataLst>
          </p:nvPr>
        </p:nvCxnSpPr>
        <p:spPr>
          <a:xfrm>
            <a:off x="9265112" y="1949892"/>
            <a:ext cx="0" cy="45847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OTLSHAPE_G_00000000000000000000000000000000_ShapeBelow6">
            <a:extLst>
              <a:ext uri="{FF2B5EF4-FFF2-40B4-BE49-F238E27FC236}">
                <a16:creationId xmlns:a16="http://schemas.microsoft.com/office/drawing/2014/main" id="{BEFFDB97-80DC-4834-BB19-A022FF9E1C47}"/>
              </a:ext>
            </a:extLst>
          </p:cNvPr>
          <p:cNvCxnSpPr/>
          <p:nvPr>
            <p:custDataLst>
              <p:tags r:id="rId55"/>
            </p:custDataLst>
          </p:nvPr>
        </p:nvCxnSpPr>
        <p:spPr>
          <a:xfrm>
            <a:off x="10306324" y="1949892"/>
            <a:ext cx="0" cy="45847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OTLSHAPE_SLT_989e0b66284043b4a786182f9ef4f5db_Shape">
            <a:extLst>
              <a:ext uri="{FF2B5EF4-FFF2-40B4-BE49-F238E27FC236}">
                <a16:creationId xmlns:a16="http://schemas.microsoft.com/office/drawing/2014/main" id="{313C5674-DEF9-402C-B90C-7517034A264B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3631015" y="2835252"/>
            <a:ext cx="1371600" cy="127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rgbClr val="78230D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6" name="OTLSHAPE_SLT_6902b677bb8b405785345099bb659ad9_Shape">
            <a:extLst>
              <a:ext uri="{FF2B5EF4-FFF2-40B4-BE49-F238E27FC236}">
                <a16:creationId xmlns:a16="http://schemas.microsoft.com/office/drawing/2014/main" id="{DA336CF9-8C4E-447C-A422-03A32D85AABC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4414815" y="3114652"/>
            <a:ext cx="1346200" cy="127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 cap="flat" cmpd="sng" algn="ctr">
            <a:solidFill>
              <a:srgbClr val="78230D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8" name="OTLSHAPE_SLT_26e2ae504fba47719fef55631e9ac5bf_Shape">
            <a:extLst>
              <a:ext uri="{FF2B5EF4-FFF2-40B4-BE49-F238E27FC236}">
                <a16:creationId xmlns:a16="http://schemas.microsoft.com/office/drawing/2014/main" id="{41847CDB-E2F4-45C0-B96C-0A05E9CAD3CF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6784294" y="3394052"/>
            <a:ext cx="1117600" cy="127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rgbClr val="78230D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0" name="OTLSHAPE_SLT_eadb8a18ef3541a3a3cbd67925b01aac_Shape">
            <a:extLst>
              <a:ext uri="{FF2B5EF4-FFF2-40B4-BE49-F238E27FC236}">
                <a16:creationId xmlns:a16="http://schemas.microsoft.com/office/drawing/2014/main" id="{D73EB0FB-3C10-4081-9705-2A2491F50029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6839970" y="3673452"/>
            <a:ext cx="1244600" cy="127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2" name="OTLSHAPE_SLT_35e5e70ff42746629be7361dd15af1f4_Shape">
            <a:extLst>
              <a:ext uri="{FF2B5EF4-FFF2-40B4-BE49-F238E27FC236}">
                <a16:creationId xmlns:a16="http://schemas.microsoft.com/office/drawing/2014/main" id="{46FF11AD-3C81-4DCC-8B96-7EEAD10CDB74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8869609" y="3952852"/>
            <a:ext cx="1460500" cy="127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solidFill>
              <a:srgbClr val="78230D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4" name="OTLSHAPE_SLT_a02d3a6b466841bbac527d58d484efa8_Shape">
            <a:extLst>
              <a:ext uri="{FF2B5EF4-FFF2-40B4-BE49-F238E27FC236}">
                <a16:creationId xmlns:a16="http://schemas.microsoft.com/office/drawing/2014/main" id="{8C090DFB-2632-4F5D-BD8C-FFEA534243BE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3655599" y="4918052"/>
            <a:ext cx="241300" cy="127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78230D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6" name="OTLSHAPE_SLT_a95f7f328fd2424980435c172ef2317e_Shape">
            <a:extLst>
              <a:ext uri="{FF2B5EF4-FFF2-40B4-BE49-F238E27FC236}">
                <a16:creationId xmlns:a16="http://schemas.microsoft.com/office/drawing/2014/main" id="{8C4D33E2-B467-42D4-95C3-F149419059BA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3788642" y="5197452"/>
            <a:ext cx="165100" cy="127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78230D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0" name="OTLSHAPE_SLT_3702f548a4744936973a8f6676971ed1_Shape">
            <a:extLst>
              <a:ext uri="{FF2B5EF4-FFF2-40B4-BE49-F238E27FC236}">
                <a16:creationId xmlns:a16="http://schemas.microsoft.com/office/drawing/2014/main" id="{55FF1BAA-2041-4F07-BD0B-6A46D4DA9876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5075695" y="5756252"/>
            <a:ext cx="165100" cy="127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78230D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2" name="OTLSHAPE_SLT_23a5717906014903923ed8aac767e051_Shape">
            <a:extLst>
              <a:ext uri="{FF2B5EF4-FFF2-40B4-BE49-F238E27FC236}">
                <a16:creationId xmlns:a16="http://schemas.microsoft.com/office/drawing/2014/main" id="{45F8785C-D270-4350-9731-85A4A7AD67C1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7388775" y="6035652"/>
            <a:ext cx="50800" cy="127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78230D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4" name="OTLSHAPE_SLT_fec0a758e88c4154a195bf2b6ad9ffe3_Shape">
            <a:extLst>
              <a:ext uri="{FF2B5EF4-FFF2-40B4-BE49-F238E27FC236}">
                <a16:creationId xmlns:a16="http://schemas.microsoft.com/office/drawing/2014/main" id="{6DBAF999-08B6-4C9C-8A3D-0283445745C2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8361295" y="6315052"/>
            <a:ext cx="50800" cy="127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78230D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6" name="OTLSHAPE_SLT_79ca81bb34494debac33921ded9af981_Shape">
            <a:extLst>
              <a:ext uri="{FF2B5EF4-FFF2-40B4-BE49-F238E27FC236}">
                <a16:creationId xmlns:a16="http://schemas.microsoft.com/office/drawing/2014/main" id="{2838B465-1093-4D1A-BE96-643F7E76553C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5863834" y="4295752"/>
            <a:ext cx="279400" cy="127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78230D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8" name="OTLSHAPE_SLT_7f08d2413a0048519f7f000c0a957eb6_Shape">
            <a:extLst>
              <a:ext uri="{FF2B5EF4-FFF2-40B4-BE49-F238E27FC236}">
                <a16:creationId xmlns:a16="http://schemas.microsoft.com/office/drawing/2014/main" id="{02B3C495-C4BA-4A2B-8954-9D30144A1C24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8285373" y="4575152"/>
            <a:ext cx="190500" cy="127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78230D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2" name="OTLSHAPE_SLT_64d14c1c37db4d8aadd919a4c8c09556_Shape">
            <a:extLst>
              <a:ext uri="{FF2B5EF4-FFF2-40B4-BE49-F238E27FC236}">
                <a16:creationId xmlns:a16="http://schemas.microsoft.com/office/drawing/2014/main" id="{885DF050-63A6-4CF7-94A0-F02665309FE9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8096654" y="2492352"/>
            <a:ext cx="114300" cy="127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78230D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0" name="OTLSHAPE_SLT_de902f981c6945248a32320591189c57_Shape">
            <a:extLst>
              <a:ext uri="{FF2B5EF4-FFF2-40B4-BE49-F238E27FC236}">
                <a16:creationId xmlns:a16="http://schemas.microsoft.com/office/drawing/2014/main" id="{BA7E671D-6866-46B1-9A76-747DF1579FFC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7876842" y="2212952"/>
            <a:ext cx="203200" cy="127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78230D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3" name="OTLSHAPE_SLT_4201740ef9bf47f29bbf27d320529ecc_Shape">
            <a:extLst>
              <a:ext uri="{FF2B5EF4-FFF2-40B4-BE49-F238E27FC236}">
                <a16:creationId xmlns:a16="http://schemas.microsoft.com/office/drawing/2014/main" id="{0FE02076-2C84-4B04-A352-306E6F8E26C4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6335995" y="5476852"/>
            <a:ext cx="101600" cy="127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78230D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TLSHAPE_SL_e9e611f5077f4ab0bd3d4cdc8768e5c8_Header">
            <a:extLst>
              <a:ext uri="{FF2B5EF4-FFF2-40B4-BE49-F238E27FC236}">
                <a16:creationId xmlns:a16="http://schemas.microsoft.com/office/drawing/2014/main" id="{AEADA872-DD7F-442F-9960-2E8C95374228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63500" y="3380865"/>
            <a:ext cx="1028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Structure Fire</a:t>
            </a:r>
          </a:p>
        </p:txBody>
      </p:sp>
      <p:sp>
        <p:nvSpPr>
          <p:cNvPr id="22" name="OTLSHAPE_SL_ab5888cffdc64cc5a3fe341f1dbbac6a_Header">
            <a:extLst>
              <a:ext uri="{FF2B5EF4-FFF2-40B4-BE49-F238E27FC236}">
                <a16:creationId xmlns:a16="http://schemas.microsoft.com/office/drawing/2014/main" id="{4312A6B8-3C4B-4DB1-BD18-49851582FFF5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63500" y="5510337"/>
            <a:ext cx="10287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Traffic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Collision</a:t>
            </a:r>
          </a:p>
        </p:txBody>
      </p:sp>
      <p:sp>
        <p:nvSpPr>
          <p:cNvPr id="25" name="OTLSHAPE_SL_aa72a8318ad6406887d207485ef93c81_Header">
            <a:extLst>
              <a:ext uri="{FF2B5EF4-FFF2-40B4-BE49-F238E27FC236}">
                <a16:creationId xmlns:a16="http://schemas.microsoft.com/office/drawing/2014/main" id="{2C45F028-2D1F-46F5-9F24-9D4EF2CE1876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63500" y="4329237"/>
            <a:ext cx="10287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Medical Emergency</a:t>
            </a:r>
          </a:p>
        </p:txBody>
      </p:sp>
      <p:sp>
        <p:nvSpPr>
          <p:cNvPr id="28" name="OTLSHAPE_SL_36f6ed5a4be24c0b9e84505a02dbba50_Header">
            <a:extLst>
              <a:ext uri="{FF2B5EF4-FFF2-40B4-BE49-F238E27FC236}">
                <a16:creationId xmlns:a16="http://schemas.microsoft.com/office/drawing/2014/main" id="{0CAE774E-A0F9-4F30-8941-6022CFBAC02C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63500" y="2339465"/>
            <a:ext cx="1028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Auto Fire</a:t>
            </a:r>
          </a:p>
        </p:txBody>
      </p:sp>
      <p:sp>
        <p:nvSpPr>
          <p:cNvPr id="37" name="OTLSHAPE_SL2A_73fa58d20c55486a9cba20db75211dac_Header">
            <a:extLst>
              <a:ext uri="{FF2B5EF4-FFF2-40B4-BE49-F238E27FC236}">
                <a16:creationId xmlns:a16="http://schemas.microsoft.com/office/drawing/2014/main" id="{D19451A7-71B5-4D4D-9C8D-0F37065FC977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1146651" y="2829833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1473  Layman Court</a:t>
            </a:r>
          </a:p>
        </p:txBody>
      </p:sp>
      <p:sp>
        <p:nvSpPr>
          <p:cNvPr id="48" name="OTLSHAPE_SL2A_298be02dda35495a825c41f98f8384be_Header">
            <a:extLst>
              <a:ext uri="{FF2B5EF4-FFF2-40B4-BE49-F238E27FC236}">
                <a16:creationId xmlns:a16="http://schemas.microsoft.com/office/drawing/2014/main" id="{5BA2C271-B59B-4855-AAAE-74453770F6CA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1146651" y="3109233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8570 Lake Ave.</a:t>
            </a:r>
          </a:p>
        </p:txBody>
      </p:sp>
      <p:sp>
        <p:nvSpPr>
          <p:cNvPr id="59" name="OTLSHAPE_SL2A_42c70f8561ac441196ad8c6f1ae66253_Header">
            <a:extLst>
              <a:ext uri="{FF2B5EF4-FFF2-40B4-BE49-F238E27FC236}">
                <a16:creationId xmlns:a16="http://schemas.microsoft.com/office/drawing/2014/main" id="{6F2D14EE-6274-4C64-86D6-C458E949B99E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1146651" y="3388633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928 Trenton St.</a:t>
            </a:r>
          </a:p>
        </p:txBody>
      </p:sp>
      <p:sp>
        <p:nvSpPr>
          <p:cNvPr id="70" name="OTLSHAPE_SL2A_21a09f270bb945b689dfc0d4662d133e_Header">
            <a:extLst>
              <a:ext uri="{FF2B5EF4-FFF2-40B4-BE49-F238E27FC236}">
                <a16:creationId xmlns:a16="http://schemas.microsoft.com/office/drawing/2014/main" id="{89645C1F-E8A4-4D70-B18D-854576D546ED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146651" y="3668033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9886 Mayflower Ave.</a:t>
            </a:r>
          </a:p>
        </p:txBody>
      </p:sp>
      <p:sp>
        <p:nvSpPr>
          <p:cNvPr id="81" name="OTLSHAPE_SL2A_41b4a5b0b0254217808c3225e3a53a01_Header">
            <a:extLst>
              <a:ext uri="{FF2B5EF4-FFF2-40B4-BE49-F238E27FC236}">
                <a16:creationId xmlns:a16="http://schemas.microsoft.com/office/drawing/2014/main" id="{8C94710F-A5C7-4018-8AC6-EEB744DA06D6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1146651" y="3947433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7939 Wild Horse Rd.</a:t>
            </a:r>
          </a:p>
        </p:txBody>
      </p:sp>
      <p:sp>
        <p:nvSpPr>
          <p:cNvPr id="92" name="OTLSHAPE_SL2A_ab8d3320a52c49ca8c3c0ac9086816d1_Header">
            <a:extLst>
              <a:ext uri="{FF2B5EF4-FFF2-40B4-BE49-F238E27FC236}">
                <a16:creationId xmlns:a16="http://schemas.microsoft.com/office/drawing/2014/main" id="{6A6B8CBC-28D9-4EC1-9721-40154820D247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146651" y="4912633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12 Victoria Dr.</a:t>
            </a:r>
          </a:p>
        </p:txBody>
      </p:sp>
      <p:sp>
        <p:nvSpPr>
          <p:cNvPr id="103" name="OTLSHAPE_SL2A_e34ec9157cb44fbfab88886597149c2c_Header">
            <a:extLst>
              <a:ext uri="{FF2B5EF4-FFF2-40B4-BE49-F238E27FC236}">
                <a16:creationId xmlns:a16="http://schemas.microsoft.com/office/drawing/2014/main" id="{7C84BED1-B2F9-4A62-B88F-C94078DD5714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146651" y="5192033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7467 Longbranch Street</a:t>
            </a:r>
          </a:p>
        </p:txBody>
      </p:sp>
      <p:sp>
        <p:nvSpPr>
          <p:cNvPr id="114" name="OTLSHAPE_SL2A_c72d90317a4d49f2a34821032c559e64_Header">
            <a:extLst>
              <a:ext uri="{FF2B5EF4-FFF2-40B4-BE49-F238E27FC236}">
                <a16:creationId xmlns:a16="http://schemas.microsoft.com/office/drawing/2014/main" id="{2CC819B1-77F3-45B4-8570-D51637D67CB2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146651" y="5471433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482 Ivy Street</a:t>
            </a:r>
          </a:p>
        </p:txBody>
      </p:sp>
      <p:sp>
        <p:nvSpPr>
          <p:cNvPr id="125" name="OTLSHAPE_SL2A_b4d2c2e56bbe433798f6f0dc6e4573bc_Header">
            <a:extLst>
              <a:ext uri="{FF2B5EF4-FFF2-40B4-BE49-F238E27FC236}">
                <a16:creationId xmlns:a16="http://schemas.microsoft.com/office/drawing/2014/main" id="{27C6F1D0-B44F-4B27-B790-B5B2590A219F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146651" y="5750833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1586  Adonais Way</a:t>
            </a:r>
          </a:p>
        </p:txBody>
      </p:sp>
      <p:sp>
        <p:nvSpPr>
          <p:cNvPr id="136" name="OTLSHAPE_SL2A_0a8322eaed474f2bb849cbc0664430b9_Header">
            <a:extLst>
              <a:ext uri="{FF2B5EF4-FFF2-40B4-BE49-F238E27FC236}">
                <a16:creationId xmlns:a16="http://schemas.microsoft.com/office/drawing/2014/main" id="{F2A0D20D-DC50-4CAA-984F-C42EAC0DC280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146651" y="6030233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12 Gates Ave.</a:t>
            </a:r>
          </a:p>
        </p:txBody>
      </p:sp>
      <p:sp>
        <p:nvSpPr>
          <p:cNvPr id="147" name="OTLSHAPE_SL2A_de2c8a2d1b184d3cac469ef6a12aeca9_Header">
            <a:extLst>
              <a:ext uri="{FF2B5EF4-FFF2-40B4-BE49-F238E27FC236}">
                <a16:creationId xmlns:a16="http://schemas.microsoft.com/office/drawing/2014/main" id="{49E2E703-6BAA-4B50-82E7-C5C26BFC27CB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146651" y="6309633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7746 Taylor St.</a:t>
            </a:r>
          </a:p>
        </p:txBody>
      </p:sp>
      <p:sp>
        <p:nvSpPr>
          <p:cNvPr id="158" name="OTLSHAPE_SL2A_b0d9cf3bd82447ecb91c695e6634dcee_Header">
            <a:extLst>
              <a:ext uri="{FF2B5EF4-FFF2-40B4-BE49-F238E27FC236}">
                <a16:creationId xmlns:a16="http://schemas.microsoft.com/office/drawing/2014/main" id="{0C58FC8A-7921-43B1-8CF7-8C956C795044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146651" y="4290333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350 Kirkland Court</a:t>
            </a:r>
          </a:p>
        </p:txBody>
      </p:sp>
      <p:sp>
        <p:nvSpPr>
          <p:cNvPr id="169" name="OTLSHAPE_SL2A_25774bee75ec4d52a804ab13e98cf6d6_Header">
            <a:extLst>
              <a:ext uri="{FF2B5EF4-FFF2-40B4-BE49-F238E27FC236}">
                <a16:creationId xmlns:a16="http://schemas.microsoft.com/office/drawing/2014/main" id="{5889BDF2-5627-4053-B2E1-3772DC3A2C88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146651" y="4569733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718 North Nut Swamp Street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80" name="OTLSHAPE_SL2A_2aaa9b278b2340b0a62d7b214ac60412_Header">
            <a:extLst>
              <a:ext uri="{FF2B5EF4-FFF2-40B4-BE49-F238E27FC236}">
                <a16:creationId xmlns:a16="http://schemas.microsoft.com/office/drawing/2014/main" id="{4A315AB0-7984-463E-A50D-315EA1FCB61D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146651" y="2207533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19 Church Rd.</a:t>
            </a:r>
          </a:p>
        </p:txBody>
      </p:sp>
      <p:sp>
        <p:nvSpPr>
          <p:cNvPr id="191" name="OTLSHAPE_SL2A_87da6de9f60046ba956cd7951af7ebdd_Header">
            <a:extLst>
              <a:ext uri="{FF2B5EF4-FFF2-40B4-BE49-F238E27FC236}">
                <a16:creationId xmlns:a16="http://schemas.microsoft.com/office/drawing/2014/main" id="{65D31CC2-BFBE-4686-B481-84B139512CFC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146651" y="2486933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50 Henry Ave.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667438D5-5A10-40CC-ADFA-C089C4B1D8AD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7074492" y="1564257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2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</a:t>
            </a:r>
          </a:p>
        </p:txBody>
      </p:sp>
      <p:sp>
        <p:nvSpPr>
          <p:cNvPr id="45" name="OTLSHAPE_SLT_989e0b66284043b4a786182f9ef4f5db_JoinedDate">
            <a:extLst>
              <a:ext uri="{FF2B5EF4-FFF2-40B4-BE49-F238E27FC236}">
                <a16:creationId xmlns:a16="http://schemas.microsoft.com/office/drawing/2014/main" id="{147728BF-308F-4279-8608-C5D3D40AC0C8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5052743" y="2821239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14:08 - 21:44</a:t>
            </a:r>
          </a:p>
        </p:txBody>
      </p:sp>
      <p:sp>
        <p:nvSpPr>
          <p:cNvPr id="46" name="OTLSHAPE_SLT_989e0b66284043b4a786182f9ef4f5db_Title">
            <a:extLst>
              <a:ext uri="{FF2B5EF4-FFF2-40B4-BE49-F238E27FC236}">
                <a16:creationId xmlns:a16="http://schemas.microsoft.com/office/drawing/2014/main" id="{503A7910-DB59-44D9-AC2A-07F187CD204B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3094905" y="2813492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INC#002</a:t>
            </a:r>
          </a:p>
        </p:txBody>
      </p:sp>
      <p:sp>
        <p:nvSpPr>
          <p:cNvPr id="56" name="OTLSHAPE_SLT_6902b677bb8b405785345099bb659ad9_JoinedDate">
            <a:extLst>
              <a:ext uri="{FF2B5EF4-FFF2-40B4-BE49-F238E27FC236}">
                <a16:creationId xmlns:a16="http://schemas.microsoft.com/office/drawing/2014/main" id="{9BBAE12E-789F-4C69-BE31-1101915C161F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5811236" y="3100639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08:12 - 15:13</a:t>
            </a:r>
          </a:p>
        </p:txBody>
      </p:sp>
      <p:sp>
        <p:nvSpPr>
          <p:cNvPr id="57" name="OTLSHAPE_SLT_6902b677bb8b405785345099bb659ad9_Title">
            <a:extLst>
              <a:ext uri="{FF2B5EF4-FFF2-40B4-BE49-F238E27FC236}">
                <a16:creationId xmlns:a16="http://schemas.microsoft.com/office/drawing/2014/main" id="{40A029EB-CF8A-4510-8566-FFC9BE5FFFA4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3878706" y="3092892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INC#007</a:t>
            </a:r>
          </a:p>
        </p:txBody>
      </p:sp>
      <p:sp>
        <p:nvSpPr>
          <p:cNvPr id="67" name="OTLSHAPE_SLT_26e2ae504fba47719fef55631e9ac5bf_JoinedDate">
            <a:extLst>
              <a:ext uri="{FF2B5EF4-FFF2-40B4-BE49-F238E27FC236}">
                <a16:creationId xmlns:a16="http://schemas.microsoft.com/office/drawing/2014/main" id="{B33DEF13-6FDE-4EC0-AA6B-EC1403FA9FEB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7949335" y="3380039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14:49 - 16:30</a:t>
            </a:r>
          </a:p>
        </p:txBody>
      </p:sp>
      <p:sp>
        <p:nvSpPr>
          <p:cNvPr id="68" name="OTLSHAPE_SLT_26e2ae504fba47719fef55631e9ac5bf_Title">
            <a:extLst>
              <a:ext uri="{FF2B5EF4-FFF2-40B4-BE49-F238E27FC236}">
                <a16:creationId xmlns:a16="http://schemas.microsoft.com/office/drawing/2014/main" id="{EA89E7BA-1352-4353-8CFD-6C47431F685F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6248185" y="3372293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INC#017</a:t>
            </a:r>
          </a:p>
        </p:txBody>
      </p:sp>
      <p:sp>
        <p:nvSpPr>
          <p:cNvPr id="78" name="OTLSHAPE_SLT_eadb8a18ef3541a3a3cbd67925b01aac_JoinedDate">
            <a:extLst>
              <a:ext uri="{FF2B5EF4-FFF2-40B4-BE49-F238E27FC236}">
                <a16:creationId xmlns:a16="http://schemas.microsoft.com/office/drawing/2014/main" id="{B378D22E-F53F-4889-8161-D20E663DDAF8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8131546" y="3659439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16:06 - 20:42</a:t>
            </a:r>
          </a:p>
        </p:txBody>
      </p:sp>
      <p:sp>
        <p:nvSpPr>
          <p:cNvPr id="79" name="OTLSHAPE_SLT_eadb8a18ef3541a3a3cbd67925b01aac_Title">
            <a:extLst>
              <a:ext uri="{FF2B5EF4-FFF2-40B4-BE49-F238E27FC236}">
                <a16:creationId xmlns:a16="http://schemas.microsoft.com/office/drawing/2014/main" id="{86FABAEA-810C-49C0-9926-CBC120CC0E82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6303861" y="3651693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INC#018</a:t>
            </a:r>
          </a:p>
        </p:txBody>
      </p:sp>
      <p:sp>
        <p:nvSpPr>
          <p:cNvPr id="89" name="OTLSHAPE_SLT_35e5e70ff42746629be7361dd15af1f4_JoinedDate">
            <a:extLst>
              <a:ext uri="{FF2B5EF4-FFF2-40B4-BE49-F238E27FC236}">
                <a16:creationId xmlns:a16="http://schemas.microsoft.com/office/drawing/2014/main" id="{8A5FCBD6-B2C6-423B-B135-57D8EEF4546E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10374489" y="3938839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14:53 - 00:24</a:t>
            </a:r>
          </a:p>
        </p:txBody>
      </p:sp>
      <p:sp>
        <p:nvSpPr>
          <p:cNvPr id="90" name="OTLSHAPE_SLT_35e5e70ff42746629be7361dd15af1f4_Title">
            <a:extLst>
              <a:ext uri="{FF2B5EF4-FFF2-40B4-BE49-F238E27FC236}">
                <a16:creationId xmlns:a16="http://schemas.microsoft.com/office/drawing/2014/main" id="{4E1E2CA5-BFC8-4BA1-8F87-E3B6D5364A6E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8333499" y="3931093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INC#029</a:t>
            </a:r>
          </a:p>
        </p:txBody>
      </p:sp>
      <p:sp>
        <p:nvSpPr>
          <p:cNvPr id="100" name="OTLSHAPE_SLT_a02d3a6b466841bbac527d58d484efa8_JoinedDate">
            <a:extLst>
              <a:ext uri="{FF2B5EF4-FFF2-40B4-BE49-F238E27FC236}">
                <a16:creationId xmlns:a16="http://schemas.microsoft.com/office/drawing/2014/main" id="{953A4523-26AB-4823-8E04-524389B2F5B5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3938502" y="4904039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14:42 - 20:03</a:t>
            </a:r>
          </a:p>
        </p:txBody>
      </p:sp>
      <p:sp>
        <p:nvSpPr>
          <p:cNvPr id="101" name="OTLSHAPE_SLT_a02d3a6b466841bbac527d58d484efa8_Title">
            <a:extLst>
              <a:ext uri="{FF2B5EF4-FFF2-40B4-BE49-F238E27FC236}">
                <a16:creationId xmlns:a16="http://schemas.microsoft.com/office/drawing/2014/main" id="{33F3339E-8715-492F-910C-8A76A36783D7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3119490" y="4896293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INC#003</a:t>
            </a:r>
          </a:p>
        </p:txBody>
      </p:sp>
      <p:sp>
        <p:nvSpPr>
          <p:cNvPr id="111" name="OTLSHAPE_SLT_a95f7f328fd2424980435c172ef2317e_JoinedDate">
            <a:extLst>
              <a:ext uri="{FF2B5EF4-FFF2-40B4-BE49-F238E27FC236}">
                <a16:creationId xmlns:a16="http://schemas.microsoft.com/office/drawing/2014/main" id="{40D0F16D-6823-4C30-A09A-CDA049951DE0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3992009" y="5183439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17:46 - 21:17</a:t>
            </a:r>
          </a:p>
        </p:txBody>
      </p:sp>
      <p:sp>
        <p:nvSpPr>
          <p:cNvPr id="112" name="OTLSHAPE_SLT_a95f7f328fd2424980435c172ef2317e_Title">
            <a:extLst>
              <a:ext uri="{FF2B5EF4-FFF2-40B4-BE49-F238E27FC236}">
                <a16:creationId xmlns:a16="http://schemas.microsoft.com/office/drawing/2014/main" id="{049FC9CE-43DB-42EC-8615-D6A086DA197D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3252533" y="5175693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INC#004</a:t>
            </a:r>
          </a:p>
        </p:txBody>
      </p:sp>
      <p:sp>
        <p:nvSpPr>
          <p:cNvPr id="133" name="OTLSHAPE_SLT_3702f548a4744936973a8f6676971ed1_JoinedDate">
            <a:extLst>
              <a:ext uri="{FF2B5EF4-FFF2-40B4-BE49-F238E27FC236}">
                <a16:creationId xmlns:a16="http://schemas.microsoft.com/office/drawing/2014/main" id="{9CDE917E-A897-46F5-9707-F0EDDBA5E84B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5289185" y="5742239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23:26 - 03:11</a:t>
            </a:r>
          </a:p>
        </p:txBody>
      </p:sp>
      <p:sp>
        <p:nvSpPr>
          <p:cNvPr id="134" name="OTLSHAPE_SLT_3702f548a4744936973a8f6676971ed1_Title">
            <a:extLst>
              <a:ext uri="{FF2B5EF4-FFF2-40B4-BE49-F238E27FC236}">
                <a16:creationId xmlns:a16="http://schemas.microsoft.com/office/drawing/2014/main" id="{D2067E16-0424-4C61-8FA3-8D5196020BAD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4539586" y="5734493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INC#010</a:t>
            </a:r>
          </a:p>
        </p:txBody>
      </p:sp>
      <p:sp>
        <p:nvSpPr>
          <p:cNvPr id="144" name="OTLSHAPE_SLT_23a5717906014903923ed8aac767e051_JoinedDate">
            <a:extLst>
              <a:ext uri="{FF2B5EF4-FFF2-40B4-BE49-F238E27FC236}">
                <a16:creationId xmlns:a16="http://schemas.microsoft.com/office/drawing/2014/main" id="{21E571D7-1A05-4585-BF3B-3E2EE8F74908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7490375" y="6021639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04:45 - 05:29</a:t>
            </a:r>
          </a:p>
        </p:txBody>
      </p:sp>
      <p:sp>
        <p:nvSpPr>
          <p:cNvPr id="145" name="OTLSHAPE_SLT_23a5717906014903923ed8aac767e051_Title">
            <a:extLst>
              <a:ext uri="{FF2B5EF4-FFF2-40B4-BE49-F238E27FC236}">
                <a16:creationId xmlns:a16="http://schemas.microsoft.com/office/drawing/2014/main" id="{2FEE37D8-C145-4AE9-8580-D4C77E06B839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6852665" y="6013893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INC#011</a:t>
            </a:r>
          </a:p>
        </p:txBody>
      </p:sp>
      <p:sp>
        <p:nvSpPr>
          <p:cNvPr id="155" name="OTLSHAPE_SLT_fec0a758e88c4154a195bf2b6ad9ffe3_JoinedDate">
            <a:extLst>
              <a:ext uri="{FF2B5EF4-FFF2-40B4-BE49-F238E27FC236}">
                <a16:creationId xmlns:a16="http://schemas.microsoft.com/office/drawing/2014/main" id="{18DC4B40-C4A5-45F9-A9A8-E2D1F397EA1A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8462895" y="6301039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03:10 - 03:56</a:t>
            </a:r>
          </a:p>
        </p:txBody>
      </p:sp>
      <p:sp>
        <p:nvSpPr>
          <p:cNvPr id="156" name="OTLSHAPE_SLT_fec0a758e88c4154a195bf2b6ad9ffe3_Title">
            <a:extLst>
              <a:ext uri="{FF2B5EF4-FFF2-40B4-BE49-F238E27FC236}">
                <a16:creationId xmlns:a16="http://schemas.microsoft.com/office/drawing/2014/main" id="{6CE19EA3-8487-4FF3-AAAE-ECF87E4774D7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7825186" y="6293293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INC#013</a:t>
            </a:r>
          </a:p>
        </p:txBody>
      </p:sp>
      <p:sp>
        <p:nvSpPr>
          <p:cNvPr id="166" name="OTLSHAPE_SLT_79ca81bb34494debac33921ded9af981_JoinedDate">
            <a:extLst>
              <a:ext uri="{FF2B5EF4-FFF2-40B4-BE49-F238E27FC236}">
                <a16:creationId xmlns:a16="http://schemas.microsoft.com/office/drawing/2014/main" id="{D99592AD-613B-476F-803E-E7DB407A3C18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6190121" y="4281739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17:36 - 23:57</a:t>
            </a:r>
          </a:p>
        </p:txBody>
      </p:sp>
      <p:sp>
        <p:nvSpPr>
          <p:cNvPr id="167" name="OTLSHAPE_SLT_79ca81bb34494debac33921ded9af981_Title">
            <a:extLst>
              <a:ext uri="{FF2B5EF4-FFF2-40B4-BE49-F238E27FC236}">
                <a16:creationId xmlns:a16="http://schemas.microsoft.com/office/drawing/2014/main" id="{DDC6741B-4D1A-4549-9ABD-79D34913A601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5327725" y="4273993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INC#012</a:t>
            </a:r>
          </a:p>
        </p:txBody>
      </p:sp>
      <p:sp>
        <p:nvSpPr>
          <p:cNvPr id="177" name="OTLSHAPE_SLT_7f08d2413a0048519f7f000c0a957eb6_JoinedDate">
            <a:extLst>
              <a:ext uri="{FF2B5EF4-FFF2-40B4-BE49-F238E27FC236}">
                <a16:creationId xmlns:a16="http://schemas.microsoft.com/office/drawing/2014/main" id="{5B048466-0583-469E-A597-861126AF2A68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8514047" y="4561139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01:25 - 05:31</a:t>
            </a:r>
          </a:p>
        </p:txBody>
      </p:sp>
      <p:sp>
        <p:nvSpPr>
          <p:cNvPr id="178" name="OTLSHAPE_SLT_7f08d2413a0048519f7f000c0a957eb6_Title">
            <a:extLst>
              <a:ext uri="{FF2B5EF4-FFF2-40B4-BE49-F238E27FC236}">
                <a16:creationId xmlns:a16="http://schemas.microsoft.com/office/drawing/2014/main" id="{DAC083E2-51ED-4C88-889A-B696BD97519E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7749264" y="4553393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INC#026</a:t>
            </a:r>
          </a:p>
        </p:txBody>
      </p:sp>
      <p:sp>
        <p:nvSpPr>
          <p:cNvPr id="199" name="OTLSHAPE_SLT_64d14c1c37db4d8aadd919a4c8c09556_JoinedDate">
            <a:extLst>
              <a:ext uri="{FF2B5EF4-FFF2-40B4-BE49-F238E27FC236}">
                <a16:creationId xmlns:a16="http://schemas.microsoft.com/office/drawing/2014/main" id="{DD5FABC2-1A6E-499A-A4CA-B5C76F8FD2BD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8260975" y="2478339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21:04 - 23:41</a:t>
            </a:r>
          </a:p>
        </p:txBody>
      </p:sp>
      <p:sp>
        <p:nvSpPr>
          <p:cNvPr id="200" name="OTLSHAPE_SLT_64d14c1c37db4d8aadd919a4c8c09556_Title">
            <a:extLst>
              <a:ext uri="{FF2B5EF4-FFF2-40B4-BE49-F238E27FC236}">
                <a16:creationId xmlns:a16="http://schemas.microsoft.com/office/drawing/2014/main" id="{CCC248DF-2493-456B-9376-A832C769B3CF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7560545" y="2470592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INC#025</a:t>
            </a:r>
          </a:p>
        </p:txBody>
      </p:sp>
      <p:sp>
        <p:nvSpPr>
          <p:cNvPr id="274" name="OTLSHAPE_SLT_de902f981c6945248a32320591189c57_JoinedDate">
            <a:extLst>
              <a:ext uri="{FF2B5EF4-FFF2-40B4-BE49-F238E27FC236}">
                <a16:creationId xmlns:a16="http://schemas.microsoft.com/office/drawing/2014/main" id="{481C0BAD-1FF4-40F2-9215-23F1D823320D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8127208" y="2198939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16:00 - 20:36</a:t>
            </a:r>
          </a:p>
        </p:txBody>
      </p:sp>
      <p:sp>
        <p:nvSpPr>
          <p:cNvPr id="276" name="OTLSHAPE_SLT_de902f981c6945248a32320591189c57_Title">
            <a:extLst>
              <a:ext uri="{FF2B5EF4-FFF2-40B4-BE49-F238E27FC236}">
                <a16:creationId xmlns:a16="http://schemas.microsoft.com/office/drawing/2014/main" id="{E9AA6BF1-3222-496F-8A39-ECD29E0FBBBD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7340733" y="2191192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INC#022</a:t>
            </a:r>
          </a:p>
        </p:txBody>
      </p:sp>
      <p:sp>
        <p:nvSpPr>
          <p:cNvPr id="309" name="OTLSHAPE_SLT_4201740ef9bf47f29bbf27d320529ecc_JoinedDate">
            <a:extLst>
              <a:ext uri="{FF2B5EF4-FFF2-40B4-BE49-F238E27FC236}">
                <a16:creationId xmlns:a16="http://schemas.microsoft.com/office/drawing/2014/main" id="{F49A3EB9-FC26-468C-9F7F-2DD55CD74775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6477901" y="5462839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04:29 - 06:35</a:t>
            </a:r>
          </a:p>
        </p:txBody>
      </p:sp>
      <p:sp>
        <p:nvSpPr>
          <p:cNvPr id="310" name="OTLSHAPE_SLT_4201740ef9bf47f29bbf27d320529ecc_Title">
            <a:extLst>
              <a:ext uri="{FF2B5EF4-FFF2-40B4-BE49-F238E27FC236}">
                <a16:creationId xmlns:a16="http://schemas.microsoft.com/office/drawing/2014/main" id="{92DBD79C-1486-4EF7-9D8F-4197486520B0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5799886" y="5455093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INC#006</a:t>
            </a:r>
          </a:p>
        </p:txBody>
      </p:sp>
      <p:sp>
        <p:nvSpPr>
          <p:cNvPr id="241" name="OTLSHAPE_TB_00000000000000000000000000000000_MiddleTimescaleInterval1">
            <a:extLst>
              <a:ext uri="{FF2B5EF4-FFF2-40B4-BE49-F238E27FC236}">
                <a16:creationId xmlns:a16="http://schemas.microsoft.com/office/drawing/2014/main" id="{4ED095C2-4AB6-4AB9-910F-0AE16E1D5C8A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3081357" y="1756281"/>
            <a:ext cx="373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01/10</a:t>
            </a:r>
          </a:p>
        </p:txBody>
      </p:sp>
      <p:sp>
        <p:nvSpPr>
          <p:cNvPr id="35" name="OTLSHAPE_TB_00000000000000000000000000000000_MiddleTimescaleInterval2">
            <a:extLst>
              <a:ext uri="{FF2B5EF4-FFF2-40B4-BE49-F238E27FC236}">
                <a16:creationId xmlns:a16="http://schemas.microsoft.com/office/drawing/2014/main" id="{E4B24319-D985-4CA6-A868-AC2B69EBDEFE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4122568" y="1756281"/>
            <a:ext cx="373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02/10</a:t>
            </a:r>
          </a:p>
        </p:txBody>
      </p:sp>
      <p:sp>
        <p:nvSpPr>
          <p:cNvPr id="39" name="OTLSHAPE_TB_00000000000000000000000000000000_MiddleTimescaleInterval3">
            <a:extLst>
              <a:ext uri="{FF2B5EF4-FFF2-40B4-BE49-F238E27FC236}">
                <a16:creationId xmlns:a16="http://schemas.microsoft.com/office/drawing/2014/main" id="{6F76A9F2-4463-441A-B188-87CC987A96C7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5163779" y="1756281"/>
            <a:ext cx="373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03/10</a:t>
            </a:r>
          </a:p>
        </p:txBody>
      </p:sp>
      <p:sp>
        <p:nvSpPr>
          <p:cNvPr id="40" name="OTLSHAPE_TB_00000000000000000000000000000000_MiddleTimescaleInterval4">
            <a:extLst>
              <a:ext uri="{FF2B5EF4-FFF2-40B4-BE49-F238E27FC236}">
                <a16:creationId xmlns:a16="http://schemas.microsoft.com/office/drawing/2014/main" id="{67046E98-6342-4583-9697-977F857CD6C3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6204991" y="1756281"/>
            <a:ext cx="373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04/10</a:t>
            </a:r>
          </a:p>
        </p:txBody>
      </p:sp>
      <p:sp>
        <p:nvSpPr>
          <p:cNvPr id="50" name="OTLSHAPE_TB_00000000000000000000000000000000_MiddleTimescaleInterval5">
            <a:extLst>
              <a:ext uri="{FF2B5EF4-FFF2-40B4-BE49-F238E27FC236}">
                <a16:creationId xmlns:a16="http://schemas.microsoft.com/office/drawing/2014/main" id="{D8A608AA-97EF-4459-96DE-F3C917117084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7246202" y="1756281"/>
            <a:ext cx="373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05/10</a:t>
            </a:r>
          </a:p>
        </p:txBody>
      </p:sp>
      <p:sp>
        <p:nvSpPr>
          <p:cNvPr id="51" name="OTLSHAPE_TB_00000000000000000000000000000000_MiddleTimescaleInterval6">
            <a:extLst>
              <a:ext uri="{FF2B5EF4-FFF2-40B4-BE49-F238E27FC236}">
                <a16:creationId xmlns:a16="http://schemas.microsoft.com/office/drawing/2014/main" id="{8C790EB7-30B1-4EE5-BB0F-6F847F444D9E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8287413" y="1756281"/>
            <a:ext cx="373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06/10</a:t>
            </a:r>
          </a:p>
        </p:txBody>
      </p:sp>
      <p:sp>
        <p:nvSpPr>
          <p:cNvPr id="61" name="OTLSHAPE_TB_00000000000000000000000000000000_MiddleTimescaleInterval7">
            <a:extLst>
              <a:ext uri="{FF2B5EF4-FFF2-40B4-BE49-F238E27FC236}">
                <a16:creationId xmlns:a16="http://schemas.microsoft.com/office/drawing/2014/main" id="{752ED175-71DB-4D76-BF3F-5702AB4F2423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9328624" y="1756281"/>
            <a:ext cx="373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07/10</a:t>
            </a:r>
          </a:p>
        </p:txBody>
      </p:sp>
      <p:sp>
        <p:nvSpPr>
          <p:cNvPr id="62" name="OTLSHAPE_TB_00000000000000000000000000000000_MiddleTimescaleInterval8">
            <a:extLst>
              <a:ext uri="{FF2B5EF4-FFF2-40B4-BE49-F238E27FC236}">
                <a16:creationId xmlns:a16="http://schemas.microsoft.com/office/drawing/2014/main" id="{ABCAE46F-0F75-46BD-9BB5-67694FC2A7E0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10369835" y="1756281"/>
            <a:ext cx="373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08/10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37882F9D-205A-441F-88FA-89586F06DE4F}"/>
              </a:ext>
            </a:extLst>
          </p:cNvPr>
          <p:cNvSpPr txBox="1"/>
          <p:nvPr/>
        </p:nvSpPr>
        <p:spPr>
          <a:xfrm>
            <a:off x="3081357" y="508067"/>
            <a:ext cx="82661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Fire incident response timeline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2354F34-0578-4263-AFD2-D1A25C5F524A}"/>
              </a:ext>
            </a:extLst>
          </p:cNvPr>
          <p:cNvGrpSpPr/>
          <p:nvPr/>
        </p:nvGrpSpPr>
        <p:grpSpPr>
          <a:xfrm>
            <a:off x="1092200" y="872587"/>
            <a:ext cx="1785130" cy="1140805"/>
            <a:chOff x="1092200" y="872587"/>
            <a:chExt cx="1785130" cy="1140805"/>
          </a:xfrm>
        </p:grpSpPr>
        <p:sp>
          <p:nvSpPr>
            <p:cNvPr id="278" name="Rectangle 277">
              <a:extLst>
                <a:ext uri="{FF2B5EF4-FFF2-40B4-BE49-F238E27FC236}">
                  <a16:creationId xmlns:a16="http://schemas.microsoft.com/office/drawing/2014/main" id="{196752AC-D6F4-4D99-A1B7-4863717E8610}"/>
                </a:ext>
              </a:extLst>
            </p:cNvPr>
            <p:cNvSpPr/>
            <p:nvPr/>
          </p:nvSpPr>
          <p:spPr>
            <a:xfrm>
              <a:off x="1092200" y="872587"/>
              <a:ext cx="1785130" cy="11408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9" name="TextBox 278">
              <a:extLst>
                <a:ext uri="{FF2B5EF4-FFF2-40B4-BE49-F238E27FC236}">
                  <a16:creationId xmlns:a16="http://schemas.microsoft.com/office/drawing/2014/main" id="{149CB310-929B-427D-A38E-07A73501BE37}"/>
                </a:ext>
              </a:extLst>
            </p:cNvPr>
            <p:cNvSpPr txBox="1"/>
            <p:nvPr/>
          </p:nvSpPr>
          <p:spPr>
            <a:xfrm>
              <a:off x="1223709" y="892251"/>
              <a:ext cx="15279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Units Deployed</a:t>
              </a:r>
            </a:p>
          </p:txBody>
        </p:sp>
        <p:sp>
          <p:nvSpPr>
            <p:cNvPr id="280" name="TextBox 279">
              <a:extLst>
                <a:ext uri="{FF2B5EF4-FFF2-40B4-BE49-F238E27FC236}">
                  <a16:creationId xmlns:a16="http://schemas.microsoft.com/office/drawing/2014/main" id="{F431E7A6-BE17-45B7-95E9-51E97374B928}"/>
                </a:ext>
              </a:extLst>
            </p:cNvPr>
            <p:cNvSpPr txBox="1"/>
            <p:nvPr/>
          </p:nvSpPr>
          <p:spPr>
            <a:xfrm>
              <a:off x="1223709" y="1181337"/>
              <a:ext cx="124853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 Unit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2-3 Units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4-6 Units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6-8 Units</a:t>
              </a:r>
            </a:p>
          </p:txBody>
        </p:sp>
        <p:sp>
          <p:nvSpPr>
            <p:cNvPr id="281" name="Rectangle 280">
              <a:extLst>
                <a:ext uri="{FF2B5EF4-FFF2-40B4-BE49-F238E27FC236}">
                  <a16:creationId xmlns:a16="http://schemas.microsoft.com/office/drawing/2014/main" id="{17E4907E-992C-4087-9B4C-3F04E31A2F53}"/>
                </a:ext>
              </a:extLst>
            </p:cNvPr>
            <p:cNvSpPr/>
            <p:nvPr/>
          </p:nvSpPr>
          <p:spPr>
            <a:xfrm>
              <a:off x="2264423" y="1271970"/>
              <a:ext cx="379110" cy="12801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7823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4" name="Rectangle 283">
              <a:extLst>
                <a:ext uri="{FF2B5EF4-FFF2-40B4-BE49-F238E27FC236}">
                  <a16:creationId xmlns:a16="http://schemas.microsoft.com/office/drawing/2014/main" id="{AB118E47-CFAB-4E95-BDA5-C90A0DE32EB6}"/>
                </a:ext>
              </a:extLst>
            </p:cNvPr>
            <p:cNvSpPr/>
            <p:nvPr/>
          </p:nvSpPr>
          <p:spPr>
            <a:xfrm>
              <a:off x="2264423" y="1446701"/>
              <a:ext cx="379110" cy="12801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7823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5" name="Rectangle 284">
              <a:extLst>
                <a:ext uri="{FF2B5EF4-FFF2-40B4-BE49-F238E27FC236}">
                  <a16:creationId xmlns:a16="http://schemas.microsoft.com/office/drawing/2014/main" id="{70F7E45B-4B89-44AF-9CC5-18BD6846F64C}"/>
                </a:ext>
              </a:extLst>
            </p:cNvPr>
            <p:cNvSpPr/>
            <p:nvPr/>
          </p:nvSpPr>
          <p:spPr>
            <a:xfrm>
              <a:off x="2264423" y="1621432"/>
              <a:ext cx="379110" cy="12801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7823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6" name="Rectangle 285">
              <a:extLst>
                <a:ext uri="{FF2B5EF4-FFF2-40B4-BE49-F238E27FC236}">
                  <a16:creationId xmlns:a16="http://schemas.microsoft.com/office/drawing/2014/main" id="{7D6F8632-848A-4E86-9F48-907C4F161497}"/>
                </a:ext>
              </a:extLst>
            </p:cNvPr>
            <p:cNvSpPr/>
            <p:nvPr/>
          </p:nvSpPr>
          <p:spPr>
            <a:xfrm>
              <a:off x="2264423" y="1796162"/>
              <a:ext cx="379110" cy="12801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rgbClr val="7823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87" name="TextBox 286">
            <a:extLst>
              <a:ext uri="{FF2B5EF4-FFF2-40B4-BE49-F238E27FC236}">
                <a16:creationId xmlns:a16="http://schemas.microsoft.com/office/drawing/2014/main" id="{2A5C0815-DCF7-4C6B-8705-9A34F81CE64E}"/>
              </a:ext>
            </a:extLst>
          </p:cNvPr>
          <p:cNvSpPr txBox="1"/>
          <p:nvPr/>
        </p:nvSpPr>
        <p:spPr>
          <a:xfrm>
            <a:off x="3081357" y="1088156"/>
            <a:ext cx="8266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hours and minutes</a:t>
            </a:r>
          </a:p>
        </p:txBody>
      </p:sp>
      <p:grpSp>
        <p:nvGrpSpPr>
          <p:cNvPr id="225" name="Group 224">
            <a:extLst>
              <a:ext uri="{FF2B5EF4-FFF2-40B4-BE49-F238E27FC236}">
                <a16:creationId xmlns:a16="http://schemas.microsoft.com/office/drawing/2014/main" id="{5376E8BD-EE83-4225-8FB2-267BA6756913}"/>
              </a:ext>
            </a:extLst>
          </p:cNvPr>
          <p:cNvGrpSpPr/>
          <p:nvPr/>
        </p:nvGrpSpPr>
        <p:grpSpPr>
          <a:xfrm>
            <a:off x="11437750" y="4305001"/>
            <a:ext cx="276999" cy="2332381"/>
            <a:chOff x="11446296" y="4100169"/>
            <a:chExt cx="276999" cy="2332381"/>
          </a:xfrm>
        </p:grpSpPr>
        <p:pic>
          <p:nvPicPr>
            <p:cNvPr id="226" name="Picture 225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F80FAA5C-FAD6-4C80-A2BA-3D017207BC4E}"/>
                </a:ext>
              </a:extLst>
            </p:cNvPr>
            <p:cNvPicPr>
              <a:picLocks noChangeAspect="1"/>
            </p:cNvPicPr>
            <p:nvPr/>
          </p:nvPicPr>
          <p:blipFill>
            <a:blip r:embed="rId13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227" name="TextBox 226">
              <a:extLst>
                <a:ext uri="{FF2B5EF4-FFF2-40B4-BE49-F238E27FC236}">
                  <a16:creationId xmlns:a16="http://schemas.microsoft.com/office/drawing/2014/main" id="{DF3A37F6-9449-4CC8-A69B-24A69290313E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50505A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876868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TLSHAPE_SL_8f5b83a6085645aabae23dc39fdf307b_BackgroundRectangle">
            <a:extLst>
              <a:ext uri="{FF2B5EF4-FFF2-40B4-BE49-F238E27FC236}">
                <a16:creationId xmlns:a16="http://schemas.microsoft.com/office/drawing/2014/main" id="{0A62681A-DFA6-48BA-9B94-DCD3EF897A1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641600"/>
            <a:ext cx="11125200" cy="279400"/>
          </a:xfrm>
          <a:prstGeom prst="rect">
            <a:avLst/>
          </a:prstGeom>
          <a:solidFill>
            <a:schemeClr val="accent3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TLSHAPE_SL_243c79a5678841b69ba90dea9176d0ba_BackgroundRectangle">
            <a:extLst>
              <a:ext uri="{FF2B5EF4-FFF2-40B4-BE49-F238E27FC236}">
                <a16:creationId xmlns:a16="http://schemas.microsoft.com/office/drawing/2014/main" id="{3638DC31-214C-476B-B4FD-F1399E92703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2984500"/>
            <a:ext cx="11125200" cy="424519"/>
          </a:xfrm>
          <a:prstGeom prst="rect">
            <a:avLst/>
          </a:prstGeom>
          <a:solidFill>
            <a:schemeClr val="accent3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TLSHAPE_SL_5a22e3d7c8be4edbb2936d35b77f6d93_BackgroundRectangle">
            <a:extLst>
              <a:ext uri="{FF2B5EF4-FFF2-40B4-BE49-F238E27FC236}">
                <a16:creationId xmlns:a16="http://schemas.microsoft.com/office/drawing/2014/main" id="{52EF3A95-F96A-4D63-B603-62D15B74B4A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3472519"/>
            <a:ext cx="11125200" cy="424519"/>
          </a:xfrm>
          <a:prstGeom prst="rect">
            <a:avLst/>
          </a:prstGeom>
          <a:solidFill>
            <a:schemeClr val="accent3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TLSHAPE_SL_06bc9464613b444f83a1827d781fe962_BackgroundRectangle">
            <a:extLst>
              <a:ext uri="{FF2B5EF4-FFF2-40B4-BE49-F238E27FC236}">
                <a16:creationId xmlns:a16="http://schemas.microsoft.com/office/drawing/2014/main" id="{CC0A3673-9D87-48C2-B710-D71113E72D94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3960537"/>
            <a:ext cx="11125200" cy="424519"/>
          </a:xfrm>
          <a:prstGeom prst="rect">
            <a:avLst/>
          </a:prstGeom>
          <a:solidFill>
            <a:schemeClr val="accent3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TLSHAPE_SL_66d10b6a7d1f483eba8b3908234a8b33_BackgroundRectangle">
            <a:extLst>
              <a:ext uri="{FF2B5EF4-FFF2-40B4-BE49-F238E27FC236}">
                <a16:creationId xmlns:a16="http://schemas.microsoft.com/office/drawing/2014/main" id="{8FADD508-7011-46DF-B5CD-AC1963953757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4448556"/>
            <a:ext cx="11125200" cy="424519"/>
          </a:xfrm>
          <a:prstGeom prst="rect">
            <a:avLst/>
          </a:prstGeom>
          <a:solidFill>
            <a:schemeClr val="accent3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TLSHAPE_SL_d303c07fe8bf468eb1e041a61218ec4f_BackgroundRectangle">
            <a:extLst>
              <a:ext uri="{FF2B5EF4-FFF2-40B4-BE49-F238E27FC236}">
                <a16:creationId xmlns:a16="http://schemas.microsoft.com/office/drawing/2014/main" id="{84522899-ECBB-4553-9768-10D5222847FF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5424593"/>
            <a:ext cx="11125200" cy="424519"/>
          </a:xfrm>
          <a:prstGeom prst="rect">
            <a:avLst/>
          </a:prstGeom>
          <a:solidFill>
            <a:schemeClr val="accent3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TLSHAPE_SL_2d01059b9a134417903137e828466c2e_BackgroundRectangle">
            <a:extLst>
              <a:ext uri="{FF2B5EF4-FFF2-40B4-BE49-F238E27FC236}">
                <a16:creationId xmlns:a16="http://schemas.microsoft.com/office/drawing/2014/main" id="{DA92414D-0FE2-44BC-BBA8-91417725D361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5912612"/>
            <a:ext cx="11125200" cy="424519"/>
          </a:xfrm>
          <a:prstGeom prst="rect">
            <a:avLst/>
          </a:prstGeom>
          <a:solidFill>
            <a:schemeClr val="accent3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TLSHAPE_SL_7390728bab3f490ba526e7bb476ccf02_BackgroundRectangle">
            <a:extLst>
              <a:ext uri="{FF2B5EF4-FFF2-40B4-BE49-F238E27FC236}">
                <a16:creationId xmlns:a16="http://schemas.microsoft.com/office/drawing/2014/main" id="{F1DF9B31-E638-49D8-AB9D-CBF211AC3289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4936575"/>
            <a:ext cx="11125200" cy="424519"/>
          </a:xfrm>
          <a:prstGeom prst="rect">
            <a:avLst/>
          </a:prstGeom>
          <a:solidFill>
            <a:schemeClr val="accent3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TLSHAPE_TB_00000000000000000000000000000000_ScaleContainer">
            <a:extLst>
              <a:ext uri="{FF2B5EF4-FFF2-40B4-BE49-F238E27FC236}">
                <a16:creationId xmlns:a16="http://schemas.microsoft.com/office/drawing/2014/main" id="{68D51EE5-E4AE-44B4-876A-CD7B9B1660FA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1204976" y="2057400"/>
            <a:ext cx="10147300" cy="381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TLSHAPE_SL_8f5b83a6085645aabae23dc39fdf307b_HeaderRectangle">
            <a:extLst>
              <a:ext uri="{FF2B5EF4-FFF2-40B4-BE49-F238E27FC236}">
                <a16:creationId xmlns:a16="http://schemas.microsoft.com/office/drawing/2014/main" id="{F73EEE31-DEB3-43F3-9673-62B6E7C445B8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2641600"/>
            <a:ext cx="1181100" cy="27940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TLSHAPE_SL_243c79a5678841b69ba90dea9176d0ba_HeaderRectangle">
            <a:extLst>
              <a:ext uri="{FF2B5EF4-FFF2-40B4-BE49-F238E27FC236}">
                <a16:creationId xmlns:a16="http://schemas.microsoft.com/office/drawing/2014/main" id="{B84A5416-6950-41B8-9585-59979B804E9E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2984500"/>
            <a:ext cx="1181100" cy="424519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TLSHAPE_SL_5a22e3d7c8be4edbb2936d35b77f6d93_HeaderRectangle">
            <a:extLst>
              <a:ext uri="{FF2B5EF4-FFF2-40B4-BE49-F238E27FC236}">
                <a16:creationId xmlns:a16="http://schemas.microsoft.com/office/drawing/2014/main" id="{331422DD-FACC-40D9-B878-1890D1AC8085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3472519"/>
            <a:ext cx="1181100" cy="424519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OTLSHAPE_SL_06bc9464613b444f83a1827d781fe962_HeaderRectangle">
            <a:extLst>
              <a:ext uri="{FF2B5EF4-FFF2-40B4-BE49-F238E27FC236}">
                <a16:creationId xmlns:a16="http://schemas.microsoft.com/office/drawing/2014/main" id="{627A0B57-618F-4D37-AE5C-41CC0EE332D3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3960537"/>
            <a:ext cx="1181100" cy="424519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TLSHAPE_SL_66d10b6a7d1f483eba8b3908234a8b33_HeaderRectangle">
            <a:extLst>
              <a:ext uri="{FF2B5EF4-FFF2-40B4-BE49-F238E27FC236}">
                <a16:creationId xmlns:a16="http://schemas.microsoft.com/office/drawing/2014/main" id="{0F18BC7A-091A-4186-BEFE-D74DF06DAF4A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4448556"/>
            <a:ext cx="1181100" cy="424519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OTLSHAPE_SL_d303c07fe8bf468eb1e041a61218ec4f_HeaderRectangle">
            <a:extLst>
              <a:ext uri="{FF2B5EF4-FFF2-40B4-BE49-F238E27FC236}">
                <a16:creationId xmlns:a16="http://schemas.microsoft.com/office/drawing/2014/main" id="{0E85B2EC-D183-4BC8-AA62-C8685A2F4FA3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3500" y="5424593"/>
            <a:ext cx="1181100" cy="424519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OTLSHAPE_SL_2d01059b9a134417903137e828466c2e_HeaderRectangle">
            <a:extLst>
              <a:ext uri="{FF2B5EF4-FFF2-40B4-BE49-F238E27FC236}">
                <a16:creationId xmlns:a16="http://schemas.microsoft.com/office/drawing/2014/main" id="{55DEF45D-5A91-486B-8163-E07E705AD701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63500" y="5912612"/>
            <a:ext cx="1181100" cy="424519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OTLSHAPE_SL_7390728bab3f490ba526e7bb476ccf02_HeaderRectangle">
            <a:extLst>
              <a:ext uri="{FF2B5EF4-FFF2-40B4-BE49-F238E27FC236}">
                <a16:creationId xmlns:a16="http://schemas.microsoft.com/office/drawing/2014/main" id="{13A2A73C-A082-4876-B605-5C3C38FEC7D1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63500" y="4936575"/>
            <a:ext cx="1181100" cy="424519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2" name="OTLSHAPE_G_00000000000000000000000000000000_ShapeBelow0">
            <a:extLst>
              <a:ext uri="{FF2B5EF4-FFF2-40B4-BE49-F238E27FC236}">
                <a16:creationId xmlns:a16="http://schemas.microsoft.com/office/drawing/2014/main" id="{0627CE21-9FE6-482B-82EC-7EF334DCF103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2597460" y="2438400"/>
            <a:ext cx="0" cy="3898731"/>
          </a:xfrm>
          <a:prstGeom prst="line">
            <a:avLst/>
          </a:prstGeom>
          <a:ln w="9525" cap="flat" cmpd="sng" algn="ctr">
            <a:solidFill>
              <a:srgbClr val="D0CEC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OTLSHAPE_G_00000000000000000000000000000000_ShapeBelow1">
            <a:extLst>
              <a:ext uri="{FF2B5EF4-FFF2-40B4-BE49-F238E27FC236}">
                <a16:creationId xmlns:a16="http://schemas.microsoft.com/office/drawing/2014/main" id="{EE247893-3A72-4A51-A97D-3C74D83867A9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3823165" y="2438400"/>
            <a:ext cx="0" cy="3898731"/>
          </a:xfrm>
          <a:prstGeom prst="line">
            <a:avLst/>
          </a:prstGeom>
          <a:ln w="9525" cap="flat" cmpd="sng" algn="ctr">
            <a:solidFill>
              <a:srgbClr val="D0CEC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OTLSHAPE_G_00000000000000000000000000000000_ShapeBelow2">
            <a:extLst>
              <a:ext uri="{FF2B5EF4-FFF2-40B4-BE49-F238E27FC236}">
                <a16:creationId xmlns:a16="http://schemas.microsoft.com/office/drawing/2014/main" id="{F07CD5E8-4926-4A01-B41C-116666212916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5050550" y="2438400"/>
            <a:ext cx="0" cy="3898731"/>
          </a:xfrm>
          <a:prstGeom prst="line">
            <a:avLst/>
          </a:prstGeom>
          <a:ln w="9525" cap="flat" cmpd="sng" algn="ctr">
            <a:solidFill>
              <a:srgbClr val="D0CEC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OTLSHAPE_G_00000000000000000000000000000000_ShapeBelow3">
            <a:extLst>
              <a:ext uri="{FF2B5EF4-FFF2-40B4-BE49-F238E27FC236}">
                <a16:creationId xmlns:a16="http://schemas.microsoft.com/office/drawing/2014/main" id="{F16B26BA-4E66-4C6E-9163-E359F67C1C39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6276255" y="2438400"/>
            <a:ext cx="0" cy="3898731"/>
          </a:xfrm>
          <a:prstGeom prst="line">
            <a:avLst/>
          </a:prstGeom>
          <a:ln w="9525" cap="flat" cmpd="sng" algn="ctr">
            <a:solidFill>
              <a:srgbClr val="D0CEC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OTLSHAPE_G_00000000000000000000000000000000_ShapeBelow4">
            <a:extLst>
              <a:ext uri="{FF2B5EF4-FFF2-40B4-BE49-F238E27FC236}">
                <a16:creationId xmlns:a16="http://schemas.microsoft.com/office/drawing/2014/main" id="{3687AAE1-D17D-4D25-9561-2F17E733E059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7503640" y="2438400"/>
            <a:ext cx="0" cy="3898731"/>
          </a:xfrm>
          <a:prstGeom prst="line">
            <a:avLst/>
          </a:prstGeom>
          <a:ln w="9525" cap="flat" cmpd="sng" algn="ctr">
            <a:solidFill>
              <a:srgbClr val="D0CEC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OTLSHAPE_G_00000000000000000000000000000000_ShapeBelow5">
            <a:extLst>
              <a:ext uri="{FF2B5EF4-FFF2-40B4-BE49-F238E27FC236}">
                <a16:creationId xmlns:a16="http://schemas.microsoft.com/office/drawing/2014/main" id="{506CC262-F56D-43F1-8A2F-BA7FD52C74FC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8729345" y="2438400"/>
            <a:ext cx="0" cy="3898731"/>
          </a:xfrm>
          <a:prstGeom prst="line">
            <a:avLst/>
          </a:prstGeom>
          <a:ln w="9525" cap="flat" cmpd="sng" algn="ctr">
            <a:solidFill>
              <a:srgbClr val="D0CEC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OTLSHAPE_G_00000000000000000000000000000000_ShapeBelow6">
            <a:extLst>
              <a:ext uri="{FF2B5EF4-FFF2-40B4-BE49-F238E27FC236}">
                <a16:creationId xmlns:a16="http://schemas.microsoft.com/office/drawing/2014/main" id="{CDD87649-E61B-4002-B79B-A30CED7C2FAA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9956729" y="2438400"/>
            <a:ext cx="0" cy="3898731"/>
          </a:xfrm>
          <a:prstGeom prst="line">
            <a:avLst/>
          </a:prstGeom>
          <a:ln w="9525" cap="flat" cmpd="sng" algn="ctr">
            <a:solidFill>
              <a:srgbClr val="D0CEC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TLSHAPE_SLT_47257c454aeb4bac99ce6a3f080d1de6_Shape">
            <a:extLst>
              <a:ext uri="{FF2B5EF4-FFF2-40B4-BE49-F238E27FC236}">
                <a16:creationId xmlns:a16="http://schemas.microsoft.com/office/drawing/2014/main" id="{0A7F0DF9-1D05-4642-9007-21C78C677626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2026584" y="3204506"/>
            <a:ext cx="49403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OTLSHAPE_SLT_91b38edffc474cd6aedce5a904c258c9_Shape">
            <a:extLst>
              <a:ext uri="{FF2B5EF4-FFF2-40B4-BE49-F238E27FC236}">
                <a16:creationId xmlns:a16="http://schemas.microsoft.com/office/drawing/2014/main" id="{DBEB5963-1CCE-41E3-954D-4F50FFAF01D1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6959628" y="3204506"/>
            <a:ext cx="20574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OTLSHAPE_SLT_47a1baafb5b04e1da15ee70259f125c0_Shape">
            <a:extLst>
              <a:ext uri="{FF2B5EF4-FFF2-40B4-BE49-F238E27FC236}">
                <a16:creationId xmlns:a16="http://schemas.microsoft.com/office/drawing/2014/main" id="{804E2C4A-0049-41F1-8ED2-FECAADAFDF8C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2167624" y="3692525"/>
            <a:ext cx="9525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OTLSHAPE_SLT_88e1933d7e5749ec84dc662f21c80a46_Shape">
            <a:extLst>
              <a:ext uri="{FF2B5EF4-FFF2-40B4-BE49-F238E27FC236}">
                <a16:creationId xmlns:a16="http://schemas.microsoft.com/office/drawing/2014/main" id="{C2C7401B-7F71-43DD-98FA-D6D275C5C089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3117965" y="3692525"/>
            <a:ext cx="51689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OTLSHAPE_SLT_f88b35477144422ea2d0be9b0588a276_Shape">
            <a:extLst>
              <a:ext uri="{FF2B5EF4-FFF2-40B4-BE49-F238E27FC236}">
                <a16:creationId xmlns:a16="http://schemas.microsoft.com/office/drawing/2014/main" id="{C3071245-E6B9-4C8E-9341-4FC4D19D18D5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2402691" y="4180544"/>
            <a:ext cx="51054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OTLSHAPE_SLT_62aadef9c1b748868347b01e9053aa7d_Shape">
            <a:extLst>
              <a:ext uri="{FF2B5EF4-FFF2-40B4-BE49-F238E27FC236}">
                <a16:creationId xmlns:a16="http://schemas.microsoft.com/office/drawing/2014/main" id="{10BF3F96-E6FF-4EC4-903A-66907E8EAF2E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7501961" y="4180544"/>
            <a:ext cx="32258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OTLSHAPE_SLT_45c321890b8c41388d1a55e48c12d749_Shape">
            <a:extLst>
              <a:ext uri="{FF2B5EF4-FFF2-40B4-BE49-F238E27FC236}">
                <a16:creationId xmlns:a16="http://schemas.microsoft.com/office/drawing/2014/main" id="{053C0BB7-C7B7-4519-B875-D39D92130D9A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2543731" y="4668562"/>
            <a:ext cx="52832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5" name="OTLSHAPE_SLT_00ca5f053a504a64825ea66bf71ddc93_Shape">
            <a:extLst>
              <a:ext uri="{FF2B5EF4-FFF2-40B4-BE49-F238E27FC236}">
                <a16:creationId xmlns:a16="http://schemas.microsoft.com/office/drawing/2014/main" id="{9942F542-1D82-4178-B5B3-F205ADD320D4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7822659" y="4668562"/>
            <a:ext cx="24638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OTLSHAPE_SLT_b8fbe456eb3747419010aff4495474f9_Shape">
            <a:extLst>
              <a:ext uri="{FF2B5EF4-FFF2-40B4-BE49-F238E27FC236}">
                <a16:creationId xmlns:a16="http://schemas.microsoft.com/office/drawing/2014/main" id="{45E9ACC1-B10A-488B-B8ED-852333C59A37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2597460" y="5644600"/>
            <a:ext cx="55626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1" name="OTLSHAPE_SLT_b047199ae11748df96b05f3d415a9bfb_Shape">
            <a:extLst>
              <a:ext uri="{FF2B5EF4-FFF2-40B4-BE49-F238E27FC236}">
                <a16:creationId xmlns:a16="http://schemas.microsoft.com/office/drawing/2014/main" id="{4221CF2A-689F-41FB-9AFC-A114B9ABB35D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2402691" y="6132618"/>
            <a:ext cx="5207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9" name="OTLSHAPE_SLT_9bc904a9627045ebbf40884566a290ca_Shape">
            <a:extLst>
              <a:ext uri="{FF2B5EF4-FFF2-40B4-BE49-F238E27FC236}">
                <a16:creationId xmlns:a16="http://schemas.microsoft.com/office/drawing/2014/main" id="{CD3604B4-34E8-40F2-9693-C64CD00DB8BA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2914801" y="6132618"/>
            <a:ext cx="14986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3" name="OTLSHAPE_SLT_3f34fde29c8f4d8c83d13ff9e08f32c1_Shape">
            <a:extLst>
              <a:ext uri="{FF2B5EF4-FFF2-40B4-BE49-F238E27FC236}">
                <a16:creationId xmlns:a16="http://schemas.microsoft.com/office/drawing/2014/main" id="{63D42493-8B79-4EB7-BE5D-8EE4859B8285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885544" y="5156581"/>
            <a:ext cx="6223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OTLSHAPE_SLT_60473bd2cf7942d1a29864e49f4addee_Shape">
            <a:extLst>
              <a:ext uri="{FF2B5EF4-FFF2-40B4-BE49-F238E27FC236}">
                <a16:creationId xmlns:a16="http://schemas.microsoft.com/office/drawing/2014/main" id="{B26FC318-40E8-4EF1-8561-1135DBFDD3EA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2500075" y="5156581"/>
            <a:ext cx="55880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8" name="OTLSHAPE_SLT_970812fdfcc04413be1ffb2d92c6a9ab_Shape">
            <a:extLst>
              <a:ext uri="{FF2B5EF4-FFF2-40B4-BE49-F238E27FC236}">
                <a16:creationId xmlns:a16="http://schemas.microsoft.com/office/drawing/2014/main" id="{A6E8F70B-BA56-42D5-83F2-CB686D9B1CE5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1979569" y="5644600"/>
            <a:ext cx="6223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TLSHAPE_TB_00000000000000000000000000000000_ElapsedTime">
            <a:extLst>
              <a:ext uri="{FF2B5EF4-FFF2-40B4-BE49-F238E27FC236}">
                <a16:creationId xmlns:a16="http://schemas.microsoft.com/office/drawing/2014/main" id="{88AE7DCE-BFA2-4A52-8D1C-B82AD41130A6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1204976" y="2057400"/>
            <a:ext cx="3937000" cy="381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FF0000">
              <a:alpha val="3019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OTLSHAPE_SLT_47257c454aeb4bac99ce6a3f080d1de6_ShapePercentage">
            <a:extLst>
              <a:ext uri="{FF2B5EF4-FFF2-40B4-BE49-F238E27FC236}">
                <a16:creationId xmlns:a16="http://schemas.microsoft.com/office/drawing/2014/main" id="{C1C768CF-FAF8-4EA6-8024-DDE43B04DBFE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2026584" y="3204506"/>
            <a:ext cx="29718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" name="OTLSHAPE_SLT_91b38edffc474cd6aedce5a904c258c9_ShapePercentage">
            <a:extLst>
              <a:ext uri="{FF2B5EF4-FFF2-40B4-BE49-F238E27FC236}">
                <a16:creationId xmlns:a16="http://schemas.microsoft.com/office/drawing/2014/main" id="{D030D682-A8F9-4A67-8683-526D30B8B2E9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6959628" y="3204506"/>
            <a:ext cx="2159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OTLSHAPE_SLT_47a1baafb5b04e1da15ee70259f125c0_ShapePercentage">
            <a:extLst>
              <a:ext uri="{FF2B5EF4-FFF2-40B4-BE49-F238E27FC236}">
                <a16:creationId xmlns:a16="http://schemas.microsoft.com/office/drawing/2014/main" id="{86E6873C-953F-4399-BCC6-A7A851B92EBC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2167624" y="3692525"/>
            <a:ext cx="9525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OTLSHAPE_SLT_88e1933d7e5749ec84dc662f21c80a46_ShapePercentage">
            <a:extLst>
              <a:ext uri="{FF2B5EF4-FFF2-40B4-BE49-F238E27FC236}">
                <a16:creationId xmlns:a16="http://schemas.microsoft.com/office/drawing/2014/main" id="{6646FC33-32C1-409C-A08F-4D106E06EF74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3117965" y="3692525"/>
            <a:ext cx="11430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3" name="OTLSHAPE_SLT_f88b35477144422ea2d0be9b0588a276_ShapePercentage">
            <a:extLst>
              <a:ext uri="{FF2B5EF4-FFF2-40B4-BE49-F238E27FC236}">
                <a16:creationId xmlns:a16="http://schemas.microsoft.com/office/drawing/2014/main" id="{B6E007C4-4CC8-463A-8A05-17EFED0F7A99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2402691" y="4180544"/>
            <a:ext cx="20447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OTLSHAPE_SLT_62aadef9c1b748868347b01e9053aa7d_ShapePercentage">
            <a:extLst>
              <a:ext uri="{FF2B5EF4-FFF2-40B4-BE49-F238E27FC236}">
                <a16:creationId xmlns:a16="http://schemas.microsoft.com/office/drawing/2014/main" id="{0D519812-CABD-4B62-B4DF-9CD0615E1334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7501961" y="4180544"/>
            <a:ext cx="2159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" name="OTLSHAPE_SLT_45c321890b8c41388d1a55e48c12d749_ShapePercentage">
            <a:extLst>
              <a:ext uri="{FF2B5EF4-FFF2-40B4-BE49-F238E27FC236}">
                <a16:creationId xmlns:a16="http://schemas.microsoft.com/office/drawing/2014/main" id="{231027F8-D4A5-4689-9C4E-A38C130A661A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2543731" y="4668562"/>
            <a:ext cx="18542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OTLSHAPE_SLT_00ca5f053a504a64825ea66bf71ddc93_ShapePercentage">
            <a:extLst>
              <a:ext uri="{FF2B5EF4-FFF2-40B4-BE49-F238E27FC236}">
                <a16:creationId xmlns:a16="http://schemas.microsoft.com/office/drawing/2014/main" id="{BB0622C1-0C5A-4F54-AC1F-D97452369874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7822659" y="4668562"/>
            <a:ext cx="2159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6" name="OTLSHAPE_SLT_b8fbe456eb3747419010aff4495474f9_ShapePercentage">
            <a:extLst>
              <a:ext uri="{FF2B5EF4-FFF2-40B4-BE49-F238E27FC236}">
                <a16:creationId xmlns:a16="http://schemas.microsoft.com/office/drawing/2014/main" id="{EBF642EB-70B1-4824-B8A1-8F53277FA88E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2597460" y="5644600"/>
            <a:ext cx="5588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2" name="OTLSHAPE_SLT_b047199ae11748df96b05f3d415a9bfb_ShapePercentage">
            <a:extLst>
              <a:ext uri="{FF2B5EF4-FFF2-40B4-BE49-F238E27FC236}">
                <a16:creationId xmlns:a16="http://schemas.microsoft.com/office/drawing/2014/main" id="{329D69DB-FA6F-40C1-A7A5-440236EF4B0B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2402691" y="6132618"/>
            <a:ext cx="5207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0" name="OTLSHAPE_SLT_9bc904a9627045ebbf40884566a290ca_ShapePercentage">
            <a:extLst>
              <a:ext uri="{FF2B5EF4-FFF2-40B4-BE49-F238E27FC236}">
                <a16:creationId xmlns:a16="http://schemas.microsoft.com/office/drawing/2014/main" id="{FDE18D1E-47EB-4016-AA51-EA46C71E908F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2914801" y="6132618"/>
            <a:ext cx="14986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4" name="OTLSHAPE_SLT_3f34fde29c8f4d8c83d13ff9e08f32c1_ShapePercentage">
            <a:extLst>
              <a:ext uri="{FF2B5EF4-FFF2-40B4-BE49-F238E27FC236}">
                <a16:creationId xmlns:a16="http://schemas.microsoft.com/office/drawing/2014/main" id="{F70B489D-A44A-471E-97CE-56E87F3B8F3C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1885544" y="5156581"/>
            <a:ext cx="6223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6" name="OTLSHAPE_SLT_60473bd2cf7942d1a29864e49f4addee_ShapePercentage">
            <a:extLst>
              <a:ext uri="{FF2B5EF4-FFF2-40B4-BE49-F238E27FC236}">
                <a16:creationId xmlns:a16="http://schemas.microsoft.com/office/drawing/2014/main" id="{563E41E4-F5A3-4C5A-AC0C-71AD80EA590D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2500075" y="5156581"/>
            <a:ext cx="16764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2" name="OTLSHAPE_SLM_461cad30c97e4955bf3f3e2b13fcbce7_Shape">
            <a:extLst>
              <a:ext uri="{FF2B5EF4-FFF2-40B4-BE49-F238E27FC236}">
                <a16:creationId xmlns:a16="http://schemas.microsoft.com/office/drawing/2014/main" id="{DB68A7F1-2576-4F8A-A555-73FB99C1F825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1811022" y="2679700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8" name="OTLSHAPE_SLM_418774d839b341b1988a8277b51406ce_Shape">
            <a:extLst>
              <a:ext uri="{FF2B5EF4-FFF2-40B4-BE49-F238E27FC236}">
                <a16:creationId xmlns:a16="http://schemas.microsoft.com/office/drawing/2014/main" id="{DB67AEE6-5B6F-4241-8CB3-DBA38151725D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8917487" y="3193119"/>
            <a:ext cx="177800" cy="177800"/>
          </a:xfrm>
          <a:prstGeom prst="ellipse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4" name="OTLSHAPE_SLM_408590500f4a4fafbcc83e7a543de6b0_Shape">
            <a:extLst>
              <a:ext uri="{FF2B5EF4-FFF2-40B4-BE49-F238E27FC236}">
                <a16:creationId xmlns:a16="http://schemas.microsoft.com/office/drawing/2014/main" id="{A8DAEF4F-B071-4943-86FB-FEF27C482B9C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7990652" y="5145193"/>
            <a:ext cx="177800" cy="177800"/>
          </a:xfrm>
          <a:prstGeom prst="ellipse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1" name="OTLSHAPE_SLM_44c0e2e251ee4ad6935f0ddd0a74a42a_Shape">
            <a:extLst>
              <a:ext uri="{FF2B5EF4-FFF2-40B4-BE49-F238E27FC236}">
                <a16:creationId xmlns:a16="http://schemas.microsoft.com/office/drawing/2014/main" id="{7EDEE9C6-0CEE-4035-81EF-40E45DB4AB99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8195496" y="3681137"/>
            <a:ext cx="177800" cy="177800"/>
          </a:xfrm>
          <a:prstGeom prst="ellipse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2" name="OTLSHAPE_SLM_9b32d98c985c48b4b0c9dd8fcaa9a1f8_Shape">
            <a:extLst>
              <a:ext uri="{FF2B5EF4-FFF2-40B4-BE49-F238E27FC236}">
                <a16:creationId xmlns:a16="http://schemas.microsoft.com/office/drawing/2014/main" id="{5B1F51CC-5AAD-43CD-8B53-785672562570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10636832" y="4169156"/>
            <a:ext cx="177800" cy="177800"/>
          </a:xfrm>
          <a:prstGeom prst="ellipse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3" name="OTLSHAPE_SLM_99939cce5c0641b7a78f97db7448857f_Shape">
            <a:extLst>
              <a:ext uri="{FF2B5EF4-FFF2-40B4-BE49-F238E27FC236}">
                <a16:creationId xmlns:a16="http://schemas.microsoft.com/office/drawing/2014/main" id="{D40DC93F-9C28-4E35-B627-0205E89C52CD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10191885" y="4657175"/>
            <a:ext cx="177800" cy="177800"/>
          </a:xfrm>
          <a:prstGeom prst="ellipse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5" name="OTLSHAPE_SLM_30203bf0ed91492eb8a07ac79a59dec2_Shape">
            <a:extLst>
              <a:ext uri="{FF2B5EF4-FFF2-40B4-BE49-F238E27FC236}">
                <a16:creationId xmlns:a16="http://schemas.microsoft.com/office/drawing/2014/main" id="{A166F6BD-7856-4EF0-A25D-72001590C7C8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8061172" y="5633212"/>
            <a:ext cx="177800" cy="177800"/>
          </a:xfrm>
          <a:prstGeom prst="ellipse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7" name="OTLSHAPE_SLM_1474e04b9c6544d1a7abedb094c62477_Shape">
            <a:extLst>
              <a:ext uri="{FF2B5EF4-FFF2-40B4-BE49-F238E27FC236}">
                <a16:creationId xmlns:a16="http://schemas.microsoft.com/office/drawing/2014/main" id="{608B2DA6-E6C8-49B3-B79F-A67C3C06F166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4321932" y="6121231"/>
            <a:ext cx="177800" cy="177800"/>
          </a:xfrm>
          <a:prstGeom prst="ellipse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5" name="OTLSHAPE_SLT_970812fdfcc04413be1ffb2d92c6a9ab_ShapePercentage">
            <a:extLst>
              <a:ext uri="{FF2B5EF4-FFF2-40B4-BE49-F238E27FC236}">
                <a16:creationId xmlns:a16="http://schemas.microsoft.com/office/drawing/2014/main" id="{099C5AB0-96B0-41D7-8467-80CCB6CE0F38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1979569" y="5644600"/>
            <a:ext cx="6223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TLSHAPE_SL_8f5b83a6085645aabae23dc39fdf307b_Header">
            <a:extLst>
              <a:ext uri="{FF2B5EF4-FFF2-40B4-BE49-F238E27FC236}">
                <a16:creationId xmlns:a16="http://schemas.microsoft.com/office/drawing/2014/main" id="{B040634A-3B24-4E11-9A34-E743D6B77AC4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63500" y="2688273"/>
            <a:ext cx="1181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Campaign</a:t>
            </a:r>
          </a:p>
        </p:txBody>
      </p:sp>
      <p:sp>
        <p:nvSpPr>
          <p:cNvPr id="21" name="OTLSHAPE_SL_243c79a5678841b69ba90dea9176d0ba_Header">
            <a:extLst>
              <a:ext uri="{FF2B5EF4-FFF2-40B4-BE49-F238E27FC236}">
                <a16:creationId xmlns:a16="http://schemas.microsoft.com/office/drawing/2014/main" id="{3D4E1DC4-9BDD-4B39-9DCD-1B32DC17B5FC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63500" y="3103732"/>
            <a:ext cx="1181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Central Corridor</a:t>
            </a:r>
          </a:p>
        </p:txBody>
      </p:sp>
      <p:sp>
        <p:nvSpPr>
          <p:cNvPr id="24" name="OTLSHAPE_SL_5a22e3d7c8be4edbb2936d35b77f6d93_Header">
            <a:extLst>
              <a:ext uri="{FF2B5EF4-FFF2-40B4-BE49-F238E27FC236}">
                <a16:creationId xmlns:a16="http://schemas.microsoft.com/office/drawing/2014/main" id="{3E2F2D74-6EFF-4B9D-9BA7-6C41972EFB41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63500" y="3591751"/>
            <a:ext cx="1181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East Corridor</a:t>
            </a:r>
          </a:p>
        </p:txBody>
      </p:sp>
      <p:sp>
        <p:nvSpPr>
          <p:cNvPr id="33" name="OTLSHAPE_SL_06bc9464613b444f83a1827d781fe962_Header">
            <a:extLst>
              <a:ext uri="{FF2B5EF4-FFF2-40B4-BE49-F238E27FC236}">
                <a16:creationId xmlns:a16="http://schemas.microsoft.com/office/drawing/2014/main" id="{AE11C4B7-91DD-4EDD-B995-A9F2AFA831F8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63500" y="4079769"/>
            <a:ext cx="1181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North Corridor</a:t>
            </a:r>
          </a:p>
        </p:txBody>
      </p:sp>
      <p:sp>
        <p:nvSpPr>
          <p:cNvPr id="39" name="OTLSHAPE_SL_66d10b6a7d1f483eba8b3908234a8b33_Header">
            <a:extLst>
              <a:ext uri="{FF2B5EF4-FFF2-40B4-BE49-F238E27FC236}">
                <a16:creationId xmlns:a16="http://schemas.microsoft.com/office/drawing/2014/main" id="{0057542E-8D29-47ED-A68E-89C5D99F2C36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63500" y="4567788"/>
            <a:ext cx="1181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South Corridor</a:t>
            </a:r>
          </a:p>
        </p:txBody>
      </p:sp>
      <p:sp>
        <p:nvSpPr>
          <p:cNvPr id="45" name="OTLSHAPE_SL_d303c07fe8bf468eb1e041a61218ec4f_Header">
            <a:extLst>
              <a:ext uri="{FF2B5EF4-FFF2-40B4-BE49-F238E27FC236}">
                <a16:creationId xmlns:a16="http://schemas.microsoft.com/office/drawing/2014/main" id="{78C78FF3-FBBC-46DB-A5D5-6B081B2667E8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63500" y="5543825"/>
            <a:ext cx="1181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Central Station</a:t>
            </a:r>
          </a:p>
        </p:txBody>
      </p:sp>
      <p:sp>
        <p:nvSpPr>
          <p:cNvPr id="48" name="OTLSHAPE_SL_2d01059b9a134417903137e828466c2e_Header">
            <a:extLst>
              <a:ext uri="{FF2B5EF4-FFF2-40B4-BE49-F238E27FC236}">
                <a16:creationId xmlns:a16="http://schemas.microsoft.com/office/drawing/2014/main" id="{345809FD-A559-47C2-8158-2AE6EC777D8E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63500" y="6031844"/>
            <a:ext cx="1181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Diagonal BRT</a:t>
            </a:r>
          </a:p>
        </p:txBody>
      </p:sp>
      <p:sp>
        <p:nvSpPr>
          <p:cNvPr id="51" name="OTLSHAPE_SL_7390728bab3f490ba526e7bb476ccf02_Header">
            <a:extLst>
              <a:ext uri="{FF2B5EF4-FFF2-40B4-BE49-F238E27FC236}">
                <a16:creationId xmlns:a16="http://schemas.microsoft.com/office/drawing/2014/main" id="{F2585068-69E7-4BCC-BA61-6381350F9623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63500" y="5055807"/>
            <a:ext cx="1181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West Corridor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51A52B30-ED37-4469-BA32-A7B9905C7AFC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433576" y="21083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-4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2016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A4F4A9E2-717F-4A44-9774-B433722FC6D2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2660960" y="21083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-4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2018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3F59C9FE-E4AC-405E-97E4-CA9D57582E3F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3886666" y="21083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-4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2020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A69375A9-0427-4E44-81D2-D9A543379261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5114050" y="21083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-4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2022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18E36A51-44C7-4DB3-80CC-11461DD1775F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6339755" y="21083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-4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2024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3CFEFEA3-3011-43FA-AF95-E3FDD2222FCF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7567140" y="21083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-4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2026</a:t>
            </a: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7C278878-268D-4865-9086-278313E7AD25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8792845" y="21083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-4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2028</a:t>
            </a:r>
          </a:p>
        </p:txBody>
      </p:sp>
      <p:sp>
        <p:nvSpPr>
          <p:cNvPr id="15" name="OTLSHAPE_TB_00000000000000000000000000000000_TimescaleInterval8">
            <a:extLst>
              <a:ext uri="{FF2B5EF4-FFF2-40B4-BE49-F238E27FC236}">
                <a16:creationId xmlns:a16="http://schemas.microsoft.com/office/drawing/2014/main" id="{ADFA190F-6D23-4666-8F0D-0C98642147BC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0020229" y="21083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-4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2030</a:t>
            </a:r>
          </a:p>
        </p:txBody>
      </p:sp>
      <p:sp>
        <p:nvSpPr>
          <p:cNvPr id="76" name="OTLSHAPE_SLT_47257c454aeb4bac99ce6a3f080d1de6_TextPercentage">
            <a:extLst>
              <a:ext uri="{FF2B5EF4-FFF2-40B4-BE49-F238E27FC236}">
                <a16:creationId xmlns:a16="http://schemas.microsoft.com/office/drawing/2014/main" id="{61FE4489-6F60-464B-9EDE-10851936A785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4741427" y="3204506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60%</a:t>
            </a:r>
          </a:p>
        </p:txBody>
      </p:sp>
      <p:sp>
        <p:nvSpPr>
          <p:cNvPr id="80" name="OTLSHAPE_SLT_47257c454aeb4bac99ce6a3f080d1de6_Title">
            <a:extLst>
              <a:ext uri="{FF2B5EF4-FFF2-40B4-BE49-F238E27FC236}">
                <a16:creationId xmlns:a16="http://schemas.microsoft.com/office/drawing/2014/main" id="{5BF18373-FD02-4178-8080-EF84BF8FB690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2026584" y="3033988"/>
            <a:ext cx="50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Planning</a:t>
            </a:r>
          </a:p>
        </p:txBody>
      </p:sp>
      <p:sp>
        <p:nvSpPr>
          <p:cNvPr id="84" name="OTLSHAPE_SLT_91b38edffc474cd6aedce5a904c258c9_TextPercentage">
            <a:extLst>
              <a:ext uri="{FF2B5EF4-FFF2-40B4-BE49-F238E27FC236}">
                <a16:creationId xmlns:a16="http://schemas.microsoft.com/office/drawing/2014/main" id="{1ACF8E34-E6D0-4953-91CF-67389CC456B8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6985028" y="3204506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0%</a:t>
            </a:r>
          </a:p>
        </p:txBody>
      </p:sp>
      <p:sp>
        <p:nvSpPr>
          <p:cNvPr id="88" name="OTLSHAPE_SLT_91b38edffc474cd6aedce5a904c258c9_Title">
            <a:extLst>
              <a:ext uri="{FF2B5EF4-FFF2-40B4-BE49-F238E27FC236}">
                <a16:creationId xmlns:a16="http://schemas.microsoft.com/office/drawing/2014/main" id="{961B17B8-95FC-40D7-A8C6-C3F992444DD5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6959628" y="3033988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Construction</a:t>
            </a:r>
          </a:p>
        </p:txBody>
      </p:sp>
      <p:sp>
        <p:nvSpPr>
          <p:cNvPr id="103" name="OTLSHAPE_SLT_47a1baafb5b04e1da15ee70259f125c0_TextPercentage">
            <a:extLst>
              <a:ext uri="{FF2B5EF4-FFF2-40B4-BE49-F238E27FC236}">
                <a16:creationId xmlns:a16="http://schemas.microsoft.com/office/drawing/2014/main" id="{29FB5C18-854B-43C9-ADAC-84CED33C9306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2810271" y="369252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107" name="OTLSHAPE_SLT_47a1baafb5b04e1da15ee70259f125c0_Title">
            <a:extLst>
              <a:ext uri="{FF2B5EF4-FFF2-40B4-BE49-F238E27FC236}">
                <a16:creationId xmlns:a16="http://schemas.microsoft.com/office/drawing/2014/main" id="{3DCABD0F-AEFE-44B0-8B85-3424C3030A64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2167624" y="3522006"/>
            <a:ext cx="50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Planning</a:t>
            </a:r>
          </a:p>
        </p:txBody>
      </p:sp>
      <p:sp>
        <p:nvSpPr>
          <p:cNvPr id="111" name="OTLSHAPE_SLT_88e1933d7e5749ec84dc662f21c80a46_TextPercentage">
            <a:extLst>
              <a:ext uri="{FF2B5EF4-FFF2-40B4-BE49-F238E27FC236}">
                <a16:creationId xmlns:a16="http://schemas.microsoft.com/office/drawing/2014/main" id="{92217762-54AB-49B4-9160-46F5D23D13F1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4009228" y="3692525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22%</a:t>
            </a:r>
          </a:p>
        </p:txBody>
      </p:sp>
      <p:sp>
        <p:nvSpPr>
          <p:cNvPr id="115" name="OTLSHAPE_SLT_88e1933d7e5749ec84dc662f21c80a46_Title">
            <a:extLst>
              <a:ext uri="{FF2B5EF4-FFF2-40B4-BE49-F238E27FC236}">
                <a16:creationId xmlns:a16="http://schemas.microsoft.com/office/drawing/2014/main" id="{1F0BA75E-ACAB-4F2C-BBDE-B2889FD452E8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3117965" y="3522006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Construction</a:t>
            </a:r>
          </a:p>
        </p:txBody>
      </p:sp>
      <p:sp>
        <p:nvSpPr>
          <p:cNvPr id="184" name="OTLSHAPE_SLT_f88b35477144422ea2d0be9b0588a276_TextPercentage">
            <a:extLst>
              <a:ext uri="{FF2B5EF4-FFF2-40B4-BE49-F238E27FC236}">
                <a16:creationId xmlns:a16="http://schemas.microsoft.com/office/drawing/2014/main" id="{97FDA09D-6907-440C-8C6A-451BB38A534C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4198087" y="4180544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40%</a:t>
            </a:r>
          </a:p>
        </p:txBody>
      </p:sp>
      <p:sp>
        <p:nvSpPr>
          <p:cNvPr id="188" name="OTLSHAPE_SLT_f88b35477144422ea2d0be9b0588a276_Title">
            <a:extLst>
              <a:ext uri="{FF2B5EF4-FFF2-40B4-BE49-F238E27FC236}">
                <a16:creationId xmlns:a16="http://schemas.microsoft.com/office/drawing/2014/main" id="{5454AD7D-81E8-49B1-80EF-4EADB935AF81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2402691" y="4010025"/>
            <a:ext cx="50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Planning</a:t>
            </a:r>
          </a:p>
        </p:txBody>
      </p:sp>
      <p:sp>
        <p:nvSpPr>
          <p:cNvPr id="192" name="OTLSHAPE_SLT_62aadef9c1b748868347b01e9053aa7d_TextPercentage">
            <a:extLst>
              <a:ext uri="{FF2B5EF4-FFF2-40B4-BE49-F238E27FC236}">
                <a16:creationId xmlns:a16="http://schemas.microsoft.com/office/drawing/2014/main" id="{2098715B-F79B-43A9-B54C-ED7FB43BA478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7527361" y="4180544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0%</a:t>
            </a:r>
          </a:p>
        </p:txBody>
      </p:sp>
      <p:sp>
        <p:nvSpPr>
          <p:cNvPr id="196" name="OTLSHAPE_SLT_62aadef9c1b748868347b01e9053aa7d_Title">
            <a:extLst>
              <a:ext uri="{FF2B5EF4-FFF2-40B4-BE49-F238E27FC236}">
                <a16:creationId xmlns:a16="http://schemas.microsoft.com/office/drawing/2014/main" id="{20021AC0-64A7-4A81-A607-1D005196531A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7501961" y="4010025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Construction</a:t>
            </a:r>
          </a:p>
        </p:txBody>
      </p:sp>
      <p:sp>
        <p:nvSpPr>
          <p:cNvPr id="238" name="OTLSHAPE_SLT_45c321890b8c41388d1a55e48c12d749_TextPercentage">
            <a:extLst>
              <a:ext uri="{FF2B5EF4-FFF2-40B4-BE49-F238E27FC236}">
                <a16:creationId xmlns:a16="http://schemas.microsoft.com/office/drawing/2014/main" id="{1C042C51-205D-4C93-A89F-E54D3D77D6F1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4146960" y="4668562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35%</a:t>
            </a:r>
          </a:p>
        </p:txBody>
      </p:sp>
      <p:sp>
        <p:nvSpPr>
          <p:cNvPr id="242" name="OTLSHAPE_SLT_45c321890b8c41388d1a55e48c12d749_Title">
            <a:extLst>
              <a:ext uri="{FF2B5EF4-FFF2-40B4-BE49-F238E27FC236}">
                <a16:creationId xmlns:a16="http://schemas.microsoft.com/office/drawing/2014/main" id="{8B4D95A2-6BFE-4934-B3BA-C02344609CB0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2543731" y="4498044"/>
            <a:ext cx="50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Planning</a:t>
            </a:r>
          </a:p>
        </p:txBody>
      </p:sp>
      <p:sp>
        <p:nvSpPr>
          <p:cNvPr id="246" name="OTLSHAPE_SLT_00ca5f053a504a64825ea66bf71ddc93_TextPercentage">
            <a:extLst>
              <a:ext uri="{FF2B5EF4-FFF2-40B4-BE49-F238E27FC236}">
                <a16:creationId xmlns:a16="http://schemas.microsoft.com/office/drawing/2014/main" id="{75F5D226-E709-4A50-89C3-4E82055D3A85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7848059" y="4668562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0%</a:t>
            </a:r>
          </a:p>
        </p:txBody>
      </p:sp>
      <p:sp>
        <p:nvSpPr>
          <p:cNvPr id="250" name="OTLSHAPE_SLT_00ca5f053a504a64825ea66bf71ddc93_Title">
            <a:extLst>
              <a:ext uri="{FF2B5EF4-FFF2-40B4-BE49-F238E27FC236}">
                <a16:creationId xmlns:a16="http://schemas.microsoft.com/office/drawing/2014/main" id="{A4637925-36C0-4528-A3CD-F67F029B3398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7822659" y="4498044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Construction</a:t>
            </a:r>
          </a:p>
        </p:txBody>
      </p:sp>
      <p:sp>
        <p:nvSpPr>
          <p:cNvPr id="300" name="OTLSHAPE_SLT_b8fbe456eb3747419010aff4495474f9_TextPercentage">
            <a:extLst>
              <a:ext uri="{FF2B5EF4-FFF2-40B4-BE49-F238E27FC236}">
                <a16:creationId xmlns:a16="http://schemas.microsoft.com/office/drawing/2014/main" id="{47CB58B3-B97B-4560-BA76-47ED05F96664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2907571" y="5644600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10%</a:t>
            </a:r>
          </a:p>
        </p:txBody>
      </p:sp>
      <p:sp>
        <p:nvSpPr>
          <p:cNvPr id="304" name="OTLSHAPE_SLT_b8fbe456eb3747419010aff4495474f9_Title">
            <a:extLst>
              <a:ext uri="{FF2B5EF4-FFF2-40B4-BE49-F238E27FC236}">
                <a16:creationId xmlns:a16="http://schemas.microsoft.com/office/drawing/2014/main" id="{C7E8F99A-057B-41BC-9C8E-588BC3F11543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2597460" y="5474081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Construction</a:t>
            </a:r>
          </a:p>
        </p:txBody>
      </p:sp>
      <p:sp>
        <p:nvSpPr>
          <p:cNvPr id="319" name="OTLSHAPE_SLT_b047199ae11748df96b05f3d415a9bfb_TextPercentage">
            <a:extLst>
              <a:ext uri="{FF2B5EF4-FFF2-40B4-BE49-F238E27FC236}">
                <a16:creationId xmlns:a16="http://schemas.microsoft.com/office/drawing/2014/main" id="{A6D4EAB0-65FA-40A6-A81E-525798FD23DE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2605427" y="6132618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323" name="OTLSHAPE_SLT_b047199ae11748df96b05f3d415a9bfb_Title">
            <a:extLst>
              <a:ext uri="{FF2B5EF4-FFF2-40B4-BE49-F238E27FC236}">
                <a16:creationId xmlns:a16="http://schemas.microsoft.com/office/drawing/2014/main" id="{85403631-AE41-41B2-89C1-68AA47882184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2402691" y="5962100"/>
            <a:ext cx="50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Planning</a:t>
            </a:r>
          </a:p>
        </p:txBody>
      </p:sp>
      <p:sp>
        <p:nvSpPr>
          <p:cNvPr id="327" name="OTLSHAPE_SLT_9bc904a9627045ebbf40884566a290ca_TextPercentage">
            <a:extLst>
              <a:ext uri="{FF2B5EF4-FFF2-40B4-BE49-F238E27FC236}">
                <a16:creationId xmlns:a16="http://schemas.microsoft.com/office/drawing/2014/main" id="{DC47ED04-7281-4542-BEDA-4C5E28BBF3C3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4099780" y="6132618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331" name="OTLSHAPE_SLT_9bc904a9627045ebbf40884566a290ca_Title">
            <a:extLst>
              <a:ext uri="{FF2B5EF4-FFF2-40B4-BE49-F238E27FC236}">
                <a16:creationId xmlns:a16="http://schemas.microsoft.com/office/drawing/2014/main" id="{3CB7D02B-E1E9-404C-A3FD-D6EBE1EE3B2A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2914801" y="5962100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Construction</a:t>
            </a:r>
          </a:p>
        </p:txBody>
      </p:sp>
      <p:sp>
        <p:nvSpPr>
          <p:cNvPr id="346" name="OTLSHAPE_SLT_3f34fde29c8f4d8c83d13ff9e08f32c1_TextPercentage">
            <a:extLst>
              <a:ext uri="{FF2B5EF4-FFF2-40B4-BE49-F238E27FC236}">
                <a16:creationId xmlns:a16="http://schemas.microsoft.com/office/drawing/2014/main" id="{D5856FEB-5B30-4C38-B0E9-DFE08B205CE5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2187344" y="5156581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350" name="OTLSHAPE_SLT_3f34fde29c8f4d8c83d13ff9e08f32c1_Title">
            <a:extLst>
              <a:ext uri="{FF2B5EF4-FFF2-40B4-BE49-F238E27FC236}">
                <a16:creationId xmlns:a16="http://schemas.microsoft.com/office/drawing/2014/main" id="{2DC01E6A-6C3D-4022-9967-B617D38A7F57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885544" y="4986062"/>
            <a:ext cx="50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Planning</a:t>
            </a:r>
          </a:p>
        </p:txBody>
      </p:sp>
      <p:sp>
        <p:nvSpPr>
          <p:cNvPr id="354" name="OTLSHAPE_SLT_60473bd2cf7942d1a29864e49f4addee_TextPercentage">
            <a:extLst>
              <a:ext uri="{FF2B5EF4-FFF2-40B4-BE49-F238E27FC236}">
                <a16:creationId xmlns:a16="http://schemas.microsoft.com/office/drawing/2014/main" id="{667C511E-C101-43A6-AF99-0CD533FB9E74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3928432" y="5156581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30%</a:t>
            </a:r>
          </a:p>
        </p:txBody>
      </p:sp>
      <p:sp>
        <p:nvSpPr>
          <p:cNvPr id="358" name="OTLSHAPE_SLT_60473bd2cf7942d1a29864e49f4addee_Title">
            <a:extLst>
              <a:ext uri="{FF2B5EF4-FFF2-40B4-BE49-F238E27FC236}">
                <a16:creationId xmlns:a16="http://schemas.microsoft.com/office/drawing/2014/main" id="{B248488C-7DEF-4A6E-B4FA-F4EF5F6B0454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2500075" y="4986062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Construction</a:t>
            </a:r>
          </a:p>
        </p:txBody>
      </p:sp>
      <p:sp>
        <p:nvSpPr>
          <p:cNvPr id="368" name="OTLSHAPE_SLM_461cad30c97e4955bf3f3e2b13fcbce7_Title">
            <a:extLst>
              <a:ext uri="{FF2B5EF4-FFF2-40B4-BE49-F238E27FC236}">
                <a16:creationId xmlns:a16="http://schemas.microsoft.com/office/drawing/2014/main" id="{65790A0C-1E37-425A-8CBC-2F5179745DCB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2014222" y="2683341"/>
            <a:ext cx="876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Voter Approval</a:t>
            </a:r>
          </a:p>
        </p:txBody>
      </p:sp>
      <p:sp>
        <p:nvSpPr>
          <p:cNvPr id="371" name="OTLSHAPE_SLM_418774d839b341b1988a8277b51406ce_Title">
            <a:extLst>
              <a:ext uri="{FF2B5EF4-FFF2-40B4-BE49-F238E27FC236}">
                <a16:creationId xmlns:a16="http://schemas.microsoft.com/office/drawing/2014/main" id="{CF379658-A71A-4667-97E8-BE4E3AC30D02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8800689" y="3022600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Launch</a:t>
            </a:r>
          </a:p>
        </p:txBody>
      </p:sp>
      <p:sp>
        <p:nvSpPr>
          <p:cNvPr id="401" name="OTLSHAPE_SLM_408590500f4a4fafbcc83e7a543de6b0_Title">
            <a:extLst>
              <a:ext uri="{FF2B5EF4-FFF2-40B4-BE49-F238E27FC236}">
                <a16:creationId xmlns:a16="http://schemas.microsoft.com/office/drawing/2014/main" id="{04E26846-CA29-44CB-8116-A0A065A3D864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7873854" y="4974675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Launch</a:t>
            </a:r>
          </a:p>
        </p:txBody>
      </p:sp>
      <p:sp>
        <p:nvSpPr>
          <p:cNvPr id="458" name="OTLSHAPE_SLM_44c0e2e251ee4ad6935f0ddd0a74a42a_Title">
            <a:extLst>
              <a:ext uri="{FF2B5EF4-FFF2-40B4-BE49-F238E27FC236}">
                <a16:creationId xmlns:a16="http://schemas.microsoft.com/office/drawing/2014/main" id="{08CE479A-FAA4-4335-A225-E8245BA2E074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8078698" y="3510619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Launch</a:t>
            </a:r>
          </a:p>
        </p:txBody>
      </p:sp>
      <p:sp>
        <p:nvSpPr>
          <p:cNvPr id="461" name="OTLSHAPE_SLM_9b32d98c985c48b4b0c9dd8fcaa9a1f8_Title">
            <a:extLst>
              <a:ext uri="{FF2B5EF4-FFF2-40B4-BE49-F238E27FC236}">
                <a16:creationId xmlns:a16="http://schemas.microsoft.com/office/drawing/2014/main" id="{EBC23A94-DFBF-4BE1-8B38-F38958A1F76A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0520035" y="3998637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Launch</a:t>
            </a:r>
          </a:p>
        </p:txBody>
      </p:sp>
      <p:sp>
        <p:nvSpPr>
          <p:cNvPr id="464" name="OTLSHAPE_SLM_99939cce5c0641b7a78f97db7448857f_Title">
            <a:extLst>
              <a:ext uri="{FF2B5EF4-FFF2-40B4-BE49-F238E27FC236}">
                <a16:creationId xmlns:a16="http://schemas.microsoft.com/office/drawing/2014/main" id="{B6EC4C77-39E9-44E3-A3C4-7C6995012DFD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10075087" y="4486656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Launch</a:t>
            </a:r>
          </a:p>
        </p:txBody>
      </p:sp>
      <p:sp>
        <p:nvSpPr>
          <p:cNvPr id="467" name="OTLSHAPE_SLM_30203bf0ed91492eb8a07ac79a59dec2_Title">
            <a:extLst>
              <a:ext uri="{FF2B5EF4-FFF2-40B4-BE49-F238E27FC236}">
                <a16:creationId xmlns:a16="http://schemas.microsoft.com/office/drawing/2014/main" id="{1B1211FE-BB1E-4C9A-B1F9-10ADC51261E2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7944375" y="5462693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Launch</a:t>
            </a:r>
          </a:p>
        </p:txBody>
      </p:sp>
      <p:sp>
        <p:nvSpPr>
          <p:cNvPr id="470" name="OTLSHAPE_SLM_1474e04b9c6544d1a7abedb094c62477_Title">
            <a:extLst>
              <a:ext uri="{FF2B5EF4-FFF2-40B4-BE49-F238E27FC236}">
                <a16:creationId xmlns:a16="http://schemas.microsoft.com/office/drawing/2014/main" id="{65FFE0E5-AC53-415F-92B3-5BFD4FF7DDCE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4205134" y="5950712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Launch</a:t>
            </a:r>
          </a:p>
        </p:txBody>
      </p:sp>
      <p:sp>
        <p:nvSpPr>
          <p:cNvPr id="309" name="OTLSHAPE_SLT_970812fdfcc04413be1ffb2d92c6a9ab_Title">
            <a:extLst>
              <a:ext uri="{FF2B5EF4-FFF2-40B4-BE49-F238E27FC236}">
                <a16:creationId xmlns:a16="http://schemas.microsoft.com/office/drawing/2014/main" id="{4F76D18F-0177-4989-88B2-3E62C48922A1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1979569" y="5474081"/>
            <a:ext cx="50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Planning</a:t>
            </a:r>
          </a:p>
        </p:txBody>
      </p:sp>
      <p:sp>
        <p:nvSpPr>
          <p:cNvPr id="311" name="OTLSHAPE_SLT_970812fdfcc04413be1ffb2d92c6a9ab_TextPercentage">
            <a:extLst>
              <a:ext uri="{FF2B5EF4-FFF2-40B4-BE49-F238E27FC236}">
                <a16:creationId xmlns:a16="http://schemas.microsoft.com/office/drawing/2014/main" id="{0487C699-1FF2-4A9B-83B1-B0FBF236CAEB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2284729" y="5644600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cxnSp>
        <p:nvCxnSpPr>
          <p:cNvPr id="290" name="OTLSHAPE_TB_00000000000000000000000000000000_Separator1">
            <a:extLst>
              <a:ext uri="{FF2B5EF4-FFF2-40B4-BE49-F238E27FC236}">
                <a16:creationId xmlns:a16="http://schemas.microsoft.com/office/drawing/2014/main" id="{6FC7F543-4C5A-44BD-9893-9A238E9F5A3F}"/>
              </a:ext>
            </a:extLst>
          </p:cNvPr>
          <p:cNvCxnSpPr/>
          <p:nvPr>
            <p:custDataLst>
              <p:tags r:id="rId115"/>
            </p:custDataLst>
          </p:nvPr>
        </p:nvCxnSpPr>
        <p:spPr>
          <a:xfrm>
            <a:off x="2597460" y="21209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OTLSHAPE_TB_00000000000000000000000000000000_Separator2">
            <a:extLst>
              <a:ext uri="{FF2B5EF4-FFF2-40B4-BE49-F238E27FC236}">
                <a16:creationId xmlns:a16="http://schemas.microsoft.com/office/drawing/2014/main" id="{ED3EFBA8-6D25-419E-B1FE-19EA89429443}"/>
              </a:ext>
            </a:extLst>
          </p:cNvPr>
          <p:cNvCxnSpPr/>
          <p:nvPr>
            <p:custDataLst>
              <p:tags r:id="rId116"/>
            </p:custDataLst>
          </p:nvPr>
        </p:nvCxnSpPr>
        <p:spPr>
          <a:xfrm>
            <a:off x="3823165" y="21209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OTLSHAPE_TB_00000000000000000000000000000000_Separator3">
            <a:extLst>
              <a:ext uri="{FF2B5EF4-FFF2-40B4-BE49-F238E27FC236}">
                <a16:creationId xmlns:a16="http://schemas.microsoft.com/office/drawing/2014/main" id="{CE1E009C-8D82-4B75-8F37-A2462AE21388}"/>
              </a:ext>
            </a:extLst>
          </p:cNvPr>
          <p:cNvCxnSpPr/>
          <p:nvPr>
            <p:custDataLst>
              <p:tags r:id="rId117"/>
            </p:custDataLst>
          </p:nvPr>
        </p:nvCxnSpPr>
        <p:spPr>
          <a:xfrm>
            <a:off x="5050550" y="21209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OTLSHAPE_TB_00000000000000000000000000000000_Separator4">
            <a:extLst>
              <a:ext uri="{FF2B5EF4-FFF2-40B4-BE49-F238E27FC236}">
                <a16:creationId xmlns:a16="http://schemas.microsoft.com/office/drawing/2014/main" id="{F3236C3D-08D1-4998-AF40-4A2DDF68EE60}"/>
              </a:ext>
            </a:extLst>
          </p:cNvPr>
          <p:cNvCxnSpPr/>
          <p:nvPr>
            <p:custDataLst>
              <p:tags r:id="rId118"/>
            </p:custDataLst>
          </p:nvPr>
        </p:nvCxnSpPr>
        <p:spPr>
          <a:xfrm>
            <a:off x="6276255" y="21209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OTLSHAPE_TB_00000000000000000000000000000000_Separator5">
            <a:extLst>
              <a:ext uri="{FF2B5EF4-FFF2-40B4-BE49-F238E27FC236}">
                <a16:creationId xmlns:a16="http://schemas.microsoft.com/office/drawing/2014/main" id="{04B82A06-AA95-4F6F-84F5-CCD2D2560A45}"/>
              </a:ext>
            </a:extLst>
          </p:cNvPr>
          <p:cNvCxnSpPr/>
          <p:nvPr>
            <p:custDataLst>
              <p:tags r:id="rId119"/>
            </p:custDataLst>
          </p:nvPr>
        </p:nvCxnSpPr>
        <p:spPr>
          <a:xfrm>
            <a:off x="7503640" y="21209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OTLSHAPE_TB_00000000000000000000000000000000_Separator6">
            <a:extLst>
              <a:ext uri="{FF2B5EF4-FFF2-40B4-BE49-F238E27FC236}">
                <a16:creationId xmlns:a16="http://schemas.microsoft.com/office/drawing/2014/main" id="{D3D44772-74D6-48C7-AEC6-5F2DA2F010B5}"/>
              </a:ext>
            </a:extLst>
          </p:cNvPr>
          <p:cNvCxnSpPr/>
          <p:nvPr>
            <p:custDataLst>
              <p:tags r:id="rId120"/>
            </p:custDataLst>
          </p:nvPr>
        </p:nvCxnSpPr>
        <p:spPr>
          <a:xfrm>
            <a:off x="8729345" y="21209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OTLSHAPE_TB_00000000000000000000000000000000_Separator7">
            <a:extLst>
              <a:ext uri="{FF2B5EF4-FFF2-40B4-BE49-F238E27FC236}">
                <a16:creationId xmlns:a16="http://schemas.microsoft.com/office/drawing/2014/main" id="{3BB271B1-5E27-46B9-AF74-0B672E95E61C}"/>
              </a:ext>
            </a:extLst>
          </p:cNvPr>
          <p:cNvCxnSpPr/>
          <p:nvPr>
            <p:custDataLst>
              <p:tags r:id="rId121"/>
            </p:custDataLst>
          </p:nvPr>
        </p:nvCxnSpPr>
        <p:spPr>
          <a:xfrm>
            <a:off x="9956729" y="21209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BEBD1B9-83E3-4138-A52D-474CA3D0FF2C}"/>
              </a:ext>
            </a:extLst>
          </p:cNvPr>
          <p:cNvSpPr txBox="1"/>
          <p:nvPr/>
        </p:nvSpPr>
        <p:spPr>
          <a:xfrm>
            <a:off x="1134961" y="893827"/>
            <a:ext cx="98041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Transit Expansion Program Schedule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25874FC-C6B4-4D54-BE24-54E8060571CC}"/>
              </a:ext>
            </a:extLst>
          </p:cNvPr>
          <p:cNvGrpSpPr/>
          <p:nvPr/>
        </p:nvGrpSpPr>
        <p:grpSpPr>
          <a:xfrm>
            <a:off x="9641902" y="2700615"/>
            <a:ext cx="1395547" cy="1107367"/>
            <a:chOff x="9956729" y="835732"/>
            <a:chExt cx="1395547" cy="1107367"/>
          </a:xfrm>
        </p:grpSpPr>
        <p:sp>
          <p:nvSpPr>
            <p:cNvPr id="317" name="Rectangle: Diagonal Corners Rounded 316">
              <a:extLst>
                <a:ext uri="{FF2B5EF4-FFF2-40B4-BE49-F238E27FC236}">
                  <a16:creationId xmlns:a16="http://schemas.microsoft.com/office/drawing/2014/main" id="{2C13D68E-6FA1-4917-829B-E62C5949A481}"/>
                </a:ext>
              </a:extLst>
            </p:cNvPr>
            <p:cNvSpPr/>
            <p:nvPr/>
          </p:nvSpPr>
          <p:spPr>
            <a:xfrm>
              <a:off x="9956729" y="835732"/>
              <a:ext cx="1395547" cy="1107367"/>
            </a:xfrm>
            <a:prstGeom prst="round2Diag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4" name="TextBox 323">
              <a:extLst>
                <a:ext uri="{FF2B5EF4-FFF2-40B4-BE49-F238E27FC236}">
                  <a16:creationId xmlns:a16="http://schemas.microsoft.com/office/drawing/2014/main" id="{AD7A2554-1713-4CEE-8127-261D13F2DBFF}"/>
                </a:ext>
              </a:extLst>
            </p:cNvPr>
            <p:cNvSpPr txBox="1"/>
            <p:nvPr/>
          </p:nvSpPr>
          <p:spPr>
            <a:xfrm>
              <a:off x="9990155" y="867186"/>
              <a:ext cx="10346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Phases</a:t>
              </a:r>
            </a:p>
          </p:txBody>
        </p:sp>
        <p:sp>
          <p:nvSpPr>
            <p:cNvPr id="325" name="TextBox 324">
              <a:extLst>
                <a:ext uri="{FF2B5EF4-FFF2-40B4-BE49-F238E27FC236}">
                  <a16:creationId xmlns:a16="http://schemas.microsoft.com/office/drawing/2014/main" id="{AC2D7DB2-E090-486B-A2A8-3239BD448A0B}"/>
                </a:ext>
              </a:extLst>
            </p:cNvPr>
            <p:cNvSpPr txBox="1"/>
            <p:nvPr/>
          </p:nvSpPr>
          <p:spPr>
            <a:xfrm>
              <a:off x="9990155" y="1189103"/>
              <a:ext cx="107588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Planning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Construction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Launch</a:t>
              </a:r>
            </a:p>
          </p:txBody>
        </p:sp>
        <p:sp>
          <p:nvSpPr>
            <p:cNvPr id="332" name="Rectangle: Diagonal Corners Rounded 331">
              <a:extLst>
                <a:ext uri="{FF2B5EF4-FFF2-40B4-BE49-F238E27FC236}">
                  <a16:creationId xmlns:a16="http://schemas.microsoft.com/office/drawing/2014/main" id="{0F04BA50-F886-44C8-8935-CFC26A890446}"/>
                </a:ext>
              </a:extLst>
            </p:cNvPr>
            <p:cNvSpPr/>
            <p:nvPr/>
          </p:nvSpPr>
          <p:spPr>
            <a:xfrm>
              <a:off x="10838168" y="1213633"/>
              <a:ext cx="374068" cy="147643"/>
            </a:xfrm>
            <a:prstGeom prst="round2Diag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3" name="Rectangle: Diagonal Corners Rounded 372">
              <a:extLst>
                <a:ext uri="{FF2B5EF4-FFF2-40B4-BE49-F238E27FC236}">
                  <a16:creationId xmlns:a16="http://schemas.microsoft.com/office/drawing/2014/main" id="{81CC0248-9576-4D62-8427-006B12E9619C}"/>
                </a:ext>
              </a:extLst>
            </p:cNvPr>
            <p:cNvSpPr/>
            <p:nvPr/>
          </p:nvSpPr>
          <p:spPr>
            <a:xfrm>
              <a:off x="10838168" y="1465023"/>
              <a:ext cx="374068" cy="147643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3" name="Oval 332">
              <a:extLst>
                <a:ext uri="{FF2B5EF4-FFF2-40B4-BE49-F238E27FC236}">
                  <a16:creationId xmlns:a16="http://schemas.microsoft.com/office/drawing/2014/main" id="{E4824E0F-8994-41BB-86E0-5FDE074910EB}"/>
                </a:ext>
              </a:extLst>
            </p:cNvPr>
            <p:cNvSpPr/>
            <p:nvPr/>
          </p:nvSpPr>
          <p:spPr>
            <a:xfrm>
              <a:off x="10842014" y="1681802"/>
              <a:ext cx="169005" cy="169005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384B6FA3-13B9-4108-AEA7-09EE6D6B09EF}"/>
              </a:ext>
            </a:extLst>
          </p:cNvPr>
          <p:cNvGrpSpPr/>
          <p:nvPr/>
        </p:nvGrpSpPr>
        <p:grpSpPr>
          <a:xfrm>
            <a:off x="11266832" y="4099903"/>
            <a:ext cx="276999" cy="2332381"/>
            <a:chOff x="11446296" y="4100169"/>
            <a:chExt cx="276999" cy="2332381"/>
          </a:xfrm>
        </p:grpSpPr>
        <p:pic>
          <p:nvPicPr>
            <p:cNvPr id="223" name="Picture 222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3ECEEF5E-F9E2-48C7-8C31-40368F083CD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224" name="TextBox 223">
              <a:extLst>
                <a:ext uri="{FF2B5EF4-FFF2-40B4-BE49-F238E27FC236}">
                  <a16:creationId xmlns:a16="http://schemas.microsoft.com/office/drawing/2014/main" id="{C40C381B-F54C-4F33-B15A-857E00DA0FD6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50505A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1976552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yLTAyLTAxVDAwOjAwOjAwWiIsIkVuZERhdGUiOiIyMDIyLTAyLTI4VDIzOjU5OjAwWiIsIlBlcmNlbnRhZ2VDb21wbGV0ZSI6bnVsbCwiU3R5bGUiOnsiJGlkIjoiNyIsIlNoYXBlIjowLCJTaGFwZVRoaWNrbmVzcyI6MSwiRHVyYXRpb25Gb3JtYXQiOjAsIkluY2x1ZGVOb25Xb3JraW5nRGF5c0luRHVyYXRpb24iOmZhbHNlLCJQZXJjZW50YWdlQ29tcGxldGVTdHlsZSI6eyIkaWQiOiI4IiwiRm9udFNldHRpbmdzIjp7IiRpZCI6IjkiLCJGb250U2l6ZSI6OSwiRm9udE5hbWUiOiJDYWxpYnJpIiwiSXNCb2xkIjpmYWxzZSwiSXNJdGFsaWMiOmZhbHNlLCJJc1VuZGVybGluZWQiOmZhbHNlLCJQYXJlbnRTdHlsZSI6bnVsbH0sIkF1dG9TaXplIjowLCJGb3JlZ3JvdW5kIjp7IiRpZCI6IjEwIiwiQ29sb3IiOnsiJGlkIjoiMTE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IiLCJUb3AiOjAuMCwiTGVmdCI6MC4wLCJSaWdodCI6MC4wLCJCb3R0b20iOjAuMH0sIlBhZGRpbmciOnsiJGlkIjoiMTMiLCJUb3AiOjAuMCwiTGVmdCI6MC4wLCJSaWdodCI6MC4wLCJCb3R0b20iOjAuMH0sIkJhY2tncm91bmQiOnsiJGlkIjoiMTQiLCJDb2xvciI6eyIkaWQiOiIxNSIsIkEiOjg5LCJSIjowLCJHIjowLCJCIjowfX0sIklzVmlzaWJsZSI6dHJ1ZSwiV2lkdGgiOjAuMCwiSGVpZ2h0IjowLjAsIkJvcmRlclN0eWxlIjp7IiRpZCI6IjE2IiwiTGluZUNvbG9yIjpudWxsLCJMaW5lV2VpZ2h0IjowLjAsIkxpbmVUeXBlIjowLCJQYXJlbnRTdHlsZSI6bnVsbH0sIlBhcmVudFN0eWxlIjpudWxsfSwiRHVyYXRpb25TdHlsZSI6eyIkaWQiOiIxNyIsIkZvbnRTZXR0aW5ncyI6eyIkaWQiOiIxOCIsIkZvbnRTaXplIjoxMCwiRm9udE5hbWUiOiJDYWxpYnJpIiwiSXNCb2xkIjpmYWxzZSwiSXNJdGFsaWMiOmZhbHNlLCJJc1VuZGVybGluZWQiOmZhbHNlLCJQYXJlbnRTdHlsZSI6bnVsbH0sIkF1dG9TaXplIjowLCJGb3JlZ3JvdW5kIjp7IiRpZCI6IjE5IiwiQ29sb3IiOnsiJGlkIjoiMj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MSIsIlRvcCI6MC4wLCJMZWZ0IjowLjAsIlJpZ2h0IjowLjAsIkJvdHRvbSI6MC4wfSwiUGFkZGluZyI6eyIkaWQiOiIyMiIsIlRvcCI6MC4wLCJMZWZ0IjowLjAsIlJpZ2h0IjowLjAsIkJvdHRvbSI6MC4wfSwiQmFja2dyb3VuZCI6eyIkaWQiOiIyMyIsIkNvbG9yIjp7IiRyZWYiOiIxNSJ9fSwiSXNWaXNpYmxlIjp0cnVlLCJXaWR0aCI6MC4wLCJIZWlnaHQiOjAuMCwiQm9yZGVyU3R5bGUiOnsiJGlkIjoiMjQiLCJMaW5lQ29sb3IiOm51bGwsIkxpbmVXZWlnaHQiOjAuMCwiTGluZVR5cGUiOjAsIlBhcmVudFN0eWxlIjpudWxsfSwiUGFyZW50U3R5bGUiOm51bGx9LCJIb3Jpem9udGFsQ29ubmVjdG9yU3R5bGUiOnsiJGlkIjoiMjUiLCJMaW5lQ29sb3IiOnsiJGlkIjoiMjYiLCIkdHlwZSI6Ik5MUkUuQ29tbW9uLkRvbS5Tb2xpZENvbG9yQnJ1c2gsIE5MUkUuQ29tbW9uIiwiQ29sb3IiOnsiJGlkIjoiMjciLCJBIjoyNTUsIlIiOjIwNCwiRyI6MjA0LCJCIjoyMDR9fSwiTGluZVdlaWdodCI6MC4wLCJMaW5lVHlwZSI6MCwiUGFyZW50U3R5bGUiOm51bGx9LCJWZXJ0aWNhbENvbm5lY3RvclN0eWxlIjp7IiRpZCI6IjI4IiwiTGluZUNvbG9yIjp7IiRpZCI6IjI5IiwiJHR5cGUiOiJOTFJFLkNvbW1vbi5Eb20uU29saWRDb2xvckJydXNoLCBOTFJFLkNvbW1vbiIsIkNvbG9yIjp7IiRpZCI6IjMw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zEiLCJNYXJnaW4iOnsiJGlkIjoiMzIiLCJUb3AiOjAuMCwiTGVmdCI6NC4wLCJSaWdodCI6NC4wLCJCb3R0b20iOjAuMH0sIlBhZGRpbmciOnsiJGlkIjoiMzMiLCJUb3AiOjAuMCwiTGVmdCI6MC4wLCJSaWdodCI6MC4wLCJCb3R0b20iOjAuMH0sIkJhY2tncm91bmQiOnsiJGlkIjoiMzQiLCJDb2xvciI6eyIkaWQiOiIzNSIsIkEiOjI1NSwiUiI6MiwiRyI6MTc4LCJCIjoyMzh9fSwiSXNWaXNpYmxlIjp0cnVlLCJXaWR0aCI6MC4wLCJIZWlnaHQiOjE2LjAsIkJvcmRlclN0eWxlIjp7IiRpZCI6IjM2IiwiTGluZUNvbG9yIjp7IiRpZCI6IjM3IiwiJHR5cGUiOiJOTFJFLkNvbW1vbi5Eb20uU29saWRDb2xvckJydXNoLCBOTFJFLkNvbW1vbiIsIkNvbG9yIjp7IiRpZCI6IjM4IiwiQSI6MjU1LCJSIjoyNTUsIkciOjAsIkIiOjB9fSwiTGluZVdlaWdodCI6MC4wLCJMaW5lVHlwZSI6MCwiUGFyZW50U3R5bGUiOm51bGx9LCJQYXJlbnRTdHlsZSI6bnVsbH0sIlRpdGxlU3R5bGUiOnsiJGlkIjoiMzkiLCJGb250U2V0dGluZ3MiOnsiJGlkIjoiNDAiLCJGb250U2l6ZSI6MTAsIkZvbnROYW1lIjoiQ2FsaWJyaSIsIklzQm9sZCI6dHJ1ZSwiSXNJdGFsaWMiOmZhbHNlLCJJc1VuZGVybGluZWQiOmZhbHNlLCJQYXJlbnRTdHlsZSI6bnVsbH0sIkF1dG9TaXplIjowLCJGb3JlZ3JvdW5kIjp7IiRpZCI6IjQxIiwiQ29sb3IiOnsiJGlkIjoiNDI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DMiLCJUb3AiOjAuMCwiTGVmdCI6MC4wLCJSaWdodCI6MC4wLCJCb3R0b20iOjAuMH0sIlBhZGRpbmciOnsiJGlkIjoiNDQiLCJUb3AiOjAuMCwiTGVmdCI6MC4wLCJSaWdodCI6MC4wLCJCb3R0b20iOjAuMH0sIkJhY2tncm91bmQiOnsiJGlkIjoiNDUiLCJDb2xvciI6eyIkaWQiOiI0NiIsIkEiOjAsIlIiOjI1NSwiRyI6MjU1LCJCIjoyNTV9fSwiSXNWaXNpYmxlIjp0cnVlLCJXaWR0aCI6MC4wLCJIZWlnaHQiOjAuMCwiQm9yZGVyU3R5bGUiOnsiJGlkIjoiNDciLCJMaW5lQ29sb3IiOm51bGwsIkxpbmVXZWlnaHQiOjAuMCwiTGluZVR5cGUiOjAsIlBhcmVudFN0eWxlIjpudWxsfSwiUGFyZW50U3R5bGUiOm51bGx9LCJEYXRlU3R5bGUiOnsiJGlkIjoiNDgiLCJGb250U2V0dGluZ3MiOnsiJGlkIjoiNDkiLCJGb250U2l6ZSI6OSwiRm9udE5hbWUiOiJDYWxpYnJpIiwiSXNCb2xkIjpmYWxzZSwiSXNJdGFsaWMiOmZhbHNlLCJJc1VuZGVybGluZWQiOmZhbHNlLCJQYXJlbnRTdHlsZSI6bnVsbH0sIkF1dG9TaXplIjowLCJGb3JlZ3JvdW5kIjp7IiRpZCI6IjUwIiwiQ29sb3IiOnsiJGlkIjoiNT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yIiwiVG9wIjowLjAsIkxlZnQiOjAuMCwiUmlnaHQiOjAuMCwiQm90dG9tIjowLjB9LCJQYWRkaW5nIjp7IiRpZCI6IjUzIiwiVG9wIjowLjAsIkxlZnQiOjAuMCwiUmlnaHQiOjAuMCwiQm90dG9tIjowLjB9LCJCYWNrZ3JvdW5kIjp7IiRpZCI6IjU0IiwiQ29sb3IiOnsiJHJlZiI6IjE1In19LCJJc1Zpc2libGUiOnRydWUsIldpZHRoIjowLjAsIkhlaWdodCI6MC4wLCJCb3JkZXJTdHlsZSI6eyIkaWQiOiI1NSIsIkxpbmVDb2xvciI6bnVsbCwiTGluZVdlaWdodCI6MC4wLCJMaW5lVHlwZSI6MCwiUGFyZW50U3R5bGUiOm51bGx9LCJQYXJlbnRTdHlsZSI6bnVsbH0sIkRhdGVGb3JtYXQiOnsiJGlkIjoiNT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1NyIsIkRhdGVQYXJ0SXNWaXNpYmxlIjpmYWxzZSwiVGltZVBhcnRJc1Zpc2libGUiOmZhbHNlfX0sIldlZWtOdW1iZXJpbmciOnsiJGlkIjoiNTgiLCJGb3JtYXQiOjAsIklzVmlzaWJsZSI6ZmFsc2UsIkxhc3RLbm93blZpc2liaWxpdHlTdGF0ZSI6ZmFsc2V9LCJJc1Zpc2libGUiOnRydWUsIlBhcmVudFN0eWxlIjpudWxsfSwiSW5kZXgiOjEsIlNtYXJ0RHVyYXRpb25BY3RpdmF0ZWQiOmZhbHNlLCJEYXRlRm9ybWF0Ijp7IiRyZWYiOiI1NiJ9LCJXZWVrTnVtYmVyaW5nIjp7IiRpZCI6IjU5IiwiRm9ybWF0IjowLCJJc1Zpc2libGUiOmZhbHNlLCJMYXN0S25vd25WaXNpYmlsaXR5U3RhdGUiOmZhbHNlfSwiSWQiOiIwNmMyMjQ0NC02MjJlLTQ3NDItYmE5Yi01YjA1ZDc0YzQ5MDgiLCJJbXBvcnRJZCI6bnVsbCwiVGl0bGUiOiJEZXNpZ24gYW5kIFBsYW5uaW5nIiwiTm90ZSI6bnVsbCwiSHlwZXJsaW5rIjp7IiRpZCI6IjYwIiwiQWRkcmVzcyI6bnVsbCwiU3ViQWRkcmVzcyI6bnVsbH0sIklzQ2hhbmdlZCI6ZmFsc2UsIklzTmV3IjpmYWxzZX19XSwiX21pbGVzdG9uZXMiOltdLCJJZCI6IjAwMDAwMDAwLTAwMDAtMDAwMC0wMDAwLTAwMDAwMDAwMDAwMCIsIklzU2luZ2xlSXRlbVJvdyI6dHJ1ZX0seyIkaWQiOiI2MSIsIl90YXNrcyI6W3siJGlkIjoiNjIiLCJfYXR0YWNoZWRNaWxlc3RvbmVzIjpbXSwiVGFza0RlZmluaXRpb24iOnsiJGlkIjoiNjMiLCJHcm91cE5hbWUiOm51bGwsIlN0YXJ0RGF0ZSI6IjIwMjItMDItMDFUMDA6MDA6MDBaIiwiRW5kRGF0ZSI6IjIwMjItMDItMjhUMjM6NTk6MDBaIiwiUGVyY2VudGFnZUNvbXBsZXRlIjpudWxsLCJTdHlsZSI6eyIkaWQiOiI2NCIsIlNoYXBlIjowLCJTaGFwZVRoaWNrbmVzcyI6MSwiRHVyYXRpb25Gb3JtYXQiOjAsIkluY2x1ZGVOb25Xb3JraW5nRGF5c0luRHVyYXRpb24iOmZhbHNlLCJQZXJjZW50YWdlQ29tcGxldGVTdHlsZSI6eyIkaWQiOiI2NSIsIkZvbnRTZXR0aW5ncyI6eyIkaWQiOiI2NiIsIkZvbnRTaXplIjo5LCJGb250TmFtZSI6IkNhbGlicmkiLCJJc0JvbGQiOmZhbHNlLCJJc0l0YWxpYyI6ZmFsc2UsIklzVW5kZXJsaW5lZCI6ZmFsc2UsIlBhcmVudFN0eWxlIjpudWxsfSwiQXV0b1NpemUiOjAsIkZvcmVncm91bmQiOnsiJGlkIjoiNjciLCJDb2xvciI6eyIkaWQiOiI2O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2OSIsIlRvcCI6MC4wLCJMZWZ0IjowLjAsIlJpZ2h0IjowLjAsIkJvdHRvbSI6MC4wfSwiUGFkZGluZyI6eyIkaWQiOiI3MCIsIlRvcCI6MC4wLCJMZWZ0IjowLjAsIlJpZ2h0IjowLjAsIkJvdHRvbSI6MC4wfSwiQmFja2dyb3VuZCI6eyIkaWQiOiI3MSIsIkNvbG9yIjp7IiRpZCI6IjcyIiwiQSI6ODksIlIiOjAsIkciOjAsIkIiOjB9fSwiSXNWaXNpYmxlIjp0cnVlLCJXaWR0aCI6MC4wLCJIZWlnaHQiOjAuMCwiQm9yZGVyU3R5bGUiOnsiJGlkIjoiNzMiLCJMaW5lQ29sb3IiOm51bGwsIkxpbmVXZWlnaHQiOjAuMCwiTGluZVR5cGUiOjAsIlBhcmVudFN0eWxlIjpudWxsfSwiUGFyZW50U3R5bGUiOm51bGx9LCJEdXJhdGlvblN0eWxlIjp7IiRpZCI6Ijc0IiwiRm9udFNldHRpbmdzIjp7IiRpZCI6Ijc1IiwiRm9udFNpemUiOjEwLCJGb250TmFtZSI6IkNhbGlicmkiLCJJc0JvbGQiOmZhbHNlLCJJc0l0YWxpYyI6ZmFsc2UsIklzVW5kZXJsaW5lZCI6ZmFsc2UsIlBhcmVudFN0eWxlIjpudWxsfSwiQXV0b1NpemUiOjAsIkZvcmVncm91bmQiOnsiJGlkIjoiNzYiLCJDb2xvciI6eyIkaWQiOiI3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c4IiwiVG9wIjowLjAsIkxlZnQiOjAuMCwiUmlnaHQiOjAuMCwiQm90dG9tIjowLjB9LCJQYWRkaW5nIjp7IiRpZCI6Ijc5IiwiVG9wIjowLjAsIkxlZnQiOjAuMCwiUmlnaHQiOjAuMCwiQm90dG9tIjowLjB9LCJCYWNrZ3JvdW5kIjp7IiRpZCI6IjgwIiwiQ29sb3IiOnsiJHJlZiI6IjcyIn19LCJJc1Zpc2libGUiOnRydWUsIldpZHRoIjowLjAsIkhlaWdodCI6MC4wLCJCb3JkZXJTdHlsZSI6eyIkaWQiOiI4MSIsIkxpbmVDb2xvciI6bnVsbCwiTGluZVdlaWdodCI6MC4wLCJMaW5lVHlwZSI6MCwiUGFyZW50U3R5bGUiOm51bGx9LCJQYXJlbnRTdHlsZSI6bnVsbH0sIkhvcml6b250YWxDb25uZWN0b3JTdHlsZSI6eyIkaWQiOiI4MiIsIkxpbmVDb2xvciI6eyIkaWQiOiI4MyIsIiR0eXBlIjoiTkxSRS5Db21tb24uRG9tLlNvbGlkQ29sb3JCcnVzaCwgTkxSRS5Db21tb24iLCJDb2xvciI6eyIkaWQiOiI4NCIsIkEiOjI1NSwiUiI6MjA0LCJHIjoyMDQsIkIiOjIwNH19LCJMaW5lV2VpZ2h0IjowLjAsIkxpbmVUeXBlIjowLCJQYXJlbnRTdHlsZSI6bnVsbH0sIlZlcnRpY2FsQ29ubmVjdG9yU3R5bGUiOnsiJGlkIjoiODUiLCJMaW5lQ29sb3IiOnsiJGlkIjoiODYiLCIkdHlwZSI6Ik5MUkUuQ29tbW9uLkRvbS5Tb2xpZENvbG9yQnJ1c2gsIE5MUkUuQ29tbW9uIiwiQ29sb3IiOnsiJGlkIjoiODc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4OCIsIk1hcmdpbiI6eyIkaWQiOiI4OSIsIlRvcCI6MC4wLCJMZWZ0Ijo0LjAsIlJpZ2h0Ijo0LjAsIkJvdHRvbSI6MC4wfSwiUGFkZGluZyI6eyIkaWQiOiI5MCIsIlRvcCI6MC4wLCJMZWZ0IjowLjAsIlJpZ2h0IjowLjAsIkJvdHRvbSI6MC4wfSwiQmFja2dyb3VuZCI6eyIkaWQiOiI5MSIsIkNvbG9yIjp7IiRpZCI6IjkyIiwiQSI6MjU1LCJSIjoyLCJHIjoxNzgsIkIiOjIzOH19LCJJc1Zpc2libGUiOnRydWUsIldpZHRoIjowLjAsIkhlaWdodCI6MTYuMCwiQm9yZGVyU3R5bGUiOnsiJGlkIjoiOTMiLCJMaW5lQ29sb3IiOnsiJGlkIjoiOTQiLCIkdHlwZSI6Ik5MUkUuQ29tbW9uLkRvbS5Tb2xpZENvbG9yQnJ1c2gsIE5MUkUuQ29tbW9uIiwiQ29sb3IiOnsiJGlkIjoiOTUiLCJBIjoyNTUsIlIiOjI1NSwiRyI6MCwiQiI6MH19LCJMaW5lV2VpZ2h0IjowLjAsIkxpbmVUeXBlIjowLCJQYXJlbnRTdHlsZSI6bnVsbH0sIlBhcmVudFN0eWxlIjpudWxsfSwiVGl0bGVTdHlsZSI6eyIkaWQiOiI5NiIsIkZvbnRTZXR0aW5ncyI6eyIkaWQiOiI5NyIsIkZvbnRTaXplIjoxMCwiRm9udE5hbWUiOiJDYWxpYnJpIiwiSXNCb2xkIjp0cnVlLCJJc0l0YWxpYyI6ZmFsc2UsIklzVW5kZXJsaW5lZCI6ZmFsc2UsIlBhcmVudFN0eWxlIjpudWxsfSwiQXV0b1NpemUiOjAsIkZvcmVncm91bmQiOnsiJGlkIjoiOTgiLCJDb2xvciI6eyIkaWQiOiI5O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MDAiLCJUb3AiOjAuMCwiTGVmdCI6MC4wLCJSaWdodCI6MC4wLCJCb3R0b20iOjAuMH0sIlBhZGRpbmciOnsiJGlkIjoiMTAxIiwiVG9wIjowLjAsIkxlZnQiOjAuMCwiUmlnaHQiOjAuMCwiQm90dG9tIjowLjB9LCJCYWNrZ3JvdW5kIjp7IiRpZCI6IjEwMiIsIkNvbG9yIjp7IiRpZCI6IjEwMyIsIkEiOjAsIlIiOjI1NSwiRyI6MjU1LCJCIjoyNTV9fSwiSXNWaXNpYmxlIjp0cnVlLCJXaWR0aCI6MC4wLCJIZWlnaHQiOjAuMCwiQm9yZGVyU3R5bGUiOnsiJGlkIjoiMTA0IiwiTGluZUNvbG9yIjpudWxsLCJMaW5lV2VpZ2h0IjowLjAsIkxpbmVUeXBlIjowLCJQYXJlbnRTdHlsZSI6bnVsbH0sIlBhcmVudFN0eWxlIjpudWxsfSwiRGF0ZVN0eWxlIjp7IiRpZCI6IjEwNSIsIkZvbnRTZXR0aW5ncyI6eyIkaWQiOiIxMDYiLCJGb250U2l6ZSI6OSwiRm9udE5hbWUiOiJDYWxpYnJpIiwiSXNCb2xkIjpmYWxzZSwiSXNJdGFsaWMiOmZhbHNlLCJJc1VuZGVybGluZWQiOmZhbHNlLCJQYXJlbnRTdHlsZSI6bnVsbH0sIkF1dG9TaXplIjowLCJGb3JlZ3JvdW5kIjp7IiRpZCI6IjEwNyIsIkNvbG9yIjp7IiRpZCI6IjEw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A5IiwiVG9wIjowLjAsIkxlZnQiOjAuMCwiUmlnaHQiOjAuMCwiQm90dG9tIjowLjB9LCJQYWRkaW5nIjp7IiRpZCI6IjExMCIsIlRvcCI6MC4wLCJMZWZ0IjowLjAsIlJpZ2h0IjowLjAsIkJvdHRvbSI6MC4wfSwiQmFja2dyb3VuZCI6eyIkaWQiOiIxMTEiLCJDb2xvciI6eyIkcmVmIjoiNzIifX0sIklzVmlzaWJsZSI6dHJ1ZSwiV2lkdGgiOjAuMCwiSGVpZ2h0IjowLjAsIkJvcmRlclN0eWxlIjp7IiRpZCI6IjExMiIsIkxpbmVDb2xvciI6bnVsbCwiTGluZVdlaWdodCI6MC4wLCJMaW5lVHlwZSI6MCwiUGFyZW50U3R5bGUiOm51bGx9LCJQYXJlbnRTdHlsZSI6bnVsbH0sIkRhdGVGb3JtYXQiOnsiJGlkIjoiMTE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E0IiwiRGF0ZVBhcnRJc1Zpc2libGUiOmZhbHNlLCJUaW1lUGFydElzVmlzaWJsZSI6ZmFsc2V9fSwiV2Vla051bWJlcmluZyI6eyIkaWQiOiIxMTUiLCJGb3JtYXQiOjAsIklzVmlzaWJsZSI6ZmFsc2UsIkxhc3RLbm93blZpc2liaWxpdHlTdGF0ZSI6ZmFsc2V9LCJJc1Zpc2libGUiOnRydWUsIlBhcmVudFN0eWxlIjpudWxsfSwiSW5kZXgiOjIsIlNtYXJ0RHVyYXRpb25BY3RpdmF0ZWQiOmZhbHNlLCJEYXRlRm9ybWF0Ijp7IiRyZWYiOiIxMTMifSwiV2Vla051bWJlcmluZyI6eyIkaWQiOiIxMTYiLCJGb3JtYXQiOjAsIklzVmlzaWJsZSI6ZmFsc2UsIkxhc3RLbm93blZpc2liaWxpdHlTdGF0ZSI6ZmFsc2V9LCJJZCI6IjFiZWUwMDY5LTgzMTUtNDk5OC1hOWQ5LTRjMGI0ZWJjMzJlNSIsIkltcG9ydElkIjpudWxsLCJUaXRsZSI6IlNhbXBsZSBBcHByb3ZhbCIsIk5vdGUiOm51bGwsIkh5cGVybGluayI6eyIkaWQiOiIxMTciLCJBZGRyZXNzIjpudWxsLCJTdWJBZGRyZXNzIjpudWxsfSwiSXNDaGFuZ2VkIjpmYWxzZSwiSXNOZXciOmZhbHNlfX1dLCJfbWlsZXN0b25lcyI6W10sIklkIjoiMDAwMDAwMDAtMDAwMC0wMDAwLTAwMDAtMDAwMDAwMDAwMDAwIiwiSXNTaW5nbGVJdGVtUm93Ijp0cnVlfSx7IiRpZCI6IjExOCIsIl90YXNrcyI6W3siJGlkIjoiMTE5IiwiX2F0dGFjaGVkTWlsZXN0b25lcyI6W10sIlRhc2tEZWZpbml0aW9uIjp7IiRpZCI6IjEyMCIsIkdyb3VwTmFtZSI6bnVsbCwiU3RhcnREYXRlIjoiMjAyMi0wMi0wMVQwMDowMDowMFoiLCJFbmREYXRlIjoiMjAyMi0wMy0zMVQyMzo1OTowMFoiLCJQZXJjZW50YWdlQ29tcGxldGUiOm51bGwsIlN0eWxlIjp7IiRpZCI6IjEyMSIsIlNoYXBlIjowLCJTaGFwZVRoaWNrbmVzcyI6MSwiRHVyYXRpb25Gb3JtYXQiOjAsIkluY2x1ZGVOb25Xb3JraW5nRGF5c0luRHVyYXRpb24iOmZhbHNlLCJQZXJjZW50YWdlQ29tcGxldGVTdHlsZSI6eyIkaWQiOiIxMjIiLCJGb250U2V0dGluZ3MiOnsiJGlkIjoiMTIzIiwiRm9udFNpemUiOjksIkZvbnROYW1lIjoiQ2FsaWJyaSIsIklzQm9sZCI6ZmFsc2UsIklzSXRhbGljIjpmYWxzZSwiSXNVbmRlcmxpbmVkIjpmYWxzZSwiUGFyZW50U3R5bGUiOm51bGx9LCJBdXRvU2l6ZSI6MCwiRm9yZWdyb3VuZCI6eyIkaWQiOiIxMjQiLCJDb2xvciI6eyIkaWQiOiIxMjU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I2IiwiVG9wIjowLjAsIkxlZnQiOjAuMCwiUmlnaHQiOjAuMCwiQm90dG9tIjowLjB9LCJQYWRkaW5nIjp7IiRpZCI6IjEyNyIsIlRvcCI6MC4wLCJMZWZ0IjowLjAsIlJpZ2h0IjowLjAsIkJvdHRvbSI6MC4wfSwiQmFja2dyb3VuZCI6eyIkaWQiOiIxMjgiLCJDb2xvciI6eyIkaWQiOiIxMjkiLCJBIjo4OSwiUiI6MCwiRyI6MCwiQiI6MH19LCJJc1Zpc2libGUiOnRydWUsIldpZHRoIjowLjAsIkhlaWdodCI6MC4wLCJCb3JkZXJTdHlsZSI6eyIkaWQiOiIxMzAiLCJMaW5lQ29sb3IiOm51bGwsIkxpbmVXZWlnaHQiOjAuMCwiTGluZVR5cGUiOjAsIlBhcmVudFN0eWxlIjpudWxsfSwiUGFyZW50U3R5bGUiOm51bGx9LCJEdXJhdGlvblN0eWxlIjp7IiRpZCI6IjEzMSIsIkZvbnRTZXR0aW5ncyI6eyIkaWQiOiIxMzIiLCJGb250U2l6ZSI6MTAsIkZvbnROYW1lIjoiQ2FsaWJyaSIsIklzQm9sZCI6ZmFsc2UsIklzSXRhbGljIjpmYWxzZSwiSXNVbmRlcmxpbmVkIjpmYWxzZSwiUGFyZW50U3R5bGUiOm51bGx9LCJBdXRvU2l6ZSI6MCwiRm9yZWdyb3VuZCI6eyIkaWQiOiIxMzMiLCJDb2xvciI6eyIkaWQiOiIxMz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zUiLCJUb3AiOjAuMCwiTGVmdCI6MC4wLCJSaWdodCI6MC4wLCJCb3R0b20iOjAuMH0sIlBhZGRpbmciOnsiJGlkIjoiMTM2IiwiVG9wIjowLjAsIkxlZnQiOjAuMCwiUmlnaHQiOjAuMCwiQm90dG9tIjowLjB9LCJCYWNrZ3JvdW5kIjp7IiRpZCI6IjEzNyIsIkNvbG9yIjp7IiRyZWYiOiIxMjkifX0sIklzVmlzaWJsZSI6dHJ1ZSwiV2lkdGgiOjAuMCwiSGVpZ2h0IjowLjAsIkJvcmRlclN0eWxlIjp7IiRpZCI6IjEzOCIsIkxpbmVDb2xvciI6bnVsbCwiTGluZVdlaWdodCI6MC4wLCJMaW5lVHlwZSI6MCwiUGFyZW50U3R5bGUiOm51bGx9LCJQYXJlbnRTdHlsZSI6bnVsbH0sIkhvcml6b250YWxDb25uZWN0b3JTdHlsZSI6eyIkaWQiOiIxMzkiLCJMaW5lQ29sb3IiOnsiJGlkIjoiMTQwIiwiJHR5cGUiOiJOTFJFLkNvbW1vbi5Eb20uU29saWRDb2xvckJydXNoLCBOTFJFLkNvbW1vbiIsIkNvbG9yIjp7IiRpZCI6IjE0MSIsIkEiOjI1NSwiUiI6MjA0LCJHIjoyMDQsIkIiOjIwNH19LCJMaW5lV2VpZ2h0IjowLjAsIkxpbmVUeXBlIjowLCJQYXJlbnRTdHlsZSI6bnVsbH0sIlZlcnRpY2FsQ29ubmVjdG9yU3R5bGUiOnsiJGlkIjoiMTQyIiwiTGluZUNvbG9yIjp7IiRpZCI6IjE0MyIsIiR0eXBlIjoiTkxSRS5Db21tb24uRG9tLlNvbGlkQ29sb3JCcnVzaCwgTkxSRS5Db21tb24iLCJDb2xvciI6eyIkaWQiOiIxNDQ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xNDUiLCJNYXJnaW4iOnsiJGlkIjoiMTQ2IiwiVG9wIjowLjAsIkxlZnQiOjQuMCwiUmlnaHQiOjQuMCwiQm90dG9tIjowLjB9LCJQYWRkaW5nIjp7IiRpZCI6IjE0NyIsIlRvcCI6MC4wLCJMZWZ0IjowLjAsIlJpZ2h0IjowLjAsIkJvdHRvbSI6MC4wfSwiQmFja2dyb3VuZCI6eyIkaWQiOiIxNDgiLCJDb2xvciI6eyIkaWQiOiIxNDkiLCJBIjoyNTUsIlIiOjIsIkciOjE3OCwiQiI6MjM4fX0sIklzVmlzaWJsZSI6dHJ1ZSwiV2lkdGgiOjAuMCwiSGVpZ2h0IjoxNi4wLCJCb3JkZXJTdHlsZSI6eyIkaWQiOiIxNTAiLCJMaW5lQ29sb3IiOnsiJGlkIjoiMTUxIiwiJHR5cGUiOiJOTFJFLkNvbW1vbi5Eb20uU29saWRDb2xvckJydXNoLCBOTFJFLkNvbW1vbiIsIkNvbG9yIjp7IiRpZCI6IjE1MiIsIkEiOjI1NSwiUiI6MjU1LCJHIjowLCJCIjowfX0sIkxpbmVXZWlnaHQiOjAuMCwiTGluZVR5cGUiOjAsIlBhcmVudFN0eWxlIjpudWxsfSwiUGFyZW50U3R5bGUiOm51bGx9LCJUaXRsZVN0eWxlIjp7IiRpZCI6IjE1MyIsIkZvbnRTZXR0aW5ncyI6eyIkaWQiOiIxNTQiLCJGb250U2l6ZSI6MTAsIkZvbnROYW1lIjoiQ2FsaWJyaSIsIklzQm9sZCI6dHJ1ZSwiSXNJdGFsaWMiOmZhbHNlLCJJc1VuZGVybGluZWQiOmZhbHNlLCJQYXJlbnRTdHlsZSI6bnVsbH0sIkF1dG9TaXplIjowLCJGb3JlZ3JvdW5kIjp7IiRpZCI6IjE1NSIsIkNvbG9yIjp7IiRpZCI6IjE1N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NTciLCJUb3AiOjAuMCwiTGVmdCI6MC4wLCJSaWdodCI6MC4wLCJCb3R0b20iOjAuMH0sIlBhZGRpbmciOnsiJGlkIjoiMTU4IiwiVG9wIjowLjAsIkxlZnQiOjAuMCwiUmlnaHQiOjAuMCwiQm90dG9tIjowLjB9LCJCYWNrZ3JvdW5kIjp7IiRpZCI6IjE1OSIsIkNvbG9yIjp7IiRpZCI6IjE2MCIsIkEiOjAsIlIiOjI1NSwiRyI6MjU1LCJCIjoyNTV9fSwiSXNWaXNpYmxlIjp0cnVlLCJXaWR0aCI6MC4wLCJIZWlnaHQiOjAuMCwiQm9yZGVyU3R5bGUiOnsiJGlkIjoiMTYxIiwiTGluZUNvbG9yIjpudWxsLCJMaW5lV2VpZ2h0IjowLjAsIkxpbmVUeXBlIjowLCJQYXJlbnRTdHlsZSI6bnVsbH0sIlBhcmVudFN0eWxlIjpudWxsfSwiRGF0ZVN0eWxlIjp7IiRpZCI6IjE2MiIsIkZvbnRTZXR0aW5ncyI6eyIkaWQiOiIxNjMiLCJGb250U2l6ZSI6OSwiRm9udE5hbWUiOiJDYWxpYnJpIiwiSXNCb2xkIjpmYWxzZSwiSXNJdGFsaWMiOmZhbHNlLCJJc1VuZGVybGluZWQiOmZhbHNlLCJQYXJlbnRTdHlsZSI6bnVsbH0sIkF1dG9TaXplIjowLCJGb3JlZ3JvdW5kIjp7IiRpZCI6IjE2NCIsIkNvbG9yIjp7IiRpZCI6IjE2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Y2IiwiVG9wIjowLjAsIkxlZnQiOjAuMCwiUmlnaHQiOjAuMCwiQm90dG9tIjowLjB9LCJQYWRkaW5nIjp7IiRpZCI6IjE2NyIsIlRvcCI6MC4wLCJMZWZ0IjowLjAsIlJpZ2h0IjowLjAsIkJvdHRvbSI6MC4wfSwiQmFja2dyb3VuZCI6eyIkaWQiOiIxNjgiLCJDb2xvciI6eyIkcmVmIjoiMTI5In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3MSIsIkRhdGVQYXJ0SXNWaXNpYmxlIjpmYWxzZSwiVGltZVBhcnRJc1Zpc2libGUiOmZhbHNlfX0sIldlZWtOdW1iZXJpbmciOnsiJGlkIjoiMTcyIiwiRm9ybWF0IjowLCJJc1Zpc2libGUiOmZhbHNlLCJMYXN0S25vd25WaXNpYmlsaXR5U3RhdGUiOmZhbHNlfSwiSXNWaXNpYmxlIjp0cnVlLCJQYXJlbnRTdHlsZSI6bnVsbH0sIkluZGV4IjozLCJTbWFydER1cmF0aW9uQWN0aXZhdGVkIjpmYWxzZSwiRGF0ZUZvcm1hdCI6eyIkcmVmIjoiMTcwIn0sIldlZWtOdW1iZXJpbmciOnsiJGlkIjoiMTczIiwiRm9ybWF0IjowLCJJc1Zpc2libGUiOmZhbHNlLCJMYXN0S25vd25WaXNpYmlsaXR5U3RhdGUiOmZhbHNlfSwiSWQiOiI4NmE2ODc5My1iZGQyLTQxODItYmMxZC1hMzExZTBkNjE3Y2QiLCJJbXBvcnRJZCI6bnVsbCwiVGl0bGUiOiJDb250cmFjdCBFeGVjdXRpb24iLCJOb3RlIjpudWxsLCJIeXBlcmxpbmsiOnsiJGlkIjoiMTc0IiwiQWRkcmVzcyI6bnVsbCwiU3ViQWRkcmVzcyI6bnVsbH0sIklzQ2hhbmdlZCI6ZmFsc2UsIklzTmV3IjpmYWxzZX19XSwiX21pbGVzdG9uZXMiOltdLCJJZCI6IjAwMDAwMDAwLTAwMDAtMDAwMC0wMDAwLTAwMDAwMDAwMDAwMCIsIklzU2luZ2xlSXRlbVJvdyI6dHJ1ZX1dLCJJbmRleCI6MCwiSWQiOiI3ZDk5NzBjMS0wOGU2LTQ1ZDUtYWZlZi04NDc3NTU2MWQ2N2EiLCJIZWFkZXJUZXh0IjpudWxsLCJJc0RlZmF1bHQiOnRydWUsIlN0eWxlIjp7IiRpZCI6IjE3NSIsIkhlYWRlclN0eWxlIjp7IiRpZCI6IjE3NiIsIlRleHRTdHlsZSI6eyIkaWQiOiIxNzciLCJGb250U2V0dGluZ3MiOnsiJGlkIjoiMTc4IiwiRm9udFNpemUiOjExLCJGb250TmFtZSI6IkNhbGlicmkiLCJJc0JvbGQiOmZhbHNlLCJJc0l0YWxpYyI6ZmFsc2UsIklzVW5kZXJsaW5lZCI6ZmFsc2UsIlBhcmVudFN0eWxlIjpudWxsfSwiQXV0b1NpemUiOjIsIkZvcmVncm91bmQiOnsiJGlkIjoiMTc5IiwiQ29sb3IiOnsiJGlkIjoiMTgwIiwiQSI6MjU1LCJSIjowLCJHIjowLCJCIjowfX0sIk1heFdpZHRoIjowLjAsIk1heEhlaWdodCI6MC4wLCJTbWFydEZvcmVncm91bmRJc0FjdGl2ZSI6ZmFsc2UsIkhvcml6b250YWxBbGlnbm1lbnQiOjAsIlZlcnRpY2FsQWxpZ25tZW50IjowLCJTbWFydEZvcmVncm91bmQiOm51bGwsIkJhY2tncm91bmRGaWxsVHlwZSI6MCwiTWFyZ2luIjp7IiRpZCI6IjE4MSIsIlRvcCI6MC4wLCJMZWZ0IjowLjAsIlJpZ2h0IjowLjAsIkJvdHRvbSI6MC4wfSwiUGFkZGluZyI6eyIkaWQiOiIxODIiLCJUb3AiOjAuMCwiTGVmdCI6MC4wLCJSaWdodCI6MC4wLCJCb3R0b20iOjAuMH0sIkJhY2tncm91bmQiOm51bGwsIklzVmlzaWJsZSI6dHJ1ZSwiV2lkdGgiOjAuMCwiSGVpZ2h0IjowLjAsIkJvcmRlclN0eWxlIjpudWxsLCJQYXJlbnRTdHlsZSI6bnVsbH0sIlJlY3RhbmdsZVN0eWxlIjp7IiRpZCI6IjE4MyIsIk1hcmdpbiI6eyIkaWQiOiIxODQiLCJUb3AiOjAuMCwiTGVmdCI6MC4wLCJSaWdodCI6MC4wLCJCb3R0b20iOjAuMH0sIlBhZGRpbmciOnsiJGlkIjoiMTg1IiwiVG9wIjowLjAsIkxlZnQiOjAuMCwiUmlnaHQiOjAuMCwiQm90dG9tIjowLjB9LCJCYWNrZ3JvdW5kIjp7IiRpZCI6IjE4NiIsIkNvbG9yIjp7IiRpZCI6IjE4NyIsIkEiOjYzLCJSIjo2OCwiRyI6MTE0LCJCIjoxOTZ9fSwiSXNWaXNpYmxlIjp0cnVlLCJXaWR0aCI6MC4wLCJIZWlnaHQiOjAuMCwiQm9yZGVyU3R5bGUiOnsiJGlkIjoiMTg4IiwiTGluZUNvbG9yIjp7IiRpZCI6IjE4OSIsIiR0eXBlIjoiTkxSRS5Db21tb24uRG9tLlNvbGlkQ29sb3JCcnVzaCwgTkxSRS5Db21tb24iLCJDb2xvciI6eyIkaWQiOiIxOTAiLCJBIjoyNTUsIlIiOjI1NSwiRyI6MCwiQiI6MH19LCJMaW5lV2VpZ2h0IjowLjAsIkxpbmVUeXBlIjowLCJQYXJlbnRTdHlsZSI6bnVsbH0sIlBhcmVudFN0eWxlIjpudWxsfSwiTWFyZ2luIjp7IiRpZCI6IjE5MSIsIlRvcCI6MC4wLCJMZWZ0IjowLjAsIlJpZ2h0IjowLjAsIkJvdHRvbSI6MC4wfSwiUGFkZGluZyI6eyIkaWQiOiIxOTIiLCJUb3AiOjAuMCwiTGVmdCI6MC4wLCJSaWdodCI6MC4wLCJCb3R0b20iOjAuMH0sIkJhY2tncm91bmQiOm51bGwsIklzVmlzaWJsZSI6dHJ1ZSwiV2lkdGgiOjAuMCwiSGVpZ2h0IjowLjAsIkJvcmRlclN0eWxlIjpudWxsLCJQYXJlbnRTdHlsZSI6bnVsbH0sIkJhY2tncm91bmRTdHlsZSI6eyIkaWQiOiIxOTMiLCJNYXJnaW4iOnsiJGlkIjoiMTk0IiwiVG9wIjowLjAsIkxlZnQiOjAuMCwiUmlnaHQiOjAuMCwiQm90dG9tIjowLjB9LCJQYWRkaW5nIjp7IiRpZCI6IjE5NSIsIlRvcCI6MC4wLCJMZWZ0IjowLjAsIlJpZ2h0IjowLjAsIkJvdHRvbSI6MC4wfSwiQmFja2dyb3VuZCI6eyIkaWQiOiIxOTYiLCJDb2xvciI6eyIkaWQiOiIxOTciLCJBIjo1MSwiUiI6MTY1LCJHIjoxNjUsIkIiOjE2NX19LCJJc1Zpc2libGUiOnRydWUsIldpZHRoIjowLjAsIkhlaWdodCI6MC4wLCJCb3JkZXJTdHlsZSI6eyIkaWQiOiIxOTgiLCJMaW5lQ29sb3IiOnsiJGlkIjoiMTk5IiwiJHR5cGUiOiJOTFJFLkNvbW1vbi5Eb20uU29saWRDb2xvckJydXNoLCBOTFJFLkNvbW1vbiIsIkNvbG9yIjp7IiRpZCI6IjIwMCIsIkEiOjI1NSwiUiI6MjU1LCJHIjowLCJCIjowfX0sIkxpbmVXZWlnaHQiOjAuMCwiTGluZVR5cGUiOjAsIlBhcmVudFN0eWxlIjpudWxsfSwiUGFyZW50U3R5bGUiOm51bGx9LCJNYXJnaW4iOnsiJGlkIjoiMjAxIiwiVG9wIjowLjAsIkxlZnQiOjAuMCwiUmlnaHQiOjAuMCwiQm90dG9tIjowLjB9LCJQYWRkaW5nIjp7IiRpZCI6IjIwMiIsIlRvcCI6MC4wLCJMZWZ0IjowLjAsIlJpZ2h0IjowLjAsIkJvdHRvbSI6MC4wfSwiSXNWaXNpYmxlIjp0cnVlLCJXaWR0aCI6MC4wLCJIZWlnaHQiOjAuMCwiQm9yZGVyU3R5bGUiOm51bGwsIlBhcmVudFN0eWxlIjpudWxsfX1dLCJJZCI6ImFlZmVlNWEzLTI1NmMtNDc1Ny1iZTI2LTJmMDVkMzBiMjc2ZCIsIkluZGV4IjowLCJIZWFkZXJUZXh0IjoiUHJlY29uc3RydWN0aW9uIiwiU3R5bGUiOnsiJGlkIjoiMjAzIiwiSGVhZGVyU3R5bGUiOnsiJGlkIjoiMjA0IiwiVGV4dElzVmVydGljYWwiOmZhbHNlLCJUZXh0U3R5bGUiOnsiJGlkIjoiMjA1IiwiRm9udFNldHRpbmdzIjp7IiRpZCI6IjIwNiIsIkZvbnRTaXplIjoxMiwiRm9udE5hbWUiOiJDYWxpYnJpIiwiSXNCb2xkIjpmYWxzZSwiSXNJdGFsaWMiOmZhbHNlLCJJc1VuZGVybGluZWQiOmZhbHNlLCJQYXJlbnRTdHlsZSI6bnVsbH0sIkF1dG9TaXplIjoyLCJGb3JlZ3JvdW5kIjp7IiRpZCI6IjIwNyIsIkNvbG9yIjp7IiRpZCI6IjIwOCIsIkEiOjI1NSwiUiI6MjU1LCJHIjoyNTUsIkIiOjI1NX19LCJNYXhXaWR0aCI6OTIuOTI1NjgxNzAwMzYyODczLCJNYXhIZWlnaHQiOjAuMCwiU21hcnRGb3JlZ3JvdW5kSXNBY3RpdmUiOmZhbHNlLCJIb3Jpem9udGFsQWxpZ25tZW50IjowLCJWZXJ0aWNhbEFsaWdubWVudCI6MCwiU21hcnRGb3JlZ3JvdW5kIjpudWxsLCJCYWNrZ3JvdW5kRmlsbFR5cGUiOjAsIk1hcmdpbiI6eyIkaWQiOiIyMDkiLCJUb3AiOjAuMCwiTGVmdCI6MC4wLCJSaWdodCI6MC4wLCJCb3R0b20iOjAuMH0sIlBhZGRpbmciOnsiJGlkIjoiMjEwIiwiVG9wIjowLjAsIkxlZnQiOjAuMCwiUmlnaHQiOjAuMCwiQm90dG9tIjowLjB9LCJCYWNrZ3JvdW5kIjpudWxsLCJJc1Zpc2libGUiOnRydWUsIldpZHRoIjowLjAsIkhlaWdodCI6MC4wLCJCb3JkZXJTdHlsZSI6bnVsbCwiUGFyZW50U3R5bGUiOm51bGx9LCJSZWN0YW5nbGVTdHlsZSI6eyIkaWQiOiIyMTEiLCJNYXJnaW4iOnsiJGlkIjoiMjEyIiwiVG9wIjowLjAsIkxlZnQiOjAuMCwiUmlnaHQiOjAuMCwiQm90dG9tIjowLjB9LCJQYWRkaW5nIjp7IiRpZCI6IjIxMyIsIlRvcCI6MC4wLCJMZWZ0IjowLjAsIlJpZ2h0IjowLjAsIkJvdHRvbSI6MC4wfSwiQmFja2dyb3VuZCI6eyIkaWQiOiIyMTQiLCJDb2xvciI6eyIkaWQiOiIyMTUiLCJBIjoyNTUsIlIiOjIsIkciOjE3OCwiQiI6MjM4fX0sIklzVmlzaWJsZSI6dHJ1ZSwiV2lkdGgiOjAuMCwiSGVpZ2h0IjowLjAsIkJvcmRlclN0eWxlIjp7IiRpZCI6IjIxNiIsIkxpbmVDb2xvciI6eyIkaWQiOiIyMTciLCIkdHlwZSI6Ik5MUkUuQ29tbW9uLkRvbS5Tb2xpZENvbG9yQnJ1c2gsIE5MUkUuQ29tbW9uIiwiQ29sb3IiOnsiJGlkIjoiMjE4IiwiQSI6MjU1LCJSIjoyMSwiRyI6MzcsIkIiOjY2fX0sIkxpbmVXZWlnaHQiOjAuMCwiTGluZVR5cGUiOjAsIlBhcmVudFN0eWxlIjpudWxsfSwiUGFyZW50U3R5bGUiOm51bGx9LCJNYXJnaW4iOnsiJGlkIjoiMjE5IiwiVG9wIjowLjAsIkxlZnQiOjAuMCwiUmlnaHQiOjAuMCwiQm90dG9tIjowLjB9LCJQYWRkaW5nIjp7IiRpZCI6IjIyMCIsIlRvcCI6MC4wLCJMZWZ0IjowLjAsIlJpZ2h0IjowLjAsIkJvdHRvbSI6MC4wfSwiQmFja2dyb3VuZCI6bnVsbCwiSXNWaXNpYmxlIjp0cnVlLCJXaWR0aCI6MC4wLCJIZWlnaHQiOjAuMCwiQm9yZGVyU3R5bGUiOm51bGwsIlBhcmVudFN0eWxlIjpudWxsfSwiQmFja2dyb3VuZFN0eWxlIjp7IiRpZCI6IjIyMSIsIk1hcmdpbiI6eyIkaWQiOiIyMjIiLCJUb3AiOjAuMCwiTGVmdCI6MC4wLCJSaWdodCI6MC4wLCJCb3R0b20iOjAuMH0sIlBhZGRpbmciOnsiJGlkIjoiMjIzIiwiVG9wIjowLjAsIkxlZnQiOjAuMCwiUmlnaHQiOjAuMCwiQm90dG9tIjowLjB9LCJCYWNrZ3JvdW5kIjp7IiRpZCI6IjIyNCIsIkNvbG9yIjp7IiRpZCI6IjIyNSIsIkEiOjUxLCJSIjoyLCJHIjoxNzgsIkIiOjIzOH19LCJJc1Zpc2libGUiOnRydWUsIldpZHRoIjowLjAsIkhlaWdodCI6MC4wLCJCb3JkZXJTdHlsZSI6eyIkaWQiOiIyMjYiLCJMaW5lQ29sb3IiOnsiJGlkIjoiMjI3IiwiJHR5cGUiOiJOTFJFLkNvbW1vbi5Eb20uU29saWRDb2xvckJydXNoLCBOTFJFLkNvbW1vbiIsIkNvbG9yIjp7IiRpZCI6IjIyOCIsIkEiOjI1NSwiUiI6MjEsIkciOjM3LCJCIjo2Nn19LCJMaW5lV2VpZ2h0IjowLjAsIkxpbmVUeXBlIjowLCJQYXJlbnRTdHlsZSI6bnVsbH0sIlBhcmVudFN0eWxlIjpudWxsfSwiSXNBYm92ZVRpbWViYW5kIjpmYWxzZSwiTWFyZ2luIjp7IiRpZCI6IjIyOSIsIlRvcCI6MC4wLCJMZWZ0IjowLjAsIlJpZ2h0IjowLjAsIkJvdHRvbSI6MC4wfSwiUGFkZGluZyI6eyIkaWQiOiIyMzAiLCJUb3AiOjAuMCwiTGVmdCI6MC4wLCJSaWdodCI6MC4wLCJCb3R0b20iOjAuMH0sIklzVmlzaWJsZSI6dHJ1ZSwiV2lkdGgiOjAuMCwiSGVpZ2h0IjowLjAsIkJvcmRlclN0eWxlIjp7IiRpZCI6IjIzMSIsIkxpbmVDb2xvciI6bnVsbCwiTGluZVdlaWdodCI6MC4wLCJMaW5lVHlwZSI6MCwiUGFyZW50U3R5bGUiOm51bGx9LCJQYXJlbnRTdHlsZSI6bnVsbH19LHsiJGlkIjoiMjMyIiwiX2FjdGl2aXRpZXMiOlt7IiRpZCI6IjIzMyIsIl9yb3dzIjpbeyIkaWQiOiIyMzQiLCJfdGFza3MiOlt7IiRpZCI6IjIzNSIsIl9hdHRhY2hlZE1pbGVzdG9uZXMiOltdLCJUYXNrRGVmaW5pdGlvbiI6eyIkaWQiOiIyMzYiLCJHcm91cE5hbWUiOm51bGwsIlN0YXJ0RGF0ZSI6IjIwMjItMDItMDFUMDA6MDA6MDBaIiwiRW5kRGF0ZSI6IjIwMjItMDItMjhUMjM6NTk6MDBaIiwiUGVyY2VudGFnZUNvbXBsZXRlIjpudWxsLCJTdHlsZSI6eyIkaWQiOiIyMzciLCJTaGFwZSI6MCwiU2hhcGVUaGlja25lc3MiOjEsIkR1cmF0aW9uRm9ybWF0IjowLCJJbmNsdWRlTm9uV29ya2luZ0RheXNJbkR1cmF0aW9uIjpmYWxzZSwiUGVyY2VudGFnZUNvbXBsZXRlU3R5bGUiOnsiJGlkIjoiMjM4IiwiRm9udFNldHRpbmdzIjp7IiRpZCI6IjIzOSIsIkZvbnRTaXplIjo5LCJGb250TmFtZSI6IkNhbGlicmkiLCJJc0JvbGQiOmZhbHNlLCJJc0l0YWxpYyI6ZmFsc2UsIklzVW5kZXJsaW5lZCI6ZmFsc2UsIlBhcmVudFN0eWxlIjpudWxsfSwiQXV0b1NpemUiOjAsIkZvcmVncm91bmQiOnsiJGlkIjoiMjQwIiwiQ29sb3IiOnsiJGlkIjoiMjQx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I0MiIsIlRvcCI6MC4wLCJMZWZ0IjowLjAsIlJpZ2h0IjowLjAsIkJvdHRvbSI6MC4wfSwiUGFkZGluZyI6eyIkaWQiOiIyNDMiLCJUb3AiOjAuMCwiTGVmdCI6MC4wLCJSaWdodCI6MC4wLCJCb3R0b20iOjAuMH0sIkJhY2tncm91bmQiOnsiJGlkIjoiMjQ0IiwiQ29sb3IiOnsiJGlkIjoiMjQ1IiwiQSI6ODksIlIiOjAsIkciOjAsIkIiOjB9fSwiSXNWaXNpYmxlIjp0cnVlLCJXaWR0aCI6MC4wLCJIZWlnaHQiOjAuMCwiQm9yZGVyU3R5bGUiOnsiJGlkIjoiMjQ2IiwiTGluZUNvbG9yIjpudWxsLCJMaW5lV2VpZ2h0IjowLjAsIkxpbmVUeXBlIjowLCJQYXJlbnRTdHlsZSI6bnVsbH0sIlBhcmVudFN0eWxlIjpudWxsfSwiRHVyYXRpb25TdHlsZSI6eyIkaWQiOiIyNDciLCJGb250U2V0dGluZ3MiOnsiJGlkIjoiMjQ4IiwiRm9udFNpemUiOjEwLCJGb250TmFtZSI6IkNhbGlicmkiLCJJc0JvbGQiOmZhbHNlLCJJc0l0YWxpYyI6ZmFsc2UsIklzVW5kZXJsaW5lZCI6ZmFsc2UsIlBhcmVudFN0eWxlIjpudWxsfSwiQXV0b1NpemUiOjAsIkZvcmVncm91bmQiOnsiJGlkIjoiMjQ5IiwiQ29sb3IiOnsiJGlkIjoiMjU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UxIiwiVG9wIjowLjAsIkxlZnQiOjAuMCwiUmlnaHQiOjAuMCwiQm90dG9tIjowLjB9LCJQYWRkaW5nIjp7IiRpZCI6IjI1MiIsIlRvcCI6MC4wLCJMZWZ0IjowLjAsIlJpZ2h0IjowLjAsIkJvdHRvbSI6MC4wfSwiQmFja2dyb3VuZCI6eyIkaWQiOiIyNTMiLCJDb2xvciI6eyIkcmVmIjoiMjQ1In19LCJJc1Zpc2libGUiOnRydWUsIldpZHRoIjowLjAsIkhlaWdodCI6MC4wLCJCb3JkZXJTdHlsZSI6eyIkaWQiOiIyNTQiLCJMaW5lQ29sb3IiOm51bGwsIkxpbmVXZWlnaHQiOjAuMCwiTGluZVR5cGUiOjAsIlBhcmVudFN0eWxlIjpudWxsfSwiUGFyZW50U3R5bGUiOm51bGx9LCJIb3Jpem9udGFsQ29ubmVjdG9yU3R5bGUiOnsiJGlkIjoiMjU1IiwiTGluZUNvbG9yIjp7IiRpZCI6IjI1NiIsIiR0eXBlIjoiTkxSRS5Db21tb24uRG9tLlNvbGlkQ29sb3JCcnVzaCwgTkxSRS5Db21tb24iLCJDb2xvciI6eyIkaWQiOiIyNTciLCJBIjoyNTUsIlIiOjIwNCwiRyI6MjA0LCJCIjoyMDR9fSwiTGluZVdlaWdodCI6MC4wLCJMaW5lVHlwZSI6MCwiUGFyZW50U3R5bGUiOm51bGx9LCJWZXJ0aWNhbENvbm5lY3RvclN0eWxlIjp7IiRpZCI6IjI1OCIsIkxpbmVDb2xvciI6eyIkaWQiOiIyNTkiLCIkdHlwZSI6Ik5MUkUuQ29tbW9uLkRvbS5Tb2xpZENvbG9yQnJ1c2gsIE5MUkUuQ29tbW9uIiwiQ29sb3IiOnsiJGlkIjoiMjYw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jYxIiwiTWFyZ2luIjp7IiRpZCI6IjI2MiIsIlRvcCI6MC4wLCJMZWZ0Ijo0LjAsIlJpZ2h0Ijo0LjAsIkJvdHRvbSI6MC4wfSwiUGFkZGluZyI6eyIkaWQiOiIyNjMiLCJUb3AiOjAuMCwiTGVmdCI6MC4wLCJSaWdodCI6MC4wLCJCb3R0b20iOjAuMH0sIkJhY2tncm91bmQiOnsiJGlkIjoiMjY0IiwiQ29sb3IiOnsiJGlkIjoiMjY1IiwiQSI6MjU1LCJSIjowLCJHIjoxMTQsIkIiOjE4OH19LCJJc1Zpc2libGUiOnRydWUsIldpZHRoIjowLjAsIkhlaWdodCI6MTYuMCwiQm9yZGVyU3R5bGUiOnsiJGlkIjoiMjY2IiwiTGluZUNvbG9yIjp7IiRpZCI6IjI2NyIsIiR0eXBlIjoiTkxSRS5Db21tb24uRG9tLlNvbGlkQ29sb3JCcnVzaCwgTkxSRS5Db21tb24iLCJDb2xvciI6eyIkaWQiOiIyNjgiLCJBIjoyNTUsIlIiOjI1NSwiRyI6MCwiQiI6MH19LCJMaW5lV2VpZ2h0IjowLjAsIkxpbmVUeXBlIjowLCJQYXJlbnRTdHlsZSI6bnVsbH0sIlBhcmVudFN0eWxlIjpudWxsfSwiVGl0bGVTdHlsZSI6eyIkaWQiOiIyNjkiLCJGb250U2V0dGluZ3MiOnsiJGlkIjoiMjcwIiwiRm9udFNpemUiOjEwLCJGb250TmFtZSI6IkNhbGlicmkiLCJJc0JvbGQiOnRydWUsIklzSXRhbGljIjpmYWxzZSwiSXNVbmRlcmxpbmVkIjpmYWxzZSwiUGFyZW50U3R5bGUiOm51bGx9LCJBdXRvU2l6ZSI6MCwiRm9yZWdyb3VuZCI6eyIkaWQiOiIyNzEiLCJDb2xvciI6eyIkaWQiOiIyNzI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jczIiwiVG9wIjowLjAsIkxlZnQiOjAuMCwiUmlnaHQiOjAuMCwiQm90dG9tIjowLjB9LCJQYWRkaW5nIjp7IiRpZCI6IjI3NCIsIlRvcCI6MC4wLCJMZWZ0IjowLjAsIlJpZ2h0IjowLjAsIkJvdHRvbSI6MC4wfSwiQmFja2dyb3VuZCI6eyIkaWQiOiIyNzUiLCJDb2xvciI6eyIkaWQiOiIyNzYiLCJBIjowLCJSIjoyNTUsIkciOjI1NSwiQiI6MjU1fX0sIklzVmlzaWJsZSI6dHJ1ZSwiV2lkdGgiOjAuMCwiSGVpZ2h0IjowLjAsIkJvcmRlclN0eWxlIjp7IiRpZCI6IjI3NyIsIkxpbmVDb2xvciI6bnVsbCwiTGluZVdlaWdodCI6MC4wLCJMaW5lVHlwZSI6MCwiUGFyZW50U3R5bGUiOm51bGx9LCJQYXJlbnRTdHlsZSI6bnVsbH0sIkRhdGVTdHlsZSI6eyIkaWQiOiIyNzgiLCJGb250U2V0dGluZ3MiOnsiJGlkIjoiMjc5IiwiRm9udFNpemUiOjksIkZvbnROYW1lIjoiQ2FsaWJyaSIsIklzQm9sZCI6ZmFsc2UsIklzSXRhbGljIjpmYWxzZSwiSXNVbmRlcmxpbmVkIjpmYWxzZSwiUGFyZW50U3R5bGUiOm51bGx9LCJBdXRvU2l6ZSI6MCwiRm9yZWdyb3VuZCI6eyIkaWQiOiIyODAiLCJDb2xvciI6eyIkaWQiOiIyOD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4MiIsIlRvcCI6MC4wLCJMZWZ0IjowLjAsIlJpZ2h0IjowLjAsIkJvdHRvbSI6MC4wfSwiUGFkZGluZyI6eyIkaWQiOiIyODMiLCJUb3AiOjAuMCwiTGVmdCI6MC4wLCJSaWdodCI6MC4wLCJCb3R0b20iOjAuMH0sIkJhY2tncm91bmQiOnsiJGlkIjoiMjg0IiwiQ29sb3IiOnsiJHJlZiI6IjI0NSJ9fSwiSXNWaXNpYmxlIjp0cnVlLCJXaWR0aCI6MC4wLCJIZWlnaHQiOjAuMCwiQm9yZGVyU3R5bGUiOnsiJGlkIjoiMjg1IiwiTGluZUNvbG9yIjpudWxsLCJMaW5lV2VpZ2h0IjowLjAsIkxpbmVUeXBlIjowLCJQYXJlbnRTdHlsZSI6bnVsbH0sIlBhcmVudFN0eWxlIjpudWxsfSwiRGF0ZUZvcm1hdCI6eyIkaWQiOiIyOD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ODciLCJEYXRlUGFydElzVmlzaWJsZSI6ZmFsc2UsIlRpbWVQYXJ0SXNWaXNpYmxlIjpmYWxzZX19LCJXZWVrTnVtYmVyaW5nIjp7IiRpZCI6IjI4OCIsIkZvcm1hdCI6MCwiSXNWaXNpYmxlIjpmYWxzZSwiTGFzdEtub3duVmlzaWJpbGl0eVN0YXRlIjpmYWxzZX0sIklzVmlzaWJsZSI6dHJ1ZSwiUGFyZW50U3R5bGUiOm51bGx9LCJJbmRleCI6NCwiU21hcnREdXJhdGlvbkFjdGl2YXRlZCI6ZmFsc2UsIkRhdGVGb3JtYXQiOnsiJHJlZiI6IjI4NiJ9LCJXZWVrTnVtYmVyaW5nIjp7IiRpZCI6IjI4OSIsIkZvcm1hdCI6MCwiSXNWaXNpYmxlIjpmYWxzZSwiTGFzdEtub3duVmlzaWJpbGl0eVN0YXRlIjpmYWxzZX0sIklkIjoiMDAwYjA1NjMtOWVkYy00ZDg2LTkxYjctMjZkYjM1ZjAzM2I3IiwiSW1wb3J0SWQiOm51bGwsIlRpdGxlIjoiTW9iaWxpemF0aW9uIiwiTm90ZSI6bnVsbCwiSHlwZXJsaW5rIjp7IiRpZCI6IjI5MCIsIkFkZHJlc3MiOm51bGwsIlN1YkFkZHJlc3MiOm51bGx9LCJJc0NoYW5nZWQiOmZhbHNlLCJJc05ldyI6ZmFsc2V9fV0sIl9taWxlc3RvbmVzIjpbXSwiSWQiOiIwMDAwMDAwMC0wMDAwLTAwMDAtMDAwMC0wMDAwMDAwMDAwMDAiLCJJc1NpbmdsZUl0ZW1Sb3ciOnRydWV9LHsiJGlkIjoiMjkxIiwiX3Rhc2tzIjpbeyIkaWQiOiIyOTIiLCJfYXR0YWNoZWRNaWxlc3RvbmVzIjpbXSwiVGFza0RlZmluaXRpb24iOnsiJGlkIjoiMjkzIiwiR3JvdXBOYW1lIjpudWxsLCJTdGFydERhdGUiOiIyMDIyLTAyLTAxVDAwOjAwOjAwWiIsIkVuZERhdGUiOiIyMDIyLTAyLTI4VDIzOjU5OjAwWiIsIlBlcmNlbnRhZ2VDb21wbGV0ZSI6bnVsbCwiU3R5bGUiOnsiJGlkIjoiMjk0IiwiU2hhcGUiOjAsIlNoYXBlVGhpY2tuZXNzIjoxLCJEdXJhdGlvbkZvcm1hdCI6MCwiSW5jbHVkZU5vbldvcmtpbmdEYXlzSW5EdXJhdGlvbiI6ZmFsc2UsIlBlcmNlbnRhZ2VDb21wbGV0ZVN0eWxlIjp7IiRpZCI6IjI5NSIsIkZvbnRTZXR0aW5ncyI6eyIkaWQiOiIyOTYiLCJGb250U2l6ZSI6OSwiRm9udE5hbWUiOiJDYWxpYnJpIiwiSXNCb2xkIjpmYWxzZSwiSXNJdGFsaWMiOmZhbHNlLCJJc1VuZGVybGluZWQiOmZhbHNlLCJQYXJlbnRTdHlsZSI6bnVsbH0sIkF1dG9TaXplIjowLCJGb3JlZ3JvdW5kIjp7IiRpZCI6IjI5NyIsIkNvbG9yIjp7IiRpZCI6IjI5O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g5LCJSIjowLCJHIjowLCJCIjowfX0sIklzVmlzaWJsZSI6dHJ1ZSwiV2lkdGgiOjAuMCwiSGVpZ2h0IjowLjAsIkJvcmRlclN0eWxlIjp7IiRpZCI6IjMwMyIsIkxpbmVDb2xvciI6bnVsbCwiTGluZVdlaWdodCI6MC4wLCJMaW5lVHlwZSI6MCwiUGFyZW50U3R5bGUiOm51bGx9LCJQYXJlbnRTdHlsZSI6bnVsbH0sIkR1cmF0aW9uU3R5bGUiOnsiJGlkIjoiMzA0IiwiRm9udFNldHRpbmdzIjp7IiRpZCI6IjMwNSIsIkZvbnRTaXplIjoxMCwiRm9udE5hbWUiOiJDYWxpYnJpIiwiSXNCb2xkIjpmYWxzZSwiSXNJdGFsaWMiOmZhbHNlLCJJc1VuZGVybGluZWQiOmZhbHNlLCJQYXJlbnRTdHlsZSI6bnVsbH0sIkF1dG9TaXplIjowLCJGb3JlZ3JvdW5kIjp7IiRpZCI6IjMwNiIsIkNvbG9yIjp7IiRpZCI6IjMw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wOCIsIlRvcCI6MC4wLCJMZWZ0IjowLjAsIlJpZ2h0IjowLjAsIkJvdHRvbSI6MC4wfSwiUGFkZGluZyI6eyIkaWQiOiIzMDkiLCJUb3AiOjAuMCwiTGVmdCI6MC4wLCJSaWdodCI6MC4wLCJCb3R0b20iOjAuMH0sIkJhY2tncm91bmQiOnsiJGlkIjoiMzEwIiwiQ29sb3IiOnsiJHJlZiI6IjMwMiJ9fSwiSXNWaXNpYmxlIjp0cnVlLCJXaWR0aCI6MC4wLCJIZWlnaHQiOjAuMCwiQm9yZGVyU3R5bGUiOnsiJGlkIjoiMzExIiwiTGluZUNvbG9yIjpudWxsLCJMaW5lV2VpZ2h0IjowLjAsIkxpbmVUeXBlIjowLCJQYXJlbnRTdHlsZSI6bnVsbH0sIlBhcmVudFN0eWxlIjpudWxsfSwiSG9yaXpvbnRhbENvbm5lY3RvclN0eWxlIjp7IiRpZCI6IjMxMiIsIkxpbmVDb2xvciI6eyIkaWQiOiIzMTMiLCIkdHlwZSI6Ik5MUkUuQ29tbW9uLkRvbS5Tb2xpZENvbG9yQnJ1c2gsIE5MUkUuQ29tbW9uIiwiQ29sb3IiOnsiJGlkIjoiMzE0IiwiQSI6MjU1LCJSIjoyMDQsIkciOjIwNCwiQiI6MjA0fX0sIkxpbmVXZWlnaHQiOjAuMCwiTGluZVR5cGUiOjAsIlBhcmVudFN0eWxlIjpudWxsfSwiVmVydGljYWxDb25uZWN0b3JTdHlsZSI6eyIkaWQiOiIzMTUiLCJMaW5lQ29sb3IiOnsiJGlkIjoiMzE2IiwiJHR5cGUiOiJOTFJFLkNvbW1vbi5Eb20uU29saWRDb2xvckJydXNoLCBOTFJFLkNvbW1vbiIsIkNvbG9yIjp7IiRpZCI6IjMxNy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MxOCIsIk1hcmdpbiI6eyIkaWQiOiIzMTkiLCJUb3AiOjAuMCwiTGVmdCI6NC4wLCJSaWdodCI6NC4wLCJCb3R0b20iOjAuMH0sIlBhZGRpbmciOnsiJGlkIjoiMzIwIiwiVG9wIjowLjAsIkxlZnQiOjAuMCwiUmlnaHQiOjAuMCwiQm90dG9tIjowLjB9LCJCYWNrZ3JvdW5kIjp7IiRpZCI6IjMyMSIsIkNvbG9yIjp7IiRpZCI6IjMyMiIsIkEiOjI1NSwiUiI6MCwiRyI6MTE0LCJCIjoxODh9fSwiSXNWaXNpYmxlIjp0cnVlLCJXaWR0aCI6MC4wLCJIZWlnaHQiOjE2LjAsIkJvcmRlclN0eWxlIjp7IiRpZCI6IjMyMyIsIkxpbmVDb2xvciI6eyIkaWQiOiIzMjQiLCIkdHlwZSI6Ik5MUkUuQ29tbW9uLkRvbS5Tb2xpZENvbG9yQnJ1c2gsIE5MUkUuQ29tbW9uIiwiQ29sb3IiOnsiJGlkIjoiMzI1IiwiQSI6MjU1LCJSIjoyNTUsIkciOjAsIkIiOjB9fSwiTGluZVdlaWdodCI6MC4wLCJMaW5lVHlwZSI6MCwiUGFyZW50U3R5bGUiOm51bGx9LCJQYXJlbnRTdHlsZSI6bnVsbH0sIlRpdGxlU3R5bGUiOnsiJGlkIjoiMzI2IiwiRm9udFNldHRpbmdzIjp7IiRpZCI6IjMyNyIsIkZvbnRTaXplIjoxMCwiRm9udE5hbWUiOiJDYWxpYnJpIiwiSXNCb2xkIjp0cnVlLCJJc0l0YWxpYyI6ZmFsc2UsIklzVW5kZXJsaW5lZCI6ZmFsc2UsIlBhcmVudFN0eWxlIjpudWxsfSwiQXV0b1NpemUiOjAsIkZvcmVncm91bmQiOnsiJGlkIjoiMzI4IiwiQ29sb3IiOnsiJGlkIjoiMzI5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MzMCIsIlRvcCI6MC4wLCJMZWZ0IjowLjAsIlJpZ2h0IjowLjAsIkJvdHRvbSI6MC4wfSwiUGFkZGluZyI6eyIkaWQiOiIzMzEiLCJUb3AiOjAuMCwiTGVmdCI6MC4wLCJSaWdodCI6MC4wLCJCb3R0b20iOjAuMH0sIkJhY2tncm91bmQiOnsiJGlkIjoiMzMyIiwiQ29sb3IiOnsiJGlkIjoiMzMzIiwiQSI6MCwiUiI6MjU1LCJHIjoyNTUsIkIiOjI1NX19LCJJc1Zpc2libGUiOnRydWUsIldpZHRoIjowLjAsIkhlaWdodCI6MC4wLCJCb3JkZXJTdHlsZSI6eyIkaWQiOiIzMzQiLCJMaW5lQ29sb3IiOm51bGwsIkxpbmVXZWlnaHQiOjAuMCwiTGluZVR5cGUiOjAsIlBhcmVudFN0eWxlIjpudWxsfSwiUGFyZW50U3R5bGUiOm51bGx9LCJEYXRlU3R5bGUiOnsiJGlkIjoiMzM1IiwiRm9udFNldHRpbmdzIjp7IiRpZCI6IjMzNiIsIkZvbnRTaXplIjo5LCJGb250TmFtZSI6IkNhbGlicmkiLCJJc0JvbGQiOmZhbHNlLCJJc0l0YWxpYyI6ZmFsc2UsIklzVW5kZXJsaW5lZCI6ZmFsc2UsIlBhcmVudFN0eWxlIjpudWxsfSwiQXV0b1NpemUiOjAsIkZvcmVncm91bmQiOnsiJGlkIjoiMzM3IiwiQ29sb3IiOnsiJGlkIjoiMzM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MzkiLCJUb3AiOjAuMCwiTGVmdCI6MC4wLCJSaWdodCI6MC4wLCJCb3R0b20iOjAuMH0sIlBhZGRpbmciOnsiJGlkIjoiMzQwIiwiVG9wIjowLjAsIkxlZnQiOjAuMCwiUmlnaHQiOjAuMCwiQm90dG9tIjowLjB9LCJCYWNrZ3JvdW5kIjp7IiRpZCI6IjM0MSIsIkNvbG9yIjp7IiRyZWYiOiIzMDIifX0sIklzVmlzaWJsZSI6dHJ1ZSwiV2lkdGgiOjAuMCwiSGVpZ2h0IjowLjAsIkJvcmRlclN0eWxlIjp7IiRpZCI6IjM0MiIsIkxpbmVDb2xvciI6bnVsbCwiTGluZVdlaWdodCI6MC4wLCJMaW5lVHlwZSI6MCwiUGFyZW50U3R5bGUiOm51bGx9LCJQYXJlbnRTdHlsZSI6bnVsbH0sIkRhdGVGb3JtYXQiOnsiJGlkIjoiMzQ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zQ0IiwiRGF0ZVBhcnRJc1Zpc2libGUiOmZhbHNlLCJUaW1lUGFydElzVmlzaWJsZSI6ZmFsc2V9fSwiV2Vla051bWJlcmluZyI6eyIkaWQiOiIzNDUiLCJGb3JtYXQiOjAsIklzVmlzaWJsZSI6ZmFsc2UsIkxhc3RLbm93blZpc2liaWxpdHlTdGF0ZSI6ZmFsc2V9LCJJc1Zpc2libGUiOnRydWUsIlBhcmVudFN0eWxlIjpudWxsfSwiSW5kZXgiOjUsIlNtYXJ0RHVyYXRpb25BY3RpdmF0ZWQiOmZhbHNlLCJEYXRlRm9ybWF0Ijp7IiRyZWYiOiIzNDMifSwiV2Vla051bWJlcmluZyI6eyIkaWQiOiIzNDYiLCJGb3JtYXQiOjAsIklzVmlzaWJsZSI6ZmFsc2UsIkxhc3RLbm93blZpc2liaWxpdHlTdGF0ZSI6ZmFsc2V9LCJJZCI6Ijk4MTBlNjJlLTIwZTMtNGI4MC04ZTVmLWEwZGU1ZjFhYzQwNyIsIkltcG9ydElkIjpudWxsLCJUaXRsZSI6IkRlbW8iLCJOb3RlIjpudWxsLCJIeXBlcmxpbmsiOnsiJGlkIjoiMzQ3IiwiQWRkcmVzcyI6bnVsbCwiU3ViQWRkcmVzcyI6bnVsbH0sIklzQ2hhbmdlZCI6ZmFsc2UsIklzTmV3IjpmYWxzZX19XSwiX21pbGVzdG9uZXMiOltdLCJJZCI6IjAwMDAwMDAwLTAwMDAtMDAwMC0wMDAwLTAwMDAwMDAwMDAwMCIsIklzU2luZ2xlSXRlbVJvdyI6dHJ1ZX0seyIkaWQiOiIzNDgiLCJfdGFza3MiOlt7IiRpZCI6IjM0OSIsIl9hdHRhY2hlZE1pbGVzdG9uZXMiOltdLCJUYXNrRGVmaW5pdGlvbiI6eyIkaWQiOiIzNTAiLCJHcm91cE5hbWUiOm51bGwsIlN0YXJ0RGF0ZSI6IjIwMjItMDItMDFUMDA6MDA6MDBaIiwiRW5kRGF0ZSI6IjIwMjItMDMtMzFUMjM6NTk6MDBaIiwiUGVyY2VudGFnZUNvbXBsZXRlIjpudWxsLCJTdHlsZSI6eyIkaWQiOiIzNTEiLCJTaGFwZSI6MCwiU2hhcGVUaGlja25lc3MiOjEsIkR1cmF0aW9uRm9ybWF0IjowLCJJbmNsdWRlTm9uV29ya2luZ0RheXNJbkR1cmF0aW9uIjpmYWxzZSwiUGVyY2VudGFnZUNvbXBsZXRlU3R5bGUiOnsiJGlkIjoiMzUyIiwiRm9udFNldHRpbmdzIjp7IiRpZCI6IjM1MyIsIkZvbnRTaXplIjo5LCJGb250TmFtZSI6IkNhbGlicmkiLCJJc0JvbGQiOmZhbHNlLCJJc0l0YWxpYyI6ZmFsc2UsIklzVW5kZXJsaW5lZCI6ZmFsc2UsIlBhcmVudFN0eWxlIjpudWxsfSwiQXV0b1NpemUiOjAsIkZvcmVncm91bmQiOnsiJGlkIjoiMzU0IiwiQ29sb3IiOnsiJGlkIjoiMzU1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M1NiIsIlRvcCI6MC4wLCJMZWZ0IjowLjAsIlJpZ2h0IjowLjAsIkJvdHRvbSI6MC4wfSwiUGFkZGluZyI6eyIkaWQiOiIzNTciLCJUb3AiOjAuMCwiTGVmdCI6MC4wLCJSaWdodCI6MC4wLCJCb3R0b20iOjAuMH0sIkJhY2tncm91bmQiOnsiJGlkIjoiMzU4IiwiQ29sb3IiOnsiJGlkIjoiMzU5IiwiQSI6ODksIlIiOjAsIkciOjAsIkIiOjB9fSwiSXNWaXNpYmxlIjp0cnVlLCJXaWR0aCI6MC4wLCJIZWlnaHQiOjAuMCwiQm9yZGVyU3R5bGUiOnsiJGlkIjoiMzYwIiwiTGluZUNvbG9yIjpudWxsLCJMaW5lV2VpZ2h0IjowLjAsIkxpbmVUeXBlIjowLCJQYXJlbnRTdHlsZSI6bnVsbH0sIlBhcmVudFN0eWxlIjpudWxsfSwiRHVyYXRpb25TdHlsZSI6eyIkaWQiOiIzNjEiLCJGb250U2V0dGluZ3MiOnsiJGlkIjoiMzYyIiwiRm9udFNpemUiOjEwLCJGb250TmFtZSI6IkNhbGlicmkiLCJJc0JvbGQiOmZhbHNlLCJJc0l0YWxpYyI6ZmFsc2UsIklzVW5kZXJsaW5lZCI6ZmFsc2UsIlBhcmVudFN0eWxlIjpudWxsfSwiQXV0b1NpemUiOjAsIkZvcmVncm91bmQiOnsiJGlkIjoiMzYzIiwiQ29sb3IiOnsiJGlkIjoiMzY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Y1IiwiVG9wIjowLjAsIkxlZnQiOjAuMCwiUmlnaHQiOjAuMCwiQm90dG9tIjowLjB9LCJQYWRkaW5nIjp7IiRpZCI6IjM2NiIsIlRvcCI6MC4wLCJMZWZ0IjowLjAsIlJpZ2h0IjowLjAsIkJvdHRvbSI6MC4wfSwiQmFja2dyb3VuZCI6eyIkaWQiOiIzNjciLCJDb2xvciI6eyIkcmVmIjoiMzU5In19LCJJc1Zpc2libGUiOnRydWUsIldpZHRoIjowLjAsIkhlaWdodCI6MC4wLCJCb3JkZXJTdHlsZSI6eyIkaWQiOiIzNjgiLCJMaW5lQ29sb3IiOm51bGwsIkxpbmVXZWlnaHQiOjAuMCwiTGluZVR5cGUiOjAsIlBhcmVudFN0eWxlIjpudWxsfSwiUGFyZW50U3R5bGUiOm51bGx9LCJIb3Jpem9udGFsQ29ubmVjdG9yU3R5bGUiOnsiJGlkIjoiMzY5IiwiTGluZUNvbG9yIjp7IiRpZCI6IjM3MCIsIiR0eXBlIjoiTkxSRS5Db21tb24uRG9tLlNvbGlkQ29sb3JCcnVzaCwgTkxSRS5Db21tb24iLCJDb2xvciI6eyIkaWQiOiIzNzEiLCJBIjoyNTUsIlIiOjIwNCwiRyI6MjA0LCJCIjoyMDR9fSwiTGluZVdlaWdodCI6MC4wLCJMaW5lVHlwZSI6MCwiUGFyZW50U3R5bGUiOm51bGx9LCJWZXJ0aWNhbENvbm5lY3RvclN0eWxlIjp7IiRpZCI6IjM3MiIsIkxpbmVDb2xvciI6eyIkaWQiOiIzNzMiLCIkdHlwZSI6Ik5MUkUuQ29tbW9uLkRvbS5Tb2xpZENvbG9yQnJ1c2gsIE5MUkUuQ29tbW9uIiwiQ29sb3IiOnsiJGlkIjoiMzc0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zc1IiwiTWFyZ2luIjp7IiRpZCI6IjM3NiIsIlRvcCI6MC4wLCJMZWZ0Ijo0LjAsIlJpZ2h0Ijo0LjAsIkJvdHRvbSI6MC4wfSwiUGFkZGluZyI6eyIkaWQiOiIzNzciLCJUb3AiOjAuMCwiTGVmdCI6MC4wLCJSaWdodCI6MC4wLCJCb3R0b20iOjAuMH0sIkJhY2tncm91bmQiOnsiJGlkIjoiMzc4IiwiQ29sb3IiOnsiJGlkIjoiMzc5IiwiQSI6MjU1LCJSIjowLCJHIjoxMTQsIkIiOjE4OH19LCJJc1Zpc2libGUiOnRydWUsIldpZHRoIjowLjAsIkhlaWdodCI6MTYuMCwiQm9yZGVyU3R5bGUiOnsiJGlkIjoiMzgwIiwiTGluZUNvbG9yIjp7IiRpZCI6IjM4MSIsIiR0eXBlIjoiTkxSRS5Db21tb24uRG9tLlNvbGlkQ29sb3JCcnVzaCwgTkxSRS5Db21tb24iLCJDb2xvciI6eyIkaWQiOiIzODIiLCJBIjoyNTUsIlIiOjI1NSwiRyI6MCwiQiI6MH19LCJMaW5lV2VpZ2h0IjowLjAsIkxpbmVUeXBlIjowLCJQYXJlbnRTdHlsZSI6bnVsbH0sIlBhcmVudFN0eWxlIjpudWxsfSwiVGl0bGVTdHlsZSI6eyIkaWQiOiIzODMiLCJGb250U2V0dGluZ3MiOnsiJGlkIjoiMzg0IiwiRm9udFNpemUiOjEwLCJGb250TmFtZSI6IkNhbGlicmkiLCJJc0JvbGQiOnRydWUsIklzSXRhbGljIjpmYWxzZSwiSXNVbmRlcmxpbmVkIjpmYWxzZSwiUGFyZW50U3R5bGUiOm51bGx9LCJBdXRvU2l6ZSI6MCwiRm9yZWdyb3VuZCI6eyIkaWQiOiIzODUiLCJDb2xvciI6eyIkaWQiOiIzODY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zg3IiwiVG9wIjowLjAsIkxlZnQiOjAuMCwiUmlnaHQiOjAuMCwiQm90dG9tIjowLjB9LCJQYWRkaW5nIjp7IiRpZCI6IjM4OCIsIlRvcCI6MC4wLCJMZWZ0IjowLjAsIlJpZ2h0IjowLjAsIkJvdHRvbSI6MC4wfSwiQmFja2dyb3VuZCI6eyIkaWQiOiIzODkiLCJDb2xvciI6eyIkaWQiOiIzOTAiLCJBIjowLCJSIjoyNTUsIkciOjI1NSwiQiI6MjU1fX0sIklzVmlzaWJsZSI6dHJ1ZSwiV2lkdGgiOjAuMCwiSGVpZ2h0IjowLjAsIkJvcmRlclN0eWxlIjp7IiRpZCI6IjM5MSIsIkxpbmVDb2xvciI6bnVsbCwiTGluZVdlaWdodCI6MC4wLCJMaW5lVHlwZSI6MCwiUGFyZW50U3R5bGUiOm51bGx9LCJQYXJlbnRTdHlsZSI6bnVsbH0sIkRhdGVTdHlsZSI6eyIkaWQiOiIzOTIiLCJGb250U2V0dGluZ3MiOnsiJGlkIjoiMzkzIiwiRm9udFNpemUiOjksIkZvbnROYW1lIjoiQ2FsaWJyaSIsIklzQm9sZCI6ZmFsc2UsIklzSXRhbGljIjpmYWxzZSwiSXNVbmRlcmxpbmVkIjpmYWxzZSwiUGFyZW50U3R5bGUiOm51bGx9LCJBdXRvU2l6ZSI6MCwiRm9yZWdyb3VuZCI6eyIkaWQiOiIzOTQiLCJDb2xvciI6eyIkaWQiOiIzOT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5NiIsIlRvcCI6MC4wLCJMZWZ0IjowLjAsIlJpZ2h0IjowLjAsIkJvdHRvbSI6MC4wfSwiUGFkZGluZyI6eyIkaWQiOiIzOTciLCJUb3AiOjAuMCwiTGVmdCI6MC4wLCJSaWdodCI6MC4wLCJCb3R0b20iOjAuMH0sIkJhY2tncm91bmQiOnsiJGlkIjoiMzk4IiwiQ29sb3IiOnsiJHJlZiI6IjM1OSJ9fSwiSXNWaXNpYmxlIjp0cnVlLCJXaWR0aCI6MC4wLCJIZWlnaHQiOjAuMCwiQm9yZGVyU3R5bGUiOnsiJGlkIjoiMzk5IiwiTGluZUNvbG9yIjpudWxsLCJMaW5lV2VpZ2h0IjowLjAsIkxpbmVUeXBlIjowLCJQYXJlbnRTdHlsZSI6bnVsbH0sIlBhcmVudFN0eWxlIjpudWxsfSwiRGF0ZUZvcm1hdCI6eyIkaWQiOiI0MDA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0MDEiLCJEYXRlUGFydElzVmlzaWJsZSI6ZmFsc2UsIlRpbWVQYXJ0SXNWaXNpYmxlIjpmYWxzZX19LCJXZWVrTnVtYmVyaW5nIjp7IiRpZCI6IjQwMiIsIkZvcm1hdCI6MCwiSXNWaXNpYmxlIjpmYWxzZSwiTGFzdEtub3duVmlzaWJpbGl0eVN0YXRlIjpmYWxzZX0sIklzVmlzaWJsZSI6dHJ1ZSwiUGFyZW50U3R5bGUiOm51bGx9LCJJbmRleCI6NiwiU21hcnREdXJhdGlvbkFjdGl2YXRlZCI6ZmFsc2UsIkRhdGVGb3JtYXQiOnsiJHJlZiI6IjQwMCJ9LCJXZWVrTnVtYmVyaW5nIjp7IiRpZCI6IjQwMyIsIkZvcm1hdCI6MCwiSXNWaXNpYmxlIjpmYWxzZSwiTGFzdEtub3duVmlzaWJpbGl0eVN0YXRlIjpmYWxzZX0sIklkIjoiZmM3NzFiMTEtZjgxMC00NzNlLTk5NTEtNTAzNDM0YjlhYTM4IiwiSW1wb3J0SWQiOm51bGwsIlRpdGxlIjoiUm91Z2ggRnJhbWluZyIsIk5vdGUiOm51bGwsIkh5cGVybGluayI6eyIkaWQiOiI0MDQiLCJBZGRyZXNzIjpudWxsLCJTdWJBZGRyZXNzIjpudWxsfSwiSXNDaGFuZ2VkIjpmYWxzZSwiSXNOZXciOmZhbHNlfX1dLCJfbWlsZXN0b25lcyI6W10sIklkIjoiMDAwMDAwMDAtMDAwMC0wMDAwLTAwMDAtMDAwMDAwMDAwMDAwIiwiSXNTaW5nbGVJdGVtUm93Ijp0cnVlfSx7IiRpZCI6IjQwNSIsIl90YXNrcyI6W3siJGlkIjoiNDA2IiwiX2F0dGFjaGVkTWlsZXN0b25lcyI6W10sIlRhc2tEZWZpbml0aW9uIjp7IiRpZCI6IjQwNyIsIkdyb3VwTmFtZSI6bnVsbCwiU3RhcnREYXRlIjoiMjAyMi0wMy0wMVQwMDowMDowMFoiLCJFbmREYXRlIjoiMjAyMi0wMy0zMVQyMzo1OTowMFoiLCJQZXJjZW50YWdlQ29tcGxldGUiOm51bGwsIlN0eWxlIjp7IiRpZCI6IjQwOCIsIlNoYXBlIjowLCJTaGFwZVRoaWNrbmVzcyI6MSwiRHVyYXRpb25Gb3JtYXQiOjAsIkluY2x1ZGVOb25Xb3JraW5nRGF5c0luRHVyYXRpb24iOmZhbHNlLCJQZXJjZW50YWdlQ29tcGxldGVTdHlsZSI6eyIkaWQiOiI0MDkiLCJGb250U2V0dGluZ3MiOnsiJGlkIjoiNDEwIiwiRm9udFNpemUiOjksIkZvbnROYW1lIjoiQ2FsaWJyaSIsIklzQm9sZCI6ZmFsc2UsIklzSXRhbGljIjpmYWxzZSwiSXNVbmRlcmxpbmVkIjpmYWxzZSwiUGFyZW50U3R5bGUiOm51bGx9LCJBdXRvU2l6ZSI6MCwiRm9yZWdyb3VuZCI6eyIkaWQiOiI0MTEiLCJDb2xvciI6eyIkaWQiOiI0MTI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DEzIiwiVG9wIjowLjAsIkxlZnQiOjAuMCwiUmlnaHQiOjAuMCwiQm90dG9tIjowLjB9LCJQYWRkaW5nIjp7IiRpZCI6IjQxNCIsIlRvcCI6MC4wLCJMZWZ0IjowLjAsIlJpZ2h0IjowLjAsIkJvdHRvbSI6MC4wfSwiQmFja2dyb3VuZCI6eyIkaWQiOiI0MTUiLCJDb2xvciI6eyIkaWQiOiI0MTYiLCJBIjo4OSwiUiI6MCwiRyI6MCwiQiI6MH19LCJJc1Zpc2libGUiOnRydWUsIldpZHRoIjowLjAsIkhlaWdodCI6MC4wLCJCb3JkZXJTdHlsZSI6eyIkaWQiOiI0MTciLCJMaW5lQ29sb3IiOm51bGwsIkxpbmVXZWlnaHQiOjAuMCwiTGluZVR5cGUiOjAsIlBhcmVudFN0eWxlIjpudWxsfSwiUGFyZW50U3R5bGUiOm51bGx9LCJEdXJhdGlvblN0eWxlIjp7IiRpZCI6IjQxOCIsIkZvbnRTZXR0aW5ncyI6eyIkaWQiOiI0MTkiLCJGb250U2l6ZSI6MTAsIkZvbnROYW1lIjoiQ2FsaWJyaSIsIklzQm9sZCI6ZmFsc2UsIklzSXRhbGljIjpmYWxzZSwiSXNVbmRlcmxpbmVkIjpmYWxzZSwiUGFyZW50U3R5bGUiOm51bGx9LCJBdXRvU2l6ZSI6MCwiRm9yZWdyb3VuZCI6eyIkaWQiOiI0MjAiLCJDb2xvciI6eyIkaWQiOiI0Mj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MjIiLCJUb3AiOjAuMCwiTGVmdCI6MC4wLCJSaWdodCI6MC4wLCJCb3R0b20iOjAuMH0sIlBhZGRpbmciOnsiJGlkIjoiNDIzIiwiVG9wIjowLjAsIkxlZnQiOjAuMCwiUmlnaHQiOjAuMCwiQm90dG9tIjowLjB9LCJCYWNrZ3JvdW5kIjp7IiRpZCI6IjQyNCIsIkNvbG9yIjp7IiRyZWYiOiI0MTYifX0sIklzVmlzaWJsZSI6dHJ1ZSwiV2lkdGgiOjAuMCwiSGVpZ2h0IjowLjAsIkJvcmRlclN0eWxlIjp7IiRpZCI6IjQyNSIsIkxpbmVDb2xvciI6bnVsbCwiTGluZVdlaWdodCI6MC4wLCJMaW5lVHlwZSI6MCwiUGFyZW50U3R5bGUiOm51bGx9LCJQYXJlbnRTdHlsZSI6bnVsbH0sIkhvcml6b250YWxDb25uZWN0b3JTdHlsZSI6eyIkaWQiOiI0MjYiLCJMaW5lQ29sb3IiOnsiJGlkIjoiNDI3IiwiJHR5cGUiOiJOTFJFLkNvbW1vbi5Eb20uU29saWRDb2xvckJydXNoLCBOTFJFLkNvbW1vbiIsIkNvbG9yIjp7IiRpZCI6IjQyOCIsIkEiOjI1NSwiUiI6MjA0LCJHIjoyMDQsIkIiOjIwNH19LCJMaW5lV2VpZ2h0IjowLjAsIkxpbmVUeXBlIjowLCJQYXJlbnRTdHlsZSI6bnVsbH0sIlZlcnRpY2FsQ29ubmVjdG9yU3R5bGUiOnsiJGlkIjoiNDI5IiwiTGluZUNvbG9yIjp7IiRpZCI6IjQzMCIsIiR0eXBlIjoiTkxSRS5Db21tb24uRG9tLlNvbGlkQ29sb3JCcnVzaCwgTkxSRS5Db21tb24iLCJDb2xvciI6eyIkaWQiOiI0MzE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0MzIiLCJNYXJnaW4iOnsiJGlkIjoiNDMzIiwiVG9wIjowLjAsIkxlZnQiOjQuMCwiUmlnaHQiOjQuMCwiQm90dG9tIjowLjB9LCJQYWRkaW5nIjp7IiRpZCI6IjQzNCIsIlRvcCI6MC4wLCJMZWZ0IjowLjAsIlJpZ2h0IjowLjAsIkJvdHRvbSI6MC4wfSwiQmFja2dyb3VuZCI6eyIkaWQiOiI0MzUiLCJDb2xvciI6eyIkaWQiOiI0MzYiLCJBIjoyNTUsIlIiOjAsIkciOjExNCwiQiI6MTg4fX0sIklzVmlzaWJsZSI6dHJ1ZSwiV2lkdGgiOjAuMCwiSGVpZ2h0IjoxNi4wLCJCb3JkZXJTdHlsZSI6eyIkaWQiOiI0MzciLCJMaW5lQ29sb3IiOnsiJGlkIjoiNDM4IiwiJHR5cGUiOiJOTFJFLkNvbW1vbi5Eb20uU29saWRDb2xvckJydXNoLCBOTFJFLkNvbW1vbiIsIkNvbG9yIjp7IiRpZCI6IjQzOSIsIkEiOjI1NSwiUiI6MjU1LCJHIjowLCJCIjowfX0sIkxpbmVXZWlnaHQiOjAuMCwiTGluZVR5cGUiOjAsIlBhcmVudFN0eWxlIjpudWxsfSwiUGFyZW50U3R5bGUiOm51bGx9LCJUaXRsZVN0eWxlIjp7IiRpZCI6IjQ0MCIsIkZvbnRTZXR0aW5ncyI6eyIkaWQiOiI0NDEiLCJGb250U2l6ZSI6MTAsIkZvbnROYW1lIjoiQ2FsaWJyaSIsIklzQm9sZCI6dHJ1ZSwiSXNJdGFsaWMiOmZhbHNlLCJJc1VuZGVybGluZWQiOmZhbHNlLCJQYXJlbnRTdHlsZSI6bnVsbH0sIkF1dG9TaXplIjowLCJGb3JlZ3JvdW5kIjp7IiRpZCI6IjQ0MiIsIkNvbG9yIjp7IiRpZCI6IjQ0My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0NDQiLCJUb3AiOjAuMCwiTGVmdCI6MC4wLCJSaWdodCI6MC4wLCJCb3R0b20iOjAuMH0sIlBhZGRpbmciOnsiJGlkIjoiNDQ1IiwiVG9wIjowLjAsIkxlZnQiOjAuMCwiUmlnaHQiOjAuMCwiQm90dG9tIjowLjB9LCJCYWNrZ3JvdW5kIjp7IiRpZCI6IjQ0NiIsIkNvbG9yIjp7IiRpZCI6IjQ0NyIsIkEiOjAsIlIiOjI1NSwiRyI6MjU1LCJCIjoyNTV9fSwiSXNWaXNpYmxlIjp0cnVlLCJXaWR0aCI6MC4wLCJIZWlnaHQiOjAuMCwiQm9yZGVyU3R5bGUiOnsiJGlkIjoiNDQ4IiwiTGluZUNvbG9yIjpudWxsLCJMaW5lV2VpZ2h0IjowLjAsIkxpbmVUeXBlIjowLCJQYXJlbnRTdHlsZSI6bnVsbH0sIlBhcmVudFN0eWxlIjpudWxsfSwiRGF0ZVN0eWxlIjp7IiRpZCI6IjQ0OSIsIkZvbnRTZXR0aW5ncyI6eyIkaWQiOiI0NTAiLCJGb250U2l6ZSI6OSwiRm9udE5hbWUiOiJDYWxpYnJpIiwiSXNCb2xkIjpmYWxzZSwiSXNJdGFsaWMiOmZhbHNlLCJJc1VuZGVybGluZWQiOmZhbHNlLCJQYXJlbnRTdHlsZSI6bnVsbH0sIkF1dG9TaXplIjowLCJGb3JlZ3JvdW5kIjp7IiRpZCI6IjQ1MSIsIkNvbG9yIjp7IiRpZCI6IjQ1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UzIiwiVG9wIjowLjAsIkxlZnQiOjAuMCwiUmlnaHQiOjAuMCwiQm90dG9tIjowLjB9LCJQYWRkaW5nIjp7IiRpZCI6IjQ1NCIsIlRvcCI6MC4wLCJMZWZ0IjowLjAsIlJpZ2h0IjowLjAsIkJvdHRvbSI6MC4wfSwiQmFja2dyb3VuZCI6eyIkaWQiOiI0NTUiLCJDb2xvciI6eyIkcmVmIjoiNDE2In19LCJJc1Zpc2libGUiOnRydWUsIldpZHRoIjowLjAsIkhlaWdodCI6MC4wLCJCb3JkZXJTdHlsZSI6eyIkaWQiOiI0NTYiLCJMaW5lQ29sb3IiOm51bGwsIkxpbmVXZWlnaHQiOjAuMCwiTGluZVR5cGUiOjAsIlBhcmVudFN0eWxlIjpudWxsfSwiUGFyZW50U3R5bGUiOm51bGx9LCJEYXRlRm9ybWF0Ijp7IiRpZCI6IjQ1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Q1OCIsIkRhdGVQYXJ0SXNWaXNpYmxlIjpmYWxzZSwiVGltZVBhcnRJc1Zpc2libGUiOmZhbHNlfX0sIldlZWtOdW1iZXJpbmciOnsiJGlkIjoiNDU5IiwiRm9ybWF0IjowLCJJc1Zpc2libGUiOmZhbHNlLCJMYXN0S25vd25WaXNpYmlsaXR5U3RhdGUiOmZhbHNlfSwiSXNWaXNpYmxlIjp0cnVlLCJQYXJlbnRTdHlsZSI6bnVsbH0sIkluZGV4Ijo3LCJTbWFydER1cmF0aW9uQWN0aXZhdGVkIjpmYWxzZSwiRGF0ZUZvcm1hdCI6eyIkcmVmIjoiNDU3In0sIldlZWtOdW1iZXJpbmciOnsiJGlkIjoiNDYwIiwiRm9ybWF0IjowLCJJc1Zpc2libGUiOmZhbHNlLCJMYXN0S25vd25WaXNpYmlsaXR5U3RhdGUiOmZhbHNlfSwiSWQiOiJkMTNlZGIxZC0wYzliLTQ2ODMtYjUwOS05ZGRkN2U5MDI4MGEiLCJJbXBvcnRJZCI6bnVsbCwiVGl0bGUiOiJTdHJ1Y3R1cmFsIHJlcGFpciIsIk5vdGUiOm51bGwsIkh5cGVybGluayI6eyIkaWQiOiI0NjEiLCJBZGRyZXNzIjpudWxsLCJTdWJBZGRyZXNzIjpudWxsfSwiSXNDaGFuZ2VkIjpmYWxzZSwiSXNOZXciOmZhbHNlfX1dLCJfbWlsZXN0b25lcyI6W10sIklkIjoiMDAwMDAwMDAtMDAwMC0wMDAwLTAwMDAtMDAwMDAwMDAwMDAwIiwiSXNTaW5nbGVJdGVtUm93Ijp0cnVlfSx7IiRpZCI6IjQ2MiIsIl90YXNrcyI6W3siJGlkIjoiNDYzIiwiX2F0dGFjaGVkTWlsZXN0b25lcyI6W10sIlRhc2tEZWZpbml0aW9uIjp7IiRpZCI6IjQ2NCIsIkdyb3VwTmFtZSI6bnVsbCwiU3RhcnREYXRlIjoiMjAyMi0wMy0wMVQwMDowMDowMFoiLCJFbmREYXRlIjoiMjAyMi0wNC0zMFQyMzo1OTowMFoiLCJQZXJjZW50YWdlQ29tcGxldGUiOm51bGwsIlN0eWxlIjp7IiRpZCI6IjQ2NSIsIlNoYXBlIjowLCJTaGFwZVRoaWNrbmVzcyI6MSwiRHVyYXRpb25Gb3JtYXQiOjAsIkluY2x1ZGVOb25Xb3JraW5nRGF5c0luRHVyYXRpb24iOmZhbHNlLCJQZXJjZW50YWdlQ29tcGxldGVTdHlsZSI6eyIkaWQiOiI0NjYiLCJGb250U2V0dGluZ3MiOnsiJGlkIjoiNDY3IiwiRm9udFNpemUiOjksIkZvbnROYW1lIjoiQ2FsaWJyaSIsIklzQm9sZCI6ZmFsc2UsIklzSXRhbGljIjpmYWxzZSwiSXNVbmRlcmxpbmVkIjpmYWxzZSwiUGFyZW50U3R5bGUiOm51bGx9LCJBdXRvU2l6ZSI6MCwiRm9yZWdyb3VuZCI6eyIkaWQiOiI0NjgiLCJDb2xvciI6eyIkaWQiOiI0Njk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DcwIiwiVG9wIjowLjAsIkxlZnQiOjAuMCwiUmlnaHQiOjAuMCwiQm90dG9tIjowLjB9LCJQYWRkaW5nIjp7IiRpZCI6IjQ3MSIsIlRvcCI6MC4wLCJMZWZ0IjowLjAsIlJpZ2h0IjowLjAsIkJvdHRvbSI6MC4wfSwiQmFja2dyb3VuZCI6eyIkaWQiOiI0NzIiLCJDb2xvciI6eyIkaWQiOiI0NzMiLCJBIjo4OSwiUiI6MCwiRyI6MCwiQiI6MH19LCJJc1Zpc2libGUiOnRydWUsIldpZHRoIjowLjAsIkhlaWdodCI6MC4wLCJCb3JkZXJTdHlsZSI6eyIkaWQiOiI0NzQiLCJMaW5lQ29sb3IiOm51bGwsIkxpbmVXZWlnaHQiOjAuMCwiTGluZVR5cGUiOjAsIlBhcmVudFN0eWxlIjpudWxsfSwiUGFyZW50U3R5bGUiOm51bGx9LCJEdXJhdGlvblN0eWxlIjp7IiRpZCI6IjQ3NSIsIkZvbnRTZXR0aW5ncyI6eyIkaWQiOiI0NzYiLCJGb250U2l6ZSI6MTAsIkZvbnROYW1lIjoiQ2FsaWJyaSIsIklzQm9sZCI6ZmFsc2UsIklzSXRhbGljIjpmYWxzZSwiSXNVbmRlcmxpbmVkIjpmYWxzZSwiUGFyZW50U3R5bGUiOm51bGx9LCJBdXRvU2l6ZSI6MCwiRm9yZWdyb3VuZCI6eyIkaWQiOiI0NzciLCJDb2xvciI6eyIkaWQiOiI0Nz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NzkiLCJUb3AiOjAuMCwiTGVmdCI6MC4wLCJSaWdodCI6MC4wLCJCb3R0b20iOjAuMH0sIlBhZGRpbmciOnsiJGlkIjoiNDgwIiwiVG9wIjowLjAsIkxlZnQiOjAuMCwiUmlnaHQiOjAuMCwiQm90dG9tIjowLjB9LCJCYWNrZ3JvdW5kIjp7IiRpZCI6IjQ4MSIsIkNvbG9yIjp7IiRyZWYiOiI0NzMifX0sIklzVmlzaWJsZSI6dHJ1ZSwiV2lkdGgiOjAuMCwiSGVpZ2h0IjowLjAsIkJvcmRlclN0eWxlIjp7IiRpZCI6IjQ4MiIsIkxpbmVDb2xvciI6bnVsbCwiTGluZVdlaWdodCI6MC4wLCJMaW5lVHlwZSI6MCwiUGFyZW50U3R5bGUiOm51bGx9LCJQYXJlbnRTdHlsZSI6bnVsbH0sIkhvcml6b250YWxDb25uZWN0b3JTdHlsZSI6eyIkaWQiOiI0ODMiLCJMaW5lQ29sb3IiOnsiJGlkIjoiNDg0IiwiJHR5cGUiOiJOTFJFLkNvbW1vbi5Eb20uU29saWRDb2xvckJydXNoLCBOTFJFLkNvbW1vbiIsIkNvbG9yIjp7IiRpZCI6IjQ4NSIsIkEiOjI1NSwiUiI6MjA0LCJHIjoyMDQsIkIiOjIwNH19LCJMaW5lV2VpZ2h0IjowLjAsIkxpbmVUeXBlIjowLCJQYXJlbnRTdHlsZSI6bnVsbH0sIlZlcnRpY2FsQ29ubmVjdG9yU3R5bGUiOnsiJGlkIjoiNDg2IiwiTGluZUNvbG9yIjp7IiRpZCI6IjQ4NyIsIiR0eXBlIjoiTkxSRS5Db21tb24uRG9tLlNvbGlkQ29sb3JCcnVzaCwgTkxSRS5Db21tb24iLCJDb2xvciI6eyIkaWQiOiI0ODg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0ODkiLCJNYXJnaW4iOnsiJGlkIjoiNDkwIiwiVG9wIjowLjAsIkxlZnQiOjQuMCwiUmlnaHQiOjQuMCwiQm90dG9tIjowLjB9LCJQYWRkaW5nIjp7IiRpZCI6IjQ5MSIsIlRvcCI6MC4wLCJMZWZ0IjowLjAsIlJpZ2h0IjowLjAsIkJvdHRvbSI6MC4wfSwiQmFja2dyb3VuZCI6eyIkaWQiOiI0OTIiLCJDb2xvciI6eyIkaWQiOiI0OTMiLCJBIjoyNTUsIlIiOjAsIkciOjExNCwiQiI6MTg4fX0sIklzVmlzaWJsZSI6dHJ1ZSwiV2lkdGgiOjAuMCwiSGVpZ2h0IjoxNi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AsIkZvbnROYW1lIjoiQ2FsaWJyaSIsIklzQm9sZCI6dHJ1ZSwiSXNJdGFsaWMiOmZhbHNlLCJJc1VuZGVybGluZWQiOmZhbHNlLCJQYXJlbnRTdHlsZSI6bnVsbH0sIkF1dG9TaXplIjowLCJGb3JlZ3JvdW5kIjp7IiRpZCI6IjQ5OSIsIkNvbG9yIjp7IiRpZCI6IjUwM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1MDEiLCJUb3AiOjAuMCwiTGVmdCI6MC4wLCJSaWdodCI6MC4wLCJCb3R0b20iOjAuMH0sIlBhZGRpbmciOnsiJGlkIjoiNTAyIiwiVG9wIjowLjAsIkxlZnQiOjAuMCwiUmlnaHQiOjAuMCwiQm90dG9tIjowLjB9LCJCYWNrZ3JvdW5kIjp7IiRpZCI6IjUwMyIsIkNvbG9yIjp7IiRpZCI6IjUwNCIsIkEiOjAsIlIiOjI1NSwiRyI6MjU1LCJCIjoyNTV9fSwiSXNWaXNpYmxlIjp0cnVlLCJXaWR0aCI6MC4wLCJIZWlnaHQiOjAuMCwiQm9yZGVyU3R5bGUiOnsiJGlkIjoiNTA1IiwiTGluZUNvbG9yIjpudWxsLCJMaW5lV2VpZ2h0IjowLjAsIkxpbmVUeXBlIjowLCJQYXJlbnRTdHlsZSI6bnVsbH0sIlBhcmVudFN0eWxlIjpudWxsfSwiRGF0ZVN0eWxlIjp7IiRpZCI6IjUwNiIsIkZvbnRTZXR0aW5ncyI6eyIkaWQiOiI1MDciLCJGb250U2l6ZSI6OSwiRm9udE5hbWUiOiJDYWxpYnJpIiwiSXNCb2xkIjpmYWxzZSwiSXNJdGFsaWMiOmZhbHNlLCJJc1VuZGVybGluZWQiOmZhbHNlLCJQYXJlbnRTdHlsZSI6bnVsbH0sIkF1dG9TaXplIjowLCJGb3JlZ3JvdW5kIjp7IiRpZCI6IjUwOCIsIkNvbG9yIjp7IiRpZCI6IjUw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EwIiwiVG9wIjowLjAsIkxlZnQiOjAuMCwiUmlnaHQiOjAuMCwiQm90dG9tIjowLjB9LCJQYWRkaW5nIjp7IiRpZCI6IjUxMSIsIlRvcCI6MC4wLCJMZWZ0IjowLjAsIlJpZ2h0IjowLjAsIkJvdHRvbSI6MC4wfSwiQmFja2dyb3VuZCI6eyIkaWQiOiI1MTIiLCJDb2xvciI6eyIkcmVmIjoiNDczIn19LCJJc1Zpc2libGUiOnRydWUsIldpZHRoIjowLjAsIkhlaWdodCI6MC4wLCJCb3JkZXJTdHlsZSI6eyIkaWQiOiI1MTMiLCJMaW5lQ29sb3IiOm51bGwsIkxpbmVXZWlnaHQiOjAuMCwiTGluZVR5cGUiOjAsIlBhcmVudFN0eWxlIjpudWxsfSwiUGFyZW50U3R5bGUiOm51bGx9LCJEYXRlRm9ybWF0Ijp7IiRpZCI6IjUxN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UxNSIsIkRhdGVQYXJ0SXNWaXNpYmxlIjpmYWxzZSwiVGltZVBhcnRJc1Zpc2libGUiOmZhbHNlfX0sIldlZWtOdW1iZXJpbmciOnsiJGlkIjoiNTE2IiwiRm9ybWF0IjowLCJJc1Zpc2libGUiOmZhbHNlLCJMYXN0S25vd25WaXNpYmlsaXR5U3RhdGUiOmZhbHNlfSwiSXNWaXNpYmxlIjp0cnVlLCJQYXJlbnRTdHlsZSI6bnVsbH0sIkluZGV4Ijo4LCJTbWFydER1cmF0aW9uQWN0aXZhdGVkIjpmYWxzZSwiRGF0ZUZvcm1hdCI6eyIkcmVmIjoiNTE0In0sIldlZWtOdW1iZXJpbmciOnsiJGlkIjoiNTE3IiwiRm9ybWF0IjowLCJJc1Zpc2libGUiOmZhbHNlLCJMYXN0S25vd25WaXNpYmlsaXR5U3RhdGUiOmZhbHNlfSwiSWQiOiJlYTk2ZjFhNy1hNmUwLTQyNWItYWUzYS00Nzg2YTExODI5YjQiLCJJbXBvcnRJZCI6bnVsbCwiVGl0bGUiOiJJbnNwZWN0aW9uIiwiTm90ZSI6bnVsbCwiSHlwZXJsaW5rIjp7IiRpZCI6IjUxOCIsIkFkZHJlc3MiOm51bGwsIlN1YkFkZHJlc3MiOm51bGx9LCJJc0NoYW5nZWQiOmZhbHNlLCJJc05ldyI6ZmFsc2V9fV0sIl9taWxlc3RvbmVzIjpbXSwiSWQiOiIwMDAwMDAwMC0wMDAwLTAwMDAtMDAwMC0wMDAwMDAwMDAwMDAiLCJJc1NpbmdsZUl0ZW1Sb3ciOnRydWV9LHsiJGlkIjoiNTE5IiwiX3Rhc2tzIjpbeyIkaWQiOiI1MjAiLCJfYXR0YWNoZWRNaWxlc3RvbmVzIjpbXSwiVGFza0RlZmluaXRpb24iOnsiJGlkIjoiNTIxIiwiR3JvdXBOYW1lIjpudWxsLCJTdGFydERhdGUiOiIyMDIyLTA0LTAxVDAwOjAwOjAwWiIsIkVuZERhdGUiOiIyMDIyLTA0LTMwVDIzOjU5OjAwWiIsIlBlcmNlbnRhZ2VDb21wbGV0ZSI6bnVsbCwiU3R5bGUiOnsiJGlkIjoiNTIyIiwiU2hhcGUiOjAsIlNoYXBlVGhpY2tuZXNzIjoxLCJEdXJhdGlvbkZvcm1hdCI6MCwiSW5jbHVkZU5vbldvcmtpbmdEYXlzSW5EdXJhdGlvbiI6ZmFsc2UsIlBlcmNlbnRhZ2VDb21wbGV0ZVN0eWxlIjp7IiRpZCI6IjUyMyIsIkZvbnRTZXR0aW5ncyI6eyIkaWQiOiI1MjQiLCJGb250U2l6ZSI6OSwiRm9udE5hbWUiOiJDYWxpYnJpIiwiSXNCb2xkIjpmYWxzZSwiSXNJdGFsaWMiOmZhbHNlLCJJc1VuZGVybGluZWQiOmZhbHNlLCJQYXJlbnRTdHlsZSI6bnVsbH0sIkF1dG9TaXplIjowLCJGb3JlZ3JvdW5kIjp7IiRpZCI6IjUyNSIsIkNvbG9yIjp7IiRpZCI6IjUyNi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1MjciLCJUb3AiOjAuMCwiTGVmdCI6MC4wLCJSaWdodCI6MC4wLCJCb3R0b20iOjAuMH0sIlBhZGRpbmciOnsiJGlkIjoiNTI4IiwiVG9wIjowLjAsIkxlZnQiOjAuMCwiUmlnaHQiOjAuMCwiQm90dG9tIjowLjB9LCJCYWNrZ3JvdW5kIjp7IiRpZCI6IjUyOSIsIkNvbG9yIjp7IiRpZCI6IjUzMCIsIkEiOjg5LCJSIjowLCJHIjowLCJCIjowfX0sIklzVmlzaWJsZSI6dHJ1ZSwiV2lkdGgiOjAuMCwiSGVpZ2h0IjowLjAsIkJvcmRlclN0eWxlIjp7IiRpZCI6IjUzMSIsIkxpbmVDb2xvciI6bnVsbCwiTGluZVdlaWdodCI6MC4wLCJMaW5lVHlwZSI6MCwiUGFyZW50U3R5bGUiOm51bGx9LCJQYXJlbnRTdHlsZSI6bnVsbH0sIkR1cmF0aW9uU3R5bGUiOnsiJGlkIjoiNTMyIiwiRm9udFNldHRpbmdzIjp7IiRpZCI6IjUzMyIsIkZvbnRTaXplIjoxMCwiRm9udE5hbWUiOiJDYWxpYnJpIiwiSXNCb2xkIjpmYWxzZSwiSXNJdGFsaWMiOmZhbHNlLCJJc1VuZGVybGluZWQiOmZhbHNlLCJQYXJlbnRTdHlsZSI6bnVsbH0sIkF1dG9TaXplIjowLCJGb3JlZ3JvdW5kIjp7IiRpZCI6IjUzNCIsIkNvbG9yIjp7IiRpZCI6IjUz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zNiIsIlRvcCI6MC4wLCJMZWZ0IjowLjAsIlJpZ2h0IjowLjAsIkJvdHRvbSI6MC4wfSwiUGFkZGluZyI6eyIkaWQiOiI1MzciLCJUb3AiOjAuMCwiTGVmdCI6MC4wLCJSaWdodCI6MC4wLCJCb3R0b20iOjAuMH0sIkJhY2tncm91bmQiOnsiJGlkIjoiNTM4IiwiQ29sb3IiOnsiJHJlZiI6IjUzMCJ9fSwiSXNWaXNpYmxlIjp0cnVlLCJXaWR0aCI6MC4wLCJIZWlnaHQiOjAuMCwiQm9yZGVyU3R5bGUiOnsiJGlkIjoiNTM5IiwiTGluZUNvbG9yIjpudWxsLCJMaW5lV2VpZ2h0IjowLjAsIkxpbmVUeXBlIjowLCJQYXJlbnRTdHlsZSI6bnVsbH0sIlBhcmVudFN0eWxlIjpudWxsfSwiSG9yaXpvbnRhbENvbm5lY3RvclN0eWxlIjp7IiRpZCI6IjU0MCIsIkxpbmVDb2xvciI6eyIkaWQiOiI1NDEiLCIkdHlwZSI6Ik5MUkUuQ29tbW9uLkRvbS5Tb2xpZENvbG9yQnJ1c2gsIE5MUkUuQ29tbW9uIiwiQ29sb3IiOnsiJGlkIjoiNTQyIiwiQSI6MjU1LCJSIjoyMDQsIkciOjIwNCwiQiI6MjA0fX0sIkxpbmVXZWlnaHQiOjAuMCwiTGluZVR5cGUiOjAsIlBhcmVudFN0eWxlIjpudWxsfSwiVmVydGljYWxDb25uZWN0b3JTdHlsZSI6eyIkaWQiOiI1NDMiLCJMaW5lQ29sb3IiOnsiJGlkIjoiNTQ0IiwiJHR5cGUiOiJOTFJFLkNvbW1vbi5Eb20uU29saWRDb2xvckJydXNoLCBOTFJFLkNvbW1vbiIsIkNvbG9yIjp7IiRpZCI6IjU0N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U0NiIsIk1hcmdpbiI6eyIkaWQiOiI1NDciLCJUb3AiOjAuMCwiTGVmdCI6NC4wLCJSaWdodCI6NC4wLCJCb3R0b20iOjAuMH0sIlBhZGRpbmciOnsiJGlkIjoiNTQ4IiwiVG9wIjowLjAsIkxlZnQiOjAuMCwiUmlnaHQiOjAuMCwiQm90dG9tIjowLjB9LCJCYWNrZ3JvdW5kIjp7IiRpZCI6IjU0OSIsIkNvbG9yIjp7IiRpZCI6IjU1MCIsIkEiOjI1NSwiUiI6MCwiRyI6MTE0LCJCIjoxODh9fSwiSXNWaXNpYmxlIjp0cnVlLCJXaWR0aCI6MC4wLCJIZWlnaHQiOjE2LjAsIkJvcmRlclN0eWxlIjp7IiRpZCI6IjU1MSIsIkxpbmVDb2xvciI6eyIkaWQiOiI1NTIiLCIkdHlwZSI6Ik5MUkUuQ29tbW9uLkRvbS5Tb2xpZENvbG9yQnJ1c2gsIE5MUkUuQ29tbW9uIiwiQ29sb3IiOnsiJGlkIjoiNTUzIiwiQSI6MjU1LCJSIjoyNTUsIkciOjAsIkIiOjB9fSwiTGluZVdlaWdodCI6MC4wLCJMaW5lVHlwZSI6MCwiUGFyZW50U3R5bGUiOm51bGx9LCJQYXJlbnRTdHlsZSI6bnVsbH0sIlRpdGxlU3R5bGUiOnsiJGlkIjoiNTU0IiwiRm9udFNldHRpbmdzIjp7IiRpZCI6IjU1NSIsIkZvbnRTaXplIjoxMCwiRm9udE5hbWUiOiJDYWxpYnJpIiwiSXNCb2xkIjp0cnVlLCJJc0l0YWxpYyI6ZmFsc2UsIklzVW5kZXJsaW5lZCI6ZmFsc2UsIlBhcmVudFN0eWxlIjpudWxsfSwiQXV0b1NpemUiOjAsIkZvcmVncm91bmQiOnsiJGlkIjoiNTU2IiwiQ29sb3IiOnsiJGlkIjoiNTU3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U1OCIsIlRvcCI6MC4wLCJMZWZ0IjowLjAsIlJpZ2h0IjowLjAsIkJvdHRvbSI6MC4wfSwiUGFkZGluZyI6eyIkaWQiOiI1NTkiLCJUb3AiOjAuMCwiTGVmdCI6MC4wLCJSaWdodCI6MC4wLCJCb3R0b20iOjAuMH0sIkJhY2tncm91bmQiOnsiJGlkIjoiNTYwIiwiQ29sb3IiOnsiJGlkIjoiNTYxIiwiQSI6MCwiUiI6MjU1LCJHIjoyNTUsIkIiOjI1NX19LCJJc1Zpc2libGUiOnRydWUsIldpZHRoIjowLjAsIkhlaWdodCI6MC4wLCJCb3JkZXJTdHlsZSI6eyIkaWQiOiI1NjIiLCJMaW5lQ29sb3IiOm51bGwsIkxpbmVXZWlnaHQiOjAuMCwiTGluZVR5cGUiOjAsIlBhcmVudFN0eWxlIjpudWxsfSwiUGFyZW50U3R5bGUiOm51bGx9LCJEYXRlU3R5bGUiOnsiJGlkIjoiNTYzIiwiRm9udFNldHRpbmdzIjp7IiRpZCI6IjU2NCIsIkZvbnRTaXplIjo5LCJGb250TmFtZSI6IkNhbGlicmkiLCJJc0JvbGQiOmZhbHNlLCJJc0l0YWxpYyI6ZmFsc2UsIklzVW5kZXJsaW5lZCI6ZmFsc2UsIlBhcmVudFN0eWxlIjpudWxsfSwiQXV0b1NpemUiOjAsIkZvcmVncm91bmQiOnsiJGlkIjoiNTY1IiwiQ29sb3IiOnsiJGlkIjoiNTY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NjciLCJUb3AiOjAuMCwiTGVmdCI6MC4wLCJSaWdodCI6MC4wLCJCb3R0b20iOjAuMH0sIlBhZGRpbmciOnsiJGlkIjoiNTY4IiwiVG9wIjowLjAsIkxlZnQiOjAuMCwiUmlnaHQiOjAuMCwiQm90dG9tIjowLjB9LCJCYWNrZ3JvdW5kIjp7IiRpZCI6IjU2OSIsIkNvbG9yIjp7IiRyZWYiOiI1MzAifX0sIklzVmlzaWJsZSI6dHJ1ZSwiV2lkdGgiOjAuMCwiSGVpZ2h0IjowLjAsIkJvcmRlclN0eWxlIjp7IiRpZCI6IjU3MCIsIkxpbmVDb2xvciI6bnVsbCwiTGluZVdlaWdodCI6MC4wLCJMaW5lVHlwZSI6MCwiUGFyZW50U3R5bGUiOm51bGx9LCJQYXJlbnRTdHlsZSI6bnVsbH0sIkRhdGVGb3JtYXQiOnsiJGlkIjoiNTc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TcyIiwiRGF0ZVBhcnRJc1Zpc2libGUiOmZhbHNlLCJUaW1lUGFydElzVmlzaWJsZSI6ZmFsc2V9fSwiV2Vla051bWJlcmluZyI6eyIkaWQiOiI1NzMiLCJGb3JtYXQiOjAsIklzVmlzaWJsZSI6ZmFsc2UsIkxhc3RLbm93blZpc2liaWxpdHlTdGF0ZSI6ZmFsc2V9LCJJc1Zpc2libGUiOnRydWUsIlBhcmVudFN0eWxlIjpudWxsfSwiSW5kZXgiOjksIlNtYXJ0RHVyYXRpb25BY3RpdmF0ZWQiOmZhbHNlLCJEYXRlRm9ybWF0Ijp7IiRyZWYiOiI1NzEifSwiV2Vla051bWJlcmluZyI6eyIkaWQiOiI1NzQiLCJGb3JtYXQiOjAsIklzVmlzaWJsZSI6ZmFsc2UsIkxhc3RLbm93blZpc2liaWxpdHlTdGF0ZSI6ZmFsc2V9LCJJZCI6IjU3ZDY2Yzg4LTBjMzQtNGZmNS1hOTMzLWZjNDFiNTU3MzAxMiIsIkltcG9ydElkIjpudWxsLCJUaXRsZSI6IkRyeXdhbGwiLCJOb3RlIjpudWxsLCJIeXBlcmxpbmsiOnsiJGlkIjoiNTc1IiwiQWRkcmVzcyI6bnVsbCwiU3ViQWRkcmVzcyI6bnVsbH0sIklzQ2hhbmdlZCI6ZmFsc2UsIklzTmV3IjpmYWxzZX19XSwiX21pbGVzdG9uZXMiOltdLCJJZCI6IjAwMDAwMDAwLTAwMDAtMDAwMC0wMDAwLTAwMDAwMDAwMDAwMCIsIklzU2luZ2xlSXRlbVJvdyI6dHJ1ZX0seyIkaWQiOiI1NzYiLCJfdGFza3MiOlt7IiRpZCI6IjU3NyIsIl9hdHRhY2hlZE1pbGVzdG9uZXMiOltdLCJUYXNrRGVmaW5pdGlvbiI6eyIkaWQiOiI1NzgiLCJHcm91cE5hbWUiOm51bGwsIlN0YXJ0RGF0ZSI6IjIwMjItMDQtMDFUMDA6MDA6MDBaIiwiRW5kRGF0ZSI6IjIwMjItMDUtMzFUMjM6NTk6MDBaIiwiUGVyY2VudGFnZUNvbXBsZXRlIjpudWxsLCJTdHlsZSI6eyIkaWQiOiI1NzkiLCJTaGFwZSI6MCwiU2hhcGVUaGlja25lc3MiOjEsIkR1cmF0aW9uRm9ybWF0IjowLCJJbmNsdWRlTm9uV29ya2luZ0RheXNJbkR1cmF0aW9uIjpmYWxzZSwiUGVyY2VudGFnZUNvbXBsZXRlU3R5bGUiOnsiJGlkIjoiNTgwIiwiRm9udFNldHRpbmdzIjp7IiRpZCI6IjU4MSIsIkZvbnRTaXplIjo5LCJGb250TmFtZSI6IkNhbGlicmkiLCJJc0JvbGQiOmZhbHNlLCJJc0l0YWxpYyI6ZmFsc2UsIklzVW5kZXJsaW5lZCI6ZmFsc2UsIlBhcmVudFN0eWxlIjpudWxsfSwiQXV0b1NpemUiOjAsIkZvcmVncm91bmQiOnsiJGlkIjoiNTgyIiwiQ29sb3IiOnsiJGlkIjoiNTgz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U4NCIsIlRvcCI6MC4wLCJMZWZ0IjowLjAsIlJpZ2h0IjowLjAsIkJvdHRvbSI6MC4wfSwiUGFkZGluZyI6eyIkaWQiOiI1ODUiLCJUb3AiOjAuMCwiTGVmdCI6MC4wLCJSaWdodCI6MC4wLCJCb3R0b20iOjAuMH0sIkJhY2tncm91bmQiOnsiJGlkIjoiNTg2IiwiQ29sb3IiOnsiJGlkIjoiNTg3IiwiQSI6ODksIlIiOjAsIkciOjAsIkIiOjB9fSwiSXNWaXNpYmxlIjp0cnVlLCJXaWR0aCI6MC4wLCJIZWlnaHQiOjAuMCwiQm9yZGVyU3R5bGUiOnsiJGlkIjoiNTg4IiwiTGluZUNvbG9yIjpudWxsLCJMaW5lV2VpZ2h0IjowLjAsIkxpbmVUeXBlIjowLCJQYXJlbnRTdHlsZSI6bnVsbH0sIlBhcmVudFN0eWxlIjpudWxsfSwiRHVyYXRpb25TdHlsZSI6eyIkaWQiOiI1ODkiLCJGb250U2V0dGluZ3MiOnsiJGlkIjoiNTkwIiwiRm9udFNpemUiOjEwLCJGb250TmFtZSI6IkNhbGlicmkiLCJJc0JvbGQiOmZhbHNlLCJJc0l0YWxpYyI6ZmFsc2UsIklzVW5kZXJsaW5lZCI6ZmFsc2UsIlBhcmVudFN0eWxlIjpudWxsfSwiQXV0b1NpemUiOjAsIkZvcmVncm91bmQiOnsiJGlkIjoiNTkxIiwiQ29sb3IiOnsiJGlkIjoiNTk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TkzIiwiVG9wIjowLjAsIkxlZnQiOjAuMCwiUmlnaHQiOjAuMCwiQm90dG9tIjowLjB9LCJQYWRkaW5nIjp7IiRpZCI6IjU5NCIsIlRvcCI6MC4wLCJMZWZ0IjowLjAsIlJpZ2h0IjowLjAsIkJvdHRvbSI6MC4wfSwiQmFja2dyb3VuZCI6eyIkaWQiOiI1OTUiLCJDb2xvciI6eyIkcmVmIjoiNTg3In19LCJJc1Zpc2libGUiOnRydWUsIldpZHRoIjowLjAsIkhlaWdodCI6MC4wLCJCb3JkZXJTdHlsZSI6eyIkaWQiOiI1OTYiLCJMaW5lQ29sb3IiOm51bGwsIkxpbmVXZWlnaHQiOjAuMCwiTGluZVR5cGUiOjAsIlBhcmVudFN0eWxlIjpudWxsfSwiUGFyZW50U3R5bGUiOm51bGx9LCJIb3Jpem9udGFsQ29ubmVjdG9yU3R5bGUiOnsiJGlkIjoiNTk3IiwiTGluZUNvbG9yIjp7IiRpZCI6IjU5OCIsIiR0eXBlIjoiTkxSRS5Db21tb24uRG9tLlNvbGlkQ29sb3JCcnVzaCwgTkxSRS5Db21tb24iLCJDb2xvciI6eyIkaWQiOiI1OTkiLCJBIjoyNTUsIlIiOjIwNCwiRyI6MjA0LCJCIjoyMDR9fSwiTGluZVdlaWdodCI6MC4wLCJMaW5lVHlwZSI6MCwiUGFyZW50U3R5bGUiOm51bGx9LCJWZXJ0aWNhbENvbm5lY3RvclN0eWxlIjp7IiRpZCI6IjYwMCIsIkxpbmVDb2xvciI6eyIkaWQiOiI2MDEiLCIkdHlwZSI6Ik5MUkUuQ29tbW9uLkRvbS5Tb2xpZENvbG9yQnJ1c2gsIE5MUkUuQ29tbW9uIiwiQ29sb3IiOnsiJGlkIjoiNjAy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NjAzIiwiTWFyZ2luIjp7IiRpZCI6IjYwNCIsIlRvcCI6MC4wLCJMZWZ0Ijo0LjAsIlJpZ2h0Ijo0LjAsIkJvdHRvbSI6MC4wfSwiUGFkZGluZyI6eyIkaWQiOiI2MDUiLCJUb3AiOjAuMCwiTGVmdCI6MC4wLCJSaWdodCI6MC4wLCJCb3R0b20iOjAuMH0sIkJhY2tncm91bmQiOnsiJGlkIjoiNjA2IiwiQ29sb3IiOnsiJGlkIjoiNjA3IiwiQSI6MjU1LCJSIjowLCJHIjoxMTQsIkIiOjE4OH19LCJJc1Zpc2libGUiOnRydWUsIldpZHRoIjowLjAsIkhlaWdodCI6MTYuMCwiQm9yZGVyU3R5bGUiOnsiJGlkIjoiNjA4IiwiTGluZUNvbG9yIjp7IiRpZCI6IjYwOSIsIiR0eXBlIjoiTkxSRS5Db21tb24uRG9tLlNvbGlkQ29sb3JCcnVzaCwgTkxSRS5Db21tb24iLCJDb2xvciI6eyIkaWQiOiI2MTAiLCJBIjoyNTUsIlIiOjI1NSwiRyI6MCwiQiI6MH19LCJMaW5lV2VpZ2h0IjowLjAsIkxpbmVUeXBlIjowLCJQYXJlbnRTdHlsZSI6bnVsbH0sIlBhcmVudFN0eWxlIjpudWxsfSwiVGl0bGVTdHlsZSI6eyIkaWQiOiI2MTEiLCJGb250U2V0dGluZ3MiOnsiJGlkIjoiNjEyIiwiRm9udFNpemUiOjEwLCJGb250TmFtZSI6IkNhbGlicmkiLCJJc0JvbGQiOnRydWUsIklzSXRhbGljIjpmYWxzZSwiSXNVbmRlcmxpbmVkIjpmYWxzZSwiUGFyZW50U3R5bGUiOm51bGx9LCJBdXRvU2l6ZSI6MCwiRm9yZWdyb3VuZCI6eyIkaWQiOiI2MTMiLCJDb2xvciI6eyIkaWQiOiI2MTQ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jE1IiwiVG9wIjowLjAsIkxlZnQiOjAuMCwiUmlnaHQiOjAuMCwiQm90dG9tIjowLjB9LCJQYWRkaW5nIjp7IiRpZCI6IjYxNiIsIlRvcCI6MC4wLCJMZWZ0IjowLjAsIlJpZ2h0IjowLjAsIkJvdHRvbSI6MC4wfSwiQmFja2dyb3VuZCI6eyIkaWQiOiI2MTciLCJDb2xvciI6eyIkaWQiOiI2MTgiLCJBIjowLCJSIjoyNTUsIkciOjI1NSwiQiI6MjU1fX0sIklzVmlzaWJsZSI6dHJ1ZSwiV2lkdGgiOjAuMCwiSGVpZ2h0IjowLjAsIkJvcmRlclN0eWxlIjp7IiRpZCI6IjYxOSIsIkxpbmVDb2xvciI6bnVsbCwiTGluZVdlaWdodCI6MC4wLCJMaW5lVHlwZSI6MCwiUGFyZW50U3R5bGUiOm51bGx9LCJQYXJlbnRTdHlsZSI6bnVsbH0sIkRhdGVTdHlsZSI6eyIkaWQiOiI2MjAiLCJGb250U2V0dGluZ3MiOnsiJGlkIjoiNjIxIiwiRm9udFNpemUiOjksIkZvbnROYW1lIjoiQ2FsaWJyaSIsIklzQm9sZCI6ZmFsc2UsIklzSXRhbGljIjpmYWxzZSwiSXNVbmRlcmxpbmVkIjpmYWxzZSwiUGFyZW50U3R5bGUiOm51bGx9LCJBdXRvU2l6ZSI6MCwiRm9yZWdyb3VuZCI6eyIkaWQiOiI2MjIiLCJDb2xvciI6eyIkaWQiOiI2Mj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HJlZiI6IjU4NyJ9fSwiSXNWaXNpYmxlIjp0cnVlLCJXaWR0aCI6MC4wLCJIZWlnaHQiOjAuMCwiQm9yZGVyU3R5bGUiOnsiJGlkIjoiNjI3IiwiTGluZUNvbG9yIjpudWxsLCJMaW5lV2VpZ2h0IjowLjAsIkxpbmVUeXBlIjowLCJQYXJlbnRTdHlsZSI6bnVsbH0sIlBhcmVudFN0eWxlIjpudWxsfSwiRGF0ZUZvcm1hdCI6eyIkaWQiOiI2Mjg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2MjkiLCJEYXRlUGFydElzVmlzaWJsZSI6ZmFsc2UsIlRpbWVQYXJ0SXNWaXNpYmxlIjpmYWxzZX19LCJXZWVrTnVtYmVyaW5nIjp7IiRpZCI6IjYzMCIsIkZvcm1hdCI6MCwiSXNWaXNpYmxlIjpmYWxzZSwiTGFzdEtub3duVmlzaWJpbGl0eVN0YXRlIjpmYWxzZX0sIklzVmlzaWJsZSI6dHJ1ZSwiUGFyZW50U3R5bGUiOm51bGx9LCJJbmRleCI6MTAsIlNtYXJ0RHVyYXRpb25BY3RpdmF0ZWQiOmZhbHNlLCJEYXRlRm9ybWF0Ijp7IiRyZWYiOiI2MjgifSwiV2Vla051bWJlcmluZyI6eyIkaWQiOiI2MzEiLCJGb3JtYXQiOjAsIklzVmlzaWJsZSI6ZmFsc2UsIkxhc3RLbm93blZpc2liaWxpdHlTdGF0ZSI6ZmFsc2V9LCJJZCI6IjIyMDYwMjZlLTU4OWEtNGU4OS04ZTgzLTI1ZWI4MTZmZjc2MCIsIkltcG9ydElkIjpudWxsLCJUaXRsZSI6IlBhaW50aW5nIiwiTm90ZSI6bnVsbCwiSHlwZXJsaW5rIjp7IiRpZCI6IjYzMiIsIkFkZHJlc3MiOm51bGwsIlN1YkFkZHJlc3MiOm51bGx9LCJJc0NoYW5nZWQiOmZhbHNlLCJJc05ldyI6ZmFsc2V9fV0sIl9taWxlc3RvbmVzIjpbXSwiSWQiOiIwMDAwMDAwMC0wMDAwLTAwMDAtMDAwMC0wMDAwMDAwMDAwMDAiLCJJc1NpbmdsZUl0ZW1Sb3ciOnRydWV9LHsiJGlkIjoiNjMzIiwiX3Rhc2tzIjpbeyIkaWQiOiI2MzQiLCJfYXR0YWNoZWRNaWxlc3RvbmVzIjpbXSwiVGFza0RlZmluaXRpb24iOnsiJGlkIjoiNjM1IiwiR3JvdXBOYW1lIjpudWxsLCJTdGFydERhdGUiOiIyMDIyLTA1LTAxVDAwOjAwOjAwWiIsIkVuZERhdGUiOiIyMDIyLTA1LTMxVDIzOjU5OjAwWiIsIlBlcmNlbnRhZ2VDb21wbGV0ZSI6bnVsbCwiU3R5bGUiOnsiJGlkIjoiNjM2IiwiU2hhcGUiOjAsIlNoYXBlVGhpY2tuZXNzIjoxLCJEdXJhdGlvbkZvcm1hdCI6MCwiSW5jbHVkZU5vbldvcmtpbmdEYXlzSW5EdXJhdGlvbiI6ZmFsc2UsIlBlcmNlbnRhZ2VDb21wbGV0ZVN0eWxlIjp7IiRpZCI6IjYzNyIsIkZvbnRTZXR0aW5ncyI6eyIkaWQiOiI2MzgiLCJGb250U2l6ZSI6OSwiRm9udE5hbWUiOiJDYWxpYnJpIiwiSXNCb2xkIjpmYWxzZSwiSXNJdGFsaWMiOmZhbHNlLCJJc1VuZGVybGluZWQiOmZhbHNlLCJQYXJlbnRTdHlsZSI6bnVsbH0sIkF1dG9TaXplIjowLCJGb3JlZ3JvdW5kIjp7IiRpZCI6IjYzOSIsIkNvbG9yIjp7IiRpZCI6IjY0M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2NDEiLCJUb3AiOjAuMCwiTGVmdCI6MC4wLCJSaWdodCI6MC4wLCJCb3R0b20iOjAuMH0sIlBhZGRpbmciOnsiJGlkIjoiNjQyIiwiVG9wIjowLjAsIkxlZnQiOjAuMCwiUmlnaHQiOjAuMCwiQm90dG9tIjowLjB9LCJCYWNrZ3JvdW5kIjp7IiRpZCI6IjY0MyIsIkNvbG9yIjp7IiRpZCI6IjY0NCIsIkEiOjg5LCJSIjowLCJHIjowLCJCIjowfX0sIklzVmlzaWJsZSI6dHJ1ZSwiV2lkdGgiOjAuMCwiSGVpZ2h0IjowLjAsIkJvcmRlclN0eWxlIjp7IiRpZCI6IjY0NSIsIkxpbmVDb2xvciI6bnVsbCwiTGluZVdlaWdodCI6MC4wLCJMaW5lVHlwZSI6MCwiUGFyZW50U3R5bGUiOm51bGx9LCJQYXJlbnRTdHlsZSI6bnVsbH0sIkR1cmF0aW9uU3R5bGUiOnsiJGlkIjoiNjQ2IiwiRm9udFNldHRpbmdzIjp7IiRpZCI6IjY0NyIsIkZvbnRTaXplIjoxMCwiRm9udE5hbWUiOiJDYWxpYnJpIiwiSXNCb2xkIjpmYWxzZSwiSXNJdGFsaWMiOmZhbHNlLCJJc1VuZGVybGluZWQiOmZhbHNlLCJQYXJlbnRTdHlsZSI6bnVsbH0sIkF1dG9TaXplIjowLCJGb3JlZ3JvdW5kIjp7IiRpZCI6IjY0OCIsIkNvbG9yIjp7IiRpZCI6IjY0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Y1MCIsIlRvcCI6MC4wLCJMZWZ0IjowLjAsIlJpZ2h0IjowLjAsIkJvdHRvbSI6MC4wfSwiUGFkZGluZyI6eyIkaWQiOiI2NTEiLCJUb3AiOjAuMCwiTGVmdCI6MC4wLCJSaWdodCI6MC4wLCJCb3R0b20iOjAuMH0sIkJhY2tncm91bmQiOnsiJGlkIjoiNjUyIiwiQ29sb3IiOnsiJHJlZiI6IjY0NCJ9fSwiSXNWaXNpYmxlIjp0cnVlLCJXaWR0aCI6MC4wLCJIZWlnaHQiOjAuMCwiQm9yZGVyU3R5bGUiOnsiJGlkIjoiNjUzIiwiTGluZUNvbG9yIjpudWxsLCJMaW5lV2VpZ2h0IjowLjAsIkxpbmVUeXBlIjowLCJQYXJlbnRTdHlsZSI6bnVsbH0sIlBhcmVudFN0eWxlIjpudWxsfSwiSG9yaXpvbnRhbENvbm5lY3RvclN0eWxlIjp7IiRpZCI6IjY1NCIsIkxpbmVDb2xvciI6eyIkaWQiOiI2NTUiLCIkdHlwZSI6Ik5MUkUuQ29tbW9uLkRvbS5Tb2xpZENvbG9yQnJ1c2gsIE5MUkUuQ29tbW9uIiwiQ29sb3IiOnsiJGlkIjoiNjU2IiwiQSI6MjU1LCJSIjoyMDQsIkciOjIwNCwiQiI6MjA0fX0sIkxpbmVXZWlnaHQiOjAuMCwiTGluZVR5cGUiOjAsIlBhcmVudFN0eWxlIjpudWxsfSwiVmVydGljYWxDb25uZWN0b3JTdHlsZSI6eyIkaWQiOiI2NTciLCJMaW5lQ29sb3IiOnsiJGlkIjoiNjU4IiwiJHR5cGUiOiJOTFJFLkNvbW1vbi5Eb20uU29saWRDb2xvckJydXNoLCBOTFJFLkNvbW1vbiIsIkNvbG9yIjp7IiRpZCI6IjY1O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Y2MCIsIk1hcmdpbiI6eyIkaWQiOiI2NjEiLCJUb3AiOjAuMCwiTGVmdCI6NC4wLCJSaWdodCI6NC4wLCJCb3R0b20iOjAuMH0sIlBhZGRpbmciOnsiJGlkIjoiNjYyIiwiVG9wIjowLjAsIkxlZnQiOjAuMCwiUmlnaHQiOjAuMCwiQm90dG9tIjowLjB9LCJCYWNrZ3JvdW5kIjp7IiRpZCI6IjY2MyIsIkNvbG9yIjp7IiRpZCI6IjY2NCIsIkEiOjI1NSwiUiI6MCwiRyI6MTE0LCJCIjoxODh9fSwiSXNWaXNpYmxlIjp0cnVlLCJXaWR0aCI6MC4wLCJIZWlnaHQiOjE2LjAsIkJvcmRlclN0eWxlIjp7IiRpZCI6IjY2NSIsIkxpbmVDb2xvciI6eyIkaWQiOiI2NjYiLCIkdHlwZSI6Ik5MUkUuQ29tbW9uLkRvbS5Tb2xpZENvbG9yQnJ1c2gsIE5MUkUuQ29tbW9uIiwiQ29sb3IiOnsiJGlkIjoiNjY3IiwiQSI6MjU1LCJSIjoyNTUsIkciOjAsIkIiOjB9fSwiTGluZVdlaWdodCI6MC4wLCJMaW5lVHlwZSI6MCwiUGFyZW50U3R5bGUiOm51bGx9LCJQYXJlbnRTdHlsZSI6bnVsbH0sIlRpdGxlU3R5bGUiOnsiJGlkIjoiNjY4IiwiRm9udFNldHRpbmdzIjp7IiRpZCI6IjY2OSIsIkZvbnRTaXplIjoxMCwiRm9udE5hbWUiOiJDYWxpYnJpIiwiSXNCb2xkIjp0cnVlLCJJc0l0YWxpYyI6ZmFsc2UsIklzVW5kZXJsaW5lZCI6ZmFsc2UsIlBhcmVudFN0eWxlIjpudWxsfSwiQXV0b1NpemUiOjAsIkZvcmVncm91bmQiOnsiJGlkIjoiNjcwIiwiQ29sb3IiOnsiJGlkIjoiNjcx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Y3MiIsIlRvcCI6MC4wLCJMZWZ0IjowLjAsIlJpZ2h0IjowLjAsIkJvdHRvbSI6MC4wfSwiUGFkZGluZyI6eyIkaWQiOiI2NzMiLCJUb3AiOjAuMCwiTGVmdCI6MC4wLCJSaWdodCI6MC4wLCJCb3R0b20iOjAuMH0sIkJhY2tncm91bmQiOnsiJGlkIjoiNjc0IiwiQ29sb3IiOnsiJGlkIjoiNjc1IiwiQSI6MCwiUiI6MjU1LCJHIjoyNTUsIkIiOjI1NX19LCJJc1Zpc2libGUiOnRydWUsIldpZHRoIjowLjAsIkhlaWdodCI6MC4wLCJCb3JkZXJTdHlsZSI6eyIkaWQiOiI2NzYiLCJMaW5lQ29sb3IiOm51bGwsIkxpbmVXZWlnaHQiOjAuMCwiTGluZVR5cGUiOjAsIlBhcmVudFN0eWxlIjpudWxsfSwiUGFyZW50U3R5bGUiOm51bGx9LCJEYXRlU3R5bGUiOnsiJGlkIjoiNjc3IiwiRm9udFNldHRpbmdzIjp7IiRpZCI6IjY3OCIsIkZvbnRTaXplIjo5LCJGb250TmFtZSI6IkNhbGlicmkiLCJJc0JvbGQiOmZhbHNlLCJJc0l0YWxpYyI6ZmFsc2UsIklzVW5kZXJsaW5lZCI6ZmFsc2UsIlBhcmVudFN0eWxlIjpudWxsfSwiQXV0b1NpemUiOjAsIkZvcmVncm91bmQiOnsiJGlkIjoiNjc5IiwiQ29sb3IiOnsiJGlkIjoiNjg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ODEiLCJUb3AiOjAuMCwiTGVmdCI6MC4wLCJSaWdodCI6MC4wLCJCb3R0b20iOjAuMH0sIlBhZGRpbmciOnsiJGlkIjoiNjgyIiwiVG9wIjowLjAsIkxlZnQiOjAuMCwiUmlnaHQiOjAuMCwiQm90dG9tIjowLjB9LCJCYWNrZ3JvdW5kIjp7IiRpZCI6IjY4MyIsIkNvbG9yIjp7IiRyZWYiOiI2NDQifX0sIklzVmlzaWJsZSI6dHJ1ZSwiV2lkdGgiOjAuMCwiSGVpZ2h0IjowLjAsIkJvcmRlclN0eWxlIjp7IiRpZCI6IjY4NCIsIkxpbmVDb2xvciI6bnVsbCwiTGluZVdlaWdodCI6MC4wLCJMaW5lVHlwZSI6MCwiUGFyZW50U3R5bGUiOm51bGx9LCJQYXJlbnRTdHlsZSI6bnVsbH0sIkRhdGVGb3JtYXQiOnsiJGlkIjoiNjg1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jg2IiwiRGF0ZVBhcnRJc1Zpc2libGUiOmZhbHNlLCJUaW1lUGFydElzVmlzaWJsZSI6ZmFsc2V9fSwiV2Vla051bWJlcmluZyI6eyIkaWQiOiI2ODciLCJGb3JtYXQiOjAsIklzVmlzaWJsZSI6ZmFsc2UsIkxhc3RLbm93blZpc2liaWxpdHlTdGF0ZSI6ZmFsc2V9LCJJc1Zpc2libGUiOnRydWUsIlBhcmVudFN0eWxlIjpudWxsfSwiSW5kZXgiOjExLCJTbWFydER1cmF0aW9uQWN0aXZhdGVkIjpmYWxzZSwiRGF0ZUZvcm1hdCI6eyIkcmVmIjoiNjg1In0sIldlZWtOdW1iZXJpbmciOnsiJGlkIjoiNjg4IiwiRm9ybWF0IjowLCJJc1Zpc2libGUiOmZhbHNlLCJMYXN0S25vd25WaXNpYmlsaXR5U3RhdGUiOmZhbHNlfSwiSWQiOiJmNzI2NjU4MS0wYmJkLTQ4NGMtYjJmMS0yODQ4ODcwZTQ1MDgiLCJJbXBvcnRJZCI6bnVsbCwiVGl0bGUiOiJUcmltIiwiTm90ZSI6bnVsbCwiSHlwZXJsaW5rIjp7IiRpZCI6IjY4OSIsIkFkZHJlc3MiOm51bGwsIlN1YkFkZHJlc3MiOm51bGx9LCJJc0NoYW5nZWQiOmZhbHNlLCJJc05ldyI6ZmFsc2V9fV0sIl9taWxlc3RvbmVzIjpbXSwiSWQiOiIwMDAwMDAwMC0wMDAwLTAwMDAtMDAwMC0wMDAwMDAwMDAwMDAiLCJJc1NpbmdsZUl0ZW1Sb3ciOnRydWV9LHsiJGlkIjoiNjkwIiwiX3Rhc2tzIjpbeyIkaWQiOiI2OTEiLCJfYXR0YWNoZWRNaWxlc3RvbmVzIjpbXSwiVGFza0RlZmluaXRpb24iOnsiJGlkIjoiNjkyIiwiR3JvdXBOYW1lIjpudWxsLCJTdGFydERhdGUiOiIyMDIyLTA1LTAxVDAwOjAwOjAwWiIsIkVuZERhdGUiOiIyMDIyLTA1LTMxVDIzOjU5OjAwWiIsIlBlcmNlbnRhZ2VDb21wbGV0ZSI6bnVsbCwiU3R5bGUiOnsiJGlkIjoiNjkzIiwiU2hhcGUiOjAsIlNoYXBlVGhpY2tuZXNzIjoxLCJEdXJhdGlvbkZvcm1hdCI6MCwiSW5jbHVkZU5vbldvcmtpbmdEYXlzSW5EdXJhdGlvbiI6ZmFsc2UsIlBlcmNlbnRhZ2VDb21wbGV0ZVN0eWxlIjp7IiRpZCI6IjY5NCIsIkZvbnRTZXR0aW5ncyI6eyIkaWQiOiI2OTUiLCJGb250U2l6ZSI6OSwiRm9udE5hbWUiOiJDYWxpYnJpIiwiSXNCb2xkIjpmYWxzZSwiSXNJdGFsaWMiOmZhbHNlLCJJc1VuZGVybGluZWQiOmZhbHNlLCJQYXJlbnRTdHlsZSI6bnVsbH0sIkF1dG9TaXplIjowLCJGb3JlZ3JvdW5kIjp7IiRpZCI6IjY5NiIsIkNvbG9yIjp7IiRpZCI6IjY5N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2OTgiLCJUb3AiOjAuMCwiTGVmdCI6MC4wLCJSaWdodCI6MC4wLCJCb3R0b20iOjAuMH0sIlBhZGRpbmciOnsiJGlkIjoiNjk5IiwiVG9wIjowLjAsIkxlZnQiOjAuMCwiUmlnaHQiOjAuMCwiQm90dG9tIjowLjB9LCJCYWNrZ3JvdW5kIjp7IiRpZCI6IjcwMCIsIkNvbG9yIjp7IiRpZCI6IjcwMSIsIkEiOjg5LCJSIjowLCJHIjowLCJCIjowfX0sIklzVmlzaWJsZSI6dHJ1ZSwiV2lkdGgiOjAuMCwiSGVpZ2h0IjowLjAsIkJvcmRlclN0eWxlIjp7IiRpZCI6IjcwMiIsIkxpbmVDb2xvciI6bnVsbCwiTGluZVdlaWdodCI6MC4wLCJMaW5lVHlwZSI6MCwiUGFyZW50U3R5bGUiOm51bGx9LCJQYXJlbnRTdHlsZSI6bnVsbH0sIkR1cmF0aW9uU3R5bGUiOnsiJGlkIjoiNzAzIiwiRm9udFNldHRpbmdzIjp7IiRpZCI6IjcwNCIsIkZvbnRTaXplIjoxMCwiRm9udE5hbWUiOiJDYWxpYnJpIiwiSXNCb2xkIjpmYWxzZSwiSXNJdGFsaWMiOmZhbHNlLCJJc1VuZGVybGluZWQiOmZhbHNlLCJQYXJlbnRTdHlsZSI6bnVsbH0sIkF1dG9TaXplIjowLCJGb3JlZ3JvdW5kIjp7IiRpZCI6IjcwNSIsIkNvbG9yIjp7IiRpZCI6Ijcw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cwNyIsIlRvcCI6MC4wLCJMZWZ0IjowLjAsIlJpZ2h0IjowLjAsIkJvdHRvbSI6MC4wfSwiUGFkZGluZyI6eyIkaWQiOiI3MDgiLCJUb3AiOjAuMCwiTGVmdCI6MC4wLCJSaWdodCI6MC4wLCJCb3R0b20iOjAuMH0sIkJhY2tncm91bmQiOnsiJGlkIjoiNzA5IiwiQ29sb3IiOnsiJHJlZiI6IjcwMSJ9fSwiSXNWaXNpYmxlIjp0cnVlLCJXaWR0aCI6MC4wLCJIZWlnaHQiOjAuMCwiQm9yZGVyU3R5bGUiOnsiJGlkIjoiNzEwIiwiTGluZUNvbG9yIjpudWxsLCJMaW5lV2VpZ2h0IjowLjAsIkxpbmVUeXBlIjowLCJQYXJlbnRTdHlsZSI6bnVsbH0sIlBhcmVudFN0eWxlIjpudWxsfSwiSG9yaXpvbnRhbENvbm5lY3RvclN0eWxlIjp7IiRpZCI6IjcxMSIsIkxpbmVDb2xvciI6eyIkaWQiOiI3MTIiLCIkdHlwZSI6Ik5MUkUuQ29tbW9uLkRvbS5Tb2xpZENvbG9yQnJ1c2gsIE5MUkUuQ29tbW9uIiwiQ29sb3IiOnsiJGlkIjoiNzEzIiwiQSI6MjU1LCJSIjoyMDQsIkciOjIwNCwiQiI6MjA0fX0sIkxpbmVXZWlnaHQiOjAuMCwiTGluZVR5cGUiOjAsIlBhcmVudFN0eWxlIjpudWxsfSwiVmVydGljYWxDb25uZWN0b3JTdHlsZSI6eyIkaWQiOiI3MTQiLCJMaW5lQ29sb3IiOnsiJGlkIjoiNzE1IiwiJHR5cGUiOiJOTFJFLkNvbW1vbi5Eb20uU29saWRDb2xvckJydXNoLCBOTFJFLkNvbW1vbiIsIkNvbG9yIjp7IiRpZCI6IjcxN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cxNyIsIk1hcmdpbiI6eyIkaWQiOiI3MTgiLCJUb3AiOjAuMCwiTGVmdCI6NC4wLCJSaWdodCI6NC4wLCJCb3R0b20iOjAuMH0sIlBhZGRpbmciOnsiJGlkIjoiNzE5IiwiVG9wIjowLjAsIkxlZnQiOjAuMCwiUmlnaHQiOjAuMCwiQm90dG9tIjowLjB9LCJCYWNrZ3JvdW5kIjp7IiRpZCI6IjcyMCIsIkNvbG9yIjp7IiRpZCI6IjcyMSIsIkEiOjI1NSwiUiI6MCwiRyI6MTE0LCJCIjoxODh9fSwiSXNWaXNpYmxlIjp0cnVlLCJXaWR0aCI6MC4wLCJIZWlnaHQiOjE2LjAsIkJvcmRlclN0eWxlIjp7IiRpZCI6IjcyMiIsIkxpbmVDb2xvciI6eyIkaWQiOiI3MjMiLCIkdHlwZSI6Ik5MUkUuQ29tbW9uLkRvbS5Tb2xpZENvbG9yQnJ1c2gsIE5MUkUuQ29tbW9uIiwiQ29sb3IiOnsiJGlkIjoiNzI0IiwiQSI6MjU1LCJSIjoyNTUsIkciOjAsIkIiOjB9fSwiTGluZVdlaWdodCI6MC4wLCJMaW5lVHlwZSI6MCwiUGFyZW50U3R5bGUiOm51bGx9LCJQYXJlbnRTdHlsZSI6bnVsbH0sIlRpdGxlU3R5bGUiOnsiJGlkIjoiNzI1IiwiRm9udFNldHRpbmdzIjp7IiRpZCI6IjcyNiIsIkZvbnRTaXplIjoxMCwiRm9udE5hbWUiOiJDYWxpYnJpIiwiSXNCb2xkIjp0cnVlLCJJc0l0YWxpYyI6ZmFsc2UsIklzVW5kZXJsaW5lZCI6ZmFsc2UsIlBhcmVudFN0eWxlIjpudWxsfSwiQXV0b1NpemUiOjAsIkZvcmVncm91bmQiOnsiJGlkIjoiNzI3IiwiQ29sb3IiOnsiJGlkIjoiNzI4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cyOSIsIlRvcCI6MC4wLCJMZWZ0IjowLjAsIlJpZ2h0IjowLjAsIkJvdHRvbSI6MC4wfSwiUGFkZGluZyI6eyIkaWQiOiI3MzAiLCJUb3AiOjAuMCwiTGVmdCI6MC4wLCJSaWdodCI6MC4wLCJCb3R0b20iOjAuMH0sIkJhY2tncm91bmQiOnsiJGlkIjoiNzMxIiwiQ29sb3IiOnsiJGlkIjoiNzMyIiwiQSI6MCwiUiI6MjU1LCJHIjoyNTUsIkIiOjI1NX19LCJJc1Zpc2libGUiOnRydWUsIldpZHRoIjowLjAsIkhlaWdodCI6MC4wLCJCb3JkZXJTdHlsZSI6eyIkaWQiOiI3MzMiLCJMaW5lQ29sb3IiOm51bGwsIkxpbmVXZWlnaHQiOjAuMCwiTGluZVR5cGUiOjAsIlBhcmVudFN0eWxlIjpudWxsfSwiUGFyZW50U3R5bGUiOm51bGx9LCJEYXRlU3R5bGUiOnsiJGlkIjoiNzM0IiwiRm9udFNldHRpbmdzIjp7IiRpZCI6IjczNSIsIkZvbnRTaXplIjo5LCJGb250TmFtZSI6IkNhbGlicmkiLCJJc0JvbGQiOmZhbHNlLCJJc0l0YWxpYyI6ZmFsc2UsIklzVW5kZXJsaW5lZCI6ZmFsc2UsIlBhcmVudFN0eWxlIjpudWxsfSwiQXV0b1NpemUiOjAsIkZvcmVncm91bmQiOnsiJGlkIjoiNzM2IiwiQ29sb3IiOnsiJGlkIjoiNzM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3MzgiLCJUb3AiOjAuMCwiTGVmdCI6MC4wLCJSaWdodCI6MC4wLCJCb3R0b20iOjAuMH0sIlBhZGRpbmciOnsiJGlkIjoiNzM5IiwiVG9wIjowLjAsIkxlZnQiOjAuMCwiUmlnaHQiOjAuMCwiQm90dG9tIjowLjB9LCJCYWNrZ3JvdW5kIjp7IiRpZCI6Ijc0MCIsIkNvbG9yIjp7IiRyZWYiOiI3MDEifX0sIklzVmlzaWJsZSI6dHJ1ZSwiV2lkdGgiOjAuMCwiSGVpZ2h0IjowLjAsIkJvcmRlclN0eWxlIjp7IiRpZCI6Ijc0MSIsIkxpbmVDb2xvciI6bnVsbCwiTGluZVdlaWdodCI6MC4wLCJMaW5lVHlwZSI6MCwiUGFyZW50U3R5bGUiOm51bGx9LCJQYXJlbnRTdHlsZSI6bnVsbH0sIkRhdGVGb3JtYXQiOnsiJGlkIjoiNzQy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zQzIiwiRGF0ZVBhcnRJc1Zpc2libGUiOmZhbHNlLCJUaW1lUGFydElzVmlzaWJsZSI6ZmFsc2V9fSwiV2Vla051bWJlcmluZyI6eyIkaWQiOiI3NDQiLCJGb3JtYXQiOjAsIklzVmlzaWJsZSI6ZmFsc2UsIkxhc3RLbm93blZpc2liaWxpdHlTdGF0ZSI6ZmFsc2V9LCJJc1Zpc2libGUiOnRydWUsIlBhcmVudFN0eWxlIjpudWxsfSwiSW5kZXgiOjEyLCJTbWFydER1cmF0aW9uQWN0aXZhdGVkIjpmYWxzZSwiRGF0ZUZvcm1hdCI6eyIkcmVmIjoiNzQyIn0sIldlZWtOdW1iZXJpbmciOnsiJGlkIjoiNzQ1IiwiRm9ybWF0IjowLCJJc1Zpc2libGUiOmZhbHNlLCJMYXN0S25vd25WaXNpYmlsaXR5U3RhdGUiOmZhbHNlfSwiSWQiOiIyYTE1NjJjOS1lNDE0LTQzNWYtYmM4NS1hYzRiYmY0NGI4OTUiLCJJbXBvcnRJZCI6bnVsbCwiVGl0bGUiOiJGaW5pc2hlcyAvIEZpeHR1cmVzIiwiTm90ZSI6bnVsbCwiSHlwZXJsaW5rIjp7IiRpZCI6Ijc0NiIsIkFkZHJlc3MiOm51bGwsIlN1YkFkZHJlc3MiOm51bGx9LCJJc0NoYW5nZWQiOmZhbHNlLCJJc05ldyI6ZmFsc2V9fV0sIl9taWxlc3RvbmVzIjpbXSwiSWQiOiIwMDAwMDAwMC0wMDAwLTAwMDAtMDAwMC0wMDAwMDAwMDAwMDAiLCJJc1NpbmdsZUl0ZW1Sb3ciOnRydWV9LHsiJGlkIjoiNzQ3IiwiX3Rhc2tzIjpbeyIkaWQiOiI3NDgiLCJfYXR0YWNoZWRNaWxlc3RvbmVzIjpbXSwiVGFza0RlZmluaXRpb24iOnsiJGlkIjoiNzQ5IiwiR3JvdXBOYW1lIjpudWxsLCJTdGFydERhdGUiOiIyMDIyLTA1LTAxVDAwOjAwOjAwWiIsIkVuZERhdGUiOiIyMDIyLTA2LTMwVDIzOjU5OjAwWiIsIlBlcmNlbnRhZ2VDb21wbGV0ZSI6bnVsbCwiU3R5bGUiOnsiJGlkIjoiNzUwIiwiU2hhcGUiOjAsIlNoYXBlVGhpY2tuZXNzIjoxLCJEdXJhdGlvbkZvcm1hdCI6MCwiSW5jbHVkZU5vbldvcmtpbmdEYXlzSW5EdXJhdGlvbiI6ZmFsc2UsIlBlcmNlbnRhZ2VDb21wbGV0ZVN0eWxlIjp7IiRpZCI6Ijc1MSIsIkZvbnRTZXR0aW5ncyI6eyIkaWQiOiI3NTIiLCJGb250U2l6ZSI6OSwiRm9udE5hbWUiOiJDYWxpYnJpIiwiSXNCb2xkIjpmYWxzZSwiSXNJdGFsaWMiOmZhbHNlLCJJc1VuZGVybGluZWQiOmZhbHNlLCJQYXJlbnRTdHlsZSI6bnVsbH0sIkF1dG9TaXplIjowLCJGb3JlZ3JvdW5kIjp7IiRpZCI6Ijc1MyIsIkNvbG9yIjp7IiRpZCI6Ijc1N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3NTUiLCJUb3AiOjAuMCwiTGVmdCI6MC4wLCJSaWdodCI6MC4wLCJCb3R0b20iOjAuMH0sIlBhZGRpbmciOnsiJGlkIjoiNzU2IiwiVG9wIjowLjAsIkxlZnQiOjAuMCwiUmlnaHQiOjAuMCwiQm90dG9tIjowLjB9LCJCYWNrZ3JvdW5kIjp7IiRpZCI6Ijc1NyIsIkNvbG9yIjp7IiRpZCI6Ijc1OCIsIkEiOjg5LCJSIjowLCJHIjowLCJCIjowfX0sIklzVmlzaWJsZSI6dHJ1ZSwiV2lkdGgiOjAuMCwiSGVpZ2h0IjowLjAsIkJvcmRlclN0eWxlIjp7IiRpZCI6Ijc1OSIsIkxpbmVDb2xvciI6bnVsbCwiTGluZVdlaWdodCI6MC4wLCJMaW5lVHlwZSI6MCwiUGFyZW50U3R5bGUiOm51bGx9LCJQYXJlbnRTdHlsZSI6bnVsbH0sIkR1cmF0aW9uU3R5bGUiOnsiJGlkIjoiNzYwIiwiRm9udFNldHRpbmdzIjp7IiRpZCI6Ijc2MSIsIkZvbnRTaXplIjoxMCwiRm9udE5hbWUiOiJDYWxpYnJpIiwiSXNCb2xkIjpmYWxzZSwiSXNJdGFsaWMiOmZhbHNlLCJJc1VuZGVybGluZWQiOmZhbHNlLCJQYXJlbnRTdHlsZSI6bnVsbH0sIkF1dG9TaXplIjowLCJGb3JlZ3JvdW5kIjp7IiRpZCI6Ijc2MiIsIkNvbG9yIjp7IiRpZCI6Ijc2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c2NCIsIlRvcCI6MC4wLCJMZWZ0IjowLjAsIlJpZ2h0IjowLjAsIkJvdHRvbSI6MC4wfSwiUGFkZGluZyI6eyIkaWQiOiI3NjUiLCJUb3AiOjAuMCwiTGVmdCI6MC4wLCJSaWdodCI6MC4wLCJCb3R0b20iOjAuMH0sIkJhY2tncm91bmQiOnsiJGlkIjoiNzY2IiwiQ29sb3IiOnsiJHJlZiI6Ijc1OCJ9fSwiSXNWaXNpYmxlIjp0cnVlLCJXaWR0aCI6MC4wLCJIZWlnaHQiOjAuMCwiQm9yZGVyU3R5bGUiOnsiJGlkIjoiNzY3IiwiTGluZUNvbG9yIjpudWxsLCJMaW5lV2VpZ2h0IjowLjAsIkxpbmVUeXBlIjowLCJQYXJlbnRTdHlsZSI6bnVsbH0sIlBhcmVudFN0eWxlIjpudWxsfSwiSG9yaXpvbnRhbENvbm5lY3RvclN0eWxlIjp7IiRpZCI6Ijc2OCIsIkxpbmVDb2xvciI6eyIkaWQiOiI3NjkiLCIkdHlwZSI6Ik5MUkUuQ29tbW9uLkRvbS5Tb2xpZENvbG9yQnJ1c2gsIE5MUkUuQ29tbW9uIiwiQ29sb3IiOnsiJGlkIjoiNzcwIiwiQSI6MjU1LCJSIjoyMDQsIkciOjIwNCwiQiI6MjA0fX0sIkxpbmVXZWlnaHQiOjAuMCwiTGluZVR5cGUiOjAsIlBhcmVudFN0eWxlIjpudWxsfSwiVmVydGljYWxDb25uZWN0b3JTdHlsZSI6eyIkaWQiOiI3NzEiLCJMaW5lQ29sb3IiOnsiJGlkIjoiNzcyIiwiJHR5cGUiOiJOTFJFLkNvbW1vbi5Eb20uU29saWRDb2xvckJydXNoLCBOTFJFLkNvbW1vbiIsIkNvbG9yIjp7IiRpZCI6Ijc3My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c3NCIsIk1hcmdpbiI6eyIkaWQiOiI3NzUiLCJUb3AiOjAuMCwiTGVmdCI6NC4wLCJSaWdodCI6NC4wLCJCb3R0b20iOjAuMH0sIlBhZGRpbmciOnsiJGlkIjoiNzc2IiwiVG9wIjowLjAsIkxlZnQiOjAuMCwiUmlnaHQiOjAuMCwiQm90dG9tIjowLjB9LCJCYWNrZ3JvdW5kIjp7IiRpZCI6Ijc3NyIsIkNvbG9yIjp7IiRpZCI6Ijc3OCIsIkEiOjI1NSwiUiI6MCwiRyI6MTE0LCJCIjoxODh9fSwiSXNWaXNpYmxlIjp0cnVlLCJXaWR0aCI6MC4wLCJIZWlnaHQiOjE2LjAsIkJvcmRlclN0eWxlIjp7IiRpZCI6Ijc3OSIsIkxpbmVDb2xvciI6eyIkaWQiOiI3ODAiLCIkdHlwZSI6Ik5MUkUuQ29tbW9uLkRvbS5Tb2xpZENvbG9yQnJ1c2gsIE5MUkUuQ29tbW9uIiwiQ29sb3IiOnsiJGlkIjoiNzgxIiwiQSI6MjU1LCJSIjoyNTUsIkciOjAsIkIiOjB9fSwiTGluZVdlaWdodCI6MC4wLCJMaW5lVHlwZSI6MCwiUGFyZW50U3R5bGUiOm51bGx9LCJQYXJlbnRTdHlsZSI6bnVsbH0sIlRpdGxlU3R5bGUiOnsiJGlkIjoiNzgyIiwiRm9udFNldHRpbmdzIjp7IiRpZCI6Ijc4MyIsIkZvbnRTaXplIjoxMCwiRm9udE5hbWUiOiJDYWxpYnJpIiwiSXNCb2xkIjp0cnVlLCJJc0l0YWxpYyI6ZmFsc2UsIklzVW5kZXJsaW5lZCI6ZmFsc2UsIlBhcmVudFN0eWxlIjpudWxsfSwiQXV0b1NpemUiOjAsIkZvcmVncm91bmQiOnsiJGlkIjoiNzg0IiwiQ29sb3IiOnsiJGlkIjoiNzg1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c4NiIsIlRvcCI6MC4wLCJMZWZ0IjowLjAsIlJpZ2h0IjowLjAsIkJvdHRvbSI6MC4wfSwiUGFkZGluZyI6eyIkaWQiOiI3ODciLCJUb3AiOjAuMCwiTGVmdCI6MC4wLCJSaWdodCI6MC4wLCJCb3R0b20iOjAuMH0sIkJhY2tncm91bmQiOnsiJGlkIjoiNzg4IiwiQ29sb3IiOnsiJGlkIjoiNzg5IiwiQSI6MCwiUiI6MjU1LCJHIjoyNTUsIkIiOjI1NX19LCJJc1Zpc2libGUiOnRydWUsIldpZHRoIjowLjAsIkhlaWdodCI6MC4wLCJCb3JkZXJTdHlsZSI6eyIkaWQiOiI3OTAiLCJMaW5lQ29sb3IiOm51bGwsIkxpbmVXZWlnaHQiOjAuMCwiTGluZVR5cGUiOjAsIlBhcmVudFN0eWxlIjpudWxsfSwiUGFyZW50U3R5bGUiOm51bGx9LCJEYXRlU3R5bGUiOnsiJGlkIjoiNzkxIiwiRm9udFNldHRpbmdzIjp7IiRpZCI6Ijc5MiIsIkZvbnRTaXplIjo5LCJGb250TmFtZSI6IkNhbGlicmkiLCJJc0JvbGQiOmZhbHNlLCJJc0l0YWxpYyI6ZmFsc2UsIklzVW5kZXJsaW5lZCI6ZmFsc2UsIlBhcmVudFN0eWxlIjpudWxsfSwiQXV0b1NpemUiOjAsIkZvcmVncm91bmQiOnsiJGlkIjoiNzkzIiwiQ29sb3IiOnsiJGlkIjoiNzk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3OTUiLCJUb3AiOjAuMCwiTGVmdCI6MC4wLCJSaWdodCI6MC4wLCJCb3R0b20iOjAuMH0sIlBhZGRpbmciOnsiJGlkIjoiNzk2IiwiVG9wIjowLjAsIkxlZnQiOjAuMCwiUmlnaHQiOjAuMCwiQm90dG9tIjowLjB9LCJCYWNrZ3JvdW5kIjp7IiRpZCI6Ijc5NyIsIkNvbG9yIjp7IiRyZWYiOiI3NTgifX0sIklzVmlzaWJsZSI6dHJ1ZSwiV2lkdGgiOjAuMCwiSGVpZ2h0IjowLjAsIkJvcmRlclN0eWxlIjp7IiRpZCI6Ijc5OCIsIkxpbmVDb2xvciI6bnVsbCwiTGluZVdlaWdodCI6MC4wLCJMaW5lVHlwZSI6MCwiUGFyZW50U3R5bGUiOm51bGx9LCJQYXJlbnRTdHlsZSI6bnVsbH0sIkRhdGVGb3JtYXQiOnsiJGlkIjoiNzk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DAwIiwiRGF0ZVBhcnRJc1Zpc2libGUiOmZhbHNlLCJUaW1lUGFydElzVmlzaWJsZSI6ZmFsc2V9fSwiV2Vla051bWJlcmluZyI6eyIkaWQiOiI4MDEiLCJGb3JtYXQiOjAsIklzVmlzaWJsZSI6ZmFsc2UsIkxhc3RLbm93blZpc2liaWxpdHlTdGF0ZSI6ZmFsc2V9LCJJc1Zpc2libGUiOnRydWUsIlBhcmVudFN0eWxlIjpudWxsfSwiSW5kZXgiOjEzLCJTbWFydER1cmF0aW9uQWN0aXZhdGVkIjpmYWxzZSwiRGF0ZUZvcm1hdCI6eyIkcmVmIjoiNzk5In0sIldlZWtOdW1iZXJpbmciOnsiJGlkIjoiODAyIiwiRm9ybWF0IjowLCJJc1Zpc2libGUiOmZhbHNlLCJMYXN0S25vd25WaXNpYmlsaXR5U3RhdGUiOmZhbHNlfSwiSWQiOiIwYjA0MTAzZC0yNjFjLTQyNjItOThkOS1kODU1NjMwOGZkZDkiLCJJbXBvcnRJZCI6bnVsbCwiVGl0bGUiOiJTdWJzdGFudGlhbCBDb21wbGV0aW9uIiwiTm90ZSI6bnVsbCwiSHlwZXJsaW5rIjp7IiRpZCI6IjgwMyIsIkFkZHJlc3MiOm51bGwsIlN1YkFkZHJlc3MiOm51bGx9LCJJc0NoYW5nZWQiOmZhbHNlLCJJc05ldyI6ZmFsc2V9fV0sIl9taWxlc3RvbmVzIjpbXSwiSWQiOiIwMDAwMDAwMC0wMDAwLTAwMDAtMDAwMC0wMDAwMDAwMDAwMDAiLCJJc1NpbmdsZUl0ZW1Sb3ciOnRydWV9XSwiSW5kZXgiOjAsIklkIjoiMTg4ZmU4YWMtYmQ3YS00MTM5LTkxMmYtNWZlZTE4ZTUyMTljIiwiSGVhZGVyVGV4dCI6bnVsbCwiSXNEZWZhdWx0Ijp0cnVlLCJTdHlsZSI6eyIkaWQiOiI4MDQiLCJIZWFkZXJTdHlsZSI6eyIkaWQiOiI4MDUiLCJUZXh0U3R5bGUiOnsiJGlkIjoiODA2IiwiRm9udFNldHRpbmdzIjp7IiRpZCI6IjgwNyIsIkZvbnRTaXplIjoxMSwiRm9udE5hbWUiOiJDYWxpYnJpIiwiSXNCb2xkIjpmYWxzZSwiSXNJdGFsaWMiOmZhbHNlLCJJc1VuZGVybGluZWQiOmZhbHNlLCJQYXJlbnRTdHlsZSI6bnVsbH0sIkF1dG9TaXplIjoyLCJGb3JlZ3JvdW5kIjp7IiRpZCI6IjgwOCIsIkNvbG9yIjp7IiRpZCI6IjgwOSIsIkEiOjI1NSwiUiI6MCwiRyI6MCwiQiI6MH19LCJNYXhXaWR0aCI6MC4wLCJNYXhIZWlnaHQiOjAuMCwiU21hcnRGb3JlZ3JvdW5kSXNBY3RpdmUiOmZhbHNlLCJIb3Jpem9udGFsQWxpZ25tZW50IjowLCJWZXJ0aWNhbEFsaWdubWVudCI6MCwiU21hcnRGb3JlZ3JvdW5kIjpudWxsLCJCYWNrZ3JvdW5kRmlsbFR5cGUiOjAsIk1hcmdpbiI6eyIkaWQiOiI4MTAiLCJUb3AiOjAuMCwiTGVmdCI6MC4wLCJSaWdodCI6MC4wLCJCb3R0b20iOjAuMH0sIlBhZGRpbmciOnsiJGlkIjoiODExIiwiVG9wIjowLjAsIkxlZnQiOjAuMCwiUmlnaHQiOjAuMCwiQm90dG9tIjowLjB9LCJCYWNrZ3JvdW5kIjpudWxsLCJJc1Zpc2libGUiOnRydWUsIldpZHRoIjowLjAsIkhlaWdodCI6MC4wLCJCb3JkZXJTdHlsZSI6bnVsbCwiUGFyZW50U3R5bGUiOm51bGx9LCJSZWN0YW5nbGVTdHlsZSI6eyIkaWQiOiI4MTIiLCJNYXJnaW4iOnsiJGlkIjoiODEzIiwiVG9wIjowLjAsIkxlZnQiOjAuMCwiUmlnaHQiOjAuMCwiQm90dG9tIjowLjB9LCJQYWRkaW5nIjp7IiRpZCI6IjgxNCIsIlRvcCI6MC4wLCJMZWZ0IjowLjAsIlJpZ2h0IjowLjAsIkJvdHRvbSI6MC4wfSwiQmFja2dyb3VuZCI6eyIkaWQiOiI4MTUiLCJDb2xvciI6eyIkaWQiOiI4MTYiLCJBIjo2MywiUiI6NjgsIkciOjExNCwiQiI6MTk2fX0sIklzVmlzaWJsZSI6dHJ1ZSwiV2lkdGgiOjAuMCwiSGVpZ2h0IjowLjAsIkJvcmRlclN0eWxlIjp7IiRpZCI6IjgxNyIsIkxpbmVDb2xvciI6eyIkaWQiOiI4MTgiLCIkdHlwZSI6Ik5MUkUuQ29tbW9uLkRvbS5Tb2xpZENvbG9yQnJ1c2gsIE5MUkUuQ29tbW9uIiwiQ29sb3IiOnsiJGlkIjoiODE5IiwiQSI6MjU1LCJSIjoyNTUsIkciOjAsIkIiOjB9fSwiTGluZVdlaWdodCI6MC4wLCJMaW5lVHlwZSI6MCwiUGFyZW50U3R5bGUiOm51bGx9LCJQYXJlbnRTdHlsZSI6bnVsbH0sIk1hcmdpbiI6eyIkaWQiOiI4MjAiLCJUb3AiOjAuMCwiTGVmdCI6MC4wLCJSaWdodCI6MC4wLCJCb3R0b20iOjAuMH0sIlBhZGRpbmciOnsiJGlkIjoiODIxIiwiVG9wIjowLjAsIkxlZnQiOjAuMCwiUmlnaHQiOjAuMCwiQm90dG9tIjowLjB9LCJCYWNrZ3JvdW5kIjpudWxsLCJJc1Zpc2libGUiOnRydWUsIldpZHRoIjowLjAsIkhlaWdodCI6MC4wLCJCb3JkZXJTdHlsZSI6bnVsbCwiUGFyZW50U3R5bGUiOm51bGx9LCJCYWNrZ3JvdW5kU3R5bGUiOnsiJGlkIjoiODIyIiwiTWFyZ2luIjp7IiRpZCI6IjgyMyIsIlRvcCI6MC4wLCJMZWZ0IjowLjAsIlJpZ2h0IjowLjAsIkJvdHRvbSI6MC4wfSwiUGFkZGluZyI6eyIkaWQiOiI4MjQiLCJUb3AiOjAuMCwiTGVmdCI6MC4wLCJSaWdodCI6MC4wLCJCb3R0b20iOjAuMH0sIkJhY2tncm91bmQiOnsiJGlkIjoiODI1IiwiQ29sb3IiOnsiJGlkIjoiODI2IiwiQSI6NTEsIlIiOjE2NSwiRyI6MTY1LCJCIjoxNjV9fSwiSXNWaXNpYmxlIjp0cnVlLCJXaWR0aCI6MC4wLCJIZWlnaHQiOjAuMCwiQm9yZGVyU3R5bGUiOnsiJGlkIjoiODI3IiwiTGluZUNvbG9yIjp7IiRpZCI6IjgyOCIsIiR0eXBlIjoiTkxSRS5Db21tb24uRG9tLlNvbGlkQ29sb3JCcnVzaCwgTkxSRS5Db21tb24iLCJDb2xvciI6eyIkaWQiOiI4MjkiLCJBIjoyNTUsIlIiOjI1NSwiRyI6MCwiQiI6MH19LCJMaW5lV2VpZ2h0IjowLjAsIkxpbmVUeXBlIjowLCJQYXJlbnRTdHlsZSI6bnVsbH0sIlBhcmVudFN0eWxlIjpudWxsfSwiTWFyZ2luIjp7IiRpZCI6IjgzMCIsIlRvcCI6MC4wLCJMZWZ0IjowLjAsIlJpZ2h0IjowLjAsIkJvdHRvbSI6MC4wfSwiUGFkZGluZyI6eyIkaWQiOiI4MzEiLCJUb3AiOjAuMCwiTGVmdCI6MC4wLCJSaWdodCI6MC4wLCJCb3R0b20iOjAuMH0sIklzVmlzaWJsZSI6dHJ1ZSwiV2lkdGgiOjAuMCwiSGVpZ2h0IjowLjAsIkJvcmRlclN0eWxlIjpudWxsLCJQYXJlbnRTdHlsZSI6bnVsbH19XSwiSWQiOiIwOTAyN2E1YS1jZmQwLTQ0ZTMtYTI0OS1hMmVkMDU0NDZjYjUiLCJJbmRleCI6MSwiSGVhZGVyVGV4dCI6IkNvbnN0cnVjdGlvbiIsIlN0eWxlIjp7IiRpZCI6IjgzMiIsIkhlYWRlclN0eWxlIjp7IiRpZCI6IjgzMyIsIlRleHRJc1ZlcnRpY2FsIjpmYWxzZSwiVGV4dFN0eWxlIjp7IiRpZCI6IjgzNCIsIkZvbnRTZXR0aW5ncyI6eyIkaWQiOiI4MzUiLCJGb250U2l6ZSI6MTIsIkZvbnROYW1lIjoiQ2FsaWJyaSIsIklzQm9sZCI6ZmFsc2UsIklzSXRhbGljIjpmYWxzZSwiSXNVbmRlcmxpbmVkIjpmYWxzZSwiUGFyZW50U3R5bGUiOm51bGx9LCJBdXRvU2l6ZSI6MiwiRm9yZWdyb3VuZCI6eyIkaWQiOiI4MzYiLCJDb2xvciI6eyIkaWQiOiI4MzciLCJBIjoyNTUsIlIiOjI1NSwiRyI6MjU1LCJCIjoyNTV9fSwiTWF4V2lkdGgiOjkyLjkyNTY4MTcwMDM2Mjg3MywiTWF4SGVpZ2h0IjowLjAsIlNtYXJ0Rm9yZWdyb3VuZElzQWN0aXZlIjpmYWxzZSwiSG9yaXpvbnRhbEFsaWdubWVudCI6MCwiVmVydGljYWxBbGlnbm1lbnQiOjAsIlNtYXJ0Rm9yZWdyb3VuZCI6bnVsbCwiQmFja2dyb3VuZEZpbGxUeXBlIjowLCJNYXJnaW4iOnsiJGlkIjoiODM4IiwiVG9wIjowLjAsIkxlZnQiOjAuMCwiUmlnaHQiOjAuMCwiQm90dG9tIjowLjB9LCJQYWRkaW5nIjp7IiRpZCI6IjgzOSIsIlRvcCI6MC4wLCJMZWZ0IjowLjAsIlJpZ2h0IjowLjAsIkJvdHRvbSI6MC4wfSwiQmFja2dyb3VuZCI6bnVsbCwiSXNWaXNpYmxlIjp0cnVlLCJXaWR0aCI6MC4wLCJIZWlnaHQiOjAuMCwiQm9yZGVyU3R5bGUiOm51bGwsIlBhcmVudFN0eWxlIjpudWxsfSwiUmVjdGFuZ2xlU3R5bGUiOnsiJGlkIjoiODQwIiwiTWFyZ2luIjp7IiRpZCI6Ijg0MSIsIlRvcCI6MC4wLCJMZWZ0IjowLjAsIlJpZ2h0IjowLjAsIkJvdHRvbSI6MC4wfSwiUGFkZGluZyI6eyIkaWQiOiI4NDIiLCJUb3AiOjAuMCwiTGVmdCI6MC4wLCJSaWdodCI6MC4wLCJCb3R0b20iOjAuMH0sIkJhY2tncm91bmQiOnsiJGlkIjoiODQzIiwiQ29sb3IiOnsiJGlkIjoiODQ0IiwiQSI6MjU1LCJSIjowLCJHIjoxMTQsIkIiOjE4OH19LCJJc1Zpc2libGUiOnRydWUsIldpZHRoIjowLjAsIkhlaWdodCI6MC4wLCJCb3JkZXJTdHlsZSI6eyIkaWQiOiI4NDUiLCJMaW5lQ29sb3IiOnsiJGlkIjoiODQ2IiwiJHR5cGUiOiJOTFJFLkNvbW1vbi5Eb20uU29saWRDb2xvckJydXNoLCBOTFJFLkNvbW1vbiIsIkNvbG9yIjp7IiRpZCI6Ijg0NyIsIkEiOjI1NSwiUiI6ODgsIkciOjM5LCJCIjo3fX0sIkxpbmVXZWlnaHQiOjAuMCwiTGluZVR5cGUiOjAsIlBhcmVudFN0eWxlIjpudWxsfSwiUGFyZW50U3R5bGUiOm51bGx9LCJNYXJnaW4iOnsiJGlkIjoiODQ4IiwiVG9wIjowLjAsIkxlZnQiOjAuMCwiUmlnaHQiOjAuMCwiQm90dG9tIjowLjB9LCJQYWRkaW5nIjp7IiRpZCI6Ijg0OSIsIlRvcCI6MC4wLCJMZWZ0IjowLjAsIlJpZ2h0IjowLjAsIkJvdHRvbSI6MC4wfSwiQmFja2dyb3VuZCI6bnVsbCwiSXNWaXNpYmxlIjp0cnVlLCJXaWR0aCI6MC4wLCJIZWlnaHQiOjAuMCwiQm9yZGVyU3R5bGUiOm51bGwsIlBhcmVudFN0eWxlIjpudWxsfSwiQmFja2dyb3VuZFN0eWxlIjp7IiRpZCI6Ijg1MCIsIk1hcmdpbiI6eyIkaWQiOiI4NTEiLCJUb3AiOjAuMCwiTGVmdCI6MC4wLCJSaWdodCI6MC4wLCJCb3R0b20iOjAuMH0sIlBhZGRpbmciOnsiJGlkIjoiODUyIiwiVG9wIjowLjAsIkxlZnQiOjAuMCwiUmlnaHQiOjAuMCwiQm90dG9tIjowLjB9LCJCYWNrZ3JvdW5kIjp7IiRpZCI6Ijg1MyIsIkNvbG9yIjp7IiRpZCI6Ijg1NCIsIkEiOjUxLCJSIjowLCJHIjoxMTQsIkIiOjE4OH19LCJJc1Zpc2libGUiOnRydWUsIldpZHRoIjowLjAsIkhlaWdodCI6MC4wLCJCb3JkZXJTdHlsZSI6eyIkaWQiOiI4NTUiLCJMaW5lQ29sb3IiOnsiJGlkIjoiODU2IiwiJHR5cGUiOiJOTFJFLkNvbW1vbi5Eb20uU29saWRDb2xvckJydXNoLCBOTFJFLkNvbW1vbiIsIkNvbG9yIjp7IiRpZCI6Ijg1NyIsIkEiOjI1NSwiUiI6ODgsIkciOjM5LCJCIjo3fX0sIkxpbmVXZWlnaHQiOjAuMCwiTGluZVR5cGUiOjAsIlBhcmVudFN0eWxlIjpudWxsfSwiUGFyZW50U3R5bGUiOm51bGx9LCJJc0Fib3ZlVGltZWJhbmQiOmZhbHNlLCJNYXJnaW4iOnsiJGlkIjoiODU4IiwiVG9wIjowLjAsIkxlZnQiOjAuMCwiUmlnaHQiOjAuMCwiQm90dG9tIjowLjB9LCJQYWRkaW5nIjp7IiRpZCI6Ijg1OSIsIlRvcCI6MC4wLCJMZWZ0IjowLjAsIlJpZ2h0IjowLjAsIkJvdHRvbSI6MC4wfSwiSXNWaXNpYmxlIjp0cnVlLCJXaWR0aCI6MC4wLCJIZWlnaHQiOjAuMCwiQm9yZGVyU3R5bGUiOnsiJGlkIjoiODYwIiwiTGluZUNvbG9yIjpudWxsLCJMaW5lV2VpZ2h0IjowLjAsIkxpbmVUeXBlIjowLCJQYXJlbnRTdHlsZSI6bnVsbH0sIlBhcmVudFN0eWxlIjpudWxsfX0seyIkaWQiOiI4NjEiLCJfYWN0aXZpdGllcyI6W3siJGlkIjoiODYyIiwiX3Jvd3MiOlt7IiRpZCI6Ijg2MyIsIl90YXNrcyI6W3siJGlkIjoiODY0IiwiX2F0dGFjaGVkTWlsZXN0b25lcyI6W10sIlRhc2tEZWZpbml0aW9uIjp7IiRpZCI6Ijg2NSIsIkdyb3VwTmFtZSI6bnVsbCwiU3RhcnREYXRlIjoiMjAyMi0wNi0wMVQwMDowMDowMFoiLCJFbmREYXRlIjoiMjAyMi0wNi0zMFQyMzo1OTowMFoiLCJQZXJjZW50YWdlQ29tcGxldGUiOm51bGwsIlN0eWxlIjp7IiRpZCI6Ijg2NiIsIlNoYXBlIjowLCJTaGFwZVRoaWNrbmVzcyI6MSwiRHVyYXRpb25Gb3JtYXQiOjAsIkluY2x1ZGVOb25Xb3JraW5nRGF5c0luRHVyYXRpb24iOmZhbHNlLCJQZXJjZW50YWdlQ29tcGxldGVTdHlsZSI6eyIkaWQiOiI4NjciLCJGb250U2V0dGluZ3MiOnsiJGlkIjoiODY4IiwiRm9udFNpemUiOjksIkZvbnROYW1lIjoiQ2FsaWJyaSIsIklzQm9sZCI6ZmFsc2UsIklzSXRhbGljIjpmYWxzZSwiSXNVbmRlcmxpbmVkIjpmYWxzZSwiUGFyZW50U3R5bGUiOm51bGx9LCJBdXRvU2l6ZSI6MCwiRm9yZWdyb3VuZCI6eyIkaWQiOiI4NjkiLCJDb2xvciI6eyIkaWQiOiI4NzA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ODcxIiwiVG9wIjowLjAsIkxlZnQiOjAuMCwiUmlnaHQiOjAuMCwiQm90dG9tIjowLjB9LCJQYWRkaW5nIjp7IiRpZCI6Ijg3MiIsIlRvcCI6MC4wLCJMZWZ0IjowLjAsIlJpZ2h0IjowLjAsIkJvdHRvbSI6MC4wfSwiQmFja2dyb3VuZCI6eyIkaWQiOiI4NzMiLCJDb2xvciI6eyIkaWQiOiI4NzQiLCJBIjo4OSwiUiI6MCwiRyI6MCwiQiI6MH19LCJJc1Zpc2libGUiOnRydWUsIldpZHRoIjowLjAsIkhlaWdodCI6MC4wLCJCb3JkZXJTdHlsZSI6eyIkaWQiOiI4NzUiLCJMaW5lQ29sb3IiOm51bGwsIkxpbmVXZWlnaHQiOjAuMCwiTGluZVR5cGUiOjAsIlBhcmVudFN0eWxlIjpudWxsfSwiUGFyZW50U3R5bGUiOm51bGx9LCJEdXJhdGlvblN0eWxlIjp7IiRpZCI6Ijg3NiIsIkZvbnRTZXR0aW5ncyI6eyIkaWQiOiI4NzciLCJGb250U2l6ZSI6MTAsIkZvbnROYW1lIjoiQ2FsaWJyaSIsIklzQm9sZCI6ZmFsc2UsIklzSXRhbGljIjpmYWxzZSwiSXNVbmRlcmxpbmVkIjpmYWxzZSwiUGFyZW50U3R5bGUiOm51bGx9LCJBdXRvU2l6ZSI6MCwiRm9yZWdyb3VuZCI6eyIkaWQiOiI4NzgiLCJDb2xvciI6eyIkaWQiOiI4Nz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ODAiLCJUb3AiOjAuMCwiTGVmdCI6MC4wLCJSaWdodCI6MC4wLCJCb3R0b20iOjAuMH0sIlBhZGRpbmciOnsiJGlkIjoiODgxIiwiVG9wIjowLjAsIkxlZnQiOjAuMCwiUmlnaHQiOjAuMCwiQm90dG9tIjowLjB9LCJCYWNrZ3JvdW5kIjp7IiRpZCI6Ijg4MiIsIkNvbG9yIjp7IiRyZWYiOiI4NzQifX0sIklzVmlzaWJsZSI6dHJ1ZSwiV2lkdGgiOjAuMCwiSGVpZ2h0IjowLjAsIkJvcmRlclN0eWxlIjp7IiRpZCI6Ijg4MyIsIkxpbmVDb2xvciI6bnVsbCwiTGluZVdlaWdodCI6MC4wLCJMaW5lVHlwZSI6MCwiUGFyZW50U3R5bGUiOm51bGx9LCJQYXJlbnRTdHlsZSI6bnVsbH0sIkhvcml6b250YWxDb25uZWN0b3JTdHlsZSI6eyIkaWQiOiI4ODQiLCJMaW5lQ29sb3IiOnsiJGlkIjoiODg1IiwiJHR5cGUiOiJOTFJFLkNvbW1vbi5Eb20uU29saWRDb2xvckJydXNoLCBOTFJFLkNvbW1vbiIsIkNvbG9yIjp7IiRpZCI6Ijg4NiIsIkEiOjI1NSwiUiI6MjA0LCJHIjoyMDQsIkIiOjIwNH19LCJMaW5lV2VpZ2h0IjowLjAsIkxpbmVUeXBlIjowLCJQYXJlbnRTdHlsZSI6bnVsbH0sIlZlcnRpY2FsQ29ubmVjdG9yU3R5bGUiOnsiJGlkIjoiODg3IiwiTGluZUNvbG9yIjp7IiRpZCI6Ijg4OCIsIiR0eXBlIjoiTkxSRS5Db21tb24uRG9tLlNvbGlkQ29sb3JCcnVzaCwgTkxSRS5Db21tb24iLCJDb2xvciI6eyIkaWQiOiI4ODk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4OTAiLCJNYXJnaW4iOnsiJGlkIjoiODkxIiwiVG9wIjowLjAsIkxlZnQiOjQuMCwiUmlnaHQiOjQuMCwiQm90dG9tIjowLjB9LCJQYWRkaW5nIjp7IiRpZCI6Ijg5MiIsIlRvcCI6MC4wLCJMZWZ0IjowLjAsIlJpZ2h0IjowLjAsIkJvdHRvbSI6MC4wfSwiQmFja2dyb3VuZCI6eyIkaWQiOiI4OTMiLCJDb2xvciI6eyIkaWQiOiI4OTQiLCJBIjoyNTUsIlIiOjI2LCJHIjoxNzAsIkIiOjY2fX0sIklzVmlzaWJsZSI6dHJ1ZSwiV2lkdGgiOjAuMCwiSGVpZ2h0IjoxNi4wLCJCb3JkZXJTdHlsZSI6eyIkaWQiOiI4OTUiLCJMaW5lQ29sb3IiOnsiJGlkIjoiODk2IiwiJHR5cGUiOiJOTFJFLkNvbW1vbi5Eb20uU29saWRDb2xvckJydXNoLCBOTFJFLkNvbW1vbiIsIkNvbG9yIjp7IiRpZCI6Ijg5NyIsIkEiOjI1NSwiUiI6MjU1LCJHIjowLCJCIjowfX0sIkxpbmVXZWlnaHQiOjAuMCwiTGluZVR5cGUiOjAsIlBhcmVudFN0eWxlIjpudWxsfSwiUGFyZW50U3R5bGUiOm51bGx9LCJUaXRsZVN0eWxlIjp7IiRpZCI6Ijg5OCIsIkZvbnRTZXR0aW5ncyI6eyIkaWQiOiI4OTkiLCJGb250U2l6ZSI6MTAsIkZvbnROYW1lIjoiQ2FsaWJyaSIsIklzQm9sZCI6dHJ1ZSwiSXNJdGFsaWMiOmZhbHNlLCJJc1VuZGVybGluZWQiOmZhbHNlLCJQYXJlbnRTdHlsZSI6bnVsbH0sIkF1dG9TaXplIjowLCJGb3JlZ3JvdW5kIjp7IiRpZCI6IjkwMCIsIkNvbG9yIjp7IiRpZCI6IjkwM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5MDIiLCJUb3AiOjAuMCwiTGVmdCI6MC4wLCJSaWdodCI6MC4wLCJCb3R0b20iOjAuMH0sIlBhZGRpbmciOnsiJGlkIjoiOTAzIiwiVG9wIjowLjAsIkxlZnQiOjAuMCwiUmlnaHQiOjAuMCwiQm90dG9tIjowLjB9LCJCYWNrZ3JvdW5kIjp7IiRpZCI6IjkwNCIsIkNvbG9yIjp7IiRpZCI6IjkwNSIsIkEiOjAsIlIiOjI1NSwiRyI6MjU1LCJCIjoyNTV9fSwiSXNWaXNpYmxlIjp0cnVlLCJXaWR0aCI6MC4wLCJIZWlnaHQiOjAuMCwiQm9yZGVyU3R5bGUiOnsiJGlkIjoiOTA2IiwiTGluZUNvbG9yIjpudWxsLCJMaW5lV2VpZ2h0IjowLjAsIkxpbmVUeXBlIjowLCJQYXJlbnRTdHlsZSI6bnVsbH0sIlBhcmVudFN0eWxlIjpudWxsfSwiRGF0ZVN0eWxlIjp7IiRpZCI6IjkwNyIsIkZvbnRTZXR0aW5ncyI6eyIkaWQiOiI5MDgiLCJGb250U2l6ZSI6OSwiRm9udE5hbWUiOiJDYWxpYnJpIiwiSXNCb2xkIjpmYWxzZSwiSXNJdGFsaWMiOmZhbHNlLCJJc1VuZGVybGluZWQiOmZhbHNlLCJQYXJlbnRTdHlsZSI6bnVsbH0sIkF1dG9TaXplIjowLCJGb3JlZ3JvdW5kIjp7IiRpZCI6IjkwOSIsIkNvbG9yIjp7IiRpZCI6Ijkx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TExIiwiVG9wIjowLjAsIkxlZnQiOjAuMCwiUmlnaHQiOjAuMCwiQm90dG9tIjowLjB9LCJQYWRkaW5nIjp7IiRpZCI6IjkxMiIsIlRvcCI6MC4wLCJMZWZ0IjowLjAsIlJpZ2h0IjowLjAsIkJvdHRvbSI6MC4wfSwiQmFja2dyb3VuZCI6eyIkaWQiOiI5MTMiLCJDb2xvciI6eyIkcmVmIjoiODc0In19LCJJc1Zpc2libGUiOnRydWUsIldpZHRoIjowLjAsIkhlaWdodCI6MC4wLCJCb3JkZXJTdHlsZSI6eyIkaWQiOiI5MTQiLCJMaW5lQ29sb3IiOm51bGwsIkxpbmVXZWlnaHQiOjAuMCwiTGluZVR5cGUiOjAsIlBhcmVudFN0eWxlIjpudWxsfSwiUGFyZW50U3R5bGUiOm51bGx9LCJEYXRlRm9ybWF0Ijp7IiRpZCI6Ijkx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kxNiIsIkRhdGVQYXJ0SXNWaXNpYmxlIjpmYWxzZSwiVGltZVBhcnRJc1Zpc2libGUiOmZhbHNlfX0sIldlZWtOdW1iZXJpbmciOnsiJGlkIjoiOTE3IiwiRm9ybWF0IjowLCJJc1Zpc2libGUiOmZhbHNlLCJMYXN0S25vd25WaXNpYmlsaXR5U3RhdGUiOmZhbHNlfSwiSXNWaXNpYmxlIjp0cnVlLCJQYXJlbnRTdHlsZSI6bnVsbH0sIkluZGV4IjoxNCwiU21hcnREdXJhdGlvbkFjdGl2YXRlZCI6ZmFsc2UsIkRhdGVGb3JtYXQiOnsiJHJlZiI6IjkxNSJ9LCJXZWVrTnVtYmVyaW5nIjp7IiRpZCI6IjkxOCIsIkZvcm1hdCI6MCwiSXNWaXNpYmxlIjpmYWxzZSwiTGFzdEtub3duVmlzaWJpbGl0eVN0YXRlIjpmYWxzZX0sIklkIjoiMzFkNjdlNTItZTQ4Ny00M2JmLTg2YzYtYzFlMmYxNDU3MDYzIiwiSW1wb3J0SWQiOm51bGwsIlRpdGxlIjoiUHVuY2ggTGlzdCIsIk5vdGUiOm51bGwsIkh5cGVybGluayI6eyIkaWQiOiI5MTkiLCJBZGRyZXNzIjpudWxsLCJTdWJBZGRyZXNzIjpudWxsfSwiSXNDaGFuZ2VkIjpmYWxzZSwiSXNOZXciOmZhbHNlfX1dLCJfbWlsZXN0b25lcyI6W10sIklkIjoiMDAwMDAwMDAtMDAwMC0wMDAwLTAwMDAtMDAwMDAwMDAwMDAwIiwiSXNTaW5nbGVJdGVtUm93Ijp0cnVlfSx7IiRpZCI6IjkyMCIsIl90YXNrcyI6W3siJGlkIjoiOTIxIiwiX2F0dGFjaGVkTWlsZXN0b25lcyI6W10sIlRhc2tEZWZpbml0aW9uIjp7IiRpZCI6IjkyMiIsIkdyb3VwTmFtZSI6bnVsbCwiU3RhcnREYXRlIjoiMjAyMi0wNi0wMVQwMDowMDowMFoiLCJFbmREYXRlIjoiMjAyMi0wNi0zMFQyMzo1OTowMFoiLCJQZXJjZW50YWdlQ29tcGxldGUiOm51bGwsIlN0eWxlIjp7IiRpZCI6IjkyMyIsIlNoYXBlIjowLCJTaGFwZVRoaWNrbmVzcyI6MSwiRHVyYXRpb25Gb3JtYXQiOjAsIkluY2x1ZGVOb25Xb3JraW5nRGF5c0luRHVyYXRpb24iOmZhbHNlLCJQZXJjZW50YWdlQ29tcGxldGVTdHlsZSI6eyIkaWQiOiI5MjQiLCJGb250U2V0dGluZ3MiOnsiJGlkIjoiOTI1IiwiRm9udFNpemUiOjksIkZvbnROYW1lIjoiQ2FsaWJyaSIsIklzQm9sZCI6ZmFsc2UsIklzSXRhbGljIjpmYWxzZSwiSXNVbmRlcmxpbmVkIjpmYWxzZSwiUGFyZW50U3R5bGUiOm51bGx9LCJBdXRvU2l6ZSI6MCwiRm9yZWdyb3VuZCI6eyIkaWQiOiI5MjYiLCJDb2xvciI6eyIkaWQiOiI5Mjc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OTI4IiwiVG9wIjowLjAsIkxlZnQiOjAuMCwiUmlnaHQiOjAuMCwiQm90dG9tIjowLjB9LCJQYWRkaW5nIjp7IiRpZCI6IjkyOSIsIlRvcCI6MC4wLCJMZWZ0IjowLjAsIlJpZ2h0IjowLjAsIkJvdHRvbSI6MC4wfSwiQmFja2dyb3VuZCI6eyIkaWQiOiI5MzAiLCJDb2xvciI6eyIkaWQiOiI5MzEiLCJBIjo4OSwiUiI6MCwiRyI6MCwiQiI6MH19LCJJc1Zpc2libGUiOnRydWUsIldpZHRoIjowLjAsIkhlaWdodCI6MC4wLCJCb3JkZXJTdHlsZSI6eyIkaWQiOiI5MzIiLCJMaW5lQ29sb3IiOm51bGwsIkxpbmVXZWlnaHQiOjAuMCwiTGluZVR5cGUiOjAsIlBhcmVudFN0eWxlIjpudWxsfSwiUGFyZW50U3R5bGUiOm51bGx9LCJEdXJhdGlvblN0eWxlIjp7IiRpZCI6IjkzMyIsIkZvbnRTZXR0aW5ncyI6eyIkaWQiOiI5MzQiLCJGb250U2l6ZSI6MTAsIkZvbnROYW1lIjoiQ2FsaWJyaSIsIklzQm9sZCI6ZmFsc2UsIklzSXRhbGljIjpmYWxzZSwiSXNVbmRlcmxpbmVkIjpmYWxzZSwiUGFyZW50U3R5bGUiOm51bGx9LCJBdXRvU2l6ZSI6MCwiRm9yZWdyb3VuZCI6eyIkaWQiOiI5MzUiLCJDb2xvciI6eyIkaWQiOiI5Mz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MzciLCJUb3AiOjAuMCwiTGVmdCI6MC4wLCJSaWdodCI6MC4wLCJCb3R0b20iOjAuMH0sIlBhZGRpbmciOnsiJGlkIjoiOTM4IiwiVG9wIjowLjAsIkxlZnQiOjAuMCwiUmlnaHQiOjAuMCwiQm90dG9tIjowLjB9LCJCYWNrZ3JvdW5kIjp7IiRpZCI6IjkzOSIsIkNvbG9yIjp7IiRyZWYiOiI5MzEifX0sIklzVmlzaWJsZSI6dHJ1ZSwiV2lkdGgiOjAuMCwiSGVpZ2h0IjowLjAsIkJvcmRlclN0eWxlIjp7IiRpZCI6Ijk0MCIsIkxpbmVDb2xvciI6bnVsbCwiTGluZVdlaWdodCI6MC4wLCJMaW5lVHlwZSI6MCwiUGFyZW50U3R5bGUiOm51bGx9LCJQYXJlbnRTdHlsZSI6bnVsbH0sIkhvcml6b250YWxDb25uZWN0b3JTdHlsZSI6eyIkaWQiOiI5NDEiLCJMaW5lQ29sb3IiOnsiJGlkIjoiOTQyIiwiJHR5cGUiOiJOTFJFLkNvbW1vbi5Eb20uU29saWRDb2xvckJydXNoLCBOTFJFLkNvbW1vbiIsIkNvbG9yIjp7IiRpZCI6Ijk0MyIsIkEiOjI1NSwiUiI6MjA0LCJHIjoyMDQsIkIiOjIwNH19LCJMaW5lV2VpZ2h0IjowLjAsIkxpbmVUeXBlIjowLCJQYXJlbnRTdHlsZSI6bnVsbH0sIlZlcnRpY2FsQ29ubmVjdG9yU3R5bGUiOnsiJGlkIjoiOTQ0IiwiTGluZUNvbG9yIjp7IiRpZCI6Ijk0NSIsIiR0eXBlIjoiTkxSRS5Db21tb24uRG9tLlNvbGlkQ29sb3JCcnVzaCwgTkxSRS5Db21tb24iLCJDb2xvciI6eyIkaWQiOiI5NDY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5NDciLCJNYXJnaW4iOnsiJGlkIjoiOTQ4IiwiVG9wIjowLjAsIkxlZnQiOjQuMCwiUmlnaHQiOjQuMCwiQm90dG9tIjowLjB9LCJQYWRkaW5nIjp7IiRpZCI6Ijk0OSIsIlRvcCI6MC4wLCJMZWZ0IjowLjAsIlJpZ2h0IjowLjAsIkJvdHRvbSI6MC4wfSwiQmFja2dyb3VuZCI6eyIkaWQiOiI5NTAiLCJDb2xvciI6eyIkaWQiOiI5NTEiLCJBIjoyNTUsIlIiOjI2LCJHIjoxNzAsIkIiOjY2fX0sIklzVmlzaWJsZSI6dHJ1ZSwiV2lkdGgiOjAuMCwiSGVpZ2h0IjoxNi4wLCJCb3JkZXJTdHlsZSI6eyIkaWQiOiI5NTIiLCJMaW5lQ29sb3IiOnsiJGlkIjoiOTUzIiwiJHR5cGUiOiJOTFJFLkNvbW1vbi5Eb20uU29saWRDb2xvckJydXNoLCBOTFJFLkNvbW1vbiIsIkNvbG9yIjp7IiRpZCI6Ijk1NCIsIkEiOjI1NSwiUiI6MjU1LCJHIjowLCJCIjowfX0sIkxpbmVXZWlnaHQiOjAuMCwiTGluZVR5cGUiOjAsIlBhcmVudFN0eWxlIjpudWxsfSwiUGFyZW50U3R5bGUiOm51bGx9LCJUaXRsZVN0eWxlIjp7IiRpZCI6Ijk1NSIsIkZvbnRTZXR0aW5ncyI6eyIkaWQiOiI5NTYiLCJGb250U2l6ZSI6MTAsIkZvbnROYW1lIjoiQ2FsaWJyaSIsIklzQm9sZCI6dHJ1ZSwiSXNJdGFsaWMiOmZhbHNlLCJJc1VuZGVybGluZWQiOmZhbHNlLCJQYXJlbnRTdHlsZSI6bnVsbH0sIkF1dG9TaXplIjowLCJGb3JlZ3JvdW5kIjp7IiRpZCI6Ijk1NyIsIkNvbG9yIjp7IiRpZCI6Ijk1O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5NTkiLCJUb3AiOjAuMCwiTGVmdCI6MC4wLCJSaWdodCI6MC4wLCJCb3R0b20iOjAuMH0sIlBhZGRpbmciOnsiJGlkIjoiOTYwIiwiVG9wIjowLjAsIkxlZnQiOjAuMCwiUmlnaHQiOjAuMCwiQm90dG9tIjowLjB9LCJCYWNrZ3JvdW5kIjp7IiRpZCI6Ijk2MSIsIkNvbG9yIjp7IiRpZCI6Ijk2MiIsIkEiOjAsIlIiOjI1NSwiRyI6MjU1LCJCIjoyNTV9fSwiSXNWaXNpYmxlIjp0cnVlLCJXaWR0aCI6MC4wLCJIZWlnaHQiOjAuMCwiQm9yZGVyU3R5bGUiOnsiJGlkIjoiOTYzIiwiTGluZUNvbG9yIjpudWxsLCJMaW5lV2VpZ2h0IjowLjAsIkxpbmVUeXBlIjowLCJQYXJlbnRTdHlsZSI6bnVsbH0sIlBhcmVudFN0eWxlIjpudWxsfSwiRGF0ZVN0eWxlIjp7IiRpZCI6Ijk2NCIsIkZvbnRTZXR0aW5ncyI6eyIkaWQiOiI5NjUiLCJGb250U2l6ZSI6OSwiRm9udE5hbWUiOiJDYWxpYnJpIiwiSXNCb2xkIjpmYWxzZSwiSXNJdGFsaWMiOmZhbHNlLCJJc1VuZGVybGluZWQiOmZhbHNlLCJQYXJlbnRTdHlsZSI6bnVsbH0sIkF1dG9TaXplIjowLCJGb3JlZ3JvdW5kIjp7IiRpZCI6Ijk2NiIsIkNvbG9yIjp7IiRpZCI6Ijk2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TY4IiwiVG9wIjowLjAsIkxlZnQiOjAuMCwiUmlnaHQiOjAuMCwiQm90dG9tIjowLjB9LCJQYWRkaW5nIjp7IiRpZCI6Ijk2OSIsIlRvcCI6MC4wLCJMZWZ0IjowLjAsIlJpZ2h0IjowLjAsIkJvdHRvbSI6MC4wfSwiQmFja2dyb3VuZCI6eyIkaWQiOiI5NzAiLCJDb2xvciI6eyIkcmVmIjoiOTMxIn19LCJJc1Zpc2libGUiOnRydWUsIldpZHRoIjowLjAsIkhlaWdodCI6MC4wLCJCb3JkZXJTdHlsZSI6eyIkaWQiOiI5NzEiLCJMaW5lQ29sb3IiOm51bGwsIkxpbmVXZWlnaHQiOjAuMCwiTGluZVR5cGUiOjAsIlBhcmVudFN0eWxlIjpudWxsfSwiUGFyZW50U3R5bGUiOm51bGx9LCJEYXRlRm9ybWF0Ijp7IiRpZCI6Ijk3M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k3MyIsIkRhdGVQYXJ0SXNWaXNpYmxlIjpmYWxzZSwiVGltZVBhcnRJc1Zpc2libGUiOmZhbHNlfX0sIldlZWtOdW1iZXJpbmciOnsiJGlkIjoiOTc0IiwiRm9ybWF0IjowLCJJc1Zpc2libGUiOmZhbHNlLCJMYXN0S25vd25WaXNpYmlsaXR5U3RhdGUiOmZhbHNlfSwiSXNWaXNpYmxlIjp0cnVlLCJQYXJlbnRTdHlsZSI6bnVsbH0sIkluZGV4IjoxNSwiU21hcnREdXJhdGlvbkFjdGl2YXRlZCI6ZmFsc2UsIkRhdGVGb3JtYXQiOnsiJHJlZiI6Ijk3MiJ9LCJXZWVrTnVtYmVyaW5nIjp7IiRpZCI6Ijk3NSIsIkZvcm1hdCI6MCwiSXNWaXNpYmxlIjpmYWxzZSwiTGFzdEtub3duVmlzaWJpbGl0eVN0YXRlIjpmYWxzZX0sIklkIjoiOTNiNGY5YzUtMDc0Zi00ZmMzLWE0NmQtMGJhZjlmNmNiYzA4IiwiSW1wb3J0SWQiOm51bGwsIlRpdGxlIjoiRmluYWwgSW5zcGVjdGlvbiIsIk5vdGUiOm51bGwsIkh5cGVybGluayI6eyIkaWQiOiI5NzYiLCJBZGRyZXNzIjpudWxsLCJTdWJBZGRyZXNzIjpudWxsfSwiSXNDaGFuZ2VkIjpmYWxzZSwiSXNOZXciOmZhbHNlfX1dLCJfbWlsZXN0b25lcyI6W10sIklkIjoiMDAwMDAwMDAtMDAwMC0wMDAwLTAwMDAtMDAwMDAwMDAwMDAwIiwiSXNTaW5nbGVJdGVtUm93Ijp0cnVlfSx7IiRpZCI6Ijk3NyIsIl90YXNrcyI6W3siJGlkIjoiOTc4IiwiX2F0dGFjaGVkTWlsZXN0b25lcyI6W10sIlRhc2tEZWZpbml0aW9uIjp7IiRpZCI6Ijk3OSIsIkdyb3VwTmFtZSI6bnVsbCwiU3RhcnREYXRlIjoiMjAyMi0wNi0wMVQwMDowMDowMFoiLCJFbmREYXRlIjoiMjAyMi0wNi0zMFQyMzo1OTowMFoiLCJQZXJjZW50YWdlQ29tcGxldGUiOm51bGwsIlN0eWxlIjp7IiRpZCI6Ijk4MCIsIlNoYXBlIjowLCJTaGFwZVRoaWNrbmVzcyI6MSwiRHVyYXRpb25Gb3JtYXQiOjAsIkluY2x1ZGVOb25Xb3JraW5nRGF5c0luRHVyYXRpb24iOmZhbHNlLCJQZXJjZW50YWdlQ29tcGxldGVTdHlsZSI6eyIkaWQiOiI5ODEiLCJGb250U2V0dGluZ3MiOnsiJGlkIjoiOTgyIiwiRm9udFNpemUiOjksIkZvbnROYW1lIjoiQ2FsaWJyaSIsIklzQm9sZCI6ZmFsc2UsIklzSXRhbGljIjpmYWxzZSwiSXNVbmRlcmxpbmVkIjpmYWxzZSwiUGFyZW50U3R5bGUiOm51bGx9LCJBdXRvU2l6ZSI6MCwiRm9yZWdyb3VuZCI6eyIkaWQiOiI5ODMiLCJDb2xvciI6eyIkaWQiOiI5ODQ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OTg1IiwiVG9wIjowLjAsIkxlZnQiOjAuMCwiUmlnaHQiOjAuMCwiQm90dG9tIjowLjB9LCJQYWRkaW5nIjp7IiRpZCI6Ijk4NiIsIlRvcCI6MC4wLCJMZWZ0IjowLjAsIlJpZ2h0IjowLjAsIkJvdHRvbSI6MC4wfSwiQmFja2dyb3VuZCI6eyIkaWQiOiI5ODciLCJDb2xvciI6eyIkaWQiOiI5ODgiLCJBIjo4OSwiUiI6MCwiRyI6MCwiQiI6MH19LCJJc1Zpc2libGUiOnRydWUsIldpZHRoIjowLjAsIkhlaWdodCI6MC4wLCJCb3JkZXJTdHlsZSI6eyIkaWQiOiI5ODkiLCJMaW5lQ29sb3IiOm51bGwsIkxpbmVXZWlnaHQiOjAuMCwiTGluZVR5cGUiOjAsIlBhcmVudFN0eWxlIjpudWxsfSwiUGFyZW50U3R5bGUiOm51bGx9LCJEdXJhdGlvblN0eWxlIjp7IiRpZCI6Ijk5MCIsIkZvbnRTZXR0aW5ncyI6eyIkaWQiOiI5OTEiLCJGb250U2l6ZSI6MTAsIkZvbnROYW1lIjoiQ2FsaWJyaSIsIklzQm9sZCI6ZmFsc2UsIklzSXRhbGljIjpmYWxzZSwiSXNVbmRlcmxpbmVkIjpmYWxzZSwiUGFyZW50U3R5bGUiOm51bGx9LCJBdXRvU2l6ZSI6MCwiRm9yZWdyb3VuZCI6eyIkaWQiOiI5OTIiLCJDb2xvciI6eyIkaWQiOiI5OT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OTQiLCJUb3AiOjAuMCwiTGVmdCI6MC4wLCJSaWdodCI6MC4wLCJCb3R0b20iOjAuMH0sIlBhZGRpbmciOnsiJGlkIjoiOTk1IiwiVG9wIjowLjAsIkxlZnQiOjAuMCwiUmlnaHQiOjAuMCwiQm90dG9tIjowLjB9LCJCYWNrZ3JvdW5kIjp7IiRpZCI6Ijk5NiIsIkNvbG9yIjp7IiRyZWYiOiI5ODgifX0sIklzVmlzaWJsZSI6dHJ1ZSwiV2lkdGgiOjAuMCwiSGVpZ2h0IjowLjAsIkJvcmRlclN0eWxlIjp7IiRpZCI6Ijk5NyIsIkxpbmVDb2xvciI6bnVsbCwiTGluZVdlaWdodCI6MC4wLCJMaW5lVHlwZSI6MCwiUGFyZW50U3R5bGUiOm51bGx9LCJQYXJlbnRTdHlsZSI6bnVsbH0sIkhvcml6b250YWxDb25uZWN0b3JTdHlsZSI6eyIkaWQiOiI5OTgiLCJMaW5lQ29sb3IiOnsiJGlkIjoiOTk5IiwiJHR5cGUiOiJOTFJFLkNvbW1vbi5Eb20uU29saWRDb2xvckJydXNoLCBOTFJFLkNvbW1vbiIsIkNvbG9yIjp7IiRpZCI6IjEwMDAiLCJBIjoyNTUsIlIiOjIwNCwiRyI6MjA0LCJCIjoyMDR9fSwiTGluZVdlaWdodCI6MC4wLCJMaW5lVHlwZSI6MCwiUGFyZW50U3R5bGUiOm51bGx9LCJWZXJ0aWNhbENvbm5lY3RvclN0eWxlIjp7IiRpZCI6IjEwMDEiLCJMaW5lQ29sb3IiOnsiJGlkIjoiMTAwMiIsIiR0eXBlIjoiTkxSRS5Db21tb24uRG9tLlNvbGlkQ29sb3JCcnVzaCwgTkxSRS5Db21tb24iLCJDb2xvciI6eyIkaWQiOiIxMDAz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TAwNCIsIk1hcmdpbiI6eyIkaWQiOiIxMDA1IiwiVG9wIjowLjAsIkxlZnQiOjQuMCwiUmlnaHQiOjQuMCwiQm90dG9tIjowLjB9LCJQYWRkaW5nIjp7IiRpZCI6IjEwMDYiLCJUb3AiOjAuMCwiTGVmdCI6MC4wLCJSaWdodCI6MC4wLCJCb3R0b20iOjAuMH0sIkJhY2tncm91bmQiOnsiJGlkIjoiMTAwNyIsIkNvbG9yIjp7IiRpZCI6IjEwMDgiLCJBIjoyNTUsIlIiOjI2LCJHIjoxNzAsIkIiOjY2fX0sIklzVmlzaWJsZSI6dHJ1ZSwiV2lkdGgiOjAuMCwiSGVpZ2h0IjoxNi4wLCJCb3JkZXJTdHlsZSI6eyIkaWQiOiIxMDA5IiwiTGluZUNvbG9yIjp7IiRpZCI6IjEwMTAiLCIkdHlwZSI6Ik5MUkUuQ29tbW9uLkRvbS5Tb2xpZENvbG9yQnJ1c2gsIE5MUkUuQ29tbW9uIiwiQ29sb3IiOnsiJGlkIjoiMTAxMSIsIkEiOjI1NSwiUiI6MjU1LCJHIjowLCJCIjowfX0sIkxpbmVXZWlnaHQiOjAuMCwiTGluZVR5cGUiOjAsIlBhcmVudFN0eWxlIjpudWxsfSwiUGFyZW50U3R5bGUiOm51bGx9LCJUaXRsZVN0eWxlIjp7IiRpZCI6IjEwMTIiLCJGb250U2V0dGluZ3MiOnsiJGlkIjoiMTAxMyIsIkZvbnRTaXplIjoxMCwiRm9udE5hbWUiOiJDYWxpYnJpIiwiSXNCb2xkIjp0cnVlLCJJc0l0YWxpYyI6ZmFsc2UsIklzVW5kZXJsaW5lZCI6ZmFsc2UsIlBhcmVudFN0eWxlIjpudWxsfSwiQXV0b1NpemUiOjAsIkZvcmVncm91bmQiOnsiJGlkIjoiMTAxNCIsIkNvbG9yIjp7IiRpZCI6IjEwMTU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xNiIsIlRvcCI6MC4wLCJMZWZ0IjowLjAsIlJpZ2h0IjowLjAsIkJvdHRvbSI6MC4wfSwiUGFkZGluZyI6eyIkaWQiOiIxMDE3IiwiVG9wIjowLjAsIkxlZnQiOjAuMCwiUmlnaHQiOjAuMCwiQm90dG9tIjowLjB9LCJCYWNrZ3JvdW5kIjp7IiRpZCI6IjEwMTgiLCJDb2xvciI6eyIkaWQiOiIxMDE5IiwiQSI6MCwiUiI6MjU1LCJHIjoyNTUsIkIiOjI1NX19LCJJc1Zpc2libGUiOnRydWUsIldpZHRoIjowLjAsIkhlaWdodCI6MC4wLCJCb3JkZXJTdHlsZSI6eyIkaWQiOiIxMDIwIiwiTGluZUNvbG9yIjpudWxsLCJMaW5lV2VpZ2h0IjowLjAsIkxpbmVUeXBlIjowLCJQYXJlbnRTdHlsZSI6bnVsbH0sIlBhcmVudFN0eWxlIjpudWxsfSwiRGF0ZVN0eWxlIjp7IiRpZCI6IjEwMjEiLCJGb250U2V0dGluZ3MiOnsiJGlkIjoiMTAyMiIsIkZvbnRTaXplIjo5LCJGb250TmFtZSI6IkNhbGlicmkiLCJJc0JvbGQiOmZhbHNlLCJJc0l0YWxpYyI6ZmFsc2UsIklzVW5kZXJsaW5lZCI6ZmFsc2UsIlBhcmVudFN0eWxlIjpudWxsfSwiQXV0b1NpemUiOjAsIkZvcmVncm91bmQiOnsiJGlkIjoiMTAyMyIsIkNvbG9yIjp7IiRpZCI6IjEwMj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wMjUiLCJUb3AiOjAuMCwiTGVmdCI6MC4wLCJSaWdodCI6MC4wLCJCb3R0b20iOjAuMH0sIlBhZGRpbmciOnsiJGlkIjoiMTAyNiIsIlRvcCI6MC4wLCJMZWZ0IjowLjAsIlJpZ2h0IjowLjAsIkJvdHRvbSI6MC4wfSwiQmFja2dyb3VuZCI6eyIkaWQiOiIxMDI3IiwiQ29sb3IiOnsiJHJlZiI6Ijk4OCJ9fSwiSXNWaXNpYmxlIjp0cnVlLCJXaWR0aCI6MC4wLCJIZWlnaHQiOjAuMCwiQm9yZGVyU3R5bGUiOnsiJGlkIjoiMTAyOCIsIkxpbmVDb2xvciI6bnVsbCwiTGluZVdlaWdodCI6MC4wLCJMaW5lVHlwZSI6MCwiUGFyZW50U3R5bGUiOm51bGx9LCJQYXJlbnRTdHlsZSI6bnVsbH0sIkRhdGVGb3JtYXQiOnsiJGlkIjoiMTAy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wMzAiLCJEYXRlUGFydElzVmlzaWJsZSI6ZmFsc2UsIlRpbWVQYXJ0SXNWaXNpYmxlIjpmYWxzZX19LCJXZWVrTnVtYmVyaW5nIjp7IiRpZCI6IjEwMzEiLCJGb3JtYXQiOjAsIklzVmlzaWJsZSI6ZmFsc2UsIkxhc3RLbm93blZpc2liaWxpdHlTdGF0ZSI6ZmFsc2V9LCJJc1Zpc2libGUiOnRydWUsIlBhcmVudFN0eWxlIjpudWxsfSwiSW5kZXgiOjE2LCJTbWFydER1cmF0aW9uQWN0aXZhdGVkIjpmYWxzZSwiRGF0ZUZvcm1hdCI6eyIkcmVmIjoiMTAyOSJ9LCJXZWVrTnVtYmVyaW5nIjp7IiRpZCI6IjEwMzIiLCJGb3JtYXQiOjAsIklzVmlzaWJsZSI6ZmFsc2UsIkxhc3RLbm93blZpc2liaWxpdHlTdGF0ZSI6ZmFsc2V9LCJJZCI6IjI4ODBmMTg5LTc1ZmMtNGY5YS04NzFmLWFkNzM4MWFjN2M4ZCIsIkltcG9ydElkIjpudWxsLCJUaXRsZSI6IkNsb3NlLW91dCBEb2N1bWVudHMiLCJOb3RlIjpudWxsLCJIeXBlcmxpbmsiOnsiJGlkIjoiMTAzMyIsIkFkZHJlc3MiOm51bGwsIlN1YkFkZHJlc3MiOm51bGx9LCJJc0NoYW5nZWQiOmZhbHNlLCJJc05ldyI6ZmFsc2V9fV0sIl9taWxlc3RvbmVzIjpbXSwiSWQiOiIwMDAwMDAwMC0wMDAwLTAwMDAtMDAwMC0wMDAwMDAwMDAwMDAiLCJJc1NpbmdsZUl0ZW1Sb3ciOnRydWV9XSwiSW5kZXgiOjAsIklkIjoiMjUzNjlkOGMtNWI3ZS00NWYxLTg5ZWQtNDhmNzE0NTBjZDU3IiwiSGVhZGVyVGV4dCI6bnVsbCwiSXNEZWZhdWx0Ijp0cnVlLCJTdHlsZSI6eyIkaWQiOiIxMDM0IiwiSGVhZGVyU3R5bGUiOnsiJGlkIjoiMTAzNSIsIlRleHRTdHlsZSI6eyIkaWQiOiIxMDM2IiwiRm9udFNldHRpbmdzIjp7IiRpZCI6IjEwMzciLCJGb250U2l6ZSI6MTEsIkZvbnROYW1lIjoiQ2FsaWJyaSIsIklzQm9sZCI6ZmFsc2UsIklzSXRhbGljIjpmYWxzZSwiSXNVbmRlcmxpbmVkIjpmYWxzZSwiUGFyZW50U3R5bGUiOm51bGx9LCJBdXRvU2l6ZSI6MiwiRm9yZWdyb3VuZCI6eyIkaWQiOiIxMDM4IiwiQ29sb3IiOnsiJGlkIjoiMTAzOSIsIkEiOjI1NSwiUiI6MCwiRyI6MCwiQiI6MH19LCJNYXhXaWR0aCI6MC4wLCJNYXhIZWlnaHQiOjAuMCwiU21hcnRGb3JlZ3JvdW5kSXNBY3RpdmUiOmZhbHNlLCJIb3Jpem9udGFsQWxpZ25tZW50IjowLCJWZXJ0aWNhbEFsaWdubWVudCI6MCwiU21hcnRGb3JlZ3JvdW5kIjpudWxsLCJCYWNrZ3JvdW5kRmlsbFR5cGUiOjAsIk1hcmdpbiI6eyIkaWQiOiIxMDQwIiwiVG9wIjowLjAsIkxlZnQiOjAuMCwiUmlnaHQiOjAuMCwiQm90dG9tIjowLjB9LCJQYWRkaW5nIjp7IiRpZCI6IjEwNDEiLCJUb3AiOjAuMCwiTGVmdCI6MC4wLCJSaWdodCI6MC4wLCJCb3R0b20iOjAuMH0sIkJhY2tncm91bmQiOm51bGwsIklzVmlzaWJsZSI6dHJ1ZSwiV2lkdGgiOjAuMCwiSGVpZ2h0IjowLjAsIkJvcmRlclN0eWxlIjpudWxsLCJQYXJlbnRTdHlsZSI6bnVsbH0sIlJlY3RhbmdsZVN0eWxlIjp7IiRpZCI6IjEwNDIiLCJNYXJnaW4iOnsiJGlkIjoiMTA0MyIsIlRvcCI6MC4wLCJMZWZ0IjowLjAsIlJpZ2h0IjowLjAsIkJvdHRvbSI6MC4wfSwiUGFkZGluZyI6eyIkaWQiOiIxMDQ0IiwiVG9wIjowLjAsIkxlZnQiOjAuMCwiUmlnaHQiOjAuMCwiQm90dG9tIjowLjB9LCJCYWNrZ3JvdW5kIjp7IiRpZCI6IjEwNDUiLCJDb2xvciI6eyIkaWQiOiIxMDQ2IiwiQSI6NjMsIlIiOjY4LCJHIjoxMTQsIkIiOjE5Nn19LCJJc1Zpc2libGUiOnRydWUsIldpZHRoIjowLjAsIkhlaWdodCI6MC4wLCJCb3JkZXJTdHlsZSI6eyIkaWQiOiIxMDQ3IiwiTGluZUNvbG9yIjp7IiRpZCI6IjEwNDgiLCIkdHlwZSI6Ik5MUkUuQ29tbW9uLkRvbS5Tb2xpZENvbG9yQnJ1c2gsIE5MUkUuQ29tbW9uIiwiQ29sb3IiOnsiJGlkIjoiMTA0OSIsIkEiOjI1NSwiUiI6MjU1LCJHIjowLCJCIjowfX0sIkxpbmVXZWlnaHQiOjAuMCwiTGluZVR5cGUiOjAsIlBhcmVudFN0eWxlIjpudWxsfSwiUGFyZW50U3R5bGUiOm51bGx9LCJNYXJnaW4iOnsiJGlkIjoiMTA1MCIsIlRvcCI6MC4wLCJMZWZ0IjowLjAsIlJpZ2h0IjowLjAsIkJvdHRvbSI6MC4wfSwiUGFkZGluZyI6eyIkaWQiOiIxMDUxIiwiVG9wIjowLjAsIkxlZnQiOjAuMCwiUmlnaHQiOjAuMCwiQm90dG9tIjowLjB9LCJCYWNrZ3JvdW5kIjpudWxsLCJJc1Zpc2libGUiOnRydWUsIldpZHRoIjowLjAsIkhlaWdodCI6MC4wLCJCb3JkZXJTdHlsZSI6bnVsbCwiUGFyZW50U3R5bGUiOm51bGx9LCJCYWNrZ3JvdW5kU3R5bGUiOnsiJGlkIjoiMTA1MiIsIk1hcmdpbiI6eyIkaWQiOiIxMDUzIiwiVG9wIjowLjAsIkxlZnQiOjAuMCwiUmlnaHQiOjAuMCwiQm90dG9tIjowLjB9LCJQYWRkaW5nIjp7IiRpZCI6IjEwNTQiLCJUb3AiOjAuMCwiTGVmdCI6MC4wLCJSaWdodCI6MC4wLCJCb3R0b20iOjAuMH0sIkJhY2tncm91bmQiOnsiJGlkIjoiMTA1NSIsIkNvbG9yIjp7IiRpZCI6IjEwNTYiLCJBIjo1MSwiUiI6MTY1LCJHIjoxNjUsIkIiOjE2NX19LCJJc1Zpc2libGUiOnRydWUsIldpZHRoIjowLjAsIkhlaWdodCI6MC4wLCJCb3JkZXJTdHlsZSI6eyIkaWQiOiIxMDU3IiwiTGluZUNvbG9yIjp7IiRpZCI6IjEwNTgiLCIkdHlwZSI6Ik5MUkUuQ29tbW9uLkRvbS5Tb2xpZENvbG9yQnJ1c2gsIE5MUkUuQ29tbW9uIiwiQ29sb3IiOnsiJGlkIjoiMTA1OSIsIkEiOjI1NSwiUiI6MjU1LCJHIjowLCJCIjowfX0sIkxpbmVXZWlnaHQiOjAuMCwiTGluZVR5cGUiOjAsIlBhcmVudFN0eWxlIjpudWxsfSwiUGFyZW50U3R5bGUiOm51bGx9LCJNYXJnaW4iOnsiJGlkIjoiMTA2MCIsIlRvcCI6MC4wLCJMZWZ0IjowLjAsIlJpZ2h0IjowLjAsIkJvdHRvbSI6MC4wfSwiUGFkZGluZyI6eyIkaWQiOiIxMDYxIiwiVG9wIjowLjAsIkxlZnQiOjAuMCwiUmlnaHQiOjAuMCwiQm90dG9tIjowLjB9LCJJc1Zpc2libGUiOnRydWUsIldpZHRoIjowLjAsIkhlaWdodCI6MC4wLCJCb3JkZXJTdHlsZSI6bnVsbCwiUGFyZW50U3R5bGUiOm51bGx9fV0sIklkIjoiMjlhY2RlZDktMDEwYy00NWVjLWI0ZTktM2NhODhlNGMzZWQ5IiwiSW5kZXgiOjIsIkhlYWRlclRleHQiOiJDbG9zZS1PdXQiLCJTdHlsZSI6eyIkaWQiOiIxMDYyIiwiSGVhZGVyU3R5bGUiOnsiJGlkIjoiMTA2MyIsIlRleHRJc1ZlcnRpY2FsIjpmYWxzZSwiVGV4dFN0eWxlIjp7IiRpZCI6IjEwNjQiLCJGb250U2V0dGluZ3MiOnsiJGlkIjoiMTA2NSIsIkZvbnRTaXplIjoxMiwiRm9udE5hbWUiOiJDYWxpYnJpIiwiSXNCb2xkIjpmYWxzZSwiSXNJdGFsaWMiOmZhbHNlLCJJc1VuZGVybGluZWQiOmZhbHNlLCJQYXJlbnRTdHlsZSI6bnVsbH0sIkF1dG9TaXplIjoyLCJGb3JlZ3JvdW5kIjp7IiRpZCI6IjEwNjYiLCJDb2xvciI6eyIkaWQiOiIxMDY3IiwiQSI6MjU1LCJSIjoyNTUsIkciOjI1NSwiQiI6MjU1fX0sIk1heFdpZHRoIjo5Mi45MjU2ODE3MDAzNjI4NzMsIk1heEhlaWdodCI6MC4wLCJTbWFydEZvcmVncm91bmRJc0FjdGl2ZSI6ZmFsc2UsIkhvcml6b250YWxBbGlnbm1lbnQiOjAsIlZlcnRpY2FsQWxpZ25tZW50IjowLCJTbWFydEZvcmVncm91bmQiOm51bGwsIkJhY2tncm91bmRGaWxsVHlwZSI6MCwiTWFyZ2luIjp7IiRpZCI6IjEwNjgiLCJUb3AiOjAuMCwiTGVmdCI6MC4wLCJSaWdodCI6MC4wLCJCb3R0b20iOjAuMH0sIlBhZGRpbmciOnsiJGlkIjoiMTA2OSIsIlRvcCI6MC4wLCJMZWZ0IjowLjAsIlJpZ2h0IjowLjAsIkJvdHRvbSI6MC4wfSwiQmFja2dyb3VuZCI6bnVsbCwiSXNWaXNpYmxlIjp0cnVlLCJXaWR0aCI6MC4wLCJIZWlnaHQiOjAuMCwiQm9yZGVyU3R5bGUiOm51bGwsIlBhcmVudFN0eWxlIjpudWxsfSwiUmVjdGFuZ2xlU3R5bGUiOnsiJGlkIjoiMTA3MCIsIk1hcmdpbiI6eyIkaWQiOiIxMDcxIiwiVG9wIjowLjAsIkxlZnQiOjAuMCwiUmlnaHQiOjAuMCwiQm90dG9tIjowLjB9LCJQYWRkaW5nIjp7IiRpZCI6IjEwNzIiLCJUb3AiOjAuMCwiTGVmdCI6MC4wLCJSaWdodCI6MC4wLCJCb3R0b20iOjAuMH0sIkJhY2tncm91bmQiOnsiJGlkIjoiMTA3MyIsIkNvbG9yIjp7IiRpZCI6IjEwNzQiLCJBIjoyNTUsIlIiOjI2LCJHIjoxNzAsIkIiOjY2fX0sIklzVmlzaWJsZSI6dHJ1ZSwiV2lkdGgiOjAuMCwiSGVpZ2h0IjowLjAsIkJvcmRlclN0eWxlIjp7IiRpZCI6IjEwNzUiLCJMaW5lQ29sb3IiOnsiJGlkIjoiMTA3NiIsIiR0eXBlIjoiTkxSRS5Db21tb24uRG9tLlNvbGlkQ29sb3JCcnVzaCwgTkxSRS5Db21tb24iLCJDb2xvciI6eyIkaWQiOiIxMDc3IiwiQSI6MjU1LCJSIjo1NSwiRyI6NTUsIkIiOjU1fX0sIkxpbmVXZWlnaHQiOjAuMCwiTGluZVR5cGUiOjAsIlBhcmVudFN0eWxlIjpudWxsfSwiUGFyZW50U3R5bGUiOm51bGx9LCJNYXJnaW4iOnsiJGlkIjoiMTA3OCIsIlRvcCI6MC4wLCJMZWZ0IjowLjAsIlJpZ2h0IjowLjAsIkJvdHRvbSI6MC4wfSwiUGFkZGluZyI6eyIkaWQiOiIxMDc5IiwiVG9wIjowLjAsIkxlZnQiOjAuMCwiUmlnaHQiOjAuMCwiQm90dG9tIjowLjB9LCJCYWNrZ3JvdW5kIjpudWxsLCJJc1Zpc2libGUiOnRydWUsIldpZHRoIjowLjAsIkhlaWdodCI6MC4wLCJCb3JkZXJTdHlsZSI6bnVsbCwiUGFyZW50U3R5bGUiOm51bGx9LCJCYWNrZ3JvdW5kU3R5bGUiOnsiJGlkIjoiMTA4MCIsIk1hcmdpbiI6eyIkaWQiOiIxMDgxIiwiVG9wIjowLjAsIkxlZnQiOjAuMCwiUmlnaHQiOjAuMCwiQm90dG9tIjowLjB9LCJQYWRkaW5nIjp7IiRpZCI6IjEwODIiLCJUb3AiOjAuMCwiTGVmdCI6MC4wLCJSaWdodCI6MC4wLCJCb3R0b20iOjAuMH0sIkJhY2tncm91bmQiOnsiJGlkIjoiMTA4MyIsIkNvbG9yIjp7IiRpZCI6IjEwODQiLCJBIjo1MSwiUiI6MjYsIkciOjE3MCwiQiI6NjZ9fSwiSXNWaXNpYmxlIjp0cnVlLCJXaWR0aCI6MC4wLCJIZWlnaHQiOjAuMCwiQm9yZGVyU3R5bGUiOnsiJGlkIjoiMTA4NSIsIkxpbmVDb2xvciI6eyIkaWQiOiIxMDg2IiwiJHR5cGUiOiJOTFJFLkNvbW1vbi5Eb20uU29saWRDb2xvckJydXNoLCBOTFJFLkNvbW1vbiIsIkNvbG9yIjp7IiRpZCI6IjEwODciLCJBIjoyNTUsIlIiOjU1LCJHIjo1NSwiQiI6NTV9fSwiTGluZVdlaWdodCI6MC4wLCJMaW5lVHlwZSI6MCwiUGFyZW50U3R5bGUiOm51bGx9LCJQYXJlbnRTdHlsZSI6bnVsbH0sIklzQWJvdmVUaW1lYmFuZCI6ZmFsc2UsIk1hcmdpbiI6eyIkaWQiOiIxMDg4IiwiVG9wIjowLjAsIkxlZnQiOjAuMCwiUmlnaHQiOjAuMCwiQm90dG9tIjowLjB9LCJQYWRkaW5nIjp7IiRpZCI6IjEwODkiLCJUb3AiOjAuMCwiTGVmdCI6MC4wLCJSaWdodCI6MC4wLCJCb3R0b20iOjAuMH0sIklzVmlzaWJsZSI6dHJ1ZSwiV2lkdGgiOjAuMCwiSGVpZ2h0IjowLjAsIkJvcmRlclN0eWxlIjp7IiRpZCI6IjEwOTAiLCJMaW5lQ29sb3IiOm51bGwsIkxpbmVXZWlnaHQiOjAuMCwiTGluZVR5cGUiOjAsIlBhcmVudFN0eWxlIjpudWxsfSwiUGFyZW50U3R5bGUiOm51bGx9fV0sIkN1bHR1cmVJbmZvTmFtZSI6ImVuLVVTIiwiU3R5bGVOYW1lIjpudWxsLCJWZXJzaW9uIjp7IiRpZCI6IjEwOTEiLCJWZXJzaW9uIjoiMy42LjAiLCJPcmlnaW5hbEFzc2VtYmx5VmVyc2lvbiI6IjYuMDMuMDAuMDAiLCJFZGl0aW9uIjpudWxsLCJMYXN0U2F2ZWRFZGl0aW9uIjozLCJJc1BsdXNFZGl0aW9uIjpmYWxzZSwiSXNQcm9FZGl0aW9uIjpmYWxzZX0sIkVmZmVjdCI6MCwiU3R5bGUiOnsiJGlkIjoiMTA5MiIsIlRpbWViYW5kU3R5bGUiOnsiJGlkIjoiMTA5MyIsIlNjYWxlTWFya2luZyI6MCwiU2hhcGUiOjAsIlNoYXBlU3R5bGUiOnsiJGlkIjoiMTA5NCIsIk1hcmdpbiI6eyIkaWQiOiIxMDk1IiwiVG9wIjowLjAsIkxlZnQiOjEyLjAsIlJpZ2h0IjoxMi4wLCJCb3R0b20iOjAuMH0sIlBhZGRpbmciOnsiJGlkIjoiMTA5NiIsIlRvcCI6NS4wLCJMZWZ0IjowLjAsIlJpZ2h0IjowLjAsIkJvdHRvbSI6NS4wfSwiQmFja2dyb3VuZCI6eyIkaWQiOiIxMDk3IiwiQ29sb3IiOnsiJGlkIjoiMTA5OCIsIkEiOjI1NSwiUiI6NjgsIkciOjg0LCJCIjoxMDZ9fSwiSXNWaXNpYmxlIjp0cnVlLCJXaWR0aCI6ODU4LjAsIkhlaWdodCI6MzAuMCwiQm9yZGVyU3R5bGUiOnsiJGlkIjoiMTA5OSIsIkxpbmVDb2xvciI6eyIkaWQiOiIxMTAwIiwiJHR5cGUiOiJOTFJFLkNvbW1vbi5Eb20uU29saWRDb2xvckJydXNoLCBOTFJFLkNvbW1vbiIsIkNvbG9yIjp7IiRpZCI6IjExMDEiLCJBIjoyNTUsIlIiOjI1NSwiRyI6MCwiQiI6MH19LCJMaW5lV2VpZ2h0IjowLjAsIkxpbmVUeXBlIjowLCJQYXJlbnRTdHlsZSI6bnVsbH0sIlBhcmVudFN0eWxlIjpudWxsfSwiTWlkZGxlVGllclNoYXBlU3R5bGUiOnsiJGlkIjoiMTEwMiIsIk1hcmdpbiI6eyIkaWQiOiIxMTAzIiwiVG9wIjowLjAsIkxlZnQiOjEyLjAsIlJpZ2h0IjoxMi4wLCJCb3R0b20iOjAuMH0sIlBhZGRpbmciOnsiJGlkIjoiMTEwNCIsIlRvcCI6NS4wLCJMZWZ0IjowLjAsIlJpZ2h0IjowLjAsIkJvdHRvbSI6NS4wfSwiQmFja2dyb3VuZCI6eyIkaWQiOiIxMTA1IiwiQ29sb3IiOnsiJHJlZiI6IjEwOTgifX0sIklzVmlzaWJsZSI6dHJ1ZSwiV2lkdGgiOjg1OC4wLCJIZWlnaHQiOjMwLjAsIkJvcmRlclN0eWxlIjp7IiRpZCI6IjExMDYiLCJMaW5lQ29sb3IiOnsiJGlkIjoiMTEwNyIsIiR0eXBlIjoiTkxSRS5Db21tb24uRG9tLlNvbGlkQ29sb3JCcnVzaCwgTkxSRS5Db21tb24iLCJDb2xvciI6eyIkaWQiOiIxMTA4IiwiQSI6MjU1LCJSIjoyNTUsIkciOjAsIkIiOjB9fSwiTGluZVdlaWdodCI6MC4wLCJMaW5lVHlwZSI6MCwiUGFyZW50U3R5bGUiOm51bGx9LCJQYXJlbnRTdHlsZSI6bnVsbH0sIkJvdHRvbVRpZXJTaGFwZVN0eWxlIjp7IiRpZCI6IjExMDkiLCJNYXJnaW4iOnsiJGlkIjoiMTExMCIsIlRvcCI6MC4wLCJMZWZ0IjoxMi4wLCJSaWdodCI6MTIuMCwiQm90dG9tIjowLjB9LCJQYWRkaW5nIjp7IiRpZCI6IjExMTEiLCJUb3AiOjUuMCwiTGVmdCI6MC4wLCJSaWdodCI6MC4wLCJCb3R0b20iOjUuMH0sIkJhY2tncm91bmQiOnsiJGlkIjoiMTExMiIsIkNvbG9yIjp7IiRyZWYiOiIxMDk4In19LCJJc1Zpc2libGUiOnRydWUsIldpZHRoIjo4NTguMCwiSGVpZ2h0IjozMC4wLCJCb3JkZXJTdHlsZSI6eyIkaWQiOiIxMTEzIiwiTGluZUNvbG9yIjp7IiRpZCI6IjExMTQiLCIkdHlwZSI6Ik5MUkUuQ29tbW9uLkRvbS5Tb2xpZENvbG9yQnJ1c2gsIE5MUkUuQ29tbW9uIiwiQ29sb3IiOnsiJGlkIjoiMTExNSIsIkEiOjI1NSwiUiI6MjU1LCJHIjowLCJCIjowfX0sIkxpbmVXZWlnaHQiOjAuMCwiTGluZVR5cGUiOjAsIlBhcmVudFN0eWxlIjpudWxsfSwiUGFyZW50U3R5bGUiOm51bGx9LCJSaWdodEVuZENhcHNTdHlsZSI6eyIkaWQiOiIxMTE2IiwiRm9udFNldHRpbmdzIjp7IiRpZCI6IjExMTciLCJGb250U2l6ZSI6MTgsIkZvbnROYW1lIjoiQ2FsaWJyaSIsIklzQm9sZCI6dHJ1ZSwiSXNJdGFsaWMiOmZhbHNlLCJJc1VuZGVybGluZWQiOmZhbHNlLCJQYXJlbnRTdHlsZSI6bnVsbH0sIkF1dG9TaXplIjowLCJGb3JlZ3JvdW5kIjp7IiRpZCI6IjExMTgiLCJDb2xvciI6eyIkaWQiOiIxMTE5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MTIwIiwiVG9wIjowLjAsIkxlZnQiOjAuMCwiUmlnaHQiOjI1LjAsIkJvdHRvbSI6MC4wfSwiUGFkZGluZyI6eyIkaWQiOiIxMTIxIiwiVG9wIjowLjAsIkxlZnQiOjAuMCwiUmlnaHQiOjAuMCwiQm90dG9tIjowLjB9LCJCYWNrZ3JvdW5kIjp7IiRpZCI6IjExMjIiLCJDb2xvciI6eyIkaWQiOiIxMTIzIiwiQSI6ODksIlIiOjAsIkciOjAsIkIiOjB9fSwiSXNWaXNpYmxlIjpmYWxzZSwiV2lkdGgiOjAuMCwiSGVpZ2h0IjowLjAsIkJvcmRlclN0eWxlIjpudWxsLCJQYXJlbnRTdHlsZSI6bnVsbH0sIkxlZnRFbmRDYXBzU3R5bGUiOnsiJGlkIjoiMTEyNCIsIkZvbnRTZXR0aW5ncyI6eyIkaWQiOiIxMTI1IiwiRm9udFNpemUiOjE4LCJGb250TmFtZSI6IkNhbGlicmkiLCJJc0JvbGQiOnRydWUsIklzSXRhbGljIjpmYWxzZSwiSXNVbmRlcmxpbmVkIjpmYWxzZSwiUGFyZW50U3R5bGUiOm51bGx9LCJBdXRvU2l6ZSI6MCwiRm9yZWdyb3VuZCI6eyIkaWQiOiIxMTI2IiwiQ29sb3IiOnsiJGlkIjoiMTEyNyIsIkEiOjI1NSwiUiI6MTY2LCJHIjoxODMsIkIiOjM5fX0sIk1heFdpZHRoIjoiSW5maW5pdHkiLCJNYXhIZWlnaHQiOiJJbmZpbml0eSIsIlNtYXJ0Rm9yZWdyb3VuZElzQWN0aXZlIjpmYWxzZSwiSG9yaXpvbnRhbEFsaWdubWVudCI6MCwiVmVydGljYWxBbGlnbm1lbnQiOjAsIlNtYXJ0Rm9yZWdyb3VuZCI6bnVsbCwiQmFja2dyb3VuZEZpbGxUeXBlIjowLCJNYXJnaW4iOnsiJGlkIjoiMTEyOCIsIlRvcCI6MC4wLCJMZWZ0Ijo1OS40MzIzNDgzNjcwMjk1MzMsIlJpZ2h0IjowLjAsIkJvdHRvbSI6MC4wfSwiUGFkZGluZyI6eyIkaWQiOiIxMTI5IiwiVG9wIjowLjAsIkxlZnQiOjAuMCwiUmlnaHQiOjAuMCwiQm90dG9tIjowLjB9LCJCYWNrZ3JvdW5kIjp7IiRpZCI6IjExMzAiLCJDb2xvciI6eyIkcmVmIjoiMTEyMyJ9fSwiSXNWaXNpYmxlIjpmYWxzZSwiV2lkdGgiOjAuMCwiSGVpZ2h0IjowLjAsIkJvcmRlclN0eWxlIjpudWxsLCJQYXJlbnRTdHlsZSI6bnVsbH0sIlRvZGF5VGV4dFN0eWxlIjp7IiRpZCI6IjExMzEiLCJGb250U2V0dGluZ3MiOnsiJGlkIjoiMTEzMiIsIkZvbnRTaXplIjoxMiwiRm9udE5hbWUiOiJDYWxpYnJpIiwiSXNCb2xkIjpmYWxzZSwiSXNJdGFsaWMiOmZhbHNlLCJJc1VuZGVybGluZWQiOmZhbHNlLCJQYXJlbnRTdHlsZSI6bnVsbH0sIkF1dG9TaXplIjowLCJGb3JlZ3JvdW5kIjp7IiRpZCI6IjExMzMiLCJDb2xvciI6eyIkaWQiOiIxMTM0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xMzUiLCJUb3AiOjAuMCwiTGVmdCI6MC4wLCJSaWdodCI6MC4wLCJCb3R0b20iOjAuMH0sIlBhZGRpbmciOnsiJGlkIjoiMTEzNiIsIlRvcCI6MC4wLCJMZWZ0IjowLjAsIlJpZ2h0IjowLjAsIkJvdHRvbSI6MC4wfSwiQmFja2dyb3VuZCI6eyIkaWQiOiIxMTM3IiwiQ29sb3IiOnsiJHJlZiI6IjExMjMifX0sIklzVmlzaWJsZSI6ZmFsc2UsIldpZHRoIjowLjAsIkhlaWdodCI6MC4wLCJCb3JkZXJTdHlsZSI6bnVsbCwiUGFyZW50U3R5bGUiOm51bGx9LCJUb2RheU1hcmtlclN0eWxlIjp7IiRpZCI6IjExMzgiLCJNYXJnaW4iOnsiJGlkIjoiMTEzOSIsIlRvcCI6MC4wLCJMZWZ0IjowLjAsIlJpZ2h0IjowLjAsIkJvdHRvbSI6MC4wfSwiUGFkZGluZyI6eyIkaWQiOiIxMTQwIiwiVG9wIjowLjAsIkxlZnQiOjAuMCwiUmlnaHQiOjAuMCwiQm90dG9tIjowLjB9LCJCYWNrZ3JvdW5kIjp7IiRpZCI6IjExNDEiLCJDb2xvciI6eyIkaWQiOiIxMTQyIiwiQSI6MjU1LCJSIjoyNTUsIkciOjAsIkIiOjB9fSwiSXNWaXNpYmxlIjp0cnVlLCJXaWR0aCI6MC4wLCJIZWlnaHQiOjAuMCwiQm9yZGVyU3R5bGUiOm51bGwsIlBhcmVudFN0eWxlIjpudWxsfSwiU2NhbGVTdHlsZSI6eyIkaWQiOiIxMTQzIiwiU2hhcGUiOjAsIlNob3dTZWdtZW50U2VwYXJhdG9ycyI6dHJ1ZSwiU2VnbWVudFNlcGFyYXRvck9wYWNpdHkiOjMwLCJIYXNCZWVuVmlzaWJsZUJlZm9yZSI6dHJ1ZSwiRm9udFNldHRpbmdzIjp7IiRpZCI6IjExNDQiLCJGb250U2l6ZSI6MTAsIkZvbnROYW1lIjoiQ2FsaWJyaSIsIklzQm9sZCI6ZmFsc2UsIklzSXRhbGljIjpmYWxzZSwiSXNVbmRlcmxpbmVkIjpmYWxzZSwiUGFyZW50U3R5bGUiOm51bGx9LCJBdXRvU2l6ZSI6MCwiRm9yZWdyb3VuZCI6eyIkaWQiOiIxMTQ1IiwiQ29sb3IiOnsiJGlkIjoiMTE0Ni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MTQ3IiwiVG9wIjowLjAsIkxlZnQiOjUuMCwiUmlnaHQiOjAuMCwiQm90dG9tIjowLjB9LCJQYWRkaW5nIjp7IiRpZCI6IjExNDgiLCJUb3AiOjAuMCwiTGVmdCI6MC4wLCJSaWdodCI6MC4wLCJCb3R0b20iOjAuMH0sIkJhY2tncm91bmQiOnsiJGlkIjoiMTE0OSIsIkNvbG9yIjp7IiRyZWYiOiIxMTIzIn19LCJJc1Zpc2libGUiOnRydWUsIldpZHRoIjowLjAsIkhlaWdodCI6MC4wLCJCb3JkZXJTdHlsZSI6bnVsbCwiUGFyZW50U3R5bGUiOm51bGx9LCJTaW5nbGVTY2FsZVNoYXBlU3R5bGUiOnsiJGlkIjoiMTE1MCIsIlNoYXBlIjowLCJIZWlnaHQiOjMwLjB9LCJNaWRkbGVUaWVyU2NhbGVTdHlsZSI6eyIkaWQiOiIxMTUxIiwiU2hhcGUiOjAsIlNob3dTZWdtZW50U2VwYXJhdG9ycyI6dHJ1ZSwiU2VnbWVudFNlcGFyYXRvck9wYWNpdHkiOjMwLCJIYXNCZWVuVmlzaWJsZUJlZm9yZSI6ZmFsc2UsIkZvbnRTZXR0aW5ncyI6eyIkaWQiOiIxMTUyIiwiRm9udFNpemUiOjEwLCJGb250TmFtZSI6IkNhbGlicmkiLCJJc0JvbGQiOmZhbHNlLCJJc0l0YWxpYyI6ZmFsc2UsIklzVW5kZXJsaW5lZCI6ZmFsc2UsIlBhcmVudFN0eWxlIjpudWxsfSwiQXV0b1NpemUiOjAsIkZvcmVncm91bmQiOnsiJGlkIjoiMTE1MyIsIkNvbG9yIjp7IiRyZWYiOiIxMTQ2In19LCJNYXhXaWR0aCI6MjAwLjAsIk1heEhlaWdodCI6IkluZmluaXR5IiwiU21hcnRGb3JlZ3JvdW5kSXNBY3RpdmUiOmZhbHNlLCJIb3Jpem9udGFsQWxpZ25tZW50IjowLCJWZXJ0aWNhbEFsaWdubWVudCI6MSwiU21hcnRGb3JlZ3JvdW5kIjpudWxsLCJCYWNrZ3JvdW5kRmlsbFR5cGUiOjAsIk1hcmdpbiI6eyIkaWQiOiIxMTU0IiwiVG9wIjowLjAsIkxlZnQiOjUuMCwiUmlnaHQiOjAuMCwiQm90dG9tIjowLjB9LCJQYWRkaW5nIjp7IiRpZCI6IjExNTUiLCJUb3AiOjAuMCwiTGVmdCI6MC4wLCJSaWdodCI6MC4wLCJCb3R0b20iOjAuMH0sIkJhY2tncm91bmQiOnsiJGlkIjoiMTE1NiIsIkNvbG9yIjp7IiRyZWYiOiIxMTIzIn19LCJJc1Zpc2libGUiOmZhbHNlLCJXaWR0aCI6MC4wLCJIZWlnaHQiOjAuMCwiQm9yZGVyU3R5bGUiOm51bGwsIlBhcmVudFN0eWxlIjpudWxsfSwiQm90dG9tVGllclNjYWxlU3R5bGUiOnsiJGlkIjoiMTE1NyIsIlNoYXBlIjowLCJTaG93U2VnbWVudFNlcGFyYXRvcnMiOnRydWUsIlNlZ21lbnRTZXBhcmF0b3JPcGFjaXR5IjozMCwiSGFzQmVlblZpc2libGVCZWZvcmUiOmZhbHNlLCJGb250U2V0dGluZ3MiOnsiJGlkIjoiMTE1OCIsIkZvbnRTaXplIjoxMCwiRm9udE5hbWUiOiJDYWxpYnJpIiwiSXNCb2xkIjpmYWxzZSwiSXNJdGFsaWMiOmZhbHNlLCJJc1VuZGVybGluZWQiOmZhbHNlLCJQYXJlbnRTdHlsZSI6bnVsbH0sIkF1dG9TaXplIjowLCJGb3JlZ3JvdW5kIjp7IiRpZCI6IjExNTkiLCJDb2xvciI6eyIkcmVmIjoiMTE0NiJ9fSwiTWF4V2lkdGgiOjIwMC4wLCJNYXhIZWlnaHQiOiJJbmZpbml0eSIsIlNtYXJ0Rm9yZWdyb3VuZElzQWN0aXZlIjpmYWxzZSwiSG9yaXpvbnRhbEFsaWdubWVudCI6MCwiVmVydGljYWxBbGlnbm1lbnQiOjEsIlNtYXJ0Rm9yZWdyb3VuZCI6bnVsbCwiQmFja2dyb3VuZEZpbGxUeXBlIjowLCJNYXJnaW4iOnsiJGlkIjoiMTE2MCIsIlRvcCI6MC4wLCJMZWZ0Ijo1LjAsIlJpZ2h0IjowLjAsIkJvdHRvbSI6MC4wfSwiUGFkZGluZyI6eyIkaWQiOiIxMTYxIiwiVG9wIjowLjAsIkxlZnQiOjAuMCwiUmlnaHQiOjAuMCwiQm90dG9tIjowLjB9LCJCYWNrZ3JvdW5kIjp7IiRpZCI6IjExNjIiLCJDb2xvciI6eyIkcmVmIjoiMTEyMyJ9fSwiSXNWaXNpYmxlIjpmYWxzZSwiV2lkdGgiOjAuMCwiSGVpZ2h0IjowLjAsIkJvcmRlclN0eWxlIjpudWxsLCJQYXJlbnRTdHlsZSI6bnVsbH0sIkVsYXBzZWRUaW1lQmFja2dyb3VuZCI6eyIkaWQiOiIxMTYzIiwiQ29sb3IiOnsiJGlkIjoiMTE2NCIsIkEiOjc3LCJSIjowLCJHIjowLCJCIjowfX0sIkFwcGVuZFllYXJPblllYXJDaGFuZ2UiOnRydWUsIkVsYXBzZWRUaW1lRm9ybWF0IjowLCJUb2RheU1hcmtlclBvc2l0aW9uIjowLCJRdWlja1Bvc2l0aW9uIjozLCJBYnNvbHV0ZVBvc2l0aW9uIjoxMTEuNSwiTWFyZ2luIjp7IiRpZCI6IjExNjUiLCJUb3AiOjAuMCwiTGVmdCI6MTAuMCwiUmlnaHQiOjEwLjAsIkJvdHRvbSI6MC4wfSwiUGFkZGluZyI6eyIkaWQiOiIxMTY2IiwiVG9wIjowLjAsIkxlZnQiOjAuMCwiUmlnaHQiOjAuMCwiQm90dG9tIjowLjB9LCJCYWNrZ3JvdW5kIjp7IiRpZCI6IjExNjciLCJDb2xvciI6eyIkaWQiOiIxMTY4IiwiQSI6MjU1LCJSIjozMSwiRyI6NzMsIkIiOjEyNX19LCJJc1Zpc2libGUiOnRydWUsIldpZHRoIjowLjAsIkhlaWdodCI6MC4wLCJCb3JkZXJTdHlsZSI6bnVsbCwiUGFyZW50U3R5bGUiOm51bGx9LCJEZWZhdWx0TWlsZXN0b25lU3R5bGUiOnsiJGlkIjoiMTE2OSIsIlNoYXBlIjowLCJDb25uZWN0b3JNYXJnaW4iOnsiJGlkIjoiMTE3MCIsIlRvcCI6MC4wLCJMZWZ0IjoyLjAsIlJpZ2h0IjoyLjAsIkJvdHRvbSI6MC4wfSwiQ29ubmVjdG9yU3R5bGUiOnsiJGlkIjoiMTE3MSIsIkxpbmVDb2xvciI6eyIkaWQiOiIxMTcyIiwiJHR5cGUiOiJOTFJFLkNvbW1vbi5Eb20uU29saWRDb2xvckJydXNoLCBOTFJFLkNvbW1vbiIsIkNvbG9yIjp7IiRpZCI6IjExNzMiLCJBIjoyNTUsIlIiOjMxLCJHIjo3MywiQiI6MTI2fX0sIkxpbmVXZWlnaHQiOjEuMCwiTGluZVR5cGUiOjAsIlBhcmVudFN0eWxlIjpudWxsfSwiSXNCZWxvd1RpbWViYW5kIjpmYWxzZSwiUG9zaXRpb25PblRhc2siOjAsIkhpZGVEYXRlIjpmYWxzZSwiU2hhcGVTaXplIjoxLCJTcGFjaW5nIjoxLjAsIlBhZGRpbmciOnsiJGlkIjoiMTE3NCIsIlRvcCI6Ny4wLCJMZWZ0IjozLjAsIlJpZ2h0IjowLjAsIkJvdHRvbSI6Mi4wfSwiU2hhcGVTdHlsZSI6eyIkaWQiOiIxMTc1IiwiTWFyZ2luIjp7IiRpZCI6IjExNzYiLCJUb3AiOjAuMCwiTGVmdCI6MC4wLCJSaWdodCI6MC4wLCJCb3R0b20iOjAuMH0sIlBhZGRpbmciOnsiJGlkIjoiMTE3NyIsIlRvcCI6MC4wLCJMZWZ0IjowLjAsIlJpZ2h0IjowLjAsIkJvdHRvbSI6MC4wfSwiQmFja2dyb3VuZCI6eyIkaWQiOiIxMTc4IiwiQ29sb3IiOnsiJGlkIjoiMTE3OSIsIkEiOjI1NSwiUiI6MCwiRyI6MTE0LCJCIjoxODh9fSwiSXNWaXNpYmxlIjp0cnVlLCJXaWR0aCI6MTguMCwiSGVpZ2h0IjoyMC4wLCJCb3JkZXJTdHlsZSI6eyIkaWQiOiIxMTgwIiwiTGluZUNvbG9yIjp7IiRpZCI6IjExODEiLCIkdHlwZSI6Ik5MUkUuQ29tbW9uLkRvbS5Tb2xpZENvbG9yQnJ1c2gsIE5MUkUuQ29tbW9uIiwiQ29sb3IiOnsiJGlkIjoiMTE4MiIsIkEiOjI1NSwiUiI6MjU1LCJHIjowLCJCIjowfX0sIkxpbmVXZWlnaHQiOjAuMCwiTGluZVR5cGUiOjAsIlBhcmVudFN0eWxlIjpudWxsfSwiUGFyZW50U3R5bGUiOm51bGx9LCJUaXRsZVN0eWxlIjp7IiRpZCI6IjExODMiLCJGb250U2V0dGluZ3MiOnsiJGlkIjoiMTE4NCIsIkZvbnRTaXplIjoxMCwiRm9udE5hbWUiOiJDYWxpYnJpIiwiSXNCb2xkIjp0cnVlLCJJc0l0YWxpYyI6ZmFsc2UsIklzVW5kZXJsaW5lZCI6ZmFsc2UsIlBhcmVudFN0eWxlIjpudWxsfSwiQXV0b1NpemUiOjAsIkZvcmVncm91bmQiOnsiJGlkIjoiMTE4NSIsIkNvbG9yIjp7IiRpZCI6IjExO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E4NyIsIlRvcCI6MC4wLCJMZWZ0IjowLjAsIlJpZ2h0IjowLjAsIkJvdHRvbSI6MC4wfSwiUGFkZGluZyI6eyIkaWQiOiIxMTg4IiwiVG9wIjowLjAsIkxlZnQiOjAuMCwiUmlnaHQiOjAuMCwiQm90dG9tIjowLjB9LCJCYWNrZ3JvdW5kIjp7IiRpZCI6IjExODkiLCJDb2xvciI6eyIkcmVmIjoiMTEyMyJ9fSwiSXNWaXNpYmxlIjp0cnVlLCJXaWR0aCI6MC4wLCJIZWlnaHQiOjAuMCwiQm9yZGVyU3R5bGUiOm51bGwsIlBhcmVudFN0eWxlIjpudWxsfSwiRGF0ZVN0eWxlIjp7IiRpZCI6IjExOTAiLCJGb250U2V0dGluZ3MiOnsiJGlkIjoiMTE5MSIsIkZvbnRTaXplIjo5LCJGb250TmFtZSI6IkNhbGlicmkiLCJJc0JvbGQiOmZhbHNlLCJJc0l0YWxpYyI6ZmFsc2UsIklzVW5kZXJsaW5lZCI6ZmFsc2UsIlBhcmVudFN0eWxlIjpudWxsfSwiQXV0b1NpemUiOjAsIkZvcmVncm91bmQiOnsiJGlkIjoiMTE5MiIsIkNvbG9yIjp7IiRpZCI6IjExOT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xOTQiLCJUb3AiOjAuMCwiTGVmdCI6MC4wLCJSaWdodCI6MC4wLCJCb3R0b20iOjAuMH0sIlBhZGRpbmciOnsiJGlkIjoiMTE5NSIsIlRvcCI6MC4wLCJMZWZ0IjowLjAsIlJpZ2h0IjowLjAsIkJvdHRvbSI6MC4wfSwiQmFja2dyb3VuZCI6eyIkaWQiOiIxMTk2IiwiQ29sb3IiOnsiJHJlZiI6IjExMjMifX0sIklzVmlzaWJsZSI6dHJ1ZSwiV2lkdGgiOjAuMCwiSGVpZ2h0IjowLjAsIkJvcmRlclN0eWxlIjpudWxsLCJQYXJlbnRTdHlsZSI6bnVsbH0sIkRhdGVGb3JtYXQiOnsiJGlkIjoiMTE5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xOTgiLCJEYXRlUGFydElzVmlzaWJsZSI6ZmFsc2UsIlRpbWVQYXJ0SXNWaXNpYmxlIjpmYWxzZX19LCJXZWVrTnVtYmVyaW5nIjp7IiRpZCI6IjExOTkiLCJGb3JtYXQiOjAsIklzVmlzaWJsZSI6ZmFsc2UsIkxhc3RLbm93blZpc2liaWxpdHlTdGF0ZSI6ZmFsc2V9LCJJc1Zpc2libGUiOnRydWUsIlBhcmVudFN0eWxlIjpudWxsfSwiRGVmYXVsdFRhc2tTdHlsZSI6eyIkaWQiOiIxMjAwIiwiU2hhcGUiOjAsIlNoYXBlVGhpY2tuZXNzIjoxLCJEdXJhdGlvbkZvcm1hdCI6MCwiSW5jbHVkZU5vbldvcmtpbmdEYXlzSW5EdXJhdGlvbiI6ZmFsc2UsIlBlcmNlbnRhZ2VDb21wbGV0ZVN0eWxlIjp7IiRpZCI6IjEyMDEiLCJGb250U2V0dGluZ3MiOnsiJGlkIjoiMTIwMiIsIkZvbnRTaXplIjo5LCJGb250TmFtZSI6IkNhbGlicmkiLCJJc0JvbGQiOmZhbHNlLCJJc0l0YWxpYyI6ZmFsc2UsIklzVW5kZXJsaW5lZCI6ZmFsc2UsIlBhcmVudFN0eWxlIjpudWxsfSwiQXV0b1NpemUiOjAsIkZvcmVncm91bmQiOnsiJGlkIjoiMTIwMyIsIkNvbG9yIjp7IiRpZCI6IjEyMDQ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IwNSIsIlRvcCI6MC4wLCJMZWZ0IjowLjAsIlJpZ2h0IjowLjAsIkJvdHRvbSI6MC4wfSwiUGFkZGluZyI6eyIkaWQiOiIxMjA2IiwiVG9wIjowLjAsIkxlZnQiOjAuMCwiUmlnaHQiOjAuMCwiQm90dG9tIjowLjB9LCJCYWNrZ3JvdW5kIjp7IiRpZCI6IjEyMDciLCJDb2xvciI6eyIkcmVmIjoiMTEyMyJ9fSwiSXNWaXNpYmxlIjp0cnVlLCJXaWR0aCI6MC4wLCJIZWlnaHQiOjAuMCwiQm9yZGVyU3R5bGUiOm51bGwsIlBhcmVudFN0eWxlIjpudWxsfSwiRHVyYXRpb25TdHlsZSI6eyIkaWQiOiIxMjA4IiwiRm9udFNldHRpbmdzIjp7IiRpZCI6IjEyMDkiLCJGb250U2l6ZSI6MTAsIkZvbnROYW1lIjoiQ2FsaWJyaSIsIklzQm9sZCI6ZmFsc2UsIklzSXRhbGljIjpmYWxzZSwiSXNVbmRlcmxpbmVkIjpmYWxzZSwiUGFyZW50U3R5bGUiOm51bGx9LCJBdXRvU2l6ZSI6MCwiRm9yZWdyb3VuZCI6eyIkaWQiOiIxMjEwIiwiQ29sb3IiOnsiJGlkIjoiMTIx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MTIiLCJUb3AiOjAuMCwiTGVmdCI6MC4wLCJSaWdodCI6MC4wLCJCb3R0b20iOjAuMH0sIlBhZGRpbmciOnsiJGlkIjoiMTIxMyIsIlRvcCI6MC4wLCJMZWZ0IjowLjAsIlJpZ2h0IjowLjAsIkJvdHRvbSI6MC4wfSwiQmFja2dyb3VuZCI6eyIkaWQiOiIxMjE0IiwiQ29sb3IiOnsiJHJlZiI6IjExMjMifX0sIklzVmlzaWJsZSI6dHJ1ZSwiV2lkdGgiOjAuMCwiSGVpZ2h0IjowLjAsIkJvcmRlclN0eWxlIjpudWxsLCJQYXJlbnRTdHlsZSI6bnVsbH0sIkhvcml6b250YWxDb25uZWN0b3JTdHlsZSI6eyIkaWQiOiIxMjE1IiwiTGluZUNvbG9yIjp7IiRpZCI6IjEyMTYiLCIkdHlwZSI6Ik5MUkUuQ29tbW9uLkRvbS5Tb2xpZENvbG9yQnJ1c2gsIE5MUkUuQ29tbW9uIiwiQ29sb3IiOnsiJGlkIjoiMTIxNyIsIkEiOjI1NSwiUiI6MjA0LCJHIjoyMDQsIkIiOjIwNH19LCJMaW5lV2VpZ2h0IjowLjAsIkxpbmVUeXBlIjowLCJQYXJlbnRTdHlsZSI6bnVsbH0sIlZlcnRpY2FsQ29ubmVjdG9yU3R5bGUiOnsiJGlkIjoiMTIxOCIsIkxpbmVDb2xvciI6eyIkaWQiOiIxMjE5IiwiJHR5cGUiOiJOTFJFLkNvbW1vbi5Eb20uU29saWRDb2xvckJydXNoLCBOTFJFLkNvbW1vbiIsIkNvbG9yIjp7IiRpZCI6IjEyMjAiLCJBIjoyNTUsIlIiOjIwNCwiRyI6MjA0LCJCIjoyMDR9fSwiTGluZVdlaWdodCI6MC4wLCJMaW5lVHlwZSI6MCwiUGFyZW50U3R5bGUiOm51bGx9LCJNYXJnaW4iOm51bGwsIlN0YXJ0RGF0ZVBvc2l0aW9uIjo0LCJFbmREYXRlUG9zaXRpb24iOjQsIkRhdGVJc1Zpc2libGUiOnRydWUsIlRpdGxlUG9zaXRpb24iOjMsIkR1cmF0aW9uUG9zaXRpb24iOjYsIlBlcmNlbnRhZ2VDb21wbGV0ZWRQb3NpdGlvbiI6MiwiU3BhY2luZyI6NSwiSXNCZWxvd1RpbWViYW5kIjp0cnVlLCJQZXJjZW50YWdlQ29tcGxldGVTaGFwZU9wYWNpdHkiOjM1LCJTaGFwZVN0eWxlIjp7IiRpZCI6IjEyMjEiLCJNYXJnaW4iOnsiJGlkIjoiMTIyMiIsIlRvcCI6MC4wLCJMZWZ0Ijo0LjAsIlJpZ2h0Ijo0LjAsIkJvdHRvbSI6MC4wfSwiUGFkZGluZyI6eyIkaWQiOiIxMjIzIiwiVG9wIjowLjAsIkxlZnQiOjAuMCwiUmlnaHQiOjAuMCwiQm90dG9tIjowLjB9LCJCYWNrZ3JvdW5kIjp7IiRpZCI6IjEyMjQiLCJDb2xvciI6eyIkaWQiOiIxMjI1IiwiQSI6MjU1LCJSIjowLCJHIjoxMTQsIkIiOjE4OH19LCJJc1Zpc2libGUiOnRydWUsIldpZHRoIjowLjAsIkhlaWdodCI6MTYuMCwiQm9yZGVyU3R5bGUiOnsiJGlkIjoiMTIyNiIsIkxpbmVDb2xvciI6eyIkaWQiOiIxMjI3IiwiJHR5cGUiOiJOTFJFLkNvbW1vbi5Eb20uU29saWRDb2xvckJydXNoLCBOTFJFLkNvbW1vbiIsIkNvbG9yIjp7IiRpZCI6IjEyMjgiLCJBIjoyNTUsIlIiOjI1NSwiRyI6MCwiQiI6MH19LCJMaW5lV2VpZ2h0IjowLjAsIkxpbmVUeXBlIjowLCJQYXJlbnRTdHlsZSI6bnVsbH0sIlBhcmVudFN0eWxlIjpudWxsfSwiVGl0bGVTdHlsZSI6eyIkaWQiOiIxMjI5IiwiRm9udFNldHRpbmdzIjp7IiRpZCI6IjEyMzAiLCJGb250U2l6ZSI6MTAsIkZvbnROYW1lIjoiQ2FsaWJyaSIsIklzQm9sZCI6dHJ1ZSwiSXNJdGFsaWMiOmZhbHNlLCJJc1VuZGVybGluZWQiOmZhbHNlLCJQYXJlbnRTdHlsZSI6bnVsbH0sIkF1dG9TaXplIjowLCJGb3JlZ3JvdW5kIjp7IiRpZCI6IjEyMzEiLCJDb2xvciI6eyIkaWQiOiIxMjMy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EyMzMiLCJUb3AiOjAuMCwiTGVmdCI6MC4wLCJSaWdodCI6MC4wLCJCb3R0b20iOjAuMH0sIlBhZGRpbmciOnsiJGlkIjoiMTIzNCIsIlRvcCI6MC4wLCJMZWZ0IjowLjAsIlJpZ2h0IjowLjAsIkJvdHRvbSI6MC4wfSwiQmFja2dyb3VuZCI6eyIkaWQiOiIxMjM1IiwiQ29sb3IiOnsiJHJlZiI6IjExMjMifX0sIklzVmlzaWJsZSI6dHJ1ZSwiV2lkdGgiOjAuMCwiSGVpZ2h0IjowLjAsIkJvcmRlclN0eWxlIjpudWxsLCJQYXJlbnRTdHlsZSI6bnVsbH0sIkRhdGVTdHlsZSI6eyIkaWQiOiIxMjM2IiwiRm9udFNldHRpbmdzIjp7IiRpZCI6IjEyMzciLCJGb250U2l6ZSI6OSwiRm9udE5hbWUiOiJDYWxpYnJpIiwiSXNCb2xkIjpmYWxzZSwiSXNJdGFsaWMiOmZhbHNlLCJJc1VuZGVybGluZWQiOmZhbHNlLCJQYXJlbnRTdHlsZSI6bnVsbH0sIkF1dG9TaXplIjowLCJGb3JlZ3JvdW5kIjp7IiRpZCI6IjEyMzgiLCJDb2xvciI6eyIkaWQiOiIxMjM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jQwIiwiVG9wIjowLjAsIkxlZnQiOjAuMCwiUmlnaHQiOjAuMCwiQm90dG9tIjowLjB9LCJQYWRkaW5nIjp7IiRpZCI6IjEyNDEiLCJUb3AiOjAuMCwiTGVmdCI6MC4wLCJSaWdodCI6MC4wLCJCb3R0b20iOjAuMH0sIkJhY2tncm91bmQiOnsiJGlkIjoiMTI0MiIsIkNvbG9yIjp7IiRyZWYiOiIxMTIzIn19LCJJc1Zpc2libGUiOnRydWUsIldpZHRoIjowLjAsIkhlaWdodCI6MC4wLCJCb3JkZXJTdHlsZSI6bnVsbCwiUGFyZW50U3R5bGUiOm51bGx9LCJEYXRlRm9ybWF0Ijp7IiRpZCI6IjEyNDM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jQ0IiwiRGF0ZVBhcnRJc1Zpc2libGUiOmZhbHNlLCJUaW1lUGFydElzVmlzaWJsZSI6ZmFsc2V9fSwiV2Vla051bWJlcmluZyI6eyIkaWQiOiIxMjQ1IiwiRm9ybWF0IjowLCJJc1Zpc2libGUiOmZhbHNlLCJMYXN0S25vd25WaXNpYmlsaXR5U3RhdGUiOmZhbHNlfSwiSXNWaXNpYmxlIjp0cnVlLCJQYXJlbnRTdHlsZSI6bnVsbCwiX2V4cGxpY2l0bHlTZXQiOnsiJGlkIjoiMTI0N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MTI0NyIsIkdyaWRsaW5lU3R5bGUiOnsiJGlkIjoiMTI0OCIsIkxpbmVDb2xvciI6eyIkaWQiOiIxMjQ5IiwiJHR5cGUiOiJOTFJFLkNvbW1vbi5Eb20uU29saWRDb2xvckJydXNoLCBOTFJFLkNvbW1vbiIsIkNvbG9yIjp7IiRpZCI6IjEyNTAiLCJBIjozOCwiUiI6OTEsIkciOjE1NSwiQiI6MjEzfX0sIkxpbmVXZWlnaHQiOjEuMCwiTGluZVR5cGUiOjAsIlBhcmVudFN0eWxlIjpudWxsfSwiTWFyZ2luIjp7IiRpZCI6IjEyNTEiLCJUb3AiOjAuMCwiTGVmdCI6MC4wLCJSaWdodCI6MC4wLCJCb3R0b20iOjAuMH0sIlBhZGRpbmciOnsiJGlkIjoiMTI1MiIsIlRvcCI6MC4wLCJMZWZ0IjowLjAsIlJpZ2h0IjowLjAsIkJvdHRvbSI6MC4wfSwiQmFja2dyb3VuZCI6bnVsbCwiSXNWaXNpYmxlIjp0cnVlLCJXaWR0aCI6MC4wLCJIZWlnaHQiOjAuMCwiQm9yZGVyU3R5bGUiOnsiJGlkIjoiMTI1MyIsIkxpbmVDb2xvciI6bnVsbCwiTGluZVdlaWdodCI6MC4wLCJMaW5lVHlwZSI6MCwiUGFyZW50U3R5bGUiOm51bGx9LCJQYXJlbnRTdHlsZSI6bnVsbH0sIkFjdGl2aXR5TGluZVBhbmVsU3R5bGUiOnsiJGlkIjoiMTI1NCIsIkFjdGl2aXR5TGluZVN0eWxlIjp7IiRpZCI6IjEyNTUiLCJMaW5lQ29sb3IiOnsiJGlkIjoiMTI1NiIsIiR0eXBlIjoiTkxSRS5Db21tb24uRG9tLlNvbGlkQ29sb3JCcnVzaCwgTkxSRS5Db21tb24iLCJDb2xvciI6eyIkaWQiOiIxMjU3IiwiQSI6MzgsIlIiOjkxLCJHIjoxNTUsIkIiOjIxM319LCJMaW5lV2VpZ2h0IjoxLjAsIkxpbmVUeXBlIjowLCJQYXJlbnRTdHlsZSI6bnVsbH0sIk1hcmdpbiI6eyIkaWQiOiIxMjU4IiwiVG9wIjowLjAsIkxlZnQiOjAuMCwiUmlnaHQiOjAuMCwiQm90dG9tIjowLjB9LCJQYWRkaW5nIjp7IiRpZCI6IjEyNTkiLCJUb3AiOjAuMCwiTGVmdCI6MC4wLCJSaWdodCI6MC4wLCJCb3R0b20iOjAuMH0sIkJhY2tncm91bmQiOm51bGwsIklzVmlzaWJsZSI6dHJ1ZSwiV2lkdGgiOjAuMCwiSGVpZ2h0IjowLjAsIkJvcmRlclN0eWxlIjp7IiRpZCI6IjEyNjAiLCJMaW5lQ29sb3IiOm51bGwsIkxpbmVXZWlnaHQiOjAuMCwiTGluZVR5cGUiOjAsIlBhcmVudFN0eWxlIjpudWxsfSwiUGFyZW50U3R5bGUiOm51bGx9LCJTaG93RWxhcHNlZFRpbWVHcmFkaWVudFN0eWxlIjpmYWxzZSwiVGltZWJhbmRSZXNlcnZlZExlZnRBcmVhU3R5bGUiOnsiJGlkIjoiMTI2MSIsIkFjdGl2aXR5SGVhZGVyV2lkdGgiOjAuMCwiSXNTZXQiOmZhbHNlfSwiRGVmYXVsdFN3aW1sYW5lU3R5bGUiOm51bGx9LCJTY2FsZSI6bnVsbCwiU2NhbGVWMiI6eyIkaWQiOiIxMjYyIiwiU3RhcnREYXRlIjoiMDAwMS0wMS0wMVQwMDowMDowMCIsIkVuZERhdGUiOiIyMDIyLTA2LTMwVDIzOjU5OjAwIiwiQXV0b0RhdGVSYW5nZSI6dHJ1ZSwiV29ya2luZ0RheXMiOjMxLCJGaXNjYWxZZWFyIjp7IiRpZCI6IjEyNjMiLCJTdGFydE1vbnRoIjoxLCJVc2VTdGFydGluZ1llYXJGb3JOdW1iZXJpbmciOnRydWUsIlNob3dGaXNjYWxZZWFyTGFiZWwiOnRydWV9LCJUb2RheU1hcmtlclRleHQiOiJUb2RheSIsIkF1dG9TY2FsZVR5cGUiOnRydWUsIlRpbWViYW5kU2NhbGVzIjp7IiRpZCI6IjEyNjQiLCJUb3BTY2FsZUxheWVyIjp7IiRpZCI6IjEyNjUiLCJGb3JtYXQiOiJNTU0iLCJUeXBlIjoyfSwiTWlkZGxlU2NhbGVMYXllciI6eyIkaWQiOiIxMjY2IiwiRm9ybWF0IjpudWxsLCJUeXBlIjowfSwiQm90dG9tU2NhbGVMYXllciI6eyIkaWQiOiIxMjY3IiwiRm9ybWF0IjpudWxsLCJUeXBlIjowfX19LCJNaWxlc3RvbmVzIjpbeyIkaWQiOiIxMjY4IiwiRGF0ZSI6IjIwMjItMDYtMjhUMDA6MDA6MDAiLCJTdHlsZSI6eyIkaWQiOiIxMjY5IiwiU2hhcGUiOjEsIkNvbm5lY3Rvck1hcmdpbiI6eyIkcmVmIjoiMTE3MCJ9LCJDb25uZWN0b3JTdHlsZSI6eyIkaWQiOiIxMjcwIiwiTGluZUNvbG9yIjp7IiRyZWYiOiIxMTcyIn0sIkxpbmVXZWlnaHQiOjEuMCwiTGluZVR5cGUiOjAsIlBhcmVudFN0eWxlIjpudWxsfSwiSXNCZWxvd1RpbWViYW5kIjpmYWxzZSwiUG9zaXRpb25PblRhc2siOjAsIkhpZGVEYXRlIjpmYWxzZSwiU2hhcGVTaXplIjoxLCJTcGFjaW5nIjoxLjAsIlBhZGRpbmciOnsiJHJlZiI6IjExNzQifSwiU2hhcGVTdHlsZSI6eyIkaWQiOiIxMjcxIiwiTWFyZ2luIjp7IiRyZWYiOiIxMTc2In0sIlBhZGRpbmciOnsiJHJlZiI6IjExNzcifSwiQmFja2dyb3VuZCI6eyIkaWQiOiIxMjcyIiwiQ29sb3IiOnsiJGlkIjoiMTI3MyIsIkEiOjI1NSwiUiI6MjYsIkciOjE3MCwiQiI6NjZ9fSwiSXNWaXNpYmxlIjp0cnVlLCJXaWR0aCI6MTguMCwiSGVpZ2h0IjoyMC4wLCJCb3JkZXJTdHlsZSI6eyIkaWQiOiIxMjc0IiwiTGluZUNvbG9yIjp7IiRyZWYiOiIxMTgxIn0sIkxpbmVXZWlnaHQiOjAuMCwiTGluZVR5cGUiOjAsIlBhcmVudFN0eWxlIjpudWxsfSwiUGFyZW50U3R5bGUiOm51bGx9LCJUaXRsZVN0eWxlIjp7IiRpZCI6IjEyNzUiLCJGb250U2V0dGluZ3MiOnsiJGlkIjoiMTI3NiIsIkZvbnRTaXplIjoxMCwiRm9udE5hbWUiOiJDYWxpYnJpIiwiSXNCb2xkIjp0cnVlLCJJc0l0YWxpYyI6ZmFsc2UsIklzVW5kZXJsaW5lZCI6ZmFsc2UsIlBhcmVudFN0eWxlIjpudWxsfSwiQXV0b1NpemUiOjAsIkZvcmVncm91bmQiOnsiJGlkIjoiMTI3NyIsIkNvbG9yIjp7IiRpZCI6IjEyNzg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xODcifSwiUGFkZGluZyI6eyIkcmVmIjoiMTE4OCJ9LCJCYWNrZ3JvdW5kIjp7IiRpZCI6IjEyNzkiLCJDb2xvciI6eyIkaWQiOiIxMjgwIiwiQSI6MCwiUiI6MjU1LCJHIjoyNTUsIkIiOjI1NX19LCJJc1Zpc2libGUiOnRydWUsIldpZHRoIjowLjAsIkhlaWdodCI6MC4wLCJCb3JkZXJTdHlsZSI6eyIkaWQiOiIxMjgxIiwiTGluZUNvbG9yIjpudWxsLCJMaW5lV2VpZ2h0IjowLjAsIkxpbmVUeXBlIjowLCJQYXJlbnRTdHlsZSI6bnVsbH0sIlBhcmVudFN0eWxlIjpudWxsfSwiRGF0ZVN0eWxlIjp7IiRpZCI6IjEyODIiLCJGb250U2V0dGluZ3MiOnsiJGlkIjoiMTI4MyIsIkZvbnRTaXplIjo5LCJGb250TmFtZSI6IkNhbGlicmkiLCJJc0JvbGQiOmZhbHNlLCJJc0l0YWxpYyI6ZmFsc2UsIklzVW5kZXJsaW5lZCI6ZmFsc2UsIlBhcmVudFN0eWxlIjpudWxsfSwiQXV0b1NpemUiOjAsIkZvcmVncm91bmQiOnsiJGlkIjoiMTI4NCIsIkNvbG9yIjp7IiRpZCI6IjEyOD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Tk0In0sIlBhZGRpbmciOnsiJHJlZiI6IjExOTUifSwiQmFja2dyb3VuZCI6eyIkaWQiOiIxMjg2IiwiQ29sb3IiOnsiJGlkIjoiMTI4NyIsIkEiOjAsIlIiOjI1NSwiRyI6MjU1LCJCIjoyNTV9fSwiSXNWaXNpYmxlIjp0cnVlLCJXaWR0aCI6MC4wLCJIZWlnaHQiOjAuMCwiQm9yZGVyU3R5bGUiOnsiJGlkIjoiMTI4OCIsIkxpbmVDb2xvciI6bnVsbCwiTGluZVdlaWdodCI6MC4wLCJMaW5lVHlwZSI6MCwiUGFyZW50U3R5bGUiOm51bGx9LCJQYXJlbnRTdHlsZSI6bnVsbH0sIkRhdGVGb3JtYXQiOnsiJGlkIjoiMTI4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yOTAiLCJEYXRlUGFydElzVmlzaWJsZSI6ZmFsc2UsIlRpbWVQYXJ0SXNWaXNpYmxlIjpmYWxzZX19LCJXZWVrTnVtYmVyaW5nIjp7IiRpZCI6IjEyOTEiLCJGb3JtYXQiOjAsIklzVmlzaWJsZSI6ZmFsc2UsIkxhc3RLbm93blZpc2liaWxpdHlTdGF0ZSI6ZmFsc2V9LCJJc1Zpc2libGUiOnRydWUsIlBhcmVudFN0eWxlIjpudWxsfSwiSW5kZXgiOjAsIlBlcmNlbnRhZ2VDb21wbGV0ZSI6bnVsbCwiUG9zaXRpb24iOnsiUmF0aW8iOjAuMCwiSXNDdXN0b20iOmZhbHNlfSwiRGF0ZUZvcm1hdCI6eyIkcmVmIjoiMTI4OSJ9LCJXZWVrTnVtYmVyaW5nIjp7IiRpZCI6IjEyOTIiLCJGb3JtYXQiOjAsIklzVmlzaWJsZSI6ZmFsc2UsIkxhc3RLbm93blZpc2liaWxpdHlTdGF0ZSI6ZmFsc2V9LCJSZWxhdGVkVGFza0lkIjoiMDAwMDAwMDAtMDAwMC0wMDAwLTAwMDAtMDAwMDAwMDAwMDAwIiwiSWQiOiIxYzlhYjU3NC0wMDliLTQ0OGUtYjllZi01MmZjMWI1ZTlmZmIiLCJJbXBvcnRJZCI6bnVsbCwiVGl0bGUiOiJDb21wbGV0aW9uIiwiTm90ZSI6bnVsbCwiSHlwZXJsaW5rIjp7IiRpZCI6IjEyOTMiLCJBZGRyZXNzIjoiIiwiU3ViQWRkcmVzcyI6IiJ9LCJJc0NoYW5nZWQiOmZhbHNlLCJJc05ldyI6ZmFsc2V9XSwiVGFza3MiOltdLCJTd2ltbGFuZXMiOltdLCJNc1Byb2plY3RJdGVtc1RyZWUiOnsiJGlkIjoiMTI5NCIsIlJvb3QiOnsiSW1wb3J0SWQiOm51bGwsIklzSW1wb3J0ZWQiOmZhbHNlLCJDaGlsZHJlbiI6W119fSwiTWV0YWRhdGEiOnsiJGlkIjoiMTI5NSIsIlJlY2VudENvbG9yc0NvbGxlY3Rpb24iOiJbXSIsIlNvdXJjZVRlbXBsYXRlIjoie1wiJGlkXCI6XCIxXCIsXCJJZFwiOlwiY2MyNmY4NjMtMjdjZS00ODBlLWE1ODktYjNmMTJmMmQ2ZWIwXCIsXCJDdWx0dXJlSW5mb05hbWVcIjpcImVuLVVTXCIsXCJWZXJzaW9uXCI6e1wiJGlkXCI6XCIyXCIsXCJUZW1wbGF0ZURvbVZlcnNpb25cIjpcIjEuMi4wXCJ9LFwiRWZmZWN0XCI6MSxcIlN0eWxlXCI6e1wiJGlkXCI6XCIzXCIsXCJUaW1lYmFuZFN0eWxlXCI6e1wiJGlkXCI6XCI0XCIsXCJTY2FsZU1hcmtpbmdcIjox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MC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mZhbHNlLFwiU2VnbWVudFNlcGFyYXRvck9wYWNpdHlcIjozMCxcIlNoYXBlXCI6My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ZmFsc2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mYWxz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MC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mYWxzZSxcIkVsYXBzZWRUaW1lRm9ybWF0XCI6MixcIlRvZGF5TWFya2VyUG9zaXRpb25cIjozLFwiUXVpY2tQb3NpdGlvblwiOjIsXCJBYnNvbHV0ZVBvc2l0aW9uXCI6NDA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y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I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EsXCJTaGFwZVRoaWNrbmVzc1wiOjA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HJlZlwiOlwiMzZcIn19LFwiSXNWaXNpYmxlXCI6dHJ1ZSxcIldpZHRoXCI6MC4wLFwiSGVpZ2h0XCI6MC4wLFwiQm9yZGVyU3R5bGVcIjpudWxsfSxcIkR1cmF0aW9uU3R5bGVcIjp7XCIkaWRcIjpcIjEyMlwiLFwiRm9udFNldHRpbmdzXCI6e1wiJGlkXCI6XCIxMjNcIixcIkZvbnRTaXplXCI6MTAsXCJGb250TmFtZVwiOlwiQ2FsaWJyaVwiLFwiSXNCb2xkXCI6ZmFsc2UsXCJJc0l0YWxpY1wiOmZhbHNlLFwiSXNVbmRlcmxpbmVkXCI6ZmFsc2V9LFwiQXV0b1NpemVcIjowLFwiRm9yZWdyb3VuZFwiOntcIiRpZFwiOlwiMTI0XCIsXCJDb2xvclwiOntcIiRpZFwiOlwiMTI1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I2XCIsXCJUb3BcIjowLjAsXCJMZWZ0XCI6MC4wLFwiUmlnaHRcIjowLjAsXCJCb3R0b21cIjowLjB9LFwiUGFkZGluZ1wiOntcIiRpZFwiOlwiMTI3XCIsXCJUb3BcIjowLjAsXCJMZWZ0XCI6MC4wLFwiUmlnaHRcIjowLjAsXCJCb3R0b21cIjowLjB9LFwiQmFja2dyb3VuZFwiOntcIiRpZFwiOlwiMTI4XCIsXCJDb2xvclwiOntcIiRyZWZcIjpcIjM2XCJ9fSxcIklzVmlzaWJsZVwiOnRydWUsXCJXaWR0aFwiOjAuMCxcIkhlaWdodFwiOjAuMCxcIkJvcmRlclN0eWxlXCI6bnVsbH0sXCJIb3Jpem9udGFsQ29ubmVjdG9yU3R5bGVcIjp7XCIkaWRcIjpcIjEyOVwiLFwiTGluZUNvbG9yXCI6e1wiJGlkXCI6XCIxMzBcIixcIiR0eXBlXCI6XCJOTFJFLkNvbW1vbi5Eb20uU29saWRDb2xvckJydXNoLCBOTFJFLkNvbW1vblwiLFwiQ29sb3JcIjp7XCIkaWRcIjpcIjEzMVwiLFwiQVwiOjI1NSxcIlJcIjoyMDQsXCJHXCI6MjA0LFwiQlwiOjIwNH19LFwiTGluZVdlaWdodFwiOjEuMCxcIkxpbmVUeXBlXCI6MH0sXCJWZXJ0aWNhbENvbm5lY3RvclN0eWxlXCI6e1wiJGlkXCI6XCIxMzJcIixcIkxpbmVDb2xvclwiOntcIiRpZFwiOlwiMTMzXCIsXCIkdHlwZVwiOlwiTkxSRS5Db21tb24uRG9tLlNvbGlkQ29sb3JCcnVzaCwgTkxSRS5Db21tb25cIixcIkNvbG9yXCI6e1wiJGlkXCI6XCIxMzR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w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XSxcIkN1c3RvbVRhc2tTdHlsZUxpc3RcIjpbXSxcIkN1c3RvbVN3aW1sYW5lRGVmaW5pdGlvblN0eWxlTGlzdFwiOltdLFwiQ3VzdG9tU3dpbWxhbmVWMlN0eWxlTGlzdFwiOltdLFwiR3JpZGxpbmVQYW5lbFN0eWxlXCI6e1wiJGlkXCI6XCIxODJcIixcIkdyaWRsaW5lU3R5bGVcIjp7XCIkaWRcIjpcIjE4M1wiLFwiTGluZUNvbG9yXCI6e1wiJGlkXCI6XCIxODRcIixcIiR0eXBlXCI6XCJOTFJFLkNvbW1vbi5Eb20uU29saWRDb2xvckJydXNoLCBOTFJFLkNvbW1vblwiLFwiQ29sb3JcIjp7XCIkaWRcIjpcIjE4NVwiLFwiQVwiOjM4LFwiUlwiOjkxLFwiR1wiOjE1NSxcIkJcIjoyMTN9fSxcIkxpbmVXZWlnaHRcIjoxLjAsXCJMaW5lVHlwZVwiOjB9LFwiSXNWaXNpYmxlXCI6dHJ1ZX0sXCJBY3Rpdml0eUxpbmVQYW5lbFN0eWxlXCI6e1wiJGlkXCI6XCIxODZcIixcIkFjdGl2aXR5TGluZVN0eWxlXCI6e1wiJGlkXCI6XCIxODdcIixcIkxpbmVDb2xvclwiOntcIiRpZFwiOlwiMTg4XCIsXCIkdHlwZVwiOlwiTkxSRS5Db21tb24uRG9tLlNvbGlkQ29sb3JCcnVzaCwgTkxSRS5Db21tb25cIixcIkNvbG9yXCI6e1wiJGlkXCI6XCIxODlcIixcIkFcIjozOCxcIlJcIjo2OCxcIkdcIjoxMTQsXCJCXCI6MTk2fX0sXCJMaW5lV2VpZ2h0XCI6MS4wLFwiTGluZVR5cGVcIjowfSxcIklzVmlzaWJsZVwiOnRydWV9fSxcIlNjYWxlXCI6e1wiJGlkXCI6XCIxOTBcIixcIlN0YXJ0RGF0ZVwiOlwiMDAwMS0wMS0wMVQwMDowMDowMFwiLFwiRW5kRGF0ZVwiOlwiMDAwMS0wMS0wMVQwMDowMDowMFwiLFwiRm9ybWF0XCI6XCJ3XCIsXCJUeXBlXCI6MSxcIkF1dG9EYXRlUmFuZ2VcIjp0cnVlLFwiV29ya2luZ0RheXNcIjozMSxcIlRvZGF5TWFya2VyVGV4dFwiOlwiVG9kYXlcIixcIkF1dG9TY2FsZVR5cGVcIjp0cnVlfSxcIlNjYWxlVjJcIjp7XCIkaWRcIjpcIjE5MVwiLFwiU3RhcnREYXRlXCI6XCIwMDAxLTAxLTAxVDAwOjAwOjAwXCIsXCJFbmREYXRlXCI6XCIwMDAxLTAxLTAxVDAwOjAwOjAwXCIsXCJBdXRvRGF0ZVJhbmdlXCI6dHJ1ZSxcIldvcmtpbmdEYXlzXCI6MzEsXCJUb2RheU1hcmtlclRleHRcIjpcIlRvZGF5XCIsXCJBdXRvU2NhbGVUeXBlXCI6dHJ1ZSxcIlRpbWViYW5kU2NhbGVzXCI6e1wiJGlkXCI6XCIxOTJcIixcIlRvcFNjYWxlTGF5ZXJcIjp7XCIkaWRcIjpcIjE5M1wiLFwiRm9ybWF0XCI6XCJ3XCIsXCJUeXBlXCI6MX0sXCJNaWRkbGVTY2FsZUxheWVyXCI6e1wiJGlkXCI6XCIxOTRcIixcIkZvcm1hdFwiOm51bGwsXCJUeXBlXCI6MH0sXCJCb3R0b21TY2FsZUxheWVyXCI6e1wiJGlkXCI6XCIxOTVcIixcIkZvcm1hdFwiOm51bGwsXCJUeXBlXCI6MH19fSxcIk1pbGVzdG9uZXNcIjpbXSxcIlRhc2tzXCI6W10sXCJTd2ltbGFuZXNcIjpbXSxcIlN3aW1sYW5lc1YyXCI6W10sXCJTZXR0aW5nc1wiOntcIiRpZFwiOlwiMTk2XCIsXCJJbXBhT3B0aW9uc1wiOntcIiRpZFwiOlwiMTk3XCIsXCJMZWZ0VG9SaWdodFwiOmZhbHNlLFwiUGF5bG9hZE9wdGlvbnNcIjoyfX0sXCJUaW1lQ29uZmlndXJhdGlvblwiOntcIiRpZFwiOlwiMTk4XCIsXCJVc2VUaW1lXCI6ZmFsc2UsXCJXb3JrRGF5U3RhcnRcIjpcIjAwOjAwOjAwXCIsXCJXb3JrRGF5RW5kXCI6XCIyMzo1OTowMFwifX0ifSwiU2V0dGluZ3MiOnsiJGlkIjoiMTI5NiIsIkltcGFPcHRpb25zIjpudWxs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EyOTciLCJVc2VUaW1lIjpmYWxzZSwiV29ya0RheVN0YXJ0IjoiMDA6MDA6MDAiLCJXb3JrRGF5RW5kIjoiMjM6NTk6MDAifSwiTGFzdFVzZWRUZW1wbGF0ZUlkIjoiYzhkZDk2MzctODljYy00ZGM5LTk1NDAtZWE0Y2YyYzk1Njk4IiwiRmlyc3RXZWVrT2ZZZWFyIjowLCJQbGFjZU1pbGVzdG9uZUF0VGhlQmVnaW5uaW5nT2ZUaGVEYXkiOmZhbHN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Days"/>
  <p:tag name="OTLTIMEBANDSCALEFORMAT" val="dd/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False"/>
  <p:tag name="OTLTIMEBANDSTARTDATE" val="2020-10-01T00:08:00.0000000"/>
  <p:tag name="OTLTIMEBANDENDDATE" val="2020-10-08T18:00:00.0000000"/>
  <p:tag name="OTLTIMEBANDWORKINGDAYS" val="Standard"/>
  <p:tag name="OTLTIMEBANDELAPSEDTIMEEXTENSION" val="False"/>
  <p:tag name="OTLTIMEBANDUSETIME" val="Tru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191.133202293202"/>
  <p:tag name="OTLTIMEBANDFYSTARTMONTH" val="January"/>
  <p:tag name="OTLTIMEBANDSHOWFYLABEL" val="True"/>
  <p:tag name="OTLTIMEBANDUSESTARTINGOFTHEYEARFORFYNUMBERING" val="True"/>
  <p:tag name="OTLTIMEBANDRESERVEDLEFTAREAWIDTH" val="142.339066339066"/>
  <p:tag name="OTLTIMEBANDRESERVEDLEFTAREAISSET" val="True"/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0-10-01T14:08:00.0000000Z"/>
  <p:tag name="OTLENDDATE" val="2020-10-02T21:44:00.0000000Z"/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0-10-02T08:12:00.0000000Z"/>
  <p:tag name="OTLENDDATE" val="2020-10-03T15:13:00.0000000Z"/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ENDDATE" val="2020-10-05T16:30:00.0000000Z"/>
  <p:tag name="OTLSTARTDATE" val="2020-10-04T14:49:00.0000000Z"/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0-10-04T16:06:00.0000000Z"/>
  <p:tag name="OTLENDDATE" val="2020-10-05T20:42:00.0000000Z"/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0-10-06T14:53:00.0000000Z"/>
  <p:tag name="OTLENDDATE" val="2020-10-08T00:24:00.0000000Z"/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0-10-01T14:42:00.0000000Z"/>
  <p:tag name="OTLENDDATE" val="2020-10-01T20:03:00.0000000Z"/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0-10-01T17:46:00.0000000Z"/>
  <p:tag name="OTLENDDATE" val="2020-10-01T21:17:00.0000000Z"/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WEEKNUMBERINGFORMAT" val="WNFormat1"/>
  <p:tag name="OTLWEEKNUMBERINGISVISIBLE" val="False"/>
  <p:tag name="OTLSPACING" val="5"/>
  <p:tag name="OTLSHAPETHICKNESSTYPE" val="Thin"/>
  <p:tag name="OTLSTARTDATE" val="2020-10-02T23:26:00.0000000Z"/>
  <p:tag name="OTLENDDATE" val="2020-10-03T03:11:00.0000000Z"/>
  <p:tag name="OTLDURATIONFORMAT" val="hour"/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WEEKNUMBERINGFORMAT" val="WNFormat1"/>
  <p:tag name="OTLWEEKNUMBERINGISVISIBLE" val="False"/>
  <p:tag name="OTLSPACING" val="5"/>
  <p:tag name="OTLSHAPETHICKNESSTYPE" val="Thin"/>
  <p:tag name="OTLSTARTDATE" val="2020-10-05T04:45:00.0000000Z"/>
  <p:tag name="OTLENDDATE" val="2020-10-05T05:29:00.0000000Z"/>
  <p:tag name="OTLDURATIONFORMAT" val="hour"/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WEEKNUMBERINGFORMAT" val="WNFormat1"/>
  <p:tag name="OTLWEEKNUMBERINGISVISIBLE" val="False"/>
  <p:tag name="OTLSPACING" val="5"/>
  <p:tag name="OTLSHAPETHICKNESSTYPE" val="Thin"/>
  <p:tag name="OTLSTARTDATE" val="2020-10-06T03:10:00.0000000Z"/>
  <p:tag name="OTLENDDATE" val="2020-10-06T03:56:00.0000000Z"/>
  <p:tag name="OTLDURATIONFORMAT" val="hour"/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0-10-03T17:36:00.0000000Z"/>
  <p:tag name="OTLENDDATE" val="2020-10-03T23:57:00.0000000Z"/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0-10-06T01:25:00.0000000Z"/>
  <p:tag name="OTLENDDATE" val="2020-10-06T05:31:00.0000000Z"/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0-10-05T21:04:00.0000000Z"/>
  <p:tag name="OTLENDDATE" val="2020-10-05T23:41:00.0000000Z"/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WEEKNUMBERINGFORMAT" val="WNFormat1"/>
  <p:tag name="OTLWEEKNUMBERINGISVISIBLE" val="False"/>
  <p:tag name="OTLSTARTDATE" val="2020-10-05T16:00:00.0000000Z"/>
  <p:tag name="OTLDURATIONFORMAT" val="day"/>
  <p:tag name="OTLSPACING" val="5"/>
  <p:tag name="OTLSHAPETHICKNESSTYPE" val="Thin"/>
  <p:tag name="OTLENDDATE" val="2020-10-05T20:36:00.0000000Z"/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WEEKNUMBERINGFORMAT" val="WNFormat1"/>
  <p:tag name="OTLWEEKNUMBERINGISVISIBLE" val="False"/>
  <p:tag name="OTLSTARTDATE" val="2020-10-04T04:29:00.0000000Z"/>
  <p:tag name="OTLENDDATE" val="2020-10-04T06:35:00.0000000Z"/>
  <p:tag name="OTLDURATIONFORMAT" val="day"/>
  <p:tag name="OTLSPACING" val="5"/>
  <p:tag name="OTLSHAPETHICKNESSTYPE" val="Thin"/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2-01T00:00:00.0000000Z"/>
  <p:tag name="OTLENDDATE" val="2022-02-28T23:59:00.0000000Z"/>
  <p:tag name="OTLDURATIONFORMAT" val="day"/>
  <p:tag name="OTLSPACING" val="5"/>
  <p:tag name="OTLSHAPETHICKNESSTYPE" val="Regular"/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2-01T00:00:00.0000000Z"/>
  <p:tag name="OTLENDDATE" val="2022-02-28T23:59:00.0000000Z"/>
  <p:tag name="OTLDURATIONFORMAT" val="day"/>
  <p:tag name="OTLSPACING" val="5"/>
  <p:tag name="OTLSHAPETHICKNESSTYPE" val="Regular"/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2-01T00:00:00.0000000Z"/>
  <p:tag name="OTLENDDATE" val="2022-03-31T23:59:00.0000000Z"/>
  <p:tag name="OTLDURATIONFORMAT" val="day"/>
  <p:tag name="OTLSPACING" val="5"/>
  <p:tag name="OTLSHAPETHICKNESSTYPE" val="Regular"/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2-01T00:00:00.0000000Z"/>
  <p:tag name="OTLENDDATE" val="2022-02-28T23:59:00.0000000Z"/>
  <p:tag name="OTLDURATIONFORMAT" val="day"/>
  <p:tag name="OTLSPACING" val="5"/>
  <p:tag name="OTLSHAPETHICKNESSTYPE" val="Regular"/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2-01T00:00:00.0000000Z"/>
  <p:tag name="OTLENDDATE" val="2022-02-28T23:59:00.0000000Z"/>
  <p:tag name="OTLDURATIONFORMAT" val="day"/>
  <p:tag name="OTLSPACING" val="5"/>
  <p:tag name="OTLSHAPETHICKNESSTYPE" val="Regular"/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2-01T00:00:00.0000000Z"/>
  <p:tag name="OTLENDDATE" val="2022-03-31T23:59:00.0000000Z"/>
  <p:tag name="OTLDURATIONFORMAT" val="day"/>
  <p:tag name="OTLSPACING" val="5"/>
  <p:tag name="OTLSHAPETHICKNESSTYPE" val="Regular"/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0NjFjYWQzMC1jOTdlLTQ5NTUtYmYzZi0zZTJiMTNmY2JjZTciLCJJbmRleCI6MSwiR3JvdXBJZCI6bnVsbCwiVGl0bGUiOiJWb3RlciBBcHByb3ZhbCIsIkRhdGVUaW1lIjoiMjAxNi0xMS0wM1QyMzo1OTowMCIsIlBlcmNlbnRhZ2VDb21wbGV0ZSI6bnVsbCwiTm90ZSI6bnVsbCwiU3R5bGUiOnsiJGlkIjoiNiIsIlRpdGxlUG9zaXRpb24iOiJSaWdodCIsIkRhdGVQb3NpdGlvbiI6IkxlZnQiLCJTaGFwZVR5cGUiOjcsIlNoYXBlU2l6ZSI6MCwiU2hhcGVTdHlsZSI6eyIkaWQiOiI3IiwiTWFyZ2luIjp7IiRpZCI6IjgiLCJUb3AiOjAuMCwiTGVmdCI6MC4wLCJSaWdodCI6MC4wLCJCb3R0b20iOjAuMH0sIlBhZGRpbmciOnsiJGlkIjoiOSIsIlRvcCI6MC4wLCJMZWZ0IjowLjAsIlJpZ2h0IjowLjAsIkJvdHRvbSI6MC4wfSwiQmFja2dyb3VuZCI6eyIkaWQiOiIxMCIsIkNvbG9yIjp7IiRpZCI6IjExIiwiQSI6MjU1LCJSIjoxMTIsIkciOjE3MywiQiI6NzF9fSwiSXNWaXNpYmxlIjp0cnVlLCJXaWR0aCI6MTQuMCwiSGVpZ2h0IjoxNC4wLCJCb3JkZXJTdHlsZSI6eyIkaWQiOiIxMiIsIkxpbmVDb2xvciI6bnVsbCwiTGluZVdlaWdodCI6MC4wLCJMaW5lVHlwZSI6MCwiUGFyZW50U3R5bGUiOm51bGx9LCJQYXJlbnRTdHlsZSI6bnVsbH0sIlRpdGxlU3R5bGUiOnsiJGlkIjoiMTMiLCJGb250U2V0dGluZ3MiOnsiJGlkIjoiMTQiLCJGb250U2l6ZSI6MTEsIkZvbnROYW1lIjoiQ2FsaWJyaSIsIklzQm9sZCI6dHJ1ZSwiSXNJdGFsaWMiOmZhbHNlLCJJc1VuZGVybGluZWQiOmZhbHNlLCJQYXJlbnRTdHlsZSI6bnVsbH0sIkF1dG9TaXplIjowLCJGb3JlZ3JvdW5kIjp7IiRpZCI6IjE1IiwiQ29sb3IiOnsiJGlkIjoiMTY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ciLCJUb3AiOjAuMCwiTGVmdCI6MC4wLCJSaWdodCI6MC4wLCJCb3R0b20iOjAuMH0sIlBhZGRpbmciOnsiJGlkIjoiMTgiLCJUb3AiOjAuMCwiTGVmdCI6MC4wLCJSaWdodCI6MC4wLCJCb3R0b20iOjAuMH0sIkJhY2tncm91bmQiOnsiJGlkIjoiMTkiLCJDb2xvciI6eyIkaWQiOiIyMCIsIkEiOjAsIlIiOjI1NSwiRyI6MjU1LCJCIjoyNTV9fSwiSXNWaXNpYmxlIjp0cnVlLCJXaWR0aCI6MC4wLCJIZWlnaHQiOjAuMCwiQm9yZGVyU3R5bGUiOm51bGwsIlBhcmVudFN0eWxlIjpudWxsfSwiRGF0ZVN0eWxlIjp7IiRpZCI6IjIxIiwiRm9udFNldHRpbmdzIjp7IiRpZCI6IjIyIiwiRm9udFNpemUiOjEwLCJGb250TmFtZSI6IkNhbGlicmkiLCJJc0JvbGQiOmZhbHNlLCJJc0l0YWxpYyI6ZmFsc2UsIklzVW5kZXJsaW5lZCI6ZmFsc2UsIlBhcmVudFN0eWxlIjpudWxsfSwiQXV0b1NpemUiOjAsIkZvcmVncm91bmQiOnsiJGlkIjoiMjMiLCJDb2xvciI6eyIkaWQiOiIy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jUiLCJUb3AiOjAuMCwiTGVmdCI6MC4wLCJSaWdodCI6MC4wLCJCb3R0b20iOjAuMH0sIlBhZGRpbmciOnsiJGlkIjoiMjYiLCJUb3AiOjAuMCwiTGVmdCI6MC4wLCJSaWdodCI6MC4wLCJCb3R0b20iOjAuMH0sIkJhY2tncm91bmQiOnsiJGlkIjoiMjciLCJDb2xvciI6eyIkaWQiOiIyOCIsIkEiOjAsIlIiOjI1NSwiRyI6MjU1LCJCIjoyNTV9fSwiSXNWaXNpYmxlIjpmYWxzZSwiV2lkdGgiOjAuMCwiSGVpZ2h0IjowLjAsIkJvcmRlclN0eWxlIjpudWxsLCJQYXJlbnRTdHlsZSI6bnVsbH0sIkRhdGVGb3JtYXQiOnsiJGlkIjoiMj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AiLCJGb3JtYXQiOjAsIklzVmlzaWJsZSI6ZmFsc2UsIkxhc3RLbm93blZpc2liaWxpdHlTdGF0ZSI6ZmFsc2V9LCJJc1Zpc2libGUiOnRydWUsIlBhcmVudFN0eWxlIjpudWxsfSwiSHlwZXJsaW5rIjpudWxsLCJJbXBvcnRJZCI6IiJ9XSwiSWQiOiIwMDAwMDAwMC0wMDAwLTAwMDAtMDAwMC0wMDAwMDAwMDAwMDAiLCJJc1NpbmdsZUl0ZW1Sb3ciOnRydWV9XSwiSW5kZXgiOjAsIklkIjoiMTJlNzhlMTItNTUyMy00NjRhLTkxYjItNDYxNDE2NGQ2ZWMyIiwiSGVhZGVyVGV4dCI6bnVsbCwiSXNEZWZhdWx0Ijp0cnVlLCJTdHlsZSI6eyIkaWQiOiIzMSIsIkhlYWRlclN0eWxlIjp7IiRpZCI6IjMyIiwiVGV4dFN0eWxlIjp7IiRpZCI6IjMzIiwiRm9udFNldHRpbmdzIjp7IiRpZCI6IjM0IiwiRm9udFNpemUiOjEyLCJGb250TmFtZSI6IkNhbGlicmkiLCJJc0JvbGQiOmZhbHNlLCJJc0l0YWxpYyI6ZmFsc2UsIklzVW5kZXJsaW5lZCI6ZmFsc2UsIlBhcmVudFN0eWxlIjpudWxsfSwiQXV0b1NpemUiOjAsIkZvcmVncm91bmQiOnsiJGlkIjoiMzUiLCJDb2xvciI6eyIkaWQiOiIzNiIsIkEiOjI1NSwiUiI6MCwiRyI6MCwiQiI6MH19LCJNYXhXaWR0aCI6MC4wLCJNYXhIZWlnaHQiOjAuMCwiU21hcnRGb3JlZ3JvdW5kSXNBY3RpdmUiOmZhbHNlLCJIb3Jpem9udGFsQWxpZ25tZW50IjowLCJWZXJ0aWNhbEFsaWdubWVudCI6MCwiU21hcnRGb3JlZ3JvdW5kIjpudWxsLCJCYWNrZ3JvdW5kRmlsbFR5cGUiOjAsIk1hcmdpbiI6eyIkaWQiOiIzNyIsIlRvcCI6MC4wLCJMZWZ0IjowLjAsIlJpZ2h0IjowLjAsIkJvdHRvbSI6MC4wfSwiUGFkZGluZyI6eyIkaWQiOiIzOCIsIlRvcCI6MC4wLCJMZWZ0IjowLjAsIlJpZ2h0IjowLjAsIkJvdHRvbSI6MC4wfSwiQmFja2dyb3VuZCI6bnVsbCwiSXNWaXNpYmxlIjpmYWxzZSwiV2lkdGgiOjAuMCwiSGVpZ2h0IjowLjAsIkJvcmRlclN0eWxlIjpudWxsLCJQYXJlbnRTdHlsZSI6bnVsbH0sIlJlY3RhbmdsZVN0eWxlIjp7IiRpZCI6IjM5IiwiTWFyZ2luIjp7IiRpZCI6IjQwIiwiVG9wIjowLjAsIkxlZnQiOjAuMCwiUmlnaHQiOjAuMCwiQm90dG9tIjowLjB9LCJQYWRkaW5nIjp7IiRpZCI6IjQxIiwiVG9wIjowLjAsIkxlZnQiOjAuMCwiUmlnaHQiOjAuMCwiQm90dG9tIjowLjB9LCJCYWNrZ3JvdW5kIjp7IiRpZCI6IjQyIiwiQ29sb3IiOnsiJGlkIjoiNDMiLCJBIjo2MywiUiI6MjU1LCJHIjoxOTIsIkIiOjB9fSwiSXNWaXNpYmxlIjpmYWxzZSwiV2lkdGgiOjAuMCwiSGVpZ2h0IjowLjAsIkJvcmRlclN0eWxlIjp7IiRpZCI6IjQ0IiwiTGluZUNvbG9yIjp7IiRpZCI6IjQ1IiwiJHR5cGUiOiJOTFJFLkNvbW1vbi5Eb20uU29saWRDb2xvckJydXNoLCBOTFJFLkNvbW1vbiIsIkNvbG9yIjp7IiRpZCI6IjQ2IiwiQSI6MjU1LCJSIjoyNTUsIkciOjAsIkIiOjB9fSwiTGluZVdlaWdodCI6MC4wLCJMaW5lVHlwZSI6MCwiUGFyZW50U3R5bGUiOm51bGx9LCJQYXJlbnRTdHlsZSI6bnVsbH0sIk1hcmdpbiI6eyIkaWQiOiI0NyIsIlRvcCI6MC4wLCJMZWZ0IjowLjAsIlJpZ2h0IjowLjAsIkJvdHRvbSI6MC4wfSwiUGFkZGluZyI6eyIkaWQiOiI0OCIsIlRvcCI6MC4wLCJMZWZ0IjowLjAsIlJpZ2h0IjowLjAsIkJvdHRvbSI6MC4wfSwiQmFja2dyb3VuZCI6bnVsbCwiSXNWaXNpYmxlIjp0cnVlLCJXaWR0aCI6MC4wLCJIZWlnaHQiOjAuMCwiQm9yZGVyU3R5bGUiOm51bGwsIlBhcmVudFN0eWxlIjpudWxsfSwiQmFja2dyb3VuZFN0eWxlIjp7IiRpZCI6IjQ5IiwiTWFyZ2luIjp7IiRpZCI6IjUwIiwiVG9wIjowLjAsIkxlZnQiOjAuMCwiUmlnaHQiOjAuMCwiQm90dG9tIjowLjB9LCJQYWRkaW5nIjp7IiRpZCI6IjUxIiwiVG9wIjowLjAsIkxlZnQiOjAuMCwiUmlnaHQiOjAuMCwiQm90dG9tIjowLjB9LCJCYWNrZ3JvdW5kIjp7IiRpZCI6IjUyIiwiQ29sb3IiOnsiJGlkIjoiNTMiLCJBIjo1MSwiUiI6MTY1LCJHIjoxNjUsIkIiOjE2NX19LCJJc1Zpc2libGUiOnRydWUsIldpZHRoIjowLjAsIkhlaWdodCI6MC4wLCJCb3JkZXJTdHlsZSI6eyIkaWQiOiI1NCIsIkxpbmVDb2xvciI6eyIkaWQiOiI1NSIsIiR0eXBlIjoiTkxSRS5Db21tb24uRG9tLlNvbGlkQ29sb3JCcnVzaCwgTkxSRS5Db21tb24iLCJDb2xvciI6eyIkaWQiOiI1NiIsIkEiOjI1NSwiUiI6MjU1LCJHIjowLCJCIjowfX0sIkxpbmVXZWlnaHQiOjAuMCwiTGluZVR5cGUiOjAsIlBhcmVudFN0eWxlIjpudWxsfSwiUGFyZW50U3R5bGUiOm51bGx9LCJNYXJnaW4iOnsiJGlkIjoiNTciLCJUb3AiOjAuMCwiTGVmdCI6MC4wLCJSaWdodCI6MC4wLCJCb3R0b20iOjAuMH0sIlBhZGRpbmciOnsiJGlkIjoiNTgiLCJUb3AiOjAuMCwiTGVmdCI6MC4wLCJSaWdodCI6MC4wLCJCb3R0b20iOjAuMH0sIklzVmlzaWJsZSI6ZmFsc2UsIldpZHRoIjowLjAsIkhlaWdodCI6MC4wLCJCb3JkZXJTdHlsZSI6bnVsbCwiUGFyZW50U3R5bGUiOm51bGx9fV0sIklkIjoiOGY1YjgzYTYtMDg1Ni00NWFhLWJhZTItM2RjMzlmZGYzMDdiIiwiSW5kZXgiOjAsIkhlYWRlclRleHQiOiJDYW1wYWlnbiIsIlN0eWxlIjp7IiRpZCI6IjU5IiwiSGVhZGVyU3R5bGUiOnsiJGlkIjoiNjAiLCJUZXh0SXNWZXJ0aWNhbCI6ZmFsc2UsIlRleHRTdHlsZSI6eyIkaWQiOiI2MSIsIkZvbnRTZXR0aW5ncyI6eyIkaWQiOiI2MiIsIkZvbnRTaXplIjoxMiwiRm9udE5hbWUiOiJDYWxpYnJpIiwiSXNCb2xkIjp0cnVlLCJJc0l0YWxpYyI6ZmFsc2UsIklzVW5kZXJsaW5lZCI6ZmFsc2UsIlBhcmVudFN0eWxlIjpudWxsfSwiQXV0b1NpemUiOjAsIkZvcmVncm91bmQiOnsiJGlkIjoiNjMiLCJDb2xvciI6eyIkaWQiOiI2NCIsIkEiOjI1NSwiUiI6MjU1LCJHIjoyNTUsIkIiOjI1NX19LCJNYXhXaWR0aCI6MC4wLCJNYXhIZWlnaHQiOjAuMCwiU21hcnRGb3JlZ3JvdW5kSXNBY3RpdmUiOmZhbHNlLCJIb3Jpem9udGFsQWxpZ25tZW50IjowLCJWZXJ0aWNhbEFsaWdubWVudCI6MCwiU21hcnRGb3JlZ3JvdW5kIjpudWxsLCJCYWNrZ3JvdW5kRmlsbFR5cGUiOjAsIk1hcmdpbiI6eyIkaWQiOiI2NSIsIlRvcCI6MC4wLCJMZWZ0IjowLjAsIlJpZ2h0IjowLjAsIkJvdHRvbSI6MC4wfSwiUGFkZGluZyI6eyIkaWQiOiI2NiIsIlRvcCI6MC4wLCJMZWZ0IjowLjAsIlJpZ2h0IjowLjAsIkJvdHRvbSI6MC4wfSwiQmFja2dyb3VuZCI6bnVsbCwiSXNWaXNpYmxlIjpmYWxzZSwiV2lkdGgiOjAuMCwiSGVpZ2h0IjowLjAsIkJvcmRlclN0eWxlIjpudWxsLCJQYXJlbnRTdHlsZSI6bnVsbH0sIlJlY3RhbmdsZVN0eWxlIjp7IiRpZCI6IjY3IiwiTWFyZ2luIjp7IiRpZCI6IjY4IiwiVG9wIjowLjAsIkxlZnQiOjAuMCwiUmlnaHQiOjAuMCwiQm90dG9tIjowLjB9LCJQYWRkaW5nIjp7IiRpZCI6IjY5IiwiVG9wIjowLjAsIkxlZnQiOjAuMCwiUmlnaHQiOjAuMCwiQm90dG9tIjowLjB9LCJCYWNrZ3JvdW5kIjp7IiRpZCI6IjcwIiwiQ29sb3IiOnsiJGlkIjoiNzEiLCJBIjoyNTUsIlIiOjExNSwiRyI6MTE1LCJCIjoxMTV9fSwiSXNWaXNpYmxlIjpmYWxzZSwiV2lkdGgiOjAuMCwiSGVpZ2h0IjowLjAsIkJvcmRlclN0eWxlIjp7IiRpZCI6IjcyIiwiTGluZUNvbG9yIjp7IiRpZCI6IjczIiwiJHR5cGUiOiJOTFJFLkNvbW1vbi5Eb20uU29saWRDb2xvckJydXNoLCBOTFJFLkNvbW1vbiIsIkNvbG9yIjp7IiRpZCI6Ijc0IiwiQSI6MjU1LCJSIjo2MCwiRyI6NTQsIkIiOjQ5fX0sIkxpbmVXZWlnaHQiOjAuMCwiTGluZVR5cGUiOjAsIlBhcmVudFN0eWxlIjpudWxsfSwiUGFyZW50U3R5bGUiOm51bGx9LCJNYXJnaW4iOnsiJGlkIjoiNzUiLCJUb3AiOjAuMCwiTGVmdCI6MC4wLCJSaWdodCI6MC4wLCJCb3R0b20iOjAuMH0sIlBhZGRpbmciOnsiJGlkIjoiNzYiLCJUb3AiOjAuMCwiTGVmdCI6MC4wLCJSaWdodCI6MC4wLCJCb3R0b20iOjAuMH0sIkJhY2tncm91bmQiOm51bGwsIklzVmlzaWJsZSI6dHJ1ZSwiV2lkdGgiOjAuMCwiSGVpZ2h0IjowLjAsIkJvcmRlclN0eWxlIjpudWxsLCJQYXJlbnRTdHlsZSI6bnVsbH0sIkJhY2tncm91bmRTdHlsZSI6eyIkaWQiOiI3NyIsIk1hcmdpbiI6eyIkaWQiOiI3OCIsIlRvcCI6MC4wLCJMZWZ0IjowLjAsIlJpZ2h0IjowLjAsIkJvdHRvbSI6MC4wfSwiUGFkZGluZyI6eyIkaWQiOiI3OSIsIlRvcCI6MC4wLCJMZWZ0IjowLjAsIlJpZ2h0IjowLjAsIkJvdHRvbSI6MC4wfSwiQmFja2dyb3VuZCI6eyIkaWQiOiI4MCIsIkNvbG9yIjp7IiRpZCI6IjgxIiwiQSI6MzgsIlIiOjE2NSwiRyI6MTY1LCJCIjoxNjV9fSwiSXNWaXNpYmxlIjp0cnVlLCJXaWR0aCI6MC4wLCJIZWlnaHQiOjAuMCwiQm9yZGVyU3R5bGUiOnsiJGlkIjoiODIiLCJMaW5lQ29sb3IiOnsiJGlkIjoiODMiLCIkdHlwZSI6Ik5MUkUuQ29tbW9uLkRvbS5Tb2xpZENvbG9yQnJ1c2gsIE5MUkUuQ29tbW9uIiwiQ29sb3IiOnsiJGlkIjoiODQiLCJBIjoyNTUsIlIiOjIwOCwiRyI6MjA2LCJCIjoyMDZ9fSwiTGluZVdlaWdodCI6MC4wLCJMaW5lVHlwZSI6MCwiUGFyZW50U3R5bGUiOm51bGx9LCJQYXJlbnRTdHlsZSI6bnVsbH0sIklzQWJvdmVUaW1lYmFuZCI6ZmFsc2UsIk1hcmdpbiI6eyIkaWQiOiI4NSIsIlRvcCI6MC4wLCJMZWZ0IjowLjAsIlJpZ2h0IjowLjAsIkJvdHRvbSI6MC4wfSwiUGFkZGluZyI6eyIkaWQiOiI4NiIsIlRvcCI6MC4wLCJMZWZ0IjowLjAsIlJpZ2h0IjowLjAsIkJvdHRvbSI6MC4wfSwiSXNWaXNpYmxlIjp0cnVlLCJXaWR0aCI6MC4wLCJIZWlnaHQiOjAuMCwiQm9yZGVyU3R5bGUiOnsiJGlkIjoiODciLCJMaW5lQ29sb3IiOm51bGwsIkxpbmVXZWlnaHQiOjAuMCwiTGluZVR5cGUiOjAsIlBhcmVudFN0eWxlIjpudWxsfSwiUGFyZW50U3R5bGUiOm51bGx9fSx7IiRpZCI6Ijg4IiwiX2FjdGl2aXRpZXMiOlt7IiRpZCI6Ijg5IiwiX3Jvd3MiOlt7IiRpZCI6IjkwIiwiX3Rhc2tzIjpbeyIkaWQiOiI5MSIsIl9hdHRhY2hlZE1pbGVzdG9uZXMiOltdLCJUYXNrRGVmaW5pdGlvbiI6eyIkaWQiOiI5MiIsIkdyb3VwTmFtZSI6bnVsbCwiU3RhcnREYXRlIjoiMjAxNy0wMS0yNlQwMDowMDowMCIsIkVuZERhdGUiOiIyMDI1LTAyLTEwVDIzOjU5OjAwWiIsIlBlcmNlbnRhZ2VDb21wbGV0ZSI6NjAuMCwiU3R5bGUiOnsiJGlkIjoiOTMiLCJTaGFwZSI6OCwiU2hhcGVUaGlja25lc3MiOjAsIkR1cmF0aW9uRm9ybWF0IjowLCJJbmNsdWRlTm9uV29ya2luZ0RheXNJbkR1cmF0aW9uIjpmYWxzZSwiUGVyY2VudGFnZUNvbXBsZXRlU3R5bGUiOnsiJGlkIjoiOTQiLCJGb250U2V0dGluZ3MiOnsiJGlkIjoiOTUiLCJGb250U2l6ZSI6MTAsIkZvbnROYW1lIjoiQ2FsaWJyaSIsIklzQm9sZCI6ZmFsc2UsIklzSXRhbGljIjpmYWxzZSwiSXNVbmRlcmxpbmVkIjpmYWxzZSwiUGFyZW50U3R5bGUiOm51bGx9LCJBdXRvU2l6ZSI6MCwiRm9yZWdyb3VuZCI6eyIkaWQiOiI5NiIsIkNvbG9yIjp7IiRpZCI6Ijk3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k4IiwiVG9wIjowLjAsIkxlZnQiOjAuMCwiUmlnaHQiOjAuMCwiQm90dG9tIjowLjB9LCJQYWRkaW5nIjp7IiRpZCI6Ijk5IiwiVG9wIjowLjAsIkxlZnQiOjAuMCwiUmlnaHQiOjAuMCwiQm90dG9tIjowLjB9LCJCYWNrZ3JvdW5kIjp7IiRpZCI6IjEwMCIsIkNvbG9yIjp7IiRpZCI6IjEwMSIsIkEiOjg5LCJSIjowLCJHIjowLCJCIjowfX0sIklzVmlzaWJsZSI6dHJ1ZSwiV2lkdGgiOjAuMCwiSGVpZ2h0IjowLjAsIkJvcmRlclN0eWxlIjp7IiRpZCI6IjEwMiIsIkxpbmVDb2xvciI6bnVsbCwiTGluZVdlaWdodCI6MC4wLCJMaW5lVHlwZSI6MCwiUGFyZW50U3R5bGUiOm51bGx9LCJQYXJlbnRTdHlsZSI6bnVsbH0sIkR1cmF0aW9uU3R5bGUiOnsiJGlkIjoiMTAzIiwiRm9udFNldHRpbmdzIjp7IiRpZCI6IjEwNCIsIkZvbnRTaXplIjoxMCwiRm9udE5hbWUiOiJDYWxpYnJpIiwiSXNCb2xkIjpmYWxzZSwiSXNJdGFsaWMiOmZhbHNlLCJJc1VuZGVybGluZWQiOmZhbHNlLCJQYXJlbnRTdHlsZSI6bnVsbH0sIkF1dG9TaXplIjowLCJGb3JlZ3JvdW5kIjp7IiRpZCI6IjEwNSIsIkNvbG9yIjp7IiRpZCI6IjEw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wNyIsIlRvcCI6MC4wLCJMZWZ0IjowLjAsIlJpZ2h0IjowLjAsIkJvdHRvbSI6MC4wfSwiUGFkZGluZyI6eyIkaWQiOiIxMDgiLCJUb3AiOjAuMCwiTGVmdCI6MC4wLCJSaWdodCI6MC4wLCJCb3R0b20iOjAuMH0sIkJhY2tncm91bmQiOnsiJGlkIjoiMTA5IiwiQ29sb3IiOnsiJHJlZiI6IjEwMSJ9fSwiSXNWaXNpYmxlIjp0cnVlLCJXaWR0aCI6MC4wLCJIZWlnaHQiOjAuMCwiQm9yZGVyU3R5bGUiOnsiJGlkIjoiMTEwIiwiTGluZUNvbG9yIjpudWxsLCJMaW5lV2VpZ2h0IjowLjAsIkxpbmVUeXBlIjowLCJQYXJlbnRTdHlsZSI6bnVsbH0sIlBhcmVudFN0eWxlIjpudWxsfSwiSG9yaXpvbnRhbENvbm5lY3RvclN0eWxlIjp7IiRpZCI6IjExMSIsIkxpbmVDb2xvciI6eyIkaWQiOiIxMTIiLCIkdHlwZSI6Ik5MUkUuQ29tbW9uLkRvbS5Tb2xpZENvbG9yQnJ1c2gsIE5MUkUuQ29tbW9uIiwiQ29sb3IiOnsiJGlkIjoiMTEzIiwiQSI6MjU1LCJSIjoyMDQsIkciOjIwNCwiQiI6MjA0fX0sIkxpbmVXZWlnaHQiOjEuMCwiTGluZVR5cGUiOjAsIlBhcmVudFN0eWxlIjpudWxsfSwiVmVydGljYWxDb25uZWN0b3JTdHlsZSI6eyIkaWQiOiIxMTQiLCJMaW5lQ29sb3IiOnsiJGlkIjoiMTE1IiwiJHR5cGUiOiJOTFJFLkNvbW1vbi5Eb20uU29saWRDb2xvckJydXNoLCBOTFJFLkNvbW1vbiIsIkNvbG9yIjp7IiRpZCI6IjExNiIsIkEiOjI1NSwiUiI6MjA0LCJHIjoyMDQsIkIiOjIwNH19LCJMaW5lV2VpZ2h0IjoxLjAsIkxpbmVUeXBlIjowLCJQYXJlbnRTdHlsZSI6bnVsbH0sIk1hcmdpbiI6bnVsbCwiU3RhcnREYXRlUG9zaXRpb24iOjYsIkVuZERhdGVQb3NpdGlvbiI6NiwiRGF0ZUlzVmlzaWJsZSI6ZmFsc2UsIlRpdGxlUG9zaXRpb24iOjAsIkR1cmF0aW9uUG9zaXRpb24iOjYsIlBlcmNlbnRhZ2VDb21wbGV0ZWRQb3NpdGlvbiI6MiwiU3BhY2luZyI6NSwiSXNCZWxvd1RpbWViYW5kIjp0cnVlLCJQZXJjZW50YWdlQ29tcGxldGVTaGFwZU9wYWNpdHkiOjM1LCJTaGFwZVN0eWxlIjp7IiRpZCI6IjExNyIsIk1hcmdpbiI6eyIkaWQiOiIxMTgiLCJUb3AiOjAuMCwiTGVmdCI6NC4wLCJSaWdodCI6NC4wLCJCb3R0b20iOjAuMH0sIlBhZGRpbmciOnsiJGlkIjoiMTE5IiwiVG9wIjowLjAsIkxlZnQiOjAuMCwiUmlnaHQiOjAuMCwiQm90dG9tIjowLjB9LCJCYWNrZ3JvdW5kIjp7IiRpZCI6IjEyMCIsIkNvbG9yIjp7IiRpZCI6IjEyMSIsIkEiOjI1NSwiUiI6OTEsIkciOjE1NSwiQiI6MjEzfX0sIklzVmlzaWJsZSI6dHJ1ZSwiV2lkdGgiOjAuMCwiSGVpZ2h0IjoxMC4wLCJCb3JkZXJTdHlsZSI6eyIkaWQiOiIxMjIiLCJMaW5lQ29sb3IiOnsiJGlkIjoiMTIzIiwiJHR5cGUiOiJOTFJFLkNvbW1vbi5Eb20uU29saWRDb2xvckJydXNoLCBOTFJFLkNvbW1vbiIsIkNvbG9yIjp7IiRpZCI6IjEyNCIsIkEiOjI1NSwiUiI6MjU1LCJHIjowLCJCIjowfX0sIkxpbmVXZWlnaHQiOjAuMCwiTGluZVR5cGUiOjAsIlBhcmVudFN0eWxlIjpudWxsfSwiUGFyZW50U3R5bGUiOm51bGx9LCJUaXRsZVN0eWxlIjp7IiRpZCI6IjEyNSIsIkZvbnRTZXR0aW5ncyI6eyIkaWQiOiIxMjYiLCJGb250U2l6ZSI6MTEsIkZvbnROYW1lIjoiQ2FsaWJyaSIsIklzQm9sZCI6dHJ1ZSwiSXNJdGFsaWMiOmZhbHNlLCJJc1VuZGVybGluZWQiOmZhbHNlLCJQYXJlbnRTdHlsZSI6bnVsbH0sIkF1dG9TaXplIjowLCJGb3JlZ3JvdW5kIjp7IiRpZCI6IjEyNyIsIkNvbG9yIjp7IiRpZCI6IjEyOC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MjkiLCJUb3AiOjAuMCwiTGVmdCI6MC4wLCJSaWdodCI6MC4wLCJCb3R0b20iOjAuMH0sIlBhZGRpbmciOnsiJGlkIjoiMTMwIiwiVG9wIjowLjAsIkxlZnQiOjAuMCwiUmlnaHQiOjAuMCwiQm90dG9tIjowLjB9LCJCYWNrZ3JvdW5kIjp7IiRpZCI6IjEzMSIsIkNvbG9yIjp7IiRpZCI6IjEzMiIsIkEiOjAsIlIiOjI1NSwiRyI6MjU1LCJCIjoyNTV9fSwiSXNWaXNpYmxlIjp0cnVlLCJXaWR0aCI6MC4wLCJIZWlnaHQiOjAuMCwiQm9yZGVyU3R5bGUiOnsiJGlkIjoiMTMzIiwiTGluZUNvbG9yIjpudWxsLCJMaW5lV2VpZ2h0IjowLjAsIkxpbmVUeXBlIjowLCJQYXJlbnRTdHlsZSI6bnVsbH0sIlBhcmVudFN0eWxlIjpudWxsfSwiRGF0ZVN0eWxlIjp7IiRpZCI6IjEzNCIsIkZvbnRTZXR0aW5ncyI6eyIkaWQiOiIxMzUiLCJGb250U2l6ZSI6MTAsIkZvbnROYW1lIjoiQ2FsaWJyaSIsIklzQm9sZCI6ZmFsc2UsIklzSXRhbGljIjpmYWxzZSwiSXNVbmRlcmxpbmVkIjpmYWxzZSwiUGFyZW50U3R5bGUiOm51bGx9LCJBdXRvU2l6ZSI6MCwiRm9yZWdyb3VuZCI6eyIkaWQiOiIxMzYiLCJDb2xvciI6eyIkaWQiOiIxMz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zOCIsIlRvcCI6MC4wLCJMZWZ0IjowLjAsIlJpZ2h0IjowLjAsIkJvdHRvbSI6MC4wfSwiUGFkZGluZyI6eyIkaWQiOiIxMzkiLCJUb3AiOjAuMCwiTGVmdCI6MC4wLCJSaWdodCI6MC4wLCJCb3R0b20iOjAuMH0sIkJhY2tncm91bmQiOnsiJGlkIjoiMTQwIiwiQ29sb3IiOnsiJGlkIjoiMTQxIiwiQSI6MCwiUiI6MjU1LCJHIjoyNTUsIkIiOjI1NX19LCJJc1Zpc2libGUiOnRydWUsIldpZHRoIjowLjAsIkhlaWdodCI6MC4wLCJCb3JkZXJTdHlsZSI6eyIkaWQiOiIxNDIiLCJMaW5lQ29sb3IiOm51bGwsIkxpbmVXZWlnaHQiOjAuMCwiTGluZVR5cGUiOjAsIlBhcmVudFN0eWxlIjpudWxsfSwiUGFyZW50U3R5bGUiOm51bGx9LCJEYXRlRm9ybWF0Ijp7IiRpZCI6IjE0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DQiLCJGb3JtYXQiOjAsIklzVmlzaWJsZSI6ZmFsc2UsIkxhc3RLbm93blZpc2liaWxpdHlTdGF0ZSI6ZmFsc2V9LCJJc1Zpc2libGUiOnRydWUsIlBhcmVudFN0eWxlIjpudWxsfSwiSW5kZXgiOjQsIlNtYXJ0RHVyYXRpb25BY3RpdmF0ZWQiOmZhbHNlLCJEYXRlRm9ybWF0Ijp7IiRyZWYiOiIxNDMifSwiV2Vla051bWJlcmluZyI6eyIkaWQiOiIxNDUiLCJGb3JtYXQiOjAsIklzVmlzaWJsZSI6ZmFsc2UsIkxhc3RLbm93blZpc2liaWxpdHlTdGF0ZSI6ZmFsc2V9LCJJZCI6IjQ3MjU3YzQ1LTRhZWItNGJhYy05OWNlLTZhM2YwODBkMWRlNiIsIkltcG9ydElkIjoiMiIsIlRpdGxlIjoiUGxhbm5pbmciLCJOb3RlIjpudWxsLCJIeXBlcmxpbmsiOnsiJGlkIjoiMTQ2IiwiQWRkcmVzcyI6bnVsbCwiU3ViQWRkcmVzcyI6bnVsbH0sIklzQ2hhbmdlZCI6ZmFsc2UsIklzTmV3IjpmYWxzZX19LHsiJGlkIjoiMTQ3IiwiX2F0dGFjaGVkTWlsZXN0b25lcyI6W10sIlRhc2tEZWZpbml0aW9uIjp7IiRpZCI6IjE0OCIsIkdyb3VwTmFtZSI6bnVsbCwiU3RhcnREYXRlIjoiMjAyNS0wMi0xMVQwMDowMDowMCIsIkVuZERhdGUiOiIyMDI4LTA2LTEyVDIzOjU5OjAwIiwiUGVyY2VudGFnZUNvbXBsZXRlIjowLjAsIlN0eWxlIjp7IiRpZCI6IjE0OSIsIlNoYXBlIjo4LCJTaGFwZVRoaWNrbmVzcyI6MCwiRHVyYXRpb25Gb3JtYXQiOjAsIkluY2x1ZGVOb25Xb3JraW5nRGF5c0luRHVyYXRpb24iOmZhbHNlLCJQZXJjZW50YWdlQ29tcGxldGVTdHlsZSI6eyIkaWQiOiIxNTAiLCJGb250U2V0dGluZ3MiOnsiJGlkIjoiMTUxIiwiRm9udFNpemUiOjEwLCJGb250TmFtZSI6IkNhbGlicmkiLCJJc0JvbGQiOmZhbHNlLCJJc0l0YWxpYyI6ZmFsc2UsIklzVW5kZXJsaW5lZCI6ZmFsc2UsIlBhcmVudFN0eWxlIjpudWxsfSwiQXV0b1NpemUiOjAsIkZvcmVncm91bmQiOnsiJHJlZiI6Ijk2In0sIk1heFdpZHRoIjoyMDAuMCwiTWF4SGVpZ2h0IjoiSW5maW5pdHkiLCJTbWFydEZvcmVncm91bmRJc0FjdGl2ZSI6ZmFsc2UsIkhvcml6b250YWxBbGlnbm1lbnQiOjEsIlZlcnRpY2FsQWxpZ25tZW50IjowLCJTbWFydEZvcmVncm91bmQiOm51bGwsIkJhY2tncm91bmRGaWxsVHlwZSI6MCwiTWFyZ2luIjp7IiRpZCI6IjE1MiIsIlRvcCI6MC4wLCJMZWZ0IjowLjAsIlJpZ2h0IjowLjAsIkJvdHRvbSI6MC4wfSwiUGFkZGluZyI6eyIkaWQiOiIxNTMiLCJUb3AiOjAuMCwiTGVmdCI6MC4wLCJSaWdodCI6MC4wLCJCb3R0b20iOjAuMH0sIkJhY2tncm91bmQiOnsiJGlkIjoiMTU0IiwiQ29sb3IiOnsiJGlkIjoiMTU1IiwiQSI6ODksIlIiOjAsIkciOjAsIkIiOjB9fSwiSXNWaXNpYmxlIjp0cnVlLCJXaWR0aCI6MC4wLCJIZWlnaHQiOjAuMCwiQm9yZGVyU3R5bGUiOnsiJGlkIjoiMTU2IiwiTGluZUNvbG9yIjpudWxsLCJMaW5lV2VpZ2h0IjowLjAsIkxpbmVUeXBlIjowLCJQYXJlbnRTdHlsZSI6bnVsbH0sIlBhcmVudFN0eWxlIjpudWxsfSwiRHVyYXRpb25TdHlsZSI6eyIkaWQiOiIxNTciLCJGb250U2V0dGluZ3MiOnsiJGlkIjoiMTU4IiwiRm9udFNpemUiOjEwLCJGb250TmFtZSI6IkNhbGlicmkiLCJJc0JvbGQiOmZhbHNlLCJJc0l0YWxpYyI6ZmFsc2UsIklzVW5kZXJsaW5lZCI6ZmFsc2UsIlBhcmVudFN0eWxlIjpudWxsfSwiQXV0b1NpemUiOjAsIkZvcmVncm91bmQiOnsiJGlkIjoiMTU5IiwiQ29sb3IiOnsiJGlkIjoiMTY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YxIiwiVG9wIjowLjAsIkxlZnQiOjAuMCwiUmlnaHQiOjAuMCwiQm90dG9tIjowLjB9LCJQYWRkaW5nIjp7IiRpZCI6IjE2MiIsIlRvcCI6MC4wLCJMZWZ0IjowLjAsIlJpZ2h0IjowLjAsIkJvdHRvbSI6MC4wfSwiQmFja2dyb3VuZCI6eyIkaWQiOiIxNjMiLCJDb2xvciI6eyIkcmVmIjoiMTU1In19LCJJc1Zpc2libGUiOnRydWUsIldpZHRoIjowLjAsIkhlaWdodCI6MC4wLCJCb3JkZXJTdHlsZSI6eyIkaWQiOiIxNjQiLCJMaW5lQ29sb3IiOm51bGwsIkxpbmVXZWlnaHQiOjAuMCwiTGluZVR5cGUiOjAsIlBhcmVudFN0eWxlIjpudWxsfSwiUGFyZW50U3R5bGUiOm51bGx9LCJIb3Jpem9udGFsQ29ubmVjdG9yU3R5bGUiOnsiJGlkIjoiMTY1IiwiTGluZUNvbG9yIjp7IiRpZCI6IjE2NiIsIiR0eXBlIjoiTkxSRS5Db21tb24uRG9tLlNvbGlkQ29sb3JCcnVzaCwgTkxSRS5Db21tb24iLCJDb2xvciI6eyIkaWQiOiIxNjciLCJBIjoyNTUsIlIiOjIwNCwiRyI6MjA0LCJCIjoyMDR9fSwiTGluZVdlaWdodCI6MS4wLCJMaW5lVHlwZSI6MCwiUGFyZW50U3R5bGUiOm51bGx9LCJWZXJ0aWNhbENvbm5lY3RvclN0eWxlIjp7IiRpZCI6IjE2OCIsIkxpbmVDb2xvciI6eyIkaWQiOiIxNjkiLCIkdHlwZSI6Ik5MUkUuQ29tbW9uLkRvbS5Tb2xpZENvbG9yQnJ1c2gsIE5MUkUuQ29tbW9uIiwiQ29sb3IiOnsiJGlkIjoiMTcwIiwiQSI6MjU1LCJSIjoyMDQsIkciOjIwNCwiQiI6MjA0fX0sIkxpbmVXZWlnaHQiOjEuMCwiTGluZVR5cGUiOjAsIlBhcmVudFN0eWxlIjpudWxsfSwiTWFyZ2luIjpudWxsLCJTdGFydERhdGVQb3NpdGlvbiI6NiwiRW5kRGF0ZVBvc2l0aW9uIjo2LCJEYXRlSXNWaXNpYmxlIjpmYWxzZSwiVGl0bGVQb3NpdGlvbiI6MCwiRHVyYXRpb25Qb3NpdGlvbiI6NiwiUGVyY2VudGFnZUNvbXBsZXRlZFBvc2l0aW9uIjoyLCJTcGFjaW5nIjo1LCJJc0JlbG93VGltZWJhbmQiOnRydWUsIlBlcmNlbnRhZ2VDb21wbGV0ZVNoYXBlT3BhY2l0eSI6MzUsIlNoYXBlU3R5bGUiOnsiJGlkIjoiMTcxIiwiTWFyZ2luIjp7IiRpZCI6IjE3MiIsIlRvcCI6MC4wLCJMZWZ0Ijo0LjAsIlJpZ2h0Ijo0LjAsIkJvdHRvbSI6MC4wfSwiUGFkZGluZyI6eyIkaWQiOiIxNzMiLCJUb3AiOjAuMCwiTGVmdCI6MC4wLCJSaWdodCI6MC4wLCJCb3R0b20iOjAuMH0sIkJhY2tncm91bmQiOnsiJGlkIjoiMTc0IiwiQ29sb3IiOnsiJGlkIjoiMTc1IiwiQSI6MjU1LCJSIjoyMzcsIkciOjEyNSwiQiI6NDl9fSwiSXNWaXNpYmxlIjp0cnVlLCJXaWR0aCI6MC4wLCJIZWlnaHQiOjEwLjAsIkJvcmRlclN0eWxlIjp7IiRpZCI6IjE3NiIsIkxpbmVDb2xvciI6eyIkaWQiOiIxNzciLCIkdHlwZSI6Ik5MUkUuQ29tbW9uLkRvbS5Tb2xpZENvbG9yQnJ1c2gsIE5MUkUuQ29tbW9uIiwiQ29sb3IiOnsiJGlkIjoiMTc4IiwiQSI6MjU1LCJSIjoyNTUsIkciOjAsIkIiOjB9fSwiTGluZVdlaWdodCI6MC4wLCJMaW5lVHlwZSI6MCwiUGFyZW50U3R5bGUiOm51bGx9LCJQYXJlbnRTdHlsZSI6bnVsbH0sIlRpdGxlU3R5bGUiOnsiJGlkIjoiMTc5IiwiRm9udFNldHRpbmdzIjp7IiRpZCI6IjE4MCIsIkZvbnRTaXplIjoxMSwiRm9udE5hbWUiOiJDYWxpYnJpIiwiSXNCb2xkIjp0cnVlLCJJc0l0YWxpYyI6ZmFsc2UsIklzVW5kZXJsaW5lZCI6ZmFsc2UsIlBhcmVudFN0eWxlIjpudWxsfSwiQXV0b1NpemUiOjAsIkZvcmVncm91bmQiOnsiJGlkIjoiMTgxIiwiQ29sb3IiOnsiJGlkIjoiMTgy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4MyIsIlRvcCI6MC4wLCJMZWZ0IjowLjAsIlJpZ2h0IjowLjAsIkJvdHRvbSI6MC4wfSwiUGFkZGluZyI6eyIkaWQiOiIxODQiLCJUb3AiOjAuMCwiTGVmdCI6MC4wLCJSaWdodCI6MC4wLCJCb3R0b20iOjAuMH0sIkJhY2tncm91bmQiOnsiJGlkIjoiMTg1IiwiQ29sb3IiOnsiJGlkIjoiMTg2IiwiQSI6MCwiUiI6MjU1LCJHIjoyNTUsIkIiOjI1NX19LCJJc1Zpc2libGUiOnRydWUsIldpZHRoIjowLjAsIkhlaWdodCI6MC4wLCJCb3JkZXJTdHlsZSI6eyIkaWQiOiIxODciLCJMaW5lQ29sb3IiOm51bGwsIkxpbmVXZWlnaHQiOjAuMCwiTGluZVR5cGUiOjAsIlBhcmVudFN0eWxlIjpudWxsfSwiUGFyZW50U3R5bGUiOm51bGx9LCJEYXRlU3R5bGUiOnsiJGlkIjoiMTg4IiwiRm9udFNldHRpbmdzIjp7IiRpZCI6IjE4OSIsIkZvbnRTaXplIjoxMCwiRm9udE5hbWUiOiJDYWxpYnJpIiwiSXNCb2xkIjpmYWxzZSwiSXNJdGFsaWMiOmZhbHNlLCJJc1VuZGVybGluZWQiOmZhbHNlLCJQYXJlbnRTdHlsZSI6bnVsbH0sIkF1dG9TaXplIjowLCJGb3JlZ3JvdW5kIjp7IiRpZCI6IjE5MCIsIkNvbG9yIjp7IiRpZCI6IjE5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kyIiwiVG9wIjowLjAsIkxlZnQiOjAuMCwiUmlnaHQiOjAuMCwiQm90dG9tIjowLjB9LCJQYWRkaW5nIjp7IiRpZCI6IjE5MyIsIlRvcCI6MC4wLCJMZWZ0IjowLjAsIlJpZ2h0IjowLjAsIkJvdHRvbSI6MC4wfSwiQmFja2dyb3VuZCI6eyIkaWQiOiIxOTQiLCJDb2xvciI6eyIkaWQiOiIxOTUiLCJBIjowLCJSIjoyNTUsIkciOjI1NSwiQiI6MjU1fX0sIklzVmlzaWJsZSI6dHJ1ZSwiV2lkdGgiOjAuMCwiSGVpZ2h0IjowLjAsIkJvcmRlclN0eWxlIjp7IiRpZCI6IjE5NiIsIkxpbmVDb2xvciI6bnVsbCwiTGluZVdlaWdodCI6MC4wLCJMaW5lVHlwZSI6MCwiUGFyZW50U3R5bGUiOm51bGx9LCJQYXJlbnRTdHlsZSI6bnVsbH0sIkRhdGVGb3JtYXQiOnsiJGlkIjoiMTk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5OCIsIkZvcm1hdCI6MCwiSXNWaXNpYmxlIjpmYWxzZSwiTGFzdEtub3duVmlzaWJpbGl0eVN0YXRlIjpmYWxzZX0sIklzVmlzaWJsZSI6dHJ1ZSwiUGFyZW50U3R5bGUiOm51bGx9LCJJbmRleCI6NSwiU21hcnREdXJhdGlvbkFjdGl2YXRlZCI6ZmFsc2UsIkRhdGVGb3JtYXQiOnsiJHJlZiI6IjE5NyJ9LCJXZWVrTnVtYmVyaW5nIjp7IiRpZCI6IjE5OSIsIkZvcm1hdCI6MCwiSXNWaXNpYmxlIjpmYWxzZSwiTGFzdEtub3duVmlzaWJpbGl0eVN0YXRlIjpmYWxzZX0sIklkIjoiOTFiMzhlZGYtZmM0Ny00Y2Q2LWFlZGMtZTVhOTA0YzI1OGM5IiwiSW1wb3J0SWQiOiIzIiwiVGl0bGUiOiJDb25zdHJ1Y3Rpb24iLCJOb3RlIjpudWxsLCJIeXBlcmxpbmsiOnsiJGlkIjoiMjAwIiwiQWRkcmVzcyI6bnVsbCwiU3ViQWRkcmVzcyI6bnVsbH0sIklzQ2hhbmdlZCI6ZmFsc2UsIklzTmV3IjpmYWxzZX19XSwiX21pbGVzdG9uZXMiOlt7IiRpZCI6IjIwMSIsIklkIjoiNDE4Nzc0ZDgtMzliMy00MWIxLTk4OGEtODI3N2I1MTQwNmNlIiwiSW5kZXgiOjMsIkdyb3VwSWQiOm51bGwsIlRpdGxlIjoiTGF1bmNoIiwiRGF0ZVRpbWUiOiIyMDI4LTA2LTEzVDIzOjU5OjAwIiwiUGVyY2VudGFnZUNvbXBsZXRlIjpudWxsLCJOb3RlIjpudWxsLCJTdHlsZSI6eyIkaWQiOiIyMDIiLCJUaXRsZVBvc2l0aW9uIjoiQWJvdmUiLCJEYXRlUG9zaXRpb24iOiJMZWZ0IiwiU2hhcGVUeXBlIjoxNywiU2hhcGVTaXplIjowLCJTaGFwZVN0eWxlIjp7IiRpZCI6IjIwMyIsIk1hcmdpbiI6eyIkcmVmIjoiOCJ9LCJQYWRkaW5nIjp7IiRyZWYiOiI5In0sIkJhY2tncm91bmQiOnsiJGlkIjoiMjA0IiwiQ29sb3IiOnsiJGlkIjoiMjA1IiwiQSI6MjU1LCJSIjoxNzgsIkciOjE0LCJCIjoxOH19LCJJc1Zpc2libGUiOnRydWUsIldpZHRoIjoxNC4wLCJIZWlnaHQiOjE0LjAsIkJvcmRlclN0eWxlIjp7IiRpZCI6IjIwNiIsIkxpbmVDb2xvciI6bnVsbCwiTGluZVdlaWdodCI6MC4wLCJMaW5lVHlwZSI6MCwiUGFyZW50U3R5bGUiOm51bGx9LCJQYXJlbnRTdHlsZSI6bnVsbH0sIlRpdGxlU3R5bGUiOnsiJGlkIjoiMjA3IiwiRm9udFNldHRpbmdzIjp7IiRpZCI6IjIwOCIsIkZvbnRTaXplIjoxMSwiRm9udE5hbWUiOiJDYWxpYnJpIiwiSXNCb2xkIjp0cnVlLCJJc0l0YWxpYyI6ZmFsc2UsIklzVW5kZXJsaW5lZCI6ZmFsc2UsIlBhcmVudFN0eWxlIjpudWxsfSwiQXV0b1NpemUiOjAsIkZvcmVncm91bmQiOnsiJGlkIjoiMjA5IiwiQ29sb3IiOnsiJGlkIjoiMjEw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NyJ9LCJQYWRkaW5nIjp7IiRyZWYiOiIxOCJ9LCJCYWNrZ3JvdW5kIjp7IiRpZCI6IjIxMSIsIkNvbG9yIjp7IiRpZCI6IjIxMiIsIkEiOjAsIlIiOjI1NSwiRyI6MjU1LCJCIjoyNTV9fSwiSXNWaXNpYmxlIjp0cnVlLCJXaWR0aCI6MC4wLCJIZWlnaHQiOjAuMCwiQm9yZGVyU3R5bGUiOm51bGwsIlBhcmVudFN0eWxlIjpudWxsfSwiRGF0ZVN0eWxlIjp7IiRpZCI6IjIxMyIsIkZvbnRTZXR0aW5ncyI6eyIkaWQiOiIyMTQiLCJGb250U2l6ZSI6MTAsIkZvbnROYW1lIjoiQ2FsaWJyaSIsIklzQm9sZCI6ZmFsc2UsIklzSXRhbGljIjpmYWxzZSwiSXNVbmRlcmxpbmVkIjpmYWxzZSwiUGFyZW50U3R5bGUiOm51bGx9LCJBdXRvU2l6ZSI6MCwiRm9yZWdyb3VuZCI6eyIkaWQiOiIyMTUiLCJDb2xvciI6eyIkaWQiOiIyMTY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yNSJ9LCJQYWRkaW5nIjp7IiRyZWYiOiIyNiJ9LCJCYWNrZ3JvdW5kIjp7IiRpZCI6IjIxNyIsIkNvbG9yIjp7IiRpZCI6IjIxOCIsIkEiOjAsIlIiOjI1NSwiRyI6MjU1LCJCIjoyNTV9fSwiSXNWaXNpYmxlIjpmYWxzZSwiV2lkdGgiOjAuMCwiSGVpZ2h0IjowLjAsIkJvcmRlclN0eWxlIjpudWxsLCJQYXJlbnRTdHlsZSI6bnVsbH0sIkRhdGVGb3JtYXQiOnsiJGlkIjoiMjE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yMCIsIkZvcm1hdCI6MCwiSXNWaXNpYmxlIjpmYWxzZSwiTGFzdEtub3duVmlzaWJpbGl0eVN0YXRlIjpmYWxzZX0sIklzVmlzaWJsZSI6dHJ1ZSwiUGFyZW50U3R5bGUiOm51bGx9LCJIeXBlcmxpbmsiOm51bGwsIkltcG9ydElkIjoiIn1dLCJJZCI6ImZlOGU1NDU1LTA4ZDAtNGVlNy1iZTE3LTgzNDc3ZTA1YzNjOSIsIklzU2luZ2xlSXRlbVJvdyI6ZmFsc2V9XSwiSW5kZXgiOjIsIklkIjoiMDEwNDc2NzAtMTQ1OC00ZWU0LTg2NDYtODM3MzUxYjdjOWZjIiwiSGVhZGVyVGV4dCI6bnVsbCwiSXNEZWZhdWx0Ijp0cnVlLCJTdHlsZSI6eyIkaWQiOiIyMjEiLCJIZWFkZXJTdHlsZSI6eyIkaWQiOiIyMjIiLCJUZXh0U3R5bGUiOnsiJGlkIjoiMjIzIiwiRm9udFNldHRpbmdzIjp7IiRpZCI6IjIyNCIsIkZvbnRTaXplIjoxMiwiRm9udE5hbWUiOiJDYWxpYnJpIiwiSXNCb2xkIjpmYWxzZSwiSXNJdGFsaWMiOmZhbHNlLCJJc1VuZGVybGluZWQiOmZhbHNlLCJQYXJlbnRTdHlsZSI6bnVsbH0sIkF1dG9TaXplIjowLCJGb3JlZ3JvdW5kIjp7IiRpZCI6IjIyNSIsIkNvbG9yIjp7IiRpZCI6IjIyNiIsIkEiOjI1NSwiUiI6MCwiRyI6MCwiQiI6MH19LCJNYXhXaWR0aCI6MC4wLCJNYXhIZWlnaHQiOjAuMCwiU21hcnRGb3JlZ3JvdW5kSXNBY3RpdmUiOmZhbHNlLCJIb3Jpem9udGFsQWxpZ25tZW50IjowLCJWZXJ0aWNhbEFsaWdubWVudCI6MCwiU21hcnRGb3JlZ3JvdW5kIjpudWxsLCJCYWNrZ3JvdW5kRmlsbFR5cGUiOjAsIk1hcmdpbiI6eyIkaWQiOiIyMjciLCJUb3AiOjAuMCwiTGVmdCI6MC4wLCJSaWdodCI6MC4wLCJCb3R0b20iOjAuMH0sIlBhZGRpbmciOnsiJGlkIjoiMjI4IiwiVG9wIjowLjAsIkxlZnQiOjAuMCwiUmlnaHQiOjAuMCwiQm90dG9tIjowLjB9LCJCYWNrZ3JvdW5kIjpudWxsLCJJc1Zpc2libGUiOmZhbHNlLCJXaWR0aCI6MC4wLCJIZWlnaHQiOjAuMCwiQm9yZGVyU3R5bGUiOm51bGwsIlBhcmVudFN0eWxlIjpudWxsfSwiUmVjdGFuZ2xlU3R5bGUiOnsiJGlkIjoiMjI5IiwiTWFyZ2luIjp7IiRpZCI6IjIzMCIsIlRvcCI6MC4wLCJMZWZ0IjowLjAsIlJpZ2h0IjowLjAsIkJvdHRvbSI6MC4wfSwiUGFkZGluZyI6eyIkaWQiOiIyMzEiLCJUb3AiOjAuMCwiTGVmdCI6MC4wLCJSaWdodCI6MC4wLCJCb3R0b20iOjAuMH0sIkJhY2tncm91bmQiOnsiJGlkIjoiMjMyIiwiQ29sb3IiOnsiJGlkIjoiMjMzIiwiQSI6NjMsIlIiOjExMiwiRyI6MTczLCJCIjo3MX19LCJJc1Zpc2libGUiOmZhbHNlLCJXaWR0aCI6MC4wLCJIZWlnaHQiOjAuMCwiQm9yZGVyU3R5bGUiOnsiJGlkIjoiMjM0IiwiTGluZUNvbG9yIjp7IiRpZCI6IjIzNSIsIiR0eXBlIjoiTkxSRS5Db21tb24uRG9tLlNvbGlkQ29sb3JCcnVzaCwgTkxSRS5Db21tb24iLCJDb2xvciI6eyIkaWQiOiIyMzYiLCJBIjoyNTUsIlIiOjI1NSwiRyI6MCwiQiI6MH19LCJMaW5lV2VpZ2h0IjowLjAsIkxpbmVUeXBlIjowLCJQYXJlbnRTdHlsZSI6bnVsbH0sIlBhcmVudFN0eWxlIjpudWxsfSwiTWFyZ2luIjp7IiRpZCI6IjIzNyIsIlRvcCI6MC4wLCJMZWZ0IjowLjAsIlJpZ2h0IjowLjAsIkJvdHRvbSI6MC4wfSwiUGFkZGluZyI6eyIkaWQiOiIyMzgiLCJUb3AiOjAuMCwiTGVmdCI6MC4wLCJSaWdodCI6MC4wLCJCb3R0b20iOjAuMH0sIkJhY2tncm91bmQiOm51bGwsIklzVmlzaWJsZSI6dHJ1ZSwiV2lkdGgiOjAuMCwiSGVpZ2h0IjowLjAsIkJvcmRlclN0eWxlIjpudWxsLCJQYXJlbnRTdHlsZSI6bnVsbH0sIkJhY2tncm91bmRTdHlsZSI6eyIkaWQiOiIyMzkiLCJNYXJnaW4iOnsiJGlkIjoiMjQwIiwiVG9wIjowLjAsIkxlZnQiOjAuMCwiUmlnaHQiOjAuMCwiQm90dG9tIjowLjB9LCJQYWRkaW5nIjp7IiRpZCI6IjI0MSIsIlRvcCI6MC4wLCJMZWZ0IjowLjAsIlJpZ2h0IjowLjAsIkJvdHRvbSI6MC4wfSwiQmFja2dyb3VuZCI6eyIkaWQiOiIyNDIiLCJDb2xvciI6eyIkaWQiOiIyNDMiLCJBIjo1MSwiUiI6MTY1LCJHIjoxNjUsIkIiOjE2NX19LCJJc1Zpc2libGUiOnRydWUsIldpZHRoIjowLjAsIkhlaWdodCI6MC4wLCJCb3JkZXJTdHlsZSI6eyIkaWQiOiIyNDQiLCJMaW5lQ29sb3IiOnsiJGlkIjoiMjQ1IiwiJHR5cGUiOiJOTFJFLkNvbW1vbi5Eb20uU29saWRDb2xvckJydXNoLCBOTFJFLkNvbW1vbiIsIkNvbG9yIjp7IiRpZCI6IjI0NiIsIkEiOjI1NSwiUiI6MjU1LCJHIjowLCJCIjowfX0sIkxpbmVXZWlnaHQiOjAuMCwiTGluZVR5cGUiOjAsIlBhcmVudFN0eWxlIjpudWxsfSwiUGFyZW50U3R5bGUiOm51bGx9LCJNYXJnaW4iOnsiJGlkIjoiMjQ3IiwiVG9wIjowLjAsIkxlZnQiOjAuMCwiUmlnaHQiOjAuMCwiQm90dG9tIjowLjB9LCJQYWRkaW5nIjp7IiRpZCI6IjI0OCIsIlRvcCI6MC4wLCJMZWZ0IjowLjAsIlJpZ2h0IjowLjAsIkJvdHRvbSI6MC4wfSwiSXNWaXNpYmxlIjpmYWxzZSwiV2lkdGgiOjAuMCwiSGVpZ2h0IjowLjAsIkJvcmRlclN0eWxlIjpudWxsLCJQYXJlbnRTdHlsZSI6bnVsbH19XSwiSWQiOiIyNDNjNzlhNS02Nzg4LTQxYjYtOWJhOS0wZGVhOTE3NmQwYmEiLCJJbmRleCI6MiwiSGVhZGVyVGV4dCI6IkNlbnRyYWwgQ29ycmlkb3IiLCJTdHlsZSI6eyIkaWQiOiIyNDkiLCJIZWFkZXJTdHlsZSI6eyIkaWQiOiIyNTAiLCJUZXh0SXNWZXJ0aWNhbCI6ZmFsc2UsIlRleHRTdHlsZSI6eyIkaWQiOiIyNTEiLCJGb250U2V0dGluZ3MiOnsiJGlkIjoiMjUyIiwiRm9udFNpemUiOjEyLCJGb250TmFtZSI6IkNhbGlicmkiLCJJc0JvbGQiOnRydWUsIklzSXRhbGljIjpmYWxzZSwiSXNVbmRlcmxpbmVkIjpmYWxzZSwiUGFyZW50U3R5bGUiOm51bGx9LCJBdXRvU2l6ZSI6MCwiRm9yZWdyb3VuZCI6eyIkcmVmIjoiNjMifSwiTWF4V2lkdGgiOjAuMCwiTWF4SGVpZ2h0IjowLjAsIlNtYXJ0Rm9yZWdyb3VuZElzQWN0aXZlIjpmYWxzZSwiSG9yaXpvbnRhbEFsaWdubWVudCI6MCwiVmVydGljYWxBbGlnbm1lbnQiOjAsIlNtYXJ0Rm9yZWdyb3VuZCI6bnVsbCwiQmFja2dyb3VuZEZpbGxUeXBlIjowLCJNYXJnaW4iOnsiJGlkIjoiMjUzIiwiVG9wIjowLjAsIkxlZnQiOjAuMCwiUmlnaHQiOjAuMCwiQm90dG9tIjowLjB9LCJQYWRkaW5nIjp7IiRpZCI6IjI1NCIsIlRvcCI6MC4wLCJMZWZ0IjowLjAsIlJpZ2h0IjowLjAsIkJvdHRvbSI6MC4wfSwiQmFja2dyb3VuZCI6bnVsbCwiSXNWaXNpYmxlIjpmYWxzZSwiV2lkdGgiOjAuMCwiSGVpZ2h0IjowLjAsIkJvcmRlclN0eWxlIjpudWxsLCJQYXJlbnRTdHlsZSI6bnVsbH0sIlJlY3RhbmdsZVN0eWxlIjp7IiRpZCI6IjI1NSIsIk1hcmdpbiI6eyIkaWQiOiIyNTYiLCJUb3AiOjAuMCwiTGVmdCI6MC4wLCJSaWdodCI6MC4wLCJCb3R0b20iOjAuMH0sIlBhZGRpbmciOnsiJGlkIjoiMjU3IiwiVG9wIjowLjAsIkxlZnQiOjAuMCwiUmlnaHQiOjAuMCwiQm90dG9tIjowLjB9LCJCYWNrZ3JvdW5kIjp7IiRyZWYiOiI3MCJ9LCJJc1Zpc2libGUiOmZhbHNlLCJXaWR0aCI6MC4wLCJIZWlnaHQiOjAuMCwiQm9yZGVyU3R5bGUiOnsiJGlkIjoiMjU4IiwiTGluZUNvbG9yIjp7IiRpZCI6IjI1OSIsIiR0eXBlIjoiTkxSRS5Db21tb24uRG9tLlNvbGlkQ29sb3JCcnVzaCwgTkxSRS5Db21tb24iLCJDb2xvciI6eyIkaWQiOiIyNjAiLCJBIjoyNTUsIlIiOjI3LCJHIjoxNiwiQiI6MTl9fSwiTGluZVdlaWdodCI6MC4wLCJMaW5lVHlwZSI6MCwiUGFyZW50U3R5bGUiOm51bGx9LCJQYXJlbnRTdHlsZSI6bnVsbH0sIk1hcmdpbiI6eyIkaWQiOiIyNjEiLCJUb3AiOjAuMCwiTGVmdCI6MC4wLCJSaWdodCI6MC4wLCJCb3R0b20iOjAuMH0sIlBhZGRpbmciOnsiJGlkIjoiMjYyIiwiVG9wIjowLjAsIkxlZnQiOjAuMCwiUmlnaHQiOjAuMCwiQm90dG9tIjowLjB9LCJCYWNrZ3JvdW5kIjpudWxsLCJJc1Zpc2libGUiOnRydWUsIldpZHRoIjowLjAsIkhlaWdodCI6MC4wLCJCb3JkZXJTdHlsZSI6bnVsbCwiUGFyZW50U3R5bGUiOm51bGx9LCJCYWNrZ3JvdW5kU3R5bGUiOnsiJGlkIjoiMjYzIiwiTWFyZ2luIjp7IiRpZCI6IjI2NCIsIlRvcCI6MC4wLCJMZWZ0IjowLjAsIlJpZ2h0IjowLjAsIkJvdHRvbSI6MC4wfSwiUGFkZGluZyI6eyIkaWQiOiIyNjUiLCJUb3AiOjAuMCwiTGVmdCI6MC4wLCJSaWdodCI6MC4wLCJCb3R0b20iOjAuMH0sIkJhY2tncm91bmQiOnsiJHJlZiI6IjgwIn0sIklzVmlzaWJsZSI6dHJ1ZSwiV2lkdGgiOjAuMCwiSGVpZ2h0IjowLjAsIkJvcmRlclN0eWxlIjp7IiRpZCI6IjI2NiIsIkxpbmVDb2xvciI6eyIkaWQiOiIyNjciLCIkdHlwZSI6Ik5MUkUuQ29tbW9uLkRvbS5Tb2xpZENvbG9yQnJ1c2gsIE5MUkUuQ29tbW9uIiwiQ29sb3IiOnsiJGlkIjoiMjY4IiwiQSI6MjU1LCJSIjoyMDgsIkciOjIwNiwiQiI6MjA2fX0sIkxpbmVXZWlnaHQiOjAuMCwiTGluZVR5cGUiOjAsIlBhcmVudFN0eWxlIjpudWxsfSwiUGFyZW50U3R5bGUiOm51bGx9LCJJc0Fib3ZlVGltZWJhbmQiOmZhbHNlLCJNYXJnaW4iOnsiJGlkIjoiMjY5IiwiVG9wIjowLjAsIkxlZnQiOjAuMCwiUmlnaHQiOjAuMCwiQm90dG9tIjowLjB9LCJQYWRkaW5nIjp7IiRpZCI6IjI3MCIsIlRvcCI6MC4wLCJMZWZ0IjowLjAsIlJpZ2h0IjowLjAsIkJvdHRvbSI6MC4wfSwiSXNWaXNpYmxlIjp0cnVlLCJXaWR0aCI6MC4wLCJIZWlnaHQiOjAuMCwiQm9yZGVyU3R5bGUiOnsiJGlkIjoiMjcxIiwiTGluZUNvbG9yIjpudWxsLCJMaW5lV2VpZ2h0IjowLjAsIkxpbmVUeXBlIjowLCJQYXJlbnRTdHlsZSI6bnVsbH0sIlBhcmVudFN0eWxlIjpudWxsfX0seyIkaWQiOiIyNzIiLCJfYWN0aXZpdGllcyI6W3siJGlkIjoiMjczIiwiX3Jvd3MiOlt7IiRpZCI6IjI3NCIsIl90YXNrcyI6W3siJGlkIjoiMjc1IiwiX2F0dGFjaGVkTWlsZXN0b25lcyI6W10sIlRhc2tEZWZpbml0aW9uIjp7IiRpZCI6IjI3NiIsIkdyb3VwTmFtZSI6bnVsbCwiU3RhcnREYXRlIjoiMjAxNy0wNC0yMFQwMDowMDowMCIsIkVuZERhdGUiOiIyMDE4LTExLTA3VDIzOjU5OjAwWiIsIlBlcmNlbnRhZ2VDb21wbGV0ZSI6MTAwLjAsIlN0eWxlIjp7IiRpZCI6IjI3NyIsIlNoYXBlIjo4LCJTaGFwZVRoaWNrbmVzcyI6MCwiRHVyYXRpb25Gb3JtYXQiOjAsIkluY2x1ZGVOb25Xb3JraW5nRGF5c0luRHVyYXRpb24iOmZhbHNlLCJQZXJjZW50YWdlQ29tcGxldGVTdHlsZSI6eyIkaWQiOiIyNzgiLCJGb250U2V0dGluZ3MiOnsiJGlkIjoiMjc5IiwiRm9udFNpemUiOjEwLCJGb250TmFtZSI6IkNhbGlicmkiLCJJc0JvbGQiOmZhbHNlLCJJc0l0YWxpYyI6ZmFsc2UsIklzVW5kZXJsaW5lZCI6ZmFsc2UsIlBhcmVudFN0eWxlIjpudWxsfSwiQXV0b1NpemUiOjAsIkZvcmVncm91bmQiOnsiJHJlZiI6Ijk2In0sIk1heFdpZHRoIjoyMDAuMCwiTWF4SGVpZ2h0IjoiSW5maW5pdHkiLCJTbWFydEZvcmVncm91bmRJc0FjdGl2ZSI6ZmFsc2UsIkhvcml6b250YWxBbGlnbm1lbnQiOjEsIlZlcnRpY2FsQWxpZ25tZW50IjowLCJTbWFydEZvcmVncm91bmQiOm51bGwsIkJhY2tncm91bmRGaWxsVHlwZSI6MCwiTWFyZ2luIjp7IiRpZCI6IjI4MCIsIlRvcCI6MC4wLCJMZWZ0IjowLjAsIlJpZ2h0IjowLjAsIkJvdHRvbSI6MC4wfSwiUGFkZGluZyI6eyIkaWQiOiIyODEiLCJUb3AiOjAuMCwiTGVmdCI6MC4wLCJSaWdodCI6MC4wLCJCb3R0b20iOjAuMH0sIkJhY2tncm91bmQiOnsiJGlkIjoiMjgyIiwiQ29sb3IiOnsiJGlkIjoiMjgzIiwiQSI6ODksIlIiOjAsIkciOjAsIkIiOjB9fSwiSXNWaXNpYmxlIjp0cnVlLCJXaWR0aCI6MC4wLCJIZWlnaHQiOjAuMCwiQm9yZGVyU3R5bGUiOnsiJGlkIjoiMjg0IiwiTGluZUNvbG9yIjpudWxsLCJMaW5lV2VpZ2h0IjowLjAsIkxpbmVUeXBlIjowLCJQYXJlbnRTdHlsZSI6bnVsbH0sIlBhcmVudFN0eWxlIjpudWxsfSwiRHVyYXRpb25TdHlsZSI6eyIkaWQiOiIyODUiLCJGb250U2V0dGluZ3MiOnsiJGlkIjoiMjg2IiwiRm9udFNpemUiOjEwLCJGb250TmFtZSI6IkNhbGlicmkiLCJJc0JvbGQiOmZhbHNlLCJJc0l0YWxpYyI6ZmFsc2UsIklzVW5kZXJsaW5lZCI6ZmFsc2UsIlBhcmVudFN0eWxlIjpudWxsfSwiQXV0b1NpemUiOjAsIkZvcmVncm91bmQiOnsiJGlkIjoiMjg3IiwiQ29sb3IiOnsiJGlkIjoiMjg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g5IiwiVG9wIjowLjAsIkxlZnQiOjAuMCwiUmlnaHQiOjAuMCwiQm90dG9tIjowLjB9LCJQYWRkaW5nIjp7IiRpZCI6IjI5MCIsIlRvcCI6MC4wLCJMZWZ0IjowLjAsIlJpZ2h0IjowLjAsIkJvdHRvbSI6MC4wfSwiQmFja2dyb3VuZCI6eyIkaWQiOiIyOTEiLCJDb2xvciI6eyIkcmVmIjoiMjgzIn19LCJJc1Zpc2libGUiOnRydWUsIldpZHRoIjowLjAsIkhlaWdodCI6MC4wLCJCb3JkZXJTdHlsZSI6eyIkaWQiOiIyOTIiLCJMaW5lQ29sb3IiOm51bGwsIkxpbmVXZWlnaHQiOjAuMCwiTGluZVR5cGUiOjAsIlBhcmVudFN0eWxlIjpudWxsfSwiUGFyZW50U3R5bGUiOm51bGx9LCJIb3Jpem9udGFsQ29ubmVjdG9yU3R5bGUiOnsiJGlkIjoiMjkzIiwiTGluZUNvbG9yIjp7IiRpZCI6IjI5NCIsIiR0eXBlIjoiTkxSRS5Db21tb24uRG9tLlNvbGlkQ29sb3JCcnVzaCwgTkxSRS5Db21tb24iLCJDb2xvciI6eyIkaWQiOiIyOTUiLCJBIjoyNTUsIlIiOjIwNCwiRyI6MjA0LCJCIjoyMDR9fSwiTGluZVdlaWdodCI6MS4wLCJMaW5lVHlwZSI6MCwiUGFyZW50U3R5bGUiOm51bGx9LCJWZXJ0aWNhbENvbm5lY3RvclN0eWxlIjp7IiRpZCI6IjI5NiIsIkxpbmVDb2xvciI6eyIkaWQiOiIyOTciLCIkdHlwZSI6Ik5MUkUuQ29tbW9uLkRvbS5Tb2xpZENvbG9yQnJ1c2gsIE5MUkUuQ29tbW9uIiwiQ29sb3IiOnsiJGlkIjoiMjk4IiwiQSI6MjU1LCJSIjoyMDQsIkciOjIwNCwiQiI6MjA0fX0sIkxpbmVXZWlnaHQiOjEuMCwiTGluZVR5cGUiOjAsIlBhcmVudFN0eWxlIjpudWxsfSwiTWFyZ2luIjpudWxsLCJTdGFydERhdGVQb3NpdGlvbiI6NiwiRW5kRGF0ZVBvc2l0aW9uIjo2LCJEYXRlSXNWaXNpYmxlIjpmYWxzZSwiVGl0bGVQb3NpdGlvbiI6MCwiRHVyYXRpb25Qb3NpdGlvbiI6NiwiUGVyY2VudGFnZUNvbXBsZXRlZFBvc2l0aW9uIjoyLCJTcGFjaW5nIjo1LCJJc0JlbG93VGltZWJhbmQiOnRydWUsIlBlcmNlbnRhZ2VDb21wbGV0ZVNoYXBlT3BhY2l0eSI6MzUsIlNoYXBlU3R5bGUiOnsiJGlkIjoiMjk5IiwiTWFyZ2luIjp7IiRpZCI6IjMwMCIsIlRvcCI6MC4wLCJMZWZ0Ijo0LjAsIlJpZ2h0Ijo0LjAsIkJvdHRvbSI6MC4wfSwiUGFkZGluZyI6eyIkaWQiOiIzMDEiLCJUb3AiOjAuMCwiTGVmdCI6MC4wLCJSaWdodCI6MC4wLCJCb3R0b20iOjAuMH0sIkJhY2tncm91bmQiOnsiJGlkIjoiMzAyIiwiQ29sb3IiOnsiJGlkIjoiMzAzIiwiQSI6MjU1LCJSIjo5MSwiRyI6MTU1LCJCIjoyMTN9fSwiSXNWaXNpYmxlIjp0cnVlLCJXaWR0aCI6MC4wLCJIZWlnaHQiOjEwLjAsIkJvcmRlclN0eWxlIjp7IiRpZCI6IjMwNCIsIkxpbmVDb2xvciI6eyIkaWQiOiIzMDUiLCIkdHlwZSI6Ik5MUkUuQ29tbW9uLkRvbS5Tb2xpZENvbG9yQnJ1c2gsIE5MUkUuQ29tbW9uIiwiQ29sb3IiOnsiJGlkIjoiMzA2IiwiQSI6MjU1LCJSIjoyNTUsIkciOjAsIkIiOjB9fSwiTGluZVdlaWdodCI6MC4wLCJMaW5lVHlwZSI6MCwiUGFyZW50U3R5bGUiOm51bGx9LCJQYXJlbnRTdHlsZSI6bnVsbH0sIlRpdGxlU3R5bGUiOnsiJGlkIjoiMzA3IiwiRm9udFNldHRpbmdzIjp7IiRpZCI6IjMwOCIsIkZvbnRTaXplIjoxMSwiRm9udE5hbWUiOiJDYWxpYnJpIiwiSXNCb2xkIjp0cnVlLCJJc0l0YWxpYyI6ZmFsc2UsIklzVW5kZXJsaW5lZCI6ZmFsc2UsIlBhcmVudFN0eWxlIjpudWxsfSwiQXV0b1NpemUiOjAsIkZvcmVncm91bmQiOnsiJGlkIjoiMzA5IiwiQ29sb3IiOnsiJGlkIjoiMzEw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MxMSIsIlRvcCI6MC4wLCJMZWZ0IjowLjAsIlJpZ2h0IjowLjAsIkJvdHRvbSI6MC4wfSwiUGFkZGluZyI6eyIkaWQiOiIzMTIiLCJUb3AiOjAuMCwiTGVmdCI6MC4wLCJSaWdodCI6MC4wLCJCb3R0b20iOjAuMH0sIkJhY2tncm91bmQiOnsiJGlkIjoiMzEzIiwiQ29sb3IiOnsiJGlkIjoiMzE0IiwiQSI6MCwiUiI6MjU1LCJHIjoyNTUsIkIiOjI1NX19LCJJc1Zpc2libGUiOnRydWUsIldpZHRoIjowLjAsIkhlaWdodCI6MC4wLCJCb3JkZXJTdHlsZSI6eyIkaWQiOiIzMTUiLCJMaW5lQ29sb3IiOm51bGwsIkxpbmVXZWlnaHQiOjAuMCwiTGluZVR5cGUiOjAsIlBhcmVudFN0eWxlIjpudWxsfSwiUGFyZW50U3R5bGUiOm51bGx9LCJEYXRlU3R5bGUiOnsiJGlkIjoiMzE2IiwiRm9udFNldHRpbmdzIjp7IiRpZCI6IjMxNyIsIkZvbnRTaXplIjoxMCwiRm9udE5hbWUiOiJDYWxpYnJpIiwiSXNCb2xkIjpmYWxzZSwiSXNJdGFsaWMiOmZhbHNlLCJJc1VuZGVybGluZWQiOmZhbHNlLCJQYXJlbnRTdHlsZSI6bnVsbH0sIkF1dG9TaXplIjowLCJGb3JlZ3JvdW5kIjp7IiRpZCI6IjMxOCIsIkNvbG9yIjp7IiRpZCI6IjMx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IwIiwiVG9wIjowLjAsIkxlZnQiOjAuMCwiUmlnaHQiOjAuMCwiQm90dG9tIjowLjB9LCJQYWRkaW5nIjp7IiRpZCI6IjMyMSIsIlRvcCI6MC4wLCJMZWZ0IjowLjAsIlJpZ2h0IjowLjAsIkJvdHRvbSI6MC4wfSwiQmFja2dyb3VuZCI6eyIkaWQiOiIzMjIiLCJDb2xvciI6eyIkaWQiOiIzMjMiLCJBIjowLCJSIjoyNTUsIkciOjI1NSwiQiI6MjU1fX0sIklzVmlzaWJsZSI6dHJ1ZSwiV2lkdGgiOjAuMCwiSGVpZ2h0IjowLjAsIkJvcmRlclN0eWxlIjp7IiRpZCI6IjMyNCIsIkxpbmVDb2xvciI6bnVsbCwiTGluZVdlaWdodCI6MC4wLCJMaW5lVHlwZSI6MCwiUGFyZW50U3R5bGUiOm51bGx9LCJQYXJlbnRTdHlsZSI6bnVsbH0sIkRhdGVGb3JtYXQiOnsiJGlkIjoiMzI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yNiIsIkZvcm1hdCI6MCwiSXNWaXNpYmxlIjpmYWxzZSwiTGFzdEtub3duVmlzaWJpbGl0eVN0YXRlIjpmYWxzZX0sIklzVmlzaWJsZSI6dHJ1ZSwiUGFyZW50U3R5bGUiOm51bGx9LCJJbmRleCI6OCwiU21hcnREdXJhdGlvbkFjdGl2YXRlZCI6ZmFsc2UsIkRhdGVGb3JtYXQiOnsiJHJlZiI6IjMyNSJ9LCJXZWVrTnVtYmVyaW5nIjp7IiRpZCI6IjMyNyIsIkZvcm1hdCI6MCwiSXNWaXNpYmxlIjpmYWxzZSwiTGFzdEtub3duVmlzaWJpbGl0eVN0YXRlIjpmYWxzZX0sIklkIjoiNDdhMWJhYWYtYjViMC00ZTFkLWExNWUtZTcwMjU5ZjEyNWMwIiwiSW1wb3J0SWQiOiI1IiwiVGl0bGUiOiJQbGFubmluZyIsIk5vdGUiOm51bGwsIkh5cGVybGluayI6eyIkaWQiOiIzMjgiLCJBZGRyZXNzIjpudWxsLCJTdWJBZGRyZXNzIjpudWxsfSwiSXNDaGFuZ2VkIjpmYWxzZSwiSXNOZXciOmZhbHNlfX0seyIkaWQiOiIzMjkiLCJfYXR0YWNoZWRNaWxlc3RvbmVzIjpbXSwiVGFza0RlZmluaXRpb24iOnsiJGlkIjoiMzMwIiwiR3JvdXBOYW1lIjpudWxsLCJTdGFydERhdGUiOiIyMDE4LTExLTA3VDAwOjAwOjAwIiwiRW5kRGF0ZSI6IjIwMjctMDQtMDlUMjM6NTk6MDAiLCJQZXJjZW50YWdlQ29tcGxldGUiOjIyLjAsIlN0eWxlIjp7IiRpZCI6IjMzMSIsIlNoYXBlIjo4LCJTaGFwZVRoaWNrbmVzcyI6MCwiRHVyYXRpb25Gb3JtYXQiOjAsIkluY2x1ZGVOb25Xb3JraW5nRGF5c0luRHVyYXRpb24iOmZhbHNlLCJQZXJjZW50YWdlQ29tcGxldGVTdHlsZSI6eyIkaWQiOiIzMzIiLCJGb250U2V0dGluZ3MiOnsiJGlkIjoiMzMzIiwiRm9udFNpemUiOjEwLCJGb250TmFtZSI6IkNhbGlicmkiLCJJc0JvbGQiOmZhbHNlLCJJc0l0YWxpYyI6ZmFsc2UsIklzVW5kZXJsaW5lZCI6ZmFsc2UsIlBhcmVudFN0eWxlIjpudWxsfSwiQXV0b1NpemUiOjAsIkZvcmVncm91bmQiOnsiJHJlZiI6Ijk2In0sIk1heFdpZHRoIjoyMDAuMCwiTWF4SGVpZ2h0IjoiSW5maW5pdHkiLCJTbWFydEZvcmVncm91bmRJc0FjdGl2ZSI6ZmFsc2UsIkhvcml6b250YWxBbGlnbm1lbnQiOjEsIlZlcnRpY2FsQWxpZ25tZW50IjowLCJTbWFydEZvcmVncm91bmQiOm51bGwsIkJhY2tncm91bmRGaWxsVHlwZSI6MCwiTWFyZ2luIjp7IiRpZCI6IjMzNCIsIlRvcCI6MC4wLCJMZWZ0IjowLjAsIlJpZ2h0IjowLjAsIkJvdHRvbSI6MC4wfSwiUGFkZGluZyI6eyIkaWQiOiIzMzUiLCJUb3AiOjAuMCwiTGVmdCI6MC4wLCJSaWdodCI6MC4wLCJCb3R0b20iOjAuMH0sIkJhY2tncm91bmQiOnsiJGlkIjoiMzM2IiwiQ29sb3IiOnsiJGlkIjoiMzM3IiwiQSI6ODksIlIiOjAsIkciOjAsIkIiOjB9fSwiSXNWaXNpYmxlIjp0cnVlLCJXaWR0aCI6MC4wLCJIZWlnaHQiOjAuMCwiQm9yZGVyU3R5bGUiOnsiJGlkIjoiMzM4IiwiTGluZUNvbG9yIjpudWxsLCJMaW5lV2VpZ2h0IjowLjAsIkxpbmVUeXBlIjowLCJQYXJlbnRTdHlsZSI6bnVsbH0sIlBhcmVudFN0eWxlIjpudWxsfSwiRHVyYXRpb25TdHlsZSI6eyIkaWQiOiIzMzkiLCJGb250U2V0dGluZ3MiOnsiJGlkIjoiMzQwIiwiRm9udFNpemUiOjEwLCJGb250TmFtZSI6IkNhbGlicmkiLCJJc0JvbGQiOmZhbHNlLCJJc0l0YWxpYyI6ZmFsc2UsIklzVW5kZXJsaW5lZCI6ZmFsc2UsIlBhcmVudFN0eWxlIjpudWxsfSwiQXV0b1NpemUiOjAsIkZvcmVncm91bmQiOnsiJGlkIjoiMzQxIiwiQ29sb3IiOnsiJGlkIjoiMzQ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QzIiwiVG9wIjowLjAsIkxlZnQiOjAuMCwiUmlnaHQiOjAuMCwiQm90dG9tIjowLjB9LCJQYWRkaW5nIjp7IiRpZCI6IjM0NCIsIlRvcCI6MC4wLCJMZWZ0IjowLjAsIlJpZ2h0IjowLjAsIkJvdHRvbSI6MC4wfSwiQmFja2dyb3VuZCI6eyIkaWQiOiIzNDUiLCJDb2xvciI6eyIkcmVmIjoiMzM3In19LCJJc1Zpc2libGUiOnRydWUsIldpZHRoIjowLjAsIkhlaWdodCI6MC4wLCJCb3JkZXJTdHlsZSI6eyIkaWQiOiIzNDYiLCJMaW5lQ29sb3IiOm51bGwsIkxpbmVXZWlnaHQiOjAuMCwiTGluZVR5cGUiOjAsIlBhcmVudFN0eWxlIjpudWxsfSwiUGFyZW50U3R5bGUiOm51bGx9LCJIb3Jpem9udGFsQ29ubmVjdG9yU3R5bGUiOnsiJGlkIjoiMzQ3IiwiTGluZUNvbG9yIjp7IiRpZCI6IjM0OCIsIiR0eXBlIjoiTkxSRS5Db21tb24uRG9tLlNvbGlkQ29sb3JCcnVzaCwgTkxSRS5Db21tb24iLCJDb2xvciI6eyIkaWQiOiIzNDkiLCJBIjoyNTUsIlIiOjIwNCwiRyI6MjA0LCJCIjoyMDR9fSwiTGluZVdlaWdodCI6MS4wLCJMaW5lVHlwZSI6MCwiUGFyZW50U3R5bGUiOm51bGx9LCJWZXJ0aWNhbENvbm5lY3RvclN0eWxlIjp7IiRpZCI6IjM1MCIsIkxpbmVDb2xvciI6eyIkaWQiOiIzNTEiLCIkdHlwZSI6Ik5MUkUuQ29tbW9uLkRvbS5Tb2xpZENvbG9yQnJ1c2gsIE5MUkUuQ29tbW9uIiwiQ29sb3IiOnsiJGlkIjoiMzUyIiwiQSI6MjU1LCJSIjoyMDQsIkciOjIwNCwiQiI6MjA0fX0sIkxpbmVXZWlnaHQiOjEuMCwiTGluZVR5cGUiOjAsIlBhcmVudFN0eWxlIjpudWxsfSwiTWFyZ2luIjpudWxsLCJTdGFydERhdGVQb3NpdGlvbiI6NiwiRW5kRGF0ZVBvc2l0aW9uIjo2LCJEYXRlSXNWaXNpYmxlIjpmYWxzZSwiVGl0bGVQb3NpdGlvbiI6MCwiRHVyYXRpb25Qb3NpdGlvbiI6NiwiUGVyY2VudGFnZUNvbXBsZXRlZFBvc2l0aW9uIjoyLCJTcGFjaW5nIjo1LCJJc0JlbG93VGltZWJhbmQiOnRydWUsIlBlcmNlbnRhZ2VDb21wbGV0ZVNoYXBlT3BhY2l0eSI6MzUsIlNoYXBlU3R5bGUiOnsiJGlkIjoiMzUzIiwiTWFyZ2luIjp7IiRpZCI6IjM1NCIsIlRvcCI6MC4wLCJMZWZ0Ijo0LjAsIlJpZ2h0Ijo0LjAsIkJvdHRvbSI6MC4wfSwiUGFkZGluZyI6eyIkaWQiOiIzNTUiLCJUb3AiOjAuMCwiTGVmdCI6MC4wLCJSaWdodCI6MC4wLCJCb3R0b20iOjAuMH0sIkJhY2tncm91bmQiOnsiJGlkIjoiMzU2IiwiQ29sb3IiOnsiJGlkIjoiMzU3IiwiQSI6MjU1LCJSIjoyMzcsIkciOjEyNSwiQiI6NDl9fSwiSXNWaXNpYmxlIjp0cnVlLCJXaWR0aCI6MC4wLCJIZWlnaHQiOjEwLjAsIkJvcmRlclN0eWxlIjp7IiRpZCI6IjM1OCIsIkxpbmVDb2xvciI6eyIkaWQiOiIzNTkiLCIkdHlwZSI6Ik5MUkUuQ29tbW9uLkRvbS5Tb2xpZENvbG9yQnJ1c2gsIE5MUkUuQ29tbW9uIiwiQ29sb3IiOnsiJGlkIjoiMzYwIiwiQSI6MjU1LCJSIjoyNTUsIkciOjAsIkIiOjB9fSwiTGluZVdlaWdodCI6MC4wLCJMaW5lVHlwZSI6MCwiUGFyZW50U3R5bGUiOm51bGx9LCJQYXJlbnRTdHlsZSI6bnVsbH0sIlRpdGxlU3R5bGUiOnsiJGlkIjoiMzYxIiwiRm9udFNldHRpbmdzIjp7IiRpZCI6IjM2MiIsIkZvbnRTaXplIjoxMSwiRm9udE5hbWUiOiJDYWxpYnJpIiwiSXNCb2xkIjp0cnVlLCJJc0l0YWxpYyI6ZmFsc2UsIklzVW5kZXJsaW5lZCI6ZmFsc2UsIlBhcmVudFN0eWxlIjpudWxsfSwiQXV0b1NpemUiOjAsIkZvcmVncm91bmQiOnsiJGlkIjoiMzYzIiwiQ29sb3IiOnsiJGlkIjoiMzY0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M2NSIsIlRvcCI6MC4wLCJMZWZ0IjowLjAsIlJpZ2h0IjowLjAsIkJvdHRvbSI6MC4wfSwiUGFkZGluZyI6eyIkaWQiOiIzNjYiLCJUb3AiOjAuMCwiTGVmdCI6MC4wLCJSaWdodCI6MC4wLCJCb3R0b20iOjAuMH0sIkJhY2tncm91bmQiOnsiJGlkIjoiMzY3IiwiQ29sb3IiOnsiJGlkIjoiMzY4IiwiQSI6MCwiUiI6MjU1LCJHIjoyNTUsIkIiOjI1NX19LCJJc1Zpc2libGUiOnRydWUsIldpZHRoIjowLjAsIkhlaWdodCI6MC4wLCJCb3JkZXJTdHlsZSI6eyIkaWQiOiIzNjkiLCJMaW5lQ29sb3IiOm51bGwsIkxpbmVXZWlnaHQiOjAuMCwiTGluZVR5cGUiOjAsIlBhcmVudFN0eWxlIjpudWxsfSwiUGFyZW50U3R5bGUiOm51bGx9LCJEYXRlU3R5bGUiOnsiJGlkIjoiMzcwIiwiRm9udFNldHRpbmdzIjp7IiRpZCI6IjM3MSIsIkZvbnRTaXplIjoxMCwiRm9udE5hbWUiOiJDYWxpYnJpIiwiSXNCb2xkIjpmYWxzZSwiSXNJdGFsaWMiOmZhbHNlLCJJc1VuZGVybGluZWQiOmZhbHNlLCJQYXJlbnRTdHlsZSI6bnVsbH0sIkF1dG9TaXplIjowLCJGb3JlZ3JvdW5kIjp7IiRpZCI6IjM3MiIsIkNvbG9yIjp7IiRpZCI6IjM3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c0IiwiVG9wIjowLjAsIkxlZnQiOjAuMCwiUmlnaHQiOjAuMCwiQm90dG9tIjowLjB9LCJQYWRkaW5nIjp7IiRpZCI6IjM3NSIsIlRvcCI6MC4wLCJMZWZ0IjowLjAsIlJpZ2h0IjowLjAsIkJvdHRvbSI6MC4wfSwiQmFja2dyb3VuZCI6eyIkaWQiOiIzNzYiLCJDb2xvciI6eyIkaWQiOiIzNzciLCJBIjowLCJSIjoyNTUsIkciOjI1NSwiQiI6MjU1fX0sIklzVmlzaWJsZSI6dHJ1ZSwiV2lkdGgiOjAuMCwiSGVpZ2h0IjowLjAsIkJvcmRlclN0eWxlIjp7IiRpZCI6IjM3OCIsIkxpbmVDb2xvciI6bnVsbCwiTGluZVdlaWdodCI6MC4wLCJMaW5lVHlwZSI6MCwiUGFyZW50U3R5bGUiOm51bGx9LCJQYXJlbnRTdHlsZSI6bnVsbH0sIkRhdGVGb3JtYXQiOnsiJGlkIjoiMzc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4MCIsIkZvcm1hdCI6MCwiSXNWaXNpYmxlIjpmYWxzZSwiTGFzdEtub3duVmlzaWJpbGl0eVN0YXRlIjpmYWxzZX0sIklzVmlzaWJsZSI6dHJ1ZSwiUGFyZW50U3R5bGUiOm51bGx9LCJJbmRleCI6OSwiU21hcnREdXJhdGlvbkFjdGl2YXRlZCI6ZmFsc2UsIkRhdGVGb3JtYXQiOnsiJHJlZiI6IjM3OSJ9LCJXZWVrTnVtYmVyaW5nIjp7IiRpZCI6IjM4MSIsIkZvcm1hdCI6MCwiSXNWaXNpYmxlIjpmYWxzZSwiTGFzdEtub3duVmlzaWJpbGl0eVN0YXRlIjpmYWxzZX0sIklkIjoiODhlMTkzM2QtN2U1Ny00OWVjLTg0ZGMtNjYyZjIxYzgwYTQ2IiwiSW1wb3J0SWQiOiI2IiwiVGl0bGUiOiJDb25zdHJ1Y3Rpb24iLCJOb3RlIjpudWxsLCJIeXBlcmxpbmsiOnsiJGlkIjoiMzgyIiwiQWRkcmVzcyI6bnVsbCwiU3ViQWRkcmVzcyI6bnVsbH0sIklzQ2hhbmdlZCI6ZmFsc2UsIklzTmV3IjpmYWxzZX19XSwiX21pbGVzdG9uZXMiOlt7IiRpZCI6IjM4MyIsIklkIjoiNDRjMGUyZTItNTFlZS00YWQ2LTkzNWYtMGRkZDBhNzRhNDJhIiwiSW5kZXgiOjcsIkdyb3VwSWQiOm51bGwsIlRpdGxlIjoiTGF1bmNoIiwiRGF0ZVRpbWUiOiIyMDI3LTA0LTEwVDIzOjU5OjAwIiwiUGVyY2VudGFnZUNvbXBsZXRlIjpudWxsLCJOb3RlIjpudWxsLCJTdHlsZSI6eyIkaWQiOiIzODQiLCJUaXRsZVBvc2l0aW9uIjoiQWJvdmUiLCJEYXRlUG9zaXRpb24iOiJMZWZ0IiwiU2hhcGVUeXBlIjoxNywiU2hhcGVTaXplIjowLCJTaGFwZVN0eWxlIjp7IiRpZCI6IjM4NSIsIk1hcmdpbiI6eyIkcmVmIjoiOCJ9LCJQYWRkaW5nIjp7IiRyZWYiOiI5In0sIkJhY2tncm91bmQiOnsiJGlkIjoiMzg2IiwiQ29sb3IiOnsiJGlkIjoiMzg3IiwiQSI6MjU1LCJSIjoxNzgsIkciOjE0LCJCIjoxOH19LCJJc1Zpc2libGUiOnRydWUsIldpZHRoIjoxNC4wLCJIZWlnaHQiOjE0LjAsIkJvcmRlclN0eWxlIjp7IiRpZCI6IjM4OCIsIkxpbmVDb2xvciI6bnVsbCwiTGluZVdlaWdodCI6MC4wLCJMaW5lVHlwZSI6MCwiUGFyZW50U3R5bGUiOm51bGx9LCJQYXJlbnRTdHlsZSI6bnVsbH0sIlRpdGxlU3R5bGUiOnsiJGlkIjoiMzg5IiwiRm9udFNldHRpbmdzIjp7IiRpZCI6IjM5MCIsIkZvbnRTaXplIjoxMSwiRm9udE5hbWUiOiJDYWxpYnJpIiwiSXNCb2xkIjp0cnVlLCJJc0l0YWxpYyI6ZmFsc2UsIklzVW5kZXJsaW5lZCI6ZmFsc2UsIlBhcmVudFN0eWxlIjpudWxsfSwiQXV0b1NpemUiOjIsIkZvcmVncm91bmQiOnsiJGlkIjoiMzkxIiwiQ29sb3IiOnsiJGlkIjoiMzkyIiwiQSI6MjU1LCJSIjowLCJHIjowLCJCIjowfX0sIk1heFdpZHRoIjo4Ni42OTAwMDAwMDAwMDAwMTIsIk1heEhlaWdodCI6IkluZmluaXR5IiwiU21hcnRGb3JlZ3JvdW5kSXNBY3RpdmUiOmZhbHNlLCJIb3Jpem9udGFsQWxpZ25tZW50IjowLCJWZXJ0aWNhbEFsaWdubWVudCI6MCwiU21hcnRGb3JlZ3JvdW5kIjpudWxsLCJCYWNrZ3JvdW5kRmlsbFR5cGUiOjAsIk1hcmdpbiI6eyIkcmVmIjoiMTcifSwiUGFkZGluZyI6eyIkcmVmIjoiMTgifSwiQmFja2dyb3VuZCI6eyIkaWQiOiIzOTMiLCJDb2xvciI6eyIkaWQiOiIzOTQiLCJBIjowLCJSIjoyNTUsIkciOjI1NSwiQiI6MjU1fX0sIklzVmlzaWJsZSI6dHJ1ZSwiV2lkdGgiOjAuMCwiSGVpZ2h0IjowLjAsIkJvcmRlclN0eWxlIjpudWxsLCJQYXJlbnRTdHlsZSI6bnVsbH0sIkRhdGVTdHlsZSI6eyIkaWQiOiIzOTUiLCJGb250U2V0dGluZ3MiOnsiJGlkIjoiMzk2IiwiRm9udFNpemUiOjEwLCJGb250TmFtZSI6IkNhbGlicmkiLCJJc0JvbGQiOmZhbHNlLCJJc0l0YWxpYyI6ZmFsc2UsIklzVW5kZXJsaW5lZCI6ZmFsc2UsIlBhcmVudFN0eWxlIjpudWxsfSwiQXV0b1NpemUiOjAsIkZvcmVncm91bmQiOnsiJGlkIjoiMzk3IiwiQ29sb3IiOnsiJGlkIjoiMzk4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jUifSwiUGFkZGluZyI6eyIkcmVmIjoiMjYifSwiQmFja2dyb3VuZCI6eyIkaWQiOiIzOTkiLCJDb2xvciI6eyIkaWQiOiI0MDAiLCJBIjowLCJSIjoyNTUsIkciOjI1NSwiQiI6MjU1fX0sIklzVmlzaWJsZSI6ZmFsc2UsIldpZHRoIjowLjAsIkhlaWdodCI6MC4wLCJCb3JkZXJTdHlsZSI6bnVsbCwiUGFyZW50U3R5bGUiOm51bGx9LCJEYXRlRm9ybWF0Ijp7IiRpZCI6IjQw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DIiLCJGb3JtYXQiOjAsIklzVmlzaWJsZSI6ZmFsc2UsIkxhc3RLbm93blZpc2liaWxpdHlTdGF0ZSI6ZmFsc2V9LCJJc1Zpc2libGUiOnRydWUsIlBhcmVudFN0eWxlIjpudWxsfSwiSHlwZXJsaW5rIjpudWxsLCJJbXBvcnRJZCI6IiJ9XSwiSWQiOiIzY2RlZTYwNi0xNGNmLTQ4ZTgtYTZjZi00ZDc4NTdlN2M5ZWIiLCJJc1NpbmdsZUl0ZW1Sb3ciOmZhbHNlfV0sIkluZGV4Ijo2LCJJZCI6IjU0MDkwYmE4LTEwZTktNDcxOS05ZjY4LWRjZWQyYjgzZWI5MCIsIkhlYWRlclRleHQiOm51bGwsIklzRGVmYXVsdCI6dHJ1ZSwiU3R5bGUiOnsiJGlkIjoiNDAzIiwiSGVhZGVyU3R5bGUiOnsiJGlkIjoiNDA0IiwiVGV4dFN0eWxlIjp7IiRpZCI6IjQwNSIsIkZvbnRTZXR0aW5ncyI6eyIkaWQiOiI0MDYiLCJGb250U2l6ZSI6MTIsIkZvbnROYW1lIjoiQ2FsaWJyaSIsIklzQm9sZCI6ZmFsc2UsIklzSXRhbGljIjpmYWxzZSwiSXNVbmRlcmxpbmVkIjpmYWxzZSwiUGFyZW50U3R5bGUiOm51bGx9LCJBdXRvU2l6ZSI6MCwiRm9yZWdyb3VuZCI6eyIkaWQiOiI0MDciLCJDb2xvciI6eyIkaWQiOiI0MDgiLCJBIjoyNTUsIlIiOjAsIkciOjAsIkIiOjB9fSwiTWF4V2lkdGgiOjAuMCwiTWF4SGVpZ2h0IjowLjAsIlNtYXJ0Rm9yZWdyb3VuZElzQWN0aXZlIjpmYWxzZSwiSG9yaXpvbnRhbEFsaWdubWVudCI6MCwiVmVydGljYWxBbGlnbm1lbnQiOjAsIlNtYXJ0Rm9yZWdyb3VuZCI6bnVsbCwiQmFja2dyb3VuZEZpbGxUeXBlIjowLCJNYXJnaW4iOnsiJGlkIjoiNDA5IiwiVG9wIjowLjAsIkxlZnQiOjAuMCwiUmlnaHQiOjAuMCwiQm90dG9tIjowLjB9LCJQYWRkaW5nIjp7IiRpZCI6IjQxMCIsIlRvcCI6MC4wLCJMZWZ0IjowLjAsIlJpZ2h0IjowLjAsIkJvdHRvbSI6MC4wfSwiQmFja2dyb3VuZCI6bnVsbCwiSXNWaXNpYmxlIjpmYWxzZSwiV2lkdGgiOjAuMCwiSGVpZ2h0IjowLjAsIkJvcmRlclN0eWxlIjpudWxsLCJQYXJlbnRTdHlsZSI6bnVsbH0sIlJlY3RhbmdsZVN0eWxlIjp7IiRpZCI6IjQxMSIsIk1hcmdpbiI6eyIkaWQiOiI0MTIiLCJUb3AiOjAuMCwiTGVmdCI6MC4wLCJSaWdodCI6MC4wLCJCb3R0b20iOjAuMH0sIlBhZGRpbmciOnsiJGlkIjoiNDEzIiwiVG9wIjowLjAsIkxlZnQiOjAuMCwiUmlnaHQiOjAuMCwiQm90dG9tIjowLjB9LCJCYWNrZ3JvdW5kIjp7IiRpZCI6IjQxNCIsIkNvbG9yIjp7IiRpZCI6IjQxNSIsIkEiOjYzLCJSIjo5MSwiRyI6MTU1LCJCIjoyMTN9fSwiSXNWaXNpYmxlIjpmYWxzZSwiV2lkdGgiOjAuMCwiSGVpZ2h0IjowLjAsIkJvcmRlclN0eWxlIjp7IiRpZCI6IjQxNiIsIkxpbmVDb2xvciI6eyIkaWQiOiI0MTciLCIkdHlwZSI6Ik5MUkUuQ29tbW9uLkRvbS5Tb2xpZENvbG9yQnJ1c2gsIE5MUkUuQ29tbW9uIiwiQ29sb3IiOnsiJGlkIjoiNDE4IiwiQSI6MjU1LCJSIjoyNTUsIkciOjAsIkIiOjB9fSwiTGluZVdlaWdodCI6MC4wLCJMaW5lVHlwZSI6MCwiUGFyZW50U3R5bGUiOm51bGx9LCJQYXJlbnRTdHlsZSI6bnVsbH0sIk1hcmdpbiI6eyIkaWQiOiI0MTkiLCJUb3AiOjAuMCwiTGVmdCI6MC4wLCJSaWdodCI6MC4wLCJCb3R0b20iOjAuMH0sIlBhZGRpbmciOnsiJGlkIjoiNDIwIiwiVG9wIjowLjAsIkxlZnQiOjAuMCwiUmlnaHQiOjAuMCwiQm90dG9tIjowLjB9LCJCYWNrZ3JvdW5kIjpudWxsLCJJc1Zpc2libGUiOnRydWUsIldpZHRoIjowLjAsIkhlaWdodCI6MC4wLCJCb3JkZXJTdHlsZSI6bnVsbCwiUGFyZW50U3R5bGUiOm51bGx9LCJCYWNrZ3JvdW5kU3R5bGUiOnsiJGlkIjoiNDIxIiwiTWFyZ2luIjp7IiRpZCI6IjQyMiIsIlRvcCI6MC4wLCJMZWZ0IjowLjAsIlJpZ2h0IjowLjAsIkJvdHRvbSI6MC4wfSwiUGFkZGluZyI6eyIkaWQiOiI0MjMiLCJUb3AiOjAuMCwiTGVmdCI6MC4wLCJSaWdodCI6MC4wLCJCb3R0b20iOjAuMH0sIkJhY2tncm91bmQiOnsiJGlkIjoiNDI0IiwiQ29sb3IiOnsiJGlkIjoiNDI1IiwiQSI6NTEsIlIiOjE2NSwiRyI6MTY1LCJCIjoxNjV9fSwiSXNWaXNpYmxlIjp0cnVlLCJXaWR0aCI6MC4wLCJIZWlnaHQiOjAuMCwiQm9yZGVyU3R5bGUiOnsiJGlkIjoiNDI2IiwiTGluZUNvbG9yIjp7IiRpZCI6IjQyNyIsIiR0eXBlIjoiTkxSRS5Db21tb24uRG9tLlNvbGlkQ29sb3JCcnVzaCwgTkxSRS5Db21tb24iLCJDb2xvciI6eyIkaWQiOiI0MjgiLCJBIjoyNTUsIlIiOjI1NSwiRyI6MCwiQiI6MH19LCJMaW5lV2VpZ2h0IjowLjAsIkxpbmVUeXBlIjowLCJQYXJlbnRTdHlsZSI6bnVsbH0sIlBhcmVudFN0eWxlIjpudWxsfSwiTWFyZ2luIjp7IiRpZCI6IjQyOSIsIlRvcCI6MC4wLCJMZWZ0IjowLjAsIlJpZ2h0IjowLjAsIkJvdHRvbSI6MC4wfSwiUGFkZGluZyI6eyIkaWQiOiI0MzAiLCJUb3AiOjAuMCwiTGVmdCI6MC4wLCJSaWdodCI6MC4wLCJCb3R0b20iOjAuMH0sIklzVmlzaWJsZSI6ZmFsc2UsIldpZHRoIjowLjAsIkhlaWdodCI6MC4wLCJCb3JkZXJTdHlsZSI6bnVsbCwiUGFyZW50U3R5bGUiOm51bGx9fV0sIklkIjoiNWEyMmUzZDctYzhiZS00ZWRiLWIyOTMtNmQzNWI3N2Y2ZDkzIiwiSW5kZXgiOjYsIkhlYWRlclRleHQiOiJFYXN0IENvcnJpZG9yIiwiU3R5bGUiOnsiJGlkIjoiNDMxIiwiSGVhZGVyU3R5bGUiOnsiJGlkIjoiNDMyIiwiVGV4dElzVmVydGljYWwiOmZhbHNlLCJUZXh0U3R5bGUiOnsiJGlkIjoiNDMzIiwiRm9udFNldHRpbmdzIjp7IiRpZCI6IjQzNCIsIkZvbnRTaXplIjoxMiwiRm9udE5hbWUiOiJDYWxpYnJpIiwiSXNCb2xkIjp0cnVlLCJJc0l0YWxpYyI6ZmFsc2UsIklzVW5kZXJsaW5lZCI6ZmFsc2UsIlBhcmVudFN0eWxlIjpudWxsfSwiQXV0b1NpemUiOjAsIkZvcmVncm91bmQiOnsiJHJlZiI6IjYzIn0sIk1heFdpZHRoIjowLjAsIk1heEhlaWdodCI6MC4wLCJTbWFydEZvcmVncm91bmRJc0FjdGl2ZSI6ZmFsc2UsIkhvcml6b250YWxBbGlnbm1lbnQiOjAsIlZlcnRpY2FsQWxpZ25tZW50IjowLCJTbWFydEZvcmVncm91bmQiOm51bGwsIkJhY2tncm91bmRGaWxsVHlwZSI6MCwiTWFyZ2luIjp7IiRpZCI6IjQzNSIsIlRvcCI6MC4wLCJMZWZ0IjowLjAsIlJpZ2h0IjowLjAsIkJvdHRvbSI6MC4wfSwiUGFkZGluZyI6eyIkaWQiOiI0MzYiLCJUb3AiOjAuMCwiTGVmdCI6MC4wLCJSaWdodCI6MC4wLCJCb3R0b20iOjAuMH0sIkJhY2tncm91bmQiOm51bGwsIklzVmlzaWJsZSI6ZmFsc2UsIldpZHRoIjowLjAsIkhlaWdodCI6MC4wLCJCb3JkZXJTdHlsZSI6bnVsbCwiUGFyZW50U3R5bGUiOm51bGx9LCJSZWN0YW5nbGVTdHlsZSI6eyIkaWQiOiI0MzciLCJNYXJnaW4iOnsiJGlkIjoiNDM4IiwiVG9wIjowLjAsIkxlZnQiOjAuMCwiUmlnaHQiOjAuMCwiQm90dG9tIjowLjB9LCJQYWRkaW5nIjp7IiRpZCI6IjQzOSIsIlRvcCI6MC4wLCJMZWZ0IjowLjAsIlJpZ2h0IjowLjAsIkJvdHRvbSI6MC4wfSwiQmFja2dyb3VuZCI6eyIkcmVmIjoiNzAifSwiSXNWaXNpYmxlIjpmYWxzZSwiV2lkdGgiOjAuMCwiSGVpZ2h0IjowLjAsIkJvcmRlclN0eWxlIjp7IiRpZCI6IjQ0MCIsIkxpbmVDb2xvciI6eyIkaWQiOiI0NDEiLCIkdHlwZSI6Ik5MUkUuQ29tbW9uLkRvbS5Tb2xpZENvbG9yQnJ1c2gsIE5MUkUuQ29tbW9uIiwiQ29sb3IiOnsiJGlkIjoiNDQyIiwiQSI6MjU1LCJSIjo2LCJHIjo0LCJCIjo1fX0sIkxpbmVXZWlnaHQiOjAuMCwiTGluZVR5cGUiOjAsIlBhcmVudFN0eWxlIjpudWxsfSwiUGFyZW50U3R5bGUiOm51bGx9LCJNYXJnaW4iOnsiJGlkIjoiNDQzIiwiVG9wIjowLjAsIkxlZnQiOjAuMCwiUmlnaHQiOjAuMCwiQm90dG9tIjowLjB9LCJQYWRkaW5nIjp7IiRpZCI6IjQ0NCIsIlRvcCI6MC4wLCJMZWZ0IjowLjAsIlJpZ2h0IjowLjAsIkJvdHRvbSI6MC4wfSwiQmFja2dyb3VuZCI6bnVsbCwiSXNWaXNpYmxlIjp0cnVlLCJXaWR0aCI6MC4wLCJIZWlnaHQiOjAuMCwiQm9yZGVyU3R5bGUiOm51bGwsIlBhcmVudFN0eWxlIjpudWxsfSwiQmFja2dyb3VuZFN0eWxlIjp7IiRpZCI6IjQ0NSIsIk1hcmdpbiI6eyIkaWQiOiI0NDYiLCJUb3AiOjAuMCwiTGVmdCI6MC4wLCJSaWdodCI6MC4wLCJCb3R0b20iOjAuMH0sIlBhZGRpbmciOnsiJGlkIjoiNDQ3IiwiVG9wIjowLjAsIkxlZnQiOjAuMCwiUmlnaHQiOjAuMCwiQm90dG9tIjowLjB9LCJCYWNrZ3JvdW5kIjp7IiRyZWYiOiI4MCJ9LCJJc1Zpc2libGUiOnRydWUsIldpZHRoIjowLjAsIkhlaWdodCI6MC4wLCJCb3JkZXJTdHlsZSI6eyIkaWQiOiI0NDgiLCJMaW5lQ29sb3IiOnsiJGlkIjoiNDQ5IiwiJHR5cGUiOiJOTFJFLkNvbW1vbi5Eb20uU29saWRDb2xvckJydXNoLCBOTFJFLkNvbW1vbiIsIkNvbG9yIjp7IiRpZCI6IjQ1MCIsIkEiOjI1NSwiUiI6MjA4LCJHIjoyMDYsIkIiOjIwNn19LCJMaW5lV2VpZ2h0IjowLjAsIkxpbmVUeXBlIjowLCJQYXJlbnRTdHlsZSI6bnVsbH0sIlBhcmVudFN0eWxlIjpudWxsfSwiSXNBYm92ZVRpbWViYW5kIjpmYWxzZSwiTWFyZ2luIjp7IiRpZCI6IjQ1MSIsIlRvcCI6MC4wLCJMZWZ0IjowLjAsIlJpZ2h0IjowLjAsIkJvdHRvbSI6MC4wfSwiUGFkZGluZyI6eyIkaWQiOiI0NTIiLCJUb3AiOjAuMCwiTGVmdCI6MC4wLCJSaWdodCI6MC4wLCJCb3R0b20iOjAuMH0sIklzVmlzaWJsZSI6dHJ1ZSwiV2lkdGgiOjAuMCwiSGVpZ2h0IjowLjAsIkJvcmRlclN0eWxlIjp7IiRpZCI6IjQ1MyIsIkxpbmVDb2xvciI6bnVsbCwiTGluZVdlaWdodCI6MC4wLCJMaW5lVHlwZSI6MCwiUGFyZW50U3R5bGUiOm51bGx9LCJQYXJlbnRTdHlsZSI6bnVsbH19LHsiJGlkIjoiNDU0IiwiX2FjdGl2aXRpZXMiOlt7IiRpZCI6IjQ1NSIsIl9yb3dzIjpbeyIkaWQiOiI0NTYiLCJfdGFza3MiOlt7IiRpZCI6IjQ1NyIsIl9hdHRhY2hlZE1pbGVzdG9uZXMiOltdLCJUYXNrRGVmaW5pdGlvbiI6eyIkaWQiOiI0NTgiLCJHcm91cE5hbWUiOm51bGwsIlN0YXJ0RGF0ZSI6IjIwMjUtMTItMzFUMDA6MDA6MDAiLCJFbmREYXRlIjoiMjAzMS0wNC0wMlQyMzo1OTowMCIsIlBlcmNlbnRhZ2VDb21wbGV0ZSI6MC4wLCJTdHlsZSI6eyIkaWQiOiI0NTkiLCJTaGFwZSI6OCwiU2hhcGVUaGlja25lc3MiOjAsIkR1cmF0aW9uRm9ybWF0IjowLCJJbmNsdWRlTm9uV29ya2luZ0RheXNJbkR1cmF0aW9uIjpmYWxzZSwiUGVyY2VudGFnZUNvbXBsZXRlU3R5bGUiOnsiJGlkIjoiNDYwIiwiRm9udFNldHRpbmdzIjp7IiRpZCI6IjQ2MSIsIkZvbnRTaXplIjoxMCwiRm9udE5hbWUiOiJDYWxpYnJpIiwiSXNCb2xkIjpmYWxzZSwiSXNJdGFsaWMiOmZhbHNlLCJJc1VuZGVybGluZWQiOmZhbHNlLCJQYXJlbnRTdHlsZSI6bnVsbH0sIkF1dG9TaXplIjowLCJGb3JlZ3JvdW5kIjp7IiRyZWYiOiI5NiJ9LCJNYXhXaWR0aCI6MjAwLjAsIk1heEhlaWdodCI6IkluZmluaXR5IiwiU21hcnRGb3JlZ3JvdW5kSXNBY3RpdmUiOmZhbHNlLCJIb3Jpem9udGFsQWxpZ25tZW50IjoxLCJWZXJ0aWNhbEFsaWdubWVudCI6MCwiU21hcnRGb3JlZ3JvdW5kIjpudWxsLCJCYWNrZ3JvdW5kRmlsbFR5cGUiOjAsIk1hcmdpbiI6eyIkaWQiOiI0NjIiLCJUb3AiOjAuMCwiTGVmdCI6MC4wLCJSaWdodCI6MC4wLCJCb3R0b20iOjAuMH0sIlBhZGRpbmciOnsiJGlkIjoiNDYzIiwiVG9wIjowLjAsIkxlZnQiOjAuMCwiUmlnaHQiOjAuMCwiQm90dG9tIjowLjB9LCJCYWNrZ3JvdW5kIjp7IiRpZCI6IjQ2NCIsIkNvbG9yIjp7IiRpZCI6IjQ2NSIsIkEiOjg5LCJSIjowLCJHIjowLCJCIjowfX0sIklzVmlzaWJsZSI6dHJ1ZSwiV2lkdGgiOjAuMCwiSGVpZ2h0IjowLjAsIkJvcmRlclN0eWxlIjp7IiRpZCI6IjQ2NiIsIkxpbmVDb2xvciI6bnVsbCwiTGluZVdlaWdodCI6MC4wLCJMaW5lVHlwZSI6MCwiUGFyZW50U3R5bGUiOm51bGx9LCJQYXJlbnRTdHlsZSI6bnVsbH0sIkR1cmF0aW9uU3R5bGUiOnsiJGlkIjoiNDY3IiwiRm9udFNldHRpbmdzIjp7IiRpZCI6IjQ2OCIsIkZvbnRTaXplIjoxMCwiRm9udE5hbWUiOiJDYWxpYnJpIiwiSXNCb2xkIjpmYWxzZSwiSXNJdGFsaWMiOmZhbHNlLCJJc1VuZGVybGluZWQiOmZhbHNlLCJQYXJlbnRTdHlsZSI6bnVsbH0sIkF1dG9TaXplIjowLCJGb3JlZ3JvdW5kIjp7IiRpZCI6IjQ2OSIsIkNvbG9yIjp7IiRpZCI6IjQ3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Q3MSIsIlRvcCI6MC4wLCJMZWZ0IjowLjAsIlJpZ2h0IjowLjAsIkJvdHRvbSI6MC4wfSwiUGFkZGluZyI6eyIkaWQiOiI0NzIiLCJUb3AiOjAuMCwiTGVmdCI6MC4wLCJSaWdodCI6MC4wLCJCb3R0b20iOjAuMH0sIkJhY2tncm91bmQiOnsiJGlkIjoiNDczIiwiQ29sb3IiOnsiJHJlZiI6IjQ2NSJ9fSwiSXNWaXNpYmxlIjp0cnVlLCJXaWR0aCI6MC4wLCJIZWlnaHQiOjAuMCwiQm9yZGVyU3R5bGUiOnsiJGlkIjoiNDc0IiwiTGluZUNvbG9yIjpudWxsLCJMaW5lV2VpZ2h0IjowLjAsIkxpbmVUeXBlIjowLCJQYXJlbnRTdHlsZSI6bnVsbH0sIlBhcmVudFN0eWxlIjpudWxsfSwiSG9yaXpvbnRhbENvbm5lY3RvclN0eWxlIjp7IiRpZCI6IjQ3NSIsIkxpbmVDb2xvciI6eyIkaWQiOiI0NzYiLCIkdHlwZSI6Ik5MUkUuQ29tbW9uLkRvbS5Tb2xpZENvbG9yQnJ1c2gsIE5MUkUuQ29tbW9uIiwiQ29sb3IiOnsiJGlkIjoiNDc3IiwiQSI6MjU1LCJSIjoyMDQsIkciOjIwNCwiQiI6MjA0fX0sIkxpbmVXZWlnaHQiOjEuMCwiTGluZVR5cGUiOjAsIlBhcmVudFN0eWxlIjpudWxsfSwiVmVydGljYWxDb25uZWN0b3JTdHlsZSI6eyIkaWQiOiI0NzgiLCJMaW5lQ29sb3IiOnsiJGlkIjoiNDc5IiwiJHR5cGUiOiJOTFJFLkNvbW1vbi5Eb20uU29saWRDb2xvckJydXNoLCBOTFJFLkNvbW1vbiIsIkNvbG9yIjp7IiRpZCI6IjQ4MCIsIkEiOjI1NSwiUiI6MjA0LCJHIjoyMDQsIkIiOjIwNH19LCJMaW5lV2VpZ2h0IjoxLjAsIkxpbmVUeXBlIjowLCJQYXJlbnRTdHlsZSI6bnVsbH0sIk1hcmdpbiI6bnVsbCwiU3RhcnREYXRlUG9zaXRpb24iOjYsIkVuZERhdGVQb3NpdGlvbiI6NiwiRGF0ZUlzVmlzaWJsZSI6ZmFsc2UsIlRpdGxlUG9zaXRpb24iOjAsIkR1cmF0aW9uUG9zaXRpb24iOjYsIlBlcmNlbnRhZ2VDb21wbGV0ZWRQb3NpdGlvbiI6MiwiU3BhY2luZyI6NSwiSXNCZWxvd1RpbWViYW5kIjp0cnVlLCJQZXJjZW50YWdlQ29tcGxldGVTaGFwZU9wYWNpdHkiOjM1LCJTaGFwZVN0eWxlIjp7IiRpZCI6IjQ4MSIsIk1hcmdpbiI6eyIkaWQiOiI0ODIiLCJUb3AiOjAuMCwiTGVmdCI6NC4wLCJSaWdodCI6NC4wLCJCb3R0b20iOjAuMH0sIlBhZGRpbmciOnsiJGlkIjoiNDgzIiwiVG9wIjowLjAsIkxlZnQiOjAuMCwiUmlnaHQiOjAuMCwiQm90dG9tIjowLjB9LCJCYWNrZ3JvdW5kIjp7IiRpZCI6IjQ4NCIsIkNvbG9yIjp7IiRpZCI6IjQ4NSIsIkEiOjI1NSwiUiI6MjM3LCJHIjoxMjUsIkIiOjQ5fX0sIklzVmlzaWJsZSI6dHJ1ZSwiV2lkdGgiOjAuMCwiSGVpZ2h0IjoxMC4wLCJCb3JkZXJTdHlsZSI6eyIkaWQiOiI0ODYiLCJMaW5lQ29sb3IiOnsiJGlkIjoiNDg3IiwiJHR5cGUiOiJOTFJFLkNvbW1vbi5Eb20uU29saWRDb2xvckJydXNoLCBOTFJFLkNvbW1vbiIsIkNvbG9yIjp7IiRpZCI6IjQ4OCIsIkEiOjI1NSwiUiI6MjU1LCJHIjowLCJCIjowfX0sIkxpbmVXZWlnaHQiOjAuMCwiTGluZVR5cGUiOjAsIlBhcmVudFN0eWxlIjpudWxsfSwiUGFyZW50U3R5bGUiOm51bGx9LCJUaXRsZVN0eWxlIjp7IiRpZCI6IjQ4OSIsIkZvbnRTZXR0aW5ncyI6eyIkaWQiOiI0OTAiLCJGb250U2l6ZSI6MTEsIkZvbnROYW1lIjoiQ2FsaWJyaSIsIklzQm9sZCI6dHJ1ZSwiSXNJdGFsaWMiOmZhbHNlLCJJc1VuZGVybGluZWQiOmZhbHNlLCJQYXJlbnRTdHlsZSI6bnVsbH0sIkF1dG9TaXplIjowLCJGb3JlZ3JvdW5kIjp7IiRpZCI6IjQ5MSIsIkNvbG9yIjp7IiRpZCI6IjQ5Mi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0OTMiLCJUb3AiOjAuMCwiTGVmdCI6MC4wLCJSaWdodCI6MC4wLCJCb3R0b20iOjAuMH0sIlBhZGRpbmciOnsiJGlkIjoiNDk0IiwiVG9wIjowLjAsIkxlZnQiOjAuMCwiUmlnaHQiOjAuMCwiQm90dG9tIjowLjB9LCJCYWNrZ3JvdW5kIjp7IiRpZCI6IjQ5NSIsIkNvbG9yIjp7IiRpZCI6IjQ5NiIsIkEiOjAsIlIiOjI1NSwiRyI6MjU1LCJCIjoyNTV9fSwiSXNWaXNpYmxlIjp0cnVlLCJXaWR0aCI6MC4wLCJIZWlnaHQiOjAuMCwiQm9yZGVyU3R5bGUiOnsiJGlkIjoiNDk3IiwiTGluZUNvbG9yIjpudWxsLCJMaW5lV2VpZ2h0IjowLjAsIkxpbmVUeXBlIjowLCJQYXJlbnRTdHlsZSI6bnVsbH0sIlBhcmVudFN0eWxlIjpudWxsfSwiRGF0ZVN0eWxlIjp7IiRpZCI6IjQ5OCIsIkZvbnRTZXR0aW5ncyI6eyIkaWQiOiI0OTkiLCJGb250U2l6ZSI6MTAsIkZvbnROYW1lIjoiQ2FsaWJyaSIsIklzQm9sZCI6ZmFsc2UsIklzSXRhbGljIjpmYWxzZSwiSXNVbmRlcmxpbmVkIjpmYWxzZSwiUGFyZW50U3R5bGUiOm51bGx9LCJBdXRvU2l6ZSI6MCwiRm9yZWdyb3VuZCI6eyIkaWQiOiI1MDAiLCJDb2xvciI6eyIkaWQiOiI1MD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wMiIsIlRvcCI6MC4wLCJMZWZ0IjowLjAsIlJpZ2h0IjowLjAsIkJvdHRvbSI6MC4wfSwiUGFkZGluZyI6eyIkaWQiOiI1MDMiLCJUb3AiOjAuMCwiTGVmdCI6MC4wLCJSaWdodCI6MC4wLCJCb3R0b20iOjAuMH0sIkJhY2tncm91bmQiOnsiJGlkIjoiNTA0IiwiQ29sb3IiOnsiJGlkIjoiNTA1IiwiQSI6MCwiUiI6MjU1LCJHIjoyNTUsIkIiOjI1NX19LCJJc1Zpc2libGUiOnRydWUsIldpZHRoIjowLjAsIkhlaWdodCI6MC4wLCJCb3JkZXJTdHlsZSI6eyIkaWQiOiI1MDYiLCJMaW5lQ29sb3IiOm51bGwsIkxpbmVXZWlnaHQiOjAuMCwiTGluZVR5cGUiOjAsIlBhcmVudFN0eWxlIjpudWxsfSwiUGFyZW50U3R5bGUiOm51bGx9LCJEYXRlRm9ybWF0Ijp7IiRpZCI6IjUw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MDgiLCJGb3JtYXQiOjAsIklzVmlzaWJsZSI6ZmFsc2UsIkxhc3RLbm93blZpc2liaWxpdHlTdGF0ZSI6ZmFsc2V9LCJJc1Zpc2libGUiOnRydWUsIlBhcmVudFN0eWxlIjpudWxsfSwiSW5kZXgiOjEzLCJTbWFydER1cmF0aW9uQWN0aXZhdGVkIjpmYWxzZSwiRGF0ZUZvcm1hdCI6eyIkcmVmIjoiNTA3In0sIldlZWtOdW1iZXJpbmciOnsiJGlkIjoiNTA5IiwiRm9ybWF0IjowLCJJc1Zpc2libGUiOmZhbHNlLCJMYXN0S25vd25WaXNpYmlsaXR5U3RhdGUiOmZhbHNlfSwiSWQiOiI2MmFhZGVmOS1jMWI3LTQ4ODYtODM0Ny1iMDFlOTA1M2FhN2QiLCJJbXBvcnRJZCI6IjE1IiwiVGl0bGUiOiJDb25zdHJ1Y3Rpb24iLCJOb3RlIjpudWxsLCJIeXBlcmxpbmsiOnsiJGlkIjoiNTEwIiwiQWRkcmVzcyI6bnVsbCwiU3ViQWRkcmVzcyI6bnVsbH0sIklzQ2hhbmdlZCI6ZmFsc2UsIklzTmV3IjpmYWxzZX19LHsiJGlkIjoiNTExIiwiX2F0dGFjaGVkTWlsZXN0b25lcyI6W10sIlRhc2tEZWZpbml0aW9uIjp7IiRpZCI6IjUxMiIsIkdyb3VwTmFtZSI6bnVsbCwiU3RhcnREYXRlIjoiMjAxNy0wOS0wN1QwMDowMDowMCIsIkVuZERhdGUiOiIyMDI1LTEyLTMxVDIzOjU5OjAwIiwiUGVyY2VudGFnZUNvbXBsZXRlIjo0MC4wLCJTdHlsZSI6eyIkaWQiOiI1MTMiLCJTaGFwZSI6OCwiU2hhcGVUaGlja25lc3MiOjAsIkR1cmF0aW9uRm9ybWF0IjowLCJJbmNsdWRlTm9uV29ya2luZ0RheXNJbkR1cmF0aW9uIjpmYWxzZSwiUGVyY2VudGFnZUNvbXBsZXRlU3R5bGUiOnsiJGlkIjoiNTE0IiwiRm9udFNldHRpbmdzIjp7IiRpZCI6IjUxNSIsIkZvbnRTaXplIjoxMCwiRm9udE5hbWUiOiJDYWxpYnJpIiwiSXNCb2xkIjpmYWxzZSwiSXNJdGFsaWMiOmZhbHNlLCJJc1VuZGVybGluZWQiOmZhbHNlLCJQYXJlbnRTdHlsZSI6bnVsbH0sIkF1dG9TaXplIjowLCJGb3JlZ3JvdW5kIjp7IiRyZWYiOiI5NiJ9LCJNYXhXaWR0aCI6MjAwLjAsIk1heEhlaWdodCI6IkluZmluaXR5IiwiU21hcnRGb3JlZ3JvdW5kSXNBY3RpdmUiOmZhbHNlLCJIb3Jpem9udGFsQWxpZ25tZW50IjoxLCJWZXJ0aWNhbEFsaWdubWVudCI6MCwiU21hcnRGb3JlZ3JvdW5kIjpudWxsLCJCYWNrZ3JvdW5kRmlsbFR5cGUiOjAsIk1hcmdpbiI6eyIkaWQiOiI1MTYiLCJUb3AiOjAuMCwiTGVmdCI6MC4wLCJSaWdodCI6MC4wLCJCb3R0b20iOjAuMH0sIlBhZGRpbmciOnsiJGlkIjoiNTE3IiwiVG9wIjowLjAsIkxlZnQiOjAuMCwiUmlnaHQiOjAuMCwiQm90dG9tIjowLjB9LCJCYWNrZ3JvdW5kIjp7IiRpZCI6IjUxOCIsIkNvbG9yIjp7IiRpZCI6IjUxOSIsIkEiOjg5LCJSIjowLCJHIjowLCJCIjowfX0sIklzVmlzaWJsZSI6dHJ1ZSwiV2lkdGgiOjAuMCwiSGVpZ2h0IjowLjAsIkJvcmRlclN0eWxlIjp7IiRpZCI6IjUyMCIsIkxpbmVDb2xvciI6bnVsbCwiTGluZVdlaWdodCI6MC4wLCJMaW5lVHlwZSI6MCwiUGFyZW50U3R5bGUiOm51bGx9LCJQYXJlbnRTdHlsZSI6bnVsbH0sIkR1cmF0aW9uU3R5bGUiOnsiJGlkIjoiNTIxIiwiRm9udFNldHRpbmdzIjp7IiRpZCI6IjUyMiIsIkZvbnRTaXplIjoxMCwiRm9udE5hbWUiOiJDYWxpYnJpIiwiSXNCb2xkIjpmYWxzZSwiSXNJdGFsaWMiOmZhbHNlLCJJc1VuZGVybGluZWQiOmZhbHNlLCJQYXJlbnRTdHlsZSI6bnVsbH0sIkF1dG9TaXplIjowLCJGb3JlZ3JvdW5kIjp7IiRpZCI6IjUyMyIsIkNvbG9yIjp7IiRpZCI6IjUy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yNSIsIlRvcCI6MC4wLCJMZWZ0IjowLjAsIlJpZ2h0IjowLjAsIkJvdHRvbSI6MC4wfSwiUGFkZGluZyI6eyIkaWQiOiI1MjYiLCJUb3AiOjAuMCwiTGVmdCI6MC4wLCJSaWdodCI6MC4wLCJCb3R0b20iOjAuMH0sIkJhY2tncm91bmQiOnsiJGlkIjoiNTI3IiwiQ29sb3IiOnsiJHJlZiI6IjUxOSJ9fSwiSXNWaXNpYmxlIjp0cnVlLCJXaWR0aCI6MC4wLCJIZWlnaHQiOjAuMCwiQm9yZGVyU3R5bGUiOnsiJGlkIjoiNTI4IiwiTGluZUNvbG9yIjpudWxsLCJMaW5lV2VpZ2h0IjowLjAsIkxpbmVUeXBlIjowLCJQYXJlbnRTdHlsZSI6bnVsbH0sIlBhcmVudFN0eWxlIjpudWxsfSwiSG9yaXpvbnRhbENvbm5lY3RvclN0eWxlIjp7IiRpZCI6IjUyOSIsIkxpbmVDb2xvciI6eyIkaWQiOiI1MzAiLCIkdHlwZSI6Ik5MUkUuQ29tbW9uLkRvbS5Tb2xpZENvbG9yQnJ1c2gsIE5MUkUuQ29tbW9uIiwiQ29sb3IiOnsiJGlkIjoiNTMxIiwiQSI6MjU1LCJSIjoyMDQsIkciOjIwNCwiQiI6MjA0fX0sIkxpbmVXZWlnaHQiOjEuMCwiTGluZVR5cGUiOjAsIlBhcmVudFN0eWxlIjpudWxsfSwiVmVydGljYWxDb25uZWN0b3JTdHlsZSI6eyIkaWQiOiI1MzIiLCJMaW5lQ29sb3IiOnsiJGlkIjoiNTMzIiwiJHR5cGUiOiJOTFJFLkNvbW1vbi5Eb20uU29saWRDb2xvckJydXNoLCBOTFJFLkNvbW1vbiIsIkNvbG9yIjp7IiRpZCI6IjUzNCIsIkEiOjI1NSwiUiI6MjA0LCJHIjoyMDQsIkIiOjIwNH19LCJMaW5lV2VpZ2h0IjoxLjAsIkxpbmVUeXBlIjowLCJQYXJlbnRTdHlsZSI6bnVsbH0sIk1hcmdpbiI6bnVsbCwiU3RhcnREYXRlUG9zaXRpb24iOjYsIkVuZERhdGVQb3NpdGlvbiI6NiwiRGF0ZUlzVmlzaWJsZSI6ZmFsc2UsIlRpdGxlUG9zaXRpb24iOjAsIkR1cmF0aW9uUG9zaXRpb24iOjYsIlBlcmNlbnRhZ2VDb21wbGV0ZWRQb3NpdGlvbiI6MiwiU3BhY2luZyI6NSwiSXNCZWxvd1RpbWViYW5kIjp0cnVlLCJQZXJjZW50YWdlQ29tcGxldGVTaGFwZU9wYWNpdHkiOjM1LCJTaGFwZVN0eWxlIjp7IiRpZCI6IjUzNSIsIk1hcmdpbiI6eyIkaWQiOiI1MzYiLCJUb3AiOjAuMCwiTGVmdCI6NC4wLCJSaWdodCI6NC4wLCJCb3R0b20iOjAuMH0sIlBhZGRpbmciOnsiJGlkIjoiNTM3IiwiVG9wIjowLjAsIkxlZnQiOjAuMCwiUmlnaHQiOjAuMCwiQm90dG9tIjowLjB9LCJCYWNrZ3JvdW5kIjp7IiRpZCI6IjUzOCIsIkNvbG9yIjp7IiRpZCI6IjUzOSIsIkEiOjI1NSwiUiI6OTEsIkciOjE1NSwiQiI6MjEzfX0sIklzVmlzaWJsZSI6dHJ1ZSwiV2lkdGgiOjAuMCwiSGVpZ2h0IjoxMC4wLCJCb3JkZXJTdHlsZSI6eyIkaWQiOiI1NDAiLCJMaW5lQ29sb3IiOnsiJGlkIjoiNTQxIiwiJHR5cGUiOiJOTFJFLkNvbW1vbi5Eb20uU29saWRDb2xvckJydXNoLCBOTFJFLkNvbW1vbiIsIkNvbG9yIjp7IiRpZCI6IjU0MiIsIkEiOjI1NSwiUiI6MjU1LCJHIjowLCJCIjowfX0sIkxpbmVXZWlnaHQiOjAuMCwiTGluZVR5cGUiOjAsIlBhcmVudFN0eWxlIjpudWxsfSwiUGFyZW50U3R5bGUiOm51bGx9LCJUaXRsZVN0eWxlIjp7IiRpZCI6IjU0MyIsIkZvbnRTZXR0aW5ncyI6eyIkaWQiOiI1NDQiLCJGb250U2l6ZSI6MTEsIkZvbnROYW1lIjoiQ2FsaWJyaSIsIklzQm9sZCI6dHJ1ZSwiSXNJdGFsaWMiOmZhbHNlLCJJc1VuZGVybGluZWQiOmZhbHNlLCJQYXJlbnRTdHlsZSI6bnVsbH0sIkF1dG9TaXplIjowLCJGb3JlZ3JvdW5kIjp7IiRpZCI6IjU0NSIsIkNvbG9yIjp7IiRpZCI6IjU0Ni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1NDciLCJUb3AiOjAuMCwiTGVmdCI6MC4wLCJSaWdodCI6MC4wLCJCb3R0b20iOjAuMH0sIlBhZGRpbmciOnsiJGlkIjoiNTQ4IiwiVG9wIjowLjAsIkxlZnQiOjAuMCwiUmlnaHQiOjAuMCwiQm90dG9tIjowLjB9LCJCYWNrZ3JvdW5kIjp7IiRpZCI6IjU0OSIsIkNvbG9yIjp7IiRpZCI6IjU1MCIsIkEiOjAsIlIiOjI1NSwiRyI6MjU1LCJCIjoyNTV9fSwiSXNWaXNpYmxlIjp0cnVlLCJXaWR0aCI6MC4wLCJIZWlnaHQiOjAuMCwiQm9yZGVyU3R5bGUiOnsiJGlkIjoiNTUxIiwiTGluZUNvbG9yIjpudWxsLCJMaW5lV2VpZ2h0IjowLjAsIkxpbmVUeXBlIjowLCJQYXJlbnRTdHlsZSI6bnVsbH0sIlBhcmVudFN0eWxlIjpudWxsfSwiRGF0ZVN0eWxlIjp7IiRpZCI6IjU1MiIsIkZvbnRTZXR0aW5ncyI6eyIkaWQiOiI1NTMiLCJGb250U2l6ZSI6MTAsIkZvbnROYW1lIjoiQ2FsaWJyaSIsIklzQm9sZCI6ZmFsc2UsIklzSXRhbGljIjpmYWxzZSwiSXNVbmRlcmxpbmVkIjpmYWxzZSwiUGFyZW50U3R5bGUiOm51bGx9LCJBdXRvU2l6ZSI6MCwiRm9yZWdyb3VuZCI6eyIkaWQiOiI1NTQiLCJDb2xvciI6eyIkaWQiOiI1NT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1NiIsIlRvcCI6MC4wLCJMZWZ0IjowLjAsIlJpZ2h0IjowLjAsIkJvdHRvbSI6MC4wfSwiUGFkZGluZyI6eyIkaWQiOiI1NTciLCJUb3AiOjAuMCwiTGVmdCI6MC4wLCJSaWdodCI6MC4wLCJCb3R0b20iOjAuMH0sIkJhY2tncm91bmQiOnsiJGlkIjoiNTU4IiwiQ29sb3IiOnsiJGlkIjoiNTU5IiwiQSI6MCwiUiI6MjU1LCJHIjoyNTUsIkIiOjI1NX19LCJJc1Zpc2libGUiOnRydWUsIldpZHRoIjowLjAsIkhlaWdodCI6MC4wLCJCb3JkZXJTdHlsZSI6eyIkaWQiOiI1NjAiLCJMaW5lQ29sb3IiOm51bGwsIkxpbmVXZWlnaHQiOjAuMCwiTGluZVR5cGUiOjAsIlBhcmVudFN0eWxlIjpudWxsfSwiUGFyZW50U3R5bGUiOm51bGx9LCJEYXRlRm9ybWF0Ijp7IiRpZCI6IjU2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NjIiLCJGb3JtYXQiOjAsIklzVmlzaWJsZSI6ZmFsc2UsIkxhc3RLbm93blZpc2liaWxpdHlTdGF0ZSI6ZmFsc2V9LCJJc1Zpc2libGUiOnRydWUsIlBhcmVudFN0eWxlIjpudWxsfSwiSW5kZXgiOjEyLCJTbWFydER1cmF0aW9uQWN0aXZhdGVkIjpmYWxzZSwiRGF0ZUZvcm1hdCI6eyIkcmVmIjoiNTYxIn0sIldlZWtOdW1iZXJpbmciOnsiJGlkIjoiNTYzIiwiRm9ybWF0IjowLCJJc1Zpc2libGUiOmZhbHNlLCJMYXN0S25vd25WaXNpYmlsaXR5U3RhdGUiOmZhbHNlfSwiSWQiOiJmODhiMzU0Ny03MTQ0LTQyMmUtYTJkMC1iZTliMDU4OGEyNzYiLCJJbXBvcnRJZCI6IjE0IiwiVGl0bGUiOiJQbGFubmluZyIsIk5vdGUiOm51bGwsIkh5cGVybGluayI6eyIkaWQiOiI1NjQiLCJBZGRyZXNzIjpudWxsLCJTdWJBZGRyZXNzIjpudWxsfSwiSXNDaGFuZ2VkIjpmYWxzZSwiSXNOZXciOmZhbHNlfX1dLCJfbWlsZXN0b25lcyI6W3siJGlkIjoiNTY1IiwiSWQiOiI5YjMyZDk4Yy05ODVjLTQ4YjQtYjBjOS1kZDhmY2FhOWExZjgiLCJJbmRleCI6MTEsIkdyb3VwSWQiOm51bGwsIlRpdGxlIjoiTGF1bmNoIiwiRGF0ZVRpbWUiOiIyMDMxLTA0LTAzVDIzOjU5OjAwIiwiUGVyY2VudGFnZUNvbXBsZXRlIjpudWxsLCJOb3RlIjpudWxsLCJTdHlsZSI6eyIkaWQiOiI1NjYiLCJUaXRsZVBvc2l0aW9uIjoiQWJvdmUiLCJEYXRlUG9zaXRpb24iOiJMZWZ0IiwiU2hhcGVUeXBlIjoxNywiU2hhcGVTaXplIjowLCJTaGFwZVN0eWxlIjp7IiRpZCI6IjU2NyIsIk1hcmdpbiI6eyIkcmVmIjoiOCJ9LCJQYWRkaW5nIjp7IiRyZWYiOiI5In0sIkJhY2tncm91bmQiOnsiJGlkIjoiNTY4IiwiQ29sb3IiOnsiJGlkIjoiNTY5IiwiQSI6MjU1LCJSIjoxNzgsIkciOjE0LCJCIjoxOH19LCJJc1Zpc2libGUiOnRydWUsIldpZHRoIjoxNC4wLCJIZWlnaHQiOjE0LjAsIkJvcmRlclN0eWxlIjp7IiRpZCI6IjU3MCIsIkxpbmVDb2xvciI6bnVsbCwiTGluZVdlaWdodCI6MC4wLCJMaW5lVHlwZSI6MCwiUGFyZW50U3R5bGUiOm51bGx9LCJQYXJlbnRTdHlsZSI6bnVsbH0sIlRpdGxlU3R5bGUiOnsiJGlkIjoiNTcxIiwiRm9udFNldHRpbmdzIjp7IiRpZCI6IjU3MiIsIkZvbnRTaXplIjoxMSwiRm9udE5hbWUiOiJDYWxpYnJpIiwiSXNCb2xkIjp0cnVlLCJJc0l0YWxpYyI6ZmFsc2UsIklzVW5kZXJsaW5lZCI6ZmFsc2UsIlBhcmVudFN0eWxlIjpudWxsfSwiQXV0b1NpemUiOjAsIkZvcmVncm91bmQiOnsiJGlkIjoiNTczIiwiQ29sb3IiOnsiJGlkIjoiNTc0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NyJ9LCJQYWRkaW5nIjp7IiRyZWYiOiIxOCJ9LCJCYWNrZ3JvdW5kIjp7IiRpZCI6IjU3NSIsIkNvbG9yIjp7IiRpZCI6IjU3NiIsIkEiOjAsIlIiOjI1NSwiRyI6MjU1LCJCIjoyNTV9fSwiSXNWaXNpYmxlIjp0cnVlLCJXaWR0aCI6MC4wLCJIZWlnaHQiOjAuMCwiQm9yZGVyU3R5bGUiOm51bGwsIlBhcmVudFN0eWxlIjpudWxsfSwiRGF0ZVN0eWxlIjp7IiRpZCI6IjU3NyIsIkZvbnRTZXR0aW5ncyI6eyIkaWQiOiI1NzgiLCJGb250U2l6ZSI6MTAsIkZvbnROYW1lIjoiQ2FsaWJyaSIsIklzQm9sZCI6ZmFsc2UsIklzSXRhbGljIjpmYWxzZSwiSXNVbmRlcmxpbmVkIjpmYWxzZSwiUGFyZW50U3R5bGUiOm51bGx9LCJBdXRvU2l6ZSI6MCwiRm9yZWdyb3VuZCI6eyIkaWQiOiI1NzkiLCJDb2xvciI6eyIkaWQiOiI1ODA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yNSJ9LCJQYWRkaW5nIjp7IiRyZWYiOiIyNiJ9LCJCYWNrZ3JvdW5kIjp7IiRpZCI6IjU4MSIsIkNvbG9yIjp7IiRpZCI6IjU4MiIsIkEiOjAsIlIiOjI1NSwiRyI6MjU1LCJCIjoyNTV9fSwiSXNWaXNpYmxlIjpmYWxzZSwiV2lkdGgiOjAuMCwiSGVpZ2h0IjowLjAsIkJvcmRlclN0eWxlIjpudWxsLCJQYXJlbnRTdHlsZSI6bnVsbH0sIkRhdGVGb3JtYXQiOnsiJGlkIjoiNTg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4NCIsIkZvcm1hdCI6MCwiSXNWaXNpYmxlIjpmYWxzZSwiTGFzdEtub3duVmlzaWJpbGl0eVN0YXRlIjpmYWxzZX0sIklzVmlzaWJsZSI6dHJ1ZSwiUGFyZW50U3R5bGUiOm51bGx9LCJIeXBlcmxpbmsiOm51bGwsIkltcG9ydElkIjoiIn1dLCJJZCI6ImIwNTMwNjc1LTY3OWEtNDUxMi1hYzEzLTQwYjY5MDI3OGE4NCIsIklzU2luZ2xlSXRlbVJvdyI6ZmFsc2V9XSwiSW5kZXgiOjEwLCJJZCI6Ijg1MjRmZTRmLWIwZmYtNGU4Yy1hNzQ3LTBiNGQ5ZTliMTZkNCIsIkhlYWRlclRleHQiOm51bGwsIklzRGVmYXVsdCI6dHJ1ZSwiU3R5bGUiOnsiJGlkIjoiNTg1IiwiSGVhZGVyU3R5bGUiOnsiJGlkIjoiNTg2IiwiVGV4dFN0eWxlIjp7IiRpZCI6IjU4NyIsIkZvbnRTZXR0aW5ncyI6eyIkaWQiOiI1ODgiLCJGb250U2l6ZSI6MTIsIkZvbnROYW1lIjoiQ2FsaWJyaSIsIklzQm9sZCI6ZmFsc2UsIklzSXRhbGljIjpmYWxzZSwiSXNVbmRlcmxpbmVkIjpmYWxzZSwiUGFyZW50U3R5bGUiOm51bGx9LCJBdXRvU2l6ZSI6MCwiRm9yZWdyb3VuZCI6eyIkaWQiOiI1ODkiLCJDb2xvciI6eyIkaWQiOiI1OTAiLCJBIjoyNTUsIlIiOjAsIkciOjAsIkIiOjB9fSwiTWF4V2lkdGgiOjAuMCwiTWF4SGVpZ2h0IjowLjAsIlNtYXJ0Rm9yZWdyb3VuZElzQWN0aXZlIjpmYWxzZSwiSG9yaXpvbnRhbEFsaWdubWVudCI6MCwiVmVydGljYWxBbGlnbm1lbnQiOjAsIlNtYXJ0Rm9yZWdyb3VuZCI6bnVsbCwiQmFja2dyb3VuZEZpbGxUeXBlIjowLCJNYXJnaW4iOnsiJGlkIjoiNTkxIiwiVG9wIjowLjAsIkxlZnQiOjAuMCwiUmlnaHQiOjAuMCwiQm90dG9tIjowLjB9LCJQYWRkaW5nIjp7IiRpZCI6IjU5MiIsIlRvcCI6MC4wLCJMZWZ0IjowLjAsIlJpZ2h0IjowLjAsIkJvdHRvbSI6MC4wfSwiQmFja2dyb3VuZCI6bnVsbCwiSXNWaXNpYmxlIjpmYWxzZSwiV2lkdGgiOjAuMCwiSGVpZ2h0IjowLjAsIkJvcmRlclN0eWxlIjpudWxsLCJQYXJlbnRTdHlsZSI6bnVsbH0sIlJlY3RhbmdsZVN0eWxlIjp7IiRpZCI6IjU5MyIsIk1hcmdpbiI6eyIkaWQiOiI1OTQiLCJUb3AiOjAuMCwiTGVmdCI6MC4wLCJSaWdodCI6MC4wLCJCb3R0b20iOjAuMH0sIlBhZGRpbmciOnsiJGlkIjoiNTk1IiwiVG9wIjowLjAsIkxlZnQiOjAuMCwiUmlnaHQiOjAuMCwiQm90dG9tIjowLjB9LCJCYWNrZ3JvdW5kIjp7IiRpZCI6IjU5NiIsIkNvbG9yIjp7IiRpZCI6IjU5NyIsIkEiOjYzLCJSIjoyMzcsIkciOjEyNSwiQiI6NDl9fSwiSXNWaXNpYmxlIjpmYWxzZSwiV2lkdGgiOjAuMCwiSGVpZ2h0IjowLjAsIkJvcmRlclN0eWxlIjp7IiRpZCI6IjU5OCIsIkxpbmVDb2xvciI6eyIkaWQiOiI1OTkiLCIkdHlwZSI6Ik5MUkUuQ29tbW9uLkRvbS5Tb2xpZENvbG9yQnJ1c2gsIE5MUkUuQ29tbW9uIiwiQ29sb3IiOnsiJGlkIjoiNjAwIiwiQSI6MjU1LCJSIjoyNTUsIkciOjAsIkIiOjB9fSwiTGluZVdlaWdodCI6MC4wLCJMaW5lVHlwZSI6MCwiUGFyZW50U3R5bGUiOm51bGx9LCJQYXJlbnRTdHlsZSI6bnVsbH0sIk1hcmdpbiI6eyIkaWQiOiI2MDEiLCJUb3AiOjAuMCwiTGVmdCI6MC4wLCJSaWdodCI6MC4wLCJCb3R0b20iOjAuMH0sIlBhZGRpbmciOnsiJGlkIjoiNjAyIiwiVG9wIjowLjAsIkxlZnQiOjAuMCwiUmlnaHQiOjAuMCwiQm90dG9tIjowLjB9LCJCYWNrZ3JvdW5kIjpudWxsLCJJc1Zpc2libGUiOnRydWUsIldpZHRoIjowLjAsIkhlaWdodCI6MC4wLCJCb3JkZXJTdHlsZSI6bnVsbCwiUGFyZW50U3R5bGUiOm51bGx9LCJCYWNrZ3JvdW5kU3R5bGUiOnsiJGlkIjoiNjAzIiwiTWFyZ2luIjp7IiRpZCI6IjYwNCIsIlRvcCI6MC4wLCJMZWZ0IjowLjAsIlJpZ2h0IjowLjAsIkJvdHRvbSI6MC4wfSwiUGFkZGluZyI6eyIkaWQiOiI2MDUiLCJUb3AiOjAuMCwiTGVmdCI6MC4wLCJSaWdodCI6MC4wLCJCb3R0b20iOjAuMH0sIkJhY2tncm91bmQiOnsiJGlkIjoiNjA2IiwiQ29sb3IiOnsiJGlkIjoiNjA3IiwiQSI6NTEsIlIiOjE2NSwiRyI6MTY1LCJCIjoxNjV9fSwiSXNWaXNpYmxlIjp0cnVlLCJXaWR0aCI6MC4wLCJIZWlnaHQiOjAuMCwiQm9yZGVyU3R5bGUiOnsiJGlkIjoiNjA4IiwiTGluZUNvbG9yIjp7IiRpZCI6IjYwOSIsIiR0eXBlIjoiTkxSRS5Db21tb24uRG9tLlNvbGlkQ29sb3JCcnVzaCwgTkxSRS5Db21tb24iLCJDb2xvciI6eyIkaWQiOiI2MTAiLCJBIjoyNTUsIlIiOjI1NSwiRyI6MCwiQiI6MH19LCJMaW5lV2VpZ2h0IjowLjAsIkxpbmVUeXBlIjowLCJQYXJlbnRTdHlsZSI6bnVsbH0sIlBhcmVudFN0eWxlIjpudWxsfSwiTWFyZ2luIjp7IiRpZCI6IjYxMSIsIlRvcCI6MC4wLCJMZWZ0IjowLjAsIlJpZ2h0IjowLjAsIkJvdHRvbSI6MC4wfSwiUGFkZGluZyI6eyIkaWQiOiI2MTIiLCJUb3AiOjAuMCwiTGVmdCI6MC4wLCJSaWdodCI6MC4wLCJCb3R0b20iOjAuMH0sIklzVmlzaWJsZSI6ZmFsc2UsIldpZHRoIjowLjAsIkhlaWdodCI6MC4wLCJCb3JkZXJTdHlsZSI6bnVsbCwiUGFyZW50U3R5bGUiOm51bGx9fV0sIklkIjoiMDZiYzk0NjQtNjEzYi00NDRmLTgzYTEtODI3ZDc4MWZlOTYyIiwiSW5kZXgiOjEwLCJIZWFkZXJUZXh0IjoiTm9ydGggQ29ycmlkb3IiLCJTdHlsZSI6eyIkaWQiOiI2MTMiLCJIZWFkZXJTdHlsZSI6eyIkaWQiOiI2MTQiLCJUZXh0SXNWZXJ0aWNhbCI6ZmFsc2UsIlRleHRTdHlsZSI6eyIkaWQiOiI2MTUiLCJGb250U2V0dGluZ3MiOnsiJGlkIjoiNjE2IiwiRm9udFNpemUiOjEyLCJGb250TmFtZSI6IkNhbGlicmkiLCJJc0JvbGQiOnRydWUsIklzSXRhbGljIjpmYWxzZSwiSXNVbmRlcmxpbmVkIjpmYWxzZSwiUGFyZW50U3R5bGUiOm51bGx9LCJBdXRvU2l6ZSI6MCwiRm9yZWdyb3VuZCI6eyIkcmVmIjoiNjMifSwiTWF4V2lkdGgiOjAuMCwiTWF4SGVpZ2h0IjowLjAsIlNtYXJ0Rm9yZWdyb3VuZElzQWN0aXZlIjpmYWxzZSwiSG9yaXpvbnRhbEFsaWdubWVudCI6MCwiVmVydGljYWxBbGlnbm1lbnQiOjAsIlNtYXJ0Rm9yZWdyb3VuZCI6bnVsbCwiQmFja2dyb3VuZEZpbGxUeXBlIjowLCJNYXJnaW4iOnsiJGlkIjoiNjE3IiwiVG9wIjowLjAsIkxlZnQiOjAuMCwiUmlnaHQiOjAuMCwiQm90dG9tIjowLjB9LCJQYWRkaW5nIjp7IiRpZCI6IjYxOCIsIlRvcCI6MC4wLCJMZWZ0IjowLjAsIlJpZ2h0IjowLjAsIkJvdHRvbSI6MC4wfSwiQmFja2dyb3VuZCI6bnVsbCwiSXNWaXNpYmxlIjpmYWxzZSwiV2lkdGgiOjAuMCwiSGVpZ2h0IjowLjAsIkJvcmRlclN0eWxlIjpudWxsLCJQYXJlbnRTdHlsZSI6bnVsbH0sIlJlY3RhbmdsZVN0eWxlIjp7IiRpZCI6IjYxOSIsIk1hcmdpbiI6eyIkaWQiOiI2MjAiLCJUb3AiOjAuMCwiTGVmdCI6MC4wLCJSaWdodCI6MC4wLCJCb3R0b20iOjAuMH0sIlBhZGRpbmciOnsiJGlkIjoiNjIxIiwiVG9wIjowLjAsIkxlZnQiOjAuMCwiUmlnaHQiOjAuMCwiQm90dG9tIjowLjB9LCJCYWNrZ3JvdW5kIjp7IiRyZWYiOiI3MCJ9LCJJc1Zpc2libGUiOmZhbHNlLCJXaWR0aCI6MC4wLCJIZWlnaHQiOjAuMCwiQm9yZGVyU3R5bGUiOnsiJGlkIjoiNjIyIiwiTGluZUNvbG9yIjp7IiRpZCI6IjYyMyIsIiR0eXBlIjoiTkxSRS5Db21tb24uRG9tLlNvbGlkQ29sb3JCcnVzaCwgTkxSRS5Db21tb24iLCJDb2xvciI6eyIkaWQiOiI2MjQiLCJBIjoyNTUsIlIiOjIzLCJHIjozMCwiQiI6MzZ9fSwiTGluZVdlaWdodCI6MC4wLCJMaW5lVHlwZSI6MCwiUGFyZW50U3R5bGUiOm51bGx9LCJQYXJlbnRTdHlsZSI6bnVsbH0sIk1hcmdpbiI6eyIkaWQiOiI2MjUiLCJUb3AiOjAuMCwiTGVmdCI6MC4wLCJSaWdodCI6MC4wLCJCb3R0b20iOjAuMH0sIlBhZGRpbmciOnsiJGlkIjoiNjI2IiwiVG9wIjowLjAsIkxlZnQiOjAuMCwiUmlnaHQiOjAuMCwiQm90dG9tIjowLjB9LCJCYWNrZ3JvdW5kIjpudWxsLCJJc1Zpc2libGUiOnRydWUsIldpZHRoIjowLjAsIkhlaWdodCI6MC4wLCJCb3JkZXJTdHlsZSI6bnVsbCwiUGFyZW50U3R5bGUiOm51bGx9LCJCYWNrZ3JvdW5kU3R5bGUiOnsiJGlkIjoiNjI3IiwiTWFyZ2luIjp7IiRpZCI6IjYyOCIsIlRvcCI6MC4wLCJMZWZ0IjowLjAsIlJpZ2h0IjowLjAsIkJvdHRvbSI6MC4wfSwiUGFkZGluZyI6eyIkaWQiOiI2MjkiLCJUb3AiOjAuMCwiTGVmdCI6MC4wLCJSaWdodCI6MC4wLCJCb3R0b20iOjAuMH0sIkJhY2tncm91bmQiOnsiJHJlZiI6IjgwIn0sIklzVmlzaWJsZSI6dHJ1ZSwiV2lkdGgiOjAuMCwiSGVpZ2h0IjowLjAsIkJvcmRlclN0eWxlIjp7IiRpZCI6IjYzMCIsIkxpbmVDb2xvciI6eyIkaWQiOiI2MzEiLCIkdHlwZSI6Ik5MUkUuQ29tbW9uLkRvbS5Tb2xpZENvbG9yQnJ1c2gsIE5MUkUuQ29tbW9uIiwiQ29sb3IiOnsiJGlkIjoiNjMyIiwiQSI6MjU1LCJSIjoyMDgsIkciOjIwNiwiQiI6MjA2fX0sIkxpbmVXZWlnaHQiOjAuMCwiTGluZVR5cGUiOjAsIlBhcmVudFN0eWxlIjpudWxsfSwiUGFyZW50U3R5bGUiOm51bGx9LCJJc0Fib3ZlVGltZWJhbmQiOmZhbHNlLCJNYXJnaW4iOnsiJGlkIjoiNjMzIiwiVG9wIjowLjAsIkxlZnQiOjAuMCwiUmlnaHQiOjAuMCwiQm90dG9tIjowLjB9LCJQYWRkaW5nIjp7IiRpZCI6IjYzNCIsIlRvcCI6MC4wLCJMZWZ0IjowLjAsIlJpZ2h0IjowLjAsIkJvdHRvbSI6MC4wfSwiSXNWaXNpYmxlIjp0cnVlLCJXaWR0aCI6MC4wLCJIZWlnaHQiOjAuMCwiQm9yZGVyU3R5bGUiOnsiJGlkIjoiNjM1IiwiTGluZUNvbG9yIjpudWxsLCJMaW5lV2VpZ2h0IjowLjAsIkxpbmVUeXBlIjowLCJQYXJlbnRTdHlsZSI6bnVsbH0sIlBhcmVudFN0eWxlIjpudWxsfX0seyIkaWQiOiI2MzYiLCJfYWN0aXZpdGllcyI6W3siJGlkIjoiNjM3IiwiX3Jvd3MiOlt7IiRpZCI6IjYzOCIsIl90YXNrcyI6W3siJGlkIjoiNjM5IiwiX2F0dGFjaGVkTWlsZXN0b25lcyI6W10sIlRhc2tEZWZpbml0aW9uIjp7IiRpZCI6IjY0MCIsIkdyb3VwTmFtZSI6bnVsbCwiU3RhcnREYXRlIjoiMjAyNi0wNy0xMFQwMDowMDowMCIsIkVuZERhdGUiOiIyMDMwLTA3LTExVDIzOjU5OjAwIiwiUGVyY2VudGFnZUNvbXBsZXRlIjowLjAsIlN0eWxlIjp7IiRpZCI6IjY0MSIsIlNoYXBlIjo4LCJTaGFwZVRoaWNrbmVzcyI6MCwiRHVyYXRpb25Gb3JtYXQiOjAsIkluY2x1ZGVOb25Xb3JraW5nRGF5c0luRHVyYXRpb24iOmZhbHNlLCJQZXJjZW50YWdlQ29tcGxldGVTdHlsZSI6eyIkaWQiOiI2NDIiLCJGb250U2V0dGluZ3MiOnsiJGlkIjoiNjQzIiwiRm9udFNpemUiOjEwLCJGb250TmFtZSI6IkNhbGlicmkiLCJJc0JvbGQiOmZhbHNlLCJJc0l0YWxpYyI6ZmFsc2UsIklzVW5kZXJsaW5lZCI6ZmFsc2UsIlBhcmVudFN0eWxlIjpudWxsfSwiQXV0b1NpemUiOjAsIkZvcmVncm91bmQiOnsiJHJlZiI6Ijk2In0sIk1heFdpZHRoIjoyMDAuMCwiTWF4SGVpZ2h0IjoiSW5maW5pdHkiLCJTbWFydEZvcmVncm91bmRJc0FjdGl2ZSI6ZmFsc2UsIkhvcml6b250YWxBbGlnbm1lbnQiOjEsIlZlcnRpY2FsQWxpZ25tZW50IjowLCJTbWFydEZvcmVncm91bmQiOm51bGwsIkJhY2tncm91bmRGaWxsVHlwZSI6MCwiTWFyZ2luIjp7IiRpZCI6IjY0NCIsIlRvcCI6MC4wLCJMZWZ0IjowLjAsIlJpZ2h0IjowLjAsIkJvdHRvbSI6MC4wfSwiUGFkZGluZyI6eyIkaWQiOiI2NDUiLCJUb3AiOjAuMCwiTGVmdCI6MC4wLCJSaWdodCI6MC4wLCJCb3R0b20iOjAuMH0sIkJhY2tncm91bmQiOnsiJGlkIjoiNjQ2IiwiQ29sb3IiOnsiJGlkIjoiNjQ3IiwiQSI6ODksIlIiOjAsIkciOjAsIkIiOjB9fSwiSXNWaXNpYmxlIjp0cnVlLCJXaWR0aCI6MC4wLCJIZWlnaHQiOjAuMCwiQm9yZGVyU3R5bGUiOnsiJGlkIjoiNjQ4IiwiTGluZUNvbG9yIjpudWxsLCJMaW5lV2VpZ2h0IjowLjAsIkxpbmVUeXBlIjowLCJQYXJlbnRTdHlsZSI6bnVsbH0sIlBhcmVudFN0eWxlIjpudWxsfSwiRHVyYXRpb25TdHlsZSI6eyIkaWQiOiI2NDkiLCJGb250U2V0dGluZ3MiOnsiJGlkIjoiNjUwIiwiRm9udFNpemUiOjEwLCJGb250TmFtZSI6IkNhbGlicmkiLCJJc0JvbGQiOmZhbHNlLCJJc0l0YWxpYyI6ZmFsc2UsIklzVW5kZXJsaW5lZCI6ZmFsc2UsIlBhcmVudFN0eWxlIjpudWxsfSwiQXV0b1NpemUiOjAsIkZvcmVncm91bmQiOnsiJGlkIjoiNjUxIiwiQ29sb3IiOnsiJGlkIjoiNjU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jUzIiwiVG9wIjowLjAsIkxlZnQiOjAuMCwiUmlnaHQiOjAuMCwiQm90dG9tIjowLjB9LCJQYWRkaW5nIjp7IiRpZCI6IjY1NCIsIlRvcCI6MC4wLCJMZWZ0IjowLjAsIlJpZ2h0IjowLjAsIkJvdHRvbSI6MC4wfSwiQmFja2dyb3VuZCI6eyIkaWQiOiI2NTUiLCJDb2xvciI6eyIkcmVmIjoiNjQ3In19LCJJc1Zpc2libGUiOnRydWUsIldpZHRoIjowLjAsIkhlaWdodCI6MC4wLCJCb3JkZXJTdHlsZSI6eyIkaWQiOiI2NTYiLCJMaW5lQ29sb3IiOm51bGwsIkxpbmVXZWlnaHQiOjAuMCwiTGluZVR5cGUiOjAsIlBhcmVudFN0eWxlIjpudWxsfSwiUGFyZW50U3R5bGUiOm51bGx9LCJIb3Jpem9udGFsQ29ubmVjdG9yU3R5bGUiOnsiJGlkIjoiNjU3IiwiTGluZUNvbG9yIjp7IiRpZCI6IjY1OCIsIiR0eXBlIjoiTkxSRS5Db21tb24uRG9tLlNvbGlkQ29sb3JCcnVzaCwgTkxSRS5Db21tb24iLCJDb2xvciI6eyIkaWQiOiI2NTkiLCJBIjoyNTUsIlIiOjIwNCwiRyI6MjA0LCJCIjoyMDR9fSwiTGluZVdlaWdodCI6MS4wLCJMaW5lVHlwZSI6MCwiUGFyZW50U3R5bGUiOm51bGx9LCJWZXJ0aWNhbENvbm5lY3RvclN0eWxlIjp7IiRpZCI6IjY2MCIsIkxpbmVDb2xvciI6eyIkaWQiOiI2NjEiLCIkdHlwZSI6Ik5MUkUuQ29tbW9uLkRvbS5Tb2xpZENvbG9yQnJ1c2gsIE5MUkUuQ29tbW9uIiwiQ29sb3IiOnsiJGlkIjoiNjYyIiwiQSI6MjU1LCJSIjoyMDQsIkciOjIwNCwiQiI6MjA0fX0sIkxpbmVXZWlnaHQiOjEuMCwiTGluZVR5cGUiOjAsIlBhcmVudFN0eWxlIjpudWxsfSwiTWFyZ2luIjpudWxsLCJTdGFydERhdGVQb3NpdGlvbiI6NiwiRW5kRGF0ZVBvc2l0aW9uIjo2LCJEYXRlSXNWaXNpYmxlIjpmYWxzZSwiVGl0bGVQb3NpdGlvbiI6MCwiRHVyYXRpb25Qb3NpdGlvbiI6NiwiUGVyY2VudGFnZUNvbXBsZXRlZFBvc2l0aW9uIjoyLCJTcGFjaW5nIjo1LCJJc0JlbG93VGltZWJhbmQiOnRydWUsIlBlcmNlbnRhZ2VDb21wbGV0ZVNoYXBlT3BhY2l0eSI6MzUsIlNoYXBlU3R5bGUiOnsiJGlkIjoiNjYzIiwiTWFyZ2luIjp7IiRpZCI6IjY2NCIsIlRvcCI6MC4wLCJMZWZ0Ijo0LjAsIlJpZ2h0Ijo0LjAsIkJvdHRvbSI6MC4wfSwiUGFkZGluZyI6eyIkaWQiOiI2NjUiLCJUb3AiOjAuMCwiTGVmdCI6MC4wLCJSaWdodCI6MC4wLCJCb3R0b20iOjAuMH0sIkJhY2tncm91bmQiOnsiJGlkIjoiNjY2IiwiQ29sb3IiOnsiJGlkIjoiNjY3IiwiQSI6MjU1LCJSIjoyMzcsIkciOjEyNSwiQiI6NDl9fSwiSXNWaXNpYmxlIjp0cnVlLCJXaWR0aCI6MC4wLCJIZWlnaHQiOjEwLjAsIkJvcmRlclN0eWxlIjp7IiRpZCI6IjY2OCIsIkxpbmVDb2xvciI6eyIkaWQiOiI2NjkiLCIkdHlwZSI6Ik5MUkUuQ29tbW9uLkRvbS5Tb2xpZENvbG9yQnJ1c2gsIE5MUkUuQ29tbW9uIiwiQ29sb3IiOnsiJGlkIjoiNjcwIiwiQSI6MjU1LCJSIjoyNTUsIkciOjAsIkIiOjB9fSwiTGluZVdlaWdodCI6MC4wLCJMaW5lVHlwZSI6MCwiUGFyZW50U3R5bGUiOm51bGx9LCJQYXJlbnRTdHlsZSI6bnVsbH0sIlRpdGxlU3R5bGUiOnsiJGlkIjoiNjcxIiwiRm9udFNldHRpbmdzIjp7IiRpZCI6IjY3MiIsIkZvbnRTaXplIjoxMSwiRm9udE5hbWUiOiJDYWxpYnJpIiwiSXNCb2xkIjp0cnVlLCJJc0l0YWxpYyI6ZmFsc2UsIklzVW5kZXJsaW5lZCI6ZmFsc2UsIlBhcmVudFN0eWxlIjpudWxsfSwiQXV0b1NpemUiOjAsIkZvcmVncm91bmQiOnsiJGlkIjoiNjczIiwiQ29sb3IiOnsiJGlkIjoiNjc0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Y3NSIsIlRvcCI6MC4wLCJMZWZ0IjowLjAsIlJpZ2h0IjowLjAsIkJvdHRvbSI6MC4wfSwiUGFkZGluZyI6eyIkaWQiOiI2NzYiLCJUb3AiOjAuMCwiTGVmdCI6MC4wLCJSaWdodCI6MC4wLCJCb3R0b20iOjAuMH0sIkJhY2tncm91bmQiOnsiJGlkIjoiNjc3IiwiQ29sb3IiOnsiJGlkIjoiNjc4IiwiQSI6MCwiUiI6MjU1LCJHIjoyNTUsIkIiOjI1NX19LCJJc1Zpc2libGUiOnRydWUsIldpZHRoIjowLjAsIkhlaWdodCI6MC4wLCJCb3JkZXJTdHlsZSI6eyIkaWQiOiI2NzkiLCJMaW5lQ29sb3IiOm51bGwsIkxpbmVXZWlnaHQiOjAuMCwiTGluZVR5cGUiOjAsIlBhcmVudFN0eWxlIjpudWxsfSwiUGFyZW50U3R5bGUiOm51bGx9LCJEYXRlU3R5bGUiOnsiJGlkIjoiNjgwIiwiRm9udFNldHRpbmdzIjp7IiRpZCI6IjY4MSIsIkZvbnRTaXplIjoxMCwiRm9udE5hbWUiOiJDYWxpYnJpIiwiSXNCb2xkIjpmYWxzZSwiSXNJdGFsaWMiOmZhbHNlLCJJc1VuZGVybGluZWQiOmZhbHNlLCJQYXJlbnRTdHlsZSI6bnVsbH0sIkF1dG9TaXplIjowLCJGb3JlZ3JvdW5kIjp7IiRpZCI6IjY4MiIsIkNvbG9yIjp7IiRpZCI6IjY4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jg0IiwiVG9wIjowLjAsIkxlZnQiOjAuMCwiUmlnaHQiOjAuMCwiQm90dG9tIjowLjB9LCJQYWRkaW5nIjp7IiRpZCI6IjY4NSIsIlRvcCI6MC4wLCJMZWZ0IjowLjAsIlJpZ2h0IjowLjAsIkJvdHRvbSI6MC4wfSwiQmFja2dyb3VuZCI6eyIkaWQiOiI2ODYiLCJDb2xvciI6eyIkaWQiOiI2ODciLCJBIjowLCJSIjoyNTUsIkciOjI1NSwiQiI6MjU1fX0sIklzVmlzaWJsZSI6dHJ1ZSwiV2lkdGgiOjAuMCwiSGVpZ2h0IjowLjAsIkJvcmRlclN0eWxlIjp7IiRpZCI6IjY4OCIsIkxpbmVDb2xvciI6bnVsbCwiTGluZVdlaWdodCI6MC4wLCJMaW5lVHlwZSI6MCwiUGFyZW50U3R5bGUiOm51bGx9LCJQYXJlbnRTdHlsZSI6bnVsbH0sIkRhdGVGb3JtYXQiOnsiJGlkIjoiNjg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5MCIsIkZvcm1hdCI6MCwiSXNWaXNpYmxlIjpmYWxzZSwiTGFzdEtub3duVmlzaWJpbGl0eVN0YXRlIjpmYWxzZX0sIklzVmlzaWJsZSI6dHJ1ZSwiUGFyZW50U3R5bGUiOm51bGx9LCJJbmRleCI6MTcsIlNtYXJ0RHVyYXRpb25BY3RpdmF0ZWQiOmZhbHNlLCJEYXRlRm9ybWF0Ijp7IiRyZWYiOiI2ODkifSwiV2Vla051bWJlcmluZyI6eyIkaWQiOiI2OTEiLCJGb3JtYXQiOjAsIklzVmlzaWJsZSI6ZmFsc2UsIkxhc3RLbm93blZpc2liaWxpdHlTdGF0ZSI6ZmFsc2V9LCJJZCI6IjAwY2E1ZjA1LTNhNTAtNGE2NC04MjVlLWE2NmJmNzFkZGM5MyIsIkltcG9ydElkIjoiMjEiLCJUaXRsZSI6IkNvbnN0cnVjdGlvbiIsIk5vdGUiOm51bGwsIkh5cGVybGluayI6eyIkaWQiOiI2OTIiLCJBZGRyZXNzIjpudWxsLCJTdWJBZGRyZXNzIjpudWxsfSwiSXNDaGFuZ2VkIjpmYWxzZSwiSXNOZXciOmZhbHNlfX0seyIkaWQiOiI2OTMiLCJfYXR0YWNoZWRNaWxlc3RvbmVzIjpbXSwiVGFza0RlZmluaXRpb24iOnsiJGlkIjoiNjk0IiwiR3JvdXBOYW1lIjpudWxsLCJTdGFydERhdGUiOiIyMDE3LTExLTMwVDAwOjAwOjAwIiwiRW5kRGF0ZSI6IjIwMjYtMDctMTBUMjM6NTk6MDAiLCJQZXJjZW50YWdlQ29tcGxldGUiOjM1LjAsIlN0eWxlIjp7IiRpZCI6IjY5NSIsIlNoYXBlIjo4LCJTaGFwZVRoaWNrbmVzcyI6MCwiRHVyYXRpb25Gb3JtYXQiOjAsIkluY2x1ZGVOb25Xb3JraW5nRGF5c0luRHVyYXRpb24iOmZhbHNlLCJQZXJjZW50YWdlQ29tcGxldGVTdHlsZSI6eyIkaWQiOiI2OTYiLCJGb250U2V0dGluZ3MiOnsiJGlkIjoiNjk3IiwiRm9udFNpemUiOjEwLCJGb250TmFtZSI6IkNhbGlicmkiLCJJc0JvbGQiOmZhbHNlLCJJc0l0YWxpYyI6ZmFsc2UsIklzVW5kZXJsaW5lZCI6ZmFsc2UsIlBhcmVudFN0eWxlIjpudWxsfSwiQXV0b1NpemUiOjAsIkZvcmVncm91bmQiOnsiJHJlZiI6Ijk2In0sIk1heFdpZHRoIjoyMDAuMCwiTWF4SGVpZ2h0IjoiSW5maW5pdHkiLCJTbWFydEZvcmVncm91bmRJc0FjdGl2ZSI6ZmFsc2UsIkhvcml6b250YWxBbGlnbm1lbnQiOjEsIlZlcnRpY2FsQWxpZ25tZW50IjowLCJTbWFydEZvcmVncm91bmQiOm51bGwsIkJhY2tncm91bmRGaWxsVHlwZSI6MCwiTWFyZ2luIjp7IiRpZCI6IjY5OCIsIlRvcCI6MC4wLCJMZWZ0IjowLjAsIlJpZ2h0IjowLjAsIkJvdHRvbSI6MC4wfSwiUGFkZGluZyI6eyIkaWQiOiI2OTkiLCJUb3AiOjAuMCwiTGVmdCI6MC4wLCJSaWdodCI6MC4wLCJCb3R0b20iOjAuMH0sIkJhY2tncm91bmQiOnsiJGlkIjoiNzAwIiwiQ29sb3IiOnsiJGlkIjoiNzAxIiwiQSI6ODksIlIiOjAsIkciOjAsIkIiOjB9fSwiSXNWaXNpYmxlIjp0cnVlLCJXaWR0aCI6MC4wLCJIZWlnaHQiOjAuMCwiQm9yZGVyU3R5bGUiOnsiJGlkIjoiNzAyIiwiTGluZUNvbG9yIjpudWxsLCJMaW5lV2VpZ2h0IjowLjAsIkxpbmVUeXBlIjowLCJQYXJlbnRTdHlsZSI6bnVsbH0sIlBhcmVudFN0eWxlIjpudWxsfSwiRHVyYXRpb25TdHlsZSI6eyIkaWQiOiI3MDMiLCJGb250U2V0dGluZ3MiOnsiJGlkIjoiNzA0IiwiRm9udFNpemUiOjEwLCJGb250TmFtZSI6IkNhbGlicmkiLCJJc0JvbGQiOmZhbHNlLCJJc0l0YWxpYyI6ZmFsc2UsIklzVW5kZXJsaW5lZCI6ZmFsc2UsIlBhcmVudFN0eWxlIjpudWxsfSwiQXV0b1NpemUiOjAsIkZvcmVncm91bmQiOnsiJGlkIjoiNzA1IiwiQ29sb3IiOnsiJGlkIjoiNzA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zA3IiwiVG9wIjowLjAsIkxlZnQiOjAuMCwiUmlnaHQiOjAuMCwiQm90dG9tIjowLjB9LCJQYWRkaW5nIjp7IiRpZCI6IjcwOCIsIlRvcCI6MC4wLCJMZWZ0IjowLjAsIlJpZ2h0IjowLjAsIkJvdHRvbSI6MC4wfSwiQmFja2dyb3VuZCI6eyIkaWQiOiI3MDkiLCJDb2xvciI6eyIkcmVmIjoiNzAxIn19LCJJc1Zpc2libGUiOnRydWUsIldpZHRoIjowLjAsIkhlaWdodCI6MC4wLCJCb3JkZXJTdHlsZSI6eyIkaWQiOiI3MTAiLCJMaW5lQ29sb3IiOm51bGwsIkxpbmVXZWlnaHQiOjAuMCwiTGluZVR5cGUiOjAsIlBhcmVudFN0eWxlIjpudWxsfSwiUGFyZW50U3R5bGUiOm51bGx9LCJIb3Jpem9udGFsQ29ubmVjdG9yU3R5bGUiOnsiJGlkIjoiNzExIiwiTGluZUNvbG9yIjp7IiRpZCI6IjcxMiIsIiR0eXBlIjoiTkxSRS5Db21tb24uRG9tLlNvbGlkQ29sb3JCcnVzaCwgTkxSRS5Db21tb24iLCJDb2xvciI6eyIkaWQiOiI3MTMiLCJBIjoyNTUsIlIiOjIwNCwiRyI6MjA0LCJCIjoyMDR9fSwiTGluZVdlaWdodCI6MS4wLCJMaW5lVHlwZSI6MCwiUGFyZW50U3R5bGUiOm51bGx9LCJWZXJ0aWNhbENvbm5lY3RvclN0eWxlIjp7IiRpZCI6IjcxNCIsIkxpbmVDb2xvciI6eyIkaWQiOiI3MTUiLCIkdHlwZSI6Ik5MUkUuQ29tbW9uLkRvbS5Tb2xpZENvbG9yQnJ1c2gsIE5MUkUuQ29tbW9uIiwiQ29sb3IiOnsiJGlkIjoiNzE2IiwiQSI6MjU1LCJSIjoyMDQsIkciOjIwNCwiQiI6MjA0fX0sIkxpbmVXZWlnaHQiOjEuMCwiTGluZVR5cGUiOjAsIlBhcmVudFN0eWxlIjpudWxsfSwiTWFyZ2luIjpudWxsLCJTdGFydERhdGVQb3NpdGlvbiI6NiwiRW5kRGF0ZVBvc2l0aW9uIjo2LCJEYXRlSXNWaXNpYmxlIjpmYWxzZSwiVGl0bGVQb3NpdGlvbiI6MCwiRHVyYXRpb25Qb3NpdGlvbiI6NiwiUGVyY2VudGFnZUNvbXBsZXRlZFBvc2l0aW9uIjoyLCJTcGFjaW5nIjo1LCJJc0JlbG93VGltZWJhbmQiOnRydWUsIlBlcmNlbnRhZ2VDb21wbGV0ZVNoYXBlT3BhY2l0eSI6MzUsIlNoYXBlU3R5bGUiOnsiJGlkIjoiNzE3IiwiTWFyZ2luIjp7IiRpZCI6IjcxOCIsIlRvcCI6MC4wLCJMZWZ0Ijo0LjAsIlJpZ2h0Ijo0LjAsIkJvdHRvbSI6MC4wfSwiUGFkZGluZyI6eyIkaWQiOiI3MTkiLCJUb3AiOjAuMCwiTGVmdCI6MC4wLCJSaWdodCI6MC4wLCJCb3R0b20iOjAuMH0sIkJhY2tncm91bmQiOnsiJGlkIjoiNzIwIiwiQ29sb3IiOnsiJGlkIjoiNzIxIiwiQSI6MjU1LCJSIjo5MSwiRyI6MTU1LCJCIjoyMTN9fSwiSXNWaXNpYmxlIjp0cnVlLCJXaWR0aCI6MC4wLCJIZWlnaHQiOjEwLjAsIkJvcmRlclN0eWxlIjp7IiRpZCI6IjcyMiIsIkxpbmVDb2xvciI6eyIkaWQiOiI3MjMiLCIkdHlwZSI6Ik5MUkUuQ29tbW9uLkRvbS5Tb2xpZENvbG9yQnJ1c2gsIE5MUkUuQ29tbW9uIiwiQ29sb3IiOnsiJGlkIjoiNzI0IiwiQSI6MjU1LCJSIjoyNTUsIkciOjAsIkIiOjB9fSwiTGluZVdlaWdodCI6MC4wLCJMaW5lVHlwZSI6MCwiUGFyZW50U3R5bGUiOm51bGx9LCJQYXJlbnRTdHlsZSI6bnVsbH0sIlRpdGxlU3R5bGUiOnsiJGlkIjoiNzI1IiwiRm9udFNldHRpbmdzIjp7IiRpZCI6IjcyNiIsIkZvbnRTaXplIjoxMSwiRm9udE5hbWUiOiJDYWxpYnJpIiwiSXNCb2xkIjp0cnVlLCJJc0l0YWxpYyI6ZmFsc2UsIklzVW5kZXJsaW5lZCI6ZmFsc2UsIlBhcmVudFN0eWxlIjpudWxsfSwiQXV0b1NpemUiOjAsIkZvcmVncm91bmQiOnsiJGlkIjoiNzI3IiwiQ29sb3IiOnsiJGlkIjoiNzI4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cyOSIsIlRvcCI6MC4wLCJMZWZ0IjowLjAsIlJpZ2h0IjowLjAsIkJvdHRvbSI6MC4wfSwiUGFkZGluZyI6eyIkaWQiOiI3MzAiLCJUb3AiOjAuMCwiTGVmdCI6MC4wLCJSaWdodCI6MC4wLCJCb3R0b20iOjAuMH0sIkJhY2tncm91bmQiOnsiJGlkIjoiNzMxIiwiQ29sb3IiOnsiJGlkIjoiNzMyIiwiQSI6MCwiUiI6MjU1LCJHIjoyNTUsIkIiOjI1NX19LCJJc1Zpc2libGUiOnRydWUsIldpZHRoIjowLjAsIkhlaWdodCI6MC4wLCJCb3JkZXJTdHlsZSI6eyIkaWQiOiI3MzMiLCJMaW5lQ29sb3IiOm51bGwsIkxpbmVXZWlnaHQiOjAuMCwiTGluZVR5cGUiOjAsIlBhcmVudFN0eWxlIjpudWxsfSwiUGFyZW50U3R5bGUiOm51bGx9LCJEYXRlU3R5bGUiOnsiJGlkIjoiNzM0IiwiRm9udFNldHRpbmdzIjp7IiRpZCI6IjczNSIsIkZvbnRTaXplIjoxMCwiRm9udE5hbWUiOiJDYWxpYnJpIiwiSXNCb2xkIjpmYWxzZSwiSXNJdGFsaWMiOmZhbHNlLCJJc1VuZGVybGluZWQiOmZhbHNlLCJQYXJlbnRTdHlsZSI6bnVsbH0sIkF1dG9TaXplIjowLCJGb3JlZ3JvdW5kIjp7IiRpZCI6IjczNiIsIkNvbG9yIjp7IiRpZCI6Ijcz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zM4IiwiVG9wIjowLjAsIkxlZnQiOjAuMCwiUmlnaHQiOjAuMCwiQm90dG9tIjowLjB9LCJQYWRkaW5nIjp7IiRpZCI6IjczOSIsIlRvcCI6MC4wLCJMZWZ0IjowLjAsIlJpZ2h0IjowLjAsIkJvdHRvbSI6MC4wfSwiQmFja2dyb3VuZCI6eyIkaWQiOiI3NDAiLCJDb2xvciI6eyIkaWQiOiI3NDEiLCJBIjowLCJSIjoyNTUsIkciOjI1NSwiQiI6MjU1fX0sIklzVmlzaWJsZSI6dHJ1ZSwiV2lkdGgiOjAuMCwiSGVpZ2h0IjowLjAsIkJvcmRlclN0eWxlIjp7IiRpZCI6Ijc0MiIsIkxpbmVDb2xvciI6bnVsbCwiTGluZVdlaWdodCI6MC4wLCJMaW5lVHlwZSI6MCwiUGFyZW50U3R5bGUiOm51bGx9LCJQYXJlbnRTdHlsZSI6bnVsbH0sIkRhdGVGb3JtYXQiOnsiJGlkIjoiNzQ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0NCIsIkZvcm1hdCI6MCwiSXNWaXNpYmxlIjpmYWxzZSwiTGFzdEtub3duVmlzaWJpbGl0eVN0YXRlIjpmYWxzZX0sIklzVmlzaWJsZSI6dHJ1ZSwiUGFyZW50U3R5bGUiOm51bGx9LCJJbmRleCI6MTYsIlNtYXJ0RHVyYXRpb25BY3RpdmF0ZWQiOmZhbHNlLCJEYXRlRm9ybWF0Ijp7IiRyZWYiOiI3NDMifSwiV2Vla051bWJlcmluZyI6eyIkaWQiOiI3NDUiLCJGb3JtYXQiOjAsIklzVmlzaWJsZSI6ZmFsc2UsIkxhc3RLbm93blZpc2liaWxpdHlTdGF0ZSI6ZmFsc2V9LCJJZCI6IjQ1YzMyMTg5LTBiOGMtNDEzOC04ZDFhLTU1ZTQ4YzEyZDc0OSIsIkltcG9ydElkIjoiMjAiLCJUaXRsZSI6IlBsYW5uaW5nIiwiTm90ZSI6bnVsbCwiSHlwZXJsaW5rIjp7IiRpZCI6Ijc0NiIsIkFkZHJlc3MiOm51bGwsIlN1YkFkZHJlc3MiOm51bGx9LCJJc0NoYW5nZWQiOmZhbHNlLCJJc05ldyI6ZmFsc2V9fV0sIl9taWxlc3RvbmVzIjpbeyIkaWQiOiI3NDciLCJJZCI6Ijk5OTM5Y2NlLTVjMDYtNDFiNy1hNzhmLTk3ZGI3NDQ4ODU3ZiIsIkluZGV4IjoxNSwiR3JvdXBJZCI6bnVsbCwiVGl0bGUiOiJMYXVuY2giLCJEYXRlVGltZSI6IjIwMzAtMDctMTJUMjM6NTk6MDAiLCJQZXJjZW50YWdlQ29tcGxldGUiOm51bGwsIk5vdGUiOm51bGwsIlN0eWxlIjp7IiRpZCI6Ijc0OCIsIlRpdGxlUG9zaXRpb24iOiJBYm92ZSIsIkRhdGVQb3NpdGlvbiI6IkxlZnQiLCJTaGFwZVR5cGUiOjE3LCJTaGFwZVNpemUiOjAsIlNoYXBlU3R5bGUiOnsiJGlkIjoiNzQ5IiwiTWFyZ2luIjp7IiRyZWYiOiI4In0sIlBhZGRpbmciOnsiJHJlZiI6IjkifSwiQmFja2dyb3VuZCI6eyIkaWQiOiI3NTAiLCJDb2xvciI6eyIkaWQiOiI3NTEiLCJBIjoyNTUsIlIiOjE3OCwiRyI6MTQsIkIiOjE4fX0sIklzVmlzaWJsZSI6dHJ1ZSwiV2lkdGgiOjE0LjAsIkhlaWdodCI6MTQuMCwiQm9yZGVyU3R5bGUiOnsiJGlkIjoiNzUyIiwiTGluZUNvbG9yIjpudWxsLCJMaW5lV2VpZ2h0IjowLjAsIkxpbmVUeXBlIjowLCJQYXJlbnRTdHlsZSI6bnVsbH0sIlBhcmVudFN0eWxlIjpudWxsfSwiVGl0bGVTdHlsZSI6eyIkaWQiOiI3NTMiLCJGb250U2V0dGluZ3MiOnsiJGlkIjoiNzU0IiwiRm9udFNpemUiOjExLCJGb250TmFtZSI6IkNhbGlicmkiLCJJc0JvbGQiOnRydWUsIklzSXRhbGljIjpmYWxzZSwiSXNVbmRlcmxpbmVkIjpmYWxzZSwiUGFyZW50U3R5bGUiOm51bGx9LCJBdXRvU2l6ZSI6MCwiRm9yZWdyb3VuZCI6eyIkaWQiOiI3NTUiLCJDb2xvciI6eyIkaWQiOiI3NTY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3In0sIlBhZGRpbmciOnsiJHJlZiI6IjE4In0sIkJhY2tncm91bmQiOnsiJGlkIjoiNzU3IiwiQ29sb3IiOnsiJGlkIjoiNzU4IiwiQSI6MCwiUiI6MjU1LCJHIjoyNTUsIkIiOjI1NX19LCJJc1Zpc2libGUiOnRydWUsIldpZHRoIjowLjAsIkhlaWdodCI6MC4wLCJCb3JkZXJTdHlsZSI6bnVsbCwiUGFyZW50U3R5bGUiOm51bGx9LCJEYXRlU3R5bGUiOnsiJGlkIjoiNzU5IiwiRm9udFNldHRpbmdzIjp7IiRpZCI6Ijc2MCIsIkZvbnRTaXplIjoxMCwiRm9udE5hbWUiOiJDYWxpYnJpIiwiSXNCb2xkIjpmYWxzZSwiSXNJdGFsaWMiOmZhbHNlLCJJc1VuZGVybGluZWQiOmZhbHNlLCJQYXJlbnRTdHlsZSI6bnVsbH0sIkF1dG9TaXplIjowLCJGb3JlZ3JvdW5kIjp7IiRpZCI6Ijc2MSIsIkNvbG9yIjp7IiRpZCI6Ijc2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I1In0sIlBhZGRpbmciOnsiJHJlZiI6IjI2In0sIkJhY2tncm91bmQiOnsiJGlkIjoiNzYzIiwiQ29sb3IiOnsiJGlkIjoiNzY0IiwiQSI6MCwiUiI6MjU1LCJHIjoyNTUsIkIiOjI1NX19LCJJc1Zpc2libGUiOmZhbHNlLCJXaWR0aCI6MC4wLCJIZWlnaHQiOjAuMCwiQm9yZGVyU3R5bGUiOm51bGwsIlBhcmVudFN0eWxlIjpudWxsfSwiRGF0ZUZvcm1hdCI6eyIkaWQiOiI3Nj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Y2IiwiRm9ybWF0IjowLCJJc1Zpc2libGUiOmZhbHNlLCJMYXN0S25vd25WaXNpYmlsaXR5U3RhdGUiOmZhbHNlfSwiSXNWaXNpYmxlIjp0cnVlLCJQYXJlbnRTdHlsZSI6bnVsbH0sIkh5cGVybGluayI6bnVsbCwiSW1wb3J0SWQiOiIifV0sIklkIjoiY2MxMTgxOGQtNjMyNi00MDc0LWE3MzgtYmNhYTQ3ODFhOGQyIiwiSXNTaW5nbGVJdGVtUm93IjpmYWxzZX1dLCJJbmRleCI6MTQsIklkIjoiNWVkNDQ0MTktNmRkNy00Yzc3LTg2OGQtZTM3ZjJjZDk5NDc3IiwiSGVhZGVyVGV4dCI6bnVsbCwiSXNEZWZhdWx0Ijp0cnVlLCJTdHlsZSI6eyIkaWQiOiI3NjciLCJIZWFkZXJTdHlsZSI6eyIkaWQiOiI3NjgiLCJUZXh0U3R5bGUiOnsiJGlkIjoiNzY5IiwiRm9udFNldHRpbmdzIjp7IiRpZCI6Ijc3MCIsIkZvbnRTaXplIjoxMiwiRm9udE5hbWUiOiJDYWxpYnJpIiwiSXNCb2xkIjpmYWxzZSwiSXNJdGFsaWMiOmZhbHNlLCJJc1VuZGVybGluZWQiOmZhbHNlLCJQYXJlbnRTdHlsZSI6bnVsbH0sIkF1dG9TaXplIjowLCJGb3JlZ3JvdW5kIjp7IiRpZCI6Ijc3MSIsIkNvbG9yIjp7IiRpZCI6Ijc3MiIsIkEiOjI1NSwiUiI6MCwiRyI6MCwiQiI6MH19LCJNYXhXaWR0aCI6MC4wLCJNYXhIZWlnaHQiOjAuMCwiU21hcnRGb3JlZ3JvdW5kSXNBY3RpdmUiOmZhbHNlLCJIb3Jpem9udGFsQWxpZ25tZW50IjowLCJWZXJ0aWNhbEFsaWdubWVudCI6MCwiU21hcnRGb3JlZ3JvdW5kIjpudWxsLCJCYWNrZ3JvdW5kRmlsbFR5cGUiOjAsIk1hcmdpbiI6eyIkaWQiOiI3NzMiLCJUb3AiOjAuMCwiTGVmdCI6MC4wLCJSaWdodCI6MC4wLCJCb3R0b20iOjAuMH0sIlBhZGRpbmciOnsiJGlkIjoiNzc0IiwiVG9wIjowLjAsIkxlZnQiOjAuMCwiUmlnaHQiOjAuMCwiQm90dG9tIjowLjB9LCJCYWNrZ3JvdW5kIjpudWxsLCJJc1Zpc2libGUiOmZhbHNlLCJXaWR0aCI6MC4wLCJIZWlnaHQiOjAuMCwiQm9yZGVyU3R5bGUiOm51bGwsIlBhcmVudFN0eWxlIjpudWxsfSwiUmVjdGFuZ2xlU3R5bGUiOnsiJGlkIjoiNzc1IiwiTWFyZ2luIjp7IiRpZCI6Ijc3NiIsIlRvcCI6MC4wLCJMZWZ0IjowLjAsIlJpZ2h0IjowLjAsIkJvdHRvbSI6MC4wfSwiUGFkZGluZyI6eyIkaWQiOiI3NzciLCJUb3AiOjAuMCwiTGVmdCI6MC4wLCJSaWdodCI6MC4wLCJCb3R0b20iOjAuMH0sIkJhY2tncm91bmQiOnsiJGlkIjoiNzc4IiwiQ29sb3IiOnsiJGlkIjoiNzc5IiwiQSI6NjMsIlIiOjE2NSwiRyI6MTY1LCJCIjoxNjV9fSwiSXNWaXNpYmxlIjpmYWxzZSwiV2lkdGgiOjAuMCwiSGVpZ2h0IjowLjAsIkJvcmRlclN0eWxlIjp7IiRpZCI6Ijc4MCIsIkxpbmVDb2xvciI6eyIkaWQiOiI3ODEiLCIkdHlwZSI6Ik5MUkUuQ29tbW9uLkRvbS5Tb2xpZENvbG9yQnJ1c2gsIE5MUkUuQ29tbW9uIiwiQ29sb3IiOnsiJGlkIjoiNzgyIiwiQSI6MjU1LCJSIjoyNTUsIkciOjAsIkIiOjB9fSwiTGluZVdlaWdodCI6MC4wLCJMaW5lVHlwZSI6MCwiUGFyZW50U3R5bGUiOm51bGx9LCJQYXJlbnRTdHlsZSI6bnVsbH0sIk1hcmdpbiI6eyIkaWQiOiI3ODMiLCJUb3AiOjAuMCwiTGVmdCI6MC4wLCJSaWdodCI6MC4wLCJCb3R0b20iOjAuMH0sIlBhZGRpbmciOnsiJGlkIjoiNzg0IiwiVG9wIjowLjAsIkxlZnQiOjAuMCwiUmlnaHQiOjAuMCwiQm90dG9tIjowLjB9LCJCYWNrZ3JvdW5kIjpudWxsLCJJc1Zpc2libGUiOnRydWUsIldpZHRoIjowLjAsIkhlaWdodCI6MC4wLCJCb3JkZXJTdHlsZSI6bnVsbCwiUGFyZW50U3R5bGUiOm51bGx9LCJCYWNrZ3JvdW5kU3R5bGUiOnsiJGlkIjoiNzg1IiwiTWFyZ2luIjp7IiRpZCI6Ijc4NiIsIlRvcCI6MC4wLCJMZWZ0IjowLjAsIlJpZ2h0IjowLjAsIkJvdHRvbSI6MC4wfSwiUGFkZGluZyI6eyIkaWQiOiI3ODciLCJUb3AiOjAuMCwiTGVmdCI6MC4wLCJSaWdodCI6MC4wLCJCb3R0b20iOjAuMH0sIkJhY2tncm91bmQiOnsiJGlkIjoiNzg4IiwiQ29sb3IiOnsiJGlkIjoiNzg5IiwiQSI6NTEsIlIiOjE2NSwiRyI6MTY1LCJCIjoxNjV9fSwiSXNWaXNpYmxlIjp0cnVlLCJXaWR0aCI6MC4wLCJIZWlnaHQiOjAuMCwiQm9yZGVyU3R5bGUiOnsiJGlkIjoiNzkwIiwiTGluZUNvbG9yIjp7IiRpZCI6Ijc5MSIsIiR0eXBlIjoiTkxSRS5Db21tb24uRG9tLlNvbGlkQ29sb3JCcnVzaCwgTkxSRS5Db21tb24iLCJDb2xvciI6eyIkaWQiOiI3OTIiLCJBIjoyNTUsIlIiOjI1NSwiRyI6MCwiQiI6MH19LCJMaW5lV2VpZ2h0IjowLjAsIkxpbmVUeXBlIjowLCJQYXJlbnRTdHlsZSI6bnVsbH0sIlBhcmVudFN0eWxlIjpudWxsfSwiTWFyZ2luIjp7IiRpZCI6Ijc5MyIsIlRvcCI6MC4wLCJMZWZ0IjowLjAsIlJpZ2h0IjowLjAsIkJvdHRvbSI6MC4wfSwiUGFkZGluZyI6eyIkaWQiOiI3OTQiLCJUb3AiOjAuMCwiTGVmdCI6MC4wLCJSaWdodCI6MC4wLCJCb3R0b20iOjAuMH0sIklzVmlzaWJsZSI6ZmFsc2UsIldpZHRoIjowLjAsIkhlaWdodCI6MC4wLCJCb3JkZXJTdHlsZSI6bnVsbCwiUGFyZW50U3R5bGUiOm51bGx9fV0sIklkIjoiNjZkMTBiNmEtN2QxZi00ODNlLWJhOGItMzkwODIzNGE4YjMzIiwiSW5kZXgiOjE0LCJIZWFkZXJUZXh0IjoiU291dGggQ29ycmlkb3IiLCJTdHlsZSI6eyIkaWQiOiI3OTUiLCJIZWFkZXJTdHlsZSI6eyIkaWQiOiI3OTYiLCJUZXh0SXNWZXJ0aWNhbCI6ZmFsc2UsIlRleHRTdHlsZSI6eyIkaWQiOiI3OTciLCJGb250U2V0dGluZ3MiOnsiJGlkIjoiNzk4IiwiRm9udFNpemUiOjEyLCJGb250TmFtZSI6IkNhbGlicmkiLCJJc0JvbGQiOnRydWUsIklzSXRhbGljIjpmYWxzZSwiSXNVbmRlcmxpbmVkIjpmYWxzZSwiUGFyZW50U3R5bGUiOm51bGx9LCJBdXRvU2l6ZSI6MCwiRm9yZWdyb3VuZCI6eyIkcmVmIjoiNjMifSwiTWF4V2lkdGgiOjAuMCwiTWF4SGVpZ2h0IjowLjAsIlNtYXJ0Rm9yZWdyb3VuZElzQWN0aXZlIjpmYWxzZSwiSG9yaXpvbnRhbEFsaWdubWVudCI6MCwiVmVydGljYWxBbGlnbm1lbnQiOjAsIlNtYXJ0Rm9yZWdyb3VuZCI6bnVsbCwiQmFja2dyb3VuZEZpbGxUeXBlIjowLCJNYXJnaW4iOnsiJGlkIjoiNzk5IiwiVG9wIjowLjAsIkxlZnQiOjAuMCwiUmlnaHQiOjAuMCwiQm90dG9tIjowLjB9LCJQYWRkaW5nIjp7IiRpZCI6IjgwMCIsIlRvcCI6MC4wLCJMZWZ0IjowLjAsIlJpZ2h0IjowLjAsIkJvdHRvbSI6MC4wfSwiQmFja2dyb3VuZCI6bnVsbCwiSXNWaXNpYmxlIjpmYWxzZSwiV2lkdGgiOjAuMCwiSGVpZ2h0IjowLjAsIkJvcmRlclN0eWxlIjpudWxsLCJQYXJlbnRTdHlsZSI6bnVsbH0sIlJlY3RhbmdsZVN0eWxlIjp7IiRpZCI6IjgwMSIsIk1hcmdpbiI6eyIkaWQiOiI4MDIiLCJUb3AiOjAuMCwiTGVmdCI6MC4wLCJSaWdodCI6MC4wLCJCb3R0b20iOjAuMH0sIlBhZGRpbmciOnsiJGlkIjoiODAzIiwiVG9wIjowLjAsIkxlZnQiOjAuMCwiUmlnaHQiOjAuMCwiQm90dG9tIjowLjB9LCJCYWNrZ3JvdW5kIjp7IiRyZWYiOiI3MCJ9LCJJc1Zpc2libGUiOmZhbHNlLCJXaWR0aCI6MC4wLCJIZWlnaHQiOjAuMCwiQm9yZGVyU3R5bGUiOnsiJGlkIjoiODA0IiwiTGluZUNvbG9yIjp7IiRpZCI6IjgwNSIsIiR0eXBlIjoiTkxSRS5Db21tb24uRG9tLlNvbGlkQ29sb3JCcnVzaCwgTkxSRS5Db21tb24iLCJDb2xvciI6eyIkaWQiOiI4MDYiLCJBIjoyNTUsIlIiOjUxLCJHIjozMCwiQiI6Mjh9fSwiTGluZVdlaWdodCI6MC4wLCJMaW5lVHlwZSI6MCwiUGFyZW50U3R5bGUiOm51bGx9LCJQYXJlbnRTdHlsZSI6bnVsbH0sIk1hcmdpbiI6eyIkaWQiOiI4MDciLCJUb3AiOjAuMCwiTGVmdCI6MC4wLCJSaWdodCI6MC4wLCJCb3R0b20iOjAuMH0sIlBhZGRpbmciOnsiJGlkIjoiODA4IiwiVG9wIjowLjAsIkxlZnQiOjAuMCwiUmlnaHQiOjAuMCwiQm90dG9tIjowLjB9LCJCYWNrZ3JvdW5kIjpudWxsLCJJc1Zpc2libGUiOnRydWUsIldpZHRoIjowLjAsIkhlaWdodCI6MC4wLCJCb3JkZXJTdHlsZSI6bnVsbCwiUGFyZW50U3R5bGUiOm51bGx9LCJCYWNrZ3JvdW5kU3R5bGUiOnsiJGlkIjoiODA5IiwiTWFyZ2luIjp7IiRpZCI6IjgxMCIsIlRvcCI6MC4wLCJMZWZ0IjowLjAsIlJpZ2h0IjowLjAsIkJvdHRvbSI6MC4wfSwiUGFkZGluZyI6eyIkaWQiOiI4MTEiLCJUb3AiOjAuMCwiTGVmdCI6MC4wLCJSaWdodCI6MC4wLCJCb3R0b20iOjAuMH0sIkJhY2tncm91bmQiOnsiJHJlZiI6IjgwIn0sIklzVmlzaWJsZSI6dHJ1ZSwiV2lkdGgiOjAuMCwiSGVpZ2h0IjowLjAsIkJvcmRlclN0eWxlIjp7IiRpZCI6IjgxMiIsIkxpbmVDb2xvciI6eyIkaWQiOiI4MTMiLCIkdHlwZSI6Ik5MUkUuQ29tbW9uLkRvbS5Tb2xpZENvbG9yQnJ1c2gsIE5MUkUuQ29tbW9uIiwiQ29sb3IiOnsiJGlkIjoiODE0IiwiQSI6MjU1LCJSIjoyMDgsIkciOjIwNiwiQiI6MjA2fX0sIkxpbmVXZWlnaHQiOjAuMCwiTGluZVR5cGUiOjAsIlBhcmVudFN0eWxlIjpudWxsfSwiUGFyZW50U3R5bGUiOm51bGx9LCJJc0Fib3ZlVGltZWJhbmQiOmZhbHNlLCJNYXJnaW4iOnsiJGlkIjoiODE1IiwiVG9wIjowLjAsIkxlZnQiOjAuMCwiUmlnaHQiOjAuMCwiQm90dG9tIjowLjB9LCJQYWRkaW5nIjp7IiRpZCI6IjgxNiIsIlRvcCI6MC4wLCJMZWZ0IjowLjAsIlJpZ2h0IjowLjAsIkJvdHRvbSI6MC4wfSwiSXNWaXNpYmxlIjp0cnVlLCJXaWR0aCI6MC4wLCJIZWlnaHQiOjAuMCwiQm9yZGVyU3R5bGUiOnsiJGlkIjoiODE3IiwiTGluZUNvbG9yIjpudWxsLCJMaW5lV2VpZ2h0IjowLjAsIkxpbmVUeXBlIjowLCJQYXJlbnRTdHlsZSI6bnVsbH0sIlBhcmVudFN0eWxlIjpudWxsfX0seyIkaWQiOiI4MTgiLCJfYWN0aXZpdGllcyI6W3siJGlkIjoiODE5IiwiX3Jvd3MiOlt7IiRpZCI6IjgyMCIsIl90YXNrcyI6W3siJGlkIjoiODIxIiwiX2F0dGFjaGVkTWlsZXN0b25lcyI6W10sIlRhc2tEZWZpbml0aW9uIjp7IiRpZCI6IjgyMiIsIkdyb3VwTmFtZSI6bnVsbCwiU3RhcnREYXRlIjoiMjAxNi0xMS0wM1QwMDowMDowMCIsIkVuZERhdGUiOiIyMDE3LTExLTAxVDIzOjU5OjAwIiwiUGVyY2VudGFnZUNvbXBsZXRlIjoxMDAuMCwiU3R5bGUiOnsiJGlkIjoiODIzIiwiU2hhcGUiOjgsIlNoYXBlVGhpY2tuZXNzIjowLCJEdXJhdGlvbkZvcm1hdCI6MCwiSW5jbHVkZU5vbldvcmtpbmdEYXlzSW5EdXJhdGlvbiI6ZmFsc2UsIlBlcmNlbnRhZ2VDb21wbGV0ZVN0eWxlIjp7IiRpZCI6IjgyNCIsIkZvbnRTZXR0aW5ncyI6eyIkaWQiOiI4MjUiLCJGb250U2l6ZSI6MTAsIkZvbnROYW1lIjoiQ2FsaWJyaSIsIklzQm9sZCI6ZmFsc2UsIklzSXRhbGljIjpmYWxzZSwiSXNVbmRlcmxpbmVkIjpmYWxzZSwiUGFyZW50U3R5bGUiOm51bGx9LCJBdXRvU2l6ZSI6MCwiRm9yZWdyb3VuZCI6eyIkcmVmIjoiOTYifSwiTWF4V2lkdGgiOjIwMC4wLCJNYXhIZWlnaHQiOiJJbmZpbml0eSIsIlNtYXJ0Rm9yZWdyb3VuZElzQWN0aXZlIjpmYWxzZSwiSG9yaXpvbnRhbEFsaWdubWVudCI6MSwiVmVydGljYWxBbGlnbm1lbnQiOjAsIlNtYXJ0Rm9yZWdyb3VuZCI6bnVsbCwiQmFja2dyb3VuZEZpbGxUeXBlIjowLCJNYXJnaW4iOnsiJGlkIjoiODI2IiwiVG9wIjowLjAsIkxlZnQiOjAuMCwiUmlnaHQiOjAuMCwiQm90dG9tIjowLjB9LCJQYWRkaW5nIjp7IiRpZCI6IjgyNyIsIlRvcCI6MC4wLCJMZWZ0IjowLjAsIlJpZ2h0IjowLjAsIkJvdHRvbSI6MC4wfSwiQmFja2dyb3VuZCI6eyIkaWQiOiI4MjgiLCJDb2xvciI6eyIkaWQiOiI4MjkiLCJBIjo4OSwiUiI6MCwiRyI6MCwiQiI6MH19LCJJc1Zpc2libGUiOnRydWUsIldpZHRoIjowLjAsIkhlaWdodCI6MC4wLCJCb3JkZXJTdHlsZSI6eyIkaWQiOiI4MzAiLCJMaW5lQ29sb3IiOm51bGwsIkxpbmVXZWlnaHQiOjAuMCwiTGluZVR5cGUiOjAsIlBhcmVudFN0eWxlIjpudWxsfSwiUGFyZW50U3R5bGUiOm51bGx9LCJEdXJhdGlvblN0eWxlIjp7IiRpZCI6IjgzMSIsIkZvbnRTZXR0aW5ncyI6eyIkaWQiOiI4MzIiLCJGb250U2l6ZSI6MTAsIkZvbnROYW1lIjoiQ2FsaWJyaSIsIklzQm9sZCI6ZmFsc2UsIklzSXRhbGljIjpmYWxzZSwiSXNVbmRlcmxpbmVkIjpmYWxzZSwiUGFyZW50U3R5bGUiOm51bGx9LCJBdXRvU2l6ZSI6MCwiRm9yZWdyb3VuZCI6eyIkaWQiOiI4MzMiLCJDb2xvciI6eyIkaWQiOiI4Mz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MzUiLCJUb3AiOjAuMCwiTGVmdCI6MC4wLCJSaWdodCI6MC4wLCJCb3R0b20iOjAuMH0sIlBhZGRpbmciOnsiJGlkIjoiODM2IiwiVG9wIjowLjAsIkxlZnQiOjAuMCwiUmlnaHQiOjAuMCwiQm90dG9tIjowLjB9LCJCYWNrZ3JvdW5kIjp7IiRpZCI6IjgzNyIsIkNvbG9yIjp7IiRyZWYiOiI4MjkifX0sIklzVmlzaWJsZSI6dHJ1ZSwiV2lkdGgiOjAuMCwiSGVpZ2h0IjowLjAsIkJvcmRlclN0eWxlIjp7IiRpZCI6IjgzOCIsIkxpbmVDb2xvciI6bnVsbCwiTGluZVdlaWdodCI6MC4wLCJMaW5lVHlwZSI6MCwiUGFyZW50U3R5bGUiOm51bGx9LCJQYXJlbnRTdHlsZSI6bnVsbH0sIkhvcml6b250YWxDb25uZWN0b3JTdHlsZSI6eyIkaWQiOiI4MzkiLCJMaW5lQ29sb3IiOnsiJGlkIjoiODQwIiwiJHR5cGUiOiJOTFJFLkNvbW1vbi5Eb20uU29saWRDb2xvckJydXNoLCBOTFJFLkNvbW1vbiIsIkNvbG9yIjp7IiRpZCI6Ijg0MSIsIkEiOjI1NSwiUiI6MjA0LCJHIjoyMDQsIkIiOjIwNH19LCJMaW5lV2VpZ2h0IjoxLjAsIkxpbmVUeXBlIjowLCJQYXJlbnRTdHlsZSI6bnVsbH0sIlZlcnRpY2FsQ29ubmVjdG9yU3R5bGUiOnsiJGlkIjoiODQyIiwiTGluZUNvbG9yIjp7IiRpZCI6Ijg0MyIsIiR0eXBlIjoiTkxSRS5Db21tb24uRG9tLlNvbGlkQ29sb3JCcnVzaCwgTkxSRS5Db21tb24iLCJDb2xvciI6eyIkaWQiOiI4NDQiLCJBIjoyNTUsIlIiOjIwNCwiRyI6MjA0LCJCIjoyMDR9fSwiTGluZVdlaWdodCI6MS4wLCJMaW5lVHlwZSI6MCwiUGFyZW50U3R5bGUiOm51bGx9LCJNYXJnaW4iOm51bGwsIlN0YXJ0RGF0ZVBvc2l0aW9uIjo2LCJFbmREYXRlUG9zaXRpb24iOjYsIkRhdGVJc1Zpc2libGUiOmZhbHNlLCJUaXRsZVBvc2l0aW9uIjowLCJEdXJhdGlvblBvc2l0aW9uIjo2LCJQZXJjZW50YWdlQ29tcGxldGVkUG9zaXRpb24iOjIsIlNwYWNpbmciOjUsIklzQmVsb3dUaW1lYmFuZCI6dHJ1ZSwiUGVyY2VudGFnZUNvbXBsZXRlU2hhcGVPcGFjaXR5IjozNSwiU2hhcGVTdHlsZSI6eyIkaWQiOiI4NDUiLCJNYXJnaW4iOnsiJGlkIjoiODQ2IiwiVG9wIjowLjAsIkxlZnQiOjQuMCwiUmlnaHQiOjQuMCwiQm90dG9tIjowLjB9LCJQYWRkaW5nIjp7IiRpZCI6Ijg0NyIsIlRvcCI6MC4wLCJMZWZ0IjowLjAsIlJpZ2h0IjowLjAsIkJvdHRvbSI6MC4wfSwiQmFja2dyb3VuZCI6eyIkaWQiOiI4NDgiLCJDb2xvciI6eyIkaWQiOiI4NDkiLCJBIjoyNTUsIlIiOjkxLCJHIjoxNTUsIkIiOjIxM319LCJJc1Zpc2libGUiOnRydWUsIldpZHRoIjowLjAsIkhlaWdodCI6MTAuMCwiQm9yZGVyU3R5bGUiOnsiJGlkIjoiODUwIiwiTGluZUNvbG9yIjp7IiRpZCI6Ijg1MSIsIiR0eXBlIjoiTkxSRS5Db21tb24uRG9tLlNvbGlkQ29sb3JCcnVzaCwgTkxSRS5Db21tb24iLCJDb2xvciI6eyIkaWQiOiI4NTIiLCJBIjoyNTUsIlIiOjI1NSwiRyI6MCwiQiI6MH19LCJMaW5lV2VpZ2h0IjowLjAsIkxpbmVUeXBlIjowLCJQYXJlbnRTdHlsZSI6bnVsbH0sIlBhcmVudFN0eWxlIjpudWxsfSwiVGl0bGVTdHlsZSI6eyIkaWQiOiI4NTMiLCJGb250U2V0dGluZ3MiOnsiJGlkIjoiODU0IiwiRm9udFNpemUiOjExLCJGb250TmFtZSI6IkNhbGlicmkiLCJJc0JvbGQiOnRydWUsIklzSXRhbGljIjpmYWxzZSwiSXNVbmRlcmxpbmVkIjpmYWxzZSwiUGFyZW50U3R5bGUiOm51bGx9LCJBdXRvU2l6ZSI6MCwiRm9yZWdyb3VuZCI6eyIkaWQiOiI4NTUiLCJDb2xvciI6eyIkaWQiOiI4NTY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ODU3IiwiVG9wIjowLjAsIkxlZnQiOjAuMCwiUmlnaHQiOjAuMCwiQm90dG9tIjowLjB9LCJQYWRkaW5nIjp7IiRpZCI6Ijg1OCIsIlRvcCI6MC4wLCJMZWZ0IjowLjAsIlJpZ2h0IjowLjAsIkJvdHRvbSI6MC4wfSwiQmFja2dyb3VuZCI6eyIkaWQiOiI4NTkiLCJDb2xvciI6eyIkaWQiOiI4NjAiLCJBIjowLCJSIjoyNTUsIkciOjI1NSwiQiI6MjU1fX0sIklzVmlzaWJsZSI6dHJ1ZSwiV2lkdGgiOjAuMCwiSGVpZ2h0IjowLjAsIkJvcmRlclN0eWxlIjp7IiRpZCI6Ijg2MSIsIkxpbmVDb2xvciI6bnVsbCwiTGluZVdlaWdodCI6MC4wLCJMaW5lVHlwZSI6MCwiUGFyZW50U3R5bGUiOm51bGx9LCJQYXJlbnRTdHlsZSI6bnVsbH0sIkRhdGVTdHlsZSI6eyIkaWQiOiI4NjIiLCJGb250U2V0dGluZ3MiOnsiJGlkIjoiODYzIiwiRm9udFNpemUiOjEwLCJGb250TmFtZSI6IkNhbGlicmkiLCJJc0JvbGQiOmZhbHNlLCJJc0l0YWxpYyI6ZmFsc2UsIklzVW5kZXJsaW5lZCI6ZmFsc2UsIlBhcmVudFN0eWxlIjpudWxsfSwiQXV0b1NpemUiOjAsIkZvcmVncm91bmQiOnsiJGlkIjoiODY0IiwiQ29sb3IiOnsiJGlkIjoiODY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NjYiLCJUb3AiOjAuMCwiTGVmdCI6MC4wLCJSaWdodCI6MC4wLCJCb3R0b20iOjAuMH0sIlBhZGRpbmciOnsiJGlkIjoiODY3IiwiVG9wIjowLjAsIkxlZnQiOjAuMCwiUmlnaHQiOjAuMCwiQm90dG9tIjowLjB9LCJCYWNrZ3JvdW5kIjp7IiRpZCI6Ijg2OCIsIkNvbG9yIjp7IiRpZCI6Ijg2OSIsIkEiOjAsIlIiOjI1NSwiRyI6MjU1LCJCIjoyNTV9fSwiSXNWaXNpYmxlIjp0cnVlLCJXaWR0aCI6MC4wLCJIZWlnaHQiOjAuMCwiQm9yZGVyU3R5bGUiOnsiJGlkIjoiODcwIiwiTGluZUNvbG9yIjpudWxsLCJMaW5lV2VpZ2h0IjowLjAsIkxpbmVUeXBlIjowLCJQYXJlbnRTdHlsZSI6bnVsbH0sIlBhcmVudFN0eWxlIjpudWxsfSwiRGF0ZUZvcm1hdCI6eyIkaWQiOiI4Nz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cyIiwiRm9ybWF0IjowLCJJc1Zpc2libGUiOmZhbHNlLCJMYXN0S25vd25WaXNpYmlsaXR5U3RhdGUiOmZhbHNlfSwiSXNWaXNpYmxlIjp0cnVlLCJQYXJlbnRTdHlsZSI6bnVsbH0sIkluZGV4IjoyMCwiU21hcnREdXJhdGlvbkFjdGl2YXRlZCI6ZmFsc2UsIkRhdGVGb3JtYXQiOnsiJHJlZiI6Ijg3MSJ9LCJXZWVrTnVtYmVyaW5nIjp7IiRpZCI6Ijg3MyIsIkZvcm1hdCI6MCwiSXNWaXNpYmxlIjpmYWxzZSwiTGFzdEtub3duVmlzaWJpbGl0eVN0YXRlIjpmYWxzZX0sIklkIjoiM2YzNGZkZTItOWM4Zi00ZDhjLTgzZDEtM2ZmOWUwOGYzMmMxIiwiSW1wb3J0SWQiOiIzMiIsIlRpdGxlIjoiUGxhbm5pbmciLCJOb3RlIjpudWxsLCJIeXBlcmxpbmsiOnsiJGlkIjoiODc0IiwiQWRkcmVzcyI6bnVsbCwiU3ViQWRkcmVzcyI6bnVsbH0sIklzQ2hhbmdlZCI6ZmFsc2UsIklzTmV3IjpmYWxzZX19LHsiJGlkIjoiODc1IiwiX2F0dGFjaGVkTWlsZXN0b25lcyI6W10sIlRhc2tEZWZpbml0aW9uIjp7IiRpZCI6Ijg3NiIsIkdyb3VwTmFtZSI6bnVsbCwiU3RhcnREYXRlIjoiMjAxNy0xMS0wNFQwMDowMDowMCIsIkVuZERhdGUiOiIyMDI2LTEyLTA4VDIzOjU5OjAwIiwiUGVyY2VudGFnZUNvbXBsZXRlIjozMC4wLCJTdHlsZSI6eyIkaWQiOiI4NzciLCJTaGFwZSI6OCwiU2hhcGVUaGlja25lc3MiOjAsIkR1cmF0aW9uRm9ybWF0IjowLCJJbmNsdWRlTm9uV29ya2luZ0RheXNJbkR1cmF0aW9uIjpmYWxzZSwiUGVyY2VudGFnZUNvbXBsZXRlU3R5bGUiOnsiJGlkIjoiODc4IiwiRm9udFNldHRpbmdzIjp7IiRpZCI6Ijg3OSIsIkZvbnRTaXplIjoxMCwiRm9udE5hbWUiOiJDYWxpYnJpIiwiSXNCb2xkIjpmYWxzZSwiSXNJdGFsaWMiOmZhbHNlLCJJc1VuZGVybGluZWQiOmZhbHNlLCJQYXJlbnRTdHlsZSI6bnVsbH0sIkF1dG9TaXplIjowLCJGb3JlZ3JvdW5kIjp7IiRyZWYiOiI5NiJ9LCJNYXhXaWR0aCI6MjAwLjAsIk1heEhlaWdodCI6IkluZmluaXR5IiwiU21hcnRGb3JlZ3JvdW5kSXNBY3RpdmUiOmZhbHNlLCJIb3Jpem9udGFsQWxpZ25tZW50IjoxLCJWZXJ0aWNhbEFsaWdubWVudCI6MCwiU21hcnRGb3JlZ3JvdW5kIjpudWxsLCJCYWNrZ3JvdW5kRmlsbFR5cGUiOjAsIk1hcmdpbiI6eyIkaWQiOiI4ODAiLCJUb3AiOjAuMCwiTGVmdCI6MC4wLCJSaWdodCI6MC4wLCJCb3R0b20iOjAuMH0sIlBhZGRpbmciOnsiJGlkIjoiODgxIiwiVG9wIjowLjAsIkxlZnQiOjAuMCwiUmlnaHQiOjAuMCwiQm90dG9tIjowLjB9LCJCYWNrZ3JvdW5kIjp7IiRpZCI6Ijg4MiIsIkNvbG9yIjp7IiRpZCI6Ijg4MyIsIkEiOjg5LCJSIjowLCJHIjowLCJCIjowfX0sIklzVmlzaWJsZSI6dHJ1ZSwiV2lkdGgiOjAuMCwiSGVpZ2h0IjowLjAsIkJvcmRlclN0eWxlIjp7IiRpZCI6Ijg4NCIsIkxpbmVDb2xvciI6bnVsbCwiTGluZVdlaWdodCI6MC4wLCJMaW5lVHlwZSI6MCwiUGFyZW50U3R5bGUiOm51bGx9LCJQYXJlbnRTdHlsZSI6bnVsbH0sIkR1cmF0aW9uU3R5bGUiOnsiJGlkIjoiODg1IiwiRm9udFNldHRpbmdzIjp7IiRpZCI6Ijg4NiIsIkZvbnRTaXplIjoxMCwiRm9udE5hbWUiOiJDYWxpYnJpIiwiSXNCb2xkIjpmYWxzZSwiSXNJdGFsaWMiOmZhbHNlLCJJc1VuZGVybGluZWQiOmZhbHNlLCJQYXJlbnRTdHlsZSI6bnVsbH0sIkF1dG9TaXplIjowLCJGb3JlZ3JvdW5kIjp7IiRpZCI6Ijg4NyIsIkNvbG9yIjp7IiRpZCI6Ijg4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4OSIsIlRvcCI6MC4wLCJMZWZ0IjowLjAsIlJpZ2h0IjowLjAsIkJvdHRvbSI6MC4wfSwiUGFkZGluZyI6eyIkaWQiOiI4OTAiLCJUb3AiOjAuMCwiTGVmdCI6MC4wLCJSaWdodCI6MC4wLCJCb3R0b20iOjAuMH0sIkJhY2tncm91bmQiOnsiJGlkIjoiODkxIiwiQ29sb3IiOnsiJHJlZiI6Ijg4MyJ9fSwiSXNWaXNpYmxlIjp0cnVlLCJXaWR0aCI6MC4wLCJIZWlnaHQiOjAuMCwiQm9yZGVyU3R5bGUiOnsiJGlkIjoiODkyIiwiTGluZUNvbG9yIjpudWxsLCJMaW5lV2VpZ2h0IjowLjAsIkxpbmVUeXBlIjowLCJQYXJlbnRTdHlsZSI6bnVsbH0sIlBhcmVudFN0eWxlIjpudWxsfSwiSG9yaXpvbnRhbENvbm5lY3RvclN0eWxlIjp7IiRpZCI6Ijg5MyIsIkxpbmVDb2xvciI6eyIkaWQiOiI4OTQiLCIkdHlwZSI6Ik5MUkUuQ29tbW9uLkRvbS5Tb2xpZENvbG9yQnJ1c2gsIE5MUkUuQ29tbW9uIiwiQ29sb3IiOnsiJGlkIjoiODk1IiwiQSI6MjU1LCJSIjoyMDQsIkciOjIwNCwiQiI6MjA0fX0sIkxpbmVXZWlnaHQiOjEuMCwiTGluZVR5cGUiOjAsIlBhcmVudFN0eWxlIjpudWxsfSwiVmVydGljYWxDb25uZWN0b3JTdHlsZSI6eyIkaWQiOiI4OTYiLCJMaW5lQ29sb3IiOnsiJGlkIjoiODk3IiwiJHR5cGUiOiJOTFJFLkNvbW1vbi5Eb20uU29saWRDb2xvckJydXNoLCBOTFJFLkNvbW1vbiIsIkNvbG9yIjp7IiRpZCI6Ijg5OCIsIkEiOjI1NSwiUiI6MjA0LCJHIjoyMDQsIkIiOjIwNH19LCJMaW5lV2VpZ2h0IjoxLjAsIkxpbmVUeXBlIjowLCJQYXJlbnRTdHlsZSI6bnVsbH0sIk1hcmdpbiI6bnVsbCwiU3RhcnREYXRlUG9zaXRpb24iOjYsIkVuZERhdGVQb3NpdGlvbiI6NiwiRGF0ZUlzVmlzaWJsZSI6ZmFsc2UsIlRpdGxlUG9zaXRpb24iOjAsIkR1cmF0aW9uUG9zaXRpb24iOjYsIlBlcmNlbnRhZ2VDb21wbGV0ZWRQb3NpdGlvbiI6MiwiU3BhY2luZyI6NSwiSXNCZWxvd1RpbWViYW5kIjp0cnVlLCJQZXJjZW50YWdlQ29tcGxldGVTaGFwZU9wYWNpdHkiOjM1LCJTaGFwZVN0eWxlIjp7IiRpZCI6Ijg5OSIsIk1hcmdpbiI6eyIkaWQiOiI5MDAiLCJUb3AiOjAuMCwiTGVmdCI6NC4wLCJSaWdodCI6NC4wLCJCb3R0b20iOjAuMH0sIlBhZGRpbmciOnsiJGlkIjoiOTAxIiwiVG9wIjowLjAsIkxlZnQiOjAuMCwiUmlnaHQiOjAuMCwiQm90dG9tIjowLjB9LCJCYWNrZ3JvdW5kIjp7IiRpZCI6IjkwMiIsIkNvbG9yIjp7IiRpZCI6IjkwMyIsIkEiOjI1NSwiUiI6MjM3LCJHIjoxMjUsIkIiOjQ5fX0sIklzVmlzaWJsZSI6dHJ1ZSwiV2lkdGgiOjAuMCwiSGVpZ2h0IjoxMC4wLCJCb3JkZXJTdHlsZSI6eyIkaWQiOiI5MDQiLCJMaW5lQ29sb3IiOnsiJGlkIjoiOTA1IiwiJHR5cGUiOiJOTFJFLkNvbW1vbi5Eb20uU29saWRDb2xvckJydXNoLCBOTFJFLkNvbW1vbiIsIkNvbG9yIjp7IiRpZCI6IjkwNiIsIkEiOjI1NSwiUiI6MjU1LCJHIjowLCJCIjowfX0sIkxpbmVXZWlnaHQiOjAuMCwiTGluZVR5cGUiOjAsIlBhcmVudFN0eWxlIjpudWxsfSwiUGFyZW50U3R5bGUiOm51bGx9LCJUaXRsZVN0eWxlIjp7IiRpZCI6IjkwNyIsIkZvbnRTZXR0aW5ncyI6eyIkaWQiOiI5MDgiLCJGb250U2l6ZSI6MTEsIkZvbnROYW1lIjoiQ2FsaWJyaSIsIklzQm9sZCI6dHJ1ZSwiSXNJdGFsaWMiOmZhbHNlLCJJc1VuZGVybGluZWQiOmZhbHNlLCJQYXJlbnRTdHlsZSI6bnVsbH0sIkF1dG9TaXplIjowLCJGb3JlZ3JvdW5kIjp7IiRpZCI6IjkwOSIsIkNvbG9yIjp7IiRpZCI6IjkxMC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5MTEiLCJUb3AiOjAuMCwiTGVmdCI6MC4wLCJSaWdodCI6MC4wLCJCb3R0b20iOjAuMH0sIlBhZGRpbmciOnsiJGlkIjoiOTEyIiwiVG9wIjowLjAsIkxlZnQiOjAuMCwiUmlnaHQiOjAuMCwiQm90dG9tIjowLjB9LCJCYWNrZ3JvdW5kIjp7IiRpZCI6IjkxMyIsIkNvbG9yIjp7IiRpZCI6IjkxNCIsIkEiOjAsIlIiOjI1NSwiRyI6MjU1LCJCIjoyNTV9fSwiSXNWaXNpYmxlIjp0cnVlLCJXaWR0aCI6MC4wLCJIZWlnaHQiOjAuMCwiQm9yZGVyU3R5bGUiOnsiJGlkIjoiOTE1IiwiTGluZUNvbG9yIjpudWxsLCJMaW5lV2VpZ2h0IjowLjAsIkxpbmVUeXBlIjowLCJQYXJlbnRTdHlsZSI6bnVsbH0sIlBhcmVudFN0eWxlIjpudWxsfSwiRGF0ZVN0eWxlIjp7IiRpZCI6IjkxNiIsIkZvbnRTZXR0aW5ncyI6eyIkaWQiOiI5MTciLCJGb250U2l6ZSI6MTAsIkZvbnROYW1lIjoiQ2FsaWJyaSIsIklzQm9sZCI6ZmFsc2UsIklzSXRhbGljIjpmYWxzZSwiSXNVbmRlcmxpbmVkIjpmYWxzZSwiUGFyZW50U3R5bGUiOm51bGx9LCJBdXRvU2l6ZSI6MCwiRm9yZWdyb3VuZCI6eyIkaWQiOiI5MTgiLCJDb2xvciI6eyIkaWQiOiI5MT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yMCIsIlRvcCI6MC4wLCJMZWZ0IjowLjAsIlJpZ2h0IjowLjAsIkJvdHRvbSI6MC4wfSwiUGFkZGluZyI6eyIkaWQiOiI5MjEiLCJUb3AiOjAuMCwiTGVmdCI6MC4wLCJSaWdodCI6MC4wLCJCb3R0b20iOjAuMH0sIkJhY2tncm91bmQiOnsiJGlkIjoiOTIyIiwiQ29sb3IiOnsiJGlkIjoiOTIzIiwiQSI6MCwiUiI6MjU1LCJHIjoyNTUsIkIiOjI1NX19LCJJc1Zpc2libGUiOnRydWUsIldpZHRoIjowLjAsIkhlaWdodCI6MC4wLCJCb3JkZXJTdHlsZSI6eyIkaWQiOiI5MjQiLCJMaW5lQ29sb3IiOm51bGwsIkxpbmVXZWlnaHQiOjAuMCwiTGluZVR5cGUiOjAsIlBhcmVudFN0eWxlIjpudWxsfSwiUGFyZW50U3R5bGUiOm51bGx9LCJEYXRlRm9ybWF0Ijp7IiRpZCI6Ijky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MjYiLCJGb3JtYXQiOjAsIklzVmlzaWJsZSI6ZmFsc2UsIkxhc3RLbm93blZpc2liaWxpdHlTdGF0ZSI6ZmFsc2V9LCJJc1Zpc2libGUiOnRydWUsIlBhcmVudFN0eWxlIjpudWxsfSwiSW5kZXgiOjIxLCJTbWFydER1cmF0aW9uQWN0aXZhdGVkIjpmYWxzZSwiRGF0ZUZvcm1hdCI6eyIkcmVmIjoiOTI1In0sIldlZWtOdW1iZXJpbmciOnsiJGlkIjoiOTI3IiwiRm9ybWF0IjowLCJJc1Zpc2libGUiOmZhbHNlLCJMYXN0S25vd25WaXNpYmlsaXR5U3RhdGUiOmZhbHNlfSwiSWQiOiI2MDQ3M2JkMi1jZjc5LTQyZDEtYTI5OC02NGU0OWY0YWRkZWUiLCJJbXBvcnRJZCI6IjMzIiwiVGl0bGUiOiJDb25zdHJ1Y3Rpb24iLCJOb3RlIjpudWxsLCJIeXBlcmxpbmsiOnsiJGlkIjoiOTI4IiwiQWRkcmVzcyI6bnVsbCwiU3ViQWRkcmVzcyI6bnVsbH0sIklzQ2hhbmdlZCI6ZmFsc2UsIklzTmV3IjpmYWxzZX19XSwiX21pbGVzdG9uZXMiOlt7IiRpZCI6IjkyOSIsIklkIjoiNDA4NTkwNTAtMGY0YS00ZmFmLWJjYzgtM2U3YTU0M2RlNmIwIiwiSW5kZXgiOjE5LCJHcm91cElkIjpudWxsLCJUaXRsZSI6IkxhdW5jaCIsIkRhdGVUaW1lIjoiMjAyNi0xMi0wOVQyMzo1OTowMCIsIlBlcmNlbnRhZ2VDb21wbGV0ZSI6bnVsbCwiTm90ZSI6bnVsbCwiU3R5bGUiOnsiJGlkIjoiOTMwIiwiVGl0bGVQb3NpdGlvbiI6IkFib3ZlIiwiRGF0ZVBvc2l0aW9uIjoiTGVmdCIsIlNoYXBlVHlwZSI6MTcsIlNoYXBlU2l6ZSI6MCwiU2hhcGVTdHlsZSI6eyIkaWQiOiI5MzEiLCJNYXJnaW4iOnsiJHJlZiI6IjgifSwiUGFkZGluZyI6eyIkcmVmIjoiOSJ9LCJCYWNrZ3JvdW5kIjp7IiRpZCI6IjkzMiIsIkNvbG9yIjp7IiRpZCI6IjkzMyIsIkEiOjI1NSwiUiI6MTc4LCJHIjoxNCwiQiI6MTh9fSwiSXNWaXNpYmxlIjp0cnVlLCJXaWR0aCI6MTQuMCwiSGVpZ2h0IjoxNC4wLCJCb3JkZXJTdHlsZSI6eyIkaWQiOiI5MzQiLCJMaW5lQ29sb3IiOm51bGwsIkxpbmVXZWlnaHQiOjAuMCwiTGluZVR5cGUiOjAsIlBhcmVudFN0eWxlIjpudWxsfSwiUGFyZW50U3R5bGUiOm51bGx9LCJUaXRsZVN0eWxlIjp7IiRpZCI6IjkzNSIsIkZvbnRTZXR0aW5ncyI6eyIkaWQiOiI5MzYiLCJGb250U2l6ZSI6MTEsIkZvbnROYW1lIjoiQ2FsaWJyaSIsIklzQm9sZCI6dHJ1ZSwiSXNJdGFsaWMiOmZhbHNlLCJJc1VuZGVybGluZWQiOmZhbHNlLCJQYXJlbnRTdHlsZSI6bnVsbH0sIkF1dG9TaXplIjoyLCJGb3JlZ3JvdW5kIjp7IiRpZCI6IjkzNyIsIkNvbG9yIjp7IiRpZCI6IjkzOCIsIkEiOjI1NSwiUiI6MCwiRyI6MCwiQiI6MH19LCJNYXhXaWR0aCI6ODYuNjkwMDAwMDAwMDAwMDEyLCJNYXhIZWlnaHQiOiJJbmZpbml0eSIsIlNtYXJ0Rm9yZWdyb3VuZElzQWN0aXZlIjpmYWxzZSwiSG9yaXpvbnRhbEFsaWdubWVudCI6MSwiVmVydGljYWxBbGlnbm1lbnQiOjAsIlNtYXJ0Rm9yZWdyb3VuZCI6bnVsbCwiQmFja2dyb3VuZEZpbGxUeXBlIjowLCJNYXJnaW4iOnsiJHJlZiI6IjE3In0sIlBhZGRpbmciOnsiJHJlZiI6IjE4In0sIkJhY2tncm91bmQiOnsiJGlkIjoiOTM5IiwiQ29sb3IiOnsiJGlkIjoiOTQwIiwiQSI6MCwiUiI6MjU1LCJHIjoyNTUsIkIiOjI1NX19LCJJc1Zpc2libGUiOnRydWUsIldpZHRoIjowLjAsIkhlaWdodCI6MC4wLCJCb3JkZXJTdHlsZSI6bnVsbCwiUGFyZW50U3R5bGUiOm51bGx9LCJEYXRlU3R5bGUiOnsiJGlkIjoiOTQxIiwiRm9udFNldHRpbmdzIjp7IiRpZCI6Ijk0MiIsIkZvbnRTaXplIjoxMCwiRm9udE5hbWUiOiJDYWxpYnJpIiwiSXNCb2xkIjpmYWxzZSwiSXNJdGFsaWMiOmZhbHNlLCJJc1VuZGVybGluZWQiOmZhbHNlLCJQYXJlbnRTdHlsZSI6bnVsbH0sIkF1dG9TaXplIjowLCJGb3JlZ3JvdW5kIjp7IiRpZCI6Ijk0MyIsIkNvbG9yIjp7IiRpZCI6Ijk0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I1In0sIlBhZGRpbmciOnsiJHJlZiI6IjI2In0sIkJhY2tncm91bmQiOnsiJGlkIjoiOTQ1IiwiQ29sb3IiOnsiJGlkIjoiOTQ2IiwiQSI6MCwiUiI6MjU1LCJHIjoyNTUsIkIiOjI1NX19LCJJc1Zpc2libGUiOmZhbHNlLCJXaWR0aCI6MC4wLCJIZWlnaHQiOjAuMCwiQm9yZGVyU3R5bGUiOm51bGwsIlBhcmVudFN0eWxlIjpudWxsfSwiRGF0ZUZvcm1hdCI6eyIkaWQiOiI5N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Q4IiwiRm9ybWF0IjowLCJJc1Zpc2libGUiOmZhbHNlLCJMYXN0S25vd25WaXNpYmlsaXR5U3RhdGUiOmZhbHNlfSwiSXNWaXNpYmxlIjp0cnVlLCJQYXJlbnRTdHlsZSI6bnVsbH0sIkh5cGVybGluayI6bnVsbCwiSW1wb3J0SWQiOiIifV0sIklkIjoiYjIxMzhhYjAtMDNjMi00MmM1LTk1MjItNmZkZTMxMTRhMTI3IiwiSXNTaW5nbGVJdGVtUm93IjpmYWxzZX1dLCJJbmRleCI6MTgsIklkIjoiMzUyMTAyYjctNzY0Zi00NGQwLTg0ZWYtYzhmMGY0ZDMxNzJkIiwiSGVhZGVyVGV4dCI6bnVsbCwiSXNEZWZhdWx0Ijp0cnVlLCJTdHlsZSI6eyIkaWQiOiI5NDkiLCJIZWFkZXJTdHlsZSI6eyIkaWQiOiI5NTAiLCJUZXh0U3R5bGUiOnsiJGlkIjoiOTUxIiwiRm9udFNldHRpbmdzIjp7IiRpZCI6Ijk1MiIsIkZvbnRTaXplIjoxMiwiRm9udE5hbWUiOiJDYWxpYnJpIiwiSXNCb2xkIjpmYWxzZSwiSXNJdGFsaWMiOmZhbHNlLCJJc1VuZGVybGluZWQiOmZhbHNlLCJQYXJlbnRTdHlsZSI6bnVsbH0sIkF1dG9TaXplIjowLCJGb3JlZ3JvdW5kIjp7IiRpZCI6Ijk1MyIsIkNvbG9yIjp7IiRyZWYiOiI0MDgifX0sIk1heFdpZHRoIjowLjAsIk1heEhlaWdodCI6MC4wLCJTbWFydEZvcmVncm91bmRJc0FjdGl2ZSI6ZmFsc2UsIkhvcml6b250YWxBbGlnbm1lbnQiOjAsIlZlcnRpY2FsQWxpZ25tZW50IjowLCJTbWFydEZvcmVncm91bmQiOm51bGwsIkJhY2tncm91bmRGaWxsVHlwZSI6MCwiTWFyZ2luIjp7IiRpZCI6Ijk1NCIsIlRvcCI6MC4wLCJMZWZ0IjowLjAsIlJpZ2h0IjowLjAsIkJvdHRvbSI6MC4wfSwiUGFkZGluZyI6eyIkaWQiOiI5NTUiLCJUb3AiOjAuMCwiTGVmdCI6MC4wLCJSaWdodCI6MC4wLCJCb3R0b20iOjAuMH0sIkJhY2tncm91bmQiOm51bGwsIklzVmlzaWJsZSI6ZmFsc2UsIldpZHRoIjowLjAsIkhlaWdodCI6MC4wLCJCb3JkZXJTdHlsZSI6bnVsbCwiUGFyZW50U3R5bGUiOm51bGx9LCJSZWN0YW5nbGVTdHlsZSI6eyIkaWQiOiI5NTYiLCJNYXJnaW4iOnsiJGlkIjoiOTU3IiwiVG9wIjowLjAsIkxlZnQiOjAuMCwiUmlnaHQiOjAuMCwiQm90dG9tIjowLjB9LCJQYWRkaW5nIjp7IiRpZCI6Ijk1OCIsIlRvcCI6MC4wLCJMZWZ0IjowLjAsIlJpZ2h0IjowLjAsIkJvdHRvbSI6MC4wfSwiQmFja2dyb3VuZCI6eyIkaWQiOiI5NTkiLCJDb2xvciI6eyIkcmVmIjoiNDE1In19LCJJc1Zpc2libGUiOmZhbHNlLCJXaWR0aCI6MC4wLCJIZWlnaHQiOjAuMCwiQm9yZGVyU3R5bGUiOnsiJGlkIjoiOTYwIiwiTGluZUNvbG9yIjp7IiRyZWYiOiI0MTcifSwiTGluZVdlaWdodCI6MC4wLCJMaW5lVHlwZSI6MCwiUGFyZW50U3R5bGUiOm51bGx9LCJQYXJlbnRTdHlsZSI6bnVsbH0sIk1hcmdpbiI6eyIkaWQiOiI5NjEiLCJUb3AiOjAuMCwiTGVmdCI6MC4wLCJSaWdodCI6MC4wLCJCb3R0b20iOjAuMH0sIlBhZGRpbmciOnsiJGlkIjoiOTYyIiwiVG9wIjowLjAsIkxlZnQiOjAuMCwiUmlnaHQiOjAuMCwiQm90dG9tIjowLjB9LCJCYWNrZ3JvdW5kIjpudWxsLCJJc1Zpc2libGUiOnRydWUsIldpZHRoIjowLjAsIkhlaWdodCI6MC4wLCJCb3JkZXJTdHlsZSI6bnVsbCwiUGFyZW50U3R5bGUiOm51bGx9LCJCYWNrZ3JvdW5kU3R5bGUiOnsiJGlkIjoiOTYzIiwiTWFyZ2luIjp7IiRpZCI6Ijk2NCIsIlRvcCI6MC4wLCJMZWZ0IjowLjAsIlJpZ2h0IjowLjAsIkJvdHRvbSI6MC4wfSwiUGFkZGluZyI6eyIkaWQiOiI5NjUiLCJUb3AiOjAuMCwiTGVmdCI6MC4wLCJSaWdodCI6MC4wLCJCb3R0b20iOjAuMH0sIkJhY2tncm91bmQiOnsiJGlkIjoiOTY2IiwiQ29sb3IiOnsiJHJlZiI6IjQyNSJ9fSwiSXNWaXNpYmxlIjp0cnVlLCJXaWR0aCI6MC4wLCJIZWlnaHQiOjAuMCwiQm9yZGVyU3R5bGUiOnsiJGlkIjoiOTY3IiwiTGluZUNvbG9yIjp7IiRyZWYiOiI0MjcifSwiTGluZVdlaWdodCI6MC4wLCJMaW5lVHlwZSI6MCwiUGFyZW50U3R5bGUiOm51bGx9LCJQYXJlbnRTdHlsZSI6bnVsbH0sIk1hcmdpbiI6eyIkaWQiOiI5NjgiLCJUb3AiOjAuMCwiTGVmdCI6MC4wLCJSaWdodCI6MC4wLCJCb3R0b20iOjAuMH0sIlBhZGRpbmciOnsiJGlkIjoiOTY5IiwiVG9wIjowLjAsIkxlZnQiOjAuMCwiUmlnaHQiOjAuMCwiQm90dG9tIjowLjB9LCJJc1Zpc2libGUiOmZhbHNlLCJXaWR0aCI6MC4wLCJIZWlnaHQiOjAuMCwiQm9yZGVyU3R5bGUiOm51bGwsIlBhcmVudFN0eWxlIjpudWxsfX1dLCJJZCI6IjczOTA3MjhiLWFiM2YtNDkwYi1hNTI2LWU3YmI0NzZjY2YwMiIsIkluZGV4IjoxOCwiSGVhZGVyVGV4dCI6Ildlc3QgQ29ycmlkb3IiLCJTdHlsZSI6eyIkaWQiOiI5NzAiLCJIZWFkZXJTdHlsZSI6eyIkaWQiOiI5NzEiLCJUZXh0SXNWZXJ0aWNhbCI6ZmFsc2UsIlRleHRTdHlsZSI6eyIkaWQiOiI5NzIiLCJGb250U2V0dGluZ3MiOnsiJGlkIjoiOTczIiwiRm9udFNpemUiOjEyLCJGb250TmFtZSI6IkNhbGlicmkiLCJJc0JvbGQiOnRydWUsIklzSXRhbGljIjpmYWxzZSwiSXNVbmRlcmxpbmVkIjpmYWxzZSwiUGFyZW50U3R5bGUiOm51bGx9LCJBdXRvU2l6ZSI6MCwiRm9yZWdyb3VuZCI6eyIkcmVmIjoiNjMifSwiTWF4V2lkdGgiOjAuMCwiTWF4SGVpZ2h0IjowLjAsIlNtYXJ0Rm9yZWdyb3VuZElzQWN0aXZlIjpmYWxzZSwiSG9yaXpvbnRhbEFsaWdubWVudCI6MCwiVmVydGljYWxBbGlnbm1lbnQiOjAsIlNtYXJ0Rm9yZWdyb3VuZCI6bnVsbCwiQmFja2dyb3VuZEZpbGxUeXBlIjowLCJNYXJnaW4iOnsiJGlkIjoiOTc0IiwiVG9wIjowLjAsIkxlZnQiOjAuMCwiUmlnaHQiOjAuMCwiQm90dG9tIjowLjB9LCJQYWRkaW5nIjp7IiRpZCI6Ijk3NSIsIlRvcCI6MC4wLCJMZWZ0IjowLjAsIlJpZ2h0IjowLjAsIkJvdHRvbSI6MC4wfSwiQmFja2dyb3VuZCI6bnVsbCwiSXNWaXNpYmxlIjpmYWxzZSwiV2lkdGgiOjAuMCwiSGVpZ2h0IjowLjAsIkJvcmRlclN0eWxlIjpudWxsLCJQYXJlbnRTdHlsZSI6bnVsbH0sIlJlY3RhbmdsZVN0eWxlIjp7IiRpZCI6Ijk3NiIsIk1hcmdpbiI6eyIkaWQiOiI5NzciLCJUb3AiOjAuMCwiTGVmdCI6MC4wLCJSaWdodCI6MC4wLCJCb3R0b20iOjAuMH0sIlBhZGRpbmciOnsiJGlkIjoiOTc4IiwiVG9wIjowLjAsIkxlZnQiOjAuMCwiUmlnaHQiOjAuMCwiQm90dG9tIjowLjB9LCJCYWNrZ3JvdW5kIjp7IiRyZWYiOiI3MCJ9LCJJc1Zpc2libGUiOmZhbHNlLCJXaWR0aCI6MC4wLCJIZWlnaHQiOjAuMCwiQm9yZGVyU3R5bGUiOnsiJGlkIjoiOTc5IiwiTGluZUNvbG9yIjp7IiRyZWYiOiI0NDEifSwiTGluZVdlaWdodCI6MC4wLCJMaW5lVHlwZSI6MCwiUGFyZW50U3R5bGUiOm51bGx9LCJQYXJlbnRTdHlsZSI6bnVsbH0sIk1hcmdpbiI6eyIkaWQiOiI5ODAiLCJUb3AiOjAuMCwiTGVmdCI6MC4wLCJSaWdodCI6MC4wLCJCb3R0b20iOjAuMH0sIlBhZGRpbmciOnsiJGlkIjoiOTgxIiwiVG9wIjowLjAsIkxlZnQiOjAuMCwiUmlnaHQiOjAuMCwiQm90dG9tIjowLjB9LCJCYWNrZ3JvdW5kIjpudWxsLCJJc1Zpc2libGUiOnRydWUsIldpZHRoIjowLjAsIkhlaWdodCI6MC4wLCJCb3JkZXJTdHlsZSI6bnVsbCwiUGFyZW50U3R5bGUiOm51bGx9LCJCYWNrZ3JvdW5kU3R5bGUiOnsiJGlkIjoiOTgyIiwiTWFyZ2luIjp7IiRpZCI6Ijk4MyIsIlRvcCI6MC4wLCJMZWZ0IjowLjAsIlJpZ2h0IjowLjAsIkJvdHRvbSI6MC4wfSwiUGFkZGluZyI6eyIkaWQiOiI5ODQiLCJUb3AiOjAuMCwiTGVmdCI6MC4wLCJSaWdodCI6MC4wLCJCb3R0b20iOjAuMH0sIkJhY2tncm91bmQiOnsiJHJlZiI6IjgwIn0sIklzVmlzaWJsZSI6dHJ1ZSwiV2lkdGgiOjAuMCwiSGVpZ2h0IjowLjAsIkJvcmRlclN0eWxlIjp7IiRpZCI6Ijk4NSIsIkxpbmVDb2xvciI6eyIkcmVmIjoiNDQ5In0sIkxpbmVXZWlnaHQiOjAuMCwiTGluZVR5cGUiOjAsIlBhcmVudFN0eWxlIjpudWxsfSwiUGFyZW50U3R5bGUiOm51bGx9LCJJc0Fib3ZlVGltZWJhbmQiOmZhbHNlLCJNYXJnaW4iOnsiJGlkIjoiOTg2IiwiVG9wIjowLjAsIkxlZnQiOjAuMCwiUmlnaHQiOjAuMCwiQm90dG9tIjowLjB9LCJQYWRkaW5nIjp7IiRpZCI6Ijk4NyIsIlRvcCI6MC4wLCJMZWZ0IjowLjAsIlJpZ2h0IjowLjAsIkJvdHRvbSI6MC4wfSwiSXNWaXNpYmxlIjp0cnVlLCJXaWR0aCI6MC4wLCJIZWlnaHQiOjAuMCwiQm9yZGVyU3R5bGUiOnsiJGlkIjoiOTg4IiwiTGluZUNvbG9yIjpudWxsLCJMaW5lV2VpZ2h0IjowLjAsIkxpbmVUeXBlIjowLCJQYXJlbnRTdHlsZSI6bnVsbH0sIlBhcmVudFN0eWxlIjpudWxsfX0seyIkaWQiOiI5ODkiLCJfYWN0aXZpdGllcyI6W3siJGlkIjoiOTkwIiwiX3Jvd3MiOlt7IiRpZCI6Ijk5MSIsIl90YXNrcyI6W3siJGlkIjoiOTkyIiwiX2F0dGFjaGVkTWlsZXN0b25lcyI6W10sIlRhc2tEZWZpbml0aW9uIjp7IiRpZCI6Ijk5MyIsIkdyb3VwTmFtZSI6bnVsbCwiU3RhcnREYXRlIjoiMjAxOC0wMS0wMVQwMDowMDowMCIsIkVuZERhdGUiOiIyMDI3LTAxLTE5VDIzOjU5OjAwIiwiUGVyY2VudGFnZUNvbXBsZXRlIjoxMC4wLCJTdHlsZSI6eyIkaWQiOiI5OTQiLCJTaGFwZSI6OCwiU2hhcGVUaGlja25lc3MiOjAsIkR1cmF0aW9uRm9ybWF0IjowLCJJbmNsdWRlTm9uV29ya2luZ0RheXNJbkR1cmF0aW9uIjpmYWxzZSwiUGVyY2VudGFnZUNvbXBsZXRlU3R5bGUiOnsiJGlkIjoiOTk1IiwiRm9udFNldHRpbmdzIjp7IiRpZCI6Ijk5NiIsIkZvbnRTaXplIjoxMCwiRm9udE5hbWUiOiJDYWxpYnJpIiwiSXNCb2xkIjpmYWxzZSwiSXNJdGFsaWMiOmZhbHNlLCJJc1VuZGVybGluZWQiOmZhbHNlLCJQYXJlbnRTdHlsZSI6bnVsbH0sIkF1dG9TaXplIjowLCJGb3JlZ3JvdW5kIjp7IiRyZWYiOiI5NiJ9LCJNYXhXaWR0aCI6MjAwLjAsIk1heEhlaWdodCI6IkluZmluaXR5IiwiU21hcnRGb3JlZ3JvdW5kSXNBY3RpdmUiOmZhbHNlLCJIb3Jpem9udGFsQWxpZ25tZW50IjoxLCJWZXJ0aWNhbEFsaWdubWVudCI6MCwiU21hcnRGb3JlZ3JvdW5kIjpudWxsLCJCYWNrZ3JvdW5kRmlsbFR5cGUiOjAsIk1hcmdpbiI6eyIkaWQiOiI5OTciLCJUb3AiOjAuMCwiTGVmdCI6MC4wLCJSaWdodCI6MC4wLCJCb3R0b20iOjAuMH0sIlBhZGRpbmciOnsiJGlkIjoiOTk4IiwiVG9wIjowLjAsIkxlZnQiOjAuMCwiUmlnaHQiOjAuMCwiQm90dG9tIjowLjB9LCJCYWNrZ3JvdW5kIjp7IiRpZCI6Ijk5OSIsIkNvbG9yIjp7IiRpZCI6IjEwMDAiLCJBIjo4OSwiUiI6MCwiRyI6MCwiQiI6MH19LCJJc1Zpc2libGUiOnRydWUsIldpZHRoIjowLjAsIkhlaWdodCI6MC4wLCJCb3JkZXJTdHlsZSI6eyIkaWQiOiIxMDAxIiwiTGluZUNvbG9yIjpudWxsLCJMaW5lV2VpZ2h0IjowLjAsIkxpbmVUeXBlIjowLCJQYXJlbnRTdHlsZSI6bnVsbH0sIlBhcmVudFN0eWxlIjpudWxsfSwiRHVyYXRpb25TdHlsZSI6eyIkaWQiOiIxMDAyIiwiRm9udFNldHRpbmdzIjp7IiRpZCI6IjEwMDMiLCJGb250U2l6ZSI6MTAsIkZvbnROYW1lIjoiQ2FsaWJyaSIsIklzQm9sZCI6ZmFsc2UsIklzSXRhbGljIjpmYWxzZSwiSXNVbmRlcmxpbmVkIjpmYWxzZSwiUGFyZW50U3R5bGUiOm51bGx9LCJBdXRvU2l6ZSI6MCwiRm9yZWdyb3VuZCI6eyIkaWQiOiIxMDA0IiwiQ29sb3IiOnsiJGlkIjoiMTAw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wMDYiLCJUb3AiOjAuMCwiTGVmdCI6MC4wLCJSaWdodCI6MC4wLCJCb3R0b20iOjAuMH0sIlBhZGRpbmciOnsiJGlkIjoiMTAwNyIsIlRvcCI6MC4wLCJMZWZ0IjowLjAsIlJpZ2h0IjowLjAsIkJvdHRvbSI6MC4wfSwiQmFja2dyb3VuZCI6eyIkaWQiOiIxMDA4IiwiQ29sb3IiOnsiJHJlZiI6IjEwMDAifX0sIklzVmlzaWJsZSI6dHJ1ZSwiV2lkdGgiOjAuMCwiSGVpZ2h0IjowLjAsIkJvcmRlclN0eWxlIjp7IiRpZCI6IjEwMDkiLCJMaW5lQ29sb3IiOm51bGwsIkxpbmVXZWlnaHQiOjAuMCwiTGluZVR5cGUiOjAsIlBhcmVudFN0eWxlIjpudWxsfSwiUGFyZW50U3R5bGUiOm51bGx9LCJIb3Jpem9udGFsQ29ubmVjdG9yU3R5bGUiOnsiJGlkIjoiMTAxMCIsIkxpbmVDb2xvciI6eyIkaWQiOiIxMDExIiwiJHR5cGUiOiJOTFJFLkNvbW1vbi5Eb20uU29saWRDb2xvckJydXNoLCBOTFJFLkNvbW1vbiIsIkNvbG9yIjp7IiRpZCI6IjEwMTIiLCJBIjoyNTUsIlIiOjIwNCwiRyI6MjA0LCJCIjoyMDR9fSwiTGluZVdlaWdodCI6MS4wLCJMaW5lVHlwZSI6MCwiUGFyZW50U3R5bGUiOm51bGx9LCJWZXJ0aWNhbENvbm5lY3RvclN0eWxlIjp7IiRpZCI6IjEwMTMiLCJMaW5lQ29sb3IiOnsiJGlkIjoiMTAxNCIsIiR0eXBlIjoiTkxSRS5Db21tb24uRG9tLlNvbGlkQ29sb3JCcnVzaCwgTkxSRS5Db21tb24iLCJDb2xvciI6eyIkaWQiOiIxMDE1IiwiQSI6MjU1LCJSIjoyMDQsIkciOjIwNCwiQiI6MjA0fX0sIkxpbmVXZWlnaHQiOjEuMCwiTGluZVR5cGUiOjAsIlBhcmVudFN0eWxlIjpudWxsfSwiTWFyZ2luIjpudWxsLCJTdGFydERhdGVQb3NpdGlvbiI6NiwiRW5kRGF0ZVBvc2l0aW9uIjo2LCJEYXRlSXNWaXNpYmxlIjpmYWxzZSwiVGl0bGVQb3NpdGlvbiI6MCwiRHVyYXRpb25Qb3NpdGlvbiI6NiwiUGVyY2VudGFnZUNvbXBsZXRlZFBvc2l0aW9uIjoyLCJTcGFjaW5nIjo1LCJJc0JlbG93VGltZWJhbmQiOnRydWUsIlBlcmNlbnRhZ2VDb21wbGV0ZVNoYXBlT3BhY2l0eSI6MzUsIlNoYXBlU3R5bGUiOnsiJGlkIjoiMTAxNiIsIk1hcmdpbiI6eyIkaWQiOiIxMDE3IiwiVG9wIjowLjAsIkxlZnQiOjQuMCwiUmlnaHQiOjQuMCwiQm90dG9tIjowLjB9LCJQYWRkaW5nIjp7IiRpZCI6IjEwMTgiLCJUb3AiOjAuMCwiTGVmdCI6MC4wLCJSaWdodCI6MC4wLCJCb3R0b20iOjAuMH0sIkJhY2tncm91bmQiOnsiJGlkIjoiMTAxOSIsIkNvbG9yIjp7IiRpZCI6IjEwMjAiLCJBIjoyNTUsIlIiOjIzNywiRyI6MTI1LCJCIjo0OX19LCJJc1Zpc2libGUiOnRydWUsIldpZHRoIjowLjAsIkhlaWdodCI6MTAuMCwiQm9yZGVyU3R5bGUiOnsiJGlkIjoiMTAyMSIsIkxpbmVDb2xvciI6eyIkaWQiOiIxMDIyIiwiJHR5cGUiOiJOTFJFLkNvbW1vbi5Eb20uU29saWRDb2xvckJydXNoLCBOTFJFLkNvbW1vbiIsIkNvbG9yIjp7IiRpZCI6IjEwMjMiLCJBIjoyNTUsIlIiOjI1NSwiRyI6MCwiQiI6MH19LCJMaW5lV2VpZ2h0IjowLjAsIkxpbmVUeXBlIjowLCJQYXJlbnRTdHlsZSI6bnVsbH0sIlBhcmVudFN0eWxlIjpudWxsfSwiVGl0bGVTdHlsZSI6eyIkaWQiOiIxMDI0IiwiRm9udFNldHRpbmdzIjp7IiRpZCI6IjEwMjUiLCJGb250U2l6ZSI6MTEsIkZvbnROYW1lIjoiQ2FsaWJyaSIsIklzQm9sZCI6dHJ1ZSwiSXNJdGFsaWMiOmZhbHNlLCJJc1VuZGVybGluZWQiOmZhbHNlLCJQYXJlbnRTdHlsZSI6bnVsbH0sIkF1dG9TaXplIjowLCJGb3JlZ3JvdW5kIjp7IiRpZCI6IjEwMjYiLCJDb2xvciI6eyIkaWQiOiIxMDI3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wMjgiLCJUb3AiOjAuMCwiTGVmdCI6MC4wLCJSaWdodCI6MC4wLCJCb3R0b20iOjAuMH0sIlBhZGRpbmciOnsiJGlkIjoiMTAyOSIsIlRvcCI6MC4wLCJMZWZ0IjowLjAsIlJpZ2h0IjowLjAsIkJvdHRvbSI6MC4wfSwiQmFja2dyb3VuZCI6eyIkaWQiOiIxMDMwIiwiQ29sb3IiOnsiJGlkIjoiMTAzMSIsIkEiOjAsIlIiOjI1NSwiRyI6MjU1LCJCIjoyNTV9fSwiSXNWaXNpYmxlIjp0cnVlLCJXaWR0aCI6MC4wLCJIZWlnaHQiOjAuMCwiQm9yZGVyU3R5bGUiOnsiJGlkIjoiMTAzMiIsIkxpbmVDb2xvciI6bnVsbCwiTGluZVdlaWdodCI6MC4wLCJMaW5lVHlwZSI6MCwiUGFyZW50U3R5bGUiOm51bGx9LCJQYXJlbnRTdHlsZSI6bnVsbH0sIkRhdGVTdHlsZSI6eyIkaWQiOiIxMDMzIiwiRm9udFNldHRpbmdzIjp7IiRpZCI6IjEwMzQiLCJGb250U2l6ZSI6MTAsIkZvbnROYW1lIjoiQ2FsaWJyaSIsIklzQm9sZCI6ZmFsc2UsIklzSXRhbGljIjpmYWxzZSwiSXNVbmRlcmxpbmVkIjpmYWxzZSwiUGFyZW50U3R5bGUiOm51bGx9LCJBdXRvU2l6ZSI6MCwiRm9yZWdyb3VuZCI6eyIkaWQiOiIxMDM1IiwiQ29sb3IiOnsiJGlkIjoiMTAz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AzNyIsIlRvcCI6MC4wLCJMZWZ0IjowLjAsIlJpZ2h0IjowLjAsIkJvdHRvbSI6MC4wfSwiUGFkZGluZyI6eyIkaWQiOiIxMDM4IiwiVG9wIjowLjAsIkxlZnQiOjAuMCwiUmlnaHQiOjAuMCwiQm90dG9tIjowLjB9LCJCYWNrZ3JvdW5kIjp7IiRpZCI6IjEwMzkiLCJDb2xvciI6eyIkaWQiOiIxMDQwIiwiQSI6MCwiUiI6MjU1LCJHIjoyNTUsIkIiOjI1NX19LCJJc1Zpc2libGUiOnRydWUsIldpZHRoIjowLjAsIkhlaWdodCI6MC4wLCJCb3JkZXJTdHlsZSI6eyIkaWQiOiIxMDQxIiwiTGluZUNvbG9yIjpudWxsLCJMaW5lV2VpZ2h0IjowLjAsIkxpbmVUeXBlIjowLCJQYXJlbnRTdHlsZSI6bnVsbH0sIlBhcmVudFN0eWxlIjpudWxsfSwiRGF0ZUZvcm1hdCI6eyIkaWQiOiIxMDQ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NDMiLCJGb3JtYXQiOjAsIklzVmlzaWJsZSI6ZmFsc2UsIkxhc3RLbm93blZpc2liaWxpdHlTdGF0ZSI6ZmFsc2V9LCJJc1Zpc2libGUiOnRydWUsIlBhcmVudFN0eWxlIjpudWxsfSwiSW5kZXgiOjI1LCJTbWFydER1cmF0aW9uQWN0aXZhdGVkIjpmYWxzZSwiRGF0ZUZvcm1hdCI6eyIkcmVmIjoiMTA0MiJ9LCJXZWVrTnVtYmVyaW5nIjp7IiRpZCI6IjEwNDQiLCJGb3JtYXQiOjAsIklzVmlzaWJsZSI6ZmFsc2UsIkxhc3RLbm93blZpc2liaWxpdHlTdGF0ZSI6ZmFsc2V9LCJJZCI6ImI4ZmJlNDU2LWViMzctNDc0MS05MDEwLWFmZjQ0OTU0NzRmOSIsIkltcG9ydElkIjoiMjciLCJUaXRsZSI6IkNvbnN0cnVjdGlvbiIsIk5vdGUiOm51bGwsIkh5cGVybGluayI6eyIkaWQiOiIxMDQ1IiwiQWRkcmVzcyI6bnVsbCwiU3ViQWRkcmVzcyI6bnVsbH0sIklzQ2hhbmdlZCI6ZmFsc2UsIklzTmV3IjpmYWxzZX19LHsiJGlkIjoiMTA0NiIsIl9hdHRhY2hlZE1pbGVzdG9uZXMiOltdLCJUYXNrRGVmaW5pdGlvbiI6eyIkaWQiOiIxMDQ3IiwiR3JvdXBOYW1lIjpudWxsLCJTdGFydERhdGUiOiIyMDE2LTEyLTI4VDIzOjU5OjAwWiIsIkVuZERhdGUiOiIyMDE3LTEyLTI5VDIzOjU5OjAwWiIsIlBlcmNlbnRhZ2VDb21wbGV0ZSI6MTAwLjAsIlN0eWxlIjp7IiRpZCI6IjEwNDgiLCJTaGFwZSI6OCwiU2hhcGVUaGlja25lc3MiOjAsIkR1cmF0aW9uRm9ybWF0IjowLCJJbmNsdWRlTm9uV29ya2luZ0RheXNJbkR1cmF0aW9uIjpmYWxzZSwiUGVyY2VudGFnZUNvbXBsZXRlU3R5bGUiOnsiJGlkIjoiMTA0OSIsIkZvbnRTZXR0aW5ncyI6eyIkaWQiOiIxMDUwIiwiRm9udFNpemUiOjEwLCJGb250TmFtZSI6IkNhbGlicmkiLCJJc0JvbGQiOmZhbHNlLCJJc0l0YWxpYyI6ZmFsc2UsIklzVW5kZXJsaW5lZCI6ZmFsc2UsIlBhcmVudFN0eWxlIjpudWxsfSwiQXV0b1NpemUiOjAsIkZvcmVncm91bmQiOnsiJHJlZiI6Ijk2In0sIk1heFdpZHRoIjoyMDAuMCwiTWF4SGVpZ2h0IjoiSW5maW5pdHkiLCJTbWFydEZvcmVncm91bmRJc0FjdGl2ZSI6ZmFsc2UsIkhvcml6b250YWxBbGlnbm1lbnQiOjEsIlZlcnRpY2FsQWxpZ25tZW50IjowLCJTbWFydEZvcmVncm91bmQiOm51bGwsIkJhY2tncm91bmRGaWxsVHlwZSI6MCwiTWFyZ2luIjp7IiRpZCI6IjEwNTEiLCJUb3AiOjAuMCwiTGVmdCI6MC4wLCJSaWdodCI6MC4wLCJCb3R0b20iOjAuMH0sIlBhZGRpbmciOnsiJGlkIjoiMTA1MiIsIlRvcCI6MC4wLCJMZWZ0IjowLjAsIlJpZ2h0IjowLjAsIkJvdHRvbSI6MC4wfSwiQmFja2dyb3VuZCI6eyIkaWQiOiIxMDUzIiwiQ29sb3IiOnsiJGlkIjoiMTA1NCIsIkEiOjg5LCJSIjowLCJHIjowLCJCIjowfX0sIklzVmlzaWJsZSI6dHJ1ZSwiV2lkdGgiOjAuMCwiSGVpZ2h0IjowLjAsIkJvcmRlclN0eWxlIjp7IiRpZCI6IjEwNTUiLCJMaW5lQ29sb3IiOm51bGwsIkxpbmVXZWlnaHQiOjAuMCwiTGluZVR5cGUiOjAsIlBhcmVudFN0eWxlIjpudWxsfSwiUGFyZW50U3R5bGUiOm51bGx9LCJEdXJhdGlvblN0eWxlIjp7IiRpZCI6IjEwNTYiLCJGb250U2V0dGluZ3MiOnsiJGlkIjoiMTA1NyIsIkZvbnRTaXplIjoxMCwiRm9udE5hbWUiOiJDYWxpYnJpIiwiSXNCb2xkIjpmYWxzZSwiSXNJdGFsaWMiOmZhbHNlLCJJc1VuZGVybGluZWQiOmZhbHNlLCJQYXJlbnRTdHlsZSI6bnVsbH0sIkF1dG9TaXplIjowLCJGb3JlZ3JvdW5kIjp7IiRpZCI6IjEwNTgiLCJDb2xvciI6eyIkaWQiOiIxMDU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A2MCIsIlRvcCI6MC4wLCJMZWZ0IjowLjAsIlJpZ2h0IjowLjAsIkJvdHRvbSI6MC4wfSwiUGFkZGluZyI6eyIkaWQiOiIxMDYxIiwiVG9wIjowLjAsIkxlZnQiOjAuMCwiUmlnaHQiOjAuMCwiQm90dG9tIjowLjB9LCJCYWNrZ3JvdW5kIjp7IiRpZCI6IjEwNjIiLCJDb2xvciI6eyIkcmVmIjoiMTA1NCJ9fSwiSXNWaXNpYmxlIjp0cnVlLCJXaWR0aCI6MC4wLCJIZWlnaHQiOjAuMCwiQm9yZGVyU3R5bGUiOnsiJGlkIjoiMTA2MyIsIkxpbmVDb2xvciI6bnVsbCwiTGluZVdlaWdodCI6MC4wLCJMaW5lVHlwZSI6MCwiUGFyZW50U3R5bGUiOm51bGx9LCJQYXJlbnRTdHlsZSI6bnVsbH0sIkhvcml6b250YWxDb25uZWN0b3JTdHlsZSI6eyIkaWQiOiIxMDY0IiwiTGluZUNvbG9yIjp7IiRpZCI6IjEwNjUiLCIkdHlwZSI6Ik5MUkUuQ29tbW9uLkRvbS5Tb2xpZENvbG9yQnJ1c2gsIE5MUkUuQ29tbW9uIiwiQ29sb3IiOnsiJGlkIjoiMTA2NiIsIkEiOjI1NSwiUiI6MjA0LCJHIjoyMDQsIkIiOjIwNH19LCJMaW5lV2VpZ2h0IjoxLjAsIkxpbmVUeXBlIjowLCJQYXJlbnRTdHlsZSI6bnVsbH0sIlZlcnRpY2FsQ29ubmVjdG9yU3R5bGUiOnsiJGlkIjoiMTA2NyIsIkxpbmVDb2xvciI6eyIkaWQiOiIxMDY4IiwiJHR5cGUiOiJOTFJFLkNvbW1vbi5Eb20uU29saWRDb2xvckJydXNoLCBOTFJFLkNvbW1vbiIsIkNvbG9yIjp7IiRpZCI6IjEwNjkiLCJBIjoyNTUsIlIiOjIwNCwiRyI6MjA0LCJCIjoyMDR9fSwiTGluZVdlaWdodCI6MS4wLCJMaW5lVHlwZSI6MCwiUGFyZW50U3R5bGUiOm51bGx9LCJNYXJnaW4iOm51bGwsIlN0YXJ0RGF0ZVBvc2l0aW9uIjo2LCJFbmREYXRlUG9zaXRpb24iOjYsIkRhdGVJc1Zpc2libGUiOmZhbHNlLCJUaXRsZVBvc2l0aW9uIjowLCJEdXJhdGlvblBvc2l0aW9uIjo2LCJQZXJjZW50YWdlQ29tcGxldGVkUG9zaXRpb24iOjIsIlNwYWNpbmciOjUsIklzQmVsb3dUaW1lYmFuZCI6ZmFsc2UsIlBlcmNlbnRhZ2VDb21wbGV0ZVNoYXBlT3BhY2l0eSI6MzUsIlNoYXBlU3R5bGUiOnsiJGlkIjoiMTA3MCIsIk1hcmdpbiI6eyIkaWQiOiIxMDcxIiwiVG9wIjowLjAsIkxlZnQiOjQuMCwiUmlnaHQiOjQuMCwiQm90dG9tIjowLjB9LCJQYWRkaW5nIjp7IiRpZCI6IjEwNzIiLCJUb3AiOjAuMCwiTGVmdCI6MC4wLCJSaWdodCI6MC4wLCJCb3R0b20iOjAuMH0sIkJhY2tncm91bmQiOnsiJGlkIjoiMTA3MyIsIkNvbG9yIjp7IiRpZCI6IjEwNzQiLCJBIjoyNTUsIlIiOjkxLCJHIjoxNTUsIkIiOjIxM319LCJJc1Zpc2libGUiOnRydWUsIldpZHRoIjowLjAsIkhlaWdodCI6MTAuMCwiQm9yZGVyU3R5bGUiOnsiJGlkIjoiMTA3NSIsIkxpbmVDb2xvciI6eyIkaWQiOiIxMDc2IiwiJHR5cGUiOiJOTFJFLkNvbW1vbi5Eb20uU29saWRDb2xvckJydXNoLCBOTFJFLkNvbW1vbiIsIkNvbG9yIjp7IiRpZCI6IjEwNzciLCJBIjoyNTUsIlIiOjI1NSwiRyI6MCwiQiI6MH19LCJMaW5lV2VpZ2h0IjowLjAsIkxpbmVUeXBlIjowLCJQYXJlbnRTdHlsZSI6bnVsbH0sIlBhcmVudFN0eWxlIjpudWxsfSwiVGl0bGVTdHlsZSI6eyIkaWQiOiIxMDc4IiwiRm9udFNldHRpbmdzIjp7IiRpZCI6IjEwNzkiLCJGb250U2l6ZSI6MTEsIkZvbnROYW1lIjoiQ2FsaWJyaSIsIklzQm9sZCI6dHJ1ZSwiSXNJdGFsaWMiOmZhbHNlLCJJc1VuZGVybGluZWQiOmZhbHNlLCJQYXJlbnRTdHlsZSI6bnVsbH0sIkF1dG9TaXplIjowLCJGb3JlZ3JvdW5kIjp7IiRpZCI6IjEwODAiLCJDb2xvciI6eyIkaWQiOiIxMDgxIiwiQSI6MjU1LCJSIjowLCJHIjowLCJCIjowfX0sIk1heFdpZHRoIjo3MjAuMCwiTWF4SGVpZ2h0IjoiSW5maW5pdHkiLCJTbWFydEZvcmVncm91bmRJc0FjdGl2ZSI6ZmFsc2UsIkhvcml6b250YWxBbGlnbm1lbnQiOjAsIlZlcnRpY2FsQWxpZ25tZW50IjowLCJTbWFydEZvcmVncm91bmQiOm51bGwsIkJhY2tncm91bmRGaWxsVHlwZSI6MCwiTWFyZ2luIjp7IiRpZCI6IjEwODIiLCJUb3AiOjAuMCwiTGVmdCI6MC4wLCJSaWdodCI6MC4wLCJCb3R0b20iOjAuMH0sIlBhZGRpbmciOnsiJGlkIjoiMTA4MyIsIlRvcCI6MC4wLCJMZWZ0IjowLjAsIlJpZ2h0IjowLjAsIkJvdHRvbSI6MC4wfSwiQmFja2dyb3VuZCI6eyIkaWQiOiIxMDg0IiwiQ29sb3IiOnsiJHJlZiI6IjEwNTQifX0sIklzVmlzaWJsZSI6dHJ1ZSwiV2lkdGgiOjAuMCwiSGVpZ2h0IjowLjAsIkJvcmRlclN0eWxlIjp7IiRpZCI6IjEwODUiLCJMaW5lQ29sb3IiOm51bGwsIkxpbmVXZWlnaHQiOjAuMCwiTGluZVR5cGUiOjAsIlBhcmVudFN0eWxlIjpudWxsfSwiUGFyZW50U3R5bGUiOm51bGx9LCJEYXRlU3R5bGUiOnsiJGlkIjoiMTA4NiIsIkZvbnRTZXR0aW5ncyI6eyIkaWQiOiIxMDg3IiwiRm9udFNpemUiOjEwLCJGb250TmFtZSI6IkNhbGlicmkiLCJJc0JvbGQiOmZhbHNlLCJJc0l0YWxpYyI6ZmFsc2UsIklzVW5kZXJsaW5lZCI6ZmFsc2UsIlBhcmVudFN0eWxlIjpudWxsfSwiQXV0b1NpemUiOjAsIkZvcmVncm91bmQiOnsiJGlkIjoiMTA4OCIsIkNvbG9yIjp7IiRpZCI6IjEwOD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wOTAiLCJUb3AiOjAuMCwiTGVmdCI6MC4wLCJSaWdodCI6MC4wLCJCb3R0b20iOjAuMH0sIlBhZGRpbmciOnsiJGlkIjoiMTA5MSIsIlRvcCI6MC4wLCJMZWZ0IjowLjAsIlJpZ2h0IjowLjAsIkJvdHRvbSI6MC4wfSwiQmFja2dyb3VuZCI6eyIkaWQiOiIxMDkyIiwiQ29sb3IiOnsiJHJlZiI6IjEwNTQifX0sIklzVmlzaWJsZSI6dHJ1ZSwiV2lkdGgiOjAuMCwiSGVpZ2h0IjowLjAsIkJvcmRlclN0eWxlIjp7IiRpZCI6IjEwOTMiLCJMaW5lQ29sb3IiOm51bGwsIkxpbmVXZWlnaHQiOjAuMCwiTGluZVR5cGUiOjAsIlBhcmVudFN0eWxlIjpudWxsfSwiUGFyZW50U3R5bGUiOm51bGx9LCJEYXRlRm9ybWF0Ijp7IiRpZCI6IjEwOT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5NSIsIkZvcm1hdCI6MCwiSXNWaXNpYmxlIjpmYWxzZSwiTGFzdEtub3duVmlzaWJpbGl0eVN0YXRlIjpmYWxzZX0sIklzVmlzaWJsZSI6dHJ1ZSwiUGFyZW50U3R5bGUiOm51bGx9LCJJbmRleCI6MjMsIlNtYXJ0RHVyYXRpb25BY3RpdmF0ZWQiOmZhbHNlLCJEYXRlRm9ybWF0Ijp7IiRyZWYiOiIxMDk0In0sIldlZWtOdW1iZXJpbmciOnsiJGlkIjoiMTA5NiIsIkZvcm1hdCI6MCwiSXNWaXNpYmxlIjpmYWxzZSwiTGFzdEtub3duVmlzaWJpbGl0eVN0YXRlIjpmYWxzZX0sIklkIjoiOTcwODEyZmQtZmNjMC00NDEzLWJlMWYtZmIyZDkyYzZhOWFiIiwiSW1wb3J0SWQiOm51bGwsIlRpdGxlIjoiUGxhbm5pbmciLCJOb3RlIjpudWxsLCJIeXBlcmxpbmsiOnsiJGlkIjoiMTA5NyIsIkFkZHJlc3MiOiIiLCJTdWJBZGRyZXNzIjoiIn0sIklzQ2hhbmdlZCI6ZmFsc2UsIklzTmV3IjpmYWxzZX19XSwiX21pbGVzdG9uZXMiOlt7IiRpZCI6IjEwOTgiLCJJZCI6IjMwMjAzYmYwLWVkOTEtNDkyZS1iOGEwLTdhYzc5YTU5ZGVjMiIsIkluZGV4IjoyNCwiR3JvdXBJZCI6bnVsbCwiVGl0bGUiOiJMYXVuY2giLCJEYXRlVGltZSI6IjIwMjctMDEtMjBUMjM6NTk6MDAiLCJQZXJjZW50YWdlQ29tcGxldGUiOm51bGwsIk5vdGUiOm51bGwsIlN0eWxlIjp7IiRpZCI6IjEwOTkiLCJUaXRsZVBvc2l0aW9uIjoiQWJvdmUiLCJEYXRlUG9zaXRpb24iOiJMZWZ0IiwiU2hhcGVUeXBlIjoxNywiU2hhcGVTaXplIjowLCJTaGFwZVN0eWxlIjp7IiRpZCI6IjExMDAiLCJNYXJnaW4iOnsiJHJlZiI6IjgifSwiUGFkZGluZyI6eyIkcmVmIjoiOSJ9LCJCYWNrZ3JvdW5kIjp7IiRpZCI6IjExMDEiLCJDb2xvciI6eyIkaWQiOiIxMTAyIiwiQSI6MjU1LCJSIjoxNzgsIkciOjE0LCJCIjoxOH19LCJJc1Zpc2libGUiOnRydWUsIldpZHRoIjoxNC4wLCJIZWlnaHQiOjE0LjAsIkJvcmRlclN0eWxlIjp7IiRpZCI6IjExMDMiLCJMaW5lQ29sb3IiOm51bGwsIkxpbmVXZWlnaHQiOjAuMCwiTGluZVR5cGUiOjAsIlBhcmVudFN0eWxlIjpudWxsfSwiUGFyZW50U3R5bGUiOm51bGx9LCJUaXRsZVN0eWxlIjp7IiRpZCI6IjExMDQiLCJGb250U2V0dGluZ3MiOnsiJGlkIjoiMTEwNSIsIkZvbnRTaXplIjoxMSwiRm9udE5hbWUiOiJDYWxpYnJpIiwiSXNCb2xkIjp0cnVlLCJJc0l0YWxpYyI6ZmFsc2UsIklzVW5kZXJsaW5lZCI6ZmFsc2UsIlBhcmVudFN0eWxlIjpudWxsfSwiQXV0b1NpemUiOjAsIkZvcmVncm91bmQiOnsiJGlkIjoiMTEwNiIsIkNvbG9yIjp7IiRpZCI6IjExMDc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3In0sIlBhZGRpbmciOnsiJHJlZiI6IjE4In0sIkJhY2tncm91bmQiOnsiJGlkIjoiMTEwOCIsIkNvbG9yIjp7IiRpZCI6IjExMDkiLCJBIjowLCJSIjoyNTUsIkciOjI1NSwiQiI6MjU1fX0sIklzVmlzaWJsZSI6dHJ1ZSwiV2lkdGgiOjAuMCwiSGVpZ2h0IjowLjAsIkJvcmRlclN0eWxlIjpudWxsLCJQYXJlbnRTdHlsZSI6bnVsbH0sIkRhdGVTdHlsZSI6eyIkaWQiOiIxMTEwIiwiRm9udFNldHRpbmdzIjp7IiRpZCI6IjExMTEiLCJGb250U2l6ZSI6MTAsIkZvbnROYW1lIjoiQ2FsaWJyaSIsIklzQm9sZCI6ZmFsc2UsIklzSXRhbGljIjpmYWxzZSwiSXNVbmRlcmxpbmVkIjpmYWxzZSwiUGFyZW50U3R5bGUiOm51bGx9LCJBdXRvU2l6ZSI6MCwiRm9yZWdyb3VuZCI6eyIkaWQiOiIxMTEyIiwiQ29sb3IiOnsiJGlkIjoiMTEx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I1In0sIlBhZGRpbmciOnsiJHJlZiI6IjI2In0sIkJhY2tncm91bmQiOnsiJGlkIjoiMTExNCIsIkNvbG9yIjp7IiRpZCI6IjExMTUiLCJBIjowLCJSIjoyNTUsIkciOjI1NSwiQiI6MjU1fX0sIklzVmlzaWJsZSI6ZmFsc2UsIldpZHRoIjowLjAsIkhlaWdodCI6MC4wLCJCb3JkZXJTdHlsZSI6bnVsbCwiUGFyZW50U3R5bGUiOm51bGx9LCJEYXRlRm9ybWF0Ijp7IiRpZCI6IjExMT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xNyIsIkZvcm1hdCI6MCwiSXNWaXNpYmxlIjpmYWxzZSwiTGFzdEtub3duVmlzaWJpbGl0eVN0YXRlIjpmYWxzZX0sIklzVmlzaWJsZSI6dHJ1ZSwiUGFyZW50U3R5bGUiOm51bGx9LCJIeXBlcmxpbmsiOm51bGwsIkltcG9ydElkIjoiIn1dLCJJZCI6IjY2Nzk1NzVmLTE5NGEtNGRlNS05NDI0LWUwMzMzODNhNzBkMSIsIklzU2luZ2xlSXRlbVJvdyI6ZmFsc2V9XSwiSW5kZXgiOjIyLCJJZCI6IjkzYjIxNzMxLWM5MmEtNDIyMy1hYjczLTExNDYzZjQ0M2UyMCIsIkhlYWRlclRleHQiOm51bGwsIklzRGVmYXVsdCI6dHJ1ZSwiU3R5bGUiOnsiJGlkIjoiMTExOCIsIkhlYWRlclN0eWxlIjp7IiRpZCI6IjExMTkiLCJUZXh0U3R5bGUiOnsiJGlkIjoiMTEyMCIsIkZvbnRTZXR0aW5ncyI6eyIkaWQiOiIxMTIxIiwiRm9udFNpemUiOjEyLCJGb250TmFtZSI6IkNhbGlicmkiLCJJc0JvbGQiOmZhbHNlLCJJc0l0YWxpYyI6ZmFsc2UsIklzVW5kZXJsaW5lZCI6ZmFsc2UsIlBhcmVudFN0eWxlIjpudWxsfSwiQXV0b1NpemUiOjAsIkZvcmVncm91bmQiOnsiJGlkIjoiMTEyMiIsIkNvbG9yIjp7IiRyZWYiOiIzNiJ9fSwiTWF4V2lkdGgiOjAuMCwiTWF4SGVpZ2h0IjowLjAsIlNtYXJ0Rm9yZWdyb3VuZElzQWN0aXZlIjpmYWxzZSwiSG9yaXpvbnRhbEFsaWdubWVudCI6MCwiVmVydGljYWxBbGlnbm1lbnQiOjAsIlNtYXJ0Rm9yZWdyb3VuZCI6bnVsbCwiQmFja2dyb3VuZEZpbGxUeXBlIjowLCJNYXJnaW4iOnsiJGlkIjoiMTEyMyIsIlRvcCI6MC4wLCJMZWZ0IjowLjAsIlJpZ2h0IjowLjAsIkJvdHRvbSI6MC4wfSwiUGFkZGluZyI6eyIkaWQiOiIxMTI0IiwiVG9wIjowLjAsIkxlZnQiOjAuMCwiUmlnaHQiOjAuMCwiQm90dG9tIjowLjB9LCJCYWNrZ3JvdW5kIjpudWxsLCJJc1Zpc2libGUiOmZhbHNlLCJXaWR0aCI6MC4wLCJIZWlnaHQiOjAuMCwiQm9yZGVyU3R5bGUiOm51bGwsIlBhcmVudFN0eWxlIjpudWxsfSwiUmVjdGFuZ2xlU3R5bGUiOnsiJGlkIjoiMTEyNSIsIk1hcmdpbiI6eyIkaWQiOiIxMTI2IiwiVG9wIjowLjAsIkxlZnQiOjAuMCwiUmlnaHQiOjAuMCwiQm90dG9tIjowLjB9LCJQYWRkaW5nIjp7IiRpZCI6IjExMjciLCJUb3AiOjAuMCwiTGVmdCI6MC4wLCJSaWdodCI6MC4wLCJCb3R0b20iOjAuMH0sIkJhY2tncm91bmQiOnsiJGlkIjoiMTEyOCIsIkNvbG9yIjp7IiRyZWYiOiI0MyJ9fSwiSXNWaXNpYmxlIjpmYWxzZSwiV2lkdGgiOjAuMCwiSGVpZ2h0IjowLjAsIkJvcmRlclN0eWxlIjp7IiRpZCI6IjExMjkiLCJMaW5lQ29sb3IiOnsiJHJlZiI6IjQ1In0sIkxpbmVXZWlnaHQiOjAuMCwiTGluZVR5cGUiOjAsIlBhcmVudFN0eWxlIjpudWxsfSwiUGFyZW50U3R5bGUiOm51bGx9LCJNYXJnaW4iOnsiJGlkIjoiMTEzMCIsIlRvcCI6MC4wLCJMZWZ0IjowLjAsIlJpZ2h0IjowLjAsIkJvdHRvbSI6MC4wfSwiUGFkZGluZyI6eyIkaWQiOiIxMTMxIiwiVG9wIjowLjAsIkxlZnQiOjAuMCwiUmlnaHQiOjAuMCwiQm90dG9tIjowLjB9LCJCYWNrZ3JvdW5kIjpudWxsLCJJc1Zpc2libGUiOnRydWUsIldpZHRoIjowLjAsIkhlaWdodCI6MC4wLCJCb3JkZXJTdHlsZSI6bnVsbCwiUGFyZW50U3R5bGUiOm51bGx9LCJCYWNrZ3JvdW5kU3R5bGUiOnsiJGlkIjoiMTEzMiIsIk1hcmdpbiI6eyIkaWQiOiIxMTMzIiwiVG9wIjowLjAsIkxlZnQiOjAuMCwiUmlnaHQiOjAuMCwiQm90dG9tIjowLjB9LCJQYWRkaW5nIjp7IiRpZCI6IjExMzQiLCJUb3AiOjAuMCwiTGVmdCI6MC4wLCJSaWdodCI6MC4wLCJCb3R0b20iOjAuMH0sIkJhY2tncm91bmQiOnsiJGlkIjoiMTEzNSIsIkNvbG9yIjp7IiRyZWYiOiI1MyJ9fSwiSXNWaXNpYmxlIjp0cnVlLCJXaWR0aCI6MC4wLCJIZWlnaHQiOjAuMCwiQm9yZGVyU3R5bGUiOnsiJGlkIjoiMTEzNiIsIkxpbmVDb2xvciI6eyIkcmVmIjoiNTUifSwiTGluZVdlaWdodCI6MC4wLCJMaW5lVHlwZSI6MCwiUGFyZW50U3R5bGUiOm51bGx9LCJQYXJlbnRTdHlsZSI6bnVsbH0sIk1hcmdpbiI6eyIkaWQiOiIxMTM3IiwiVG9wIjowLjAsIkxlZnQiOjAuMCwiUmlnaHQiOjAuMCwiQm90dG9tIjowLjB9LCJQYWRkaW5nIjp7IiRpZCI6IjExMzgiLCJUb3AiOjAuMCwiTGVmdCI6MC4wLCJSaWdodCI6MC4wLCJCb3R0b20iOjAuMH0sIklzVmlzaWJsZSI6ZmFsc2UsIldpZHRoIjowLjAsIkhlaWdodCI6MC4wLCJCb3JkZXJTdHlsZSI6bnVsbCwiUGFyZW50U3R5bGUiOm51bGx9fV0sIklkIjoiZDMwM2MwN2YtZThiZi00NjhlLWIxZTAtNDFhNjEyMThlYzRmIiwiSW5kZXgiOjIyLCJIZWFkZXJUZXh0IjoiQ2VudHJhbCBTdGF0aW9uIiwiU3R5bGUiOnsiJGlkIjoiMTEzOSIsIkhlYWRlclN0eWxlIjp7IiRpZCI6IjExNDAiLCJUZXh0SXNWZXJ0aWNhbCI6ZmFsc2UsIlRleHRTdHlsZSI6eyIkaWQiOiIxMTQxIiwiRm9udFNldHRpbmdzIjp7IiRpZCI6IjExNDIiLCJGb250U2l6ZSI6MTIsIkZvbnROYW1lIjoiQ2FsaWJyaSIsIklzQm9sZCI6dHJ1ZSwiSXNJdGFsaWMiOmZhbHNlLCJJc1VuZGVybGluZWQiOmZhbHNlLCJQYXJlbnRTdHlsZSI6bnVsbH0sIkF1dG9TaXplIjowLCJGb3JlZ3JvdW5kIjp7IiRyZWYiOiI2MyJ9LCJNYXhXaWR0aCI6MC4wLCJNYXhIZWlnaHQiOjAuMCwiU21hcnRGb3JlZ3JvdW5kSXNBY3RpdmUiOmZhbHNlLCJIb3Jpem9udGFsQWxpZ25tZW50IjowLCJWZXJ0aWNhbEFsaWdubWVudCI6MCwiU21hcnRGb3JlZ3JvdW5kIjpudWxsLCJCYWNrZ3JvdW5kRmlsbFR5cGUiOjAsIk1hcmdpbiI6eyIkaWQiOiIxMTQzIiwiVG9wIjowLjAsIkxlZnQiOjAuMCwiUmlnaHQiOjAuMCwiQm90dG9tIjowLjB9LCJQYWRkaW5nIjp7IiRpZCI6IjExNDQiLCJUb3AiOjAuMCwiTGVmdCI6MC4wLCJSaWdodCI6MC4wLCJCb3R0b20iOjAuMH0sIkJhY2tncm91bmQiOm51bGwsIklzVmlzaWJsZSI6ZmFsc2UsIldpZHRoIjowLjAsIkhlaWdodCI6MC4wLCJCb3JkZXJTdHlsZSI6bnVsbCwiUGFyZW50U3R5bGUiOm51bGx9LCJSZWN0YW5nbGVTdHlsZSI6eyIkaWQiOiIxMTQ1IiwiTWFyZ2luIjp7IiRpZCI6IjExNDYiLCJUb3AiOjAuMCwiTGVmdCI6MC4wLCJSaWdodCI6MC4wLCJCb3R0b20iOjAuMH0sIlBhZGRpbmciOnsiJGlkIjoiMTE0NyIsIlRvcCI6MC4wLCJMZWZ0IjowLjAsIlJpZ2h0IjowLjAsIkJvdHRvbSI6MC4wfSwiQmFja2dyb3VuZCI6eyIkcmVmIjoiNzAifSwiSXNWaXNpYmxlIjpmYWxzZSwiV2lkdGgiOjAuMCwiSGVpZ2h0IjowLjAsIkJvcmRlclN0eWxlIjp7IiRpZCI6IjExNDgiLCJMaW5lQ29sb3IiOnsiJHJlZiI6IjczIn0sIkxpbmVXZWlnaHQiOjAuMCwiTGluZVR5cGUiOjAsIlBhcmVudFN0eWxlIjpudWxsfSwiUGFyZW50U3R5bGUiOm51bGx9LCJNYXJnaW4iOnsiJGlkIjoiMTE0OSIsIlRvcCI6MC4wLCJMZWZ0IjowLjAsIlJpZ2h0IjowLjAsIkJvdHRvbSI6MC4wfSwiUGFkZGluZyI6eyIkaWQiOiIxMTUwIiwiVG9wIjowLjAsIkxlZnQiOjAuMCwiUmlnaHQiOjAuMCwiQm90dG9tIjowLjB9LCJCYWNrZ3JvdW5kIjpudWxsLCJJc1Zpc2libGUiOnRydWUsIldpZHRoIjowLjAsIkhlaWdodCI6MC4wLCJCb3JkZXJTdHlsZSI6bnVsbCwiUGFyZW50U3R5bGUiOm51bGx9LCJCYWNrZ3JvdW5kU3R5bGUiOnsiJGlkIjoiMTE1MSIsIk1hcmdpbiI6eyIkaWQiOiIxMTUyIiwiVG9wIjowLjAsIkxlZnQiOjAuMCwiUmlnaHQiOjAuMCwiQm90dG9tIjowLjB9LCJQYWRkaW5nIjp7IiRpZCI6IjExNTMiLCJUb3AiOjAuMCwiTGVmdCI6MC4wLCJSaWdodCI6MC4wLCJCb3R0b20iOjAuMH0sIkJhY2tncm91bmQiOnsiJHJlZiI6IjgwIn0sIklzVmlzaWJsZSI6dHJ1ZSwiV2lkdGgiOjAuMCwiSGVpZ2h0IjowLjAsIkJvcmRlclN0eWxlIjp7IiRpZCI6IjExNTQiLCJMaW5lQ29sb3IiOnsiJHJlZiI6IjgzIn0sIkxpbmVXZWlnaHQiOjAuMCwiTGluZVR5cGUiOjAsIlBhcmVudFN0eWxlIjpudWxsfSwiUGFyZW50U3R5bGUiOm51bGx9LCJJc0Fib3ZlVGltZWJhbmQiOmZhbHNlLCJNYXJnaW4iOnsiJGlkIjoiMTE1NSIsIlRvcCI6MC4wLCJMZWZ0IjowLjAsIlJpZ2h0IjowLjAsIkJvdHRvbSI6MC4wfSwiUGFkZGluZyI6eyIkaWQiOiIxMTU2IiwiVG9wIjowLjAsIkxlZnQiOjAuMCwiUmlnaHQiOjAuMCwiQm90dG9tIjowLjB9LCJJc1Zpc2libGUiOnRydWUsIldpZHRoIjowLjAsIkhlaWdodCI6MC4wLCJCb3JkZXJTdHlsZSI6eyIkaWQiOiIxMTU3IiwiTGluZUNvbG9yIjpudWxsLCJMaW5lV2VpZ2h0IjowLjAsIkxpbmVUeXBlIjowLCJQYXJlbnRTdHlsZSI6bnVsbH0sIlBhcmVudFN0eWxlIjpudWxsfX0seyIkaWQiOiIxMTU4IiwiX2FjdGl2aXRpZXMiOlt7IiRpZCI6IjExNTkiLCJfcm93cyI6W3siJGlkIjoiMTE2MCIsIl90YXNrcyI6W3siJGlkIjoiMTE2MSIsIl9hdHRhY2hlZE1pbGVzdG9uZXMiOltdLCJUYXNrRGVmaW5pdGlvbiI6eyIkaWQiOiIxMTYyIiwiR3JvdXBOYW1lIjpudWxsLCJTdGFydERhdGUiOiIyMDE4LTA3LTA5VDAwOjAwOjAwIiwiRW5kRGF0ZSI6IjIwMjAtMTItMTRUMjM6NTk6MDAiLCJQZXJjZW50YWdlQ29tcGxldGUiOjEwMC4wLCJTdHlsZSI6eyIkaWQiOiIxMTYzIiwiU2hhcGUiOjgsIlNoYXBlVGhpY2tuZXNzIjowLCJEdXJhdGlvbkZvcm1hdCI6MCwiSW5jbHVkZU5vbldvcmtpbmdEYXlzSW5EdXJhdGlvbiI6ZmFsc2UsIlBlcmNlbnRhZ2VDb21wbGV0ZVN0eWxlIjp7IiRpZCI6IjExNjQiLCJGb250U2V0dGluZ3MiOnsiJGlkIjoiMTE2NSIsIkZvbnRTaXplIjoxMCwiRm9udE5hbWUiOiJDYWxpYnJpIiwiSXNCb2xkIjpmYWxzZSwiSXNJdGFsaWMiOmZhbHNlLCJJc1VuZGVybGluZWQiOmZhbHNlLCJQYXJlbnRTdHlsZSI6bnVsbH0sIkF1dG9TaXplIjowLCJGb3JlZ3JvdW5kIjp7IiRyZWYiOiI5NiJ9LCJNYXhXaWR0aCI6MjAwLjAsIk1heEhlaWdodCI6IkluZmluaXR5IiwiU21hcnRGb3JlZ3JvdW5kSXNBY3RpdmUiOmZhbHNlLCJIb3Jpem9udGFsQWxpZ25tZW50IjoxLCJWZXJ0aWNhbEFsaWdubWVudCI6MCwiU21hcnRGb3JlZ3JvdW5kIjpudWxsLCJCYWNrZ3JvdW5kRmlsbFR5cGUiOjAsIk1hcmdpbiI6eyIkaWQiOiIxMTY2IiwiVG9wIjowLjAsIkxlZnQiOjAuMCwiUmlnaHQiOjAuMCwiQm90dG9tIjowLjB9LCJQYWRkaW5nIjp7IiRpZCI6IjExNjciLCJUb3AiOjAuMCwiTGVmdCI6MC4wLCJSaWdodCI6MC4wLCJCb3R0b20iOjAuMH0sIkJhY2tncm91bmQiOnsiJGlkIjoiMTE2OCIsIkNvbG9yIjp7IiRpZCI6IjExNjkiLCJBIjo4OSwiUiI6MCwiRyI6MCwiQiI6MH19LCJJc1Zpc2libGUiOnRydWUsIldpZHRoIjowLjAsIkhlaWdodCI6MC4wLCJCb3JkZXJTdHlsZSI6eyIkaWQiOiIxMTcwIiwiTGluZUNvbG9yIjpudWxsLCJMaW5lV2VpZ2h0IjowLjAsIkxpbmVUeXBlIjowLCJQYXJlbnRTdHlsZSI6bnVsbH0sIlBhcmVudFN0eWxlIjpudWxsfSwiRHVyYXRpb25TdHlsZSI6eyIkaWQiOiIxMTcxIiwiRm9udFNldHRpbmdzIjp7IiRpZCI6IjExNzIiLCJGb250U2l6ZSI6MTAsIkZvbnROYW1lIjoiQ2FsaWJyaSIsIklzQm9sZCI6ZmFsc2UsIklzSXRhbGljIjpmYWxzZSwiSXNVbmRlcmxpbmVkIjpmYWxzZSwiUGFyZW50U3R5bGUiOm51bGx9LCJBdXRvU2l6ZSI6MCwiRm9yZWdyb3VuZCI6eyIkaWQiOiIxMTczIiwiQ29sb3IiOnsiJGlkIjoiMTE3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xNzUiLCJUb3AiOjAuMCwiTGVmdCI6MC4wLCJSaWdodCI6MC4wLCJCb3R0b20iOjAuMH0sIlBhZGRpbmciOnsiJGlkIjoiMTE3NiIsIlRvcCI6MC4wLCJMZWZ0IjowLjAsIlJpZ2h0IjowLjAsIkJvdHRvbSI6MC4wfSwiQmFja2dyb3VuZCI6eyIkaWQiOiIxMTc3IiwiQ29sb3IiOnsiJHJlZiI6IjExNjkifX0sIklzVmlzaWJsZSI6dHJ1ZSwiV2lkdGgiOjAuMCwiSGVpZ2h0IjowLjAsIkJvcmRlclN0eWxlIjp7IiRpZCI6IjExNzgiLCJMaW5lQ29sb3IiOm51bGwsIkxpbmVXZWlnaHQiOjAuMCwiTGluZVR5cGUiOjAsIlBhcmVudFN0eWxlIjpudWxsfSwiUGFyZW50U3R5bGUiOm51bGx9LCJIb3Jpem9udGFsQ29ubmVjdG9yU3R5bGUiOnsiJGlkIjoiMTE3OSIsIkxpbmVDb2xvciI6eyIkaWQiOiIxMTgwIiwiJHR5cGUiOiJOTFJFLkNvbW1vbi5Eb20uU29saWRDb2xvckJydXNoLCBOTFJFLkNvbW1vbiIsIkNvbG9yIjp7IiRpZCI6IjExODEiLCJBIjoyNTUsIlIiOjIwNCwiRyI6MjA0LCJCIjoyMDR9fSwiTGluZVdlaWdodCI6MS4wLCJMaW5lVHlwZSI6MCwiUGFyZW50U3R5bGUiOm51bGx9LCJWZXJ0aWNhbENvbm5lY3RvclN0eWxlIjp7IiRpZCI6IjExODIiLCJMaW5lQ29sb3IiOnsiJGlkIjoiMTE4MyIsIiR0eXBlIjoiTkxSRS5Db21tb24uRG9tLlNvbGlkQ29sb3JCcnVzaCwgTkxSRS5Db21tb24iLCJDb2xvciI6eyIkaWQiOiIxMTg0IiwiQSI6MjU1LCJSIjoyMDQsIkciOjIwNCwiQiI6MjA0fX0sIkxpbmVXZWlnaHQiOjEuMCwiTGluZVR5cGUiOjAsIlBhcmVudFN0eWxlIjpudWxsfSwiTWFyZ2luIjpudWxsLCJTdGFydERhdGVQb3NpdGlvbiI6NiwiRW5kRGF0ZVBvc2l0aW9uIjo2LCJEYXRlSXNWaXNpYmxlIjpmYWxzZSwiVGl0bGVQb3NpdGlvbiI6MCwiRHVyYXRpb25Qb3NpdGlvbiI6NiwiUGVyY2VudGFnZUNvbXBsZXRlZFBvc2l0aW9uIjoyLCJTcGFjaW5nIjo1LCJJc0JlbG93VGltZWJhbmQiOnRydWUsIlBlcmNlbnRhZ2VDb21wbGV0ZVNoYXBlT3BhY2l0eSI6MzUsIlNoYXBlU3R5bGUiOnsiJGlkIjoiMTE4NSIsIk1hcmdpbiI6eyIkaWQiOiIxMTg2IiwiVG9wIjowLjAsIkxlZnQiOjQuMCwiUmlnaHQiOjQuMCwiQm90dG9tIjowLjB9LCJQYWRkaW5nIjp7IiRpZCI6IjExODciLCJUb3AiOjAuMCwiTGVmdCI6MC4wLCJSaWdodCI6MC4wLCJCb3R0b20iOjAuMH0sIkJhY2tncm91bmQiOnsiJGlkIjoiMTE4OCIsIkNvbG9yIjp7IiRpZCI6IjExODkiLCJBIjoyNTUsIlIiOjIzNywiRyI6MTI1LCJCIjo0OX19LCJJc1Zpc2libGUiOnRydWUsIldpZHRoIjowLjAsIkhlaWdodCI6MTAuMCwiQm9yZGVyU3R5bGUiOnsiJGlkIjoiMTE5MCIsIkxpbmVDb2xvciI6eyIkaWQiOiIxMTkxIiwiJHR5cGUiOiJOTFJFLkNvbW1vbi5Eb20uU29saWRDb2xvckJydXNoLCBOTFJFLkNvbW1vbiIsIkNvbG9yIjp7IiRpZCI6IjExOTIiLCJBIjoyNTUsIlIiOjI1NSwiRyI6MCwiQiI6MH19LCJMaW5lV2VpZ2h0IjowLjAsIkxpbmVUeXBlIjowLCJQYXJlbnRTdHlsZSI6bnVsbH0sIlBhcmVudFN0eWxlIjpudWxsfSwiVGl0bGVTdHlsZSI6eyIkaWQiOiIxMTkzIiwiRm9udFNldHRpbmdzIjp7IiRpZCI6IjExOTQiLCJGb250U2l6ZSI6MTEsIkZvbnROYW1lIjoiQ2FsaWJyaSIsIklzQm9sZCI6dHJ1ZSwiSXNJdGFsaWMiOmZhbHNlLCJJc1VuZGVybGluZWQiOmZhbHNlLCJQYXJlbnRTdHlsZSI6bnVsbH0sIkF1dG9TaXplIjowLCJGb3JlZ3JvdW5kIjp7IiRpZCI6IjExOTUiLCJDb2xvciI6eyIkaWQiOiIxMTk2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xOTciLCJUb3AiOjAuMCwiTGVmdCI6MC4wLCJSaWdodCI6MC4wLCJCb3R0b20iOjAuMH0sIlBhZGRpbmciOnsiJGlkIjoiMTE5OCIsIlRvcCI6MC4wLCJMZWZ0IjowLjAsIlJpZ2h0IjowLjAsIkJvdHRvbSI6MC4wfSwiQmFja2dyb3VuZCI6eyIkaWQiOiIxMTk5IiwiQ29sb3IiOnsiJGlkIjoiMTIwMCIsIkEiOjAsIlIiOjI1NSwiRyI6MjU1LCJCIjoyNTV9fSwiSXNWaXNpYmxlIjp0cnVlLCJXaWR0aCI6MC4wLCJIZWlnaHQiOjAuMCwiQm9yZGVyU3R5bGUiOnsiJGlkIjoiMTIwMSIsIkxpbmVDb2xvciI6bnVsbCwiTGluZVdlaWdodCI6MC4wLCJMaW5lVHlwZSI6MCwiUGFyZW50U3R5bGUiOm51bGx9LCJQYXJlbnRTdHlsZSI6bnVsbH0sIkRhdGVTdHlsZSI6eyIkaWQiOiIxMjAyIiwiRm9udFNldHRpbmdzIjp7IiRpZCI6IjEyMDMiLCJGb250U2l6ZSI6MTAsIkZvbnROYW1lIjoiQ2FsaWJyaSIsIklzQm9sZCI6ZmFsc2UsIklzSXRhbGljIjpmYWxzZSwiSXNVbmRlcmxpbmVkIjpmYWxzZSwiUGFyZW50U3R5bGUiOm51bGx9LCJBdXRvU2l6ZSI6MCwiRm9yZWdyb3VuZCI6eyIkaWQiOiIxMjA0IiwiQ29sb3IiOnsiJGlkIjoiMTIw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wNiIsIlRvcCI6MC4wLCJMZWZ0IjowLjAsIlJpZ2h0IjowLjAsIkJvdHRvbSI6MC4wfSwiUGFkZGluZyI6eyIkaWQiOiIxMjA3IiwiVG9wIjowLjAsIkxlZnQiOjAuMCwiUmlnaHQiOjAuMCwiQm90dG9tIjowLjB9LCJCYWNrZ3JvdW5kIjp7IiRpZCI6IjEyMDgiLCJDb2xvciI6eyIkaWQiOiIxMjA5IiwiQSI6MCwiUiI6MjU1LCJHIjoyNTUsIkIiOjI1NX19LCJJc1Zpc2libGUiOnRydWUsIldpZHRoIjowLjAsIkhlaWdodCI6MC4wLCJCb3JkZXJTdHlsZSI6eyIkaWQiOiIxMjEwIiwiTGluZUNvbG9yIjpudWxsLCJMaW5lV2VpZ2h0IjowLjAsIkxpbmVUeXBlIjowLCJQYXJlbnRTdHlsZSI6bnVsbH0sIlBhcmVudFN0eWxlIjpudWxsfSwiRGF0ZUZvcm1hdCI6eyIkaWQiOiIxMjE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MTIiLCJGb3JtYXQiOjAsIklzVmlzaWJsZSI6ZmFsc2UsIkxhc3RLbm93blZpc2liaWxpdHlTdGF0ZSI6ZmFsc2V9LCJJc1Zpc2libGUiOnRydWUsIlBhcmVudFN0eWxlIjpudWxsfSwiSW5kZXgiOjI5LCJTbWFydER1cmF0aW9uQWN0aXZhdGVkIjpmYWxzZSwiRGF0ZUZvcm1hdCI6eyIkcmVmIjoiMTIxMSJ9LCJXZWVrTnVtYmVyaW5nIjp7IiRpZCI6IjEyMTMiLCJGb3JtYXQiOjAsIklzVmlzaWJsZSI6ZmFsc2UsIkxhc3RLbm93blZpc2liaWxpdHlTdGF0ZSI6ZmFsc2V9LCJJZCI6IjliYzkwNGE5LTYyNzAtNDVlYi1iZjQwLTg4NDU2NmEyOTBjYSIsIkltcG9ydElkIjoiMzAiLCJUaXRsZSI6IkNvbnN0cnVjdGlvbiIsIk5vdGUiOm51bGwsIkh5cGVybGluayI6eyIkaWQiOiIxMjE0IiwiQWRkcmVzcyI6bnVsbCwiU3ViQWRkcmVzcyI6bnVsbH0sIklzQ2hhbmdlZCI6ZmFsc2UsIklzTmV3IjpmYWxzZX19LHsiJGlkIjoiMTIxNSIsIl9hdHRhY2hlZE1pbGVzdG9uZXMiOltdLCJUYXNrRGVmaW5pdGlvbiI6eyIkaWQiOiIxMjE2IiwiR3JvdXBOYW1lIjpudWxsLCJTdGFydERhdGUiOiIyMDE3LTA5LTA3VDAwOjAwOjAwIiwiRW5kRGF0ZSI6IjIwMTgtMDctMDhUMjM6NTk6MDAiLCJQZXJjZW50YWdlQ29tcGxldGUiOjEwMC4wLCJTdHlsZSI6eyIkaWQiOiIxMjE3IiwiU2hhcGUiOjgsIlNoYXBlVGhpY2tuZXNzIjowLCJEdXJhdGlvbkZvcm1hdCI6MCwiSW5jbHVkZU5vbldvcmtpbmdEYXlzSW5EdXJhdGlvbiI6ZmFsc2UsIlBlcmNlbnRhZ2VDb21wbGV0ZVN0eWxlIjp7IiRpZCI6IjEyMTgiLCJGb250U2V0dGluZ3MiOnsiJGlkIjoiMTIxOSIsIkZvbnRTaXplIjoxMCwiRm9udE5hbWUiOiJDYWxpYnJpIiwiSXNCb2xkIjpmYWxzZSwiSXNJdGFsaWMiOmZhbHNlLCJJc1VuZGVybGluZWQiOmZhbHNlLCJQYXJlbnRTdHlsZSI6bnVsbH0sIkF1dG9TaXplIjowLCJGb3JlZ3JvdW5kIjp7IiRyZWYiOiI5NiJ9LCJNYXhXaWR0aCI6MjAwLjAsIk1heEhlaWdodCI6IkluZmluaXR5IiwiU21hcnRGb3JlZ3JvdW5kSXNBY3RpdmUiOmZhbHNlLCJIb3Jpem9udGFsQWxpZ25tZW50IjoxLCJWZXJ0aWNhbEFsaWdubWVudCI6MCwiU21hcnRGb3JlZ3JvdW5kIjpudWxsLCJCYWNrZ3JvdW5kRmlsbFR5cGUiOjAsIk1hcmdpbiI6eyIkaWQiOiIxMjIwIiwiVG9wIjowLjAsIkxlZnQiOjAuMCwiUmlnaHQiOjAuMCwiQm90dG9tIjowLjB9LCJQYWRkaW5nIjp7IiRpZCI6IjEyMjEiLCJUb3AiOjAuMCwiTGVmdCI6MC4wLCJSaWdodCI6MC4wLCJCb3R0b20iOjAuMH0sIkJhY2tncm91bmQiOnsiJGlkIjoiMTIyMiIsIkNvbG9yIjp7IiRpZCI6IjEyMjMiLCJBIjo4OSwiUiI6MCwiRyI6MCwiQiI6MH19LCJJc1Zpc2libGUiOnRydWUsIldpZHRoIjowLjAsIkhlaWdodCI6MC4wLCJCb3JkZXJTdHlsZSI6eyIkaWQiOiIxMjI0IiwiTGluZUNvbG9yIjpudWxsLCJMaW5lV2VpZ2h0IjowLjAsIkxpbmVUeXBlIjowLCJQYXJlbnRTdHlsZSI6bnVsbH0sIlBhcmVudFN0eWxlIjpudWxsfSwiRHVyYXRpb25TdHlsZSI6eyIkaWQiOiIxMjI1IiwiRm9udFNldHRpbmdzIjp7IiRpZCI6IjEyMjYiLCJGb250U2l6ZSI6MTAsIkZvbnROYW1lIjoiQ2FsaWJyaSIsIklzQm9sZCI6ZmFsc2UsIklzSXRhbGljIjpmYWxzZSwiSXNVbmRlcmxpbmVkIjpmYWxzZSwiUGFyZW50U3R5bGUiOm51bGx9LCJBdXRvU2l6ZSI6MCwiRm9yZWdyb3VuZCI6eyIkaWQiOiIxMjI3IiwiQ29sb3IiOnsiJGlkIjoiMTIy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MjkiLCJUb3AiOjAuMCwiTGVmdCI6MC4wLCJSaWdodCI6MC4wLCJCb3R0b20iOjAuMH0sIlBhZGRpbmciOnsiJGlkIjoiMTIzMCIsIlRvcCI6MC4wLCJMZWZ0IjowLjAsIlJpZ2h0IjowLjAsIkJvdHRvbSI6MC4wfSwiQmFja2dyb3VuZCI6eyIkaWQiOiIxMjMxIiwiQ29sb3IiOnsiJHJlZiI6IjEyMjMifX0sIklzVmlzaWJsZSI6dHJ1ZSwiV2lkdGgiOjAuMCwiSGVpZ2h0IjowLjAsIkJvcmRlclN0eWxlIjp7IiRpZCI6IjEyMzIiLCJMaW5lQ29sb3IiOm51bGwsIkxpbmVXZWlnaHQiOjAuMCwiTGluZVR5cGUiOjAsIlBhcmVudFN0eWxlIjpudWxsfSwiUGFyZW50U3R5bGUiOm51bGx9LCJIb3Jpem9udGFsQ29ubmVjdG9yU3R5bGUiOnsiJGlkIjoiMTIzMyIsIkxpbmVDb2xvciI6eyIkaWQiOiIxMjM0IiwiJHR5cGUiOiJOTFJFLkNvbW1vbi5Eb20uU29saWRDb2xvckJydXNoLCBOTFJFLkNvbW1vbiIsIkNvbG9yIjp7IiRpZCI6IjEyMzUiLCJBIjoyNTUsIlIiOjIwNCwiRyI6MjA0LCJCIjoyMDR9fSwiTGluZVdlaWdodCI6MS4wLCJMaW5lVHlwZSI6MCwiUGFyZW50U3R5bGUiOm51bGx9LCJWZXJ0aWNhbENvbm5lY3RvclN0eWxlIjp7IiRpZCI6IjEyMzYiLCJMaW5lQ29sb3IiOnsiJGlkIjoiMTIzNyIsIiR0eXBlIjoiTkxSRS5Db21tb24uRG9tLlNvbGlkQ29sb3JCcnVzaCwgTkxSRS5Db21tb24iLCJDb2xvciI6eyIkaWQiOiIxMjM4IiwiQSI6MjU1LCJSIjoyMDQsIkciOjIwNCwiQiI6MjA0fX0sIkxpbmVXZWlnaHQiOjEuMCwiTGluZVR5cGUiOjAsIlBhcmVudFN0eWxlIjpudWxsfSwiTWFyZ2luIjpudWxsLCJTdGFydERhdGVQb3NpdGlvbiI6NiwiRW5kRGF0ZVBvc2l0aW9uIjo2LCJEYXRlSXNWaXNpYmxlIjpmYWxzZSwiVGl0bGVQb3NpdGlvbiI6MCwiRHVyYXRpb25Qb3NpdGlvbiI6NiwiUGVyY2VudGFnZUNvbXBsZXRlZFBvc2l0aW9uIjoyLCJTcGFjaW5nIjo1LCJJc0JlbG93VGltZWJhbmQiOnRydWUsIlBlcmNlbnRhZ2VDb21wbGV0ZVNoYXBlT3BhY2l0eSI6MzUsIlNoYXBlU3R5bGUiOnsiJGlkIjoiMTIzOSIsIk1hcmdpbiI6eyIkaWQiOiIxMjQwIiwiVG9wIjowLjAsIkxlZnQiOjQuMCwiUmlnaHQiOjQuMCwiQm90dG9tIjowLjB9LCJQYWRkaW5nIjp7IiRpZCI6IjEyNDEiLCJUb3AiOjAuMCwiTGVmdCI6MC4wLCJSaWdodCI6MC4wLCJCb3R0b20iOjAuMH0sIkJhY2tncm91bmQiOnsiJGlkIjoiMTI0MiIsIkNvbG9yIjp7IiRpZCI6IjEyNDMiLCJBIjoyNTUsIlIiOjkxLCJHIjoxNTUsIkIiOjIxM319LCJJc1Zpc2libGUiOnRydWUsIldpZHRoIjowLjAsIkhlaWdodCI6MTAuMCwiQm9yZGVyU3R5bGUiOnsiJGlkIjoiMTI0NCIsIkxpbmVDb2xvciI6eyIkaWQiOiIxMjQ1IiwiJHR5cGUiOiJOTFJFLkNvbW1vbi5Eb20uU29saWRDb2xvckJydXNoLCBOTFJFLkNvbW1vbiIsIkNvbG9yIjp7IiRpZCI6IjEyNDYiLCJBIjoyNTUsIlIiOjI1NSwiRyI6MCwiQiI6MH19LCJMaW5lV2VpZ2h0IjowLjAsIkxpbmVUeXBlIjowLCJQYXJlbnRTdHlsZSI6bnVsbH0sIlBhcmVudFN0eWxlIjpudWxsfSwiVGl0bGVTdHlsZSI6eyIkaWQiOiIxMjQ3IiwiRm9udFNldHRpbmdzIjp7IiRpZCI6IjEyNDgiLCJGb250U2l6ZSI6MTEsIkZvbnROYW1lIjoiQ2FsaWJyaSIsIklzQm9sZCI6dHJ1ZSwiSXNJdGFsaWMiOmZhbHNlLCJJc1VuZGVybGluZWQiOmZhbHNlLCJQYXJlbnRTdHlsZSI6bnVsbH0sIkF1dG9TaXplIjowLCJGb3JlZ3JvdW5kIjp7IiRpZCI6IjEyNDkiLCJDb2xvciI6eyIkaWQiOiIxMjUw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yNTEiLCJUb3AiOjAuMCwiTGVmdCI6MC4wLCJSaWdodCI6MC4wLCJCb3R0b20iOjAuMH0sIlBhZGRpbmciOnsiJGlkIjoiMTI1MiIsIlRvcCI6MC4wLCJMZWZ0IjowLjAsIlJpZ2h0IjowLjAsIkJvdHRvbSI6MC4wfSwiQmFja2dyb3VuZCI6eyIkaWQiOiIxMjUzIiwiQ29sb3IiOnsiJGlkIjoiMTI1NCIsIkEiOjAsIlIiOjI1NSwiRyI6MjU1LCJCIjoyNTV9fSwiSXNWaXNpYmxlIjp0cnVlLCJXaWR0aCI6MC4wLCJIZWlnaHQiOjAuMCwiQm9yZGVyU3R5bGUiOnsiJGlkIjoiMTI1NSIsIkxpbmVDb2xvciI6bnVsbCwiTGluZVdlaWdodCI6MC4wLCJMaW5lVHlwZSI6MCwiUGFyZW50U3R5bGUiOm51bGx9LCJQYXJlbnRTdHlsZSI6bnVsbH0sIkRhdGVTdHlsZSI6eyIkaWQiOiIxMjU2IiwiRm9udFNldHRpbmdzIjp7IiRpZCI6IjEyNTciLCJGb250U2l6ZSI6MTAsIkZvbnROYW1lIjoiQ2FsaWJyaSIsIklzQm9sZCI6ZmFsc2UsIklzSXRhbGljIjpmYWxzZSwiSXNVbmRlcmxpbmVkIjpmYWxzZSwiUGFyZW50U3R5bGUiOm51bGx9LCJBdXRvU2l6ZSI6MCwiRm9yZWdyb3VuZCI6eyIkaWQiOiIxMjU4IiwiQ29sb3IiOnsiJGlkIjoiMTI1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2MCIsIlRvcCI6MC4wLCJMZWZ0IjowLjAsIlJpZ2h0IjowLjAsIkJvdHRvbSI6MC4wfSwiUGFkZGluZyI6eyIkaWQiOiIxMjYxIiwiVG9wIjowLjAsIkxlZnQiOjAuMCwiUmlnaHQiOjAuMCwiQm90dG9tIjowLjB9LCJCYWNrZ3JvdW5kIjp7IiRpZCI6IjEyNjIiLCJDb2xvciI6eyIkaWQiOiIxMjYzIiwiQSI6MCwiUiI6MjU1LCJHIjoyNTUsIkIiOjI1NX19LCJJc1Zpc2libGUiOnRydWUsIldpZHRoIjowLjAsIkhlaWdodCI6MC4wLCJCb3JkZXJTdHlsZSI6eyIkaWQiOiIxMjY0IiwiTGluZUNvbG9yIjpudWxsLCJMaW5lV2VpZ2h0IjowLjAsIkxpbmVUeXBlIjowLCJQYXJlbnRTdHlsZSI6bnVsbH0sIlBhcmVudFN0eWxlIjpudWxsfSwiRGF0ZUZvcm1hdCI6eyIkaWQiOiIxMjY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NjYiLCJGb3JtYXQiOjAsIklzVmlzaWJsZSI6ZmFsc2UsIkxhc3RLbm93blZpc2liaWxpdHlTdGF0ZSI6ZmFsc2V9LCJJc1Zpc2libGUiOnRydWUsIlBhcmVudFN0eWxlIjpudWxsfSwiSW5kZXgiOjI4LCJTbWFydER1cmF0aW9uQWN0aXZhdGVkIjpmYWxzZSwiRGF0ZUZvcm1hdCI6eyIkcmVmIjoiMTI2NSJ9LCJXZWVrTnVtYmVyaW5nIjp7IiRpZCI6IjEyNjciLCJGb3JtYXQiOjAsIklzVmlzaWJsZSI6ZmFsc2UsIkxhc3RLbm93blZpc2liaWxpdHlTdGF0ZSI6ZmFsc2V9LCJJZCI6ImIwNDcxOTlhLWUxMTctNDhkZi05NmIwLTVmM2Q0MTVhOWJmYiIsIkltcG9ydElkIjoiMjkiLCJUaXRsZSI6IlBsYW5uaW5nIiwiTm90ZSI6bnVsbCwiSHlwZXJsaW5rIjp7IiRpZCI6IjEyNjgiLCJBZGRyZXNzIjpudWxsLCJTdWJBZGRyZXNzIjpudWxsfSwiSXNDaGFuZ2VkIjpmYWxzZSwiSXNOZXciOmZhbHNlfX1dLCJfbWlsZXN0b25lcyI6W3siJGlkIjoiMTI2OSIsIklkIjoiMTQ3NGUwNGItOWM2NS00NGQxLWE3YWItZWRiMDk0YzYyNDc3IiwiSW5kZXgiOjI3LCJHcm91cElkIjpudWxsLCJUaXRsZSI6IkxhdW5jaCIsIkRhdGVUaW1lIjoiMjAyMC0xMi0xNVQyMzo1OTowMCIsIlBlcmNlbnRhZ2VDb21wbGV0ZSI6bnVsbCwiTm90ZSI6bnVsbCwiU3R5bGUiOnsiJGlkIjoiMTI3MCIsIlRpdGxlUG9zaXRpb24iOiJBYm92ZSIsIkRhdGVQb3NpdGlvbiI6IkxlZnQiLCJTaGFwZVR5cGUiOjE3LCJTaGFwZVNpemUiOjAsIlNoYXBlU3R5bGUiOnsiJGlkIjoiMTI3MSIsIk1hcmdpbiI6eyIkcmVmIjoiOCJ9LCJQYWRkaW5nIjp7IiRyZWYiOiI5In0sIkJhY2tncm91bmQiOnsiJGlkIjoiMTI3MiIsIkNvbG9yIjp7IiRpZCI6IjEyNzMiLCJBIjoyNTUsIlIiOjE3OCwiRyI6MTQsIkIiOjE4fX0sIklzVmlzaWJsZSI6dHJ1ZSwiV2lkdGgiOjE0LjAsIkhlaWdodCI6MTQuMCwiQm9yZGVyU3R5bGUiOnsiJGlkIjoiMTI3NCIsIkxpbmVDb2xvciI6bnVsbCwiTGluZVdlaWdodCI6MC4wLCJMaW5lVHlwZSI6MCwiUGFyZW50U3R5bGUiOm51bGx9LCJQYXJlbnRTdHlsZSI6bnVsbH0sIlRpdGxlU3R5bGUiOnsiJGlkIjoiMTI3NSIsIkZvbnRTZXR0aW5ncyI6eyIkaWQiOiIxMjc2IiwiRm9udFNpemUiOjExLCJGb250TmFtZSI6IkNhbGlicmkiLCJJc0JvbGQiOnRydWUsIklzSXRhbGljIjpmYWxzZSwiSXNVbmRlcmxpbmVkIjpmYWxzZSwiUGFyZW50U3R5bGUiOm51bGx9LCJBdXRvU2l6ZSI6MCwiRm9yZWdyb3VuZCI6eyIkaWQiOiIxMjc3IiwiQ29sb3IiOnsiJGlkIjoiMTI3O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cifSwiUGFkZGluZyI6eyIkcmVmIjoiMTgifSwiQmFja2dyb3VuZCI6eyIkaWQiOiIxMjc5IiwiQ29sb3IiOnsiJGlkIjoiMTI4MCIsIkEiOjAsIlIiOjI1NSwiRyI6MjU1LCJCIjoyNTV9fSwiSXNWaXNpYmxlIjp0cnVlLCJXaWR0aCI6MC4wLCJIZWlnaHQiOjAuMCwiQm9yZGVyU3R5bGUiOm51bGwsIlBhcmVudFN0eWxlIjpudWxsfSwiRGF0ZVN0eWxlIjp7IiRpZCI6IjEyODEiLCJGb250U2V0dGluZ3MiOnsiJGlkIjoiMTI4MiIsIkZvbnRTaXplIjoxMCwiRm9udE5hbWUiOiJDYWxpYnJpIiwiSXNCb2xkIjpmYWxzZSwiSXNJdGFsaWMiOmZhbHNlLCJJc1VuZGVybGluZWQiOmZhbHNlLCJQYXJlbnRTdHlsZSI6bnVsbH0sIkF1dG9TaXplIjowLCJGb3JlZ3JvdW5kIjp7IiRpZCI6IjEyODMiLCJDb2xvciI6eyIkaWQiOiIxMjg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jUifSwiUGFkZGluZyI6eyIkcmVmIjoiMjYifSwiQmFja2dyb3VuZCI6eyIkaWQiOiIxMjg1IiwiQ29sb3IiOnsiJGlkIjoiMTI4NiIsIkEiOjAsIlIiOjI1NSwiRyI6MjU1LCJCIjoyNTV9fSwiSXNWaXNpYmxlIjpmYWxzZSwiV2lkdGgiOjAuMCwiSGVpZ2h0IjowLjAsIkJvcmRlclN0eWxlIjpudWxsLCJQYXJlbnRTdHlsZSI6bnVsbH0sIkRhdGVGb3JtYXQiOnsiJGlkIjoiMTI4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g4IiwiRm9ybWF0IjowLCJJc1Zpc2libGUiOmZhbHNlLCJMYXN0S25vd25WaXNpYmlsaXR5U3RhdGUiOmZhbHNlfSwiSXNWaXNpYmxlIjp0cnVlLCJQYXJlbnRTdHlsZSI6bnVsbH0sIkh5cGVybGluayI6bnVsbCwiSW1wb3J0SWQiOiIifV0sIklkIjoiZDI4ZmNhMDctM2ZlNy00ZGUyLTk1NTUtZGFmMDk3OTQ2Mzg2IiwiSXNTaW5nbGVJdGVtUm93IjpmYWxzZX1dLCJJbmRleCI6MjYsIklkIjoiMDdiN2QzNTMtOTJkMC00Njc2LWE3YjMtMzVkMTEwZDcyZmNlIiwiSGVhZGVyVGV4dCI6bnVsbCwiSXNEZWZhdWx0Ijp0cnVlLCJTdHlsZSI6eyIkaWQiOiIxMjg5IiwiSGVhZGVyU3R5bGUiOnsiJGlkIjoiMTI5MCIsIlRleHRTdHlsZSI6eyIkaWQiOiIxMjkxIiwiRm9udFNldHRpbmdzIjp7IiRpZCI6IjEyOTIiLCJGb250U2l6ZSI6MTIsIkZvbnROYW1lIjoiQ2FsaWJyaSIsIklzQm9sZCI6ZmFsc2UsIklzSXRhbGljIjpmYWxzZSwiSXNVbmRlcmxpbmVkIjpmYWxzZSwiUGFyZW50U3R5bGUiOm51bGx9LCJBdXRvU2l6ZSI6MCwiRm9yZWdyb3VuZCI6eyIkaWQiOiIxMjkzIiwiQ29sb3IiOnsiJHJlZiI6IjIyNiJ9fSwiTWF4V2lkdGgiOjAuMCwiTWF4SGVpZ2h0IjowLjAsIlNtYXJ0Rm9yZWdyb3VuZElzQWN0aXZlIjpmYWxzZSwiSG9yaXpvbnRhbEFsaWdubWVudCI6MCwiVmVydGljYWxBbGlnbm1lbnQiOjAsIlNtYXJ0Rm9yZWdyb3VuZCI6bnVsbCwiQmFja2dyb3VuZEZpbGxUeXBlIjowLCJNYXJnaW4iOnsiJGlkIjoiMTI5NCIsIlRvcCI6MC4wLCJMZWZ0IjowLjAsIlJpZ2h0IjowLjAsIkJvdHRvbSI6MC4wfSwiUGFkZGluZyI6eyIkaWQiOiIxMjk1IiwiVG9wIjowLjAsIkxlZnQiOjAuMCwiUmlnaHQiOjAuMCwiQm90dG9tIjowLjB9LCJCYWNrZ3JvdW5kIjpudWxsLCJJc1Zpc2libGUiOmZhbHNlLCJXaWR0aCI6MC4wLCJIZWlnaHQiOjAuMCwiQm9yZGVyU3R5bGUiOm51bGwsIlBhcmVudFN0eWxlIjpudWxsfSwiUmVjdGFuZ2xlU3R5bGUiOnsiJGlkIjoiMTI5NiIsIk1hcmdpbiI6eyIkaWQiOiIxMjk3IiwiVG9wIjowLjAsIkxlZnQiOjAuMCwiUmlnaHQiOjAuMCwiQm90dG9tIjowLjB9LCJQYWRkaW5nIjp7IiRpZCI6IjEyOTgiLCJUb3AiOjAuMCwiTGVmdCI6MC4wLCJSaWdodCI6MC4wLCJCb3R0b20iOjAuMH0sIkJhY2tncm91bmQiOnsiJGlkIjoiMTI5OSIsIkNvbG9yIjp7IiRyZWYiOiIyMzMifX0sIklzVmlzaWJsZSI6ZmFsc2UsIldpZHRoIjowLjAsIkhlaWdodCI6MC4wLCJCb3JkZXJTdHlsZSI6eyIkaWQiOiIxMzAwIiwiTGluZUNvbG9yIjp7IiRyZWYiOiIyMzUifSwiTGluZVdlaWdodCI6MC4wLCJMaW5lVHlwZSI6MCwiUGFyZW50U3R5bGUiOm51bGx9LCJQYXJlbnRTdHlsZSI6bnVsbH0sIk1hcmdpbiI6eyIkaWQiOiIxMzAxIiwiVG9wIjowLjAsIkxlZnQiOjAuMCwiUmlnaHQiOjAuMCwiQm90dG9tIjowLjB9LCJQYWRkaW5nIjp7IiRpZCI6IjEzMDIiLCJUb3AiOjAuMCwiTGVmdCI6MC4wLCJSaWdodCI6MC4wLCJCb3R0b20iOjAuMH0sIkJhY2tncm91bmQiOm51bGwsIklzVmlzaWJsZSI6dHJ1ZSwiV2lkdGgiOjAuMCwiSGVpZ2h0IjowLjAsIkJvcmRlclN0eWxlIjpudWxsLCJQYXJlbnRTdHlsZSI6bnVsbH0sIkJhY2tncm91bmRTdHlsZSI6eyIkaWQiOiIxMzAzIiwiTWFyZ2luIjp7IiRpZCI6IjEzMDQiLCJUb3AiOjAuMCwiTGVmdCI6MC4wLCJSaWdodCI6MC4wLCJCb3R0b20iOjAuMH0sIlBhZGRpbmciOnsiJGlkIjoiMTMwNSIsIlRvcCI6MC4wLCJMZWZ0IjowLjAsIlJpZ2h0IjowLjAsIkJvdHRvbSI6MC4wfSwiQmFja2dyb3VuZCI6eyIkaWQiOiIxMzA2IiwiQ29sb3IiOnsiJHJlZiI6IjI0MyJ9fSwiSXNWaXNpYmxlIjp0cnVlLCJXaWR0aCI6MC4wLCJIZWlnaHQiOjAuMCwiQm9yZGVyU3R5bGUiOnsiJGlkIjoiMTMwNyIsIkxpbmVDb2xvciI6eyIkcmVmIjoiMjQ1In0sIkxpbmVXZWlnaHQiOjAuMCwiTGluZVR5cGUiOjAsIlBhcmVudFN0eWxlIjpudWxsfSwiUGFyZW50U3R5bGUiOm51bGx9LCJNYXJnaW4iOnsiJGlkIjoiMTMwOCIsIlRvcCI6MC4wLCJMZWZ0IjowLjAsIlJpZ2h0IjowLjAsIkJvdHRvbSI6MC4wfSwiUGFkZGluZyI6eyIkaWQiOiIxMzA5IiwiVG9wIjowLjAsIkxlZnQiOjAuMCwiUmlnaHQiOjAuMCwiQm90dG9tIjowLjB9LCJJc1Zpc2libGUiOmZhbHNlLCJXaWR0aCI6MC4wLCJIZWlnaHQiOjAuMCwiQm9yZGVyU3R5bGUiOm51bGwsIlBhcmVudFN0eWxlIjpudWxsfX1dLCJJZCI6IjJkMDEwNTliLTlhMTMtNDQxNy05MDMxLTM3ZTgyODQ2NmMyZSIsIkluZGV4IjoyNiwiSGVhZGVyVGV4dCI6IkRpYWdvbmFsIEJSVCIsIlN0eWxlIjp7IiRpZCI6IjEzMTAiLCJIZWFkZXJTdHlsZSI6eyIkaWQiOiIxMzExIiwiVGV4dElzVmVydGljYWwiOmZhbHNlLCJUZXh0U3R5bGUiOnsiJGlkIjoiMTMxMiIsIkZvbnRTZXR0aW5ncyI6eyIkaWQiOiIxMzEzIiwiRm9udFNpemUiOjEyLCJGb250TmFtZSI6IkNhbGlicmkiLCJJc0JvbGQiOnRydWUsIklzSXRhbGljIjpmYWxzZSwiSXNVbmRlcmxpbmVkIjpmYWxzZSwiUGFyZW50U3R5bGUiOm51bGx9LCJBdXRvU2l6ZSI6MCwiRm9yZWdyb3VuZCI6eyIkcmVmIjoiNjMifSwiTWF4V2lkdGgiOjAuMCwiTWF4SGVpZ2h0IjowLjAsIlNtYXJ0Rm9yZWdyb3VuZElzQWN0aXZlIjpmYWxzZSwiSG9yaXpvbnRhbEFsaWdubWVudCI6MCwiVmVydGljYWxBbGlnbm1lbnQiOjAsIlNtYXJ0Rm9yZWdyb3VuZCI6bnVsbCwiQmFja2dyb3VuZEZpbGxUeXBlIjowLCJNYXJnaW4iOnsiJGlkIjoiMTMxNCIsIlRvcCI6MC4wLCJMZWZ0IjowLjAsIlJpZ2h0IjowLjAsIkJvdHRvbSI6MC4wfSwiUGFkZGluZyI6eyIkaWQiOiIxMzE1IiwiVG9wIjowLjAsIkxlZnQiOjAuMCwiUmlnaHQiOjAuMCwiQm90dG9tIjowLjB9LCJCYWNrZ3JvdW5kIjpudWxsLCJJc1Zpc2libGUiOmZhbHNlLCJXaWR0aCI6MC4wLCJIZWlnaHQiOjAuMCwiQm9yZGVyU3R5bGUiOm51bGwsIlBhcmVudFN0eWxlIjpudWxsfSwiUmVjdGFuZ2xlU3R5bGUiOnsiJGlkIjoiMTMxNiIsIk1hcmdpbiI6eyIkaWQiOiIxMzE3IiwiVG9wIjowLjAsIkxlZnQiOjAuMCwiUmlnaHQiOjAuMCwiQm90dG9tIjowLjB9LCJQYWRkaW5nIjp7IiRpZCI6IjEzMTgiLCJUb3AiOjAuMCwiTGVmdCI6MC4wLCJSaWdodCI6MC4wLCJCb3R0b20iOjAuMH0sIkJhY2tncm91bmQiOnsiJHJlZiI6IjcwIn0sIklzVmlzaWJsZSI6ZmFsc2UsIldpZHRoIjowLjAsIkhlaWdodCI6MC4wLCJCb3JkZXJTdHlsZSI6eyIkaWQiOiIxMzE5IiwiTGluZUNvbG9yIjp7IiRyZWYiOiIyNTkifSwiTGluZVdlaWdodCI6MC4wLCJMaW5lVHlwZSI6MCwiUGFyZW50U3R5bGUiOm51bGx9LCJQYXJlbnRTdHlsZSI6bnVsbH0sIk1hcmdpbiI6eyIkaWQiOiIxMzIwIiwiVG9wIjowLjAsIkxlZnQiOjAuMCwiUmlnaHQiOjAuMCwiQm90dG9tIjowLjB9LCJQYWRkaW5nIjp7IiRpZCI6IjEzMjEiLCJUb3AiOjAuMCwiTGVmdCI6MC4wLCJSaWdodCI6MC4wLCJCb3R0b20iOjAuMH0sIkJhY2tncm91bmQiOm51bGwsIklzVmlzaWJsZSI6dHJ1ZSwiV2lkdGgiOjAuMCwiSGVpZ2h0IjowLjAsIkJvcmRlclN0eWxlIjpudWxsLCJQYXJlbnRTdHlsZSI6bnVsbH0sIkJhY2tncm91bmRTdHlsZSI6eyIkaWQiOiIxMzIyIiwiTWFyZ2luIjp7IiRpZCI6IjEzMjMiLCJUb3AiOjAuMCwiTGVmdCI6MC4wLCJSaWdodCI6MC4wLCJCb3R0b20iOjAuMH0sIlBhZGRpbmciOnsiJGlkIjoiMTMyNCIsIlRvcCI6MC4wLCJMZWZ0IjowLjAsIlJpZ2h0IjowLjAsIkJvdHRvbSI6MC4wfSwiQmFja2dyb3VuZCI6eyIkcmVmIjoiODAifSwiSXNWaXNpYmxlIjp0cnVlLCJXaWR0aCI6MC4wLCJIZWlnaHQiOjAuMCwiQm9yZGVyU3R5bGUiOnsiJGlkIjoiMTMyNSIsIkxpbmVDb2xvciI6eyIkcmVmIjoiMjY3In0sIkxpbmVXZWlnaHQiOjAuMCwiTGluZVR5cGUiOjAsIlBhcmVudFN0eWxlIjpudWxsfSwiUGFyZW50U3R5bGUiOm51bGx9LCJJc0Fib3ZlVGltZWJhbmQiOmZhbHNlLCJNYXJnaW4iOnsiJGlkIjoiMTMyNiIsIlRvcCI6MC4wLCJMZWZ0IjowLjAsIlJpZ2h0IjowLjAsIkJvdHRvbSI6MC4wfSwiUGFkZGluZyI6eyIkaWQiOiIxMzI3IiwiVG9wIjowLjAsIkxlZnQiOjAuMCwiUmlnaHQiOjAuMCwiQm90dG9tIjowLjB9LCJJc1Zpc2libGUiOnRydWUsIldpZHRoIjowLjAsIkhlaWdodCI6MC4wLCJCb3JkZXJTdHlsZSI6eyIkaWQiOiIxMzI4IiwiTGluZUNvbG9yIjpudWxsLCJMaW5lV2VpZ2h0IjowLjAsIkxpbmVUeXBlIjowLCJQYXJlbnRTdHlsZSI6bnVsbH0sIlBhcmVudFN0eWxlIjpudWxsfX0seyIkaWQiOiIxMzI5IiwiX2FjdGl2aXRpZXMiOlt7IiRpZCI6IjEzMzAiLCJfcm93cyI6W3siJGlkIjoiMTMzMSIsIl90YXNrcyI6W3siJGlkIjoiMTMzMiIsIl9hdHRhY2hlZE1pbGVzdG9uZXMiOltdLCJUYXNrRGVmaW5pdGlvbiI6eyIkaWQiOiIxMzMzIiwiR3JvdXBOYW1lIjpudWxsLCJTdGFydERhdGUiOiIyMDE3LTA2LTAxVDAwOjAwOjAwIiwiRW5kRGF0ZSI6IjIwMjAtMTItMTZUMjM6NTk6MDAiLCJQZXJjZW50YWdlQ29tcGxldGUiOjEwMC4wLCJTdHlsZSI6eyIkaWQiOiIxMzM0IiwiU2hhcGUiOjgsIlNoYXBlVGhpY2tuZXNzIjowLCJEdXJhdGlvbkZvcm1hdCI6MCwiSW5jbHVkZU5vbldvcmtpbmdEYXlzSW5EdXJhdGlvbiI6ZmFsc2UsIlBlcmNlbnRhZ2VDb21wbGV0ZVN0eWxlIjp7IiRpZCI6IjEzMzUiLCJGb250U2V0dGluZ3MiOnsiJGlkIjoiMTMzNiIsIkZvbnRTaXplIjoxMCwiRm9udE5hbWUiOiJDYWxpYnJpIiwiSXNCb2xkIjpmYWxzZSwiSXNJdGFsaWMiOmZhbHNlLCJJc1VuZGVybGluZWQiOmZhbHNlLCJQYXJlbnRTdHlsZSI6bnVsbH0sIkF1dG9TaXplIjowLCJGb3JlZ3JvdW5kIjp7IiRyZWYiOiI5NiJ9LCJNYXhXaWR0aCI6MjAwLjAsIk1heEhlaWdodCI6IkluZmluaXR5IiwiU21hcnRGb3JlZ3JvdW5kSXNBY3RpdmUiOmZhbHNlLCJIb3Jpem9udGFsQWxpZ25tZW50IjoxLCJWZXJ0aWNhbEFsaWdubWVudCI6MCwiU21hcnRGb3JlZ3JvdW5kIjpudWxsLCJCYWNrZ3JvdW5kRmlsbFR5cGUiOjAsIk1hcmdpbiI6eyIkaWQiOiIxMzM3IiwiVG9wIjowLjAsIkxlZnQiOjAuMCwiUmlnaHQiOjAuMCwiQm90dG9tIjowLjB9LCJQYWRkaW5nIjp7IiRpZCI6IjEzMzgiLCJUb3AiOjAuMCwiTGVmdCI6MC4wLCJSaWdodCI6MC4wLCJCb3R0b20iOjAuMH0sIkJhY2tncm91bmQiOnsiJGlkIjoiMTMzOSIsIkNvbG9yIjp7IiRpZCI6IjEzNDAiLCJBIjo4OSwiUiI6MCwiRyI6MCwiQiI6MH19LCJJc1Zpc2libGUiOnRydWUsIldpZHRoIjowLjAsIkhlaWdodCI6MC4wLCJCb3JkZXJTdHlsZSI6eyIkaWQiOiIxMzQxIiwiTGluZUNvbG9yIjpudWxsLCJMaW5lV2VpZ2h0IjowLjAsIkxpbmVUeXBlIjowLCJQYXJlbnRTdHlsZSI6bnVsbH0sIlBhcmVudFN0eWxlIjpudWxsfSwiRHVyYXRpb25TdHlsZSI6eyIkaWQiOiIxMzQyIiwiRm9udFNldHRpbmdzIjp7IiRpZCI6IjEzNDMiLCJGb250U2l6ZSI6MTAsIkZvbnROYW1lIjoiQ2FsaWJyaSIsIklzQm9sZCI6ZmFsc2UsIklzSXRhbGljIjpmYWxzZSwiSXNVbmRlcmxpbmVkIjpmYWxzZSwiUGFyZW50U3R5bGUiOm51bGx9LCJBdXRvU2l6ZSI6MCwiRm9yZWdyb3VuZCI6eyIkaWQiOiIxMzQ0IiwiQ29sb3IiOnsiJGlkIjoiMTM0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zNDYiLCJUb3AiOjAuMCwiTGVmdCI6MC4wLCJSaWdodCI6MC4wLCJCb3R0b20iOjAuMH0sIlBhZGRpbmciOnsiJGlkIjoiMTM0NyIsIlRvcCI6MC4wLCJMZWZ0IjowLjAsIlJpZ2h0IjowLjAsIkJvdHRvbSI6MC4wfSwiQmFja2dyb3VuZCI6eyIkaWQiOiIxMzQ4IiwiQ29sb3IiOnsiJHJlZiI6IjEzNDAifX0sIklzVmlzaWJsZSI6dHJ1ZSwiV2lkdGgiOjAuMCwiSGVpZ2h0IjowLjAsIkJvcmRlclN0eWxlIjp7IiRpZCI6IjEzNDkiLCJMaW5lQ29sb3IiOm51bGwsIkxpbmVXZWlnaHQiOjAuMCwiTGluZVR5cGUiOjAsIlBhcmVudFN0eWxlIjpudWxsfSwiUGFyZW50U3R5bGUiOm51bGx9LCJIb3Jpem9udGFsQ29ubmVjdG9yU3R5bGUiOnsiJGlkIjoiMTM1MCIsIkxpbmVDb2xvciI6eyIkaWQiOiIxMzUxIiwiJHR5cGUiOiJOTFJFLkNvbW1vbi5Eb20uU29saWRDb2xvckJydXNoLCBOTFJFLkNvbW1vbiIsIkNvbG9yIjp7IiRpZCI6IjEzNTIiLCJBIjoyNTUsIlIiOjIwNCwiRyI6MjA0LCJCIjoyMDR9fSwiTGluZVdlaWdodCI6MS4wLCJMaW5lVHlwZSI6MCwiUGFyZW50U3R5bGUiOm51bGx9LCJWZXJ0aWNhbENvbm5lY3RvclN0eWxlIjp7IiRpZCI6IjEzNTMiLCJMaW5lQ29sb3IiOnsiJGlkIjoiMTM1NCIsIiR0eXBlIjoiTkxSRS5Db21tb24uRG9tLlNvbGlkQ29sb3JCcnVzaCwgTkxSRS5Db21tb24iLCJDb2xvciI6eyIkaWQiOiIxMzU1IiwiQSI6MjU1LCJSIjoyMDQsIkciOjIwNCwiQiI6MjA0fX0sIkxpbmVXZWlnaHQiOjEuMCwiTGluZVR5cGUiOjAsIlBhcmVudFN0eWxlIjpudWxsfSwiTWFyZ2luIjpudWxsLCJTdGFydERhdGVQb3NpdGlvbiI6NiwiRW5kRGF0ZVBvc2l0aW9uIjo2LCJEYXRlSXNWaXNpYmxlIjpmYWxzZSwiVGl0bGVQb3NpdGlvbiI6MCwiRHVyYXRpb25Qb3NpdGlvbiI6NiwiUGVyY2VudGFnZUNvbXBsZXRlZFBvc2l0aW9uIjoyLCJTcGFjaW5nIjo1LCJJc0JlbG93VGltZWJhbmQiOnRydWUsIlBlcmNlbnRhZ2VDb21wbGV0ZVNoYXBlT3BhY2l0eSI6MzUsIlNoYXBlU3R5bGUiOnsiJGlkIjoiMTM1NiIsIk1hcmdpbiI6eyIkaWQiOiIxMzU3IiwiVG9wIjowLjAsIkxlZnQiOjQuMCwiUmlnaHQiOjQuMCwiQm90dG9tIjowLjB9LCJQYWRkaW5nIjp7IiRpZCI6IjEzNTgiLCJUb3AiOjAuMCwiTGVmdCI6MC4wLCJSaWdodCI6MC4wLCJCb3R0b20iOjAuMH0sIkJhY2tncm91bmQiOnsiJGlkIjoiMTM1OSIsIkNvbG9yIjp7IiRpZCI6IjEzNjAiLCJBIjoyNTUsIlIiOjIzNywiRyI6MTI1LCJCIjo0OX19LCJJc1Zpc2libGUiOnRydWUsIldpZHRoIjowLjAsIkhlaWdodCI6MTAuMCwiQm9yZGVyU3R5bGUiOnsiJGlkIjoiMTM2MSIsIkxpbmVDb2xvciI6eyIkaWQiOiIxMzYyIiwiJHR5cGUiOiJOTFJFLkNvbW1vbi5Eb20uU29saWRDb2xvckJydXNoLCBOTFJFLkNvbW1vbiIsIkNvbG9yIjp7IiRpZCI6IjEzNjMiLCJBIjoyNTUsIlIiOjI1NSwiRyI6MCwiQiI6MH19LCJMaW5lV2VpZ2h0IjowLjAsIkxpbmVUeXBlIjowLCJQYXJlbnRTdHlsZSI6bnVsbH0sIlBhcmVudFN0eWxlIjpudWxsfSwiVGl0bGVTdHlsZSI6eyIkaWQiOiIxMzY0IiwiRm9udFNldHRpbmdzIjp7IiRpZCI6IjEzNjUiLCJGb250U2l6ZSI6MTEsIkZvbnROYW1lIjoiQ2FsaWJyaSIsIklzQm9sZCI6dHJ1ZSwiSXNJdGFsaWMiOmZhbHNlLCJJc1VuZGVybGluZWQiOmZhbHNlLCJQYXJlbnRTdHlsZSI6bnVsbH0sIkF1dG9TaXplIjowLCJGb3JlZ3JvdW5kIjp7IiRpZCI6IjEzNjYiLCJDb2xvciI6eyIkaWQiOiIxMzY3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zNjgiLCJUb3AiOjAuMCwiTGVmdCI6MC4wLCJSaWdodCI6MC4wLCJCb3R0b20iOjAuMH0sIlBhZGRpbmciOnsiJGlkIjoiMTM2OSIsIlRvcCI6MC4wLCJMZWZ0IjowLjAsIlJpZ2h0IjowLjAsIkJvdHRvbSI6MC4wfSwiQmFja2dyb3VuZCI6eyIkaWQiOiIxMzcwIiwiQ29sb3IiOnsiJHJlZiI6IjEzNDAifX0sIklzVmlzaWJsZSI6dHJ1ZSwiV2lkdGgiOjAuMCwiSGVpZ2h0IjowLjAsIkJvcmRlclN0eWxlIjp7IiRpZCI6IjEzNzEiLCJMaW5lQ29sb3IiOm51bGwsIkxpbmVXZWlnaHQiOjAuMCwiTGluZVR5cGUiOjAsIlBhcmVudFN0eWxlIjpudWxsfSwiUGFyZW50U3R5bGUiOm51bGx9LCJEYXRlU3R5bGUiOnsiJGlkIjoiMTM3MiIsIkZvbnRTZXR0aW5ncyI6eyIkaWQiOiIxMzczIiwiRm9udFNpemUiOjEwLCJGb250TmFtZSI6IkNhbGlicmkiLCJJc0JvbGQiOmZhbHNlLCJJc0l0YWxpYyI6ZmFsc2UsIklzVW5kZXJsaW5lZCI6ZmFsc2UsIlBhcmVudFN0eWxlIjpudWxsfSwiQXV0b1NpemUiOjAsIkZvcmVncm91bmQiOnsiJGlkIjoiMTM3NCIsIkNvbG9yIjp7IiRpZCI6IjEzNz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zNzYiLCJUb3AiOjAuMCwiTGVmdCI6MC4wLCJSaWdodCI6MC4wLCJCb3R0b20iOjAuMH0sIlBhZGRpbmciOnsiJGlkIjoiMTM3NyIsIlRvcCI6MC4wLCJMZWZ0IjowLjAsIlJpZ2h0IjowLjAsIkJvdHRvbSI6MC4wfSwiQmFja2dyb3VuZCI6eyIkaWQiOiIxMzc4IiwiQ29sb3IiOnsiJHJlZiI6IjEzNDAifX0sIklzVmlzaWJsZSI6dHJ1ZSwiV2lkdGgiOjAuMCwiSGVpZ2h0IjowLjAsIkJvcmRlclN0eWxlIjp7IiRpZCI6IjEzNzkiLCJMaW5lQ29sb3IiOm51bGwsIkxpbmVXZWlnaHQiOjAuMCwiTGluZVR5cGUiOjAsIlBhcmVudFN0eWxlIjpudWxsfSwiUGFyZW50U3R5bGUiOm51bGx9LCJEYXRlRm9ybWF0Ijp7IiRpZCI6IjEzO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4MSIsIkZvcm1hdCI6MCwiSXNWaXNpYmxlIjpmYWxzZSwiTGFzdEtub3duVmlzaWJpbGl0eVN0YXRlIjpmYWxzZX0sIklzVmlzaWJsZSI6dHJ1ZSwiUGFyZW50U3R5bGUiOm51bGx9LCJJbmRleCI6MzEsIlNtYXJ0RHVyYXRpb25BY3RpdmF0ZWQiOmZhbHNlLCJEYXRlRm9ybWF0Ijp7IiRyZWYiOiIxMzgwIn0sIldlZWtOdW1iZXJpbmciOnsiJGlkIjoiMTM4MiIsIkZvcm1hdCI6MCwiSXNWaXNpYmxlIjpmYWxzZSwiTGFzdEtub3duVmlzaWJpbGl0eVN0YXRlIjpmYWxzZX0sIklkIjoiZTc3M2FhYjMtYzdmZC00ODg0LTkzOGMtNWNlZGMxZmI0ZjFlIiwiSW1wb3J0SWQiOiI4IiwiVGl0bGUiOiJQbGFubmluZyIsIk5vdGUiOm51bGwsIkh5cGVybGluayI6eyIkaWQiOiIxMzgzIiwiQWRkcmVzcyI6IiIsIlN1YkFkZHJlc3MiOiIifSwiSXNDaGFuZ2VkIjpmYWxzZSwiSXNOZXciOmZhbHNlfX0seyIkaWQiOiIxMzg0IiwiX2F0dGFjaGVkTWlsZXN0b25lcyI6W3siJGlkIjoiMTM4NSIsIkRhdGUiOiIyMDI2LTA5LTE4VDIzOjU5OjAwIiwiU3R5bGUiOnsiJGlkIjoiMTM4NiIsIlNoYXBlIjoxNywiQ29ubmVjdG9yTWFyZ2luIjp7IiRpZCI6IjEzODciLCJUb3AiOjAuMCwiTGVmdCI6Mi4wLCJSaWdodCI6Mi4wLCJCb3R0b20iOjAuMH0sIkNvbm5lY3RvclN0eWxlIjp7IiRpZCI6IjEzODgiLCJMaW5lQ29sb3IiOnsiJGlkIjoiMTM4OSIsIiR0eXBlIjoiTkxSRS5Db21tb24uRG9tLlNvbGlkQ29sb3JCcnVzaCwgTkxSRS5Db21tb24iLCJDb2xvciI6eyIkaWQiOiIxMzkwIiwiQSI6MTI3LCJSIjo3OSwiRyI6MTI5LCJCIjoxODl9fSwiTGluZVdlaWdodCI6MS4wLCJMaW5lVHlwZSI6MCwiUGFyZW50U3R5bGUiOm51bGx9LCJJc0JlbG93VGltZWJhbmQiOnRydWUsIlBvc2l0aW9uT25UYXNrIjozLCJIaWRlRGF0ZSI6ZmFsc2UsIlNoYXBlU2l6ZSI6MCwiU3BhY2luZyI6Mi4wLCJQYWRkaW5nIjp7IiRpZCI6IjEzOTEiLCJUb3AiOjcuMCwiTGVmdCI6My4wLCJSaWdodCI6MC4wLCJCb3R0b20iOjIuMH0sIlNoYXBlU3R5bGUiOnsiJGlkIjoiMTM5MiIsIk1hcmdpbiI6eyIkaWQiOiIxMzkzIiwiVG9wIjowLjAsIkxlZnQiOjAuMCwiUmlnaHQiOjAuMCwiQm90dG9tIjowLjB9LCJQYWRkaW5nIjp7IiRpZCI6IjEzOTQiLCJUb3AiOjAuMCwiTGVmdCI6MC4wLCJSaWdodCI6MC4wLCJCb3R0b20iOjAuMH0sIkJhY2tncm91bmQiOnsiJGlkIjoiMTM5NSIsIkNvbG9yIjp7IiRpZCI6IjEzOTYiLCJBIjoyNTUsIlIiOjE3OCwiRyI6MTQsIkIiOjE4fX0sIklzVmlzaWJsZSI6dHJ1ZSwiV2lkdGgiOjE0LjAsIkhlaWdodCI6MTQuMCwiQm9yZGVyU3R5bGUiOnsiJGlkIjoiMTM5NyIsIkxpbmVDb2xvciI6eyIkaWQiOiIxMzk4IiwiJHR5cGUiOiJOTFJFLkNvbW1vbi5Eb20uU29saWRDb2xvckJydXNoLCBOTFJFLkNvbW1vbiIsIkNvbG9yIjp7IiRpZCI6IjEzOTkiLCJBIjoyNTUsIlIiOjI1NSwiRyI6MCwiQiI6MH19LCJMaW5lV2VpZ2h0IjowLjAsIkxpbmVUeXBlIjowLCJQYXJlbnRTdHlsZSI6bnVsbH0sIlBhcmVudFN0eWxlIjpudWxsfSwiVGl0bGVTdHlsZSI6eyIkaWQiOiIxNDAwIiwiRm9udFNldHRpbmdzIjp7IiRpZCI6IjE0MDEiLCJGb250U2l6ZSI6MTEsIkZvbnROYW1lIjoiQ2FsaWJyaSIsIklzQm9sZCI6dHJ1ZSwiSXNJdGFsaWMiOmZhbHNlLCJJc1VuZGVybGluZWQiOmZhbHNlLCJQYXJlbnRTdHlsZSI6bnVsbH0sIkF1dG9TaXplIjowLCJGb3JlZ3JvdW5kIjp7IiRpZCI6IjE0MDIiLCJDb2xvciI6eyIkaWQiOiIxNDAz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0MDQiLCJUb3AiOjAuMCwiTGVmdCI6MC4wLCJSaWdodCI6MC4wLCJCb3R0b20iOjAuMH0sIlBhZGRpbmciOnsiJGlkIjoiMTQwNSIsIlRvcCI6MC4wLCJMZWZ0IjowLjAsIlJpZ2h0IjowLjAsIkJvdHRvbSI6MC4wfSwiQmFja2dyb3VuZCI6eyIkaWQiOiIxNDA2IiwiQ29sb3IiOnsiJGlkIjoiMTQwNyIsIkEiOjg5LCJSIjowLCJHIjowLCJCIjowfX0sIklzVmlzaWJsZSI6dHJ1ZSwiV2lkdGgiOjAuMCwiSGVpZ2h0IjowLjAsIkJvcmRlclN0eWxlIjp7IiRpZCI6IjE0MDgiLCJMaW5lQ29sb3IiOm51bGwsIkxpbmVXZWlnaHQiOjAuMCwiTGluZVR5cGUiOjAsIlBhcmVudFN0eWxlIjpudWxsfSwiUGFyZW50U3R5bGUiOm51bGx9LCJEYXRlU3R5bGUiOnsiJGlkIjoiMTQwOSIsIkZvbnRTZXR0aW5ncyI6eyIkaWQiOiIxNDEwIiwiRm9udFNpemUiOjEwLCJGb250TmFtZSI6IkNhbGlicmkiLCJJc0JvbGQiOmZhbHNlLCJJc0l0YWxpYyI6ZmFsc2UsIklzVW5kZXJsaW5lZCI6ZmFsc2UsIlBhcmVudFN0eWxlIjpudWxsfSwiQXV0b1NpemUiOjAsIkZvcmVncm91bmQiOnsiJGlkIjoiMTQxMSIsIkNvbG9yIjp7IiRpZCI6IjE0MTI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0MTMiLCJUb3AiOjAuMCwiTGVmdCI6MC4wLCJSaWdodCI6MC4wLCJCb3R0b20iOjAuMH0sIlBhZGRpbmciOnsiJGlkIjoiMTQxNCIsIlRvcCI6MC4wLCJMZWZ0IjowLjAsIlJpZ2h0IjowLjAsIkJvdHRvbSI6MC4wfSwiQmFja2dyb3VuZCI6eyIkaWQiOiIxNDE1IiwiQ29sb3IiOnsiJHJlZiI6IjE0MDcifX0sIklzVmlzaWJsZSI6dHJ1ZSwiV2lkdGgiOjAuMCwiSGVpZ2h0IjowLjAsIkJvcmRlclN0eWxlIjp7IiRpZCI6IjE0MTYiLCJMaW5lQ29sb3IiOm51bGwsIkxpbmVXZWlnaHQiOjAuMCwiTGluZVR5cGUiOjAsIlBhcmVudFN0eWxlIjpudWxsfSwiUGFyZW50U3R5bGUiOm51bGx9LCJEYXRlRm9ybWF0Ijp7IiRpZCI6IjE0M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QxOCIsIkZvcm1hdCI6MCwiSXNWaXNpYmxlIjpmYWxzZSwiTGFzdEtub3duVmlzaWJpbGl0eVN0YXRlIjpmYWxzZX0sIklzVmlzaWJsZSI6ZmFsc2UsIlBhcmVudFN0eWxlIjpudWxsfSwiSW5kZXgiOjMzLCJQZXJjZW50YWdlQ29tcGxldGUiOm51bGwsIlBvc2l0aW9uIjp7IlJhdGlvIjowLjAsIklzQ3VzdG9tIjpmYWxzZX0sIkRhdGVGb3JtYXQiOnsiJHJlZiI6IjE0MTcifSwiV2Vla051bWJlcmluZyI6eyIkaWQiOiIxNDE5IiwiRm9ybWF0IjowLCJJc1Zpc2libGUiOmZhbHNlLCJMYXN0S25vd25WaXNpYmlsaXR5U3RhdGUiOmZhbHNlfSwiUmVsYXRlZFRhc2tJZCI6IjZmOTYyMmFhLTYzOGYtNGYwMy1hZDgzLWIzMjk3ZWEyNmMxMyIsIklkIjoiZjFiNjFjOTMtODE1NS00YTkxLWJhMmQtMTg0ZGVlMjcwYzI1IiwiSW1wb3J0SWQiOiIiLCJUaXRsZSI6IkxhdW5jaCIsIk5vdGUiOm51bGwsIkh5cGVybGluayI6eyIkaWQiOiIxNDIwIiwiQWRkcmVzcyI6IiIsIlN1YkFkZHJlc3MiOiIifSwiSXNDaGFuZ2VkIjpmYWxzZSwiSXNOZXciOmZhbHNlfV0sIlRhc2tEZWZpbml0aW9uIjp7IiRpZCI6IjE0MjEiLCJHcm91cE5hbWUiOm51bGwsIlN0YXJ0RGF0ZSI6IjIwMjAtMTItMTZUMDA6MDA6MDAiLCJFbmREYXRlIjoiMjAyNi0wOS0xOFQyMzo1OTowMCIsIlBlcmNlbnRhZ2VDb21wbGV0ZSI6MjAuMCwiU3R5bGUiOnsiJGlkIjoiMTQyMiIsIlNoYXBlIjo4LCJTaGFwZVRoaWNrbmVzcyI6MCwiRHVyYXRpb25Gb3JtYXQiOjAsIkluY2x1ZGVOb25Xb3JraW5nRGF5c0luRHVyYXRpb24iOmZhbHNlLCJQZXJjZW50YWdlQ29tcGxldGVTdHlsZSI6eyIkaWQiOiIxNDIzIiwiRm9udFNldHRpbmdzIjp7IiRpZCI6IjE0MjQiLCJGb250U2l6ZSI6MTAsIkZvbnROYW1lIjoiQ2FsaWJyaSIsIklzQm9sZCI6ZmFsc2UsIklzSXRhbGljIjpmYWxzZSwiSXNVbmRlcmxpbmVkIjpmYWxzZSwiUGFyZW50U3R5bGUiOm51bGx9LCJBdXRvU2l6ZSI6MCwiRm9yZWdyb3VuZCI6eyIkcmVmIjoiOTYifSwiTWF4V2lkdGgiOjIwMC4wLCJNYXhIZWlnaHQiOiJJbmZpbml0eSIsIlNtYXJ0Rm9yZWdyb3VuZElzQWN0aXZlIjpmYWxzZSwiSG9yaXpvbnRhbEFsaWdubWVudCI6MSwiVmVydGljYWxBbGlnbm1lbnQiOjAsIlNtYXJ0Rm9yZWdyb3VuZCI6bnVsbCwiQmFja2dyb3VuZEZpbGxUeXBlIjowLCJNYXJnaW4iOnsiJGlkIjoiMTQyNSIsIlRvcCI6MC4wLCJMZWZ0IjowLjAsIlJpZ2h0IjowLjAsIkJvdHRvbSI6MC4wfSwiUGFkZGluZyI6eyIkaWQiOiIxNDI2IiwiVG9wIjowLjAsIkxlZnQiOjAuMCwiUmlnaHQiOjAuMCwiQm90dG9tIjowLjB9LCJCYWNrZ3JvdW5kIjp7IiRpZCI6IjE0MjciLCJDb2xvciI6eyIkaWQiOiIxNDI4IiwiQSI6ODksIlIiOjAsIkciOjAsIkIiOjB9fSwiSXNWaXNpYmxlIjp0cnVlLCJXaWR0aCI6MC4wLCJIZWlnaHQiOjAuMCwiQm9yZGVyU3R5bGUiOnsiJGlkIjoiMTQyOSIsIkxpbmVDb2xvciI6bnVsbCwiTGluZVdlaWdodCI6MC4wLCJMaW5lVHlwZSI6MCwiUGFyZW50U3R5bGUiOm51bGx9LCJQYXJlbnRTdHlsZSI6bnVsbH0sIkR1cmF0aW9uU3R5bGUiOnsiJGlkIjoiMTQzMCIsIkZvbnRTZXR0aW5ncyI6eyIkaWQiOiIxNDMxIiwiRm9udFNpemUiOjEwLCJGb250TmFtZSI6IkNhbGlicmkiLCJJc0JvbGQiOmZhbHNlLCJJc0l0YWxpYyI6ZmFsc2UsIklzVW5kZXJsaW5lZCI6ZmFsc2UsIlBhcmVudFN0eWxlIjpudWxsfSwiQXV0b1NpemUiOjAsIkZvcmVncm91bmQiOnsiJGlkIjoiMTQzMiIsIkNvbG9yIjp7IiRpZCI6IjE0Mz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DM0IiwiVG9wIjowLjAsIkxlZnQiOjAuMCwiUmlnaHQiOjAuMCwiQm90dG9tIjowLjB9LCJQYWRkaW5nIjp7IiRpZCI6IjE0MzUiLCJUb3AiOjAuMCwiTGVmdCI6MC4wLCJSaWdodCI6MC4wLCJCb3R0b20iOjAuMH0sIkJhY2tncm91bmQiOnsiJGlkIjoiMTQzNiIsIkNvbG9yIjp7IiRyZWYiOiIxNDI4In19LCJJc1Zpc2libGUiOnRydWUsIldpZHRoIjowLjAsIkhlaWdodCI6MC4wLCJCb3JkZXJTdHlsZSI6eyIkaWQiOiIxNDM3IiwiTGluZUNvbG9yIjpudWxsLCJMaW5lV2VpZ2h0IjowLjAsIkxpbmVUeXBlIjowLCJQYXJlbnRTdHlsZSI6bnVsbH0sIlBhcmVudFN0eWxlIjpudWxsfSwiSG9yaXpvbnRhbENvbm5lY3RvclN0eWxlIjp7IiRpZCI6IjE0MzgiLCJMaW5lQ29sb3IiOnsiJGlkIjoiMTQzOSIsIiR0eXBlIjoiTkxSRS5Db21tb24uRG9tLlNvbGlkQ29sb3JCcnVzaCwgTkxSRS5Db21tb24iLCJDb2xvciI6eyIkaWQiOiIxNDQwIiwiQSI6MjU1LCJSIjoyMDQsIkciOjIwNCwiQiI6MjA0fX0sIkxpbmVXZWlnaHQiOjEuMCwiTGluZVR5cGUiOjAsIlBhcmVudFN0eWxlIjpudWxsfSwiVmVydGljYWxDb25uZWN0b3JTdHlsZSI6eyIkaWQiOiIxNDQxIiwiTGluZUNvbG9yIjp7IiRpZCI6IjE0NDIiLCIkdHlwZSI6Ik5MUkUuQ29tbW9uLkRvbS5Tb2xpZENvbG9yQnJ1c2gsIE5MUkUuQ29tbW9uIiwiQ29sb3IiOnsiJGlkIjoiMTQ0MyIsIkEiOjI1NSwiUiI6MjA0LCJHIjoyMDQsIkIiOjIwNH19LCJMaW5lV2VpZ2h0IjoxLjAsIkxpbmVUeXBlIjowLCJQYXJlbnRTdHlsZSI6bnVsbH0sIk1hcmdpbiI6bnVsbCwiU3RhcnREYXRlUG9zaXRpb24iOjYsIkVuZERhdGVQb3NpdGlvbiI6NiwiRGF0ZUlzVmlzaWJsZSI6ZmFsc2UsIlRpdGxlUG9zaXRpb24iOjAsIkR1cmF0aW9uUG9zaXRpb24iOjYsIlBlcmNlbnRhZ2VDb21wbGV0ZWRQb3NpdGlvbiI6MiwiU3BhY2luZyI6NSwiSXNCZWxvd1RpbWViYW5kIjp0cnVlLCJQZXJjZW50YWdlQ29tcGxldGVTaGFwZU9wYWNpdHkiOjM1LCJTaGFwZVN0eWxlIjp7IiRpZCI6IjE0NDQiLCJNYXJnaW4iOnsiJGlkIjoiMTQ0NSIsIlRvcCI6MC4wLCJMZWZ0Ijo0LjAsIlJpZ2h0Ijo0LjAsIkJvdHRvbSI6MC4wfSwiUGFkZGluZyI6eyIkaWQiOiIxNDQ2IiwiVG9wIjowLjAsIkxlZnQiOjAuMCwiUmlnaHQiOjAuMCwiQm90dG9tIjowLjB9LCJCYWNrZ3JvdW5kIjp7IiRpZCI6IjE0NDciLCJDb2xvciI6eyIkaWQiOiIxNDQ4IiwiQSI6MjU1LCJSIjoyMzcsIkciOjEyNSwiQiI6NDl9fSwiSXNWaXNpYmxlIjp0cnVlLCJXaWR0aCI6MC4wLCJIZWlnaHQiOjEwLjAsIkJvcmRlclN0eWxlIjp7IiRpZCI6IjE0NDkiLCJMaW5lQ29sb3IiOnsiJGlkIjoiMTQ1MCIsIiR0eXBlIjoiTkxSRS5Db21tb24uRG9tLlNvbGlkQ29sb3JCcnVzaCwgTkxSRS5Db21tb24iLCJDb2xvciI6eyIkaWQiOiIxNDUxIiwiQSI6MjU1LCJSIjoyNTUsIkciOjAsIkIiOjB9fSwiTGluZVdlaWdodCI6MC4wLCJMaW5lVHlwZSI6MCwiUGFyZW50U3R5bGUiOm51bGx9LCJQYXJlbnRTdHlsZSI6bnVsbH0sIlRpdGxlU3R5bGUiOnsiJGlkIjoiMTQ1MiIsIkZvbnRTZXR0aW5ncyI6eyIkaWQiOiIxNDUzIiwiRm9udFNpemUiOjExLCJGb250TmFtZSI6IkNhbGlicmkiLCJJc0JvbGQiOnRydWUsIklzSXRhbGljIjpmYWxzZSwiSXNVbmRlcmxpbmVkIjpmYWxzZSwiUGFyZW50U3R5bGUiOm51bGx9LCJBdXRvU2l6ZSI6MCwiRm9yZWdyb3VuZCI6eyIkaWQiOiIxNDU0IiwiQ29sb3IiOnsiJGlkIjoiMTQ1NS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NDU2IiwiVG9wIjowLjAsIkxlZnQiOjAuMCwiUmlnaHQiOjAuMCwiQm90dG9tIjowLjB9LCJQYWRkaW5nIjp7IiRpZCI6IjE0NTciLCJUb3AiOjAuMCwiTGVmdCI6MC4wLCJSaWdodCI6MC4wLCJCb3R0b20iOjAuMH0sIkJhY2tncm91bmQiOnsiJGlkIjoiMTQ1OCIsIkNvbG9yIjp7IiRyZWYiOiIxNDI4In19LCJJc1Zpc2libGUiOnRydWUsIldpZHRoIjowLjAsIkhlaWdodCI6MC4wLCJCb3JkZXJTdHlsZSI6eyIkaWQiOiIxNDU5IiwiTGluZUNvbG9yIjpudWxsLCJMaW5lV2VpZ2h0IjowLjAsIkxpbmVUeXBlIjowLCJQYXJlbnRTdHlsZSI6bnVsbH0sIlBhcmVudFN0eWxlIjpudWxsfSwiRGF0ZVN0eWxlIjp7IiRpZCI6IjE0NjAiLCJGb250U2V0dGluZ3MiOnsiJGlkIjoiMTQ2MSIsIkZvbnRTaXplIjoxMCwiRm9udE5hbWUiOiJDYWxpYnJpIiwiSXNCb2xkIjpmYWxzZSwiSXNJdGFsaWMiOmZhbHNlLCJJc1VuZGVybGluZWQiOmZhbHNlLCJQYXJlbnRTdHlsZSI6bnVsbH0sIkF1dG9TaXplIjowLCJGb3JlZ3JvdW5kIjp7IiRpZCI6IjE0NjIiLCJDb2xvciI6eyIkaWQiOiIxNDY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DY0IiwiVG9wIjowLjAsIkxlZnQiOjAuMCwiUmlnaHQiOjAuMCwiQm90dG9tIjowLjB9LCJQYWRkaW5nIjp7IiRpZCI6IjE0NjUiLCJUb3AiOjAuMCwiTGVmdCI6MC4wLCJSaWdodCI6MC4wLCJCb3R0b20iOjAuMH0sIkJhY2tncm91bmQiOnsiJGlkIjoiMTQ2NiIsIkNvbG9yIjp7IiRyZWYiOiIxNDI4In19LCJJc1Zpc2libGUiOnRydWUsIldpZHRoIjowLjAsIkhlaWdodCI6MC4wLCJCb3JkZXJTdHlsZSI6eyIkaWQiOiIxNDY3IiwiTGluZUNvbG9yIjpudWxsLCJMaW5lV2VpZ2h0IjowLjAsIkxpbmVUeXBlIjowLCJQYXJlbnRTdHlsZSI6bnVsbH0sIlBhcmVudFN0eWxlIjpudWxsfSwiRGF0ZUZvcm1hdCI6eyIkaWQiOiIxNDY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NjkiLCJGb3JtYXQiOjAsIklzVmlzaWJsZSI6ZmFsc2UsIkxhc3RLbm93blZpc2liaWxpdHlTdGF0ZSI6ZmFsc2V9LCJJc1Zpc2libGUiOnRydWUsIlBhcmVudFN0eWxlIjpudWxsfSwiSW5kZXgiOjMyLCJTbWFydER1cmF0aW9uQWN0aXZhdGVkIjpmYWxzZSwiRGF0ZUZvcm1hdCI6eyIkcmVmIjoiMTQ2OCJ9LCJXZWVrTnVtYmVyaW5nIjp7IiRpZCI6IjE0NzAiLCJGb3JtYXQiOjAsIklzVmlzaWJsZSI6ZmFsc2UsIkxhc3RLbm93blZpc2liaWxpdHlTdGF0ZSI6ZmFsc2V9LCJJZCI6IjZmOTYyMmFhLTYzOGYtNGYwMy1hZDgzLWIzMjk3ZWEyNmMxMyIsIkltcG9ydElkIjoiOSIsIlRpdGxlIjoiQ29uc3RydWN0aW9uIiwiTm90ZSI6bnVsbCwiSHlwZXJsaW5rIjp7IiRpZCI6IjE0NzEiLCJBZGRyZXNzIjoiIiwiU3ViQWRkcmVzcyI6IiJ9LCJJc0NoYW5nZWQiOmZhbHNlLCJJc05ldyI6ZmFsc2V9fV0sIl9taWxlc3RvbmVzIjpbXSwiSWQiOiIyODMwZWVhMi01OGVlLTQzYmYtYmU4OC0wYTY5MjU3MTZkNzUiLCJJc1NpbmdsZUl0ZW1Sb3ciOmZhbHNlfV0sIkluZGV4IjozMCwiSWQiOiI3ZmEwNmM2YS1lNGJjLTQyMGEtYmQ0My1mNTc5MTZkZjJkNmYiLCJIZWFkZXJUZXh0IjpudWxsLCJJc0RlZmF1bHQiOnRydWUsIlN0eWxlIjp7IiRpZCI6IjE0NzIiLCJIZWFkZXJTdHlsZSI6eyIkaWQiOiIxNDczIiwiVGV4dFN0eWxlIjp7IiRpZCI6IjE0NzQiLCJGb250U2V0dGluZ3MiOnsiJGlkIjoiMTQ3NSIsIkZvbnRTaXplIjoxMiwiRm9udE5hbWUiOiJDYWxpYnJpIiwiSXNCb2xkIjpmYWxzZSwiSXNJdGFsaWMiOmZhbHNlLCJJc1VuZGVybGluZWQiOmZhbHNlLCJQYXJlbnRTdHlsZSI6bnVsbH0sIkF1dG9TaXplIjowLCJGb3JlZ3JvdW5kIjp7IiRpZCI6IjE0NzYiLCJDb2xvciI6eyIkcmVmIjoiNTkwIn19LCJNYXhXaWR0aCI6MC4wLCJNYXhIZWlnaHQiOjAuMCwiU21hcnRGb3JlZ3JvdW5kSXNBY3RpdmUiOmZhbHNlLCJIb3Jpem9udGFsQWxpZ25tZW50IjowLCJWZXJ0aWNhbEFsaWdubWVudCI6MCwiU21hcnRGb3JlZ3JvdW5kIjpudWxsLCJCYWNrZ3JvdW5kRmlsbFR5cGUiOjAsIk1hcmdpbiI6eyIkaWQiOiIxNDc3IiwiVG9wIjowLjAsIkxlZnQiOjAuMCwiUmlnaHQiOjAuMCwiQm90dG9tIjowLjB9LCJQYWRkaW5nIjp7IiRpZCI6IjE0NzgiLCJUb3AiOjAuMCwiTGVmdCI6MC4wLCJSaWdodCI6MC4wLCJCb3R0b20iOjAuMH0sIkJhY2tncm91bmQiOm51bGwsIklzVmlzaWJsZSI6ZmFsc2UsIldpZHRoIjowLjAsIkhlaWdodCI6MC4wLCJCb3JkZXJTdHlsZSI6bnVsbCwiUGFyZW50U3R5bGUiOm51bGx9LCJSZWN0YW5nbGVTdHlsZSI6eyIkaWQiOiIxNDc5IiwiTWFyZ2luIjp7IiRpZCI6IjE0ODAiLCJUb3AiOjAuMCwiTGVmdCI6MC4wLCJSaWdodCI6MC4wLCJCb3R0b20iOjAuMH0sIlBhZGRpbmciOnsiJGlkIjoiMTQ4MSIsIlRvcCI6MC4wLCJMZWZ0IjowLjAsIlJpZ2h0IjowLjAsIkJvdHRvbSI6MC4wfSwiQmFja2dyb3VuZCI6eyIkaWQiOiIxNDgyIiwiQ29sb3IiOnsiJHJlZiI6IjU5NyJ9fSwiSXNWaXNpYmxlIjpmYWxzZSwiV2lkdGgiOjAuMCwiSGVpZ2h0IjowLjAsIkJvcmRlclN0eWxlIjp7IiRpZCI6IjE0ODMiLCJMaW5lQ29sb3IiOnsiJHJlZiI6IjU5OSJ9LCJMaW5lV2VpZ2h0IjowLjAsIkxpbmVUeXBlIjowLCJQYXJlbnRTdHlsZSI6bnVsbH0sIlBhcmVudFN0eWxlIjpudWxsfSwiTWFyZ2luIjp7IiRpZCI6IjE0ODQiLCJUb3AiOjAuMCwiTGVmdCI6MC4wLCJSaWdodCI6MC4wLCJCb3R0b20iOjAuMH0sIlBhZGRpbmciOnsiJGlkIjoiMTQ4NSIsIlRvcCI6MC4wLCJMZWZ0IjowLjAsIlJpZ2h0IjowLjAsIkJvdHRvbSI6MC4wfSwiQmFja2dyb3VuZCI6bnVsbCwiSXNWaXNpYmxlIjp0cnVlLCJXaWR0aCI6MC4wLCJIZWlnaHQiOjAuMCwiQm9yZGVyU3R5bGUiOm51bGwsIlBhcmVudFN0eWxlIjpudWxsfSwiQmFja2dyb3VuZFN0eWxlIjp7IiRpZCI6IjE0ODYiLCJNYXJnaW4iOnsiJGlkIjoiMTQ4NyIsIlRvcCI6MC4wLCJMZWZ0IjowLjAsIlJpZ2h0IjowLjAsIkJvdHRvbSI6MC4wfSwiUGFkZGluZyI6eyIkaWQiOiIxNDg4IiwiVG9wIjowLjAsIkxlZnQiOjAuMCwiUmlnaHQiOjAuMCwiQm90dG9tIjowLjB9LCJCYWNrZ3JvdW5kIjp7IiRpZCI6IjE0ODkiLCJDb2xvciI6eyIkcmVmIjoiNjA3In19LCJJc1Zpc2libGUiOnRydWUsIldpZHRoIjowLjAsIkhlaWdodCI6MC4wLCJCb3JkZXJTdHlsZSI6eyIkaWQiOiIxNDkwIiwiTGluZUNvbG9yIjp7IiRyZWYiOiI2MDkifSwiTGluZVdlaWdodCI6MC4wLCJMaW5lVHlwZSI6MCwiUGFyZW50U3R5bGUiOm51bGx9LCJQYXJlbnRTdHlsZSI6bnVsbH0sIk1hcmdpbiI6eyIkaWQiOiIxNDkxIiwiVG9wIjowLjAsIkxlZnQiOjAuMCwiUmlnaHQiOjAuMCwiQm90dG9tIjowLjB9LCJQYWRkaW5nIjp7IiRpZCI6IjE0OTIiLCJUb3AiOjAuMCwiTGVmdCI6MC4wLCJSaWdodCI6MC4wLCJCb3R0b20iOjAuMH0sIklzVmlzaWJsZSI6ZmFsc2UsIldpZHRoIjowLjAsIkhlaWdodCI6MC4wLCJCb3JkZXJTdHlsZSI6bnVsbCwiUGFyZW50U3R5bGUiOm51bGx9fV0sIklkIjoiYzlkYjI0ZjMtMGQwOS00YWM5LWE1ZTgtNzE4NzQ3MzljNzk3IiwiSW5kZXgiOjMwLCJIZWFkZXJUZXh0IjoiR29sZCBDb3JyaWRvciIsIlN0eWxlIjp7IiRpZCI6IjE0OTMiLCJIZWFkZXJTdHlsZSI6eyIkaWQiOiIxNDk0IiwiVGV4dElzVmVydGljYWwiOmZhbHNlLCJUZXh0U3R5bGUiOnsiJGlkIjoiMTQ5NSIsIkZvbnRTZXR0aW5ncyI6eyIkaWQiOiIxNDk2IiwiRm9udFNpemUiOjEyLCJGb250TmFtZSI6IkNhbGlicmkiLCJJc0JvbGQiOnRydWUsIklzSXRhbGljIjpmYWxzZSwiSXNVbmRlcmxpbmVkIjpmYWxzZSwiUGFyZW50U3R5bGUiOm51bGx9LCJBdXRvU2l6ZSI6MCwiRm9yZWdyb3VuZCI6eyIkcmVmIjoiNjMifSwiTWF4V2lkdGgiOjAuMCwiTWF4SGVpZ2h0IjowLjAsIlNtYXJ0Rm9yZWdyb3VuZElzQWN0aXZlIjpmYWxzZSwiSG9yaXpvbnRhbEFsaWdubWVudCI6MCwiVmVydGljYWxBbGlnbm1lbnQiOjAsIlNtYXJ0Rm9yZWdyb3VuZCI6bnVsbCwiQmFja2dyb3VuZEZpbGxUeXBlIjowLCJNYXJnaW4iOnsiJGlkIjoiMTQ5NyIsIlRvcCI6MC4wLCJMZWZ0IjowLjAsIlJpZ2h0IjowLjAsIkJvdHRvbSI6MC4wfSwiUGFkZGluZyI6eyIkaWQiOiIxNDk4IiwiVG9wIjowLjAsIkxlZnQiOjAuMCwiUmlnaHQiOjAuMCwiQm90dG9tIjowLjB9LCJCYWNrZ3JvdW5kIjpudWxsLCJJc1Zpc2libGUiOmZhbHNlLCJXaWR0aCI6MC4wLCJIZWlnaHQiOjAuMCwiQm9yZGVyU3R5bGUiOm51bGwsIlBhcmVudFN0eWxlIjpudWxsfSwiUmVjdGFuZ2xlU3R5bGUiOnsiJGlkIjoiMTQ5OSIsIk1hcmdpbiI6eyIkaWQiOiIxNTAwIiwiVG9wIjowLjAsIkxlZnQiOjAuMCwiUmlnaHQiOjAuMCwiQm90dG9tIjowLjB9LCJQYWRkaW5nIjp7IiRpZCI6IjE1MDEiLCJUb3AiOjAuMCwiTGVmdCI6MC4wLCJSaWdodCI6MC4wLCJCb3R0b20iOjAuMH0sIkJhY2tncm91bmQiOnsiJHJlZiI6IjcwIn0sIklzVmlzaWJsZSI6ZmFsc2UsIldpZHRoIjowLjAsIkhlaWdodCI6MC4wLCJCb3JkZXJTdHlsZSI6eyIkaWQiOiIxNTAyIiwiTGluZUNvbG9yIjp7IiRyZWYiOiI2MjMifSwiTGluZVdlaWdodCI6MC4wLCJMaW5lVHlwZSI6MCwiUGFyZW50U3R5bGUiOm51bGx9LCJQYXJlbnRTdHlsZSI6bnVsbH0sIk1hcmdpbiI6eyIkaWQiOiIxNTAzIiwiVG9wIjowLjAsIkxlZnQiOjAuMCwiUmlnaHQiOjAuMCwiQm90dG9tIjowLjB9LCJQYWRkaW5nIjp7IiRpZCI6IjE1MDQiLCJUb3AiOjAuMCwiTGVmdCI6MC4wLCJSaWdodCI6MC4wLCJCb3R0b20iOjAuMH0sIkJhY2tncm91bmQiOm51bGwsIklzVmlzaWJsZSI6dHJ1ZSwiV2lkdGgiOjAuMCwiSGVpZ2h0IjowLjAsIkJvcmRlclN0eWxlIjpudWxsLCJQYXJlbnRTdHlsZSI6bnVsbH0sIkJhY2tncm91bmRTdHlsZSI6eyIkaWQiOiIxNTA1IiwiTWFyZ2luIjp7IiRpZCI6IjE1MDYiLCJUb3AiOjAuMCwiTGVmdCI6MC4wLCJSaWdodCI6MC4wLCJCb3R0b20iOjAuMH0sIlBhZGRpbmciOnsiJGlkIjoiMTUwNyIsIlRvcCI6MC4wLCJMZWZ0IjowLjAsIlJpZ2h0IjowLjAsIkJvdHRvbSI6MC4wfSwiQmFja2dyb3VuZCI6eyIkcmVmIjoiODAifSwiSXNWaXNpYmxlIjp0cnVlLCJXaWR0aCI6MC4wLCJIZWlnaHQiOjAuMCwiQm9yZGVyU3R5bGUiOnsiJGlkIjoiMTUwOCIsIkxpbmVDb2xvciI6eyIkcmVmIjoiNjMxIn0sIkxpbmVXZWlnaHQiOjAuMCwiTGluZVR5cGUiOjAsIlBhcmVudFN0eWxlIjpudWxsfSwiUGFyZW50U3R5bGUiOm51bGx9LCJJc0Fib3ZlVGltZWJhbmQiOmZhbHNlLCJNYXJnaW4iOnsiJGlkIjoiMTUwOSIsIlRvcCI6MC4wLCJMZWZ0IjowLjAsIlJpZ2h0IjowLjAsIkJvdHRvbSI6MC4wfSwiUGFkZGluZyI6eyIkaWQiOiIxNTEwIiwiVG9wIjowLjAsIkxlZnQiOjAuMCwiUmlnaHQiOjAuMCwiQm90dG9tIjowLjB9LCJJc1Zpc2libGUiOmZhbHNlLCJXaWR0aCI6MC4wLCJIZWlnaHQiOjAuMCwiQm9yZGVyU3R5bGUiOnsiJGlkIjoiMTUxMSIsIkxpbmVDb2xvciI6bnVsbCwiTGluZVdlaWdodCI6MC4wLCJMaW5lVHlwZSI6MCwiUGFyZW50U3R5bGUiOm51bGx9LCJQYXJlbnRTdHlsZSI6bnVsbH19LHsiJGlkIjoiMTUxMiIsIl9hY3Rpdml0aWVzIjpbeyIkaWQiOiIxNTEzIiwiX3Jvd3MiOlt7IiRpZCI6IjE1MTQiLCJfdGFza3MiOlt7IiRpZCI6IjE1MTUiLCJfYXR0YWNoZWRNaWxlc3RvbmVzIjpbXSwiVGFza0RlZmluaXRpb24iOnsiJGlkIjoiMTUxNiIsIkdyb3VwTmFtZSI6bnVsbCwiU3RhcnREYXRlIjoiMjAxNy0wNy0xM1QwMDowMDowMCIsIkVuZERhdGUiOiIyMDI2LTA2LTE1VDIzOjU5OjAwIiwiUGVyY2VudGFnZUNvbXBsZXRlIjoyMC4wLCJTdHlsZSI6eyIkaWQiOiIxNTE3IiwiU2hhcGUiOjgsIlNoYXBlVGhpY2tuZXNzIjowLCJEdXJhdGlvbkZvcm1hdCI6MCwiSW5jbHVkZU5vbldvcmtpbmdEYXlzSW5EdXJhdGlvbiI6ZmFsc2UsIlBlcmNlbnRhZ2VDb21wbGV0ZVN0eWxlIjp7IiRpZCI6IjE1MTgiLCJGb250U2V0dGluZ3MiOnsiJGlkIjoiMTUxOSIsIkZvbnRTaXplIjoxMCwiRm9udE5hbWUiOiJDYWxpYnJpIiwiSXNCb2xkIjpmYWxzZSwiSXNJdGFsaWMiOmZhbHNlLCJJc1VuZGVybGluZWQiOmZhbHNlLCJQYXJlbnRTdHlsZSI6bnVsbH0sIkF1dG9TaXplIjowLCJGb3JlZ3JvdW5kIjp7IiRyZWYiOiI5NiJ9LCJNYXhXaWR0aCI6MjAwLjAsIk1heEhlaWdodCI6IkluZmluaXR5IiwiU21hcnRGb3JlZ3JvdW5kSXNBY3RpdmUiOmZhbHNlLCJIb3Jpem9udGFsQWxpZ25tZW50IjoxLCJWZXJ0aWNhbEFsaWdubWVudCI6MCwiU21hcnRGb3JlZ3JvdW5kIjpudWxsLCJCYWNrZ3JvdW5kRmlsbFR5cGUiOjAsIk1hcmdpbiI6eyIkaWQiOiIxNTIwIiwiVG9wIjowLjAsIkxlZnQiOjAuMCwiUmlnaHQiOjAuMCwiQm90dG9tIjowLjB9LCJQYWRkaW5nIjp7IiRpZCI6IjE1MjEiLCJUb3AiOjAuMCwiTGVmdCI6MC4wLCJSaWdodCI6MC4wLCJCb3R0b20iOjAuMH0sIkJhY2tncm91bmQiOnsiJGlkIjoiMTUyMiIsIkNvbG9yIjp7IiRpZCI6IjE1MjMiLCJBIjo4OSwiUiI6MCwiRyI6MCwiQiI6MH19LCJJc1Zpc2libGUiOnRydWUsIldpZHRoIjowLjAsIkhlaWdodCI6MC4wLCJCb3JkZXJTdHlsZSI6eyIkaWQiOiIxNTI0IiwiTGluZUNvbG9yIjpudWxsLCJMaW5lV2VpZ2h0IjowLjAsIkxpbmVUeXBlIjowLCJQYXJlbnRTdHlsZSI6bnVsbH0sIlBhcmVudFN0eWxlIjpudWxsfSwiRHVyYXRpb25TdHlsZSI6eyIkaWQiOiIxNTI1IiwiRm9udFNldHRpbmdzIjp7IiRpZCI6IjE1MjYiLCJGb250U2l6ZSI6MTAsIkZvbnROYW1lIjoiQ2FsaWJyaSIsIklzQm9sZCI6ZmFsc2UsIklzSXRhbGljIjpmYWxzZSwiSXNVbmRlcmxpbmVkIjpmYWxzZSwiUGFyZW50U3R5bGUiOm51bGx9LCJBdXRvU2l6ZSI6MCwiRm9yZWdyb3VuZCI6eyIkaWQiOiIxNTI3IiwiQ29sb3IiOnsiJGlkIjoiMTUy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1MjkiLCJUb3AiOjAuMCwiTGVmdCI6MC4wLCJSaWdodCI6MC4wLCJCb3R0b20iOjAuMH0sIlBhZGRpbmciOnsiJGlkIjoiMTUzMCIsIlRvcCI6MC4wLCJMZWZ0IjowLjAsIlJpZ2h0IjowLjAsIkJvdHRvbSI6MC4wfSwiQmFja2dyb3VuZCI6eyIkaWQiOiIxNTMxIiwiQ29sb3IiOnsiJHJlZiI6IjE1MjMifX0sIklzVmlzaWJsZSI6dHJ1ZSwiV2lkdGgiOjAuMCwiSGVpZ2h0IjowLjAsIkJvcmRlclN0eWxlIjp7IiRpZCI6IjE1MzIiLCJMaW5lQ29sb3IiOm51bGwsIkxpbmVXZWlnaHQiOjAuMCwiTGluZVR5cGUiOjAsIlBhcmVudFN0eWxlIjpudWxsfSwiUGFyZW50U3R5bGUiOm51bGx9LCJIb3Jpem9udGFsQ29ubmVjdG9yU3R5bGUiOnsiJGlkIjoiMTUzMyIsIkxpbmVDb2xvciI6eyIkaWQiOiIxNTM0IiwiJHR5cGUiOiJOTFJFLkNvbW1vbi5Eb20uU29saWRDb2xvckJydXNoLCBOTFJFLkNvbW1vbiIsIkNvbG9yIjp7IiRpZCI6IjE1MzUiLCJBIjoyNTUsIlIiOjIwNCwiRyI6MjA0LCJCIjoyMDR9fSwiTGluZVdlaWdodCI6MS4wLCJMaW5lVHlwZSI6MCwiUGFyZW50U3R5bGUiOm51bGx9LCJWZXJ0aWNhbENvbm5lY3RvclN0eWxlIjp7IiRpZCI6IjE1MzYiLCJMaW5lQ29sb3IiOnsiJGlkIjoiMTUzNyIsIiR0eXBlIjoiTkxSRS5Db21tb24uRG9tLlNvbGlkQ29sb3JCcnVzaCwgTkxSRS5Db21tb24iLCJDb2xvciI6eyIkaWQiOiIxNTM4IiwiQSI6MjU1LCJSIjoyMDQsIkciOjIwNCwiQiI6MjA0fX0sIkxpbmVXZWlnaHQiOjEuMCwiTGluZVR5cGUiOjAsIlBhcmVudFN0eWxlIjpudWxsfSwiTWFyZ2luIjpudWxsLCJTdGFydERhdGVQb3NpdGlvbiI6NiwiRW5kRGF0ZVBvc2l0aW9uIjo2LCJEYXRlSXNWaXNpYmxlIjpmYWxzZSwiVGl0bGVQb3NpdGlvbiI6MCwiRHVyYXRpb25Qb3NpdGlvbiI6NiwiUGVyY2VudGFnZUNvbXBsZXRlZFBvc2l0aW9uIjoyLCJTcGFjaW5nIjo1LCJJc0JlbG93VGltZWJhbmQiOnRydWUsIlBlcmNlbnRhZ2VDb21wbGV0ZVNoYXBlT3BhY2l0eSI6MzUsIlNoYXBlU3R5bGUiOnsiJGlkIjoiMTUzOSIsIk1hcmdpbiI6eyIkaWQiOiIxNTQwIiwiVG9wIjowLjAsIkxlZnQiOjQuMCwiUmlnaHQiOjQuMCwiQm90dG9tIjowLjB9LCJQYWRkaW5nIjp7IiRpZCI6IjE1NDEiLCJUb3AiOjAuMCwiTGVmdCI6MC4wLCJSaWdodCI6MC4wLCJCb3R0b20iOjAuMH0sIkJhY2tncm91bmQiOnsiJGlkIjoiMTU0MiIsIkNvbG9yIjp7IiRpZCI6IjE1NDMiLCJBIjoyNTUsIlIiOjE2NSwiRyI6MTY1LCJCIjoxNjV9fSwiSXNWaXNpYmxlIjp0cnVlLCJXaWR0aCI6MC4wLCJIZWlnaHQiOjEwLjAsIkJvcmRlclN0eWxlIjp7IiRpZCI6IjE1NDQiLCJMaW5lQ29sb3IiOnsiJGlkIjoiMTU0NSIsIiR0eXBlIjoiTkxSRS5Db21tb24uRG9tLlNvbGlkQ29sb3JCcnVzaCwgTkxSRS5Db21tb24iLCJDb2xvciI6eyIkaWQiOiIxNTQ2IiwiQSI6MjU1LCJSIjoyNTUsIkciOjAsIkIiOjB9fSwiTGluZVdlaWdodCI6MC4wLCJMaW5lVHlwZSI6MCwiUGFyZW50U3R5bGUiOm51bGx9LCJQYXJlbnRTdHlsZSI6bnVsbH0sIlRpdGxlU3R5bGUiOnsiJGlkIjoiMTU0NyIsIkZvbnRTZXR0aW5ncyI6eyIkaWQiOiIxNTQ4IiwiRm9udFNpemUiOjExLCJGb250TmFtZSI6IkNhbGlicmkiLCJJc0JvbGQiOnRydWUsIklzSXRhbGljIjpmYWxzZSwiSXNVbmRlcmxpbmVkIjpmYWxzZSwiUGFyZW50U3R5bGUiOm51bGx9LCJBdXRvU2l6ZSI6MCwiRm9yZWdyb3VuZCI6eyIkaWQiOiIxNTQ5IiwiQ29sb3IiOnsiJGlkIjoiMTU1MC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NTUxIiwiVG9wIjowLjAsIkxlZnQiOjAuMCwiUmlnaHQiOjAuMCwiQm90dG9tIjowLjB9LCJQYWRkaW5nIjp7IiRpZCI6IjE1NTIiLCJUb3AiOjAuMCwiTGVmdCI6MC4wLCJSaWdodCI6MC4wLCJCb3R0b20iOjAuMH0sIkJhY2tncm91bmQiOnsiJGlkIjoiMTU1MyIsIkNvbG9yIjp7IiRyZWYiOiIxNTIzIn19LCJJc1Zpc2libGUiOnRydWUsIldpZHRoIjowLjAsIkhlaWdodCI6MC4wLCJCb3JkZXJTdHlsZSI6eyIkaWQiOiIxNTU0IiwiTGluZUNvbG9yIjpudWxsLCJMaW5lV2VpZ2h0IjowLjAsIkxpbmVUeXBlIjowLCJQYXJlbnRTdHlsZSI6bnVsbH0sIlBhcmVudFN0eWxlIjpudWxsfSwiRGF0ZVN0eWxlIjp7IiRpZCI6IjE1NTUiLCJGb250U2V0dGluZ3MiOnsiJGlkIjoiMTU1NiIsIkZvbnRTaXplIjoxMCwiRm9udE5hbWUiOiJDYWxpYnJpIiwiSXNCb2xkIjpmYWxzZSwiSXNJdGFsaWMiOmZhbHNlLCJJc1VuZGVybGluZWQiOmZhbHNlLCJQYXJlbnRTdHlsZSI6bnVsbH0sIkF1dG9TaXplIjowLCJGb3JlZ3JvdW5kIjp7IiRpZCI6IjE1NTciLCJDb2xvciI6eyIkaWQiOiIxNTU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TU5IiwiVG9wIjowLjAsIkxlZnQiOjAuMCwiUmlnaHQiOjAuMCwiQm90dG9tIjowLjB9LCJQYWRkaW5nIjp7IiRpZCI6IjE1NjAiLCJUb3AiOjAuMCwiTGVmdCI6MC4wLCJSaWdodCI6MC4wLCJCb3R0b20iOjAuMH0sIkJhY2tncm91bmQiOnsiJGlkIjoiMTU2MSIsIkNvbG9yIjp7IiRyZWYiOiIxNTIzIn19LCJJc1Zpc2libGUiOnRydWUsIldpZHRoIjowLjAsIkhlaWdodCI6MC4wLCJCb3JkZXJTdHlsZSI6eyIkaWQiOiIxNTYyIiwiTGluZUNvbG9yIjpudWxsLCJMaW5lV2VpZ2h0IjowLjAsIkxpbmVUeXBlIjowLCJQYXJlbnRTdHlsZSI6bnVsbH0sIlBhcmVudFN0eWxlIjpudWxsfSwiRGF0ZUZvcm1hdCI6eyIkaWQiOiIxNTY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1NjQiLCJGb3JtYXQiOjAsIklzVmlzaWJsZSI6ZmFsc2UsIkxhc3RLbm93blZpc2liaWxpdHlTdGF0ZSI6ZmFsc2V9LCJJc1Zpc2libGUiOnRydWUsIlBhcmVudFN0eWxlIjpudWxsfSwiSW5kZXgiOjM1LCJTbWFydER1cmF0aW9uQWN0aXZhdGVkIjpmYWxzZSwiRGF0ZUZvcm1hdCI6eyIkcmVmIjoiMTU2MyJ9LCJXZWVrTnVtYmVyaW5nIjp7IiRpZCI6IjE1NjUiLCJGb3JtYXQiOjAsIklzVmlzaWJsZSI6ZmFsc2UsIkxhc3RLbm93blZpc2liaWxpdHlTdGF0ZSI6ZmFsc2V9LCJJZCI6IjgzMzI4NzM5LWJjY2ItNDBjYi04MzljLTE4OGM3ZTc1Zjk1YyIsIkltcG9ydElkIjoiMTEiLCJUaXRsZSI6IlBsYW5uaW5nIiwiTm90ZSI6bnVsbCwiSHlwZXJsaW5rIjp7IiRpZCI6IjE1NjYiLCJBZGRyZXNzIjoiIiwiU3ViQWRkcmVzcyI6IiJ9LCJJc0NoYW5nZWQiOmZhbHNlLCJJc05ldyI6ZmFsc2V9fSx7IiRpZCI6IjE1NjciLCJfYXR0YWNoZWRNaWxlc3RvbmVzIjpbeyIkaWQiOiIxNTY4IiwiRGF0ZSI6IjIwMzEtMDEtMDNUMjM6NTk6MDAiLCJTdHlsZSI6eyIkaWQiOiIxNTY5IiwiU2hhcGUiOjE3LCJDb25uZWN0b3JNYXJnaW4iOnsiJGlkIjoiMTU3MCIsIlRvcCI6MC4wLCJMZWZ0IjoyLjAsIlJpZ2h0IjoyLjAsIkJvdHRvbSI6MC4wfSwiQ29ubmVjdG9yU3R5bGUiOnsiJGlkIjoiMTU3MSIsIkxpbmVDb2xvciI6eyIkaWQiOiIxNTcyIiwiJHR5cGUiOiJOTFJFLkNvbW1vbi5Eb20uU29saWRDb2xvckJydXNoLCBOTFJFLkNvbW1vbiIsIkNvbG9yIjp7IiRpZCI6IjE1NzMiLCJBIjoxMjcsIlIiOjc5LCJHIjoxMjksIkIiOjE4OX19LCJMaW5lV2VpZ2h0IjoxLjAsIkxpbmVUeXBlIjowLCJQYXJlbnRTdHlsZSI6bnVsbH0sIklzQmVsb3dUaW1lYmFuZCI6dHJ1ZSwiUG9zaXRpb25PblRhc2siOjMsIkhpZGVEYXRlIjpmYWxzZSwiU2hhcGVTaXplIjowLCJTcGFjaW5nIjoyLjAsIlBhZGRpbmciOnsiJGlkIjoiMTU3NCIsIlRvcCI6Ny4wLCJMZWZ0IjozLjAsIlJpZ2h0IjowLjAsIkJvdHRvbSI6Mi4wfSwiU2hhcGVTdHlsZSI6eyIkaWQiOiIxNTc1IiwiTWFyZ2luIjp7IiRpZCI6IjE1NzYiLCJUb3AiOjAuMCwiTGVmdCI6MC4wLCJSaWdodCI6MC4wLCJCb3R0b20iOjAuMH0sIlBhZGRpbmciOnsiJGlkIjoiMTU3NyIsIlRvcCI6MC4wLCJMZWZ0IjowLjAsIlJpZ2h0IjowLjAsIkJvdHRvbSI6MC4wfSwiQmFja2dyb3VuZCI6eyIkaWQiOiIxNTc4IiwiQ29sb3IiOnsiJGlkIjoiMTU3OSIsIkEiOjI1NSwiUiI6MTc4LCJHIjoxNCwiQiI6MTh9fSwiSXNWaXNpYmxlIjp0cnVlLCJXaWR0aCI6MTQuMCwiSGVpZ2h0IjoxNC4wLCJCb3JkZXJTdHlsZSI6eyIkaWQiOiIxNTgwIiwiTGluZUNvbG9yIjp7IiRpZCI6IjE1ODEiLCIkdHlwZSI6Ik5MUkUuQ29tbW9uLkRvbS5Tb2xpZENvbG9yQnJ1c2gsIE5MUkUuQ29tbW9uIiwiQ29sb3IiOnsiJGlkIjoiMTU4MiIsIkEiOjI1NSwiUiI6MjU1LCJHIjowLCJCIjowfX0sIkxpbmVXZWlnaHQiOjAuMCwiTGluZVR5cGUiOjAsIlBhcmVudFN0eWxlIjpudWxsfSwiUGFyZW50U3R5bGUiOm51bGx9LCJUaXRsZVN0eWxlIjp7IiRpZCI6IjE1ODMiLCJGb250U2V0dGluZ3MiOnsiJGlkIjoiMTU4NCIsIkZvbnRTaXplIjoxMSwiRm9udE5hbWUiOiJDYWxpYnJpIiwiSXNCb2xkIjp0cnVlLCJJc0l0YWxpYyI6ZmFsc2UsIklzVW5kZXJsaW5lZCI6ZmFsc2UsIlBhcmVudFN0eWxlIjpudWxsfSwiQXV0b1NpemUiOjAsIkZvcmVncm91bmQiOnsiJGlkIjoiMTU4NSIsIkNvbG9yIjp7IiRpZCI6IjE1O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U4NyIsIlRvcCI6MC4wLCJMZWZ0IjowLjAsIlJpZ2h0IjowLjAsIkJvdHRvbSI6MC4wfSwiUGFkZGluZyI6eyIkaWQiOiIxNTg4IiwiVG9wIjowLjAsIkxlZnQiOjAuMCwiUmlnaHQiOjAuMCwiQm90dG9tIjowLjB9LCJCYWNrZ3JvdW5kIjp7IiRpZCI6IjE1ODkiLCJDb2xvciI6eyIkaWQiOiIxNTkwIiwiQSI6ODksIlIiOjAsIkciOjAsIkIiOjB9fSwiSXNWaXNpYmxlIjp0cnVlLCJXaWR0aCI6MC4wLCJIZWlnaHQiOjAuMCwiQm9yZGVyU3R5bGUiOnsiJGlkIjoiMTU5MSIsIkxpbmVDb2xvciI6bnVsbCwiTGluZVdlaWdodCI6MC4wLCJMaW5lVHlwZSI6MCwiUGFyZW50U3R5bGUiOm51bGx9LCJQYXJlbnRTdHlsZSI6bnVsbH0sIkRhdGVTdHlsZSI6eyIkaWQiOiIxNTkyIiwiRm9udFNldHRpbmdzIjp7IiRpZCI6IjE1OTMiLCJGb250U2l6ZSI6MTAsIkZvbnROYW1lIjoiQ2FsaWJyaSIsIklzQm9sZCI6ZmFsc2UsIklzSXRhbGljIjpmYWxzZSwiSXNVbmRlcmxpbmVkIjpmYWxzZSwiUGFyZW50U3R5bGUiOm51bGx9LCJBdXRvU2l6ZSI6MCwiRm9yZWdyb3VuZCI6eyIkaWQiOiIxNTk0IiwiQ29sb3IiOnsiJGlkIjoiMTU5N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TU5NiIsIlRvcCI6MC4wLCJMZWZ0IjowLjAsIlJpZ2h0IjowLjAsIkJvdHRvbSI6MC4wfSwiUGFkZGluZyI6eyIkaWQiOiIxNTk3IiwiVG9wIjowLjAsIkxlZnQiOjAuMCwiUmlnaHQiOjAuMCwiQm90dG9tIjowLjB9LCJCYWNrZ3JvdW5kIjp7IiRpZCI6IjE1OTgiLCJDb2xvciI6eyIkcmVmIjoiMTU5MCJ9fSwiSXNWaXNpYmxlIjp0cnVlLCJXaWR0aCI6MC4wLCJIZWlnaHQiOjAuMCwiQm9yZGVyU3R5bGUiOnsiJGlkIjoiMTU5OSIsIkxpbmVDb2xvciI6bnVsbCwiTGluZVdlaWdodCI6MC4wLCJMaW5lVHlwZSI6MCwiUGFyZW50U3R5bGUiOm51bGx9LCJQYXJlbnRTdHlsZSI6bnVsbH0sIkRhdGVGb3JtYXQiOnsiJGlkIjoiMTYw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jAxIiwiRm9ybWF0IjowLCJJc1Zpc2libGUiOmZhbHNlLCJMYXN0S25vd25WaXNpYmlsaXR5U3RhdGUiOmZhbHNlfSwiSXNWaXNpYmxlIjpmYWxzZSwiUGFyZW50U3R5bGUiOm51bGx9LCJJbmRleCI6MzcsIlBlcmNlbnRhZ2VDb21wbGV0ZSI6bnVsbCwiUG9zaXRpb24iOnsiUmF0aW8iOjAuMCwiSXNDdXN0b20iOmZhbHNlfSwiRGF0ZUZvcm1hdCI6eyIkcmVmIjoiMTYwMCJ9LCJXZWVrTnVtYmVyaW5nIjp7IiRpZCI6IjE2MDIiLCJGb3JtYXQiOjAsIklzVmlzaWJsZSI6ZmFsc2UsIkxhc3RLbm93blZpc2liaWxpdHlTdGF0ZSI6ZmFsc2V9LCJSZWxhdGVkVGFza0lkIjoiNzUyZjRiMDctMWNjMS00YWZjLTkxMmItOTVhYjE1ZGJkMDg0IiwiSWQiOiIzNWVhNWFmZi1mNTc1LTRiODItYTg0NS1lODNlZDIyMDU4YjQiLCJJbXBvcnRJZCI6IiIsIlRpdGxlIjoiTGF1bmNoIiwiTm90ZSI6bnVsbCwiSHlwZXJsaW5rIjp7IiRpZCI6IjE2MDMiLCJBZGRyZXNzIjoiIiwiU3ViQWRkcmVzcyI6IiJ9LCJJc0NoYW5nZWQiOmZhbHNlLCJJc05ldyI6ZmFsc2V9XSwiVGFza0RlZmluaXRpb24iOnsiJGlkIjoiMTYwNCIsIkdyb3VwTmFtZSI6bnVsbCwiU3RhcnREYXRlIjoiMjAyNi0wNi0xNVQwMDowMDowMCIsIkVuZERhdGUiOiIyMDMxLTAxLTAzVDIzOjU5OjAwIiwiUGVyY2VudGFnZUNvbXBsZXRlIjowLjAsIlN0eWxlIjp7IiRpZCI6IjE2MDUiLCJTaGFwZSI6OCwiU2hhcGVUaGlja25lc3MiOjAsIkR1cmF0aW9uRm9ybWF0IjowLCJJbmNsdWRlTm9uV29ya2luZ0RheXNJbkR1cmF0aW9uIjpmYWxzZSwiUGVyY2VudGFnZUNvbXBsZXRlU3R5bGUiOnsiJGlkIjoiMTYwNiIsIkZvbnRTZXR0aW5ncyI6eyIkaWQiOiIxNjA3IiwiRm9udFNpemUiOjEwLCJGb250TmFtZSI6IkNhbGlicmkiLCJJc0JvbGQiOmZhbHNlLCJJc0l0YWxpYyI6ZmFsc2UsIklzVW5kZXJsaW5lZCI6ZmFsc2UsIlBhcmVudFN0eWxlIjpudWxsfSwiQXV0b1NpemUiOjAsIkZvcmVncm91bmQiOnsiJHJlZiI6Ijk2In0sIk1heFdpZHRoIjoyMDAuMCwiTWF4SGVpZ2h0IjoiSW5maW5pdHkiLCJTbWFydEZvcmVncm91bmRJc0FjdGl2ZSI6ZmFsc2UsIkhvcml6b250YWxBbGlnbm1lbnQiOjEsIlZlcnRpY2FsQWxpZ25tZW50IjowLCJTbWFydEZvcmVncm91bmQiOm51bGwsIkJhY2tncm91bmRGaWxsVHlwZSI6MCwiTWFyZ2luIjp7IiRpZCI6IjE2MDgiLCJUb3AiOjAuMCwiTGVmdCI6MC4wLCJSaWdodCI6MC4wLCJCb3R0b20iOjAuMH0sIlBhZGRpbmciOnsiJGlkIjoiMTYwOSIsIlRvcCI6MC4wLCJMZWZ0IjowLjAsIlJpZ2h0IjowLjAsIkJvdHRvbSI6MC4wfSwiQmFja2dyb3VuZCI6eyIkaWQiOiIxNjEwIiwiQ29sb3IiOnsiJGlkIjoiMTYxMSIsIkEiOjg5LCJSIjowLCJHIjowLCJCIjowfX0sIklzVmlzaWJsZSI6dHJ1ZSwiV2lkdGgiOjAuMCwiSGVpZ2h0IjowLjAsIkJvcmRlclN0eWxlIjp7IiRpZCI6IjE2MTIiLCJMaW5lQ29sb3IiOm51bGwsIkxpbmVXZWlnaHQiOjAuMCwiTGluZVR5cGUiOjAsIlBhcmVudFN0eWxlIjpudWxsfSwiUGFyZW50U3R5bGUiOm51bGx9LCJEdXJhdGlvblN0eWxlIjp7IiRpZCI6IjE2MTMiLCJGb250U2V0dGluZ3MiOnsiJGlkIjoiMTYxNCIsIkZvbnRTaXplIjoxMCwiRm9udE5hbWUiOiJDYWxpYnJpIiwiSXNCb2xkIjpmYWxzZSwiSXNJdGFsaWMiOmZhbHNlLCJJc1VuZGVybGluZWQiOmZhbHNlLCJQYXJlbnRTdHlsZSI6bnVsbH0sIkF1dG9TaXplIjowLCJGb3JlZ3JvdW5kIjp7IiRpZCI6IjE2MTUiLCJDb2xvciI6eyIkaWQiOiIxNjE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YxNyIsIlRvcCI6MC4wLCJMZWZ0IjowLjAsIlJpZ2h0IjowLjAsIkJvdHRvbSI6MC4wfSwiUGFkZGluZyI6eyIkaWQiOiIxNjE4IiwiVG9wIjowLjAsIkxlZnQiOjAuMCwiUmlnaHQiOjAuMCwiQm90dG9tIjowLjB9LCJCYWNrZ3JvdW5kIjp7IiRpZCI6IjE2MTkiLCJDb2xvciI6eyIkcmVmIjoiMTYxMSJ9fSwiSXNWaXNpYmxlIjp0cnVlLCJXaWR0aCI6MC4wLCJIZWlnaHQiOjAuMCwiQm9yZGVyU3R5bGUiOnsiJGlkIjoiMTYyMCIsIkxpbmVDb2xvciI6bnVsbCwiTGluZVdlaWdodCI6MC4wLCJMaW5lVHlwZSI6MCwiUGFyZW50U3R5bGUiOm51bGx9LCJQYXJlbnRTdHlsZSI6bnVsbH0sIkhvcml6b250YWxDb25uZWN0b3JTdHlsZSI6eyIkaWQiOiIxNjIxIiwiTGluZUNvbG9yIjp7IiRpZCI6IjE2MjIiLCIkdHlwZSI6Ik5MUkUuQ29tbW9uLkRvbS5Tb2xpZENvbG9yQnJ1c2gsIE5MUkUuQ29tbW9uIiwiQ29sb3IiOnsiJGlkIjoiMTYyMyIsIkEiOjI1NSwiUiI6MjA0LCJHIjoyMDQsIkIiOjIwNH19LCJMaW5lV2VpZ2h0IjoxLjAsIkxpbmVUeXBlIjowLCJQYXJlbnRTdHlsZSI6bnVsbH0sIlZlcnRpY2FsQ29ubmVjdG9yU3R5bGUiOnsiJGlkIjoiMTYyNCIsIkxpbmVDb2xvciI6eyIkaWQiOiIxNjI1IiwiJHR5cGUiOiJOTFJFLkNvbW1vbi5Eb20uU29saWRDb2xvckJydXNoLCBOTFJFLkNvbW1vbiIsIkNvbG9yIjp7IiRpZCI6IjE2MjYiLCJBIjoyNTUsIlIiOjIwNCwiRyI6MjA0LCJCIjoyMDR9fSwiTGluZVdlaWdodCI6MS4wLCJMaW5lVHlwZSI6MCwiUGFyZW50U3R5bGUiOm51bGx9LCJNYXJnaW4iOm51bGwsIlN0YXJ0RGF0ZVBvc2l0aW9uIjo2LCJFbmREYXRlUG9zaXRpb24iOjYsIkRhdGVJc1Zpc2libGUiOmZhbHNlLCJUaXRsZVBvc2l0aW9uIjowLCJEdXJhdGlvblBvc2l0aW9uIjo2LCJQZXJjZW50YWdlQ29tcGxldGVkUG9zaXRpb24iOjIsIlNwYWNpbmciOjUsIklzQmVsb3dUaW1lYmFuZCI6dHJ1ZSwiUGVyY2VudGFnZUNvbXBsZXRlU2hhcGVPcGFjaXR5IjozNSwiU2hhcGVTdHlsZSI6eyIkaWQiOiIxNjI3IiwiTWFyZ2luIjp7IiRpZCI6IjE2MjgiLCJUb3AiOjAuMCwiTGVmdCI6NC4wLCJSaWdodCI6NC4wLCJCb3R0b20iOjAuMH0sIlBhZGRpbmciOnsiJGlkIjoiMTYyOSIsIlRvcCI6MC4wLCJMZWZ0IjowLjAsIlJpZ2h0IjowLjAsIkJvdHRvbSI6MC4wfSwiQmFja2dyb3VuZCI6eyIkaWQiOiIxNjMwIiwiQ29sb3IiOnsiJGlkIjoiMTYzMSIsIkEiOjI1NSwiUiI6MTY1LCJHIjoxNjUsIkIiOjE2NX19LCJJc1Zpc2libGUiOnRydWUsIldpZHRoIjowLjAsIkhlaWdodCI6MTAuMCwiQm9yZGVyU3R5bGUiOnsiJGlkIjoiMTYzMiIsIkxpbmVDb2xvciI6eyIkaWQiOiIxNjMzIiwiJHR5cGUiOiJOTFJFLkNvbW1vbi5Eb20uU29saWRDb2xvckJydXNoLCBOTFJFLkNvbW1vbiIsIkNvbG9yIjp7IiRpZCI6IjE2MzQiLCJBIjoyNTUsIlIiOjI1NSwiRyI6MCwiQiI6MH19LCJMaW5lV2VpZ2h0IjowLjAsIkxpbmVUeXBlIjowLCJQYXJlbnRTdHlsZSI6bnVsbH0sIlBhcmVudFN0eWxlIjpudWxsfSwiVGl0bGVTdHlsZSI6eyIkaWQiOiIxNjM1IiwiRm9udFNldHRpbmdzIjp7IiRpZCI6IjE2MzYiLCJGb250U2l6ZSI6MTEsIkZvbnROYW1lIjoiQ2FsaWJyaSIsIklzQm9sZCI6dHJ1ZSwiSXNJdGFsaWMiOmZhbHNlLCJJc1VuZGVybGluZWQiOmZhbHNlLCJQYXJlbnRTdHlsZSI6bnVsbH0sIkF1dG9TaXplIjowLCJGb3JlZ3JvdW5kIjp7IiRpZCI6IjE2MzciLCJDb2xvciI6eyIkaWQiOiIxNjM4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2MzkiLCJUb3AiOjAuMCwiTGVmdCI6MC4wLCJSaWdodCI6MC4wLCJCb3R0b20iOjAuMH0sIlBhZGRpbmciOnsiJGlkIjoiMTY0MCIsIlRvcCI6MC4wLCJMZWZ0IjowLjAsIlJpZ2h0IjowLjAsIkJvdHRvbSI6MC4wfSwiQmFja2dyb3VuZCI6eyIkaWQiOiIxNjQxIiwiQ29sb3IiOnsiJHJlZiI6IjE2MTEifX0sIklzVmlzaWJsZSI6dHJ1ZSwiV2lkdGgiOjAuMCwiSGVpZ2h0IjowLjAsIkJvcmRlclN0eWxlIjp7IiRpZCI6IjE2NDIiLCJMaW5lQ29sb3IiOm51bGwsIkxpbmVXZWlnaHQiOjAuMCwiTGluZVR5cGUiOjAsIlBhcmVudFN0eWxlIjpudWxsfSwiUGFyZW50U3R5bGUiOm51bGx9LCJEYXRlU3R5bGUiOnsiJGlkIjoiMTY0MyIsIkZvbnRTZXR0aW5ncyI6eyIkaWQiOiIxNjQ0IiwiRm9udFNpemUiOjEwLCJGb250TmFtZSI6IkNhbGlicmkiLCJJc0JvbGQiOmZhbHNlLCJJc0l0YWxpYyI6ZmFsc2UsIklzVW5kZXJsaW5lZCI6ZmFsc2UsIlBhcmVudFN0eWxlIjpudWxsfSwiQXV0b1NpemUiOjAsIkZvcmVncm91bmQiOnsiJGlkIjoiMTY0NSIsIkNvbG9yIjp7IiRpZCI6IjE2ND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2NDciLCJUb3AiOjAuMCwiTGVmdCI6MC4wLCJSaWdodCI6MC4wLCJCb3R0b20iOjAuMH0sIlBhZGRpbmciOnsiJGlkIjoiMTY0OCIsIlRvcCI6MC4wLCJMZWZ0IjowLjAsIlJpZ2h0IjowLjAsIkJvdHRvbSI6MC4wfSwiQmFja2dyb3VuZCI6eyIkaWQiOiIxNjQ5IiwiQ29sb3IiOnsiJHJlZiI6IjE2MTEifX0sIklzVmlzaWJsZSI6dHJ1ZSwiV2lkdGgiOjAuMCwiSGVpZ2h0IjowLjAsIkJvcmRlclN0eWxlIjp7IiRpZCI6IjE2NTAiLCJMaW5lQ29sb3IiOm51bGwsIkxpbmVXZWlnaHQiOjAuMCwiTGluZVR5cGUiOjAsIlBhcmVudFN0eWxlIjpudWxsfSwiUGFyZW50U3R5bGUiOm51bGx9LCJEYXRlRm9ybWF0Ijp7IiRpZCI6IjE2NT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Y1MiIsIkZvcm1hdCI6MCwiSXNWaXNpYmxlIjpmYWxzZSwiTGFzdEtub3duVmlzaWJpbGl0eVN0YXRlIjpmYWxzZX0sIklzVmlzaWJsZSI6dHJ1ZSwiUGFyZW50U3R5bGUiOm51bGx9LCJJbmRleCI6MzYsIlNtYXJ0RHVyYXRpb25BY3RpdmF0ZWQiOmZhbHNlLCJEYXRlRm9ybWF0Ijp7IiRyZWYiOiIxNjUxIn0sIldlZWtOdW1iZXJpbmciOnsiJGlkIjoiMTY1MyIsIkZvcm1hdCI6MCwiSXNWaXNpYmxlIjpmYWxzZSwiTGFzdEtub3duVmlzaWJpbGl0eVN0YXRlIjpmYWxzZX0sIklkIjoiNzUyZjRiMDctMWNjMS00YWZjLTkxMmItOTVhYjE1ZGJkMDg0IiwiSW1wb3J0SWQiOiIxMiIsIlRpdGxlIjoiQ29uc3RydWN0aW9uIiwiTm90ZSI6bnVsbCwiSHlwZXJsaW5rIjp7IiRpZCI6IjE2NTQiLCJBZGRyZXNzIjoiIiwiU3ViQWRkcmVzcyI6IiJ9LCJJc0NoYW5nZWQiOmZhbHNlLCJJc05ldyI6ZmFsc2V9fV0sIl9taWxlc3RvbmVzIjpbXSwiSWQiOiI3NWY1Njg0Yy1hNjE0LTRjNDAtYTU1MS03Yjc1MmZlZTg4YmUiLCJJc1NpbmdsZUl0ZW1Sb3ciOmZhbHNlfV0sIkluZGV4IjozNCwiSWQiOiIzNmYwOTQyOC0yZmUzLTQ0ZjUtYWIxNy05MmI5MzJkZjg5Y2EiLCJIZWFkZXJUZXh0IjpudWxsLCJJc0RlZmF1bHQiOnRydWUsIlN0eWxlIjp7IiRpZCI6IjE2NTUiLCJIZWFkZXJTdHlsZSI6eyIkaWQiOiIxNjU2IiwiVGV4dFN0eWxlIjp7IiRpZCI6IjE2NTciLCJGb250U2V0dGluZ3MiOnsiJGlkIjoiMTY1OCIsIkZvbnRTaXplIjoxMiwiRm9udE5hbWUiOiJDYWxpYnJpIiwiSXNCb2xkIjpmYWxzZSwiSXNJdGFsaWMiOmZhbHNlLCJJc1VuZGVybGluZWQiOmZhbHNlLCJQYXJlbnRTdHlsZSI6bnVsbH0sIkF1dG9TaXplIjowLCJGb3JlZ3JvdW5kIjp7IiRpZCI6IjE2NTkiLCJDb2xvciI6eyIkcmVmIjoiNzcyIn19LCJNYXhXaWR0aCI6MC4wLCJNYXhIZWlnaHQiOjAuMCwiU21hcnRGb3JlZ3JvdW5kSXNBY3RpdmUiOmZhbHNlLCJIb3Jpem9udGFsQWxpZ25tZW50IjowLCJWZXJ0aWNhbEFsaWdubWVudCI6MCwiU21hcnRGb3JlZ3JvdW5kIjpudWxsLCJCYWNrZ3JvdW5kRmlsbFR5cGUiOjAsIk1hcmdpbiI6eyIkaWQiOiIxNjYwIiwiVG9wIjowLjAsIkxlZnQiOjAuMCwiUmlnaHQiOjAuMCwiQm90dG9tIjowLjB9LCJQYWRkaW5nIjp7IiRpZCI6IjE2NjEiLCJUb3AiOjAuMCwiTGVmdCI6MC4wLCJSaWdodCI6MC4wLCJCb3R0b20iOjAuMH0sIkJhY2tncm91bmQiOm51bGwsIklzVmlzaWJsZSI6ZmFsc2UsIldpZHRoIjowLjAsIkhlaWdodCI6MC4wLCJCb3JkZXJTdHlsZSI6bnVsbCwiUGFyZW50U3R5bGUiOm51bGx9LCJSZWN0YW5nbGVTdHlsZSI6eyIkaWQiOiIxNjYyIiwiTWFyZ2luIjp7IiRpZCI6IjE2NjMiLCJUb3AiOjAuMCwiTGVmdCI6MC4wLCJSaWdodCI6MC4wLCJCb3R0b20iOjAuMH0sIlBhZGRpbmciOnsiJGlkIjoiMTY2NCIsIlRvcCI6MC4wLCJMZWZ0IjowLjAsIlJpZ2h0IjowLjAsIkJvdHRvbSI6MC4wfSwiQmFja2dyb3VuZCI6eyIkaWQiOiIxNjY1IiwiQ29sb3IiOnsiJHJlZiI6Ijc3OSJ9fSwiSXNWaXNpYmxlIjpmYWxzZSwiV2lkdGgiOjAuMCwiSGVpZ2h0IjowLjAsIkJvcmRlclN0eWxlIjp7IiRpZCI6IjE2NjYiLCJMaW5lQ29sb3IiOnsiJHJlZiI6Ijc4MSJ9LCJMaW5lV2VpZ2h0IjowLjAsIkxpbmVUeXBlIjowLCJQYXJlbnRTdHlsZSI6bnVsbH0sIlBhcmVudFN0eWxlIjpudWxsfSwiTWFyZ2luIjp7IiRpZCI6IjE2NjciLCJUb3AiOjAuMCwiTGVmdCI6MC4wLCJSaWdodCI6MC4wLCJCb3R0b20iOjAuMH0sIlBhZGRpbmciOnsiJGlkIjoiMTY2OCIsIlRvcCI6MC4wLCJMZWZ0IjowLjAsIlJpZ2h0IjowLjAsIkJvdHRvbSI6MC4wfSwiQmFja2dyb3VuZCI6bnVsbCwiSXNWaXNpYmxlIjp0cnVlLCJXaWR0aCI6MC4wLCJIZWlnaHQiOjAuMCwiQm9yZGVyU3R5bGUiOm51bGwsIlBhcmVudFN0eWxlIjpudWxsfSwiQmFja2dyb3VuZFN0eWxlIjp7IiRpZCI6IjE2NjkiLCJNYXJnaW4iOnsiJGlkIjoiMTY3MCIsIlRvcCI6MC4wLCJMZWZ0IjowLjAsIlJpZ2h0IjowLjAsIkJvdHRvbSI6MC4wfSwiUGFkZGluZyI6eyIkaWQiOiIxNjcxIiwiVG9wIjowLjAsIkxlZnQiOjAuMCwiUmlnaHQiOjAuMCwiQm90dG9tIjowLjB9LCJCYWNrZ3JvdW5kIjp7IiRpZCI6IjE2NzIiLCJDb2xvciI6eyIkcmVmIjoiNzg5In19LCJJc1Zpc2libGUiOnRydWUsIldpZHRoIjowLjAsIkhlaWdodCI6MC4wLCJCb3JkZXJTdHlsZSI6eyIkaWQiOiIxNjczIiwiTGluZUNvbG9yIjp7IiRyZWYiOiI3OTEifSwiTGluZVdlaWdodCI6MC4wLCJMaW5lVHlwZSI6MCwiUGFyZW50U3R5bGUiOm51bGx9LCJQYXJlbnRTdHlsZSI6bnVsbH0sIk1hcmdpbiI6eyIkaWQiOiIxNjc0IiwiVG9wIjowLjAsIkxlZnQiOjAuMCwiUmlnaHQiOjAuMCwiQm90dG9tIjowLjB9LCJQYWRkaW5nIjp7IiRpZCI6IjE2NzUiLCJUb3AiOjAuMCwiTGVmdCI6MC4wLCJSaWdodCI6MC4wLCJCb3R0b20iOjAuMH0sIklzVmlzaWJsZSI6ZmFsc2UsIldpZHRoIjowLjAsIkhlaWdodCI6MC4wLCJCb3JkZXJTdHlsZSI6bnVsbCwiUGFyZW50U3R5bGUiOm51bGx9fV0sIklkIjoiOTVmNzM4YjUtMDNiMC00NmVkLWE0MTItMDc0Yjk5Nzk5MWM3IiwiSW5kZXgiOjM0LCJIZWFkZXJUZXh0IjoiTG9vcCBDb3JyaWRvciIsIlN0eWxlIjp7IiRpZCI6IjE2NzYiLCJIZWFkZXJTdHlsZSI6eyIkaWQiOiIxNjc3IiwiVGV4dElzVmVydGljYWwiOmZhbHNlLCJUZXh0U3R5bGUiOnsiJGlkIjoiMTY3OCIsIkZvbnRTZXR0aW5ncyI6eyIkaWQiOiIxNjc5IiwiRm9udFNpemUiOjEyLCJGb250TmFtZSI6IkNhbGlicmkiLCJJc0JvbGQiOnRydWUsIklzSXRhbGljIjpmYWxzZSwiSXNVbmRlcmxpbmVkIjpmYWxzZSwiUGFyZW50U3R5bGUiOm51bGx9LCJBdXRvU2l6ZSI6MCwiRm9yZWdyb3VuZCI6eyIkcmVmIjoiNjMifSwiTWF4V2lkdGgiOjAuMCwiTWF4SGVpZ2h0IjowLjAsIlNtYXJ0Rm9yZWdyb3VuZElzQWN0aXZlIjpmYWxzZSwiSG9yaXpvbnRhbEFsaWdubWVudCI6MCwiVmVydGljYWxBbGlnbm1lbnQiOjAsIlNtYXJ0Rm9yZWdyb3VuZCI6bnVsbCwiQmFja2dyb3VuZEZpbGxUeXBlIjowLCJNYXJnaW4iOnsiJGlkIjoiMTY4MCIsIlRvcCI6MC4wLCJMZWZ0IjowLjAsIlJpZ2h0IjowLjAsIkJvdHRvbSI6MC4wfSwiUGFkZGluZyI6eyIkaWQiOiIxNjgxIiwiVG9wIjowLjAsIkxlZnQiOjAuMCwiUmlnaHQiOjAuMCwiQm90dG9tIjowLjB9LCJCYWNrZ3JvdW5kIjpudWxsLCJJc1Zpc2libGUiOmZhbHNlLCJXaWR0aCI6MC4wLCJIZWlnaHQiOjAuMCwiQm9yZGVyU3R5bGUiOm51bGwsIlBhcmVudFN0eWxlIjpudWxsfSwiUmVjdGFuZ2xlU3R5bGUiOnsiJGlkIjoiMTY4MiIsIk1hcmdpbiI6eyIkaWQiOiIxNjgzIiwiVG9wIjowLjAsIkxlZnQiOjAuMCwiUmlnaHQiOjAuMCwiQm90dG9tIjowLjB9LCJQYWRkaW5nIjp7IiRpZCI6IjE2ODQiLCJUb3AiOjAuMCwiTGVmdCI6MC4wLCJSaWdodCI6MC4wLCJCb3R0b20iOjAuMH0sIkJhY2tncm91bmQiOnsiJHJlZiI6IjcwIn0sIklzVmlzaWJsZSI6ZmFsc2UsIldpZHRoIjowLjAsIkhlaWdodCI6MC4wLCJCb3JkZXJTdHlsZSI6eyIkaWQiOiIxNjg1IiwiTGluZUNvbG9yIjp7IiRyZWYiOiI4MDUifSwiTGluZVdlaWdodCI6MC4wLCJMaW5lVHlwZSI6MCwiUGFyZW50U3R5bGUiOm51bGx9LCJQYXJlbnRTdHlsZSI6bnVsbH0sIk1hcmdpbiI6eyIkaWQiOiIxNjg2IiwiVG9wIjowLjAsIkxlZnQiOjAuMCwiUmlnaHQiOjAuMCwiQm90dG9tIjowLjB9LCJQYWRkaW5nIjp7IiRpZCI6IjE2ODciLCJUb3AiOjAuMCwiTGVmdCI6MC4wLCJSaWdodCI6MC4wLCJCb3R0b20iOjAuMH0sIkJhY2tncm91bmQiOm51bGwsIklzVmlzaWJsZSI6dHJ1ZSwiV2lkdGgiOjAuMCwiSGVpZ2h0IjowLjAsIkJvcmRlclN0eWxlIjpudWxsLCJQYXJlbnRTdHlsZSI6bnVsbH0sIkJhY2tncm91bmRTdHlsZSI6eyIkaWQiOiIxNjg4IiwiTWFyZ2luIjp7IiRpZCI6IjE2ODkiLCJUb3AiOjAuMCwiTGVmdCI6MC4wLCJSaWdodCI6MC4wLCJCb3R0b20iOjAuMH0sIlBhZGRpbmciOnsiJGlkIjoiMTY5MCIsIlRvcCI6MC4wLCJMZWZ0IjowLjAsIlJpZ2h0IjowLjAsIkJvdHRvbSI6MC4wfSwiQmFja2dyb3VuZCI6eyIkcmVmIjoiODAifSwiSXNWaXNpYmxlIjp0cnVlLCJXaWR0aCI6MC4wLCJIZWlnaHQiOjAuMCwiQm9yZGVyU3R5bGUiOnsiJGlkIjoiMTY5MSIsIkxpbmVDb2xvciI6eyIkcmVmIjoiODEzIn0sIkxpbmVXZWlnaHQiOjAuMCwiTGluZVR5cGUiOjAsIlBhcmVudFN0eWxlIjpudWxsfSwiUGFyZW50U3R5bGUiOm51bGx9LCJJc0Fib3ZlVGltZWJhbmQiOmZhbHNlLCJNYXJnaW4iOnsiJGlkIjoiMTY5MiIsIlRvcCI6MC4wLCJMZWZ0IjowLjAsIlJpZ2h0IjowLjAsIkJvdHRvbSI6MC4wfSwiUGFkZGluZyI6eyIkaWQiOiIxNjkzIiwiVG9wIjowLjAsIkxlZnQiOjAuMCwiUmlnaHQiOjAuMCwiQm90dG9tIjowLjB9LCJJc1Zpc2libGUiOmZhbHNlLCJXaWR0aCI6MC4wLCJIZWlnaHQiOjAuMCwiQm9yZGVyU3R5bGUiOnsiJGlkIjoiMTY5NCIsIkxpbmVDb2xvciI6bnVsbCwiTGluZVdlaWdodCI6MC4wLCJMaW5lVHlwZSI6MCwiUGFyZW50U3R5bGUiOm51bGx9LCJQYXJlbnRTdHlsZSI6bnVsbH19LHsiJGlkIjoiMTY5NSIsIl9hY3Rpdml0aWVzIjpbeyIkaWQiOiIxNjk2IiwiX3Jvd3MiOlt7IiRpZCI6IjE2OTciLCJfdGFza3MiOlt7IiRpZCI6IjE2OTgiLCJfYXR0YWNoZWRNaWxlc3RvbmVzIjpbXSwiVGFza0RlZmluaXRpb24iOnsiJGlkIjoiMTY5OSIsIkdyb3VwTmFtZSI6bnVsbCwiU3RhcnREYXRlIjoiMjAxNy0wOS0yMVQwMDowMDowMCIsIkVuZERhdGUiOiIyMDIwLTEyLTIzVDIzOjU5OjAwIiwiUGVyY2VudGFnZUNvbXBsZXRlIjoxMDAuMCwiU3R5bGUiOnsiJGlkIjoiMTcwMCIsIlNoYXBlIjo4LCJTaGFwZVRoaWNrbmVzcyI6MCwiRHVyYXRpb25Gb3JtYXQiOjAsIkluY2x1ZGVOb25Xb3JraW5nRGF5c0luRHVyYXRpb24iOmZhbHNlLCJQZXJjZW50YWdlQ29tcGxldGVTdHlsZSI6eyIkaWQiOiIxNzAxIiwiRm9udFNldHRpbmdzIjp7IiRpZCI6IjE3MDIiLCJGb250U2l6ZSI6MTAsIkZvbnROYW1lIjoiQ2FsaWJyaSIsIklzQm9sZCI6ZmFsc2UsIklzSXRhbGljIjpmYWxzZSwiSXNVbmRlcmxpbmVkIjpmYWxzZSwiUGFyZW50U3R5bGUiOm51bGx9LCJBdXRvU2l6ZSI6MCwiRm9yZWdyb3VuZCI6eyIkcmVmIjoiOTYifSwiTWF4V2lkdGgiOjIwMC4wLCJNYXhIZWlnaHQiOiJJbmZpbml0eSIsIlNtYXJ0Rm9yZWdyb3VuZElzQWN0aXZlIjpmYWxzZSwiSG9yaXpvbnRhbEFsaWdubWVudCI6MSwiVmVydGljYWxBbGlnbm1lbnQiOjAsIlNtYXJ0Rm9yZWdyb3VuZCI6bnVsbCwiQmFja2dyb3VuZEZpbGxUeXBlIjowLCJNYXJnaW4iOnsiJGlkIjoiMTcwMyIsIlRvcCI6MC4wLCJMZWZ0IjowLjAsIlJpZ2h0IjowLjAsIkJvdHRvbSI6MC4wfSwiUGFkZGluZyI6eyIkaWQiOiIxNzA0IiwiVG9wIjowLjAsIkxlZnQiOjAuMCwiUmlnaHQiOjAuMCwiQm90dG9tIjowLjB9LCJCYWNrZ3JvdW5kIjp7IiRpZCI6IjE3MDUiLCJDb2xvciI6eyIkaWQiOiIxNzA2IiwiQSI6ODksIlIiOjAsIkciOjAsIkIiOjB9fSwiSXNWaXNpYmxlIjp0cnVlLCJXaWR0aCI6MC4wLCJIZWlnaHQiOjAuMCwiQm9yZGVyU3R5bGUiOnsiJGlkIjoiMTcwNyIsIkxpbmVDb2xvciI6bnVsbCwiTGluZVdlaWdodCI6MC4wLCJMaW5lVHlwZSI6MCwiUGFyZW50U3R5bGUiOm51bGx9LCJQYXJlbnRTdHlsZSI6bnVsbH0sIkR1cmF0aW9uU3R5bGUiOnsiJGlkIjoiMTcwOCIsIkZvbnRTZXR0aW5ncyI6eyIkaWQiOiIxNzA5IiwiRm9udFNpemUiOjEwLCJGb250TmFtZSI6IkNhbGlicmkiLCJJc0JvbGQiOmZhbHNlLCJJc0l0YWxpYyI6ZmFsc2UsIklzVW5kZXJsaW5lZCI6ZmFsc2UsIlBhcmVudFN0eWxlIjpudWxsfSwiQXV0b1NpemUiOjAsIkZvcmVncm91bmQiOnsiJGlkIjoiMTcxMCIsIkNvbG9yIjp7IiRpZCI6IjE3MT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zEyIiwiVG9wIjowLjAsIkxlZnQiOjAuMCwiUmlnaHQiOjAuMCwiQm90dG9tIjowLjB9LCJQYWRkaW5nIjp7IiRpZCI6IjE3MTMiLCJUb3AiOjAuMCwiTGVmdCI6MC4wLCJSaWdodCI6MC4wLCJCb3R0b20iOjAuMH0sIkJhY2tncm91bmQiOnsiJGlkIjoiMTcxNCIsIkNvbG9yIjp7IiRyZWYiOiIxNzA2In19LCJJc1Zpc2libGUiOnRydWUsIldpZHRoIjowLjAsIkhlaWdodCI6MC4wLCJCb3JkZXJTdHlsZSI6eyIkaWQiOiIxNzE1IiwiTGluZUNvbG9yIjpudWxsLCJMaW5lV2VpZ2h0IjowLjAsIkxpbmVUeXBlIjowLCJQYXJlbnRTdHlsZSI6bnVsbH0sIlBhcmVudFN0eWxlIjpudWxsfSwiSG9yaXpvbnRhbENvbm5lY3RvclN0eWxlIjp7IiRpZCI6IjE3MTYiLCJMaW5lQ29sb3IiOnsiJGlkIjoiMTcxNyIsIiR0eXBlIjoiTkxSRS5Db21tb24uRG9tLlNvbGlkQ29sb3JCcnVzaCwgTkxSRS5Db21tb24iLCJDb2xvciI6eyIkaWQiOiIxNzE4IiwiQSI6MjU1LCJSIjoyMDQsIkciOjIwNCwiQiI6MjA0fX0sIkxpbmVXZWlnaHQiOjEuMCwiTGluZVR5cGUiOjAsIlBhcmVudFN0eWxlIjpudWxsfSwiVmVydGljYWxDb25uZWN0b3JTdHlsZSI6eyIkaWQiOiIxNzE5IiwiTGluZUNvbG9yIjp7IiRpZCI6IjE3MjAiLCIkdHlwZSI6Ik5MUkUuQ29tbW9uLkRvbS5Tb2xpZENvbG9yQnJ1c2gsIE5MUkUuQ29tbW9uIiwiQ29sb3IiOnsiJGlkIjoiMTcyMSIsIkEiOjI1NSwiUiI6MjA0LCJHIjoyMDQsIkIiOjIwNH19LCJMaW5lV2VpZ2h0IjoxLjAsIkxpbmVUeXBlIjowLCJQYXJlbnRTdHlsZSI6bnVsbH0sIk1hcmdpbiI6bnVsbCwiU3RhcnREYXRlUG9zaXRpb24iOjYsIkVuZERhdGVQb3NpdGlvbiI6NiwiRGF0ZUlzVmlzaWJsZSI6ZmFsc2UsIlRpdGxlUG9zaXRpb24iOjAsIkR1cmF0aW9uUG9zaXRpb24iOjYsIlBlcmNlbnRhZ2VDb21wbGV0ZWRQb3NpdGlvbiI6MiwiU3BhY2luZyI6NSwiSXNCZWxvd1RpbWViYW5kIjp0cnVlLCJQZXJjZW50YWdlQ29tcGxldGVTaGFwZU9wYWNpdHkiOjM1LCJTaGFwZVN0eWxlIjp7IiRpZCI6IjE3MjIiLCJNYXJnaW4iOnsiJGlkIjoiMTcyMyIsIlRvcCI6MC4wLCJMZWZ0Ijo0LjAsIlJpZ2h0Ijo0LjAsIkJvdHRvbSI6MC4wfSwiUGFkZGluZyI6eyIkaWQiOiIxNzI0IiwiVG9wIjowLjAsIkxlZnQiOjAuMCwiUmlnaHQiOjAuMCwiQm90dG9tIjowLjB9LCJCYWNrZ3JvdW5kIjp7IiRpZCI6IjE3MjUiLCJDb2xvciI6eyIkaWQiOiIxNzI2IiwiQSI6MjU1LCJSIjoyNTUsIkciOjE5MiwiQiI6MH19LCJJc1Zpc2libGUiOnRydWUsIldpZHRoIjowLjAsIkhlaWdodCI6MTAuMCwiQm9yZGVyU3R5bGUiOnsiJGlkIjoiMTcyNyIsIkxpbmVDb2xvciI6eyIkaWQiOiIxNzI4IiwiJHR5cGUiOiJOTFJFLkNvbW1vbi5Eb20uU29saWRDb2xvckJydXNoLCBOTFJFLkNvbW1vbiIsIkNvbG9yIjp7IiRpZCI6IjE3MjkiLCJBIjoyNTUsIlIiOjI1NSwiRyI6MCwiQiI6MH19LCJMaW5lV2VpZ2h0IjowLjAsIkxpbmVUeXBlIjowLCJQYXJlbnRTdHlsZSI6bnVsbH0sIlBhcmVudFN0eWxlIjpudWxsfSwiVGl0bGVTdHlsZSI6eyIkaWQiOiIxNzMwIiwiRm9udFNldHRpbmdzIjp7IiRpZCI6IjE3MzEiLCJGb250U2l6ZSI6MTEsIkZvbnROYW1lIjoiQ2FsaWJyaSIsIklzQm9sZCI6dHJ1ZSwiSXNJdGFsaWMiOmZhbHNlLCJJc1VuZGVybGluZWQiOmZhbHNlLCJQYXJlbnRTdHlsZSI6bnVsbH0sIkF1dG9TaXplIjowLCJGb3JlZ3JvdW5kIjp7IiRpZCI6IjE3MzIiLCJDb2xvciI6eyIkaWQiOiIxNzMz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3MzQiLCJUb3AiOjAuMCwiTGVmdCI6MC4wLCJSaWdodCI6MC4wLCJCb3R0b20iOjAuMH0sIlBhZGRpbmciOnsiJGlkIjoiMTczNSIsIlRvcCI6MC4wLCJMZWZ0IjowLjAsIlJpZ2h0IjowLjAsIkJvdHRvbSI6MC4wfSwiQmFja2dyb3VuZCI6eyIkaWQiOiIxNzM2IiwiQ29sb3IiOnsiJHJlZiI6IjE3MDYifX0sIklzVmlzaWJsZSI6dHJ1ZSwiV2lkdGgiOjAuMCwiSGVpZ2h0IjowLjAsIkJvcmRlclN0eWxlIjp7IiRpZCI6IjE3MzciLCJMaW5lQ29sb3IiOm51bGwsIkxpbmVXZWlnaHQiOjAuMCwiTGluZVR5cGUiOjAsIlBhcmVudFN0eWxlIjpudWxsfSwiUGFyZW50U3R5bGUiOm51bGx9LCJEYXRlU3R5bGUiOnsiJGlkIjoiMTczOCIsIkZvbnRTZXR0aW5ncyI6eyIkaWQiOiIxNzM5IiwiRm9udFNpemUiOjEwLCJGb250TmFtZSI6IkNhbGlicmkiLCJJc0JvbGQiOmZhbHNlLCJJc0l0YWxpYyI6ZmFsc2UsIklzVW5kZXJsaW5lZCI6ZmFsc2UsIlBhcmVudFN0eWxlIjpudWxsfSwiQXV0b1NpemUiOjAsIkZvcmVncm91bmQiOnsiJGlkIjoiMTc0MCIsIkNvbG9yIjp7IiRpZCI6IjE3ND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3NDIiLCJUb3AiOjAuMCwiTGVmdCI6MC4wLCJSaWdodCI6MC4wLCJCb3R0b20iOjAuMH0sIlBhZGRpbmciOnsiJGlkIjoiMTc0MyIsIlRvcCI6MC4wLCJMZWZ0IjowLjAsIlJpZ2h0IjowLjAsIkJvdHRvbSI6MC4wfSwiQmFja2dyb3VuZCI6eyIkaWQiOiIxNzQ0IiwiQ29sb3IiOnsiJHJlZiI6IjE3MDYifX0sIklzVmlzaWJsZSI6dHJ1ZSwiV2lkdGgiOjAuMCwiSGVpZ2h0IjowLjAsIkJvcmRlclN0eWxlIjp7IiRpZCI6IjE3NDUiLCJMaW5lQ29sb3IiOm51bGwsIkxpbmVXZWlnaHQiOjAuMCwiTGluZVR5cGUiOjAsIlBhcmVudFN0eWxlIjpudWxsfSwiUGFyZW50U3R5bGUiOm51bGx9LCJEYXRlRm9ybWF0Ijp7IiRpZCI6IjE3N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c0NyIsIkZvcm1hdCI6MCwiSXNWaXNpYmxlIjpmYWxzZSwiTGFzdEtub3duVmlzaWJpbGl0eVN0YXRlIjpmYWxzZX0sIklzVmlzaWJsZSI6dHJ1ZSwiUGFyZW50U3R5bGUiOm51bGx9LCJJbmRleCI6MzksIlNtYXJ0RHVyYXRpb25BY3RpdmF0ZWQiOmZhbHNlLCJEYXRlRm9ybWF0Ijp7IiRyZWYiOiIxNzQ2In0sIldlZWtOdW1iZXJpbmciOnsiJGlkIjoiMTc0OCIsIkZvcm1hdCI6MCwiSXNWaXNpYmxlIjpmYWxzZSwiTGFzdEtub3duVmlzaWJpbGl0eVN0YXRlIjpmYWxzZX0sIklkIjoiY2I1OGFhOTktY2JmMC00NDY5LWE4YWItY2ZlYzBkNmMwMGZjIiwiSW1wb3J0SWQiOiIxNyIsIlRpdGxlIjoiUGxhbm5pbmciLCJOb3RlIjpudWxsLCJIeXBlcmxpbmsiOnsiJGlkIjoiMTc0OSIsIkFkZHJlc3MiOiIiLCJTdWJBZGRyZXNzIjoiIn0sIklzQ2hhbmdlZCI6ZmFsc2UsIklzTmV3IjpmYWxzZX19LHsiJGlkIjoiMTc1MCIsIl9hdHRhY2hlZE1pbGVzdG9uZXMiOlt7IiRpZCI6IjE3NTEiLCJEYXRlIjoiMjAyOC0wMS0zMVQyMzo1OTowMCIsIlN0eWxlIjp7IiRpZCI6IjE3NTIiLCJTaGFwZSI6MTcsIkNvbm5lY3Rvck1hcmdpbiI6eyIkaWQiOiIxNzUzIiwiVG9wIjowLjAsIkxlZnQiOjIuMCwiUmlnaHQiOjIuMCwiQm90dG9tIjowLjB9LCJDb25uZWN0b3JTdHlsZSI6eyIkaWQiOiIxNzU0IiwiTGluZUNvbG9yIjp7IiRpZCI6IjE3NTUiLCIkdHlwZSI6Ik5MUkUuQ29tbW9uLkRvbS5Tb2xpZENvbG9yQnJ1c2gsIE5MUkUuQ29tbW9uIiwiQ29sb3IiOnsiJGlkIjoiMTc1NiIsIkEiOjEyNywiUiI6NzksIkciOjEyOSwiQiI6MTg5fX0sIkxpbmVXZWlnaHQiOjEuMCwiTGluZVR5cGUiOjAsIlBhcmVudFN0eWxlIjpudWxsfSwiSXNCZWxvd1RpbWViYW5kIjp0cnVlLCJQb3NpdGlvbk9uVGFzayI6MywiSGlkZURhdGUiOmZhbHNlLCJTaGFwZVNpemUiOjAsIlNwYWNpbmciOjIuMCwiUGFkZGluZyI6eyIkaWQiOiIxNzU3IiwiVG9wIjo3LjAsIkxlZnQiOjMuMCwiUmlnaHQiOjAuMCwiQm90dG9tIjoyLjB9LCJTaGFwZVN0eWxlIjp7IiRpZCI6IjE3NTgiLCJNYXJnaW4iOnsiJGlkIjoiMTc1OSIsIlRvcCI6MC4wLCJMZWZ0IjowLjAsIlJpZ2h0IjowLjAsIkJvdHRvbSI6MC4wfSwiUGFkZGluZyI6eyIkaWQiOiIxNzYwIiwiVG9wIjowLjAsIkxlZnQiOjAuMCwiUmlnaHQiOjAuMCwiQm90dG9tIjowLjB9LCJCYWNrZ3JvdW5kIjp7IiRpZCI6IjE3NjEiLCJDb2xvciI6eyIkaWQiOiIxNzYyIiwiQSI6MjU1LCJSIjoxNzgsIkciOjE0LCJCIjoxOH19LCJJc1Zpc2libGUiOnRydWUsIldpZHRoIjoxNC4wLCJIZWlnaHQiOjE0LjAsIkJvcmRlclN0eWxlIjp7IiRpZCI6IjE3NjMiLCJMaW5lQ29sb3IiOnsiJGlkIjoiMTc2NCIsIiR0eXBlIjoiTkxSRS5Db21tb24uRG9tLlNvbGlkQ29sb3JCcnVzaCwgTkxSRS5Db21tb24iLCJDb2xvciI6eyIkaWQiOiIxNzY1IiwiQSI6MjU1LCJSIjoyNTUsIkciOjAsIkIiOjB9fSwiTGluZVdlaWdodCI6MC4wLCJMaW5lVHlwZSI6MCwiUGFyZW50U3R5bGUiOm51bGx9LCJQYXJlbnRTdHlsZSI6bnVsbH0sIlRpdGxlU3R5bGUiOnsiJGlkIjoiMTc2NiIsIkZvbnRTZXR0aW5ncyI6eyIkaWQiOiIxNzY3IiwiRm9udFNpemUiOjExLCJGb250TmFtZSI6IkNhbGlicmkiLCJJc0JvbGQiOnRydWUsIklzSXRhbGljIjpmYWxzZSwiSXNVbmRlcmxpbmVkIjpmYWxzZSwiUGFyZW50U3R5bGUiOm51bGx9LCJBdXRvU2l6ZSI6MCwiRm9yZWdyb3VuZCI6eyIkaWQiOiIxNzY4IiwiQ29sb3IiOnsiJGlkIjoiMTc2O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zcwIiwiVG9wIjowLjAsIkxlZnQiOjAuMCwiUmlnaHQiOjAuMCwiQm90dG9tIjowLjB9LCJQYWRkaW5nIjp7IiRpZCI6IjE3NzEiLCJUb3AiOjAuMCwiTGVmdCI6MC4wLCJSaWdodCI6MC4wLCJCb3R0b20iOjAuMH0sIkJhY2tncm91bmQiOnsiJGlkIjoiMTc3MiIsIkNvbG9yIjp7IiRpZCI6IjE3NzMiLCJBIjo4OSwiUiI6MCwiRyI6MCwiQiI6MH19LCJJc1Zpc2libGUiOnRydWUsIldpZHRoIjowLjAsIkhlaWdodCI6MC4wLCJCb3JkZXJTdHlsZSI6eyIkaWQiOiIxNzc0IiwiTGluZUNvbG9yIjpudWxsLCJMaW5lV2VpZ2h0IjowLjAsIkxpbmVUeXBlIjowLCJQYXJlbnRTdHlsZSI6bnVsbH0sIlBhcmVudFN0eWxlIjpudWxsfSwiRGF0ZVN0eWxlIjp7IiRpZCI6IjE3NzUiLCJGb250U2V0dGluZ3MiOnsiJGlkIjoiMTc3NiIsIkZvbnRTaXplIjoxMCwiRm9udE5hbWUiOiJDYWxpYnJpIiwiSXNCb2xkIjpmYWxzZSwiSXNJdGFsaWMiOmZhbHNlLCJJc1VuZGVybGluZWQiOmZhbHNlLCJQYXJlbnRTdHlsZSI6bnVsbH0sIkF1dG9TaXplIjowLCJGb3JlZ3JvdW5kIjp7IiRpZCI6IjE3NzciLCJDb2xvciI6eyIkaWQiOiIxNz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Nzc5IiwiVG9wIjowLjAsIkxlZnQiOjAuMCwiUmlnaHQiOjAuMCwiQm90dG9tIjowLjB9LCJQYWRkaW5nIjp7IiRpZCI6IjE3ODAiLCJUb3AiOjAuMCwiTGVmdCI6MC4wLCJSaWdodCI6MC4wLCJCb3R0b20iOjAuMH0sIkJhY2tncm91bmQiOnsiJGlkIjoiMTc4MSIsIkNvbG9yIjp7IiRyZWYiOiIxNzczIn19LCJJc1Zpc2libGUiOnRydWUsIldpZHRoIjowLjAsIkhlaWdodCI6MC4wLCJCb3JkZXJTdHlsZSI6eyIkaWQiOiIxNzgyIiwiTGluZUNvbG9yIjpudWxsLCJMaW5lV2VpZ2h0IjowLjAsIkxpbmVUeXBlIjowLCJQYXJlbnRTdHlsZSI6bnVsbH0sIlBhcmVudFN0eWxlIjpudWxsfSwiRGF0ZUZvcm1hdCI6eyIkaWQiOiIxNzg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3ODQiLCJGb3JtYXQiOjAsIklzVmlzaWJsZSI6ZmFsc2UsIkxhc3RLbm93blZpc2liaWxpdHlTdGF0ZSI6ZmFsc2V9LCJJc1Zpc2libGUiOmZhbHNlLCJQYXJlbnRTdHlsZSI6bnVsbH0sIkluZGV4Ijo0MSwiUGVyY2VudGFnZUNvbXBsZXRlIjpudWxsLCJQb3NpdGlvbiI6eyJSYXRpbyI6MC4wLCJJc0N1c3RvbSI6ZmFsc2V9LCJEYXRlRm9ybWF0Ijp7IiRyZWYiOiIxNzgzIn0sIldlZWtOdW1iZXJpbmciOnsiJGlkIjoiMTc4NSIsIkZvcm1hdCI6MCwiSXNWaXNpYmxlIjpmYWxzZSwiTGFzdEtub3duVmlzaWJpbGl0eVN0YXRlIjpmYWxzZX0sIlJlbGF0ZWRUYXNrSWQiOiI5ZmVmYTU0ZS03ODAyLTRlNDMtOTgxNS1jNmUzZDAyNjdkOGIiLCJJZCI6IjkwOTZlZmY0LTVmYzEtNDVmZC04ZGVlLWU2YTU5OGQxNGU5YiIsIkltcG9ydElkIjoiIiwiVGl0bGUiOiJMYXVuY2giLCJOb3RlIjpudWxsLCJIeXBlcmxpbmsiOnsiJGlkIjoiMTc4NiIsIkFkZHJlc3MiOiIiLCJTdWJBZGRyZXNzIjoiIn0sIklzQ2hhbmdlZCI6ZmFsc2UsIklzTmV3IjpmYWxzZX1dLCJUYXNrRGVmaW5pdGlvbiI6eyIkaWQiOiIxNzg3IiwiR3JvdXBOYW1lIjpudWxsLCJTdGFydERhdGUiOiIyMDIwLTEyLTI0VDAwOjAwOjAwIiwiRW5kRGF0ZSI6IjIwMjgtMDEtMzFUMjM6NTk6MDAiLCJQZXJjZW50YWdlQ29tcGxldGUiOjIwLjAsIlN0eWxlIjp7IiRpZCI6IjE3ODgiLCJTaGFwZSI6OCwiU2hhcGVUaGlja25lc3MiOjAsIkR1cmF0aW9uRm9ybWF0IjowLCJJbmNsdWRlTm9uV29ya2luZ0RheXNJbkR1cmF0aW9uIjpmYWxzZSwiUGVyY2VudGFnZUNvbXBsZXRlU3R5bGUiOnsiJGlkIjoiMTc4OSIsIkZvbnRTZXR0aW5ncyI6eyIkaWQiOiIxNzkwIiwiRm9udFNpemUiOjEwLCJGb250TmFtZSI6IkNhbGlicmkiLCJJc0JvbGQiOmZhbHNlLCJJc0l0YWxpYyI6ZmFsc2UsIklzVW5kZXJsaW5lZCI6ZmFsc2UsIlBhcmVudFN0eWxlIjpudWxsfSwiQXV0b1NpemUiOjAsIkZvcmVncm91bmQiOnsiJHJlZiI6Ijk2In0sIk1heFdpZHRoIjoyMDAuMCwiTWF4SGVpZ2h0IjoiSW5maW5pdHkiLCJTbWFydEZvcmVncm91bmRJc0FjdGl2ZSI6ZmFsc2UsIkhvcml6b250YWxBbGlnbm1lbnQiOjEsIlZlcnRpY2FsQWxpZ25tZW50IjowLCJTbWFydEZvcmVncm91bmQiOm51bGwsIkJhY2tncm91bmRGaWxsVHlwZSI6MCwiTWFyZ2luIjp7IiRpZCI6IjE3OTEiLCJUb3AiOjAuMCwiTGVmdCI6MC4wLCJSaWdodCI6MC4wLCJCb3R0b20iOjAuMH0sIlBhZGRpbmciOnsiJGlkIjoiMTc5MiIsIlRvcCI6MC4wLCJMZWZ0IjowLjAsIlJpZ2h0IjowLjAsIkJvdHRvbSI6MC4wfSwiQmFja2dyb3VuZCI6eyIkaWQiOiIxNzkzIiwiQ29sb3IiOnsiJGlkIjoiMTc5NCIsIkEiOjg5LCJSIjowLCJHIjowLCJCIjowfX0sIklzVmlzaWJsZSI6dHJ1ZSwiV2lkdGgiOjAuMCwiSGVpZ2h0IjowLjAsIkJvcmRlclN0eWxlIjp7IiRpZCI6IjE3OTUiLCJMaW5lQ29sb3IiOm51bGwsIkxpbmVXZWlnaHQiOjAuMCwiTGluZVR5cGUiOjAsIlBhcmVudFN0eWxlIjpudWxsfSwiUGFyZW50U3R5bGUiOm51bGx9LCJEdXJhdGlvblN0eWxlIjp7IiRpZCI6IjE3OTYiLCJGb250U2V0dGluZ3MiOnsiJGlkIjoiMTc5NyIsIkZvbnRTaXplIjoxMCwiRm9udE5hbWUiOiJDYWxpYnJpIiwiSXNCb2xkIjpmYWxzZSwiSXNJdGFsaWMiOmZhbHNlLCJJc1VuZGVybGluZWQiOmZhbHNlLCJQYXJlbnRTdHlsZSI6bnVsbH0sIkF1dG9TaXplIjowLCJGb3JlZ3JvdW5kIjp7IiRpZCI6IjE3OTgiLCJDb2xvciI6eyIkaWQiOiIxNzk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gwMCIsIlRvcCI6MC4wLCJMZWZ0IjowLjAsIlJpZ2h0IjowLjAsIkJvdHRvbSI6MC4wfSwiUGFkZGluZyI6eyIkaWQiOiIxODAxIiwiVG9wIjowLjAsIkxlZnQiOjAuMCwiUmlnaHQiOjAuMCwiQm90dG9tIjowLjB9LCJCYWNrZ3JvdW5kIjp7IiRpZCI6IjE4MDIiLCJDb2xvciI6eyIkcmVmIjoiMTc5NCJ9fSwiSXNWaXNpYmxlIjp0cnVlLCJXaWR0aCI6MC4wLCJIZWlnaHQiOjAuMCwiQm9yZGVyU3R5bGUiOnsiJGlkIjoiMTgwMyIsIkxpbmVDb2xvciI6bnVsbCwiTGluZVdlaWdodCI6MC4wLCJMaW5lVHlwZSI6MCwiUGFyZW50U3R5bGUiOm51bGx9LCJQYXJlbnRTdHlsZSI6bnVsbH0sIkhvcml6b250YWxDb25uZWN0b3JTdHlsZSI6eyIkaWQiOiIxODA0IiwiTGluZUNvbG9yIjp7IiRpZCI6IjE4MDUiLCIkdHlwZSI6Ik5MUkUuQ29tbW9uLkRvbS5Tb2xpZENvbG9yQnJ1c2gsIE5MUkUuQ29tbW9uIiwiQ29sb3IiOnsiJGlkIjoiMTgwNiIsIkEiOjI1NSwiUiI6MjA0LCJHIjoyMDQsIkIiOjIwNH19LCJMaW5lV2VpZ2h0IjoxLjAsIkxpbmVUeXBlIjowLCJQYXJlbnRTdHlsZSI6bnVsbH0sIlZlcnRpY2FsQ29ubmVjdG9yU3R5bGUiOnsiJGlkIjoiMTgwNyIsIkxpbmVDb2xvciI6eyIkaWQiOiIxODA4IiwiJHR5cGUiOiJOTFJFLkNvbW1vbi5Eb20uU29saWRDb2xvckJydXNoLCBOTFJFLkNvbW1vbiIsIkNvbG9yIjp7IiRpZCI6IjE4MDkiLCJBIjoyNTUsIlIiOjIwNCwiRyI6MjA0LCJCIjoyMDR9fSwiTGluZVdlaWdodCI6MS4wLCJMaW5lVHlwZSI6MCwiUGFyZW50U3R5bGUiOm51bGx9LCJNYXJnaW4iOm51bGwsIlN0YXJ0RGF0ZVBvc2l0aW9uIjo2LCJFbmREYXRlUG9zaXRpb24iOjYsIkRhdGVJc1Zpc2libGUiOmZhbHNlLCJUaXRsZVBvc2l0aW9uIjowLCJEdXJhdGlvblBvc2l0aW9uIjo2LCJQZXJjZW50YWdlQ29tcGxldGVkUG9zaXRpb24iOjIsIlNwYWNpbmciOjUsIklzQmVsb3dUaW1lYmFuZCI6dHJ1ZSwiUGVyY2VudGFnZUNvbXBsZXRlU2hhcGVPcGFjaXR5IjozNSwiU2hhcGVTdHlsZSI6eyIkaWQiOiIxODEwIiwiTWFyZ2luIjp7IiRpZCI6IjE4MTEiLCJUb3AiOjAuMCwiTGVmdCI6NC4wLCJSaWdodCI6NC4wLCJCb3R0b20iOjAuMH0sIlBhZGRpbmciOnsiJGlkIjoiMTgxMiIsIlRvcCI6MC4wLCJMZWZ0IjowLjAsIlJpZ2h0IjowLjAsIkJvdHRvbSI6MC4wfSwiQmFja2dyb3VuZCI6eyIkaWQiOiIxODEzIiwiQ29sb3IiOnsiJGlkIjoiMTgxNCIsIkEiOjI1NSwiUiI6MjU1LCJHIjoxOTIsIkIiOjB9fSwiSXNWaXNpYmxlIjp0cnVlLCJXaWR0aCI6MC4wLCJIZWlnaHQiOjEwLjAsIkJvcmRlclN0eWxlIjp7IiRpZCI6IjE4MTUiLCJMaW5lQ29sb3IiOnsiJGlkIjoiMTgxNiIsIiR0eXBlIjoiTkxSRS5Db21tb24uRG9tLlNvbGlkQ29sb3JCcnVzaCwgTkxSRS5Db21tb24iLCJDb2xvciI6eyIkaWQiOiIxODE3IiwiQSI6MjU1LCJSIjoyNTUsIkciOjAsIkIiOjB9fSwiTGluZVdlaWdodCI6MC4wLCJMaW5lVHlwZSI6MCwiUGFyZW50U3R5bGUiOm51bGx9LCJQYXJlbnRTdHlsZSI6bnVsbH0sIlRpdGxlU3R5bGUiOnsiJGlkIjoiMTgxOCIsIkZvbnRTZXR0aW5ncyI6eyIkaWQiOiIxODE5IiwiRm9udFNpemUiOjExLCJGb250TmFtZSI6IkNhbGlicmkiLCJJc0JvbGQiOnRydWUsIklzSXRhbGljIjpmYWxzZSwiSXNVbmRlcmxpbmVkIjpmYWxzZSwiUGFyZW50U3R5bGUiOm51bGx9LCJBdXRvU2l6ZSI6MCwiRm9yZWdyb3VuZCI6eyIkaWQiOiIxODIwIiwiQ29sb3IiOnsiJGlkIjoiMTgyMS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ODIyIiwiVG9wIjowLjAsIkxlZnQiOjAuMCwiUmlnaHQiOjAuMCwiQm90dG9tIjowLjB9LCJQYWRkaW5nIjp7IiRpZCI6IjE4MjMiLCJUb3AiOjAuMCwiTGVmdCI6MC4wLCJSaWdodCI6MC4wLCJCb3R0b20iOjAuMH0sIkJhY2tncm91bmQiOnsiJGlkIjoiMTgyNCIsIkNvbG9yIjp7IiRyZWYiOiIxNzk0In19LCJJc1Zpc2libGUiOnRydWUsIldpZHRoIjowLjAsIkhlaWdodCI6MC4wLCJCb3JkZXJTdHlsZSI6eyIkaWQiOiIxODI1IiwiTGluZUNvbG9yIjpudWxsLCJMaW5lV2VpZ2h0IjowLjAsIkxpbmVUeXBlIjowLCJQYXJlbnRTdHlsZSI6bnVsbH0sIlBhcmVudFN0eWxlIjpudWxsfSwiRGF0ZVN0eWxlIjp7IiRpZCI6IjE4MjYiLCJGb250U2V0dGluZ3MiOnsiJGlkIjoiMTgyNyIsIkZvbnRTaXplIjoxMCwiRm9udE5hbWUiOiJDYWxpYnJpIiwiSXNCb2xkIjpmYWxzZSwiSXNJdGFsaWMiOmZhbHNlLCJJc1VuZGVybGluZWQiOmZhbHNlLCJQYXJlbnRTdHlsZSI6bnVsbH0sIkF1dG9TaXplIjowLCJGb3JlZ3JvdW5kIjp7IiRpZCI6IjE4MjgiLCJDb2xvciI6eyIkaWQiOiIxODI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ODMwIiwiVG9wIjowLjAsIkxlZnQiOjAuMCwiUmlnaHQiOjAuMCwiQm90dG9tIjowLjB9LCJQYWRkaW5nIjp7IiRpZCI6IjE4MzEiLCJUb3AiOjAuMCwiTGVmdCI6MC4wLCJSaWdodCI6MC4wLCJCb3R0b20iOjAuMH0sIkJhY2tncm91bmQiOnsiJGlkIjoiMTgzMiIsIkNvbG9yIjp7IiRyZWYiOiIxNzk0In19LCJJc1Zpc2libGUiOnRydWUsIldpZHRoIjowLjAsIkhlaWdodCI6MC4wLCJCb3JkZXJTdHlsZSI6eyIkaWQiOiIxODMzIiwiTGluZUNvbG9yIjpudWxsLCJMaW5lV2VpZ2h0IjowLjAsIkxpbmVUeXBlIjowLCJQYXJlbnRTdHlsZSI6bnVsbH0sIlBhcmVudFN0eWxlIjpudWxsfSwiRGF0ZUZvcm1hdCI6eyIkaWQiOiIxODM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4MzUiLCJGb3JtYXQiOjAsIklzVmlzaWJsZSI6ZmFsc2UsIkxhc3RLbm93blZpc2liaWxpdHlTdGF0ZSI6ZmFsc2V9LCJJc1Zpc2libGUiOnRydWUsIlBhcmVudFN0eWxlIjpudWxsfSwiSW5kZXgiOjQwLCJTbWFydER1cmF0aW9uQWN0aXZhdGVkIjpmYWxzZSwiRGF0ZUZvcm1hdCI6eyIkcmVmIjoiMTgzNCJ9LCJXZWVrTnVtYmVyaW5nIjp7IiRpZCI6IjE4MzYiLCJGb3JtYXQiOjAsIklzVmlzaWJsZSI6ZmFsc2UsIkxhc3RLbm93blZpc2liaWxpdHlTdGF0ZSI6ZmFsc2V9LCJJZCI6IjlmZWZhNTRlLTc4MDItNGU0My05ODE1LWM2ZTNkMDI2N2Q4YiIsIkltcG9ydElkIjoiMTgiLCJUaXRsZSI6IkNvbnN0cnVjdGlvbiIsIk5vdGUiOm51bGwsIkh5cGVybGluayI6eyIkaWQiOiIxODM3IiwiQWRkcmVzcyI6IiIsIlN1YkFkZHJlc3MiOiIifSwiSXNDaGFuZ2VkIjpmYWxzZSwiSXNOZXciOmZhbHNlfX1dLCJfbWlsZXN0b25lcyI6W10sIklkIjoiYjI5MTFlYmMtNmUzOC00MzYyLWI0NjItOWIwYWQyNjc3ZmZmIiwiSXNTaW5nbGVJdGVtUm93IjpmYWxzZX1dLCJJbmRleCI6MzgsIklkIjoiYTE0YzViODQtN2QxNS00M2E3LThiMjUtMTAyMGRiNGNiYTRiIiwiSGVhZGVyVGV4dCI6bnVsbCwiSXNEZWZhdWx0Ijp0cnVlLCJTdHlsZSI6eyIkaWQiOiIxODM4IiwiSGVhZGVyU3R5bGUiOnsiJGlkIjoiMTgzOSIsIlRleHRTdHlsZSI6eyIkaWQiOiIxODQwIiwiRm9udFNldHRpbmdzIjp7IiRpZCI6IjE4NDEiLCJGb250U2l6ZSI6MTIsIkZvbnROYW1lIjoiQ2FsaWJyaSIsIklzQm9sZCI6ZmFsc2UsIklzSXRhbGljIjpmYWxzZSwiSXNVbmRlcmxpbmVkIjpmYWxzZSwiUGFyZW50U3R5bGUiOm51bGx9LCJBdXRvU2l6ZSI6MCwiRm9yZWdyb3VuZCI6eyIkaWQiOiIxODQyIiwiQ29sb3IiOnsiJHJlZiI6IjM2In19LCJNYXhXaWR0aCI6MC4wLCJNYXhIZWlnaHQiOjAuMCwiU21hcnRGb3JlZ3JvdW5kSXNBY3RpdmUiOmZhbHNlLCJIb3Jpem9udGFsQWxpZ25tZW50IjowLCJWZXJ0aWNhbEFsaWdubWVudCI6MCwiU21hcnRGb3JlZ3JvdW5kIjpudWxsLCJCYWNrZ3JvdW5kRmlsbFR5cGUiOjAsIk1hcmdpbiI6eyIkaWQiOiIxODQzIiwiVG9wIjowLjAsIkxlZnQiOjAuMCwiUmlnaHQiOjAuMCwiQm90dG9tIjowLjB9LCJQYWRkaW5nIjp7IiRpZCI6IjE4NDQiLCJUb3AiOjAuMCwiTGVmdCI6MC4wLCJSaWdodCI6MC4wLCJCb3R0b20iOjAuMH0sIkJhY2tncm91bmQiOm51bGwsIklzVmlzaWJsZSI6ZmFsc2UsIldpZHRoIjowLjAsIkhlaWdodCI6MC4wLCJCb3JkZXJTdHlsZSI6bnVsbCwiUGFyZW50U3R5bGUiOm51bGx9LCJSZWN0YW5nbGVTdHlsZSI6eyIkaWQiOiIxODQ1IiwiTWFyZ2luIjp7IiRpZCI6IjE4NDYiLCJUb3AiOjAuMCwiTGVmdCI6MC4wLCJSaWdodCI6MC4wLCJCb3R0b20iOjAuMH0sIlBhZGRpbmciOnsiJGlkIjoiMTg0NyIsIlRvcCI6MC4wLCJMZWZ0IjowLjAsIlJpZ2h0IjowLjAsIkJvdHRvbSI6MC4wfSwiQmFja2dyb3VuZCI6eyIkaWQiOiIxODQ4IiwiQ29sb3IiOnsiJHJlZiI6IjQzIn19LCJJc1Zpc2libGUiOmZhbHNlLCJXaWR0aCI6MC4wLCJIZWlnaHQiOjAuMCwiQm9yZGVyU3R5bGUiOnsiJGlkIjoiMTg0OSIsIkxpbmVDb2xvciI6eyIkcmVmIjoiNDUifSwiTGluZVdlaWdodCI6MC4wLCJMaW5lVHlwZSI6MCwiUGFyZW50U3R5bGUiOm51bGx9LCJQYXJlbnRTdHlsZSI6bnVsbH0sIk1hcmdpbiI6eyIkaWQiOiIxODUwIiwiVG9wIjowLjAsIkxlZnQiOjAuMCwiUmlnaHQiOjAuMCwiQm90dG9tIjowLjB9LCJQYWRkaW5nIjp7IiRpZCI6IjE4NTEiLCJUb3AiOjAuMCwiTGVmdCI6MC4wLCJSaWdodCI6MC4wLCJCb3R0b20iOjAuMH0sIkJhY2tncm91bmQiOm51bGwsIklzVmlzaWJsZSI6dHJ1ZSwiV2lkdGgiOjAuMCwiSGVpZ2h0IjowLjAsIkJvcmRlclN0eWxlIjpudWxsLCJQYXJlbnRTdHlsZSI6bnVsbH0sIkJhY2tncm91bmRTdHlsZSI6eyIkaWQiOiIxODUyIiwiTWFyZ2luIjp7IiRpZCI6IjE4NTMiLCJUb3AiOjAuMCwiTGVmdCI6MC4wLCJSaWdodCI6MC4wLCJCb3R0b20iOjAuMH0sIlBhZGRpbmciOnsiJGlkIjoiMTg1NCIsIlRvcCI6MC4wLCJMZWZ0IjowLjAsIlJpZ2h0IjowLjAsIkJvdHRvbSI6MC4wfSwiQmFja2dyb3VuZCI6eyIkaWQiOiIxODU1IiwiQ29sb3IiOnsiJHJlZiI6IjUzIn19LCJJc1Zpc2libGUiOnRydWUsIldpZHRoIjowLjAsIkhlaWdodCI6MC4wLCJCb3JkZXJTdHlsZSI6eyIkaWQiOiIxODU2IiwiTGluZUNvbG9yIjp7IiRyZWYiOiI1NSJ9LCJMaW5lV2VpZ2h0IjowLjAsIkxpbmVUeXBlIjowLCJQYXJlbnRTdHlsZSI6bnVsbH0sIlBhcmVudFN0eWxlIjpudWxsfSwiTWFyZ2luIjp7IiRpZCI6IjE4NTciLCJUb3AiOjAuMCwiTGVmdCI6MC4wLCJSaWdodCI6MC4wLCJCb3R0b20iOjAuMH0sIlBhZGRpbmciOnsiJGlkIjoiMTg1OCIsIlRvcCI6MC4wLCJMZWZ0IjowLjAsIlJpZ2h0IjowLjAsIkJvdHRvbSI6MC4wfSwiSXNWaXNpYmxlIjpmYWxzZSwiV2lkdGgiOjAuMCwiSGVpZ2h0IjowLjAsIkJvcmRlclN0eWxlIjpudWxsLCJQYXJlbnRTdHlsZSI6bnVsbH19XSwiSWQiOiI2N2NkYzcyMC1jMDEzLTRjYTctOWE1OS05N2FmZGEwNzMwZjkiLCJJbmRleCI6MzgsIkhlYWRlclRleHQiOiJOb3J0aHdlc3QgQ29ycmlkb3IiLCJTdHlsZSI6eyIkaWQiOiIxODU5IiwiSGVhZGVyU3R5bGUiOnsiJGlkIjoiMTg2MCIsIlRleHRJc1ZlcnRpY2FsIjpmYWxzZSwiVGV4dFN0eWxlIjp7IiRpZCI6IjE4NjEiLCJGb250U2V0dGluZ3MiOnsiJGlkIjoiMTg2MiIsIkZvbnRTaXplIjoxMiwiRm9udE5hbWUiOiJDYWxpYnJpIiwiSXNCb2xkIjp0cnVlLCJJc0l0YWxpYyI6ZmFsc2UsIklzVW5kZXJsaW5lZCI6ZmFsc2UsIlBhcmVudFN0eWxlIjpudWxsfSwiQXV0b1NpemUiOjAsIkZvcmVncm91bmQiOnsiJHJlZiI6IjYzIn0sIk1heFdpZHRoIjowLjAsIk1heEhlaWdodCI6MC4wLCJTbWFydEZvcmVncm91bmRJc0FjdGl2ZSI6ZmFsc2UsIkhvcml6b250YWxBbGlnbm1lbnQiOjAsIlZlcnRpY2FsQWxpZ25tZW50IjowLCJTbWFydEZvcmVncm91bmQiOm51bGwsIkJhY2tncm91bmRGaWxsVHlwZSI6MCwiTWFyZ2luIjp7IiRpZCI6IjE4NjMiLCJUb3AiOjAuMCwiTGVmdCI6MC4wLCJSaWdodCI6MC4wLCJCb3R0b20iOjAuMH0sIlBhZGRpbmciOnsiJGlkIjoiMTg2NCIsIlRvcCI6MC4wLCJMZWZ0IjowLjAsIlJpZ2h0IjowLjAsIkJvdHRvbSI6MC4wfSwiQmFja2dyb3VuZCI6bnVsbCwiSXNWaXNpYmxlIjpmYWxzZSwiV2lkdGgiOjAuMCwiSGVpZ2h0IjowLjAsIkJvcmRlclN0eWxlIjpudWxsLCJQYXJlbnRTdHlsZSI6bnVsbH0sIlJlY3RhbmdsZVN0eWxlIjp7IiRpZCI6IjE4NjUiLCJNYXJnaW4iOnsiJGlkIjoiMTg2NiIsIlRvcCI6MC4wLCJMZWZ0IjowLjAsIlJpZ2h0IjowLjAsIkJvdHRvbSI6MC4wfSwiUGFkZGluZyI6eyIkaWQiOiIxODY3IiwiVG9wIjowLjAsIkxlZnQiOjAuMCwiUmlnaHQiOjAuMCwiQm90dG9tIjowLjB9LCJCYWNrZ3JvdW5kIjp7IiRyZWYiOiI3MCJ9LCJJc1Zpc2libGUiOmZhbHNlLCJXaWR0aCI6MC4wLCJIZWlnaHQiOjAuMCwiQm9yZGVyU3R5bGUiOnsiJGlkIjoiMTg2OCIsIkxpbmVDb2xvciI6eyIkcmVmIjoiNzMifSwiTGluZVdlaWdodCI6MC4wLCJMaW5lVHlwZSI6MCwiUGFyZW50U3R5bGUiOm51bGx9LCJQYXJlbnRTdHlsZSI6bnVsbH0sIk1hcmdpbiI6eyIkaWQiOiIxODY5IiwiVG9wIjowLjAsIkxlZnQiOjAuMCwiUmlnaHQiOjAuMCwiQm90dG9tIjowLjB9LCJQYWRkaW5nIjp7IiRpZCI6IjE4NzAiLCJUb3AiOjAuMCwiTGVmdCI6MC4wLCJSaWdodCI6MC4wLCJCb3R0b20iOjAuMH0sIkJhY2tncm91bmQiOm51bGwsIklzVmlzaWJsZSI6dHJ1ZSwiV2lkdGgiOjAuMCwiSGVpZ2h0IjowLjAsIkJvcmRlclN0eWxlIjpudWxsLCJQYXJlbnRTdHlsZSI6bnVsbH0sIkJhY2tncm91bmRTdHlsZSI6eyIkaWQiOiIxODcxIiwiTWFyZ2luIjp7IiRpZCI6IjE4NzIiLCJUb3AiOjAuMCwiTGVmdCI6MC4wLCJSaWdodCI6MC4wLCJCb3R0b20iOjAuMH0sIlBhZGRpbmciOnsiJGlkIjoiMTg3MyIsIlRvcCI6MC4wLCJMZWZ0IjowLjAsIlJpZ2h0IjowLjAsIkJvdHRvbSI6MC4wfSwiQmFja2dyb3VuZCI6eyIkcmVmIjoiODAifSwiSXNWaXNpYmxlIjp0cnVlLCJXaWR0aCI6MC4wLCJIZWlnaHQiOjAuMCwiQm9yZGVyU3R5bGUiOnsiJGlkIjoiMTg3NCIsIkxpbmVDb2xvciI6eyIkcmVmIjoiODMifSwiTGluZVdlaWdodCI6MC4wLCJMaW5lVHlwZSI6MCwiUGFyZW50U3R5bGUiOm51bGx9LCJQYXJlbnRTdHlsZSI6bnVsbH0sIklzQWJvdmVUaW1lYmFuZCI6ZmFsc2UsIk1hcmdpbiI6eyIkaWQiOiIxODc1IiwiVG9wIjowLjAsIkxlZnQiOjAuMCwiUmlnaHQiOjAuMCwiQm90dG9tIjowLjB9LCJQYWRkaW5nIjp7IiRpZCI6IjE4NzYiLCJUb3AiOjAuMCwiTGVmdCI6MC4wLCJSaWdodCI6MC4wLCJCb3R0b20iOjAuMH0sIklzVmlzaWJsZSI6ZmFsc2UsIldpZHRoIjowLjAsIkhlaWdodCI6MC4wLCJCb3JkZXJTdHlsZSI6eyIkaWQiOiIxODc3IiwiTGluZUNvbG9yIjpudWxsLCJMaW5lV2VpZ2h0IjowLjAsIkxpbmVUeXBlIjowLCJQYXJlbnRTdHlsZSI6bnVsbH0sIlBhcmVudFN0eWxlIjpudWxsfX0seyIkaWQiOiIxODc4IiwiX2FjdGl2aXRpZXMiOlt7IiRpZCI6IjE4NzkiLCJfcm93cyI6W3siJGlkIjoiMTg4MCIsIl90YXNrcyI6W3siJGlkIjoiMTg4MSIsIl9hdHRhY2hlZE1pbGVzdG9uZXMiOltdLCJUYXNrRGVmaW5pdGlvbiI6eyIkaWQiOiIxODgyIiwiR3JvdXBOYW1lIjpudWxsLCJTdGFydERhdGUiOiIyMDE3LTA5LTE0VDAwOjAwOjAwIiwiRW5kRGF0ZSI6IjIwMTgtMDktMjZUMjM6NTk6MDAiLCJQZXJjZW50YWdlQ29tcGxldGUiOjEwMC4wLCJTdHlsZSI6eyIkaWQiOiIxODgzIiwiU2hhcGUiOjgsIlNoYXBlVGhpY2tuZXNzIjowLCJEdXJhdGlvbkZvcm1hdCI6MCwiSW5jbHVkZU5vbldvcmtpbmdEYXlzSW5EdXJhdGlvbiI6ZmFsc2UsIlBlcmNlbnRhZ2VDb21wbGV0ZVN0eWxlIjp7IiRpZCI6IjE4ODQiLCJGb250U2V0dGluZ3MiOnsiJGlkIjoiMTg4NSIsIkZvbnRTaXplIjoxMCwiRm9udE5hbWUiOiJDYWxpYnJpIiwiSXNCb2xkIjpmYWxzZSwiSXNJdGFsaWMiOmZhbHNlLCJJc1VuZGVybGluZWQiOmZhbHNlLCJQYXJlbnRTdHlsZSI6bnVsbH0sIkF1dG9TaXplIjowLCJGb3JlZ3JvdW5kIjp7IiRyZWYiOiI5NiJ9LCJNYXhXaWR0aCI6MjAwLjAsIk1heEhlaWdodCI6IkluZmluaXR5IiwiU21hcnRGb3JlZ3JvdW5kSXNBY3RpdmUiOmZhbHNlLCJIb3Jpem9udGFsQWxpZ25tZW50IjoxLCJWZXJ0aWNhbEFsaWdubWVudCI6MCwiU21hcnRGb3JlZ3JvdW5kIjpudWxsLCJCYWNrZ3JvdW5kRmlsbFR5cGUiOjAsIk1hcmdpbiI6eyIkaWQiOiIxODg2IiwiVG9wIjowLjAsIkxlZnQiOjAuMCwiUmlnaHQiOjAuMCwiQm90dG9tIjowLjB9LCJQYWRkaW5nIjp7IiRpZCI6IjE4ODciLCJUb3AiOjAuMCwiTGVmdCI6MC4wLCJSaWdodCI6MC4wLCJCb3R0b20iOjAuMH0sIkJhY2tncm91bmQiOnsiJGlkIjoiMTg4OCIsIkNvbG9yIjp7IiRpZCI6IjE4ODkiLCJBIjo4OSwiUiI6MCwiRyI6MCwiQiI6MH19LCJJc1Zpc2libGUiOnRydWUsIldpZHRoIjowLjAsIkhlaWdodCI6MC4wLCJCb3JkZXJTdHlsZSI6eyIkaWQiOiIxODkwIiwiTGluZUNvbG9yIjpudWxsLCJMaW5lV2VpZ2h0IjowLjAsIkxpbmVUeXBlIjowLCJQYXJlbnRTdHlsZSI6bnVsbH0sIlBhcmVudFN0eWxlIjpudWxsfSwiRHVyYXRpb25TdHlsZSI6eyIkaWQiOiIxODkxIiwiRm9udFNldHRpbmdzIjp7IiRpZCI6IjE4OTIiLCJGb250U2l6ZSI6MTAsIkZvbnROYW1lIjoiQ2FsaWJyaSIsIklzQm9sZCI6ZmFsc2UsIklzSXRhbGljIjpmYWxzZSwiSXNVbmRlcmxpbmVkIjpmYWxzZSwiUGFyZW50U3R5bGUiOm51bGx9LCJBdXRvU2l6ZSI6MCwiRm9yZWdyb3VuZCI6eyIkaWQiOiIxODkzIiwiQ29sb3IiOnsiJGlkIjoiMTg5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4OTUiLCJUb3AiOjAuMCwiTGVmdCI6MC4wLCJSaWdodCI6MC4wLCJCb3R0b20iOjAuMH0sIlBhZGRpbmciOnsiJGlkIjoiMTg5NiIsIlRvcCI6MC4wLCJMZWZ0IjowLjAsIlJpZ2h0IjowLjAsIkJvdHRvbSI6MC4wfSwiQmFja2dyb3VuZCI6eyIkaWQiOiIxODk3IiwiQ29sb3IiOnsiJHJlZiI6IjE4ODkifX0sIklzVmlzaWJsZSI6dHJ1ZSwiV2lkdGgiOjAuMCwiSGVpZ2h0IjowLjAsIkJvcmRlclN0eWxlIjp7IiRpZCI6IjE4OTgiLCJMaW5lQ29sb3IiOm51bGwsIkxpbmVXZWlnaHQiOjAuMCwiTGluZVR5cGUiOjAsIlBhcmVudFN0eWxlIjpudWxsfSwiUGFyZW50U3R5bGUiOm51bGx9LCJIb3Jpem9udGFsQ29ubmVjdG9yU3R5bGUiOnsiJGlkIjoiMTg5OSIsIkxpbmVDb2xvciI6eyIkaWQiOiIxOTAwIiwiJHR5cGUiOiJOTFJFLkNvbW1vbi5Eb20uU29saWRDb2xvckJydXNoLCBOTFJFLkNvbW1vbiIsIkNvbG9yIjp7IiRpZCI6IjE5MDEiLCJBIjoyNTUsIlIiOjIwNCwiRyI6MjA0LCJCIjoyMDR9fSwiTGluZVdlaWdodCI6MS4wLCJMaW5lVHlwZSI6MCwiUGFyZW50U3R5bGUiOm51bGx9LCJWZXJ0aWNhbENvbm5lY3RvclN0eWxlIjp7IiRpZCI6IjE5MDIiLCJMaW5lQ29sb3IiOnsiJGlkIjoiMTkwMyIsIiR0eXBlIjoiTkxSRS5Db21tb24uRG9tLlNvbGlkQ29sb3JCcnVzaCwgTkxSRS5Db21tb24iLCJDb2xvciI6eyIkaWQiOiIxOTA0IiwiQSI6MjU1LCJSIjoyMDQsIkciOjIwNCwiQiI6MjA0fX0sIkxpbmVXZWlnaHQiOjEuMCwiTGluZVR5cGUiOjAsIlBhcmVudFN0eWxlIjpudWxsfSwiTWFyZ2luIjpudWxsLCJTdGFydERhdGVQb3NpdGlvbiI6NiwiRW5kRGF0ZVBvc2l0aW9uIjo2LCJEYXRlSXNWaXNpYmxlIjpmYWxzZSwiVGl0bGVQb3NpdGlvbiI6MCwiRHVyYXRpb25Qb3NpdGlvbiI6NiwiUGVyY2VudGFnZUNvbXBsZXRlZFBvc2l0aW9uIjoyLCJTcGFjaW5nIjo1LCJJc0JlbG93VGltZWJhbmQiOnRydWUsIlBlcmNlbnRhZ2VDb21wbGV0ZVNoYXBlT3BhY2l0eSI6MzUsIlNoYXBlU3R5bGUiOnsiJGlkIjoiMTkwNSIsIk1hcmdpbiI6eyIkaWQiOiIxOTA2IiwiVG9wIjowLjAsIkxlZnQiOjQuMCwiUmlnaHQiOjQuMCwiQm90dG9tIjowLjB9LCJQYWRkaW5nIjp7IiRpZCI6IjE5MDciLCJUb3AiOjAuMCwiTGVmdCI6MC4wLCJSaWdodCI6MC4wLCJCb3R0b20iOjAuMH0sIkJhY2tncm91bmQiOnsiJGlkIjoiMTkwOCIsIkNvbG9yIjp7IiRpZCI6IjE5MDkiLCJBIjoyNTUsIlIiOjExMiwiRyI6MTczLCJCIjo3MX19LCJJc1Zpc2libGUiOnRydWUsIldpZHRoIjowLjAsIkhlaWdodCI6MTAuMCwiQm9yZGVyU3R5bGUiOnsiJGlkIjoiMTkxMCIsIkxpbmVDb2xvciI6eyIkaWQiOiIxOTExIiwiJHR5cGUiOiJOTFJFLkNvbW1vbi5Eb20uU29saWRDb2xvckJydXNoLCBOTFJFLkNvbW1vbiIsIkNvbG9yIjp7IiRpZCI6IjE5MTIiLCJBIjoyNTUsIlIiOjI1NSwiRyI6MCwiQiI6MH19LCJMaW5lV2VpZ2h0IjowLjAsIkxpbmVUeXBlIjowLCJQYXJlbnRTdHlsZSI6bnVsbH0sIlBhcmVudFN0eWxlIjpudWxsfSwiVGl0bGVTdHlsZSI6eyIkaWQiOiIxOTEzIiwiRm9udFNldHRpbmdzIjp7IiRpZCI6IjE5MTQiLCJGb250U2l6ZSI6MTEsIkZvbnROYW1lIjoiQ2FsaWJyaSIsIklzQm9sZCI6dHJ1ZSwiSXNJdGFsaWMiOmZhbHNlLCJJc1VuZGVybGluZWQiOmZhbHNlLCJQYXJlbnRTdHlsZSI6bnVsbH0sIkF1dG9TaXplIjowLCJGb3JlZ3JvdW5kIjp7IiRpZCI6IjE5MTUiLCJDb2xvciI6eyIkaWQiOiIxOTE2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5MTciLCJUb3AiOjAuMCwiTGVmdCI6MC4wLCJSaWdodCI6MC4wLCJCb3R0b20iOjAuMH0sIlBhZGRpbmciOnsiJGlkIjoiMTkxOCIsIlRvcCI6MC4wLCJMZWZ0IjowLjAsIlJpZ2h0IjowLjAsIkJvdHRvbSI6MC4wfSwiQmFja2dyb3VuZCI6eyIkaWQiOiIxOTE5IiwiQ29sb3IiOnsiJHJlZiI6IjE4ODkifX0sIklzVmlzaWJsZSI6dHJ1ZSwiV2lkdGgiOjAuMCwiSGVpZ2h0IjowLjAsIkJvcmRlclN0eWxlIjp7IiRpZCI6IjE5MjAiLCJMaW5lQ29sb3IiOm51bGwsIkxpbmVXZWlnaHQiOjAuMCwiTGluZVR5cGUiOjAsIlBhcmVudFN0eWxlIjpudWxsfSwiUGFyZW50U3R5bGUiOm51bGx9LCJEYXRlU3R5bGUiOnsiJGlkIjoiMTkyMSIsIkZvbnRTZXR0aW5ncyI6eyIkaWQiOiIxOTIyIiwiRm9udFNpemUiOjEwLCJGb250TmFtZSI6IkNhbGlicmkiLCJJc0JvbGQiOmZhbHNlLCJJc0l0YWxpYyI6ZmFsc2UsIklzVW5kZXJsaW5lZCI6ZmFsc2UsIlBhcmVudFN0eWxlIjpudWxsfSwiQXV0b1NpemUiOjAsIkZvcmVncm91bmQiOnsiJGlkIjoiMTkyMyIsIkNvbG9yIjp7IiRpZCI6IjE5Mj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5MjUiLCJUb3AiOjAuMCwiTGVmdCI6MC4wLCJSaWdodCI6MC4wLCJCb3R0b20iOjAuMH0sIlBhZGRpbmciOnsiJGlkIjoiMTkyNiIsIlRvcCI6MC4wLCJMZWZ0IjowLjAsIlJpZ2h0IjowLjAsIkJvdHRvbSI6MC4wfSwiQmFja2dyb3VuZCI6eyIkaWQiOiIxOTI3IiwiQ29sb3IiOnsiJHJlZiI6IjE4ODkifX0sIklzVmlzaWJsZSI6dHJ1ZSwiV2lkdGgiOjAuMCwiSGVpZ2h0IjowLjAsIkJvcmRlclN0eWxlIjp7IiRpZCI6IjE5MjgiLCJMaW5lQ29sb3IiOm51bGwsIkxpbmVXZWlnaHQiOjAuMCwiTGluZVR5cGUiOjAsIlBhcmVudFN0eWxlIjpudWxsfSwiUGFyZW50U3R5bGUiOm51bGx9LCJEYXRlRm9ybWF0Ijp7IiRpZCI6IjE5Mj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kzMCIsIkZvcm1hdCI6MCwiSXNWaXNpYmxlIjpmYWxzZSwiTGFzdEtub3duVmlzaWJpbGl0eVN0YXRlIjpmYWxzZX0sIklzVmlzaWJsZSI6dHJ1ZSwiUGFyZW50U3R5bGUiOm51bGx9LCJJbmRleCI6NDQsIlNtYXJ0RHVyYXRpb25BY3RpdmF0ZWQiOmZhbHNlLCJEYXRlRm9ybWF0Ijp7IiRyZWYiOiIxOTI5In0sIldlZWtOdW1iZXJpbmciOnsiJGlkIjoiMTkzMSIsIkZvcm1hdCI6MCwiSXNWaXNpYmxlIjpmYWxzZSwiTGFzdEtub3duVmlzaWJpbGl0eVN0YXRlIjpmYWxzZX0sIklkIjoiN2M5OWE3YjQtN2IyYy00YWE2LTllNjgtYTczYTk4NzQwNmNkIiwiSW1wb3J0SWQiOiIyMyIsIlRpdGxlIjoiUGxhbm5pbmciLCJOb3RlIjpudWxsLCJIeXBlcmxpbmsiOnsiJGlkIjoiMTkzMiIsIkFkZHJlc3MiOiIiLCJTdWJBZGRyZXNzIjoiIn0sIklzQ2hhbmdlZCI6ZmFsc2UsIklzTmV3IjpmYWxzZX19LHsiJGlkIjoiMTkzMyIsIl9hdHRhY2hlZE1pbGVzdG9uZXMiOltdLCJUYXNrRGVmaW5pdGlvbiI6eyIkaWQiOiIxOTM0IiwiR3JvdXBOYW1lIjpudWxsLCJTdGFydERhdGUiOiIyMDE4LTA5LTI3VDAwOjAwOjAwIiwiRW5kRGF0ZSI6IjIwMjYtMDYtMjNUMjM6NTk6MDAiLCJQZXJjZW50YWdlQ29tcGxldGUiOjQwLjAsIlN0eWxlIjp7IiRpZCI6IjE5MzUiLCJTaGFwZSI6OCwiU2hhcGVUaGlja25lc3MiOjAsIkR1cmF0aW9uRm9ybWF0IjowLCJJbmNsdWRlTm9uV29ya2luZ0RheXNJbkR1cmF0aW9uIjpmYWxzZSwiUGVyY2VudGFnZUNvbXBsZXRlU3R5bGUiOnsiJGlkIjoiMTkzNiIsIkZvbnRTZXR0aW5ncyI6eyIkaWQiOiIxOTM3IiwiRm9udFNpemUiOjEwLCJGb250TmFtZSI6IkNhbGlicmkiLCJJc0JvbGQiOmZhbHNlLCJJc0l0YWxpYyI6ZmFsc2UsIklzVW5kZXJsaW5lZCI6ZmFsc2UsIlBhcmVudFN0eWxlIjpudWxsfSwiQXV0b1NpemUiOjAsIkZvcmVncm91bmQiOnsiJHJlZiI6Ijk2In0sIk1heFdpZHRoIjoyMDAuMCwiTWF4SGVpZ2h0IjoiSW5maW5pdHkiLCJTbWFydEZvcmVncm91bmRJc0FjdGl2ZSI6ZmFsc2UsIkhvcml6b250YWxBbGlnbm1lbnQiOjEsIlZlcnRpY2FsQWxpZ25tZW50IjowLCJTbWFydEZvcmVncm91bmQiOm51bGwsIkJhY2tncm91bmRGaWxsVHlwZSI6MCwiTWFyZ2luIjp7IiRpZCI6IjE5MzgiLCJUb3AiOjAuMCwiTGVmdCI6MC4wLCJSaWdodCI6MC4wLCJCb3R0b20iOjAuMH0sIlBhZGRpbmciOnsiJGlkIjoiMTkzOSIsIlRvcCI6MC4wLCJMZWZ0IjowLjAsIlJpZ2h0IjowLjAsIkJvdHRvbSI6MC4wfSwiQmFja2dyb3VuZCI6eyIkaWQiOiIxOTQwIiwiQ29sb3IiOnsiJGlkIjoiMTk0MSIsIkEiOjg5LCJSIjowLCJHIjowLCJCIjowfX0sIklzVmlzaWJsZSI6dHJ1ZSwiV2lkdGgiOjAuMCwiSGVpZ2h0IjowLjAsIkJvcmRlclN0eWxlIjp7IiRpZCI6IjE5NDIiLCJMaW5lQ29sb3IiOm51bGwsIkxpbmVXZWlnaHQiOjAuMCwiTGluZVR5cGUiOjAsIlBhcmVudFN0eWxlIjpudWxsfSwiUGFyZW50U3R5bGUiOm51bGx9LCJEdXJhdGlvblN0eWxlIjp7IiRpZCI6IjE5NDMiLCJGb250U2V0dGluZ3MiOnsiJGlkIjoiMTk0NCIsIkZvbnRTaXplIjoxMCwiRm9udE5hbWUiOiJDYWxpYnJpIiwiSXNCb2xkIjpmYWxzZSwiSXNJdGFsaWMiOmZhbHNlLCJJc1VuZGVybGluZWQiOmZhbHNlLCJQYXJlbnRTdHlsZSI6bnVsbH0sIkF1dG9TaXplIjowLCJGb3JlZ3JvdW5kIjp7IiRpZCI6IjE5NDUiLCJDb2xvciI6eyIkaWQiOiIxOTQ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k0NyIsIlRvcCI6MC4wLCJMZWZ0IjowLjAsIlJpZ2h0IjowLjAsIkJvdHRvbSI6MC4wfSwiUGFkZGluZyI6eyIkaWQiOiIxOTQ4IiwiVG9wIjowLjAsIkxlZnQiOjAuMCwiUmlnaHQiOjAuMCwiQm90dG9tIjowLjB9LCJCYWNrZ3JvdW5kIjp7IiRpZCI6IjE5NDkiLCJDb2xvciI6eyIkcmVmIjoiMTk0MSJ9fSwiSXNWaXNpYmxlIjp0cnVlLCJXaWR0aCI6MC4wLCJIZWlnaHQiOjAuMCwiQm9yZGVyU3R5bGUiOnsiJGlkIjoiMTk1MCIsIkxpbmVDb2xvciI6bnVsbCwiTGluZVdlaWdodCI6MC4wLCJMaW5lVHlwZSI6MCwiUGFyZW50U3R5bGUiOm51bGx9LCJQYXJlbnRTdHlsZSI6bnVsbH0sIkhvcml6b250YWxDb25uZWN0b3JTdHlsZSI6eyIkaWQiOiIxOTUxIiwiTGluZUNvbG9yIjp7IiRpZCI6IjE5NTIiLCIkdHlwZSI6Ik5MUkUuQ29tbW9uLkRvbS5Tb2xpZENvbG9yQnJ1c2gsIE5MUkUuQ29tbW9uIiwiQ29sb3IiOnsiJGlkIjoiMTk1MyIsIkEiOjI1NSwiUiI6MjA0LCJHIjoyMDQsIkIiOjIwNH19LCJMaW5lV2VpZ2h0IjoxLjAsIkxpbmVUeXBlIjowLCJQYXJlbnRTdHlsZSI6bnVsbH0sIlZlcnRpY2FsQ29ubmVjdG9yU3R5bGUiOnsiJGlkIjoiMTk1NCIsIkxpbmVDb2xvciI6eyIkaWQiOiIxOTU1IiwiJHR5cGUiOiJOTFJFLkNvbW1vbi5Eb20uU29saWRDb2xvckJydXNoLCBOTFJFLkNvbW1vbiIsIkNvbG9yIjp7IiRpZCI6IjE5NTYiLCJBIjoyNTUsIlIiOjIwNCwiRyI6MjA0LCJCIjoyMDR9fSwiTGluZVdlaWdodCI6MS4wLCJMaW5lVHlwZSI6MCwiUGFyZW50U3R5bGUiOm51bGx9LCJNYXJnaW4iOm51bGwsIlN0YXJ0RGF0ZVBvc2l0aW9uIjo2LCJFbmREYXRlUG9zaXRpb24iOjYsIkRhdGVJc1Zpc2libGUiOmZhbHNlLCJUaXRsZVBvc2l0aW9uIjowLCJEdXJhdGlvblBvc2l0aW9uIjo2LCJQZXJjZW50YWdlQ29tcGxldGVkUG9zaXRpb24iOjIsIlNwYWNpbmciOjUsIklzQmVsb3dUaW1lYmFuZCI6dHJ1ZSwiUGVyY2VudGFnZUNvbXBsZXRlU2hhcGVPcGFjaXR5IjozNSwiU2hhcGVTdHlsZSI6eyIkaWQiOiIxOTU3IiwiTWFyZ2luIjp7IiRpZCI6IjE5NTgiLCJUb3AiOjAuMCwiTGVmdCI6NC4wLCJSaWdodCI6NC4wLCJCb3R0b20iOjAuMH0sIlBhZGRpbmciOnsiJGlkIjoiMTk1OSIsIlRvcCI6MC4wLCJMZWZ0IjowLjAsIlJpZ2h0IjowLjAsIkJvdHRvbSI6MC4wfSwiQmFja2dyb3VuZCI6eyIkaWQiOiIxOTYwIiwiQ29sb3IiOnsiJGlkIjoiMTk2MSIsIkEiOjI1NSwiUiI6MTEyLCJHIjoxNzMsIkIiOjcxfX0sIklzVmlzaWJsZSI6dHJ1ZSwiV2lkdGgiOjAuMCwiSGVpZ2h0IjoxMC4wLCJCb3JkZXJTdHlsZSI6eyIkaWQiOiIxOTYyIiwiTGluZUNvbG9yIjp7IiRpZCI6IjE5NjMiLCIkdHlwZSI6Ik5MUkUuQ29tbW9uLkRvbS5Tb2xpZENvbG9yQnJ1c2gsIE5MUkUuQ29tbW9uIiwiQ29sb3IiOnsiJGlkIjoiMTk2NCIsIkEiOjI1NSwiUiI6MjU1LCJHIjowLCJCIjowfX0sIkxpbmVXZWlnaHQiOjAuMCwiTGluZVR5cGUiOjAsIlBhcmVudFN0eWxlIjpudWxsfSwiUGFyZW50U3R5bGUiOm51bGx9LCJUaXRsZVN0eWxlIjp7IiRpZCI6IjE5NjUiLCJGb250U2V0dGluZ3MiOnsiJGlkIjoiMTk2NiIsIkZvbnRTaXplIjoxMSwiRm9udE5hbWUiOiJDYWxpYnJpIiwiSXNCb2xkIjp0cnVlLCJJc0l0YWxpYyI6ZmFsc2UsIklzVW5kZXJsaW5lZCI6ZmFsc2UsIlBhcmVudFN0eWxlIjpudWxsfSwiQXV0b1NpemUiOjAsIkZvcmVncm91bmQiOnsiJGlkIjoiMTk2NyIsIkNvbG9yIjp7IiRpZCI6IjE5Njg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k2OSIsIlRvcCI6MC4wLCJMZWZ0IjowLjAsIlJpZ2h0IjowLjAsIkJvdHRvbSI6MC4wfSwiUGFkZGluZyI6eyIkaWQiOiIxOTcwIiwiVG9wIjowLjAsIkxlZnQiOjAuMCwiUmlnaHQiOjAuMCwiQm90dG9tIjowLjB9LCJCYWNrZ3JvdW5kIjp7IiRpZCI6IjE5NzEiLCJDb2xvciI6eyIkcmVmIjoiMTk0MSJ9fSwiSXNWaXNpYmxlIjp0cnVlLCJXaWR0aCI6MC4wLCJIZWlnaHQiOjAuMCwiQm9yZGVyU3R5bGUiOnsiJGlkIjoiMTk3MiIsIkxpbmVDb2xvciI6bnVsbCwiTGluZVdlaWdodCI6MC4wLCJMaW5lVHlwZSI6MCwiUGFyZW50U3R5bGUiOm51bGx9LCJQYXJlbnRTdHlsZSI6bnVsbH0sIkRhdGVTdHlsZSI6eyIkaWQiOiIxOTczIiwiRm9udFNldHRpbmdzIjp7IiRpZCI6IjE5NzQiLCJGb250U2l6ZSI6MTAsIkZvbnROYW1lIjoiQ2FsaWJyaSIsIklzQm9sZCI6ZmFsc2UsIklzSXRhbGljIjpmYWxzZSwiSXNVbmRlcmxpbmVkIjpmYWxzZSwiUGFyZW50U3R5bGUiOm51bGx9LCJBdXRvU2l6ZSI6MCwiRm9yZWdyb3VuZCI6eyIkaWQiOiIxOTc1IiwiQ29sb3IiOnsiJGlkIjoiMTk3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k3NyIsIlRvcCI6MC4wLCJMZWZ0IjowLjAsIlJpZ2h0IjowLjAsIkJvdHRvbSI6MC4wfSwiUGFkZGluZyI6eyIkaWQiOiIxOTc4IiwiVG9wIjowLjAsIkxlZnQiOjAuMCwiUmlnaHQiOjAuMCwiQm90dG9tIjowLjB9LCJCYWNrZ3JvdW5kIjp7IiRpZCI6IjE5NzkiLCJDb2xvciI6eyIkcmVmIjoiMTk0MSJ9fSwiSXNWaXNpYmxlIjp0cnVlLCJXaWR0aCI6MC4wLCJIZWlnaHQiOjAuMCwiQm9yZGVyU3R5bGUiOnsiJGlkIjoiMTk4MCIsIkxpbmVDb2xvciI6bnVsbCwiTGluZVdlaWdodCI6MC4wLCJMaW5lVHlwZSI6MCwiUGFyZW50U3R5bGUiOm51bGx9LCJQYXJlbnRTdHlsZSI6bnVsbH0sIkRhdGVGb3JtYXQiOnsiJGlkIjoiMTk4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TgyIiwiRm9ybWF0IjowLCJJc1Zpc2libGUiOmZhbHNlLCJMYXN0S25vd25WaXNpYmlsaXR5U3RhdGUiOmZhbHNlfSwiSXNWaXNpYmxlIjp0cnVlLCJQYXJlbnRTdHlsZSI6bnVsbH0sIkluZGV4Ijo0NSwiU21hcnREdXJhdGlvbkFjdGl2YXRlZCI6ZmFsc2UsIkRhdGVGb3JtYXQiOnsiJHJlZiI6IjE5ODEifSwiV2Vla051bWJlcmluZyI6eyIkaWQiOiIxOTgzIiwiRm9ybWF0IjowLCJJc1Zpc2libGUiOmZhbHNlLCJMYXN0S25vd25WaXNpYmlsaXR5U3RhdGUiOmZhbHNlfSwiSWQiOiJhNDdiYWVjNC1jOWZhLTQzZDctOWYwNi04NmI1ZTBkOGM0ZjIiLCJJbXBvcnRJZCI6IjI0IiwiVGl0bGUiOiJDb25zdHJ1Y3Rpb24iLCJOb3RlIjpudWxsLCJIeXBlcmxpbmsiOnsiJGlkIjoiMTk4NCIsIkFkZHJlc3MiOiIiLCJTdWJBZGRyZXNzIjoiIn0sIklzQ2hhbmdlZCI6ZmFsc2UsIklzTmV3IjpmYWxzZX19XSwiX21pbGVzdG9uZXMiOlt7IiRpZCI6IjE5ODUiLCJJZCI6ImZlNzlhMDA5LTM2ZDctNGJmYS05MjUwLTliZjYzMTI5MmI2YSIsIkluZGV4Ijo0MywiR3JvdXBJZCI6bnVsbCwiVGl0bGUiOiJMYXVuY2giLCJEYXRlVGltZSI6IjIwMjYtMDYtMjRUMjM6NTk6MDAiLCJQZXJjZW50YWdlQ29tcGxldGUiOm51bGwsIk5vdGUiOm51bGwsIlN0eWxlIjp7IiRpZCI6IjE5ODYiLCJUaXRsZVBvc2l0aW9uIjoiQWJvdmUiLCJEYXRlUG9zaXRpb24iOiJMZWZ0IiwiU2hhcGVUeXBlIjoxNywiU2hhcGVTaXplIjowLCJTaGFwZVN0eWxlIjp7IiRpZCI6IjE5ODciLCJNYXJnaW4iOnsiJHJlZiI6IjgifSwiUGFkZGluZyI6eyIkcmVmIjoiOSJ9LCJCYWNrZ3JvdW5kIjp7IiRpZCI6IjE5ODgiLCJDb2xvciI6eyIkaWQiOiIxOTg5IiwiQSI6MjU1LCJSIjoxNzgsIkciOjE0LCJCIjoxOH19LCJJc1Zpc2libGUiOnRydWUsIldpZHRoIjoxNC4wLCJIZWlnaHQiOjE0LjAsIkJvcmRlclN0eWxlIjp7IiRpZCI6IjE5OTAiLCJMaW5lQ29sb3IiOm51bGwsIkxpbmVXZWlnaHQiOjAuMCwiTGluZVR5cGUiOjAsIlBhcmVudFN0eWxlIjpudWxsfSwiUGFyZW50U3R5bGUiOm51bGx9LCJUaXRsZVN0eWxlIjp7IiRpZCI6IjE5OTEiLCJGb250U2V0dGluZ3MiOnsiJGlkIjoiMTk5MiIsIkZvbnRTaXplIjoxMSwiRm9udE5hbWUiOiJDYWxpYnJpIiwiSXNCb2xkIjp0cnVlLCJJc0l0YWxpYyI6ZmFsc2UsIklzVW5kZXJsaW5lZCI6ZmFsc2UsIlBhcmVudFN0eWxlIjpudWxsfSwiQXV0b1NpemUiOjAsIkZvcmVncm91bmQiOnsiJGlkIjoiMTk5MyIsIkNvbG9yIjp7IiRpZCI6IjE5OTQ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3In0sIlBhZGRpbmciOnsiJHJlZiI6IjE4In0sIkJhY2tncm91bmQiOnsiJGlkIjoiMTk5NSIsIkNvbG9yIjp7IiRpZCI6IjE5OTYiLCJBIjowLCJSIjowLCJHIjowLCJCIjowfX0sIklzVmlzaWJsZSI6dHJ1ZSwiV2lkdGgiOjAuMCwiSGVpZ2h0IjowLjAsIkJvcmRlclN0eWxlIjpudWxsLCJQYXJlbnRTdHlsZSI6bnVsbH0sIkRhdGVTdHlsZSI6eyIkaWQiOiIxOTk3IiwiRm9udFNldHRpbmdzIjp7IiRpZCI6IjE5OTgiLCJGb250U2l6ZSI6MTAsIkZvbnROYW1lIjoiQ2FsaWJyaSIsIklzQm9sZCI6ZmFsc2UsIklzSXRhbGljIjpmYWxzZSwiSXNVbmRlcmxpbmVkIjpmYWxzZSwiUGFyZW50U3R5bGUiOm51bGx9LCJBdXRvU2l6ZSI6MCwiRm9yZWdyb3VuZCI6eyIkaWQiOiIxOTk5IiwiQ29sb3IiOnsiJGlkIjoiMjAw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I1In0sIlBhZGRpbmciOnsiJHJlZiI6IjI2In0sIkJhY2tncm91bmQiOnsiJGlkIjoiMjAwMSIsIkNvbG9yIjp7IiRyZWYiOiIxOTk2In19LCJJc1Zpc2libGUiOmZhbHNlLCJXaWR0aCI6MC4wLCJIZWlnaHQiOjAuMCwiQm9yZGVyU3R5bGUiOm51bGwsIlBhcmVudFN0eWxlIjpudWxsfSwiRGF0ZUZvcm1hdCI6eyIkaWQiOiIyMDA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wMDMiLCJGb3JtYXQiOjAsIklzVmlzaWJsZSI6ZmFsc2UsIkxhc3RLbm93blZpc2liaWxpdHlTdGF0ZSI6ZmFsc2V9LCJJc1Zpc2libGUiOnRydWUsIlBhcmVudFN0eWxlIjpudWxsfSwiSHlwZXJsaW5rIjpudWxsLCJJbXBvcnRJZCI6IiJ9XSwiSWQiOiJiMWY1NjMwYy02N2M1LTQ0ODEtOGFlMS03NThiNTQ1MjBlZjkiLCJJc1NpbmdsZUl0ZW1Sb3ciOmZhbHNlfV0sIkluZGV4Ijo0MiwiSWQiOiI4Njk5NzcwNC0wOTdkLTQyMDMtOTY4ZC1kMWY0MzM3MmYyOGMiLCJIZWFkZXJUZXh0IjpudWxsLCJJc0RlZmF1bHQiOnRydWUsIlN0eWxlIjp7IiRpZCI6IjIwMDQiLCJIZWFkZXJTdHlsZSI6eyIkaWQiOiIyMDA1IiwiVGV4dFN0eWxlIjp7IiRpZCI6IjIwMDYiLCJGb250U2V0dGluZ3MiOnsiJGlkIjoiMjAwNyIsIkZvbnRTaXplIjoxMiwiRm9udE5hbWUiOiJDYWxpYnJpIiwiSXNCb2xkIjpmYWxzZSwiSXNJdGFsaWMiOmZhbHNlLCJJc1VuZGVybGluZWQiOmZhbHNlLCJQYXJlbnRTdHlsZSI6bnVsbH0sIkF1dG9TaXplIjowLCJGb3JlZ3JvdW5kIjp7IiRpZCI6IjIwMDgiLCJDb2xvciI6eyIkcmVmIjoiMjI2In19LCJNYXhXaWR0aCI6MC4wLCJNYXhIZWlnaHQiOjAuMCwiU21hcnRGb3JlZ3JvdW5kSXNBY3RpdmUiOmZhbHNlLCJIb3Jpem9udGFsQWxpZ25tZW50IjowLCJWZXJ0aWNhbEFsaWdubWVudCI6MCwiU21hcnRGb3JlZ3JvdW5kIjpudWxsLCJCYWNrZ3JvdW5kRmlsbFR5cGUiOjAsIk1hcmdpbiI6eyIkaWQiOiIyMDA5IiwiVG9wIjowLjAsIkxlZnQiOjAuMCwiUmlnaHQiOjAuMCwiQm90dG9tIjowLjB9LCJQYWRkaW5nIjp7IiRpZCI6IjIwMTAiLCJUb3AiOjAuMCwiTGVmdCI6MC4wLCJSaWdodCI6MC4wLCJCb3R0b20iOjAuMH0sIkJhY2tncm91bmQiOm51bGwsIklzVmlzaWJsZSI6ZmFsc2UsIldpZHRoIjowLjAsIkhlaWdodCI6MC4wLCJCb3JkZXJTdHlsZSI6bnVsbCwiUGFyZW50U3R5bGUiOm51bGx9LCJSZWN0YW5nbGVTdHlsZSI6eyIkaWQiOiIyMDExIiwiTWFyZ2luIjp7IiRpZCI6IjIwMTIiLCJUb3AiOjAuMCwiTGVmdCI6MC4wLCJSaWdodCI6MC4wLCJCb3R0b20iOjAuMH0sIlBhZGRpbmciOnsiJGlkIjoiMjAxMyIsIlRvcCI6MC4wLCJMZWZ0IjowLjAsIlJpZ2h0IjowLjAsIkJvdHRvbSI6MC4wfSwiQmFja2dyb3VuZCI6eyIkaWQiOiIyMDE0IiwiQ29sb3IiOnsiJHJlZiI6IjIzMyJ9fSwiSXNWaXNpYmxlIjpmYWxzZSwiV2lkdGgiOjAuMCwiSGVpZ2h0IjowLjAsIkJvcmRlclN0eWxlIjp7IiRpZCI6IjIwMTUiLCJMaW5lQ29sb3IiOnsiJHJlZiI6IjIzNSJ9LCJMaW5lV2VpZ2h0IjowLjAsIkxpbmVUeXBlIjowLCJQYXJlbnRTdHlsZSI6bnVsbH0sIlBhcmVudFN0eWxlIjpudWxsfSwiTWFyZ2luIjp7IiRpZCI6IjIwMTYiLCJUb3AiOjAuMCwiTGVmdCI6MC4wLCJSaWdodCI6MC4wLCJCb3R0b20iOjAuMH0sIlBhZGRpbmciOnsiJGlkIjoiMjAxNyIsIlRvcCI6MC4wLCJMZWZ0IjowLjAsIlJpZ2h0IjowLjAsIkJvdHRvbSI6MC4wfSwiQmFja2dyb3VuZCI6bnVsbCwiSXNWaXNpYmxlIjp0cnVlLCJXaWR0aCI6MC4wLCJIZWlnaHQiOjAuMCwiQm9yZGVyU3R5bGUiOm51bGwsIlBhcmVudFN0eWxlIjpudWxsfSwiQmFja2dyb3VuZFN0eWxlIjp7IiRpZCI6IjIwMTgiLCJNYXJnaW4iOnsiJGlkIjoiMjAxOSIsIlRvcCI6MC4wLCJMZWZ0IjowLjAsIlJpZ2h0IjowLjAsIkJvdHRvbSI6MC4wfSwiUGFkZGluZyI6eyIkaWQiOiIyMDIwIiwiVG9wIjowLjAsIkxlZnQiOjAuMCwiUmlnaHQiOjAuMCwiQm90dG9tIjowLjB9LCJCYWNrZ3JvdW5kIjp7IiRpZCI6IjIwMjEiLCJDb2xvciI6eyIkcmVmIjoiMjQzIn19LCJJc1Zpc2libGUiOnRydWUsIldpZHRoIjowLjAsIkhlaWdodCI6MC4wLCJCb3JkZXJTdHlsZSI6eyIkaWQiOiIyMDIyIiwiTGluZUNvbG9yIjp7IiRyZWYiOiIyNDUifSwiTGluZVdlaWdodCI6MC4wLCJMaW5lVHlwZSI6MCwiUGFyZW50U3R5bGUiOm51bGx9LCJQYXJlbnRTdHlsZSI6bnVsbH0sIk1hcmdpbiI6eyIkaWQiOiIyMDIzIiwiVG9wIjowLjAsIkxlZnQiOjAuMCwiUmlnaHQiOjAuMCwiQm90dG9tIjowLjB9LCJQYWRkaW5nIjp7IiRpZCI6IjIwMjQiLCJUb3AiOjAuMCwiTGVmdCI6MC4wLCJSaWdodCI6MC4wLCJCb3R0b20iOjAuMH0sIklzVmlzaWJsZSI6ZmFsc2UsIldpZHRoIjowLjAsIkhlaWdodCI6MC4wLCJCb3JkZXJTdHlsZSI6bnVsbCwiUGFyZW50U3R5bGUiOm51bGx9fV0sIklkIjoiM2ZiZjA4ZGQtNDkwYS00YzkwLWI2MjYtYjhkZDdiNDBmOWE2IiwiSW5kZXgiOjQyLCJIZWFkZXJUZXh0IjoiU291dGh3ZXN0IENvcnJpZG9yIiwiU3R5bGUiOnsiJGlkIjoiMjAyNSIsIkhlYWRlclN0eWxlIjp7IiRpZCI6IjIwMjYiLCJUZXh0SXNWZXJ0aWNhbCI6ZmFsc2UsIlRleHRTdHlsZSI6eyIkaWQiOiIyMDI3IiwiRm9udFNldHRpbmdzIjp7IiRpZCI6IjIwMjgiLCJGb250U2l6ZSI6MTIsIkZvbnROYW1lIjoiQ2FsaWJyaSIsIklzQm9sZCI6dHJ1ZSwiSXNJdGFsaWMiOmZhbHNlLCJJc1VuZGVybGluZWQiOmZhbHNlLCJQYXJlbnRTdHlsZSI6bnVsbH0sIkF1dG9TaXplIjowLCJGb3JlZ3JvdW5kIjp7IiRyZWYiOiI2MyJ9LCJNYXhXaWR0aCI6MC4wLCJNYXhIZWlnaHQiOjAuMCwiU21hcnRGb3JlZ3JvdW5kSXNBY3RpdmUiOmZhbHNlLCJIb3Jpem9udGFsQWxpZ25tZW50IjowLCJWZXJ0aWNhbEFsaWdubWVudCI6MCwiU21hcnRGb3JlZ3JvdW5kIjpudWxsLCJCYWNrZ3JvdW5kRmlsbFR5cGUiOjAsIk1hcmdpbiI6eyIkaWQiOiIyMDI5IiwiVG9wIjowLjAsIkxlZnQiOjAuMCwiUmlnaHQiOjAuMCwiQm90dG9tIjowLjB9LCJQYWRkaW5nIjp7IiRpZCI6IjIwMzAiLCJUb3AiOjAuMCwiTGVmdCI6MC4wLCJSaWdodCI6MC4wLCJCb3R0b20iOjAuMH0sIkJhY2tncm91bmQiOm51bGwsIklzVmlzaWJsZSI6ZmFsc2UsIldpZHRoIjowLjAsIkhlaWdodCI6MC4wLCJCb3JkZXJTdHlsZSI6bnVsbCwiUGFyZW50U3R5bGUiOm51bGx9LCJSZWN0YW5nbGVTdHlsZSI6eyIkaWQiOiIyMDMxIiwiTWFyZ2luIjp7IiRpZCI6IjIwMzIiLCJUb3AiOjAuMCwiTGVmdCI6MC4wLCJSaWdodCI6MC4wLCJCb3R0b20iOjAuMH0sIlBhZGRpbmciOnsiJGlkIjoiMjAzMyIsIlRvcCI6MC4wLCJMZWZ0IjowLjAsIlJpZ2h0IjowLjAsIkJvdHRvbSI6MC4wfSwiQmFja2dyb3VuZCI6eyIkcmVmIjoiNzAifSwiSXNWaXNpYmxlIjpmYWxzZSwiV2lkdGgiOjAuMCwiSGVpZ2h0IjowLjAsIkJvcmRlclN0eWxlIjp7IiRpZCI6IjIwMzQiLCJMaW5lQ29sb3IiOnsiJHJlZiI6IjI1OSJ9LCJMaW5lV2VpZ2h0IjowLjAsIkxpbmVUeXBlIjowLCJQYXJlbnRTdHlsZSI6bnVsbH0sIlBhcmVudFN0eWxlIjpudWxsfSwiTWFyZ2luIjp7IiRpZCI6IjIwMzUiLCJUb3AiOjAuMCwiTGVmdCI6MC4wLCJSaWdodCI6MC4wLCJCb3R0b20iOjAuMH0sIlBhZGRpbmciOnsiJGlkIjoiMjAzNiIsIlRvcCI6MC4wLCJMZWZ0IjowLjAsIlJpZ2h0IjowLjAsIkJvdHRvbSI6MC4wfSwiQmFja2dyb3VuZCI6bnVsbCwiSXNWaXNpYmxlIjp0cnVlLCJXaWR0aCI6MC4wLCJIZWlnaHQiOjAuMCwiQm9yZGVyU3R5bGUiOm51bGwsIlBhcmVudFN0eWxlIjpudWxsfSwiQmFja2dyb3VuZFN0eWxlIjp7IiRpZCI6IjIwMzciLCJNYXJnaW4iOnsiJGlkIjoiMjAzOCIsIlRvcCI6MC4wLCJMZWZ0IjowLjAsIlJpZ2h0IjowLjAsIkJvdHRvbSI6MC4wfSwiUGFkZGluZyI6eyIkaWQiOiIyMDM5IiwiVG9wIjowLjAsIkxlZnQiOjAuMCwiUmlnaHQiOjAuMCwiQm90dG9tIjowLjB9LCJCYWNrZ3JvdW5kIjp7IiRyZWYiOiI4MCJ9LCJJc1Zpc2libGUiOnRydWUsIldpZHRoIjowLjAsIkhlaWdodCI6MC4wLCJCb3JkZXJTdHlsZSI6eyIkaWQiOiIyMDQwIiwiTGluZUNvbG9yIjp7IiRyZWYiOiIyNjcifSwiTGluZVdlaWdodCI6MC4wLCJMaW5lVHlwZSI6MCwiUGFyZW50U3R5bGUiOm51bGx9LCJQYXJlbnRTdHlsZSI6bnVsbH0sIklzQWJvdmVUaW1lYmFuZCI6ZmFsc2UsIk1hcmdpbiI6eyIkaWQiOiIyMDQxIiwiVG9wIjowLjAsIkxlZnQiOjAuMCwiUmlnaHQiOjAuMCwiQm90dG9tIjowLjB9LCJQYWRkaW5nIjp7IiRpZCI6IjIwNDIiLCJUb3AiOjAuMCwiTGVmdCI6MC4wLCJSaWdodCI6MC4wLCJCb3R0b20iOjAuMH0sIklzVmlzaWJsZSI6ZmFsc2UsIldpZHRoIjowLjAsIkhlaWdodCI6MC4wLCJCb3JkZXJTdHlsZSI6eyIkaWQiOiIyMDQzIiwiTGluZUNvbG9yIjpudWxsLCJMaW5lV2VpZ2h0IjowLjAsIkxpbmVUeXBlIjowLCJQYXJlbnRTdHlsZSI6bnVsbH0sIlBhcmVudFN0eWxlIjpudWxsfX1dLCJDdWx0dXJlSW5mb05hbWUiOiJlbi1VUyIsIlN0eWxlTmFtZSI6bnVsbCwiVmVyc2lvbiI6eyIkaWQiOiIyMDQ0IiwiVmVyc2lvbiI6IjMuNi4wIiwiT3JpZ2luYWxBc3NlbWJseVZlcnNpb24iOm51bGwsIkVkaXRpb24iOm51bGwsIkxhc3RTYXZlZEVkaXRpb24iOjMsIklzUGx1c0VkaXRpb24iOmZhbHNlLCJJc1Byb0VkaXRpb24iOmZhbHNlfSwiRWZmZWN0IjowLCJTdHlsZSI6eyIkaWQiOiIyMDQ1IiwiVGltZWJhbmRTdHlsZSI6eyIkaWQiOiIyMDQ2IiwiU2NhbGVNYXJraW5nIjowLCJTaGFwZSI6MCwiU2hhcGVTdHlsZSI6eyIkaWQiOiIyMDQ3IiwiTWFyZ2luIjp7IiRpZCI6IjIwNDgiLCJUb3AiOjAuMCwiTGVmdCI6MTAuMCwiUmlnaHQiOjEwLjAsIkJvdHRvbSI6MC4wfSwiUGFkZGluZyI6eyIkaWQiOiIyMDQ5IiwiVG9wIjo1LjAsIkxlZnQiOjEzLjAsIlJpZ2h0IjoxMy4wLCJCb3R0b20iOjUuMH0sIkJhY2tncm91bmQiOnsiJGlkIjoiMjA1MCIsIkNvbG9yIjp7IiRpZCI6IjIwNTEiLCJBIjoyNTUsIlIiOjY4LCJHIjo4NCwiQiI6MTA2fX0sIklzVmlzaWJsZSI6dHJ1ZSwiV2lkdGgiOjg1OC4wLCJIZWlnaHQiOjMwLjAsIkJvcmRlclN0eWxlIjp7IiRpZCI6IjIwNTIiLCJMaW5lQ29sb3IiOnsiJGlkIjoiMjA1MyIsIiR0eXBlIjoiTkxSRS5Db21tb24uRG9tLlNvbGlkQ29sb3JCcnVzaCwgTkxSRS5Db21tb24iLCJDb2xvciI6eyIkaWQiOiIyMDU0IiwiQSI6MjU1LCJSIjoyNTUsIkciOjAsIkIiOjB9fSwiTGluZVdlaWdodCI6MC4wLCJMaW5lVHlwZSI6MCwiUGFyZW50U3R5bGUiOm51bGx9LCJQYXJlbnRTdHlsZSI6bnVsbH0sIk1pZGRsZVRpZXJTaGFwZVN0eWxlIjp7IiRpZCI6IjIwNTUiLCJNYXJnaW4iOnsiJGlkIjoiMjA1NiIsIlRvcCI6MC4wLCJMZWZ0IjoxMC4wLCJSaWdodCI6MTAuMCwiQm90dG9tIjowLjB9LCJQYWRkaW5nIjp7IiRpZCI6IjIwNTciLCJUb3AiOjUuMCwiTGVmdCI6MTMuMCwiUmlnaHQiOjEzLjAsIkJvdHRvbSI6NS4wfSwiQmFja2dyb3VuZCI6eyIkaWQiOiIyMDU4IiwiQ29sb3IiOnsiJGlkIjoiMjA1OSIsIkEiOjI1NSwiUiI6NjgsIkciOjg0LCJCIjoxMDZ9fSwiSXNWaXNpYmxlIjp0cnVlLCJXaWR0aCI6ODU4LjAsIkhlaWdodCI6MzAuMCwiQm9yZGVyU3R5bGUiOnsiJGlkIjoiMjA2MCIsIkxpbmVDb2xvciI6eyIkaWQiOiIyMDYxIiwiJHR5cGUiOiJOTFJFLkNvbW1vbi5Eb20uU29saWRDb2xvckJydXNoLCBOTFJFLkNvbW1vbiIsIkNvbG9yIjp7IiRpZCI6IjIwNjIiLCJBIjoyNTUsIlIiOjI1NSwiRyI6MCwiQiI6MH19LCJMaW5lV2VpZ2h0IjowLjAsIkxpbmVUeXBlIjowLCJQYXJlbnRTdHlsZSI6bnVsbH0sIlBhcmVudFN0eWxlIjpudWxsfSwiQm90dG9tVGllclNoYXBlU3R5bGUiOnsiJGlkIjoiMjA2MyIsIk1hcmdpbiI6eyIkaWQiOiIyMDY0IiwiVG9wIjowLjAsIkxlZnQiOjEwLjAsIlJpZ2h0IjoxMC4wLCJCb3R0b20iOjAuMH0sIlBhZGRpbmciOnsiJGlkIjoiMjA2NSIsIlRvcCI6NS4wLCJMZWZ0IjoxMy4wLCJSaWdodCI6MTMuMCwiQm90dG9tIjo1LjB9LCJCYWNrZ3JvdW5kIjp7IiRpZCI6IjIwNjYiLCJDb2xvciI6eyIkaWQiOiIyMDY3IiwiQSI6MjU1LCJSIjo2OCwiRyI6ODQsIkIiOjEwNn19LCJJc1Zpc2libGUiOnRydWUsIldpZHRoIjo4NTguMCwiSGVpZ2h0IjozMC4wLCJCb3JkZXJTdHlsZSI6eyIkaWQiOiIyMDY4IiwiTGluZUNvbG9yIjp7IiRpZCI6IjIwNjkiLCIkdHlwZSI6Ik5MUkUuQ29tbW9uLkRvbS5Tb2xpZENvbG9yQnJ1c2gsIE5MUkUuQ29tbW9uIiwiQ29sb3IiOnsiJGlkIjoiMjA3MCIsIkEiOjI1NSwiUiI6MjU1LCJHIjowLCJCIjowfX0sIkxpbmVXZWlnaHQiOjAuMCwiTGluZVR5cGUiOjAsIlBhcmVudFN0eWxlIjpudWxsfSwiUGFyZW50U3R5bGUiOm51bGx9LCJSaWdodEVuZENhcHNTdHlsZSI6eyIkaWQiOiIyMDcxIiwiRm9udFNldHRpbmdzIjp7IiRpZCI6IjIwNzIiLCJGb250U2l6ZSI6MTgsIkZvbnROYW1lIjoiQ2FsaWJyaSIsIklzQm9sZCI6dHJ1ZSwiSXNJdGFsaWMiOmZhbHNlLCJJc1VuZGVybGluZWQiOmZhbHNlLCJQYXJlbnRTdHlsZSI6bnVsbH0sIkF1dG9TaXplIjowLCJGb3JlZ3JvdW5kIjp7IiRpZCI6IjIwNzMiLCJDb2xvciI6eyIkaWQiOiIyMDc0IiwiQSI6MjU1LCJSIjo2OCwiRyI6ODQsIkIiOjEwNn19LCJNYXhXaWR0aCI6IkluZmluaXR5IiwiTWF4SGVpZ2h0IjoiSW5maW5pdHkiLCJTbWFydEZvcmVncm91bmRJc0FjdGl2ZSI6ZmFsc2UsIkhvcml6b250YWxBbGlnbm1lbnQiOjAsIlZlcnRpY2FsQWxpZ25tZW50IjowLCJTbWFydEZvcmVncm91bmQiOm51bGwsIkJhY2tncm91bmRGaWxsVHlwZSI6MCwiTWFyZ2luIjp7IiRpZCI6IjIwNzUiLCJUb3AiOjAuMCwiTGVmdCI6MC4wLCJSaWdodCI6MjAuMCwiQm90dG9tIjowLjB9LCJQYWRkaW5nIjp7IiRpZCI6IjIwNzYiLCJUb3AiOjAuMCwiTGVmdCI6MC4wLCJSaWdodCI6MC4wLCJCb3R0b20iOjAuMH0sIkJhY2tncm91bmQiOnsiJGlkIjoiMjA3NyIsIkNvbG9yIjp7IiRyZWYiOiIxMDU0In19LCJJc1Zpc2libGUiOmZhbHNlLCJXaWR0aCI6MC4wLCJIZWlnaHQiOjAuMCwiQm9yZGVyU3R5bGUiOm51bGwsIlBhcmVudFN0eWxlIjpudWxsfSwiTGVmdEVuZENhcHNTdHlsZSI6eyIkaWQiOiIyMDc4IiwiRm9udFNldHRpbmdzIjp7IiRpZCI6IjIwNzkiLCJGb250U2l6ZSI6MzIsIkZvbnROYW1lIjoiQ2FsaWJyaSIsIklzQm9sZCI6dHJ1ZSwiSXNJdGFsaWMiOmZhbHNlLCJJc1VuZGVybGluZWQiOmZhbHNlLCJQYXJlbnRTdHlsZSI6bnVsbH0sIkF1dG9TaXplIjowLCJGb3JlZ3JvdW5kIjp7IiRpZCI6IjIwODAiLCJDb2xvciI6eyIkaWQiOiIyMDgxIiwiQSI6MjU1LCJSIjoxMjEsIkciOjE2OCwiQiI6MTY0fX0sIk1heFdpZHRoIjoiSW5maW5pdHkiLCJNYXhIZWlnaHQiOiJJbmZpbml0eSIsIlNtYXJ0Rm9yZWdyb3VuZElzQWN0aXZlIjpmYWxzZSwiSG9yaXpvbnRhbEFsaWdubWVudCI6MCwiVmVydGljYWxBbGlnbm1lbnQiOjAsIlNtYXJ0Rm9yZWdyb3VuZCI6bnVsbCwiQmFja2dyb3VuZEZpbGxUeXBlIjowLCJNYXJnaW4iOnsiJGlkIjoiMjA4MiIsIlRvcCI6MC4wLCJMZWZ0IjoyMC4wLCJSaWdodCI6MC4wLCJCb3R0b20iOjAuMH0sIlBhZGRpbmciOnsiJGlkIjoiMjA4MyIsIlRvcCI6MC4wLCJMZWZ0IjowLjAsIlJpZ2h0IjowLjAsIkJvdHRvbSI6MC4wfSwiQmFja2dyb3VuZCI6eyIkaWQiOiIyMDg0IiwiQ29sb3IiOnsiJHJlZiI6IjEwNTQifX0sIklzVmlzaWJsZSI6ZmFsc2UsIldpZHRoIjowLjAsIkhlaWdodCI6MC4wLCJCb3JkZXJTdHlsZSI6bnVsbCwiUGFyZW50U3R5bGUiOm51bGx9LCJUb2RheVRleHRTdHlsZSI6eyIkaWQiOiIyMDg1IiwiRm9udFNldHRpbmdzIjp7IiRpZCI6IjIwODYiLCJGb250U2l6ZSI6MTIsIkZvbnROYW1lIjoiQ2FsaWJyaSIsIklzQm9sZCI6ZmFsc2UsIklzSXRhbGljIjpmYWxzZSwiSXNVbmRlcmxpbmVkIjpmYWxzZSwiUGFyZW50U3R5bGUiOm51bGx9LCJBdXRvU2l6ZSI6MCwiRm9yZWdyb3VuZCI6eyIkaWQiOiIyMDg3IiwiQ29sb3IiOnsiJGlkIjoiMjA4O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MDg5IiwiVG9wIjowLjAsIkxlZnQiOjAuMCwiUmlnaHQiOjAuMCwiQm90dG9tIjowLjB9LCJQYWRkaW5nIjp7IiRpZCI6IjIwOTAiLCJUb3AiOjAuMCwiTGVmdCI6MC4wLCJSaWdodCI6MC4wLCJCb3R0b20iOjAuMH0sIkJhY2tncm91bmQiOnsiJGlkIjoiMjA5MSIsIkNvbG9yIjp7IiRyZWYiOiIxMDU0In19LCJJc1Zpc2libGUiOnRydWUsIldpZHRoIjowLjAsIkhlaWdodCI6MC4wLCJCb3JkZXJTdHlsZSI6bnVsbCwiUGFyZW50U3R5bGUiOm51bGx9LCJUb2RheU1hcmtlclN0eWxlIjp7IiRpZCI6IjIwOTIiLCJNYXJnaW4iOnsiJGlkIjoiMjA5MyIsIlRvcCI6MC4wLCJMZWZ0IjowLjAsIlJpZ2h0IjowLjAsIkJvdHRvbSI6MC4wfSwiUGFkZGluZyI6eyIkaWQiOiIyMDk0IiwiVG9wIjowLjAsIkxlZnQiOjAuMCwiUmlnaHQiOjAuMCwiQm90dG9tIjowLjB9LCJCYWNrZ3JvdW5kIjp7IiRpZCI6IjIwOTUiLCJDb2xvciI6eyIkaWQiOiIyMDk2IiwiQSI6MjU1LCJSIjoyNTUsIkciOjAsIkIiOjB9fSwiSXNWaXNpYmxlIjp0cnVlLCJXaWR0aCI6MC4wLCJIZWlnaHQiOjAuMCwiQm9yZGVyU3R5bGUiOm51bGwsIlBhcmVudFN0eWxlIjpudWxsfSwiU2NhbGVTdHlsZSI6eyIkaWQiOiIyMDk3IiwiU2hhcGUiOjUsIlNob3dTZWdtZW50U2VwYXJhdG9ycyI6dHJ1ZSwiU2VnbWVudFNlcGFyYXRvck9wYWNpdHkiOjMwLCJIYXNCZWVuVmlzaWJsZUJlZm9yZSI6dHJ1ZSwiRm9udFNldHRpbmdzIjp7IiRpZCI6IjIwOTgiLCJGb250U2l6ZSI6MTgsIkZvbnROYW1lIjoiQ2FsaWJyaSIsIklzQm9sZCI6ZmFsc2UsIklzSXRhbGljIjpmYWxzZSwiSXNVbmRlcmxpbmVkIjpmYWxzZSwiUGFyZW50U3R5bGUiOm51bGx9LCJBdXRvU2l6ZSI6MCwiRm9yZWdyb3VuZCI6eyIkaWQiOiIyMDk5IiwiQ29sb3IiOnsiJGlkIjoiMjEwMC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yMTAxIiwiVG9wIjowLjAsIkxlZnQiOjUuMCwiUmlnaHQiOjAuMCwiQm90dG9tIjowLjB9LCJQYWRkaW5nIjp7IiRpZCI6IjIxMDIiLCJUb3AiOjAuMCwiTGVmdCI6MC4wLCJSaWdodCI6MC4wLCJCb3R0b20iOjAuMH0sIkJhY2tncm91bmQiOnsiJGlkIjoiMjEwMyIsIkNvbG9yIjp7IiRyZWYiOiIxMDU0In19LCJJc1Zpc2libGUiOnRydWUsIldpZHRoIjowLjAsIkhlaWdodCI6MC4wLCJCb3JkZXJTdHlsZSI6bnVsbCwiUGFyZW50U3R5bGUiOm51bGx9LCJTaW5nbGVTY2FsZVNoYXBlU3R5bGUiOnsiJGlkIjoiMjEwNCIsIlNoYXBlIjowLCJIZWlnaHQiOjAuMH0sIk1pZGRsZVRpZXJTY2FsZVN0eWxlIjp7IiRpZCI6IjIxMDUiLCJTaGFwZSI6NSwiU2hvd1NlZ21lbnRTZXBhcmF0b3JzIjp0cnVlLCJTZWdtZW50U2VwYXJhdG9yT3BhY2l0eSI6MzAsIkhhc0JlZW5WaXNpYmxlQmVmb3JlIjpmYWxzZSwiRm9udFNldHRpbmdzIjp7IiRpZCI6IjIxMDYiLCJGb250U2l6ZSI6MTgsIkZvbnROYW1lIjoiQ2FsaWJyaSIsIklzQm9sZCI6ZmFsc2UsIklzSXRhbGljIjpmYWxzZSwiSXNVbmRlcmxpbmVkIjpmYWxzZSwiUGFyZW50U3R5bGUiOm51bGx9LCJBdXRvU2l6ZSI6MCwiRm9yZWdyb3VuZCI6eyIkaWQiOiIyMTA3IiwiQ29sb3IiOnsiJGlkIjoiMjEwOC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yMTA5IiwiVG9wIjowLjAsIkxlZnQiOjUuMCwiUmlnaHQiOjAuMCwiQm90dG9tIjowLjB9LCJQYWRkaW5nIjp7IiRpZCI6IjIxMTAiLCJUb3AiOjAuMCwiTGVmdCI6MC4wLCJSaWdodCI6MC4wLCJCb3R0b20iOjAuMH0sIkJhY2tncm91bmQiOnsiJGlkIjoiMjExMSIsIkNvbG9yIjp7IiRpZCI6IjIxMTIiLCJBIjo4OSwiUiI6MCwiRyI6MCwiQiI6MH19LCJJc1Zpc2libGUiOmZhbHNlLCJXaWR0aCI6MC4wLCJIZWlnaHQiOjAuMCwiQm9yZGVyU3R5bGUiOm51bGwsIlBhcmVudFN0eWxlIjpudWxsfSwiQm90dG9tVGllclNjYWxlU3R5bGUiOnsiJGlkIjoiMjExMyIsIlNoYXBlIjo1LCJTaG93U2VnbWVudFNlcGFyYXRvcnMiOnRydWUsIlNlZ21lbnRTZXBhcmF0b3JPcGFjaXR5IjozMCwiSGFzQmVlblZpc2libGVCZWZvcmUiOmZhbHNlLCJGb250U2V0dGluZ3MiOnsiJGlkIjoiMjExNCIsIkZvbnRTaXplIjoxOCwiRm9udE5hbWUiOiJDYWxpYnJpIiwiSXNCb2xkIjpmYWxzZSwiSXNJdGFsaWMiOmZhbHNlLCJJc1VuZGVybGluZWQiOmZhbHNlLCJQYXJlbnRTdHlsZSI6bnVsbH0sIkF1dG9TaXplIjowLCJGb3JlZ3JvdW5kIjp7IiRpZCI6IjIxMTUiLCJDb2xvciI6eyIkaWQiOiIyMTE2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IxMTciLCJUb3AiOjAuMCwiTGVmdCI6NS4wLCJSaWdodCI6MC4wLCJCb3R0b20iOjAuMH0sIlBhZGRpbmciOnsiJGlkIjoiMjExOCIsIlRvcCI6MC4wLCJMZWZ0IjowLjAsIlJpZ2h0IjowLjAsIkJvdHRvbSI6MC4wfSwiQmFja2dyb3VuZCI6eyIkaWQiOiIyMTE5IiwiQ29sb3IiOnsiJGlkIjoiMjEyMCIsIkEiOjg5LCJSIjowLCJHIjowLCJCIjowfX0sIklzVmlzaWJsZSI6ZmFsc2UsIldpZHRoIjowLjAsIkhlaWdodCI6MC4wLCJCb3JkZXJTdHlsZSI6bnVsbCwiUGFyZW50U3R5bGUiOm51bGx9LCJFbGFwc2VkVGltZUJhY2tncm91bmQiOnsiJGlkIjoiMjEyMSIsIkNvbG9yIjp7IiRpZCI6IjIxMjIiLCJBIjo3NywiUiI6MjU1LCJHIjowLCJCIjowfX0sIkFwcGVuZFllYXJPblllYXJDaGFuZ2UiOnRydWUsIkVsYXBzZWRUaW1lRm9ybWF0IjoxLCJUb2RheU1hcmtlclBvc2l0aW9uIjowLCJRdWlja1Bvc2l0aW9uIjozLCJBYnNvbHV0ZVBvc2l0aW9uIjoxNjIuMCwiTWFyZ2luIjp7IiRpZCI6IjIxMjMiLCJUb3AiOjAuMCwiTGVmdCI6MTAuMCwiUmlnaHQiOjEwLjAsIkJvdHRvbSI6MC4wfSwiUGFkZGluZyI6eyIkaWQiOiIyMTI0IiwiVG9wIjowLjAsIkxlZnQiOjAuMCwiUmlnaHQiOjAuMCwiQm90dG9tIjowLjB9LCJCYWNrZ3JvdW5kIjp7IiRpZCI6IjIxMjUiLCJDb2xvciI6eyIkaWQiOiIyMTI2IiwiQSI6MjU1LCJSIjo0NywiRyI6NTQsIkIiOjE1M319LCJJc1Zpc2libGUiOnRydWUsIldpZHRoIjowLjAsIkhlaWdodCI6MC4wLCJCb3JkZXJTdHlsZSI6bnVsbCwiUGFyZW50U3R5bGUiOm51bGx9LCJEZWZhdWx0TWlsZXN0b25lU3R5bGUiOnsiJGlkIjoiMjEyNyIsIlNoYXBlIjoxNywiQ29ubmVjdG9yTWFyZ2luIjp7IiRpZCI6IjIxMjgiLCJUb3AiOjAuMCwiTGVmdCI6Mi4wLCJSaWdodCI6Mi4wLCJCb3R0b20iOjAuMH0sIkNvbm5lY3RvclN0eWxlIjp7IiRpZCI6IjIxMjkiLCJMaW5lQ29sb3IiOnsiJGlkIjoiMjEzMCIsIiR0eXBlIjoiTkxSRS5Db21tb24uRG9tLlNvbGlkQ29sb3JCcnVzaCwgTkxSRS5Db21tb24iLCJDb2xvciI6eyIkaWQiOiIyMTMxIiwiQSI6MTI3LCJSIjo3OSwiRyI6MTI5LCJCIjoxODl9fSwiTGluZVdlaWdodCI6MS4wLCJMaW5lVHlwZSI6MCwiUGFyZW50U3R5bGUiOm51bGx9LCJJc0JlbG93VGltZWJhbmQiOmZhbHNlLCJQb3NpdGlvbk9uVGFzayI6MCwiSGlkZURhdGUiOmZhbHNlLCJTaGFwZVNpemUiOjAsIlNwYWNpbmciOjIuMCwiUGFkZGluZyI6eyIkaWQiOiIyMTMyIiwiVG9wIjo3LjAsIkxlZnQiOjMuMCwiUmlnaHQiOjAuMCwiQm90dG9tIjoyLjB9LCJTaGFwZVN0eWxlIjp7IiRpZCI6IjIxMzMiLCJNYXJnaW4iOnsiJHJlZiI6IjgifSwiUGFkZGluZyI6eyIkcmVmIjoiOSJ9LCJCYWNrZ3JvdW5kIjp7IiRpZCI6IjIxMzQiLCJDb2xvciI6eyIkaWQiOiIyMTM1IiwiQSI6MjU1LCJSIjoxNzgsIkciOjE0LCJCIjoxOH19LCJJc1Zpc2libGUiOnRydWUsIldpZHRoIjoxNC4wLCJIZWlnaHQiOjE0LjAsIkJvcmRlclN0eWxlIjp7IiRpZCI6IjIxMzYiLCJMaW5lQ29sb3IiOnsiJGlkIjoiMjEzNyIsIiR0eXBlIjoiTkxSRS5Db21tb24uRG9tLlNvbGlkQ29sb3JCcnVzaCwgTkxSRS5Db21tb24iLCJDb2xvciI6eyIkaWQiOiIyMTM4IiwiQSI6MjU1LCJSIjoyNTUsIkciOjAsIkIiOjB9fSwiTGluZVdlaWdodCI6MC4wLCJMaW5lVHlwZSI6MCwiUGFyZW50U3R5bGUiOm51bGx9LCJQYXJlbnRTdHlsZSI6bnVsbH0sIlRpdGxlU3R5bGUiOnsiJGlkIjoiMjEzOSIsIkZvbnRTZXR0aW5ncyI6eyIkaWQiOiIyMTQwIiwiRm9udFNpemUiOjExLCJGb250TmFtZSI6IkNhbGlicmkiLCJJc0JvbGQiOnRydWUsIklzSXRhbGljIjpmYWxzZSwiSXNVbmRlcmxpbmVkIjpmYWxzZSwiUGFyZW50U3R5bGUiOm51bGx9LCJBdXRvU2l6ZSI6MCwiRm9yZWdyb3VuZCI6eyIkaWQiOiIyMTQxIiwiQ29sb3IiOnsiJGlkIjoiMjE0M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cifSwiUGFkZGluZyI6eyIkcmVmIjoiMTgifSwiQmFja2dyb3VuZCI6eyIkaWQiOiIyMTQzIiwiQ29sb3IiOnsiJHJlZiI6IjEwNTQifX0sIklzVmlzaWJsZSI6dHJ1ZSwiV2lkdGgiOjAuMCwiSGVpZ2h0IjowLjAsIkJvcmRlclN0eWxlIjpudWxsLCJQYXJlbnRTdHlsZSI6bnVsbH0sIkRhdGVTdHlsZSI6eyIkaWQiOiIyMTQ0IiwiRm9udFNldHRpbmdzIjp7IiRpZCI6IjIxNDUiLCJGb250U2l6ZSI6MTAsIkZvbnROYW1lIjoiQ2FsaWJyaSIsIklzQm9sZCI6ZmFsc2UsIklzSXRhbGljIjpmYWxzZSwiSXNVbmRlcmxpbmVkIjpmYWxzZSwiUGFyZW50U3R5bGUiOm51bGx9LCJBdXRvU2l6ZSI6MCwiRm9yZWdyb3VuZCI6eyIkaWQiOiIyMTQ2IiwiQ29sb3IiOnsiJHJlZiI6IjIwMDAifX0sIk1heFdpZHRoIjoyMDAuMCwiTWF4SGVpZ2h0IjoiSW5maW5pdHkiLCJTbWFydEZvcmVncm91bmRJc0FjdGl2ZSI6ZmFsc2UsIkhvcml6b250YWxBbGlnbm1lbnQiOjAsIlZlcnRpY2FsQWxpZ25tZW50IjowLCJTbWFydEZvcmVncm91bmQiOm51bGwsIkJhY2tncm91bmRGaWxsVHlwZSI6MCwiTWFyZ2luIjp7IiRyZWYiOiIyNSJ9LCJQYWRkaW5nIjp7IiRyZWYiOiIyNiJ9LCJCYWNrZ3JvdW5kIjp7IiRpZCI6IjIxNDciLCJDb2xvciI6eyIkcmVmIjoiMTA1NCJ9fSwiSXNWaXNpYmxlIjp0cnVlLCJXaWR0aCI6MC4wLCJIZWlnaHQiOjAuMCwiQm9yZGVyU3R5bGUiOm51bGwsIlBhcmVudFN0eWxlIjpudWxsfSwiRGF0ZUZvcm1hdCI6eyIkaWQiOiIyMTQ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xNDkiLCJGb3JtYXQiOjAsIklzVmlzaWJsZSI6ZmFsc2UsIkxhc3RLbm93blZpc2liaWxpdHlTdGF0ZSI6ZmFsc2V9LCJJc1Zpc2libGUiOnRydWUsIlBhcmVudFN0eWxlIjpudWxsfSwiRGVmYXVsdFRhc2tTdHlsZSI6eyIkaWQiOiIyMTUwIiwiU2hhcGUiOjgsIlNoYXBlVGhpY2tuZXNzIjowLCJEdXJhdGlvbkZvcm1hdCI6MCwiSW5jbHVkZU5vbldvcmtpbmdEYXlzSW5EdXJhdGlvbiI6ZmFsc2UsIlBlcmNlbnRhZ2VDb21wbGV0ZVN0eWxlIjp7IiRpZCI6IjIxNTEiLCJGb250U2V0dGluZ3MiOnsiJGlkIjoiMjE1MiIsIkZvbnRTaXplIjoxMCwiRm9udE5hbWUiOiJDYWxpYnJpIiwiSXNCb2xkIjpmYWxzZSwiSXNJdGFsaWMiOmZhbHNlLCJJc1VuZGVybGluZWQiOmZhbHNlLCJQYXJlbnRTdHlsZSI6bnVsbH0sIkF1dG9TaXplIjowLCJGb3JlZ3JvdW5kIjp7IiRyZWYiOiI5NiJ9LCJNYXhXaWR0aCI6MjAwLjAsIk1heEhlaWdodCI6IkluZmluaXR5IiwiU21hcnRGb3JlZ3JvdW5kSXNBY3RpdmUiOmZhbHNlLCJIb3Jpem9udGFsQWxpZ25tZW50IjoxLCJWZXJ0aWNhbEFsaWdubWVudCI6MCwiU21hcnRGb3JlZ3JvdW5kIjpudWxsLCJCYWNrZ3JvdW5kRmlsbFR5cGUiOjAsIk1hcmdpbiI6eyIkcmVmIjoiMTA1MSJ9LCJQYWRkaW5nIjp7IiRyZWYiOiIxMDUyIn0sIkJhY2tncm91bmQiOnsiJHJlZiI6IjEwNTMifSwiSXNWaXNpYmxlIjp0cnVlLCJXaWR0aCI6MC4wLCJIZWlnaHQiOjAuMCwiQm9yZGVyU3R5bGUiOm51bGwsIlBhcmVudFN0eWxlIjpudWxsfSwiRHVyYXRpb25TdHlsZSI6eyIkaWQiOiIyMTUzIiwiRm9udFNldHRpbmdzIjp7IiRpZCI6IjIxNTQiLCJGb250U2l6ZSI6MTAsIkZvbnROYW1lIjoiQ2FsaWJyaSIsIklzQm9sZCI6ZmFsc2UsIklzSXRhbGljIjpmYWxzZSwiSXNVbmRlcmxpbmVkIjpmYWxzZSwiUGFyZW50U3R5bGUiOm51bGx9LCJBdXRvU2l6ZSI6MCwiRm9yZWdyb3VuZCI6eyIkcmVmIjoiMTA1OCJ9LCJNYXhXaWR0aCI6MjAwLjAsIk1heEhlaWdodCI6IkluZmluaXR5IiwiU21hcnRGb3JlZ3JvdW5kSXNBY3RpdmUiOmZhbHNlLCJIb3Jpem9udGFsQWxpZ25tZW50IjowLCJWZXJ0aWNhbEFsaWdubWVudCI6MCwiU21hcnRGb3JlZ3JvdW5kIjpudWxsLCJCYWNrZ3JvdW5kRmlsbFR5cGUiOjAsIk1hcmdpbiI6eyIkcmVmIjoiMTA2MCJ9LCJQYWRkaW5nIjp7IiRyZWYiOiIxMDYxIn0sIkJhY2tncm91bmQiOnsiJHJlZiI6IjEwNjIifSwiSXNWaXNpYmxlIjp0cnVlLCJXaWR0aCI6MC4wLCJIZWlnaHQiOjAuMCwiQm9yZGVyU3R5bGUiOm51bGwsIlBhcmVudFN0eWxlIjpudWxsfSwiSG9yaXpvbnRhbENvbm5lY3RvclN0eWxlIjp7IiRpZCI6IjIxNTUiLCJMaW5lQ29sb3IiOnsiJHJlZiI6IjEwNjUifSwiTGluZVdlaWdodCI6MS4wLCJMaW5lVHlwZSI6MCwiUGFyZW50U3R5bGUiOm51bGx9LCJWZXJ0aWNhbENvbm5lY3RvclN0eWxlIjp7IiRpZCI6IjIxNTYiLCJMaW5lQ29sb3IiOnsiJHJlZiI6IjEwNjgifSwiTGluZVdlaWdodCI6MS4wLCJMaW5lVHlwZSI6MCwiUGFyZW50U3R5bGUiOm51bGx9LCJNYXJnaW4iOm51bGwsIlN0YXJ0RGF0ZVBvc2l0aW9uIjozLCJFbmREYXRlUG9zaXRpb24iOjQsIkRhdGVJc1Zpc2libGUiOnRydWUsIlRpdGxlUG9zaXRpb24iOjAsIkR1cmF0aW9uUG9zaXRpb24iOjYsIlBlcmNlbnRhZ2VDb21wbGV0ZWRQb3NpdGlvbiI6MiwiU3BhY2luZyI6NSwiSXNCZWxvd1RpbWViYW5kIjp0cnVlLCJQZXJjZW50YWdlQ29tcGxldGVTaGFwZU9wYWNpdHkiOjM1LCJTaGFwZVN0eWxlIjp7IiRpZCI6IjIxNTciLCJNYXJnaW4iOnsiJHJlZiI6IjEwNzEifSwiUGFkZGluZyI6eyIkcmVmIjoiMTA3MiJ9LCJCYWNrZ3JvdW5kIjp7IiRpZCI6IjIxNTgiLCJDb2xvciI6eyIkaWQiOiIyMTU5IiwiQSI6MjU1LCJSIjowLCJHIjoxMTQsIkIiOjE4OH19LCJJc1Zpc2libGUiOnRydWUsIldpZHRoIjowLjAsIkhlaWdodCI6MTAuMCwiQm9yZGVyU3R5bGUiOnsiJGlkIjoiMjE2MCIsIkxpbmVDb2xvciI6eyIkcmVmIjoiMTA3NiJ9LCJMaW5lV2VpZ2h0IjowLjAsIkxpbmVUeXBlIjowLCJQYXJlbnRTdHlsZSI6bnVsbH0sIlBhcmVudFN0eWxlIjpudWxsfSwiVGl0bGVTdHlsZSI6eyIkaWQiOiIyMTYxIiwiRm9udFNldHRpbmdzIjp7IiRpZCI6IjIxNjIiLCJGb250U2l6ZSI6MTEsIkZvbnROYW1lIjoiQ2FsaWJyaSIsIklzQm9sZCI6dHJ1ZSwiSXNJdGFsaWMiOmZhbHNlLCJJc1VuZGVybGluZWQiOmZhbHNlLCJQYXJlbnRTdHlsZSI6bnVsbH0sIkF1dG9TaXplIjowLCJGb3JlZ3JvdW5kIjp7IiRyZWYiOiIxMDgwIn0sIk1heFdpZHRoIjo5NjAuMCwiTWF4SGVpZ2h0IjoiSW5maW5pdHkiLCJTbWFydEZvcmVncm91bmRJc0FjdGl2ZSI6ZmFsc2UsIkhvcml6b250YWxBbGlnbm1lbnQiOjAsIlZlcnRpY2FsQWxpZ25tZW50IjowLCJTbWFydEZvcmVncm91bmQiOm51bGwsIkJhY2tncm91bmRGaWxsVHlwZSI6MCwiTWFyZ2luIjp7IiRyZWYiOiIxMDgyIn0sIlBhZGRpbmciOnsiJHJlZiI6IjEwODMifSwiQmFja2dyb3VuZCI6eyIkcmVmIjoiMTA4NCJ9LCJJc1Zpc2libGUiOnRydWUsIldpZHRoIjowLjAsIkhlaWdodCI6MC4wLCJCb3JkZXJTdHlsZSI6bnVsbCwiUGFyZW50U3R5bGUiOm51bGx9LCJEYXRlU3R5bGUiOnsiJGlkIjoiMjE2MyIsIkZvbnRTZXR0aW5ncyI6eyIkaWQiOiIyMTY0IiwiRm9udFNpemUiOjEwLCJGb250TmFtZSI6IkNhbGlicmkiLCJJc0JvbGQiOmZhbHNlLCJJc0l0YWxpYyI6ZmFsc2UsIklzVW5kZXJsaW5lZCI6ZmFsc2UsIlBhcmVudFN0eWxlIjpudWxsfSwiQXV0b1NpemUiOjAsIkZvcmVncm91bmQiOnsiJHJlZiI6IjEwODgifSwiTWF4V2lkdGgiOjIwMC4wLCJNYXhIZWlnaHQiOiJJbmZpbml0eSIsIlNtYXJ0Rm9yZWdyb3VuZElzQWN0aXZlIjpmYWxzZSwiSG9yaXpvbnRhbEFsaWdubWVudCI6MSwiVmVydGljYWxBbGlnbm1lbnQiOjAsIlNtYXJ0Rm9yZWdyb3VuZCI6bnVsbCwiQmFja2dyb3VuZEZpbGxUeXBlIjowLCJNYXJnaW4iOnsiJHJlZiI6IjEwOTAifSwiUGFkZGluZyI6eyIkcmVmIjoiMTA5MSJ9LCJCYWNrZ3JvdW5kIjp7IiRyZWYiOiIxMDkyIn0sIklzVmlzaWJsZSI6dHJ1ZSwiV2lkdGgiOjAuMCwiSGVpZ2h0IjowLjAsIkJvcmRlclN0eWxlIjpudWxsLCJQYXJlbnRTdHlsZSI6bnVsbH0sIkRhdGVGb3JtYXQiOnsiJHJlZiI6IjEwOTQifSwiV2Vla051bWJlcmluZyI6eyIkaWQiOiIyMTY1IiwiRm9ybWF0IjowLCJJc1Zpc2libGUiOmZhbHNlLCJMYXN0S25vd25WaXNpYmlsaXR5U3RhdGUiOmZhbHNlfSwiSXNWaXNpYmxlIjp0cnVlLCJQYXJlbnRTdHlsZSI6bnVsbCwiX2V4cGxpY2l0bHlTZXQiOnsiJGlkIjoiMjE2N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MjE2NyIsIkdyaWRsaW5lU3R5bGUiOnsiJGlkIjoiMjE2OCIsIkxpbmVDb2xvciI6eyIkaWQiOiIyMTY5IiwiJHR5cGUiOiJOTFJFLkNvbW1vbi5Eb20uU29saWRDb2xvckJydXNoLCBOTFJFLkNvbW1vbiIsIkNvbG9yIjp7IiRpZCI6IjIxNzAiLCJBIjoyNTUsIlIiOjIwOCwiRyI6MjA2LCJCIjoyMDZ9fSwiTGluZVdlaWdodCI6MS4wLCJMaW5lVHlwZSI6MCwiUGFyZW50U3R5bGUiOm51bGx9LCJNYXJnaW4iOnsiJGlkIjoiMjE3MSIsIlRvcCI6MC4wLCJMZWZ0IjowLjAsIlJpZ2h0IjowLjAsIkJvdHRvbSI6MC4wfSwiUGFkZGluZyI6eyIkaWQiOiIyMTcyIiwiVG9wIjowLjAsIkxlZnQiOjAuMCwiUmlnaHQiOjAuMCwiQm90dG9tIjowLjB9LCJCYWNrZ3JvdW5kIjpudWxsLCJJc1Zpc2libGUiOnRydWUsIldpZHRoIjowLjAsIkhlaWdodCI6MC4wLCJCb3JkZXJTdHlsZSI6eyIkaWQiOiIyMTczIiwiTGluZUNvbG9yIjpudWxsLCJMaW5lV2VpZ2h0IjowLjAsIkxpbmVUeXBlIjowLCJQYXJlbnRTdHlsZSI6bnVsbH0sIlBhcmVudFN0eWxlIjpudWxsfSwiQWN0aXZpdHlMaW5lUGFuZWxTdHlsZSI6eyIkaWQiOiIyMTc0IiwiQWN0aXZpdHlMaW5lU3R5bGUiOnsiJGlkIjoiMjE3NSIsIkxpbmVDb2xvciI6eyIkaWQiOiIyMTc2IiwiJHR5cGUiOiJOTFJFLkNvbW1vbi5Eb20uU29saWRDb2xvckJydXNoLCBOTFJFLkNvbW1vbiIsIkNvbG9yIjp7IiRpZCI6IjIxNzciLCJBIjozOCwiUiI6NjgsIkciOjExNCwiQiI6MTk2fX0sIkxpbmVXZWlnaHQiOjEuMCwiTGluZVR5cGUiOjAsIlBhcmVudFN0eWxlIjpudWxsfSwiTWFyZ2luIjp7IiRpZCI6IjIxNzgiLCJUb3AiOjAuMCwiTGVmdCI6MC4wLCJSaWdodCI6MC4wLCJCb3R0b20iOjAuMH0sIlBhZGRpbmciOnsiJGlkIjoiMjE3OSIsIlRvcCI6MC4wLCJMZWZ0IjowLjAsIlJpZ2h0IjowLjAsIkJvdHRvbSI6MC4wfSwiQmFja2dyb3VuZCI6bnVsbCwiSXNWaXNpYmxlIjp0cnVlLCJXaWR0aCI6MC4wLCJIZWlnaHQiOjAuMCwiQm9yZGVyU3R5bGUiOnsiJGlkIjoiMjE4MCIsIkxpbmVDb2xvciI6bnVsbCwiTGluZVdlaWdodCI6MC4wLCJMaW5lVHlwZSI6MCwiUGFyZW50U3R5bGUiOm51bGx9LCJQYXJlbnRTdHlsZSI6bnVsbH0sIlNob3dFbGFwc2VkVGltZUdyYWRpZW50U3R5bGUiOmZhbHNlLCJUaW1lYmFuZFJlc2VydmVkTGVmdEFyZWFTdHlsZSI6eyIkaWQiOiIyMTgxIiwiQWN0aXZpdHlIZWFkZXJXaWR0aCI6MC4wLCJJc1NldCI6ZmFsc2V9LCJEZWZhdWx0U3dpbWxhbmVTdHlsZSI6bnVsbH0sIlNjYWxlIjpudWxsLCJTY2FsZVYyIjp7IiRpZCI6IjIxODIiLCJTdGFydERhdGUiOiIwMDAxLTAxLTAxVDAwOjAwOjAwIiwiRW5kRGF0ZSI6IjIwMzEtMDQtMDNUMjM6NTk6MDAiLCJBdXRvRGF0ZVJhbmdlIjp0cnVlLCJXb3JraW5nRGF5cyI6MzEsIkZpc2NhbFllYXIiOnsiJGlkIjoiMjE4MyIsIlN0YXJ0TW9udGgiOjEsIlVzZVN0YXJ0aW5nWWVhckZvck51bWJlcmluZyI6dHJ1ZSwiU2hvd0Zpc2NhbFllYXJMYWJlbCI6dHJ1ZX0sIlRvZGF5TWFya2VyVGV4dCI6IlRvZGF5IiwiQXV0b1NjYWxlVHlwZSI6dHJ1ZSwiVGltZWJhbmRTY2FsZXMiOnsiJGlkIjoiMjE4NCIsIlRvcFNjYWxlTGF5ZXIiOnsiJGlkIjoiMjE4NSIsIkZvcm1hdCI6Ik1NTSIsIlR5cGUiOjR9LCJNaWRkbGVTY2FsZUxheWVyIjp7IiRpZCI6IjIxODYiLCJGb3JtYXQiOm51bGwsIlR5cGUiOjB9LCJCb3R0b21TY2FsZUxheWVyIjp7IiRpZCI6IjIxODciLCJGb3JtYXQiOm51bGwsIlR5cGUiOjB9fX0sIk1pbGVzdG9uZXMiOltdLCJUYXNrcyI6W10sIlN3aW1sYW5lcyI6W10sIk1zUHJvamVjdEl0ZW1zVHJlZSI6eyIkaWQiOiIyMTg4IiwiUm9vdCI6eyJJbXBvcnRJZCI6bnVsbCwiSXNJbXBvcnRlZCI6ZmFsc2UsIkNoaWxkcmVuIjpbXX19LCJNZXRhZGF0YSI6eyIkaWQiOiIyMTg5IiwiRXhjZWxTaGVldE5hbWUiOiJUQVNLIiwiSXRlbXNUaXRsZXMiOiJbXCJWb3RlciBBcHByb3ZhbFwiLFwiUGxhbm5pbmdcIixcIkNvbnN0cnVjdGlvblwiLFwiTGF1bmNoXCIsXCJQbGFubmluZ1wiLFwiQ29uc3RydWN0aW9uXCIsXCJMYXVuY2hcIixcIlBsYW5uaW5nXCIsXCJDb25zdHJ1Y3Rpb25cIixcIkxhdW5jaFwiLFwiUGxhbm5pbmdcIixcIkNvbnN0cnVjdGlvblwiLFwiTGF1bmNoXCIsXCJQbGFubmluZ1wiLFwiQ29uc3RydWN0aW9uXCIsXCJMYXVuY2hcIixcIlBsYW5uaW5nXCIsXCJDb25zdHJ1Y3Rpb25cIixcIkxhdW5jaFwiLFwiUGxhbm5pbmdcIixcIkNvbnN0cnVjdGlvblwiLFwiTGF1bmNoXCIsXCJQbGFubmluZ1wiLFwiQ29uc3RydWN0aW9uXCIsXCJMYXVuY2hcIixcIlBsYW5uaW5nXCIsXCJDb25zdHJ1Y3Rpb25cIixcIkxhdW5jaFwiLFwiUGxhbm5pbmdcIixcIkNvbnN0cnVjdGlvblwiLFwiTGF1bmNoXCIsXCJQbGFubmluZ1wiLFwiQ29uc3RydWN0aW9uXCIsXCJMYXVuY2hcIl0iLCJJdGVtc1N3aW1sYW5lcyI6IltcIkNhbXBhaWduXCIsXCJDZW50cmFsIENvcnJpZG9yXCIsXCJDZW50cmFsIENvcnJpZG9yXCIsXCJDZW50cmFsIENvcnJpZG9yXCIsXCJFYXN0IENvcnJpZG9yXCIsXCJFYXN0IENvcnJpZG9yXCIsXCJFYXN0IENvcnJpZG9yXCIsXCJHb2xkIENvcnJpZG9yXCIsXCJHb2xkIENvcnJpZG9yXCIsXCJHb2xkIENvcnJpZG9yXCIsXCJMb29wIENvcnJpZG9yXCIsXCJMb29wIENvcnJpZG9yXCIsXCJMb29wIENvcnJpZG9yXCIsXCJOb3J0aCBDb3JyaWRvclwiLFwiTm9ydGggQ29ycmlkb3JcIixcIk5vcnRoIENvcnJpZG9yXCIsXCJOb3J0aHdlc3QgQ29ycmlkb3JcIixcIk5vcnRod2VzdCBDb3JyaWRvclwiLFwiTm9ydGh3ZXN0IENvcnJpZG9yXCIsXCJTb3V0aGVhc3QgQ29ycmlkb3JcIixcIlNvdXRoZWFzdCBDb3JyaWRvclwiLFwiU291dGhlYXN0IENvcnJpZG9yXCIsXCJTb3V0aHdlc3QgQ29ycmlkb3JcIixcIlNvdXRod2VzdCBDb3JyaWRvclwiLFwiU291dGh3ZXN0IENvcnJpZG9yXCIsXCJDZW50cmFsIFN0YXRpb25cIixcIkNlbnRyYWwgU3RhdGlvblwiLFwiQ2VudHJhbCBTdGF0aW9uXCIsXCJEaWFnb25hbCBCUlRcIixcIkRpYWdvbmFsIEJSVFwiLFwiRGlhZ29uYWwgQlJUXCIsXCJXZXN0IENvcnJpZG9yXCIsXCJXZXN0IENvcnJpZG9yXCIsXCJXZXN0IENvcnJpZG9yXCJ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LHtcIiRpZFwiOlwiMThcIixcIkltcG9ydElkXCI6XCIxN1wiLFwiSXNJbXBvcnRlZFwiOnRydWUsXCJDaGlsZHJlblwiOltdfSx7XCIkaWRcIjpcIjE5XCIsXCJJbXBvcnRJZFwiOlwiMThcIixcIklzSW1wb3J0ZWRcIjp0cnVlLFwiQ2hpbGRyZW5cIjpbXX0se1wiJGlkXCI6XCIyMFwiLFwiSW1wb3J0SWRcIjpcIjE5XCIsXCJJc0ltcG9ydGVkXCI6dHJ1ZSxcIkNoaWxkcmVuXCI6W119LHtcIiRpZFwiOlwiMjFcIixcIkltcG9ydElkXCI6XCIyMFwiLFwiSXNJbXBvcnRlZFwiOnRydWUsXCJDaGlsZHJlblwiOltdfSx7XCIkaWRcIjpcIjIyXCIsXCJJbXBvcnRJZFwiOlwiMjFcIixcIklzSW1wb3J0ZWRcIjp0cnVlLFwiQ2hpbGRyZW5cIjpbXX0se1wiJGlkXCI6XCIyM1wiLFwiSW1wb3J0SWRcIjpcIjIyXCIsXCJJc0ltcG9ydGVkXCI6dHJ1ZSxcIkNoaWxkcmVuXCI6W119LHtcIiRpZFwiOlwiMjRcIixcIkltcG9ydElkXCI6XCIyM1wiLFwiSXNJbXBvcnRlZFwiOnRydWUsXCJDaGlsZHJlblwiOltdfSx7XCIkaWRcIjpcIjI1XCIsXCJJbXBvcnRJZFwiOlwiMjRcIixcIklzSW1wb3J0ZWRcIjp0cnVlLFwiQ2hpbGRyZW5cIjpbXX0se1wiJGlkXCI6XCIyNlwiLFwiSW1wb3J0SWRcIjpcIjI1XCIsXCJJc0ltcG9ydGVkXCI6dHJ1ZSxcIkNoaWxkcmVuXCI6W119LHtcIiRpZFwiOlwiMjdcIixcIkltcG9ydElkXCI6XCIyNlwiLFwiSXNJbXBvcnRlZFwiOnRydWUsXCJDaGlsZHJlblwiOltdfSx7XCIkaWRcIjpcIjI4XCIsXCJJbXBvcnRJZFwiOlwiMjdcIixcIklzSW1wb3J0ZWRcIjp0cnVlLFwiQ2hpbGRyZW5cIjpbXX0se1wiJGlkXCI6XCIyOVwiLFwiSW1wb3J0SWRcIjpcIjI4XCIsXCJJc0ltcG9ydGVkXCI6dHJ1ZSxcIkNoaWxkcmVuXCI6W119LHtcIiRpZFwiOlwiMzBcIixcIkltcG9ydElkXCI6XCIyOVwiLFwiSXNJbXBvcnRlZFwiOnRydWUsXCJDaGlsZHJlblwiOltdfSx7XCIkaWRcIjpcIjMxXCIsXCJJbXBvcnRJZFwiOlwiMzBcIixcIklzSW1wb3J0ZWRcIjp0cnVlLFwiQ2hpbGRyZW5cIjpbXX0se1wiJGlkXCI6XCIzMlwiLFwiSW1wb3J0SWRcIjpcIjMxXCIsXCJJc0ltcG9ydGVkXCI6dHJ1ZSxcIkNoaWxkcmVuXCI6W119LHtcIiRpZFwiOlwiMzNcIixcIkltcG9ydElkXCI6XCIzMlwiLFwiSXNJbXBvcnRlZFwiOnRydWUsXCJDaGlsZHJlblwiOltdfSx7XCIkaWRcIjpcIjM0XCIsXCJJbXBvcnRJZFwiOlwiMzNcIixcIklzSW1wb3J0ZWRcIjp0cnVlLFwiQ2hpbGRyZW5cIjpbXX0se1wiJGlkXCI6XCIzNVwiLFwiSW1wb3J0SWRcIjpcIjM0XCIsXCJJc0ltcG9ydGVkXCI6dHJ1ZSxcIkNoaWxkcmVuXCI6W119XX19IiwiQ29sdW1uc01hcHBpbmciOiJbe1wiJGlkXCI6XCIxXCIsXCJTZWxlY3RlZE1hcHBpbmdcIjo4LFwiQ29sdW1uSGVhZGVyXCI6XCJDb2x1bW4wXCIsXCJDb2x1bW5GcmllbmRseU5hbWVcIjpcIklEXCJ9LHtcIiRpZFwiOlwiMlwiLFwiU2VsZWN0ZWRNYXBwaW5nXCI6MSxcIkNvbHVtbkhlYWRlclwiOlwiQ29sdW1uMlwiLFwiQ29sdW1uRnJpZW5kbHlOYW1lXCI6XCJTd2ltbGFuZVwifSx7XCIkaWRcIjpcIjNcIixcIlNlbGVjdGVkTWFwcGluZ1wiOjIsXCJDb2x1bW5IZWFkZXJcIjpcIkNvbHVtbjNcIixcIkNvbHVtbkZyaWVuZGx5TmFtZVwiOlwiVGFzayBOYW1lXCJ9LHtcIiRpZFwiOlwiNFwiLFwiU2VsZWN0ZWRNYXBwaW5nXCI6MyxcIkNvbHVtbkhlYWRlclwiOlwiQ29sdW1uNFwiLFwiQ29sdW1uRnJpZW5kbHlOYW1lXCI6XCJTdGFydCBEYXRlXCJ9LHtcIiRpZFwiOlwiNVwiLFwiU2VsZWN0ZWRNYXBwaW5nXCI6NCxcIkNvbHVtbkhlYWRlclwiOlwiQ29sdW1uNVwiLFwiQ29sdW1uRnJpZW5kbHlOYW1lXCI6XCJGaW5pc2ggRGF0ZVwifSx7XCIkaWRcIjpcIjZcIixcIlNlbGVjdGVkTWFwcGluZ1wiOjUsXCJDb2x1bW5IZWFkZXJcIjpcIkNvbHVtbjZcIixcIkNvbHVtbkZyaWVuZGx5TmFtZVwiOlwiJUNvbXBsZXRlXCJ9XSIsIkhlYWRlclJvd0luZGV4IjoiMCIsIk1zZVN5bmNCeVVpZCI6IlRydWUiLCJTb3VyY2VUZW1wbGF0ZSI6IntcIiRpZFwiOlwiMVwiLFwiSWRcIjpcImNjMjZmODYzLTI3Y2UtNDgwZS1hNTg5LWIzZjEyZjJkNmViMFwiLFwiQ3VsdHVyZUluZm9OYW1lXCI6XCJlbi1VU1wiLFwiVmVyc2lvblwiOntcIiRpZFwiOlwiMlwiLFwiVGVtcGxhdGVEb21WZXJzaW9uXCI6XCIxLjIuMFwifSxcIkVmZmVjdFwiOjEsXCJTdHlsZVwiOntcIiRpZFwiOlwiM1wiLFwiVGltZWJhbmRTdHlsZVwiOntcIiRpZFwiOlwiNFwiLFwiU2NhbGVNYXJraW5nXCI6MS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mYWxz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mZhbHN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ZmFsc2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10sXCJDdXN0b21UYXNrU3R5bGVMaXN0XCI6W10sXCJDdXN0b21Td2ltbGFuZURlZmluaXRpb25TdHlsZUxpc3RcIjpbXSxcIkN1c3RvbVN3aW1sYW5lVjJTdHlsZUxpc3RcIjpbXSxcIkdyaWRsaW5lUGFuZWxTdHlsZVwiOntcIiRpZFwiOlwiMTgyXCIsXCJHcmlkbGluZVN0eWxlXCI6e1wiJGlkXCI6XCIxODNcIixcIkxpbmVDb2xvclwiOntcIiRpZFwiOlwiMTg0XCIsXCIkdHlwZVwiOlwiTkxSRS5Db21tb24uRG9tLlNvbGlkQ29sb3JCcnVzaCwgTkxSRS5Db21tb25cIixcIkNvbG9yXCI6e1wiJGlkXCI6XCIxODVcIixcIkFcIjozOCxcIlJcIjo5MSxcIkdcIjoxNTUsXCJCXCI6MjEzfX0sXCJMaW5lV2VpZ2h0XCI6MS4wLFwiTGluZVR5cGVcIjowfSxcIklzVmlzaWJsZVwiOnRydWV9LFwiQWN0aXZpdHlMaW5lUGFuZWxTdHlsZVwiOntcIiRpZFwiOlwiMTg2XCIsXCJBY3Rpdml0eUxpbmVTdHlsZVwiOntcIiRpZFwiOlwiMTg3XCIsXCJMaW5lQ29sb3JcIjp7XCIkaWRcIjpcIjE4OFwiLFwiJHR5cGVcIjpcIk5MUkUuQ29tbW9uLkRvbS5Tb2xpZENvbG9yQnJ1c2gsIE5MUkUuQ29tbW9uXCIsXCJDb2xvclwiOntcIiRpZFwiOlwiMTg5XCIsXCJBXCI6MzgsXCJSXCI6NjgsXCJHXCI6MTE0LFwiQlwiOjE5Nn19LFwiTGluZVdlaWdodFwiOjEuMCxcIkxpbmVUeXBlXCI6MH0sXCJJc1Zpc2libGVcIjp0cnVlfX0sXCJTY2FsZVwiOntcIiRpZFwiOlwiMTkw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xOTFcIixcIlN0YXJ0RGF0ZVwiOlwiMDAwMS0wMS0wMVQwMDowMDowMFwiLFwiRW5kRGF0ZVwiOlwiMDAwMS0wMS0wMVQwMDowMDowMFwiLFwiQXV0b0RhdGVSYW5nZVwiOnRydWUsXCJXb3JraW5nRGF5c1wiOjMxLFwiVG9kYXlNYXJrZXJUZXh0XCI6XCJUb2RheVwiLFwiQXV0b1NjYWxlVHlwZVwiOnRydWUsXCJUaW1lYmFuZFNjYWxlc1wiOntcIiRpZFwiOlwiMTkyXCIsXCJUb3BTY2FsZUxheWVyXCI6e1wiJGlkXCI6XCIxOTNcIixcIkZvcm1hdFwiOlwid1wiLFwiVHlwZVwiOjF9LFwiTWlkZGxlU2NhbGVMYXllclwiOntcIiRpZFwiOlwiMTk0XCIsXCJGb3JtYXRcIjpudWxsLFwiVHlwZVwiOjB9LFwiQm90dG9tU2NhbGVMYXllclwiOntcIiRpZFwiOlwiMTk1XCIsXCJGb3JtYXRcIjpudWxsLFwiVHlwZVwiOjB9fX0sXCJNaWxlc3RvbmVzXCI6W10sXCJUYXNrc1wiOltdLFwiU3dpbWxhbmVzXCI6W10sXCJTd2ltbGFuZXNWMlwiOltdLFwiU2V0dGluZ3NcIjp7XCIkaWRcIjpcIjE5NlwiLFwiSW1wYU9wdGlvbnNcIjp7XCIkaWRcIjpcIjE5N1wiLFwiTGVmdFRvUmlnaHRcIjpmYWxzZSxcIlBheWxvYWRPcHRpb25zXCI6Mn19LFwiVGltZUNvbmZpZ3VyYXRpb25cIjp7XCIkaWRcIjpcIjE5OFwiLFwiVXNlVGltZVwiOmZhbHNlLFwiV29ya0RheVN0YXJ0XCI6XCIwMDowMDowMFwiLFwiV29ya0RheUVuZFwiOlwiMjM6NTk6MDBcIn19IiwiUmVjZW50Q29sb3JzQ29sbGVjdGlvbiI6IltdIn0sIlNldHRpbmdzIjp7IiRpZCI6IjIxOTAiLCJJbXBhT3B0aW9ucyI6eyIkaWQiOiIyMTkx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lxcXFxmaWxlci5ybXMuaW50ZXJuXFxwcm9qZWN0c1xcT1RMIE1hcmtldGluZ1xcQmxvZ1xcQmxvZyBwb3N0c1xcSW5kdXN0cnkgdGVtcGxhdGVzXFxHb3Zlcm5tZW50IGFuZCBQdWJsaWMgU2VjdG9yXFxUcmFuc2l0IEV4cGFuc2lvbiBQcm9ncmFtLnhsc3giLCJUaW1lQ29uZmlndXJhdGlvbiI6eyIkaWQiOiIyMTkyIiwiVXNlVGltZSI6ZmFsc2UsIldvcmtEYXlTdGFydCI6IjAwOjAwOjAwIiwiV29ya0RheUVuZCI6IjIzOjU5OjAwIn0sIkxhc3RVc2VkVGVtcGxhdGVJZCI6Ijk2NTNlZjc2LTRiYTctNDYwNi1hOTk2LWVjZDhhMzFmNzY3MiIsIkZpcnN0V2Vla09mWWVhciI6MCwiUGxhY2VNaWxlc3RvbmVBdFRoZUJlZ2lubmluZ09mVGhlRGF5IjpmYWxzZX0="/>
  <p:tag name="__MASTER" val="__part_0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3-01T00:00:00.0000000Z"/>
  <p:tag name="OTLENDDATE" val="2022-03-31T23:59:00.0000000Z"/>
  <p:tag name="OTLDURATIONFORMAT" val="day"/>
  <p:tag name="OTLSPACING" val="5"/>
  <p:tag name="OTLSHAPETHICKNESSTYPE" val="Regular"/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Years"/>
  <p:tag name="OTLTIMEBANDSCALEFORMAT" val="MMM"/>
  <p:tag name="OTLTIMEBANDSHAPETYPE" val="LeafTimeband"/>
  <p:tag name="OTLTIMEBANDSHAPEHEIGHT" val="30"/>
  <p:tag name="OTLTIMEBANDSHAPEPADDINGLEFT" val="13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31-04-03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3-01T00:00:00.0000000Z"/>
  <p:tag name="OTLENDDATE" val="2022-04-30T23:59:00.0000000Z"/>
  <p:tag name="OTLDURATIONFORMAT" val="day"/>
  <p:tag name="OTLSPACING" val="5"/>
  <p:tag name="OTLSHAPETHICKNESSTYPE" val="Regular"/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4-01T00:00:00.0000000Z"/>
  <p:tag name="OTLENDDATE" val="2022-04-30T23:59:00.0000000Z"/>
  <p:tag name="OTLDURATIONFORMAT" val="day"/>
  <p:tag name="OTLSPACING" val="5"/>
  <p:tag name="OTLSHAPETHICKNESSTYPE" val="Regular"/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7-01-26T00:00:00.0000000"/>
  <p:tag name="OTLENDDATE" val="2025-02-10T23:59:00.0000000Z"/>
  <p:tag name="OTLPERCENTAGE" val="60"/>
  <p:tag name="OTLDURATIONFORMAT" val="day"/>
  <p:tag name="OTLSPACING" val="5"/>
  <p:tag name="OTLSHAPETHICKNESSTYPE" val="Thin"/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2-11T00:00:00.0000000"/>
  <p:tag name="OTLENDDATE" val="2028-06-12T23:59:00.0000000"/>
  <p:tag name="OTLPERCENTAGE" val="0"/>
  <p:tag name="OTLDURATIONFORMAT" val="day"/>
  <p:tag name="OTLSPACING" val="5"/>
  <p:tag name="OTLSHAPETHICKNESSTYPE" val="Thin"/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7-04-20T00:00:00.0000000"/>
  <p:tag name="OTLENDDATE" val="2018-11-07T23:59:00.0000000Z"/>
  <p:tag name="OTLPERCENTAGE" val="100"/>
  <p:tag name="OTLDURATIONFORMAT" val="day"/>
  <p:tag name="OTLSPACING" val="5"/>
  <p:tag name="OTLSHAPETHICKNESSTYPE" val="Thin"/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8-11-07T00:00:00.0000000"/>
  <p:tag name="OTLENDDATE" val="2027-04-09T23:59:00.0000000"/>
  <p:tag name="OTLPERCENTAGE" val="22"/>
  <p:tag name="OTLDURATIONFORMAT" val="day"/>
  <p:tag name="OTLSPACING" val="5"/>
  <p:tag name="OTLSHAPETHICKNESSTYPE" val="Thin"/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7-09-07T00:00:00.0000000"/>
  <p:tag name="OTLENDDATE" val="2025-12-31T23:59:00.0000000"/>
  <p:tag name="OTLPERCENTAGE" val="40"/>
  <p:tag name="OTLDURATIONFORMAT" val="day"/>
  <p:tag name="OTLSPACING" val="5"/>
  <p:tag name="OTLSHAPETHICKNESSTYPE" val="Thin"/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2-31T00:00:00.0000000"/>
  <p:tag name="OTLENDDATE" val="2031-04-02T23:59:00.0000000"/>
  <p:tag name="OTLPERCENTAGE" val="0"/>
  <p:tag name="OTLDURATIONFORMAT" val="day"/>
  <p:tag name="OTLSPACING" val="5"/>
  <p:tag name="OTLSHAPETHICKNESSTYPE" val="Thin"/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7-11-30T00:00:00.0000000"/>
  <p:tag name="OTLENDDATE" val="2026-07-10T23:59:00.0000000"/>
  <p:tag name="OTLPERCENTAGE" val="35"/>
  <p:tag name="OTLDURATIONFORMAT" val="day"/>
  <p:tag name="OTLSPACING" val="5"/>
  <p:tag name="OTLSHAPETHICKNESSTYPE" val="Thin"/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4-01T00:00:00.0000000Z"/>
  <p:tag name="OTLENDDATE" val="2022-05-31T23:59:00.0000000Z"/>
  <p:tag name="OTLDURATIONFORMAT" val="day"/>
  <p:tag name="OTLSPACING" val="5"/>
  <p:tag name="OTLSHAPETHICKNESSTYPE" val="Regular"/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7-10T00:00:00.0000000"/>
  <p:tag name="OTLENDDATE" val="2030-07-11T23:59:00.0000000"/>
  <p:tag name="OTLPERCENTAGE" val="0"/>
  <p:tag name="OTLDURATIONFORMAT" val="day"/>
  <p:tag name="OTLSPACING" val="5"/>
  <p:tag name="OTLSHAPETHICKNESSTYPE" val="Thin"/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8-01-01T00:00:00.0000000"/>
  <p:tag name="OTLENDDATE" val="2027-01-19T23:59:00.0000000"/>
  <p:tag name="OTLPERCENTAGE" val="10"/>
  <p:tag name="OTLDURATIONFORMAT" val="day"/>
  <p:tag name="OTLSPACING" val="5"/>
  <p:tag name="OTLSHAPETHICKNESSTYPE" val="Thin"/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7-09-07T00:00:00.0000000"/>
  <p:tag name="OTLENDDATE" val="2018-07-08T23:59:00.0000000"/>
  <p:tag name="OTLPERCENTAGE" val="100"/>
  <p:tag name="OTLDURATIONFORMAT" val="day"/>
  <p:tag name="OTLSPACING" val="5"/>
  <p:tag name="OTLSHAPETHICKNESSTYPE" val="Thin"/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8-07-09T00:00:00.0000000"/>
  <p:tag name="OTLENDDATE" val="2020-12-14T23:59:00.0000000"/>
  <p:tag name="OTLPERCENTAGE" val="100"/>
  <p:tag name="OTLDURATIONFORMAT" val="day"/>
  <p:tag name="OTLSPACING" val="5"/>
  <p:tag name="OTLSHAPETHICKNESSTYPE" val="Thin"/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6-11-03T00:00:00.0000000"/>
  <p:tag name="OTLENDDATE" val="2017-11-01T23:59:00.0000000"/>
  <p:tag name="OTLPERCENTAGE" val="100"/>
  <p:tag name="OTLDURATIONFORMAT" val="day"/>
  <p:tag name="OTLSPACING" val="5"/>
  <p:tag name="OTLSHAPETHICKNESSTYPE" val="Thin"/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7-11-04T00:00:00.0000000"/>
  <p:tag name="OTLENDDATE" val="2026-12-08T23:59:00.0000000"/>
  <p:tag name="OTLPERCENTAGE" val="30"/>
  <p:tag name="OTLDURATIONFORMAT" val="day"/>
  <p:tag name="OTLSPACING" val="5"/>
  <p:tag name="OTLSHAPETHICKNESSTYPE" val="Thin"/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6-12-28T23:59:00.0000000Z"/>
  <p:tag name="OTLENDDATE" val="2017-12-29T23:59:00.0000000Z"/>
  <p:tag name="OTLDURATIONFORMAT" val="day"/>
  <p:tag name="OTLSPACING" val="5"/>
  <p:tag name="OTLSHAPETHICKNESSTYPE" val="Thin"/>
  <p:tag name="OTLPERCENTAGE" val="100"/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Thick"/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5-01T00:00:00.0000000Z"/>
  <p:tag name="OTLENDDATE" val="2022-05-31T23:59:00.0000000Z"/>
  <p:tag name="OTLDURATIONFORMAT" val="day"/>
  <p:tag name="OTLSPACING" val="5"/>
  <p:tag name="OTLSHAPETHICKNESSTYPE" val="Regular"/>
  <p:tag name="OTLMARKERSHAPE" val="OTL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5-01T00:00:00.0000000Z"/>
  <p:tag name="OTLENDDATE" val="2022-05-31T23:59:00.0000000Z"/>
  <p:tag name="OTLDURATIONFORMAT" val="day"/>
  <p:tag name="OTLSPACING" val="5"/>
  <p:tag name="OTLSHAPETHICKNESSTYPE" val="Regular"/>
  <p:tag name="OTLMARKERSHAPE" val="OTL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Voter Approval"/>
  <p:tag name="OTLDATE" val="2016-11-03T23:59:00.0000000"/>
  <p:tag name="OTLPOSITIONONTASK" val="None"/>
  <p:tag name="OTLRELATEDTASKID" val="00000000-0000-0000-0000-000000000000"/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aunch"/>
  <p:tag name="OTLDATE" val="2028-06-13T23:59:00.0000000"/>
  <p:tag name="OTLPOSITIONONTASK" val="None"/>
  <p:tag name="OTLRELATEDTASKID" val="00000000-0000-0000-0000-000000000000"/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aunch"/>
  <p:tag name="OTLDATE" val="2026-12-09T23:59:00.0000000"/>
  <p:tag name="OTLPOSITIONONTASK" val="None"/>
  <p:tag name="OTLRELATEDTASKID" val="00000000-0000-0000-0000-000000000000"/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aunch"/>
  <p:tag name="OTLDATE" val="2027-04-10T23:59:00.0000000"/>
  <p:tag name="OTLPOSITIONONTASK" val="None"/>
  <p:tag name="OTLRELATEDTASKID" val="00000000-0000-0000-0000-000000000000"/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aunch"/>
  <p:tag name="OTLDATE" val="2031-04-03T23:59:00.0000000"/>
  <p:tag name="OTLPOSITIONONTASK" val="None"/>
  <p:tag name="OTLRELATEDTASKID" val="00000000-0000-0000-0000-000000000000"/>
  <p:tag name="OTLMARKERSHAPE" val="OTL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aunch"/>
  <p:tag name="OTLDATE" val="2030-07-12T23:59:00.0000000"/>
  <p:tag name="OTLPOSITIONONTASK" val="None"/>
  <p:tag name="OTLRELATEDTASKID" val="00000000-0000-0000-0000-000000000000"/>
  <p:tag name="OTLMARKERSHAPE" val="OTL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aunch"/>
  <p:tag name="OTLDATE" val="2027-01-20T23:59:00.0000000"/>
  <p:tag name="OTLPOSITIONONTASK" val="None"/>
  <p:tag name="OTLRELATEDTASKID" val="00000000-0000-0000-0000-000000000000"/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aunch"/>
  <p:tag name="OTLDATE" val="2020-12-15T23:59:00.0000000"/>
  <p:tag name="OTLPOSITIONONTASK" val="None"/>
  <p:tag name="OTLRELATEDTASKID" val="00000000-0000-0000-0000-000000000000"/>
  <p:tag name="OTLMARKERSHAPE" val="OTL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5-01T00:00:00.0000000Z"/>
  <p:tag name="OTLENDDATE" val="2022-06-30T23:59:00.0000000Z"/>
  <p:tag name="OTLDURATIONFORMAT" val="day"/>
  <p:tag name="OTLSPACING" val="5"/>
  <p:tag name="OTLSHAPETHICKNESSTYPE" val="Regular"/>
  <p:tag name="OTLMARKERSHAPE" val="OTL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01T00:00:00.0000000Z"/>
  <p:tag name="OTLENDDATE" val="2022-06-30T23:59:00.0000000Z"/>
  <p:tag name="OTLDURATIONFORMAT" val="day"/>
  <p:tag name="OTLSPACING" val="5"/>
  <p:tag name="OTLSHAPETHICKNESSTYPE" val="Regular"/>
  <p:tag name="OTLMARKERSHAPE" val="OTL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01T00:00:00.0000000Z"/>
  <p:tag name="OTLENDDATE" val="2022-06-30T23:59:00.0000000Z"/>
  <p:tag name="OTLDURATIONFORMAT" val="day"/>
  <p:tag name="OTLSPACING" val="5"/>
  <p:tag name="OTLSHAPETHICKNESSTYPE" val="Regular"/>
  <p:tag name="OTLMARKERSHAPE" val="OTL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01T00:00:00.0000000Z"/>
  <p:tag name="OTLENDDATE" val="2022-06-30T23:59:00.0000000Z"/>
  <p:tag name="OTLDURATIONFORMAT" val="day"/>
  <p:tag name="OTLSPACING" val="5"/>
  <p:tag name="OTLSHAPETHICKNESSTYPE" val="Regular"/>
  <p:tag name="OTLMARKERSHAPE" val="OTL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Months"/>
  <p:tag name="OTLTIMEBANDSCALEFORMAT" val="MMM"/>
  <p:tag name="OTLTIMEBANDSHAPETYPE" val="RectangleTimeband"/>
  <p:tag name="OTLTIMEBANDSHAPEHEIGHT" val="30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2-06-30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LEFTENDCAPSMARGINLEFT" val="59.4323483670295"/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ompletion"/>
  <p:tag name="OTLDATE" val="2022-06-28T00:00:00.0000000"/>
  <p:tag name="OTLPOSITIONONTASK" val="None"/>
  <p:tag name="OTLRELATEDTASKID" val="00000000-0000-0000-0000-000000000000"/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wLCJJZCI6ImMzMmY2MTRlLWU4NmUtNGVhZS05YjAyLWYxNzY1OGM4YzVmYSIsIkhlYWRlclRleHQiOm51bGwsIklzRGVmYXVsdCI6dHJ1ZSwiU3R5bGUiOnsiJGlkIjoiNCIsIkhlYWRlclN0eWxlIjp7IiRpZCI6IjUiLCJUZXh0U3R5bGUiOnsiJGlkIjoiNiIsIkZvbnRTZXR0aW5ncyI6eyIkaWQiOiI3IiwiRm9udFNpemUiOjExLCJGb250TmFtZSI6IkNhbGlicmkiLCJJc0JvbGQiOmZhbHNlLCJJc0l0YWxpYyI6ZmFsc2UsIklzVW5kZXJsaW5lZCI6ZmFsc2UsIlBhcmVudFN0eWxlIjpudWxsfSwiQXV0b1NpemUiOjIsIkZvcmVncm91bmQiOnsiJGlkIjoiOCIsIkNvbG9yIjp7IiRpZCI6IjkiLCJBIjoyNTUsIlIiOjAsIkciOjAsIkIiOjB9fSwiTWF4V2lkdGgiOiJJbmZpbml0eSIsIk1heEhlaWdodCI6MC4wLCJTbWFydEZvcmVncm91bmRJc0FjdGl2ZSI6ZmFsc2UsIkhvcml6b250YWxBbGlnbm1lbnQiOjAsIlZlcnRpY2FsQWxpZ25tZW50IjowLCJTbWFydEZvcmVncm91bmQiOm51bGwsIkJhY2tncm91bmRGaWxsVHlwZSI6MCwiTWFyZ2luIjp7IiRpZCI6IjEwIiwiVG9wIjowLjAsIkxlZnQiOjAuMCwiUmlnaHQiOjAuMCwiQm90dG9tIjowLjB9LCJQYWRkaW5nIjp7IiRpZCI6IjExIiwiVG9wIjowLjAsIkxlZnQiOjAuMCwiUmlnaHQiOjAuMCwiQm90dG9tIjowLjB9LCJCYWNrZ3JvdW5kIjpudWxsLCJJc1Zpc2libGUiOnRydWUsIldpZHRoIjowLjAsIkhlaWdodCI6MC4wLCJCb3JkZXJTdHlsZSI6bnVsbCwiUGFyZW50U3R5bGUiOm51bGx9LCJSZWN0YW5nbGVTdHlsZSI6eyIkaWQiOiIxMiIsIk1hcmdpbiI6eyIkaWQiOiIxMyIsIlRvcCI6MC4wLCJMZWZ0IjowLjAsIlJpZ2h0IjowLjAsIkJvdHRvbSI6MC4wfSwiUGFkZGluZyI6eyIkaWQiOiIxNCIsIlRvcCI6MC4wLCJMZWZ0IjowLjAsIlJpZ2h0IjowLjAsIkJvdHRvbSI6MC4wfSwiQmFja2dyb3VuZCI6eyIkaWQiOiIxNSIsIkNvbG9yIjp7IiRpZCI6IjE2IiwiQSI6NjMsIlIiOjkxLCJHIjozNywiQiI6MTl9fSwiSXNWaXNpYmxlIjp0cnVlLCJXaWR0aCI6MC4wLCJIZWlnaHQiOjAuMCwiQm9yZGVyU3R5bGUiOnsiJGlkIjoiMTciLCJMaW5lQ29sb3IiOnsiJGlkIjoiMTgiLCIkdHlwZSI6Ik5MUkUuQ29tbW9uLkRvbS5Tb2xpZENvbG9yQnJ1c2gsIE5MUkUuQ29tbW9uIiwiQ29sb3IiOnsiJGlkIjoiMTkiLCJBIjoyNTUsIlIiOjI1NSwiRyI6MCwiQiI6MH19LCJMaW5lV2VpZ2h0IjowLjAsIkxpbmVUeXBlIjowLCJQYXJlbnRTdHlsZSI6bnVsbH0sIlBhcmVudFN0eWxlIjpudWxsfSwiTWFyZ2luIjp7IiRpZCI6IjIwIiwiVG9wIjowLjAsIkxlZnQiOjAuMCwiUmlnaHQiOjAuMCwiQm90dG9tIjowLjB9LCJQYWRkaW5nIjp7IiRpZCI6IjIxIiwiVG9wIjowLjAsIkxlZnQiOjAuMCwiUmlnaHQiOjAuMCwiQm90dG9tIjowLjB9LCJCYWNrZ3JvdW5kIjpudWxsLCJJc1Zpc2libGUiOnRydWUsIldpZHRoIjowLjAsIkhlaWdodCI6MC4wLCJCb3JkZXJTdHlsZSI6bnVsbCwiUGFyZW50U3R5bGUiOm51bGx9LCJCYWNrZ3JvdW5kU3R5bGUiOnsiJGlkIjoiMjIiLCJNYXJnaW4iOnsiJGlkIjoiMjMiLCJUb3AiOjAuMCwiTGVmdCI6MC4wLCJSaWdodCI6MC4wLCJCb3R0b20iOjAuMH0sIlBhZGRpbmciOnsiJGlkIjoiMjQiLCJUb3AiOjAuMCwiTGVmdCI6MC4wLCJSaWdodCI6MC4wLCJCb3R0b20iOjAuMH0sIkJhY2tncm91bmQiOnsiJGlkIjoiMjUiLCJDb2xvciI6eyIkaWQiOiIyNiIsIkEiOjUxLCJSIjoyNTUsIkciOjEzMiwiQiI6Mzl9fSwiSXNWaXNpYmxlIjp0cnVlLCJXaWR0aCI6MC4wLCJIZWlnaHQiOjAuMCwiQm9yZGVyU3R5bGUiOnsiJGlkIjoiMjciLCJMaW5lQ29sb3IiOnsiJGlkIjoiMjgiLCIkdHlwZSI6Ik5MUkUuQ29tbW9uLkRvbS5Tb2xpZENvbG9yQnJ1c2gsIE5MUkUuQ29tbW9uIiwiQ29sb3IiOnsiJGlkIjoiMjkiLCJBIjoyNTUsIlIiOjI1NSwiRyI6MCwiQiI6MH19LCJMaW5lV2VpZ2h0IjowLjAsIkxpbmVUeXBlIjowLCJQYXJlbnRTdHlsZSI6bnVsbH0sIlBhcmVudFN0eWxlIjpudWxsfSwiTWFyZ2luIjp7IiRpZCI6IjMwIiwiVG9wIjowLjAsIkxlZnQiOjAuMCwiUmlnaHQiOjAuMCwiQm90dG9tIjowLjB9LCJQYWRkaW5nIjp7IiRpZCI6IjMxIiwiVG9wIjowLjAsIkxlZnQiOjAuMCwiUmlnaHQiOjAuMCwiQm90dG9tIjowLjB9LCJJc1Zpc2libGUiOmZhbHNlLCJXaWR0aCI6MC4wLCJIZWlnaHQiOjAuMCwiQm9yZGVyU3R5bGUiOm51bGwsIlBhcmVudFN0eWxlIjpudWxsfX0seyIkaWQiOiIzMiIsIl9yb3dzIjpbeyIkaWQiOiIzMyIsIl90YXNrcyI6W3siJGlkIjoiMzQiLCJfYXR0YWNoZWRNaWxlc3RvbmVzIjpbXSwiVGFza0RlZmluaXRpb24iOnsiJGlkIjoiMzUiLCJHcm91cE5hbWUiOm51bGwsIlN0YXJ0RGF0ZSI6IjIwMjAtMTAtMDVUMTY6MDA6MDBaIiwiRW5kRGF0ZSI6IjIwMjAtMTAtMDVUMjA6MzY6MDBaIiwiUGVyY2VudGFnZUNvbXBsZXRlIjpudWxsLCJTdHlsZSI6eyIkaWQiOiIzNiIsIlNoYXBlIjowLCJTaGFwZVRoaWNrbmVzcyI6MCwiRHVyYXRpb25Gb3JtYXQiOjAsIkluY2x1ZGVOb25Xb3JraW5nRGF5c0luRHVyYXRpb24iOmZhbHNlLCJQZXJjZW50YWdlQ29tcGxldGVTdHlsZSI6eyIkaWQiOiIzNyIsIkZvbnRTZXR0aW5ncyI6eyIkaWQiOiIzOCIsIkZvbnRTaXplIjoxMCwiRm9udE5hbWUiOiJDYWxpYnJpIiwiSXNCb2xkIjpmYWxzZSwiSXNJdGFsaWMiOmZhbHNlLCJJc1VuZGVybGluZWQiOmZhbHNlLCJQYXJlbnRTdHlsZSI6bnVsbH0sIkF1dG9TaXplIjowLCJGb3JlZ3JvdW5kIjp7IiRpZCI6IjM5IiwiQ29sb3IiOnsiJGlkIjoiND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MSIsIlRvcCI6MC4wLCJMZWZ0IjowLjAsIlJpZ2h0IjowLjAsIkJvdHRvbSI6MC4wfSwiUGFkZGluZyI6eyIkaWQiOiI0MiIsIlRvcCI6MC4wLCJMZWZ0IjowLjAsIlJpZ2h0IjowLjAsIkJvdHRvbSI6MC4wfSwiQmFja2dyb3VuZCI6eyIkaWQiOiI0MyIsIkNvbG9yIjp7IiRpZCI6IjQ0IiwiQSI6ODksIlIiOjAsIkciOjAsIkIiOjB9fSwiSXNWaXNpYmxlIjp0cnVlLCJXaWR0aCI6MC4wLCJIZWlnaHQiOjAuMCwiQm9yZGVyU3R5bGUiOnsiJGlkIjoiNDUiLCJMaW5lQ29sb3IiOm51bGwsIkxpbmVXZWlnaHQiOjAuMCwiTGluZVR5cGUiOjAsIlBhcmVudFN0eWxlIjpudWxsfSwiUGFyZW50U3R5bGUiOm51bGx9LCJEdXJhdGlvblN0eWxlIjp7IiRpZCI6IjQ2IiwiRm9udFNldHRpbmdzIjp7IiRpZCI6IjQ3IiwiRm9udFNpemUiOjEwLCJGb250TmFtZSI6IkNhbGlicmkiLCJJc0JvbGQiOmZhbHNlLCJJc0l0YWxpYyI6ZmFsc2UsIklzVW5kZXJsaW5lZCI6ZmFsc2UsIlBhcmVudFN0eWxlIjpudWxsfSwiQXV0b1NpemUiOjAsIkZvcmVncm91bmQiOnsiJGlkIjoiNDgiLCJDb2xvciI6eyIkaWQiOiI0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wIiwiVG9wIjowLjAsIkxlZnQiOjAuMCwiUmlnaHQiOjAuMCwiQm90dG9tIjowLjB9LCJQYWRkaW5nIjp7IiRpZCI6IjUxIiwiVG9wIjowLjAsIkxlZnQiOjAuMCwiUmlnaHQiOjAuMCwiQm90dG9tIjowLjB9LCJCYWNrZ3JvdW5kIjp7IiRpZCI6IjUyIiwiQ29sb3IiOnsiJHJlZiI6IjQ0In19LCJJc1Zpc2libGUiOnRydWUsIldpZHRoIjowLjAsIkhlaWdodCI6MC4wLCJCb3JkZXJTdHlsZSI6eyIkaWQiOiI1MyIsIkxpbmVDb2xvciI6bnVsbCwiTGluZVdlaWdodCI6MC4wLCJMaW5lVHlwZSI6MCwiUGFyZW50U3R5bGUiOm51bGx9LCJQYXJlbnRTdHlsZSI6bnVsbH0sIkhvcml6b250YWxDb25uZWN0b3JTdHlsZSI6eyIkaWQiOiI1NCIsIkxpbmVDb2xvciI6eyIkaWQiOiI1NSIsIiR0eXBlIjoiTkxSRS5Db21tb24uRG9tLlNvbGlkQ29sb3JCcnVzaCwgTkxSRS5Db21tb24iLCJDb2xvciI6eyIkaWQiOiI1NiIsIkEiOjI1NSwiUiI6MjA0LCJHIjoyMDQsIkIiOjIwNH19LCJMaW5lV2VpZ2h0IjoxLjAsIkxpbmVUeXBlIjowLCJQYXJlbnRTdHlsZSI6bnVsbH0sIlZlcnRpY2FsQ29ubmVjdG9yU3R5bGUiOnsiJGlkIjoiNTciLCJMaW5lQ29sb3IiOnsiJGlkIjoiNTgiLCIkdHlwZSI6Ik5MUkUuQ29tbW9uLkRvbS5Tb2xpZENvbG9yQnJ1c2gsIE5MUkUuQ29tbW9uIiwiQ29sb3IiOnsiJGlkIjoiNTkiLCJBIjoyNTUsIlIiOjIwNCwiRyI6MjA0LCJCIjoyMDR9fSwiTGluZVdlaWdodCI6MC4wLCJMaW5lVHlwZSI6MCwiUGFyZW50U3R5bGUiOm51bGx9LCJNYXJnaW4iOm51bGwsIlN0YXJ0RGF0ZVBvc2l0aW9uIjo0LCJFbmREYXRlUG9zaXRpb24iOjQsIkRhdGVJc1Zpc2libGUiOnRydWUsIlRpdGxlUG9zaXRpb24iOjMsIkR1cmF0aW9uUG9zaXRpb24iOjYsIlBlcmNlbnRhZ2VDb21wbGV0ZWRQb3NpdGlvbiI6NiwiU3BhY2luZyI6NSwiSXNCZWxvd1RpbWViYW5kIjp0cnVlLCJQZXJjZW50YWdlQ29tcGxldGVTaGFwZU9wYWNpdHkiOjM1LCJTaGFwZVN0eWxlIjp7IiRpZCI6IjYwIiwiTWFyZ2luIjp7IiRpZCI6IjYxIiwiVG9wIjowLjAsIkxlZnQiOjQuMCwiUmlnaHQiOjQuMCwiQm90dG9tIjowLjB9LCJQYWRkaW5nIjp7IiRpZCI6IjYyIiwiVG9wIjowLjAsIkxlZnQiOjAuMCwiUmlnaHQiOjAuMCwiQm90dG9tIjowLjB9LCJCYWNrZ3JvdW5kIjp7IiRpZCI6IjYzIiwiQ29sb3IiOnsiJGlkIjoiNjQiLCJBIjoyNTUsIlIiOjI0NiwiRyI6MTgzLCJCIjoxNjd9fSwiSXNWaXNpYmxlIjp0cnVlLCJXaWR0aCI6MC4wLCJIZWlnaHQiOjEwLjAsIkJvcmRlclN0eWxlIjp7IiRpZCI6IjY1IiwiTGluZUNvbG9yIjp7IiRpZCI6IjY2IiwiJHR5cGUiOiJOTFJFLkNvbW1vbi5Eb20uU29saWRDb2xvckJydXNoLCBOTFJFLkNvbW1vbiIsIkNvbG9yIjp7IiRpZCI6IjY3IiwiQSI6MjU1LCJSIjoxMjAsIkciOjM1LCJCIjoxM319LCJMaW5lV2VpZ2h0IjoxLjMzMzMzMzM3LCJMaW5lVHlwZSI6MCwiUGFyZW50U3R5bGUiOm51bGx9LCJQYXJlbnRTdHlsZSI6bnVsbH0sIlRpdGxlU3R5bGUiOnsiJGlkIjoiNjgiLCJGb250U2V0dGluZ3MiOnsiJGlkIjoiNjkiLCJGb250U2l6ZSI6MTEsIkZvbnROYW1lIjoiQ2FsaWJyaSIsIklzQm9sZCI6dHJ1ZSwiSXNJdGFsaWMiOmZhbHNlLCJJc1VuZGVybGluZWQiOmZhbHNlLCJQYXJlbnRTdHlsZSI6bnVsbH0sIkF1dG9TaXplIjowLCJGb3JlZ3JvdW5kIjp7IiRpZCI6IjcwIiwiQ29sb3IiOnsiJGlkIjoiNzEiLCJBIjoyNTUsIlIiOjAsIkciOjAsIkIiOjB9fSwiTWF4V2lkdGgiOjcyMC4wLCJNYXhIZWlnaHQiOiJJbmZpbml0eSIsIlNtYXJ0Rm9yZWdyb3VuZElzQWN0aXZlIjpmYWxzZSwiSG9yaXpvbnRhbEFsaWdubWVudCI6MiwiVmVydGljYWxBbGlnbm1lbnQiOjAsIlNtYXJ0Rm9yZWdyb3VuZCI6bnVsbCwiQmFja2dyb3VuZEZpbGxUeXBlIjowLCJNYXJnaW4iOnsiJGlkIjoiNzIiLCJUb3AiOjAuMCwiTGVmdCI6MC4wLCJSaWdodCI6MC4wLCJCb3R0b20iOjAuMH0sIlBhZGRpbmciOnsiJGlkIjoiNzMiLCJUb3AiOjAuMCwiTGVmdCI6MC4wLCJSaWdodCI6MC4wLCJCb3R0b20iOjAuMH0sIkJhY2tncm91bmQiOnsiJGlkIjoiNzQiLCJDb2xvciI6eyIkaWQiOiI3NSIsIkEiOjAsIlIiOjI1NSwiRyI6MjU1LCJCIjoyNTV9fSwiSXNWaXNpYmxlIjp0cnVlLCJXaWR0aCI6MC4wLCJIZWlnaHQiOjAuMCwiQm9yZGVyU3R5bGUiOnsiJGlkIjoiNzYiLCJMaW5lQ29sb3IiOm51bGwsIkxpbmVXZWlnaHQiOjAuMCwiTGluZVR5cGUiOjAsIlBhcmVudFN0eWxlIjpudWxsfSwiUGFyZW50U3R5bGUiOm51bGx9LCJEYXRlU3R5bGUiOnsiJGlkIjoiNzciLCJGb250U2V0dGluZ3MiOnsiJGlkIjoiNzgiLCJGb250U2l6ZSI6MTAsIkZvbnROYW1lIjoiQ2FsaWJyaSIsIklzQm9sZCI6ZmFsc2UsIklzSXRhbGljIjpmYWxzZSwiSXNVbmRlcmxpbmVkIjpmYWxzZSwiUGFyZW50U3R5bGUiOm51bGx9LCJBdXRvU2l6ZSI6MCwiRm9yZWdyb3VuZCI6eyIkaWQiOiI3OSIsIkNvbG9yIjp7IiRpZCI6Ijgw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gxIiwiVG9wIjowLjAsIkxlZnQiOjAuMCwiUmlnaHQiOjAuMCwiQm90dG9tIjowLjB9LCJQYWRkaW5nIjp7IiRpZCI6IjgyIiwiVG9wIjowLjAsIkxlZnQiOjAuMCwiUmlnaHQiOjAuMCwiQm90dG9tIjowLjB9LCJCYWNrZ3JvdW5kIjp7IiRpZCI6IjgzIiwiQ29sb3IiOnsiJGlkIjoiODQiLCJBIjowLCJSIjoyNTUsIkciOjI1NSwiQiI6MjU1fX0sIklzVmlzaWJsZSI6dHJ1ZSwiV2lkdGgiOjAuMCwiSGVpZ2h0IjowLjAsIkJvcmRlclN0eWxlIjp7IiRpZCI6Ijg1IiwiTGluZUNvbG9yIjpudWxsLCJMaW5lV2VpZ2h0IjowLjAsIkxpbmVUeXBlIjowLCJQYXJlbnRTdHlsZSI6bnVsbH0sIlBhcmVudFN0eWxlIjpudWxsfSwiRGF0ZUZvcm1hdCI6eyIkaWQiOiI4NiIsIkZvcm1hdFN0cmluZyI6Ik1NTSBkIiwiU2VwYXJhdG9yIjoiLyIsIlVzZUludGVybmF0aW9uYWxEYXRlRm9ybWF0IjpmYWxzZSwiRGF0ZUlzVmlzaWJsZSI6ZmFsc2UsIlRpbWVJc1Zpc2libGUiOnRydWUsIkhvdXJEaWdpdHMiOjIsIkFtUG1EZXNpZ25hdG9yIjowLCJUcmltMDBNaW51dGVzIjpmYWxzZSwiTGFzdEtub3duVmlzaWJpbGl0eVN0YXRlIjpudWxsfSwiV2Vla051bWJlcmluZyI6eyIkaWQiOiI4NyIsIkZvcm1hdCI6MCwiSXNWaXNpYmxlIjpmYWxzZSwiTGFzdEtub3duVmlzaWJpbGl0eVN0YXRlIjpmYWxzZX0sIklzVmlzaWJsZSI6dHJ1ZSwiUGFyZW50U3R5bGUiOm51bGx9LCJJbmRleCI6MCwiU21hcnREdXJhdGlvbkFjdGl2YXRlZCI6ZmFsc2UsIkRhdGVGb3JtYXQiOnsiJHJlZiI6Ijg2In0sIldlZWtOdW1iZXJpbmciOnsiJGlkIjoiODgiLCJGb3JtYXQiOjAsIklzVmlzaWJsZSI6ZmFsc2UsIkxhc3RLbm93blZpc2liaWxpdHlTdGF0ZSI6ZmFsc2V9LCJJZCI6ImRlOTAyZjk4LTFjNjktNDUyNC04YTMyLTMyMDU5MTE4OWM1NyIsIkltcG9ydElkIjpudWxsLCJUaXRsZSI6IklOQyMwMjIiLCJOb3RlIjpudWxsLCJIeXBlcmxpbmsiOnsiJGlkIjoiODkiLCJBZGRyZXNzIjoiIiwiU3ViQWRkcmVzcyI6IiJ9LCJJc0NoYW5nZWQiOmZhbHNlLCJJc05ldyI6ZmFsc2V9fV0sIl9taWxlc3RvbmVzIjpbXSwiSWQiOiIwMDAwMDAwMC0wMDAwLTAwMDAtMDAwMC0wMDAwMDAwMDAwMDAiLCJJc1NpbmdsZUl0ZW1Sb3ciOnRydWV9XSwiSW5kZXgiOjEsIklkIjoiMmFhYTliMjctOGIyMy00MGIwLWE2MmQtN2IyMTRhYzYwNDEyIiwiSGVhZGVyVGV4dCI6IjE5IENodXJjaCBSZC4iLCJJc0RlZmF1bHQiOmZhbHNlLCJTdHlsZSI6eyIkaWQiOiI5MCIsIkhlYWRlclN0eWxlIjp7IiRpZCI6IjkxIiwiVGV4dFN0eWxlIjp7IiRpZCI6IjkyIiwiRm9udFNldHRpbmdzIjp7IiRpZCI6IjkzIiwiRm9udFNpemUiOjExLCJGb250TmFtZSI6IkNhbGlicmkiLCJJc0JvbGQiOmZhbHNlLCJJc0l0YWxpYyI6ZmFsc2UsIklzVW5kZXJsaW5lZCI6ZmFsc2UsIlBhcmVudFN0eWxlIjpudWxsfSwiQXV0b1NpemUiOjIsIkZvcmVncm91bmQiOnsiJGlkIjoiOTQiLCJDb2xvciI6eyIkaWQiOiI5NSIsIkEiOjI1NSwiUiI6MCwiRyI6MCwiQiI6MH19LCJNYXhXaWR0aCI6MTMyLjMzOTA2NjMzOTA2NjM2LCJNYXhIZWlnaHQiOjAuMCwiU21hcnRGb3JlZ3JvdW5kSXNBY3RpdmUiOmZhbHNlLCJIb3Jpem9udGFsQWxpZ25tZW50IjowLCJWZXJ0aWNhbEFsaWdubWVudCI6MCwiU21hcnRGb3JlZ3JvdW5kIjpudWxsLCJCYWNrZ3JvdW5kRmlsbFR5cGUiOjAsIk1hcmdpbiI6eyIkaWQiOiI5NiIsIlRvcCI6MC4wLCJMZWZ0IjowLjAsIlJpZ2h0IjowLjAsIkJvdHRvbSI6MC4wfSwiUGFkZGluZyI6eyIkaWQiOiI5NyIsIlRvcCI6MC4wLCJMZWZ0IjowLjAsIlJpZ2h0IjowLjAsIkJvdHRvbSI6MC4wfSwiQmFja2dyb3VuZCI6bnVsbCwiSXNWaXNpYmxlIjp0cnVlLCJXaWR0aCI6MC4wLCJIZWlnaHQiOjAuMCwiQm9yZGVyU3R5bGUiOm51bGwsIlBhcmVudFN0eWxlIjpudWxsfSwiUmVjdGFuZ2xlU3R5bGUiOnsiJGlkIjoiOTgiLCJNYXJnaW4iOnsiJGlkIjoiOTkiLCJUb3AiOjAuMCwiTGVmdCI6MC4wLCJSaWdodCI6MC4wLCJCb3R0b20iOjAuMH0sIlBhZGRpbmciOnsiJGlkIjoiMTAwIiwiVG9wIjowLjAsIkxlZnQiOjAuMCwiUmlnaHQiOjAuMCwiQm90dG9tIjowLjB9LCJCYWNrZ3JvdW5kIjp7IiRyZWYiOiIxNSJ9LCJJc1Zpc2libGUiOnRydWUsIldpZHRoIjowLjAsIkhlaWdodCI6MC4wLCJCb3JkZXJTdHlsZSI6eyIkaWQiOiIxMDEiLCJMaW5lQ29sb3IiOnsiJGlkIjoiMTAyIiwiJHR5cGUiOiJOTFJFLkNvbW1vbi5Eb20uU29saWRDb2xvckJydXNoLCBOTFJFLkNvbW1vbiIsIkNvbG9yIjp7IiRpZCI6IjEwMyIsIkEiOjI1NSwiUiI6MjU1LCJHIjowLCJCIjowfX0sIkxpbmVXZWlnaHQiOjAuMCwiTGluZVR5cGUiOjAsIlBhcmVudFN0eWxlIjpudWxsfSwiUGFyZW50U3R5bGUiOm51bGx9LCJNYXJnaW4iOnsiJGlkIjoiMTA0IiwiVG9wIjowLjAsIkxlZnQiOjAuMCwiUmlnaHQiOjAuMCwiQm90dG9tIjowLjB9LCJQYWRkaW5nIjp7IiRpZCI6IjEwNSIsIlRvcCI6MC4wLCJMZWZ0IjowLjAsIlJpZ2h0IjowLjAsIkJvdHRvbSI6MC4wfSwiQmFja2dyb3VuZCI6bnVsbCwiSXNWaXNpYmxlIjp0cnVlLCJXaWR0aCI6MC4wLCJIZWlnaHQiOjAuMCwiQm9yZGVyU3R5bGUiOm51bGwsIlBhcmVudFN0eWxlIjpudWxsfSwiQmFja2dyb3VuZFN0eWxlIjp7IiRpZCI6IjEwNiIsIk1hcmdpbiI6eyIkaWQiOiIxMDciLCJUb3AiOjAuMCwiTGVmdCI6MC4wLCJSaWdodCI6MC4wLCJCb3R0b20iOjAuMH0sIlBhZGRpbmciOnsiJGlkIjoiMTA4IiwiVG9wIjowLjAsIkxlZnQiOjAuMCwiUmlnaHQiOjAuMCwiQm90dG9tIjowLjB9LCJCYWNrZ3JvdW5kIjp7IiRyZWYiOiIyNSJ9LCJJc1Zpc2libGUiOnRydWUsIldpZHRoIjowLjAsIkhlaWdodCI6MC4wLCJCb3JkZXJTdHlsZSI6eyIkaWQiOiIxMDkiLCJMaW5lQ29sb3IiOnsiJGlkIjoiMTEwIiwiJHR5cGUiOiJOTFJFLkNvbW1vbi5Eb20uU29saWRDb2xvckJydXNoLCBOTFJFLkNvbW1vbiIsIkNvbG9yIjp7IiRpZCI6IjExMSIsIkEiOjI1NSwiUiI6MjU1LCJHIjowLCJCIjowfX0sIkxpbmVXZWlnaHQiOjAuMCwiTGluZVR5cGUiOjAsIlBhcmVudFN0eWxlIjpudWxsfSwiUGFyZW50U3R5bGUiOm51bGx9LCJNYXJnaW4iOnsiJGlkIjoiMTEyIiwiVG9wIjowLjAsIkxlZnQiOjAuMCwiUmlnaHQiOjAuMCwiQm90dG9tIjowLjB9LCJQYWRkaW5nIjp7IiRpZCI6IjExMyIsIlRvcCI6MC4wLCJMZWZ0IjowLjAsIlJpZ2h0IjowLjAsIkJvdHRvbSI6MC4wfSwiSXNWaXNpYmxlIjp0cnVlLCJXaWR0aCI6MC4wLCJIZWlnaHQiOjAuMCwiQm9yZGVyU3R5bGUiOm51bGwsIlBhcmVudFN0eWxlIjpudWxsfX0seyIkaWQiOiIxMTQiLCJfcm93cyI6W3siJGlkIjoiMTE1IiwiX3Rhc2tzIjpbeyIkaWQiOiIxMTYiLCJfYXR0YWNoZWRNaWxlc3RvbmVzIjpbXSwiVGFza0RlZmluaXRpb24iOnsiJGlkIjoiMTE3IiwiR3JvdXBOYW1lIjpudWxsLCJTdGFydERhdGUiOiIyMDIwLTEwLTA1VDIxOjA0OjAwWiIsIkVuZERhdGUiOiIyMDIwLTEwLTA1VDIzOjQxOjAwWiIsIlBlcmNlbnRhZ2VDb21wbGV0ZSI6bnVsbCwiU3R5bGUiOnsiJGlkIjoiMTE4IiwiU2hhcGUiOjAsIlNoYXBlVGhpY2tuZXNzIjowLCJEdXJhdGlvbkZvcm1hdCI6MCwiSW5jbHVkZU5vbldvcmtpbmdEYXlzSW5EdXJhdGlvbiI6ZmFsc2UsIlBlcmNlbnRhZ2VDb21wbGV0ZVN0eWxlIjp7IiRpZCI6IjExOSIsIkZvbnRTZXR0aW5ncyI6eyIkaWQiOiIxMjAiLCJGb250U2l6ZSI6MTAsIkZvbnROYW1lIjoiQ2FsaWJyaSIsIklzQm9sZCI6ZmFsc2UsIklzSXRhbGljIjpmYWxzZSwiSXNVbmRlcmxpbmVkIjpmYWxzZSwiUGFyZW50U3R5bGUiOm51bGx9LCJBdXRvU2l6ZSI6MCwiRm9yZWdyb3VuZCI6eyIkcmVmIjoiMzkifSwiTWF4V2lkdGgiOjIwMC4wLCJNYXhIZWlnaHQiOiJJbmZpbml0eSIsIlNtYXJ0Rm9yZWdyb3VuZElzQWN0aXZlIjpmYWxzZSwiSG9yaXpvbnRhbEFsaWdubWVudCI6MCwiVmVydGljYWxBbGlnbm1lbnQiOjAsIlNtYXJ0Rm9yZWdyb3VuZCI6bnVsbCwiQmFja2dyb3VuZEZpbGxUeXBlIjowLCJNYXJnaW4iOnsiJGlkIjoiMTIxIiwiVG9wIjowLjAsIkxlZnQiOjAuMCwiUmlnaHQiOjAuMCwiQm90dG9tIjowLjB9LCJQYWRkaW5nIjp7IiRpZCI6IjEyMiIsIlRvcCI6MC4wLCJMZWZ0IjowLjAsIlJpZ2h0IjowLjAsIkJvdHRvbSI6MC4wfSwiQmFja2dyb3VuZCI6eyIkaWQiOiIxMjMiLCJDb2xvciI6eyIkaWQiOiIxMjQiLCJBIjo4OSwiUiI6MCwiRyI6MCwiQiI6MH19LCJJc1Zpc2libGUiOnRydWUsIldpZHRoIjowLjAsIkhlaWdodCI6MC4wLCJCb3JkZXJTdHlsZSI6eyIkaWQiOiIxMjUiLCJMaW5lQ29sb3IiOm51bGwsIkxpbmVXZWlnaHQiOjAuMCwiTGluZVR5cGUiOjAsIlBhcmVudFN0eWxlIjpudWxsfSwiUGFyZW50U3R5bGUiOm51bGx9LCJEdXJhdGlvblN0eWxlIjp7IiRpZCI6IjEyNiIsIkZvbnRTZXR0aW5ncyI6eyIkaWQiOiIxMjciLCJGb250U2l6ZSI6MTAsIkZvbnROYW1lIjoiQ2FsaWJyaSIsIklzQm9sZCI6ZmFsc2UsIklzSXRhbGljIjpmYWxzZSwiSXNVbmRlcmxpbmVkIjpmYWxzZSwiUGFyZW50U3R5bGUiOm51bGx9LCJBdXRvU2l6ZSI6MCwiRm9yZWdyb3VuZCI6eyIkaWQiOiIxMjgiLCJDb2xvciI6eyIkaWQiOiIxMj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zAiLCJUb3AiOjAuMCwiTGVmdCI6MC4wLCJSaWdodCI6MC4wLCJCb3R0b20iOjAuMH0sIlBhZGRpbmciOnsiJGlkIjoiMTMxIiwiVG9wIjowLjAsIkxlZnQiOjAuMCwiUmlnaHQiOjAuMCwiQm90dG9tIjowLjB9LCJCYWNrZ3JvdW5kIjp7IiRpZCI6IjEzMiIsIkNvbG9yIjp7IiRyZWYiOiIxMjQifX0sIklzVmlzaWJsZSI6dHJ1ZSwiV2lkdGgiOjAuMCwiSGVpZ2h0IjowLjAsIkJvcmRlclN0eWxlIjp7IiRpZCI6IjEzMyIsIkxpbmVDb2xvciI6bnVsbCwiTGluZVdlaWdodCI6MC4wLCJMaW5lVHlwZSI6MCwiUGFyZW50U3R5bGUiOm51bGx9LCJQYXJlbnRTdHlsZSI6bnVsbH0sIkhvcml6b250YWxDb25uZWN0b3JTdHlsZSI6eyIkaWQiOiIxMzQiLCJMaW5lQ29sb3IiOnsiJGlkIjoiMTM1IiwiJHR5cGUiOiJOTFJFLkNvbW1vbi5Eb20uU29saWRDb2xvckJydXNoLCBOTFJFLkNvbW1vbiIsIkNvbG9yIjp7IiRpZCI6IjEzNiIsIkEiOjI1NSwiUiI6MjA0LCJHIjoyMDQsIkIiOjIwNH19LCJMaW5lV2VpZ2h0IjoxLjAsIkxpbmVUeXBlIjowLCJQYXJlbnRTdHlsZSI6bnVsbH0sIlZlcnRpY2FsQ29ubmVjdG9yU3R5bGUiOnsiJGlkIjoiMTM3IiwiTGluZUNvbG9yIjp7IiRpZCI6IjEzOCIsIiR0eXBlIjoiTkxSRS5Db21tb24uRG9tLlNvbGlkQ29sb3JCcnVzaCwgTkxSRS5Db21tb24iLCJDb2xvciI6eyIkaWQiOiIxMzkiLCJBIjoyNTUsIlIiOjIwNCwiRyI6MjA0LCJCIjoyMDR9fSwiTGluZVdlaWdodCI6MC4wLCJMaW5lVHlwZSI6MCwiUGFyZW50U3R5bGUiOm51bGx9LCJNYXJnaW4iOm51bGwsIlN0YXJ0RGF0ZVBvc2l0aW9uIjo0LCJFbmREYXRlUG9zaXRpb24iOjQsIkRhdGVJc1Zpc2libGUiOnRydWUsIlRpdGxlUG9zaXRpb24iOjIsIkR1cmF0aW9uUG9zaXRpb24iOjYsIlBlcmNlbnRhZ2VDb21wbGV0ZWRQb3NpdGlvbiI6NiwiU3BhY2luZyI6NSwiSXNCZWxvd1RpbWViYW5kIjp0cnVlLCJQZXJjZW50YWdlQ29tcGxldGVTaGFwZU9wYWNpdHkiOjM1LCJTaGFwZVN0eWxlIjp7IiRpZCI6IjE0MCIsIk1hcmdpbiI6eyIkaWQiOiIxNDEiLCJUb3AiOjAuMCwiTGVmdCI6NC4wLCJSaWdodCI6NC4wLCJCb3R0b20iOjAuMH0sIlBhZGRpbmciOnsiJGlkIjoiMTQyIiwiVG9wIjowLjAsIkxlZnQiOjAuMCwiUmlnaHQiOjAuMCwiQm90dG9tIjowLjB9LCJCYWNrZ3JvdW5kIjp7IiRpZCI6IjE0MyIsIkNvbG9yIjp7IiRpZCI6IjE0NCIsIkEiOjI1NSwiUiI6MjQ2LCJHIjoxODMsIkIiOjE2N319LCJJc1Zpc2libGUiOnRydWUsIldpZHRoIjowLjAsIkhlaWdodCI6MTAuMCwiQm9yZGVyU3R5bGUiOnsiJGlkIjoiMTQ1IiwiTGluZUNvbG9yIjp7IiRpZCI6IjE0NiIsIiR0eXBlIjoiTkxSRS5Db21tb24uRG9tLlNvbGlkQ29sb3JCcnVzaCwgTkxSRS5Db21tb24iLCJDb2xvciI6eyIkaWQiOiIxNDciLCJBIjoyNTUsIlIiOjEyMCwiRyI6MzUsIkIiOjEzfX0sIkxpbmVXZWlnaHQiOjEuMzMzMzMzMzcsIkxpbmVUeXBlIjowLCJQYXJlbnRTdHlsZSI6bnVsbH0sIlBhcmVudFN0eWxlIjpudWxsfSwiVGl0bGVTdHlsZSI6eyIkaWQiOiIxNDgiLCJGb250U2V0dGluZ3MiOnsiJGlkIjoiMTQ5IiwiRm9udFNpemUiOjExLCJGb250TmFtZSI6IkNhbGlicmkiLCJJc0JvbGQiOnRydWUsIklzSXRhbGljIjpmYWxzZSwiSXNVbmRlcmxpbmVkIjpmYWxzZSwiUGFyZW50U3R5bGUiOm51bGx9LCJBdXRvU2l6ZSI6MCwiRm9yZWdyb3VuZCI6eyIkaWQiOiIxNTAiLCJDb2xvciI6eyIkaWQiOiIxNTE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MTUyIiwiVG9wIjowLjAsIkxlZnQiOjAuMCwiUmlnaHQiOjAuMCwiQm90dG9tIjowLjB9LCJQYWRkaW5nIjp7IiRpZCI6IjE1MyIsIlRvcCI6MC4wLCJMZWZ0IjowLjAsIlJpZ2h0IjowLjAsIkJvdHRvbSI6MC4wfSwiQmFja2dyb3VuZCI6eyIkaWQiOiIxNTQiLCJDb2xvciI6eyIkaWQiOiIxNTUiLCJBIjowLCJSIjoyNTUsIkciOjI1NSwiQiI6MjU1fX0sIklzVmlzaWJsZSI6dHJ1ZSwiV2lkdGgiOjAuMCwiSGVpZ2h0IjowLjAsIkJvcmRlclN0eWxlIjp7IiRpZCI6IjE1NiIsIkxpbmVDb2xvciI6bnVsbCwiTGluZVdlaWdodCI6MC4wLCJMaW5lVHlwZSI6MCwiUGFyZW50U3R5bGUiOm51bGx9LCJQYXJlbnRTdHlsZSI6bnVsbH0sIkRhdGVTdHlsZSI6eyIkaWQiOiIxNTciLCJGb250U2V0dGluZ3MiOnsiJGlkIjoiMTU4IiwiRm9udFNpemUiOjEwLCJGb250TmFtZSI6IkNhbGlicmkiLCJJc0JvbGQiOmZhbHN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E1OSIsIlRvcCI6MC4wLCJMZWZ0IjowLjAsIlJpZ2h0IjowLjAsIkJvdHRvbSI6MC4wfSwiUGFkZGluZyI6eyIkaWQiOiIxNjAiLCJUb3AiOjAuMCwiTGVmdCI6MC4wLCJSaWdodCI6MC4wLCJCb3R0b20iOjAuMH0sIkJhY2tncm91bmQiOnsiJGlkIjoiMTYxIiwiQ29sb3IiOnsiJGlkIjoiMTYyIiwiQSI6MCwiUiI6MjU1LCJHIjoyNTUsIkIiOjI1NX19LCJJc1Zpc2libGUiOnRydWUsIldpZHRoIjowLjAsIkhlaWdodCI6MC4wLCJCb3JkZXJTdHlsZSI6eyIkaWQiOiIxNjMiLCJMaW5lQ29sb3IiOm51bGwsIkxpbmVXZWlnaHQiOjAuMCwiTGluZVR5cGUiOjAsIlBhcmVudFN0eWxlIjpudWxsfSwiUGFyZW50U3R5bGUiOm51bGx9LCJEYXRlRm9ybWF0Ijp7IiRpZCI6IjE2NCIsIkZvcm1hdFN0cmluZyI6Ik1NTSBkIiwiU2VwYXJhdG9yIjoiLyIsIlVzZUludGVybmF0aW9uYWxEYXRlRm9ybWF0IjpmYWxzZSwiRGF0ZUlzVmlzaWJsZSI6ZmFsc2UsIlRpbWVJc1Zpc2libGUiOnRydWUsIkhvdXJEaWdpdHMiOjIsIkFtUG1EZXNpZ25hdG9yIjowLCJUcmltMDBNaW51dGVzIjpmYWxzZSwiTGFzdEtub3duVmlzaWJpbGl0eVN0YXRlIjpudWxsfSwiV2Vla051bWJlcmluZyI6eyIkaWQiOiIxNjUiLCJGb3JtYXQiOjAsIklzVmlzaWJsZSI6ZmFsc2UsIkxhc3RLbm93blZpc2liaWxpdHlTdGF0ZSI6ZmFsc2V9LCJJc1Zpc2libGUiOnRydWUsIlBhcmVudFN0eWxlIjpudWxsfSwiSW5kZXgiOjEsIlNtYXJ0RHVyYXRpb25BY3RpdmF0ZWQiOmZhbHNlLCJEYXRlRm9ybWF0Ijp7IiRyZWYiOiIxNjQifSwiV2Vla051bWJlcmluZyI6eyIkaWQiOiIxNjYiLCJGb3JtYXQiOjAsIklzVmlzaWJsZSI6ZmFsc2UsIkxhc3RLbm93blZpc2liaWxpdHlTdGF0ZSI6ZmFsc2V9LCJJZCI6IjY0ZDE0YzFjLTM3ZGItNGQ4YS1hZGQ5LTE5YTRjOGMwOTU1NiIsIkltcG9ydElkIjpudWxsLCJUaXRsZSI6IklOQyMwMjUiLCJOb3RlIjpudWxsLCJIeXBlcmxpbmsiOnsiJGlkIjoiMTY3IiwiQWRkcmVzcyI6IiIsIlN1YkFkZHJlc3MiOiIifSwiSXNDaGFuZ2VkIjpmYWxzZSwiSXNOZXciOmZhbHNlfX1dLCJfbWlsZXN0b25lcyI6W10sIklkIjoiMDAwMDAwMDAtMDAwMC0wMDAwLTAwMDAtMDAwMDAwMDAwMDAwIiwiSXNTaW5nbGVJdGVtUm93Ijp0cnVlfV0sIkluZGV4IjozLCJJZCI6Ijg3ZGE2ZGU5LWY2MDAtNDZiYS05NTZjLWQ3OTUxYWY3ZWJkZCIsIkhlYWRlclRleHQiOiI1MCBIZW5yeSBBdmUuIiwiSXNEZWZhdWx0IjpmYWxzZSwiU3R5bGUiOnsiJGlkIjoiMTY4IiwiSGVhZGVyU3R5bGUiOnsiJGlkIjoiMTY5IiwiVGV4dFN0eWxlIjp7IiRpZCI6IjE3MCIsIkZvbnRTZXR0aW5ncyI6eyIkaWQiOiIxNzEiLCJGb250U2l6ZSI6MTEsIkZvbnROYW1lIjoiQ2FsaWJyaSIsIklzQm9sZCI6ZmFsc2UsIklzSXRhbGljIjpmYWxzZSwiSXNVbmRlcmxpbmVkIjpmYWxzZSwiUGFyZW50U3R5bGUiOm51bGx9LCJBdXRvU2l6ZSI6MiwiRm9yZWdyb3VuZCI6eyIkaWQiOiIxNzIiLCJDb2xvciI6eyIkaWQiOiIxNzMiLCJBIjoyNTUsIlIiOjAsIkciOjAsIkIiOjB9fSwiTWF4V2lkdGgiOjEzMi4zMzkwNjYzMzkwNjYzNiwiTWF4SGVpZ2h0IjowLjAsIlNtYXJ0Rm9yZWdyb3VuZElzQWN0aXZlIjpmYWxzZSwiSG9yaXpvbnRhbEFsaWdubWVudCI6MCwiVmVydGljYWxBbGlnbm1lbnQiOjAsIlNtYXJ0Rm9yZWdyb3VuZCI6bnVsbCwiQmFja2dyb3VuZEZpbGxUeXBlIjowLCJNYXJnaW4iOnsiJGlkIjoiMTc0IiwiVG9wIjowLjAsIkxlZnQiOjAuMCwiUmlnaHQiOjAuMCwiQm90dG9tIjowLjB9LCJQYWRkaW5nIjp7IiRpZCI6IjE3NSIsIlRvcCI6MC4wLCJMZWZ0IjowLjAsIlJpZ2h0IjowLjAsIkJvdHRvbSI6MC4wfSwiQmFja2dyb3VuZCI6bnVsbCwiSXNWaXNpYmxlIjp0cnVlLCJXaWR0aCI6MC4wLCJIZWlnaHQiOjAuMCwiQm9yZGVyU3R5bGUiOm51bGwsIlBhcmVudFN0eWxlIjpudWxsfSwiUmVjdGFuZ2xlU3R5bGUiOnsiJGlkIjoiMTc2IiwiTWFyZ2luIjp7IiRpZCI6IjE3NyIsIlRvcCI6MC4wLCJMZWZ0IjowLjAsIlJpZ2h0IjowLjAsIkJvdHRvbSI6MC4wfSwiUGFkZGluZyI6eyIkaWQiOiIxNzgiLCJUb3AiOjAuMCwiTGVmdCI6MC4wLCJSaWdodCI6MC4wLCJCb3R0b20iOjAuMH0sIkJhY2tncm91bmQiOnsiJHJlZiI6IjE1In0sIklzVmlzaWJsZSI6dHJ1ZSwiV2lkdGgiOjAuMCwiSGVpZ2h0IjowLjAsIkJvcmRlclN0eWxlIjp7IiRpZCI6IjE3OSIsIkxpbmVDb2xvciI6eyIkaWQiOiIxODAiLCIkdHlwZSI6Ik5MUkUuQ29tbW9uLkRvbS5Tb2xpZENvbG9yQnJ1c2gsIE5MUkUuQ29tbW9uIiwiQ29sb3IiOnsiJGlkIjoiMTgxIiwiQSI6MjU1LCJSIjoyNTUsIkciOjAsIkIiOjB9fSwiTGluZVdlaWdodCI6MC4wLCJMaW5lVHlwZSI6MCwiUGFyZW50U3R5bGUiOm51bGx9LCJQYXJlbnRTdHlsZSI6bnVsbH0sIk1hcmdpbiI6eyIkaWQiOiIxODIiLCJUb3AiOjAuMCwiTGVmdCI6MC4wLCJSaWdodCI6MC4wLCJCb3R0b20iOjAuMH0sIlBhZGRpbmciOnsiJGlkIjoiMTgzIiwiVG9wIjowLjAsIkxlZnQiOjAuMCwiUmlnaHQiOjAuMCwiQm90dG9tIjowLjB9LCJCYWNrZ3JvdW5kIjpudWxsLCJJc1Zpc2libGUiOnRydWUsIldpZHRoIjowLjAsIkhlaWdodCI6MC4wLCJCb3JkZXJTdHlsZSI6bnVsbCwiUGFyZW50U3R5bGUiOm51bGx9LCJCYWNrZ3JvdW5kU3R5bGUiOnsiJGlkIjoiMTg0IiwiTWFyZ2luIjp7IiRpZCI6IjE4NSIsIlRvcCI6MC4wLCJMZWZ0IjowLjAsIlJpZ2h0IjowLjAsIkJvdHRvbSI6MC4wfSwiUGFkZGluZyI6eyIkaWQiOiIxODYiLCJUb3AiOjAuMCwiTGVmdCI6MC4wLCJSaWdodCI6MC4wLCJCb3R0b20iOjAuMH0sIkJhY2tncm91bmQiOnsiJHJlZiI6IjI1In0sIklzVmlzaWJsZSI6dHJ1ZSwiV2lkdGgiOjAuMCwiSGVpZ2h0IjowLjAsIkJvcmRlclN0eWxlIjp7IiRpZCI6IjE4NyIsIkxpbmVDb2xvciI6eyIkaWQiOiIxODgiLCIkdHlwZSI6Ik5MUkUuQ29tbW9uLkRvbS5Tb2xpZENvbG9yQnJ1c2gsIE5MUkUuQ29tbW9uIiwiQ29sb3IiOnsiJGlkIjoiMTg5IiwiQSI6MjU1LCJSIjoyNTUsIkciOjAsIkIiOjB9fSwiTGluZVdlaWdodCI6MC4wLCJMaW5lVHlwZSI6MCwiUGFyZW50U3R5bGUiOm51bGx9LCJQYXJlbnRTdHlsZSI6bnVsbH0sIk1hcmdpbiI6eyIkaWQiOiIxOTAiLCJUb3AiOjAuMCwiTGVmdCI6MC4wLCJSaWdodCI6MC4wLCJCb3R0b20iOjAuMH0sIlBhZGRpbmciOnsiJGlkIjoiMTkxIiwiVG9wIjowLjAsIkxlZnQiOjAuMCwiUmlnaHQiOjAuMCwiQm90dG9tIjowLjB9LCJJc1Zpc2libGUiOnRydWUsIldpZHRoIjowLjAsIkhlaWdodCI6MC4wLCJCb3JkZXJTdHlsZSI6bnVsbCwiUGFyZW50U3R5bGUiOm51bGx9fV0sIklkIjoiMzZmNmVkNWEtNGJlMi00YzBiLTllODQtNTA1YTAyZGJiYTUwIiwiSW5kZXgiOjAsIkhlYWRlclRleHQiOiJBdXRvIEZpcmUiLCJTdHlsZSI6eyIkaWQiOiIxOTIiLCJIZWFkZXJTdHlsZSI6eyIkaWQiOiIxOTMiLCJUZXh0SXNWZXJ0aWNhbCI6ZmFsc2UsIlRleHRTdHlsZSI6eyIkaWQiOiIxOTQiLCJGb250U2V0dGluZ3MiOnsiJGlkIjoiMTk1IiwiRm9udFNpemUiOjEyLCJGb250TmFtZSI6IkNhbGlicmkiLCJJc0JvbGQiOmZhbHNlLCJJc0l0YWxpYyI6ZmFsc2UsIklzVW5kZXJsaW5lZCI6ZmFsc2UsIlBhcmVudFN0eWxlIjpudWxsfSwiQXV0b1NpemUiOjIsIkZvcmVncm91bmQiOnsiJGlkIjoiMTk2IiwiQ29sb3IiOnsiJGlkIjoiMTk3IiwiQSI6MjU1LCJSIjoyNTUsIkciOjI1NSwiQiI6MjU1fX0sIk1heFdpZHRoIjo4Mi45MzQxMzU5NTQxMzU5NCwiTWF4SGVpZ2h0IjowLjAsIlNtYXJ0Rm9yZWdyb3VuZElzQWN0aXZlIjpmYWxzZSwiSG9yaXpvbnRhbEFsaWdubWVudCI6MCwiVmVydGljYWxBbGlnbm1lbnQiOjAsIlNtYXJ0Rm9yZWdyb3VuZCI6bnVsbCwiQmFja2dyb3VuZEZpbGxUeXBlIjowLCJNYXJnaW4iOnsiJGlkIjoiMTk4IiwiVG9wIjowLjAsIkxlZnQiOjAuMCwiUmlnaHQiOjAuMCwiQm90dG9tIjowLjB9LCJQYWRkaW5nIjp7IiRpZCI6IjE5OSIsIlRvcCI6MC4wLCJMZWZ0IjowLjAsIlJpZ2h0IjowLjAsIkJvdHRvbSI6MC4wfSwiQmFja2dyb3VuZCI6bnVsbCwiSXNWaXNpYmxlIjp0cnVlLCJXaWR0aCI6MC4wLCJIZWlnaHQiOjAuMCwiQm9yZGVyU3R5bGUiOm51bGwsIlBhcmVudFN0eWxlIjpudWxsfSwiUmVjdGFuZ2xlU3R5bGUiOnsiJGlkIjoiMjAwIiwiTWFyZ2luIjp7IiRpZCI6IjIwMSIsIlRvcCI6MC4wLCJMZWZ0IjowLjAsIlJpZ2h0IjowLjAsIkJvdHRvbSI6MC4wfSwiUGFkZGluZyI6eyIkaWQiOiIyMDIiLCJUb3AiOjAuMCwiTGVmdCI6MC4wLCJSaWdodCI6MC4wLCJCb3R0b20iOjAuMH0sIkJhY2tncm91bmQiOnsiJGlkIjoiMjAzIiwiQ29sb3IiOnsiJGlkIjoiMjA0IiwiQSI6MjU1LCJSIjoxODIsIkciOjczLCJCIjozOH19LCJJc1Zpc2libGUiOnRydWUsIldpZHRoIjowLjAsIkhlaWdodCI6MC4wLCJCb3JkZXJTdHlsZSI6eyIkaWQiOiIyMDUiLCJMaW5lQ29sb3IiOnsiJGlkIjoiMjA2IiwiJHR5cGUiOiJOTFJFLkNvbW1vbi5Eb20uU29saWRDb2xvckJydXNoLCBOTFJFLkNvbW1vbiIsIkNvbG9yIjp7IiRpZCI6IjIwNyIsIkEiOjI1NSwiUiI6MjU1LCJHIjowLCJCIjowfX0sIkxpbmVXZWlnaHQiOjAuMCwiTGluZVR5cGUiOjAsIlBhcmVudFN0eWxlIjpudWxsfSwiUGFyZW50U3R5bGUiOm51bGx9LCJNYXJnaW4iOnsiJGlkIjoiMjA4IiwiVG9wIjowLjAsIkxlZnQiOjAuMCwiUmlnaHQiOjAuMCwiQm90dG9tIjowLjB9LCJQYWRkaW5nIjp7IiRpZCI6IjIwOSIsIlRvcCI6MC4wLCJMZWZ0IjowLjAsIlJpZ2h0IjowLjAsIkJvdHRvbSI6MC4wfSwiQmFja2dyb3VuZCI6bnVsbCwiSXNWaXNpYmxlIjp0cnVlLCJXaWR0aCI6MC4wLCJIZWlnaHQiOjAuMCwiQm9yZGVyU3R5bGUiOm51bGwsIlBhcmVudFN0eWxlIjpudWxsfSwiQmFja2dyb3VuZFN0eWxlIjp7IiRpZCI6IjIxMCIsIk1hcmdpbiI6eyIkaWQiOiIyMTEiLCJUb3AiOjAuMCwiTGVmdCI6MC4wLCJSaWdodCI6MC4wLCJCb3R0b20iOjAuMH0sIlBhZGRpbmciOnsiJGlkIjoiMjEyIiwiVG9wIjowLjAsIkxlZnQiOjAuMCwiUmlnaHQiOjAuMCwiQm90dG9tIjowLjB9LCJCYWNrZ3JvdW5kIjp7IiRpZCI6IjIxMyIsIkNvbG9yIjp7IiRpZCI6IjIxNCIsIkEiOjUxLCJSIjoxODIsIkciOjczLCJCIjozOH19LCJJc1Zpc2libGUiOnRydWUsIldpZHRoIjowLjAsIkhlaWdodCI6MC4wLCJCb3JkZXJTdHlsZSI6eyIkaWQiOiIyMTUiLCJMaW5lQ29sb3IiOnsiJGlkIjoiMjE2IiwiJHR5cGUiOiJOTFJFLkNvbW1vbi5Eb20uU29saWRDb2xvckJydXNoLCBOTFJFLkNvbW1vbiIsIkNvbG9yIjp7IiRpZCI6IjIxNyIsIkEiOjI1NSwiUiI6MTcwLCJHIjo1MywiQiI6MjJ9fSwiTGluZVdlaWdodCI6MC4wLCJMaW5lVHlwZSI6MCwiUGFyZW50U3R5bGUiOm51bGx9LCJQYXJlbnRTdHlsZSI6bnVsbH0sIklzQWJvdmVUaW1lYmFuZCI6ZmFsc2UsIk1hcmdpbiI6eyIkaWQiOiIyMTgiLCJUb3AiOjAuMCwiTGVmdCI6MC4wLCJSaWdodCI6MC4wLCJCb3R0b20iOjAuMH0sIlBhZGRpbmciOnsiJGlkIjoiMjE5IiwiVG9wIjowLjAsIkxlZnQiOjAuMCwiUmlnaHQiOjAuMCwiQm90dG9tIjowLjB9LCJJc1Zpc2libGUiOnRydWUsIldpZHRoIjowLjAsIkhlaWdodCI6MC4wLCJCb3JkZXJTdHlsZSI6eyIkaWQiOiIyMjAiLCJMaW5lQ29sb3IiOm51bGwsIkxpbmVXZWlnaHQiOjAuMCwiTGluZVR5cGUiOjAsIlBhcmVudFN0eWxlIjpudWxsfSwiUGFyZW50U3R5bGUiOm51bGx9fSx7IiRpZCI6IjIyMSIsIl9hY3Rpdml0aWVzIjpbeyIkaWQiOiIyMjIiLCJfcm93cyI6W10sIkluZGV4Ijo1LCJJZCI6IjVlNTI3NWQ4LTU0ZDQtNGMwOC1hOTIwLWUxYzFlZTZiODhlYSIsIkhlYWRlclRleHQiOm51bGwsIklzRGVmYXVsdCI6dHJ1ZSwiU3R5bGUiOnsiJGlkIjoiMjIzIiwiSGVhZGVyU3R5bGUiOnsiJGlkIjoiMjI0IiwiVGV4dFN0eWxlIjp7IiRpZCI6IjIyNSIsIkZvbnRTZXR0aW5ncyI6eyIkaWQiOiIyMjYiLCJGb250U2l6ZSI6MTEsIkZvbnROYW1lIjoiQ2FsaWJyaSIsIklzQm9sZCI6ZmFsc2UsIklzSXRhbGljIjpmYWxzZSwiSXNVbmRlcmxpbmVkIjpmYWxzZSwiUGFyZW50U3R5bGUiOm51bGx9LCJBdXRvU2l6ZSI6MiwiRm9yZWdyb3VuZCI6eyIkaWQiOiIyMjciLCJDb2xvciI6eyIkaWQiOiIyMjgiLCJBIjoyNTUsIlIiOjAsIkciOjAsIkIiOjB9fSwiTWF4V2lkdGgiOiJJbmZpbml0eSIsIk1heEhlaWdodCI6MC4wLCJTbWFydEZvcmVncm91bmRJc0FjdGl2ZSI6ZmFsc2UsIkhvcml6b250YWxBbGlnbm1lbnQiOjAsIlZlcnRpY2FsQWxpZ25tZW50IjowLCJTbWFydEZvcmVncm91bmQiOm51bGwsIkJhY2tncm91bmRGaWxsVHlwZSI6MCwiTWFyZ2luIjp7IiRpZCI6IjIyOSIsIlRvcCI6MC4wLCJMZWZ0IjowLjAsIlJpZ2h0IjowLjAsIkJvdHRvbSI6MC4wfSwiUGFkZGluZyI6eyIkaWQiOiIyMzAiLCJUb3AiOjAuMCwiTGVmdCI6MC4wLCJSaWdodCI6MC4wLCJCb3R0b20iOjAuMH0sIkJhY2tncm91bmQiOm51bGwsIklzVmlzaWJsZSI6dHJ1ZSwiV2lkdGgiOjAuMCwiSGVpZ2h0IjowLjAsIkJvcmRlclN0eWxlIjpudWxsLCJQYXJlbnRTdHlsZSI6bnVsbH0sIlJlY3RhbmdsZVN0eWxlIjp7IiRpZCI6IjIzMSIsIk1hcmdpbiI6eyIkaWQiOiIyMzIiLCJUb3AiOjAuMCwiTGVmdCI6MC4wLCJSaWdodCI6MC4wLCJCb3R0b20iOjAuMH0sIlBhZGRpbmciOnsiJGlkIjoiMjMzIiwiVG9wIjowLjAsIkxlZnQiOjAuMCwiUmlnaHQiOjAuMCwiQm90dG9tIjowLjB9LCJCYWNrZ3JvdW5kIjp7IiRyZWYiOiIxNSJ9LCJJc1Zpc2libGUiOnRydWUsIldpZHRoIjowLjAsIkhlaWdodCI6MC4wLCJCb3JkZXJTdHlsZSI6eyIkaWQiOiIyMzQiLCJMaW5lQ29sb3IiOnsiJGlkIjoiMjM1IiwiJHR5cGUiOiJOTFJFLkNvbW1vbi5Eb20uU29saWRDb2xvckJydXNoLCBOTFJFLkNvbW1vbiIsIkNvbG9yIjp7IiRpZCI6IjIzNiIsIkEiOjI1NSwiUiI6MjU1LCJHIjowLCJCIjowfX0sIkxpbmVXZWlnaHQiOjAuMCwiTGluZVR5cGUiOjAsIlBhcmVudFN0eWxlIjpudWxsfSwiUGFyZW50U3R5bGUiOm51bGx9LCJNYXJnaW4iOnsiJGlkIjoiMjM3IiwiVG9wIjowLjAsIkxlZnQiOjAuMCwiUmlnaHQiOjAuMCwiQm90dG9tIjowLjB9LCJQYWRkaW5nIjp7IiRpZCI6IjIzOCIsIlRvcCI6MC4wLCJMZWZ0IjowLjAsIlJpZ2h0IjowLjAsIkJvdHRvbSI6MC4wfSwiQmFja2dyb3VuZCI6bnVsbCwiSXNWaXNpYmxlIjp0cnVlLCJXaWR0aCI6MC4wLCJIZWlnaHQiOjAuMCwiQm9yZGVyU3R5bGUiOm51bGwsIlBhcmVudFN0eWxlIjpudWxsfSwiQmFja2dyb3VuZFN0eWxlIjp7IiRpZCI6IjIzOSIsIk1hcmdpbiI6eyIkaWQiOiIyNDAiLCJUb3AiOjAuMCwiTGVmdCI6MC4wLCJSaWdodCI6MC4wLCJCb3R0b20iOjAuMH0sIlBhZGRpbmciOnsiJGlkIjoiMjQxIiwiVG9wIjowLjAsIkxlZnQiOjAuMCwiUmlnaHQiOjAuMCwiQm90dG9tIjowLjB9LCJCYWNrZ3JvdW5kIjp7IiRyZWYiOiIyNSJ9LCJJc1Zpc2libGUiOnRydWUsIldpZHRoIjowLjAsIkhlaWdodCI6MC4wLCJCb3JkZXJTdHlsZSI6eyIkaWQiOiIyNDIiLCJMaW5lQ29sb3IiOnsiJGlkIjoiMjQzIiwiJHR5cGUiOiJOTFJFLkNvbW1vbi5Eb20uU29saWRDb2xvckJydXNoLCBOTFJFLkNvbW1vbiIsIkNvbG9yIjp7IiRpZCI6IjI0NCIsIkEiOjI1NSwiUiI6MjU1LCJHIjowLCJCIjowfX0sIkxpbmVXZWlnaHQiOjAuMCwiTGluZVR5cGUiOjAsIlBhcmVudFN0eWxlIjpudWxsfSwiUGFyZW50U3R5bGUiOm51bGx9LCJNYXJnaW4iOnsiJGlkIjoiMjQ1IiwiVG9wIjowLjAsIkxlZnQiOjAuMCwiUmlnaHQiOjAuMCwiQm90dG9tIjowLjB9LCJQYWRkaW5nIjp7IiRpZCI6IjI0NiIsIlRvcCI6MC4wLCJMZWZ0IjowLjAsIlJpZ2h0IjowLjAsIkJvdHRvbSI6MC4wfSwiSXNWaXNpYmxlIjpmYWxzZSwiV2lkdGgiOjAuMCwiSGVpZ2h0IjowLjAsIkJvcmRlclN0eWxlIjpudWxsLCJQYXJlbnRTdHlsZSI6bnVsbH19LHsiJGlkIjoiMjQ3IiwiX3Jvd3MiOlt7IiRpZCI6IjI0OCIsIl90YXNrcyI6W3siJGlkIjoiMjQ5IiwiX2F0dGFjaGVkTWlsZXN0b25lcyI6W10sIlRhc2tEZWZpbml0aW9uIjp7IiRpZCI6IjI1MCIsIkdyb3VwTmFtZSI6bnVsbCwiU3RhcnREYXRlIjoiMjAyMC0xMC0wMVQxNDowODowMFoiLCJFbmREYXRlIjoiMjAyMC0xMC0wMlQyMTo0NDowMFoiLCJQZXJjZW50YWdlQ29tcGxldGUiOm51bGwsIlN0eWxlIjp7IiRpZCI6IjI1MSIsIlNoYXBlIjowLCJTaGFwZVRoaWNrbmVzcyI6MCwiRHVyYXRpb25Gb3JtYXQiOjAsIkluY2x1ZGVOb25Xb3JraW5nRGF5c0luRHVyYXRpb24iOmZhbHNlLCJQZXJjZW50YWdlQ29tcGxldGVTdHlsZSI6eyIkaWQiOiIyNTIiLCJGb250U2V0dGluZ3MiOnsiJGlkIjoiMjUzIiwiRm9udFNpemUiOjEwLCJGb250TmFtZSI6IkNhbGlicmkiLCJJc0JvbGQiOmZhbHNlLCJJc0l0YWxpYyI6ZmFsc2UsIklzVW5kZXJsaW5lZCI6ZmFsc2UsIlBhcmVudFN0eWxlIjpudWxsfSwiQXV0b1NpemUiOjAsIkZvcmVncm91bmQiOnsiJHJlZiI6IjM5In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ODksIlIiOjAsIkciOjAsIkIiOjB9fSwiSXNWaXNpYmxlIjp0cnVlLCJXaWR0aCI6MC4wLCJIZWlnaHQiOjAuMCwiQm9yZGVyU3R5bGUiOnsiJGlkIjoiMjU4IiwiTGluZUNvbG9yIjpudWxsLCJMaW5lV2VpZ2h0IjowLjAsIkxpbmVUeXBlIjowLCJQYXJlbnRTdHlsZSI6bnVsbH0sIlBhcmVudFN0eWxlIjpudWxsfSwiRHVyYXRpb25TdHlsZSI6eyIkaWQiOiIyNTkiLCJGb250U2V0dGluZ3MiOnsiJGlkIjoiMjYwIiwiRm9udFNpemUiOjEwLCJGb250TmFtZSI6IkNhbGlicmkiLCJJc0JvbGQiOmZhbHNlLCJJc0l0YWxpYyI6ZmFsc2UsIklzVW5kZXJsaW5lZCI6ZmFsc2UsIlBhcmVudFN0eWxlIjpudWxsfSwiQXV0b1NpemUiOjAsIkZvcmVncm91bmQiOnsiJGlkIjoiMjYxIiwiQ29sb3IiOnsiJGlkIjoiMjY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YzIiwiVG9wIjowLjAsIkxlZnQiOjAuMCwiUmlnaHQiOjAuMCwiQm90dG9tIjowLjB9LCJQYWRkaW5nIjp7IiRpZCI6IjI2NCIsIlRvcCI6MC4wLCJMZWZ0IjowLjAsIlJpZ2h0IjowLjAsIkJvdHRvbSI6MC4wfSwiQmFja2dyb3VuZCI6eyIkaWQiOiIyNjUiLCJDb2xvciI6eyIkcmVmIjoiMjU3In19LCJJc1Zpc2libGUiOnRydWUsIldpZHRoIjowLjAsIkhlaWdodCI6MC4wLCJCb3JkZXJTdHlsZSI6eyIkaWQiOiIyNjYiLCJMaW5lQ29sb3IiOm51bGwsIkxpbmVXZWlnaHQiOjAuMCwiTGluZVR5cGUiOjAsIlBhcmVudFN0eWxlIjpudWxsfSwiUGFyZW50U3R5bGUiOm51bGx9LCJIb3Jpem9udGFsQ29ubmVjdG9yU3R5bGUiOnsiJGlkIjoiMjY3IiwiTGluZUNvbG9yIjp7IiRpZCI6IjI2OCIsIiR0eXBlIjoiTkxSRS5Db21tb24uRG9tLlNvbGlkQ29sb3JCcnVzaCwgTkxSRS5Db21tb24iLCJDb2xvciI6eyIkaWQiOiIyNjkiLCJBIjoyNTUsIlIiOjIwNCwiRyI6MjA0LCJCIjoyMDR9fSwiTGluZVdlaWdodCI6MS4wLCJMaW5lVHlwZSI6MCwiUGFyZW50U3R5bGUiOm51bGx9LCJWZXJ0aWNhbENvbm5lY3RvclN0eWxlIjp7IiRpZCI6IjI3MCIsIkxpbmVDb2xvciI6eyIkaWQiOiIyNzEiLCIkdHlwZSI6Ik5MUkUuQ29tbW9uLkRvbS5Tb2xpZENvbG9yQnJ1c2gsIE5MUkUuQ29tbW9uIiwiQ29sb3IiOnsiJGlkIjoiMjcyIiwiQSI6MjU1LCJSIjoyMDQsIkciOjIwNCwiQiI6MjA0fX0sIkxpbmVXZWlnaHQiOjAuMCwiTGluZVR5cGUiOjAsIlBhcmVudFN0eWxlIjpudWxsfSwiTWFyZ2luIjpudWxsLCJTdGFydERhdGVQb3NpdGlvbiI6NCwiRW5kRGF0ZVBvc2l0aW9uIjo0LCJEYXRlSXNWaXNpYmxlIjp0cnVlLCJUaXRsZVBvc2l0aW9uIjozLCJEdXJhdGlvblBvc2l0aW9uIjo2LCJQZXJjZW50YWdlQ29tcGxldGVkUG9zaXRpb24iOjYsIlNwYWNpbmciOjUsIklzQmVsb3dUaW1lYmFuZCI6dHJ1ZSwiUGVyY2VudGFnZUNvbXBsZXRlU2hhcGVPcGFjaXR5IjozNSwiU2hhcGVTdHlsZSI6eyIkaWQiOiIyNzMiLCJNYXJnaW4iOnsiJGlkIjoiMjc0IiwiVG9wIjowLjAsIkxlZnQiOjQuMCwiUmlnaHQiOjQuMCwiQm90dG9tIjowLjB9LCJQYWRkaW5nIjp7IiRpZCI6IjI3NSIsIlRvcCI6MC4wLCJMZWZ0IjowLjAsIlJpZ2h0IjowLjAsIkJvdHRvbSI6MC4wfSwiQmFja2dyb3VuZCI6eyIkaWQiOiIyNzYiLCJDb2xvciI6eyIkaWQiOiIyNzciLCJBIjoyNTUsIlIiOjI0MSwiRyI6MTQ4LCJCIjoxMjJ9fSwiSXNWaXNpYmxlIjp0cnVlLCJXaWR0aCI6MC4wLCJIZWlnaHQiOjEwLjAsIkJvcmRlclN0eWxlIjp7IiRpZCI6IjI3OCIsIkxpbmVDb2xvciI6eyIkaWQiOiIyNzkiLCIkdHlwZSI6Ik5MUkUuQ29tbW9uLkRvbS5Tb2xpZENvbG9yQnJ1c2gsIE5MUkUuQ29tbW9uIiwiQ29sb3IiOnsiJGlkIjoiMjgwIiwiQSI6MjU1LCJSIjoxMjAsIkciOjM1LCJCIjoxM319LCJMaW5lV2VpZ2h0IjoxLjMzMzMzMzM3LCJMaW5lVHlwZSI6MCwiUGFyZW50U3R5bGUiOm51bGx9LCJQYXJlbnRTdHlsZSI6bnVsbH0sIlRpdGxlU3R5bGUiOnsiJGlkIjoiMjgxIiwiRm9udFNldHRpbmdzIjp7IiRpZCI6IjI4MiIsIkZvbnRTaXplIjoxMSwiRm9udE5hbWUiOiJDYWxpYnJpIiwiSXNCb2xkIjp0cnVlLCJJc0l0YWxpYyI6ZmFsc2UsIklzVW5kZXJsaW5lZCI6ZmFsc2UsIlBhcmVudFN0eWxlIjpudWxsfSwiQXV0b1NpemUiOjAsIkZvcmVncm91bmQiOnsiJGlkIjoiMjgzIiwiQ29sb3IiOnsiJGlkIjoiMjg0IiwiQSI6MjU1LCJSIjowLCJHIjowLCJCIjowfX0sIk1heFdpZHRoIjo5NjAuMCwiTWF4SGVpZ2h0IjoiSW5maW5pdHkiLCJTbWFydEZvcmVncm91bmRJc0FjdGl2ZSI6ZmFsc2UsIkhvcml6b250YWxBbGlnbm1lbnQiOjIsIlZlcnRpY2FsQWxpZ25tZW50IjowLCJTbWFydEZvcmVncm91bmQiOm51bGwsIkJhY2tncm91bmRGaWxsVHlwZSI6MCwiTWFyZ2luIjp7IiRpZCI6IjI4NSIsIlRvcCI6MC4wLCJMZWZ0IjowLjAsIlJpZ2h0IjowLjAsIkJvdHRvbSI6MC4wfSwiUGFkZGluZyI6eyIkaWQiOiIyODYiLCJUb3AiOjAuMCwiTGVmdCI6MC4wLCJSaWdodCI6MC4wLCJCb3R0b20iOjAuMH0sIkJhY2tncm91bmQiOnsiJGlkIjoiMjg3IiwiQ29sb3IiOnsiJGlkIjoiMjg4IiwiQSI6MCwiUiI6MjU1LCJHIjoyNTUsIkIiOjI1NX19LCJJc1Zpc2libGUiOnRydWUsIldpZHRoIjowLjAsIkhlaWdodCI6MC4wLCJCb3JkZXJTdHlsZSI6eyIkaWQiOiIyODkiLCJMaW5lQ29sb3IiOm51bGwsIkxpbmVXZWlnaHQiOjAuMCwiTGluZVR5cGUiOjAsIlBhcmVudFN0eWxlIjpudWxsfSwiUGFyZW50U3R5bGUiOm51bGx9LCJEYXRlU3R5bGUiOnsiJGlkIjoiMjkwIiwiRm9udFNldHRpbmdzIjp7IiRpZCI6IjI5MSIsIkZvbnRTaXplIjoxMCwiRm9udE5hbWUiOiJDYWxpYnJpIiwiSXNCb2xkIjpmYWxz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yOTIiLCJUb3AiOjAuMCwiTGVmdCI6MC4wLCJSaWdodCI6MC4wLCJCb3R0b20iOjAuMH0sIlBhZGRpbmciOnsiJGlkIjoiMjkzIiwiVG9wIjowLjAsIkxlZnQiOjAuMCwiUmlnaHQiOjAuMCwiQm90dG9tIjowLjB9LCJCYWNrZ3JvdW5kIjp7IiRpZCI6IjI5NCIsIkNvbG9yIjp7IiRpZCI6IjI5NSIsIkEiOjAsIlIiOjI1NSwiRyI6MjU1LCJCIjoyNTV9fSwiSXNWaXNpYmxlIjp0cnVlLCJXaWR0aCI6MC4wLCJIZWlnaHQiOjAuMCwiQm9yZGVyU3R5bGUiOnsiJGlkIjoiMjk2IiwiTGluZUNvbG9yIjpudWxsLCJMaW5lV2VpZ2h0IjowLjAsIkxpbmVUeXBlIjowLCJQYXJlbnRTdHlsZSI6bnVsbH0sIlBhcmVudFN0eWxlIjpudWxsfSwiRGF0ZUZvcm1hdCI6eyIkaWQiOiIyOTciLCJGb3JtYXRTdHJpbmciOiJNTU0gZCIsIlNlcGFyYXRvciI6Ii8iLCJVc2VJbnRlcm5hdGlvbmFsRGF0ZUZvcm1hdCI6ZmFsc2UsIkRhdGVJc1Zpc2libGUiOmZhbHNlLCJUaW1lSXNWaXNpYmxlIjp0cnVlLCJIb3VyRGlnaXRzIjoyLCJBbVBtRGVzaWduYXRvciI6MCwiVHJpbTAwTWludXRlcyI6ZmFsc2UsIkxhc3RLbm93blZpc2liaWxpdHlTdGF0ZSI6bnVsbH0sIldlZWtOdW1iZXJpbmciOnsiJGlkIjoiMjk4IiwiRm9ybWF0IjowLCJJc1Zpc2libGUiOmZhbHNlLCJMYXN0S25vd25WaXNpYmlsaXR5U3RhdGUiOmZhbHNlfSwiSXNWaXNpYmxlIjp0cnVlLCJQYXJlbnRTdHlsZSI6bnVsbH0sIkluZGV4IjowLCJTbWFydER1cmF0aW9uQWN0aXZhdGVkIjpmYWxzZSwiRGF0ZUZvcm1hdCI6eyIkcmVmIjoiMjk3In0sIldlZWtOdW1iZXJpbmciOnsiJGlkIjoiMjk5IiwiRm9ybWF0IjowLCJJc1Zpc2libGUiOmZhbHNlLCJMYXN0S25vd25WaXNpYmlsaXR5U3RhdGUiOmZhbHNlfSwiSWQiOiI5ODllMGI2Ni0yODQwLTQzYjQtYTc4Ni0xODJmOWVmNGY1ZGIiLCJJbXBvcnRJZCI6bnVsbCwiVGl0bGUiOiJJTkMjMDAyIiwiTm90ZSI6bnVsbCwiSHlwZXJsaW5rIjp7IiRpZCI6IjMwMCIsIkFkZHJlc3MiOiIiLCJTdWJBZGRyZXNzIjoiIn0sIklzQ2hhbmdlZCI6ZmFsc2UsIklzTmV3IjpmYWxzZX19XSwiX21pbGVzdG9uZXMiOltdLCJJZCI6IjAwMDAwMDAwLTAwMDAtMDAwMC0wMDAwLTAwMDAwMDAwMDAwMCIsIklzU2luZ2xlSXRlbVJvdyI6dHJ1ZX1dLCJJbmRleCI6NiwiSWQiOiI3M2ZhNThkMi0wYzU1LTQ4NmEtOWNiYS0yMGRiNzUyMTFkYWMiLCJIZWFkZXJUZXh0IjoiMTQ3MyAgTGF5bWFuIENvdXJ0IiwiSXNEZWZhdWx0IjpmYWxzZSwiU3R5bGUiOnsiJGlkIjoiMzAxIiwiSGVhZGVyU3R5bGUiOnsiJGlkIjoiMzAyIiwiVGV4dFN0eWxlIjp7IiRpZCI6IjMwMyIsIkZvbnRTZXR0aW5ncyI6eyIkaWQiOiIzMDQiLCJGb250U2l6ZSI6MTEsIkZvbnROYW1lIjoiQ2FsaWJyaSIsIklzQm9sZCI6ZmFsc2UsIklzSXRhbGljIjpmYWxzZSwiSXNVbmRlcmxpbmVkIjpmYWxzZSwiUGFyZW50U3R5bGUiOm51bGx9LCJBdXRvU2l6ZSI6MiwiRm9yZWdyb3VuZCI6eyIkaWQiOiIzMDUiLCJDb2xvciI6eyIkaWQiOiIzMDYiLCJBIjoyNTUsIlIiOjAsIkciOjAsIkIiOjB9fSwiTWF4V2lkdGgiOjEzMi4zMzkwNjYzMzkwNjYzNiwiTWF4SGVpZ2h0IjowLjAsIlNtYXJ0Rm9yZWdyb3VuZElzQWN0aXZlIjpmYWxzZSwiSG9yaXpvbnRhbEFsaWdubWVudCI6MCwiVmVydGljYWxBbGlnbm1lbnQiOjAsIlNtYXJ0Rm9yZWdyb3VuZCI6bnVsbCwiQmFja2dyb3VuZEZpbGxUeXBlIjowLCJNYXJnaW4iOnsiJGlkIjoiMzA3IiwiVG9wIjowLjAsIkxlZnQiOjAuMCwiUmlnaHQiOjAuMCwiQm90dG9tIjowLjB9LCJQYWRkaW5nIjp7IiRpZCI6IjMwOCIsIlRvcCI6MC4wLCJMZWZ0IjowLjAsIlJpZ2h0IjowLjAsIkJvdHRvbSI6MC4wfSwiQmFja2dyb3VuZCI6bnVsbCwiSXNWaXNpYmxlIjp0cnVlLCJXaWR0aCI6MC4wLCJIZWlnaHQiOjAuMCwiQm9yZGVyU3R5bGUiOm51bGwsIlBhcmVudFN0eWxlIjpudWxsfSwiUmVjdGFuZ2xlU3R5bGUiOnsiJGlkIjoiMzA5IiwiTWFyZ2luIjp7IiRpZCI6IjMxMCIsIlRvcCI6MC4wLCJMZWZ0IjowLjAsIlJpZ2h0IjowLjAsIkJvdHRvbSI6MC4wfSwiUGFkZGluZyI6eyIkaWQiOiIzMTEiLCJUb3AiOjAuMCwiTGVmdCI6MC4wLCJSaWdodCI6MC4wLCJCb3R0b20iOjAuMH0sIkJhY2tncm91bmQiOnsiJHJlZiI6IjE1In0sIklzVmlzaWJsZSI6dHJ1ZSwiV2lkdGgiOjAuMCwiSGVpZ2h0IjowLjAsIkJvcmRlclN0eWxlIjp7IiRpZCI6IjMxMiIsIkxpbmVDb2xvciI6eyIkaWQiOiIzMTMiLCIkdHlwZSI6Ik5MUkUuQ29tbW9uLkRvbS5Tb2xpZENvbG9yQnJ1c2gsIE5MUkUuQ29tbW9uIiwiQ29sb3IiOnsiJGlkIjoiMzE0IiwiQSI6MjU1LCJSIjoyNTUsIkciOjAsIkIiOjB9fSwiTGluZVdlaWdodCI6MC4wLCJMaW5lVHlwZSI6MCwiUGFyZW50U3R5bGUiOm51bGx9LCJQYXJlbnRTdHlsZSI6bnVsbH0sIk1hcmdpbiI6eyIkaWQiOiIzMTUiLCJUb3AiOjAuMCwiTGVmdCI6MC4wLCJSaWdodCI6MC4wLCJCb3R0b20iOjAuMH0sIlBhZGRpbmciOnsiJGlkIjoiMzE2IiwiVG9wIjowLjAsIkxlZnQiOjAuMCwiUmlnaHQiOjAuMCwiQm90dG9tIjowLjB9LCJCYWNrZ3JvdW5kIjpudWxsLCJJc1Zpc2libGUiOnRydWUsIldpZHRoIjowLjAsIkhlaWdodCI6MC4wLCJCb3JkZXJTdHlsZSI6bnVsbCwiUGFyZW50U3R5bGUiOm51bGx9LCJCYWNrZ3JvdW5kU3R5bGUiOnsiJGlkIjoiMzE3IiwiTWFyZ2luIjp7IiRpZCI6IjMxOCIsIlRvcCI6MC4wLCJMZWZ0IjowLjAsIlJpZ2h0IjowLjAsIkJvdHRvbSI6MC4wfSwiUGFkZGluZyI6eyIkaWQiOiIzMTkiLCJUb3AiOjAuMCwiTGVmdCI6MC4wLCJSaWdodCI6MC4wLCJCb3R0b20iOjAuMH0sIkJhY2tncm91bmQiOnsiJHJlZiI6IjI1In0sIklzVmlzaWJsZSI6dHJ1ZSwiV2lkdGgiOjAuMCwiSGVpZ2h0IjowLjAsIkJvcmRlclN0eWxlIjp7IiRpZCI6IjMyMCIsIkxpbmVDb2xvciI6eyIkaWQiOiIzMjEiLCIkdHlwZSI6Ik5MUkUuQ29tbW9uLkRvbS5Tb2xpZENvbG9yQnJ1c2gsIE5MUkUuQ29tbW9uIiwiQ29sb3IiOnsiJGlkIjoiMzIyIiwiQSI6MjU1LCJSIjoyNTUsIkciOjAsIkIiOjB9fSwiTGluZVdlaWdodCI6MC4wLCJMaW5lVHlwZSI6MCwiUGFyZW50U3R5bGUiOm51bGx9LCJQYXJlbnRTdHlsZSI6bnVsbH0sIk1hcmdpbiI6eyIkaWQiOiIzMjMiLCJUb3AiOjAuMCwiTGVmdCI6MC4wLCJSaWdodCI6MC4wLCJCb3R0b20iOjAuMH0sIlBhZGRpbmciOnsiJGlkIjoiMzI0IiwiVG9wIjowLjAsIkxlZnQiOjAuMCwiUmlnaHQiOjAuMCwiQm90dG9tIjowLjB9LCJJc1Zpc2libGUiOnRydWUsIldpZHRoIjowLjAsIkhlaWdodCI6MC4wLCJCb3JkZXJTdHlsZSI6bnVsbCwiUGFyZW50U3R5bGUiOm51bGx9fSx7IiRpZCI6IjMyNSIsIl9yb3dzIjpbeyIkaWQiOiIzMjYiLCJfdGFza3MiOlt7IiRpZCI6IjMyNyIsIl9hdHRhY2hlZE1pbGVzdG9uZXMiOltdLCJUYXNrRGVmaW5pdGlvbiI6eyIkaWQiOiIzMjgiLCJHcm91cE5hbWUiOm51bGwsIlN0YXJ0RGF0ZSI6IjIwMjAtMTAtMDJUMDg6MTI6MDBaIiwiRW5kRGF0ZSI6IjIwMjAtMTAtMDNUMTU6MTM6MDBaIiwiUGVyY2VudGFnZUNvbXBsZXRlIjpudWxsLCJTdHlsZSI6eyIkaWQiOiIzMjkiLCJTaGFwZSI6MCwiU2hhcGVUaGlja25lc3MiOjAsIkR1cmF0aW9uRm9ybWF0IjowLCJJbmNsdWRlTm9uV29ya2luZ0RheXNJbkR1cmF0aW9uIjpmYWxzZSwiUGVyY2VudGFnZUNvbXBsZXRlU3R5bGUiOnsiJGlkIjoiMzMwIiwiRm9udFNldHRpbmdzIjp7IiRpZCI6IjMzMSIsIkZvbnRTaXplIjoxMCwiRm9udE5hbWUiOiJDYWxpYnJpIiwiSXNCb2xkIjpmYWxzZSwiSXNJdGFsaWMiOmZhbHNlLCJJc1VuZGVybGluZWQiOmZhbHNlLCJQYXJlbnRTdHlsZSI6bnVsbH0sIkF1dG9TaXplIjowLCJGb3JlZ3JvdW5kIjp7IiRpZCI6IjMzMiIsIkNvbG9yIjp7IiRpZCI6IjMzMy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zM0IiwiVG9wIjowLjAsIkxlZnQiOjAuMCwiUmlnaHQiOjAuMCwiQm90dG9tIjowLjB9LCJQYWRkaW5nIjp7IiRpZCI6IjMzNSIsIlRvcCI6MC4wLCJMZWZ0IjowLjAsIlJpZ2h0IjowLjAsIkJvdHRvbSI6MC4wfSwiQmFja2dyb3VuZCI6eyIkaWQiOiIzMzYiLCJDb2xvciI6eyIkaWQiOiIzMzciLCJBIjo4OSwiUiI6MCwiRyI6MCwiQiI6MH19LCJJc1Zpc2libGUiOnRydWUsIldpZHRoIjowLjAsIkhlaWdodCI6MC4wLCJCb3JkZXJTdHlsZSI6eyIkaWQiOiIzMzgiLCJMaW5lQ29sb3IiOm51bGwsIkxpbmVXZWlnaHQiOjAuMCwiTGluZVR5cGUiOjAsIlBhcmVudFN0eWxlIjpudWxsfSwiUGFyZW50U3R5bGUiOm51bGx9LCJEdXJhdGlvblN0eWxlIjp7IiRpZCI6IjMzOSIsIkZvbnRTZXR0aW5ncyI6eyIkaWQiOiIzNDAiLCJGb250U2l6ZSI6MTAsIkZvbnROYW1lIjoiQ2FsaWJyaSIsIklzQm9sZCI6ZmFsc2UsIklzSXRhbGljIjpmYWxzZSwiSXNVbmRlcmxpbmVkIjpmYWxzZSwiUGFyZW50U3R5bGUiOm51bGx9LCJBdXRvU2l6ZSI6MCwiRm9yZWdyb3VuZCI6eyIkaWQiOiIzNDEiLCJDb2xvciI6eyIkaWQiOiIzND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zNDMiLCJUb3AiOjAuMCwiTGVmdCI6MC4wLCJSaWdodCI6MC4wLCJCb3R0b20iOjAuMH0sIlBhZGRpbmciOnsiJGlkIjoiMzQ0IiwiVG9wIjowLjAsIkxlZnQiOjAuMCwiUmlnaHQiOjAuMCwiQm90dG9tIjowLjB9LCJCYWNrZ3JvdW5kIjp7IiRpZCI6IjM0NSIsIkNvbG9yIjp7IiRyZWYiOiIzMzcifX0sIklzVmlzaWJsZSI6dHJ1ZSwiV2lkdGgiOjAuMCwiSGVpZ2h0IjowLjAsIkJvcmRlclN0eWxlIjp7IiRpZCI6IjM0NiIsIkxpbmVDb2xvciI6bnVsbCwiTGluZVdlaWdodCI6MC4wLCJMaW5lVHlwZSI6MCwiUGFyZW50U3R5bGUiOm51bGx9LCJQYXJlbnRTdHlsZSI6bnVsbH0sIkhvcml6b250YWxDb25uZWN0b3JTdHlsZSI6eyIkaWQiOiIzNDciLCJMaW5lQ29sb3IiOnsiJGlkIjoiMzQ4IiwiJHR5cGUiOiJOTFJFLkNvbW1vbi5Eb20uU29saWRDb2xvckJydXNoLCBOTFJFLkNvbW1vbiIsIkNvbG9yIjp7IiRpZCI6IjM0OSIsIkEiOjI1NSwiUiI6MjA0LCJHIjoyMDQsIkIiOjIwNH19LCJMaW5lV2VpZ2h0IjoxLjAsIkxpbmVUeXBlIjowLCJQYXJlbnRTdHlsZSI6bnVsbH0sIlZlcnRpY2FsQ29ubmVjdG9yU3R5bGUiOnsiJGlkIjoiMzUwIiwiTGluZUNvbG9yIjp7IiRpZCI6IjM1MSIsIiR0eXBlIjoiTkxSRS5Db21tb24uRG9tLlNvbGlkQ29sb3JCcnVzaCwgTkxSRS5Db21tb24iLCJDb2xvciI6eyIkaWQiOiIzNTIiLCJBIjoyNTUsIlIiOjIwNCwiRyI6MjA0LCJCIjoyMDR9fSwiTGluZVdlaWdodCI6MC4wLCJMaW5lVHlwZSI6MCwiUGFyZW50U3R5bGUiOm51bGx9LCJNYXJnaW4iOm51bGwsIlN0YXJ0RGF0ZVBvc2l0aW9uIjo0LCJFbmREYXRlUG9zaXRpb24iOjQsIkRhdGVJc1Zpc2libGUiOnRydWUsIlRpdGxlUG9zaXRpb24iOjMsIkR1cmF0aW9uUG9zaXRpb24iOjYsIlBlcmNlbnRhZ2VDb21wbGV0ZWRQb3NpdGlvbiI6NiwiU3BhY2luZyI6NSwiSXNCZWxvd1RpbWViYW5kIjp0cnVlLCJQZXJjZW50YWdlQ29tcGxldGVTaGFwZU9wYWNpdHkiOjM1LCJTaGFwZVN0eWxlIjp7IiRpZCI6IjM1MyIsIk1hcmdpbiI6eyIkaWQiOiIzNTQiLCJUb3AiOjAuMCwiTGVmdCI6NC4wLCJSaWdodCI6NC4wLCJCb3R0b20iOjAuMH0sIlBhZGRpbmciOnsiJGlkIjoiMzU1IiwiVG9wIjowLjAsIkxlZnQiOjAuMCwiUmlnaHQiOjAuMCwiQm90dG9tIjowLjB9LCJCYWNrZ3JvdW5kIjp7IiRpZCI6IjM1NiIsIkNvbG9yIjp7IiRpZCI6IjM1NyIsIkEiOjI1NSwiUiI6MTgxLCJHIjo1MywiQiI6MTl9fSwiSXNWaXNpYmxlIjp0cnVlLCJXaWR0aCI6MC4wLCJIZWlnaHQiOjEwLjAsIkJvcmRlclN0eWxlIjp7IiRpZCI6IjM1OCIsIkxpbmVDb2xvciI6eyIkaWQiOiIzNTkiLCIkdHlwZSI6Ik5MUkUuQ29tbW9uLkRvbS5Tb2xpZENvbG9yQnJ1c2gsIE5MUkUuQ29tbW9uIiwiQ29sb3IiOnsiJGlkIjoiMzYwIiwiQSI6MjU1LCJSIjoxMjAsIkciOjM1LCJCIjoxM319LCJMaW5lV2VpZ2h0IjoxLjMzMzMzMzM3LCJMaW5lVHlwZSI6MCwiUGFyZW50U3R5bGUiOm51bGx9LCJQYXJlbnRTdHlsZSI6bnVsbH0sIlRpdGxlU3R5bGUiOnsiJGlkIjoiMzYxIiwiRm9udFNldHRpbmdzIjp7IiRpZCI6IjM2MiIsIkZvbnRTaXplIjoxMSwiRm9udE5hbWUiOiJDYWxpYnJpIiwiSXNCb2xkIjp0cnVlLCJJc0l0YWxpYyI6ZmFsc2UsIklzVW5kZXJsaW5lZCI6ZmFsc2UsIlBhcmVudFN0eWxlIjpudWxsfSwiQXV0b1NpemUiOjAsIkZvcmVncm91bmQiOnsiJGlkIjoiMzYzIiwiQ29sb3IiOnsiJGlkIjoiMzY0IiwiQSI6MjU1LCJSIjowLCJHIjowLCJCIjowfX0sIk1heFdpZHRoIjo5NjAuMCwiTWF4SGVpZ2h0IjoiSW5maW5pdHkiLCJTbWFydEZvcmVncm91bmRJc0FjdGl2ZSI6ZmFsc2UsIkhvcml6b250YWxBbGlnbm1lbnQiOjIsIlZlcnRpY2FsQWxpZ25tZW50IjowLCJTbWFydEZvcmVncm91bmQiOm51bGwsIkJhY2tncm91bmRGaWxsVHlwZSI6MCwiTWFyZ2luIjp7IiRpZCI6IjM2NSIsIlRvcCI6MC4wLCJMZWZ0IjowLjAsIlJpZ2h0IjowLjAsIkJvdHRvbSI6MC4wfSwiUGFkZGluZyI6eyIkaWQiOiIzNjYiLCJUb3AiOjAuMCwiTGVmdCI6MC4wLCJSaWdodCI6MC4wLCJCb3R0b20iOjAuMH0sIkJhY2tncm91bmQiOnsiJGlkIjoiMzY3IiwiQ29sb3IiOnsiJGlkIjoiMzY4IiwiQSI6MCwiUiI6MjU1LCJHIjoyNTUsIkIiOjI1NX19LCJJc1Zpc2libGUiOnRydWUsIldpZHRoIjowLjAsIkhlaWdodCI6MC4wLCJCb3JkZXJTdHlsZSI6eyIkaWQiOiIzNjkiLCJMaW5lQ29sb3IiOm51bGwsIkxpbmVXZWlnaHQiOjAuMCwiTGluZVR5cGUiOjAsIlBhcmVudFN0eWxlIjpudWxsfSwiUGFyZW50U3R5bGUiOm51bGx9LCJEYXRlU3R5bGUiOnsiJGlkIjoiMzcwIiwiRm9udFNldHRpbmdzIjp7IiRpZCI6IjM3MSIsIkZvbnRTaXplIjoxMCwiRm9udE5hbWUiOiJDYWxpYnJpIiwiSXNCb2xkIjpmYWxz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zNzIiLCJUb3AiOjAuMCwiTGVmdCI6MC4wLCJSaWdodCI6MC4wLCJCb3R0b20iOjAuMH0sIlBhZGRpbmciOnsiJGlkIjoiMzczIiwiVG9wIjowLjAsIkxlZnQiOjAuMCwiUmlnaHQiOjAuMCwiQm90dG9tIjowLjB9LCJCYWNrZ3JvdW5kIjp7IiRpZCI6IjM3NCIsIkNvbG9yIjp7IiRpZCI6IjM3NSIsIkEiOjAsIlIiOjI1NSwiRyI6MjU1LCJCIjoyNTV9fSwiSXNWaXNpYmxlIjp0cnVlLCJXaWR0aCI6MC4wLCJIZWlnaHQiOjAuMCwiQm9yZGVyU3R5bGUiOnsiJGlkIjoiMzc2IiwiTGluZUNvbG9yIjpudWxsLCJMaW5lV2VpZ2h0IjowLjAsIkxpbmVUeXBlIjowLCJQYXJlbnRTdHlsZSI6bnVsbH0sIlBhcmVudFN0eWxlIjpudWxsfSwiRGF0ZUZvcm1hdCI6eyIkaWQiOiIzNzciLCJGb3JtYXRTdHJpbmciOiJNTU0gZCIsIlNlcGFyYXRvciI6Ii8iLCJVc2VJbnRlcm5hdGlvbmFsRGF0ZUZvcm1hdCI6ZmFsc2UsIkRhdGVJc1Zpc2libGUiOmZhbHNlLCJUaW1lSXNWaXNpYmxlIjp0cnVlLCJIb3VyRGlnaXRzIjoyLCJBbVBtRGVzaWduYXRvciI6MCwiVHJpbTAwTWludXRlcyI6ZmFsc2UsIkxhc3RLbm93blZpc2liaWxpdHlTdGF0ZSI6bnVsbH0sIldlZWtOdW1iZXJpbmciOnsiJGlkIjoiMzc4IiwiRm9ybWF0IjowLCJJc1Zpc2libGUiOmZhbHNlLCJMYXN0S25vd25WaXNpYmlsaXR5U3RhdGUiOmZhbHNlfSwiSXNWaXNpYmxlIjp0cnVlLCJQYXJlbnRTdHlsZSI6bnVsbH0sIkluZGV4IjoxLCJTbWFydER1cmF0aW9uQWN0aXZhdGVkIjpmYWxzZSwiRGF0ZUZvcm1hdCI6eyIkcmVmIjoiMzc3In0sIldlZWtOdW1iZXJpbmciOnsiJGlkIjoiMzc5IiwiRm9ybWF0IjowLCJJc1Zpc2libGUiOmZhbHNlLCJMYXN0S25vd25WaXNpYmlsaXR5U3RhdGUiOmZhbHNlfSwiSWQiOiI2OTAyYjY3Ny1iYjhiLTQwNTctODUzNC01MDk5YmI2NTlhZDkiLCJJbXBvcnRJZCI6bnVsbCwiVGl0bGUiOiJJTkMjMDA3IiwiTm90ZSI6bnVsbCwiSHlwZXJsaW5rIjp7IiRpZCI6IjM4MCIsIkFkZHJlc3MiOiIiLCJTdWJBZGRyZXNzIjoiIn0sIklzQ2hhbmdlZCI6ZmFsc2UsIklzTmV3IjpmYWxzZX19XSwiX21pbGVzdG9uZXMiOltdLCJJZCI6IjAwMDAwMDAwLTAwMDAtMDAwMC0wMDAwLTAwMDAwMDAwMDAwMCIsIklzU2luZ2xlSXRlbVJvdyI6dHJ1ZX1dLCJJbmRleCI6OCwiSWQiOiIyOThiZTAyZC1kYTM1LTQ5NWEtODI1Yy00MWY5OGY4Mzg0YmUiLCJIZWFkZXJUZXh0IjoiODU3MCBMYWtlIEF2ZS4iLCJJc0RlZmF1bHQiOmZhbHNlLCJTdHlsZSI6eyIkaWQiOiIzODEiLCJIZWFkZXJTdHlsZSI6eyIkaWQiOiIzODIiLCJUZXh0U3R5bGUiOnsiJGlkIjoiMzgzIiwiRm9udFNldHRpbmdzIjp7IiRpZCI6IjM4NCIsIkZvbnRTaXplIjoxMSwiRm9udE5hbWUiOiJDYWxpYnJpIiwiSXNCb2xkIjpmYWxzZSwiSXNJdGFsaWMiOmZhbHNlLCJJc1VuZGVybGluZWQiOmZhbHNlLCJQYXJlbnRTdHlsZSI6bnVsbH0sIkF1dG9TaXplIjoyLCJGb3JlZ3JvdW5kIjp7IiRpZCI6IjM4NSIsIkNvbG9yIjp7IiRpZCI6IjM4NiIsIkEiOjI1NSwiUiI6MCwiRyI6MCwiQiI6MH19LCJNYXhXaWR0aCI6MTMyLjMzOTA2NjMzOTA2NjM2LCJNYXhIZWlnaHQiOjAuMCwiU21hcnRGb3JlZ3JvdW5kSXNBY3RpdmUiOmZhbHNlLCJIb3Jpem9udGFsQWxpZ25tZW50IjowLCJWZXJ0aWNhbEFsaWdubWVudCI6MCwiU21hcnRGb3JlZ3JvdW5kIjpudWxsLCJCYWNrZ3JvdW5kRmlsbFR5cGUiOjAsIk1hcmdpbiI6eyIkaWQiOiIzODciLCJUb3AiOjAuMCwiTGVmdCI6MC4wLCJSaWdodCI6MC4wLCJCb3R0b20iOjAuMH0sIlBhZGRpbmciOnsiJGlkIjoiMzg4IiwiVG9wIjowLjAsIkxlZnQiOjAuMCwiUmlnaHQiOjAuMCwiQm90dG9tIjowLjB9LCJCYWNrZ3JvdW5kIjpudWxsLCJJc1Zpc2libGUiOnRydWUsIldpZHRoIjowLjAsIkhlaWdodCI6MC4wLCJCb3JkZXJTdHlsZSI6bnVsbCwiUGFyZW50U3R5bGUiOm51bGx9LCJSZWN0YW5nbGVTdHlsZSI6eyIkaWQiOiIzODkiLCJNYXJnaW4iOnsiJGlkIjoiMzkwIiwiVG9wIjowLjAsIkxlZnQiOjAuMCwiUmlnaHQiOjAuMCwiQm90dG9tIjowLjB9LCJQYWRkaW5nIjp7IiRpZCI6IjM5MSIsIlRvcCI6MC4wLCJMZWZ0IjowLjAsIlJpZ2h0IjowLjAsIkJvdHRvbSI6MC4wfSwiQmFja2dyb3VuZCI6eyIkcmVmIjoiMTUifSwiSXNWaXNpYmxlIjp0cnVlLCJXaWR0aCI6MC4wLCJIZWlnaHQiOjAuMCwiQm9yZGVyU3R5bGUiOnsiJGlkIjoiMzkyIiwiTGluZUNvbG9yIjp7IiRpZCI6IjM5MyIsIiR0eXBlIjoiTkxSRS5Db21tb24uRG9tLlNvbGlkQ29sb3JCcnVzaCwgTkxSRS5Db21tb24iLCJDb2xvciI6eyIkaWQiOiIzOTQiLCJBIjoyNTUsIlIiOjI1NSwiRyI6MCwiQiI6MH19LCJMaW5lV2VpZ2h0IjowLjAsIkxpbmVUeXBlIjowLCJQYXJlbnRTdHlsZSI6bnVsbH0sIlBhcmVudFN0eWxlIjpudWxsfSwiTWFyZ2luIjp7IiRpZCI6IjM5NSIsIlRvcCI6MC4wLCJMZWZ0IjowLjAsIlJpZ2h0IjowLjAsIkJvdHRvbSI6MC4wfSwiUGFkZGluZyI6eyIkaWQiOiIzOTYiLCJUb3AiOjAuMCwiTGVmdCI6MC4wLCJSaWdodCI6MC4wLCJCb3R0b20iOjAuMH0sIkJhY2tncm91bmQiOm51bGwsIklzVmlzaWJsZSI6dHJ1ZSwiV2lkdGgiOjAuMCwiSGVpZ2h0IjowLjAsIkJvcmRlclN0eWxlIjpudWxsLCJQYXJlbnRTdHlsZSI6bnVsbH0sIkJhY2tncm91bmRTdHlsZSI6eyIkaWQiOiIzOTciLCJNYXJnaW4iOnsiJGlkIjoiMzk4IiwiVG9wIjowLjAsIkxlZnQiOjAuMCwiUmlnaHQiOjAuMCwiQm90dG9tIjowLjB9LCJQYWRkaW5nIjp7IiRpZCI6IjM5OSIsIlRvcCI6MC4wLCJMZWZ0IjowLjAsIlJpZ2h0IjowLjAsIkJvdHRvbSI6MC4wfSwiQmFja2dyb3VuZCI6eyIkcmVmIjoiMjUifSwiSXNWaXNpYmxlIjp0cnVlLCJXaWR0aCI6MC4wLCJIZWlnaHQiOjAuMCwiQm9yZGVyU3R5bGUiOnsiJGlkIjoiNDAwIiwiTGluZUNvbG9yIjp7IiRpZCI6IjQwMSIsIiR0eXBlIjoiTkxSRS5Db21tb24uRG9tLlNvbGlkQ29sb3JCcnVzaCwgTkxSRS5Db21tb24iLCJDb2xvciI6eyIkaWQiOiI0MDIiLCJBIjoyNTUsIlIiOjI1NSwiRyI6MCwiQiI6MH19LCJMaW5lV2VpZ2h0IjowLjAsIkxpbmVUeXBlIjowLCJQYXJlbnRTdHlsZSI6bnVsbH0sIlBhcmVudFN0eWxlIjpudWxsfSwiTWFyZ2luIjp7IiRpZCI6IjQwMyIsIlRvcCI6MC4wLCJMZWZ0IjowLjAsIlJpZ2h0IjowLjAsIkJvdHRvbSI6MC4wfSwiUGFkZGluZyI6eyIkaWQiOiI0MDQiLCJUb3AiOjAuMCwiTGVmdCI6MC4wLCJSaWdodCI6MC4wLCJCb3R0b20iOjAuMH0sIklzVmlzaWJsZSI6dHJ1ZSwiV2lkdGgiOjAuMCwiSGVpZ2h0IjowLjAsIkJvcmRlclN0eWxlIjpudWxsLCJQYXJlbnRTdHlsZSI6bnVsbH19LHsiJGlkIjoiNDA1IiwiX3Jvd3MiOlt7IiRpZCI6IjQwNiIsIl90YXNrcyI6W3siJGlkIjoiNDA3IiwiX2F0dGFjaGVkTWlsZXN0b25lcyI6W10sIlRhc2tEZWZpbml0aW9uIjp7IiRpZCI6IjQwOCIsIkdyb3VwTmFtZSI6bnVsbCwiU3RhcnREYXRlIjoiMjAyMC0xMC0wNFQxNDo0OTowMFoiLCJFbmREYXRlIjoiMjAyMC0xMC0wNVQxNjozMDowMFoiLCJQZXJjZW50YWdlQ29tcGxldGUiOm51bGwsIlN0eWxlIjp7IiRpZCI6IjQwOSIsIlNoYXBlIjowLCJTaGFwZVRoaWNrbmVzcyI6MCwiRHVyYXRpb25Gb3JtYXQiOjAsIkluY2x1ZGVOb25Xb3JraW5nRGF5c0luRHVyYXRpb24iOmZhbHNlLCJQZXJjZW50YWdlQ29tcGxldGVTdHlsZSI6eyIkaWQiOiI0MTAiLCJGb250U2V0dGluZ3MiOnsiJGlkIjoiNDExIiwiRm9udFNpemUiOjEwLCJGb250TmFtZSI6IkNhbGlicmkiLCJJc0JvbGQiOmZhbHNlLCJJc0l0YWxpYyI6ZmFsc2UsIklzVW5kZXJsaW5lZCI6ZmFsc2UsIlBhcmVudFN0eWxlIjpudWxsfSwiQXV0b1NpemUiOjAsIkZvcmVncm91bmQiOnsiJGlkIjoiNDEyIiwiQ29sb3IiOnsiJGlkIjoiNDEz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0MTQiLCJUb3AiOjAuMCwiTGVmdCI6MC4wLCJSaWdodCI6MC4wLCJCb3R0b20iOjAuMH0sIlBhZGRpbmciOnsiJGlkIjoiNDE1IiwiVG9wIjowLjAsIkxlZnQiOjAuMCwiUmlnaHQiOjAuMCwiQm90dG9tIjowLjB9LCJCYWNrZ3JvdW5kIjp7IiRpZCI6IjQxNiIsIkNvbG9yIjp7IiRpZCI6IjQxNyIsIkEiOjg5LCJSIjowLCJHIjowLCJCIjowfX0sIklzVmlzaWJsZSI6dHJ1ZSwiV2lkdGgiOjAuMCwiSGVpZ2h0IjowLjAsIkJvcmRlclN0eWxlIjp7IiRpZCI6IjQxOCIsIkxpbmVDb2xvciI6bnVsbCwiTGluZVdlaWdodCI6MC4wLCJMaW5lVHlwZSI6MCwiUGFyZW50U3R5bGUiOm51bGx9LCJQYXJlbnRTdHlsZSI6bnVsbH0sIkR1cmF0aW9uU3R5bGUiOnsiJGlkIjoiNDE5IiwiRm9udFNldHRpbmdzIjp7IiRpZCI6IjQyMCIsIkZvbnRTaXplIjoxMCwiRm9udE5hbWUiOiJDYWxpYnJpIiwiSXNCb2xkIjpmYWxzZSwiSXNJdGFsaWMiOmZhbHNlLCJJc1VuZGVybGluZWQiOmZhbHNlLCJQYXJlbnRTdHlsZSI6bnVsbH0sIkF1dG9TaXplIjowLCJGb3JlZ3JvdW5kIjp7IiRpZCI6IjQyMSIsIkNvbG9yIjp7IiRpZCI6IjQy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QyMyIsIlRvcCI6MC4wLCJMZWZ0IjowLjAsIlJpZ2h0IjowLjAsIkJvdHRvbSI6MC4wfSwiUGFkZGluZyI6eyIkaWQiOiI0MjQiLCJUb3AiOjAuMCwiTGVmdCI6MC4wLCJSaWdodCI6MC4wLCJCb3R0b20iOjAuMH0sIkJhY2tncm91bmQiOnsiJGlkIjoiNDI1IiwiQ29sb3IiOnsiJHJlZiI6IjQxNyJ9fSwiSXNWaXNpYmxlIjp0cnVlLCJXaWR0aCI6MC4wLCJIZWlnaHQiOjAuMCwiQm9yZGVyU3R5bGUiOnsiJGlkIjoiNDI2IiwiTGluZUNvbG9yIjpudWxsLCJMaW5lV2VpZ2h0IjowLjAsIkxpbmVUeXBlIjowLCJQYXJlbnRTdHlsZSI6bnVsbH0sIlBhcmVudFN0eWxlIjpudWxsfSwiSG9yaXpvbnRhbENvbm5lY3RvclN0eWxlIjp7IiRpZCI6IjQyNyIsIkxpbmVDb2xvciI6eyIkaWQiOiI0MjgiLCIkdHlwZSI6Ik5MUkUuQ29tbW9uLkRvbS5Tb2xpZENvbG9yQnJ1c2gsIE5MUkUuQ29tbW9uIiwiQ29sb3IiOnsiJGlkIjoiNDI5IiwiQSI6MjU1LCJSIjoyMDQsIkciOjIwNCwiQiI6MjA0fX0sIkxpbmVXZWlnaHQiOjEuMCwiTGluZVR5cGUiOjAsIlBhcmVudFN0eWxlIjpudWxsfSwiVmVydGljYWxDb25uZWN0b3JTdHlsZSI6eyIkaWQiOiI0MzAiLCJMaW5lQ29sb3IiOnsiJGlkIjoiNDMxIiwiJHR5cGUiOiJOTFJFLkNvbW1vbi5Eb20uU29saWRDb2xvckJydXNoLCBOTFJFLkNvbW1vbiIsIkNvbG9yIjp7IiRpZCI6IjQzMiIsIkEiOjI1NSwiUiI6MjA0LCJHIjoyMDQsIkIiOjIwNH19LCJMaW5lV2VpZ2h0IjowLjAsIkxpbmVUeXBlIjowLCJQYXJlbnRTdHlsZSI6bnVsbH0sIk1hcmdpbiI6bnVsbCwiU3RhcnREYXRlUG9zaXRpb24iOjQsIkVuZERhdGVQb3NpdGlvbiI6NCwiRGF0ZUlzVmlzaWJsZSI6dHJ1ZSwiVGl0bGVQb3NpdGlvbiI6MywiRHVyYXRpb25Qb3NpdGlvbiI6NiwiUGVyY2VudGFnZUNvbXBsZXRlZFBvc2l0aW9uIjo2LCJTcGFjaW5nIjo1LCJJc0JlbG93VGltZWJhbmQiOnRydWUsIlBlcmNlbnRhZ2VDb21wbGV0ZVNoYXBlT3BhY2l0eSI6MzUsIlNoYXBlU3R5bGUiOnsiJGlkIjoiNDMzIiwiTWFyZ2luIjp7IiRpZCI6IjQzNCIsIlRvcCI6MC4wLCJMZWZ0Ijo0LjAsIlJpZ2h0Ijo0LjAsIkJvdHRvbSI6MC4wfSwiUGFkZGluZyI6eyIkaWQiOiI0MzUiLCJUb3AiOjAuMCwiTGVmdCI6MC4wLCJSaWdodCI6MC4wLCJCb3R0b20iOjAuMH0sIkJhY2tncm91bmQiOnsiJGlkIjoiNDM2IiwiQ29sb3IiOnsiJGlkIjoiNDM3IiwiQSI6MjU1LCJSIjoyNDEsIkciOjE0OCwiQiI6MTIyfX0sIklzVmlzaWJsZSI6dHJ1ZSwiV2lkdGgiOjAuMCwiSGVpZ2h0IjoxMC4wLCJCb3JkZXJTdHlsZSI6eyIkaWQiOiI0MzgiLCJMaW5lQ29sb3IiOnsiJGlkIjoiNDM5IiwiJHR5cGUiOiJOTFJFLkNvbW1vbi5Eb20uU29saWRDb2xvckJydXNoLCBOTFJFLkNvbW1vbiIsIkNvbG9yIjp7IiRpZCI6IjQ0MCIsIkEiOjI1NSwiUiI6MTIwLCJHIjozNSwiQiI6MTN9fSwiTGluZVdlaWdodCI6MS4zMzMzMzMzNywiTGluZVR5cGUiOjAsIlBhcmVudFN0eWxlIjpudWxsfSwiUGFyZW50U3R5bGUiOm51bGx9LCJUaXRsZVN0eWxlIjp7IiRpZCI6IjQ0MSIsIkZvbnRTZXR0aW5ncyI6eyIkaWQiOiI0NDIiLCJGb250U2l6ZSI6MTEsIkZvbnROYW1lIjoiQ2FsaWJyaSIsIklzQm9sZCI6dHJ1ZSwiSXNJdGFsaWMiOmZhbHNlLCJJc1VuZGVybGluZWQiOmZhbHNlLCJQYXJlbnRTdHlsZSI6bnVsbH0sIkF1dG9TaXplIjowLCJGb3JlZ3JvdW5kIjp7IiRpZCI6IjQ0MyIsIkNvbG9yIjp7IiRpZCI6IjQ0NCIsIkEiOjI1NSwiUiI6MCwiRyI6MCwiQiI6MH19LCJNYXhXaWR0aCI6OTYwLjAsIk1heEhlaWdodCI6IkluZmluaXR5IiwiU21hcnRGb3JlZ3JvdW5kSXNBY3RpdmUiOmZhbHNlLCJIb3Jpem9udGFsQWxpZ25tZW50IjoyLCJWZXJ0aWNhbEFsaWdubWVudCI6MCwiU21hcnRGb3JlZ3JvdW5kIjpudWxsLCJCYWNrZ3JvdW5kRmlsbFR5cGUiOjAsIk1hcmdpbiI6eyIkaWQiOiI0NDUiLCJUb3AiOjAuMCwiTGVmdCI6MC4wLCJSaWdodCI6MC4wLCJCb3R0b20iOjAuMH0sIlBhZGRpbmciOnsiJGlkIjoiNDQ2IiwiVG9wIjowLjAsIkxlZnQiOjAuMCwiUmlnaHQiOjAuMCwiQm90dG9tIjowLjB9LCJCYWNrZ3JvdW5kIjp7IiRpZCI6IjQ0NyIsIkNvbG9yIjp7IiRpZCI6IjQ0OCIsIkEiOjAsIlIiOjI1NSwiRyI6MjU1LCJCIjoyNTV9fSwiSXNWaXNpYmxlIjp0cnVlLCJXaWR0aCI6MC4wLCJIZWlnaHQiOjAuMCwiQm9yZGVyU3R5bGUiOnsiJGlkIjoiNDQ5IiwiTGluZUNvbG9yIjpudWxsLCJMaW5lV2VpZ2h0IjowLjAsIkxpbmVUeXBlIjowLCJQYXJlbnRTdHlsZSI6bnVsbH0sIlBhcmVudFN0eWxlIjpudWxsfSwiRGF0ZVN0eWxlIjp7IiRpZCI6IjQ1MCIsIkZvbnRTZXR0aW5ncyI6eyIkaWQiOiI0NTEiLCJGb250U2l6ZSI6MTAsIkZvbnROYW1lIjoiQ2FsaWJyaSIsIklzQm9sZCI6ZmFsc2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DUyIiwiVG9wIjowLjAsIkxlZnQiOjAuMCwiUmlnaHQiOjAuMCwiQm90dG9tIjowLjB9LCJQYWRkaW5nIjp7IiRpZCI6IjQ1MyIsIlRvcCI6MC4wLCJMZWZ0IjowLjAsIlJpZ2h0IjowLjAsIkJvdHRvbSI6MC4wfSwiQmFja2dyb3VuZCI6eyIkaWQiOiI0NTQiLCJDb2xvciI6eyIkaWQiOiI0NTUiLCJBIjowLCJSIjoyNTUsIkciOjI1NSwiQiI6MjU1fX0sIklzVmlzaWJsZSI6dHJ1ZSwiV2lkdGgiOjAuMCwiSGVpZ2h0IjowLjAsIkJvcmRlclN0eWxlIjp7IiRpZCI6IjQ1NiIsIkxpbmVDb2xvciI6bnVsbCwiTGluZVdlaWdodCI6MC4wLCJMaW5lVHlwZSI6MCwiUGFyZW50U3R5bGUiOm51bGx9LCJQYXJlbnRTdHlsZSI6bnVsbH0sIkRhdGVGb3JtYXQiOnsiJGlkIjoiNDU3IiwiRm9ybWF0U3RyaW5nIjoiTU1NIGQiLCJTZXBhcmF0b3IiOiIvIiwiVXNlSW50ZXJuYXRpb25hbERhdGVGb3JtYXQiOmZhbHNlLCJEYXRlSXNWaXNpYmxlIjpmYWxzZSwiVGltZUlzVmlzaWJsZSI6dHJ1ZSwiSG91ckRpZ2l0cyI6MiwiQW1QbURlc2lnbmF0b3IiOjAsIlRyaW0wME1pbnV0ZXMiOmZhbHNlLCJMYXN0S25vd25WaXNpYmlsaXR5U3RhdGUiOm51bGx9LCJXZWVrTnVtYmVyaW5nIjp7IiRpZCI6IjQ1OCIsIkZvcm1hdCI6MCwiSXNWaXNpYmxlIjpmYWxzZSwiTGFzdEtub3duVmlzaWJpbGl0eVN0YXRlIjpmYWxzZX0sIklzVmlzaWJsZSI6dHJ1ZSwiUGFyZW50U3R5bGUiOm51bGx9LCJJbmRleCI6MiwiU21hcnREdXJhdGlvbkFjdGl2YXRlZCI6ZmFsc2UsIkRhdGVGb3JtYXQiOnsiJHJlZiI6IjQ1NyJ9LCJXZWVrTnVtYmVyaW5nIjp7IiRpZCI6IjQ1OSIsIkZvcm1hdCI6MCwiSXNWaXNpYmxlIjpmYWxzZSwiTGFzdEtub3duVmlzaWJpbGl0eVN0YXRlIjpmYWxzZX0sIklkIjoiMjZlMmFlNTAtNGZiYS00NzcxLTlmZWYtNTU2MzFlOWFjNWJmIiwiSW1wb3J0SWQiOm51bGwsIlRpdGxlIjoiSU5DIzAxNyIsIk5vdGUiOm51bGwsIkh5cGVybGluayI6eyIkaWQiOiI0NjAiLCJBZGRyZXNzIjoiIiwiU3ViQWRkcmVzcyI6IiJ9LCJJc0NoYW5nZWQiOmZhbHNlLCJJc05ldyI6ZmFsc2V9fV0sIl9taWxlc3RvbmVzIjpbXSwiSWQiOiIwMDAwMDAwMC0wMDAwLTAwMDAtMDAwMC0wMDAwMDAwMDAwMDAiLCJJc1NpbmdsZUl0ZW1Sb3ciOnRydWV9XSwiSW5kZXgiOjEwLCJJZCI6IjQyYzcwZjg1LTYxYWMtNDQxMS05NmFkLThjNmYxYWU2NjI1MyIsIkhlYWRlclRleHQiOiI5MjggVHJlbnRvbiBTdC4iLCJJc0RlZmF1bHQiOmZhbHNlLCJTdHlsZSI6eyIkaWQiOiI0NjEiLCJIZWFkZXJTdHlsZSI6eyIkaWQiOiI0NjIiLCJUZXh0U3R5bGUiOnsiJGlkIjoiNDYzIiwiRm9udFNldHRpbmdzIjp7IiRpZCI6IjQ2NCIsIkZvbnRTaXplIjoxMSwiRm9udE5hbWUiOiJDYWxpYnJpIiwiSXNCb2xkIjpmYWxzZSwiSXNJdGFsaWMiOmZhbHNlLCJJc1VuZGVybGluZWQiOmZhbHNlLCJQYXJlbnRTdHlsZSI6bnVsbH0sIkF1dG9TaXplIjoyLCJGb3JlZ3JvdW5kIjp7IiRpZCI6IjQ2NSIsIkNvbG9yIjp7IiRpZCI6IjQ2NiIsIkEiOjI1NSwiUiI6MCwiRyI6MCwiQiI6MH19LCJNYXhXaWR0aCI6MTMyLjMzOTA2NjMzOTA2NjM2LCJNYXhIZWlnaHQiOjAuMCwiU21hcnRGb3JlZ3JvdW5kSXNBY3RpdmUiOmZhbHNlLCJIb3Jpem9udGFsQWxpZ25tZW50IjowLCJWZXJ0aWNhbEFsaWdubWVudCI6MCwiU21hcnRGb3JlZ3JvdW5kIjpudWxsLCJCYWNrZ3JvdW5kRmlsbFR5cGUiOjAsIk1hcmdpbiI6eyIkaWQiOiI0NjciLCJUb3AiOjAuMCwiTGVmdCI6MC4wLCJSaWdodCI6MC4wLCJCb3R0b20iOjAuMH0sIlBhZGRpbmciOnsiJGlkIjoiNDY4IiwiVG9wIjowLjAsIkxlZnQiOjAuMCwiUmlnaHQiOjAuMCwiQm90dG9tIjowLjB9LCJCYWNrZ3JvdW5kIjpudWxsLCJJc1Zpc2libGUiOnRydWUsIldpZHRoIjowLjAsIkhlaWdodCI6MC4wLCJCb3JkZXJTdHlsZSI6bnVsbCwiUGFyZW50U3R5bGUiOm51bGx9LCJSZWN0YW5nbGVTdHlsZSI6eyIkaWQiOiI0NjkiLCJNYXJnaW4iOnsiJGlkIjoiNDcwIiwiVG9wIjowLjAsIkxlZnQiOjAuMCwiUmlnaHQiOjAuMCwiQm90dG9tIjowLjB9LCJQYWRkaW5nIjp7IiRpZCI6IjQ3MSIsIlRvcCI6MC4wLCJMZWZ0IjowLjAsIlJpZ2h0IjowLjAsIkJvdHRvbSI6MC4wfSwiQmFja2dyb3VuZCI6eyIkcmVmIjoiMTUifSwiSXNWaXNpYmxlIjp0cnVlLCJXaWR0aCI6MC4wLCJIZWlnaHQiOjAuMCwiQm9yZGVyU3R5bGUiOnsiJGlkIjoiNDcyIiwiTGluZUNvbG9yIjp7IiRpZCI6IjQ3MyIsIiR0eXBlIjoiTkxSRS5Db21tb24uRG9tLlNvbGlkQ29sb3JCcnVzaCwgTkxSRS5Db21tb24iLCJDb2xvciI6eyIkaWQiOiI0NzQiLCJBIjoyNTUsIlIiOjI1NSwiRyI6MCwiQiI6MH19LCJMaW5lV2VpZ2h0IjowLjAsIkxpbmVUeXBlIjowLCJQYXJlbnRTdHlsZSI6bnVsbH0sIlBhcmVudFN0eWxlIjpudWxsfSwiTWFyZ2luIjp7IiRpZCI6IjQ3NSIsIlRvcCI6MC4wLCJMZWZ0IjowLjAsIlJpZ2h0IjowLjAsIkJvdHRvbSI6MC4wfSwiUGFkZGluZyI6eyIkaWQiOiI0NzYiLCJUb3AiOjAuMCwiTGVmdCI6MC4wLCJSaWdodCI6MC4wLCJCb3R0b20iOjAuMH0sIkJhY2tncm91bmQiOm51bGwsIklzVmlzaWJsZSI6dHJ1ZSwiV2lkdGgiOjAuMCwiSGVpZ2h0IjowLjAsIkJvcmRlclN0eWxlIjpudWxsLCJQYXJlbnRTdHlsZSI6bnVsbH0sIkJhY2tncm91bmRTdHlsZSI6eyIkaWQiOiI0NzciLCJNYXJnaW4iOnsiJGlkIjoiNDc4IiwiVG9wIjowLjAsIkxlZnQiOjAuMCwiUmlnaHQiOjAuMCwiQm90dG9tIjowLjB9LCJQYWRkaW5nIjp7IiRpZCI6IjQ3OSIsIlRvcCI6MC4wLCJMZWZ0IjowLjAsIlJpZ2h0IjowLjAsIkJvdHRvbSI6MC4wfSwiQmFja2dyb3VuZCI6eyIkcmVmIjoiMjUifSwiSXNWaXNpYmxlIjp0cnVlLCJXaWR0aCI6MC4wLCJIZWlnaHQiOjAuMCwiQm9yZGVyU3R5bGUiOnsiJGlkIjoiNDgwIiwiTGluZUNvbG9yIjp7IiRpZCI6IjQ4MSIsIiR0eXBlIjoiTkxSRS5Db21tb24uRG9tLlNvbGlkQ29sb3JCcnVzaCwgTkxSRS5Db21tb24iLCJDb2xvciI6eyIkaWQiOiI0ODIiLCJBIjoyNTUsIlIiOjI1NSwiRyI6MCwiQiI6MH19LCJMaW5lV2VpZ2h0IjowLjAsIkxpbmVUeXBlIjowLCJQYXJlbnRTdHlsZSI6bnVsbH0sIlBhcmVudFN0eWxlIjpudWxsfSwiTWFyZ2luIjp7IiRpZCI6IjQ4MyIsIlRvcCI6MC4wLCJMZWZ0IjowLjAsIlJpZ2h0IjowLjAsIkJvdHRvbSI6MC4wfSwiUGFkZGluZyI6eyIkaWQiOiI0ODQiLCJUb3AiOjAuMCwiTGVmdCI6MC4wLCJSaWdodCI6MC4wLCJCb3R0b20iOjAuMH0sIklzVmlzaWJsZSI6dHJ1ZSwiV2lkdGgiOjAuMCwiSGVpZ2h0IjowLjAsIkJvcmRlclN0eWxlIjpudWxsLCJQYXJlbnRTdHlsZSI6bnVsbH19LHsiJGlkIjoiNDg1IiwiX3Jvd3MiOlt7IiRpZCI6IjQ4NiIsIl90YXNrcyI6W3siJGlkIjoiNDg3IiwiX2F0dGFjaGVkTWlsZXN0b25lcyI6W10sIlRhc2tEZWZpbml0aW9uIjp7IiRpZCI6IjQ4OCIsIkdyb3VwTmFtZSI6bnVsbCwiU3RhcnREYXRlIjoiMjAyMC0xMC0wNFQxNjowNjowMFoiLCJFbmREYXRlIjoiMjAyMC0xMC0wNVQyMDo0MjowMFoiLCJQZXJjZW50YWdlQ29tcGxldGUiOm51bGwsIlN0eWxlIjp7IiRpZCI6IjQ4OSIsIlNoYXBlIjowLCJTaGFwZVRoaWNrbmVzcyI6MCwiRHVyYXRpb25Gb3JtYXQiOjAsIkluY2x1ZGVOb25Xb3JraW5nRGF5c0luRHVyYXRpb24iOmZhbHNlLCJQZXJjZW50YWdlQ29tcGxldGVTdHlsZSI6eyIkaWQiOiI0OTAiLCJGb250U2V0dGluZ3MiOnsiJGlkIjoiNDkxIiwiRm9udFNpemUiOjEwLCJGb250TmFtZSI6IkNhbGlicmkiLCJJc0JvbGQiOmZhbHNlLCJJc0l0YWxpYyI6ZmFsc2UsIklzVW5kZXJsaW5lZCI6ZmFsc2UsIlBhcmVudFN0eWxlIjpudWxsfSwiQXV0b1NpemUiOjAsIkZvcmVncm91bmQiOnsiJGlkIjoiNDkyIiwiQ29sb3IiOnsiJGlkIjoiNDkz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0OTQiLCJUb3AiOjAuMCwiTGVmdCI6MC4wLCJSaWdodCI6MC4wLCJCb3R0b20iOjAuMH0sIlBhZGRpbmciOnsiJGlkIjoiNDk1IiwiVG9wIjowLjAsIkxlZnQiOjAuMCwiUmlnaHQiOjAuMCwiQm90dG9tIjowLjB9LCJCYWNrZ3JvdW5kIjp7IiRpZCI6IjQ5NiIsIkNvbG9yIjp7IiRpZCI6IjQ5NyIsIkEiOjg5LCJSIjowLCJHIjowLCJCIjowfX0sIklzVmlzaWJsZSI6dHJ1ZSwiV2lkdGgiOjAuMCwiSGVpZ2h0IjowLjAsIkJvcmRlclN0eWxlIjp7IiRpZCI6IjQ5OCIsIkxpbmVDb2xvciI6bnVsbCwiTGluZVdlaWdodCI6MC4wLCJMaW5lVHlwZSI6MCwiUGFyZW50U3R5bGUiOm51bGx9LCJQYXJlbnRTdHlsZSI6bnVsbH0sIkR1cmF0aW9uU3R5bGUiOnsiJGlkIjoiNDk5IiwiRm9udFNldHRpbmdzIjp7IiRpZCI6IjUwMCIsIkZvbnRTaXplIjoxMCwiRm9udE5hbWUiOiJDYWxpYnJpIiwiSXNCb2xkIjpmYWxzZSwiSXNJdGFsaWMiOmZhbHNlLCJJc1VuZGVybGluZWQiOmZhbHNlLCJQYXJlbnRTdHlsZSI6bnVsbH0sIkF1dG9TaXplIjowLCJGb3JlZ3JvdW5kIjp7IiRpZCI6IjUwMSIsIkNvbG9yIjp7IiRpZCI6IjUw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wMyIsIlRvcCI6MC4wLCJMZWZ0IjowLjAsIlJpZ2h0IjowLjAsIkJvdHRvbSI6MC4wfSwiUGFkZGluZyI6eyIkaWQiOiI1MDQiLCJUb3AiOjAuMCwiTGVmdCI6MC4wLCJSaWdodCI6MC4wLCJCb3R0b20iOjAuMH0sIkJhY2tncm91bmQiOnsiJGlkIjoiNTA1IiwiQ29sb3IiOnsiJHJlZiI6IjQ5NyJ9fSwiSXNWaXNpYmxlIjp0cnVlLCJXaWR0aCI6MC4wLCJIZWlnaHQiOjAuMCwiQm9yZGVyU3R5bGUiOnsiJGlkIjoiNTA2IiwiTGluZUNvbG9yIjpudWxsLCJMaW5lV2VpZ2h0IjowLjAsIkxpbmVUeXBlIjowLCJQYXJlbnRTdHlsZSI6bnVsbH0sIlBhcmVudFN0eWxlIjpudWxsfSwiSG9yaXpvbnRhbENvbm5lY3RvclN0eWxlIjp7IiRpZCI6IjUwNyIsIkxpbmVDb2xvciI6eyIkaWQiOiI1MDgiLCIkdHlwZSI6Ik5MUkUuQ29tbW9uLkRvbS5Tb2xpZENvbG9yQnJ1c2gsIE5MUkUuQ29tbW9uIiwiQ29sb3IiOnsiJGlkIjoiNTA5IiwiQSI6MjU1LCJSIjoyMDQsIkciOjIwNCwiQiI6MjA0fX0sIkxpbmVXZWlnaHQiOjEuMCwiTGluZVR5cGUiOjAsIlBhcmVudFN0eWxlIjpudWxsfSwiVmVydGljYWxDb25uZWN0b3JTdHlsZSI6eyIkaWQiOiI1MTAiLCJMaW5lQ29sb3IiOnsiJGlkIjoiNTExIiwiJHR5cGUiOiJOTFJFLkNvbW1vbi5Eb20uU29saWRDb2xvckJydXNoLCBOTFJFLkNvbW1vbiIsIkNvbG9yIjp7IiRpZCI6IjUxMiIsIkEiOjI1NSwiUiI6MjA0LCJHIjoyMDQsIkIiOjIwNH19LCJMaW5lV2VpZ2h0IjowLjAsIkxpbmVUeXBlIjowLCJQYXJlbnRTdHlsZSI6bnVsbH0sIk1hcmdpbiI6bnVsbCwiU3RhcnREYXRlUG9zaXRpb24iOjQsIkVuZERhdGVQb3NpdGlvbiI6NCwiRGF0ZUlzVmlzaWJsZSI6dHJ1ZSwiVGl0bGVQb3NpdGlvbiI6MywiRHVyYXRpb25Qb3NpdGlvbiI6NiwiUGVyY2VudGFnZUNvbXBsZXRlZFBvc2l0aW9uIjo2LCJTcGFjaW5nIjo1LCJJc0JlbG93VGltZWJhbmQiOnRydWUsIlBlcmNlbnRhZ2VDb21wbGV0ZVNoYXBlT3BhY2l0eSI6MzUsIlNoYXBlU3R5bGUiOnsiJGlkIjoiNTEzIiwiTWFyZ2luIjp7IiRpZCI6IjUxNCIsIlRvcCI6MC4wLCJMZWZ0Ijo0LjAsIlJpZ2h0Ijo0LjAsIkJvdHRvbSI6MC4wfSwiUGFkZGluZyI6eyIkaWQiOiI1MTUiLCJUb3AiOjAuMCwiTGVmdCI6MC4wLCJSaWdodCI6MC4wLCJCb3R0b20iOjAuMH0sIkJhY2tncm91bmQiOnsiJGlkIjoiNTE2IiwiQ29sb3IiOnsiJGlkIjoiNTE3IiwiQSI6MjU1LCJSIjoxMjAsIkciOjM1LCJCIjoxM319LCJJc1Zpc2libGUiOnRydWUsIldpZHRoIjowLjAsIkhlaWdodCI6MTAuMCwiQm9yZGVyU3R5bGUiOnsiJGlkIjoiNTE4IiwiTGluZUNvbG9yIjp7IiRpZCI6IjUxOSIsIiR0eXBlIjoiTkxSRS5Db21tb24uRG9tLlNvbGlkQ29sb3JCcnVzaCwgTkxSRS5Db21tb24iLCJDb2xvciI6eyIkaWQiOiI1MjAiLCJBIjoyNTUsIlIiOjEyMCwiRyI6MzUsIkIiOjEzfX0sIkxpbmVXZWlnaHQiOjEuMzMzMzMzMzcsIkxpbmVUeXBlIjowLCJQYXJlbnRTdHlsZSI6bnVsbH0sIlBhcmVudFN0eWxlIjpudWxsfSwiVGl0bGVTdHlsZSI6eyIkaWQiOiI1MjEiLCJGb250U2V0dGluZ3MiOnsiJGlkIjoiNTIyIiwiRm9udFNpemUiOjExLCJGb250TmFtZSI6IkNhbGlicmkiLCJJc0JvbGQiOnRydWUsIklzSXRhbGljIjpmYWxzZSwiSXNVbmRlcmxpbmVkIjpmYWxzZSwiUGFyZW50U3R5bGUiOm51bGx9LCJBdXRvU2l6ZSI6MCwiRm9yZWdyb3VuZCI6eyIkaWQiOiI1MjMiLCJDb2xvciI6eyIkaWQiOiI1MjQ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NTI1IiwiVG9wIjowLjAsIkxlZnQiOjAuMCwiUmlnaHQiOjAuMCwiQm90dG9tIjowLjB9LCJQYWRkaW5nIjp7IiRpZCI6IjUyNiIsIlRvcCI6MC4wLCJMZWZ0IjowLjAsIlJpZ2h0IjowLjAsIkJvdHRvbSI6MC4wfSwiQmFja2dyb3VuZCI6eyIkaWQiOiI1MjciLCJDb2xvciI6eyIkaWQiOiI1MjgiLCJBIjowLCJSIjoyNTUsIkciOjI1NSwiQiI6MjU1fX0sIklzVmlzaWJsZSI6dHJ1ZSwiV2lkdGgiOjAuMCwiSGVpZ2h0IjowLjAsIkJvcmRlclN0eWxlIjp7IiRpZCI6IjUyOSIsIkxpbmVDb2xvciI6bnVsbCwiTGluZVdlaWdodCI6MC4wLCJMaW5lVHlwZSI6MCwiUGFyZW50U3R5bGUiOm51bGx9LCJQYXJlbnRTdHlsZSI6bnVsbH0sIkRhdGVTdHlsZSI6eyIkaWQiOiI1MzAiLCJGb250U2V0dGluZ3MiOnsiJGlkIjoiNTMxIiwiRm9udFNpemUiOjEwLCJGb250TmFtZSI6IkNhbGlicmkiLCJJc0JvbGQiOmZhbHN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UzMiIsIlRvcCI6MC4wLCJMZWZ0IjowLjAsIlJpZ2h0IjowLjAsIkJvdHRvbSI6MC4wfSwiUGFkZGluZyI6eyIkaWQiOiI1MzMiLCJUb3AiOjAuMCwiTGVmdCI6MC4wLCJSaWdodCI6MC4wLCJCb3R0b20iOjAuMH0sIkJhY2tncm91bmQiOnsiJGlkIjoiNTM0IiwiQ29sb3IiOnsiJGlkIjoiNTM1IiwiQSI6MCwiUiI6MjU1LCJHIjoyNTUsIkIiOjI1NX19LCJJc1Zpc2libGUiOnRydWUsIldpZHRoIjowLjAsIkhlaWdodCI6MC4wLCJCb3JkZXJTdHlsZSI6eyIkaWQiOiI1MzYiLCJMaW5lQ29sb3IiOm51bGwsIkxpbmVXZWlnaHQiOjAuMCwiTGluZVR5cGUiOjAsIlBhcmVudFN0eWxlIjpudWxsfSwiUGFyZW50U3R5bGUiOm51bGx9LCJEYXRlRm9ybWF0Ijp7IiRpZCI6IjUzNyIsIkZvcm1hdFN0cmluZyI6Ik1NTSBkIiwiU2VwYXJhdG9yIjoiLyIsIlVzZUludGVybmF0aW9uYWxEYXRlRm9ybWF0IjpmYWxzZSwiRGF0ZUlzVmlzaWJsZSI6ZmFsc2UsIlRpbWVJc1Zpc2libGUiOnRydWUsIkhvdXJEaWdpdHMiOjIsIkFtUG1EZXNpZ25hdG9yIjowLCJUcmltMDBNaW51dGVzIjpmYWxzZSwiTGFzdEtub3duVmlzaWJpbGl0eVN0YXRlIjpudWxsfSwiV2Vla051bWJlcmluZyI6eyIkaWQiOiI1MzgiLCJGb3JtYXQiOjAsIklzVmlzaWJsZSI6ZmFsc2UsIkxhc3RLbm93blZpc2liaWxpdHlTdGF0ZSI6ZmFsc2V9LCJJc1Zpc2libGUiOnRydWUsIlBhcmVudFN0eWxlIjpudWxsfSwiSW5kZXgiOjMsIlNtYXJ0RHVyYXRpb25BY3RpdmF0ZWQiOmZhbHNlLCJEYXRlRm9ybWF0Ijp7IiRyZWYiOiI1MzcifSwiV2Vla051bWJlcmluZyI6eyIkaWQiOiI1MzkiLCJGb3JtYXQiOjAsIklzVmlzaWJsZSI6ZmFsc2UsIkxhc3RLbm93blZpc2liaWxpdHlTdGF0ZSI6ZmFsc2V9LCJJZCI6ImVhZGI4YTE4LWVmMzUtNDFhMy1hM2NiLWQ2NzkyNWIwMWFhYyIsIkltcG9ydElkIjpudWxsLCJUaXRsZSI6IklOQyMwMTgiLCJOb3RlIjpudWxsLCJIeXBlcmxpbmsiOnsiJGlkIjoiNTQwIiwiQWRkcmVzcyI6IiIsIlN1YkFkZHJlc3MiOiIifSwiSXNDaGFuZ2VkIjpmYWxzZSwiSXNOZXciOmZhbHNlfX1dLCJfbWlsZXN0b25lcyI6W10sIklkIjoiMDAwMDAwMDAtMDAwMC0wMDAwLTAwMDAtMDAwMDAwMDAwMDAwIiwiSXNTaW5nbGVJdGVtUm93Ijp0cnVlfV0sIkluZGV4IjoxMiwiSWQiOiIyMWEwOWYyNy0wYmI5LTQ1YjYtODlkZi1jMGQ0NjYyZDEzM2UiLCJIZWFkZXJUZXh0IjoiOTg4NiBNYXlmbG93ZXIgQXZlLiIsIklzRGVmYXVsdCI6ZmFsc2UsIlN0eWxlIjp7IiRpZCI6IjU0MSIsIkhlYWRlclN0eWxlIjp7IiRpZCI6IjU0MiIsIlRleHRTdHlsZSI6eyIkaWQiOiI1NDMiLCJGb250U2V0dGluZ3MiOnsiJGlkIjoiNTQ0IiwiRm9udFNpemUiOjExLCJGb250TmFtZSI6IkNhbGlicmkiLCJJc0JvbGQiOmZhbHNlLCJJc0l0YWxpYyI6ZmFsc2UsIklzVW5kZXJsaW5lZCI6ZmFsc2UsIlBhcmVudFN0eWxlIjpudWxsfSwiQXV0b1NpemUiOjIsIkZvcmVncm91bmQiOnsiJGlkIjoiNTQ1IiwiQ29sb3IiOnsiJGlkIjoiNTQ2IiwiQSI6MjU1LCJSIjowLCJHIjowLCJCIjowfX0sIk1heFdpZHRoIjoxMzIuMzM5MDY2MzM5MDY2MzYsIk1heEhlaWdodCI6MC4wLCJTbWFydEZvcmVncm91bmRJc0FjdGl2ZSI6ZmFsc2UsIkhvcml6b250YWxBbGlnbm1lbnQiOjAsIlZlcnRpY2FsQWxpZ25tZW50IjowLCJTbWFydEZvcmVncm91bmQiOm51bGwsIkJhY2tncm91bmRGaWxsVHlwZSI6MCwiTWFyZ2luIjp7IiRpZCI6IjU0NyIsIlRvcCI6MC4wLCJMZWZ0IjowLjAsIlJpZ2h0IjowLjAsIkJvdHRvbSI6MC4wfSwiUGFkZGluZyI6eyIkaWQiOiI1NDgiLCJUb3AiOjAuMCwiTGVmdCI6MC4wLCJSaWdodCI6MC4wLCJCb3R0b20iOjAuMH0sIkJhY2tncm91bmQiOm51bGwsIklzVmlzaWJsZSI6dHJ1ZSwiV2lkdGgiOjAuMCwiSGVpZ2h0IjowLjAsIkJvcmRlclN0eWxlIjpudWxsLCJQYXJlbnRTdHlsZSI6bnVsbH0sIlJlY3RhbmdsZVN0eWxlIjp7IiRpZCI6IjU0OSIsIk1hcmdpbiI6eyIkaWQiOiI1NTAiLCJUb3AiOjAuMCwiTGVmdCI6MC4wLCJSaWdodCI6MC4wLCJCb3R0b20iOjAuMH0sIlBhZGRpbmciOnsiJGlkIjoiNTUxIiwiVG9wIjowLjAsIkxlZnQiOjAuMCwiUmlnaHQiOjAuMCwiQm90dG9tIjowLjB9LCJCYWNrZ3JvdW5kIjp7IiRyZWYiOiIxNSJ9LCJJc1Zpc2libGUiOnRydWUsIldpZHRoIjowLjAsIkhlaWdodCI6MC4wLCJCb3JkZXJTdHlsZSI6eyIkaWQiOiI1NTIiLCJMaW5lQ29sb3IiOnsiJGlkIjoiNTUzIiwiJHR5cGUiOiJOTFJFLkNvbW1vbi5Eb20uU29saWRDb2xvckJydXNoLCBOTFJFLkNvbW1vbiIsIkNvbG9yIjp7IiRpZCI6IjU1NCIsIkEiOjI1NSwiUiI6MjU1LCJHIjowLCJCIjowfX0sIkxpbmVXZWlnaHQiOjAuMCwiTGluZVR5cGUiOjAsIlBhcmVudFN0eWxlIjpudWxsfSwiUGFyZW50U3R5bGUiOm51bGx9LCJNYXJnaW4iOnsiJGlkIjoiNTU1IiwiVG9wIjowLjAsIkxlZnQiOjAuMCwiUmlnaHQiOjAuMCwiQm90dG9tIjowLjB9LCJQYWRkaW5nIjp7IiRpZCI6IjU1NiIsIlRvcCI6MC4wLCJMZWZ0IjowLjAsIlJpZ2h0IjowLjAsIkJvdHRvbSI6MC4wfSwiQmFja2dyb3VuZCI6bnVsbCwiSXNWaXNpYmxlIjp0cnVlLCJXaWR0aCI6MC4wLCJIZWlnaHQiOjAuMCwiQm9yZGVyU3R5bGUiOm51bGwsIlBhcmVudFN0eWxlIjpudWxsfSwiQmFja2dyb3VuZFN0eWxlIjp7IiRpZCI6IjU1NyIsIk1hcmdpbiI6eyIkaWQiOiI1NTgiLCJUb3AiOjAuMCwiTGVmdCI6MC4wLCJSaWdodCI6MC4wLCJCb3R0b20iOjAuMH0sIlBhZGRpbmciOnsiJGlkIjoiNTU5IiwiVG9wIjowLjAsIkxlZnQiOjAuMCwiUmlnaHQiOjAuMCwiQm90dG9tIjowLjB9LCJCYWNrZ3JvdW5kIjp7IiRyZWYiOiIyNSJ9LCJJc1Zpc2libGUiOnRydWUsIldpZHRoIjowLjAsIkhlaWdodCI6MC4wLCJCb3JkZXJTdHlsZSI6eyIkaWQiOiI1NjAiLCJMaW5lQ29sb3IiOnsiJGlkIjoiNTYxIiwiJHR5cGUiOiJOTFJFLkNvbW1vbi5Eb20uU29saWRDb2xvckJydXNoLCBOTFJFLkNvbW1vbiIsIkNvbG9yIjp7IiRpZCI6IjU2MiIsIkEiOjI1NSwiUiI6MjU1LCJHIjowLCJCIjowfX0sIkxpbmVXZWlnaHQiOjAuMCwiTGluZVR5cGUiOjAsIlBhcmVudFN0eWxlIjpudWxsfSwiUGFyZW50U3R5bGUiOm51bGx9LCJNYXJnaW4iOnsiJGlkIjoiNTYzIiwiVG9wIjowLjAsIkxlZnQiOjAuMCwiUmlnaHQiOjAuMCwiQm90dG9tIjowLjB9LCJQYWRkaW5nIjp7IiRpZCI6IjU2NCIsIlRvcCI6MC4wLCJMZWZ0IjowLjAsIlJpZ2h0IjowLjAsIkJvdHRvbSI6MC4wfSwiSXNWaXNpYmxlIjp0cnVlLCJXaWR0aCI6MC4wLCJIZWlnaHQiOjAuMCwiQm9yZGVyU3R5bGUiOm51bGwsIlBhcmVudFN0eWxlIjpudWxsfX0seyIkaWQiOiI1NjUiLCJfcm93cyI6W3siJGlkIjoiNTY2IiwiX3Rhc2tzIjpbeyIkaWQiOiI1NjciLCJfYXR0YWNoZWRNaWxlc3RvbmVzIjpbXSwiVGFza0RlZmluaXRpb24iOnsiJGlkIjoiNTY4IiwiR3JvdXBOYW1lIjpudWxsLCJTdGFydERhdGUiOiIyMDIwLTEwLTA2VDE0OjUzOjAwWiIsIkVuZERhdGUiOiIyMDIwLTEwLTA4VDAwOjI0OjAwWiIsIlBlcmNlbnRhZ2VDb21wbGV0ZSI6bnVsbCwiU3R5bGUiOnsiJGlkIjoiNTY5IiwiU2hhcGUiOjAsIlNoYXBlVGhpY2tuZXNzIjowLCJEdXJhdGlvbkZvcm1hdCI6MCwiSW5jbHVkZU5vbldvcmtpbmdEYXlzSW5EdXJhdGlvbiI6ZmFsc2UsIlBlcmNlbnRhZ2VDb21wbGV0ZVN0eWxlIjp7IiRpZCI6IjU3MCIsIkZvbnRTZXR0aW5ncyI6eyIkaWQiOiI1NzEiLCJGb250U2l6ZSI6MTAsIkZvbnROYW1lIjoiQ2FsaWJyaSIsIklzQm9sZCI6ZmFsc2UsIklzSXRhbGljIjpmYWxzZSwiSXNVbmRlcmxpbmVkIjpmYWxzZSwiUGFyZW50U3R5bGUiOm51bGx9LCJBdXRvU2l6ZSI6MCwiRm9yZWdyb3VuZCI6eyIkaWQiOiI1NzIiLCJDb2xvciI6eyIkaWQiOiI1NzM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U3NCIsIlRvcCI6MC4wLCJMZWZ0IjowLjAsIlJpZ2h0IjowLjAsIkJvdHRvbSI6MC4wfSwiUGFkZGluZyI6eyIkaWQiOiI1NzUiLCJUb3AiOjAuMCwiTGVmdCI6MC4wLCJSaWdodCI6MC4wLCJCb3R0b20iOjAuMH0sIkJhY2tncm91bmQiOnsiJGlkIjoiNTc2IiwiQ29sb3IiOnsiJGlkIjoiNTc3IiwiQSI6ODksIlIiOjAsIkciOjAsIkIiOjB9fSwiSXNWaXNpYmxlIjp0cnVlLCJXaWR0aCI6MC4wLCJIZWlnaHQiOjAuMCwiQm9yZGVyU3R5bGUiOnsiJGlkIjoiNTc4IiwiTGluZUNvbG9yIjpudWxsLCJMaW5lV2VpZ2h0IjowLjAsIkxpbmVUeXBlIjowLCJQYXJlbnRTdHlsZSI6bnVsbH0sIlBhcmVudFN0eWxlIjpudWxsfSwiRHVyYXRpb25TdHlsZSI6eyIkaWQiOiI1NzkiLCJGb250U2V0dGluZ3MiOnsiJGlkIjoiNTgwIiwiRm9udFNpemUiOjEwLCJGb250TmFtZSI6IkNhbGlicmkiLCJJc0JvbGQiOmZhbHNlLCJJc0l0YWxpYyI6ZmFsc2UsIklzVW5kZXJsaW5lZCI6ZmFsc2UsIlBhcmVudFN0eWxlIjpudWxsfSwiQXV0b1NpemUiOjAsIkZvcmVncm91bmQiOnsiJGlkIjoiNTgxIiwiQ29sb3IiOnsiJGlkIjoiNTg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TgzIiwiVG9wIjowLjAsIkxlZnQiOjAuMCwiUmlnaHQiOjAuMCwiQm90dG9tIjowLjB9LCJQYWRkaW5nIjp7IiRpZCI6IjU4NCIsIlRvcCI6MC4wLCJMZWZ0IjowLjAsIlJpZ2h0IjowLjAsIkJvdHRvbSI6MC4wfSwiQmFja2dyb3VuZCI6eyIkaWQiOiI1ODUiLCJDb2xvciI6eyIkcmVmIjoiNTc3In19LCJJc1Zpc2libGUiOnRydWUsIldpZHRoIjowLjAsIkhlaWdodCI6MC4wLCJCb3JkZXJTdHlsZSI6eyIkaWQiOiI1ODYiLCJMaW5lQ29sb3IiOm51bGwsIkxpbmVXZWlnaHQiOjAuMCwiTGluZVR5cGUiOjAsIlBhcmVudFN0eWxlIjpudWxsfSwiUGFyZW50U3R5bGUiOm51bGx9LCJIb3Jpem9udGFsQ29ubmVjdG9yU3R5bGUiOnsiJGlkIjoiNTg3IiwiTGluZUNvbG9yIjp7IiRpZCI6IjU4OCIsIiR0eXBlIjoiTkxSRS5Db21tb24uRG9tLlNvbGlkQ29sb3JCcnVzaCwgTkxSRS5Db21tb24iLCJDb2xvciI6eyIkaWQiOiI1ODkiLCJBIjoyNTUsIlIiOjIwNCwiRyI6MjA0LCJCIjoyMDR9fSwiTGluZVdlaWdodCI6MS4wLCJMaW5lVHlwZSI6MCwiUGFyZW50U3R5bGUiOm51bGx9LCJWZXJ0aWNhbENvbm5lY3RvclN0eWxlIjp7IiRpZCI6IjU5MCIsIkxpbmVDb2xvciI6eyIkaWQiOiI1OTEiLCIkdHlwZSI6Ik5MUkUuQ29tbW9uLkRvbS5Tb2xpZENvbG9yQnJ1c2gsIE5MUkUuQ29tbW9uIiwiQ29sb3IiOnsiJGlkIjoiNTkyIiwiQSI6MjU1LCJSIjoyMDQsIkciOjIwNCwiQiI6MjA0fX0sIkxpbmVXZWlnaHQiOjAuMCwiTGluZVR5cGUiOjAsIlBhcmVudFN0eWxlIjpudWxsfSwiTWFyZ2luIjpudWxsLCJTdGFydERhdGVQb3NpdGlvbiI6NCwiRW5kRGF0ZVBvc2l0aW9uIjo0LCJEYXRlSXNWaXNpYmxlIjp0cnVlLCJUaXRsZVBvc2l0aW9uIjozLCJEdXJhdGlvblBvc2l0aW9uIjo2LCJQZXJjZW50YWdlQ29tcGxldGVkUG9zaXRpb24iOjYsIlNwYWNpbmciOjUsIklzQmVsb3dUaW1lYmFuZCI6dHJ1ZSwiUGVyY2VudGFnZUNvbXBsZXRlU2hhcGVPcGFjaXR5IjozNSwiU2hhcGVTdHlsZSI6eyIkaWQiOiI1OTMiLCJNYXJnaW4iOnsiJGlkIjoiNTk0IiwiVG9wIjowLjAsIkxlZnQiOjQuMCwiUmlnaHQiOjQuMCwiQm90dG9tIjowLjB9LCJQYWRkaW5nIjp7IiRpZCI6IjU5NSIsIlRvcCI6MC4wLCJMZWZ0IjowLjAsIlJpZ2h0IjowLjAsIkJvdHRvbSI6MC4wfSwiQmFja2dyb3VuZCI6eyIkaWQiOiI1OTYiLCJDb2xvciI6eyIkaWQiOiI1OTciLCJBIjoyNTUsIlIiOjEyMCwiRyI6MzUsIkIiOjEzfX0sIklzVmlzaWJsZSI6dHJ1ZSwiV2lkdGgiOjAuMCwiSGVpZ2h0IjoxMC4wLCJCb3JkZXJTdHlsZSI6eyIkaWQiOiI1OTgiLCJMaW5lQ29sb3IiOnsiJGlkIjoiNTk5IiwiJHR5cGUiOiJOTFJFLkNvbW1vbi5Eb20uU29saWRDb2xvckJydXNoLCBOTFJFLkNvbW1vbiIsIkNvbG9yIjp7IiRpZCI6IjYwMCIsIkEiOjI1NSwiUiI6MTIwLCJHIjozNSwiQiI6MTN9fSwiTGluZVdlaWdodCI6MS4zMzMzMzMzNywiTGluZVR5cGUiOjAsIlBhcmVudFN0eWxlIjpudWxsfSwiUGFyZW50U3R5bGUiOm51bGx9LCJUaXRsZVN0eWxlIjp7IiRpZCI6IjYwMSIsIkZvbnRTZXR0aW5ncyI6eyIkaWQiOiI2MDIiLCJGb250U2l6ZSI6MTEsIkZvbnROYW1lIjoiQ2FsaWJyaSIsIklzQm9sZCI6dHJ1ZSwiSXNJdGFsaWMiOmZhbHNlLCJJc1VuZGVybGluZWQiOmZhbHNlLCJQYXJlbnRTdHlsZSI6bnVsbH0sIkF1dG9TaXplIjowLCJGb3JlZ3JvdW5kIjp7IiRpZCI6IjYwMyIsIkNvbG9yIjp7IiRpZCI6IjYwNCIsIkEiOjI1NSwiUiI6MCwiRyI6MCwiQiI6MH19LCJNYXhXaWR0aCI6OTYwLjAsIk1heEhlaWdodCI6IkluZmluaXR5IiwiU21hcnRGb3JlZ3JvdW5kSXNBY3RpdmUiOmZhbHNlLCJIb3Jpem9udGFsQWxpZ25tZW50IjoyLCJWZXJ0aWNhbEFsaWdubWVudCI6MCwiU21hcnRGb3JlZ3JvdW5kIjpudWxsLCJCYWNrZ3JvdW5kRmlsbFR5cGUiOjAsIk1hcmdpbiI6eyIkaWQiOiI2MDUiLCJUb3AiOjAuMCwiTGVmdCI6MC4wLCJSaWdodCI6MC4wLCJCb3R0b20iOjAuMH0sIlBhZGRpbmciOnsiJGlkIjoiNjA2IiwiVG9wIjowLjAsIkxlZnQiOjAuMCwiUmlnaHQiOjAuMCwiQm90dG9tIjowLjB9LCJCYWNrZ3JvdW5kIjp7IiRpZCI6IjYwNyIsIkNvbG9yIjp7IiRpZCI6IjYwOCIsIkEiOjAsIlIiOjI1NSwiRyI6MjU1LCJCIjoyNTV9fSwiSXNWaXNpYmxlIjp0cnVlLCJXaWR0aCI6MC4wLCJIZWlnaHQiOjAuMCwiQm9yZGVyU3R5bGUiOnsiJGlkIjoiNjA5IiwiTGluZUNvbG9yIjpudWxsLCJMaW5lV2VpZ2h0IjowLjAsIkxpbmVUeXBlIjowLCJQYXJlbnRTdHlsZSI6bnVsbH0sIlBhcmVudFN0eWxlIjpudWxsfSwiRGF0ZVN0eWxlIjp7IiRpZCI6IjYxMCIsIkZvbnRTZXR0aW5ncyI6eyIkaWQiOiI2MTEiLCJGb250U2l6ZSI6MTAsIkZvbnROYW1lIjoiQ2FsaWJyaSIsIklzQm9sZCI6ZmFsc2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jEyIiwiVG9wIjowLjAsIkxlZnQiOjAuMCwiUmlnaHQiOjAuMCwiQm90dG9tIjowLjB9LCJQYWRkaW5nIjp7IiRpZCI6IjYxMyIsIlRvcCI6MC4wLCJMZWZ0IjowLjAsIlJpZ2h0IjowLjAsIkJvdHRvbSI6MC4wfSwiQmFja2dyb3VuZCI6eyIkaWQiOiI2MTQiLCJDb2xvciI6eyIkaWQiOiI2MTUiLCJBIjowLCJSIjoyNTUsIkciOjI1NSwiQiI6MjU1fX0sIklzVmlzaWJsZSI6dHJ1ZSwiV2lkdGgiOjAuMCwiSGVpZ2h0IjowLjAsIkJvcmRlclN0eWxlIjp7IiRpZCI6IjYxNiIsIkxpbmVDb2xvciI6bnVsbCwiTGluZVdlaWdodCI6MC4wLCJMaW5lVHlwZSI6MCwiUGFyZW50U3R5bGUiOm51bGx9LCJQYXJlbnRTdHlsZSI6bnVsbH0sIkRhdGVGb3JtYXQiOnsiJGlkIjoiNjE3IiwiRm9ybWF0U3RyaW5nIjoiTU1NIGQiLCJTZXBhcmF0b3IiOiIvIiwiVXNlSW50ZXJuYXRpb25hbERhdGVGb3JtYXQiOmZhbHNlLCJEYXRlSXNWaXNpYmxlIjpmYWxzZSwiVGltZUlzVmlzaWJsZSI6dHJ1ZSwiSG91ckRpZ2l0cyI6MiwiQW1QbURlc2lnbmF0b3IiOjAsIlRyaW0wME1pbnV0ZXMiOmZhbHNlLCJMYXN0S25vd25WaXNpYmlsaXR5U3RhdGUiOm51bGx9LCJXZWVrTnVtYmVyaW5nIjp7IiRpZCI6IjYxOCIsIkZvcm1hdCI6MCwiSXNWaXNpYmxlIjpmYWxzZSwiTGFzdEtub3duVmlzaWJpbGl0eVN0YXRlIjpmYWxzZX0sIklzVmlzaWJsZSI6dHJ1ZSwiUGFyZW50U3R5bGUiOm51bGx9LCJJbmRleCI6NCwiU21hcnREdXJhdGlvbkFjdGl2YXRlZCI6ZmFsc2UsIkRhdGVGb3JtYXQiOnsiJHJlZiI6IjYxNyJ9LCJXZWVrTnVtYmVyaW5nIjp7IiRpZCI6IjYxOSIsIkZvcm1hdCI6MCwiSXNWaXNpYmxlIjpmYWxzZSwiTGFzdEtub3duVmlzaWJpbGl0eVN0YXRlIjpmYWxzZX0sIklkIjoiMzVlNWU3MGYtZjQyNy00NjYyLTliZTctMzYxZGQxNWFmMWY0IiwiSW1wb3J0SWQiOm51bGwsIlRpdGxlIjoiSU5DIzAyOSIsIk5vdGUiOm51bGwsIkh5cGVybGluayI6eyIkaWQiOiI2MjAiLCJBZGRyZXNzIjoiIiwiU3ViQWRkcmVzcyI6IiJ9LCJJc0NoYW5nZWQiOmZhbHNlLCJJc05ldyI6ZmFsc2V9fV0sIl9taWxlc3RvbmVzIjpbXSwiSWQiOiIwMDAwMDAwMC0wMDAwLTAwMDAtMDAwMC0wMDAwMDAwMDAwMDAiLCJJc1NpbmdsZUl0ZW1Sb3ciOnRydWV9XSwiSW5kZXgiOjE0LCJJZCI6IjQxYjRhNWIwLWIwMjUtNDIxNy04MDhjLTMyMjVlM2E1M2EwMSIsIkhlYWRlclRleHQiOiI3OTM5IFdpbGQgSG9yc2UgUmQuIiwiSXNEZWZhdWx0IjpmYWxzZSwiU3R5bGUiOnsiJGlkIjoiNjIxIiwiSGVhZGVyU3R5bGUiOnsiJGlkIjoiNjIyIiwiVGV4dFN0eWxlIjp7IiRpZCI6IjYyMyIsIkZvbnRTZXR0aW5ncyI6eyIkaWQiOiI2MjQiLCJGb250U2l6ZSI6MTEsIkZvbnROYW1lIjoiQ2FsaWJyaSIsIklzQm9sZCI6ZmFsc2UsIklzSXRhbGljIjpmYWxzZSwiSXNVbmRlcmxpbmVkIjpmYWxzZSwiUGFyZW50U3R5bGUiOm51bGx9LCJBdXRvU2l6ZSI6MiwiRm9yZWdyb3VuZCI6eyIkaWQiOiI2MjUiLCJDb2xvciI6eyIkaWQiOiI2MjYiLCJBIjoyNTUsIlIiOjAsIkciOjAsIkIiOjB9fSwiTWF4V2lkdGgiOjEzMi4zMzkwNjYzMzkwNjYzNiwiTWF4SGVpZ2h0IjowLjAsIlNtYXJ0Rm9yZWdyb3VuZElzQWN0aXZlIjpmYWxzZSwiSG9yaXpvbnRhbEFsaWdubWVudCI6MCwiVmVydGljYWxBbGlnbm1lbnQiOjAsIlNtYXJ0Rm9yZWdyb3VuZCI6bnVsbCwiQmFja2dyb3VuZEZpbGxUeXBlIjowLCJNYXJnaW4iOnsiJGlkIjoiNjI3IiwiVG9wIjowLjAsIkxlZnQiOjAuMCwiUmlnaHQiOjAuMCwiQm90dG9tIjowLjB9LCJQYWRkaW5nIjp7IiRpZCI6IjYyOCIsIlRvcCI6MC4wLCJMZWZ0IjowLjAsIlJpZ2h0IjowLjAsIkJvdHRvbSI6MC4wfSwiQmFja2dyb3VuZCI6bnVsbCwiSXNWaXNpYmxlIjp0cnVlLCJXaWR0aCI6MC4wLCJIZWlnaHQiOjAuMCwiQm9yZGVyU3R5bGUiOm51bGwsIlBhcmVudFN0eWxlIjpudWxsfSwiUmVjdGFuZ2xlU3R5bGUiOnsiJGlkIjoiNjI5IiwiTWFyZ2luIjp7IiRpZCI6IjYzMCIsIlRvcCI6MC4wLCJMZWZ0IjowLjAsIlJpZ2h0IjowLjAsIkJvdHRvbSI6MC4wfSwiUGFkZGluZyI6eyIkaWQiOiI2MzEiLCJUb3AiOjAuMCwiTGVmdCI6MC4wLCJSaWdodCI6MC4wLCJCb3R0b20iOjAuMH0sIkJhY2tncm91bmQiOnsiJHJlZiI6IjE1In0sIklzVmlzaWJsZSI6dHJ1ZSwiV2lkdGgiOjAuMCwiSGVpZ2h0IjowLjAsIkJvcmRlclN0eWxlIjp7IiRpZCI6IjYzMiIsIkxpbmVDb2xvciI6eyIkaWQiOiI2MzMiLCIkdHlwZSI6Ik5MUkUuQ29tbW9uLkRvbS5Tb2xpZENvbG9yQnJ1c2gsIE5MUkUuQ29tbW9uIiwiQ29sb3IiOnsiJGlkIjoiNjM0IiwiQSI6MjU1LCJSIjoyNTUsIkciOjAsIkIiOjB9fSwiTGluZVdlaWdodCI6MC4wLCJMaW5lVHlwZSI6MCwiUGFyZW50U3R5bGUiOm51bGx9LCJQYXJlbnRTdHlsZSI6bnVsbH0sIk1hcmdpbiI6eyIkaWQiOiI2MzUiLCJUb3AiOjAuMCwiTGVmdCI6MC4wLCJSaWdodCI6MC4wLCJCb3R0b20iOjAuMH0sIlBhZGRpbmciOnsiJGlkIjoiNjM2IiwiVG9wIjowLjAsIkxlZnQiOjAuMCwiUmlnaHQiOjAuMCwiQm90dG9tIjowLjB9LCJCYWNrZ3JvdW5kIjpudWxsLCJJc1Zpc2libGUiOnRydWUsIldpZHRoIjowLjAsIkhlaWdodCI6MC4wLCJCb3JkZXJTdHlsZSI6bnVsbCwiUGFyZW50U3R5bGUiOm51bGx9LCJCYWNrZ3JvdW5kU3R5bGUiOnsiJGlkIjoiNjM3IiwiTWFyZ2luIjp7IiRpZCI6IjYzOCIsIlRvcCI6MC4wLCJMZWZ0IjowLjAsIlJpZ2h0IjowLjAsIkJvdHRvbSI6MC4wfSwiUGFkZGluZyI6eyIkaWQiOiI2MzkiLCJUb3AiOjAuMCwiTGVmdCI6MC4wLCJSaWdodCI6MC4wLCJCb3R0b20iOjAuMH0sIkJhY2tncm91bmQiOnsiJHJlZiI6IjI1In0sIklzVmlzaWJsZSI6dHJ1ZSwiV2lkdGgiOjAuMCwiSGVpZ2h0IjowLjAsIkJvcmRlclN0eWxlIjp7IiRpZCI6IjY0MCIsIkxpbmVDb2xvciI6eyIkaWQiOiI2NDEiLCIkdHlwZSI6Ik5MUkUuQ29tbW9uLkRvbS5Tb2xpZENvbG9yQnJ1c2gsIE5MUkUuQ29tbW9uIiwiQ29sb3IiOnsiJGlkIjoiNjQyIiwiQSI6MjU1LCJSIjoyNTUsIkciOjAsIkIiOjB9fSwiTGluZVdlaWdodCI6MC4wLCJMaW5lVHlwZSI6MCwiUGFyZW50U3R5bGUiOm51bGx9LCJQYXJlbnRTdHlsZSI6bnVsbH0sIk1hcmdpbiI6eyIkaWQiOiI2NDMiLCJUb3AiOjAuMCwiTGVmdCI6MC4wLCJSaWdodCI6MC4wLCJCb3R0b20iOjAuMH0sIlBhZGRpbmciOnsiJGlkIjoiNjQ0IiwiVG9wIjowLjAsIkxlZnQiOjAuMCwiUmlnaHQiOjAuMCwiQm90dG9tIjowLjB9LCJJc1Zpc2libGUiOnRydWUsIldpZHRoIjowLjAsIkhlaWdodCI6MC4wLCJCb3JkZXJTdHlsZSI6bnVsbCwiUGFyZW50U3R5bGUiOm51bGx9fV0sIklkIjoiZTllNjExZjUtMDc3Zi00YWIwLWJkM2QtNGNkYzg3NjhlNWM4IiwiSW5kZXgiOjUsIkhlYWRlclRleHQiOiJTdHJ1Y3R1cmUgRmlyZSIsIlN0eWxlIjp7IiRpZCI6IjY0NSIsIkhlYWRlclN0eWxlIjp7IiRpZCI6IjY0NiIsIlRleHRJc1ZlcnRpY2FsIjpmYWxzZSwiVGV4dFN0eWxlIjp7IiRpZCI6IjY0NyIsIkZvbnRTZXR0aW5ncyI6eyIkaWQiOiI2NDgiLCJGb250U2l6ZSI6MTIsIkZvbnROYW1lIjoiQ2FsaWJyaSIsIklzQm9sZCI6ZmFsc2UsIklzSXRhbGljIjpmYWxzZSwiSXNVbmRlcmxpbmVkIjpmYWxzZSwiUGFyZW50U3R5bGUiOm51bGx9LCJBdXRvU2l6ZSI6MiwiRm9yZWdyb3VuZCI6eyIkaWQiOiI2NDkiLCJDb2xvciI6eyIkaWQiOiI2NTAiLCJBIjoyNTUsIlIiOjI1NSwiRyI6MjU1LCJCIjoyNTV9fSwiTWF4V2lkdGgiOjgyLjkzNDEzNTk1NDEzNTk0LCJNYXhIZWlnaHQiOjAuMCwiU21hcnRGb3JlZ3JvdW5kSXNBY3RpdmUiOmZhbHNlLCJIb3Jpem9udGFsQWxpZ25tZW50IjowLCJWZXJ0aWNhbEFsaWdubWVudCI6MCwiU21hcnRGb3JlZ3JvdW5kIjpudWxsLCJCYWNrZ3JvdW5kRmlsbFR5cGUiOjAsIk1hcmdpbiI6eyIkaWQiOiI2NTEiLCJUb3AiOjAuMCwiTGVmdCI6MC4wLCJSaWdodCI6MC4wLCJCb3R0b20iOjAuMH0sIlBhZGRpbmciOnsiJGlkIjoiNjUyIiwiVG9wIjowLjAsIkxlZnQiOjAuMCwiUmlnaHQiOjAuMCwiQm90dG9tIjowLjB9LCJCYWNrZ3JvdW5kIjpudWxsLCJJc1Zpc2libGUiOnRydWUsIldpZHRoIjowLjAsIkhlaWdodCI6MC4wLCJCb3JkZXJTdHlsZSI6bnVsbCwiUGFyZW50U3R5bGUiOm51bGx9LCJSZWN0YW5nbGVTdHlsZSI6eyIkaWQiOiI2NTMiLCJNYXJnaW4iOnsiJGlkIjoiNjU0IiwiVG9wIjowLjAsIkxlZnQiOjAuMCwiUmlnaHQiOjAuMCwiQm90dG9tIjowLjB9LCJQYWRkaW5nIjp7IiRpZCI6IjY1NSIsIlRvcCI6MC4wLCJMZWZ0IjowLjAsIlJpZ2h0IjowLjAsIkJvdHRvbSI6MC4wfSwiQmFja2dyb3VuZCI6eyIkcmVmIjoiMjAzIn0sIklzVmlzaWJsZSI6dHJ1ZSwiV2lkdGgiOjAuMCwiSGVpZ2h0IjowLjAsIkJvcmRlclN0eWxlIjp7IiRpZCI6IjY1NiIsIkxpbmVDb2xvciI6eyIkaWQiOiI2NTciLCIkdHlwZSI6Ik5MUkUuQ29tbW9uLkRvbS5Tb2xpZENvbG9yQnJ1c2gsIE5MUkUuQ29tbW9uIiwiQ29sb3IiOnsiJGlkIjoiNjU4IiwiQSI6MjU1LCJSIjoyNTUsIkciOjAsIkIiOjB9fSwiTGluZVdlaWdodCI6MC4wLCJMaW5lVHlwZSI6MCwiUGFyZW50U3R5bGUiOm51bGx9LCJQYXJlbnRTdHlsZSI6bnVsbH0sIk1hcmdpbiI6eyIkaWQiOiI2NTkiLCJUb3AiOjAuMCwiTGVmdCI6MC4wLCJSaWdodCI6MC4wLCJCb3R0b20iOjAuMH0sIlBhZGRpbmciOnsiJGlkIjoiNjYwIiwiVG9wIjowLjAsIkxlZnQiOjAuMCwiUmlnaHQiOjAuMCwiQm90dG9tIjowLjB9LCJCYWNrZ3JvdW5kIjpudWxsLCJJc1Zpc2libGUiOnRydWUsIldpZHRoIjowLjAsIkhlaWdodCI6MC4wLCJCb3JkZXJTdHlsZSI6bnVsbCwiUGFyZW50U3R5bGUiOm51bGx9LCJCYWNrZ3JvdW5kU3R5bGUiOnsiJGlkIjoiNjYxIiwiTWFyZ2luIjp7IiRpZCI6IjY2MiIsIlRvcCI6MC4wLCJMZWZ0IjowLjAsIlJpZ2h0IjowLjAsIkJvdHRvbSI6MC4wfSwiUGFkZGluZyI6eyIkaWQiOiI2NjMiLCJUb3AiOjAuMCwiTGVmdCI6MC4wLCJSaWdodCI6MC4wLCJCb3R0b20iOjAuMH0sIkJhY2tncm91bmQiOnsiJGlkIjoiNjY0IiwiQ29sb3IiOnsiJGlkIjoiNjY1IiwiQSI6NTEsIlIiOjE4MiwiRyI6NzMsIkIiOjM4fX0sIklzVmlzaWJsZSI6dHJ1ZSwiV2lkdGgiOjAuMCwiSGVpZ2h0IjowLjAsIkJvcmRlclN0eWxlIjp7IiRpZCI6IjY2NiIsIkxpbmVDb2xvciI6eyIkaWQiOiI2NjciLCIkdHlwZSI6Ik5MUkUuQ29tbW9uLkRvbS5Tb2xpZENvbG9yQnJ1c2gsIE5MUkUuQ29tbW9uIiwiQ29sb3IiOnsiJGlkIjoiNjY4IiwiQSI6MjU1LCJSIjoxNzAsIkciOjUzLCJCIjoyMn19LCJMaW5lV2VpZ2h0IjowLjAsIkxpbmVUeXBlIjowLCJQYXJlbnRTdHlsZSI6bnVsbH0sIlBhcmVudFN0eWxlIjpudWxsfSwiSXNBYm92ZVRpbWViYW5kIjpmYWxzZSwiTWFyZ2luIjp7IiRpZCI6IjY2OSIsIlRvcCI6MC4wLCJMZWZ0IjowLjAsIlJpZ2h0IjowLjAsIkJvdHRvbSI6MC4wfSwiUGFkZGluZyI6eyIkaWQiOiI2NzAiLCJUb3AiOjAuMCwiTGVmdCI6MC4wLCJSaWdodCI6MC4wLCJCb3R0b20iOjAuMH0sIklzVmlzaWJsZSI6dHJ1ZSwiV2lkdGgiOjAuMCwiSGVpZ2h0IjowLjAsIkJvcmRlclN0eWxlIjp7IiRpZCI6IjY3MSIsIkxpbmVDb2xvciI6bnVsbCwiTGluZVdlaWdodCI6MC4wLCJMaW5lVHlwZSI6MCwiUGFyZW50U3R5bGUiOm51bGx9LCJQYXJlbnRTdHlsZSI6bnVsbH19LHsiJGlkIjoiNjcyIiwiX2FjdGl2aXRpZXMiOlt7IiRpZCI6IjY3MyIsIl9yb3dzIjpbXSwiSW5kZXgiOjE2LCJJZCI6ImE4YmExZjY1LTIzZWYtNGFkNC1hZDk3LTBjYWZlNDJjYTE1OCIsIkhlYWRlclRleHQiOm51bGwsIklzRGVmYXVsdCI6dHJ1ZSwiU3R5bGUiOnsiJGlkIjoiNjc0IiwiSGVhZGVyU3R5bGUiOnsiJGlkIjoiNjc1IiwiVGV4dFN0eWxlIjp7IiRpZCI6IjY3NiIsIkZvbnRTZXR0aW5ncyI6eyIkaWQiOiI2NzciLCJGb250U2l6ZSI6MTEsIkZvbnROYW1lIjoiQ2FsaWJyaSIsIklzQm9sZCI6ZmFsc2UsIklzSXRhbGljIjpmYWxzZSwiSXNVbmRlcmxpbmVkIjpmYWxzZSwiUGFyZW50U3R5bGUiOm51bGx9LCJBdXRvU2l6ZSI6MiwiRm9yZWdyb3VuZCI6eyIkaWQiOiI2NzgiLCJDb2xvciI6eyIkaWQiOiI2NzkiLCJBIjoyNTUsIlIiOjAsIkciOjAsIkIiOjB9fSwiTWF4V2lkdGgiOiJJbmZpbml0eSIsIk1heEhlaWdodCI6MC4wLCJTbWFydEZvcmVncm91bmRJc0FjdGl2ZSI6ZmFsc2UsIkhvcml6b250YWxBbGlnbm1lbnQiOjAsIlZlcnRpY2FsQWxpZ25tZW50IjowLCJTbWFydEZvcmVncm91bmQiOm51bGwsIkJhY2tncm91bmRGaWxsVHlwZSI6MCwiTWFyZ2luIjp7IiRpZCI6IjY4MCIsIlRvcCI6MC4wLCJMZWZ0IjowLjAsIlJpZ2h0IjowLjAsIkJvdHRvbSI6MC4wfSwiUGFkZGluZyI6eyIkaWQiOiI2ODEiLCJUb3AiOjAuMCwiTGVmdCI6MC4wLCJSaWdodCI6MC4wLCJCb3R0b20iOjAuMH0sIkJhY2tncm91bmQiOm51bGwsIklzVmlzaWJsZSI6dHJ1ZSwiV2lkdGgiOjAuMCwiSGVpZ2h0IjowLjAsIkJvcmRlclN0eWxlIjpudWxsLCJQYXJlbnRTdHlsZSI6bnVsbH0sIlJlY3RhbmdsZVN0eWxlIjp7IiRpZCI6IjY4MiIsIk1hcmdpbiI6eyIkaWQiOiI2ODMiLCJUb3AiOjAuMCwiTGVmdCI6MC4wLCJSaWdodCI6MC4wLCJCb3R0b20iOjAuMH0sIlBhZGRpbmciOnsiJGlkIjoiNjg0IiwiVG9wIjowLjAsIkxlZnQiOjAuMCwiUmlnaHQiOjAuMCwiQm90dG9tIjowLjB9LCJCYWNrZ3JvdW5kIjp7IiRyZWYiOiIxNSJ9LCJJc1Zpc2libGUiOnRydWUsIldpZHRoIjowLjAsIkhlaWdodCI6MC4wLCJCb3JkZXJTdHlsZSI6eyIkaWQiOiI2ODUiLCJMaW5lQ29sb3IiOnsiJGlkIjoiNjg2IiwiJHR5cGUiOiJOTFJFLkNvbW1vbi5Eb20uU29saWRDb2xvckJydXNoLCBOTFJFLkNvbW1vbiIsIkNvbG9yIjp7IiRpZCI6IjY4NyIsIkEiOjI1NSwiUiI6MjU1LCJHIjowLCJCIjowfX0sIkxpbmVXZWlnaHQiOjAuMCwiTGluZVR5cGUiOjAsIlBhcmVudFN0eWxlIjpudWxsfSwiUGFyZW50U3R5bGUiOm51bGx9LCJNYXJnaW4iOnsiJGlkIjoiNjg4IiwiVG9wIjowLjAsIkxlZnQiOjAuMCwiUmlnaHQiOjAuMCwiQm90dG9tIjowLjB9LCJQYWRkaW5nIjp7IiRpZCI6IjY4OSIsIlRvcCI6MC4wLCJMZWZ0IjowLjAsIlJpZ2h0IjowLjAsIkJvdHRvbSI6MC4wfSwiQmFja2dyb3VuZCI6bnVsbCwiSXNWaXNpYmxlIjp0cnVlLCJXaWR0aCI6MC4wLCJIZWlnaHQiOjAuMCwiQm9yZGVyU3R5bGUiOm51bGwsIlBhcmVudFN0eWxlIjpudWxsfSwiQmFja2dyb3VuZFN0eWxlIjp7IiRpZCI6IjY5MCIsIk1hcmdpbiI6eyIkaWQiOiI2OTEiLCJUb3AiOjAuMCwiTGVmdCI6MC4wLCJSaWdodCI6MC4wLCJCb3R0b20iOjAuMH0sIlBhZGRpbmciOnsiJGlkIjoiNjkyIiwiVG9wIjowLjAsIkxlZnQiOjAuMCwiUmlnaHQiOjAuMCwiQm90dG9tIjowLjB9LCJCYWNrZ3JvdW5kIjp7IiRyZWYiOiIyNSJ9LCJJc1Zpc2libGUiOnRydWUsIldpZHRoIjowLjAsIkhlaWdodCI6MC4wLCJCb3JkZXJTdHlsZSI6eyIkaWQiOiI2OTMiLCJMaW5lQ29sb3IiOnsiJGlkIjoiNjk0IiwiJHR5cGUiOiJOTFJFLkNvbW1vbi5Eb20uU29saWRDb2xvckJydXNoLCBOTFJFLkNvbW1vbiIsIkNvbG9yIjp7IiRpZCI6IjY5NSIsIkEiOjI1NSwiUiI6MjU1LCJHIjowLCJCIjowfX0sIkxpbmVXZWlnaHQiOjAuMCwiTGluZVR5cGUiOjAsIlBhcmVudFN0eWxlIjpudWxsfSwiUGFyZW50U3R5bGUiOm51bGx9LCJNYXJnaW4iOnsiJGlkIjoiNjk2IiwiVG9wIjowLjAsIkxlZnQiOjAuMCwiUmlnaHQiOjAuMCwiQm90dG9tIjowLjB9LCJQYWRkaW5nIjp7IiRpZCI6IjY5NyIsIlRvcCI6MC4wLCJMZWZ0IjowLjAsIlJpZ2h0IjowLjAsIkJvdHRvbSI6MC4wfSwiSXNWaXNpYmxlIjpmYWxzZSwiV2lkdGgiOjAuMCwiSGVpZ2h0IjowLjAsIkJvcmRlclN0eWxlIjpudWxsLCJQYXJlbnRTdHlsZSI6bnVsbH19LHsiJGlkIjoiNjk4IiwiX3Jvd3MiOlt7IiRpZCI6IjY5OSIsIl90YXNrcyI6W3siJGlkIjoiNzAwIiwiX2F0dGFjaGVkTWlsZXN0b25lcyI6W10sIlRhc2tEZWZpbml0aW9uIjp7IiRpZCI6IjcwMSIsIkdyb3VwTmFtZSI6bnVsbCwiU3RhcnREYXRlIjoiMjAyMC0xMC0wM1QxNzozNjowMFoiLCJFbmREYXRlIjoiMjAyMC0xMC0wM1QyMzo1NzowMFoiLCJQZXJjZW50YWdlQ29tcGxldGUiOm51bGwsIlN0eWxlIjp7IiRpZCI6IjcwMiIsIlNoYXBlIjowLCJTaGFwZVRoaWNrbmVzcyI6MCwiRHVyYXRpb25Gb3JtYXQiOjAsIkluY2x1ZGVOb25Xb3JraW5nRGF5c0luRHVyYXRpb24iOmZhbHNlLCJQZXJjZW50YWdlQ29tcGxldGVTdHlsZSI6eyIkaWQiOiI3MDMiLCJGb250U2V0dGluZ3MiOnsiJGlkIjoiNzA0IiwiRm9udFNpemUiOjEwLCJGb250TmFtZSI6IkNhbGlicmkiLCJJc0JvbGQiOmZhbHNlLCJJc0l0YWxpYyI6ZmFsc2UsIklzVW5kZXJsaW5lZCI6ZmFsc2UsIlBhcmVudFN0eWxlIjpudWxsfSwiQXV0b1NpemUiOjAsIkZvcmVncm91bmQiOnsiJHJlZiI6IjM5In0sIk1heFdpZHRoIjoyMDAuMCwiTWF4SGVpZ2h0IjoiSW5maW5pdHkiLCJTbWFydEZvcmVncm91bmRJc0FjdGl2ZSI6ZmFsc2UsIkhvcml6b250YWxBbGlnbm1lbnQiOjAsIlZlcnRpY2FsQWxpZ25tZW50IjowLCJTbWFydEZvcmVncm91bmQiOm51bGwsIkJhY2tncm91bmRGaWxsVHlwZSI6MCwiTWFyZ2luIjp7IiRpZCI6IjcwNSIsIlRvcCI6MC4wLCJMZWZ0IjowLjAsIlJpZ2h0IjowLjAsIkJvdHRvbSI6MC4wfSwiUGFkZGluZyI6eyIkaWQiOiI3MDYiLCJUb3AiOjAuMCwiTGVmdCI6MC4wLCJSaWdodCI6MC4wLCJCb3R0b20iOjAuMH0sIkJhY2tncm91bmQiOnsiJGlkIjoiNzA3IiwiQ29sb3IiOnsiJGlkIjoiNzA4IiwiQSI6ODksIlIiOjAsIkciOjAsIkIiOjB9fSwiSXNWaXNpYmxlIjp0cnVlLCJXaWR0aCI6MC4wLCJIZWlnaHQiOjAuMCwiQm9yZGVyU3R5bGUiOnsiJGlkIjoiNzA5IiwiTGluZUNvbG9yIjpudWxsLCJMaW5lV2VpZ2h0IjowLjAsIkxpbmVUeXBlIjowLCJQYXJlbnRTdHlsZSI6bnVsbH0sIlBhcmVudFN0eWxlIjpudWxsfSwiRHVyYXRpb25TdHlsZSI6eyIkaWQiOiI3MTAiLCJGb250U2V0dGluZ3MiOnsiJGlkIjoiNzExIiwiRm9udFNpemUiOjEwLCJGb250TmFtZSI6IkNhbGlicmkiLCJJc0JvbGQiOmZhbHNlLCJJc0l0YWxpYyI6ZmFsc2UsIklzVW5kZXJsaW5lZCI6ZmFsc2UsIlBhcmVudFN0eWxlIjpudWxsfSwiQXV0b1NpemUiOjAsIkZvcmVncm91bmQiOnsiJGlkIjoiNzEyIiwiQ29sb3IiOnsiJGlkIjoiNzE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zE0IiwiVG9wIjowLjAsIkxlZnQiOjAuMCwiUmlnaHQiOjAuMCwiQm90dG9tIjowLjB9LCJQYWRkaW5nIjp7IiRpZCI6IjcxNSIsIlRvcCI6MC4wLCJMZWZ0IjowLjAsIlJpZ2h0IjowLjAsIkJvdHRvbSI6MC4wfSwiQmFja2dyb3VuZCI6eyIkaWQiOiI3MTYiLCJDb2xvciI6eyIkcmVmIjoiNzA4In19LCJJc1Zpc2libGUiOnRydWUsIldpZHRoIjowLjAsIkhlaWdodCI6MC4wLCJCb3JkZXJTdHlsZSI6eyIkaWQiOiI3MTciLCJMaW5lQ29sb3IiOm51bGwsIkxpbmVXZWlnaHQiOjAuMCwiTGluZVR5cGUiOjAsIlBhcmVudFN0eWxlIjpudWxsfSwiUGFyZW50U3R5bGUiOm51bGx9LCJIb3Jpem9udGFsQ29ubmVjdG9yU3R5bGUiOnsiJGlkIjoiNzE4IiwiTGluZUNvbG9yIjp7IiRpZCI6IjcxOSIsIiR0eXBlIjoiTkxSRS5Db21tb24uRG9tLlNvbGlkQ29sb3JCcnVzaCwgTkxSRS5Db21tb24iLCJDb2xvciI6eyIkaWQiOiI3MjAiLCJBIjoyNTUsIlIiOjIwNCwiRyI6MjA0LCJCIjoyMDR9fSwiTGluZVdlaWdodCI6MS4wLCJMaW5lVHlwZSI6MCwiUGFyZW50U3R5bGUiOm51bGx9LCJWZXJ0aWNhbENvbm5lY3RvclN0eWxlIjp7IiRpZCI6IjcyMSIsIkxpbmVDb2xvciI6eyIkaWQiOiI3MjIiLCIkdHlwZSI6Ik5MUkUuQ29tbW9uLkRvbS5Tb2xpZENvbG9yQnJ1c2gsIE5MUkUuQ29tbW9uIiwiQ29sb3IiOnsiJGlkIjoiNzIzIiwiQSI6MjU1LCJSIjoyMDQsIkciOjIwNCwiQiI6MjA0fX0sIkxpbmVXZWlnaHQiOjAuMCwiTGluZVR5cGUiOjAsIlBhcmVudFN0eWxlIjpudWxsfSwiTWFyZ2luIjpudWxsLCJTdGFydERhdGVQb3NpdGlvbiI6NCwiRW5kRGF0ZVBvc2l0aW9uIjo0LCJEYXRlSXNWaXNpYmxlIjp0cnVlLCJUaXRsZVBvc2l0aW9uIjoyLCJEdXJhdGlvblBvc2l0aW9uIjo2LCJQZXJjZW50YWdlQ29tcGxldGVkUG9zaXRpb24iOjYsIlNwYWNpbmciOjUsIklzQmVsb3dUaW1lYmFuZCI6dHJ1ZSwiUGVyY2VudGFnZUNvbXBsZXRlU2hhcGVPcGFjaXR5IjozNSwiU2hhcGVTdHlsZSI6eyIkaWQiOiI3MjQiLCJNYXJnaW4iOnsiJGlkIjoiNzI1IiwiVG9wIjowLjAsIkxlZnQiOjQuMCwiUmlnaHQiOjQuMCwiQm90dG9tIjowLjB9LCJQYWRkaW5nIjp7IiRpZCI6IjcyNiIsIlRvcCI6MC4wLCJMZWZ0IjowLjAsIlJpZ2h0IjowLjAsIkJvdHRvbSI6MC4wfSwiQmFja2dyb3VuZCI6eyIkaWQiOiI3MjciLCJDb2xvciI6eyIkaWQiOiI3MjgiLCJBIjoyNTUsIlIiOjI0NiwiRyI6MTgzLCJCIjoxNjd9fSwiSXNWaXNpYmxlIjp0cnVlLCJXaWR0aCI6MC4wLCJIZWlnaHQiOjEwLjAsIkJvcmRlclN0eWxlIjp7IiRpZCI6IjcyOSIsIkxpbmVDb2xvciI6eyIkaWQiOiI3MzAiLCIkdHlwZSI6Ik5MUkUuQ29tbW9uLkRvbS5Tb2xpZENvbG9yQnJ1c2gsIE5MUkUuQ29tbW9uIiwiQ29sb3IiOnsiJGlkIjoiNzMxIiwiQSI6MjU1LCJSIjoxMjAsIkciOjM1LCJCIjoxM319LCJMaW5lV2VpZ2h0IjoxLjMzMzMzMzM3LCJMaW5lVHlwZSI6MCwiUGFyZW50U3R5bGUiOm51bGx9LCJQYXJlbnRTdHlsZSI6bnVsbH0sIlRpdGxlU3R5bGUiOnsiJGlkIjoiNzMyIiwiRm9udFNldHRpbmdzIjp7IiRpZCI6IjczMyIsIkZvbnRTaXplIjoxMSwiRm9udE5hbWUiOiJDYWxpYnJpIiwiSXNCb2xkIjp0cnVlLCJJc0l0YWxpYyI6ZmFsc2UsIklzVW5kZXJsaW5lZCI6ZmFsc2UsIlBhcmVudFN0eWxlIjpudWxsfSwiQXV0b1NpemUiOjAsIkZvcmVncm91bmQiOnsiJGlkIjoiNzM0IiwiQ29sb3IiOnsiJGlkIjoiNzM1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czNiIsIlRvcCI6MC4wLCJMZWZ0IjowLjAsIlJpZ2h0IjowLjAsIkJvdHRvbSI6MC4wfSwiUGFkZGluZyI6eyIkaWQiOiI3MzciLCJUb3AiOjAuMCwiTGVmdCI6MC4wLCJSaWdodCI6MC4wLCJCb3R0b20iOjAuMH0sIkJhY2tncm91bmQiOnsiJGlkIjoiNzM4IiwiQ29sb3IiOnsiJGlkIjoiNzM5IiwiQSI6MCwiUiI6MjU1LCJHIjoyNTUsIkIiOjI1NX19LCJJc1Zpc2libGUiOnRydWUsIldpZHRoIjowLjAsIkhlaWdodCI6MC4wLCJCb3JkZXJTdHlsZSI6eyIkaWQiOiI3NDAiLCJMaW5lQ29sb3IiOm51bGwsIkxpbmVXZWlnaHQiOjAuMCwiTGluZVR5cGUiOjAsIlBhcmVudFN0eWxlIjpudWxsfSwiUGFyZW50U3R5bGUiOm51bGx9LCJEYXRlU3R5bGUiOnsiJGlkIjoiNzQxIiwiRm9udFNldHRpbmdzIjp7IiRpZCI6Ijc0MiIsIkZvbnRTaXplIjoxMCwiRm9udE5hbWUiOiJDYWxpYnJpIiwiSXNCb2xkIjpmYWxz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3NDMiLCJUb3AiOjAuMCwiTGVmdCI6MC4wLCJSaWdodCI6MC4wLCJCb3R0b20iOjAuMH0sIlBhZGRpbmciOnsiJGlkIjoiNzQ0IiwiVG9wIjowLjAsIkxlZnQiOjAuMCwiUmlnaHQiOjAuMCwiQm90dG9tIjowLjB9LCJCYWNrZ3JvdW5kIjp7IiRpZCI6Ijc0NSIsIkNvbG9yIjp7IiRpZCI6Ijc0NiIsIkEiOjAsIlIiOjI1NSwiRyI6MjU1LCJCIjoyNTV9fSwiSXNWaXNpYmxlIjp0cnVlLCJXaWR0aCI6MC4wLCJIZWlnaHQiOjAuMCwiQm9yZGVyU3R5bGUiOnsiJGlkIjoiNzQ3IiwiTGluZUNvbG9yIjpudWxsLCJMaW5lV2VpZ2h0IjowLjAsIkxpbmVUeXBlIjowLCJQYXJlbnRTdHlsZSI6bnVsbH0sIlBhcmVudFN0eWxlIjpudWxsfSwiRGF0ZUZvcm1hdCI6eyIkaWQiOiI3NDgiLCJGb3JtYXRTdHJpbmciOiJNTU0gZCIsIlNlcGFyYXRvciI6Ii8iLCJVc2VJbnRlcm5hdGlvbmFsRGF0ZUZvcm1hdCI6ZmFsc2UsIkRhdGVJc1Zpc2libGUiOmZhbHNlLCJUaW1lSXNWaXNpYmxlIjp0cnVlLCJIb3VyRGlnaXRzIjoyLCJBbVBtRGVzaWduYXRvciI6MCwiVHJpbTAwTWludXRlcyI6ZmFsc2UsIkxhc3RLbm93blZpc2liaWxpdHlTdGF0ZSI6bnVsbH0sIldlZWtOdW1iZXJpbmciOnsiJGlkIjoiNzQ5IiwiRm9ybWF0IjowLCJJc1Zpc2libGUiOmZhbHNlLCJMYXN0S25vd25WaXNpYmlsaXR5U3RhdGUiOmZhbHNlfSwiSXNWaXNpYmxlIjp0cnVlLCJQYXJlbnRTdHlsZSI6bnVsbH0sIkluZGV4IjowLCJTbWFydER1cmF0aW9uQWN0aXZhdGVkIjpmYWxzZSwiRGF0ZUZvcm1hdCI6eyIkcmVmIjoiNzQ4In0sIldlZWtOdW1iZXJpbmciOnsiJGlkIjoiNzUwIiwiRm9ybWF0IjowLCJJc1Zpc2libGUiOmZhbHNlLCJMYXN0S25vd25WaXNpYmlsaXR5U3RhdGUiOmZhbHNlfSwiSWQiOiI3OWNhODFiYi0zNDQ5LTRkZWItYWMzMy05MjFkZWQ5YWY5ODEiLCJJbXBvcnRJZCI6bnVsbCwiVGl0bGUiOiJJTkMjMDEyIiwiTm90ZSI6bnVsbCwiSHlwZXJsaW5rIjp7IiRpZCI6Ijc1MSIsIkFkZHJlc3MiOiIiLCJTdWJBZGRyZXNzIjoiIn0sIklzQ2hhbmdlZCI6ZmFsc2UsIklzTmV3IjpmYWxzZX19XSwiX21pbGVzdG9uZXMiOltdLCJJZCI6IjAwMDAwMDAwLTAwMDAtMDAwMC0wMDAwLTAwMDAwMDAwMDAwMCIsIklzU2luZ2xlSXRlbVJvdyI6dHJ1ZX1dLCJJbmRleCI6MTcsIklkIjoiYjBkOWNmM2ItZDgyNC00N2VjLWI5MWMtNjk1ZTY2MzRkY2VlIiwiSGVhZGVyVGV4dCI6IjM1MCBLaXJrbGFuZCBDb3VydCIsIklzRGVmYXVsdCI6ZmFsc2UsIlN0eWxlIjp7IiRpZCI6Ijc1MiIsIkhlYWRlclN0eWxlIjp7IiRpZCI6Ijc1MyIsIlRleHRTdHlsZSI6eyIkaWQiOiI3NTQiLCJGb250U2V0dGluZ3MiOnsiJGlkIjoiNzU1IiwiRm9udFNpemUiOjExLCJGb250TmFtZSI6IkNhbGlicmkiLCJJc0JvbGQiOmZhbHNlLCJJc0l0YWxpYyI6ZmFsc2UsIklzVW5kZXJsaW5lZCI6ZmFsc2UsIlBhcmVudFN0eWxlIjpudWxsfSwiQXV0b1NpemUiOjIsIkZvcmVncm91bmQiOnsiJGlkIjoiNzU2IiwiQ29sb3IiOnsiJGlkIjoiNzU3IiwiQSI6MjU1LCJSIjowLCJHIjowLCJCIjowfX0sIk1heFdpZHRoIjoxMzIuMzM5MDY2MzM5MDY2MzYsIk1heEhlaWdodCI6MC4wLCJTbWFydEZvcmVncm91bmRJc0FjdGl2ZSI6ZmFsc2UsIkhvcml6b250YWxBbGlnbm1lbnQiOjAsIlZlcnRpY2FsQWxpZ25tZW50IjowLCJTbWFydEZvcmVncm91bmQiOm51bGwsIkJhY2tncm91bmRGaWxsVHlwZSI6MCwiTWFyZ2luIjp7IiRpZCI6Ijc1OCIsIlRvcCI6MC4wLCJMZWZ0IjowLjAsIlJpZ2h0IjowLjAsIkJvdHRvbSI6MC4wfSwiUGFkZGluZyI6eyIkaWQiOiI3NTkiLCJUb3AiOjAuMCwiTGVmdCI6MC4wLCJSaWdodCI6MC4wLCJCb3R0b20iOjAuMH0sIkJhY2tncm91bmQiOm51bGwsIklzVmlzaWJsZSI6dHJ1ZSwiV2lkdGgiOjAuMCwiSGVpZ2h0IjowLjAsIkJvcmRlclN0eWxlIjpudWxsLCJQYXJlbnRTdHlsZSI6bnVsbH0sIlJlY3RhbmdsZVN0eWxlIjp7IiRpZCI6Ijc2MCIsIk1hcmdpbiI6eyIkaWQiOiI3NjEiLCJUb3AiOjAuMCwiTGVmdCI6MC4wLCJSaWdodCI6MC4wLCJCb3R0b20iOjAuMH0sIlBhZGRpbmciOnsiJGlkIjoiNzYyIiwiVG9wIjowLjAsIkxlZnQiOjAuMCwiUmlnaHQiOjAuMCwiQm90dG9tIjowLjB9LCJCYWNrZ3JvdW5kIjp7IiRyZWYiOiIxNSJ9LCJJc1Zpc2libGUiOnRydWUsIldpZHRoIjowLjAsIkhlaWdodCI6MC4wLCJCb3JkZXJTdHlsZSI6eyIkaWQiOiI3NjMiLCJMaW5lQ29sb3IiOnsiJGlkIjoiNzY0IiwiJHR5cGUiOiJOTFJFLkNvbW1vbi5Eb20uU29saWRDb2xvckJydXNoLCBOTFJFLkNvbW1vbiIsIkNvbG9yIjp7IiRpZCI6Ijc2NSIsIkEiOjI1NSwiUiI6MjU1LCJHIjowLCJCIjowfX0sIkxpbmVXZWlnaHQiOjAuMCwiTGluZVR5cGUiOjAsIlBhcmVudFN0eWxlIjpudWxsfSwiUGFyZW50U3R5bGUiOm51bGx9LCJNYXJnaW4iOnsiJGlkIjoiNzY2IiwiVG9wIjowLjAsIkxlZnQiOjAuMCwiUmlnaHQiOjAuMCwiQm90dG9tIjowLjB9LCJQYWRkaW5nIjp7IiRpZCI6Ijc2NyIsIlRvcCI6MC4wLCJMZWZ0IjowLjAsIlJpZ2h0IjowLjAsIkJvdHRvbSI6MC4wfSwiQmFja2dyb3VuZCI6bnVsbCwiSXNWaXNpYmxlIjp0cnVlLCJXaWR0aCI6MC4wLCJIZWlnaHQiOjAuMCwiQm9yZGVyU3R5bGUiOm51bGwsIlBhcmVudFN0eWxlIjpudWxsfSwiQmFja2dyb3VuZFN0eWxlIjp7IiRpZCI6Ijc2OCIsIk1hcmdpbiI6eyIkaWQiOiI3NjkiLCJUb3AiOjAuMCwiTGVmdCI6MC4wLCJSaWdodCI6MC4wLCJCb3R0b20iOjAuMH0sIlBhZGRpbmciOnsiJGlkIjoiNzcwIiwiVG9wIjowLjAsIkxlZnQiOjAuMCwiUmlnaHQiOjAuMCwiQm90dG9tIjowLjB9LCJCYWNrZ3JvdW5kIjp7IiRyZWYiOiIyNSJ9LCJJc1Zpc2libGUiOnRydWUsIldpZHRoIjowLjAsIkhlaWdodCI6MC4wLCJCb3JkZXJTdHlsZSI6eyIkaWQiOiI3NzEiLCJMaW5lQ29sb3IiOnsiJGlkIjoiNzcyIiwiJHR5cGUiOiJOTFJFLkNvbW1vbi5Eb20uU29saWRDb2xvckJydXNoLCBOTFJFLkNvbW1vbiIsIkNvbG9yIjp7IiRpZCI6Ijc3MyIsIkEiOjI1NSwiUiI6MjU1LCJHIjowLCJCIjowfX0sIkxpbmVXZWlnaHQiOjAuMCwiTGluZVR5cGUiOjAsIlBhcmVudFN0eWxlIjpudWxsfSwiUGFyZW50U3R5bGUiOm51bGx9LCJNYXJnaW4iOnsiJGlkIjoiNzc0IiwiVG9wIjowLjAsIkxlZnQiOjAuMCwiUmlnaHQiOjAuMCwiQm90dG9tIjowLjB9LCJQYWRkaW5nIjp7IiRpZCI6Ijc3NSIsIlRvcCI6MC4wLCJMZWZ0IjowLjAsIlJpZ2h0IjowLjAsIkJvdHRvbSI6MC4wfSwiSXNWaXNpYmxlIjp0cnVlLCJXaWR0aCI6MC4wLCJIZWlnaHQiOjAuMCwiQm9yZGVyU3R5bGUiOm51bGwsIlBhcmVudFN0eWxlIjpudWxsfX0seyIkaWQiOiI3NzYiLCJfcm93cyI6W3siJGlkIjoiNzc3IiwiX3Rhc2tzIjpbeyIkaWQiOiI3NzgiLCJfYXR0YWNoZWRNaWxlc3RvbmVzIjpbXSwiVGFza0RlZmluaXRpb24iOnsiJGlkIjoiNzc5IiwiR3JvdXBOYW1lIjpudWxsLCJTdGFydERhdGUiOiIyMDIwLTEwLTA2VDAxOjI1OjAwWiIsIkVuZERhdGUiOiIyMDIwLTEwLTA2VDA1OjMxOjAwWiIsIlBlcmNlbnRhZ2VDb21wbGV0ZSI6bnVsbCwiU3R5bGUiOnsiJGlkIjoiNzgwIiwiU2hhcGUiOjAsIlNoYXBlVGhpY2tuZXNzIjowLCJEdXJhdGlvbkZvcm1hdCI6MCwiSW5jbHVkZU5vbldvcmtpbmdEYXlzSW5EdXJhdGlvbiI6ZmFsc2UsIlBlcmNlbnRhZ2VDb21wbGV0ZVN0eWxlIjp7IiRpZCI6Ijc4MSIsIkZvbnRTZXR0aW5ncyI6eyIkaWQiOiI3ODIiLCJGb250U2l6ZSI6MTAsIkZvbnROYW1lIjoiQ2FsaWJyaSIsIklzQm9sZCI6ZmFsc2UsIklzSXRhbGljIjpmYWxzZSwiSXNVbmRlcmxpbmVkIjpmYWxzZSwiUGFyZW50U3R5bGUiOm51bGx9LCJBdXRvU2l6ZSI6MCwiRm9yZWdyb3VuZCI6eyIkcmVmIjoiMzkifSwiTWF4V2lkdGgiOjIwMC4wLCJNYXhIZWlnaHQiOiJJbmZpbml0eSIsIlNtYXJ0Rm9yZWdyb3VuZElzQWN0aXZlIjpmYWxzZSwiSG9yaXpvbnRhbEFsaWdubWVudCI6MCwiVmVydGljYWxBbGlnbm1lbnQiOjAsIlNtYXJ0Rm9yZWdyb3VuZCI6bnVsbCwiQmFja2dyb3VuZEZpbGxUeXBlIjowLCJNYXJnaW4iOnsiJGlkIjoiNzgzIiwiVG9wIjowLjAsIkxlZnQiOjAuMCwiUmlnaHQiOjAuMCwiQm90dG9tIjowLjB9LCJQYWRkaW5nIjp7IiRpZCI6Ijc4NCIsIlRvcCI6MC4wLCJMZWZ0IjowLjAsIlJpZ2h0IjowLjAsIkJvdHRvbSI6MC4wfSwiQmFja2dyb3VuZCI6eyIkaWQiOiI3ODUiLCJDb2xvciI6eyIkaWQiOiI3ODYiLCJBIjo4OSwiUiI6MCwiRyI6MCwiQiI6MH19LCJJc1Zpc2libGUiOnRydWUsIldpZHRoIjowLjAsIkhlaWdodCI6MC4wLCJCb3JkZXJTdHlsZSI6eyIkaWQiOiI3ODciLCJMaW5lQ29sb3IiOm51bGwsIkxpbmVXZWlnaHQiOjAuMCwiTGluZVR5cGUiOjAsIlBhcmVudFN0eWxlIjpudWxsfSwiUGFyZW50U3R5bGUiOm51bGx9LCJEdXJhdGlvblN0eWxlIjp7IiRpZCI6Ijc4OCIsIkZvbnRTZXR0aW5ncyI6eyIkaWQiOiI3ODkiLCJGb250U2l6ZSI6MTAsIkZvbnROYW1lIjoiQ2FsaWJyaSIsIklzQm9sZCI6ZmFsc2UsIklzSXRhbGljIjpmYWxzZSwiSXNVbmRlcmxpbmVkIjpmYWxzZSwiUGFyZW50U3R5bGUiOm51bGx9LCJBdXRvU2l6ZSI6MCwiRm9yZWdyb3VuZCI6eyIkaWQiOiI3OTAiLCJDb2xvciI6eyIkaWQiOiI3OT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3OTIiLCJUb3AiOjAuMCwiTGVmdCI6MC4wLCJSaWdodCI6MC4wLCJCb3R0b20iOjAuMH0sIlBhZGRpbmciOnsiJGlkIjoiNzkzIiwiVG9wIjowLjAsIkxlZnQiOjAuMCwiUmlnaHQiOjAuMCwiQm90dG9tIjowLjB9LCJCYWNrZ3JvdW5kIjp7IiRpZCI6Ijc5NCIsIkNvbG9yIjp7IiRyZWYiOiI3ODYifX0sIklzVmlzaWJsZSI6dHJ1ZSwiV2lkdGgiOjAuMCwiSGVpZ2h0IjowLjAsIkJvcmRlclN0eWxlIjp7IiRpZCI6Ijc5NSIsIkxpbmVDb2xvciI6bnVsbCwiTGluZVdlaWdodCI6MC4wLCJMaW5lVHlwZSI6MCwiUGFyZW50U3R5bGUiOm51bGx9LCJQYXJlbnRTdHlsZSI6bnVsbH0sIkhvcml6b250YWxDb25uZWN0b3JTdHlsZSI6eyIkaWQiOiI3OTYiLCJMaW5lQ29sb3IiOnsiJGlkIjoiNzk3IiwiJHR5cGUiOiJOTFJFLkNvbW1vbi5Eb20uU29saWRDb2xvckJydXNoLCBOTFJFLkNvbW1vbiIsIkNvbG9yIjp7IiRpZCI6Ijc5OCIsIkEiOjI1NSwiUiI6MjA0LCJHIjoyMDQsIkIiOjIwNH19LCJMaW5lV2VpZ2h0IjoxLjAsIkxpbmVUeXBlIjowLCJQYXJlbnRTdHlsZSI6bnVsbH0sIlZlcnRpY2FsQ29ubmVjdG9yU3R5bGUiOnsiJGlkIjoiNzk5IiwiTGluZUNvbG9yIjp7IiRpZCI6IjgwMCIsIiR0eXBlIjoiTkxSRS5Db21tb24uRG9tLlNvbGlkQ29sb3JCcnVzaCwgTkxSRS5Db21tb24iLCJDb2xvciI6eyIkaWQiOiI4MDEiLCJBIjoyNTUsIlIiOjIwNCwiRyI6MjA0LCJCIjoyMDR9fSwiTGluZVdlaWdodCI6MC4wLCJMaW5lVHlwZSI6MCwiUGFyZW50U3R5bGUiOm51bGx9LCJNYXJnaW4iOm51bGwsIlN0YXJ0RGF0ZVBvc2l0aW9uIjo0LCJFbmREYXRlUG9zaXRpb24iOjQsIkRhdGVJc1Zpc2libGUiOnRydWUsIlRpdGxlUG9zaXRpb24iOjIsIkR1cmF0aW9uUG9zaXRpb24iOjYsIlBlcmNlbnRhZ2VDb21wbGV0ZWRQb3NpdGlvbiI6NiwiU3BhY2luZyI6NSwiSXNCZWxvd1RpbWViYW5kIjp0cnVlLCJQZXJjZW50YWdlQ29tcGxldGVTaGFwZU9wYWNpdHkiOjM1LCJTaGFwZVN0eWxlIjp7IiRpZCI6IjgwMiIsIk1hcmdpbiI6eyIkaWQiOiI4MDMiLCJUb3AiOjAuMCwiTGVmdCI6NC4wLCJSaWdodCI6NC4wLCJCb3R0b20iOjAuMH0sIlBhZGRpbmciOnsiJGlkIjoiODA0IiwiVG9wIjowLjAsIkxlZnQiOjAuMCwiUmlnaHQiOjAuMCwiQm90dG9tIjowLjB9LCJCYWNrZ3JvdW5kIjp7IiRpZCI6IjgwNSIsIkNvbG9yIjp7IiRpZCI6IjgwNiIsIkEiOjI1NSwiUiI6MjQ2LCJHIjoxODMsIkIiOjE2N319LCJJc1Zpc2libGUiOnRydWUsIldpZHRoIjowLjAsIkhlaWdodCI6MTAuMCwiQm9yZGVyU3R5bGUiOnsiJGlkIjoiODA3IiwiTGluZUNvbG9yIjp7IiRpZCI6IjgwOCIsIiR0eXBlIjoiTkxSRS5Db21tb24uRG9tLlNvbGlkQ29sb3JCcnVzaCwgTkxSRS5Db21tb24iLCJDb2xvciI6eyIkaWQiOiI4MDkiLCJBIjoyNTUsIlIiOjEyMCwiRyI6MzUsIkIiOjEzfX0sIkxpbmVXZWlnaHQiOjEuMzMzMzMzMzcsIkxpbmVUeXBlIjowLCJQYXJlbnRTdHlsZSI6bnVsbH0sIlBhcmVudFN0eWxlIjpudWxsfSwiVGl0bGVTdHlsZSI6eyIkaWQiOiI4MTAiLCJGb250U2V0dGluZ3MiOnsiJGlkIjoiODExIiwiRm9udFNpemUiOjExLCJGb250TmFtZSI6IkNhbGlicmkiLCJJc0JvbGQiOnRydWUsIklzSXRhbGljIjpmYWxzZSwiSXNVbmRlcmxpbmVkIjpmYWxzZSwiUGFyZW50U3R5bGUiOm51bGx9LCJBdXRvU2l6ZSI6MCwiRm9yZWdyb3VuZCI6eyIkaWQiOiI4MTIiLCJDb2xvciI6eyIkaWQiOiI4MTM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ODE0IiwiVG9wIjowLjAsIkxlZnQiOjAuMCwiUmlnaHQiOjAuMCwiQm90dG9tIjowLjB9LCJQYWRkaW5nIjp7IiRpZCI6IjgxNSIsIlRvcCI6MC4wLCJMZWZ0IjowLjAsIlJpZ2h0IjowLjAsIkJvdHRvbSI6MC4wfSwiQmFja2dyb3VuZCI6eyIkaWQiOiI4MTYiLCJDb2xvciI6eyIkaWQiOiI4MTciLCJBIjowLCJSIjoyNTUsIkciOjI1NSwiQiI6MjU1fX0sIklzVmlzaWJsZSI6dHJ1ZSwiV2lkdGgiOjAuMCwiSGVpZ2h0IjowLjAsIkJvcmRlclN0eWxlIjp7IiRpZCI6IjgxOCIsIkxpbmVDb2xvciI6bnVsbCwiTGluZVdlaWdodCI6MC4wLCJMaW5lVHlwZSI6MCwiUGFyZW50U3R5bGUiOm51bGx9LCJQYXJlbnRTdHlsZSI6bnVsbH0sIkRhdGVTdHlsZSI6eyIkaWQiOiI4MTkiLCJGb250U2V0dGluZ3MiOnsiJGlkIjoiODIwIiwiRm9udFNpemUiOjEwLCJGb250TmFtZSI6IkNhbGlicmkiLCJJc0JvbGQiOmZhbHN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eyIkaWQiOiI4MjUiLCJMaW5lQ29sb3IiOm51bGwsIkxpbmVXZWlnaHQiOjAuMCwiTGluZVR5cGUiOjAsIlBhcmVudFN0eWxlIjpudWxsfSwiUGFyZW50U3R5bGUiOm51bGx9LCJEYXRlRm9ybWF0Ijp7IiRpZCI6IjgyNiIsIkZvcm1hdFN0cmluZyI6Ik1NTSBkIiwiU2VwYXJhdG9yIjoiLyIsIlVzZUludGVybmF0aW9uYWxEYXRlRm9ybWF0IjpmYWxzZSwiRGF0ZUlzVmlzaWJsZSI6ZmFsc2UsIlRpbWVJc1Zpc2libGUiOnRydWUsIkhvdXJEaWdpdHMiOjIsIkFtUG1EZXNpZ25hdG9yIjowLCJUcmltMDBNaW51dGVzIjpmYWxzZSwiTGFzdEtub3duVmlzaWJpbGl0eVN0YXRlIjpudWxsfSwiV2Vla051bWJlcmluZyI6eyIkaWQiOiI4MjciLCJGb3JtYXQiOjAsIklzVmlzaWJsZSI6ZmFsc2UsIkxhc3RLbm93blZpc2liaWxpdHlTdGF0ZSI6ZmFsc2V9LCJJc1Zpc2libGUiOnRydWUsIlBhcmVudFN0eWxlIjpudWxsfSwiSW5kZXgiOjEsIlNtYXJ0RHVyYXRpb25BY3RpdmF0ZWQiOmZhbHNlLCJEYXRlRm9ybWF0Ijp7IiRyZWYiOiI4MjYifSwiV2Vla051bWJlcmluZyI6eyIkaWQiOiI4MjgiLCJGb3JtYXQiOjAsIklzVmlzaWJsZSI6ZmFsc2UsIkxhc3RLbm93blZpc2liaWxpdHlTdGF0ZSI6ZmFsc2V9LCJJZCI6IjdmMDhkMjQxLTNhMDAtNDg1MS05ZjdmLTAwMGMwYTk1N2ViNiIsIkltcG9ydElkIjpudWxsLCJUaXRsZSI6IklOQyMwMjYiLCJOb3RlIjpudWxsLCJIeXBlcmxpbmsiOnsiJGlkIjoiODI5IiwiQWRkcmVzcyI6IiIsIlN1YkFkZHJlc3MiOiIifSwiSXNDaGFuZ2VkIjpmYWxzZSwiSXNOZXciOmZhbHNlfX1dLCJfbWlsZXN0b25lcyI6W10sIklkIjoiMDAwMDAwMDAtMDAwMC0wMDAwLTAwMDAtMDAwMDAwMDAwMDAwIiwiSXNTaW5nbGVJdGVtUm93Ijp0cnVlfV0sIkluZGV4IjoxOSwiSWQiOiIyNTc3NGJlZS03NWVjLTRkNTItYTgwNC1hYjEzZTk4Y2Y2ZDYiLCJIZWFkZXJUZXh0IjoiNzE4IE5vcnRoIE51dCBTd2FtcCBTdHJlZXQiLCJJc0RlZmF1bHQiOmZhbHNlLCJTdHlsZSI6eyIkaWQiOiI4MzAiLCJIZWFkZXJTdHlsZSI6eyIkaWQiOiI4MzEiLCJUZXh0U3R5bGUiOnsiJGlkIjoiODMyIiwiRm9udFNldHRpbmdzIjp7IiRpZCI6IjgzMyIsIkZvbnRTaXplIjoxMSwiRm9udE5hbWUiOiJDYWxpYnJpIiwiSXNCb2xkIjpmYWxzZSwiSXNJdGFsaWMiOmZhbHNlLCJJc1VuZGVybGluZWQiOmZhbHNlLCJQYXJlbnRTdHlsZSI6bnVsbH0sIkF1dG9TaXplIjoyLCJGb3JlZ3JvdW5kIjp7IiRpZCI6IjgzNCIsIkNvbG9yIjp7IiRpZCI6IjgzNSIsIkEiOjI1NSwiUiI6MCwiRyI6MCwiQiI6MH19LCJNYXhXaWR0aCI6MTMyLjMzOTA2NjMzOTA2NjM2LCJNYXhIZWlnaHQiOjAuMCwiU21hcnRGb3JlZ3JvdW5kSXNBY3RpdmUiOmZhbHNlLCJIb3Jpem9udGFsQWxpZ25tZW50IjowLCJWZXJ0aWNhbEFsaWdubWVudCI6MCwiU21hcnRGb3JlZ3JvdW5kIjpudWxsLCJCYWNrZ3JvdW5kRmlsbFR5cGUiOjAsIk1hcmdpbiI6eyIkaWQiOiI4MzYiLCJUb3AiOjAuMCwiTGVmdCI6MC4wLCJSaWdodCI6MC4wLCJCb3R0b20iOjAuMH0sIlBhZGRpbmciOnsiJGlkIjoiODM3IiwiVG9wIjowLjAsIkxlZnQiOjAuMCwiUmlnaHQiOjAuMCwiQm90dG9tIjowLjB9LCJCYWNrZ3JvdW5kIjpudWxsLCJJc1Zpc2libGUiOnRydWUsIldpZHRoIjowLjAsIkhlaWdodCI6MC4wLCJCb3JkZXJTdHlsZSI6bnVsbCwiUGFyZW50U3R5bGUiOm51bGx9LCJSZWN0YW5nbGVTdHlsZSI6eyIkaWQiOiI4MzgiLCJNYXJnaW4iOnsiJGlkIjoiODM5IiwiVG9wIjowLjAsIkxlZnQiOjAuMCwiUmlnaHQiOjAuMCwiQm90dG9tIjowLjB9LCJQYWRkaW5nIjp7IiRpZCI6Ijg0MCIsIlRvcCI6MC4wLCJMZWZ0IjowLjAsIlJpZ2h0IjowLjAsIkJvdHRvbSI6MC4wfSwiQmFja2dyb3VuZCI6eyIkcmVmIjoiMTUifSwiSXNWaXNpYmxlIjp0cnVlLCJXaWR0aCI6MC4wLCJIZWlnaHQiOjAuMCwiQm9yZGVyU3R5bGUiOnsiJGlkIjoiODQxIiwiTGluZUNvbG9yIjp7IiRpZCI6Ijg0MiIsIiR0eXBlIjoiTkxSRS5Db21tb24uRG9tLlNvbGlkQ29sb3JCcnVzaCwgTkxSRS5Db21tb24iLCJDb2xvciI6eyIkaWQiOiI4NDMiLCJBIjoyNTUsIlIiOjI1NSwiRyI6MCwiQiI6MH19LCJMaW5lV2VpZ2h0IjowLjAsIkxpbmVUeXBlIjowLCJQYXJlbnRTdHlsZSI6bnVsbH0sIlBhcmVudFN0eWxlIjpudWxsfSwiTWFyZ2luIjp7IiRpZCI6Ijg0NCIsIlRvcCI6MC4wLCJMZWZ0IjowLjAsIlJpZ2h0IjowLjAsIkJvdHRvbSI6MC4wfSwiUGFkZGluZyI6eyIkaWQiOiI4NDUiLCJUb3AiOjAuMCwiTGVmdCI6MC4wLCJSaWdodCI6MC4wLCJCb3R0b20iOjAuMH0sIkJhY2tncm91bmQiOm51bGwsIklzVmlzaWJsZSI6dHJ1ZSwiV2lkdGgiOjAuMCwiSGVpZ2h0IjowLjAsIkJvcmRlclN0eWxlIjpudWxsLCJQYXJlbnRTdHlsZSI6bnVsbH0sIkJhY2tncm91bmRTdHlsZSI6eyIkaWQiOiI4NDYiLCJNYXJnaW4iOnsiJGlkIjoiODQ3IiwiVG9wIjowLjAsIkxlZnQiOjAuMCwiUmlnaHQiOjAuMCwiQm90dG9tIjowLjB9LCJQYWRkaW5nIjp7IiRpZCI6Ijg0OCIsIlRvcCI6MC4wLCJMZWZ0IjowLjAsIlJpZ2h0IjowLjAsIkJvdHRvbSI6MC4wfSwiQmFja2dyb3VuZCI6eyIkcmVmIjoiMjUifSwiSXNWaXNpYmxlIjp0cnVlLCJXaWR0aCI6MC4wLCJIZWlnaHQiOjAuMCwiQm9yZGVyU3R5bGUiOnsiJGlkIjoiODQ5IiwiTGluZUNvbG9yIjp7IiRpZCI6Ijg1MCIsIiR0eXBlIjoiTkxSRS5Db21tb24uRG9tLlNvbGlkQ29sb3JCcnVzaCwgTkxSRS5Db21tb24iLCJDb2xvciI6eyIkaWQiOiI4NTEiLCJBIjoyNTUsIlIiOjI1NSwiRyI6MCwiQiI6MH19LCJMaW5lV2VpZ2h0IjowLjAsIkxpbmVUeXBlIjowLCJQYXJlbnRTdHlsZSI6bnVsbH0sIlBhcmVudFN0eWxlIjpudWxsfSwiTWFyZ2luIjp7IiRpZCI6Ijg1MiIsIlRvcCI6MC4wLCJMZWZ0IjowLjAsIlJpZ2h0IjowLjAsIkJvdHRvbSI6MC4wfSwiUGFkZGluZyI6eyIkaWQiOiI4NTMiLCJUb3AiOjAuMCwiTGVmdCI6MC4wLCJSaWdodCI6MC4wLCJCb3R0b20iOjAuMH0sIklzVmlzaWJsZSI6dHJ1ZSwiV2lkdGgiOjAuMCwiSGVpZ2h0IjowLjAsIkJvcmRlclN0eWxlIjpudWxsLCJQYXJlbnRTdHlsZSI6bnVsbH19XSwiSWQiOiJhYTcyYTgzMS04YWQ2LTQwNjgtODdkMi0wNzQ4NWVmOTNjODEiLCJJbmRleCI6MTYsIkhlYWRlclRleHQiOiJNZWRpY2FsIEVtZXJnZW5jeSIsIlN0eWxlIjp7IiRpZCI6Ijg1NCIsIkhlYWRlclN0eWxlIjp7IiRpZCI6Ijg1NSIsIlRleHRJc1ZlcnRpY2FsIjpmYWxzZSwiVGV4dFN0eWxlIjp7IiRpZCI6Ijg1NiIsIkZvbnRTZXR0aW5ncyI6eyIkaWQiOiI4NTciLCJGb250U2l6ZSI6MTIsIkZvbnROYW1lIjoiQ2FsaWJyaSIsIklzQm9sZCI6ZmFsc2UsIklzSXRhbGljIjpmYWxzZSwiSXNVbmRlcmxpbmVkIjpmYWxzZSwiUGFyZW50U3R5bGUiOm51bGx9LCJBdXRvU2l6ZSI6MiwiRm9yZWdyb3VuZCI6eyIkaWQiOiI4NTgiLCJDb2xvciI6eyIkaWQiOiI4NTkiLCJBIjoyNTUsIlIiOjI1NSwiRyI6MjU1LCJCIjoyNTV9fSwiTWF4V2lkdGgiOjgyLjkzNDEzNTk1NDEzNTk0LCJNYXhIZWlnaHQiOjAuMCwiU21hcnRGb3JlZ3JvdW5kSXNBY3RpdmUiOmZhbHNlLCJIb3Jpem9udGFsQWxpZ25tZW50IjowLCJWZXJ0aWNhbEFsaWdubWVudCI6MCwiU21hcnRGb3JlZ3JvdW5kIjpudWxsLCJCYWNrZ3JvdW5kRmlsbFR5cGUiOjAsIk1hcmdpbiI6eyIkaWQiOiI4NjAiLCJUb3AiOjAuMCwiTGVmdCI6MC4wLCJSaWdodCI6MC4wLCJCb3R0b20iOjAuMH0sIlBhZGRpbmciOnsiJGlkIjoiODYxIiwiVG9wIjowLjAsIkxlZnQiOjAuMCwiUmlnaHQiOjAuMCwiQm90dG9tIjowLjB9LCJCYWNrZ3JvdW5kIjpudWxsLCJJc1Zpc2libGUiOnRydWUsIldpZHRoIjowLjAsIkhlaWdodCI6MC4wLCJCb3JkZXJTdHlsZSI6bnVsbCwiUGFyZW50U3R5bGUiOm51bGx9LCJSZWN0YW5nbGVTdHlsZSI6eyIkaWQiOiI4NjIiLCJNYXJnaW4iOnsiJGlkIjoiODYzIiwiVG9wIjowLjAsIkxlZnQiOjAuMCwiUmlnaHQiOjAuMCwiQm90dG9tIjowLjB9LCJQYWRkaW5nIjp7IiRpZCI6Ijg2NCIsIlRvcCI6MC4wLCJMZWZ0IjowLjAsIlJpZ2h0IjowLjAsIkJvdHRvbSI6MC4wfSwiQmFja2dyb3VuZCI6eyIkcmVmIjoiMjAzIn0sIklzVmlzaWJsZSI6dHJ1ZSwiV2lkdGgiOjAuMCwiSGVpZ2h0IjowLjAsIkJvcmRlclN0eWxlIjp7IiRpZCI6Ijg2NSIsIkxpbmVDb2xvciI6eyIkaWQiOiI4NjYiLCIkdHlwZSI6Ik5MUkUuQ29tbW9uLkRvbS5Tb2xpZENvbG9yQnJ1c2gsIE5MUkUuQ29tbW9uIiwiQ29sb3IiOnsiJGlkIjoiODY3IiwiQSI6MjU1LCJSIjoyNTUsIkciOjAsIkIiOjB9fSwiTGluZVdlaWdodCI6MC4wLCJMaW5lVHlwZSI6MCwiUGFyZW50U3R5bGUiOm51bGx9LCJQYXJlbnRTdHlsZSI6bnVsbH0sIk1hcmdpbiI6eyIkaWQiOiI4NjgiLCJUb3AiOjAuMCwiTGVmdCI6MC4wLCJSaWdodCI6MC4wLCJCb3R0b20iOjAuMH0sIlBhZGRpbmciOnsiJGlkIjoiODY5IiwiVG9wIjowLjAsIkxlZnQiOjAuMCwiUmlnaHQiOjAuMCwiQm90dG9tIjowLjB9LCJCYWNrZ3JvdW5kIjpudWxsLCJJc1Zpc2libGUiOnRydWUsIldpZHRoIjowLjAsIkhlaWdodCI6MC4wLCJCb3JkZXJTdHlsZSI6bnVsbCwiUGFyZW50U3R5bGUiOm51bGx9LCJCYWNrZ3JvdW5kU3R5bGUiOnsiJGlkIjoiODcwIiwiTWFyZ2luIjp7IiRpZCI6Ijg3MSIsIlRvcCI6MC4wLCJMZWZ0IjowLjAsIlJpZ2h0IjowLjAsIkJvdHRvbSI6MC4wfSwiUGFkZGluZyI6eyIkaWQiOiI4NzIiLCJUb3AiOjAuMCwiTGVmdCI6MC4wLCJSaWdodCI6MC4wLCJCb3R0b20iOjAuMH0sIkJhY2tncm91bmQiOnsiJGlkIjoiODczIiwiQ29sb3IiOnsiJGlkIjoiODc0IiwiQSI6NTEsIlIiOjE4MiwiRyI6NzMsIkIiOjM4fX0sIklzVmlzaWJsZSI6dHJ1ZSwiV2lkdGgiOjAuMCwiSGVpZ2h0IjowLjAsIkJvcmRlclN0eWxlIjp7IiRpZCI6Ijg3NSIsIkxpbmVDb2xvciI6eyIkaWQiOiI4NzYiLCIkdHlwZSI6Ik5MUkUuQ29tbW9uLkRvbS5Tb2xpZENvbG9yQnJ1c2gsIE5MUkUuQ29tbW9uIiwiQ29sb3IiOnsiJGlkIjoiODc3IiwiQSI6MjU1LCJSIjoxNzAsIkciOjUzLCJCIjoyMn19LCJMaW5lV2VpZ2h0IjowLjAsIkxpbmVUeXBlIjowLCJQYXJlbnRTdHlsZSI6bnVsbH0sIlBhcmVudFN0eWxlIjpudWxsfSwiSXNBYm92ZVRpbWViYW5kIjpmYWxzZSwiTWFyZ2luIjp7IiRpZCI6Ijg3OCIsIlRvcCI6MC4wLCJMZWZ0IjowLjAsIlJpZ2h0IjowLjAsIkJvdHRvbSI6MC4wfSwiUGFkZGluZyI6eyIkaWQiOiI4NzkiLCJUb3AiOjAuMCwiTGVmdCI6MC4wLCJSaWdodCI6MC4wLCJCb3R0b20iOjAuMH0sIklzVmlzaWJsZSI6dHJ1ZSwiV2lkdGgiOjAuMCwiSGVpZ2h0IjowLjAsIkJvcmRlclN0eWxlIjp7IiRpZCI6Ijg4MCIsIkxpbmVDb2xvciI6bnVsbCwiTGluZVdlaWdodCI6MC4wLCJMaW5lVHlwZSI6MCwiUGFyZW50U3R5bGUiOm51bGx9LCJQYXJlbnRTdHlsZSI6bnVsbH19LHsiJGlkIjoiODgxIiwiX2FjdGl2aXRpZXMiOlt7IiRpZCI6Ijg4MiIsIl9yb3dzIjpbXSwiSW5kZXgiOjIxLCJJZCI6ImFjNTY0NjQ3LWE2ZmMtNDlmNi04MGEzLWZmNGI3NGU4NzI2OCIsIkhlYWRlclRleHQiOm51bGwsIklzRGVmYXVsdCI6dHJ1ZSwiU3R5bGUiOnsiJGlkIjoiODgzIiwiSGVhZGVyU3R5bGUiOnsiJGlkIjoiODg0IiwiVGV4dFN0eWxlIjp7IiRpZCI6Ijg4NSIsIkZvbnRTZXR0aW5ncyI6eyIkaWQiOiI4ODYiLCJGb250U2l6ZSI6MTEsIkZvbnROYW1lIjoiQ2FsaWJyaSIsIklzQm9sZCI6ZmFsc2UsIklzSXRhbGljIjpmYWxzZSwiSXNVbmRlcmxpbmVkIjpmYWxzZSwiUGFyZW50U3R5bGUiOm51bGx9LCJBdXRvU2l6ZSI6MiwiRm9yZWdyb3VuZCI6eyIkaWQiOiI4ODciLCJDb2xvciI6eyIkaWQiOiI4ODgiLCJBIjoyNTUsIlIiOjAsIkciOjAsIkIiOjB9fSwiTWF4V2lkdGgiOiJJbmZpbml0eSIsIk1heEhlaWdodCI6MC4wLCJTbWFydEZvcmVncm91bmRJc0FjdGl2ZSI6ZmFsc2UsIkhvcml6b250YWxBbGlnbm1lbnQiOjAsIlZlcnRpY2FsQWxpZ25tZW50IjowLCJTbWFydEZvcmVncm91bmQiOm51bGwsIkJhY2tncm91bmRGaWxsVHlwZSI6MCwiTWFyZ2luIjp7IiRpZCI6Ijg4OSIsIlRvcCI6MC4wLCJMZWZ0IjowLjAsIlJpZ2h0IjowLjAsIkJvdHRvbSI6MC4wfSwiUGFkZGluZyI6eyIkaWQiOiI4OTAiLCJUb3AiOjAuMCwiTGVmdCI6MC4wLCJSaWdodCI6MC4wLCJCb3R0b20iOjAuMH0sIkJhY2tncm91bmQiOm51bGwsIklzVmlzaWJsZSI6dHJ1ZSwiV2lkdGgiOjAuMCwiSGVpZ2h0IjowLjAsIkJvcmRlclN0eWxlIjpudWxsLCJQYXJlbnRTdHlsZSI6bnVsbH0sIlJlY3RhbmdsZVN0eWxlIjp7IiRpZCI6Ijg5MSIsIk1hcmdpbiI6eyIkaWQiOiI4OTIiLCJUb3AiOjAuMCwiTGVmdCI6MC4wLCJSaWdodCI6MC4wLCJCb3R0b20iOjAuMH0sIlBhZGRpbmciOnsiJGlkIjoiODkzIiwiVG9wIjowLjAsIkxlZnQiOjAuMCwiUmlnaHQiOjAuMCwiQm90dG9tIjowLjB9LCJCYWNrZ3JvdW5kIjp7IiRyZWYiOiIxNSJ9LCJJc1Zpc2libGUiOnRydWUsIldpZHRoIjowLjAsIkhlaWdodCI6MC4wLCJCb3JkZXJTdHlsZSI6eyIkaWQiOiI4OTQiLCJMaW5lQ29sb3IiOnsiJGlkIjoiODk1IiwiJHR5cGUiOiJOTFJFLkNvbW1vbi5Eb20uU29saWRDb2xvckJydXNoLCBOTFJFLkNvbW1vbiIsIkNvbG9yIjp7IiRpZCI6Ijg5NiIsIkEiOjI1NSwiUiI6MjU1LCJHIjowLCJCIjowfX0sIkxpbmVXZWlnaHQiOjAuMCwiTGluZVR5cGUiOjAsIlBhcmVudFN0eWxlIjpudWxsfSwiUGFyZW50U3R5bGUiOm51bGx9LCJNYXJnaW4iOnsiJGlkIjoiODk3IiwiVG9wIjowLjAsIkxlZnQiOjAuMCwiUmlnaHQiOjAuMCwiQm90dG9tIjowLjB9LCJQYWRkaW5nIjp7IiRpZCI6Ijg5OCIsIlRvcCI6MC4wLCJMZWZ0IjowLjAsIlJpZ2h0IjowLjAsIkJvdHRvbSI6MC4wfSwiQmFja2dyb3VuZCI6bnVsbCwiSXNWaXNpYmxlIjp0cnVlLCJXaWR0aCI6MC4wLCJIZWlnaHQiOjAuMCwiQm9yZGVyU3R5bGUiOm51bGwsIlBhcmVudFN0eWxlIjpudWxsfSwiQmFja2dyb3VuZFN0eWxlIjp7IiRpZCI6Ijg5OSIsIk1hcmdpbiI6eyIkaWQiOiI5MDAiLCJUb3AiOjAuMCwiTGVmdCI6MC4wLCJSaWdodCI6MC4wLCJCb3R0b20iOjAuMH0sIlBhZGRpbmciOnsiJGlkIjoiOTAxIiwiVG9wIjowLjAsIkxlZnQiOjAuMCwiUmlnaHQiOjAuMCwiQm90dG9tIjowLjB9LCJCYWNrZ3JvdW5kIjp7IiRyZWYiOiIyNSJ9LCJJc1Zpc2libGUiOnRydWUsIldpZHRoIjowLjAsIkhlaWdodCI6MC4wLCJCb3JkZXJTdHlsZSI6eyIkaWQiOiI5MDIiLCJMaW5lQ29sb3IiOnsiJGlkIjoiOTAzIiwiJHR5cGUiOiJOTFJFLkNvbW1vbi5Eb20uU29saWRDb2xvckJydXNoLCBOTFJFLkNvbW1vbiIsIkNvbG9yIjp7IiRpZCI6IjkwNCIsIkEiOjI1NSwiUiI6MjU1LCJHIjowLCJCIjowfX0sIkxpbmVXZWlnaHQiOjAuMCwiTGluZVR5cGUiOjAsIlBhcmVudFN0eWxlIjpudWxsfSwiUGFyZW50U3R5bGUiOm51bGx9LCJNYXJnaW4iOnsiJGlkIjoiOTA1IiwiVG9wIjowLjAsIkxlZnQiOjAuMCwiUmlnaHQiOjAuMCwiQm90dG9tIjowLjB9LCJQYWRkaW5nIjp7IiRpZCI6IjkwNiIsIlRvcCI6MC4wLCJMZWZ0IjowLjAsIlJpZ2h0IjowLjAsIkJvdHRvbSI6MC4wfSwiSXNWaXNpYmxlIjpmYWxzZSwiV2lkdGgiOjAuMCwiSGVpZ2h0IjowLjAsIkJvcmRlclN0eWxlIjpudWxsLCJQYXJlbnRTdHlsZSI6bnVsbH19LHsiJGlkIjoiOTA3IiwiX3Jvd3MiOlt7IiRpZCI6IjkwOCIsIl90YXNrcyI6W3siJGlkIjoiOTA5IiwiX2F0dGFjaGVkTWlsZXN0b25lcyI6W10sIlRhc2tEZWZpbml0aW9uIjp7IiRpZCI6IjkxMCIsIkdyb3VwTmFtZSI6bnVsbCwiU3RhcnREYXRlIjoiMjAyMC0xMC0wMVQxNDo0MjowMFoiLCJFbmREYXRlIjoiMjAyMC0xMC0wMVQyMDowMzowMFoiLCJQZXJjZW50YWdlQ29tcGxldGUiOm51bGwsIlN0eWxlIjp7IiRpZCI6IjkxMSIsIlNoYXBlIjowLCJTaGFwZVRoaWNrbmVzcyI6MCwiRHVyYXRpb25Gb3JtYXQiOjAsIkluY2x1ZGVOb25Xb3JraW5nRGF5c0luRHVyYXRpb24iOmZhbHNlLCJQZXJjZW50YWdlQ29tcGxldGVTdHlsZSI6eyIkaWQiOiI5MTIiLCJGb250U2V0dGluZ3MiOnsiJGlkIjoiOTEzIiwiRm9udFNpemUiOjEwLCJGb250TmFtZSI6IkNhbGlicmkiLCJJc0JvbGQiOmZhbHNlLCJJc0l0YWxpYyI6ZmFsc2UsIklzVW5kZXJsaW5lZCI6ZmFsc2UsIlBhcmVudFN0eWxlIjpudWxsfSwiQXV0b1NpemUiOjAsIkZvcmVncm91bmQiOnsiJHJlZiI6IjM5In0sIk1heFdpZHRoIjoyMDAuMCwiTWF4SGVpZ2h0IjoiSW5maW5pdHkiLCJTbWFydEZvcmVncm91bmRJc0FjdGl2ZSI6ZmFsc2UsIkhvcml6b250YWxBbGlnbm1lbnQiOjAsIlZlcnRpY2FsQWxpZ25tZW50IjowLCJTbWFydEZvcmVncm91bmQiOm51bGwsIkJhY2tncm91bmRGaWxsVHlwZSI6MCwiTWFyZ2luIjp7IiRpZCI6IjkxNCIsIlRvcCI6MC4wLCJMZWZ0IjowLjAsIlJpZ2h0IjowLjAsIkJvdHRvbSI6MC4wfSwiUGFkZGluZyI6eyIkaWQiOiI5MTUiLCJUb3AiOjAuMCwiTGVmdCI6MC4wLCJSaWdodCI6MC4wLCJCb3R0b20iOjAuMH0sIkJhY2tncm91bmQiOnsiJGlkIjoiOTE2IiwiQ29sb3IiOnsiJGlkIjoiOTE3IiwiQSI6ODksIlIiOjAsIkciOjAsIkIiOjB9fSwiSXNWaXNpYmxlIjp0cnVlLCJXaWR0aCI6MC4wLCJIZWlnaHQiOjAuMCwiQm9yZGVyU3R5bGUiOnsiJGlkIjoiOTE4IiwiTGluZUNvbG9yIjpudWxsLCJMaW5lV2VpZ2h0IjowLjAsIkxpbmVUeXBlIjowLCJQYXJlbnRTdHlsZSI6bnVsbH0sIlBhcmVudFN0eWxlIjpudWxsfSwiRHVyYXRpb25TdHlsZSI6eyIkaWQiOiI5MTkiLCJGb250U2V0dGluZ3MiOnsiJGlkIjoiOTIwIiwiRm9udFNpemUiOjEwLCJGb250TmFtZSI6IkNhbGlicmkiLCJJc0JvbGQiOmZhbHNlLCJJc0l0YWxpYyI6ZmFsc2UsIklzVW5kZXJsaW5lZCI6ZmFsc2UsIlBhcmVudFN0eWxlIjpudWxsfSwiQXV0b1NpemUiOjAsIkZvcmVncm91bmQiOnsiJGlkIjoiOTIxIiwiQ29sb3IiOnsiJGlkIjoiOTI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IzIiwiVG9wIjowLjAsIkxlZnQiOjAuMCwiUmlnaHQiOjAuMCwiQm90dG9tIjowLjB9LCJQYWRkaW5nIjp7IiRpZCI6IjkyNCIsIlRvcCI6MC4wLCJMZWZ0IjowLjAsIlJpZ2h0IjowLjAsIkJvdHRvbSI6MC4wfSwiQmFja2dyb3VuZCI6eyIkaWQiOiI5MjUiLCJDb2xvciI6eyIkcmVmIjoiOTE3In19LCJJc1Zpc2libGUiOnRydWUsIldpZHRoIjowLjAsIkhlaWdodCI6MC4wLCJCb3JkZXJTdHlsZSI6eyIkaWQiOiI5MjYiLCJMaW5lQ29sb3IiOm51bGwsIkxpbmVXZWlnaHQiOjAuMCwiTGluZVR5cGUiOjAsIlBhcmVudFN0eWxlIjpudWxsfSwiUGFyZW50U3R5bGUiOm51bGx9LCJIb3Jpem9udGFsQ29ubmVjdG9yU3R5bGUiOnsiJGlkIjoiOTI3IiwiTGluZUNvbG9yIjp7IiRpZCI6IjkyOCIsIiR0eXBlIjoiTkxSRS5Db21tb24uRG9tLlNvbGlkQ29sb3JCcnVzaCwgTkxSRS5Db21tb24iLCJDb2xvciI6eyIkaWQiOiI5MjkiLCJBIjoyNTUsIlIiOjIwNCwiRyI6MjA0LCJCIjoyMDR9fSwiTGluZVdlaWdodCI6MS4wLCJMaW5lVHlwZSI6MCwiUGFyZW50U3R5bGUiOm51bGx9LCJWZXJ0aWNhbENvbm5lY3RvclN0eWxlIjp7IiRpZCI6IjkzMCIsIkxpbmVDb2xvciI6eyIkaWQiOiI5MzEiLCIkdHlwZSI6Ik5MUkUuQ29tbW9uLkRvbS5Tb2xpZENvbG9yQnJ1c2gsIE5MUkUuQ29tbW9uIiwiQ29sb3IiOnsiJGlkIjoiOTMyIiwiQSI6MjU1LCJSIjoyMDQsIkciOjIwNCwiQiI6MjA0fX0sIkxpbmVXZWlnaHQiOjAuMCwiTGluZVR5cGUiOjAsIlBhcmVudFN0eWxlIjpudWxsfSwiTWFyZ2luIjpudWxsLCJTdGFydERhdGVQb3NpdGlvbiI6NCwiRW5kRGF0ZVBvc2l0aW9uIjo0LCJEYXRlSXNWaXNpYmxlIjp0cnVlLCJUaXRsZVBvc2l0aW9uIjoyLCJEdXJhdGlvblBvc2l0aW9uIjo2LCJQZXJjZW50YWdlQ29tcGxldGVkUG9zaXRpb24iOjYsIlNwYWNpbmciOjUsIklzQmVsb3dUaW1lYmFuZCI6dHJ1ZSwiUGVyY2VudGFnZUNvbXBsZXRlU2hhcGVPcGFjaXR5IjozNSwiU2hhcGVTdHlsZSI6eyIkaWQiOiI5MzMiLCJNYXJnaW4iOnsiJGlkIjoiOTM0IiwiVG9wIjowLjAsIkxlZnQiOjQuMCwiUmlnaHQiOjQuMCwiQm90dG9tIjowLjB9LCJQYWRkaW5nIjp7IiRpZCI6IjkzNSIsIlRvcCI6MC4wLCJMZWZ0IjowLjAsIlJpZ2h0IjowLjAsIkJvdHRvbSI6MC4wfSwiQmFja2dyb3VuZCI6eyIkaWQiOiI5MzYiLCJDb2xvciI6eyIkaWQiOiI5MzciLCJBIjoyNTUsIlIiOjI0NiwiRyI6MTgzLCJCIjoxNjd9fSwiSXNWaXNpYmxlIjp0cnVlLCJXaWR0aCI6MC4wLCJIZWlnaHQiOjEwLjAsIkJvcmRlclN0eWxlIjp7IiRpZCI6IjkzOCIsIkxpbmVDb2xvciI6eyIkaWQiOiI5MzkiLCIkdHlwZSI6Ik5MUkUuQ29tbW9uLkRvbS5Tb2xpZENvbG9yQnJ1c2gsIE5MUkUuQ29tbW9uIiwiQ29sb3IiOnsiJGlkIjoiOTQwIiwiQSI6MjU1LCJSIjoxMjAsIkciOjM1LCJCIjoxM319LCJMaW5lV2VpZ2h0IjoxLjMzMzMzMzM3LCJMaW5lVHlwZSI6MCwiUGFyZW50U3R5bGUiOm51bGx9LCJQYXJlbnRTdHlsZSI6bnVsbH0sIlRpdGxlU3R5bGUiOnsiJGlkIjoiOTQxIiwiRm9udFNldHRpbmdzIjp7IiRpZCI6Ijk0MiIsIkZvbnRTaXplIjoxMSwiRm9udE5hbWUiOiJDYWxpYnJpIiwiSXNCb2xkIjp0cnVlLCJJc0l0YWxpYyI6ZmFsc2UsIklzVW5kZXJsaW5lZCI6ZmFsc2UsIlBhcmVudFN0eWxlIjpudWxsfSwiQXV0b1NpemUiOjAsIkZvcmVncm91bmQiOnsiJGlkIjoiOTQzIiwiQ29sb3IiOnsiJGlkIjoiOTQ0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k0NSIsIlRvcCI6MC4wLCJMZWZ0IjowLjAsIlJpZ2h0IjowLjAsIkJvdHRvbSI6MC4wfSwiUGFkZGluZyI6eyIkaWQiOiI5NDYiLCJUb3AiOjAuMCwiTGVmdCI6MC4wLCJSaWdodCI6MC4wLCJCb3R0b20iOjAuMH0sIkJhY2tncm91bmQiOnsiJGlkIjoiOTQ3IiwiQ29sb3IiOnsiJGlkIjoiOTQ4IiwiQSI6MCwiUiI6MjU1LCJHIjoyNTUsIkIiOjI1NX19LCJJc1Zpc2libGUiOnRydWUsIldpZHRoIjowLjAsIkhlaWdodCI6MC4wLCJCb3JkZXJTdHlsZSI6eyIkaWQiOiI5NDkiLCJMaW5lQ29sb3IiOm51bGwsIkxpbmVXZWlnaHQiOjAuMCwiTGluZVR5cGUiOjAsIlBhcmVudFN0eWxlIjpudWxsfSwiUGFyZW50U3R5bGUiOm51bGx9LCJEYXRlU3R5bGUiOnsiJGlkIjoiOTUwIiwiRm9udFNldHRpbmdzIjp7IiRpZCI6Ijk1MSIsIkZvbnRTaXplIjoxMCwiRm9udE5hbWUiOiJDYWxpYnJpIiwiSXNCb2xkIjpmYWxz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5NTIiLCJUb3AiOjAuMCwiTGVmdCI6MC4wLCJSaWdodCI6MC4wLCJCb3R0b20iOjAuMH0sIlBhZGRpbmciOnsiJGlkIjoiOTUzIiwiVG9wIjowLjAsIkxlZnQiOjAuMCwiUmlnaHQiOjAuMCwiQm90dG9tIjowLjB9LCJCYWNrZ3JvdW5kIjp7IiRpZCI6Ijk1NCIsIkNvbG9yIjp7IiRpZCI6Ijk1NSIsIkEiOjAsIlIiOjI1NSwiRyI6MjU1LCJCIjoyNTV9fSwiSXNWaXNpYmxlIjp0cnVlLCJXaWR0aCI6MC4wLCJIZWlnaHQiOjAuMCwiQm9yZGVyU3R5bGUiOnsiJGlkIjoiOTU2IiwiTGluZUNvbG9yIjpudWxsLCJMaW5lV2VpZ2h0IjowLjAsIkxpbmVUeXBlIjowLCJQYXJlbnRTdHlsZSI6bnVsbH0sIlBhcmVudFN0eWxlIjpudWxsfSwiRGF0ZUZvcm1hdCI6eyIkaWQiOiI5NTciLCJGb3JtYXRTdHJpbmciOiJNTU0gZCIsIlNlcGFyYXRvciI6Ii8iLCJVc2VJbnRlcm5hdGlvbmFsRGF0ZUZvcm1hdCI6ZmFsc2UsIkRhdGVJc1Zpc2libGUiOmZhbHNlLCJUaW1lSXNWaXNpYmxlIjp0cnVlLCJIb3VyRGlnaXRzIjoyLCJBbVBtRGVzaWduYXRvciI6MCwiVHJpbTAwTWludXRlcyI6ZmFsc2UsIkxhc3RLbm93blZpc2liaWxpdHlTdGF0ZSI6bnVsbH0sIldlZWtOdW1iZXJpbmciOnsiJGlkIjoiOTU4IiwiRm9ybWF0IjowLCJJc1Zpc2libGUiOmZhbHNlLCJMYXN0S25vd25WaXNpYmlsaXR5U3RhdGUiOmZhbHNlfSwiSXNWaXNpYmxlIjp0cnVlLCJQYXJlbnRTdHlsZSI6bnVsbH0sIkluZGV4IjowLCJTbWFydER1cmF0aW9uQWN0aXZhdGVkIjpmYWxzZSwiRGF0ZUZvcm1hdCI6eyIkcmVmIjoiOTU3In0sIldlZWtOdW1iZXJpbmciOnsiJGlkIjoiOTU5IiwiRm9ybWF0IjowLCJJc1Zpc2libGUiOmZhbHNlLCJMYXN0S25vd25WaXNpYmlsaXR5U3RhdGUiOmZhbHNlfSwiSWQiOiJhMDJkM2E2Yi00NjY4LTQxYmItYWM1Mi03ZDU4ZDQ4NGVmYTgiLCJJbXBvcnRJZCI6bnVsbCwiVGl0bGUiOiJJTkMjMDAzIiwiTm90ZSI6bnVsbCwiSHlwZXJsaW5rIjp7IiRpZCI6Ijk2MCIsIkFkZHJlc3MiOiIiLCJTdWJBZGRyZXNzIjoiIn0sIklzQ2hhbmdlZCI6ZmFsc2UsIklzTmV3IjpmYWxzZX19XSwiX21pbGVzdG9uZXMiOltdLCJJZCI6IjAwMDAwMDAwLTAwMDAtMDAwMC0wMDAwLTAwMDAwMDAwMDAwMCIsIklzU2luZ2xlSXRlbVJvdyI6dHJ1ZX1dLCJJbmRleCI6MjIsIklkIjoiYWI4ZDMzMjAtYTUyYy00OWNhLThjM2MtMGFjOTA4NjgxNmQxIiwiSGVhZGVyVGV4dCI6IjEyIFZpY3RvcmlhIERyLiIsIklzRGVmYXVsdCI6ZmFsc2UsIlN0eWxlIjp7IiRpZCI6Ijk2MSIsIkhlYWRlclN0eWxlIjp7IiRpZCI6Ijk2MiIsIlRleHRTdHlsZSI6eyIkaWQiOiI5NjMiLCJGb250U2V0dGluZ3MiOnsiJGlkIjoiOTY0IiwiRm9udFNpemUiOjExLCJGb250TmFtZSI6IkNhbGlicmkiLCJJc0JvbGQiOmZhbHNlLCJJc0l0YWxpYyI6ZmFsc2UsIklzVW5kZXJsaW5lZCI6ZmFsc2UsIlBhcmVudFN0eWxlIjpudWxsfSwiQXV0b1NpemUiOjIsIkZvcmVncm91bmQiOnsiJGlkIjoiOTY1IiwiQ29sb3IiOnsiJGlkIjoiOTY2IiwiQSI6MjU1LCJSIjowLCJHIjowLCJCIjowfX0sIk1heFdpZHRoIjoxMzIuMzM5MDY2MzM5MDY2MzYsIk1heEhlaWdodCI6MC4wLCJTbWFydEZvcmVncm91bmRJc0FjdGl2ZSI6ZmFsc2UsIkhvcml6b250YWxBbGlnbm1lbnQiOjAsIlZlcnRpY2FsQWxpZ25tZW50IjowLCJTbWFydEZvcmVncm91bmQiOm51bGwsIkJhY2tncm91bmRGaWxsVHlwZSI6MCwiTWFyZ2luIjp7IiRpZCI6Ijk2NyIsIlRvcCI6MC4wLCJMZWZ0IjowLjAsIlJpZ2h0IjowLjAsIkJvdHRvbSI6MC4wfSwiUGFkZGluZyI6eyIkaWQiOiI5NjgiLCJUb3AiOjAuMCwiTGVmdCI6MC4wLCJSaWdodCI6MC4wLCJCb3R0b20iOjAuMH0sIkJhY2tncm91bmQiOm51bGwsIklzVmlzaWJsZSI6dHJ1ZSwiV2lkdGgiOjAuMCwiSGVpZ2h0IjowLjAsIkJvcmRlclN0eWxlIjpudWxsLCJQYXJlbnRTdHlsZSI6bnVsbH0sIlJlY3RhbmdsZVN0eWxlIjp7IiRpZCI6Ijk2OSIsIk1hcmdpbiI6eyIkaWQiOiI5NzAiLCJUb3AiOjAuMCwiTGVmdCI6MC4wLCJSaWdodCI6MC4wLCJCb3R0b20iOjAuMH0sIlBhZGRpbmciOnsiJGlkIjoiOTcxIiwiVG9wIjowLjAsIkxlZnQiOjAuMCwiUmlnaHQiOjAuMCwiQm90dG9tIjowLjB9LCJCYWNrZ3JvdW5kIjp7IiRyZWYiOiIxNSJ9LCJJc1Zpc2libGUiOnRydWUsIldpZHRoIjowLjAsIkhlaWdodCI6MC4wLCJCb3JkZXJTdHlsZSI6eyIkaWQiOiI5NzIiLCJMaW5lQ29sb3IiOnsiJGlkIjoiOTczIiwiJHR5cGUiOiJOTFJFLkNvbW1vbi5Eb20uU29saWRDb2xvckJydXNoLCBOTFJFLkNvbW1vbiIsIkNvbG9yIjp7IiRpZCI6Ijk3NCIsIkEiOjI1NSwiUiI6MjU1LCJHIjowLCJCIjowfX0sIkxpbmVXZWlnaHQiOjAuMCwiTGluZVR5cGUiOjAsIlBhcmVudFN0eWxlIjpudWxsfSwiUGFyZW50U3R5bGUiOm51bGx9LCJNYXJnaW4iOnsiJGlkIjoiOTc1IiwiVG9wIjowLjAsIkxlZnQiOjAuMCwiUmlnaHQiOjAuMCwiQm90dG9tIjowLjB9LCJQYWRkaW5nIjp7IiRpZCI6Ijk3NiIsIlRvcCI6MC4wLCJMZWZ0IjowLjAsIlJpZ2h0IjowLjAsIkJvdHRvbSI6MC4wfSwiQmFja2dyb3VuZCI6bnVsbCwiSXNWaXNpYmxlIjp0cnVlLCJXaWR0aCI6MC4wLCJIZWlnaHQiOjAuMCwiQm9yZGVyU3R5bGUiOm51bGwsIlBhcmVudFN0eWxlIjpudWxsfSwiQmFja2dyb3VuZFN0eWxlIjp7IiRpZCI6Ijk3NyIsIk1hcmdpbiI6eyIkaWQiOiI5NzgiLCJUb3AiOjAuMCwiTGVmdCI6MC4wLCJSaWdodCI6MC4wLCJCb3R0b20iOjAuMH0sIlBhZGRpbmciOnsiJGlkIjoiOTc5IiwiVG9wIjowLjAsIkxlZnQiOjAuMCwiUmlnaHQiOjAuMCwiQm90dG9tIjowLjB9LCJCYWNrZ3JvdW5kIjp7IiRyZWYiOiIyNSJ9LCJJc1Zpc2libGUiOnRydWUsIldpZHRoIjowLjAsIkhlaWdodCI6MC4wLCJCb3JkZXJTdHlsZSI6eyIkaWQiOiI5ODAiLCJMaW5lQ29sb3IiOnsiJGlkIjoiOTgxIiwiJHR5cGUiOiJOTFJFLkNvbW1vbi5Eb20uU29saWRDb2xvckJydXNoLCBOTFJFLkNvbW1vbiIsIkNvbG9yIjp7IiRpZCI6Ijk4MiIsIkEiOjI1NSwiUiI6MjU1LCJHIjowLCJCIjowfX0sIkxpbmVXZWlnaHQiOjAuMCwiTGluZVR5cGUiOjAsIlBhcmVudFN0eWxlIjpudWxsfSwiUGFyZW50U3R5bGUiOm51bGx9LCJNYXJnaW4iOnsiJGlkIjoiOTgzIiwiVG9wIjowLjAsIkxlZnQiOjAuMCwiUmlnaHQiOjAuMCwiQm90dG9tIjowLjB9LCJQYWRkaW5nIjp7IiRpZCI6Ijk4NCIsIlRvcCI6MC4wLCJMZWZ0IjowLjAsIlJpZ2h0IjowLjAsIkJvdHRvbSI6MC4wfSwiSXNWaXNpYmxlIjp0cnVlLCJXaWR0aCI6MC4wLCJIZWlnaHQiOjAuMCwiQm9yZGVyU3R5bGUiOm51bGwsIlBhcmVudFN0eWxlIjpudWxsfX0seyIkaWQiOiI5ODUiLCJfcm93cyI6W3siJGlkIjoiOTg2IiwiX3Rhc2tzIjpbeyIkaWQiOiI5ODciLCJfYXR0YWNoZWRNaWxlc3RvbmVzIjpbXSwiVGFza0RlZmluaXRpb24iOnsiJGlkIjoiOTg4IiwiR3JvdXBOYW1lIjpudWxsLCJTdGFydERhdGUiOiIyMDIwLTEwLTAxVDE3OjQ2OjAwWiIsIkVuZERhdGUiOiIyMDIwLTEwLTAxVDIxOjE3OjAwWiIsIlBlcmNlbnRhZ2VDb21wbGV0ZSI6bnVsbCwiU3R5bGUiOnsiJGlkIjoiOTg5IiwiU2hhcGUiOjAsIlNoYXBlVGhpY2tuZXNzIjowLCJEdXJhdGlvbkZvcm1hdCI6MCwiSW5jbHVkZU5vbldvcmtpbmdEYXlzSW5EdXJhdGlvbiI6ZmFsc2UsIlBlcmNlbnRhZ2VDb21wbGV0ZVN0eWxlIjp7IiRpZCI6Ijk5MCIsIkZvbnRTZXR0aW5ncyI6eyIkaWQiOiI5OTEiLCJGb250U2l6ZSI6MTAsIkZvbnROYW1lIjoiQ2FsaWJyaSIsIklzQm9sZCI6ZmFsc2UsIklzSXRhbGljIjpmYWxzZSwiSXNVbmRlcmxpbmVkIjpmYWxzZSwiUGFyZW50U3R5bGUiOm51bGx9LCJBdXRvU2l6ZSI6MCwiRm9yZWdyb3VuZCI6eyIkcmVmIjoiMzkifSwiTWF4V2lkdGgiOjIwMC4wLCJNYXhIZWlnaHQiOiJJbmZpbml0eSIsIlNtYXJ0Rm9yZWdyb3VuZElzQWN0aXZlIjpmYWxzZSwiSG9yaXpvbnRhbEFsaWdubWVudCI6MCwiVmVydGljYWxBbGlnbm1lbnQiOjAsIlNtYXJ0Rm9yZWdyb3VuZCI6bnVsbCwiQmFja2dyb3VuZEZpbGxUeXBlIjowLCJNYXJnaW4iOnsiJGlkIjoiOTkyIiwiVG9wIjowLjAsIkxlZnQiOjAuMCwiUmlnaHQiOjAuMCwiQm90dG9tIjowLjB9LCJQYWRkaW5nIjp7IiRpZCI6Ijk5MyIsIlRvcCI6MC4wLCJMZWZ0IjowLjAsIlJpZ2h0IjowLjAsIkJvdHRvbSI6MC4wfSwiQmFja2dyb3VuZCI6eyIkaWQiOiI5OTQiLCJDb2xvciI6eyIkaWQiOiI5OTUiLCJBIjo4OSwiUiI6MCwiRyI6MCwiQiI6MH19LCJJc1Zpc2libGUiOnRydWUsIldpZHRoIjowLjAsIkhlaWdodCI6MC4wLCJCb3JkZXJTdHlsZSI6eyIkaWQiOiI5OTYiLCJMaW5lQ29sb3IiOm51bGwsIkxpbmVXZWlnaHQiOjAuMCwiTGluZVR5cGUiOjAsIlBhcmVudFN0eWxlIjpudWxsfSwiUGFyZW50U3R5bGUiOm51bGx9LCJEdXJhdGlvblN0eWxlIjp7IiRpZCI6Ijk5NyIsIkZvbnRTZXR0aW5ncyI6eyIkaWQiOiI5OTgiLCJGb250U2l6ZSI6MTAsIkZvbnROYW1lIjoiQ2FsaWJyaSIsIklzQm9sZCI6ZmFsc2UsIklzSXRhbGljIjpmYWxzZSwiSXNVbmRlcmxpbmVkIjpmYWxzZSwiUGFyZW50U3R5bGUiOm51bGx9LCJBdXRvU2l6ZSI6MCwiRm9yZWdyb3VuZCI6eyIkaWQiOiI5OTkiLCJDb2xvciI6eyIkaWQiOiIxMDA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AwMSIsIlRvcCI6MC4wLCJMZWZ0IjowLjAsIlJpZ2h0IjowLjAsIkJvdHRvbSI6MC4wfSwiUGFkZGluZyI6eyIkaWQiOiIxMDAyIiwiVG9wIjowLjAsIkxlZnQiOjAuMCwiUmlnaHQiOjAuMCwiQm90dG9tIjowLjB9LCJCYWNrZ3JvdW5kIjp7IiRpZCI6IjEwMDMiLCJDb2xvciI6eyIkcmVmIjoiOTk1In19LCJJc1Zpc2libGUiOnRydWUsIldpZHRoIjowLjAsIkhlaWdodCI6MC4wLCJCb3JkZXJTdHlsZSI6eyIkaWQiOiIxMDA0IiwiTGluZUNvbG9yIjpudWxsLCJMaW5lV2VpZ2h0IjowLjAsIkxpbmVUeXBlIjowLCJQYXJlbnRTdHlsZSI6bnVsbH0sIlBhcmVudFN0eWxlIjpudWxsfSwiSG9yaXpvbnRhbENvbm5lY3RvclN0eWxlIjp7IiRpZCI6IjEwMDUiLCJMaW5lQ29sb3IiOnsiJGlkIjoiMTAwNiIsIiR0eXBlIjoiTkxSRS5Db21tb24uRG9tLlNvbGlkQ29sb3JCcnVzaCwgTkxSRS5Db21tb24iLCJDb2xvciI6eyIkaWQiOiIxMDA3IiwiQSI6MjU1LCJSIjoyMDQsIkciOjIwNCwiQiI6MjA0fX0sIkxpbmVXZWlnaHQiOjEuMCwiTGluZVR5cGUiOjAsIlBhcmVudFN0eWxlIjpudWxsfSwiVmVydGljYWxDb25uZWN0b3JTdHlsZSI6eyIkaWQiOiIxMDA4IiwiTGluZUNvbG9yIjp7IiRpZCI6IjEwMDkiLCIkdHlwZSI6Ik5MUkUuQ29tbW9uLkRvbS5Tb2xpZENvbG9yQnJ1c2gsIE5MUkUuQ29tbW9uIiwiQ29sb3IiOnsiJGlkIjoiMTAxMCIsIkEiOjI1NSwiUiI6MjA0LCJHIjoyMDQsIkIiOjIwNH19LCJMaW5lV2VpZ2h0IjowLjAsIkxpbmVUeXBlIjowLCJQYXJlbnRTdHlsZSI6bnVsbH0sIk1hcmdpbiI6bnVsbCwiU3RhcnREYXRlUG9zaXRpb24iOjQsIkVuZERhdGVQb3NpdGlvbiI6NCwiRGF0ZUlzVmlzaWJsZSI6dHJ1ZSwiVGl0bGVQb3NpdGlvbiI6MiwiRHVyYXRpb25Qb3NpdGlvbiI6NiwiUGVyY2VudGFnZUNvbXBsZXRlZFBvc2l0aW9uIjo2LCJTcGFjaW5nIjo1LCJJc0JlbG93VGltZWJhbmQiOnRydWUsIlBlcmNlbnRhZ2VDb21wbGV0ZVNoYXBlT3BhY2l0eSI6MzUsIlNoYXBlU3R5bGUiOnsiJGlkIjoiMTAxMSIsIk1hcmdpbiI6eyIkaWQiOiIxMDEyIiwiVG9wIjowLjAsIkxlZnQiOjQuMCwiUmlnaHQiOjQuMCwiQm90dG9tIjowLjB9LCJQYWRkaW5nIjp7IiRpZCI6IjEwMTMiLCJUb3AiOjAuMCwiTGVmdCI6MC4wLCJSaWdodCI6MC4wLCJCb3R0b20iOjAuMH0sIkJhY2tncm91bmQiOnsiJGlkIjoiMTAxNCIsIkNvbG9yIjp7IiRpZCI6IjEwMTUiLCJBIjoyNTUsIlIiOjI0NiwiRyI6MTgzLCJCIjoxNjd9fSwiSXNWaXNpYmxlIjp0cnVlLCJXaWR0aCI6MC4wLCJIZWlnaHQiOjEwLjAsIkJvcmRlclN0eWxlIjp7IiRpZCI6IjEwMTYiLCJMaW5lQ29sb3IiOnsiJGlkIjoiMTAxNyIsIiR0eXBlIjoiTkxSRS5Db21tb24uRG9tLlNvbGlkQ29sb3JCcnVzaCwgTkxSRS5Db21tb24iLCJDb2xvciI6eyIkaWQiOiIxMDE4IiwiQSI6MjU1LCJSIjoxMjAsIkciOjM1LCJCIjoxM319LCJMaW5lV2VpZ2h0IjoxLjMzMzMzMzM3LCJMaW5lVHlwZSI6MCwiUGFyZW50U3R5bGUiOm51bGx9LCJQYXJlbnRTdHlsZSI6bnVsbH0sIlRpdGxlU3R5bGUiOnsiJGlkIjoiMTAxOSIsIkZvbnRTZXR0aW5ncyI6eyIkaWQiOiIxMDIwIiwiRm9udFNpemUiOjExLCJGb250TmFtZSI6IkNhbGlicmkiLCJJc0JvbGQiOnRydWUsIklzSXRhbGljIjpmYWxzZSwiSXNVbmRlcmxpbmVkIjpmYWxzZSwiUGFyZW50U3R5bGUiOm51bGx9LCJBdXRvU2l6ZSI6MCwiRm9yZWdyb3VuZCI6eyIkaWQiOiIxMDIxIiwiQ29sb3IiOnsiJGlkIjoiMTAyMi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xMDIzIiwiVG9wIjowLjAsIkxlZnQiOjAuMCwiUmlnaHQiOjAuMCwiQm90dG9tIjowLjB9LCJQYWRkaW5nIjp7IiRpZCI6IjEwMjQiLCJUb3AiOjAuMCwiTGVmdCI6MC4wLCJSaWdodCI6MC4wLCJCb3R0b20iOjAuMH0sIkJhY2tncm91bmQiOnsiJGlkIjoiMTAyNSIsIkNvbG9yIjp7IiRpZCI6IjEwMjYiLCJBIjowLCJSIjoyNTUsIkciOjI1NSwiQiI6MjU1fX0sIklzVmlzaWJsZSI6dHJ1ZSwiV2lkdGgiOjAuMCwiSGVpZ2h0IjowLjAsIkJvcmRlclN0eWxlIjp7IiRpZCI6IjEwMjciLCJMaW5lQ29sb3IiOm51bGwsIkxpbmVXZWlnaHQiOjAuMCwiTGluZVR5cGUiOjAsIlBhcmVudFN0eWxlIjpudWxsfSwiUGFyZW50U3R5bGUiOm51bGx9LCJEYXRlU3R5bGUiOnsiJGlkIjoiMTAyOCIsIkZvbnRTZXR0aW5ncyI6eyIkaWQiOiIxMDI5IiwiRm9udFNpemUiOjEwLCJGb250TmFtZSI6IkNhbGlicmkiLCJJc0JvbGQiOmZhbHN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EwMzAiLCJUb3AiOjAuMCwiTGVmdCI6MC4wLCJSaWdodCI6MC4wLCJCb3R0b20iOjAuMH0sIlBhZGRpbmciOnsiJGlkIjoiMTAzMSIsIlRvcCI6MC4wLCJMZWZ0IjowLjAsIlJpZ2h0IjowLjAsIkJvdHRvbSI6MC4wfSwiQmFja2dyb3VuZCI6eyIkaWQiOiIxMDMyIiwiQ29sb3IiOnsiJGlkIjoiMTAzMyIsIkEiOjAsIlIiOjI1NSwiRyI6MjU1LCJCIjoyNTV9fSwiSXNWaXNpYmxlIjp0cnVlLCJXaWR0aCI6MC4wLCJIZWlnaHQiOjAuMCwiQm9yZGVyU3R5bGUiOnsiJGlkIjoiMTAzNCIsIkxpbmVDb2xvciI6bnVsbCwiTGluZVdlaWdodCI6MC4wLCJMaW5lVHlwZSI6MCwiUGFyZW50U3R5bGUiOm51bGx9LCJQYXJlbnRTdHlsZSI6bnVsbH0sIkRhdGVGb3JtYXQiOnsiJGlkIjoiMTAzNSIsIkZvcm1hdFN0cmluZyI6Ik1NTSBkIiwiU2VwYXJhdG9yIjoiLyIsIlVzZUludGVybmF0aW9uYWxEYXRlRm9ybWF0IjpmYWxzZSwiRGF0ZUlzVmlzaWJsZSI6ZmFsc2UsIlRpbWVJc1Zpc2libGUiOnRydWUsIkhvdXJEaWdpdHMiOjIsIkFtUG1EZXNpZ25hdG9yIjowLCJUcmltMDBNaW51dGVzIjpmYWxzZSwiTGFzdEtub3duVmlzaWJpbGl0eVN0YXRlIjpudWxsfSwiV2Vla051bWJlcmluZyI6eyIkaWQiOiIxMDM2IiwiRm9ybWF0IjowLCJJc1Zpc2libGUiOmZhbHNlLCJMYXN0S25vd25WaXNpYmlsaXR5U3RhdGUiOmZhbHNlfSwiSXNWaXNpYmxlIjp0cnVlLCJQYXJlbnRTdHlsZSI6bnVsbH0sIkluZGV4IjoxLCJTbWFydER1cmF0aW9uQWN0aXZhdGVkIjpmYWxzZSwiRGF0ZUZvcm1hdCI6eyIkcmVmIjoiMTAzNSJ9LCJXZWVrTnVtYmVyaW5nIjp7IiRpZCI6IjEwMzciLCJGb3JtYXQiOjAsIklzVmlzaWJsZSI6ZmFsc2UsIkxhc3RLbm93blZpc2liaWxpdHlTdGF0ZSI6ZmFsc2V9LCJJZCI6ImE5NWY3ZjMyLThmZDItNDI0OS04MDQzLTVjMTcyZWYyMzE3ZSIsIkltcG9ydElkIjpudWxsLCJUaXRsZSI6IklOQyMwMDQiLCJOb3RlIjpudWxsLCJIeXBlcmxpbmsiOnsiJGlkIjoiMTAzOCIsIkFkZHJlc3MiOiIiLCJTdWJBZGRyZXNzIjoiIn0sIklzQ2hhbmdlZCI6ZmFsc2UsIklzTmV3IjpmYWxzZX19XSwiX21pbGVzdG9uZXMiOltdLCJJZCI6IjAwMDAwMDAwLTAwMDAtMDAwMC0wMDAwLTAwMDAwMDAwMDAwMCIsIklzU2luZ2xlSXRlbVJvdyI6dHJ1ZX1dLCJJbmRleCI6MjQsIklkIjoiZTM0ZWM5MTUtN2NiNC00ZmJmLWFiODgtODg2NTk3MTQ5YzJjIiwiSGVhZGVyVGV4dCI6Ijc0NjcgTG9uZ2JyYW5jaCBTdHJlZXQiLCJJc0RlZmF1bHQiOmZhbHNlLCJTdHlsZSI6eyIkaWQiOiIxMDM5IiwiSGVhZGVyU3R5bGUiOnsiJGlkIjoiMTA0MCIsIlRleHRTdHlsZSI6eyIkaWQiOiIxMDQxIiwiRm9udFNldHRpbmdzIjp7IiRpZCI6IjEwNDIiLCJGb250U2l6ZSI6MTEsIkZvbnROYW1lIjoiQ2FsaWJyaSIsIklzQm9sZCI6ZmFsc2UsIklzSXRhbGljIjpmYWxzZSwiSXNVbmRlcmxpbmVkIjpmYWxzZSwiUGFyZW50U3R5bGUiOm51bGx9LCJBdXRvU2l6ZSI6MiwiRm9yZWdyb3VuZCI6eyIkaWQiOiIxMDQzIiwiQ29sb3IiOnsiJGlkIjoiMTA0NCIsIkEiOjI1NSwiUiI6MCwiRyI6MCwiQiI6MH19LCJNYXhXaWR0aCI6MTMyLjMzOTA2NjMzOTA2NjM2LCJNYXhIZWlnaHQiOjAuMCwiU21hcnRGb3JlZ3JvdW5kSXNBY3RpdmUiOmZhbHNlLCJIb3Jpem9udGFsQWxpZ25tZW50IjowLCJWZXJ0aWNhbEFsaWdubWVudCI6MCwiU21hcnRGb3JlZ3JvdW5kIjpudWxsLCJCYWNrZ3JvdW5kRmlsbFR5cGUiOjAsIk1hcmdpbiI6eyIkaWQiOiIxMDQ1IiwiVG9wIjowLjAsIkxlZnQiOjAuMCwiUmlnaHQiOjAuMCwiQm90dG9tIjowLjB9LCJQYWRkaW5nIjp7IiRpZCI6IjEwNDYiLCJUb3AiOjAuMCwiTGVmdCI6MC4wLCJSaWdodCI6MC4wLCJCb3R0b20iOjAuMH0sIkJhY2tncm91bmQiOm51bGwsIklzVmlzaWJsZSI6dHJ1ZSwiV2lkdGgiOjAuMCwiSGVpZ2h0IjowLjAsIkJvcmRlclN0eWxlIjpudWxsLCJQYXJlbnRTdHlsZSI6bnVsbH0sIlJlY3RhbmdsZVN0eWxlIjp7IiRpZCI6IjEwNDciLCJNYXJnaW4iOnsiJGlkIjoiMTA0OCIsIlRvcCI6MC4wLCJMZWZ0IjowLjAsIlJpZ2h0IjowLjAsIkJvdHRvbSI6MC4wfSwiUGFkZGluZyI6eyIkaWQiOiIxMDQ5IiwiVG9wIjowLjAsIkxlZnQiOjAuMCwiUmlnaHQiOjAuMCwiQm90dG9tIjowLjB9LCJCYWNrZ3JvdW5kIjp7IiRyZWYiOiIxNSJ9LCJJc1Zpc2libGUiOnRydWUsIldpZHRoIjowLjAsIkhlaWdodCI6MC4wLCJCb3JkZXJTdHlsZSI6eyIkaWQiOiIxMDUwIiwiTGluZUNvbG9yIjp7IiRpZCI6IjEwNTEiLCIkdHlwZSI6Ik5MUkUuQ29tbW9uLkRvbS5Tb2xpZENvbG9yQnJ1c2gsIE5MUkUuQ29tbW9uIiwiQ29sb3IiOnsiJGlkIjoiMTA1MiIsIkEiOjI1NSwiUiI6MjU1LCJHIjowLCJCIjowfX0sIkxpbmVXZWlnaHQiOjAuMCwiTGluZVR5cGUiOjAsIlBhcmVudFN0eWxlIjpudWxsfSwiUGFyZW50U3R5bGUiOm51bGx9LCJNYXJnaW4iOnsiJGlkIjoiMTA1MyIsIlRvcCI6MC4wLCJMZWZ0IjowLjAsIlJpZ2h0IjowLjAsIkJvdHRvbSI6MC4wfSwiUGFkZGluZyI6eyIkaWQiOiIxMDU0IiwiVG9wIjowLjAsIkxlZnQiOjAuMCwiUmlnaHQiOjAuMCwiQm90dG9tIjowLjB9LCJCYWNrZ3JvdW5kIjpudWxsLCJJc1Zpc2libGUiOnRydWUsIldpZHRoIjowLjAsIkhlaWdodCI6MC4wLCJCb3JkZXJTdHlsZSI6bnVsbCwiUGFyZW50U3R5bGUiOm51bGx9LCJCYWNrZ3JvdW5kU3R5bGUiOnsiJGlkIjoiMTA1NSIsIk1hcmdpbiI6eyIkaWQiOiIxMDU2IiwiVG9wIjowLjAsIkxlZnQiOjAuMCwiUmlnaHQiOjAuMCwiQm90dG9tIjowLjB9LCJQYWRkaW5nIjp7IiRpZCI6IjEwNTciLCJUb3AiOjAuMCwiTGVmdCI6MC4wLCJSaWdodCI6MC4wLCJCb3R0b20iOjAuMH0sIkJhY2tncm91bmQiOnsiJHJlZiI6IjI1In0sIklzVmlzaWJsZSI6dHJ1ZSwiV2lkdGgiOjAuMCwiSGVpZ2h0IjowLjAsIkJvcmRlclN0eWxlIjp7IiRpZCI6IjEwNTgiLCJMaW5lQ29sb3IiOnsiJGlkIjoiMTA1OSIsIiR0eXBlIjoiTkxSRS5Db21tb24uRG9tLlNvbGlkQ29sb3JCcnVzaCwgTkxSRS5Db21tb24iLCJDb2xvciI6eyIkaWQiOiIxMDYwIiwiQSI6MjU1LCJSIjoyNTUsIkciOjAsIkIiOjB9fSwiTGluZVdlaWdodCI6MC4wLCJMaW5lVHlwZSI6MCwiUGFyZW50U3R5bGUiOm51bGx9LCJQYXJlbnRTdHlsZSI6bnVsbH0sIk1hcmdpbiI6eyIkaWQiOiIxMDYxIiwiVG9wIjowLjAsIkxlZnQiOjAuMCwiUmlnaHQiOjAuMCwiQm90dG9tIjowLjB9LCJQYWRkaW5nIjp7IiRpZCI6IjEwNjIiLCJUb3AiOjAuMCwiTGVmdCI6MC4wLCJSaWdodCI6MC4wLCJCb3R0b20iOjAuMH0sIklzVmlzaWJsZSI6dHJ1ZSwiV2lkdGgiOjAuMCwiSGVpZ2h0IjowLjAsIkJvcmRlclN0eWxlIjpudWxsLCJQYXJlbnRTdHlsZSI6bnVsbH19LHsiJGlkIjoiMTA2MyIsIl9yb3dzIjpbeyIkaWQiOiIxMDY0IiwiX3Rhc2tzIjpbeyIkaWQiOiIxMDY1IiwiX2F0dGFjaGVkTWlsZXN0b25lcyI6W10sIlRhc2tEZWZpbml0aW9uIjp7IiRpZCI6IjEwNjYiLCJHcm91cE5hbWUiOm51bGwsIlN0YXJ0RGF0ZSI6IjIwMjAtMTAtMDRUMDQ6Mjk6MDBaIiwiRW5kRGF0ZSI6IjIwMjAtMTAtMDRUMDY6MzU6MDBaIiwiUGVyY2VudGFnZUNvbXBsZXRlIjpudWxsLCJTdHlsZSI6eyIkaWQiOiIxMDY3IiwiU2hhcGUiOjAsIlNoYXBlVGhpY2tuZXNzIjowLCJEdXJhdGlvbkZvcm1hdCI6MCwiSW5jbHVkZU5vbldvcmtpbmdEYXlzSW5EdXJhdGlvbiI6ZmFsc2UsIlBlcmNlbnRhZ2VDb21wbGV0ZVN0eWxlIjp7IiRpZCI6IjEwNjgiLCJGb250U2V0dGluZ3MiOnsiJGlkIjoiMTA2OSIsIkZvbnRTaXplIjoxMCwiRm9udE5hbWUiOiJDYWxpYnJpIiwiSXNCb2xkIjpmYWxzZSwiSXNJdGFsaWMiOmZhbHNlLCJJc1VuZGVybGluZWQiOmZhbHNlLCJQYXJlbnRTdHlsZSI6bnVsbH0sIkF1dG9TaXplIjowLCJGb3JlZ3JvdW5kIjp7IiRyZWYiOiIzOSJ9LCJNYXhXaWR0aCI6MjAwLjAsIk1heEhlaWdodCI6IkluZmluaXR5IiwiU21hcnRGb3JlZ3JvdW5kSXNBY3RpdmUiOmZhbHNlLCJIb3Jpem9udGFsQWxpZ25tZW50IjowLCJWZXJ0aWNhbEFsaWdubWVudCI6MCwiU21hcnRGb3JlZ3JvdW5kIjpudWxsLCJCYWNrZ3JvdW5kRmlsbFR5cGUiOjAsIk1hcmdpbiI6eyIkaWQiOiIxMDcwIiwiVG9wIjowLjAsIkxlZnQiOjAuMCwiUmlnaHQiOjAuMCwiQm90dG9tIjowLjB9LCJQYWRkaW5nIjp7IiRpZCI6IjEwNzEiLCJUb3AiOjAuMCwiTGVmdCI6MC4wLCJSaWdodCI6MC4wLCJCb3R0b20iOjAuMH0sIkJhY2tncm91bmQiOnsiJGlkIjoiMTA3MiIsIkNvbG9yIjp7IiRpZCI6IjEwNzMiLCJBIjo4OSwiUiI6MCwiRyI6MCwiQiI6MH19LCJJc1Zpc2libGUiOnRydWUsIldpZHRoIjowLjAsIkhlaWdodCI6MC4wLCJCb3JkZXJTdHlsZSI6eyIkaWQiOiIxMDc0IiwiTGluZUNvbG9yIjpudWxsLCJMaW5lV2VpZ2h0IjowLjAsIkxpbmVUeXBlIjowLCJQYXJlbnRTdHlsZSI6bnVsbH0sIlBhcmVudFN0eWxlIjpudWxsfSwiRHVyYXRpb25TdHlsZSI6eyIkaWQiOiIxMDc1IiwiRm9udFNldHRpbmdzIjp7IiRpZCI6IjEwNzYiLCJGb250U2l6ZSI6MTAsIkZvbnROYW1lIjoiQ2FsaWJyaSIsIklzQm9sZCI6ZmFsc2UsIklzSXRhbGljIjpmYWxzZSwiSXNVbmRlcmxpbmVkIjpmYWxzZSwiUGFyZW50U3R5bGUiOm51bGx9LCJBdXRvU2l6ZSI6MCwiRm9yZWdyb3VuZCI6eyIkaWQiOiIxMDc3IiwiQ29sb3IiOnsiJGlkIjoiMTA3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wNzkiLCJUb3AiOjAuMCwiTGVmdCI6MC4wLCJSaWdodCI6MC4wLCJCb3R0b20iOjAuMH0sIlBhZGRpbmciOnsiJGlkIjoiMTA4MCIsIlRvcCI6MC4wLCJMZWZ0IjowLjAsIlJpZ2h0IjowLjAsIkJvdHRvbSI6MC4wfSwiQmFja2dyb3VuZCI6eyIkaWQiOiIxMDgxIiwiQ29sb3IiOnsiJHJlZiI6IjEwNzMifX0sIklzVmlzaWJsZSI6dHJ1ZSwiV2lkdGgiOjAuMCwiSGVpZ2h0IjowLjAsIkJvcmRlclN0eWxlIjp7IiRpZCI6IjEwODIiLCJMaW5lQ29sb3IiOm51bGwsIkxpbmVXZWlnaHQiOjAuMCwiTGluZVR5cGUiOjAsIlBhcmVudFN0eWxlIjpudWxsfSwiUGFyZW50U3R5bGUiOm51bGx9LCJIb3Jpem9udGFsQ29ubmVjdG9yU3R5bGUiOnsiJGlkIjoiMTA4MyIsIkxpbmVDb2xvciI6eyIkaWQiOiIxMDg0IiwiJHR5cGUiOiJOTFJFLkNvbW1vbi5Eb20uU29saWRDb2xvckJydXNoLCBOTFJFLkNvbW1vbiIsIkNvbG9yIjp7IiRpZCI6IjEwODUiLCJBIjoyNTUsIlIiOjIwNCwiRyI6MjA0LCJCIjoyMDR9fSwiTGluZVdlaWdodCI6MS4wLCJMaW5lVHlwZSI6MCwiUGFyZW50U3R5bGUiOm51bGx9LCJWZXJ0aWNhbENvbm5lY3RvclN0eWxlIjp7IiRpZCI6IjEwODYiLCJMaW5lQ29sb3IiOnsiJGlkIjoiMTA4NyIsIiR0eXBlIjoiTkxSRS5Db21tb24uRG9tLlNvbGlkQ29sb3JCcnVzaCwgTkxSRS5Db21tb24iLCJDb2xvciI6eyIkaWQiOiIxMDg4IiwiQSI6MjU1LCJSIjoyMDQsIkciOjIwNCwiQiI6MjA0fX0sIkxpbmVXZWlnaHQiOjAuMCwiTGluZVR5cGUiOjAsIlBhcmVudFN0eWxlIjpudWxsfSwiTWFyZ2luIjpudWxsLCJTdGFydERhdGVQb3NpdGlvbiI6NCwiRW5kRGF0ZVBvc2l0aW9uIjo0LCJEYXRlSXNWaXNpYmxlIjp0cnVlLCJUaXRsZVBvc2l0aW9uIjoyLCJEdXJhdGlvblBvc2l0aW9uIjo2LCJQZXJjZW50YWdlQ29tcGxldGVkUG9zaXRpb24iOjYsIlNwYWNpbmciOjUsIklzQmVsb3dUaW1lYmFuZCI6dHJ1ZSwiUGVyY2VudGFnZUNvbXBsZXRlU2hhcGVPcGFjaXR5IjozNSwiU2hhcGVTdHlsZSI6eyIkaWQiOiIxMDg5IiwiTWFyZ2luIjp7IiRpZCI6IjEwOTAiLCJUb3AiOjAuMCwiTGVmdCI6NC4wLCJSaWdodCI6NC4wLCJCb3R0b20iOjAuMH0sIlBhZGRpbmciOnsiJGlkIjoiMTA5MSIsIlRvcCI6MC4wLCJMZWZ0IjowLjAsIlJpZ2h0IjowLjAsIkJvdHRvbSI6MC4wfSwiQmFja2dyb3VuZCI6eyIkaWQiOiIxMDkyIiwiQ29sb3IiOnsiJGlkIjoiMTA5MyIsIkEiOjI1NSwiUiI6MjQ2LCJHIjoxODMsIkIiOjE2N319LCJJc1Zpc2libGUiOnRydWUsIldpZHRoIjowLjAsIkhlaWdodCI6MTAuMCwiQm9yZGVyU3R5bGUiOnsiJGlkIjoiMTA5NCIsIkxpbmVDb2xvciI6eyIkaWQiOiIxMDk1IiwiJHR5cGUiOiJOTFJFLkNvbW1vbi5Eb20uU29saWRDb2xvckJydXNoLCBOTFJFLkNvbW1vbiIsIkNvbG9yIjp7IiRpZCI6IjEwOTYiLCJBIjoyNTUsIlIiOjEyMCwiRyI6MzUsIkIiOjEzfX0sIkxpbmVXZWlnaHQiOjEuMzMzMzMzMzcsIkxpbmVUeXBlIjowLCJQYXJlbnRTdHlsZSI6bnVsbH0sIlBhcmVudFN0eWxlIjpudWxsfSwiVGl0bGVTdHlsZSI6eyIkaWQiOiIxMDk3IiwiRm9udFNldHRpbmdzIjp7IiRpZCI6IjEwOTgiLCJGb250U2l6ZSI6MTEsIkZvbnROYW1lIjoiQ2FsaWJyaSIsIklzQm9sZCI6dHJ1ZSwiSXNJdGFsaWMiOmZhbHNlLCJJc1VuZGVybGluZWQiOmZhbHNlLCJQYXJlbnRTdHlsZSI6bnVsbH0sIkF1dG9TaXplIjowLCJGb3JlZ3JvdW5kIjp7IiRpZCI6IjEwOTkiLCJDb2xvciI6eyIkaWQiOiIxMTAw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ExMDEiLCJUb3AiOjAuMCwiTGVmdCI6MC4wLCJSaWdodCI6MC4wLCJCb3R0b20iOjAuMH0sIlBhZGRpbmciOnsiJGlkIjoiMTEwMiIsIlRvcCI6MC4wLCJMZWZ0IjowLjAsIlJpZ2h0IjowLjAsIkJvdHRvbSI6MC4wfSwiQmFja2dyb3VuZCI6eyIkaWQiOiIxMTAzIiwiQ29sb3IiOnsiJGlkIjoiMTEwNCIsIkEiOjAsIlIiOjI1NSwiRyI6MjU1LCJCIjoyNTV9fSwiSXNWaXNpYmxlIjp0cnVlLCJXaWR0aCI6MC4wLCJIZWlnaHQiOjAuMCwiQm9yZGVyU3R5bGUiOnsiJGlkIjoiMTEwNSIsIkxpbmVDb2xvciI6bnVsbCwiTGluZVdlaWdodCI6MC4wLCJMaW5lVHlwZSI6MCwiUGFyZW50U3R5bGUiOm51bGx9LCJQYXJlbnRTdHlsZSI6bnVsbH0sIkRhdGVTdHlsZSI6eyIkaWQiOiIxMTA2IiwiRm9udFNldHRpbmdzIjp7IiRpZCI6IjExMDciLCJGb250U2l6ZSI6MTAsIkZvbnROYW1lIjoiQ2FsaWJyaSIsIklzQm9sZCI6ZmFsc2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TEwOCIsIlRvcCI6MC4wLCJMZWZ0IjowLjAsIlJpZ2h0IjowLjAsIkJvdHRvbSI6MC4wfSwiUGFkZGluZyI6eyIkaWQiOiIxMTA5IiwiVG9wIjowLjAsIkxlZnQiOjAuMCwiUmlnaHQiOjAuMCwiQm90dG9tIjowLjB9LCJCYWNrZ3JvdW5kIjp7IiRpZCI6IjExMTAiLCJDb2xvciI6eyIkaWQiOiIxMTExIiwiQSI6MCwiUiI6MjU1LCJHIjoyNTUsIkIiOjI1NX19LCJJc1Zpc2libGUiOnRydWUsIldpZHRoIjowLjAsIkhlaWdodCI6MC4wLCJCb3JkZXJTdHlsZSI6eyIkaWQiOiIxMTEyIiwiTGluZUNvbG9yIjpudWxsLCJMaW5lV2VpZ2h0IjowLjAsIkxpbmVUeXBlIjowLCJQYXJlbnRTdHlsZSI6bnVsbH0sIlBhcmVudFN0eWxlIjpudWxsfSwiRGF0ZUZvcm1hdCI6eyIkaWQiOiIxMTEzIiwiRm9ybWF0U3RyaW5nIjoiTU1NIGQiLCJTZXBhcmF0b3IiOiIvIiwiVXNlSW50ZXJuYXRpb25hbERhdGVGb3JtYXQiOmZhbHNlLCJEYXRlSXNWaXNpYmxlIjpmYWxzZSwiVGltZUlzVmlzaWJsZSI6dHJ1ZSwiSG91ckRpZ2l0cyI6MiwiQW1QbURlc2lnbmF0b3IiOjAsIlRyaW0wME1pbnV0ZXMiOmZhbHNlLCJMYXN0S25vd25WaXNpYmlsaXR5U3RhdGUiOm51bGx9LCJXZWVrTnVtYmVyaW5nIjp7IiRpZCI6IjExMTQiLCJGb3JtYXQiOjAsIklzVmlzaWJsZSI6ZmFsc2UsIkxhc3RLbm93blZpc2liaWxpdHlTdGF0ZSI6ZmFsc2V9LCJJc1Zpc2libGUiOnRydWUsIlBhcmVudFN0eWxlIjpudWxsfSwiSW5kZXgiOjIsIlNtYXJ0RHVyYXRpb25BY3RpdmF0ZWQiOmZhbHNlLCJEYXRlRm9ybWF0Ijp7IiRyZWYiOiIxMTEzIn0sIldlZWtOdW1iZXJpbmciOnsiJGlkIjoiMTExNSIsIkZvcm1hdCI6MCwiSXNWaXNpYmxlIjpmYWxzZSwiTGFzdEtub3duVmlzaWJpbGl0eVN0YXRlIjpmYWxzZX0sIklkIjoiNDIwMTc0MGUtZjliZi00N2YyLTliYmYtMjdkMzIwNTI5ZWNjIiwiSW1wb3J0SWQiOm51bGwsIlRpdGxlIjoiSU5DIzAwNiIsIk5vdGUiOm51bGwsIkh5cGVybGluayI6eyIkaWQiOiIxMTE2IiwiQWRkcmVzcyI6IiIsIlN1YkFkZHJlc3MiOiIifSwiSXNDaGFuZ2VkIjpmYWxzZSwiSXNOZXciOmZhbHNlfX1dLCJfbWlsZXN0b25lcyI6W10sIklkIjoiMDAwMDAwMDAtMDAwMC0wMDAwLTAwMDAtMDAwMDAwMDAwMDAwIiwiSXNTaW5nbGVJdGVtUm93Ijp0cnVlfV0sIkluZGV4IjoyNiwiSWQiOiJjNzJkOTAzMS03YTRkLTQ5ZjItYTM0OC0yMTAzMmM1NTllNjQiLCJIZWFkZXJUZXh0IjoiNDgyIEl2eSBTdHJlZXQiLCJJc0RlZmF1bHQiOmZhbHNlLCJTdHlsZSI6eyIkaWQiOiIxMTE3IiwiSGVhZGVyU3R5bGUiOnsiJGlkIjoiMTExOCIsIlRleHRTdHlsZSI6eyIkaWQiOiIxMTE5IiwiRm9udFNldHRpbmdzIjp7IiRpZCI6IjExMjAiLCJGb250U2l6ZSI6MTEsIkZvbnROYW1lIjoiQ2FsaWJyaSIsIklzQm9sZCI6ZmFsc2UsIklzSXRhbGljIjpmYWxzZSwiSXNVbmRlcmxpbmVkIjpmYWxzZSwiUGFyZW50U3R5bGUiOm51bGx9LCJBdXRvU2l6ZSI6MiwiRm9yZWdyb3VuZCI6eyIkaWQiOiIxMTIxIiwiQ29sb3IiOnsiJGlkIjoiMTEyMiIsIkEiOjI1NSwiUiI6MCwiRyI6MCwiQiI6MH19LCJNYXhXaWR0aCI6MTMyLjMzOTA2NjMzOTA2NjM2LCJNYXhIZWlnaHQiOjAuMCwiU21hcnRGb3JlZ3JvdW5kSXNBY3RpdmUiOmZhbHNlLCJIb3Jpem9udGFsQWxpZ25tZW50IjowLCJWZXJ0aWNhbEFsaWdubWVudCI6MCwiU21hcnRGb3JlZ3JvdW5kIjpudWxsLCJCYWNrZ3JvdW5kRmlsbFR5cGUiOjAsIk1hcmdpbiI6eyIkaWQiOiIxMTIzIiwiVG9wIjowLjAsIkxlZnQiOjAuMCwiUmlnaHQiOjAuMCwiQm90dG9tIjowLjB9LCJQYWRkaW5nIjp7IiRpZCI6IjExMjQiLCJUb3AiOjAuMCwiTGVmdCI6MC4wLCJSaWdodCI6MC4wLCJCb3R0b20iOjAuMH0sIkJhY2tncm91bmQiOm51bGwsIklzVmlzaWJsZSI6dHJ1ZSwiV2lkdGgiOjAuMCwiSGVpZ2h0IjowLjAsIkJvcmRlclN0eWxlIjpudWxsLCJQYXJlbnRTdHlsZSI6bnVsbH0sIlJlY3RhbmdsZVN0eWxlIjp7IiRpZCI6IjExMjUiLCJNYXJnaW4iOnsiJGlkIjoiMTEyNiIsIlRvcCI6MC4wLCJMZWZ0IjowLjAsIlJpZ2h0IjowLjAsIkJvdHRvbSI6MC4wfSwiUGFkZGluZyI6eyIkaWQiOiIxMTI3IiwiVG9wIjowLjAsIkxlZnQiOjAuMCwiUmlnaHQiOjAuMCwiQm90dG9tIjowLjB9LCJCYWNrZ3JvdW5kIjp7IiRyZWYiOiIxNSJ9LCJJc1Zpc2libGUiOnRydWUsIldpZHRoIjowLjAsIkhlaWdodCI6MC4wLCJCb3JkZXJTdHlsZSI6eyIkaWQiOiIxMTI4IiwiTGluZUNvbG9yIjp7IiRpZCI6IjExMjkiLCIkdHlwZSI6Ik5MUkUuQ29tbW9uLkRvbS5Tb2xpZENvbG9yQnJ1c2gsIE5MUkUuQ29tbW9uIiwiQ29sb3IiOnsiJGlkIjoiMTEzMCIsIkEiOjI1NSwiUiI6MjU1LCJHIjowLCJCIjowfX0sIkxpbmVXZWlnaHQiOjAuMCwiTGluZVR5cGUiOjAsIlBhcmVudFN0eWxlIjpudWxsfSwiUGFyZW50U3R5bGUiOm51bGx9LCJNYXJnaW4iOnsiJGlkIjoiMTEzMSIsIlRvcCI6MC4wLCJMZWZ0IjowLjAsIlJpZ2h0IjowLjAsIkJvdHRvbSI6MC4wfSwiUGFkZGluZyI6eyIkaWQiOiIxMTMyIiwiVG9wIjowLjAsIkxlZnQiOjAuMCwiUmlnaHQiOjAuMCwiQm90dG9tIjowLjB9LCJCYWNrZ3JvdW5kIjpudWxsLCJJc1Zpc2libGUiOnRydWUsIldpZHRoIjowLjAsIkhlaWdodCI6MC4wLCJCb3JkZXJTdHlsZSI6bnVsbCwiUGFyZW50U3R5bGUiOm51bGx9LCJCYWNrZ3JvdW5kU3R5bGUiOnsiJGlkIjoiMTEzMyIsIk1hcmdpbiI6eyIkaWQiOiIxMTM0IiwiVG9wIjowLjAsIkxlZnQiOjAuMCwiUmlnaHQiOjAuMCwiQm90dG9tIjowLjB9LCJQYWRkaW5nIjp7IiRpZCI6IjExMzUiLCJUb3AiOjAuMCwiTGVmdCI6MC4wLCJSaWdodCI6MC4wLCJCb3R0b20iOjAuMH0sIkJhY2tncm91bmQiOnsiJHJlZiI6IjI1In0sIklzVmlzaWJsZSI6dHJ1ZSwiV2lkdGgiOjAuMCwiSGVpZ2h0IjowLjAsIkJvcmRlclN0eWxlIjp7IiRpZCI6IjExMzYiLCJMaW5lQ29sb3IiOnsiJGlkIjoiMTEzNyIsIiR0eXBlIjoiTkxSRS5Db21tb24uRG9tLlNvbGlkQ29sb3JCcnVzaCwgTkxSRS5Db21tb24iLCJDb2xvciI6eyIkaWQiOiIxMTM4IiwiQSI6MjU1LCJSIjoyNTUsIkciOjAsIkIiOjB9fSwiTGluZVdlaWdodCI6MC4wLCJMaW5lVHlwZSI6MCwiUGFyZW50U3R5bGUiOm51bGx9LCJQYXJlbnRTdHlsZSI6bnVsbH0sIk1hcmdpbiI6eyIkaWQiOiIxMTM5IiwiVG9wIjowLjAsIkxlZnQiOjAuMCwiUmlnaHQiOjAuMCwiQm90dG9tIjowLjB9LCJQYWRkaW5nIjp7IiRpZCI6IjExNDAiLCJUb3AiOjAuMCwiTGVmdCI6MC4wLCJSaWdodCI6MC4wLCJCb3R0b20iOjAuMH0sIklzVmlzaWJsZSI6dHJ1ZSwiV2lkdGgiOjAuMCwiSGVpZ2h0IjowLjAsIkJvcmRlclN0eWxlIjpudWxsLCJQYXJlbnRTdHlsZSI6bnVsbH19LHsiJGlkIjoiMTE0MSIsIl9yb3dzIjpbeyIkaWQiOiIxMTQyIiwiX3Rhc2tzIjpbeyIkaWQiOiIxMTQzIiwiX2F0dGFjaGVkTWlsZXN0b25lcyI6W10sIlRhc2tEZWZpbml0aW9uIjp7IiRpZCI6IjExNDQiLCJHcm91cE5hbWUiOm51bGwsIlN0YXJ0RGF0ZSI6IjIwMjAtMTAtMDJUMjM6MjY6MDBaIiwiRW5kRGF0ZSI6IjIwMjAtMTAtMDNUMDM6MTE6MDBaIiwiUGVyY2VudGFnZUNvbXBsZXRlIjpudWxsLCJTdHlsZSI6eyIkaWQiOiIxMTQ1IiwiU2hhcGUiOjAsIlNoYXBlVGhpY2tuZXNzIjowLCJEdXJhdGlvbkZvcm1hdCI6NywiSW5jbHVkZU5vbldvcmtpbmdEYXlzSW5EdXJhdGlvbiI6ZmFsc2UsIlBlcmNlbnRhZ2VDb21wbGV0ZVN0eWxlIjp7IiRpZCI6IjExNDYiLCJGb250U2V0dGluZ3MiOnsiJGlkIjoiMTE0NyIsIkZvbnRTaXplIjoxMCwiRm9udE5hbWUiOiJDYWxpYnJpIiwiSXNCb2xkIjpmYWxzZSwiSXNJdGFsaWMiOmZhbHNlLCJJc1VuZGVybGluZWQiOmZhbHNlLCJQYXJlbnRTdHlsZSI6bnVsbH0sIkF1dG9TaXplIjowLCJGb3JlZ3JvdW5kIjp7IiRyZWYiOiIzOSJ9LCJNYXhXaWR0aCI6MjAwLjAsIk1heEhlaWdodCI6IkluZmluaXR5IiwiU21hcnRGb3JlZ3JvdW5kSXNBY3RpdmUiOmZhbHNlLCJIb3Jpem9udGFsQWxpZ25tZW50IjowLCJWZXJ0aWNhbEFsaWdubWVudCI6MCwiU21hcnRGb3JlZ3JvdW5kIjpudWxsLCJCYWNrZ3JvdW5kRmlsbFR5cGUiOjAsIk1hcmdpbiI6eyIkaWQiOiIxMTQ4IiwiVG9wIjowLjAsIkxlZnQiOjAuMCwiUmlnaHQiOjAuMCwiQm90dG9tIjowLjB9LCJQYWRkaW5nIjp7IiRpZCI6IjExNDkiLCJUb3AiOjAuMCwiTGVmdCI6MC4wLCJSaWdodCI6MC4wLCJCb3R0b20iOjAuMH0sIkJhY2tncm91bmQiOnsiJGlkIjoiMTE1MCIsIkNvbG9yIjp7IiRpZCI6IjExNTEiLCJBIjo4OSwiUiI6MCwiRyI6MCwiQiI6MH19LCJJc1Zpc2libGUiOnRydWUsIldpZHRoIjowLjAsIkhlaWdodCI6MC4wLCJCb3JkZXJTdHlsZSI6eyIkaWQiOiIxMTUyIiwiTGluZUNvbG9yIjpudWxsLCJMaW5lV2VpZ2h0IjowLjAsIkxpbmVUeXBlIjowLCJQYXJlbnRTdHlsZSI6bnVsbH0sIlBhcmVudFN0eWxlIjpudWxsfSwiRHVyYXRpb25TdHlsZSI6eyIkaWQiOiIxMTUzIiwiRm9udFNldHRpbmdzIjp7IiRpZCI6IjExNTQiLCJGb250U2l6ZSI6MTAsIkZvbnROYW1lIjoiQ2FsaWJyaSIsIklzQm9sZCI6ZmFsc2UsIklzSXRhbGljIjpmYWxzZSwiSXNVbmRlcmxpbmVkIjpmYWxzZSwiUGFyZW50U3R5bGUiOm51bGx9LCJBdXRvU2l6ZSI6MCwiRm9yZWdyb3VuZCI6eyIkaWQiOiIxMTU1IiwiQ29sb3IiOnsiJGlkIjoiMTE1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xNTciLCJUb3AiOjAuMCwiTGVmdCI6MC4wLCJSaWdodCI6MC4wLCJCb3R0b20iOjAuMH0sIlBhZGRpbmciOnsiJGlkIjoiMTE1OCIsIlRvcCI6MC4wLCJMZWZ0IjowLjAsIlJpZ2h0IjowLjAsIkJvdHRvbSI6MC4wfSwiQmFja2dyb3VuZCI6eyIkaWQiOiIxMTU5IiwiQ29sb3IiOnsiJHJlZiI6IjExNTEifX0sIklzVmlzaWJsZSI6dHJ1ZSwiV2lkdGgiOjAuMCwiSGVpZ2h0IjowLjAsIkJvcmRlclN0eWxlIjp7IiRpZCI6IjExNjAiLCJMaW5lQ29sb3IiOm51bGwsIkxpbmVXZWlnaHQiOjAuMCwiTGluZVR5cGUiOjAsIlBhcmVudFN0eWxlIjpudWxsfSwiUGFyZW50U3R5bGUiOm51bGx9LCJIb3Jpem9udGFsQ29ubmVjdG9yU3R5bGUiOnsiJGlkIjoiMTE2MSIsIkxpbmVDb2xvciI6eyIkaWQiOiIxMTYyIiwiJHR5cGUiOiJOTFJFLkNvbW1vbi5Eb20uU29saWRDb2xvckJydXNoLCBOTFJFLkNvbW1vbiIsIkNvbG9yIjp7IiRpZCI6IjExNjMiLCJBIjoyNTUsIlIiOjIwNCwiRyI6MjA0LCJCIjoyMDR9fSwiTGluZVdlaWdodCI6MS4wLCJMaW5lVHlwZSI6MCwiUGFyZW50U3R5bGUiOm51bGx9LCJWZXJ0aWNhbENvbm5lY3RvclN0eWxlIjp7IiRpZCI6IjExNjQiLCJMaW5lQ29sb3IiOnsiJGlkIjoiMTE2NSIsIiR0eXBlIjoiTkxSRS5Db21tb24uRG9tLlNvbGlkQ29sb3JCcnVzaCwgTkxSRS5Db21tb24iLCJDb2xvciI6eyIkaWQiOiIxMTY2IiwiQSI6MjU1LCJSIjoyMDQsIkciOjIwNCwiQiI6MjA0fX0sIkxpbmVXZWlnaHQiOjAuMCwiTGluZVR5cGUiOjAsIlBhcmVudFN0eWxlIjpudWxsfSwiTWFyZ2luIjpudWxsLCJTdGFydERhdGVQb3NpdGlvbiI6NCwiRW5kRGF0ZVBvc2l0aW9uIjo0LCJEYXRlSXNWaXNpYmxlIjp0cnVlLCJUaXRsZVBvc2l0aW9uIjoyLCJEdXJhdGlvblBvc2l0aW9uIjo2LCJQZXJjZW50YWdlQ29tcGxldGVkUG9zaXRpb24iOjYsIlNwYWNpbmciOjUsIklzQmVsb3dUaW1lYmFuZCI6dHJ1ZSwiUGVyY2VudGFnZUNvbXBsZXRlU2hhcGVPcGFjaXR5IjozNSwiU2hhcGVTdHlsZSI6eyIkaWQiOiIxMTY3IiwiTWFyZ2luIjp7IiRpZCI6IjExNjgiLCJUb3AiOjAuMCwiTGVmdCI6NC4wLCJSaWdodCI6NC4wLCJCb3R0b20iOjAuMH0sIlBhZGRpbmciOnsiJGlkIjoiMTE2OSIsIlRvcCI6MC4wLCJMZWZ0IjowLjAsIlJpZ2h0IjowLjAsIkJvdHRvbSI6MC4wfSwiQmFja2dyb3VuZCI6eyIkaWQiOiIxMTcwIiwiQ29sb3IiOnsiJGlkIjoiMTE3MSIsIkEiOjI1NSwiUiI6MjQ2LCJHIjoxODMsIkIiOjE2N319LCJJc1Zpc2libGUiOnRydWUsIldpZHRoIjowLjAsIkhlaWdodCI6MTAuMCwiQm9yZGVyU3R5bGUiOnsiJGlkIjoiMTE3MiIsIkxpbmVDb2xvciI6eyIkaWQiOiIxMTczIiwiJHR5cGUiOiJOTFJFLkNvbW1vbi5Eb20uU29saWRDb2xvckJydXNoLCBOTFJFLkNvbW1vbiIsIkNvbG9yIjp7IiRpZCI6IjExNzQiLCJBIjoyNTUsIlIiOjEyMCwiRyI6MzUsIkIiOjEzfX0sIkxpbmVXZWlnaHQiOjEuMzMzMzMzMzcsIkxpbmVUeXBlIjowLCJQYXJlbnRTdHlsZSI6bnVsbH0sIlBhcmVudFN0eWxlIjpudWxsfSwiVGl0bGVTdHlsZSI6eyIkaWQiOiIxMTc1IiwiRm9udFNldHRpbmdzIjp7IiRpZCI6IjExNzYiLCJGb250U2l6ZSI6MTEsIkZvbnROYW1lIjoiQ2FsaWJyaSIsIklzQm9sZCI6dHJ1ZSwiSXNJdGFsaWMiOmZhbHNlLCJJc1VuZGVybGluZWQiOmZhbHNlLCJQYXJlbnRTdHlsZSI6bnVsbH0sIkF1dG9TaXplIjowLCJGb3JlZ3JvdW5kIjp7IiRpZCI6IjExNzciLCJDb2xvciI6eyIkaWQiOiIxMTc4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ExNzkiLCJUb3AiOjAuMCwiTGVmdCI6MC4wLCJSaWdodCI6MC4wLCJCb3R0b20iOjAuMH0sIlBhZGRpbmciOnsiJGlkIjoiMTE4MCIsIlRvcCI6MC4wLCJMZWZ0IjowLjAsIlJpZ2h0IjowLjAsIkJvdHRvbSI6MC4wfSwiQmFja2dyb3VuZCI6eyIkaWQiOiIxMTgxIiwiQ29sb3IiOnsiJGlkIjoiMTE4MiIsIkEiOjAsIlIiOjI1NSwiRyI6MjU1LCJCIjoyNTV9fSwiSXNWaXNpYmxlIjp0cnVlLCJXaWR0aCI6MC4wLCJIZWlnaHQiOjAuMCwiQm9yZGVyU3R5bGUiOnsiJGlkIjoiMTE4MyIsIkxpbmVDb2xvciI6bnVsbCwiTGluZVdlaWdodCI6MC4wLCJMaW5lVHlwZSI6MCwiUGFyZW50U3R5bGUiOm51bGx9LCJQYXJlbnRTdHlsZSI6bnVsbH0sIkRhdGVTdHlsZSI6eyIkaWQiOiIxMTg0IiwiRm9udFNldHRpbmdzIjp7IiRpZCI6IjExODUiLCJGb250U2l6ZSI6MTAsIkZvbnROYW1lIjoiQ2FsaWJyaSIsIklzQm9sZCI6ZmFsc2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TE4NiIsIlRvcCI6MC4wLCJMZWZ0IjowLjAsIlJpZ2h0IjowLjAsIkJvdHRvbSI6MC4wfSwiUGFkZGluZyI6eyIkaWQiOiIxMTg3IiwiVG9wIjowLjAsIkxlZnQiOjAuMCwiUmlnaHQiOjAuMCwiQm90dG9tIjowLjB9LCJCYWNrZ3JvdW5kIjp7IiRpZCI6IjExODgiLCJDb2xvciI6eyIkaWQiOiIxMTg5IiwiQSI6MCwiUiI6MjU1LCJHIjoyNTUsIkIiOjI1NX19LCJJc1Zpc2libGUiOnRydWUsIldpZHRoIjowLjAsIkhlaWdodCI6MC4wLCJCb3JkZXJTdHlsZSI6eyIkaWQiOiIxMTkwIiwiTGluZUNvbG9yIjpudWxsLCJMaW5lV2VpZ2h0IjowLjAsIkxpbmVUeXBlIjowLCJQYXJlbnRTdHlsZSI6bnVsbH0sIlBhcmVudFN0eWxlIjpudWxsfSwiRGF0ZUZvcm1hdCI6eyIkaWQiOiIxMTkxIiwiRm9ybWF0U3RyaW5nIjoiTU1NIGQiLCJTZXBhcmF0b3IiOiIvIiwiVXNlSW50ZXJuYXRpb25hbERhdGVGb3JtYXQiOmZhbHNlLCJEYXRlSXNWaXNpYmxlIjpmYWxzZSwiVGltZUlzVmlzaWJsZSI6dHJ1ZSwiSG91ckRpZ2l0cyI6MiwiQW1QbURlc2lnbmF0b3IiOjAsIlRyaW0wME1pbnV0ZXMiOmZhbHNlLCJMYXN0S25vd25WaXNpYmlsaXR5U3RhdGUiOm51bGx9LCJXZWVrTnVtYmVyaW5nIjp7IiRpZCI6IjExOTIiLCJGb3JtYXQiOjAsIklzVmlzaWJsZSI6ZmFsc2UsIkxhc3RLbm93blZpc2liaWxpdHlTdGF0ZSI6ZmFsc2V9LCJJc1Zpc2libGUiOnRydWUsIlBhcmVudFN0eWxlIjpudWxsfSwiSW5kZXgiOjMsIlNtYXJ0RHVyYXRpb25BY3RpdmF0ZWQiOnRydWUsIkRhdGVGb3JtYXQiOnsiJHJlZiI6IjExOTEifSwiV2Vla051bWJlcmluZyI6eyIkaWQiOiIxMTkzIiwiRm9ybWF0IjowLCJJc1Zpc2libGUiOmZhbHNlLCJMYXN0S25vd25WaXNpYmlsaXR5U3RhdGUiOmZhbHNlfSwiSWQiOiIzNzAyZjU0OC1hNDc0LTQ5MzYtOTczYS04ZjY2NzY5NzFlZDEiLCJJbXBvcnRJZCI6bnVsbCwiVGl0bGUiOiJJTkMjMDEwIiwiTm90ZSI6bnVsbCwiSHlwZXJsaW5rIjp7IiRpZCI6IjExOTQiLCJBZGRyZXNzIjoiIiwiU3ViQWRkcmVzcyI6IiJ9LCJJc0NoYW5nZWQiOmZhbHNlLCJJc05ldyI6ZmFsc2V9fV0sIl9taWxlc3RvbmVzIjpbXSwiSWQiOiIwMDAwMDAwMC0wMDAwLTAwMDAtMDAwMC0wMDAwMDAwMDAwMDAiLCJJc1NpbmdsZUl0ZW1Sb3ciOnRydWV9XSwiSW5kZXgiOjI4LCJJZCI6ImI0ZDJjMmU1LTZiYmUtNDMzNy05OGY2LWYwZGM2ZTQ1NzNiYyIsIkhlYWRlclRleHQiOiIxNTg2ICBBZG9uYWlzIFdheSIsIklzRGVmYXVsdCI6ZmFsc2UsIlN0eWxlIjp7IiRpZCI6IjExOTUiLCJIZWFkZXJTdHlsZSI6eyIkaWQiOiIxMTk2IiwiVGV4dFN0eWxlIjp7IiRpZCI6IjExOTciLCJGb250U2V0dGluZ3MiOnsiJGlkIjoiMTE5OCIsIkZvbnRTaXplIjoxMSwiRm9udE5hbWUiOiJDYWxpYnJpIiwiSXNCb2xkIjpmYWxzZSwiSXNJdGFsaWMiOmZhbHNlLCJJc1VuZGVybGluZWQiOmZhbHNlLCJQYXJlbnRTdHlsZSI6bnVsbH0sIkF1dG9TaXplIjoyLCJGb3JlZ3JvdW5kIjp7IiRpZCI6IjExOTkiLCJDb2xvciI6eyIkaWQiOiIxMjAwIiwiQSI6MjU1LCJSIjowLCJHIjowLCJCIjowfX0sIk1heFdpZHRoIjoxMzIuMzM5MDY2MzM5MDY2MzYsIk1heEhlaWdodCI6MC4wLCJTbWFydEZvcmVncm91bmRJc0FjdGl2ZSI6ZmFsc2UsIkhvcml6b250YWxBbGlnbm1lbnQiOjAsIlZlcnRpY2FsQWxpZ25tZW50IjowLCJTbWFydEZvcmVncm91bmQiOm51bGwsIkJhY2tncm91bmRGaWxsVHlwZSI6MCwiTWFyZ2luIjp7IiRpZCI6IjEyMDEiLCJUb3AiOjAuMCwiTGVmdCI6MC4wLCJSaWdodCI6MC4wLCJCb3R0b20iOjAuMH0sIlBhZGRpbmciOnsiJGlkIjoiMTIwMiIsIlRvcCI6MC4wLCJMZWZ0IjowLjAsIlJpZ2h0IjowLjAsIkJvdHRvbSI6MC4wfSwiQmFja2dyb3VuZCI6bnVsbCwiSXNWaXNpYmxlIjp0cnVlLCJXaWR0aCI6MC4wLCJIZWlnaHQiOjAuMCwiQm9yZGVyU3R5bGUiOm51bGwsIlBhcmVudFN0eWxlIjpudWxsfSwiUmVjdGFuZ2xlU3R5bGUiOnsiJGlkIjoiMTIwMyIsIk1hcmdpbiI6eyIkaWQiOiIxMjA0IiwiVG9wIjowLjAsIkxlZnQiOjAuMCwiUmlnaHQiOjAuMCwiQm90dG9tIjowLjB9LCJQYWRkaW5nIjp7IiRpZCI6IjEyMDUiLCJUb3AiOjAuMCwiTGVmdCI6MC4wLCJSaWdodCI6MC4wLCJCb3R0b20iOjAuMH0sIkJhY2tncm91bmQiOnsiJHJlZiI6IjE1In0sIklzVmlzaWJsZSI6dHJ1ZSwiV2lkdGgiOjAuMCwiSGVpZ2h0IjowLjAsIkJvcmRlclN0eWxlIjp7IiRpZCI6IjEyMDYiLCJMaW5lQ29sb3IiOnsiJGlkIjoiMTIwNyIsIiR0eXBlIjoiTkxSRS5Db21tb24uRG9tLlNvbGlkQ29sb3JCcnVzaCwgTkxSRS5Db21tb24iLCJDb2xvciI6eyIkaWQiOiIxMjA4IiwiQSI6MjU1LCJSIjoyNTUsIkciOjAsIkIiOjB9fSwiTGluZVdlaWdodCI6MC4wLCJMaW5lVHlwZSI6MCwiUGFyZW50U3R5bGUiOm51bGx9LCJQYXJlbnRTdHlsZSI6bnVsbH0sIk1hcmdpbiI6eyIkaWQiOiIxMjA5IiwiVG9wIjowLjAsIkxlZnQiOjAuMCwiUmlnaHQiOjAuMCwiQm90dG9tIjowLjB9LCJQYWRkaW5nIjp7IiRpZCI6IjEyMTAiLCJUb3AiOjAuMCwiTGVmdCI6MC4wLCJSaWdodCI6MC4wLCJCb3R0b20iOjAuMH0sIkJhY2tncm91bmQiOm51bGwsIklzVmlzaWJsZSI6dHJ1ZSwiV2lkdGgiOjAuMCwiSGVpZ2h0IjowLjAsIkJvcmRlclN0eWxlIjpudWxsLCJQYXJlbnRTdHlsZSI6bnVsbH0sIkJhY2tncm91bmRTdHlsZSI6eyIkaWQiOiIxMjExIiwiTWFyZ2luIjp7IiRpZCI6IjEyMTIiLCJUb3AiOjAuMCwiTGVmdCI6MC4wLCJSaWdodCI6MC4wLCJCb3R0b20iOjAuMH0sIlBhZGRpbmciOnsiJGlkIjoiMTIxMyIsIlRvcCI6MC4wLCJMZWZ0IjowLjAsIlJpZ2h0IjowLjAsIkJvdHRvbSI6MC4wfSwiQmFja2dyb3VuZCI6eyIkcmVmIjoiMjUifSwiSXNWaXNpYmxlIjp0cnVlLCJXaWR0aCI6MC4wLCJIZWlnaHQiOjAuMCwiQm9yZGVyU3R5bGUiOnsiJGlkIjoiMTIxNCIsIkxpbmVDb2xvciI6eyIkaWQiOiIxMjE1IiwiJHR5cGUiOiJOTFJFLkNvbW1vbi5Eb20uU29saWRDb2xvckJydXNoLCBOTFJFLkNvbW1vbiIsIkNvbG9yIjp7IiRpZCI6IjEyMTYiLCJBIjoyNTUsIlIiOjI1NSwiRyI6MCwiQiI6MH19LCJMaW5lV2VpZ2h0IjowLjAsIkxpbmVUeXBlIjowLCJQYXJlbnRTdHlsZSI6bnVsbH0sIlBhcmVudFN0eWxlIjpudWxsfSwiTWFyZ2luIjp7IiRpZCI6IjEyMTciLCJUb3AiOjAuMCwiTGVmdCI6MC4wLCJSaWdodCI6MC4wLCJCb3R0b20iOjAuMH0sIlBhZGRpbmciOnsiJGlkIjoiMTIxOCIsIlRvcCI6MC4wLCJMZWZ0IjowLjAsIlJpZ2h0IjowLjAsIkJvdHRvbSI6MC4wfSwiSXNWaXNpYmxlIjp0cnVlLCJXaWR0aCI6MC4wLCJIZWlnaHQiOjAuMCwiQm9yZGVyU3R5bGUiOm51bGwsIlBhcmVudFN0eWxlIjpudWxsfX0seyIkaWQiOiIxMjE5IiwiX3Jvd3MiOlt7IiRpZCI6IjEyMjAiLCJfdGFza3MiOlt7IiRpZCI6IjEyMjEiLCJfYXR0YWNoZWRNaWxlc3RvbmVzIjpbXSwiVGFza0RlZmluaXRpb24iOnsiJGlkIjoiMTIyMiIsIkdyb3VwTmFtZSI6bnVsbCwiU3RhcnREYXRlIjoiMjAyMC0xMC0wNVQwNDo0NTowMFoiLCJFbmREYXRlIjoiMjAyMC0xMC0wNVQwNToyOTowMFoiLCJQZXJjZW50YWdlQ29tcGxldGUiOm51bGwsIlN0eWxlIjp7IiRpZCI6IjEyMjMiLCJTaGFwZSI6MCwiU2hhcGVUaGlja25lc3MiOjAsIkR1cmF0aW9uRm9ybWF0Ijo3LCJJbmNsdWRlTm9uV29ya2luZ0RheXNJbkR1cmF0aW9uIjpmYWxzZSwiUGVyY2VudGFnZUNvbXBsZXRlU3R5bGUiOnsiJGlkIjoiMTIyNCIsIkZvbnRTZXR0aW5ncyI6eyIkaWQiOiIxMjI1IiwiRm9udFNpemUiOjEwLCJGb250TmFtZSI6IkNhbGlicmkiLCJJc0JvbGQiOmZhbHNlLCJJc0l0YWxpYyI6ZmFsc2UsIklzVW5kZXJsaW5lZCI6ZmFsc2UsIlBhcmVudFN0eWxlIjpudWxsfSwiQXV0b1NpemUiOjAsIkZvcmVncm91bmQiOnsiJHJlZiI6IjM5In0sIk1heFdpZHRoIjoyMDAuMCwiTWF4SGVpZ2h0IjoiSW5maW5pdHkiLCJTbWFydEZvcmVncm91bmRJc0FjdGl2ZSI6ZmFsc2UsIkhvcml6b250YWxBbGlnbm1lbnQiOjAsIlZlcnRpY2FsQWxpZ25tZW50IjowLCJTbWFydEZvcmVncm91bmQiOm51bGwsIkJhY2tncm91bmRGaWxsVHlwZSI6MCwiTWFyZ2luIjp7IiRpZCI6IjEyMjYiLCJUb3AiOjAuMCwiTGVmdCI6MC4wLCJSaWdodCI6MC4wLCJCb3R0b20iOjAuMH0sIlBhZGRpbmciOnsiJGlkIjoiMTIyNyIsIlRvcCI6MC4wLCJMZWZ0IjowLjAsIlJpZ2h0IjowLjAsIkJvdHRvbSI6MC4wfSwiQmFja2dyb3VuZCI6eyIkaWQiOiIxMjI4IiwiQ29sb3IiOnsiJGlkIjoiMTIyOSIsIkEiOjg5LCJSIjowLCJHIjowLCJCIjowfX0sIklzVmlzaWJsZSI6dHJ1ZSwiV2lkdGgiOjAuMCwiSGVpZ2h0IjowLjAsIkJvcmRlclN0eWxlIjp7IiRpZCI6IjEyMzAiLCJMaW5lQ29sb3IiOm51bGwsIkxpbmVXZWlnaHQiOjAuMCwiTGluZVR5cGUiOjAsIlBhcmVudFN0eWxlIjpudWxsfSwiUGFyZW50U3R5bGUiOm51bGx9LCJEdXJhdGlvblN0eWxlIjp7IiRpZCI6IjEyMzEiLCJGb250U2V0dGluZ3MiOnsiJGlkIjoiMTIzMiIsIkZvbnRTaXplIjoxMCwiRm9udE5hbWUiOiJDYWxpYnJpIiwiSXNCb2xkIjpmYWxzZSwiSXNJdGFsaWMiOmZhbHNlLCJJc1VuZGVybGluZWQiOmZhbHNlLCJQYXJlbnRTdHlsZSI6bnVsbH0sIkF1dG9TaXplIjowLCJGb3JlZ3JvdW5kIjp7IiRpZCI6IjEyMzMiLCJDb2xvciI6eyIkaWQiOiIxMjM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IzNSIsIlRvcCI6MC4wLCJMZWZ0IjowLjAsIlJpZ2h0IjowLjAsIkJvdHRvbSI6MC4wfSwiUGFkZGluZyI6eyIkaWQiOiIxMjM2IiwiVG9wIjowLjAsIkxlZnQiOjAuMCwiUmlnaHQiOjAuMCwiQm90dG9tIjowLjB9LCJCYWNrZ3JvdW5kIjp7IiRpZCI6IjEyMzciLCJDb2xvciI6eyIkcmVmIjoiMTIyOSJ9fSwiSXNWaXNpYmxlIjp0cnVlLCJXaWR0aCI6MC4wLCJIZWlnaHQiOjAuMCwiQm9yZGVyU3R5bGUiOnsiJGlkIjoiMTIzOCIsIkxpbmVDb2xvciI6bnVsbCwiTGluZVdlaWdodCI6MC4wLCJMaW5lVHlwZSI6MCwiUGFyZW50U3R5bGUiOm51bGx9LCJQYXJlbnRTdHlsZSI6bnVsbH0sIkhvcml6b250YWxDb25uZWN0b3JTdHlsZSI6eyIkaWQiOiIxMjM5IiwiTGluZUNvbG9yIjp7IiRpZCI6IjEyNDAiLCIkdHlwZSI6Ik5MUkUuQ29tbW9uLkRvbS5Tb2xpZENvbG9yQnJ1c2gsIE5MUkUuQ29tbW9uIiwiQ29sb3IiOnsiJGlkIjoiMTI0MSIsIkEiOjI1NSwiUiI6MjA0LCJHIjoyMDQsIkIiOjIwNH19LCJMaW5lV2VpZ2h0IjoxLjAsIkxpbmVUeXBlIjowLCJQYXJlbnRTdHlsZSI6bnVsbH0sIlZlcnRpY2FsQ29ubmVjdG9yU3R5bGUiOnsiJGlkIjoiMTI0MiIsIkxpbmVDb2xvciI6eyIkaWQiOiIxMjQzIiwiJHR5cGUiOiJOTFJFLkNvbW1vbi5Eb20uU29saWRDb2xvckJydXNoLCBOTFJFLkNvbW1vbiIsIkNvbG9yIjp7IiRpZCI6IjEyNDQiLCJBIjoyNTUsIlIiOjIwNCwiRyI6MjA0LCJCIjoyMDR9fSwiTGluZVdlaWdodCI6MC4wLCJMaW5lVHlwZSI6MCwiUGFyZW50U3R5bGUiOm51bGx9LCJNYXJnaW4iOm51bGwsIlN0YXJ0RGF0ZVBvc2l0aW9uIjo0LCJFbmREYXRlUG9zaXRpb24iOjQsIkRhdGVJc1Zpc2libGUiOnRydWUsIlRpdGxlUG9zaXRpb24iOjIsIkR1cmF0aW9uUG9zaXRpb24iOjYsIlBlcmNlbnRhZ2VDb21wbGV0ZWRQb3NpdGlvbiI6NiwiU3BhY2luZyI6NSwiSXNCZWxvd1RpbWViYW5kIjp0cnVlLCJQZXJjZW50YWdlQ29tcGxldGVTaGFwZU9wYWNpdHkiOjM1LCJTaGFwZVN0eWxlIjp7IiRpZCI6IjEyNDUiLCJNYXJnaW4iOnsiJGlkIjoiMTI0NiIsIlRvcCI6MC4wLCJMZWZ0Ijo0LjAsIlJpZ2h0Ijo0LjAsIkJvdHRvbSI6MC4wfSwiUGFkZGluZyI6eyIkaWQiOiIxMjQ3IiwiVG9wIjowLjAsIkxlZnQiOjAuMCwiUmlnaHQiOjAuMCwiQm90dG9tIjowLjB9LCJCYWNrZ3JvdW5kIjp7IiRpZCI6IjEyNDgiLCJDb2xvciI6eyIkaWQiOiIxMjQ5IiwiQSI6MjU1LCJSIjoyNDYsIkciOjE4MywiQiI6MTY3fX0sIklzVmlzaWJsZSI6dHJ1ZSwiV2lkdGgiOjAuMCwiSGVpZ2h0IjoxMC4wLCJCb3JkZXJTdHlsZSI6eyIkaWQiOiIxMjUwIiwiTGluZUNvbG9yIjp7IiRpZCI6IjEyNTEiLCIkdHlwZSI6Ik5MUkUuQ29tbW9uLkRvbS5Tb2xpZENvbG9yQnJ1c2gsIE5MUkUuQ29tbW9uIiwiQ29sb3IiOnsiJGlkIjoiMTI1MiIsIkEiOjI1NSwiUiI6MTIwLCJHIjozNSwiQiI6MTN9fSwiTGluZVdlaWdodCI6MS4zMzMzMzMzNywiTGluZVR5cGUiOjAsIlBhcmVudFN0eWxlIjpudWxsfSwiUGFyZW50U3R5bGUiOm51bGx9LCJUaXRsZVN0eWxlIjp7IiRpZCI6IjEyNTMiLCJGb250U2V0dGluZ3MiOnsiJGlkIjoiMTI1NCIsIkZvbnRTaXplIjoxMSwiRm9udE5hbWUiOiJDYWxpYnJpIiwiSXNCb2xkIjp0cnVlLCJJc0l0YWxpYyI6ZmFsc2UsIklzVW5kZXJsaW5lZCI6ZmFsc2UsIlBhcmVudFN0eWxlIjpudWxsfSwiQXV0b1NpemUiOjAsIkZvcmVncm91bmQiOnsiJGlkIjoiMTI1NSIsIkNvbG9yIjp7IiRpZCI6IjEyNTY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MTI1NyIsIlRvcCI6MC4wLCJMZWZ0IjowLjAsIlJpZ2h0IjowLjAsIkJvdHRvbSI6MC4wfSwiUGFkZGluZyI6eyIkaWQiOiIxMjU4IiwiVG9wIjowLjAsIkxlZnQiOjAuMCwiUmlnaHQiOjAuMCwiQm90dG9tIjowLjB9LCJCYWNrZ3JvdW5kIjp7IiRpZCI6IjEyNTkiLCJDb2xvciI6eyIkaWQiOiIxMjYwIiwiQSI6MCwiUiI6MjU1LCJHIjoyNTUsIkIiOjI1NX19LCJJc1Zpc2libGUiOnRydWUsIldpZHRoIjowLjAsIkhlaWdodCI6MC4wLCJCb3JkZXJTdHlsZSI6eyIkaWQiOiIxMjYxIiwiTGluZUNvbG9yIjpudWxsLCJMaW5lV2VpZ2h0IjowLjAsIkxpbmVUeXBlIjowLCJQYXJlbnRTdHlsZSI6bnVsbH0sIlBhcmVudFN0eWxlIjpudWxsfSwiRGF0ZVN0eWxlIjp7IiRpZCI6IjEyNjIiLCJGb250U2V0dGluZ3MiOnsiJGlkIjoiMTI2MyIsIkZvbnRTaXplIjoxMCwiRm9udE5hbWUiOiJDYWxpYnJpIiwiSXNCb2xkIjpmYWxz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xMjY0IiwiVG9wIjowLjAsIkxlZnQiOjAuMCwiUmlnaHQiOjAuMCwiQm90dG9tIjowLjB9LCJQYWRkaW5nIjp7IiRpZCI6IjEyNjUiLCJUb3AiOjAuMCwiTGVmdCI6MC4wLCJSaWdodCI6MC4wLCJCb3R0b20iOjAuMH0sIkJhY2tncm91bmQiOnsiJGlkIjoiMTI2NiIsIkNvbG9yIjp7IiRpZCI6IjEyNjciLCJBIjowLCJSIjoyNTUsIkciOjI1NSwiQiI6MjU1fX0sIklzVmlzaWJsZSI6dHJ1ZSwiV2lkdGgiOjAuMCwiSGVpZ2h0IjowLjAsIkJvcmRlclN0eWxlIjp7IiRpZCI6IjEyNjgiLCJMaW5lQ29sb3IiOm51bGwsIkxpbmVXZWlnaHQiOjAuMCwiTGluZVR5cGUiOjAsIlBhcmVudFN0eWxlIjpudWxsfSwiUGFyZW50U3R5bGUiOm51bGx9LCJEYXRlRm9ybWF0Ijp7IiRpZCI6IjEyNjkiLCJGb3JtYXRTdHJpbmciOiJNTU0gZCIsIlNlcGFyYXRvciI6Ii8iLCJVc2VJbnRlcm5hdGlvbmFsRGF0ZUZvcm1hdCI6ZmFsc2UsIkRhdGVJc1Zpc2libGUiOmZhbHNlLCJUaW1lSXNWaXNpYmxlIjp0cnVlLCJIb3VyRGlnaXRzIjoyLCJBbVBtRGVzaWduYXRvciI6MCwiVHJpbTAwTWludXRlcyI6ZmFsc2UsIkxhc3RLbm93blZpc2liaWxpdHlTdGF0ZSI6bnVsbH0sIldlZWtOdW1iZXJpbmciOnsiJGlkIjoiMTI3MCIsIkZvcm1hdCI6MCwiSXNWaXNpYmxlIjpmYWxzZSwiTGFzdEtub3duVmlzaWJpbGl0eVN0YXRlIjpmYWxzZX0sIklzVmlzaWJsZSI6dHJ1ZSwiUGFyZW50U3R5bGUiOm51bGx9LCJJbmRleCI6NCwiU21hcnREdXJhdGlvbkFjdGl2YXRlZCI6dHJ1ZSwiRGF0ZUZvcm1hdCI6eyIkcmVmIjoiMTI2OSJ9LCJXZWVrTnVtYmVyaW5nIjp7IiRpZCI6IjEyNzEiLCJGb3JtYXQiOjAsIklzVmlzaWJsZSI6ZmFsc2UsIkxhc3RLbm93blZpc2liaWxpdHlTdGF0ZSI6ZmFsc2V9LCJJZCI6IjIzYTU3MTc5LTA2MDEtNDkwMy05MjNlLWQ4YWFjNzY3ZTA1MSIsIkltcG9ydElkIjpudWxsLCJUaXRsZSI6IklOQyMwMTEiLCJOb3RlIjpudWxsLCJIeXBlcmxpbmsiOnsiJGlkIjoiMTI3MiIsIkFkZHJlc3MiOiIiLCJTdWJBZGRyZXNzIjoiIn0sIklzQ2hhbmdlZCI6ZmFsc2UsIklzTmV3IjpmYWxzZX19XSwiX21pbGVzdG9uZXMiOltdLCJJZCI6IjAwMDAwMDAwLTAwMDAtMDAwMC0wMDAwLTAwMDAwMDAwMDAwMCIsIklzU2luZ2xlSXRlbVJvdyI6dHJ1ZX1dLCJJbmRleCI6MzAsIklkIjoiMGE4MzIyZWEtZWQ0Ny00ZjJiLWI4NDktY2JjMDY2NDQzMGI5IiwiSGVhZGVyVGV4dCI6IjEyIEdhdGVzIEF2ZS4iLCJJc0RlZmF1bHQiOmZhbHNlLCJTdHlsZSI6eyIkaWQiOiIxMjczIiwiSGVhZGVyU3R5bGUiOnsiJGlkIjoiMTI3NCIsIlRleHRTdHlsZSI6eyIkaWQiOiIxMjc1IiwiRm9udFNldHRpbmdzIjp7IiRpZCI6IjEyNzYiLCJGb250U2l6ZSI6MTEsIkZvbnROYW1lIjoiQ2FsaWJyaSIsIklzQm9sZCI6ZmFsc2UsIklzSXRhbGljIjpmYWxzZSwiSXNVbmRlcmxpbmVkIjpmYWxzZSwiUGFyZW50U3R5bGUiOm51bGx9LCJBdXRvU2l6ZSI6MiwiRm9yZWdyb3VuZCI6eyIkaWQiOiIxMjc3IiwiQ29sb3IiOnsiJGlkIjoiMTI3OCIsIkEiOjI1NSwiUiI6MCwiRyI6MCwiQiI6MH19LCJNYXhXaWR0aCI6MTMyLjMzOTA2NjMzOTA2NjM2LCJNYXhIZWlnaHQiOjAuMCwiU21hcnRGb3JlZ3JvdW5kSXNBY3RpdmUiOmZhbHNlLCJIb3Jpem9udGFsQWxpZ25tZW50IjowLCJWZXJ0aWNhbEFsaWdubWVudCI6MCwiU21hcnRGb3JlZ3JvdW5kIjpudWxsLCJCYWNrZ3JvdW5kRmlsbFR5cGUiOjAsIk1hcmdpbiI6eyIkaWQiOiIxMjc5IiwiVG9wIjowLjAsIkxlZnQiOjAuMCwiUmlnaHQiOjAuMCwiQm90dG9tIjowLjB9LCJQYWRkaW5nIjp7IiRpZCI6IjEyODAiLCJUb3AiOjAuMCwiTGVmdCI6MC4wLCJSaWdodCI6MC4wLCJCb3R0b20iOjAuMH0sIkJhY2tncm91bmQiOm51bGwsIklzVmlzaWJsZSI6dHJ1ZSwiV2lkdGgiOjAuMCwiSGVpZ2h0IjowLjAsIkJvcmRlclN0eWxlIjpudWxsLCJQYXJlbnRTdHlsZSI6bnVsbH0sIlJlY3RhbmdsZVN0eWxlIjp7IiRpZCI6IjEyODEiLCJNYXJnaW4iOnsiJGlkIjoiMTI4MiIsIlRvcCI6MC4wLCJMZWZ0IjowLjAsIlJpZ2h0IjowLjAsIkJvdHRvbSI6MC4wfSwiUGFkZGluZyI6eyIkaWQiOiIxMjgzIiwiVG9wIjowLjAsIkxlZnQiOjAuMCwiUmlnaHQiOjAuMCwiQm90dG9tIjowLjB9LCJCYWNrZ3JvdW5kIjp7IiRyZWYiOiIxNSJ9LCJJc1Zpc2libGUiOnRydWUsIldpZHRoIjowLjAsIkhlaWdodCI6MC4wLCJCb3JkZXJTdHlsZSI6eyIkaWQiOiIxMjg0IiwiTGluZUNvbG9yIjp7IiRpZCI6IjEyODUiLCIkdHlwZSI6Ik5MUkUuQ29tbW9uLkRvbS5Tb2xpZENvbG9yQnJ1c2gsIE5MUkUuQ29tbW9uIiwiQ29sb3IiOnsiJGlkIjoiMTI4NiIsIkEiOjI1NSwiUiI6MjU1LCJHIjowLCJCIjowfX0sIkxpbmVXZWlnaHQiOjAuMCwiTGluZVR5cGUiOjAsIlBhcmVudFN0eWxlIjpudWxsfSwiUGFyZW50U3R5bGUiOm51bGx9LCJNYXJnaW4iOnsiJGlkIjoiMTI4NyIsIlRvcCI6MC4wLCJMZWZ0IjowLjAsIlJpZ2h0IjowLjAsIkJvdHRvbSI6MC4wfSwiUGFkZGluZyI6eyIkaWQiOiIxMjg4IiwiVG9wIjowLjAsIkxlZnQiOjAuMCwiUmlnaHQiOjAuMCwiQm90dG9tIjowLjB9LCJCYWNrZ3JvdW5kIjpudWxsLCJJc1Zpc2libGUiOnRydWUsIldpZHRoIjowLjAsIkhlaWdodCI6MC4wLCJCb3JkZXJTdHlsZSI6bnVsbCwiUGFyZW50U3R5bGUiOm51bGx9LCJCYWNrZ3JvdW5kU3R5bGUiOnsiJGlkIjoiMTI4OSIsIk1hcmdpbiI6eyIkaWQiOiIxMjkwIiwiVG9wIjowLjAsIkxlZnQiOjAuMCwiUmlnaHQiOjAuMCwiQm90dG9tIjowLjB9LCJQYWRkaW5nIjp7IiRpZCI6IjEyOTEiLCJUb3AiOjAuMCwiTGVmdCI6MC4wLCJSaWdodCI6MC4wLCJCb3R0b20iOjAuMH0sIkJhY2tncm91bmQiOnsiJHJlZiI6IjI1In0sIklzVmlzaWJsZSI6dHJ1ZSwiV2lkdGgiOjAuMCwiSGVpZ2h0IjowLjAsIkJvcmRlclN0eWxlIjp7IiRpZCI6IjEyOTIiLCJMaW5lQ29sb3IiOnsiJGlkIjoiMTI5MyIsIiR0eXBlIjoiTkxSRS5Db21tb24uRG9tLlNvbGlkQ29sb3JCcnVzaCwgTkxSRS5Db21tb24iLCJDb2xvciI6eyIkaWQiOiIxMjk0IiwiQSI6MjU1LCJSIjoyNTUsIkciOjAsIkIiOjB9fSwiTGluZVdlaWdodCI6MC4wLCJMaW5lVHlwZSI6MCwiUGFyZW50U3R5bGUiOm51bGx9LCJQYXJlbnRTdHlsZSI6bnVsbH0sIk1hcmdpbiI6eyIkaWQiOiIxMjk1IiwiVG9wIjowLjAsIkxlZnQiOjAuMCwiUmlnaHQiOjAuMCwiQm90dG9tIjowLjB9LCJQYWRkaW5nIjp7IiRpZCI6IjEyOTYiLCJUb3AiOjAuMCwiTGVmdCI6MC4wLCJSaWdodCI6MC4wLCJCb3R0b20iOjAuMH0sIklzVmlzaWJsZSI6dHJ1ZSwiV2lkdGgiOjAuMCwiSGVpZ2h0IjowLjAsIkJvcmRlclN0eWxlIjpudWxsLCJQYXJlbnRTdHlsZSI6bnVsbH19LHsiJGlkIjoiMTI5NyIsIl9yb3dzIjpbeyIkaWQiOiIxMjk4IiwiX3Rhc2tzIjpbeyIkaWQiOiIxMjk5IiwiX2F0dGFjaGVkTWlsZXN0b25lcyI6W10sIlRhc2tEZWZpbml0aW9uIjp7IiRpZCI6IjEzMDAiLCJHcm91cE5hbWUiOm51bGwsIlN0YXJ0RGF0ZSI6IjIwMjAtMTAtMDZUMDM6MTA6MDBaIiwiRW5kRGF0ZSI6IjIwMjAtMTAtMDZUMDM6NTY6MDBaIiwiUGVyY2VudGFnZUNvbXBsZXRlIjpudWxsLCJTdHlsZSI6eyIkaWQiOiIxMzAxIiwiU2hhcGUiOjAsIlNoYXBlVGhpY2tuZXNzIjowLCJEdXJhdGlvbkZvcm1hdCI6NywiSW5jbHVkZU5vbldvcmtpbmdEYXlzSW5EdXJhdGlvbiI6ZmFsc2UsIlBlcmNlbnRhZ2VDb21wbGV0ZVN0eWxlIjp7IiRpZCI6IjEzMDIiLCJGb250U2V0dGluZ3MiOnsiJGlkIjoiMTMwMyIsIkZvbnRTaXplIjoxMCwiRm9udE5hbWUiOiJDYWxpYnJpIiwiSXNCb2xkIjpmYWxzZSwiSXNJdGFsaWMiOmZhbHNlLCJJc1VuZGVybGluZWQiOmZhbHNlLCJQYXJlbnRTdHlsZSI6bnVsbH0sIkF1dG9TaXplIjowLCJGb3JlZ3JvdW5kIjp7IiRyZWYiOiIzOSJ9LCJNYXhXaWR0aCI6MjAwLjAsIk1heEhlaWdodCI6IkluZmluaXR5IiwiU21hcnRGb3JlZ3JvdW5kSXNBY3RpdmUiOmZhbHNlLCJIb3Jpem9udGFsQWxpZ25tZW50IjowLCJWZXJ0aWNhbEFsaWdubWVudCI6MCwiU21hcnRGb3JlZ3JvdW5kIjpudWxsLCJCYWNrZ3JvdW5kRmlsbFR5cGUiOjAsIk1hcmdpbiI6eyIkaWQiOiIxMzA0IiwiVG9wIjowLjAsIkxlZnQiOjAuMCwiUmlnaHQiOjAuMCwiQm90dG9tIjowLjB9LCJQYWRkaW5nIjp7IiRpZCI6IjEzMDUiLCJUb3AiOjAuMCwiTGVmdCI6MC4wLCJSaWdodCI6MC4wLCJCb3R0b20iOjAuMH0sIkJhY2tncm91bmQiOnsiJGlkIjoiMTMwNiIsIkNvbG9yIjp7IiRpZCI6IjEzMDciLCJBIjo4OSwiUiI6MCwiRyI6MCwiQiI6MH19LCJJc1Zpc2libGUiOnRydWUsIldpZHRoIjowLjAsIkhlaWdodCI6MC4wLCJCb3JkZXJTdHlsZSI6eyIkaWQiOiIxMzA4IiwiTGluZUNvbG9yIjpudWxsLCJMaW5lV2VpZ2h0IjowLjAsIkxpbmVUeXBlIjowLCJQYXJlbnRTdHlsZSI6bnVsbH0sIlBhcmVudFN0eWxlIjpudWxsfSwiRHVyYXRpb25TdHlsZSI6eyIkaWQiOiIxMzA5IiwiRm9udFNldHRpbmdzIjp7IiRpZCI6IjEzMTAiLCJGb250U2l6ZSI6MTAsIkZvbnROYW1lIjoiQ2FsaWJyaSIsIklzQm9sZCI6ZmFsc2UsIklzSXRhbGljIjpmYWxzZSwiSXNVbmRlcmxpbmVkIjpmYWxzZSwiUGFyZW50U3R5bGUiOm51bGx9LCJBdXRvU2l6ZSI6MCwiRm9yZWdyb3VuZCI6eyIkaWQiOiIxMzExIiwiQ29sb3IiOnsiJGlkIjoiMTMx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zMTMiLCJUb3AiOjAuMCwiTGVmdCI6MC4wLCJSaWdodCI6MC4wLCJCb3R0b20iOjAuMH0sIlBhZGRpbmciOnsiJGlkIjoiMTMxNCIsIlRvcCI6MC4wLCJMZWZ0IjowLjAsIlJpZ2h0IjowLjAsIkJvdHRvbSI6MC4wfSwiQmFja2dyb3VuZCI6eyIkaWQiOiIxMzE1IiwiQ29sb3IiOnsiJHJlZiI6IjEzMDcifX0sIklzVmlzaWJsZSI6dHJ1ZSwiV2lkdGgiOjAuMCwiSGVpZ2h0IjowLjAsIkJvcmRlclN0eWxlIjp7IiRpZCI6IjEzMTYiLCJMaW5lQ29sb3IiOm51bGwsIkxpbmVXZWlnaHQiOjAuMCwiTGluZVR5cGUiOjAsIlBhcmVudFN0eWxlIjpudWxsfSwiUGFyZW50U3R5bGUiOm51bGx9LCJIb3Jpem9udGFsQ29ubmVjdG9yU3R5bGUiOnsiJGlkIjoiMTMxNyIsIkxpbmVDb2xvciI6eyIkaWQiOiIxMzE4IiwiJHR5cGUiOiJOTFJFLkNvbW1vbi5Eb20uU29saWRDb2xvckJydXNoLCBOTFJFLkNvbW1vbiIsIkNvbG9yIjp7IiRpZCI6IjEzMTkiLCJBIjoyNTUsIlIiOjIwNCwiRyI6MjA0LCJCIjoyMDR9fSwiTGluZVdlaWdodCI6MS4wLCJMaW5lVHlwZSI6MCwiUGFyZW50U3R5bGUiOm51bGx9LCJWZXJ0aWNhbENvbm5lY3RvclN0eWxlIjp7IiRpZCI6IjEzMjAiLCJMaW5lQ29sb3IiOnsiJGlkIjoiMTMyMSIsIiR0eXBlIjoiTkxSRS5Db21tb24uRG9tLlNvbGlkQ29sb3JCcnVzaCwgTkxSRS5Db21tb24iLCJDb2xvciI6eyIkaWQiOiIxMzIyIiwiQSI6MjU1LCJSIjoyMDQsIkciOjIwNCwiQiI6MjA0fX0sIkxpbmVXZWlnaHQiOjAuMCwiTGluZVR5cGUiOjAsIlBhcmVudFN0eWxlIjpudWxsfSwiTWFyZ2luIjpudWxsLCJTdGFydERhdGVQb3NpdGlvbiI6NCwiRW5kRGF0ZVBvc2l0aW9uIjo0LCJEYXRlSXNWaXNpYmxlIjp0cnVlLCJUaXRsZVBvc2l0aW9uIjoyLCJEdXJhdGlvblBvc2l0aW9uIjo2LCJQZXJjZW50YWdlQ29tcGxldGVkUG9zaXRpb24iOjYsIlNwYWNpbmciOjUsIklzQmVsb3dUaW1lYmFuZCI6dHJ1ZSwiUGVyY2VudGFnZUNvbXBsZXRlU2hhcGVPcGFjaXR5IjozNSwiU2hhcGVTdHlsZSI6eyIkaWQiOiIxMzIzIiwiTWFyZ2luIjp7IiRpZCI6IjEzMjQiLCJUb3AiOjAuMCwiTGVmdCI6NC4wLCJSaWdodCI6NC4wLCJCb3R0b20iOjAuMH0sIlBhZGRpbmciOnsiJGlkIjoiMTMyNSIsIlRvcCI6MC4wLCJMZWZ0IjowLjAsIlJpZ2h0IjowLjAsIkJvdHRvbSI6MC4wfSwiQmFja2dyb3VuZCI6eyIkaWQiOiIxMzI2IiwiQ29sb3IiOnsiJGlkIjoiMTMyNyIsIkEiOjI1NSwiUiI6MjQ2LCJHIjoxODMsIkIiOjE2N319LCJJc1Zpc2libGUiOnRydWUsIldpZHRoIjowLjAsIkhlaWdodCI6MTAuMCwiQm9yZGVyU3R5bGUiOnsiJGlkIjoiMTMyOCIsIkxpbmVDb2xvciI6eyIkaWQiOiIxMzI5IiwiJHR5cGUiOiJOTFJFLkNvbW1vbi5Eb20uU29saWRDb2xvckJydXNoLCBOTFJFLkNvbW1vbiIsIkNvbG9yIjp7IiRpZCI6IjEzMzAiLCJBIjoyNTUsIlIiOjEyMCwiRyI6MzUsIkIiOjEzfX0sIkxpbmVXZWlnaHQiOjEuMzMzMzMzMzcsIkxpbmVUeXBlIjowLCJQYXJlbnRTdHlsZSI6bnVsbH0sIlBhcmVudFN0eWxlIjpudWxsfSwiVGl0bGVTdHlsZSI6eyIkaWQiOiIxMzMxIiwiRm9udFNldHRpbmdzIjp7IiRpZCI6IjEzMzIiLCJGb250U2l6ZSI6MTEsIkZvbnROYW1lIjoiQ2FsaWJyaSIsIklzQm9sZCI6dHJ1ZSwiSXNJdGFsaWMiOmZhbHNlLCJJc1VuZGVybGluZWQiOmZhbHNlLCJQYXJlbnRTdHlsZSI6bnVsbH0sIkF1dG9TaXplIjowLCJGb3JlZ3JvdW5kIjp7IiRpZCI6IjEzMzMiLCJDb2xvciI6eyIkaWQiOiIxMzM0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EzMzUiLCJUb3AiOjAuMCwiTGVmdCI6MC4wLCJSaWdodCI6MC4wLCJCb3R0b20iOjAuMH0sIlBhZGRpbmciOnsiJGlkIjoiMTMzNiIsIlRvcCI6MC4wLCJMZWZ0IjowLjAsIlJpZ2h0IjowLjAsIkJvdHRvbSI6MC4wfSwiQmFja2dyb3VuZCI6eyIkaWQiOiIxMzM3IiwiQ29sb3IiOnsiJGlkIjoiMTMzOCIsIkEiOjAsIlIiOjI1NSwiRyI6MjU1LCJCIjoyNTV9fSwiSXNWaXNpYmxlIjp0cnVlLCJXaWR0aCI6MC4wLCJIZWlnaHQiOjAuMCwiQm9yZGVyU3R5bGUiOnsiJGlkIjoiMTMzOSIsIkxpbmVDb2xvciI6bnVsbCwiTGluZVdlaWdodCI6MC4wLCJMaW5lVHlwZSI6MCwiUGFyZW50U3R5bGUiOm51bGx9LCJQYXJlbnRTdHlsZSI6bnVsbH0sIkRhdGVTdHlsZSI6eyIkaWQiOiIxMzQwIiwiRm9udFNldHRpbmdzIjp7IiRpZCI6IjEzNDEiLCJGb250U2l6ZSI6MTAsIkZvbnROYW1lIjoiQ2FsaWJyaSIsIklzQm9sZCI6ZmFsc2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TM0MiIsIlRvcCI6MC4wLCJMZWZ0IjowLjAsIlJpZ2h0IjowLjAsIkJvdHRvbSI6MC4wfSwiUGFkZGluZyI6eyIkaWQiOiIxMzQzIiwiVG9wIjowLjAsIkxlZnQiOjAuMCwiUmlnaHQiOjAuMCwiQm90dG9tIjowLjB9LCJCYWNrZ3JvdW5kIjp7IiRpZCI6IjEzNDQiLCJDb2xvciI6eyIkaWQiOiIxMzQ1IiwiQSI6MCwiUiI6MjU1LCJHIjoyNTUsIkIiOjI1NX19LCJJc1Zpc2libGUiOnRydWUsIldpZHRoIjowLjAsIkhlaWdodCI6MC4wLCJCb3JkZXJTdHlsZSI6eyIkaWQiOiIxMzQ2IiwiTGluZUNvbG9yIjpudWxsLCJMaW5lV2VpZ2h0IjowLjAsIkxpbmVUeXBlIjowLCJQYXJlbnRTdHlsZSI6bnVsbH0sIlBhcmVudFN0eWxlIjpudWxsfSwiRGF0ZUZvcm1hdCI6eyIkaWQiOiIxMzQ3IiwiRm9ybWF0U3RyaW5nIjoiTU1NIGQiLCJTZXBhcmF0b3IiOiIvIiwiVXNlSW50ZXJuYXRpb25hbERhdGVGb3JtYXQiOmZhbHNlLCJEYXRlSXNWaXNpYmxlIjpmYWxzZSwiVGltZUlzVmlzaWJsZSI6dHJ1ZSwiSG91ckRpZ2l0cyI6MiwiQW1QbURlc2lnbmF0b3IiOjAsIlRyaW0wME1pbnV0ZXMiOmZhbHNlLCJMYXN0S25vd25WaXNpYmlsaXR5U3RhdGUiOm51bGx9LCJXZWVrTnVtYmVyaW5nIjp7IiRpZCI6IjEzNDgiLCJGb3JtYXQiOjAsIklzVmlzaWJsZSI6ZmFsc2UsIkxhc3RLbm93blZpc2liaWxpdHlTdGF0ZSI6ZmFsc2V9LCJJc1Zpc2libGUiOnRydWUsIlBhcmVudFN0eWxlIjpudWxsfSwiSW5kZXgiOjUsIlNtYXJ0RHVyYXRpb25BY3RpdmF0ZWQiOnRydWUsIkRhdGVGb3JtYXQiOnsiJHJlZiI6IjEzNDcifSwiV2Vla051bWJlcmluZyI6eyIkaWQiOiIxMzQ5IiwiRm9ybWF0IjowLCJJc1Zpc2libGUiOmZhbHNlLCJMYXN0S25vd25WaXNpYmlsaXR5U3RhdGUiOmZhbHNlfSwiSWQiOiJmZWMwYTc1OC1lODhjLTQxNTQtYTE5NS1iZjJiNmFkOWZmZTMiLCJJbXBvcnRJZCI6bnVsbCwiVGl0bGUiOiJJTkMjMDEzIiwiTm90ZSI6bnVsbCwiSHlwZXJsaW5rIjp7IiRpZCI6IjEzNTAiLCJBZGRyZXNzIjoiIiwiU3ViQWRkcmVzcyI6IiJ9LCJJc0NoYW5nZWQiOmZhbHNlLCJJc05ldyI6ZmFsc2V9fV0sIl9taWxlc3RvbmVzIjpbXSwiSWQiOiIwMDAwMDAwMC0wMDAwLTAwMDAtMDAwMC0wMDAwMDAwMDAwMDAiLCJJc1NpbmdsZUl0ZW1Sb3ciOnRydWV9XSwiSW5kZXgiOjMyLCJJZCI6ImRlMmM4YTJkLTFiMTgtNGQzYy1hYzQ2LTllZjZhMTJhZWNhOSIsIkhlYWRlclRleHQiOiI3NzQ2IFRheWxvciBTdC4iLCJJc0RlZmF1bHQiOmZhbHNlLCJTdHlsZSI6eyIkaWQiOiIxMzUxIiwiSGVhZGVyU3R5bGUiOnsiJGlkIjoiMTM1MiIsIlRleHRTdHlsZSI6eyIkaWQiOiIxMzUzIiwiRm9udFNldHRpbmdzIjp7IiRpZCI6IjEzNTQiLCJGb250U2l6ZSI6MTEsIkZvbnROYW1lIjoiQ2FsaWJyaSIsIklzQm9sZCI6ZmFsc2UsIklzSXRhbGljIjpmYWxzZSwiSXNVbmRlcmxpbmVkIjpmYWxzZSwiUGFyZW50U3R5bGUiOm51bGx9LCJBdXRvU2l6ZSI6MiwiRm9yZWdyb3VuZCI6eyIkaWQiOiIxMzU1IiwiQ29sb3IiOnsiJGlkIjoiMTM1NiIsIkEiOjI1NSwiUiI6MCwiRyI6MCwiQiI6MH19LCJNYXhXaWR0aCI6MTMyLjMzOTA2NjMzOTA2NjM2LCJNYXhIZWlnaHQiOjAuMCwiU21hcnRGb3JlZ3JvdW5kSXNBY3RpdmUiOmZhbHNlLCJIb3Jpem9udGFsQWxpZ25tZW50IjowLCJWZXJ0aWNhbEFsaWdubWVudCI6MCwiU21hcnRGb3JlZ3JvdW5kIjpudWxsLCJCYWNrZ3JvdW5kRmlsbFR5cGUiOjAsIk1hcmdpbiI6eyIkaWQiOiIxMzU3IiwiVG9wIjowLjAsIkxlZnQiOjAuMCwiUmlnaHQiOjAuMCwiQm90dG9tIjowLjB9LCJQYWRkaW5nIjp7IiRpZCI6IjEzNTgiLCJUb3AiOjAuMCwiTGVmdCI6MC4wLCJSaWdodCI6MC4wLCJCb3R0b20iOjAuMH0sIkJhY2tncm91bmQiOm51bGwsIklzVmlzaWJsZSI6dHJ1ZSwiV2lkdGgiOjAuMCwiSGVpZ2h0IjowLjAsIkJvcmRlclN0eWxlIjpudWxsLCJQYXJlbnRTdHlsZSI6bnVsbH0sIlJlY3RhbmdsZVN0eWxlIjp7IiRpZCI6IjEzNTkiLCJNYXJnaW4iOnsiJGlkIjoiMTM2MCIsIlRvcCI6MC4wLCJMZWZ0IjowLjAsIlJpZ2h0IjowLjAsIkJvdHRvbSI6MC4wfSwiUGFkZGluZyI6eyIkaWQiOiIxMzYxIiwiVG9wIjowLjAsIkxlZnQiOjAuMCwiUmlnaHQiOjAuMCwiQm90dG9tIjowLjB9LCJCYWNrZ3JvdW5kIjp7IiRyZWYiOiIxNSJ9LCJJc1Zpc2libGUiOnRydWUsIldpZHRoIjowLjAsIkhlaWdodCI6MC4wLCJCb3JkZXJTdHlsZSI6eyIkaWQiOiIxMzYyIiwiTGluZUNvbG9yIjp7IiRpZCI6IjEzNjMiLCIkdHlwZSI6Ik5MUkUuQ29tbW9uLkRvbS5Tb2xpZENvbG9yQnJ1c2gsIE5MUkUuQ29tbW9uIiwiQ29sb3IiOnsiJGlkIjoiMTM2NCIsIkEiOjI1NSwiUiI6MjU1LCJHIjowLCJCIjowfX0sIkxpbmVXZWlnaHQiOjAuMCwiTGluZVR5cGUiOjAsIlBhcmVudFN0eWxlIjpudWxsfSwiUGFyZW50U3R5bGUiOm51bGx9LCJNYXJnaW4iOnsiJGlkIjoiMTM2NSIsIlRvcCI6MC4wLCJMZWZ0IjowLjAsIlJpZ2h0IjowLjAsIkJvdHRvbSI6MC4wfSwiUGFkZGluZyI6eyIkaWQiOiIxMzY2IiwiVG9wIjowLjAsIkxlZnQiOjAuMCwiUmlnaHQiOjAuMCwiQm90dG9tIjowLjB9LCJCYWNrZ3JvdW5kIjpudWxsLCJJc1Zpc2libGUiOnRydWUsIldpZHRoIjowLjAsIkhlaWdodCI6MC4wLCJCb3JkZXJTdHlsZSI6bnVsbCwiUGFyZW50U3R5bGUiOm51bGx9LCJCYWNrZ3JvdW5kU3R5bGUiOnsiJGlkIjoiMTM2NyIsIk1hcmdpbiI6eyIkaWQiOiIxMzY4IiwiVG9wIjowLjAsIkxlZnQiOjAuMCwiUmlnaHQiOjAuMCwiQm90dG9tIjowLjB9LCJQYWRkaW5nIjp7IiRpZCI6IjEzNjkiLCJUb3AiOjAuMCwiTGVmdCI6MC4wLCJSaWdodCI6MC4wLCJCb3R0b20iOjAuMH0sIkJhY2tncm91bmQiOnsiJHJlZiI6IjI1In0sIklzVmlzaWJsZSI6dHJ1ZSwiV2lkdGgiOjAuMCwiSGVpZ2h0IjowLjAsIkJvcmRlclN0eWxlIjp7IiRpZCI6IjEzNzAiLCJMaW5lQ29sb3IiOnsiJGlkIjoiMTM3MSIsIiR0eXBlIjoiTkxSRS5Db21tb24uRG9tLlNvbGlkQ29sb3JCcnVzaCwgTkxSRS5Db21tb24iLCJDb2xvciI6eyIkaWQiOiIxMzcyIiwiQSI6MjU1LCJSIjoyNTUsIkciOjAsIkIiOjB9fSwiTGluZVdlaWdodCI6MC4wLCJMaW5lVHlwZSI6MCwiUGFyZW50U3R5bGUiOm51bGx9LCJQYXJlbnRTdHlsZSI6bnVsbH0sIk1hcmdpbiI6eyIkaWQiOiIxMzczIiwiVG9wIjowLjAsIkxlZnQiOjAuMCwiUmlnaHQiOjAuMCwiQm90dG9tIjowLjB9LCJQYWRkaW5nIjp7IiRpZCI6IjEzNzQiLCJUb3AiOjAuMCwiTGVmdCI6MC4wLCJSaWdodCI6MC4wLCJCb3R0b20iOjAuMH0sIklzVmlzaWJsZSI6dHJ1ZSwiV2lkdGgiOjAuMCwiSGVpZ2h0IjowLjAsIkJvcmRlclN0eWxlIjpudWxsLCJQYXJlbnRTdHlsZSI6bnVsbH19XSwiSWQiOiJhYjU4ODhjZi1mZGM2LTRjYzUtYTNmZS0zNDFmMWRiYmFjNmEiLCJJbmRleCI6MjEsIkhlYWRlclRleHQiOiJUcmFmZmljIFx1MDAwYkNvbGxpc2lvbiIsIlN0eWxlIjp7IiRpZCI6IjEzNzUiLCJIZWFkZXJTdHlsZSI6eyIkaWQiOiIxMzc2IiwiVGV4dElzVmVydGljYWwiOmZhbHNlLCJUZXh0U3R5bGUiOnsiJGlkIjoiMTM3NyIsIkZvbnRTZXR0aW5ncyI6eyIkaWQiOiIxMzc4IiwiRm9udFNpemUiOjEyLCJGb250TmFtZSI6IkNhbGlicmkiLCJJc0JvbGQiOmZhbHNlLCJJc0l0YWxpYyI6ZmFsc2UsIklzVW5kZXJsaW5lZCI6ZmFsc2UsIlBhcmVudFN0eWxlIjpudWxsfSwiQXV0b1NpemUiOjIsIkZvcmVncm91bmQiOnsiJGlkIjoiMTM3OSIsIkNvbG9yIjp7IiRpZCI6IjEzODAiLCJBIjoyNTUsIlIiOjI1NSwiRyI6MjU1LCJCIjoyNTV9fSwiTWF4V2lkdGgiOjgyLjkzNDEzNTk1NDEzNTk0LCJNYXhIZWlnaHQiOjAuMCwiU21hcnRGb3JlZ3JvdW5kSXNBY3RpdmUiOmZhbHNlLCJIb3Jpem9udGFsQWxpZ25tZW50IjowLCJWZXJ0aWNhbEFsaWdubWVudCI6MCwiU21hcnRGb3JlZ3JvdW5kIjpudWxsLCJCYWNrZ3JvdW5kRmlsbFR5cGUiOjAsIk1hcmdpbiI6eyIkaWQiOiIxMzgxIiwiVG9wIjowLjAsIkxlZnQiOjAuMCwiUmlnaHQiOjAuMCwiQm90dG9tIjowLjB9LCJQYWRkaW5nIjp7IiRpZCI6IjEzODIiLCJUb3AiOjAuMCwiTGVmdCI6MC4wLCJSaWdodCI6MC4wLCJCb3R0b20iOjAuMH0sIkJhY2tncm91bmQiOm51bGwsIklzVmlzaWJsZSI6dHJ1ZSwiV2lkdGgiOjAuMCwiSGVpZ2h0IjowLjAsIkJvcmRlclN0eWxlIjpudWxsLCJQYXJlbnRTdHlsZSI6bnVsbH0sIlJlY3RhbmdsZVN0eWxlIjp7IiRpZCI6IjEzODMiLCJNYXJnaW4iOnsiJGlkIjoiMTM4NCIsIlRvcCI6MC4wLCJMZWZ0IjowLjAsIlJpZ2h0IjowLjAsIkJvdHRvbSI6MC4wfSwiUGFkZGluZyI6eyIkaWQiOiIxMzg1IiwiVG9wIjowLjAsIkxlZnQiOjAuMCwiUmlnaHQiOjAuMCwiQm90dG9tIjowLjB9LCJCYWNrZ3JvdW5kIjp7IiRyZWYiOiIyMDMifSwiSXNWaXNpYmxlIjp0cnVlLCJXaWR0aCI6MC4wLCJIZWlnaHQiOjAuMCwiQm9yZGVyU3R5bGUiOnsiJGlkIjoiMTM4NiIsIkxpbmVDb2xvciI6eyIkaWQiOiIxMzg3IiwiJHR5cGUiOiJOTFJFLkNvbW1vbi5Eb20uU29saWRDb2xvckJydXNoLCBOTFJFLkNvbW1vbiIsIkNvbG9yIjp7IiRpZCI6IjEzODgiLCJBIjoyNTUsIlIiOjI1NSwiRyI6MCwiQiI6MH19LCJMaW5lV2VpZ2h0IjowLjAsIkxpbmVUeXBlIjowLCJQYXJlbnRTdHlsZSI6bnVsbH0sIlBhcmVudFN0eWxlIjpudWxsfSwiTWFyZ2luIjp7IiRpZCI6IjEzODkiLCJUb3AiOjAuMCwiTGVmdCI6MC4wLCJSaWdodCI6MC4wLCJCb3R0b20iOjAuMH0sIlBhZGRpbmciOnsiJGlkIjoiMTM5MCIsIlRvcCI6MC4wLCJMZWZ0IjowLjAsIlJpZ2h0IjowLjAsIkJvdHRvbSI6MC4wfSwiQmFja2dyb3VuZCI6bnVsbCwiSXNWaXNpYmxlIjp0cnVlLCJXaWR0aCI6MC4wLCJIZWlnaHQiOjAuMCwiQm9yZGVyU3R5bGUiOm51bGwsIlBhcmVudFN0eWxlIjpudWxsfSwiQmFja2dyb3VuZFN0eWxlIjp7IiRpZCI6IjEzOTEiLCJNYXJnaW4iOnsiJGlkIjoiMTM5MiIsIlRvcCI6MC4wLCJMZWZ0IjowLjAsIlJpZ2h0IjowLjAsIkJvdHRvbSI6MC4wfSwiUGFkZGluZyI6eyIkaWQiOiIxMzkzIiwiVG9wIjowLjAsIkxlZnQiOjAuMCwiUmlnaHQiOjAuMCwiQm90dG9tIjowLjB9LCJCYWNrZ3JvdW5kIjp7IiRpZCI6IjEzOTQiLCJDb2xvciI6eyIkaWQiOiIxMzk1IiwiQSI6NTEsIlIiOjE4MiwiRyI6NzMsIkIiOjM4fX0sIklzVmlzaWJsZSI6dHJ1ZSwiV2lkdGgiOjAuMCwiSGVpZ2h0IjowLjAsIkJvcmRlclN0eWxlIjp7IiRpZCI6IjEzOTYiLCJMaW5lQ29sb3IiOnsiJGlkIjoiMTM5NyIsIiR0eXBlIjoiTkxSRS5Db21tb24uRG9tLlNvbGlkQ29sb3JCcnVzaCwgTkxSRS5Db21tb24iLCJDb2xvciI6eyIkaWQiOiIxMzk4IiwiQSI6MjU1LCJSIjoxNzAsIkciOjUzLCJCIjoyMn19LCJMaW5lV2VpZ2h0IjowLjAsIkxpbmVUeXBlIjowLCJQYXJlbnRTdHlsZSI6bnVsbH0sIlBhcmVudFN0eWxlIjpudWxsfSwiSXNBYm92ZVRpbWViYW5kIjpmYWxzZSwiTWFyZ2luIjp7IiRpZCI6IjEzOTkiLCJUb3AiOjAuMCwiTGVmdCI6MC4wLCJSaWdodCI6MC4wLCJCb3R0b20iOjAuMH0sIlBhZGRpbmciOnsiJGlkIjoiMTQwMCIsIlRvcCI6MC4wLCJMZWZ0IjowLjAsIlJpZ2h0IjowLjAsIkJvdHRvbSI6MC4wfSwiSXNWaXNpYmxlIjp0cnVlLCJXaWR0aCI6MC4wLCJIZWlnaHQiOjAuMCwiQm9yZGVyU3R5bGUiOnsiJGlkIjoiMTQwMSIsIkxpbmVDb2xvciI6bnVsbCwiTGluZVdlaWdodCI6MC4wLCJMaW5lVHlwZSI6MCwiUGFyZW50U3R5bGUiOm51bGx9LCJQYXJlbnRTdHlsZSI6bnVsbH19XSwiQ3VsdHVyZUluZm9OYW1lIjoiZW4tVVMiLCJTdHlsZU5hbWUiOm51bGwsIlZlcnNpb24iOnsiJGlkIjoiMTQwMiIsIlZlcnNpb24iOiIzLjYuMCIsIk9yaWdpbmFsQXNzZW1ibHlWZXJzaW9uIjoiNi4wMy4wMC4wMCIsIkVkaXRpb24iOm51bGwsIkxhc3RTYXZlZEVkaXRpb24iOjMsIklzUGx1c0VkaXRpb24iOmZhbHNlLCJJc1Byb0VkaXRpb24iOmZhbHNlfSwiRWZmZWN0IjowLCJTdHlsZSI6eyIkaWQiOiIxNDAzIiwiVGltZWJhbmRTdHlsZSI6eyIkaWQiOiIxNDA0IiwiU2NhbGVNYXJraW5nIjoxLCJTaGFwZSI6MCwiU2hhcGVTdHlsZSI6eyIkaWQiOiIxNDA1IiwiTWFyZ2luIjp7IiRpZCI6IjE0MDYiLCJUb3AiOjAuMCwiTGVmdCI6MTAuMCwiUmlnaHQiOjEwLjAsIkJvdHRvbSI6MC4wfSwiUGFkZGluZyI6eyIkaWQiOiIxNDA3IiwiVG9wIjozLjAsIkxlZnQiOjAuMCwiUmlnaHQiOjAuMCwiQm90dG9tIjozLjB9LCJCYWNrZ3JvdW5kIjp7IiRpZCI6IjE0MDgiLCJDb2xvciI6eyIkaWQiOiIxNDA5IiwiQSI6MjU1LCJSIjo5MSwiRyI6MzcsIkIiOjE5fX0sIklzVmlzaWJsZSI6dHJ1ZSwiV2lkdGgiOjg1OC4wLCJIZWlnaHQiOjE0LjM5OTk5OTYxODUzMDI3MywiQm9yZGVyU3R5bGUiOnsiJGlkIjoiMTQxMCIsIkxpbmVDb2xvciI6eyIkaWQiOiIxNDExIiwiJHR5cGUiOiJOTFJFLkNvbW1vbi5Eb20uU29saWRDb2xvckJydXNoLCBOTFJFLkNvbW1vbiIsIkNvbG9yIjp7IiRpZCI6IjE0MTIiLCJBIjoyNTUsIlIiOjI1NSwiRyI6MCwiQiI6MH19LCJMaW5lV2VpZ2h0IjowLjAsIkxpbmVUeXBlIjowLCJQYXJlbnRTdHlsZSI6bnVsbH0sIlBhcmVudFN0eWxlIjpudWxsfSwiTWlkZGxlVGllclNoYXBlU3R5bGUiOnsiJGlkIjoiMTQxMyIsIk1hcmdpbiI6eyIkaWQiOiIxNDE0IiwiVG9wIjowLjAsIkxlZnQiOjEwLjAsIlJpZ2h0IjoxMC4wLCJCb3R0b20iOjAuMH0sIlBhZGRpbmciOnsiJGlkIjoiMTQxNSIsIlRvcCI6My4wLCJMZWZ0IjowLjAsIlJpZ2h0IjowLjAsIkJvdHRvbSI6My4wfSwiQmFja2dyb3VuZCI6eyIkaWQiOiIxNDE2IiwiQ29sb3IiOnsiJGlkIjoiMTQxNyIsIkEiOjI1NSwiUiI6OTEsIkciOjM3LCJCIjoxOX19LCJJc1Zpc2libGUiOnRydWUsIldpZHRoIjo4NTguMCwiSGVpZ2h0IjoxNC4zOTk5OTk2MTg1MzAyNzMsIkJvcmRlclN0eWxlIjp7IiRpZCI6IjE0MTgiLCJMaW5lQ29sb3IiOnsiJGlkIjoiMTQxOSIsIiR0eXBlIjoiTkxSRS5Db21tb24uRG9tLlNvbGlkQ29sb3JCcnVzaCwgTkxSRS5Db21tb24iLCJDb2xvciI6eyIkaWQiOiIxNDIwIiwiQSI6MjU1LCJSIjoyNTUsIkciOjAsIkIiOjB9fSwiTGluZVdlaWdodCI6MC4wLCJMaW5lVHlwZSI6MCwiUGFyZW50U3R5bGUiOm51bGx9LCJQYXJlbnRTdHlsZSI6bnVsbH0sIkJvdHRvbVRpZXJTaGFwZVN0eWxlIjp7IiRpZCI6IjE0MjEiLCJNYXJnaW4iOnsiJGlkIjoiMTQyMiIsIlRvcCI6MC4wLCJMZWZ0IjoxMC4wLCJSaWdodCI6MTAuMCwiQm90dG9tIjowLjB9LCJQYWRkaW5nIjp7IiRpZCI6IjE0MjMiLCJUb3AiOjMuMCwiTGVmdCI6MC4wLCJSaWdodCI6MC4wLCJCb3R0b20iOjMuMH0sIkJhY2tncm91bmQiOnsiJGlkIjoiMTQyNCIsIkNvbG9yIjp7IiRpZCI6IjE0MjUiLCJBIjoyNTUsIlIiOjY4LCJHIjo4NCwiQiI6MTA2fX0sIklzVmlzaWJsZSI6dHJ1ZSwiV2lkdGgiOjg1OC4wLCJIZWlnaHQiOjE0LjM5OTk5OTYxODUzMDI3MywiQm9yZGVyU3R5bGUiOnsiJGlkIjoiMTQyNiIsIkxpbmVDb2xvciI6eyIkaWQiOiIxNDI3IiwiJHR5cGUiOiJOTFJFLkNvbW1vbi5Eb20uU29saWRDb2xvckJydXNoLCBOTFJFLkNvbW1vbiIsIkNvbG9yIjp7IiRpZCI6IjE0MjgiLCJBIjoyNTUsIlIiOjI1NSwiRyI6MCwiQiI6MH19LCJMaW5lV2VpZ2h0IjowLjAsIkxpbmVUeXBlIjowLCJQYXJlbnRTdHlsZSI6bnVsbH0sIlBhcmVudFN0eWxlIjpudWxsfSwiUmlnaHRFbmRDYXBzU3R5bGUiOnsiJGlkIjoiMTQyOSIsIkZvbnRTZXR0aW5ncyI6eyIkaWQiOiIxNDMwIiwiRm9udFNpemUiOjE4LCJGb250TmFtZSI6IkNhbGlicmkiLCJJc0JvbGQiOnRydWUsIklzSXRhbGljIjpmYWxzZSwiSXNVbmRlcmxpbmVkIjpmYWxzZSwiUGFyZW50U3R5bGUiOm51bGx9LCJBdXRvU2l6ZSI6MCwiRm9yZWdyb3VuZCI6eyIkaWQiOiIxNDMxIiwiQ29sb3IiOnsiJGlkIjoiMTQzM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QzMyIsIlRvcCI6MC4wLCJMZWZ0IjowLjAsIlJpZ2h0IjoyMC4wLCJCb3R0b20iOjAuMH0sIlBhZGRpbmciOnsiJGlkIjoiMTQzNCIsIlRvcCI6MC4wLCJMZWZ0IjowLjAsIlJpZ2h0IjowLjAsIkJvdHRvbSI6MC4wfSwiQmFja2dyb3VuZCI6eyIkaWQiOiIxNDM1IiwiQ29sb3IiOnsiJGlkIjoiMTQzNiIsIkEiOjAsIlIiOjAsIkciOjAsIkIiOjB9fSwiSXNWaXNpYmxlIjpmYWxzZSwiV2lkdGgiOjAuMCwiSGVpZ2h0IjowLjAsIkJvcmRlclN0eWxlIjpudWxsLCJQYXJlbnRTdHlsZSI6bnVsbH0sIkxlZnRFbmRDYXBzU3R5bGUiOnsiJGlkIjoiMTQzNyIsIkZvbnRTZXR0aW5ncyI6eyIkaWQiOiIxNDM4IiwiRm9udFNpemUiOjE4LCJGb250TmFtZSI6IkNhbGlicmkiLCJJc0JvbGQiOnRydWUsIklzSXRhbGljIjpmYWxzZSwiSXNVbmRlcmxpbmVkIjpmYWxzZSwiUGFyZW50U3R5bGUiOm51bGx9LCJBdXRvU2l6ZSI6MCwiRm9yZWdyb3VuZCI6eyIkaWQiOiIxNDM5IiwiQ29sb3IiOnsiJGlkIjoiMTQ0M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Q0MSIsIlRvcCI6MC4wLCJMZWZ0IjoxOTEuMTMzMjAyMjkzMjAyMjksIlJpZ2h0IjowLjAsIkJvdHRvbSI6MC4wfSwiUGFkZGluZyI6eyIkaWQiOiIxNDQyIiwiVG9wIjowLjAsIkxlZnQiOjAuMCwiUmlnaHQiOjAuMCwiQm90dG9tIjowLjB9LCJCYWNrZ3JvdW5kIjp7IiRpZCI6IjE0NDMiLCJDb2xvciI6eyIkcmVmIjoiMTQzNiJ9fSwiSXNWaXNpYmxlIjpmYWxzZSwiV2lkdGgiOjAuMCwiSGVpZ2h0IjowLjAsIkJvcmRlclN0eWxlIjpudWxsLCJQYXJlbnRTdHlsZSI6bnVsbH0sIlRvZGF5VGV4dFN0eWxlIjp7IiRpZCI6IjE0NDQiLCJGb250U2V0dGluZ3MiOnsiJGlkIjoiMTQ0NSIsIkZvbnRTaXplIjoxMiwiRm9udE5hbWUiOiJDYWxpYnJpIiwiSXNCb2xkIjpmYWxzZSwiSXNJdGFsaWMiOmZhbHNlLCJJc1VuZGVybGluZWQiOmZhbHNlLCJQYXJlbnRTdHlsZSI6bnVsbH0sIkF1dG9TaXplIjowLCJGb3JlZ3JvdW5kIjp7IiRpZCI6IjE0NDYiLCJDb2xvciI6eyIkaWQiOiIxNDQ3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0NDgiLCJUb3AiOjAuMCwiTGVmdCI6MC4wLCJSaWdodCI6MC4wLCJCb3R0b20iOjAuMH0sIlBhZGRpbmciOnsiJGlkIjoiMTQ0OSIsIlRvcCI6MC4wLCJMZWZ0IjowLjAsIlJpZ2h0IjowLjAsIkJvdHRvbSI6MC4wfSwiQmFja2dyb3VuZCI6eyIkaWQiOiIxNDUwIiwiQ29sb3IiOnsiJHJlZiI6IjE0MzYifX0sIklzVmlzaWJsZSI6dHJ1ZSwiV2lkdGgiOjAuMCwiSGVpZ2h0IjowLjAsIkJvcmRlclN0eWxlIjpudWxsLCJQYXJlbnRTdHlsZSI6bnVsbH0sIlRvZGF5TWFya2VyU3R5bGUiOnsiJGlkIjoiMTQ1MSIsIk1hcmdpbiI6eyIkaWQiOiIxNDUyIiwiVG9wIjowLjAsIkxlZnQiOjAuMCwiUmlnaHQiOjAuMCwiQm90dG9tIjowLjB9LCJQYWRkaW5nIjp7IiRpZCI6IjE0NTMiLCJUb3AiOjAuMCwiTGVmdCI6MC4wLCJSaWdodCI6MC4wLCJCb3R0b20iOjAuMH0sIkJhY2tncm91bmQiOnsiJGlkIjoiMTQ1NCIsIkNvbG9yIjp7IiRpZCI6IjE0NTUiLCJBIjoyNTUsIlIiOjI1NSwiRyI6MCwiQiI6MH19LCJJc1Zpc2libGUiOnRydWUsIldpZHRoIjowLjAsIkhlaWdodCI6MC4wLCJCb3JkZXJTdHlsZSI6bnVsbCwiUGFyZW50U3R5bGUiOm51bGx9LCJTY2FsZVN0eWxlIjp7IiRpZCI6IjE0NTYiLCJTaGFwZSI6MCwiU2hvd1NlZ21lbnRTZXBhcmF0b3JzIjpmYWxzZSwiU2VnbWVudFNlcGFyYXRvck9wYWNpdHkiOjMwLCJIYXNCZWVuVmlzaWJsZUJlZm9yZSI6dHJ1ZSwiRm9udFNldHRpbmdzIjp7IiRpZCI6IjE0NTciLCJGb250U2l6ZSI6MTIsIkZvbnROYW1lIjoiQ2FsaWJyaSIsIklzQm9sZCI6ZmFsc2UsIklzSXRhbGljIjpmYWxzZSwiSXNVbmRlcmxpbmVkIjpmYWxzZSwiUGFyZW50U3R5bGUiOm51bGx9LCJBdXRvU2l6ZSI6MCwiRm9yZWdyb3VuZCI6eyIkaWQiOiIxNDU4IiwiQ29sb3IiOnsiJGlkIjoiMTQ1O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NDYwIiwiVG9wIjowLjAsIkxlZnQiOjUuMCwiUmlnaHQiOjAuMCwiQm90dG9tIjowLjB9LCJQYWRkaW5nIjp7IiRpZCI6IjE0NjEiLCJUb3AiOjAuMCwiTGVmdCI6MC4wLCJSaWdodCI6MC4wLCJCb3R0b20iOjAuMH0sIkJhY2tncm91bmQiOnsiJGlkIjoiMTQ2MiIsIkNvbG9yIjp7IiRyZWYiOiIxNDM2In19LCJJc1Zpc2libGUiOnRydWUsIldpZHRoIjowLjAsIkhlaWdodCI6MC4wLCJCb3JkZXJTdHlsZSI6bnVsbCwiUGFyZW50U3R5bGUiOm51bGx9LCJTaW5nbGVTY2FsZVNoYXBlU3R5bGUiOnsiJGlkIjoiMTQ2MyIsIlNoYXBlIjozLCJIZWlnaHQiOjIwLjB9LCJNaWRkbGVUaWVyU2NhbGVTdHlsZSI6eyIkaWQiOiIxNDY0IiwiU2hhcGUiOjAsIlNob3dTZWdtZW50U2VwYXJhdG9ycyI6ZmFsc2UsIlNlZ21lbnRTZXBhcmF0b3JPcGFjaXR5IjozMCwiSGFzQmVlblZpc2libGVCZWZvcmUiOnRydWUsIkZvbnRTZXR0aW5ncyI6eyIkaWQiOiIxNDY1IiwiRm9udFNpemUiOjEyLCJGb250TmFtZSI6IkNhbGlicmkiLCJJc0JvbGQiOmZhbHNlLCJJc0l0YWxpYyI6ZmFsc2UsIklzVW5kZXJsaW5lZCI6ZmFsc2UsIlBhcmVudFN0eWxlIjpudWxsfSwiQXV0b1NpemUiOjAsIkZvcmVncm91bmQiOnsiJHJlZiI6IjE0NTgifSwiTWF4V2lkdGgiOjIwMC4wLCJNYXhIZWlnaHQiOiJJbmZpbml0eSIsIlNtYXJ0Rm9yZWdyb3VuZElzQWN0aXZlIjpmYWxzZSwiSG9yaXpvbnRhbEFsaWdubWVudCI6MCwiVmVydGljYWxBbGlnbm1lbnQiOjEsIlNtYXJ0Rm9yZWdyb3VuZCI6bnVsbCwiQmFja2dyb3VuZEZpbGxUeXBlIjowLCJNYXJnaW4iOnsiJGlkIjoiMTQ2NiIsIlRvcCI6MC4wLCJMZWZ0Ijo1LjAsIlJpZ2h0IjowLjAsIkJvdHRvbSI6MC4wfSwiUGFkZGluZyI6eyIkaWQiOiIxNDY3IiwiVG9wIjowLjAsIkxlZnQiOjAuMCwiUmlnaHQiOjAuMCwiQm90dG9tIjowLjB9LCJCYWNrZ3JvdW5kIjp7IiRpZCI6IjE0NjgiLCJDb2xvciI6eyIkaWQiOiIxNDY5IiwiQSI6MCwiUiI6MCwiRyI6MCwiQiI6MH19LCJJc1Zpc2libGUiOnRydWUsIldpZHRoIjowLjAsIkhlaWdodCI6MC4wLCJCb3JkZXJTdHlsZSI6bnVsbCwiUGFyZW50U3R5bGUiOm51bGx9LCJCb3R0b21UaWVyU2NhbGVTdHlsZSI6eyIkaWQiOiIxNDcwIiwiU2hhcGUiOjAsIlNob3dTZWdtZW50U2VwYXJhdG9ycyI6ZmFsc2UsIlNlZ21lbnRTZXBhcmF0b3JPcGFjaXR5IjozMCwiSGFzQmVlblZpc2libGVCZWZvcmUiOmZhbHNlLCJGb250U2V0dGluZ3MiOnsiJGlkIjoiMTQ3MSIsIkZvbnRTaXplIjoxMiwiRm9udE5hbWUiOiJDYWxpYnJpIiwiSXNCb2xkIjpmYWxzZSwiSXNJdGFsaWMiOmZhbHNlLCJJc1VuZGVybGluZWQiOmZhbHNlLCJQYXJlbnRTdHlsZSI6bnVsbH0sIkF1dG9TaXplIjowLCJGb3JlZ3JvdW5kIjp7IiRpZCI6IjE0NzIiLCJDb2xvciI6eyIkaWQiOiIxNDcz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0NzQiLCJUb3AiOjAuMCwiTGVmdCI6NS4wLCJSaWdodCI6MC4wLCJCb3R0b20iOjAuMH0sIlBhZGRpbmciOnsiJGlkIjoiMTQ3NSIsIlRvcCI6MC4wLCJMZWZ0IjowLjAsIlJpZ2h0IjowLjAsIkJvdHRvbSI6MC4wfSwiQmFja2dyb3VuZCI6eyIkaWQiOiIxNDc2IiwiQ29sb3IiOnsiJGlkIjoiMTQ3NyIsIkEiOjAsIlIiOjAsIkciOjAsIkIiOjB9fSwiSXNWaXNpYmxlIjpmYWxzZSwiV2lkdGgiOjAuMCwiSGVpZ2h0IjowLjAsIkJvcmRlclN0eWxlIjpudWxsLCJQYXJlbnRTdHlsZSI6bnVsbH0sIkVsYXBzZWRUaW1lQmFja2dyb3VuZCI6eyIkaWQiOiIxNDc4IiwiQ29sb3IiOnsiJGlkIjoiMTQ3OSIsIkEiOjE5MSwiUiI6MjU1LCJHIjowLCJCIjowfX0sIkFwcGVuZFllYXJPblllYXJDaGFuZ2UiOmZhbHNlLCJFbGFwc2VkVGltZUZvcm1hdCI6MCwiVG9kYXlNYXJrZXJQb3NpdGlvbiI6MCwiUXVpY2tQb3NpdGlvbiI6MywiQWJzb2x1dGVQb3NpdGlvbiI6MTIzLjI5NDgzOCwiTWFyZ2luIjp7IiRpZCI6IjE0ODAiLCJUb3AiOjAuMCwiTGVmdCI6MTAuMCwiUmlnaHQiOjEwLjAsIkJvdHRvbSI6MC4wfSwiUGFkZGluZyI6eyIkaWQiOiIxNDgxIiwiVG9wIjowLjAsIkxlZnQiOjAuMCwiUmlnaHQiOjAuMCwiQm90dG9tIjowLjB9LCJCYWNrZ3JvdW5kIjp7IiRpZCI6IjE0ODIiLCJDb2xvciI6eyIkaWQiOiIxNDgzIiwiQSI6MjU1LCJSIjo0NywiRyI6NTQsIkIiOjE1M319LCJJc1Zpc2libGUiOnRydWUsIldpZHRoIjowLjAsIkhlaWdodCI6MC4wLCJCb3JkZXJTdHlsZSI6bnVsbCwiUGFyZW50U3R5bGUiOm51bGx9LCJEZWZhdWx0TWlsZXN0b25lU3R5bGUiOnsiJGlkIjoiMTQ4NCIsIlNoYXBlIjoyLCJDb25uZWN0b3JNYXJnaW4iOnsiJGlkIjoiMTQ4NSIsIlRvcCI6MC4wLCJMZWZ0IjoyLjAsIlJpZ2h0IjoyLjAsIkJvdHRvbSI6MC4wfSwiQ29ubmVjdG9yU3R5bGUiOnsiJGlkIjoiMTQ4NiIsIkxpbmVDb2xvciI6eyIkaWQiOiIxNDg3IiwiJHR5cGUiOiJOTFJFLkNvbW1vbi5Eb20uU29saWRDb2xvckJydXNoLCBOTFJFLkNvbW1vbiIsIkNvbG9yIjp7IiRpZCI6IjE0ODgiLCJBIjoxMjcsIlIiOjc5LCJHIjoxMjksIkIiOjE4OX19LCJMaW5lV2VpZ2h0IjoxLjAsIkxpbmVUeXBlIjowLCJQYXJlbnRTdHlsZSI6bnVsbH0sIklzQmVsb3dUaW1lYmFuZCI6ZmFsc2UsIlBvc2l0aW9uT25UYXNrIjowLCJIaWRlRGF0ZSI6ZmFsc2UsIlNoYXBlU2l6ZSI6MSwiU3BhY2luZyI6Mi4wLCJQYWRkaW5nIjp7IiRpZCI6IjE0ODkiLCJUb3AiOjcuMCwiTGVmdCI6My4wLCJSaWdodCI6MC4wLCJCb3R0b20iOjIuMH0sIlNoYXBlU3R5bGUiOnsiJGlkIjoiMTQ5MCIsIk1hcmdpbiI6eyIkaWQiOiIxNDkxIiwiVG9wIjowLjAsIkxlZnQiOjAuMCwiUmlnaHQiOjAuMCwiQm90dG9tIjowLjB9LCJQYWRkaW5nIjp7IiRpZCI6IjE0OTIiLCJUb3AiOjAuMCwiTGVmdCI6MC4wLCJSaWdodCI6MC4wLCJCb3R0b20iOjAuMH0sIkJhY2tncm91bmQiOnsiJGlkIjoiMTQ5MyIsIkNvbG9yIjp7IiRpZCI6IjE0OTQiLCJBIjoyNTUsIlIiOjAsIkciOjExNCwiQiI6MTg4fX0sIklzVmlzaWJsZSI6dHJ1ZSwiV2lkdGgiOjEzLjAsIkhlaWdodCI6MTMuMCwiQm9yZGVyU3R5bGUiOnsiJGlkIjoiMTQ5NSIsIkxpbmVDb2xvciI6eyIkaWQiOiIxNDk2IiwiJHR5cGUiOiJOTFJFLkNvbW1vbi5Eb20uU29saWRDb2xvckJydXNoLCBOTFJFLkNvbW1vbiIsIkNvbG9yIjp7IiRpZCI6IjE0OTciLCJBIjoyNTUsIlIiOjI1NSwiRyI6MCwiQiI6MH19LCJMaW5lV2VpZ2h0IjowLjAsIkxpbmVUeXBlIjowLCJQYXJlbnRTdHlsZSI6bnVsbH0sIlBhcmVudFN0eWxlIjpudWxsfSwiVGl0bGVTdHlsZSI6eyIkaWQiOiIxNDk4IiwiRm9udFNldHRpbmdzIjp7IiRpZCI6IjE0OTkiLCJGb250U2l6ZSI6MTEsIkZvbnROYW1lIjoiQ2FsaWJyaSIsIklzQm9sZCI6dHJ1ZSwiSXNJdGFsaWMiOmZhbHNlLCJJc1VuZGVybGluZWQiOmZhbHNlLCJQYXJlbnRTdHlsZSI6bnVsbH0sIkF1dG9TaXplIjowLCJGb3JlZ3JvdW5kIjp7IiRpZCI6IjE1MDAiLCJDb2xvciI6eyIkaWQiOiIxNTA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1MDIiLCJUb3AiOjAuMCwiTGVmdCI6MC4wLCJSaWdodCI6MC4wLCJCb3R0b20iOjAuMH0sIlBhZGRpbmciOnsiJGlkIjoiMTUwMyIsIlRvcCI6MC4wLCJMZWZ0IjowLjAsIlJpZ2h0IjowLjAsIkJvdHRvbSI6MC4wfSwiQmFja2dyb3VuZCI6eyIkaWQiOiIxNTA0IiwiQ29sb3IiOnsiJHJlZiI6IjE0MzYifX0sIklzVmlzaWJsZSI6dHJ1ZSwiV2lkdGgiOjAuMCwiSGVpZ2h0IjowLjAsIkJvcmRlclN0eWxlIjpudWxsLCJQYXJlbnRTdHlsZSI6bnVsbH0sIkRhdGVTdHlsZSI6eyIkaWQiOiIxNTA1IiwiRm9udFNldHRpbmdzIjp7IiRpZCI6IjE1MDYiLCJGb250U2l6ZSI6MTAsIkZvbnROYW1lIjoiQ2FsaWJyaSIsIklzQm9sZCI6ZmFsc2UsIklzSXRhbGljIjpmYWxzZSwiSXNVbmRlcmxpbmVkIjpmYWxzZSwiUGFyZW50U3R5bGUiOm51bGx9LCJBdXRvU2l6ZSI6MCwiRm9yZWdyb3VuZCI6eyIkaWQiOiIxNTA3IiwiQ29sb3IiOnsiJGlkIjoiMTUw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UwOSIsIlRvcCI6MC4wLCJMZWZ0IjowLjAsIlJpZ2h0IjowLjAsIkJvdHRvbSI6MC4wfSwiUGFkZGluZyI6eyIkaWQiOiIxNTEwIiwiVG9wIjowLjAsIkxlZnQiOjAuMCwiUmlnaHQiOjAuMCwiQm90dG9tIjowLjB9LCJCYWNrZ3JvdW5kIjp7IiRpZCI6IjE1MTEiLCJDb2xvciI6eyIkcmVmIjoiMTQzNiJ9fSwiSXNWaXNpYmxlIjp0cnVlLCJXaWR0aCI6MC4wLCJIZWlnaHQiOjAuMCwiQm9yZGVyU3R5bGUiOm51bGwsIlBhcmVudFN0eWxlIjpudWxsfSwiRGF0ZUZvcm1hdCI6eyIkaWQiOiIxNTE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1MTMiLCJGb3JtYXQiOjAsIklzVmlzaWJsZSI6ZmFsc2UsIkxhc3RLbm93blZpc2liaWxpdHlTdGF0ZSI6ZmFsc2V9LCJJc1Zpc2libGUiOnRydWUsIlBhcmVudFN0eWxlIjpudWxsfSwiRGVmYXVsdFRhc2tTdHlsZSI6eyIkaWQiOiIxNTE0IiwiU2hhcGUiOjAsIlNoYXBlVGhpY2tuZXNzIjowLCJEdXJhdGlvbkZvcm1hdCI6MCwiSW5jbHVkZU5vbldvcmtpbmdEYXlzSW5EdXJhdGlvbiI6ZmFsc2UsIlBlcmNlbnRhZ2VDb21wbGV0ZVN0eWxlIjp7IiRpZCI6IjE1MTUiLCJGb250U2V0dGluZ3MiOnsiJGlkIjoiMTUxNiIsIkZvbnRTaXplIjoxMCwiRm9udE5hbWUiOiJDYWxpYnJpIiwiSXNCb2xkIjpmYWxzZSwiSXNJdGFsaWMiOmZhbHNlLCJJc1VuZGVybGluZWQiOmZhbHNlLCJQYXJlbnRTdHlsZSI6bnVsbH0sIkF1dG9TaXplIjowLCJGb3JlZ3JvdW5kIjp7IiRyZWYiOiIzOSJ9LCJNYXhXaWR0aCI6MjAwLjAsIk1heEhlaWdodCI6IkluZmluaXR5IiwiU21hcnRGb3JlZ3JvdW5kSXNBY3RpdmUiOmZhbHNlLCJIb3Jpem9udGFsQWxpZ25tZW50IjowLCJWZXJ0aWNhbEFsaWdubWVudCI6MCwiU21hcnRGb3JlZ3JvdW5kIjpudWxsLCJCYWNrZ3JvdW5kRmlsbFR5cGUiOjAsIk1hcmdpbiI6eyIkaWQiOiIxNTE3IiwiVG9wIjowLjAsIkxlZnQiOjAuMCwiUmlnaHQiOjAuMCwiQm90dG9tIjowLjB9LCJQYWRkaW5nIjp7IiRpZCI6IjE1MTgiLCJUb3AiOjAuMCwiTGVmdCI6MC4wLCJSaWdodCI6MC4wLCJCb3R0b20iOjAuMH0sIkJhY2tncm91bmQiOnsiJGlkIjoiMTUxOSIsIkNvbG9yIjp7IiRyZWYiOiIxNDM2In19LCJJc1Zpc2libGUiOnRydWUsIldpZHRoIjowLjAsIkhlaWdodCI6MC4wLCJCb3JkZXJTdHlsZSI6bnVsbCwiUGFyZW50U3R5bGUiOm51bGx9LCJEdXJhdGlvblN0eWxlIjp7IiRpZCI6IjE1MjAiLCJGb250U2V0dGluZ3MiOnsiJGlkIjoiMTUyMSIsIkZvbnRTaXplIjoxMCwiRm9udE5hbWUiOiJDYWxpYnJpIiwiSXNCb2xkIjpmYWxzZSwiSXNJdGFsaWMiOmZhbHNlLCJJc1VuZGVybGluZWQiOmZhbHNlLCJQYXJlbnRTdHlsZSI6bnVsbH0sIkF1dG9TaXplIjowLCJGb3JlZ3JvdW5kIjp7IiRpZCI6IjE1MjIiLCJDb2xvciI6eyIkaWQiOiIxNTI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UyNCIsIlRvcCI6MC4wLCJMZWZ0IjowLjAsIlJpZ2h0IjowLjAsIkJvdHRvbSI6MC4wfSwiUGFkZGluZyI6eyIkaWQiOiIxNTI1IiwiVG9wIjowLjAsIkxlZnQiOjAuMCwiUmlnaHQiOjAuMCwiQm90dG9tIjowLjB9LCJCYWNrZ3JvdW5kIjp7IiRpZCI6IjE1MjYiLCJDb2xvciI6eyIkcmVmIjoiMTQzNiJ9fSwiSXNWaXNpYmxlIjp0cnVlLCJXaWR0aCI6MC4wLCJIZWlnaHQiOjAuMCwiQm9yZGVyU3R5bGUiOm51bGwsIlBhcmVudFN0eWxlIjpudWxsfSwiSG9yaXpvbnRhbENvbm5lY3RvclN0eWxlIjp7IiRpZCI6IjE1MjciLCJMaW5lQ29sb3IiOnsiJGlkIjoiMTUyOCIsIiR0eXBlIjoiTkxSRS5Db21tb24uRG9tLlNvbGlkQ29sb3JCcnVzaCwgTkxSRS5Db21tb24iLCJDb2xvciI6eyIkaWQiOiIxNTI5IiwiQSI6MjU1LCJSIjoyMDQsIkciOjIwNCwiQiI6MjA0fX0sIkxpbmVXZWlnaHQiOjEuMCwiTGluZVR5cGUiOjAsIlBhcmVudFN0eWxlIjpudWxsfSwiVmVydGljYWxDb25uZWN0b3JTdHlsZSI6eyIkaWQiOiIxNTMwIiwiTGluZUNvbG9yIjp7IiRpZCI6IjE1MzEiLCIkdHlwZSI6Ik5MUkUuQ29tbW9uLkRvbS5Tb2xpZENvbG9yQnJ1c2gsIE5MUkUuQ29tbW9uIiwiQ29sb3IiOnsiJGlkIjoiMTUzMiIsIkEiOjI1NSwiUiI6MjA0LCJHIjoyMDQsIkIiOjIwNH1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mZhbHNlLCJQZXJjZW50YWdlQ29tcGxldGVTaGFwZU9wYWNpdHkiOjM1LCJTaGFwZVN0eWxlIjp7IiRpZCI6IjE1MzMiLCJNYXJnaW4iOnsiJGlkIjoiMTUzNCIsIlRvcCI6MC4wLCJMZWZ0Ijo0LjAsIlJpZ2h0Ijo0LjAsIkJvdHRvbSI6MC4wfSwiUGFkZGluZyI6eyIkaWQiOiIxNTM1IiwiVG9wIjowLjAsIkxlZnQiOjAuMCwiUmlnaHQiOjAuMCwiQm90dG9tIjowLjB9LCJCYWNrZ3JvdW5kIjp7IiRpZCI6IjE1MzYiLCJDb2xvciI6eyIkaWQiOiIxNTM3IiwiQSI6MjU1LCJSIjowLCJHIjoxMTQsIkIiOjE4OH19LCJJc1Zpc2libGUiOnRydWUsIldpZHRoIjowLjAsIkhlaWdodCI6MTAuMCwiQm9yZGVyU3R5bGUiOnsiJGlkIjoiMTUzOCIsIkxpbmVDb2xvciI6eyIkaWQiOiIxNTM5IiwiJHR5cGUiOiJOTFJFLkNvbW1vbi5Eb20uU29saWRDb2xvckJydXNoLCBOTFJFLkNvbW1vbiIsIkNvbG9yIjp7IiRpZCI6IjE1NDAiLCJBIjoyNTUsIlIiOjEyMCwiRyI6MzUsIkIiOjEzfX0sIkxpbmVXZWlnaHQiOjEuMzMzMzMzMzcsIkxpbmVUeXBlIjowLCJQYXJlbnRTdHlsZSI6bnVsbH0sIlBhcmVudFN0eWxlIjpudWxsfSwiVGl0bGVTdHlsZSI6eyIkaWQiOiIxNTQxIiwiRm9udFNldHRpbmdzIjp7IiRpZCI6IjE1NDIiLCJGb250U2l6ZSI6MTEsIkZvbnROYW1lIjoiQ2FsaWJyaSIsIklzQm9sZCI6dHJ1ZSwiSXNJdGFsaWMiOmZhbHNlLCJJc1VuZGVybGluZWQiOmZhbHNlLCJQYXJlbnRTdHlsZSI6bnVsbH0sIkF1dG9TaXplIjowLCJGb3JlZ3JvdW5kIjp7IiRpZCI6IjE1NDMiLCJDb2xvciI6eyIkaWQiOiIxNTQ0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1NDUiLCJUb3AiOjAuMCwiTGVmdCI6MC4wLCJSaWdodCI6MC4wLCJCb3R0b20iOjAuMH0sIlBhZGRpbmciOnsiJGlkIjoiMTU0NiIsIlRvcCI6MC4wLCJMZWZ0IjowLjAsIlJpZ2h0IjowLjAsIkJvdHRvbSI6MC4wfSwiQmFja2dyb3VuZCI6eyIkaWQiOiIxNTQ3IiwiQ29sb3IiOnsiJHJlZiI6IjE0MzYifX0sIklzVmlzaWJsZSI6dHJ1ZSwiV2lkdGgiOjAuMCwiSGVpZ2h0IjowLjAsIkJvcmRlclN0eWxlIjpudWxsLCJQYXJlbnRTdHlsZSI6bnVsbH0sIkRhdGVTdHlsZSI6eyIkaWQiOiIxNTQ4IiwiRm9udFNldHRpbmdzIjp7IiRpZCI6IjE1NDkiLCJGb250U2l6ZSI6MTAsIkZvbnROYW1lIjoiQ2FsaWJyaSIsIklzQm9sZCI6ZmFsc2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TU1MCIsIlRvcCI6MC4wLCJMZWZ0IjowLjAsIlJpZ2h0IjowLjAsIkJvdHRvbSI6MC4wfSwiUGFkZGluZyI6eyIkaWQiOiIxNTUxIiwiVG9wIjowLjAsIkxlZnQiOjAuMCwiUmlnaHQiOjAuMCwiQm90dG9tIjowLjB9LCJCYWNrZ3JvdW5kIjp7IiRpZCI6IjE1NTIiLCJDb2xvciI6eyIkcmVmIjoiMTQzNiJ9fSwiSXNWaXNpYmxlIjp0cnVlLCJXaWR0aCI6MC4wLCJIZWlnaHQiOjAuMCwiQm9yZGVyU3R5bGUiOm51bGwsIlBhcmVudFN0eWxlIjpudWxsfSwiRGF0ZUZvcm1hdCI6eyIkaWQiOiIxNTUzIiwiRm9ybWF0U3RyaW5nIjoiTU1NIGQiLCJTZXBhcmF0b3IiOiIvIiwiVXNlSW50ZXJuYXRpb25hbERhdGVGb3JtYXQiOmZhbHNlLCJEYXRlSXNWaXNpYmxlIjpmYWxzZSwiVGltZUlzVmlzaWJsZSI6dHJ1ZSwiSG91ckRpZ2l0cyI6MiwiQW1QbURlc2lnbmF0b3IiOjAsIlRyaW0wME1pbnV0ZXMiOmZhbHNlLCJMYXN0S25vd25WaXNpYmlsaXR5U3RhdGUiOm51bGx9LCJXZWVrTnVtYmVyaW5nIjp7IiRpZCI6IjE1NTQiLCJGb3JtYXQiOjAsIklzVmlzaWJsZSI6ZmFsc2UsIkxhc3RLbm93blZpc2liaWxpdHlTdGF0ZSI6ZmFsc2V9LCJJc1Zpc2libGUiOnRydWUsIlBhcmVudFN0eWxlIjpudWxsLCJfZXhwbGljaXRseVNldCI6eyIkaWQiOiIxNTU1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NTU2IiwiR3JpZGxpbmVTdHlsZSI6eyIkaWQiOiIxNTU3IiwiTGluZUNvbG9yIjp7IiRpZCI6IjE1NTgiLCIkdHlwZSI6Ik5MUkUuQ29tbW9uLkRvbS5Tb2xpZENvbG9yQnJ1c2gsIE5MUkUuQ29tbW9uIiwiQ29sb3IiOnsiJGlkIjoiMTU1OSIsIkEiOjM4LCJSIjoyMDQsIkciOjE1MywiQiI6MH19LCJMaW5lV2VpZ2h0IjoxLjAsIkxpbmVUeXBlIjowLCJQYXJlbnRTdHlsZSI6bnVsbH0sIk1hcmdpbiI6eyIkaWQiOiIxNTYwIiwiVG9wIjowLjAsIkxlZnQiOjAuMCwiUmlnaHQiOjAuMCwiQm90dG9tIjowLjB9LCJQYWRkaW5nIjp7IiRpZCI6IjE1NjEiLCJUb3AiOjAuMCwiTGVmdCI6MC4wLCJSaWdodCI6MC4wLCJCb3R0b20iOjAuMH0sIkJhY2tncm91bmQiOm51bGwsIklzVmlzaWJsZSI6dHJ1ZSwiV2lkdGgiOjAuMCwiSGVpZ2h0IjowLjAsIkJvcmRlclN0eWxlIjp7IiRpZCI6IjE1NjIiLCJMaW5lQ29sb3IiOm51bGwsIkxpbmVXZWlnaHQiOjAuMCwiTGluZVR5cGUiOjAsIlBhcmVudFN0eWxlIjpudWxsfSwiUGFyZW50U3R5bGUiOm51bGx9LCJBY3Rpdml0eUxpbmVQYW5lbFN0eWxlIjp7IiRpZCI6IjE1NjMiLCJBY3Rpdml0eUxpbmVTdHlsZSI6eyIkaWQiOiIxNTY0IiwiTGluZUNvbG9yIjp7IiRpZCI6IjE1NjUiLCIkdHlwZSI6Ik5MUkUuQ29tbW9uLkRvbS5Tb2xpZENvbG9yQnJ1c2gsIE5MUkUuQ29tbW9uIiwiQ29sb3IiOnsiJGlkIjoiMTU2NiIsIkEiOjM4LCJSIjoyMzIsIkciOjc2LCJCIjozNH19LCJMaW5lV2VpZ2h0IjoxLjAsIkxpbmVUeXBlIjowLCJQYXJlbnRTdHlsZSI6bnVsbH0sIk1hcmdpbiI6eyIkaWQiOiIxNTY3IiwiVG9wIjowLjAsIkxlZnQiOjAuMCwiUmlnaHQiOjAuMCwiQm90dG9tIjowLjB9LCJQYWRkaW5nIjp7IiRpZCI6IjE1NjgiLCJUb3AiOjAuMCwiTGVmdCI6MC4wLCJSaWdodCI6MC4wLCJCb3R0b20iOjAuMH0sIkJhY2tncm91bmQiOm51bGwsIklzVmlzaWJsZSI6dHJ1ZSwiV2lkdGgiOjAuMCwiSGVpZ2h0IjowLjAsIkJvcmRlclN0eWxlIjp7IiRpZCI6IjE1NjkiLCJMaW5lQ29sb3IiOm51bGwsIkxpbmVXZWlnaHQiOjAuMCwiTGluZVR5cGUiOjAsIlBhcmVudFN0eWxlIjpudWxsfSwiUGFyZW50U3R5bGUiOm51bGx9LCJTaG93RWxhcHNlZFRpbWVHcmFkaWVudFN0eWxlIjpmYWxzZSwiVGltZWJhbmRSZXNlcnZlZExlZnRBcmVhU3R5bGUiOnsiJGlkIjoiMTU3MCIsIkFjdGl2aXR5SGVhZGVyV2lkdGgiOjE0Mi4zMzkwNjYzMzkwNjYzNiwiSXNTZXQiOnRydWV9LCJEZWZhdWx0U3dpbWxhbmVTdHlsZSI6bnVsbH0sIlNjYWxlIjpudWxsLCJTY2FsZVYyIjp7IiRpZCI6IjE1NzEiLCJTdGFydERhdGUiOiIyMDIwLTEwLTAxVDAwOjA4OjAwIiwiRW5kRGF0ZSI6IjIwMjAtMTAtMDhUMTg6MDA6MDAiLCJBdXRvRGF0ZVJhbmdlIjpmYWxzZSwiV29ya2luZ0RheXMiOjMxLCJGaXNjYWxZZWFyIjp7IiRpZCI6IjE1NzIiLCJTdGFydE1vbnRoIjoxLCJVc2VTdGFydGluZ1llYXJGb3JOdW1iZXJpbmciOnRydWUsIlNob3dGaXNjYWxZZWFyTGFiZWwiOnRydWV9LCJUb2RheU1hcmtlclRleHQiOiJUb2RheSIsIkF1dG9TY2FsZVR5cGUiOmZhbHNlLCJUaW1lYmFuZFNjYWxlcyI6eyIkaWQiOiIxNTczIiwiVG9wU2NhbGVMYXllciI6eyIkaWQiOiIxNTc0IiwiRm9ybWF0IjoiTU1NIiwiVHlwZSI6Mn0sIk1pZGRsZVNjYWxlTGF5ZXIiOnsiJGlkIjoiMTU3NSIsIkZvcm1hdCI6ImRkL01NIiwiVHlwZSI6MH0sIkJvdHRvbVNjYWxlTGF5ZXIiOnsiJGlkIjoiMTU3NiIsIkZvcm1hdCI6bnVsbCwiVHlwZSI6MH19fSwiTWlsZXN0b25lcyI6W10sIlRhc2tzIjpbXSwiU3dpbWxhbmVzIjpbXSwiTXNQcm9qZWN0SXRlbXNUcmVlIjp7IiRpZCI6IjE1NzciLCJSb290Ijp7IkltcG9ydElkIjpudWxsLCJJc0ltcG9ydGVkIjpmYWxzZSwiQ2hpbGRyZW4iOltdfX0sIk1ldGFkYXRhIjp7IiRpZCI6IjE1NzgiLCJSZWNlbnRDb2xvcnNDb2xsZWN0aW9uIjoiW10iLCJTb3VyY2VUZW1wbGF0ZSI6IntcIiRpZFwiOlwiMVwiLFwiSWRcIjpcImNjMjZmODYzLTI3Y2UtNDgwZS1hNTg5LWIzZjEyZjJkNmViMFwiLFwiQ3VsdHVyZUluZm9OYW1lXCI6XCJlbi1VU1wiLFwiVmVyc2lvblwiOntcIiRpZFwiOlwiMlwiLFwiVGVtcGxhdGVEb21WZXJzaW9uXCI6XCIxLjIuMFwifSxcIkVmZmVjdFwiOjEsXCJTdHlsZVwiOntcIiRpZFwiOlwiM1wiLFwiVGltZWJhbmRTdHlsZVwiOntcIiRpZFwiOlwiNFwiLFwiU2NhbGVNYXJraW5nXCI6MS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mYWxz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mZhbHN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ZmFsc2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10sXCJDdXN0b21UYXNrU3R5bGVMaXN0XCI6W10sXCJDdXN0b21Td2ltbGFuZURlZmluaXRpb25TdHlsZUxpc3RcIjpbXSxcIkN1c3RvbVN3aW1sYW5lVjJTdHlsZUxpc3RcIjpbXSxcIkdyaWRsaW5lUGFuZWxTdHlsZVwiOntcIiRpZFwiOlwiMTgyXCIsXCJHcmlkbGluZVN0eWxlXCI6e1wiJGlkXCI6XCIxODNcIixcIkxpbmVDb2xvclwiOntcIiRpZFwiOlwiMTg0XCIsXCIkdHlwZVwiOlwiTkxSRS5Db21tb24uRG9tLlNvbGlkQ29sb3JCcnVzaCwgTkxSRS5Db21tb25cIixcIkNvbG9yXCI6e1wiJGlkXCI6XCIxODVcIixcIkFcIjozOCxcIlJcIjo5MSxcIkdcIjoxNTUsXCJCXCI6MjEzfX0sXCJMaW5lV2VpZ2h0XCI6MS4wLFwiTGluZVR5cGVcIjowfSxcIklzVmlzaWJsZVwiOnRydWV9LFwiQWN0aXZpdHlMaW5lUGFuZWxTdHlsZVwiOntcIiRpZFwiOlwiMTg2XCIsXCJBY3Rpdml0eUxpbmVTdHlsZVwiOntcIiRpZFwiOlwiMTg3XCIsXCJMaW5lQ29sb3JcIjp7XCIkaWRcIjpcIjE4OFwiLFwiJHR5cGVcIjpcIk5MUkUuQ29tbW9uLkRvbS5Tb2xpZENvbG9yQnJ1c2gsIE5MUkUuQ29tbW9uXCIsXCJDb2xvclwiOntcIiRpZFwiOlwiMTg5XCIsXCJBXCI6MzgsXCJSXCI6NjgsXCJHXCI6MTE0LFwiQlwiOjE5Nn19LFwiTGluZVdlaWdodFwiOjEuMCxcIkxpbmVUeXBlXCI6MH0sXCJJc1Zpc2libGVcIjp0cnVlfX0sXCJTY2FsZVwiOntcIiRpZFwiOlwiMTkw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xOTFcIixcIlN0YXJ0RGF0ZVwiOlwiMDAwMS0wMS0wMVQwMDowMDowMFwiLFwiRW5kRGF0ZVwiOlwiMDAwMS0wMS0wMVQwMDowMDowMFwiLFwiQXV0b0RhdGVSYW5nZVwiOnRydWUsXCJXb3JraW5nRGF5c1wiOjMxLFwiVG9kYXlNYXJrZXJUZXh0XCI6XCJUb2RheVwiLFwiQXV0b1NjYWxlVHlwZVwiOnRydWUsXCJUaW1lYmFuZFNjYWxlc1wiOntcIiRpZFwiOlwiMTkyXCIsXCJUb3BTY2FsZUxheWVyXCI6e1wiJGlkXCI6XCIxOTNcIixcIkZvcm1hdFwiOlwid1wiLFwiVHlwZVwiOjF9LFwiTWlkZGxlU2NhbGVMYXllclwiOntcIiRpZFwiOlwiMTk0XCIsXCJGb3JtYXRcIjpudWxsLFwiVHlwZVwiOjB9LFwiQm90dG9tU2NhbGVMYXllclwiOntcIiRpZFwiOlwiMTk1XCIsXCJGb3JtYXRcIjpudWxsLFwiVHlwZVwiOjB9fX0sXCJNaWxlc3RvbmVzXCI6W10sXCJUYXNrc1wiOltdLFwiU3dpbWxhbmVzXCI6W10sXCJTd2ltbGFuZXNWMlwiOltdLFwiU2V0dGluZ3NcIjp7XCIkaWRcIjpcIjE5NlwiLFwiSW1wYU9wdGlvbnNcIjp7XCIkaWRcIjpcIjE5N1wiLFwiTGVmdFRvUmlnaHRcIjpmYWxzZSxcIlBheWxvYWRPcHRpb25zXCI6Mn19LFwiVGltZUNvbmZpZ3VyYXRpb25cIjp7XCIkaWRcIjpcIjE5OFwiLFwiVXNlVGltZVwiOmZhbHNlLFwiV29ya0RheVN0YXJ0XCI6XCIwMDowMDowMFwiLFwiV29ya0RheUVuZFwiOlwiMjM6NTk6MDBcIn19In0sIlNldHRpbmdzIjp7IiRpZCI6IjE1NzkiLCJJbXBhT3B0aW9ucyI6eyIkaWQiOiIxNTgw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MTU4MSIsIlVzZVRpbWUiOnRydWUsIldvcmtEYXlTdGFydCI6IjAwOjAwOjAwIiwiV29ya0RheUVuZCI6IjIzOjU5OjAwIn0sIkxhc3RVc2VkVGVtcGxhdGVJZCI6ImNjMjZmODYzLTI3Y2UtNDgwZS1hNTg5LWIzZjEyZjJkNmViMCIsIkZpcnN0V2Vla09mWWVhciI6MCwiUGxhY2VNaWxlc3RvbmVBdFRoZUJlZ2lubmluZ09mVGhlRGF5IjpmYWxzZX0="/>
  <p:tag name="__MASTER" val="__part_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False"/>
  <p:tag name="OTLTIMEBANDSTARTDATE" val="2020-10-01T00:08:00.0000000"/>
  <p:tag name="OTLTIMEBANDENDDATE" val="2020-10-08T18:00:00.0000000"/>
  <p:tag name="OTLTIMEBANDWORKINGDAYS" val="Standard"/>
  <p:tag name="OTLTIMEBANDELAPSEDTIMEEXTENSION" val="False"/>
  <p:tag name="OTLTIMEBANDUSETIME" val="Tru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191.133202293202"/>
  <p:tag name="OTLTIMEBANDFYSTARTMONTH" val="January"/>
  <p:tag name="OTLTIMEBANDSHOWFYLABEL" val="True"/>
  <p:tag name="OTLTIMEBANDUSESTARTINGOFTHEYEARFORFYNUMBERING" val="True"/>
  <p:tag name="OTLTIMEBANDRESERVEDLEFTAREAWIDTH" val="142.339066339066"/>
  <p:tag name="OTLTIMEBANDRESERVEDLEFTAREAISSET" val="True"/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Office PowerPoint</Application>
  <PresentationFormat>Widescreen</PresentationFormat>
  <Paragraphs>156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Arial Rounded MT Bold</vt:lpstr>
      <vt:lpstr>Calibri</vt:lpstr>
      <vt:lpstr>Calibri Light</vt:lpstr>
      <vt:lpstr>Open Sans</vt:lpstr>
      <vt:lpstr>Segoe UI 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2022-01-31T10:53:39Z</dcterms:created>
  <dcterms:modified xsi:type="dcterms:W3CDTF">2022-01-31T10:53:53Z</dcterms:modified>
</cp:coreProperties>
</file>