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7" r:id="rId3"/>
    <p:sldId id="269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CF504-EA89-4338-B23C-FF2E88086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638FF-B907-4F5E-AA88-EE86FEF75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80EFA-99FD-43D2-B242-D023CD775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FBD5D-AD0B-4925-A4B3-079CDBE9C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B694C-DFAF-4C4E-BEF4-C10F831E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5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43624-D7ED-4F85-8068-AA2FD0075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F7D16-CA5A-4C37-B26D-78EFE8FE1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F6C8A-743D-48B9-AF64-26E0C1AF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70E20-F79F-4C16-A925-E60B1CB67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4F221-D689-43D9-9836-E7DE2994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9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E43C6E-3763-4D90-BFE6-19A505987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B5663-B957-4716-9607-232336C2E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F4BBF-4B56-4B4F-9E1E-0FE81F135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504E0-D079-42C7-998E-3EF5D142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FCF05-3546-4C5E-A879-6A905A9A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71920-153C-4D1E-9E2A-9E0EEF24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4802D-83ED-476D-87F1-D7A29DBE4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CA9C9-A533-4445-9371-15E229C6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2E7D4-375B-4189-937F-69554668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00288-2199-43A5-9B7B-8BF5E349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0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FDDB-4A22-40AA-AA81-D3C7AC6AF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423BC-E788-4A8C-AEF3-4E0558E3A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5919B-F735-4070-A0AD-012E24172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14798-6331-4768-A7B5-E9087E20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025D5-D4C0-43FC-8437-9D593CE4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23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E87AC-EC75-4002-BF99-93B01675D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A1BFC-2F4C-4B92-ADCE-4D8CC1E84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DAFF73-5F52-4373-9A2D-6E2BA7DEE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7F156-709E-4318-A901-C2806FB7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79CC9-11D0-4E28-9EAE-9C8CC8E8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B6321-B313-4220-BB3F-E32C0B7B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2775-6AB1-46B6-9855-F6D8A7A90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8449-A8C7-4CE5-BCD0-6A249CCEE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2E3F6-9CAC-40CD-A675-3956D6371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24135-318C-4D1B-AF64-AD2836DE3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96453A-8477-4D2F-ABCC-4B9100B68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A94D92-D866-4133-9551-1F059D22F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9CEF02-01A1-4EB1-A05B-F1A6E604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9D8621-183F-4F21-8A72-E849CD21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7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BCA9C-05AB-4CF1-8F17-55DE275BF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7F749F-44C3-4CB2-A643-DD8B1EE4D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4BAFE-4C8A-468C-809B-0FBA64567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C5600-E76D-49B3-A488-6B862C32C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47C23A-D17A-4419-9A02-4D3C50D8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39A27-410E-4E4C-90E2-162F298B0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92600-823C-4762-9F45-93AF12A43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29B1C-4077-4988-93A3-E6987D3C3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9AA3-1D5A-469C-A904-30E682E93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131D1-5B99-4B3F-B44F-D747C688D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04942-86FF-49E6-A637-6DCFA2381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E8C06-C1C2-4114-B777-1359E0C0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5DC19-E0E5-4AD5-9825-241F2780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6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6F1F-1C8C-4E73-AD17-0D2F0C58D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6F2072-9A64-4480-ADF8-F8842ABE6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D3C05-E6B6-4881-A912-E40428A63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2338C-23B3-4FDB-A7BB-C4C391E2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170C0-0AD4-485A-93FB-9815E733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E2056-F6ED-4B10-8EFF-26D55CF6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1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48D6D-7D45-47D3-B52E-E9506DC1A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F7185-91FC-490D-A3B2-F4F08724D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778AA-0C1E-4462-B7BF-391D9F521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2FF4D-9841-421A-8CBE-6416DB9DDFA9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B9A41-A4DD-4612-85CE-B145F523F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056D-ED07-43D1-86C3-7FDEECE22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A413-7F8D-4EFC-88F1-4A7F92C18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97" Type="http://schemas.openxmlformats.org/officeDocument/2006/relationships/tags" Target="../tags/tag9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image" Target="../media/image2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217.xml"/><Relationship Id="rId21" Type="http://schemas.openxmlformats.org/officeDocument/2006/relationships/tags" Target="../tags/tag121.xml"/><Relationship Id="rId42" Type="http://schemas.openxmlformats.org/officeDocument/2006/relationships/tags" Target="../tags/tag142.xml"/><Relationship Id="rId63" Type="http://schemas.openxmlformats.org/officeDocument/2006/relationships/tags" Target="../tags/tag163.xml"/><Relationship Id="rId84" Type="http://schemas.openxmlformats.org/officeDocument/2006/relationships/tags" Target="../tags/tag184.xml"/><Relationship Id="rId138" Type="http://schemas.openxmlformats.org/officeDocument/2006/relationships/tags" Target="../tags/tag238.xml"/><Relationship Id="rId159" Type="http://schemas.openxmlformats.org/officeDocument/2006/relationships/tags" Target="../tags/tag259.xml"/><Relationship Id="rId170" Type="http://schemas.openxmlformats.org/officeDocument/2006/relationships/tags" Target="../tags/tag270.xml"/><Relationship Id="rId191" Type="http://schemas.openxmlformats.org/officeDocument/2006/relationships/tags" Target="../tags/tag291.xml"/><Relationship Id="rId205" Type="http://schemas.openxmlformats.org/officeDocument/2006/relationships/tags" Target="../tags/tag305.xml"/><Relationship Id="rId107" Type="http://schemas.openxmlformats.org/officeDocument/2006/relationships/tags" Target="../tags/tag207.xml"/><Relationship Id="rId11" Type="http://schemas.openxmlformats.org/officeDocument/2006/relationships/tags" Target="../tags/tag111.xml"/><Relationship Id="rId32" Type="http://schemas.openxmlformats.org/officeDocument/2006/relationships/tags" Target="../tags/tag132.xml"/><Relationship Id="rId53" Type="http://schemas.openxmlformats.org/officeDocument/2006/relationships/tags" Target="../tags/tag153.xml"/><Relationship Id="rId74" Type="http://schemas.openxmlformats.org/officeDocument/2006/relationships/tags" Target="../tags/tag174.xml"/><Relationship Id="rId128" Type="http://schemas.openxmlformats.org/officeDocument/2006/relationships/tags" Target="../tags/tag228.xml"/><Relationship Id="rId149" Type="http://schemas.openxmlformats.org/officeDocument/2006/relationships/tags" Target="../tags/tag249.xml"/><Relationship Id="rId5" Type="http://schemas.openxmlformats.org/officeDocument/2006/relationships/tags" Target="../tags/tag105.xml"/><Relationship Id="rId90" Type="http://schemas.openxmlformats.org/officeDocument/2006/relationships/tags" Target="../tags/tag190.xml"/><Relationship Id="rId95" Type="http://schemas.openxmlformats.org/officeDocument/2006/relationships/tags" Target="../tags/tag195.xml"/><Relationship Id="rId160" Type="http://schemas.openxmlformats.org/officeDocument/2006/relationships/tags" Target="../tags/tag260.xml"/><Relationship Id="rId165" Type="http://schemas.openxmlformats.org/officeDocument/2006/relationships/tags" Target="../tags/tag265.xml"/><Relationship Id="rId181" Type="http://schemas.openxmlformats.org/officeDocument/2006/relationships/tags" Target="../tags/tag281.xml"/><Relationship Id="rId186" Type="http://schemas.openxmlformats.org/officeDocument/2006/relationships/tags" Target="../tags/tag286.xml"/><Relationship Id="rId216" Type="http://schemas.openxmlformats.org/officeDocument/2006/relationships/tags" Target="../tags/tag316.xml"/><Relationship Id="rId211" Type="http://schemas.openxmlformats.org/officeDocument/2006/relationships/tags" Target="../tags/tag311.xml"/><Relationship Id="rId22" Type="http://schemas.openxmlformats.org/officeDocument/2006/relationships/tags" Target="../tags/tag122.xml"/><Relationship Id="rId27" Type="http://schemas.openxmlformats.org/officeDocument/2006/relationships/tags" Target="../tags/tag127.xml"/><Relationship Id="rId43" Type="http://schemas.openxmlformats.org/officeDocument/2006/relationships/tags" Target="../tags/tag143.xml"/><Relationship Id="rId48" Type="http://schemas.openxmlformats.org/officeDocument/2006/relationships/tags" Target="../tags/tag148.xml"/><Relationship Id="rId64" Type="http://schemas.openxmlformats.org/officeDocument/2006/relationships/tags" Target="../tags/tag164.xml"/><Relationship Id="rId69" Type="http://schemas.openxmlformats.org/officeDocument/2006/relationships/tags" Target="../tags/tag169.xml"/><Relationship Id="rId113" Type="http://schemas.openxmlformats.org/officeDocument/2006/relationships/tags" Target="../tags/tag213.xml"/><Relationship Id="rId118" Type="http://schemas.openxmlformats.org/officeDocument/2006/relationships/tags" Target="../tags/tag218.xml"/><Relationship Id="rId134" Type="http://schemas.openxmlformats.org/officeDocument/2006/relationships/tags" Target="../tags/tag234.xml"/><Relationship Id="rId139" Type="http://schemas.openxmlformats.org/officeDocument/2006/relationships/tags" Target="../tags/tag239.xml"/><Relationship Id="rId80" Type="http://schemas.openxmlformats.org/officeDocument/2006/relationships/tags" Target="../tags/tag180.xml"/><Relationship Id="rId85" Type="http://schemas.openxmlformats.org/officeDocument/2006/relationships/tags" Target="../tags/tag185.xml"/><Relationship Id="rId150" Type="http://schemas.openxmlformats.org/officeDocument/2006/relationships/tags" Target="../tags/tag250.xml"/><Relationship Id="rId155" Type="http://schemas.openxmlformats.org/officeDocument/2006/relationships/tags" Target="../tags/tag255.xml"/><Relationship Id="rId171" Type="http://schemas.openxmlformats.org/officeDocument/2006/relationships/tags" Target="../tags/tag271.xml"/><Relationship Id="rId176" Type="http://schemas.openxmlformats.org/officeDocument/2006/relationships/tags" Target="../tags/tag276.xml"/><Relationship Id="rId192" Type="http://schemas.openxmlformats.org/officeDocument/2006/relationships/tags" Target="../tags/tag292.xml"/><Relationship Id="rId197" Type="http://schemas.openxmlformats.org/officeDocument/2006/relationships/tags" Target="../tags/tag297.xml"/><Relationship Id="rId206" Type="http://schemas.openxmlformats.org/officeDocument/2006/relationships/tags" Target="../tags/tag306.xml"/><Relationship Id="rId201" Type="http://schemas.openxmlformats.org/officeDocument/2006/relationships/tags" Target="../tags/tag301.xml"/><Relationship Id="rId12" Type="http://schemas.openxmlformats.org/officeDocument/2006/relationships/tags" Target="../tags/tag112.xml"/><Relationship Id="rId17" Type="http://schemas.openxmlformats.org/officeDocument/2006/relationships/tags" Target="../tags/tag117.xml"/><Relationship Id="rId33" Type="http://schemas.openxmlformats.org/officeDocument/2006/relationships/tags" Target="../tags/tag133.xml"/><Relationship Id="rId38" Type="http://schemas.openxmlformats.org/officeDocument/2006/relationships/tags" Target="../tags/tag138.xml"/><Relationship Id="rId59" Type="http://schemas.openxmlformats.org/officeDocument/2006/relationships/tags" Target="../tags/tag159.xml"/><Relationship Id="rId103" Type="http://schemas.openxmlformats.org/officeDocument/2006/relationships/tags" Target="../tags/tag203.xml"/><Relationship Id="rId108" Type="http://schemas.openxmlformats.org/officeDocument/2006/relationships/tags" Target="../tags/tag208.xml"/><Relationship Id="rId124" Type="http://schemas.openxmlformats.org/officeDocument/2006/relationships/tags" Target="../tags/tag224.xml"/><Relationship Id="rId129" Type="http://schemas.openxmlformats.org/officeDocument/2006/relationships/tags" Target="../tags/tag229.xml"/><Relationship Id="rId54" Type="http://schemas.openxmlformats.org/officeDocument/2006/relationships/tags" Target="../tags/tag154.xml"/><Relationship Id="rId70" Type="http://schemas.openxmlformats.org/officeDocument/2006/relationships/tags" Target="../tags/tag170.xml"/><Relationship Id="rId75" Type="http://schemas.openxmlformats.org/officeDocument/2006/relationships/tags" Target="../tags/tag175.xml"/><Relationship Id="rId91" Type="http://schemas.openxmlformats.org/officeDocument/2006/relationships/tags" Target="../tags/tag191.xml"/><Relationship Id="rId96" Type="http://schemas.openxmlformats.org/officeDocument/2006/relationships/tags" Target="../tags/tag196.xml"/><Relationship Id="rId140" Type="http://schemas.openxmlformats.org/officeDocument/2006/relationships/tags" Target="../tags/tag240.xml"/><Relationship Id="rId145" Type="http://schemas.openxmlformats.org/officeDocument/2006/relationships/tags" Target="../tags/tag245.xml"/><Relationship Id="rId161" Type="http://schemas.openxmlformats.org/officeDocument/2006/relationships/tags" Target="../tags/tag261.xml"/><Relationship Id="rId166" Type="http://schemas.openxmlformats.org/officeDocument/2006/relationships/tags" Target="../tags/tag266.xml"/><Relationship Id="rId182" Type="http://schemas.openxmlformats.org/officeDocument/2006/relationships/tags" Target="../tags/tag282.xml"/><Relationship Id="rId187" Type="http://schemas.openxmlformats.org/officeDocument/2006/relationships/tags" Target="../tags/tag287.xml"/><Relationship Id="rId217" Type="http://schemas.openxmlformats.org/officeDocument/2006/relationships/slideLayout" Target="../slideLayouts/slideLayout7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212" Type="http://schemas.openxmlformats.org/officeDocument/2006/relationships/tags" Target="../tags/tag312.xml"/><Relationship Id="rId23" Type="http://schemas.openxmlformats.org/officeDocument/2006/relationships/tags" Target="../tags/tag123.xml"/><Relationship Id="rId28" Type="http://schemas.openxmlformats.org/officeDocument/2006/relationships/tags" Target="../tags/tag128.xml"/><Relationship Id="rId49" Type="http://schemas.openxmlformats.org/officeDocument/2006/relationships/tags" Target="../tags/tag149.xml"/><Relationship Id="rId114" Type="http://schemas.openxmlformats.org/officeDocument/2006/relationships/tags" Target="../tags/tag214.xml"/><Relationship Id="rId119" Type="http://schemas.openxmlformats.org/officeDocument/2006/relationships/tags" Target="../tags/tag219.xml"/><Relationship Id="rId44" Type="http://schemas.openxmlformats.org/officeDocument/2006/relationships/tags" Target="../tags/tag144.xml"/><Relationship Id="rId60" Type="http://schemas.openxmlformats.org/officeDocument/2006/relationships/tags" Target="../tags/tag160.xml"/><Relationship Id="rId65" Type="http://schemas.openxmlformats.org/officeDocument/2006/relationships/tags" Target="../tags/tag165.xml"/><Relationship Id="rId81" Type="http://schemas.openxmlformats.org/officeDocument/2006/relationships/tags" Target="../tags/tag181.xml"/><Relationship Id="rId86" Type="http://schemas.openxmlformats.org/officeDocument/2006/relationships/tags" Target="../tags/tag186.xml"/><Relationship Id="rId130" Type="http://schemas.openxmlformats.org/officeDocument/2006/relationships/tags" Target="../tags/tag230.xml"/><Relationship Id="rId135" Type="http://schemas.openxmlformats.org/officeDocument/2006/relationships/tags" Target="../tags/tag235.xml"/><Relationship Id="rId151" Type="http://schemas.openxmlformats.org/officeDocument/2006/relationships/tags" Target="../tags/tag251.xml"/><Relationship Id="rId156" Type="http://schemas.openxmlformats.org/officeDocument/2006/relationships/tags" Target="../tags/tag256.xml"/><Relationship Id="rId177" Type="http://schemas.openxmlformats.org/officeDocument/2006/relationships/tags" Target="../tags/tag277.xml"/><Relationship Id="rId198" Type="http://schemas.openxmlformats.org/officeDocument/2006/relationships/tags" Target="../tags/tag298.xml"/><Relationship Id="rId172" Type="http://schemas.openxmlformats.org/officeDocument/2006/relationships/tags" Target="../tags/tag272.xml"/><Relationship Id="rId193" Type="http://schemas.openxmlformats.org/officeDocument/2006/relationships/tags" Target="../tags/tag293.xml"/><Relationship Id="rId202" Type="http://schemas.openxmlformats.org/officeDocument/2006/relationships/tags" Target="../tags/tag302.xml"/><Relationship Id="rId207" Type="http://schemas.openxmlformats.org/officeDocument/2006/relationships/tags" Target="../tags/tag307.xml"/><Relationship Id="rId13" Type="http://schemas.openxmlformats.org/officeDocument/2006/relationships/tags" Target="../tags/tag113.xml"/><Relationship Id="rId18" Type="http://schemas.openxmlformats.org/officeDocument/2006/relationships/tags" Target="../tags/tag118.xml"/><Relationship Id="rId39" Type="http://schemas.openxmlformats.org/officeDocument/2006/relationships/tags" Target="../tags/tag139.xml"/><Relationship Id="rId109" Type="http://schemas.openxmlformats.org/officeDocument/2006/relationships/tags" Target="../tags/tag209.xml"/><Relationship Id="rId34" Type="http://schemas.openxmlformats.org/officeDocument/2006/relationships/tags" Target="../tags/tag134.xml"/><Relationship Id="rId50" Type="http://schemas.openxmlformats.org/officeDocument/2006/relationships/tags" Target="../tags/tag150.xml"/><Relationship Id="rId55" Type="http://schemas.openxmlformats.org/officeDocument/2006/relationships/tags" Target="../tags/tag155.xml"/><Relationship Id="rId76" Type="http://schemas.openxmlformats.org/officeDocument/2006/relationships/tags" Target="../tags/tag176.xml"/><Relationship Id="rId97" Type="http://schemas.openxmlformats.org/officeDocument/2006/relationships/tags" Target="../tags/tag197.xml"/><Relationship Id="rId104" Type="http://schemas.openxmlformats.org/officeDocument/2006/relationships/tags" Target="../tags/tag204.xml"/><Relationship Id="rId120" Type="http://schemas.openxmlformats.org/officeDocument/2006/relationships/tags" Target="../tags/tag220.xml"/><Relationship Id="rId125" Type="http://schemas.openxmlformats.org/officeDocument/2006/relationships/tags" Target="../tags/tag225.xml"/><Relationship Id="rId141" Type="http://schemas.openxmlformats.org/officeDocument/2006/relationships/tags" Target="../tags/tag241.xml"/><Relationship Id="rId146" Type="http://schemas.openxmlformats.org/officeDocument/2006/relationships/tags" Target="../tags/tag246.xml"/><Relationship Id="rId167" Type="http://schemas.openxmlformats.org/officeDocument/2006/relationships/tags" Target="../tags/tag267.xml"/><Relationship Id="rId188" Type="http://schemas.openxmlformats.org/officeDocument/2006/relationships/tags" Target="../tags/tag288.xml"/><Relationship Id="rId7" Type="http://schemas.openxmlformats.org/officeDocument/2006/relationships/tags" Target="../tags/tag107.xml"/><Relationship Id="rId71" Type="http://schemas.openxmlformats.org/officeDocument/2006/relationships/tags" Target="../tags/tag171.xml"/><Relationship Id="rId92" Type="http://schemas.openxmlformats.org/officeDocument/2006/relationships/tags" Target="../tags/tag192.xml"/><Relationship Id="rId162" Type="http://schemas.openxmlformats.org/officeDocument/2006/relationships/tags" Target="../tags/tag262.xml"/><Relationship Id="rId183" Type="http://schemas.openxmlformats.org/officeDocument/2006/relationships/tags" Target="../tags/tag283.xml"/><Relationship Id="rId213" Type="http://schemas.openxmlformats.org/officeDocument/2006/relationships/tags" Target="../tags/tag313.xml"/><Relationship Id="rId218" Type="http://schemas.openxmlformats.org/officeDocument/2006/relationships/image" Target="../media/image2.png"/><Relationship Id="rId2" Type="http://schemas.openxmlformats.org/officeDocument/2006/relationships/tags" Target="../tags/tag102.xml"/><Relationship Id="rId29" Type="http://schemas.openxmlformats.org/officeDocument/2006/relationships/tags" Target="../tags/tag129.xml"/><Relationship Id="rId24" Type="http://schemas.openxmlformats.org/officeDocument/2006/relationships/tags" Target="../tags/tag124.xml"/><Relationship Id="rId40" Type="http://schemas.openxmlformats.org/officeDocument/2006/relationships/tags" Target="../tags/tag140.xml"/><Relationship Id="rId45" Type="http://schemas.openxmlformats.org/officeDocument/2006/relationships/tags" Target="../tags/tag145.xml"/><Relationship Id="rId66" Type="http://schemas.openxmlformats.org/officeDocument/2006/relationships/tags" Target="../tags/tag166.xml"/><Relationship Id="rId87" Type="http://schemas.openxmlformats.org/officeDocument/2006/relationships/tags" Target="../tags/tag187.xml"/><Relationship Id="rId110" Type="http://schemas.openxmlformats.org/officeDocument/2006/relationships/tags" Target="../tags/tag210.xml"/><Relationship Id="rId115" Type="http://schemas.openxmlformats.org/officeDocument/2006/relationships/tags" Target="../tags/tag215.xml"/><Relationship Id="rId131" Type="http://schemas.openxmlformats.org/officeDocument/2006/relationships/tags" Target="../tags/tag231.xml"/><Relationship Id="rId136" Type="http://schemas.openxmlformats.org/officeDocument/2006/relationships/tags" Target="../tags/tag236.xml"/><Relationship Id="rId157" Type="http://schemas.openxmlformats.org/officeDocument/2006/relationships/tags" Target="../tags/tag257.xml"/><Relationship Id="rId178" Type="http://schemas.openxmlformats.org/officeDocument/2006/relationships/tags" Target="../tags/tag278.xml"/><Relationship Id="rId61" Type="http://schemas.openxmlformats.org/officeDocument/2006/relationships/tags" Target="../tags/tag161.xml"/><Relationship Id="rId82" Type="http://schemas.openxmlformats.org/officeDocument/2006/relationships/tags" Target="../tags/tag182.xml"/><Relationship Id="rId152" Type="http://schemas.openxmlformats.org/officeDocument/2006/relationships/tags" Target="../tags/tag252.xml"/><Relationship Id="rId173" Type="http://schemas.openxmlformats.org/officeDocument/2006/relationships/tags" Target="../tags/tag273.xml"/><Relationship Id="rId194" Type="http://schemas.openxmlformats.org/officeDocument/2006/relationships/tags" Target="../tags/tag294.xml"/><Relationship Id="rId199" Type="http://schemas.openxmlformats.org/officeDocument/2006/relationships/tags" Target="../tags/tag299.xml"/><Relationship Id="rId203" Type="http://schemas.openxmlformats.org/officeDocument/2006/relationships/tags" Target="../tags/tag303.xml"/><Relationship Id="rId208" Type="http://schemas.openxmlformats.org/officeDocument/2006/relationships/tags" Target="../tags/tag308.xml"/><Relationship Id="rId19" Type="http://schemas.openxmlformats.org/officeDocument/2006/relationships/tags" Target="../tags/tag119.xml"/><Relationship Id="rId14" Type="http://schemas.openxmlformats.org/officeDocument/2006/relationships/tags" Target="../tags/tag114.xml"/><Relationship Id="rId30" Type="http://schemas.openxmlformats.org/officeDocument/2006/relationships/tags" Target="../tags/tag130.xml"/><Relationship Id="rId35" Type="http://schemas.openxmlformats.org/officeDocument/2006/relationships/tags" Target="../tags/tag135.xml"/><Relationship Id="rId56" Type="http://schemas.openxmlformats.org/officeDocument/2006/relationships/tags" Target="../tags/tag156.xml"/><Relationship Id="rId77" Type="http://schemas.openxmlformats.org/officeDocument/2006/relationships/tags" Target="../tags/tag177.xml"/><Relationship Id="rId100" Type="http://schemas.openxmlformats.org/officeDocument/2006/relationships/tags" Target="../tags/tag200.xml"/><Relationship Id="rId105" Type="http://schemas.openxmlformats.org/officeDocument/2006/relationships/tags" Target="../tags/tag205.xml"/><Relationship Id="rId126" Type="http://schemas.openxmlformats.org/officeDocument/2006/relationships/tags" Target="../tags/tag226.xml"/><Relationship Id="rId147" Type="http://schemas.openxmlformats.org/officeDocument/2006/relationships/tags" Target="../tags/tag247.xml"/><Relationship Id="rId168" Type="http://schemas.openxmlformats.org/officeDocument/2006/relationships/tags" Target="../tags/tag268.xml"/><Relationship Id="rId8" Type="http://schemas.openxmlformats.org/officeDocument/2006/relationships/tags" Target="../tags/tag108.xml"/><Relationship Id="rId51" Type="http://schemas.openxmlformats.org/officeDocument/2006/relationships/tags" Target="../tags/tag151.xml"/><Relationship Id="rId72" Type="http://schemas.openxmlformats.org/officeDocument/2006/relationships/tags" Target="../tags/tag172.xml"/><Relationship Id="rId93" Type="http://schemas.openxmlformats.org/officeDocument/2006/relationships/tags" Target="../tags/tag193.xml"/><Relationship Id="rId98" Type="http://schemas.openxmlformats.org/officeDocument/2006/relationships/tags" Target="../tags/tag198.xml"/><Relationship Id="rId121" Type="http://schemas.openxmlformats.org/officeDocument/2006/relationships/tags" Target="../tags/tag221.xml"/><Relationship Id="rId142" Type="http://schemas.openxmlformats.org/officeDocument/2006/relationships/tags" Target="../tags/tag242.xml"/><Relationship Id="rId163" Type="http://schemas.openxmlformats.org/officeDocument/2006/relationships/tags" Target="../tags/tag263.xml"/><Relationship Id="rId184" Type="http://schemas.openxmlformats.org/officeDocument/2006/relationships/tags" Target="../tags/tag284.xml"/><Relationship Id="rId189" Type="http://schemas.openxmlformats.org/officeDocument/2006/relationships/tags" Target="../tags/tag289.xml"/><Relationship Id="rId3" Type="http://schemas.openxmlformats.org/officeDocument/2006/relationships/tags" Target="../tags/tag103.xml"/><Relationship Id="rId214" Type="http://schemas.openxmlformats.org/officeDocument/2006/relationships/tags" Target="../tags/tag314.xml"/><Relationship Id="rId25" Type="http://schemas.openxmlformats.org/officeDocument/2006/relationships/tags" Target="../tags/tag125.xml"/><Relationship Id="rId46" Type="http://schemas.openxmlformats.org/officeDocument/2006/relationships/tags" Target="../tags/tag146.xml"/><Relationship Id="rId67" Type="http://schemas.openxmlformats.org/officeDocument/2006/relationships/tags" Target="../tags/tag167.xml"/><Relationship Id="rId116" Type="http://schemas.openxmlformats.org/officeDocument/2006/relationships/tags" Target="../tags/tag216.xml"/><Relationship Id="rId137" Type="http://schemas.openxmlformats.org/officeDocument/2006/relationships/tags" Target="../tags/tag237.xml"/><Relationship Id="rId158" Type="http://schemas.openxmlformats.org/officeDocument/2006/relationships/tags" Target="../tags/tag258.xml"/><Relationship Id="rId20" Type="http://schemas.openxmlformats.org/officeDocument/2006/relationships/tags" Target="../tags/tag120.xml"/><Relationship Id="rId41" Type="http://schemas.openxmlformats.org/officeDocument/2006/relationships/tags" Target="../tags/tag141.xml"/><Relationship Id="rId62" Type="http://schemas.openxmlformats.org/officeDocument/2006/relationships/tags" Target="../tags/tag162.xml"/><Relationship Id="rId83" Type="http://schemas.openxmlformats.org/officeDocument/2006/relationships/tags" Target="../tags/tag183.xml"/><Relationship Id="rId88" Type="http://schemas.openxmlformats.org/officeDocument/2006/relationships/tags" Target="../tags/tag188.xml"/><Relationship Id="rId111" Type="http://schemas.openxmlformats.org/officeDocument/2006/relationships/tags" Target="../tags/tag211.xml"/><Relationship Id="rId132" Type="http://schemas.openxmlformats.org/officeDocument/2006/relationships/tags" Target="../tags/tag232.xml"/><Relationship Id="rId153" Type="http://schemas.openxmlformats.org/officeDocument/2006/relationships/tags" Target="../tags/tag253.xml"/><Relationship Id="rId174" Type="http://schemas.openxmlformats.org/officeDocument/2006/relationships/tags" Target="../tags/tag274.xml"/><Relationship Id="rId179" Type="http://schemas.openxmlformats.org/officeDocument/2006/relationships/tags" Target="../tags/tag279.xml"/><Relationship Id="rId195" Type="http://schemas.openxmlformats.org/officeDocument/2006/relationships/tags" Target="../tags/tag295.xml"/><Relationship Id="rId209" Type="http://schemas.openxmlformats.org/officeDocument/2006/relationships/tags" Target="../tags/tag309.xml"/><Relationship Id="rId190" Type="http://schemas.openxmlformats.org/officeDocument/2006/relationships/tags" Target="../tags/tag290.xml"/><Relationship Id="rId204" Type="http://schemas.openxmlformats.org/officeDocument/2006/relationships/tags" Target="../tags/tag304.xml"/><Relationship Id="rId15" Type="http://schemas.openxmlformats.org/officeDocument/2006/relationships/tags" Target="../tags/tag115.xml"/><Relationship Id="rId36" Type="http://schemas.openxmlformats.org/officeDocument/2006/relationships/tags" Target="../tags/tag136.xml"/><Relationship Id="rId57" Type="http://schemas.openxmlformats.org/officeDocument/2006/relationships/tags" Target="../tags/tag157.xml"/><Relationship Id="rId106" Type="http://schemas.openxmlformats.org/officeDocument/2006/relationships/tags" Target="../tags/tag206.xml"/><Relationship Id="rId127" Type="http://schemas.openxmlformats.org/officeDocument/2006/relationships/tags" Target="../tags/tag227.xml"/><Relationship Id="rId10" Type="http://schemas.openxmlformats.org/officeDocument/2006/relationships/tags" Target="../tags/tag110.xml"/><Relationship Id="rId31" Type="http://schemas.openxmlformats.org/officeDocument/2006/relationships/tags" Target="../tags/tag131.xml"/><Relationship Id="rId52" Type="http://schemas.openxmlformats.org/officeDocument/2006/relationships/tags" Target="../tags/tag152.xml"/><Relationship Id="rId73" Type="http://schemas.openxmlformats.org/officeDocument/2006/relationships/tags" Target="../tags/tag173.xml"/><Relationship Id="rId78" Type="http://schemas.openxmlformats.org/officeDocument/2006/relationships/tags" Target="../tags/tag178.xml"/><Relationship Id="rId94" Type="http://schemas.openxmlformats.org/officeDocument/2006/relationships/tags" Target="../tags/tag194.xml"/><Relationship Id="rId99" Type="http://schemas.openxmlformats.org/officeDocument/2006/relationships/tags" Target="../tags/tag199.xml"/><Relationship Id="rId101" Type="http://schemas.openxmlformats.org/officeDocument/2006/relationships/tags" Target="../tags/tag201.xml"/><Relationship Id="rId122" Type="http://schemas.openxmlformats.org/officeDocument/2006/relationships/tags" Target="../tags/tag222.xml"/><Relationship Id="rId143" Type="http://schemas.openxmlformats.org/officeDocument/2006/relationships/tags" Target="../tags/tag243.xml"/><Relationship Id="rId148" Type="http://schemas.openxmlformats.org/officeDocument/2006/relationships/tags" Target="../tags/tag248.xml"/><Relationship Id="rId164" Type="http://schemas.openxmlformats.org/officeDocument/2006/relationships/tags" Target="../tags/tag264.xml"/><Relationship Id="rId169" Type="http://schemas.openxmlformats.org/officeDocument/2006/relationships/tags" Target="../tags/tag269.xml"/><Relationship Id="rId185" Type="http://schemas.openxmlformats.org/officeDocument/2006/relationships/tags" Target="../tags/tag285.xml"/><Relationship Id="rId4" Type="http://schemas.openxmlformats.org/officeDocument/2006/relationships/tags" Target="../tags/tag104.xml"/><Relationship Id="rId9" Type="http://schemas.openxmlformats.org/officeDocument/2006/relationships/tags" Target="../tags/tag109.xml"/><Relationship Id="rId180" Type="http://schemas.openxmlformats.org/officeDocument/2006/relationships/tags" Target="../tags/tag280.xml"/><Relationship Id="rId210" Type="http://schemas.openxmlformats.org/officeDocument/2006/relationships/tags" Target="../tags/tag310.xml"/><Relationship Id="rId215" Type="http://schemas.openxmlformats.org/officeDocument/2006/relationships/tags" Target="../tags/tag315.xml"/><Relationship Id="rId26" Type="http://schemas.openxmlformats.org/officeDocument/2006/relationships/tags" Target="../tags/tag126.xml"/><Relationship Id="rId47" Type="http://schemas.openxmlformats.org/officeDocument/2006/relationships/tags" Target="../tags/tag147.xml"/><Relationship Id="rId68" Type="http://schemas.openxmlformats.org/officeDocument/2006/relationships/tags" Target="../tags/tag168.xml"/><Relationship Id="rId89" Type="http://schemas.openxmlformats.org/officeDocument/2006/relationships/tags" Target="../tags/tag189.xml"/><Relationship Id="rId112" Type="http://schemas.openxmlformats.org/officeDocument/2006/relationships/tags" Target="../tags/tag212.xml"/><Relationship Id="rId133" Type="http://schemas.openxmlformats.org/officeDocument/2006/relationships/tags" Target="../tags/tag233.xml"/><Relationship Id="rId154" Type="http://schemas.openxmlformats.org/officeDocument/2006/relationships/tags" Target="../tags/tag254.xml"/><Relationship Id="rId175" Type="http://schemas.openxmlformats.org/officeDocument/2006/relationships/tags" Target="../tags/tag275.xml"/><Relationship Id="rId196" Type="http://schemas.openxmlformats.org/officeDocument/2006/relationships/tags" Target="../tags/tag296.xml"/><Relationship Id="rId200" Type="http://schemas.openxmlformats.org/officeDocument/2006/relationships/tags" Target="../tags/tag300.xml"/><Relationship Id="rId16" Type="http://schemas.openxmlformats.org/officeDocument/2006/relationships/tags" Target="../tags/tag116.xml"/><Relationship Id="rId37" Type="http://schemas.openxmlformats.org/officeDocument/2006/relationships/tags" Target="../tags/tag137.xml"/><Relationship Id="rId58" Type="http://schemas.openxmlformats.org/officeDocument/2006/relationships/tags" Target="../tags/tag158.xml"/><Relationship Id="rId79" Type="http://schemas.openxmlformats.org/officeDocument/2006/relationships/tags" Target="../tags/tag179.xml"/><Relationship Id="rId102" Type="http://schemas.openxmlformats.org/officeDocument/2006/relationships/tags" Target="../tags/tag202.xml"/><Relationship Id="rId123" Type="http://schemas.openxmlformats.org/officeDocument/2006/relationships/tags" Target="../tags/tag223.xml"/><Relationship Id="rId144" Type="http://schemas.openxmlformats.org/officeDocument/2006/relationships/tags" Target="../tags/tag244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tags" Target="../tags/tag433.xml"/><Relationship Id="rId21" Type="http://schemas.openxmlformats.org/officeDocument/2006/relationships/tags" Target="../tags/tag337.xml"/><Relationship Id="rId42" Type="http://schemas.openxmlformats.org/officeDocument/2006/relationships/tags" Target="../tags/tag358.xml"/><Relationship Id="rId63" Type="http://schemas.openxmlformats.org/officeDocument/2006/relationships/tags" Target="../tags/tag379.xml"/><Relationship Id="rId84" Type="http://schemas.openxmlformats.org/officeDocument/2006/relationships/tags" Target="../tags/tag400.xml"/><Relationship Id="rId138" Type="http://schemas.openxmlformats.org/officeDocument/2006/relationships/tags" Target="../tags/tag454.xml"/><Relationship Id="rId159" Type="http://schemas.openxmlformats.org/officeDocument/2006/relationships/tags" Target="../tags/tag475.xml"/><Relationship Id="rId170" Type="http://schemas.openxmlformats.org/officeDocument/2006/relationships/tags" Target="../tags/tag486.xml"/><Relationship Id="rId191" Type="http://schemas.openxmlformats.org/officeDocument/2006/relationships/tags" Target="../tags/tag507.xml"/><Relationship Id="rId205" Type="http://schemas.openxmlformats.org/officeDocument/2006/relationships/tags" Target="../tags/tag521.xml"/><Relationship Id="rId107" Type="http://schemas.openxmlformats.org/officeDocument/2006/relationships/tags" Target="../tags/tag423.xml"/><Relationship Id="rId11" Type="http://schemas.openxmlformats.org/officeDocument/2006/relationships/tags" Target="../tags/tag327.xml"/><Relationship Id="rId32" Type="http://schemas.openxmlformats.org/officeDocument/2006/relationships/tags" Target="../tags/tag348.xml"/><Relationship Id="rId53" Type="http://schemas.openxmlformats.org/officeDocument/2006/relationships/tags" Target="../tags/tag369.xml"/><Relationship Id="rId74" Type="http://schemas.openxmlformats.org/officeDocument/2006/relationships/tags" Target="../tags/tag390.xml"/><Relationship Id="rId128" Type="http://schemas.openxmlformats.org/officeDocument/2006/relationships/tags" Target="../tags/tag444.xml"/><Relationship Id="rId149" Type="http://schemas.openxmlformats.org/officeDocument/2006/relationships/tags" Target="../tags/tag465.xml"/><Relationship Id="rId5" Type="http://schemas.openxmlformats.org/officeDocument/2006/relationships/tags" Target="../tags/tag321.xml"/><Relationship Id="rId90" Type="http://schemas.openxmlformats.org/officeDocument/2006/relationships/tags" Target="../tags/tag406.xml"/><Relationship Id="rId95" Type="http://schemas.openxmlformats.org/officeDocument/2006/relationships/tags" Target="../tags/tag411.xml"/><Relationship Id="rId160" Type="http://schemas.openxmlformats.org/officeDocument/2006/relationships/tags" Target="../tags/tag476.xml"/><Relationship Id="rId165" Type="http://schemas.openxmlformats.org/officeDocument/2006/relationships/tags" Target="../tags/tag481.xml"/><Relationship Id="rId181" Type="http://schemas.openxmlformats.org/officeDocument/2006/relationships/tags" Target="../tags/tag497.xml"/><Relationship Id="rId186" Type="http://schemas.openxmlformats.org/officeDocument/2006/relationships/tags" Target="../tags/tag502.xml"/><Relationship Id="rId216" Type="http://schemas.openxmlformats.org/officeDocument/2006/relationships/tags" Target="../tags/tag532.xml"/><Relationship Id="rId211" Type="http://schemas.openxmlformats.org/officeDocument/2006/relationships/tags" Target="../tags/tag527.xml"/><Relationship Id="rId22" Type="http://schemas.openxmlformats.org/officeDocument/2006/relationships/tags" Target="../tags/tag338.xml"/><Relationship Id="rId27" Type="http://schemas.openxmlformats.org/officeDocument/2006/relationships/tags" Target="../tags/tag343.xml"/><Relationship Id="rId43" Type="http://schemas.openxmlformats.org/officeDocument/2006/relationships/tags" Target="../tags/tag359.xml"/><Relationship Id="rId48" Type="http://schemas.openxmlformats.org/officeDocument/2006/relationships/tags" Target="../tags/tag364.xml"/><Relationship Id="rId64" Type="http://schemas.openxmlformats.org/officeDocument/2006/relationships/tags" Target="../tags/tag380.xml"/><Relationship Id="rId69" Type="http://schemas.openxmlformats.org/officeDocument/2006/relationships/tags" Target="../tags/tag385.xml"/><Relationship Id="rId113" Type="http://schemas.openxmlformats.org/officeDocument/2006/relationships/tags" Target="../tags/tag429.xml"/><Relationship Id="rId118" Type="http://schemas.openxmlformats.org/officeDocument/2006/relationships/tags" Target="../tags/tag434.xml"/><Relationship Id="rId134" Type="http://schemas.openxmlformats.org/officeDocument/2006/relationships/tags" Target="../tags/tag450.xml"/><Relationship Id="rId139" Type="http://schemas.openxmlformats.org/officeDocument/2006/relationships/tags" Target="../tags/tag455.xml"/><Relationship Id="rId80" Type="http://schemas.openxmlformats.org/officeDocument/2006/relationships/tags" Target="../tags/tag396.xml"/><Relationship Id="rId85" Type="http://schemas.openxmlformats.org/officeDocument/2006/relationships/tags" Target="../tags/tag401.xml"/><Relationship Id="rId150" Type="http://schemas.openxmlformats.org/officeDocument/2006/relationships/tags" Target="../tags/tag466.xml"/><Relationship Id="rId155" Type="http://schemas.openxmlformats.org/officeDocument/2006/relationships/tags" Target="../tags/tag471.xml"/><Relationship Id="rId171" Type="http://schemas.openxmlformats.org/officeDocument/2006/relationships/tags" Target="../tags/tag487.xml"/><Relationship Id="rId176" Type="http://schemas.openxmlformats.org/officeDocument/2006/relationships/tags" Target="../tags/tag492.xml"/><Relationship Id="rId192" Type="http://schemas.openxmlformats.org/officeDocument/2006/relationships/tags" Target="../tags/tag508.xml"/><Relationship Id="rId197" Type="http://schemas.openxmlformats.org/officeDocument/2006/relationships/tags" Target="../tags/tag513.xml"/><Relationship Id="rId206" Type="http://schemas.openxmlformats.org/officeDocument/2006/relationships/tags" Target="../tags/tag522.xml"/><Relationship Id="rId201" Type="http://schemas.openxmlformats.org/officeDocument/2006/relationships/tags" Target="../tags/tag517.xml"/><Relationship Id="rId12" Type="http://schemas.openxmlformats.org/officeDocument/2006/relationships/tags" Target="../tags/tag328.xml"/><Relationship Id="rId17" Type="http://schemas.openxmlformats.org/officeDocument/2006/relationships/tags" Target="../tags/tag333.xml"/><Relationship Id="rId33" Type="http://schemas.openxmlformats.org/officeDocument/2006/relationships/tags" Target="../tags/tag349.xml"/><Relationship Id="rId38" Type="http://schemas.openxmlformats.org/officeDocument/2006/relationships/tags" Target="../tags/tag354.xml"/><Relationship Id="rId59" Type="http://schemas.openxmlformats.org/officeDocument/2006/relationships/tags" Target="../tags/tag375.xml"/><Relationship Id="rId103" Type="http://schemas.openxmlformats.org/officeDocument/2006/relationships/tags" Target="../tags/tag419.xml"/><Relationship Id="rId108" Type="http://schemas.openxmlformats.org/officeDocument/2006/relationships/tags" Target="../tags/tag424.xml"/><Relationship Id="rId124" Type="http://schemas.openxmlformats.org/officeDocument/2006/relationships/tags" Target="../tags/tag440.xml"/><Relationship Id="rId129" Type="http://schemas.openxmlformats.org/officeDocument/2006/relationships/tags" Target="../tags/tag445.xml"/><Relationship Id="rId54" Type="http://schemas.openxmlformats.org/officeDocument/2006/relationships/tags" Target="../tags/tag370.xml"/><Relationship Id="rId70" Type="http://schemas.openxmlformats.org/officeDocument/2006/relationships/tags" Target="../tags/tag386.xml"/><Relationship Id="rId75" Type="http://schemas.openxmlformats.org/officeDocument/2006/relationships/tags" Target="../tags/tag391.xml"/><Relationship Id="rId91" Type="http://schemas.openxmlformats.org/officeDocument/2006/relationships/tags" Target="../tags/tag407.xml"/><Relationship Id="rId96" Type="http://schemas.openxmlformats.org/officeDocument/2006/relationships/tags" Target="../tags/tag412.xml"/><Relationship Id="rId140" Type="http://schemas.openxmlformats.org/officeDocument/2006/relationships/tags" Target="../tags/tag456.xml"/><Relationship Id="rId145" Type="http://schemas.openxmlformats.org/officeDocument/2006/relationships/tags" Target="../tags/tag461.xml"/><Relationship Id="rId161" Type="http://schemas.openxmlformats.org/officeDocument/2006/relationships/tags" Target="../tags/tag477.xml"/><Relationship Id="rId166" Type="http://schemas.openxmlformats.org/officeDocument/2006/relationships/tags" Target="../tags/tag482.xml"/><Relationship Id="rId182" Type="http://schemas.openxmlformats.org/officeDocument/2006/relationships/tags" Target="../tags/tag498.xml"/><Relationship Id="rId187" Type="http://schemas.openxmlformats.org/officeDocument/2006/relationships/tags" Target="../tags/tag503.xml"/><Relationship Id="rId217" Type="http://schemas.openxmlformats.org/officeDocument/2006/relationships/tags" Target="../tags/tag533.xml"/><Relationship Id="rId1" Type="http://schemas.openxmlformats.org/officeDocument/2006/relationships/tags" Target="../tags/tag317.xml"/><Relationship Id="rId6" Type="http://schemas.openxmlformats.org/officeDocument/2006/relationships/tags" Target="../tags/tag322.xml"/><Relationship Id="rId212" Type="http://schemas.openxmlformats.org/officeDocument/2006/relationships/tags" Target="../tags/tag528.xml"/><Relationship Id="rId23" Type="http://schemas.openxmlformats.org/officeDocument/2006/relationships/tags" Target="../tags/tag339.xml"/><Relationship Id="rId28" Type="http://schemas.openxmlformats.org/officeDocument/2006/relationships/tags" Target="../tags/tag344.xml"/><Relationship Id="rId49" Type="http://schemas.openxmlformats.org/officeDocument/2006/relationships/tags" Target="../tags/tag365.xml"/><Relationship Id="rId114" Type="http://schemas.openxmlformats.org/officeDocument/2006/relationships/tags" Target="../tags/tag430.xml"/><Relationship Id="rId119" Type="http://schemas.openxmlformats.org/officeDocument/2006/relationships/tags" Target="../tags/tag435.xml"/><Relationship Id="rId44" Type="http://schemas.openxmlformats.org/officeDocument/2006/relationships/tags" Target="../tags/tag360.xml"/><Relationship Id="rId60" Type="http://schemas.openxmlformats.org/officeDocument/2006/relationships/tags" Target="../tags/tag376.xml"/><Relationship Id="rId65" Type="http://schemas.openxmlformats.org/officeDocument/2006/relationships/tags" Target="../tags/tag381.xml"/><Relationship Id="rId81" Type="http://schemas.openxmlformats.org/officeDocument/2006/relationships/tags" Target="../tags/tag397.xml"/><Relationship Id="rId86" Type="http://schemas.openxmlformats.org/officeDocument/2006/relationships/tags" Target="../tags/tag402.xml"/><Relationship Id="rId130" Type="http://schemas.openxmlformats.org/officeDocument/2006/relationships/tags" Target="../tags/tag446.xml"/><Relationship Id="rId135" Type="http://schemas.openxmlformats.org/officeDocument/2006/relationships/tags" Target="../tags/tag451.xml"/><Relationship Id="rId151" Type="http://schemas.openxmlformats.org/officeDocument/2006/relationships/tags" Target="../tags/tag467.xml"/><Relationship Id="rId156" Type="http://schemas.openxmlformats.org/officeDocument/2006/relationships/tags" Target="../tags/tag472.xml"/><Relationship Id="rId177" Type="http://schemas.openxmlformats.org/officeDocument/2006/relationships/tags" Target="../tags/tag493.xml"/><Relationship Id="rId198" Type="http://schemas.openxmlformats.org/officeDocument/2006/relationships/tags" Target="../tags/tag514.xml"/><Relationship Id="rId172" Type="http://schemas.openxmlformats.org/officeDocument/2006/relationships/tags" Target="../tags/tag488.xml"/><Relationship Id="rId193" Type="http://schemas.openxmlformats.org/officeDocument/2006/relationships/tags" Target="../tags/tag509.xml"/><Relationship Id="rId202" Type="http://schemas.openxmlformats.org/officeDocument/2006/relationships/tags" Target="../tags/tag518.xml"/><Relationship Id="rId207" Type="http://schemas.openxmlformats.org/officeDocument/2006/relationships/tags" Target="../tags/tag523.xml"/><Relationship Id="rId13" Type="http://schemas.openxmlformats.org/officeDocument/2006/relationships/tags" Target="../tags/tag329.xml"/><Relationship Id="rId18" Type="http://schemas.openxmlformats.org/officeDocument/2006/relationships/tags" Target="../tags/tag334.xml"/><Relationship Id="rId39" Type="http://schemas.openxmlformats.org/officeDocument/2006/relationships/tags" Target="../tags/tag355.xml"/><Relationship Id="rId109" Type="http://schemas.openxmlformats.org/officeDocument/2006/relationships/tags" Target="../tags/tag425.xml"/><Relationship Id="rId34" Type="http://schemas.openxmlformats.org/officeDocument/2006/relationships/tags" Target="../tags/tag350.xml"/><Relationship Id="rId50" Type="http://schemas.openxmlformats.org/officeDocument/2006/relationships/tags" Target="../tags/tag366.xml"/><Relationship Id="rId55" Type="http://schemas.openxmlformats.org/officeDocument/2006/relationships/tags" Target="../tags/tag371.xml"/><Relationship Id="rId76" Type="http://schemas.openxmlformats.org/officeDocument/2006/relationships/tags" Target="../tags/tag392.xml"/><Relationship Id="rId97" Type="http://schemas.openxmlformats.org/officeDocument/2006/relationships/tags" Target="../tags/tag413.xml"/><Relationship Id="rId104" Type="http://schemas.openxmlformats.org/officeDocument/2006/relationships/tags" Target="../tags/tag420.xml"/><Relationship Id="rId120" Type="http://schemas.openxmlformats.org/officeDocument/2006/relationships/tags" Target="../tags/tag436.xml"/><Relationship Id="rId125" Type="http://schemas.openxmlformats.org/officeDocument/2006/relationships/tags" Target="../tags/tag441.xml"/><Relationship Id="rId141" Type="http://schemas.openxmlformats.org/officeDocument/2006/relationships/tags" Target="../tags/tag457.xml"/><Relationship Id="rId146" Type="http://schemas.openxmlformats.org/officeDocument/2006/relationships/tags" Target="../tags/tag462.xml"/><Relationship Id="rId167" Type="http://schemas.openxmlformats.org/officeDocument/2006/relationships/tags" Target="../tags/tag483.xml"/><Relationship Id="rId188" Type="http://schemas.openxmlformats.org/officeDocument/2006/relationships/tags" Target="../tags/tag504.xml"/><Relationship Id="rId7" Type="http://schemas.openxmlformats.org/officeDocument/2006/relationships/tags" Target="../tags/tag323.xml"/><Relationship Id="rId71" Type="http://schemas.openxmlformats.org/officeDocument/2006/relationships/tags" Target="../tags/tag387.xml"/><Relationship Id="rId92" Type="http://schemas.openxmlformats.org/officeDocument/2006/relationships/tags" Target="../tags/tag408.xml"/><Relationship Id="rId162" Type="http://schemas.openxmlformats.org/officeDocument/2006/relationships/tags" Target="../tags/tag478.xml"/><Relationship Id="rId183" Type="http://schemas.openxmlformats.org/officeDocument/2006/relationships/tags" Target="../tags/tag499.xml"/><Relationship Id="rId213" Type="http://schemas.openxmlformats.org/officeDocument/2006/relationships/tags" Target="../tags/tag529.xml"/><Relationship Id="rId218" Type="http://schemas.openxmlformats.org/officeDocument/2006/relationships/slideLayout" Target="../slideLayouts/slideLayout7.xml"/><Relationship Id="rId2" Type="http://schemas.openxmlformats.org/officeDocument/2006/relationships/tags" Target="../tags/tag318.xml"/><Relationship Id="rId29" Type="http://schemas.openxmlformats.org/officeDocument/2006/relationships/tags" Target="../tags/tag345.xml"/><Relationship Id="rId24" Type="http://schemas.openxmlformats.org/officeDocument/2006/relationships/tags" Target="../tags/tag340.xml"/><Relationship Id="rId40" Type="http://schemas.openxmlformats.org/officeDocument/2006/relationships/tags" Target="../tags/tag356.xml"/><Relationship Id="rId45" Type="http://schemas.openxmlformats.org/officeDocument/2006/relationships/tags" Target="../tags/tag361.xml"/><Relationship Id="rId66" Type="http://schemas.openxmlformats.org/officeDocument/2006/relationships/tags" Target="../tags/tag382.xml"/><Relationship Id="rId87" Type="http://schemas.openxmlformats.org/officeDocument/2006/relationships/tags" Target="../tags/tag403.xml"/><Relationship Id="rId110" Type="http://schemas.openxmlformats.org/officeDocument/2006/relationships/tags" Target="../tags/tag426.xml"/><Relationship Id="rId115" Type="http://schemas.openxmlformats.org/officeDocument/2006/relationships/tags" Target="../tags/tag431.xml"/><Relationship Id="rId131" Type="http://schemas.openxmlformats.org/officeDocument/2006/relationships/tags" Target="../tags/tag447.xml"/><Relationship Id="rId136" Type="http://schemas.openxmlformats.org/officeDocument/2006/relationships/tags" Target="../tags/tag452.xml"/><Relationship Id="rId157" Type="http://schemas.openxmlformats.org/officeDocument/2006/relationships/tags" Target="../tags/tag473.xml"/><Relationship Id="rId178" Type="http://schemas.openxmlformats.org/officeDocument/2006/relationships/tags" Target="../tags/tag494.xml"/><Relationship Id="rId61" Type="http://schemas.openxmlformats.org/officeDocument/2006/relationships/tags" Target="../tags/tag377.xml"/><Relationship Id="rId82" Type="http://schemas.openxmlformats.org/officeDocument/2006/relationships/tags" Target="../tags/tag398.xml"/><Relationship Id="rId152" Type="http://schemas.openxmlformats.org/officeDocument/2006/relationships/tags" Target="../tags/tag468.xml"/><Relationship Id="rId173" Type="http://schemas.openxmlformats.org/officeDocument/2006/relationships/tags" Target="../tags/tag489.xml"/><Relationship Id="rId194" Type="http://schemas.openxmlformats.org/officeDocument/2006/relationships/tags" Target="../tags/tag510.xml"/><Relationship Id="rId199" Type="http://schemas.openxmlformats.org/officeDocument/2006/relationships/tags" Target="../tags/tag515.xml"/><Relationship Id="rId203" Type="http://schemas.openxmlformats.org/officeDocument/2006/relationships/tags" Target="../tags/tag519.xml"/><Relationship Id="rId208" Type="http://schemas.openxmlformats.org/officeDocument/2006/relationships/tags" Target="../tags/tag524.xml"/><Relationship Id="rId19" Type="http://schemas.openxmlformats.org/officeDocument/2006/relationships/tags" Target="../tags/tag335.xml"/><Relationship Id="rId14" Type="http://schemas.openxmlformats.org/officeDocument/2006/relationships/tags" Target="../tags/tag330.xml"/><Relationship Id="rId30" Type="http://schemas.openxmlformats.org/officeDocument/2006/relationships/tags" Target="../tags/tag346.xml"/><Relationship Id="rId35" Type="http://schemas.openxmlformats.org/officeDocument/2006/relationships/tags" Target="../tags/tag351.xml"/><Relationship Id="rId56" Type="http://schemas.openxmlformats.org/officeDocument/2006/relationships/tags" Target="../tags/tag372.xml"/><Relationship Id="rId77" Type="http://schemas.openxmlformats.org/officeDocument/2006/relationships/tags" Target="../tags/tag393.xml"/><Relationship Id="rId100" Type="http://schemas.openxmlformats.org/officeDocument/2006/relationships/tags" Target="../tags/tag416.xml"/><Relationship Id="rId105" Type="http://schemas.openxmlformats.org/officeDocument/2006/relationships/tags" Target="../tags/tag421.xml"/><Relationship Id="rId126" Type="http://schemas.openxmlformats.org/officeDocument/2006/relationships/tags" Target="../tags/tag442.xml"/><Relationship Id="rId147" Type="http://schemas.openxmlformats.org/officeDocument/2006/relationships/tags" Target="../tags/tag463.xml"/><Relationship Id="rId168" Type="http://schemas.openxmlformats.org/officeDocument/2006/relationships/tags" Target="../tags/tag484.xml"/><Relationship Id="rId8" Type="http://schemas.openxmlformats.org/officeDocument/2006/relationships/tags" Target="../tags/tag324.xml"/><Relationship Id="rId51" Type="http://schemas.openxmlformats.org/officeDocument/2006/relationships/tags" Target="../tags/tag367.xml"/><Relationship Id="rId72" Type="http://schemas.openxmlformats.org/officeDocument/2006/relationships/tags" Target="../tags/tag388.xml"/><Relationship Id="rId93" Type="http://schemas.openxmlformats.org/officeDocument/2006/relationships/tags" Target="../tags/tag409.xml"/><Relationship Id="rId98" Type="http://schemas.openxmlformats.org/officeDocument/2006/relationships/tags" Target="../tags/tag414.xml"/><Relationship Id="rId121" Type="http://schemas.openxmlformats.org/officeDocument/2006/relationships/tags" Target="../tags/tag437.xml"/><Relationship Id="rId142" Type="http://schemas.openxmlformats.org/officeDocument/2006/relationships/tags" Target="../tags/tag458.xml"/><Relationship Id="rId163" Type="http://schemas.openxmlformats.org/officeDocument/2006/relationships/tags" Target="../tags/tag479.xml"/><Relationship Id="rId184" Type="http://schemas.openxmlformats.org/officeDocument/2006/relationships/tags" Target="../tags/tag500.xml"/><Relationship Id="rId189" Type="http://schemas.openxmlformats.org/officeDocument/2006/relationships/tags" Target="../tags/tag505.xml"/><Relationship Id="rId219" Type="http://schemas.openxmlformats.org/officeDocument/2006/relationships/image" Target="../media/image2.png"/><Relationship Id="rId3" Type="http://schemas.openxmlformats.org/officeDocument/2006/relationships/tags" Target="../tags/tag319.xml"/><Relationship Id="rId214" Type="http://schemas.openxmlformats.org/officeDocument/2006/relationships/tags" Target="../tags/tag530.xml"/><Relationship Id="rId25" Type="http://schemas.openxmlformats.org/officeDocument/2006/relationships/tags" Target="../tags/tag341.xml"/><Relationship Id="rId46" Type="http://schemas.openxmlformats.org/officeDocument/2006/relationships/tags" Target="../tags/tag362.xml"/><Relationship Id="rId67" Type="http://schemas.openxmlformats.org/officeDocument/2006/relationships/tags" Target="../tags/tag383.xml"/><Relationship Id="rId116" Type="http://schemas.openxmlformats.org/officeDocument/2006/relationships/tags" Target="../tags/tag432.xml"/><Relationship Id="rId137" Type="http://schemas.openxmlformats.org/officeDocument/2006/relationships/tags" Target="../tags/tag453.xml"/><Relationship Id="rId158" Type="http://schemas.openxmlformats.org/officeDocument/2006/relationships/tags" Target="../tags/tag474.xml"/><Relationship Id="rId20" Type="http://schemas.openxmlformats.org/officeDocument/2006/relationships/tags" Target="../tags/tag336.xml"/><Relationship Id="rId41" Type="http://schemas.openxmlformats.org/officeDocument/2006/relationships/tags" Target="../tags/tag357.xml"/><Relationship Id="rId62" Type="http://schemas.openxmlformats.org/officeDocument/2006/relationships/tags" Target="../tags/tag378.xml"/><Relationship Id="rId83" Type="http://schemas.openxmlformats.org/officeDocument/2006/relationships/tags" Target="../tags/tag399.xml"/><Relationship Id="rId88" Type="http://schemas.openxmlformats.org/officeDocument/2006/relationships/tags" Target="../tags/tag404.xml"/><Relationship Id="rId111" Type="http://schemas.openxmlformats.org/officeDocument/2006/relationships/tags" Target="../tags/tag427.xml"/><Relationship Id="rId132" Type="http://schemas.openxmlformats.org/officeDocument/2006/relationships/tags" Target="../tags/tag448.xml"/><Relationship Id="rId153" Type="http://schemas.openxmlformats.org/officeDocument/2006/relationships/tags" Target="../tags/tag469.xml"/><Relationship Id="rId174" Type="http://schemas.openxmlformats.org/officeDocument/2006/relationships/tags" Target="../tags/tag490.xml"/><Relationship Id="rId179" Type="http://schemas.openxmlformats.org/officeDocument/2006/relationships/tags" Target="../tags/tag495.xml"/><Relationship Id="rId195" Type="http://schemas.openxmlformats.org/officeDocument/2006/relationships/tags" Target="../tags/tag511.xml"/><Relationship Id="rId209" Type="http://schemas.openxmlformats.org/officeDocument/2006/relationships/tags" Target="../tags/tag525.xml"/><Relationship Id="rId190" Type="http://schemas.openxmlformats.org/officeDocument/2006/relationships/tags" Target="../tags/tag506.xml"/><Relationship Id="rId204" Type="http://schemas.openxmlformats.org/officeDocument/2006/relationships/tags" Target="../tags/tag520.xml"/><Relationship Id="rId15" Type="http://schemas.openxmlformats.org/officeDocument/2006/relationships/tags" Target="../tags/tag331.xml"/><Relationship Id="rId36" Type="http://schemas.openxmlformats.org/officeDocument/2006/relationships/tags" Target="../tags/tag352.xml"/><Relationship Id="rId57" Type="http://schemas.openxmlformats.org/officeDocument/2006/relationships/tags" Target="../tags/tag373.xml"/><Relationship Id="rId106" Type="http://schemas.openxmlformats.org/officeDocument/2006/relationships/tags" Target="../tags/tag422.xml"/><Relationship Id="rId127" Type="http://schemas.openxmlformats.org/officeDocument/2006/relationships/tags" Target="../tags/tag443.xml"/><Relationship Id="rId10" Type="http://schemas.openxmlformats.org/officeDocument/2006/relationships/tags" Target="../tags/tag326.xml"/><Relationship Id="rId31" Type="http://schemas.openxmlformats.org/officeDocument/2006/relationships/tags" Target="../tags/tag347.xml"/><Relationship Id="rId52" Type="http://schemas.openxmlformats.org/officeDocument/2006/relationships/tags" Target="../tags/tag368.xml"/><Relationship Id="rId73" Type="http://schemas.openxmlformats.org/officeDocument/2006/relationships/tags" Target="../tags/tag389.xml"/><Relationship Id="rId78" Type="http://schemas.openxmlformats.org/officeDocument/2006/relationships/tags" Target="../tags/tag394.xml"/><Relationship Id="rId94" Type="http://schemas.openxmlformats.org/officeDocument/2006/relationships/tags" Target="../tags/tag410.xml"/><Relationship Id="rId99" Type="http://schemas.openxmlformats.org/officeDocument/2006/relationships/tags" Target="../tags/tag415.xml"/><Relationship Id="rId101" Type="http://schemas.openxmlformats.org/officeDocument/2006/relationships/tags" Target="../tags/tag417.xml"/><Relationship Id="rId122" Type="http://schemas.openxmlformats.org/officeDocument/2006/relationships/tags" Target="../tags/tag438.xml"/><Relationship Id="rId143" Type="http://schemas.openxmlformats.org/officeDocument/2006/relationships/tags" Target="../tags/tag459.xml"/><Relationship Id="rId148" Type="http://schemas.openxmlformats.org/officeDocument/2006/relationships/tags" Target="../tags/tag464.xml"/><Relationship Id="rId164" Type="http://schemas.openxmlformats.org/officeDocument/2006/relationships/tags" Target="../tags/tag480.xml"/><Relationship Id="rId169" Type="http://schemas.openxmlformats.org/officeDocument/2006/relationships/tags" Target="../tags/tag485.xml"/><Relationship Id="rId185" Type="http://schemas.openxmlformats.org/officeDocument/2006/relationships/tags" Target="../tags/tag501.xml"/><Relationship Id="rId4" Type="http://schemas.openxmlformats.org/officeDocument/2006/relationships/tags" Target="../tags/tag320.xml"/><Relationship Id="rId9" Type="http://schemas.openxmlformats.org/officeDocument/2006/relationships/tags" Target="../tags/tag325.xml"/><Relationship Id="rId180" Type="http://schemas.openxmlformats.org/officeDocument/2006/relationships/tags" Target="../tags/tag496.xml"/><Relationship Id="rId210" Type="http://schemas.openxmlformats.org/officeDocument/2006/relationships/tags" Target="../tags/tag526.xml"/><Relationship Id="rId215" Type="http://schemas.openxmlformats.org/officeDocument/2006/relationships/tags" Target="../tags/tag531.xml"/><Relationship Id="rId26" Type="http://schemas.openxmlformats.org/officeDocument/2006/relationships/tags" Target="../tags/tag342.xml"/><Relationship Id="rId47" Type="http://schemas.openxmlformats.org/officeDocument/2006/relationships/tags" Target="../tags/tag363.xml"/><Relationship Id="rId68" Type="http://schemas.openxmlformats.org/officeDocument/2006/relationships/tags" Target="../tags/tag384.xml"/><Relationship Id="rId89" Type="http://schemas.openxmlformats.org/officeDocument/2006/relationships/tags" Target="../tags/tag405.xml"/><Relationship Id="rId112" Type="http://schemas.openxmlformats.org/officeDocument/2006/relationships/tags" Target="../tags/tag428.xml"/><Relationship Id="rId133" Type="http://schemas.openxmlformats.org/officeDocument/2006/relationships/tags" Target="../tags/tag449.xml"/><Relationship Id="rId154" Type="http://schemas.openxmlformats.org/officeDocument/2006/relationships/tags" Target="../tags/tag470.xml"/><Relationship Id="rId175" Type="http://schemas.openxmlformats.org/officeDocument/2006/relationships/tags" Target="../tags/tag491.xml"/><Relationship Id="rId196" Type="http://schemas.openxmlformats.org/officeDocument/2006/relationships/tags" Target="../tags/tag512.xml"/><Relationship Id="rId200" Type="http://schemas.openxmlformats.org/officeDocument/2006/relationships/tags" Target="../tags/tag516.xml"/><Relationship Id="rId16" Type="http://schemas.openxmlformats.org/officeDocument/2006/relationships/tags" Target="../tags/tag332.xml"/><Relationship Id="rId37" Type="http://schemas.openxmlformats.org/officeDocument/2006/relationships/tags" Target="../tags/tag353.xml"/><Relationship Id="rId58" Type="http://schemas.openxmlformats.org/officeDocument/2006/relationships/tags" Target="../tags/tag374.xml"/><Relationship Id="rId79" Type="http://schemas.openxmlformats.org/officeDocument/2006/relationships/tags" Target="../tags/tag395.xml"/><Relationship Id="rId102" Type="http://schemas.openxmlformats.org/officeDocument/2006/relationships/tags" Target="../tags/tag418.xml"/><Relationship Id="rId123" Type="http://schemas.openxmlformats.org/officeDocument/2006/relationships/tags" Target="../tags/tag439.xml"/><Relationship Id="rId144" Type="http://schemas.openxmlformats.org/officeDocument/2006/relationships/tags" Target="../tags/tag4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OTLSHAPE_SL_ca4c3f586ab64a89b227357d1c526744_BackgroundRectangle">
            <a:extLst>
              <a:ext uri="{FF2B5EF4-FFF2-40B4-BE49-F238E27FC236}">
                <a16:creationId xmlns:a16="http://schemas.microsoft.com/office/drawing/2014/main" id="{0788C0E8-85FC-4C8B-939F-0E01142F087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958848"/>
            <a:ext cx="11290300" cy="981456"/>
          </a:xfrm>
          <a:prstGeom prst="rect">
            <a:avLst/>
          </a:prstGeom>
          <a:solidFill>
            <a:schemeClr val="accent5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TLSHAPE_SL_3d2eb550d3cc4db7b94f267aa958acc8_BackgroundRectangle">
            <a:extLst>
              <a:ext uri="{FF2B5EF4-FFF2-40B4-BE49-F238E27FC236}">
                <a16:creationId xmlns:a16="http://schemas.microsoft.com/office/drawing/2014/main" id="{6B4B529E-5B6F-4AC5-8491-7DA3BC285CB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003804"/>
            <a:ext cx="11290300" cy="615019"/>
          </a:xfrm>
          <a:prstGeom prst="rect">
            <a:avLst/>
          </a:prstGeom>
          <a:solidFill>
            <a:srgbClr val="B20E12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TLSHAPE_SL_84b8f282b4654b978398c2221e13ba0e_BackgroundRectangle">
            <a:extLst>
              <a:ext uri="{FF2B5EF4-FFF2-40B4-BE49-F238E27FC236}">
                <a16:creationId xmlns:a16="http://schemas.microsoft.com/office/drawing/2014/main" id="{365889B7-23D0-411E-B4F3-097EE696F87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682323"/>
            <a:ext cx="11290300" cy="279400"/>
          </a:xfrm>
          <a:prstGeom prst="rect">
            <a:avLst/>
          </a:prstGeom>
          <a:solidFill>
            <a:schemeClr val="accent5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TLSHAPE_SL_a3e4273d19a448c1991efb9387dde2f6_BackgroundRectangle">
            <a:extLst>
              <a:ext uri="{FF2B5EF4-FFF2-40B4-BE49-F238E27FC236}">
                <a16:creationId xmlns:a16="http://schemas.microsoft.com/office/drawing/2014/main" id="{BB00D4B2-CCE5-4BF6-9BDE-E727ECE9583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025223"/>
            <a:ext cx="11290300" cy="1081193"/>
          </a:xfrm>
          <a:prstGeom prst="rect">
            <a:avLst/>
          </a:prstGeom>
          <a:solidFill>
            <a:schemeClr val="accen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TLSHAPE_SL_c270321ff511484aab32aa0473ea1a1b_BackgroundRectangle">
            <a:extLst>
              <a:ext uri="{FF2B5EF4-FFF2-40B4-BE49-F238E27FC236}">
                <a16:creationId xmlns:a16="http://schemas.microsoft.com/office/drawing/2014/main" id="{BEF5A915-EAB7-4DAA-949A-50762B086A6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169916"/>
            <a:ext cx="11290300" cy="330200"/>
          </a:xfrm>
          <a:prstGeom prst="rect">
            <a:avLst/>
          </a:prstGeom>
          <a:solidFill>
            <a:schemeClr val="accent4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TLSHAPE_SL_f6cde33d07ae46fca0dbd7a7ed644410_BackgroundRectangle">
            <a:extLst>
              <a:ext uri="{FF2B5EF4-FFF2-40B4-BE49-F238E27FC236}">
                <a16:creationId xmlns:a16="http://schemas.microsoft.com/office/drawing/2014/main" id="{F1E4285C-A3BB-45D8-9632-27CDB2E1622E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5563616"/>
            <a:ext cx="11290300" cy="279400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TLSHAPE_SL_abd6a768822a4137b22860d1b15fecdc_BackgroundRectangle">
            <a:extLst>
              <a:ext uri="{FF2B5EF4-FFF2-40B4-BE49-F238E27FC236}">
                <a16:creationId xmlns:a16="http://schemas.microsoft.com/office/drawing/2014/main" id="{34DB3C17-1918-4BE4-B6ED-DF686D490A9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5906516"/>
            <a:ext cx="11290300" cy="538819"/>
          </a:xfrm>
          <a:prstGeom prst="rect">
            <a:avLst/>
          </a:prstGeom>
          <a:solidFill>
            <a:schemeClr val="accent6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TLSHAPE_TB_00000000000000000000000000000000_ScaleContainer">
            <a:extLst>
              <a:ext uri="{FF2B5EF4-FFF2-40B4-BE49-F238E27FC236}">
                <a16:creationId xmlns:a16="http://schemas.microsoft.com/office/drawing/2014/main" id="{2E4B2ED0-226D-4EB7-A898-6CD6CDB2745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114249" y="1371600"/>
            <a:ext cx="9245600" cy="182880"/>
          </a:xfrm>
          <a:prstGeom prst="round2Same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TLSHAPE_SL_ca4c3f586ab64a89b227357d1c526744_HeaderRectangle">
            <a:extLst>
              <a:ext uri="{FF2B5EF4-FFF2-40B4-BE49-F238E27FC236}">
                <a16:creationId xmlns:a16="http://schemas.microsoft.com/office/drawing/2014/main" id="{0D794DE4-7F5E-4C77-8B9D-9DB4827ABA22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1958848"/>
            <a:ext cx="1930400" cy="981456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TLSHAPE_SL_3d2eb550d3cc4db7b94f267aa958acc8_HeaderRectangle">
            <a:extLst>
              <a:ext uri="{FF2B5EF4-FFF2-40B4-BE49-F238E27FC236}">
                <a16:creationId xmlns:a16="http://schemas.microsoft.com/office/drawing/2014/main" id="{0080B65A-444D-4976-A954-4B6F138BE295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3003804"/>
            <a:ext cx="1930400" cy="615019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TLSHAPE_SL_84b8f282b4654b978398c2221e13ba0e_HeaderRectangle">
            <a:extLst>
              <a:ext uri="{FF2B5EF4-FFF2-40B4-BE49-F238E27FC236}">
                <a16:creationId xmlns:a16="http://schemas.microsoft.com/office/drawing/2014/main" id="{A73ABAC8-31B5-410A-9E68-01A14DCE913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3682323"/>
            <a:ext cx="1930400" cy="279400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SL_a3e4273d19a448c1991efb9387dde2f6_HeaderRectangle">
            <a:extLst>
              <a:ext uri="{FF2B5EF4-FFF2-40B4-BE49-F238E27FC236}">
                <a16:creationId xmlns:a16="http://schemas.microsoft.com/office/drawing/2014/main" id="{8F0AFAFF-2069-4C3E-97AD-B8C33C0F489C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025223"/>
            <a:ext cx="1930400" cy="108119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_c270321ff511484aab32aa0473ea1a1b_HeaderRectangle">
            <a:extLst>
              <a:ext uri="{FF2B5EF4-FFF2-40B4-BE49-F238E27FC236}">
                <a16:creationId xmlns:a16="http://schemas.microsoft.com/office/drawing/2014/main" id="{4A77B02B-CEF5-478A-8C99-9CD1CBA6693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169916"/>
            <a:ext cx="1930400" cy="330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_f6cde33d07ae46fca0dbd7a7ed644410_HeaderRectangle">
            <a:extLst>
              <a:ext uri="{FF2B5EF4-FFF2-40B4-BE49-F238E27FC236}">
                <a16:creationId xmlns:a16="http://schemas.microsoft.com/office/drawing/2014/main" id="{C8AD7671-7EDE-45FC-9B99-6B3C3CA0EB72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5563616"/>
            <a:ext cx="1930400" cy="2794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_abd6a768822a4137b22860d1b15fecdc_HeaderRectangle">
            <a:extLst>
              <a:ext uri="{FF2B5EF4-FFF2-40B4-BE49-F238E27FC236}">
                <a16:creationId xmlns:a16="http://schemas.microsoft.com/office/drawing/2014/main" id="{884A8270-DEA2-4652-923C-9868128342F8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5906516"/>
            <a:ext cx="1930400" cy="538819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TLSHAPE_TB_00000000000000000000000000000000_MiddleScaleContainer">
            <a:extLst>
              <a:ext uri="{FF2B5EF4-FFF2-40B4-BE49-F238E27FC236}">
                <a16:creationId xmlns:a16="http://schemas.microsoft.com/office/drawing/2014/main" id="{C3D7D495-96F3-42A2-BC17-E251BDF9B4F6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114249" y="1563624"/>
            <a:ext cx="9245600" cy="18288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8" name="OTLSHAPE_G_00000000000000000000000000000000_ShapeBelow0">
            <a:extLst>
              <a:ext uri="{FF2B5EF4-FFF2-40B4-BE49-F238E27FC236}">
                <a16:creationId xmlns:a16="http://schemas.microsoft.com/office/drawing/2014/main" id="{25BDC643-D80C-42AA-B064-595EF9641E0A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3268410" y="1755648"/>
            <a:ext cx="0" cy="4689687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OTLSHAPE_G_00000000000000000000000000000000_ShapeBelow1">
            <a:extLst>
              <a:ext uri="{FF2B5EF4-FFF2-40B4-BE49-F238E27FC236}">
                <a16:creationId xmlns:a16="http://schemas.microsoft.com/office/drawing/2014/main" id="{82B8C168-2CF7-4AAB-BD52-99F60DD9FF7F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4432031" y="1755648"/>
            <a:ext cx="0" cy="4689687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OTLSHAPE_G_00000000000000000000000000000000_ShapeBelow2">
            <a:extLst>
              <a:ext uri="{FF2B5EF4-FFF2-40B4-BE49-F238E27FC236}">
                <a16:creationId xmlns:a16="http://schemas.microsoft.com/office/drawing/2014/main" id="{A8FD4269-92BA-4163-913B-C431A67EC23E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5567271" y="1755648"/>
            <a:ext cx="0" cy="4689687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OTLSHAPE_G_00000000000000000000000000000000_ShapeBelow3">
            <a:extLst>
              <a:ext uri="{FF2B5EF4-FFF2-40B4-BE49-F238E27FC236}">
                <a16:creationId xmlns:a16="http://schemas.microsoft.com/office/drawing/2014/main" id="{ACFA6B30-BF0F-49E3-BC0F-370FFCB42186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6721432" y="1755648"/>
            <a:ext cx="0" cy="4689687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G_00000000000000000000000000000000_ShapeBelow4">
            <a:extLst>
              <a:ext uri="{FF2B5EF4-FFF2-40B4-BE49-F238E27FC236}">
                <a16:creationId xmlns:a16="http://schemas.microsoft.com/office/drawing/2014/main" id="{C0B4A4ED-359E-47AC-A37D-581E63742BED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7885053" y="1755648"/>
            <a:ext cx="0" cy="4689687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OTLSHAPE_G_00000000000000000000000000000000_ShapeBelow5">
            <a:extLst>
              <a:ext uri="{FF2B5EF4-FFF2-40B4-BE49-F238E27FC236}">
                <a16:creationId xmlns:a16="http://schemas.microsoft.com/office/drawing/2014/main" id="{D6C95763-D342-40DB-8827-65BA06B34931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9029753" y="1755648"/>
            <a:ext cx="0" cy="4689687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OTLSHAPE_G_00000000000000000000000000000000_ShapeBelow6">
            <a:extLst>
              <a:ext uri="{FF2B5EF4-FFF2-40B4-BE49-F238E27FC236}">
                <a16:creationId xmlns:a16="http://schemas.microsoft.com/office/drawing/2014/main" id="{252C1416-583C-4EB1-9FA6-A009BBEFFCC8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0183914" y="1755648"/>
            <a:ext cx="0" cy="4689687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LSHAPE_SLT_231c3f296fef4345b5d61dbff5c0ae7f_Shape">
            <a:extLst>
              <a:ext uri="{FF2B5EF4-FFF2-40B4-BE49-F238E27FC236}">
                <a16:creationId xmlns:a16="http://schemas.microsoft.com/office/drawing/2014/main" id="{BF22EE1A-6949-41EB-A9B9-0471725FB156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344451" y="2322195"/>
            <a:ext cx="15875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T_8c851fca76364fe384caaa661b29b8b4_Shape">
            <a:extLst>
              <a:ext uri="{FF2B5EF4-FFF2-40B4-BE49-F238E27FC236}">
                <a16:creationId xmlns:a16="http://schemas.microsoft.com/office/drawing/2014/main" id="{3F9F6C97-1802-415E-AABC-852B4F77E708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448515" y="2530814"/>
            <a:ext cx="533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T_bfbb6ed3a5c849d4b65eccbfa34c7600_Shape">
            <a:extLst>
              <a:ext uri="{FF2B5EF4-FFF2-40B4-BE49-F238E27FC236}">
                <a16:creationId xmlns:a16="http://schemas.microsoft.com/office/drawing/2014/main" id="{2A767D3B-CE2B-41FD-8788-A1100C3E0A74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978293" y="2739432"/>
            <a:ext cx="8001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T_fb60f55b4e3d4ec586131132905a645b_Shape">
            <a:extLst>
              <a:ext uri="{FF2B5EF4-FFF2-40B4-BE49-F238E27FC236}">
                <a16:creationId xmlns:a16="http://schemas.microsoft.com/office/drawing/2014/main" id="{29DCE020-5A0A-4E75-8479-1BE53455FE6C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3895946" y="3368463"/>
            <a:ext cx="44069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T_18c424320ae04fbf8b63c85c6157afce_Shape">
            <a:extLst>
              <a:ext uri="{FF2B5EF4-FFF2-40B4-BE49-F238E27FC236}">
                <a16:creationId xmlns:a16="http://schemas.microsoft.com/office/drawing/2014/main" id="{7D4955B0-CF6C-45F1-95EE-7FF1DD07A1EE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3791882" y="3720423"/>
            <a:ext cx="42926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T_5da75caf643e486182b219e10960cf41_Shape">
            <a:extLst>
              <a:ext uri="{FF2B5EF4-FFF2-40B4-BE49-F238E27FC236}">
                <a16:creationId xmlns:a16="http://schemas.microsoft.com/office/drawing/2014/main" id="{6950A1AA-6241-47B8-BDCC-967AA2663739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791882" y="4063323"/>
            <a:ext cx="68834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T_be3f904dc643428d8fe59089a9a96bd4_Shape">
            <a:extLst>
              <a:ext uri="{FF2B5EF4-FFF2-40B4-BE49-F238E27FC236}">
                <a16:creationId xmlns:a16="http://schemas.microsoft.com/office/drawing/2014/main" id="{D1857C32-8EE3-4EC1-BCF1-7DDC3EC371BF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791882" y="4271941"/>
            <a:ext cx="24638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T_eb58b826c6cc4df8a921976f93dda77c_Shape">
            <a:extLst>
              <a:ext uri="{FF2B5EF4-FFF2-40B4-BE49-F238E27FC236}">
                <a16:creationId xmlns:a16="http://schemas.microsoft.com/office/drawing/2014/main" id="{D9FD011E-5E8E-4D3D-9218-BED2DF028D27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791882" y="4480560"/>
            <a:ext cx="68834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T_921c04feb6c14cd2be4a921069198753_Shape">
            <a:extLst>
              <a:ext uri="{FF2B5EF4-FFF2-40B4-BE49-F238E27FC236}">
                <a16:creationId xmlns:a16="http://schemas.microsoft.com/office/drawing/2014/main" id="{024DCD96-E118-4FA2-82DA-DEB7CEC8B19C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791882" y="4689179"/>
            <a:ext cx="68834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T_e09ff8ad1ccd48aa8c233a593c7a676f_Shape">
            <a:extLst>
              <a:ext uri="{FF2B5EF4-FFF2-40B4-BE49-F238E27FC236}">
                <a16:creationId xmlns:a16="http://schemas.microsoft.com/office/drawing/2014/main" id="{D46A7C82-34E2-4E08-B86D-96EE76F2053C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3791882" y="4897797"/>
            <a:ext cx="68834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TLSHAPE_SLT_928e13904f844336ab78be5b2c6303ca_Shape">
            <a:extLst>
              <a:ext uri="{FF2B5EF4-FFF2-40B4-BE49-F238E27FC236}">
                <a16:creationId xmlns:a16="http://schemas.microsoft.com/office/drawing/2014/main" id="{ECC98E77-D1E4-4098-9A77-2011D4A3427C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304461" y="5601716"/>
            <a:ext cx="22479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TLSHAPE_SLT_e9907e6683b24551958d3f6927a8990f_Shape">
            <a:extLst>
              <a:ext uri="{FF2B5EF4-FFF2-40B4-BE49-F238E27FC236}">
                <a16:creationId xmlns:a16="http://schemas.microsoft.com/office/drawing/2014/main" id="{6A32A7EA-035C-4C04-8758-A906A94544B9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0556020" y="5966375"/>
            <a:ext cx="3937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TLSHAPE_SLM_59e36de58c114480be4483bd4695e4ab_Shape">
            <a:extLst>
              <a:ext uri="{FF2B5EF4-FFF2-40B4-BE49-F238E27FC236}">
                <a16:creationId xmlns:a16="http://schemas.microsoft.com/office/drawing/2014/main" id="{37E53006-4220-42C1-B231-5E5965FDA8C2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2230151" y="1996948"/>
            <a:ext cx="228600" cy="2540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SLT_231c3f296fef4345b5d61dbff5c0ae7f_ShapePercentage">
            <a:extLst>
              <a:ext uri="{FF2B5EF4-FFF2-40B4-BE49-F238E27FC236}">
                <a16:creationId xmlns:a16="http://schemas.microsoft.com/office/drawing/2014/main" id="{E0FD0CBE-7BD2-4F52-A6CF-A25B4C7A34C8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344451" y="2322195"/>
            <a:ext cx="15875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T_8c851fca76364fe384caaa661b29b8b4_ShapePercentage">
            <a:extLst>
              <a:ext uri="{FF2B5EF4-FFF2-40B4-BE49-F238E27FC236}">
                <a16:creationId xmlns:a16="http://schemas.microsoft.com/office/drawing/2014/main" id="{9738BE71-1EB3-473A-A7B6-BC817C00F345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2448515" y="2530814"/>
            <a:ext cx="533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T_bfbb6ed3a5c849d4b65eccbfa34c7600_ShapePercentage">
            <a:extLst>
              <a:ext uri="{FF2B5EF4-FFF2-40B4-BE49-F238E27FC236}">
                <a16:creationId xmlns:a16="http://schemas.microsoft.com/office/drawing/2014/main" id="{EAD88318-552E-43CC-9C70-6C65009BB36E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2978293" y="2739432"/>
            <a:ext cx="8001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T_18c424320ae04fbf8b63c85c6157afce_ShapePercentage">
            <a:extLst>
              <a:ext uri="{FF2B5EF4-FFF2-40B4-BE49-F238E27FC236}">
                <a16:creationId xmlns:a16="http://schemas.microsoft.com/office/drawing/2014/main" id="{730F2EF9-D9CF-4C32-B1ED-8F3390F3158F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3791882" y="3720423"/>
            <a:ext cx="2159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T_be3f904dc643428d8fe59089a9a96bd4_ShapePercentage">
            <a:extLst>
              <a:ext uri="{FF2B5EF4-FFF2-40B4-BE49-F238E27FC236}">
                <a16:creationId xmlns:a16="http://schemas.microsoft.com/office/drawing/2014/main" id="{BEFE575C-B6EC-4A37-985D-9885678FE205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791882" y="4271941"/>
            <a:ext cx="2540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T_eb58b826c6cc4df8a921976f93dda77c_ShapePercentage">
            <a:extLst>
              <a:ext uri="{FF2B5EF4-FFF2-40B4-BE49-F238E27FC236}">
                <a16:creationId xmlns:a16="http://schemas.microsoft.com/office/drawing/2014/main" id="{94EE61E5-54A4-47E4-AA73-B5A1A7B5E4B1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3791882" y="4480560"/>
            <a:ext cx="2159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T_921c04feb6c14cd2be4a921069198753_ShapePercentage">
            <a:extLst>
              <a:ext uri="{FF2B5EF4-FFF2-40B4-BE49-F238E27FC236}">
                <a16:creationId xmlns:a16="http://schemas.microsoft.com/office/drawing/2014/main" id="{FF2DD3F8-1BCC-432A-99CE-29CCE9ABBEF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3791882" y="4689179"/>
            <a:ext cx="2159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T_e09ff8ad1ccd48aa8c233a593c7a676f_ShapePercentage">
            <a:extLst>
              <a:ext uri="{FF2B5EF4-FFF2-40B4-BE49-F238E27FC236}">
                <a16:creationId xmlns:a16="http://schemas.microsoft.com/office/drawing/2014/main" id="{320FCD4E-2C15-4180-8894-1C31B7A66EFD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3791882" y="4897797"/>
            <a:ext cx="215900" cy="170519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TLSHAPE_SLM_35c33173d9a64818909bf9c7b29dc45b_Shape">
            <a:extLst>
              <a:ext uri="{FF2B5EF4-FFF2-40B4-BE49-F238E27FC236}">
                <a16:creationId xmlns:a16="http://schemas.microsoft.com/office/drawing/2014/main" id="{CB97AFC6-6F3C-48D0-A3B2-E291E5D1A80E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789673" y="5208016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TLSHAPE_SLM_aa99189768fe40ba84aff7c8686c4865_Shape">
            <a:extLst>
              <a:ext uri="{FF2B5EF4-FFF2-40B4-BE49-F238E27FC236}">
                <a16:creationId xmlns:a16="http://schemas.microsoft.com/office/drawing/2014/main" id="{BDE62E99-2EF0-4DF2-B73A-D1F25A30A847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0832747" y="6153234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SL_ca4c3f586ab64a89b227357d1c526744_Header">
            <a:extLst>
              <a:ext uri="{FF2B5EF4-FFF2-40B4-BE49-F238E27FC236}">
                <a16:creationId xmlns:a16="http://schemas.microsoft.com/office/drawing/2014/main" id="{D8C0A765-6F0D-40CC-ACFC-E0E319A24265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3500" y="2263521"/>
            <a:ext cx="193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FNTP /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Construction Mobilization</a:t>
            </a:r>
            <a:endParaRPr lang="en-US" sz="12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92" name="OTLSHAPE_SL_3d2eb550d3cc4db7b94f267aa958acc8_Header">
            <a:extLst>
              <a:ext uri="{FF2B5EF4-FFF2-40B4-BE49-F238E27FC236}">
                <a16:creationId xmlns:a16="http://schemas.microsoft.com/office/drawing/2014/main" id="{25A34A14-7E58-4754-8896-BE47362E4D5A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3500" y="3218286"/>
            <a:ext cx="193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Transmission Line</a:t>
            </a:r>
            <a:endParaRPr lang="en-US" sz="12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95" name="OTLSHAPE_SL_84b8f282b4654b978398c2221e13ba0e_Header">
            <a:extLst>
              <a:ext uri="{FF2B5EF4-FFF2-40B4-BE49-F238E27FC236}">
                <a16:creationId xmlns:a16="http://schemas.microsoft.com/office/drawing/2014/main" id="{E2B616A8-1824-4370-85D3-C9D7C3E67B5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3728995"/>
            <a:ext cx="193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Onsite Substation</a:t>
            </a:r>
          </a:p>
        </p:txBody>
      </p:sp>
      <p:sp>
        <p:nvSpPr>
          <p:cNvPr id="198" name="OTLSHAPE_SL_a3e4273d19a448c1991efb9387dde2f6_Header">
            <a:extLst>
              <a:ext uri="{FF2B5EF4-FFF2-40B4-BE49-F238E27FC236}">
                <a16:creationId xmlns:a16="http://schemas.microsoft.com/office/drawing/2014/main" id="{090DB48A-D193-4B1C-BB9E-59A351D16D6A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3500" y="4472792"/>
            <a:ext cx="193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Solar Farm Site</a:t>
            </a:r>
          </a:p>
        </p:txBody>
      </p:sp>
      <p:sp>
        <p:nvSpPr>
          <p:cNvPr id="201" name="OTLSHAPE_SL_c270321ff511484aab32aa0473ea1a1b_Header">
            <a:extLst>
              <a:ext uri="{FF2B5EF4-FFF2-40B4-BE49-F238E27FC236}">
                <a16:creationId xmlns:a16="http://schemas.microsoft.com/office/drawing/2014/main" id="{7BC62B8C-9878-4189-96C2-3945488C611C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3500" y="5241989"/>
            <a:ext cx="193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Utility Interconnection</a:t>
            </a:r>
          </a:p>
        </p:txBody>
      </p:sp>
      <p:sp>
        <p:nvSpPr>
          <p:cNvPr id="204" name="OTLSHAPE_SL_f6cde33d07ae46fca0dbd7a7ed644410_Header">
            <a:extLst>
              <a:ext uri="{FF2B5EF4-FFF2-40B4-BE49-F238E27FC236}">
                <a16:creationId xmlns:a16="http://schemas.microsoft.com/office/drawing/2014/main" id="{A407FFC9-4D26-4E85-9D28-6BD506952623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3500" y="5610289"/>
            <a:ext cx="193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Commissioning</a:t>
            </a:r>
          </a:p>
        </p:txBody>
      </p:sp>
      <p:sp>
        <p:nvSpPr>
          <p:cNvPr id="207" name="OTLSHAPE_SL_abd6a768822a4137b22860d1b15fecdc_Header">
            <a:extLst>
              <a:ext uri="{FF2B5EF4-FFF2-40B4-BE49-F238E27FC236}">
                <a16:creationId xmlns:a16="http://schemas.microsoft.com/office/drawing/2014/main" id="{795DBEDC-968E-4BE7-B0E4-5107649A7F55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3500" y="6082898"/>
            <a:ext cx="193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rgbClr val="1B1013"/>
                </a:solidFill>
                <a:latin typeface="Calibri" panose="020F0502020204030204" pitchFamily="34" charset="0"/>
              </a:rPr>
              <a:t>Closeout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6D2A856-4D4E-4669-81A1-41733D2E01F8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2177749" y="1370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C127DB78-0D10-48BA-887F-9639DF48C320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072612" y="1370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73C2DAFD-850C-4825-9B54-75414EDBB119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8525633" y="1370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dk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220" name="OTLSHAPE_SLM_59e36de58c114480be4483bd4695e4ab_Title">
            <a:extLst>
              <a:ext uri="{FF2B5EF4-FFF2-40B4-BE49-F238E27FC236}">
                <a16:creationId xmlns:a16="http://schemas.microsoft.com/office/drawing/2014/main" id="{755509D0-ED9B-4132-BAA2-4F5C2AE33AC8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509551" y="2038689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All Permits Received</a:t>
            </a:r>
          </a:p>
        </p:txBody>
      </p:sp>
      <p:sp>
        <p:nvSpPr>
          <p:cNvPr id="224" name="OTLSHAPE_SLT_231c3f296fef4345b5d61dbff5c0ae7f_TextPercentage">
            <a:extLst>
              <a:ext uri="{FF2B5EF4-FFF2-40B4-BE49-F238E27FC236}">
                <a16:creationId xmlns:a16="http://schemas.microsoft.com/office/drawing/2014/main" id="{DC28DE94-8740-462D-8C33-01708B0BBE20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618108" y="232219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228" name="OTLSHAPE_SLT_231c3f296fef4345b5d61dbff5c0ae7f_Title">
            <a:extLst>
              <a:ext uri="{FF2B5EF4-FFF2-40B4-BE49-F238E27FC236}">
                <a16:creationId xmlns:a16="http://schemas.microsoft.com/office/drawing/2014/main" id="{0BDC43D0-4323-407C-B5DE-A5F7DF9C5202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3978280" y="2314448"/>
            <a:ext cx="52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Site Prep</a:t>
            </a:r>
          </a:p>
        </p:txBody>
      </p:sp>
      <p:sp>
        <p:nvSpPr>
          <p:cNvPr id="232" name="OTLSHAPE_SLT_8c851fca76364fe384caaa661b29b8b4_TextPercentage">
            <a:extLst>
              <a:ext uri="{FF2B5EF4-FFF2-40B4-BE49-F238E27FC236}">
                <a16:creationId xmlns:a16="http://schemas.microsoft.com/office/drawing/2014/main" id="{9634C118-5FB9-4957-A171-57B19C738A5E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2662614" y="253081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236" name="OTLSHAPE_SLT_8c851fca76364fe384caaa661b29b8b4_Title">
            <a:extLst>
              <a:ext uri="{FF2B5EF4-FFF2-40B4-BE49-F238E27FC236}">
                <a16:creationId xmlns:a16="http://schemas.microsoft.com/office/drawing/2014/main" id="{5BC1C088-F45B-4993-B819-46A0B467FCAE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022786" y="2523067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Install initial access roads</a:t>
            </a:r>
          </a:p>
        </p:txBody>
      </p:sp>
      <p:sp>
        <p:nvSpPr>
          <p:cNvPr id="240" name="OTLSHAPE_SLT_bfbb6ed3a5c849d4b65eccbfa34c7600_TextPercentage">
            <a:extLst>
              <a:ext uri="{FF2B5EF4-FFF2-40B4-BE49-F238E27FC236}">
                <a16:creationId xmlns:a16="http://schemas.microsoft.com/office/drawing/2014/main" id="{05A7C3CB-C544-4A11-85B9-CCD328DFDF88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457282" y="273943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244" name="OTLSHAPE_SLT_bfbb6ed3a5c849d4b65eccbfa34c7600_Title">
            <a:extLst>
              <a:ext uri="{FF2B5EF4-FFF2-40B4-BE49-F238E27FC236}">
                <a16:creationId xmlns:a16="http://schemas.microsoft.com/office/drawing/2014/main" id="{87808CE0-5276-4A92-AE89-62C097D1BBB5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817455" y="2731685"/>
            <a:ext cx="175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Set up Office and Site Services</a:t>
            </a:r>
            <a:endParaRPr lang="en-US" sz="11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5" name="OTLSHAPE_SLT_fb60f55b4e3d4ec586131132905a645b_Title">
            <a:extLst>
              <a:ext uri="{FF2B5EF4-FFF2-40B4-BE49-F238E27FC236}">
                <a16:creationId xmlns:a16="http://schemas.microsoft.com/office/drawing/2014/main" id="{07A19918-BD66-4419-8ABD-26C0DF19147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373319" y="3368463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220 kV Transmission Line</a:t>
            </a:r>
          </a:p>
        </p:txBody>
      </p:sp>
      <p:sp>
        <p:nvSpPr>
          <p:cNvPr id="266" name="OTLSHAPE_SLT_18c424320ae04fbf8b63c85c6157afce_Title">
            <a:extLst>
              <a:ext uri="{FF2B5EF4-FFF2-40B4-BE49-F238E27FC236}">
                <a16:creationId xmlns:a16="http://schemas.microsoft.com/office/drawing/2014/main" id="{1AEB3EBC-CB85-469B-90B6-C649153A919D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5037593" y="3720423"/>
            <a:ext cx="180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Onsite Substation Construction</a:t>
            </a:r>
          </a:p>
        </p:txBody>
      </p:sp>
      <p:sp>
        <p:nvSpPr>
          <p:cNvPr id="277" name="OTLSHAPE_SLT_5da75caf643e486182b219e10960cf41_Title">
            <a:extLst>
              <a:ext uri="{FF2B5EF4-FFF2-40B4-BE49-F238E27FC236}">
                <a16:creationId xmlns:a16="http://schemas.microsoft.com/office/drawing/2014/main" id="{BF513326-5A3B-4D90-8CD9-337F8E1117ED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771830" y="4063323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BOS Installation</a:t>
            </a:r>
          </a:p>
        </p:txBody>
      </p:sp>
      <p:sp>
        <p:nvSpPr>
          <p:cNvPr id="285" name="OTLSHAPE_SLT_be3f904dc643428d8fe59089a9a96bd4_Title">
            <a:extLst>
              <a:ext uri="{FF2B5EF4-FFF2-40B4-BE49-F238E27FC236}">
                <a16:creationId xmlns:a16="http://schemas.microsoft.com/office/drawing/2014/main" id="{C26378B2-9E7A-40EA-8C85-45D6434DEE3B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802639" y="4271941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Fencing</a:t>
            </a:r>
          </a:p>
        </p:txBody>
      </p:sp>
      <p:sp>
        <p:nvSpPr>
          <p:cNvPr id="293" name="OTLSHAPE_SLT_eb58b826c6cc4df8a921976f93dda77c_Title">
            <a:extLst>
              <a:ext uri="{FF2B5EF4-FFF2-40B4-BE49-F238E27FC236}">
                <a16:creationId xmlns:a16="http://schemas.microsoft.com/office/drawing/2014/main" id="{996F270E-99F0-41BD-88EE-C8F58286C73C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7036329" y="4480560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Survey</a:t>
            </a:r>
          </a:p>
        </p:txBody>
      </p:sp>
      <p:sp>
        <p:nvSpPr>
          <p:cNvPr id="301" name="OTLSHAPE_SLT_921c04feb6c14cd2be4a921069198753_Title">
            <a:extLst>
              <a:ext uri="{FF2B5EF4-FFF2-40B4-BE49-F238E27FC236}">
                <a16:creationId xmlns:a16="http://schemas.microsoft.com/office/drawing/2014/main" id="{1C23148E-6F8F-404F-83DB-C4A06B643CC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7004748" y="4689179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Grading</a:t>
            </a:r>
          </a:p>
        </p:txBody>
      </p:sp>
      <p:sp>
        <p:nvSpPr>
          <p:cNvPr id="309" name="OTLSHAPE_SLT_e09ff8ad1ccd48aa8c233a593c7a676f_Title">
            <a:extLst>
              <a:ext uri="{FF2B5EF4-FFF2-40B4-BE49-F238E27FC236}">
                <a16:creationId xmlns:a16="http://schemas.microsoft.com/office/drawing/2014/main" id="{7BAF20B0-766E-4555-ADFF-B2330BD7116F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766369" y="4897797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Post Installation</a:t>
            </a:r>
          </a:p>
        </p:txBody>
      </p:sp>
      <p:sp>
        <p:nvSpPr>
          <p:cNvPr id="315" name="OTLSHAPE_SLM_35c33173d9a64818909bf9c7b29dc45b_Title">
            <a:extLst>
              <a:ext uri="{FF2B5EF4-FFF2-40B4-BE49-F238E27FC236}">
                <a16:creationId xmlns:a16="http://schemas.microsoft.com/office/drawing/2014/main" id="{686B721D-DF47-409B-A61B-DCE36521B7A0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069073" y="5249757"/>
            <a:ext cx="187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Utility Interconnection Available</a:t>
            </a:r>
          </a:p>
        </p:txBody>
      </p:sp>
      <p:sp>
        <p:nvSpPr>
          <p:cNvPr id="326" name="OTLSHAPE_SLT_928e13904f844336ab78be5b2c6303ca_Title">
            <a:extLst>
              <a:ext uri="{FF2B5EF4-FFF2-40B4-BE49-F238E27FC236}">
                <a16:creationId xmlns:a16="http://schemas.microsoft.com/office/drawing/2014/main" id="{27DDB6ED-47ED-4E6F-8622-4C6FD6757734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905180" y="5601716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Functional Testing</a:t>
            </a:r>
          </a:p>
        </p:txBody>
      </p:sp>
      <p:sp>
        <p:nvSpPr>
          <p:cNvPr id="337" name="OTLSHAPE_SLT_e9907e6683b24551958d3f6927a8990f_Title">
            <a:extLst>
              <a:ext uri="{FF2B5EF4-FFF2-40B4-BE49-F238E27FC236}">
                <a16:creationId xmlns:a16="http://schemas.microsoft.com/office/drawing/2014/main" id="{C4D8DA40-D10E-4EBA-B2AF-2705ADD134E1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550730" y="5944616"/>
            <a:ext cx="96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Soil Stabilization</a:t>
            </a:r>
          </a:p>
        </p:txBody>
      </p:sp>
      <p:sp>
        <p:nvSpPr>
          <p:cNvPr id="339" name="OTLSHAPE_SLM_aa99189768fe40ba84aff7c8686c4865_Title">
            <a:extLst>
              <a:ext uri="{FF2B5EF4-FFF2-40B4-BE49-F238E27FC236}">
                <a16:creationId xmlns:a16="http://schemas.microsoft.com/office/drawing/2014/main" id="{14077D46-8120-455F-ACEE-2115A73E81B6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991120" y="6194975"/>
            <a:ext cx="180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Project Substantial Completion</a:t>
            </a:r>
          </a:p>
        </p:txBody>
      </p:sp>
      <p:sp>
        <p:nvSpPr>
          <p:cNvPr id="346" name="OTLSHAPE_TB_00000000000000000000000000000000_MiddleTimescaleInterval1">
            <a:extLst>
              <a:ext uri="{FF2B5EF4-FFF2-40B4-BE49-F238E27FC236}">
                <a16:creationId xmlns:a16="http://schemas.microsoft.com/office/drawing/2014/main" id="{F47FFE15-5760-4B09-937C-35DE28137C47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2177749" y="1562037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dk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48" name="OTLSHAPE_TB_00000000000000000000000000000000_MiddleTimescaleInterval2">
            <a:extLst>
              <a:ext uri="{FF2B5EF4-FFF2-40B4-BE49-F238E27FC236}">
                <a16:creationId xmlns:a16="http://schemas.microsoft.com/office/drawing/2014/main" id="{FBB31AEA-9B77-4918-9F98-944D1DBE97C0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331910" y="1562037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50" name="OTLSHAPE_TB_00000000000000000000000000000000_MiddleTimescaleInterval3">
            <a:extLst>
              <a:ext uri="{FF2B5EF4-FFF2-40B4-BE49-F238E27FC236}">
                <a16:creationId xmlns:a16="http://schemas.microsoft.com/office/drawing/2014/main" id="{598C4031-00BB-4C6F-90AE-F3B25D4AEF96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4495531" y="1562037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52" name="OTLSHAPE_TB_00000000000000000000000000000000_MiddleTimescaleInterval4">
            <a:extLst>
              <a:ext uri="{FF2B5EF4-FFF2-40B4-BE49-F238E27FC236}">
                <a16:creationId xmlns:a16="http://schemas.microsoft.com/office/drawing/2014/main" id="{BDFDF4BF-B04F-479E-8EE8-66DCE37E529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5630771" y="1562037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dk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54" name="OTLSHAPE_TB_00000000000000000000000000000000_MiddleTimescaleInterval5">
            <a:extLst>
              <a:ext uri="{FF2B5EF4-FFF2-40B4-BE49-F238E27FC236}">
                <a16:creationId xmlns:a16="http://schemas.microsoft.com/office/drawing/2014/main" id="{C84C4231-FC03-4FFC-91D7-BDCE11E61A65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784932" y="1562037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56" name="OTLSHAPE_TB_00000000000000000000000000000000_MiddleTimescaleInterval6">
            <a:extLst>
              <a:ext uri="{FF2B5EF4-FFF2-40B4-BE49-F238E27FC236}">
                <a16:creationId xmlns:a16="http://schemas.microsoft.com/office/drawing/2014/main" id="{51D8D478-3EDD-4A86-87DC-E2AA47E0626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7948553" y="1562037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58" name="OTLSHAPE_TB_00000000000000000000000000000000_MiddleTimescaleInterval7">
            <a:extLst>
              <a:ext uri="{FF2B5EF4-FFF2-40B4-BE49-F238E27FC236}">
                <a16:creationId xmlns:a16="http://schemas.microsoft.com/office/drawing/2014/main" id="{F235A11C-160B-4202-945F-8D8547C0E529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9093253" y="1562037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dk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60" name="OTLSHAPE_TB_00000000000000000000000000000000_MiddleTimescaleInterval8">
            <a:extLst>
              <a:ext uri="{FF2B5EF4-FFF2-40B4-BE49-F238E27FC236}">
                <a16:creationId xmlns:a16="http://schemas.microsoft.com/office/drawing/2014/main" id="{B32318E1-E184-4D05-8C39-DA311B55B9CC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0247414" y="1562037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dk1"/>
                </a:solidFill>
                <a:latin typeface="Calibri" panose="020F0502020204030204" pitchFamily="34" charset="0"/>
              </a:rPr>
              <a:t>Jul</a:t>
            </a:r>
          </a:p>
        </p:txBody>
      </p:sp>
      <p:cxnSp>
        <p:nvCxnSpPr>
          <p:cNvPr id="344" name="OTLSHAPE_TB_00000000000000000000000000000000_Separator1">
            <a:extLst>
              <a:ext uri="{FF2B5EF4-FFF2-40B4-BE49-F238E27FC236}">
                <a16:creationId xmlns:a16="http://schemas.microsoft.com/office/drawing/2014/main" id="{DA72DE73-591C-45C3-8B2B-EC2CCB94E4D5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5009111" y="13716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OTLSHAPE_TB_00000000000000000000000000000000_Separator2">
            <a:extLst>
              <a:ext uri="{FF2B5EF4-FFF2-40B4-BE49-F238E27FC236}">
                <a16:creationId xmlns:a16="http://schemas.microsoft.com/office/drawing/2014/main" id="{3294B763-339E-4A6C-9C0D-662607DBDF8A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8462133" y="13716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OTLSHAPE_TB_00000000000000000000000000000000_MiddleSeparator1">
            <a:extLst>
              <a:ext uri="{FF2B5EF4-FFF2-40B4-BE49-F238E27FC236}">
                <a16:creationId xmlns:a16="http://schemas.microsoft.com/office/drawing/2014/main" id="{1C5709C4-25EC-4924-86BA-600EE63EE5F9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3268410" y="1563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OTLSHAPE_TB_00000000000000000000000000000000_MiddleSeparator2">
            <a:extLst>
              <a:ext uri="{FF2B5EF4-FFF2-40B4-BE49-F238E27FC236}">
                <a16:creationId xmlns:a16="http://schemas.microsoft.com/office/drawing/2014/main" id="{0683BB91-06E4-4B7D-96FB-45E04972BBC8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4432031" y="1563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OTLSHAPE_TB_00000000000000000000000000000000_MiddleSeparator3">
            <a:extLst>
              <a:ext uri="{FF2B5EF4-FFF2-40B4-BE49-F238E27FC236}">
                <a16:creationId xmlns:a16="http://schemas.microsoft.com/office/drawing/2014/main" id="{211E315E-E21B-4578-ADD6-A5D278C1CE60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5567271" y="1563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OTLSHAPE_TB_00000000000000000000000000000000_MiddleSeparator4">
            <a:extLst>
              <a:ext uri="{FF2B5EF4-FFF2-40B4-BE49-F238E27FC236}">
                <a16:creationId xmlns:a16="http://schemas.microsoft.com/office/drawing/2014/main" id="{1A9F713F-004B-4C85-B5A4-B2A458D4A343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6721432" y="1563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OTLSHAPE_TB_00000000000000000000000000000000_MiddleSeparator5">
            <a:extLst>
              <a:ext uri="{FF2B5EF4-FFF2-40B4-BE49-F238E27FC236}">
                <a16:creationId xmlns:a16="http://schemas.microsoft.com/office/drawing/2014/main" id="{CE31F1CA-51D3-41E7-8A1B-7A3645095791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7885053" y="1563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OTLSHAPE_TB_00000000000000000000000000000000_MiddleSeparator6">
            <a:extLst>
              <a:ext uri="{FF2B5EF4-FFF2-40B4-BE49-F238E27FC236}">
                <a16:creationId xmlns:a16="http://schemas.microsoft.com/office/drawing/2014/main" id="{7CFE214C-DEAF-41F8-8485-FB01F5A6FE8B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9029753" y="1563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OTLSHAPE_TB_00000000000000000000000000000000_MiddleSeparator7">
            <a:extLst>
              <a:ext uri="{FF2B5EF4-FFF2-40B4-BE49-F238E27FC236}">
                <a16:creationId xmlns:a16="http://schemas.microsoft.com/office/drawing/2014/main" id="{E0867C99-A2EB-4A50-BBA1-5EEC43486ABA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10183914" y="1563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OTLSHAPE_M_a9a682a5fac04b75a9bc9a772e63e5ec_Title">
            <a:extLst>
              <a:ext uri="{FF2B5EF4-FFF2-40B4-BE49-F238E27FC236}">
                <a16:creationId xmlns:a16="http://schemas.microsoft.com/office/drawing/2014/main" id="{D378DA0B-8B18-408B-AA17-05D907DCDE6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0446921" y="804757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Project Complete</a:t>
            </a:r>
          </a:p>
        </p:txBody>
      </p:sp>
      <p:sp>
        <p:nvSpPr>
          <p:cNvPr id="367" name="OTLSHAPE_M_a9a682a5fac04b75a9bc9a772e63e5ec_Date">
            <a:extLst>
              <a:ext uri="{FF2B5EF4-FFF2-40B4-BE49-F238E27FC236}">
                <a16:creationId xmlns:a16="http://schemas.microsoft.com/office/drawing/2014/main" id="{AD96B80D-E6AD-4320-8750-890E74613608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0615196" y="1000675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dk2"/>
                </a:solidFill>
                <a:latin typeface="Calibri" panose="020F0502020204030204" pitchFamily="34" charset="0"/>
              </a:rPr>
              <a:t>Sep 19, 2024</a:t>
            </a:r>
          </a:p>
        </p:txBody>
      </p:sp>
      <p:sp>
        <p:nvSpPr>
          <p:cNvPr id="369" name="OTLSHAPE_M_9bf57a31ba154f74ad112dd87909ae84_Title">
            <a:extLst>
              <a:ext uri="{FF2B5EF4-FFF2-40B4-BE49-F238E27FC236}">
                <a16:creationId xmlns:a16="http://schemas.microsoft.com/office/drawing/2014/main" id="{6F71FB6B-AE34-4E6C-82A7-B6D6C14CD969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891982" y="804757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Project Start</a:t>
            </a:r>
          </a:p>
        </p:txBody>
      </p:sp>
      <p:sp>
        <p:nvSpPr>
          <p:cNvPr id="370" name="OTLSHAPE_M_9bf57a31ba154f74ad112dd87909ae84_Date">
            <a:extLst>
              <a:ext uri="{FF2B5EF4-FFF2-40B4-BE49-F238E27FC236}">
                <a16:creationId xmlns:a16="http://schemas.microsoft.com/office/drawing/2014/main" id="{CA63516B-7D18-480D-AEDA-BD043CF472BC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908429" y="1000675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dirty="0">
                <a:solidFill>
                  <a:schemeClr val="dk2"/>
                </a:solidFill>
                <a:latin typeface="Calibri" panose="020F0502020204030204" pitchFamily="34" charset="0"/>
              </a:rPr>
              <a:t>Mar 15, 2022</a:t>
            </a:r>
          </a:p>
        </p:txBody>
      </p:sp>
      <p:sp>
        <p:nvSpPr>
          <p:cNvPr id="31" name="OTLSHAPE_SLA_ff462b5f7534466b97ea5ad9691ba94d_Title">
            <a:extLst>
              <a:ext uri="{FF2B5EF4-FFF2-40B4-BE49-F238E27FC236}">
                <a16:creationId xmlns:a16="http://schemas.microsoft.com/office/drawing/2014/main" id="{E16CF6FA-894E-4647-A743-3365A1D039EA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7667668" y="3130804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Energize</a:t>
            </a:r>
          </a:p>
        </p:txBody>
      </p:sp>
      <p:sp>
        <p:nvSpPr>
          <p:cNvPr id="238" name="OTLSHAPE_M_9bf57a31ba154f74ad112dd87909ae84_Shape">
            <a:extLst>
              <a:ext uri="{FF2B5EF4-FFF2-40B4-BE49-F238E27FC236}">
                <a16:creationId xmlns:a16="http://schemas.microsoft.com/office/drawing/2014/main" id="{575D3AC4-AD22-4C44-9B13-7B71E2BA1EDD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2138701" y="1181100"/>
            <a:ext cx="228600" cy="254000"/>
          </a:xfrm>
          <a:prstGeom prst="diamond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M_a9a682a5fac04b75a9bc9a772e63e5ec_Shape">
            <a:extLst>
              <a:ext uri="{FF2B5EF4-FFF2-40B4-BE49-F238E27FC236}">
                <a16:creationId xmlns:a16="http://schemas.microsoft.com/office/drawing/2014/main" id="{16D6AFA7-097D-4300-9E84-CBBA38DDEE4A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10832747" y="1181100"/>
            <a:ext cx="228600" cy="254000"/>
          </a:xfrm>
          <a:prstGeom prst="diamond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SLA_ff462b5f7534466b97ea5ad9691ba94d_Shape">
            <a:extLst>
              <a:ext uri="{FF2B5EF4-FFF2-40B4-BE49-F238E27FC236}">
                <a16:creationId xmlns:a16="http://schemas.microsoft.com/office/drawing/2014/main" id="{07CD62F6-41B2-4191-9372-6190BFA734B0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7795981" y="3326723"/>
            <a:ext cx="228600" cy="254000"/>
          </a:xfrm>
          <a:prstGeom prst="chevron">
            <a:avLst>
              <a:gd name="adj" fmla="val 30000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141B315C-9933-48C4-A78B-214B0DA5E0D2}"/>
              </a:ext>
            </a:extLst>
          </p:cNvPr>
          <p:cNvGrpSpPr/>
          <p:nvPr/>
        </p:nvGrpSpPr>
        <p:grpSpPr>
          <a:xfrm>
            <a:off x="11434836" y="4233842"/>
            <a:ext cx="276999" cy="2332381"/>
            <a:chOff x="11446296" y="4100169"/>
            <a:chExt cx="276999" cy="2332381"/>
          </a:xfrm>
        </p:grpSpPr>
        <p:pic>
          <p:nvPicPr>
            <p:cNvPr id="221" name="Picture 220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DFAF36A5-02D9-4A91-A6A6-7F4DC1D5E9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22" name="TextBox 638">
              <a:extLst>
                <a:ext uri="{FF2B5EF4-FFF2-40B4-BE49-F238E27FC236}">
                  <a16:creationId xmlns:a16="http://schemas.microsoft.com/office/drawing/2014/main" id="{92FD2853-6CB7-422C-A252-0A47FFE3FC85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230" name="TextBox 229">
            <a:extLst>
              <a:ext uri="{FF2B5EF4-FFF2-40B4-BE49-F238E27FC236}">
                <a16:creationId xmlns:a16="http://schemas.microsoft.com/office/drawing/2014/main" id="{E4844ABE-511B-4276-8924-BB387C3BF183}"/>
              </a:ext>
            </a:extLst>
          </p:cNvPr>
          <p:cNvSpPr txBox="1"/>
          <p:nvPr/>
        </p:nvSpPr>
        <p:spPr>
          <a:xfrm>
            <a:off x="2114248" y="363795"/>
            <a:ext cx="9239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Solar Farm Construction Gantt chart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386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TLSHAPE_SL2A_a772e42d6d57495282fd6fcd0bc72d7c_BackgroundRectangle">
            <a:extLst>
              <a:ext uri="{FF2B5EF4-FFF2-40B4-BE49-F238E27FC236}">
                <a16:creationId xmlns:a16="http://schemas.microsoft.com/office/drawing/2014/main" id="{3AB12751-74AB-42F9-AC6F-AFCD434BB7E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17465" y="2468033"/>
            <a:ext cx="10642600" cy="347006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3AD64FC7-B67D-48D4-AF1A-4BF718EBF2A3}"/>
              </a:ext>
            </a:extLst>
          </p:cNvPr>
          <p:cNvCxnSpPr>
            <a:stCxn id="230" idx="1"/>
            <a:endCxn id="331" idx="5"/>
          </p:cNvCxnSpPr>
          <p:nvPr/>
        </p:nvCxnSpPr>
        <p:spPr>
          <a:xfrm>
            <a:off x="3822809" y="6192096"/>
            <a:ext cx="5530932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0CE4A169-3176-4865-BE5F-0AEBDFEB5E61}"/>
              </a:ext>
            </a:extLst>
          </p:cNvPr>
          <p:cNvCxnSpPr>
            <a:stCxn id="333" idx="2"/>
            <a:endCxn id="224" idx="3"/>
          </p:cNvCxnSpPr>
          <p:nvPr/>
        </p:nvCxnSpPr>
        <p:spPr>
          <a:xfrm>
            <a:off x="2117738" y="5845090"/>
            <a:ext cx="642269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25388983-93D3-46A9-B89D-CCF8456C8B2F}"/>
              </a:ext>
            </a:extLst>
          </p:cNvPr>
          <p:cNvCxnSpPr>
            <a:stCxn id="200" idx="1"/>
            <a:endCxn id="332" idx="6"/>
          </p:cNvCxnSpPr>
          <p:nvPr/>
        </p:nvCxnSpPr>
        <p:spPr>
          <a:xfrm>
            <a:off x="2501297" y="5498084"/>
            <a:ext cx="490269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BFDC499F-8632-45A6-9D93-BD5F81211178}"/>
              </a:ext>
            </a:extLst>
          </p:cNvPr>
          <p:cNvCxnSpPr>
            <a:stCxn id="321" idx="2"/>
            <a:endCxn id="322" idx="6"/>
          </p:cNvCxnSpPr>
          <p:nvPr/>
        </p:nvCxnSpPr>
        <p:spPr>
          <a:xfrm>
            <a:off x="2263992" y="5087578"/>
            <a:ext cx="8148659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D24C77A3-6073-4DD6-AA16-8FA974412C40}"/>
              </a:ext>
            </a:extLst>
          </p:cNvPr>
          <p:cNvCxnSpPr>
            <a:stCxn id="170" idx="1"/>
            <a:endCxn id="326" idx="5"/>
          </p:cNvCxnSpPr>
          <p:nvPr/>
        </p:nvCxnSpPr>
        <p:spPr>
          <a:xfrm>
            <a:off x="6053187" y="4740571"/>
            <a:ext cx="44340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08F9D21C-CBAD-4B40-ABCD-C0FEB2AB561F}"/>
              </a:ext>
            </a:extLst>
          </p:cNvPr>
          <p:cNvCxnSpPr>
            <a:stCxn id="319" idx="2"/>
            <a:endCxn id="325" idx="5"/>
          </p:cNvCxnSpPr>
          <p:nvPr/>
        </p:nvCxnSpPr>
        <p:spPr>
          <a:xfrm>
            <a:off x="2640075" y="4393565"/>
            <a:ext cx="674500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D8DA860D-E4A5-4F7A-BA30-DDAD3579B781}"/>
              </a:ext>
            </a:extLst>
          </p:cNvPr>
          <p:cNvCxnSpPr>
            <a:stCxn id="317" idx="2"/>
            <a:endCxn id="318" idx="6"/>
          </p:cNvCxnSpPr>
          <p:nvPr/>
        </p:nvCxnSpPr>
        <p:spPr>
          <a:xfrm>
            <a:off x="4729421" y="4046559"/>
            <a:ext cx="606453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8407051D-4238-4879-B8A0-C0A6B5813C8C}"/>
              </a:ext>
            </a:extLst>
          </p:cNvPr>
          <p:cNvCxnSpPr>
            <a:stCxn id="311" idx="1"/>
            <a:endCxn id="306" idx="3"/>
          </p:cNvCxnSpPr>
          <p:nvPr/>
        </p:nvCxnSpPr>
        <p:spPr>
          <a:xfrm>
            <a:off x="7078504" y="3636052"/>
            <a:ext cx="284612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C7138E31-7BAE-4637-ABC6-0A4FC099262D}"/>
              </a:ext>
            </a:extLst>
          </p:cNvPr>
          <p:cNvCxnSpPr>
            <a:stCxn id="119" idx="1"/>
            <a:endCxn id="315" idx="6"/>
          </p:cNvCxnSpPr>
          <p:nvPr/>
        </p:nvCxnSpPr>
        <p:spPr>
          <a:xfrm>
            <a:off x="3431056" y="3289046"/>
            <a:ext cx="631300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CEC68ECA-64DD-4547-963F-83AF0B0F5913}"/>
              </a:ext>
            </a:extLst>
          </p:cNvPr>
          <p:cNvCxnSpPr>
            <a:stCxn id="107" idx="1"/>
            <a:endCxn id="310" idx="5"/>
          </p:cNvCxnSpPr>
          <p:nvPr/>
        </p:nvCxnSpPr>
        <p:spPr>
          <a:xfrm>
            <a:off x="2078204" y="2942040"/>
            <a:ext cx="6972582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4B718242-D370-4E3A-8E9D-7737C4F961FE}"/>
              </a:ext>
            </a:extLst>
          </p:cNvPr>
          <p:cNvCxnSpPr>
            <a:cxnSpLocks/>
            <a:stCxn id="89" idx="1"/>
            <a:endCxn id="313" idx="6"/>
          </p:cNvCxnSpPr>
          <p:nvPr/>
        </p:nvCxnSpPr>
        <p:spPr>
          <a:xfrm>
            <a:off x="3462396" y="2595033"/>
            <a:ext cx="73994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D0AFF425-AE0C-474E-96C3-7260926571DA}"/>
              </a:ext>
            </a:extLst>
          </p:cNvPr>
          <p:cNvCxnSpPr>
            <a:stCxn id="291" idx="1"/>
            <a:endCxn id="83" idx="3"/>
          </p:cNvCxnSpPr>
          <p:nvPr/>
        </p:nvCxnSpPr>
        <p:spPr>
          <a:xfrm>
            <a:off x="5062283" y="2184527"/>
            <a:ext cx="193725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D38A1541-5D3E-48C2-B9F9-40206E379359}"/>
              </a:ext>
            </a:extLst>
          </p:cNvPr>
          <p:cNvCxnSpPr>
            <a:stCxn id="294" idx="2"/>
            <a:endCxn id="71" idx="3"/>
          </p:cNvCxnSpPr>
          <p:nvPr/>
        </p:nvCxnSpPr>
        <p:spPr>
          <a:xfrm>
            <a:off x="2196088" y="1837521"/>
            <a:ext cx="5592179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32B585AA-BCE9-4E36-B6F5-F0285BCB69ED}"/>
              </a:ext>
            </a:extLst>
          </p:cNvPr>
          <p:cNvCxnSpPr>
            <a:cxnSpLocks/>
            <a:stCxn id="293" idx="2"/>
            <a:endCxn id="289" idx="5"/>
          </p:cNvCxnSpPr>
          <p:nvPr/>
        </p:nvCxnSpPr>
        <p:spPr>
          <a:xfrm>
            <a:off x="6160624" y="1490514"/>
            <a:ext cx="475490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78F8FDF1-8702-4CF2-8F09-6B95E92D10FE}"/>
              </a:ext>
            </a:extLst>
          </p:cNvPr>
          <p:cNvCxnSpPr>
            <a:stCxn id="288" idx="1"/>
            <a:endCxn id="292" idx="6"/>
          </p:cNvCxnSpPr>
          <p:nvPr/>
        </p:nvCxnSpPr>
        <p:spPr>
          <a:xfrm>
            <a:off x="2643864" y="1143508"/>
            <a:ext cx="4608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TLSHAPE_SL2A_017bbb48305646059a4e862a5f0c0e23_BackgroundRectangle">
            <a:extLst>
              <a:ext uri="{FF2B5EF4-FFF2-40B4-BE49-F238E27FC236}">
                <a16:creationId xmlns:a16="http://schemas.microsoft.com/office/drawing/2014/main" id="{A0A9A2AD-D890-4404-98C6-94B76E33E21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17465" y="1016508"/>
            <a:ext cx="10642600" cy="347006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TLSHAPE_SL2A_49c0621451b24c20978a611f68754914_BackgroundRectangle">
            <a:extLst>
              <a:ext uri="{FF2B5EF4-FFF2-40B4-BE49-F238E27FC236}">
                <a16:creationId xmlns:a16="http://schemas.microsoft.com/office/drawing/2014/main" id="{19703F12-46D2-4789-9C98-427EC625CCF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17465" y="1363514"/>
            <a:ext cx="10642600" cy="347006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2A_31d47227fab84fce84c71e06e7ac9d24_BackgroundRectangle">
            <a:extLst>
              <a:ext uri="{FF2B5EF4-FFF2-40B4-BE49-F238E27FC236}">
                <a16:creationId xmlns:a16="http://schemas.microsoft.com/office/drawing/2014/main" id="{64626127-6259-40BA-9C89-A3823D51FDC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17465" y="1710521"/>
            <a:ext cx="10642600" cy="347006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SL2A_44f8ef301d434c6f9e9ddb417295a059_BackgroundRectangle">
            <a:extLst>
              <a:ext uri="{FF2B5EF4-FFF2-40B4-BE49-F238E27FC236}">
                <a16:creationId xmlns:a16="http://schemas.microsoft.com/office/drawing/2014/main" id="{32B5CA28-614D-4A24-9A80-93CDBD21A44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717465" y="2057527"/>
            <a:ext cx="10642600" cy="347006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TLSHAPE_SL2A_555a20fa26674be7a05d10e6915a985a_BackgroundRectangle">
            <a:extLst>
              <a:ext uri="{FF2B5EF4-FFF2-40B4-BE49-F238E27FC236}">
                <a16:creationId xmlns:a16="http://schemas.microsoft.com/office/drawing/2014/main" id="{F1CF8931-C1E7-4FB5-9B78-4CB75D25A07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17465" y="2815040"/>
            <a:ext cx="10642600" cy="347006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2A_e9b5a0e6828445b1873559e9fad559f2_BackgroundRectangle">
            <a:extLst>
              <a:ext uri="{FF2B5EF4-FFF2-40B4-BE49-F238E27FC236}">
                <a16:creationId xmlns:a16="http://schemas.microsoft.com/office/drawing/2014/main" id="{47CFB257-C4EE-4639-A794-58CB60101D78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17465" y="3162046"/>
            <a:ext cx="10642600" cy="347006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TLSHAPE_SL2A_fe7a52d911dd4b5f943642da512e6bdd_BackgroundRectangle">
            <a:extLst>
              <a:ext uri="{FF2B5EF4-FFF2-40B4-BE49-F238E27FC236}">
                <a16:creationId xmlns:a16="http://schemas.microsoft.com/office/drawing/2014/main" id="{B07959F5-322F-4A84-8A8F-82226A394C9C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717465" y="3509052"/>
            <a:ext cx="10642600" cy="347006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SL2A_c7064a9c9e384428a87243c5fd7eb669_BackgroundRectangle">
            <a:extLst>
              <a:ext uri="{FF2B5EF4-FFF2-40B4-BE49-F238E27FC236}">
                <a16:creationId xmlns:a16="http://schemas.microsoft.com/office/drawing/2014/main" id="{D386067F-194E-4D02-B24A-AAAAA1AB401E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717465" y="3919559"/>
            <a:ext cx="10642600" cy="347006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TLSHAPE_SL2A_bcc8fbc44bca457d837b7bbba1e98661_BackgroundRectangle">
            <a:extLst>
              <a:ext uri="{FF2B5EF4-FFF2-40B4-BE49-F238E27FC236}">
                <a16:creationId xmlns:a16="http://schemas.microsoft.com/office/drawing/2014/main" id="{9640971B-6FA8-426F-94F3-86F763B1F4BE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717465" y="4266565"/>
            <a:ext cx="10642600" cy="347006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TLSHAPE_SL2A_35900510bde94d0e8d85cb5de7200bdf_BackgroundRectangle">
            <a:extLst>
              <a:ext uri="{FF2B5EF4-FFF2-40B4-BE49-F238E27FC236}">
                <a16:creationId xmlns:a16="http://schemas.microsoft.com/office/drawing/2014/main" id="{5FF5954F-4617-48B2-8311-C546417783C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717465" y="4613571"/>
            <a:ext cx="10642600" cy="347006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TLSHAPE_SL2A_9a6c185cb6a84188969e3b7c86ced7e1_BackgroundRectangle">
            <a:extLst>
              <a:ext uri="{FF2B5EF4-FFF2-40B4-BE49-F238E27FC236}">
                <a16:creationId xmlns:a16="http://schemas.microsoft.com/office/drawing/2014/main" id="{3DA158BF-EF3C-46BB-9E86-6A4FA60CF5AF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717465" y="4960578"/>
            <a:ext cx="10642600" cy="347006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TLSHAPE_SL2A_3ca34020eb43417794215998266e7557_BackgroundRectangle">
            <a:extLst>
              <a:ext uri="{FF2B5EF4-FFF2-40B4-BE49-F238E27FC236}">
                <a16:creationId xmlns:a16="http://schemas.microsoft.com/office/drawing/2014/main" id="{81FFFC3C-EBB7-4B66-8885-52535A5894B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717465" y="5371084"/>
            <a:ext cx="10642600" cy="347006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TLSHAPE_SL2A_8ee3fae26ca44755854f9ad801d544b0_BackgroundRectangle">
            <a:extLst>
              <a:ext uri="{FF2B5EF4-FFF2-40B4-BE49-F238E27FC236}">
                <a16:creationId xmlns:a16="http://schemas.microsoft.com/office/drawing/2014/main" id="{E850CF5A-C14D-4271-B124-61562ADD88A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717465" y="5718090"/>
            <a:ext cx="10642600" cy="347006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2A_61ce25e5401140f290c62013c8b1265e_BackgroundRectangle">
            <a:extLst>
              <a:ext uri="{FF2B5EF4-FFF2-40B4-BE49-F238E27FC236}">
                <a16:creationId xmlns:a16="http://schemas.microsoft.com/office/drawing/2014/main" id="{AAF5AA3C-1EBE-423E-A9A6-B94318CFDC7D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17465" y="6065096"/>
            <a:ext cx="10642600" cy="347006"/>
          </a:xfrm>
          <a:prstGeom prst="rect">
            <a:avLst/>
          </a:prstGeom>
          <a:solidFill>
            <a:srgbClr val="0072BC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OTLSHAPE_SL2AL_00000000000000000000000000000000_ShapeBelow0">
            <a:extLst>
              <a:ext uri="{FF2B5EF4-FFF2-40B4-BE49-F238E27FC236}">
                <a16:creationId xmlns:a16="http://schemas.microsoft.com/office/drawing/2014/main" id="{B3499429-027E-4DBB-8D3A-0D6DB4A9ECDD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17465" y="1363514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OTLSHAPE_SL2AL_00000000000000000000000000000000_ShapeBelow1">
            <a:extLst>
              <a:ext uri="{FF2B5EF4-FFF2-40B4-BE49-F238E27FC236}">
                <a16:creationId xmlns:a16="http://schemas.microsoft.com/office/drawing/2014/main" id="{96385003-124D-46EA-96D9-6A147FC1935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717465" y="1710521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OTLSHAPE_SL2AL_00000000000000000000000000000000_ShapeBelow2">
            <a:extLst>
              <a:ext uri="{FF2B5EF4-FFF2-40B4-BE49-F238E27FC236}">
                <a16:creationId xmlns:a16="http://schemas.microsoft.com/office/drawing/2014/main" id="{79B09726-4891-41D6-BDF5-98664F0C16B6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717465" y="2057527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OTLSHAPE_SL2AL_00000000000000000000000000000000_ShapeBelow3">
            <a:extLst>
              <a:ext uri="{FF2B5EF4-FFF2-40B4-BE49-F238E27FC236}">
                <a16:creationId xmlns:a16="http://schemas.microsoft.com/office/drawing/2014/main" id="{868F7197-8EE4-4DC8-86A3-457A9A02355A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717465" y="2815040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OTLSHAPE_SL2AL_00000000000000000000000000000000_ShapeBelow4">
            <a:extLst>
              <a:ext uri="{FF2B5EF4-FFF2-40B4-BE49-F238E27FC236}">
                <a16:creationId xmlns:a16="http://schemas.microsoft.com/office/drawing/2014/main" id="{81CD6BB4-1967-4513-BA65-4610FBD8FB52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717465" y="3162046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OTLSHAPE_SL2AL_00000000000000000000000000000000_ShapeBelow5">
            <a:extLst>
              <a:ext uri="{FF2B5EF4-FFF2-40B4-BE49-F238E27FC236}">
                <a16:creationId xmlns:a16="http://schemas.microsoft.com/office/drawing/2014/main" id="{88C9D716-ED44-4186-8EFD-C1D12FFF922E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717465" y="3509052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OTLSHAPE_SL2AL_00000000000000000000000000000000_ShapeBelow6">
            <a:extLst>
              <a:ext uri="{FF2B5EF4-FFF2-40B4-BE49-F238E27FC236}">
                <a16:creationId xmlns:a16="http://schemas.microsoft.com/office/drawing/2014/main" id="{B144F9A4-33A2-4F62-9818-3050B488704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717465" y="4266565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OTLSHAPE_SL2AL_00000000000000000000000000000000_ShapeBelow7">
            <a:extLst>
              <a:ext uri="{FF2B5EF4-FFF2-40B4-BE49-F238E27FC236}">
                <a16:creationId xmlns:a16="http://schemas.microsoft.com/office/drawing/2014/main" id="{13D009BC-F32A-4E9A-8575-729C25D38946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17465" y="4613571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OTLSHAPE_SL2AL_00000000000000000000000000000000_ShapeBelow8">
            <a:extLst>
              <a:ext uri="{FF2B5EF4-FFF2-40B4-BE49-F238E27FC236}">
                <a16:creationId xmlns:a16="http://schemas.microsoft.com/office/drawing/2014/main" id="{872CA1B8-A909-4997-8A19-7B125074BD9E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717465" y="4960578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SL2AL_00000000000000000000000000000000_ShapeBelow9">
            <a:extLst>
              <a:ext uri="{FF2B5EF4-FFF2-40B4-BE49-F238E27FC236}">
                <a16:creationId xmlns:a16="http://schemas.microsoft.com/office/drawing/2014/main" id="{261656A2-895D-4A28-B90D-4889FE47050B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717465" y="5718090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SL2AL_00000000000000000000000000000000_ShapeBelow10">
            <a:extLst>
              <a:ext uri="{FF2B5EF4-FFF2-40B4-BE49-F238E27FC236}">
                <a16:creationId xmlns:a16="http://schemas.microsoft.com/office/drawing/2014/main" id="{82A7E991-B92F-49FE-88A2-16B5F1EDA7A0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717465" y="6065096"/>
            <a:ext cx="106300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TLSHAPE_TB_00000000000000000000000000000000_ScaleContainer">
            <a:extLst>
              <a:ext uri="{FF2B5EF4-FFF2-40B4-BE49-F238E27FC236}">
                <a16:creationId xmlns:a16="http://schemas.microsoft.com/office/drawing/2014/main" id="{0E519B43-ADA0-4293-907C-3D1B02714979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809665" y="429260"/>
            <a:ext cx="9550400" cy="182880"/>
          </a:xfrm>
          <a:prstGeom prst="round2Same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154512054c68413b97e0aabf82957455_HeaderRectangle">
            <a:extLst>
              <a:ext uri="{FF2B5EF4-FFF2-40B4-BE49-F238E27FC236}">
                <a16:creationId xmlns:a16="http://schemas.microsoft.com/office/drawing/2014/main" id="{0CEE60B0-2B91-4EFA-A6E7-232F4C79ED94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3500" y="1016508"/>
            <a:ext cx="660400" cy="1388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0fe8560966c84f278668fc9d9b4b65c9_HeaderRectangle">
            <a:extLst>
              <a:ext uri="{FF2B5EF4-FFF2-40B4-BE49-F238E27FC236}">
                <a16:creationId xmlns:a16="http://schemas.microsoft.com/office/drawing/2014/main" id="{BABC199E-A56A-4CD6-BC14-135CCEFD7A3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3500" y="2468033"/>
            <a:ext cx="660400" cy="1388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ba5c9fccd0584ef89c3018d1d1dcd712_HeaderRectangle">
            <a:extLst>
              <a:ext uri="{FF2B5EF4-FFF2-40B4-BE49-F238E27FC236}">
                <a16:creationId xmlns:a16="http://schemas.microsoft.com/office/drawing/2014/main" id="{4F680924-AF91-4A60-86BD-83A442578CA1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500" y="3919559"/>
            <a:ext cx="660400" cy="1388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6f7fe7c53e9f4cefbab026f36bd757e0_HeaderRectangle">
            <a:extLst>
              <a:ext uri="{FF2B5EF4-FFF2-40B4-BE49-F238E27FC236}">
                <a16:creationId xmlns:a16="http://schemas.microsoft.com/office/drawing/2014/main" id="{8D7A2010-10E7-45A4-A2B6-0D02A38614E4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3500" y="5371084"/>
            <a:ext cx="660400" cy="1041019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2A_017bbb48305646059a4e862a5f0c0e23_HeaderRectangle">
            <a:extLst>
              <a:ext uri="{FF2B5EF4-FFF2-40B4-BE49-F238E27FC236}">
                <a16:creationId xmlns:a16="http://schemas.microsoft.com/office/drawing/2014/main" id="{FB3E731C-02F1-4D95-AFD2-FB9181305B04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17465" y="1016508"/>
            <a:ext cx="965200" cy="347006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2A_49c0621451b24c20978a611f68754914_HeaderRectangle">
            <a:extLst>
              <a:ext uri="{FF2B5EF4-FFF2-40B4-BE49-F238E27FC236}">
                <a16:creationId xmlns:a16="http://schemas.microsoft.com/office/drawing/2014/main" id="{BC6C9EAC-BE42-4F2A-B675-B434911EA52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17465" y="1363514"/>
            <a:ext cx="965200" cy="347006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SL2A_31d47227fab84fce84c71e06e7ac9d24_HeaderRectangle">
            <a:extLst>
              <a:ext uri="{FF2B5EF4-FFF2-40B4-BE49-F238E27FC236}">
                <a16:creationId xmlns:a16="http://schemas.microsoft.com/office/drawing/2014/main" id="{23F8965D-118D-45CA-8028-EC3F960E28DA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17465" y="1710521"/>
            <a:ext cx="965200" cy="347006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SL2A_44f8ef301d434c6f9e9ddb417295a059_HeaderRectangle">
            <a:extLst>
              <a:ext uri="{FF2B5EF4-FFF2-40B4-BE49-F238E27FC236}">
                <a16:creationId xmlns:a16="http://schemas.microsoft.com/office/drawing/2014/main" id="{B6CE1E2D-4A6F-40C5-8350-8B83125B75A0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17465" y="2057527"/>
            <a:ext cx="965200" cy="347006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TLSHAPE_SL2A_a772e42d6d57495282fd6fcd0bc72d7c_HeaderRectangle">
            <a:extLst>
              <a:ext uri="{FF2B5EF4-FFF2-40B4-BE49-F238E27FC236}">
                <a16:creationId xmlns:a16="http://schemas.microsoft.com/office/drawing/2014/main" id="{AE4E5E7A-84D2-445D-BA90-54240F2A341F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717465" y="2468033"/>
            <a:ext cx="965200" cy="347006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TLSHAPE_SL2A_555a20fa26674be7a05d10e6915a985a_HeaderRectangle">
            <a:extLst>
              <a:ext uri="{FF2B5EF4-FFF2-40B4-BE49-F238E27FC236}">
                <a16:creationId xmlns:a16="http://schemas.microsoft.com/office/drawing/2014/main" id="{2140600B-1C93-4D96-8A7A-418EC783C828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717465" y="2815040"/>
            <a:ext cx="965200" cy="347006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2A_e9b5a0e6828445b1873559e9fad559f2_HeaderRectangle">
            <a:extLst>
              <a:ext uri="{FF2B5EF4-FFF2-40B4-BE49-F238E27FC236}">
                <a16:creationId xmlns:a16="http://schemas.microsoft.com/office/drawing/2014/main" id="{E47EDB08-D3D5-454C-AC47-7F49351B93E7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17465" y="3162046"/>
            <a:ext cx="965200" cy="347006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2A_fe7a52d911dd4b5f943642da512e6bdd_HeaderRectangle">
            <a:extLst>
              <a:ext uri="{FF2B5EF4-FFF2-40B4-BE49-F238E27FC236}">
                <a16:creationId xmlns:a16="http://schemas.microsoft.com/office/drawing/2014/main" id="{9022007D-4AF9-4483-BC03-9EECBCDE1579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717465" y="3509052"/>
            <a:ext cx="965200" cy="347006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TLSHAPE_SL2A_c7064a9c9e384428a87243c5fd7eb669_HeaderRectangle">
            <a:extLst>
              <a:ext uri="{FF2B5EF4-FFF2-40B4-BE49-F238E27FC236}">
                <a16:creationId xmlns:a16="http://schemas.microsoft.com/office/drawing/2014/main" id="{644A6A3F-CC87-4669-9B63-28C4102779DD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717465" y="3919559"/>
            <a:ext cx="965200" cy="347006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SL2A_bcc8fbc44bca457d837b7bbba1e98661_HeaderRectangle">
            <a:extLst>
              <a:ext uri="{FF2B5EF4-FFF2-40B4-BE49-F238E27FC236}">
                <a16:creationId xmlns:a16="http://schemas.microsoft.com/office/drawing/2014/main" id="{AEAB5BFD-32E4-40EC-9588-CEDB79BA8EC8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17465" y="4266565"/>
            <a:ext cx="965200" cy="347006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2A_35900510bde94d0e8d85cb5de7200bdf_HeaderRectangle">
            <a:extLst>
              <a:ext uri="{FF2B5EF4-FFF2-40B4-BE49-F238E27FC236}">
                <a16:creationId xmlns:a16="http://schemas.microsoft.com/office/drawing/2014/main" id="{F5354E1D-13CC-4999-A72D-2F81BBD66CA4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17465" y="4613571"/>
            <a:ext cx="965200" cy="347006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TLSHAPE_SL2A_9a6c185cb6a84188969e3b7c86ced7e1_HeaderRectangle">
            <a:extLst>
              <a:ext uri="{FF2B5EF4-FFF2-40B4-BE49-F238E27FC236}">
                <a16:creationId xmlns:a16="http://schemas.microsoft.com/office/drawing/2014/main" id="{2C453AB0-8167-4079-BDE8-8D3BE852928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17465" y="4960578"/>
            <a:ext cx="965200" cy="347006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SL2A_3ca34020eb43417794215998266e7557_HeaderRectangle">
            <a:extLst>
              <a:ext uri="{FF2B5EF4-FFF2-40B4-BE49-F238E27FC236}">
                <a16:creationId xmlns:a16="http://schemas.microsoft.com/office/drawing/2014/main" id="{5B366DC2-F3D9-4723-BA5B-CA9F0585481F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17465" y="5371084"/>
            <a:ext cx="965200" cy="347006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TLSHAPE_SL2A_8ee3fae26ca44755854f9ad801d544b0_HeaderRectangle">
            <a:extLst>
              <a:ext uri="{FF2B5EF4-FFF2-40B4-BE49-F238E27FC236}">
                <a16:creationId xmlns:a16="http://schemas.microsoft.com/office/drawing/2014/main" id="{AF47EB0A-1962-4831-A215-BC20B4FEDBB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17465" y="5718090"/>
            <a:ext cx="965200" cy="347006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2A_61ce25e5401140f290c62013c8b1265e_HeaderRectangle">
            <a:extLst>
              <a:ext uri="{FF2B5EF4-FFF2-40B4-BE49-F238E27FC236}">
                <a16:creationId xmlns:a16="http://schemas.microsoft.com/office/drawing/2014/main" id="{7072C2CB-A2F8-4DDD-85D5-8C39F64C7DA8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17465" y="6065096"/>
            <a:ext cx="965200" cy="347006"/>
          </a:xfrm>
          <a:prstGeom prst="rect">
            <a:avLst/>
          </a:prstGeom>
          <a:solidFill>
            <a:srgbClr val="0072B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TLSHAPE_TB_00000000000000000000000000000000_MiddleScaleContainer">
            <a:extLst>
              <a:ext uri="{FF2B5EF4-FFF2-40B4-BE49-F238E27FC236}">
                <a16:creationId xmlns:a16="http://schemas.microsoft.com/office/drawing/2014/main" id="{E8E6E51C-77B7-419E-87B7-7C7D8F788987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809665" y="621284"/>
            <a:ext cx="9550400" cy="18288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OTLSHAPE_G_00000000000000000000000000000000_ShapeBelow0">
            <a:extLst>
              <a:ext uri="{FF2B5EF4-FFF2-40B4-BE49-F238E27FC236}">
                <a16:creationId xmlns:a16="http://schemas.microsoft.com/office/drawing/2014/main" id="{2D520AC3-2E32-413A-AB49-49F3F7023357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2755095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1">
            <a:extLst>
              <a:ext uri="{FF2B5EF4-FFF2-40B4-BE49-F238E27FC236}">
                <a16:creationId xmlns:a16="http://schemas.microsoft.com/office/drawing/2014/main" id="{8CA401A6-FFD5-4145-AF4C-C8B18CE6D555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3716194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G_00000000000000000000000000000000_ShapeBelow2">
            <a:extLst>
              <a:ext uri="{FF2B5EF4-FFF2-40B4-BE49-F238E27FC236}">
                <a16:creationId xmlns:a16="http://schemas.microsoft.com/office/drawing/2014/main" id="{3A984788-1550-4732-A9F5-EA8E160C59FC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4661624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G_00000000000000000000000000000000_ShapeBelow3">
            <a:extLst>
              <a:ext uri="{FF2B5EF4-FFF2-40B4-BE49-F238E27FC236}">
                <a16:creationId xmlns:a16="http://schemas.microsoft.com/office/drawing/2014/main" id="{F4C0F144-5917-459A-8950-7974DBB472BD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5622724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OTLSHAPE_G_00000000000000000000000000000000_ShapeBelow4">
            <a:extLst>
              <a:ext uri="{FF2B5EF4-FFF2-40B4-BE49-F238E27FC236}">
                <a16:creationId xmlns:a16="http://schemas.microsoft.com/office/drawing/2014/main" id="{E186354D-09F6-4618-9E8A-3C1B259425FE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6573376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OTLSHAPE_G_00000000000000000000000000000000_ShapeBelow5">
            <a:extLst>
              <a:ext uri="{FF2B5EF4-FFF2-40B4-BE49-F238E27FC236}">
                <a16:creationId xmlns:a16="http://schemas.microsoft.com/office/drawing/2014/main" id="{1EC7788A-9080-408B-B188-759D05A4ADFA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7534477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G_00000000000000000000000000000000_ShapeBelow6">
            <a:extLst>
              <a:ext uri="{FF2B5EF4-FFF2-40B4-BE49-F238E27FC236}">
                <a16:creationId xmlns:a16="http://schemas.microsoft.com/office/drawing/2014/main" id="{AA769B88-045B-4DA2-AADB-A5DF3873D8F9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8479906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OTLSHAPE_G_00000000000000000000000000000000_ShapeBelow7">
            <a:extLst>
              <a:ext uri="{FF2B5EF4-FFF2-40B4-BE49-F238E27FC236}">
                <a16:creationId xmlns:a16="http://schemas.microsoft.com/office/drawing/2014/main" id="{4D336E18-54CA-497F-A62E-29B533C269EB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9441005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OTLSHAPE_G_00000000000000000000000000000000_ShapeBelow8">
            <a:extLst>
              <a:ext uri="{FF2B5EF4-FFF2-40B4-BE49-F238E27FC236}">
                <a16:creationId xmlns:a16="http://schemas.microsoft.com/office/drawing/2014/main" id="{200F22C5-E5A1-4AF8-9428-5CD440027E51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10386435" y="813308"/>
            <a:ext cx="0" cy="559879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OTLSHAPE_SLM_a7ef192effc74863a688cc346ee71522_Shape">
            <a:extLst>
              <a:ext uri="{FF2B5EF4-FFF2-40B4-BE49-F238E27FC236}">
                <a16:creationId xmlns:a16="http://schemas.microsoft.com/office/drawing/2014/main" id="{374D8344-36BD-4034-A04D-4F8FA2A22966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 flipV="1">
            <a:off x="2605764" y="1054608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M_77ccbdf3d9924991904e9ce16b5a5dfa_Shape">
            <a:extLst>
              <a:ext uri="{FF2B5EF4-FFF2-40B4-BE49-F238E27FC236}">
                <a16:creationId xmlns:a16="http://schemas.microsoft.com/office/drawing/2014/main" id="{B1627C16-0EA9-4A1E-9488-345D9D99BA8D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3692225" y="1054608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M_98aa2258663b45e79c18cb8e6f6f48e2_Shape">
            <a:extLst>
              <a:ext uri="{FF2B5EF4-FFF2-40B4-BE49-F238E27FC236}">
                <a16:creationId xmlns:a16="http://schemas.microsoft.com/office/drawing/2014/main" id="{3ADDD5FF-76DF-4F0D-A441-C6F7724D270C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7074714" y="105460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M_002b96bf7aba46678f3087bc91393785_Shape">
            <a:extLst>
              <a:ext uri="{FF2B5EF4-FFF2-40B4-BE49-F238E27FC236}">
                <a16:creationId xmlns:a16="http://schemas.microsoft.com/office/drawing/2014/main" id="{C9C4D222-AFFC-4E53-8035-B5362772960D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6160624" y="1401614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M_5d56aac344d14448bdd934071ea31d08_Shape">
            <a:extLst>
              <a:ext uri="{FF2B5EF4-FFF2-40B4-BE49-F238E27FC236}">
                <a16:creationId xmlns:a16="http://schemas.microsoft.com/office/drawing/2014/main" id="{FB7E262B-03E4-4E61-BB8C-A1D60B275370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7390369" y="1401614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M_96db1df842ab44f98dc4fae0902ab89e_Shape">
            <a:extLst>
              <a:ext uri="{FF2B5EF4-FFF2-40B4-BE49-F238E27FC236}">
                <a16:creationId xmlns:a16="http://schemas.microsoft.com/office/drawing/2014/main" id="{C1345D59-2BD9-4295-9D52-BA4582F6C5E2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0007276" y="1401614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TLSHAPE_SLM_eb9dbdf7e332463885280e2ca7605329_Shape">
            <a:extLst>
              <a:ext uri="{FF2B5EF4-FFF2-40B4-BE49-F238E27FC236}">
                <a16:creationId xmlns:a16="http://schemas.microsoft.com/office/drawing/2014/main" id="{086A9B64-9675-4518-970F-C32A72FE3612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 flipV="1">
            <a:off x="10801228" y="1401614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TLSHAPE_SLM_1882f6c9545d4d46b6402b49dfb29447_Shape">
            <a:extLst>
              <a:ext uri="{FF2B5EF4-FFF2-40B4-BE49-F238E27FC236}">
                <a16:creationId xmlns:a16="http://schemas.microsoft.com/office/drawing/2014/main" id="{7B1201C6-F093-4B90-8E56-063741A8646F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2196088" y="1748621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TLSHAPE_SLM_5afd0f2c06db45eaa5eeef5e1e96552d_Shape">
            <a:extLst>
              <a:ext uri="{FF2B5EF4-FFF2-40B4-BE49-F238E27FC236}">
                <a16:creationId xmlns:a16="http://schemas.microsoft.com/office/drawing/2014/main" id="{CB14C673-EE36-477E-9E7F-C5009FB71A15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 flipV="1">
            <a:off x="3211675" y="1748621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M_5e51f3b8d39741bf89801ffa288dfe1b_Shape">
            <a:extLst>
              <a:ext uri="{FF2B5EF4-FFF2-40B4-BE49-F238E27FC236}">
                <a16:creationId xmlns:a16="http://schemas.microsoft.com/office/drawing/2014/main" id="{544FE31B-6741-460C-BFF8-FDE1D9A10476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6505366" y="1748621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M_c1a6a8ba82134fd19d1a57029560c316_Shape">
            <a:extLst>
              <a:ext uri="{FF2B5EF4-FFF2-40B4-BE49-F238E27FC236}">
                <a16:creationId xmlns:a16="http://schemas.microsoft.com/office/drawing/2014/main" id="{4C92D08C-BDB0-491E-9BE7-BEAF541D1D1E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7635867" y="1748621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SLM_f8a1e9fe7fe6479ba3b8cf60e0c2e529_Shape">
            <a:extLst>
              <a:ext uri="{FF2B5EF4-FFF2-40B4-BE49-F238E27FC236}">
                <a16:creationId xmlns:a16="http://schemas.microsoft.com/office/drawing/2014/main" id="{59FF7CAB-775B-44CD-A4C8-B4A1C8271824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 flipV="1">
            <a:off x="5024183" y="2095627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SLM_3786142c16ed4d568eb75936a047d2cf_Shape">
            <a:extLst>
              <a:ext uri="{FF2B5EF4-FFF2-40B4-BE49-F238E27FC236}">
                <a16:creationId xmlns:a16="http://schemas.microsoft.com/office/drawing/2014/main" id="{F73DCE64-1C8D-427B-B0EF-732894B44B2E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5768872" y="2095627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SLM_a82869a064bd4aaba66dc47834beab91_Shape">
            <a:extLst>
              <a:ext uri="{FF2B5EF4-FFF2-40B4-BE49-F238E27FC236}">
                <a16:creationId xmlns:a16="http://schemas.microsoft.com/office/drawing/2014/main" id="{B3459AB8-4FAF-41FC-B777-9927D7B4D9A2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6847139" y="2095627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M_9de3a565aaa3474095ab542e06e7797d_Shape">
            <a:extLst>
              <a:ext uri="{FF2B5EF4-FFF2-40B4-BE49-F238E27FC236}">
                <a16:creationId xmlns:a16="http://schemas.microsoft.com/office/drawing/2014/main" id="{DD36C3EB-E1C7-4776-95B2-4B797B887DE9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3462396" y="2506133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TLSHAPE_SLM_9e0a5eb563fd4aa7ac0976b8385ac19e_Shape">
            <a:extLst>
              <a:ext uri="{FF2B5EF4-FFF2-40B4-BE49-F238E27FC236}">
                <a16:creationId xmlns:a16="http://schemas.microsoft.com/office/drawing/2014/main" id="{5EABCE8F-335C-4CAB-9CCC-FAF7D4A3585F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5497257" y="2506133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TLSHAPE_SLM_5e58f78eacf14695930f7785000509d5_Shape">
            <a:extLst>
              <a:ext uri="{FF2B5EF4-FFF2-40B4-BE49-F238E27FC236}">
                <a16:creationId xmlns:a16="http://schemas.microsoft.com/office/drawing/2014/main" id="{6BAE93C2-422D-413F-A5BB-FC9402768F78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 flipV="1">
            <a:off x="7029956" y="2506133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TLSHAPE_SLM_4fe1ed4517fe4a5683055ce5fc67b634_Shape">
            <a:extLst>
              <a:ext uri="{FF2B5EF4-FFF2-40B4-BE49-F238E27FC236}">
                <a16:creationId xmlns:a16="http://schemas.microsoft.com/office/drawing/2014/main" id="{78595FD9-2931-4C6F-A2D8-773178D89AEF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9866245" y="2506133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TLSHAPE_SLM_29e3832440a64e4188db15eb19e7490b_Shape">
            <a:extLst>
              <a:ext uri="{FF2B5EF4-FFF2-40B4-BE49-F238E27FC236}">
                <a16:creationId xmlns:a16="http://schemas.microsoft.com/office/drawing/2014/main" id="{482FDACB-C86E-44A1-9D64-74C7AE044CFE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10684061" y="2506133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SLM_2ee1035773c04cecb3bb67b3eb868b97_Shape">
            <a:extLst>
              <a:ext uri="{FF2B5EF4-FFF2-40B4-BE49-F238E27FC236}">
                <a16:creationId xmlns:a16="http://schemas.microsoft.com/office/drawing/2014/main" id="{9596E56A-D5DD-49F8-A9FE-C43AC42A60DE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2078204" y="2853140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TLSHAPE_SLM_7db96c809aaf48048999f68bd22d659f_Shape">
            <a:extLst>
              <a:ext uri="{FF2B5EF4-FFF2-40B4-BE49-F238E27FC236}">
                <a16:creationId xmlns:a16="http://schemas.microsoft.com/office/drawing/2014/main" id="{4FCFC8BC-439A-415E-8123-4D1AF4F407BD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7226191" y="2853140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TLSHAPE_SLM_551b3066a92e4b8d8d7fe9dd82d1ac8e_Shape">
            <a:extLst>
              <a:ext uri="{FF2B5EF4-FFF2-40B4-BE49-F238E27FC236}">
                <a16:creationId xmlns:a16="http://schemas.microsoft.com/office/drawing/2014/main" id="{BA837C9E-E08D-4E05-810E-7635DF86B9B4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 flipV="1">
            <a:off x="8936486" y="2853140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M_1a6aabea47c94195842cabfd72b438e6_Shape">
            <a:extLst>
              <a:ext uri="{FF2B5EF4-FFF2-40B4-BE49-F238E27FC236}">
                <a16:creationId xmlns:a16="http://schemas.microsoft.com/office/drawing/2014/main" id="{558F1972-4D24-4690-BCF3-811F74D4E9E1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3431056" y="3200146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TLSHAPE_SLM_ac546254093649498e36c146f3b82cf8_Shape">
            <a:extLst>
              <a:ext uri="{FF2B5EF4-FFF2-40B4-BE49-F238E27FC236}">
                <a16:creationId xmlns:a16="http://schemas.microsoft.com/office/drawing/2014/main" id="{4DA1FC57-31AB-4E13-84AE-C73108CC9EBB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 flipV="1">
            <a:off x="4825695" y="3200146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TLSHAPE_SLM_21bd620daa814f5da8a583a61d13c6f3_Shape">
            <a:extLst>
              <a:ext uri="{FF2B5EF4-FFF2-40B4-BE49-F238E27FC236}">
                <a16:creationId xmlns:a16="http://schemas.microsoft.com/office/drawing/2014/main" id="{B3D9F145-742D-4F42-B809-3AC708596B9D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9566260" y="3200146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TLSHAPE_SLM_f91a5db70f5a4f3ba419a3667854a160_Shape">
            <a:extLst>
              <a:ext uri="{FF2B5EF4-FFF2-40B4-BE49-F238E27FC236}">
                <a16:creationId xmlns:a16="http://schemas.microsoft.com/office/drawing/2014/main" id="{082C9438-F522-4C24-B337-ECE86D0DAF4F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 flipV="1">
            <a:off x="7040404" y="3547152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TLSHAPE_SLM_7d698f263368436c8d9aa0592f27b9e7_Shape">
            <a:extLst>
              <a:ext uri="{FF2B5EF4-FFF2-40B4-BE49-F238E27FC236}">
                <a16:creationId xmlns:a16="http://schemas.microsoft.com/office/drawing/2014/main" id="{083FBFD2-35B6-46EC-A241-1FBC74D9D336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8490246" y="3547152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TLSHAPE_SLM_5b3633114ea24969b94ad426ac4e4782_Shape">
            <a:extLst>
              <a:ext uri="{FF2B5EF4-FFF2-40B4-BE49-F238E27FC236}">
                <a16:creationId xmlns:a16="http://schemas.microsoft.com/office/drawing/2014/main" id="{6D8F3BFC-3CBE-42C1-88A7-46A15BD67E5F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4729421" y="3957659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TLSHAPE_SLM_2cfa324af8454f17851114952c9627a4_Shape">
            <a:extLst>
              <a:ext uri="{FF2B5EF4-FFF2-40B4-BE49-F238E27FC236}">
                <a16:creationId xmlns:a16="http://schemas.microsoft.com/office/drawing/2014/main" id="{8475AFBB-A0D0-4546-9EB5-30CDC94E8BC6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5301022" y="3957659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TLSHAPE_SLM_6530ea090b4e48c1ae07d096c8b71f34_Shape">
            <a:extLst>
              <a:ext uri="{FF2B5EF4-FFF2-40B4-BE49-F238E27FC236}">
                <a16:creationId xmlns:a16="http://schemas.microsoft.com/office/drawing/2014/main" id="{645EC02B-E661-4D94-81A7-8BC9802DB7F5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 flipV="1">
            <a:off x="8335798" y="3957659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TLSHAPE_SLM_756afa8125d14292b658522b3370c2af_Shape">
            <a:extLst>
              <a:ext uri="{FF2B5EF4-FFF2-40B4-BE49-F238E27FC236}">
                <a16:creationId xmlns:a16="http://schemas.microsoft.com/office/drawing/2014/main" id="{8A00685C-9FF9-4A4E-9D96-0B3BFD01AA1B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10616157" y="3957659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TLSHAPE_SLM_1a7366c77b064f89bf764188facd37ea_Shape">
            <a:extLst>
              <a:ext uri="{FF2B5EF4-FFF2-40B4-BE49-F238E27FC236}">
                <a16:creationId xmlns:a16="http://schemas.microsoft.com/office/drawing/2014/main" id="{2132D1E7-BDFB-492C-A6DE-6E85AE9AB839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2640075" y="4304665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TLSHAPE_SLM_ba9caf3d76444971bfb55136fd0f0798_Shape">
            <a:extLst>
              <a:ext uri="{FF2B5EF4-FFF2-40B4-BE49-F238E27FC236}">
                <a16:creationId xmlns:a16="http://schemas.microsoft.com/office/drawing/2014/main" id="{32799B5F-787A-4FD3-835D-39658B12EFFD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 flipV="1">
            <a:off x="4130987" y="4304665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TLSHAPE_SLM_bd2d077ec73f413cba9e166d9fe5fe66_Shape">
            <a:extLst>
              <a:ext uri="{FF2B5EF4-FFF2-40B4-BE49-F238E27FC236}">
                <a16:creationId xmlns:a16="http://schemas.microsoft.com/office/drawing/2014/main" id="{1B1502BC-8D11-476A-B3CD-BAF23DBE789A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6570301" y="4304665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TLSHAPE_SLM_ee5e128659444bd4bc245d7fdbcb4d02_Shape">
            <a:extLst>
              <a:ext uri="{FF2B5EF4-FFF2-40B4-BE49-F238E27FC236}">
                <a16:creationId xmlns:a16="http://schemas.microsoft.com/office/drawing/2014/main" id="{D532BC05-2BEC-49A4-A523-2F9E3D8EFB2A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 flipV="1">
            <a:off x="9270781" y="4304665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TLSHAPE_SLM_a7f20d1ae55a4942a0bc666c5be51fec_Shape">
            <a:extLst>
              <a:ext uri="{FF2B5EF4-FFF2-40B4-BE49-F238E27FC236}">
                <a16:creationId xmlns:a16="http://schemas.microsoft.com/office/drawing/2014/main" id="{0C7037B3-4196-4B97-9824-2DECB25107CE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6053187" y="4651671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TLSHAPE_SLM_7d5e34f6bcac4f869d8845eb2e5bf951_Shape">
            <a:extLst>
              <a:ext uri="{FF2B5EF4-FFF2-40B4-BE49-F238E27FC236}">
                <a16:creationId xmlns:a16="http://schemas.microsoft.com/office/drawing/2014/main" id="{27680EDE-BE53-4F49-97A5-C352730A47C2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6531483" y="4651671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TLSHAPE_SLM_84f7a7b6b61b49eaa0e31b4b499c981d_Shape">
            <a:extLst>
              <a:ext uri="{FF2B5EF4-FFF2-40B4-BE49-F238E27FC236}">
                <a16:creationId xmlns:a16="http://schemas.microsoft.com/office/drawing/2014/main" id="{CB1D230B-9EE7-4B8D-9348-0BAB7921C127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7964939" y="4651671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TLSHAPE_SLM_183e37bba9104d628c3061ab83cfb3cf_Shape">
            <a:extLst>
              <a:ext uri="{FF2B5EF4-FFF2-40B4-BE49-F238E27FC236}">
                <a16:creationId xmlns:a16="http://schemas.microsoft.com/office/drawing/2014/main" id="{2598380C-B47C-4D5B-B869-BC3991EE819A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 flipV="1">
            <a:off x="10372912" y="4651671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TLSHAPE_SLM_dc3ad37d1a724b5da7633c723326fa93_Shape">
            <a:extLst>
              <a:ext uri="{FF2B5EF4-FFF2-40B4-BE49-F238E27FC236}">
                <a16:creationId xmlns:a16="http://schemas.microsoft.com/office/drawing/2014/main" id="{349B5A51-2247-4B04-B436-DF35B0DC9121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2263992" y="499867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TLSHAPE_SLM_1e623b9b5365400f90e3138965d7ae3d_Shape">
            <a:extLst>
              <a:ext uri="{FF2B5EF4-FFF2-40B4-BE49-F238E27FC236}">
                <a16:creationId xmlns:a16="http://schemas.microsoft.com/office/drawing/2014/main" id="{FFFF9022-B666-4DA2-B32C-BB7C83E7B711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 flipV="1">
            <a:off x="3394493" y="4998678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TLSHAPE_SLM_7fb6b0a8905642a3816511a8eab7d384_Shape">
            <a:extLst>
              <a:ext uri="{FF2B5EF4-FFF2-40B4-BE49-F238E27FC236}">
                <a16:creationId xmlns:a16="http://schemas.microsoft.com/office/drawing/2014/main" id="{78E80450-DDE2-41F9-9898-E205649D1962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9155867" y="4998678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TLSHAPE_SLM_81ee34eae3364756ba9bb49b43b6c382_Shape">
            <a:extLst>
              <a:ext uri="{FF2B5EF4-FFF2-40B4-BE49-F238E27FC236}">
                <a16:creationId xmlns:a16="http://schemas.microsoft.com/office/drawing/2014/main" id="{D0F47FEB-7073-4BA1-8B3B-1F94021AE79A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10234851" y="499867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M_04492b8e83a24d17946fef9fd8b8baf9_Shape">
            <a:extLst>
              <a:ext uri="{FF2B5EF4-FFF2-40B4-BE49-F238E27FC236}">
                <a16:creationId xmlns:a16="http://schemas.microsoft.com/office/drawing/2014/main" id="{6F6509D2-591B-4342-8D11-6E58B6650A3D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2501297" y="5409184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TLSHAPE_SLM_c91699f393b440b7b561150b19430731_Shape">
            <a:extLst>
              <a:ext uri="{FF2B5EF4-FFF2-40B4-BE49-F238E27FC236}">
                <a16:creationId xmlns:a16="http://schemas.microsoft.com/office/drawing/2014/main" id="{825715EB-295D-434A-B80A-D8A60B5EC1C1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 flipV="1">
            <a:off x="2992293" y="5409184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M_891f206a8d564ff9b4330e8290eb22eb_Shape">
            <a:extLst>
              <a:ext uri="{FF2B5EF4-FFF2-40B4-BE49-F238E27FC236}">
                <a16:creationId xmlns:a16="http://schemas.microsoft.com/office/drawing/2014/main" id="{A17A5AD6-3922-4A42-B7B2-AB37491751D6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4423496" y="5409184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TLSHAPE_SLM_bb8c9d70310c4e298cb1d4677d4e69a7_Shape">
            <a:extLst>
              <a:ext uri="{FF2B5EF4-FFF2-40B4-BE49-F238E27FC236}">
                <a16:creationId xmlns:a16="http://schemas.microsoft.com/office/drawing/2014/main" id="{464571A7-A7CD-4EE6-A700-02032CD4F1AF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7226191" y="5409184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TLSHAPE_SLM_bd9907efa6634d2bb415abc9ebc769d5_Shape">
            <a:extLst>
              <a:ext uri="{FF2B5EF4-FFF2-40B4-BE49-F238E27FC236}">
                <a16:creationId xmlns:a16="http://schemas.microsoft.com/office/drawing/2014/main" id="{DD1BC729-4575-45ED-A6A4-EB47654583EC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2117738" y="5756190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TLSHAPE_SLM_f7daa32818794d7c8e224f39a1398c83_Shape">
            <a:extLst>
              <a:ext uri="{FF2B5EF4-FFF2-40B4-BE49-F238E27FC236}">
                <a16:creationId xmlns:a16="http://schemas.microsoft.com/office/drawing/2014/main" id="{F5C29C3D-100A-49B3-B27B-ABD9E0D002BC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 flipV="1">
            <a:off x="3681778" y="5756190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OTLSHAPE_SLM_f9b7eaa48e5c449091489625ad3faf20_Shape">
            <a:extLst>
              <a:ext uri="{FF2B5EF4-FFF2-40B4-BE49-F238E27FC236}">
                <a16:creationId xmlns:a16="http://schemas.microsoft.com/office/drawing/2014/main" id="{06C52A22-89A1-4E3E-AC52-762ED452D04B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4400349" y="5756190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TLSHAPE_SLM_563ba223e887444a8f7d2e095b81347b_Shape">
            <a:extLst>
              <a:ext uri="{FF2B5EF4-FFF2-40B4-BE49-F238E27FC236}">
                <a16:creationId xmlns:a16="http://schemas.microsoft.com/office/drawing/2014/main" id="{335D4E13-0FB0-4FB7-AEF4-A4B91EF38FAC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8388032" y="5756190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TLSHAPE_SLM_e566d3e1645e460aade84910583009f1_Shape">
            <a:extLst>
              <a:ext uri="{FF2B5EF4-FFF2-40B4-BE49-F238E27FC236}">
                <a16:creationId xmlns:a16="http://schemas.microsoft.com/office/drawing/2014/main" id="{9A826254-0171-400B-9357-E5C515CEC757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3822809" y="6103196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TLSHAPE_SLM_3aaacf82f37841e1b66825c3691193eb_Shape">
            <a:extLst>
              <a:ext uri="{FF2B5EF4-FFF2-40B4-BE49-F238E27FC236}">
                <a16:creationId xmlns:a16="http://schemas.microsoft.com/office/drawing/2014/main" id="{72277BAD-9275-4D8F-894A-8CAE522A923E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 flipV="1">
            <a:off x="7223221" y="6103196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TLSHAPE_SLM_a9977220517c4188b9735e7ec55707dc_Shape">
            <a:extLst>
              <a:ext uri="{FF2B5EF4-FFF2-40B4-BE49-F238E27FC236}">
                <a16:creationId xmlns:a16="http://schemas.microsoft.com/office/drawing/2014/main" id="{70DB3C87-4642-423D-A004-F9D3C15DD329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7832102" y="6103196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TLSHAPE_SLM_34c105ed89c24c0887d9f23717cbd305_Shape">
            <a:extLst>
              <a:ext uri="{FF2B5EF4-FFF2-40B4-BE49-F238E27FC236}">
                <a16:creationId xmlns:a16="http://schemas.microsoft.com/office/drawing/2014/main" id="{54CE88F4-9F62-489C-95C4-517A163C792C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 flipV="1">
            <a:off x="9239441" y="6103196"/>
            <a:ext cx="152400" cy="1778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TLSHAPE_SLM_78f908ff7ba54d46aaf099e42cefcc5f_Shape">
            <a:extLst>
              <a:ext uri="{FF2B5EF4-FFF2-40B4-BE49-F238E27FC236}">
                <a16:creationId xmlns:a16="http://schemas.microsoft.com/office/drawing/2014/main" id="{422CAA70-3C55-44F3-A8FE-7800C72E6153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9772224" y="3547152"/>
            <a:ext cx="152400" cy="1778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_154512054c68413b97e0aabf82957455_Header">
            <a:extLst>
              <a:ext uri="{FF2B5EF4-FFF2-40B4-BE49-F238E27FC236}">
                <a16:creationId xmlns:a16="http://schemas.microsoft.com/office/drawing/2014/main" id="{49833362-14BD-4C52-B6E0-9904FFB39AD3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3500" y="1566545"/>
            <a:ext cx="6604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lt1"/>
                </a:solidFill>
                <a:latin typeface="Franklin Gothic Medium" panose="020B0603020102020204" pitchFamily="34" charset="0"/>
              </a:rPr>
              <a:t>McArthur</a:t>
            </a:r>
            <a:br>
              <a:rPr lang="en-US" sz="1000" dirty="0">
                <a:solidFill>
                  <a:schemeClr val="lt1"/>
                </a:solidFill>
                <a:latin typeface="Franklin Gothic Medium" panose="020B0603020102020204" pitchFamily="34" charset="0"/>
              </a:rPr>
            </a:br>
            <a:r>
              <a:rPr lang="en-US" sz="1000" dirty="0">
                <a:solidFill>
                  <a:schemeClr val="lt1"/>
                </a:solidFill>
                <a:latin typeface="Franklin Gothic Medium" panose="020B0603020102020204" pitchFamily="34" charset="0"/>
              </a:rPr>
              <a:t>Ranch</a:t>
            </a:r>
          </a:p>
        </p:txBody>
      </p:sp>
      <p:sp>
        <p:nvSpPr>
          <p:cNvPr id="18" name="OTLSHAPE_SL_0fe8560966c84f278668fc9d9b4b65c9_Header">
            <a:extLst>
              <a:ext uri="{FF2B5EF4-FFF2-40B4-BE49-F238E27FC236}">
                <a16:creationId xmlns:a16="http://schemas.microsoft.com/office/drawing/2014/main" id="{6C8B5F2B-DC24-4BD2-B2EF-CEA3865ED8A5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3500" y="3090058"/>
            <a:ext cx="6604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lt1"/>
                </a:solidFill>
                <a:latin typeface="Franklin Gothic Medium" panose="020B0603020102020204" pitchFamily="34" charset="0"/>
              </a:rPr>
              <a:t>Gateway</a:t>
            </a:r>
          </a:p>
        </p:txBody>
      </p:sp>
      <p:sp>
        <p:nvSpPr>
          <p:cNvPr id="21" name="OTLSHAPE_SL_ba5c9fccd0584ef89c3018d1d1dcd712_Header">
            <a:extLst>
              <a:ext uri="{FF2B5EF4-FFF2-40B4-BE49-F238E27FC236}">
                <a16:creationId xmlns:a16="http://schemas.microsoft.com/office/drawing/2014/main" id="{5943703A-733B-46AA-9649-0FFDDF453FF0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3500" y="4469596"/>
            <a:ext cx="6604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lt1"/>
                </a:solidFill>
                <a:latin typeface="Franklin Gothic Medium" panose="020B0603020102020204" pitchFamily="34" charset="0"/>
              </a:rPr>
              <a:t>Ford </a:t>
            </a:r>
            <a:br>
              <a:rPr lang="en-US" sz="1000" dirty="0">
                <a:solidFill>
                  <a:schemeClr val="lt1"/>
                </a:solidFill>
                <a:latin typeface="Franklin Gothic Medium" panose="020B0603020102020204" pitchFamily="34" charset="0"/>
              </a:rPr>
            </a:br>
            <a:r>
              <a:rPr lang="en-US" sz="1000" dirty="0">
                <a:solidFill>
                  <a:schemeClr val="lt1"/>
                </a:solidFill>
                <a:latin typeface="Franklin Gothic Medium" panose="020B0603020102020204" pitchFamily="34" charset="0"/>
              </a:rPr>
              <a:t>Ranch</a:t>
            </a:r>
          </a:p>
        </p:txBody>
      </p:sp>
      <p:sp>
        <p:nvSpPr>
          <p:cNvPr id="24" name="OTLSHAPE_SL_6f7fe7c53e9f4cefbab026f36bd757e0_Header">
            <a:extLst>
              <a:ext uri="{FF2B5EF4-FFF2-40B4-BE49-F238E27FC236}">
                <a16:creationId xmlns:a16="http://schemas.microsoft.com/office/drawing/2014/main" id="{78A7E126-BC54-4462-A0AD-52FDB82F3C58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3500" y="5747618"/>
            <a:ext cx="6604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dirty="0">
                <a:solidFill>
                  <a:schemeClr val="lt1"/>
                </a:solidFill>
                <a:latin typeface="Franklin Gothic Medium" panose="020B0603020102020204" pitchFamily="34" charset="0"/>
              </a:rPr>
              <a:t>Wildcat Reserve</a:t>
            </a:r>
          </a:p>
        </p:txBody>
      </p:sp>
      <p:sp>
        <p:nvSpPr>
          <p:cNvPr id="30" name="OTLSHAPE_SL2A_017bbb48305646059a4e862a5f0c0e23_Header">
            <a:extLst>
              <a:ext uri="{FF2B5EF4-FFF2-40B4-BE49-F238E27FC236}">
                <a16:creationId xmlns:a16="http://schemas.microsoft.com/office/drawing/2014/main" id="{D3F4685E-A6F5-43F2-97FF-6F6AC6EA5C1D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780965" y="1127993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dk1"/>
                </a:solidFill>
                <a:latin typeface="Calibri" panose="020F0502020204030204" pitchFamily="34" charset="0"/>
              </a:rPr>
              <a:t>1 Walking Stream</a:t>
            </a:r>
          </a:p>
        </p:txBody>
      </p:sp>
      <p:sp>
        <p:nvSpPr>
          <p:cNvPr id="45" name="OTLSHAPE_SL2A_49c0621451b24c20978a611f68754914_Header">
            <a:extLst>
              <a:ext uri="{FF2B5EF4-FFF2-40B4-BE49-F238E27FC236}">
                <a16:creationId xmlns:a16="http://schemas.microsoft.com/office/drawing/2014/main" id="{8DB052FA-28C5-4D7C-8E8A-DCD1D0B911BC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780965" y="1474999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2 Walking Stream</a:t>
            </a:r>
          </a:p>
        </p:txBody>
      </p:sp>
      <p:sp>
        <p:nvSpPr>
          <p:cNvPr id="60" name="OTLSHAPE_SL2A_31d47227fab84fce84c71e06e7ac9d24_Header">
            <a:extLst>
              <a:ext uri="{FF2B5EF4-FFF2-40B4-BE49-F238E27FC236}">
                <a16:creationId xmlns:a16="http://schemas.microsoft.com/office/drawing/2014/main" id="{71912A38-9F81-4054-998C-0754358FE2E0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780965" y="1822005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3 Walking Stream</a:t>
            </a:r>
          </a:p>
        </p:txBody>
      </p:sp>
      <p:sp>
        <p:nvSpPr>
          <p:cNvPr id="75" name="OTLSHAPE_SL2A_44f8ef301d434c6f9e9ddb417295a059_Header">
            <a:extLst>
              <a:ext uri="{FF2B5EF4-FFF2-40B4-BE49-F238E27FC236}">
                <a16:creationId xmlns:a16="http://schemas.microsoft.com/office/drawing/2014/main" id="{6A2D4739-85F3-4580-8F74-33B14129F23F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80965" y="2169012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4 Walking Stream</a:t>
            </a:r>
          </a:p>
        </p:txBody>
      </p:sp>
      <p:sp>
        <p:nvSpPr>
          <p:cNvPr id="87" name="OTLSHAPE_SL2A_a772e42d6d57495282fd6fcd0bc72d7c_Header">
            <a:extLst>
              <a:ext uri="{FF2B5EF4-FFF2-40B4-BE49-F238E27FC236}">
                <a16:creationId xmlns:a16="http://schemas.microsoft.com/office/drawing/2014/main" id="{7AF1C715-E18B-469B-9EEE-410E91654DB2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80965" y="2579518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20-10 Jackson</a:t>
            </a:r>
          </a:p>
        </p:txBody>
      </p:sp>
      <p:sp>
        <p:nvSpPr>
          <p:cNvPr id="105" name="OTLSHAPE_SL2A_555a20fa26674be7a05d10e6915a985a_Header">
            <a:extLst>
              <a:ext uri="{FF2B5EF4-FFF2-40B4-BE49-F238E27FC236}">
                <a16:creationId xmlns:a16="http://schemas.microsoft.com/office/drawing/2014/main" id="{86F4AD1B-EF91-4EBB-B6B8-C62DD31F63D1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780965" y="2926524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20-11 Jackson</a:t>
            </a:r>
          </a:p>
        </p:txBody>
      </p:sp>
      <p:sp>
        <p:nvSpPr>
          <p:cNvPr id="117" name="OTLSHAPE_SL2A_e9b5a0e6828445b1873559e9fad559f2_Header">
            <a:extLst>
              <a:ext uri="{FF2B5EF4-FFF2-40B4-BE49-F238E27FC236}">
                <a16:creationId xmlns:a16="http://schemas.microsoft.com/office/drawing/2014/main" id="{42D1B009-79CE-4C00-AFAB-C1CCFF420ACF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80965" y="3273531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20-12 Jackson</a:t>
            </a:r>
          </a:p>
        </p:txBody>
      </p:sp>
      <p:sp>
        <p:nvSpPr>
          <p:cNvPr id="129" name="OTLSHAPE_SL2A_fe7a52d911dd4b5f943642da512e6bdd_Header">
            <a:extLst>
              <a:ext uri="{FF2B5EF4-FFF2-40B4-BE49-F238E27FC236}">
                <a16:creationId xmlns:a16="http://schemas.microsoft.com/office/drawing/2014/main" id="{4BF433E0-2C6A-488F-B705-3E16870E9126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80965" y="3620537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20-13 Jackson</a:t>
            </a:r>
          </a:p>
        </p:txBody>
      </p:sp>
      <p:sp>
        <p:nvSpPr>
          <p:cNvPr id="138" name="OTLSHAPE_SL2A_c7064a9c9e384428a87243c5fd7eb669_Header">
            <a:extLst>
              <a:ext uri="{FF2B5EF4-FFF2-40B4-BE49-F238E27FC236}">
                <a16:creationId xmlns:a16="http://schemas.microsoft.com/office/drawing/2014/main" id="{D53C50F1-A019-4174-BF57-410B4F9A574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780965" y="4031043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10-91 Victor</a:t>
            </a:r>
          </a:p>
        </p:txBody>
      </p:sp>
      <p:sp>
        <p:nvSpPr>
          <p:cNvPr id="153" name="OTLSHAPE_SL2A_bcc8fbc44bca457d837b7bbba1e98661_Header">
            <a:extLst>
              <a:ext uri="{FF2B5EF4-FFF2-40B4-BE49-F238E27FC236}">
                <a16:creationId xmlns:a16="http://schemas.microsoft.com/office/drawing/2014/main" id="{85FB6775-294A-48F8-912C-3251E03C9F02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780965" y="4378050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10-92 Victor</a:t>
            </a:r>
          </a:p>
        </p:txBody>
      </p:sp>
      <p:sp>
        <p:nvSpPr>
          <p:cNvPr id="168" name="OTLSHAPE_SL2A_35900510bde94d0e8d85cb5de7200bdf_Header">
            <a:extLst>
              <a:ext uri="{FF2B5EF4-FFF2-40B4-BE49-F238E27FC236}">
                <a16:creationId xmlns:a16="http://schemas.microsoft.com/office/drawing/2014/main" id="{EEA51505-6B07-4203-9830-C92BC1B5013E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780965" y="4725056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10-93 Victor</a:t>
            </a:r>
          </a:p>
        </p:txBody>
      </p:sp>
      <p:sp>
        <p:nvSpPr>
          <p:cNvPr id="183" name="OTLSHAPE_SL2A_9a6c185cb6a84188969e3b7c86ced7e1_Header">
            <a:extLst>
              <a:ext uri="{FF2B5EF4-FFF2-40B4-BE49-F238E27FC236}">
                <a16:creationId xmlns:a16="http://schemas.microsoft.com/office/drawing/2014/main" id="{5DDB3B5F-955D-4FEA-9A9E-85CE301D4F18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780965" y="5072063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10-94 Victor</a:t>
            </a:r>
          </a:p>
        </p:txBody>
      </p:sp>
      <p:sp>
        <p:nvSpPr>
          <p:cNvPr id="198" name="OTLSHAPE_SL2A_3ca34020eb43417794215998266e7557_Header">
            <a:extLst>
              <a:ext uri="{FF2B5EF4-FFF2-40B4-BE49-F238E27FC236}">
                <a16:creationId xmlns:a16="http://schemas.microsoft.com/office/drawing/2014/main" id="{D579EB21-5FD8-4B16-AD98-5529674F897F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780965" y="5482569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2-77 Steeples</a:t>
            </a:r>
          </a:p>
        </p:txBody>
      </p:sp>
      <p:sp>
        <p:nvSpPr>
          <p:cNvPr id="213" name="OTLSHAPE_SL2A_8ee3fae26ca44755854f9ad801d544b0_Header">
            <a:extLst>
              <a:ext uri="{FF2B5EF4-FFF2-40B4-BE49-F238E27FC236}">
                <a16:creationId xmlns:a16="http://schemas.microsoft.com/office/drawing/2014/main" id="{27A8CF52-3BBB-4A5B-B254-64578FFB2837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780965" y="5829575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Calibri" panose="020F0502020204030204" pitchFamily="34" charset="0"/>
              </a:rPr>
              <a:t>2-78 Steeples</a:t>
            </a:r>
          </a:p>
        </p:txBody>
      </p:sp>
      <p:sp>
        <p:nvSpPr>
          <p:cNvPr id="228" name="OTLSHAPE_SL2A_61ce25e5401140f290c62013c8b1265e_Header">
            <a:extLst>
              <a:ext uri="{FF2B5EF4-FFF2-40B4-BE49-F238E27FC236}">
                <a16:creationId xmlns:a16="http://schemas.microsoft.com/office/drawing/2014/main" id="{185120C9-03FB-4438-B910-4CA3A3545FDE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780965" y="6176582"/>
            <a:ext cx="838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dk1"/>
                </a:solidFill>
                <a:latin typeface="Calibri" panose="020F0502020204030204" pitchFamily="34" charset="0"/>
              </a:rPr>
              <a:t>2-79 Steeples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7A9CF68-00FD-44C3-9966-3BAE58C79DF5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873165" y="4431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8C88BD51-DBC4-4F4B-B806-84258BEAE1CF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3779694" y="4431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069BCE0D-B169-40C0-8DF4-9505B7369E43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5686224" y="4431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5BF16D7E-088F-406C-8492-612969A42A40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7597977" y="4431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DBAB619E-2661-4277-A9C0-58AEBEB783AC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9504506" y="4431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33" name="OTLSHAPE_SLM_a7ef192effc74863a688cc346ee71522_Date">
            <a:extLst>
              <a:ext uri="{FF2B5EF4-FFF2-40B4-BE49-F238E27FC236}">
                <a16:creationId xmlns:a16="http://schemas.microsoft.com/office/drawing/2014/main" id="{9041C143-A693-4179-A573-977EC5EB33AF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2536718" y="1232408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 dirty="0">
                <a:solidFill>
                  <a:schemeClr val="dk1"/>
                </a:solidFill>
                <a:latin typeface="Calibri" panose="020F0502020204030204" pitchFamily="34" charset="0"/>
              </a:rPr>
              <a:t>06/16/22</a:t>
            </a:r>
          </a:p>
        </p:txBody>
      </p:sp>
      <p:sp>
        <p:nvSpPr>
          <p:cNvPr id="39" name="OTLSHAPE_SLM_77ccbdf3d9924991904e9ce16b5a5dfa_Date">
            <a:extLst>
              <a:ext uri="{FF2B5EF4-FFF2-40B4-BE49-F238E27FC236}">
                <a16:creationId xmlns:a16="http://schemas.microsoft.com/office/drawing/2014/main" id="{CCB2B022-D25A-4D93-A8E9-BD912D23F8AC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3623179" y="1232408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 dirty="0">
                <a:solidFill>
                  <a:schemeClr val="dk1"/>
                </a:solidFill>
                <a:latin typeface="Calibri" panose="020F0502020204030204" pitchFamily="34" charset="0"/>
              </a:rPr>
              <a:t>01/10/23</a:t>
            </a:r>
          </a:p>
        </p:txBody>
      </p:sp>
      <p:sp>
        <p:nvSpPr>
          <p:cNvPr id="42" name="OTLSHAPE_SLM_98aa2258663b45e79c18cb8e6f6f48e2_Date">
            <a:extLst>
              <a:ext uri="{FF2B5EF4-FFF2-40B4-BE49-F238E27FC236}">
                <a16:creationId xmlns:a16="http://schemas.microsoft.com/office/drawing/2014/main" id="{967C7620-FF7C-49D6-BF5F-BA0F3542F7AC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7018368" y="1232408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10/21/24</a:t>
            </a:r>
          </a:p>
        </p:txBody>
      </p:sp>
      <p:sp>
        <p:nvSpPr>
          <p:cNvPr id="48" name="OTLSHAPE_SLM_002b96bf7aba46678f3087bc91393785_Date">
            <a:extLst>
              <a:ext uri="{FF2B5EF4-FFF2-40B4-BE49-F238E27FC236}">
                <a16:creationId xmlns:a16="http://schemas.microsoft.com/office/drawing/2014/main" id="{BA0B29BB-71F7-47D1-8947-9A226680B19F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6104279" y="1579414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04/29/24</a:t>
            </a:r>
          </a:p>
        </p:txBody>
      </p:sp>
      <p:sp>
        <p:nvSpPr>
          <p:cNvPr id="51" name="OTLSHAPE_SLM_5d56aac344d14448bdd934071ea31d08_Date">
            <a:extLst>
              <a:ext uri="{FF2B5EF4-FFF2-40B4-BE49-F238E27FC236}">
                <a16:creationId xmlns:a16="http://schemas.microsoft.com/office/drawing/2014/main" id="{A9AE79F8-C64A-45A9-AE31-EC8EF66AB2C1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7321323" y="1579414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12/18/24</a:t>
            </a:r>
          </a:p>
        </p:txBody>
      </p:sp>
      <p:sp>
        <p:nvSpPr>
          <p:cNvPr id="54" name="OTLSHAPE_SLM_96db1df842ab44f98dc4fae0902ab89e_Date">
            <a:extLst>
              <a:ext uri="{FF2B5EF4-FFF2-40B4-BE49-F238E27FC236}">
                <a16:creationId xmlns:a16="http://schemas.microsoft.com/office/drawing/2014/main" id="{9CBF4576-693E-40C1-AA1C-2AD739B38EEB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9938231" y="1579414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05/03/26</a:t>
            </a:r>
          </a:p>
        </p:txBody>
      </p:sp>
      <p:sp>
        <p:nvSpPr>
          <p:cNvPr id="57" name="OTLSHAPE_SLM_eb9dbdf7e332463885280e2ca7605329_Date">
            <a:extLst>
              <a:ext uri="{FF2B5EF4-FFF2-40B4-BE49-F238E27FC236}">
                <a16:creationId xmlns:a16="http://schemas.microsoft.com/office/drawing/2014/main" id="{C1417514-D002-414E-8293-9F6885601E2B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0732182" y="1579414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10/02/26</a:t>
            </a:r>
          </a:p>
        </p:txBody>
      </p:sp>
      <p:sp>
        <p:nvSpPr>
          <p:cNvPr id="63" name="OTLSHAPE_SLM_1882f6c9545d4d46b6402b49dfb29447_Date">
            <a:extLst>
              <a:ext uri="{FF2B5EF4-FFF2-40B4-BE49-F238E27FC236}">
                <a16:creationId xmlns:a16="http://schemas.microsoft.com/office/drawing/2014/main" id="{44E0B355-DA33-4826-B8A9-6AF5EA75B232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2139742" y="1926421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04/01/22</a:t>
            </a:r>
          </a:p>
        </p:txBody>
      </p:sp>
      <p:sp>
        <p:nvSpPr>
          <p:cNvPr id="66" name="OTLSHAPE_SLM_5afd0f2c06db45eaa5eeef5e1e96552d_Date">
            <a:extLst>
              <a:ext uri="{FF2B5EF4-FFF2-40B4-BE49-F238E27FC236}">
                <a16:creationId xmlns:a16="http://schemas.microsoft.com/office/drawing/2014/main" id="{40179FF9-93E5-4E48-9E42-3063CC581F3E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3142629" y="1926421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10/10/22</a:t>
            </a:r>
          </a:p>
        </p:txBody>
      </p:sp>
      <p:sp>
        <p:nvSpPr>
          <p:cNvPr id="69" name="OTLSHAPE_SLM_5e51f3b8d39741bf89801ffa288dfe1b_Date">
            <a:extLst>
              <a:ext uri="{FF2B5EF4-FFF2-40B4-BE49-F238E27FC236}">
                <a16:creationId xmlns:a16="http://schemas.microsoft.com/office/drawing/2014/main" id="{559E888B-C126-4798-8491-A40ED14720F5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6449021" y="1926421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07/04/24</a:t>
            </a:r>
          </a:p>
        </p:txBody>
      </p:sp>
      <p:sp>
        <p:nvSpPr>
          <p:cNvPr id="72" name="OTLSHAPE_SLM_c1a6a8ba82134fd19d1a57029560c316_Date">
            <a:extLst>
              <a:ext uri="{FF2B5EF4-FFF2-40B4-BE49-F238E27FC236}">
                <a16:creationId xmlns:a16="http://schemas.microsoft.com/office/drawing/2014/main" id="{56599BE9-7F61-4542-820C-B593873DA030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7566822" y="1926421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02/03/25</a:t>
            </a:r>
          </a:p>
        </p:txBody>
      </p:sp>
      <p:sp>
        <p:nvSpPr>
          <p:cNvPr id="78" name="OTLSHAPE_SLM_f8a1e9fe7fe6479ba3b8cf60e0c2e529_Date">
            <a:extLst>
              <a:ext uri="{FF2B5EF4-FFF2-40B4-BE49-F238E27FC236}">
                <a16:creationId xmlns:a16="http://schemas.microsoft.com/office/drawing/2014/main" id="{37817689-5104-4E22-9307-AF86847E542F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4955138" y="2273427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09/22/23</a:t>
            </a:r>
          </a:p>
        </p:txBody>
      </p:sp>
      <p:sp>
        <p:nvSpPr>
          <p:cNvPr id="81" name="OTLSHAPE_SLM_3786142c16ed4d568eb75936a047d2cf_Date">
            <a:extLst>
              <a:ext uri="{FF2B5EF4-FFF2-40B4-BE49-F238E27FC236}">
                <a16:creationId xmlns:a16="http://schemas.microsoft.com/office/drawing/2014/main" id="{DB75DDD6-8C0B-4DCD-B877-F80DD23730C3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5712526" y="2273427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02/14/24</a:t>
            </a:r>
          </a:p>
        </p:txBody>
      </p:sp>
      <p:sp>
        <p:nvSpPr>
          <p:cNvPr id="84" name="OTLSHAPE_SLM_a82869a064bd4aaba66dc47834beab91_Date">
            <a:extLst>
              <a:ext uri="{FF2B5EF4-FFF2-40B4-BE49-F238E27FC236}">
                <a16:creationId xmlns:a16="http://schemas.microsoft.com/office/drawing/2014/main" id="{BBCF72B0-D29B-4AB6-9A06-DFCF3EC395B7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6778093" y="2273427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09/05/24</a:t>
            </a:r>
          </a:p>
        </p:txBody>
      </p:sp>
      <p:sp>
        <p:nvSpPr>
          <p:cNvPr id="90" name="OTLSHAPE_SLM_9de3a565aaa3474095ab542e06e7797d_Date">
            <a:extLst>
              <a:ext uri="{FF2B5EF4-FFF2-40B4-BE49-F238E27FC236}">
                <a16:creationId xmlns:a16="http://schemas.microsoft.com/office/drawing/2014/main" id="{B2BE1D34-4737-4DAE-AF84-E2BEC9391570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3393351" y="2683933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11/27/22</a:t>
            </a:r>
          </a:p>
        </p:txBody>
      </p:sp>
      <p:sp>
        <p:nvSpPr>
          <p:cNvPr id="93" name="OTLSHAPE_SLM_9e0a5eb563fd4aa7ac0976b8385ac19e_Date">
            <a:extLst>
              <a:ext uri="{FF2B5EF4-FFF2-40B4-BE49-F238E27FC236}">
                <a16:creationId xmlns:a16="http://schemas.microsoft.com/office/drawing/2014/main" id="{06ABA60B-6AD0-4598-9C04-04D420D53A9D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5440911" y="2683933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12/24/23</a:t>
            </a:r>
          </a:p>
        </p:txBody>
      </p:sp>
      <p:sp>
        <p:nvSpPr>
          <p:cNvPr id="96" name="OTLSHAPE_SLM_5e58f78eacf14695930f7785000509d5_Date">
            <a:extLst>
              <a:ext uri="{FF2B5EF4-FFF2-40B4-BE49-F238E27FC236}">
                <a16:creationId xmlns:a16="http://schemas.microsoft.com/office/drawing/2014/main" id="{C6BF7D1F-C922-407E-919E-8CF9F29F57B8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6960911" y="2683933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10/10/24</a:t>
            </a:r>
          </a:p>
        </p:txBody>
      </p:sp>
      <p:sp>
        <p:nvSpPr>
          <p:cNvPr id="99" name="OTLSHAPE_SLM_4fe1ed4517fe4a5683055ce5fc67b634_Date">
            <a:extLst>
              <a:ext uri="{FF2B5EF4-FFF2-40B4-BE49-F238E27FC236}">
                <a16:creationId xmlns:a16="http://schemas.microsoft.com/office/drawing/2014/main" id="{281777B0-55A3-4D40-8544-8CD5E7DEB6F8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9797200" y="2683933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04/06/26</a:t>
            </a:r>
          </a:p>
        </p:txBody>
      </p:sp>
      <p:sp>
        <p:nvSpPr>
          <p:cNvPr id="102" name="OTLSHAPE_SLM_29e3832440a64e4188db15eb19e7490b_Date">
            <a:extLst>
              <a:ext uri="{FF2B5EF4-FFF2-40B4-BE49-F238E27FC236}">
                <a16:creationId xmlns:a16="http://schemas.microsoft.com/office/drawing/2014/main" id="{88653480-1B7A-4E24-A063-B2719934669B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0627715" y="2683933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09/12/26</a:t>
            </a:r>
          </a:p>
        </p:txBody>
      </p:sp>
      <p:sp>
        <p:nvSpPr>
          <p:cNvPr id="108" name="OTLSHAPE_SLM_2ee1035773c04cecb3bb67b3eb868b97_Date">
            <a:extLst>
              <a:ext uri="{FF2B5EF4-FFF2-40B4-BE49-F238E27FC236}">
                <a16:creationId xmlns:a16="http://schemas.microsoft.com/office/drawing/2014/main" id="{516265BC-99A4-4EA7-A6FC-C3D4D52661F9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2009158" y="3030940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03/07/22</a:t>
            </a:r>
          </a:p>
        </p:txBody>
      </p:sp>
      <p:sp>
        <p:nvSpPr>
          <p:cNvPr id="111" name="OTLSHAPE_SLM_7db96c809aaf48048999f68bd22d659f_Date">
            <a:extLst>
              <a:ext uri="{FF2B5EF4-FFF2-40B4-BE49-F238E27FC236}">
                <a16:creationId xmlns:a16="http://schemas.microsoft.com/office/drawing/2014/main" id="{23D99DE7-7B6A-4BA8-9E07-679BEA0E743C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7169845" y="3030940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11/19/24</a:t>
            </a:r>
          </a:p>
        </p:txBody>
      </p:sp>
      <p:sp>
        <p:nvSpPr>
          <p:cNvPr id="114" name="OTLSHAPE_SLM_551b3066a92e4b8d8d7fe9dd82d1ac8e_Date">
            <a:extLst>
              <a:ext uri="{FF2B5EF4-FFF2-40B4-BE49-F238E27FC236}">
                <a16:creationId xmlns:a16="http://schemas.microsoft.com/office/drawing/2014/main" id="{5B1E2A7C-3927-47B9-B5B6-A7936835B28E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8867440" y="3030940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10/10/25</a:t>
            </a:r>
          </a:p>
        </p:txBody>
      </p:sp>
      <p:sp>
        <p:nvSpPr>
          <p:cNvPr id="120" name="OTLSHAPE_SLM_1a6aabea47c94195842cabfd72b438e6_Date">
            <a:extLst>
              <a:ext uri="{FF2B5EF4-FFF2-40B4-BE49-F238E27FC236}">
                <a16:creationId xmlns:a16="http://schemas.microsoft.com/office/drawing/2014/main" id="{C8E374D8-C5BC-478A-97C9-174DD4B6C5D1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3362011" y="3377946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11/21/22</a:t>
            </a:r>
          </a:p>
        </p:txBody>
      </p:sp>
      <p:sp>
        <p:nvSpPr>
          <p:cNvPr id="123" name="OTLSHAPE_SLM_ac546254093649498e36c146f3b82cf8_Date">
            <a:extLst>
              <a:ext uri="{FF2B5EF4-FFF2-40B4-BE49-F238E27FC236}">
                <a16:creationId xmlns:a16="http://schemas.microsoft.com/office/drawing/2014/main" id="{8748B2A8-9D1A-4E5C-962E-474B3DBD2514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4756650" y="3377946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08/15/23</a:t>
            </a:r>
          </a:p>
        </p:txBody>
      </p:sp>
      <p:sp>
        <p:nvSpPr>
          <p:cNvPr id="126" name="OTLSHAPE_SLM_21bd620daa814f5da8a583a61d13c6f3_Date">
            <a:extLst>
              <a:ext uri="{FF2B5EF4-FFF2-40B4-BE49-F238E27FC236}">
                <a16:creationId xmlns:a16="http://schemas.microsoft.com/office/drawing/2014/main" id="{D1884464-A995-47E4-8E99-DFF46608ED4A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9509914" y="3377946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02/10/26</a:t>
            </a:r>
          </a:p>
        </p:txBody>
      </p:sp>
      <p:sp>
        <p:nvSpPr>
          <p:cNvPr id="132" name="OTLSHAPE_SLM_f91a5db70f5a4f3ba419a3667854a160_Date">
            <a:extLst>
              <a:ext uri="{FF2B5EF4-FFF2-40B4-BE49-F238E27FC236}">
                <a16:creationId xmlns:a16="http://schemas.microsoft.com/office/drawing/2014/main" id="{6E1909D4-8C61-4167-84E3-6075F11AEFEE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6971357" y="3724952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10/12/24</a:t>
            </a:r>
          </a:p>
        </p:txBody>
      </p:sp>
      <p:sp>
        <p:nvSpPr>
          <p:cNvPr id="135" name="OTLSHAPE_SLM_7d698f263368436c8d9aa0592f27b9e7_Date">
            <a:extLst>
              <a:ext uri="{FF2B5EF4-FFF2-40B4-BE49-F238E27FC236}">
                <a16:creationId xmlns:a16="http://schemas.microsoft.com/office/drawing/2014/main" id="{21F0EE86-0447-4CF0-B424-3A641F82B6E6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8433901" y="3724952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07/19/25</a:t>
            </a:r>
          </a:p>
        </p:txBody>
      </p:sp>
      <p:sp>
        <p:nvSpPr>
          <p:cNvPr id="141" name="OTLSHAPE_SLM_5b3633114ea24969b94ad426ac4e4782_Date">
            <a:extLst>
              <a:ext uri="{FF2B5EF4-FFF2-40B4-BE49-F238E27FC236}">
                <a16:creationId xmlns:a16="http://schemas.microsoft.com/office/drawing/2014/main" id="{004B9A76-3687-4A2B-9A64-392E9FFD0B02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4673076" y="4135459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07/30/23</a:t>
            </a:r>
          </a:p>
        </p:txBody>
      </p:sp>
      <p:sp>
        <p:nvSpPr>
          <p:cNvPr id="144" name="OTLSHAPE_SLM_2cfa324af8454f17851114952c9627a4_Date">
            <a:extLst>
              <a:ext uri="{FF2B5EF4-FFF2-40B4-BE49-F238E27FC236}">
                <a16:creationId xmlns:a16="http://schemas.microsoft.com/office/drawing/2014/main" id="{3179FBEE-AC8A-45C2-853C-94DB90F67A5E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5231976" y="4135459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11/14/23</a:t>
            </a:r>
          </a:p>
        </p:txBody>
      </p:sp>
      <p:sp>
        <p:nvSpPr>
          <p:cNvPr id="147" name="OTLSHAPE_SLM_6530ea090b4e48c1ae07d096c8b71f34_Date">
            <a:extLst>
              <a:ext uri="{FF2B5EF4-FFF2-40B4-BE49-F238E27FC236}">
                <a16:creationId xmlns:a16="http://schemas.microsoft.com/office/drawing/2014/main" id="{31BF6E44-805D-4562-A00C-5904CD4FEB83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8266753" y="4135459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06/17/25</a:t>
            </a:r>
          </a:p>
        </p:txBody>
      </p:sp>
      <p:sp>
        <p:nvSpPr>
          <p:cNvPr id="150" name="OTLSHAPE_SLM_756afa8125d14292b658522b3370c2af_Date">
            <a:extLst>
              <a:ext uri="{FF2B5EF4-FFF2-40B4-BE49-F238E27FC236}">
                <a16:creationId xmlns:a16="http://schemas.microsoft.com/office/drawing/2014/main" id="{83CACDC7-3276-4549-904E-88FD827C8E0D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10559811" y="4135459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08/30/26</a:t>
            </a:r>
          </a:p>
        </p:txBody>
      </p:sp>
      <p:sp>
        <p:nvSpPr>
          <p:cNvPr id="156" name="OTLSHAPE_SLM_1a7366c77b064f89bf764188facd37ea_Date">
            <a:extLst>
              <a:ext uri="{FF2B5EF4-FFF2-40B4-BE49-F238E27FC236}">
                <a16:creationId xmlns:a16="http://schemas.microsoft.com/office/drawing/2014/main" id="{38F80445-FF45-4611-BE90-96DFDBA87106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2583729" y="4482465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06/25/22</a:t>
            </a:r>
          </a:p>
        </p:txBody>
      </p:sp>
      <p:sp>
        <p:nvSpPr>
          <p:cNvPr id="159" name="OTLSHAPE_SLM_ba9caf3d76444971bfb55136fd0f0798_Date">
            <a:extLst>
              <a:ext uri="{FF2B5EF4-FFF2-40B4-BE49-F238E27FC236}">
                <a16:creationId xmlns:a16="http://schemas.microsoft.com/office/drawing/2014/main" id="{2EF09FA7-9BCD-4B5B-B520-D09A6E810522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4061942" y="4482465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04/04/23</a:t>
            </a:r>
          </a:p>
        </p:txBody>
      </p:sp>
      <p:sp>
        <p:nvSpPr>
          <p:cNvPr id="162" name="OTLSHAPE_SLM_bd2d077ec73f413cba9e166d9fe5fe66_Date">
            <a:extLst>
              <a:ext uri="{FF2B5EF4-FFF2-40B4-BE49-F238E27FC236}">
                <a16:creationId xmlns:a16="http://schemas.microsoft.com/office/drawing/2014/main" id="{154DC56E-D861-4A15-894F-0D8EAA2593E7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6501254" y="4482465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07/14/24</a:t>
            </a:r>
          </a:p>
        </p:txBody>
      </p:sp>
      <p:sp>
        <p:nvSpPr>
          <p:cNvPr id="165" name="OTLSHAPE_SLM_ee5e128659444bd4bc245d7fdbcb4d02_Date">
            <a:extLst>
              <a:ext uri="{FF2B5EF4-FFF2-40B4-BE49-F238E27FC236}">
                <a16:creationId xmlns:a16="http://schemas.microsoft.com/office/drawing/2014/main" id="{69372765-44E0-4847-8F65-FEF205D2AAD0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9201735" y="4482465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12/13/25</a:t>
            </a:r>
          </a:p>
        </p:txBody>
      </p:sp>
      <p:sp>
        <p:nvSpPr>
          <p:cNvPr id="171" name="OTLSHAPE_SLM_a7f20d1ae55a4942a0bc666c5be51fec_Date">
            <a:extLst>
              <a:ext uri="{FF2B5EF4-FFF2-40B4-BE49-F238E27FC236}">
                <a16:creationId xmlns:a16="http://schemas.microsoft.com/office/drawing/2014/main" id="{899BC418-EBBC-4E88-B67D-97FBABC17191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5984141" y="4829471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04/06/24</a:t>
            </a:r>
          </a:p>
        </p:txBody>
      </p:sp>
      <p:sp>
        <p:nvSpPr>
          <p:cNvPr id="174" name="OTLSHAPE_SLM_7d5e34f6bcac4f869d8845eb2e5bf951_Date">
            <a:extLst>
              <a:ext uri="{FF2B5EF4-FFF2-40B4-BE49-F238E27FC236}">
                <a16:creationId xmlns:a16="http://schemas.microsoft.com/office/drawing/2014/main" id="{51215E41-E2E7-4D3B-A434-C2245E8BD1E8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6475138" y="4829471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07/09/24</a:t>
            </a:r>
          </a:p>
        </p:txBody>
      </p:sp>
      <p:sp>
        <p:nvSpPr>
          <p:cNvPr id="177" name="OTLSHAPE_SLM_84f7a7b6b61b49eaa0e31b4b499c981d_Date">
            <a:extLst>
              <a:ext uri="{FF2B5EF4-FFF2-40B4-BE49-F238E27FC236}">
                <a16:creationId xmlns:a16="http://schemas.microsoft.com/office/drawing/2014/main" id="{BD9206D4-E5E3-41A9-A5AE-FF6CE1B432E6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7895894" y="4829471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04/07/25</a:t>
            </a:r>
          </a:p>
        </p:txBody>
      </p:sp>
      <p:sp>
        <p:nvSpPr>
          <p:cNvPr id="180" name="OTLSHAPE_SLM_183e37bba9104d628c3061ab83cfb3cf_Date">
            <a:extLst>
              <a:ext uri="{FF2B5EF4-FFF2-40B4-BE49-F238E27FC236}">
                <a16:creationId xmlns:a16="http://schemas.microsoft.com/office/drawing/2014/main" id="{5BE3878F-0C9C-49DB-9A83-3888BBC40C6F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10303866" y="4829471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07/12/26</a:t>
            </a:r>
          </a:p>
        </p:txBody>
      </p:sp>
      <p:sp>
        <p:nvSpPr>
          <p:cNvPr id="186" name="OTLSHAPE_SLM_dc3ad37d1a724b5da7633c723326fa93_Date">
            <a:extLst>
              <a:ext uri="{FF2B5EF4-FFF2-40B4-BE49-F238E27FC236}">
                <a16:creationId xmlns:a16="http://schemas.microsoft.com/office/drawing/2014/main" id="{3931A189-BD05-49BC-BDF2-DA9BD2424D9D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2207646" y="5176478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 dirty="0">
                <a:solidFill>
                  <a:schemeClr val="dk1"/>
                </a:solidFill>
                <a:latin typeface="Calibri" panose="020F0502020204030204" pitchFamily="34" charset="0"/>
              </a:rPr>
              <a:t>04/14/22</a:t>
            </a:r>
          </a:p>
        </p:txBody>
      </p:sp>
      <p:sp>
        <p:nvSpPr>
          <p:cNvPr id="189" name="OTLSHAPE_SLM_1e623b9b5365400f90e3138965d7ae3d_Date">
            <a:extLst>
              <a:ext uri="{FF2B5EF4-FFF2-40B4-BE49-F238E27FC236}">
                <a16:creationId xmlns:a16="http://schemas.microsoft.com/office/drawing/2014/main" id="{A7CF126D-B1D6-4D63-8B85-6415ED8267E7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3325447" y="5176478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11/14/22</a:t>
            </a:r>
          </a:p>
        </p:txBody>
      </p:sp>
      <p:sp>
        <p:nvSpPr>
          <p:cNvPr id="192" name="OTLSHAPE_SLM_7fb6b0a8905642a3816511a8eab7d384_Date">
            <a:extLst>
              <a:ext uri="{FF2B5EF4-FFF2-40B4-BE49-F238E27FC236}">
                <a16:creationId xmlns:a16="http://schemas.microsoft.com/office/drawing/2014/main" id="{28B89D6A-FA43-4068-9E7A-9193FBECF637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9086821" y="5176478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11/21/25</a:t>
            </a:r>
          </a:p>
        </p:txBody>
      </p:sp>
      <p:sp>
        <p:nvSpPr>
          <p:cNvPr id="195" name="OTLSHAPE_SLM_81ee34eae3364756ba9bb49b43b6c382_Date">
            <a:extLst>
              <a:ext uri="{FF2B5EF4-FFF2-40B4-BE49-F238E27FC236}">
                <a16:creationId xmlns:a16="http://schemas.microsoft.com/office/drawing/2014/main" id="{E86ECD98-3F62-4ABA-A770-345B02903B9B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10178505" y="5176478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06/18/26</a:t>
            </a:r>
          </a:p>
        </p:txBody>
      </p:sp>
      <p:sp>
        <p:nvSpPr>
          <p:cNvPr id="201" name="OTLSHAPE_SLM_04492b8e83a24d17946fef9fd8b8baf9_Date">
            <a:extLst>
              <a:ext uri="{FF2B5EF4-FFF2-40B4-BE49-F238E27FC236}">
                <a16:creationId xmlns:a16="http://schemas.microsoft.com/office/drawing/2014/main" id="{15ABA488-F176-4B87-AFAF-93DDB77343B8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2432251" y="5586984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05/27/22</a:t>
            </a:r>
          </a:p>
        </p:txBody>
      </p:sp>
      <p:sp>
        <p:nvSpPr>
          <p:cNvPr id="204" name="OTLSHAPE_SLM_c91699f393b440b7b561150b19430731_Date">
            <a:extLst>
              <a:ext uri="{FF2B5EF4-FFF2-40B4-BE49-F238E27FC236}">
                <a16:creationId xmlns:a16="http://schemas.microsoft.com/office/drawing/2014/main" id="{60DAD95E-BA2F-457D-9898-DDDE90A60145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2923248" y="5586984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08/29/22</a:t>
            </a:r>
          </a:p>
        </p:txBody>
      </p:sp>
      <p:sp>
        <p:nvSpPr>
          <p:cNvPr id="207" name="OTLSHAPE_SLM_891f206a8d564ff9b4330e8290eb22eb_Date">
            <a:extLst>
              <a:ext uri="{FF2B5EF4-FFF2-40B4-BE49-F238E27FC236}">
                <a16:creationId xmlns:a16="http://schemas.microsoft.com/office/drawing/2014/main" id="{02784C10-F9E6-47EE-A936-24E178990FB6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4354450" y="5586984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05/30/23</a:t>
            </a:r>
          </a:p>
        </p:txBody>
      </p:sp>
      <p:sp>
        <p:nvSpPr>
          <p:cNvPr id="210" name="OTLSHAPE_SLM_bb8c9d70310c4e298cb1d4677d4e69a7_Date">
            <a:extLst>
              <a:ext uri="{FF2B5EF4-FFF2-40B4-BE49-F238E27FC236}">
                <a16:creationId xmlns:a16="http://schemas.microsoft.com/office/drawing/2014/main" id="{2113CCD9-FD99-4689-8CF1-06427284C1D7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7169845" y="5586984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11/19/24</a:t>
            </a:r>
          </a:p>
        </p:txBody>
      </p:sp>
      <p:sp>
        <p:nvSpPr>
          <p:cNvPr id="216" name="OTLSHAPE_SLM_bd9907efa6634d2bb415abc9ebc769d5_Date">
            <a:extLst>
              <a:ext uri="{FF2B5EF4-FFF2-40B4-BE49-F238E27FC236}">
                <a16:creationId xmlns:a16="http://schemas.microsoft.com/office/drawing/2014/main" id="{FF5DA4E5-E040-4949-B7A3-CECAD8D26BC8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2061392" y="5933990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03/17/22</a:t>
            </a:r>
          </a:p>
        </p:txBody>
      </p:sp>
      <p:sp>
        <p:nvSpPr>
          <p:cNvPr id="219" name="OTLSHAPE_SLM_f7daa32818794d7c8e224f39a1398c83_Date">
            <a:extLst>
              <a:ext uri="{FF2B5EF4-FFF2-40B4-BE49-F238E27FC236}">
                <a16:creationId xmlns:a16="http://schemas.microsoft.com/office/drawing/2014/main" id="{906B84BC-C81F-4A19-A363-BAAC1F52F887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3612732" y="5933990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01/08/23</a:t>
            </a:r>
          </a:p>
        </p:txBody>
      </p:sp>
      <p:sp>
        <p:nvSpPr>
          <p:cNvPr id="222" name="OTLSHAPE_SLM_f9b7eaa48e5c449091489625ad3faf20_Date">
            <a:extLst>
              <a:ext uri="{FF2B5EF4-FFF2-40B4-BE49-F238E27FC236}">
                <a16:creationId xmlns:a16="http://schemas.microsoft.com/office/drawing/2014/main" id="{58C25E47-6980-4097-B9BB-13359F75BEAD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4344004" y="5933990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05/28/23</a:t>
            </a:r>
          </a:p>
        </p:txBody>
      </p:sp>
      <p:sp>
        <p:nvSpPr>
          <p:cNvPr id="225" name="OTLSHAPE_SLM_563ba223e887444a8f7d2e095b81347b_Date">
            <a:extLst>
              <a:ext uri="{FF2B5EF4-FFF2-40B4-BE49-F238E27FC236}">
                <a16:creationId xmlns:a16="http://schemas.microsoft.com/office/drawing/2014/main" id="{5BBFA67B-6D46-4888-A735-4C648DD882CD}"/>
              </a:ext>
            </a:extLst>
          </p:cNvPr>
          <p:cNvSpPr txBox="1"/>
          <p:nvPr>
            <p:custDataLst>
              <p:tags r:id="rId188"/>
            </p:custDataLst>
          </p:nvPr>
        </p:nvSpPr>
        <p:spPr>
          <a:xfrm>
            <a:off x="8318987" y="5933990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 dirty="0">
                <a:solidFill>
                  <a:schemeClr val="dk1"/>
                </a:solidFill>
                <a:latin typeface="Calibri" panose="020F0502020204030204" pitchFamily="34" charset="0"/>
              </a:rPr>
              <a:t>06/27/25</a:t>
            </a:r>
          </a:p>
        </p:txBody>
      </p:sp>
      <p:sp>
        <p:nvSpPr>
          <p:cNvPr id="231" name="OTLSHAPE_SLM_e566d3e1645e460aade84910583009f1_Date">
            <a:extLst>
              <a:ext uri="{FF2B5EF4-FFF2-40B4-BE49-F238E27FC236}">
                <a16:creationId xmlns:a16="http://schemas.microsoft.com/office/drawing/2014/main" id="{F6FD9173-57DB-4797-9E43-527B9E1CC7F8}"/>
              </a:ext>
            </a:extLst>
          </p:cNvPr>
          <p:cNvSpPr txBox="1"/>
          <p:nvPr>
            <p:custDataLst>
              <p:tags r:id="rId189"/>
            </p:custDataLst>
          </p:nvPr>
        </p:nvSpPr>
        <p:spPr>
          <a:xfrm>
            <a:off x="3753763" y="6280996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02/04/23</a:t>
            </a:r>
          </a:p>
        </p:txBody>
      </p:sp>
      <p:sp>
        <p:nvSpPr>
          <p:cNvPr id="234" name="OTLSHAPE_SLM_3aaacf82f37841e1b66825c3691193eb_Date">
            <a:extLst>
              <a:ext uri="{FF2B5EF4-FFF2-40B4-BE49-F238E27FC236}">
                <a16:creationId xmlns:a16="http://schemas.microsoft.com/office/drawing/2014/main" id="{8C488263-CFAD-4AFF-B6CB-31ECB363ECA2}"/>
              </a:ext>
            </a:extLst>
          </p:cNvPr>
          <p:cNvSpPr txBox="1"/>
          <p:nvPr>
            <p:custDataLst>
              <p:tags r:id="rId190"/>
            </p:custDataLst>
          </p:nvPr>
        </p:nvSpPr>
        <p:spPr>
          <a:xfrm>
            <a:off x="7154176" y="6280996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11/16/24</a:t>
            </a:r>
          </a:p>
        </p:txBody>
      </p:sp>
      <p:sp>
        <p:nvSpPr>
          <p:cNvPr id="237" name="OTLSHAPE_SLM_a9977220517c4188b9735e7ec55707dc_Date">
            <a:extLst>
              <a:ext uri="{FF2B5EF4-FFF2-40B4-BE49-F238E27FC236}">
                <a16:creationId xmlns:a16="http://schemas.microsoft.com/office/drawing/2014/main" id="{C3F0D582-52C8-4955-830A-7920BE6BF3C7}"/>
              </a:ext>
            </a:extLst>
          </p:cNvPr>
          <p:cNvSpPr txBox="1"/>
          <p:nvPr>
            <p:custDataLst>
              <p:tags r:id="rId191"/>
            </p:custDataLst>
          </p:nvPr>
        </p:nvSpPr>
        <p:spPr>
          <a:xfrm>
            <a:off x="7775756" y="6280996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03/15/25</a:t>
            </a:r>
          </a:p>
        </p:txBody>
      </p:sp>
      <p:sp>
        <p:nvSpPr>
          <p:cNvPr id="240" name="OTLSHAPE_SLM_34c105ed89c24c0887d9f23717cbd305_Date">
            <a:extLst>
              <a:ext uri="{FF2B5EF4-FFF2-40B4-BE49-F238E27FC236}">
                <a16:creationId xmlns:a16="http://schemas.microsoft.com/office/drawing/2014/main" id="{DAEFF51F-F6F1-4CA6-89C1-574E3302D35A}"/>
              </a:ext>
            </a:extLst>
          </p:cNvPr>
          <p:cNvSpPr txBox="1"/>
          <p:nvPr>
            <p:custDataLst>
              <p:tags r:id="rId192"/>
            </p:custDataLst>
          </p:nvPr>
        </p:nvSpPr>
        <p:spPr>
          <a:xfrm>
            <a:off x="9170395" y="6280996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>
                <a:solidFill>
                  <a:schemeClr val="dk1"/>
                </a:solidFill>
                <a:latin typeface="Calibri" panose="020F0502020204030204" pitchFamily="34" charset="0"/>
              </a:rPr>
              <a:t>12/07/25</a:t>
            </a:r>
          </a:p>
        </p:txBody>
      </p:sp>
      <p:sp>
        <p:nvSpPr>
          <p:cNvPr id="260" name="OTLSHAPE_TB_00000000000000000000000000000000_MiddleTimescaleInterval1">
            <a:extLst>
              <a:ext uri="{FF2B5EF4-FFF2-40B4-BE49-F238E27FC236}">
                <a16:creationId xmlns:a16="http://schemas.microsoft.com/office/drawing/2014/main" id="{B89C545F-F12C-441F-BCA6-9BFEDACF7474}"/>
              </a:ext>
            </a:extLst>
          </p:cNvPr>
          <p:cNvSpPr txBox="1"/>
          <p:nvPr>
            <p:custDataLst>
              <p:tags r:id="rId193"/>
            </p:custDataLst>
          </p:nvPr>
        </p:nvSpPr>
        <p:spPr>
          <a:xfrm>
            <a:off x="1873165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62" name="OTLSHAPE_TB_00000000000000000000000000000000_MiddleTimescaleInterval2">
            <a:extLst>
              <a:ext uri="{FF2B5EF4-FFF2-40B4-BE49-F238E27FC236}">
                <a16:creationId xmlns:a16="http://schemas.microsoft.com/office/drawing/2014/main" id="{07269649-D62D-447B-B87E-6A7EE47E960F}"/>
              </a:ext>
            </a:extLst>
          </p:cNvPr>
          <p:cNvSpPr txBox="1"/>
          <p:nvPr>
            <p:custDataLst>
              <p:tags r:id="rId194"/>
            </p:custDataLst>
          </p:nvPr>
        </p:nvSpPr>
        <p:spPr>
          <a:xfrm>
            <a:off x="2818595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64" name="OTLSHAPE_TB_00000000000000000000000000000000_MiddleTimescaleInterval3">
            <a:extLst>
              <a:ext uri="{FF2B5EF4-FFF2-40B4-BE49-F238E27FC236}">
                <a16:creationId xmlns:a16="http://schemas.microsoft.com/office/drawing/2014/main" id="{D01DA3EE-DEBC-430C-95A5-4A5315DC22A6}"/>
              </a:ext>
            </a:extLst>
          </p:cNvPr>
          <p:cNvSpPr txBox="1"/>
          <p:nvPr>
            <p:custDataLst>
              <p:tags r:id="rId195"/>
            </p:custDataLst>
          </p:nvPr>
        </p:nvSpPr>
        <p:spPr>
          <a:xfrm>
            <a:off x="3779694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66" name="OTLSHAPE_TB_00000000000000000000000000000000_MiddleTimescaleInterval4">
            <a:extLst>
              <a:ext uri="{FF2B5EF4-FFF2-40B4-BE49-F238E27FC236}">
                <a16:creationId xmlns:a16="http://schemas.microsoft.com/office/drawing/2014/main" id="{66C5D814-48E1-4301-A216-DA2A63170E23}"/>
              </a:ext>
            </a:extLst>
          </p:cNvPr>
          <p:cNvSpPr txBox="1"/>
          <p:nvPr>
            <p:custDataLst>
              <p:tags r:id="rId196"/>
            </p:custDataLst>
          </p:nvPr>
        </p:nvSpPr>
        <p:spPr>
          <a:xfrm>
            <a:off x="4725124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68" name="OTLSHAPE_TB_00000000000000000000000000000000_MiddleTimescaleInterval5">
            <a:extLst>
              <a:ext uri="{FF2B5EF4-FFF2-40B4-BE49-F238E27FC236}">
                <a16:creationId xmlns:a16="http://schemas.microsoft.com/office/drawing/2014/main" id="{F2CE8E80-7ABE-45B7-8238-286CF0757BB4}"/>
              </a:ext>
            </a:extLst>
          </p:cNvPr>
          <p:cNvSpPr txBox="1"/>
          <p:nvPr>
            <p:custDataLst>
              <p:tags r:id="rId197"/>
            </p:custDataLst>
          </p:nvPr>
        </p:nvSpPr>
        <p:spPr>
          <a:xfrm>
            <a:off x="5686224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70" name="OTLSHAPE_TB_00000000000000000000000000000000_MiddleTimescaleInterval6">
            <a:extLst>
              <a:ext uri="{FF2B5EF4-FFF2-40B4-BE49-F238E27FC236}">
                <a16:creationId xmlns:a16="http://schemas.microsoft.com/office/drawing/2014/main" id="{E7BCC207-5B24-4D10-8F37-D0397AC5101F}"/>
              </a:ext>
            </a:extLst>
          </p:cNvPr>
          <p:cNvSpPr txBox="1"/>
          <p:nvPr>
            <p:custDataLst>
              <p:tags r:id="rId198"/>
            </p:custDataLst>
          </p:nvPr>
        </p:nvSpPr>
        <p:spPr>
          <a:xfrm>
            <a:off x="6636876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72" name="OTLSHAPE_TB_00000000000000000000000000000000_MiddleTimescaleInterval7">
            <a:extLst>
              <a:ext uri="{FF2B5EF4-FFF2-40B4-BE49-F238E27FC236}">
                <a16:creationId xmlns:a16="http://schemas.microsoft.com/office/drawing/2014/main" id="{49ED19AD-9EBE-4F4F-B5C1-17268C29EFC3}"/>
              </a:ext>
            </a:extLst>
          </p:cNvPr>
          <p:cNvSpPr txBox="1"/>
          <p:nvPr>
            <p:custDataLst>
              <p:tags r:id="rId199"/>
            </p:custDataLst>
          </p:nvPr>
        </p:nvSpPr>
        <p:spPr>
          <a:xfrm>
            <a:off x="7597977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74" name="OTLSHAPE_TB_00000000000000000000000000000000_MiddleTimescaleInterval8">
            <a:extLst>
              <a:ext uri="{FF2B5EF4-FFF2-40B4-BE49-F238E27FC236}">
                <a16:creationId xmlns:a16="http://schemas.microsoft.com/office/drawing/2014/main" id="{CA48FC94-95E5-4798-8B83-D1B92D18B0CB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8543406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76" name="OTLSHAPE_TB_00000000000000000000000000000000_MiddleTimescaleInterval9">
            <a:extLst>
              <a:ext uri="{FF2B5EF4-FFF2-40B4-BE49-F238E27FC236}">
                <a16:creationId xmlns:a16="http://schemas.microsoft.com/office/drawing/2014/main" id="{14F7BCCD-B3C2-4409-A19A-B3DD3D64EC2E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9504506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78" name="OTLSHAPE_TB_00000000000000000000000000000000_MiddleTimescaleInterval10">
            <a:extLst>
              <a:ext uri="{FF2B5EF4-FFF2-40B4-BE49-F238E27FC236}">
                <a16:creationId xmlns:a16="http://schemas.microsoft.com/office/drawing/2014/main" id="{B87E5A45-85BA-4678-A3C0-19239FFA2093}"/>
              </a:ext>
            </a:extLst>
          </p:cNvPr>
          <p:cNvSpPr txBox="1"/>
          <p:nvPr>
            <p:custDataLst>
              <p:tags r:id="rId202"/>
            </p:custDataLst>
          </p:nvPr>
        </p:nvSpPr>
        <p:spPr>
          <a:xfrm>
            <a:off x="10449935" y="635212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308" name="OTLSHAPE_SLM_78f908ff7ba54d46aaf099e42cefcc5f_Date">
            <a:extLst>
              <a:ext uri="{FF2B5EF4-FFF2-40B4-BE49-F238E27FC236}">
                <a16:creationId xmlns:a16="http://schemas.microsoft.com/office/drawing/2014/main" id="{8BFAFADB-413F-4903-9BBA-5B173825C647}"/>
              </a:ext>
            </a:extLst>
          </p:cNvPr>
          <p:cNvSpPr txBox="1"/>
          <p:nvPr>
            <p:custDataLst>
              <p:tags r:id="rId203"/>
            </p:custDataLst>
          </p:nvPr>
        </p:nvSpPr>
        <p:spPr>
          <a:xfrm>
            <a:off x="9703179" y="3724952"/>
            <a:ext cx="292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600" dirty="0">
                <a:solidFill>
                  <a:schemeClr val="dk1"/>
                </a:solidFill>
                <a:latin typeface="Calibri" panose="020F0502020204030204" pitchFamily="34" charset="0"/>
              </a:rPr>
              <a:t>03/19/26</a:t>
            </a:r>
          </a:p>
        </p:txBody>
      </p:sp>
      <p:cxnSp>
        <p:nvCxnSpPr>
          <p:cNvPr id="256" name="OTLSHAPE_TB_00000000000000000000000000000000_Separator1">
            <a:extLst>
              <a:ext uri="{FF2B5EF4-FFF2-40B4-BE49-F238E27FC236}">
                <a16:creationId xmlns:a16="http://schemas.microsoft.com/office/drawing/2014/main" id="{331ED2F5-0211-4680-A116-E28996FDEDB3}"/>
              </a:ext>
            </a:extLst>
          </p:cNvPr>
          <p:cNvCxnSpPr/>
          <p:nvPr>
            <p:custDataLst>
              <p:tags r:id="rId204"/>
            </p:custDataLst>
          </p:nvPr>
        </p:nvCxnSpPr>
        <p:spPr>
          <a:xfrm>
            <a:off x="3716194" y="42926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OTLSHAPE_TB_00000000000000000000000000000000_Separator2">
            <a:extLst>
              <a:ext uri="{FF2B5EF4-FFF2-40B4-BE49-F238E27FC236}">
                <a16:creationId xmlns:a16="http://schemas.microsoft.com/office/drawing/2014/main" id="{AA36C383-B88A-4526-AD0E-1A148B9FCE84}"/>
              </a:ext>
            </a:extLst>
          </p:cNvPr>
          <p:cNvCxnSpPr/>
          <p:nvPr>
            <p:custDataLst>
              <p:tags r:id="rId205"/>
            </p:custDataLst>
          </p:nvPr>
        </p:nvCxnSpPr>
        <p:spPr>
          <a:xfrm>
            <a:off x="5622724" y="42926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OTLSHAPE_TB_00000000000000000000000000000000_Separator3">
            <a:extLst>
              <a:ext uri="{FF2B5EF4-FFF2-40B4-BE49-F238E27FC236}">
                <a16:creationId xmlns:a16="http://schemas.microsoft.com/office/drawing/2014/main" id="{F76055D6-D4E2-478C-B2AA-977DA1262DF3}"/>
              </a:ext>
            </a:extLst>
          </p:cNvPr>
          <p:cNvCxnSpPr/>
          <p:nvPr>
            <p:custDataLst>
              <p:tags r:id="rId206"/>
            </p:custDataLst>
          </p:nvPr>
        </p:nvCxnSpPr>
        <p:spPr>
          <a:xfrm>
            <a:off x="7534477" y="42926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OTLSHAPE_TB_00000000000000000000000000000000_Separator4">
            <a:extLst>
              <a:ext uri="{FF2B5EF4-FFF2-40B4-BE49-F238E27FC236}">
                <a16:creationId xmlns:a16="http://schemas.microsoft.com/office/drawing/2014/main" id="{BF0FAF24-1B2D-4390-8A1A-F2735A55728D}"/>
              </a:ext>
            </a:extLst>
          </p:cNvPr>
          <p:cNvCxnSpPr/>
          <p:nvPr>
            <p:custDataLst>
              <p:tags r:id="rId207"/>
            </p:custDataLst>
          </p:nvPr>
        </p:nvCxnSpPr>
        <p:spPr>
          <a:xfrm>
            <a:off x="9441005" y="42926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OTLSHAPE_TB_00000000000000000000000000000000_MiddleSeparator1">
            <a:extLst>
              <a:ext uri="{FF2B5EF4-FFF2-40B4-BE49-F238E27FC236}">
                <a16:creationId xmlns:a16="http://schemas.microsoft.com/office/drawing/2014/main" id="{6A650428-85E3-4D6F-8ACC-A3813A4A778F}"/>
              </a:ext>
            </a:extLst>
          </p:cNvPr>
          <p:cNvCxnSpPr/>
          <p:nvPr>
            <p:custDataLst>
              <p:tags r:id="rId208"/>
            </p:custDataLst>
          </p:nvPr>
        </p:nvCxnSpPr>
        <p:spPr>
          <a:xfrm>
            <a:off x="2755095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OTLSHAPE_TB_00000000000000000000000000000000_MiddleSeparator2">
            <a:extLst>
              <a:ext uri="{FF2B5EF4-FFF2-40B4-BE49-F238E27FC236}">
                <a16:creationId xmlns:a16="http://schemas.microsoft.com/office/drawing/2014/main" id="{D9DCEE97-B79B-471D-97EC-CC11DF640D85}"/>
              </a:ext>
            </a:extLst>
          </p:cNvPr>
          <p:cNvCxnSpPr/>
          <p:nvPr>
            <p:custDataLst>
              <p:tags r:id="rId209"/>
            </p:custDataLst>
          </p:nvPr>
        </p:nvCxnSpPr>
        <p:spPr>
          <a:xfrm>
            <a:off x="3716194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OTLSHAPE_TB_00000000000000000000000000000000_MiddleSeparator3">
            <a:extLst>
              <a:ext uri="{FF2B5EF4-FFF2-40B4-BE49-F238E27FC236}">
                <a16:creationId xmlns:a16="http://schemas.microsoft.com/office/drawing/2014/main" id="{DB254B76-DE8A-4B27-8AD6-C7FB78C162A9}"/>
              </a:ext>
            </a:extLst>
          </p:cNvPr>
          <p:cNvCxnSpPr/>
          <p:nvPr>
            <p:custDataLst>
              <p:tags r:id="rId210"/>
            </p:custDataLst>
          </p:nvPr>
        </p:nvCxnSpPr>
        <p:spPr>
          <a:xfrm>
            <a:off x="4661624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OTLSHAPE_TB_00000000000000000000000000000000_MiddleSeparator4">
            <a:extLst>
              <a:ext uri="{FF2B5EF4-FFF2-40B4-BE49-F238E27FC236}">
                <a16:creationId xmlns:a16="http://schemas.microsoft.com/office/drawing/2014/main" id="{46F860E3-E82A-438F-9761-592E18AB940A}"/>
              </a:ext>
            </a:extLst>
          </p:cNvPr>
          <p:cNvCxnSpPr/>
          <p:nvPr>
            <p:custDataLst>
              <p:tags r:id="rId211"/>
            </p:custDataLst>
          </p:nvPr>
        </p:nvCxnSpPr>
        <p:spPr>
          <a:xfrm>
            <a:off x="5622724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OTLSHAPE_TB_00000000000000000000000000000000_MiddleSeparator5">
            <a:extLst>
              <a:ext uri="{FF2B5EF4-FFF2-40B4-BE49-F238E27FC236}">
                <a16:creationId xmlns:a16="http://schemas.microsoft.com/office/drawing/2014/main" id="{025030E6-2CD2-407A-BFED-8E1143E45E24}"/>
              </a:ext>
            </a:extLst>
          </p:cNvPr>
          <p:cNvCxnSpPr/>
          <p:nvPr>
            <p:custDataLst>
              <p:tags r:id="rId212"/>
            </p:custDataLst>
          </p:nvPr>
        </p:nvCxnSpPr>
        <p:spPr>
          <a:xfrm>
            <a:off x="6573376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OTLSHAPE_TB_00000000000000000000000000000000_MiddleSeparator6">
            <a:extLst>
              <a:ext uri="{FF2B5EF4-FFF2-40B4-BE49-F238E27FC236}">
                <a16:creationId xmlns:a16="http://schemas.microsoft.com/office/drawing/2014/main" id="{0A7C1E68-9E42-4380-9550-36CDC580BC6B}"/>
              </a:ext>
            </a:extLst>
          </p:cNvPr>
          <p:cNvCxnSpPr/>
          <p:nvPr>
            <p:custDataLst>
              <p:tags r:id="rId213"/>
            </p:custDataLst>
          </p:nvPr>
        </p:nvCxnSpPr>
        <p:spPr>
          <a:xfrm>
            <a:off x="7534477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OTLSHAPE_TB_00000000000000000000000000000000_MiddleSeparator7">
            <a:extLst>
              <a:ext uri="{FF2B5EF4-FFF2-40B4-BE49-F238E27FC236}">
                <a16:creationId xmlns:a16="http://schemas.microsoft.com/office/drawing/2014/main" id="{8ACA16AA-5FD4-4AFD-AF57-7B914659D792}"/>
              </a:ext>
            </a:extLst>
          </p:cNvPr>
          <p:cNvCxnSpPr/>
          <p:nvPr>
            <p:custDataLst>
              <p:tags r:id="rId214"/>
            </p:custDataLst>
          </p:nvPr>
        </p:nvCxnSpPr>
        <p:spPr>
          <a:xfrm>
            <a:off x="8479906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OTLSHAPE_TB_00000000000000000000000000000000_MiddleSeparator8">
            <a:extLst>
              <a:ext uri="{FF2B5EF4-FFF2-40B4-BE49-F238E27FC236}">
                <a16:creationId xmlns:a16="http://schemas.microsoft.com/office/drawing/2014/main" id="{187E5FAC-33F5-4100-9027-D19C6D6DFBB3}"/>
              </a:ext>
            </a:extLst>
          </p:cNvPr>
          <p:cNvCxnSpPr/>
          <p:nvPr>
            <p:custDataLst>
              <p:tags r:id="rId215"/>
            </p:custDataLst>
          </p:nvPr>
        </p:nvCxnSpPr>
        <p:spPr>
          <a:xfrm>
            <a:off x="9441005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OTLSHAPE_TB_00000000000000000000000000000000_MiddleSeparator9">
            <a:extLst>
              <a:ext uri="{FF2B5EF4-FFF2-40B4-BE49-F238E27FC236}">
                <a16:creationId xmlns:a16="http://schemas.microsoft.com/office/drawing/2014/main" id="{4AD101C5-4FA0-41C0-9B0E-74827B2AD3B2}"/>
              </a:ext>
            </a:extLst>
          </p:cNvPr>
          <p:cNvCxnSpPr/>
          <p:nvPr>
            <p:custDataLst>
              <p:tags r:id="rId216"/>
            </p:custDataLst>
          </p:nvPr>
        </p:nvCxnSpPr>
        <p:spPr>
          <a:xfrm>
            <a:off x="10386435" y="62128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9" name="Group 298">
            <a:extLst>
              <a:ext uri="{FF2B5EF4-FFF2-40B4-BE49-F238E27FC236}">
                <a16:creationId xmlns:a16="http://schemas.microsoft.com/office/drawing/2014/main" id="{07BC8B26-63B3-4B1E-A881-0D0AC42E3B4C}"/>
              </a:ext>
            </a:extLst>
          </p:cNvPr>
          <p:cNvGrpSpPr/>
          <p:nvPr/>
        </p:nvGrpSpPr>
        <p:grpSpPr>
          <a:xfrm>
            <a:off x="11383145" y="1025050"/>
            <a:ext cx="745355" cy="1046440"/>
            <a:chOff x="11370466" y="2217738"/>
            <a:chExt cx="745355" cy="1046440"/>
          </a:xfrm>
        </p:grpSpPr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07FDC22B-D4C8-471C-B22C-60E38955CAF3}"/>
                </a:ext>
              </a:extLst>
            </p:cNvPr>
            <p:cNvSpPr txBox="1"/>
            <p:nvPr/>
          </p:nvSpPr>
          <p:spPr>
            <a:xfrm>
              <a:off x="11370466" y="2217738"/>
              <a:ext cx="745355" cy="1046440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000" b="1" dirty="0"/>
                <a:t>Inspection</a:t>
              </a:r>
            </a:p>
            <a:p>
              <a:pPr algn="ctr">
                <a:spcAft>
                  <a:spcPts val="600"/>
                </a:spcAft>
              </a:pPr>
              <a:r>
                <a:rPr lang="en-US" sz="1000" b="1" dirty="0"/>
                <a:t>type</a:t>
              </a:r>
              <a:endParaRPr lang="en-US" sz="1000" dirty="0"/>
            </a:p>
            <a:p>
              <a:pPr>
                <a:spcAft>
                  <a:spcPts val="600"/>
                </a:spcAft>
              </a:pPr>
              <a:r>
                <a:rPr lang="en-US" sz="900" dirty="0"/>
                <a:t>Facility</a:t>
              </a:r>
            </a:p>
            <a:p>
              <a:pPr>
                <a:spcAft>
                  <a:spcPts val="600"/>
                </a:spcAft>
              </a:pPr>
              <a:r>
                <a:rPr lang="en-US" sz="900" dirty="0"/>
                <a:t>Flowline</a:t>
              </a:r>
            </a:p>
            <a:p>
              <a:pPr>
                <a:spcAft>
                  <a:spcPts val="600"/>
                </a:spcAft>
              </a:pPr>
              <a:r>
                <a:rPr lang="en-US" sz="900" dirty="0"/>
                <a:t>Wellhead</a:t>
              </a: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A0AFEC21-A409-4818-94D4-B56518B85F91}"/>
                </a:ext>
              </a:extLst>
            </p:cNvPr>
            <p:cNvSpPr/>
            <p:nvPr/>
          </p:nvSpPr>
          <p:spPr>
            <a:xfrm>
              <a:off x="11946670" y="2865108"/>
              <a:ext cx="139700" cy="1397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Isosceles Triangle 302">
              <a:extLst>
                <a:ext uri="{FF2B5EF4-FFF2-40B4-BE49-F238E27FC236}">
                  <a16:creationId xmlns:a16="http://schemas.microsoft.com/office/drawing/2014/main" id="{0EC1B577-63D5-406E-A872-29718195F6C0}"/>
                </a:ext>
              </a:extLst>
            </p:cNvPr>
            <p:cNvSpPr/>
            <p:nvPr/>
          </p:nvSpPr>
          <p:spPr>
            <a:xfrm flipV="1">
              <a:off x="11946670" y="2652024"/>
              <a:ext cx="139700" cy="139700"/>
            </a:xfrm>
            <a:prstGeom prst="triangle">
              <a:avLst>
                <a:gd name="adj" fmla="val 4829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Diamond 303">
              <a:extLst>
                <a:ext uri="{FF2B5EF4-FFF2-40B4-BE49-F238E27FC236}">
                  <a16:creationId xmlns:a16="http://schemas.microsoft.com/office/drawing/2014/main" id="{531AC067-04AA-4316-AC9A-485DE872FA23}"/>
                </a:ext>
              </a:extLst>
            </p:cNvPr>
            <p:cNvSpPr/>
            <p:nvPr/>
          </p:nvSpPr>
          <p:spPr>
            <a:xfrm>
              <a:off x="11941157" y="3057805"/>
              <a:ext cx="150726" cy="161850"/>
            </a:xfrm>
            <a:prstGeom prst="diamond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8" name="Group 367">
            <a:extLst>
              <a:ext uri="{FF2B5EF4-FFF2-40B4-BE49-F238E27FC236}">
                <a16:creationId xmlns:a16="http://schemas.microsoft.com/office/drawing/2014/main" id="{D2B2AB59-33BB-4B9C-B61A-278193276E81}"/>
              </a:ext>
            </a:extLst>
          </p:cNvPr>
          <p:cNvGrpSpPr/>
          <p:nvPr/>
        </p:nvGrpSpPr>
        <p:grpSpPr>
          <a:xfrm>
            <a:off x="11453796" y="4186259"/>
            <a:ext cx="276999" cy="2332381"/>
            <a:chOff x="11446296" y="4100169"/>
            <a:chExt cx="276999" cy="2332381"/>
          </a:xfrm>
        </p:grpSpPr>
        <p:pic>
          <p:nvPicPr>
            <p:cNvPr id="369" name="Picture 36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7A4B966-DDFB-4D5E-960C-D4E876C48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70" name="TextBox 369">
              <a:extLst>
                <a:ext uri="{FF2B5EF4-FFF2-40B4-BE49-F238E27FC236}">
                  <a16:creationId xmlns:a16="http://schemas.microsoft.com/office/drawing/2014/main" id="{062D722D-487E-44F8-89F9-99A646C374E9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336" name="TextBox 335">
            <a:extLst>
              <a:ext uri="{FF2B5EF4-FFF2-40B4-BE49-F238E27FC236}">
                <a16:creationId xmlns:a16="http://schemas.microsoft.com/office/drawing/2014/main" id="{E3690DFB-4D7C-4CAD-8517-21799AB96E4A}"/>
              </a:ext>
            </a:extLst>
          </p:cNvPr>
          <p:cNvSpPr txBox="1"/>
          <p:nvPr/>
        </p:nvSpPr>
        <p:spPr>
          <a:xfrm>
            <a:off x="12710" y="206662"/>
            <a:ext cx="1781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Well Inspection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4099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OTLSHAPE_SLT_cf77f204171f45b39d62880ee7d08a0a_Title">
            <a:extLst>
              <a:ext uri="{FF2B5EF4-FFF2-40B4-BE49-F238E27FC236}">
                <a16:creationId xmlns:a16="http://schemas.microsoft.com/office/drawing/2014/main" id="{D9DD08E4-3336-41E9-93AE-47C77C88825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066096" y="4439412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261" name="OTLSHAPE_SLT_c4b13d4734f4404a9c0f16a2367f4a48_Title">
            <a:extLst>
              <a:ext uri="{FF2B5EF4-FFF2-40B4-BE49-F238E27FC236}">
                <a16:creationId xmlns:a16="http://schemas.microsoft.com/office/drawing/2014/main" id="{36CF70CB-5B39-456D-B1EB-57594F42FBA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555690" y="2949956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269" name="OTLSHAPE_SLT_a29c2a8fc9a34beba01fbbecee2b04c0_Title">
            <a:extLst>
              <a:ext uri="{FF2B5EF4-FFF2-40B4-BE49-F238E27FC236}">
                <a16:creationId xmlns:a16="http://schemas.microsoft.com/office/drawing/2014/main" id="{4ABA05A3-897A-418E-A688-EA87302ADA1A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666070" y="2949956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277" name="OTLSHAPE_SLT_38005421973948dda973c5edf620f728_Title">
            <a:extLst>
              <a:ext uri="{FF2B5EF4-FFF2-40B4-BE49-F238E27FC236}">
                <a16:creationId xmlns:a16="http://schemas.microsoft.com/office/drawing/2014/main" id="{4F56F6E8-9BEB-48A8-9B9C-40E80C929ECB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9780130" y="2949956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199" name="OTLSHAPE_SLT_cdb36e14f9354a7aa0d93634fc701ec0_Title">
            <a:extLst>
              <a:ext uri="{FF2B5EF4-FFF2-40B4-BE49-F238E27FC236}">
                <a16:creationId xmlns:a16="http://schemas.microsoft.com/office/drawing/2014/main" id="{84B16D55-BA70-4816-A656-18BD3BD774E2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649785" y="2474637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207" name="OTLSHAPE_SLT_38510b65573047869572d2e298d9aab4_Title">
            <a:extLst>
              <a:ext uri="{FF2B5EF4-FFF2-40B4-BE49-F238E27FC236}">
                <a16:creationId xmlns:a16="http://schemas.microsoft.com/office/drawing/2014/main" id="{F311ACDB-BCBB-49CF-8450-E7B8532C51B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815356" y="2474637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442" name="OTLSHAPE_SLT_d1d96ead9fc345af858cce60eb8b14a1_Title">
            <a:extLst>
              <a:ext uri="{FF2B5EF4-FFF2-40B4-BE49-F238E27FC236}">
                <a16:creationId xmlns:a16="http://schemas.microsoft.com/office/drawing/2014/main" id="{A75F63DB-6CD7-4E44-908D-2E9533859C1F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8098666" y="4439412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450" name="OTLSHAPE_SLT_92d1a1729dde425c9889b65a5441eed6_Title">
            <a:extLst>
              <a:ext uri="{FF2B5EF4-FFF2-40B4-BE49-F238E27FC236}">
                <a16:creationId xmlns:a16="http://schemas.microsoft.com/office/drawing/2014/main" id="{68291CD4-F3AA-4350-AB30-464C72A3997C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8212726" y="4439412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458" name="OTLSHAPE_SLT_34d9357667f3406abad031bea9e931f4_Title">
            <a:extLst>
              <a:ext uri="{FF2B5EF4-FFF2-40B4-BE49-F238E27FC236}">
                <a16:creationId xmlns:a16="http://schemas.microsoft.com/office/drawing/2014/main" id="{981DFA45-D87B-4D71-B41F-F7A78B9B394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323107" y="4439412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499" name="OTLSHAPE_SLT_ea804bc768c7433d97afb9d56f13f297_Title">
            <a:extLst>
              <a:ext uri="{FF2B5EF4-FFF2-40B4-BE49-F238E27FC236}">
                <a16:creationId xmlns:a16="http://schemas.microsoft.com/office/drawing/2014/main" id="{89C4D86C-C8E8-4FCD-A80C-2DF9CF4924ED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8212726" y="4978231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507" name="OTLSHAPE_SLT_99f0b257f6874693a8d1052494032a8c_Title">
            <a:extLst>
              <a:ext uri="{FF2B5EF4-FFF2-40B4-BE49-F238E27FC236}">
                <a16:creationId xmlns:a16="http://schemas.microsoft.com/office/drawing/2014/main" id="{9E0ECBFC-86EE-42A2-A793-170B8C780B4F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8323107" y="4978231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515" name="OTLSHAPE_SLT_83b3a6fd720648f19c6e5da2cdc1d709_Title">
            <a:extLst>
              <a:ext uri="{FF2B5EF4-FFF2-40B4-BE49-F238E27FC236}">
                <a16:creationId xmlns:a16="http://schemas.microsoft.com/office/drawing/2014/main" id="{B747BFE3-B5E2-4B5E-9C28-0A160EADFA04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8437166" y="4978231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561" name="OTLSHAPE_SLT_b2e86379129d4e85a13d9144b1478e35_Title">
            <a:extLst>
              <a:ext uri="{FF2B5EF4-FFF2-40B4-BE49-F238E27FC236}">
                <a16:creationId xmlns:a16="http://schemas.microsoft.com/office/drawing/2014/main" id="{FE64CB83-4804-4027-B171-2F4C1D558DFC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098666" y="5453549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569" name="OTLSHAPE_SLT_d076d8e5433046ad993121d296deb32e_Title">
            <a:extLst>
              <a:ext uri="{FF2B5EF4-FFF2-40B4-BE49-F238E27FC236}">
                <a16:creationId xmlns:a16="http://schemas.microsoft.com/office/drawing/2014/main" id="{DF96D889-2CF4-4EF2-9684-690F035C2F4E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8212726" y="5453549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577" name="OTLSHAPE_SLT_c2f57f70ad7542079636e8992c998aec_Title">
            <a:extLst>
              <a:ext uri="{FF2B5EF4-FFF2-40B4-BE49-F238E27FC236}">
                <a16:creationId xmlns:a16="http://schemas.microsoft.com/office/drawing/2014/main" id="{1F36E459-45D5-44CC-842D-EE4EBD944E1C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8323107" y="5453549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623" name="OTLSHAPE_SLT_e7ccc00812644f77a051b726ffc5505d_Title">
            <a:extLst>
              <a:ext uri="{FF2B5EF4-FFF2-40B4-BE49-F238E27FC236}">
                <a16:creationId xmlns:a16="http://schemas.microsoft.com/office/drawing/2014/main" id="{D9BD717F-3F1A-4DAB-B83B-FA0622E86086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6303142" y="5928868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631" name="OTLSHAPE_SLT_32d983073afe491f8ed6f558e6317956_Title">
            <a:extLst>
              <a:ext uri="{FF2B5EF4-FFF2-40B4-BE49-F238E27FC236}">
                <a16:creationId xmlns:a16="http://schemas.microsoft.com/office/drawing/2014/main" id="{4F0A5DC1-2CC1-4239-9809-7523C80DE715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413522" y="5928868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323" name="OTLSHAPE_SLT_e8a5edbd1788454ca4531d84fc9bb629_Title">
            <a:extLst>
              <a:ext uri="{FF2B5EF4-FFF2-40B4-BE49-F238E27FC236}">
                <a16:creationId xmlns:a16="http://schemas.microsoft.com/office/drawing/2014/main" id="{E4C43AC8-528A-4734-87D5-49336F662C5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303142" y="3488775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331" name="OTLSHAPE_SLT_5dda8f0d84fe43a29418a128ec5ed941_Title">
            <a:extLst>
              <a:ext uri="{FF2B5EF4-FFF2-40B4-BE49-F238E27FC236}">
                <a16:creationId xmlns:a16="http://schemas.microsoft.com/office/drawing/2014/main" id="{E898F739-E8E5-4E5E-BE20-F8995EBDD5D4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637963" y="348877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137" name="OTLSHAPE_SLT_97c3196530cb41b5b63c25dd667ea3b2_Title">
            <a:extLst>
              <a:ext uri="{FF2B5EF4-FFF2-40B4-BE49-F238E27FC236}">
                <a16:creationId xmlns:a16="http://schemas.microsoft.com/office/drawing/2014/main" id="{1B191B45-E36A-4929-971D-43AFBDFE766C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200904" y="1999319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83" name="OTLSHAPE_SLT_770c62b00fb749f8b1fbed70032f3d01_Title">
            <a:extLst>
              <a:ext uri="{FF2B5EF4-FFF2-40B4-BE49-F238E27FC236}">
                <a16:creationId xmlns:a16="http://schemas.microsoft.com/office/drawing/2014/main" id="{4F3B8539-FCC4-4746-A123-E0E5BC717BA4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76729" y="1524000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245" name="OTLSHAPE_SLT_470a100ab06d4273a3891720f39d3a66_Title">
            <a:extLst>
              <a:ext uri="{FF2B5EF4-FFF2-40B4-BE49-F238E27FC236}">
                <a16:creationId xmlns:a16="http://schemas.microsoft.com/office/drawing/2014/main" id="{E2D52D63-9400-4FB5-95A6-132EC87F8BD1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4960178" y="2949956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253" name="OTLSHAPE_SLT_513f54d00b6046e886fe26138cfcdd5d_Title">
            <a:extLst>
              <a:ext uri="{FF2B5EF4-FFF2-40B4-BE49-F238E27FC236}">
                <a16:creationId xmlns:a16="http://schemas.microsoft.com/office/drawing/2014/main" id="{26945CBA-DAB6-43D5-A1CD-0D5F111CA701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409059" y="2949956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426" name="OTLSHAPE_SLT_6d0e14ea63a347ae9e73ecd6287cff2e_Title">
            <a:extLst>
              <a:ext uri="{FF2B5EF4-FFF2-40B4-BE49-F238E27FC236}">
                <a16:creationId xmlns:a16="http://schemas.microsoft.com/office/drawing/2014/main" id="{348BD3B7-6FBA-4C38-8C2B-30182AD12EC0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23119" y="4439412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545" name="OTLSHAPE_SLT_cf22a0801263433ab09ffd7dc3658f4b_Title">
            <a:extLst>
              <a:ext uri="{FF2B5EF4-FFF2-40B4-BE49-F238E27FC236}">
                <a16:creationId xmlns:a16="http://schemas.microsoft.com/office/drawing/2014/main" id="{75BAE630-76BA-41A4-B6B9-E5917AC797BF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633500" y="5453549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607" name="OTLSHAPE_SLT_7f0948432ed743a49e1c254d560eedb7_Title">
            <a:extLst>
              <a:ext uri="{FF2B5EF4-FFF2-40B4-BE49-F238E27FC236}">
                <a16:creationId xmlns:a16="http://schemas.microsoft.com/office/drawing/2014/main" id="{1C1C6FA8-D6B2-47AD-92BE-AEE4F6005E94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3952036" y="5928868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615" name="OTLSHAPE_SLT_2bae35ff23634249a82db29dafd52696_Title">
            <a:extLst>
              <a:ext uri="{FF2B5EF4-FFF2-40B4-BE49-F238E27FC236}">
                <a16:creationId xmlns:a16="http://schemas.microsoft.com/office/drawing/2014/main" id="{FE66A830-4F74-47EE-9B7A-2649B738F3C4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4404596" y="5928868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526" name="OTLSHAPE_SLT_62e4e754eec84a88996fbdec95b6a953_Title">
            <a:extLst>
              <a:ext uri="{FF2B5EF4-FFF2-40B4-BE49-F238E27FC236}">
                <a16:creationId xmlns:a16="http://schemas.microsoft.com/office/drawing/2014/main" id="{8117DA27-D2CC-438D-90DA-A5517D88F114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4290536" y="5453549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483" name="OTLSHAPE_SLT_542844a3e8b34393999b8a880c364399_Title">
            <a:extLst>
              <a:ext uri="{FF2B5EF4-FFF2-40B4-BE49-F238E27FC236}">
                <a16:creationId xmlns:a16="http://schemas.microsoft.com/office/drawing/2014/main" id="{BA3C8A29-88E1-4AE1-829F-22ACF58F938C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4514977" y="4978231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307" name="OTLSHAPE_SLT_9b7822f97818448ea69a319f15d91e53_Title">
            <a:extLst>
              <a:ext uri="{FF2B5EF4-FFF2-40B4-BE49-F238E27FC236}">
                <a16:creationId xmlns:a16="http://schemas.microsoft.com/office/drawing/2014/main" id="{B0E4D662-04DD-46FE-B4A6-66155F597FD4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4290536" y="3488775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121" name="OTLSHAPE_SLT_0922ece3c26f40a6822ca729a3565252_Title">
            <a:extLst>
              <a:ext uri="{FF2B5EF4-FFF2-40B4-BE49-F238E27FC236}">
                <a16:creationId xmlns:a16="http://schemas.microsoft.com/office/drawing/2014/main" id="{CA77D6C4-3E57-46FA-9D3D-2D8CF53B7AC5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4180156" y="1999319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67" name="OTLSHAPE_SLT_263961054b5848c5b0e2780b3a8b81c7_Title">
            <a:extLst>
              <a:ext uri="{FF2B5EF4-FFF2-40B4-BE49-F238E27FC236}">
                <a16:creationId xmlns:a16="http://schemas.microsoft.com/office/drawing/2014/main" id="{23CAD524-B681-465D-8E19-C1008A48CAC1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4345726" y="1524000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588" name="OTLSHAPE_SLT_a0dfd39d9a1b42b4ba00fa46d934d508_Title">
            <a:extLst>
              <a:ext uri="{FF2B5EF4-FFF2-40B4-BE49-F238E27FC236}">
                <a16:creationId xmlns:a16="http://schemas.microsoft.com/office/drawing/2014/main" id="{0C52192E-957B-4349-9023-E0DF2CFD05E0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3061632" y="5928868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469" name="OTLSHAPE_SLT_f806be5589274209a500adf019b482ab_Title">
            <a:extLst>
              <a:ext uri="{FF2B5EF4-FFF2-40B4-BE49-F238E27FC236}">
                <a16:creationId xmlns:a16="http://schemas.microsoft.com/office/drawing/2014/main" id="{BEB21C66-AC72-4A82-BCAC-2F6ECDA9E52D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3061632" y="497823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345" name="OTLSHAPE_SLT_c20acb8cf9e34e41a37191e295d0890f_Title">
            <a:extLst>
              <a:ext uri="{FF2B5EF4-FFF2-40B4-BE49-F238E27FC236}">
                <a16:creationId xmlns:a16="http://schemas.microsoft.com/office/drawing/2014/main" id="{A5B6E0B0-5009-4FB6-AEC9-43DC13866BD1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3061632" y="3964093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288" name="OTLSHAPE_SLT_214cf6a8605a477f8e425167419e4ede_Title">
            <a:extLst>
              <a:ext uri="{FF2B5EF4-FFF2-40B4-BE49-F238E27FC236}">
                <a16:creationId xmlns:a16="http://schemas.microsoft.com/office/drawing/2014/main" id="{8F616F7F-9510-425C-A37F-B06F7E84200F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3061632" y="3488775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226" name="OTLSHAPE_SLT_13627efb9d6a45e787b062b2c698ddfd_Title">
            <a:extLst>
              <a:ext uri="{FF2B5EF4-FFF2-40B4-BE49-F238E27FC236}">
                <a16:creationId xmlns:a16="http://schemas.microsoft.com/office/drawing/2014/main" id="{3722B0B7-A778-4DAD-80CF-240D95A4F863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3061632" y="2949956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164" name="OTLSHAPE_SLT_cd1366a1c2394af0b58ebfe8ffd6caac_Title">
            <a:extLst>
              <a:ext uri="{FF2B5EF4-FFF2-40B4-BE49-F238E27FC236}">
                <a16:creationId xmlns:a16="http://schemas.microsoft.com/office/drawing/2014/main" id="{37089D17-3595-42AF-B4E1-C7799914B72D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3061632" y="2474637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102" name="OTLSHAPE_SLT_b3baa49d2a2f4dc48587d5ee51b7a4eb_Title">
            <a:extLst>
              <a:ext uri="{FF2B5EF4-FFF2-40B4-BE49-F238E27FC236}">
                <a16:creationId xmlns:a16="http://schemas.microsoft.com/office/drawing/2014/main" id="{9687CEAA-885E-47E9-ACBA-0438F499301F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3061632" y="1999319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51" name="OTLSHAPE_SLT_d99c30b7272942a3a4a829ef0035385a_Title">
            <a:extLst>
              <a:ext uri="{FF2B5EF4-FFF2-40B4-BE49-F238E27FC236}">
                <a16:creationId xmlns:a16="http://schemas.microsoft.com/office/drawing/2014/main" id="{65203957-7375-4140-BFEB-D5019C132290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2947572" y="1524000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32" name="OTLSHAPE_SL2A_b5660947e17c4c84b0d2cbbe28984c88_BackgroundRectangle">
            <a:extLst>
              <a:ext uri="{FF2B5EF4-FFF2-40B4-BE49-F238E27FC236}">
                <a16:creationId xmlns:a16="http://schemas.microsoft.com/office/drawing/2014/main" id="{3AEC43B1-8437-46CF-B792-49C3185D39BC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17465" y="1485900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TLSHAPE_SL2A_3fcdbb44e5d646218e29ef1a2492038c_BackgroundRectangle">
            <a:extLst>
              <a:ext uri="{FF2B5EF4-FFF2-40B4-BE49-F238E27FC236}">
                <a16:creationId xmlns:a16="http://schemas.microsoft.com/office/drawing/2014/main" id="{E26DFE1A-40DB-47C4-9CBE-224D4A70F785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17465" y="1961219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2A_d80d183104e942ac94461ad8ec9006f0_BackgroundRectangle">
            <a:extLst>
              <a:ext uri="{FF2B5EF4-FFF2-40B4-BE49-F238E27FC236}">
                <a16:creationId xmlns:a16="http://schemas.microsoft.com/office/drawing/2014/main" id="{34D5C957-D06D-4968-8277-AF405EA72E6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17465" y="2436537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SL2A_3a554c0fb02f4f98a0a2dc4aa2aaaf83_BackgroundRectangle">
            <a:extLst>
              <a:ext uri="{FF2B5EF4-FFF2-40B4-BE49-F238E27FC236}">
                <a16:creationId xmlns:a16="http://schemas.microsoft.com/office/drawing/2014/main" id="{6E69F6F4-63AA-4929-8ABB-EF04969C8D9E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17465" y="2911856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2A_8ced9780176e4a1994609ccd0e212795_BackgroundRectangle">
            <a:extLst>
              <a:ext uri="{FF2B5EF4-FFF2-40B4-BE49-F238E27FC236}">
                <a16:creationId xmlns:a16="http://schemas.microsoft.com/office/drawing/2014/main" id="{92220A63-283B-4C99-A48A-F62AF15B733F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17465" y="3450675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SL2A_7f82cc5768034a96bbe67f7c68696642_BackgroundRectangle">
            <a:extLst>
              <a:ext uri="{FF2B5EF4-FFF2-40B4-BE49-F238E27FC236}">
                <a16:creationId xmlns:a16="http://schemas.microsoft.com/office/drawing/2014/main" id="{7F049E13-4DB6-496D-98EB-8BC524F6E515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17465" y="3925993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TLSHAPE_SL2A_9656e787216f487daff4e3faa39b8c62_BackgroundRectangle">
            <a:extLst>
              <a:ext uri="{FF2B5EF4-FFF2-40B4-BE49-F238E27FC236}">
                <a16:creationId xmlns:a16="http://schemas.microsoft.com/office/drawing/2014/main" id="{E9EA2741-C6A6-4405-B0D9-BFA64D36703E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717465" y="4401312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TLSHAPE_SL2A_769bc9d056424bdaa6358af707f6e674_BackgroundRectangle">
            <a:extLst>
              <a:ext uri="{FF2B5EF4-FFF2-40B4-BE49-F238E27FC236}">
                <a16:creationId xmlns:a16="http://schemas.microsoft.com/office/drawing/2014/main" id="{4B6FE039-861E-4B4C-87CE-9E2C1C16000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717465" y="4940131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TLSHAPE_SL2A_f99cdd0b13ff4d39bbd2a4212e78e844_BackgroundRectangle">
            <a:extLst>
              <a:ext uri="{FF2B5EF4-FFF2-40B4-BE49-F238E27FC236}">
                <a16:creationId xmlns:a16="http://schemas.microsoft.com/office/drawing/2014/main" id="{484622AD-773B-4D1C-9E79-638136825621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717465" y="5415449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TLSHAPE_SL2A_d4f80de95ce34458ab6cfa24605c1719_BackgroundRectangle">
            <a:extLst>
              <a:ext uri="{FF2B5EF4-FFF2-40B4-BE49-F238E27FC236}">
                <a16:creationId xmlns:a16="http://schemas.microsoft.com/office/drawing/2014/main" id="{41193879-33D1-465B-87E8-8B2B7C8250FD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717465" y="5890768"/>
            <a:ext cx="10642600" cy="475319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0" name="OTLSHAPE_SL2AL_00000000000000000000000000000000_ShapeBelow0">
            <a:extLst>
              <a:ext uri="{FF2B5EF4-FFF2-40B4-BE49-F238E27FC236}">
                <a16:creationId xmlns:a16="http://schemas.microsoft.com/office/drawing/2014/main" id="{DA3D193A-C407-4B0C-BC66-4E72B5DA6508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717465" y="1961219"/>
            <a:ext cx="10630069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OTLSHAPE_SL2AL_00000000000000000000000000000000_ShapeBelow1">
            <a:extLst>
              <a:ext uri="{FF2B5EF4-FFF2-40B4-BE49-F238E27FC236}">
                <a16:creationId xmlns:a16="http://schemas.microsoft.com/office/drawing/2014/main" id="{F371033B-48E1-4904-85C5-643C2E185B5E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717465" y="2436537"/>
            <a:ext cx="10630069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OTLSHAPE_SL2AL_00000000000000000000000000000000_ShapeBelow2">
            <a:extLst>
              <a:ext uri="{FF2B5EF4-FFF2-40B4-BE49-F238E27FC236}">
                <a16:creationId xmlns:a16="http://schemas.microsoft.com/office/drawing/2014/main" id="{5809AA4D-E419-49AC-A80F-73A8034BF960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717465" y="2911856"/>
            <a:ext cx="10630069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OTLSHAPE_SL2AL_00000000000000000000000000000000_ShapeBelow3">
            <a:extLst>
              <a:ext uri="{FF2B5EF4-FFF2-40B4-BE49-F238E27FC236}">
                <a16:creationId xmlns:a16="http://schemas.microsoft.com/office/drawing/2014/main" id="{EAF3D675-13BE-47C0-B945-4C1DA6CFA7DC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717465" y="3925993"/>
            <a:ext cx="10630069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OTLSHAPE_SL2AL_00000000000000000000000000000000_ShapeBelow4">
            <a:extLst>
              <a:ext uri="{FF2B5EF4-FFF2-40B4-BE49-F238E27FC236}">
                <a16:creationId xmlns:a16="http://schemas.microsoft.com/office/drawing/2014/main" id="{53221A1D-1ACC-462A-B02D-9CF28BA32BD6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717465" y="4401312"/>
            <a:ext cx="10630069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OTLSHAPE_SL2AL_00000000000000000000000000000000_ShapeBelow5">
            <a:extLst>
              <a:ext uri="{FF2B5EF4-FFF2-40B4-BE49-F238E27FC236}">
                <a16:creationId xmlns:a16="http://schemas.microsoft.com/office/drawing/2014/main" id="{8124342D-6201-488C-91F6-CD5223ADD611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717465" y="5415449"/>
            <a:ext cx="10630069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OTLSHAPE_SL2AL_00000000000000000000000000000000_ShapeBelow6">
            <a:extLst>
              <a:ext uri="{FF2B5EF4-FFF2-40B4-BE49-F238E27FC236}">
                <a16:creationId xmlns:a16="http://schemas.microsoft.com/office/drawing/2014/main" id="{A9079357-D64F-4CC2-BFB8-981C9E52C39B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717465" y="5890768"/>
            <a:ext cx="10630069" cy="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4DE88F9B-919B-43E5-ACB0-F0C3CF22238F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1939430" y="1028700"/>
            <a:ext cx="9410700" cy="2540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275c7039dbdd419ba7d289bf6b12deb5_HeaderRectangle">
            <a:extLst>
              <a:ext uri="{FF2B5EF4-FFF2-40B4-BE49-F238E27FC236}">
                <a16:creationId xmlns:a16="http://schemas.microsoft.com/office/drawing/2014/main" id="{B0B60D48-3DB7-4F84-B210-067EA9A3DAE6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63500" y="1485900"/>
            <a:ext cx="660400" cy="1901275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867a8a5fdb55430b9bbc9491fa98af85_HeaderRectangle">
            <a:extLst>
              <a:ext uri="{FF2B5EF4-FFF2-40B4-BE49-F238E27FC236}">
                <a16:creationId xmlns:a16="http://schemas.microsoft.com/office/drawing/2014/main" id="{BC850488-DE5A-4B9F-8D14-4BB12C554817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63500" y="3450675"/>
            <a:ext cx="660400" cy="1425956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3eb7fb4dc50547e18c27d5fe26130f07_HeaderRectangle">
            <a:extLst>
              <a:ext uri="{FF2B5EF4-FFF2-40B4-BE49-F238E27FC236}">
                <a16:creationId xmlns:a16="http://schemas.microsoft.com/office/drawing/2014/main" id="{775CDF71-2BCB-47C3-8AF8-69BC54BC06A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63500" y="4940131"/>
            <a:ext cx="660400" cy="1425956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2A_b5660947e17c4c84b0d2cbbe28984c88_HeaderRectangle">
            <a:extLst>
              <a:ext uri="{FF2B5EF4-FFF2-40B4-BE49-F238E27FC236}">
                <a16:creationId xmlns:a16="http://schemas.microsoft.com/office/drawing/2014/main" id="{5C3E6218-0A6E-46D5-BF2D-FA7F455CF3CD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717465" y="1485900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TLSHAPE_SL2A_3fcdbb44e5d646218e29ef1a2492038c_HeaderRectangle">
            <a:extLst>
              <a:ext uri="{FF2B5EF4-FFF2-40B4-BE49-F238E27FC236}">
                <a16:creationId xmlns:a16="http://schemas.microsoft.com/office/drawing/2014/main" id="{92AE0C47-55EA-4B43-B491-A250602FDEDC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717465" y="1961219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TLSHAPE_SL2A_d80d183104e942ac94461ad8ec9006f0_HeaderRectangle">
            <a:extLst>
              <a:ext uri="{FF2B5EF4-FFF2-40B4-BE49-F238E27FC236}">
                <a16:creationId xmlns:a16="http://schemas.microsoft.com/office/drawing/2014/main" id="{75C8972C-D497-4BC7-AE91-79E719405EE4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717465" y="2436537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TLSHAPE_SL2A_3a554c0fb02f4f98a0a2dc4aa2aaaf83_HeaderRectangle">
            <a:extLst>
              <a:ext uri="{FF2B5EF4-FFF2-40B4-BE49-F238E27FC236}">
                <a16:creationId xmlns:a16="http://schemas.microsoft.com/office/drawing/2014/main" id="{BBCFCBBC-BB46-47E3-9C16-FD974E23B5F6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717465" y="2911856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2A_8ced9780176e4a1994609ccd0e212795_HeaderRectangle">
            <a:extLst>
              <a:ext uri="{FF2B5EF4-FFF2-40B4-BE49-F238E27FC236}">
                <a16:creationId xmlns:a16="http://schemas.microsoft.com/office/drawing/2014/main" id="{67B749FD-6427-4DA1-94E0-5BDD2ED7C87B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717465" y="3450675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TLSHAPE_SL2A_7f82cc5768034a96bbe67f7c68696642_HeaderRectangle">
            <a:extLst>
              <a:ext uri="{FF2B5EF4-FFF2-40B4-BE49-F238E27FC236}">
                <a16:creationId xmlns:a16="http://schemas.microsoft.com/office/drawing/2014/main" id="{CC8009E8-BF7F-4A00-8717-53A036F5DAF3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717465" y="3925993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TLSHAPE_SL2A_9656e787216f487daff4e3faa39b8c62_HeaderRectangle">
            <a:extLst>
              <a:ext uri="{FF2B5EF4-FFF2-40B4-BE49-F238E27FC236}">
                <a16:creationId xmlns:a16="http://schemas.microsoft.com/office/drawing/2014/main" id="{FF4E260F-D00F-43B9-8335-E809F20AA7B7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717465" y="4401312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TLSHAPE_SL2A_769bc9d056424bdaa6358af707f6e674_HeaderRectangle">
            <a:extLst>
              <a:ext uri="{FF2B5EF4-FFF2-40B4-BE49-F238E27FC236}">
                <a16:creationId xmlns:a16="http://schemas.microsoft.com/office/drawing/2014/main" id="{D69712D6-A72E-4F3A-B53D-EDAE75AAD440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717465" y="4940131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OTLSHAPE_SL2A_f99cdd0b13ff4d39bbd2a4212e78e844_HeaderRectangle">
            <a:extLst>
              <a:ext uri="{FF2B5EF4-FFF2-40B4-BE49-F238E27FC236}">
                <a16:creationId xmlns:a16="http://schemas.microsoft.com/office/drawing/2014/main" id="{3CE46D27-2A7B-4877-AD59-383B105E8CBA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717465" y="5415449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TLSHAPE_SL2A_d4f80de95ce34458ab6cfa24605c1719_HeaderRectangle">
            <a:extLst>
              <a:ext uri="{FF2B5EF4-FFF2-40B4-BE49-F238E27FC236}">
                <a16:creationId xmlns:a16="http://schemas.microsoft.com/office/drawing/2014/main" id="{EB3554D0-C88E-4900-B260-21066FE43FF4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717465" y="5890768"/>
            <a:ext cx="1104900" cy="47531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OTLSHAPE_G_00000000000000000000000000000000_ShapeBelow0">
            <a:extLst>
              <a:ext uri="{FF2B5EF4-FFF2-40B4-BE49-F238E27FC236}">
                <a16:creationId xmlns:a16="http://schemas.microsoft.com/office/drawing/2014/main" id="{2D9BB85D-B73E-4DD0-95D2-A900FF087FDC}"/>
              </a:ext>
            </a:extLst>
          </p:cNvPr>
          <p:cNvCxnSpPr/>
          <p:nvPr>
            <p:custDataLst>
              <p:tags r:id="rId73"/>
            </p:custDataLst>
          </p:nvPr>
        </p:nvCxnSpPr>
        <p:spPr>
          <a:xfrm>
            <a:off x="3286073" y="1282700"/>
            <a:ext cx="0" cy="50833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G_00000000000000000000000000000000_ShapeBelow1">
            <a:extLst>
              <a:ext uri="{FF2B5EF4-FFF2-40B4-BE49-F238E27FC236}">
                <a16:creationId xmlns:a16="http://schemas.microsoft.com/office/drawing/2014/main" id="{32FAFA50-B204-4BB9-AFF9-D298D6530EC8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4629036" y="1282700"/>
            <a:ext cx="0" cy="50833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2">
            <a:extLst>
              <a:ext uri="{FF2B5EF4-FFF2-40B4-BE49-F238E27FC236}">
                <a16:creationId xmlns:a16="http://schemas.microsoft.com/office/drawing/2014/main" id="{CD6C635B-6F26-4C06-83A3-1114168A8C1E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5972000" y="1282700"/>
            <a:ext cx="0" cy="50833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G_00000000000000000000000000000000_ShapeBelow3">
            <a:extLst>
              <a:ext uri="{FF2B5EF4-FFF2-40B4-BE49-F238E27FC236}">
                <a16:creationId xmlns:a16="http://schemas.microsoft.com/office/drawing/2014/main" id="{A01C1E29-3592-44C0-B067-4803A15FFCC4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7314964" y="1282700"/>
            <a:ext cx="0" cy="50833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G_00000000000000000000000000000000_ShapeBelow4">
            <a:extLst>
              <a:ext uri="{FF2B5EF4-FFF2-40B4-BE49-F238E27FC236}">
                <a16:creationId xmlns:a16="http://schemas.microsoft.com/office/drawing/2014/main" id="{045409C7-ACF4-474D-8401-7C2557F2C907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8661607" y="1282700"/>
            <a:ext cx="0" cy="50833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G_00000000000000000000000000000000_ShapeBelow5">
            <a:extLst>
              <a:ext uri="{FF2B5EF4-FFF2-40B4-BE49-F238E27FC236}">
                <a16:creationId xmlns:a16="http://schemas.microsoft.com/office/drawing/2014/main" id="{A1F363FC-80A4-4E7D-8288-C933A57416F0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10004571" y="1282700"/>
            <a:ext cx="0" cy="50833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7" name="OTLSHAPE_SLT_35c8904a5a2d4a2fb35f4c0102e14490_Shape">
            <a:extLst>
              <a:ext uri="{FF2B5EF4-FFF2-40B4-BE49-F238E27FC236}">
                <a16:creationId xmlns:a16="http://schemas.microsoft.com/office/drawing/2014/main" id="{2E8D17A3-5735-4253-A5BC-90CC72D252B7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2498691" y="1694519"/>
            <a:ext cx="4572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TLSHAPE_SLT_d99c30b7272942a3a4a829ef0035385a_Shape">
            <a:extLst>
              <a:ext uri="{FF2B5EF4-FFF2-40B4-BE49-F238E27FC236}">
                <a16:creationId xmlns:a16="http://schemas.microsoft.com/office/drawing/2014/main" id="{B49067F0-7480-4237-ABE0-9050C32877A0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2947572" y="1694519"/>
            <a:ext cx="9525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OTLSHAPE_SLT_2297482e18854856bef456237106b925_Shape">
            <a:extLst>
              <a:ext uri="{FF2B5EF4-FFF2-40B4-BE49-F238E27FC236}">
                <a16:creationId xmlns:a16="http://schemas.microsoft.com/office/drawing/2014/main" id="{2A848B96-42A4-4B74-8FF5-4D63E14F8E62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3896845" y="1694519"/>
            <a:ext cx="4572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OTLSHAPE_SLT_263961054b5848c5b0e2780b3a8b81c7_Shape">
            <a:extLst>
              <a:ext uri="{FF2B5EF4-FFF2-40B4-BE49-F238E27FC236}">
                <a16:creationId xmlns:a16="http://schemas.microsoft.com/office/drawing/2014/main" id="{1BFD9EFB-DE2B-4F3C-817C-8E6974CA05AA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4345726" y="1694519"/>
            <a:ext cx="18923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OTLSHAPE_SLT_f3857f0808824cc89fd39a8482070437_Shape">
            <a:extLst>
              <a:ext uri="{FF2B5EF4-FFF2-40B4-BE49-F238E27FC236}">
                <a16:creationId xmlns:a16="http://schemas.microsoft.com/office/drawing/2014/main" id="{EC1AB0E1-C8F8-4675-B896-2889CBFE2529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6225876" y="1694519"/>
            <a:ext cx="1524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OTLSHAPE_SLT_770c62b00fb749f8b1fbed70032f3d01_Shape">
            <a:extLst>
              <a:ext uri="{FF2B5EF4-FFF2-40B4-BE49-F238E27FC236}">
                <a16:creationId xmlns:a16="http://schemas.microsoft.com/office/drawing/2014/main" id="{27718CBB-5FF0-4617-8084-829043899042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6376729" y="1694519"/>
            <a:ext cx="1524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OTLSHAPE_SLT_0b67abe3158f41daa315a3c5c547afc7_Shape">
            <a:extLst>
              <a:ext uri="{FF2B5EF4-FFF2-40B4-BE49-F238E27FC236}">
                <a16:creationId xmlns:a16="http://schemas.microsoft.com/office/drawing/2014/main" id="{F414EA4B-E691-4105-9D18-BC95DD32D0F7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6527583" y="1694519"/>
            <a:ext cx="508000" cy="203200"/>
          </a:xfrm>
          <a:prstGeom prst="homePlate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TLSHAPE_SLT_b3baa49d2a2f4dc48587d5ee51b7a4eb_Shape">
            <a:extLst>
              <a:ext uri="{FF2B5EF4-FFF2-40B4-BE49-F238E27FC236}">
                <a16:creationId xmlns:a16="http://schemas.microsoft.com/office/drawing/2014/main" id="{674E5814-7DEA-40F0-9C3B-76E87243E929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3061632" y="2169837"/>
            <a:ext cx="4445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TLSHAPE_SLT_318b023db35a43e09e9602cc332d9dae_Shape">
            <a:extLst>
              <a:ext uri="{FF2B5EF4-FFF2-40B4-BE49-F238E27FC236}">
                <a16:creationId xmlns:a16="http://schemas.microsoft.com/office/drawing/2014/main" id="{1C1DA615-533C-489F-B105-7A71A3B97748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3503155" y="2169837"/>
            <a:ext cx="6858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OTLSHAPE_SLT_0922ece3c26f40a6822ca729a3565252_Shape">
            <a:extLst>
              <a:ext uri="{FF2B5EF4-FFF2-40B4-BE49-F238E27FC236}">
                <a16:creationId xmlns:a16="http://schemas.microsoft.com/office/drawing/2014/main" id="{ECA6D951-F187-44AA-80FA-194687EF3AE6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4180156" y="2169837"/>
            <a:ext cx="4953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OTLSHAPE_SLT_ccef0425659f49c38944189c3912acff_Shape">
            <a:extLst>
              <a:ext uri="{FF2B5EF4-FFF2-40B4-BE49-F238E27FC236}">
                <a16:creationId xmlns:a16="http://schemas.microsoft.com/office/drawing/2014/main" id="{58740329-EB2A-4990-A9D9-7F19A8B2BDBE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4665830" y="2169837"/>
            <a:ext cx="25400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TLSHAPE_SLT_97c3196530cb41b5b63c25dd667ea3b2_Shape">
            <a:extLst>
              <a:ext uri="{FF2B5EF4-FFF2-40B4-BE49-F238E27FC236}">
                <a16:creationId xmlns:a16="http://schemas.microsoft.com/office/drawing/2014/main" id="{01477B32-CBAB-491A-8509-09A771061FF1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7200904" y="2169837"/>
            <a:ext cx="1778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OTLSHAPE_SLT_fb1b845259d0464d8cbc09bdce34cf19_Shape">
            <a:extLst>
              <a:ext uri="{FF2B5EF4-FFF2-40B4-BE49-F238E27FC236}">
                <a16:creationId xmlns:a16="http://schemas.microsoft.com/office/drawing/2014/main" id="{7F76DB25-A139-4D4B-B239-A91476C735E7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7370154" y="2169837"/>
            <a:ext cx="1651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TLSHAPE_SLT_4ec1b8f846a2450fb8a9d756605c6ff4_Shape">
            <a:extLst>
              <a:ext uri="{FF2B5EF4-FFF2-40B4-BE49-F238E27FC236}">
                <a16:creationId xmlns:a16="http://schemas.microsoft.com/office/drawing/2014/main" id="{C7C36920-498A-40AE-9B94-4D524957343E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7535725" y="2169837"/>
            <a:ext cx="457200" cy="203200"/>
          </a:xfrm>
          <a:prstGeom prst="homePlate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TLSHAPE_SLT_cd1366a1c2394af0b58ebfe8ffd6caac_Shape">
            <a:extLst>
              <a:ext uri="{FF2B5EF4-FFF2-40B4-BE49-F238E27FC236}">
                <a16:creationId xmlns:a16="http://schemas.microsoft.com/office/drawing/2014/main" id="{B60D8E99-5772-4F64-A2EE-A7F1504B62A8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3061632" y="2645156"/>
            <a:ext cx="6731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TLSHAPE_SLT_e753836049264510b6866b502734d70e_Shape">
            <a:extLst>
              <a:ext uri="{FF2B5EF4-FFF2-40B4-BE49-F238E27FC236}">
                <a16:creationId xmlns:a16="http://schemas.microsoft.com/office/drawing/2014/main" id="{7C6DF045-856B-45A9-948D-2FECD668917A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3727595" y="2645156"/>
            <a:ext cx="9398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OTLSHAPE_SLT_20d1725f6043462299df6ea0989a0a9c_Shape">
            <a:extLst>
              <a:ext uri="{FF2B5EF4-FFF2-40B4-BE49-F238E27FC236}">
                <a16:creationId xmlns:a16="http://schemas.microsoft.com/office/drawing/2014/main" id="{D841889D-6299-481E-B224-F28C358C6D81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4665830" y="2645156"/>
            <a:ext cx="4445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TLSHAPE_SLT_3361b9b82d8746dc8fccf3b82a3db038_Shape">
            <a:extLst>
              <a:ext uri="{FF2B5EF4-FFF2-40B4-BE49-F238E27FC236}">
                <a16:creationId xmlns:a16="http://schemas.microsoft.com/office/drawing/2014/main" id="{4746A8E3-16BD-414C-BBE4-175DA265183F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5107353" y="2645156"/>
            <a:ext cx="25527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TLSHAPE_SLT_cdb36e14f9354a7aa0d93634fc701ec0_Shape">
            <a:extLst>
              <a:ext uri="{FF2B5EF4-FFF2-40B4-BE49-F238E27FC236}">
                <a16:creationId xmlns:a16="http://schemas.microsoft.com/office/drawing/2014/main" id="{E5EAE6C7-A058-42FE-8B0A-56398569A4ED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7649785" y="2645156"/>
            <a:ext cx="1778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OTLSHAPE_SLT_38510b65573047869572d2e298d9aab4_Shape">
            <a:extLst>
              <a:ext uri="{FF2B5EF4-FFF2-40B4-BE49-F238E27FC236}">
                <a16:creationId xmlns:a16="http://schemas.microsoft.com/office/drawing/2014/main" id="{9C7BDB19-ABD0-46E5-8CFD-1E2319EDF523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7815356" y="2645156"/>
            <a:ext cx="1778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OTLSHAPE_SLT_c63130ead1fe4b3bb0a193ebd1c0f412_Shape">
            <a:extLst>
              <a:ext uri="{FF2B5EF4-FFF2-40B4-BE49-F238E27FC236}">
                <a16:creationId xmlns:a16="http://schemas.microsoft.com/office/drawing/2014/main" id="{F117D9D0-5D9C-4054-94B6-BB393FF5CEF8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7984606" y="2645156"/>
            <a:ext cx="457200" cy="203200"/>
          </a:xfrm>
          <a:prstGeom prst="homePlate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TLSHAPE_SLT_13627efb9d6a45e787b062b2c698ddfd_Shape">
            <a:extLst>
              <a:ext uri="{FF2B5EF4-FFF2-40B4-BE49-F238E27FC236}">
                <a16:creationId xmlns:a16="http://schemas.microsoft.com/office/drawing/2014/main" id="{17D4E0BA-EB18-4E30-B391-B07A7C1EE678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3061632" y="3120475"/>
            <a:ext cx="10160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TLSHAPE_SLT_64c772c593e1472c8196a53c312a1953_Shape">
            <a:extLst>
              <a:ext uri="{FF2B5EF4-FFF2-40B4-BE49-F238E27FC236}">
                <a16:creationId xmlns:a16="http://schemas.microsoft.com/office/drawing/2014/main" id="{7A43BE45-AFEB-4AD6-B0E8-DF3BCADEB2D2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4066096" y="3120475"/>
            <a:ext cx="9017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TLSHAPE_SLT_470a100ab06d4273a3891720f39d3a66_Shape">
            <a:extLst>
              <a:ext uri="{FF2B5EF4-FFF2-40B4-BE49-F238E27FC236}">
                <a16:creationId xmlns:a16="http://schemas.microsoft.com/office/drawing/2014/main" id="{3B493127-2D56-4C1B-83E0-2CA069C60F6C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4960178" y="3120475"/>
            <a:ext cx="4572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TLSHAPE_SLT_513f54d00b6046e886fe26138cfcdd5d_Shape">
            <a:extLst>
              <a:ext uri="{FF2B5EF4-FFF2-40B4-BE49-F238E27FC236}">
                <a16:creationId xmlns:a16="http://schemas.microsoft.com/office/drawing/2014/main" id="{483B9491-BB44-4E08-B900-0DFB317DB2AC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5409059" y="3120475"/>
            <a:ext cx="41529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OTLSHAPE_SLT_c4b13d4734f4404a9c0f16a2367f4a48_Shape">
            <a:extLst>
              <a:ext uri="{FF2B5EF4-FFF2-40B4-BE49-F238E27FC236}">
                <a16:creationId xmlns:a16="http://schemas.microsoft.com/office/drawing/2014/main" id="{4FD29232-DB3F-48D0-927F-5EADDEEA28F4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9555690" y="3120475"/>
            <a:ext cx="1143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OTLSHAPE_SLT_a29c2a8fc9a34beba01fbbecee2b04c0_Shape">
            <a:extLst>
              <a:ext uri="{FF2B5EF4-FFF2-40B4-BE49-F238E27FC236}">
                <a16:creationId xmlns:a16="http://schemas.microsoft.com/office/drawing/2014/main" id="{9B9716D3-60E6-4807-AD9C-B51422C7A9B7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9666070" y="3120475"/>
            <a:ext cx="1143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OTLSHAPE_SLT_38005421973948dda973c5edf620f728_Shape">
            <a:extLst>
              <a:ext uri="{FF2B5EF4-FFF2-40B4-BE49-F238E27FC236}">
                <a16:creationId xmlns:a16="http://schemas.microsoft.com/office/drawing/2014/main" id="{AB2E1A6F-8D30-4810-996C-3D508AC26D32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9780130" y="3120475"/>
            <a:ext cx="558800" cy="203200"/>
          </a:xfrm>
          <a:prstGeom prst="homePlate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TLSHAPE_SLT_214cf6a8605a477f8e425167419e4ede_Shape">
            <a:extLst>
              <a:ext uri="{FF2B5EF4-FFF2-40B4-BE49-F238E27FC236}">
                <a16:creationId xmlns:a16="http://schemas.microsoft.com/office/drawing/2014/main" id="{AD8E0D8B-3D8B-4F97-86C8-F4D5E62B4861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3061632" y="3659293"/>
            <a:ext cx="2286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OTLSHAPE_SLT_dc94ece5da4945a8a7163184a36b22dc_Shape">
            <a:extLst>
              <a:ext uri="{FF2B5EF4-FFF2-40B4-BE49-F238E27FC236}">
                <a16:creationId xmlns:a16="http://schemas.microsoft.com/office/drawing/2014/main" id="{17D17C95-3A2C-45E6-B803-5CA6107B58A8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3286073" y="3659293"/>
            <a:ext cx="10160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OTLSHAPE_SLT_9b7822f97818448ea69a319f15d91e53_Shape">
            <a:extLst>
              <a:ext uri="{FF2B5EF4-FFF2-40B4-BE49-F238E27FC236}">
                <a16:creationId xmlns:a16="http://schemas.microsoft.com/office/drawing/2014/main" id="{C6BC1ED0-C11B-456A-85D7-FC706FFD1267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4290536" y="3659293"/>
            <a:ext cx="4572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OTLSHAPE_SLT_21b3585cade8499d9ffa6c08faf81b41_Shape">
            <a:extLst>
              <a:ext uri="{FF2B5EF4-FFF2-40B4-BE49-F238E27FC236}">
                <a16:creationId xmlns:a16="http://schemas.microsoft.com/office/drawing/2014/main" id="{99C5D42C-97AC-4C7A-8BDF-D000A82970E6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4743097" y="3659293"/>
            <a:ext cx="15621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TLSHAPE_SLT_e8a5edbd1788454ca4531d84fc9bb629_Shape">
            <a:extLst>
              <a:ext uri="{FF2B5EF4-FFF2-40B4-BE49-F238E27FC236}">
                <a16:creationId xmlns:a16="http://schemas.microsoft.com/office/drawing/2014/main" id="{C747CAF4-B7EB-4E1F-BFAC-E38F17E4D0A2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6303142" y="3659293"/>
            <a:ext cx="3429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OTLSHAPE_SLT_5dda8f0d84fe43a29418a128ec5ed941_Shape">
            <a:extLst>
              <a:ext uri="{FF2B5EF4-FFF2-40B4-BE49-F238E27FC236}">
                <a16:creationId xmlns:a16="http://schemas.microsoft.com/office/drawing/2014/main" id="{8A18857C-55AE-4D25-BD7E-59A52EFAB59B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>
            <a:off x="6637963" y="3659293"/>
            <a:ext cx="1143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OTLSHAPE_SLT_c20acb8cf9e34e41a37191e295d0890f_Shape">
            <a:extLst>
              <a:ext uri="{FF2B5EF4-FFF2-40B4-BE49-F238E27FC236}">
                <a16:creationId xmlns:a16="http://schemas.microsoft.com/office/drawing/2014/main" id="{18F358BF-4D81-4784-9CAC-568C18023294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3061632" y="4134612"/>
            <a:ext cx="3429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OTLSHAPE_SLT_f2129f9ad09a43e798f89a4fc66ec870_Shape">
            <a:extLst>
              <a:ext uri="{FF2B5EF4-FFF2-40B4-BE49-F238E27FC236}">
                <a16:creationId xmlns:a16="http://schemas.microsoft.com/office/drawing/2014/main" id="{60029E81-7104-4C70-8695-A25F44E73A9B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3400133" y="4134612"/>
            <a:ext cx="9525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OTLSHAPE_SLT_f3b5fd918e614197b30d8daf55375e37_Shape">
            <a:extLst>
              <a:ext uri="{FF2B5EF4-FFF2-40B4-BE49-F238E27FC236}">
                <a16:creationId xmlns:a16="http://schemas.microsoft.com/office/drawing/2014/main" id="{C0AF5679-D8B3-4C01-847C-8D64FCDFA565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4345726" y="4134612"/>
            <a:ext cx="5080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" name="OTLSHAPE_SLT_b93707a6fc834eaea3a1756a915a109e_Shape">
            <a:extLst>
              <a:ext uri="{FF2B5EF4-FFF2-40B4-BE49-F238E27FC236}">
                <a16:creationId xmlns:a16="http://schemas.microsoft.com/office/drawing/2014/main" id="{7C85DA24-8A06-46DC-9598-ABEA4F208C6E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4846119" y="4134612"/>
            <a:ext cx="38354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OTLSHAPE_SLT_8345b8cfb2194174a74dd33a03ed9dd8_Shape">
            <a:extLst>
              <a:ext uri="{FF2B5EF4-FFF2-40B4-BE49-F238E27FC236}">
                <a16:creationId xmlns:a16="http://schemas.microsoft.com/office/drawing/2014/main" id="{1D7273C2-77C8-453E-BBD0-ACFEADD31568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8680004" y="4134612"/>
            <a:ext cx="1016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OTLSHAPE_SLT_95730a5fde7f4c9390191fc6175a14b9_Shape">
            <a:extLst>
              <a:ext uri="{FF2B5EF4-FFF2-40B4-BE49-F238E27FC236}">
                <a16:creationId xmlns:a16="http://schemas.microsoft.com/office/drawing/2014/main" id="{63DCE5C2-F8A9-4600-8521-0491C4806ED5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8775667" y="4134612"/>
            <a:ext cx="1143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OTLSHAPE_SLT_3c2073781cfa44cf92697d376a3ff57f_Shape">
            <a:extLst>
              <a:ext uri="{FF2B5EF4-FFF2-40B4-BE49-F238E27FC236}">
                <a16:creationId xmlns:a16="http://schemas.microsoft.com/office/drawing/2014/main" id="{0ECA73E2-4C3E-4DEA-9708-B5FB918A89A3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8878689" y="4134612"/>
            <a:ext cx="571500" cy="203200"/>
          </a:xfrm>
          <a:prstGeom prst="homePlate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OTLSHAPE_SLT_cf77f204171f45b39d62880ee7d08a0a_Shape">
            <a:extLst>
              <a:ext uri="{FF2B5EF4-FFF2-40B4-BE49-F238E27FC236}">
                <a16:creationId xmlns:a16="http://schemas.microsoft.com/office/drawing/2014/main" id="{88F44F36-430B-4B06-82B5-FD681AC71F8E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4066096" y="4609931"/>
            <a:ext cx="5715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OTLSHAPE_SLT_caca4cda6f9540b6bc33c9f8b42a62c1_Shape">
            <a:extLst>
              <a:ext uri="{FF2B5EF4-FFF2-40B4-BE49-F238E27FC236}">
                <a16:creationId xmlns:a16="http://schemas.microsoft.com/office/drawing/2014/main" id="{AD91B449-45D6-4AEF-BB66-E723D7961932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4629036" y="4609931"/>
            <a:ext cx="9017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OTLSHAPE_SLT_6d0e14ea63a347ae9e73ecd6287cff2e_Shape">
            <a:extLst>
              <a:ext uri="{FF2B5EF4-FFF2-40B4-BE49-F238E27FC236}">
                <a16:creationId xmlns:a16="http://schemas.microsoft.com/office/drawing/2014/main" id="{0ED08FC5-3A7A-4F3F-B6B8-BDF85A23AD07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5523119" y="4609931"/>
            <a:ext cx="4572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OTLSHAPE_SLT_528eb03a9c164ea1a73589a796cecafc_Shape">
            <a:extLst>
              <a:ext uri="{FF2B5EF4-FFF2-40B4-BE49-F238E27FC236}">
                <a16:creationId xmlns:a16="http://schemas.microsoft.com/office/drawing/2014/main" id="{02E71FB9-B831-40AF-AC7F-84A5FD40860C}"/>
              </a:ext>
            </a:extLst>
          </p:cNvPr>
          <p:cNvSpPr/>
          <p:nvPr>
            <p:custDataLst>
              <p:tags r:id="rId123"/>
            </p:custDataLst>
          </p:nvPr>
        </p:nvSpPr>
        <p:spPr>
          <a:xfrm>
            <a:off x="5972000" y="4609931"/>
            <a:ext cx="21336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OTLSHAPE_SLT_d1d96ead9fc345af858cce60eb8b14a1_Shape">
            <a:extLst>
              <a:ext uri="{FF2B5EF4-FFF2-40B4-BE49-F238E27FC236}">
                <a16:creationId xmlns:a16="http://schemas.microsoft.com/office/drawing/2014/main" id="{83F5AF1C-03F0-4238-A769-52FC4169C6B9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8098666" y="4609931"/>
            <a:ext cx="1143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9" name="OTLSHAPE_SLT_92d1a1729dde425c9889b65a5441eed6_Shape">
            <a:extLst>
              <a:ext uri="{FF2B5EF4-FFF2-40B4-BE49-F238E27FC236}">
                <a16:creationId xmlns:a16="http://schemas.microsoft.com/office/drawing/2014/main" id="{D1FFC506-AD7C-4865-956D-98C9FC3A9310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8212726" y="4609931"/>
            <a:ext cx="1143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OTLSHAPE_SLT_34d9357667f3406abad031bea9e931f4_Shape">
            <a:extLst>
              <a:ext uri="{FF2B5EF4-FFF2-40B4-BE49-F238E27FC236}">
                <a16:creationId xmlns:a16="http://schemas.microsoft.com/office/drawing/2014/main" id="{DEF3C6BE-3EAB-452C-AFAB-87515E18B9D2}"/>
              </a:ext>
            </a:extLst>
          </p:cNvPr>
          <p:cNvSpPr/>
          <p:nvPr>
            <p:custDataLst>
              <p:tags r:id="rId126"/>
            </p:custDataLst>
          </p:nvPr>
        </p:nvSpPr>
        <p:spPr>
          <a:xfrm>
            <a:off x="8323107" y="4609931"/>
            <a:ext cx="457200" cy="203200"/>
          </a:xfrm>
          <a:prstGeom prst="homePlate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OTLSHAPE_SLT_f806be5589274209a500adf019b482ab_Shape">
            <a:extLst>
              <a:ext uri="{FF2B5EF4-FFF2-40B4-BE49-F238E27FC236}">
                <a16:creationId xmlns:a16="http://schemas.microsoft.com/office/drawing/2014/main" id="{D1686927-FD92-4C9F-A2EB-859DD5CA16E8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>
            <a:off x="3061632" y="5148749"/>
            <a:ext cx="5588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TLSHAPE_SLT_542844a3e8b34393999b8a880c364399_Shape">
            <a:extLst>
              <a:ext uri="{FF2B5EF4-FFF2-40B4-BE49-F238E27FC236}">
                <a16:creationId xmlns:a16="http://schemas.microsoft.com/office/drawing/2014/main" id="{4702DFDF-0A9A-425D-A4C0-81761E526514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>
            <a:off x="4514977" y="5148749"/>
            <a:ext cx="4572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OTLSHAPE_SLT_2b278a1d69cf48a0af0b6d6e61ceab60_Shape">
            <a:extLst>
              <a:ext uri="{FF2B5EF4-FFF2-40B4-BE49-F238E27FC236}">
                <a16:creationId xmlns:a16="http://schemas.microsoft.com/office/drawing/2014/main" id="{BA6A245D-B86C-4F3E-B06B-6AACD0B2D48F}"/>
              </a:ext>
            </a:extLst>
          </p:cNvPr>
          <p:cNvSpPr/>
          <p:nvPr>
            <p:custDataLst>
              <p:tags r:id="rId129"/>
            </p:custDataLst>
          </p:nvPr>
        </p:nvSpPr>
        <p:spPr>
          <a:xfrm>
            <a:off x="4960178" y="5148749"/>
            <a:ext cx="32639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OTLSHAPE_SLT_ea804bc768c7433d97afb9d56f13f297_Shape">
            <a:extLst>
              <a:ext uri="{FF2B5EF4-FFF2-40B4-BE49-F238E27FC236}">
                <a16:creationId xmlns:a16="http://schemas.microsoft.com/office/drawing/2014/main" id="{A5A76DE6-9035-49EC-B485-4CA743F2E385}"/>
              </a:ext>
            </a:extLst>
          </p:cNvPr>
          <p:cNvSpPr/>
          <p:nvPr>
            <p:custDataLst>
              <p:tags r:id="rId130"/>
            </p:custDataLst>
          </p:nvPr>
        </p:nvSpPr>
        <p:spPr>
          <a:xfrm>
            <a:off x="8212726" y="5148749"/>
            <a:ext cx="1143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TLSHAPE_SLT_99f0b257f6874693a8d1052494032a8c_Shape">
            <a:extLst>
              <a:ext uri="{FF2B5EF4-FFF2-40B4-BE49-F238E27FC236}">
                <a16:creationId xmlns:a16="http://schemas.microsoft.com/office/drawing/2014/main" id="{75925B14-67AF-427C-BE16-7F6F8057AE1C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>
            <a:off x="8323107" y="5148749"/>
            <a:ext cx="1143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OTLSHAPE_SLT_83b3a6fd720648f19c6e5da2cdc1d709_Shape">
            <a:extLst>
              <a:ext uri="{FF2B5EF4-FFF2-40B4-BE49-F238E27FC236}">
                <a16:creationId xmlns:a16="http://schemas.microsoft.com/office/drawing/2014/main" id="{66650F85-6A89-4805-9222-5322E520FEF4}"/>
              </a:ext>
            </a:extLst>
          </p:cNvPr>
          <p:cNvSpPr/>
          <p:nvPr>
            <p:custDataLst>
              <p:tags r:id="rId132"/>
            </p:custDataLst>
          </p:nvPr>
        </p:nvSpPr>
        <p:spPr>
          <a:xfrm>
            <a:off x="8437166" y="5148749"/>
            <a:ext cx="444500" cy="203200"/>
          </a:xfrm>
          <a:prstGeom prst="homePlate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OTLSHAPE_SLT_62e4e754eec84a88996fbdec95b6a953_Shape">
            <a:extLst>
              <a:ext uri="{FF2B5EF4-FFF2-40B4-BE49-F238E27FC236}">
                <a16:creationId xmlns:a16="http://schemas.microsoft.com/office/drawing/2014/main" id="{3AE34E9B-F702-4173-A905-9561A3748F1E}"/>
              </a:ext>
            </a:extLst>
          </p:cNvPr>
          <p:cNvSpPr/>
          <p:nvPr>
            <p:custDataLst>
              <p:tags r:id="rId133"/>
            </p:custDataLst>
          </p:nvPr>
        </p:nvSpPr>
        <p:spPr>
          <a:xfrm>
            <a:off x="4290536" y="5624068"/>
            <a:ext cx="3429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TLSHAPE_SLT_a0e577e0c1b24b3685e39c3f808f24cf_Shape">
            <a:extLst>
              <a:ext uri="{FF2B5EF4-FFF2-40B4-BE49-F238E27FC236}">
                <a16:creationId xmlns:a16="http://schemas.microsoft.com/office/drawing/2014/main" id="{044D38DA-D084-42E2-B924-497E18D9F34B}"/>
              </a:ext>
            </a:extLst>
          </p:cNvPr>
          <p:cNvSpPr/>
          <p:nvPr>
            <p:custDataLst>
              <p:tags r:id="rId134"/>
            </p:custDataLst>
          </p:nvPr>
        </p:nvSpPr>
        <p:spPr>
          <a:xfrm>
            <a:off x="4629036" y="5624068"/>
            <a:ext cx="10160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TLSHAPE_SLT_cf22a0801263433ab09ffd7dc3658f4b_Shape">
            <a:extLst>
              <a:ext uri="{FF2B5EF4-FFF2-40B4-BE49-F238E27FC236}">
                <a16:creationId xmlns:a16="http://schemas.microsoft.com/office/drawing/2014/main" id="{502C8967-86BC-41EF-AF3F-B1505AB5B2F6}"/>
              </a:ext>
            </a:extLst>
          </p:cNvPr>
          <p:cNvSpPr/>
          <p:nvPr>
            <p:custDataLst>
              <p:tags r:id="rId135"/>
            </p:custDataLst>
          </p:nvPr>
        </p:nvSpPr>
        <p:spPr>
          <a:xfrm>
            <a:off x="5633500" y="5624068"/>
            <a:ext cx="4572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OTLSHAPE_SLT_df64be8c8c30477a8ce397a86dc70311_Shape">
            <a:extLst>
              <a:ext uri="{FF2B5EF4-FFF2-40B4-BE49-F238E27FC236}">
                <a16:creationId xmlns:a16="http://schemas.microsoft.com/office/drawing/2014/main" id="{5CCC7053-762A-408C-BE8C-2F6AFF7CEE8E}"/>
              </a:ext>
            </a:extLst>
          </p:cNvPr>
          <p:cNvSpPr/>
          <p:nvPr>
            <p:custDataLst>
              <p:tags r:id="rId136"/>
            </p:custDataLst>
          </p:nvPr>
        </p:nvSpPr>
        <p:spPr>
          <a:xfrm>
            <a:off x="6089740" y="5624068"/>
            <a:ext cx="20193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TLSHAPE_SLT_b2e86379129d4e85a13d9144b1478e35_Shape">
            <a:extLst>
              <a:ext uri="{FF2B5EF4-FFF2-40B4-BE49-F238E27FC236}">
                <a16:creationId xmlns:a16="http://schemas.microsoft.com/office/drawing/2014/main" id="{BAA64A1D-FB0D-4F67-93D5-F4F27BD1E1F7}"/>
              </a:ext>
            </a:extLst>
          </p:cNvPr>
          <p:cNvSpPr/>
          <p:nvPr>
            <p:custDataLst>
              <p:tags r:id="rId137"/>
            </p:custDataLst>
          </p:nvPr>
        </p:nvSpPr>
        <p:spPr>
          <a:xfrm>
            <a:off x="8098666" y="5624068"/>
            <a:ext cx="1143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TLSHAPE_SLT_d076d8e5433046ad993121d296deb32e_Shape">
            <a:extLst>
              <a:ext uri="{FF2B5EF4-FFF2-40B4-BE49-F238E27FC236}">
                <a16:creationId xmlns:a16="http://schemas.microsoft.com/office/drawing/2014/main" id="{076B4EBE-5982-481E-98CC-5F1764391358}"/>
              </a:ext>
            </a:extLst>
          </p:cNvPr>
          <p:cNvSpPr/>
          <p:nvPr>
            <p:custDataLst>
              <p:tags r:id="rId138"/>
            </p:custDataLst>
          </p:nvPr>
        </p:nvSpPr>
        <p:spPr>
          <a:xfrm>
            <a:off x="8212726" y="5624068"/>
            <a:ext cx="1143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OTLSHAPE_SLT_c2f57f70ad7542079636e8992c998aec_Shape">
            <a:extLst>
              <a:ext uri="{FF2B5EF4-FFF2-40B4-BE49-F238E27FC236}">
                <a16:creationId xmlns:a16="http://schemas.microsoft.com/office/drawing/2014/main" id="{8DD325F7-F69D-45EE-963E-F94D483BE70F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>
            <a:off x="8323107" y="5624068"/>
            <a:ext cx="457200" cy="203200"/>
          </a:xfrm>
          <a:prstGeom prst="homePlate">
            <a:avLst/>
          </a:prstGeom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TLSHAPE_SLT_a0dfd39d9a1b42b4ba00fa46d934d508_Shape">
            <a:extLst>
              <a:ext uri="{FF2B5EF4-FFF2-40B4-BE49-F238E27FC236}">
                <a16:creationId xmlns:a16="http://schemas.microsoft.com/office/drawing/2014/main" id="{7FF56CCE-BA45-4EC8-9AFF-A3B6E6CDE447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>
            <a:off x="3061632" y="6099387"/>
            <a:ext cx="444500" cy="2032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OTLSHAPE_SLT_f7a1f3d67df540149a9fb35d6f372d76_Shape">
            <a:extLst>
              <a:ext uri="{FF2B5EF4-FFF2-40B4-BE49-F238E27FC236}">
                <a16:creationId xmlns:a16="http://schemas.microsoft.com/office/drawing/2014/main" id="{4C2CA9D3-05D4-4A33-A19F-D5FFCD4C5C7D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>
            <a:off x="3503155" y="6099387"/>
            <a:ext cx="4572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TLSHAPE_SLT_7f0948432ed743a49e1c254d560eedb7_Shape">
            <a:extLst>
              <a:ext uri="{FF2B5EF4-FFF2-40B4-BE49-F238E27FC236}">
                <a16:creationId xmlns:a16="http://schemas.microsoft.com/office/drawing/2014/main" id="{079101DB-80A0-4252-8A6B-22DD78BBE79C}"/>
              </a:ext>
            </a:extLst>
          </p:cNvPr>
          <p:cNvSpPr/>
          <p:nvPr>
            <p:custDataLst>
              <p:tags r:id="rId142"/>
            </p:custDataLst>
          </p:nvPr>
        </p:nvSpPr>
        <p:spPr>
          <a:xfrm>
            <a:off x="3952036" y="6099387"/>
            <a:ext cx="4572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OTLSHAPE_SLT_2bae35ff23634249a82db29dafd52696_Shape">
            <a:extLst>
              <a:ext uri="{FF2B5EF4-FFF2-40B4-BE49-F238E27FC236}">
                <a16:creationId xmlns:a16="http://schemas.microsoft.com/office/drawing/2014/main" id="{EB53439E-3811-4F96-B354-00060251F264}"/>
              </a:ext>
            </a:extLst>
          </p:cNvPr>
          <p:cNvSpPr/>
          <p:nvPr>
            <p:custDataLst>
              <p:tags r:id="rId143"/>
            </p:custDataLst>
          </p:nvPr>
        </p:nvSpPr>
        <p:spPr>
          <a:xfrm>
            <a:off x="4404596" y="6099387"/>
            <a:ext cx="1905000" cy="203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OTLSHAPE_SLT_e7ccc00812644f77a051b726ffc5505d_Shape">
            <a:extLst>
              <a:ext uri="{FF2B5EF4-FFF2-40B4-BE49-F238E27FC236}">
                <a16:creationId xmlns:a16="http://schemas.microsoft.com/office/drawing/2014/main" id="{026BA930-B098-4BB8-8A0D-2ACB1DAC6A83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>
            <a:off x="6303142" y="6099387"/>
            <a:ext cx="114300" cy="203200"/>
          </a:xfrm>
          <a:prstGeom prst="rect">
            <a:avLst/>
          </a:prstGeom>
          <a:solidFill>
            <a:srgbClr val="737373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TLSHAPE_SLT_32d983073afe491f8ed6f558e6317956_Shape">
            <a:extLst>
              <a:ext uri="{FF2B5EF4-FFF2-40B4-BE49-F238E27FC236}">
                <a16:creationId xmlns:a16="http://schemas.microsoft.com/office/drawing/2014/main" id="{9D6E4EFE-A885-4466-99CC-D1AD71F1E685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>
            <a:off x="6413522" y="6099387"/>
            <a:ext cx="114300" cy="203200"/>
          </a:xfrm>
          <a:prstGeom prst="rect">
            <a:avLst/>
          </a:prstGeom>
          <a:solidFill>
            <a:srgbClr val="6F3198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OTLSHAPE_SLT_f05108cdbb5f4c72a850787aaf85343e_Shape">
            <a:extLst>
              <a:ext uri="{FF2B5EF4-FFF2-40B4-BE49-F238E27FC236}">
                <a16:creationId xmlns:a16="http://schemas.microsoft.com/office/drawing/2014/main" id="{7DE448EC-1AD4-4220-952C-434D66AEDA43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>
            <a:off x="6527583" y="6099387"/>
            <a:ext cx="787400" cy="203200"/>
          </a:xfrm>
          <a:prstGeom prst="homePlate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TLSHAPE_SLT_7d45909dbec643f281460f41f0e2c2bd_Shape">
            <a:extLst>
              <a:ext uri="{FF2B5EF4-FFF2-40B4-BE49-F238E27FC236}">
                <a16:creationId xmlns:a16="http://schemas.microsoft.com/office/drawing/2014/main" id="{0D3CDB2E-9005-457F-8DFE-94DE2EC923CF}"/>
              </a:ext>
            </a:extLst>
          </p:cNvPr>
          <p:cNvSpPr/>
          <p:nvPr>
            <p:custDataLst>
              <p:tags r:id="rId147"/>
            </p:custDataLst>
          </p:nvPr>
        </p:nvSpPr>
        <p:spPr>
          <a:xfrm>
            <a:off x="6755700" y="3659293"/>
            <a:ext cx="457200" cy="203200"/>
          </a:xfrm>
          <a:prstGeom prst="homePlate">
            <a:avLst/>
          </a:prstGeom>
          <a:solidFill>
            <a:schemeClr val="accent1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OTLSHAPE_SLT_2f92aecafbd4488fa2e68b9bf5746323_Shape">
            <a:extLst>
              <a:ext uri="{FF2B5EF4-FFF2-40B4-BE49-F238E27FC236}">
                <a16:creationId xmlns:a16="http://schemas.microsoft.com/office/drawing/2014/main" id="{DA5D587C-10BA-4F7C-9DBF-3E0C08D3AFA9}"/>
              </a:ext>
            </a:extLst>
          </p:cNvPr>
          <p:cNvSpPr/>
          <p:nvPr>
            <p:custDataLst>
              <p:tags r:id="rId148"/>
            </p:custDataLst>
          </p:nvPr>
        </p:nvSpPr>
        <p:spPr>
          <a:xfrm>
            <a:off x="3620891" y="5148749"/>
            <a:ext cx="901700" cy="203200"/>
          </a:xfrm>
          <a:prstGeom prst="rect">
            <a:avLst/>
          </a:prstGeom>
          <a:solidFill>
            <a:srgbClr val="FEBA0A"/>
          </a:solidFill>
          <a:ln w="19050">
            <a:solidFill>
              <a:schemeClr val="l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AB4D899A-EF5A-4BD9-A4D3-4C0BB42A2836}"/>
              </a:ext>
            </a:extLst>
          </p:cNvPr>
          <p:cNvSpPr/>
          <p:nvPr>
            <p:custDataLst>
              <p:tags r:id="rId149"/>
            </p:custDataLst>
          </p:nvPr>
        </p:nvSpPr>
        <p:spPr>
          <a:xfrm>
            <a:off x="1939430" y="1028700"/>
            <a:ext cx="3022600" cy="50800"/>
          </a:xfrm>
          <a:prstGeom prst="roundRect">
            <a:avLst/>
          </a:prstGeom>
          <a:solidFill>
            <a:schemeClr val="dk1">
              <a:alpha val="7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275c7039dbdd419ba7d289bf6b12deb5_Header">
            <a:extLst>
              <a:ext uri="{FF2B5EF4-FFF2-40B4-BE49-F238E27FC236}">
                <a16:creationId xmlns:a16="http://schemas.microsoft.com/office/drawing/2014/main" id="{24D55AAE-EE92-4AF3-831A-EF8CDE3B965C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63500" y="2250482"/>
            <a:ext cx="66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Project Alpha</a:t>
            </a:r>
          </a:p>
        </p:txBody>
      </p:sp>
      <p:sp>
        <p:nvSpPr>
          <p:cNvPr id="20" name="OTLSHAPE_SL_867a8a5fdb55430b9bbc9491fa98af85_Header">
            <a:extLst>
              <a:ext uri="{FF2B5EF4-FFF2-40B4-BE49-F238E27FC236}">
                <a16:creationId xmlns:a16="http://schemas.microsoft.com/office/drawing/2014/main" id="{29146908-6752-4EFD-9D3E-A6DC9EAA7843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63500" y="3977598"/>
            <a:ext cx="66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Project Beta</a:t>
            </a:r>
          </a:p>
        </p:txBody>
      </p:sp>
      <p:sp>
        <p:nvSpPr>
          <p:cNvPr id="23" name="OTLSHAPE_SL_3eb7fb4dc50547e18c27d5fe26130f07_Header">
            <a:extLst>
              <a:ext uri="{FF2B5EF4-FFF2-40B4-BE49-F238E27FC236}">
                <a16:creationId xmlns:a16="http://schemas.microsoft.com/office/drawing/2014/main" id="{5A8F247C-4F94-48B6-B424-FE3DE5038175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63500" y="5467054"/>
            <a:ext cx="66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Project Gamma</a:t>
            </a:r>
          </a:p>
        </p:txBody>
      </p:sp>
      <p:sp>
        <p:nvSpPr>
          <p:cNvPr id="31" name="OTLSHAPE_SL2A_b5660947e17c4c84b0d2cbbe28984c88_Header">
            <a:extLst>
              <a:ext uri="{FF2B5EF4-FFF2-40B4-BE49-F238E27FC236}">
                <a16:creationId xmlns:a16="http://schemas.microsoft.com/office/drawing/2014/main" id="{8FA9F1E3-A21A-4F77-8C4E-D96F9E3BDDAC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780965" y="1638300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Marcellus Shale</a:t>
            </a:r>
          </a:p>
        </p:txBody>
      </p:sp>
      <p:sp>
        <p:nvSpPr>
          <p:cNvPr id="93" name="OTLSHAPE_SL2A_3fcdbb44e5d646218e29ef1a2492038c_Header">
            <a:extLst>
              <a:ext uri="{FF2B5EF4-FFF2-40B4-BE49-F238E27FC236}">
                <a16:creationId xmlns:a16="http://schemas.microsoft.com/office/drawing/2014/main" id="{454EC9A9-70E9-4101-870B-02D2AF6DA943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780965" y="2113619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Newart East</a:t>
            </a:r>
          </a:p>
        </p:txBody>
      </p:sp>
      <p:sp>
        <p:nvSpPr>
          <p:cNvPr id="155" name="OTLSHAPE_SL2A_d80d183104e942ac94461ad8ec9006f0_Header">
            <a:extLst>
              <a:ext uri="{FF2B5EF4-FFF2-40B4-BE49-F238E27FC236}">
                <a16:creationId xmlns:a16="http://schemas.microsoft.com/office/drawing/2014/main" id="{5072C68E-958E-4C5C-9606-9D9F94C4FB47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780965" y="2588937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B-43 Area</a:t>
            </a:r>
          </a:p>
        </p:txBody>
      </p:sp>
      <p:sp>
        <p:nvSpPr>
          <p:cNvPr id="217" name="OTLSHAPE_SL2A_3a554c0fb02f4f98a0a2dc4aa2aaaf83_Header">
            <a:extLst>
              <a:ext uri="{FF2B5EF4-FFF2-40B4-BE49-F238E27FC236}">
                <a16:creationId xmlns:a16="http://schemas.microsoft.com/office/drawing/2014/main" id="{3ABEFDC5-1832-4F8F-9ECA-21046566CC6A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780965" y="3064256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San Juan Basin</a:t>
            </a:r>
          </a:p>
        </p:txBody>
      </p:sp>
      <p:sp>
        <p:nvSpPr>
          <p:cNvPr id="279" name="OTLSHAPE_SL2A_8ced9780176e4a1994609ccd0e212795_Header">
            <a:extLst>
              <a:ext uri="{FF2B5EF4-FFF2-40B4-BE49-F238E27FC236}">
                <a16:creationId xmlns:a16="http://schemas.microsoft.com/office/drawing/2014/main" id="{C9721D05-0C90-4CB9-8D25-DB759B870088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780965" y="3603075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Hays Shale</a:t>
            </a:r>
          </a:p>
        </p:txBody>
      </p:sp>
      <p:sp>
        <p:nvSpPr>
          <p:cNvPr id="336" name="OTLSHAPE_SL2A_7f82cc5768034a96bbe67f7c68696642_Header">
            <a:extLst>
              <a:ext uri="{FF2B5EF4-FFF2-40B4-BE49-F238E27FC236}">
                <a16:creationId xmlns:a16="http://schemas.microsoft.com/office/drawing/2014/main" id="{E1043308-B107-4BFD-B54B-70956E6592AA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780965" y="4078393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Pinedale</a:t>
            </a:r>
          </a:p>
        </p:txBody>
      </p:sp>
      <p:sp>
        <p:nvSpPr>
          <p:cNvPr id="398" name="OTLSHAPE_SL2A_9656e787216f487daff4e3faa39b8c62_Header">
            <a:extLst>
              <a:ext uri="{FF2B5EF4-FFF2-40B4-BE49-F238E27FC236}">
                <a16:creationId xmlns:a16="http://schemas.microsoft.com/office/drawing/2014/main" id="{C1A5F47A-CD08-45E4-A948-7E40372FF555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780965" y="4553712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Carthage</a:t>
            </a:r>
          </a:p>
        </p:txBody>
      </p:sp>
      <p:sp>
        <p:nvSpPr>
          <p:cNvPr id="460" name="OTLSHAPE_SL2A_769bc9d056424bdaa6358af707f6e674_Header">
            <a:extLst>
              <a:ext uri="{FF2B5EF4-FFF2-40B4-BE49-F238E27FC236}">
                <a16:creationId xmlns:a16="http://schemas.microsoft.com/office/drawing/2014/main" id="{F7D1B1B0-4DB8-4AE8-B4E1-2FF6D6D43988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780965" y="5092531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Jonah</a:t>
            </a:r>
          </a:p>
        </p:txBody>
      </p:sp>
      <p:sp>
        <p:nvSpPr>
          <p:cNvPr id="517" name="OTLSHAPE_SL2A_f99cdd0b13ff4d39bbd2a4212e78e844_Header">
            <a:extLst>
              <a:ext uri="{FF2B5EF4-FFF2-40B4-BE49-F238E27FC236}">
                <a16:creationId xmlns:a16="http://schemas.microsoft.com/office/drawing/2014/main" id="{BDE3252D-CBEC-4238-AD76-638E780E83ED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780965" y="5567849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Wattenberg</a:t>
            </a:r>
          </a:p>
        </p:txBody>
      </p:sp>
      <p:sp>
        <p:nvSpPr>
          <p:cNvPr id="579" name="OTLSHAPE_SL2A_d4f80de95ce34458ab6cfa24605c1719_Header">
            <a:extLst>
              <a:ext uri="{FF2B5EF4-FFF2-40B4-BE49-F238E27FC236}">
                <a16:creationId xmlns:a16="http://schemas.microsoft.com/office/drawing/2014/main" id="{EE50C12C-5E39-4A36-9340-D65D73D21694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780965" y="6043168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Prudhoe Bay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1204A9BA-3BCA-44EC-B975-9D66065183A2}"/>
              </a:ext>
            </a:extLst>
          </p:cNvPr>
          <p:cNvSpPr/>
          <p:nvPr>
            <p:custDataLst>
              <p:tags r:id="rId163"/>
            </p:custDataLst>
          </p:nvPr>
        </p:nvSpPr>
        <p:spPr>
          <a:xfrm flipV="1">
            <a:off x="4922842" y="944033"/>
            <a:ext cx="76200" cy="84667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2F048A8F-BEFE-4B02-98C1-21F452E67BA7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4778999" y="757978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 dirty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462E5B4D-6AF3-4C04-899A-10CEEE62ACAF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2002930" y="10626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79603246-5EA8-4AEA-B23F-B94A1086361B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3349573" y="10626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05E2FBFF-7B61-4F70-947E-FBD4A596350B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4692536" y="10626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6C29F439-7B29-40AB-84EB-203614501E82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6035500" y="10626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10F40CAF-657E-4AE4-8F5A-22ADDB8E7AE1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7378464" y="10626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D7B13DA5-02FE-4352-B9E1-58BC43DBEF8D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8725107" y="10626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F21C13BF-1962-4306-BC96-B9DD11999FFE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10068071" y="10626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40" name="OTLSHAPE_SLT_35c8904a5a2d4a2fb35f4c0102e14490_Title">
            <a:extLst>
              <a:ext uri="{FF2B5EF4-FFF2-40B4-BE49-F238E27FC236}">
                <a16:creationId xmlns:a16="http://schemas.microsoft.com/office/drawing/2014/main" id="{901DD76B-0015-41A2-B9DB-1CEB186FC24D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2498691" y="152400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Acquisition</a:t>
            </a:r>
          </a:p>
        </p:txBody>
      </p:sp>
      <p:sp>
        <p:nvSpPr>
          <p:cNvPr id="59" name="OTLSHAPE_SLT_2297482e18854856bef456237106b925_Title">
            <a:extLst>
              <a:ext uri="{FF2B5EF4-FFF2-40B4-BE49-F238E27FC236}">
                <a16:creationId xmlns:a16="http://schemas.microsoft.com/office/drawing/2014/main" id="{9C5B764B-F311-4ADD-B882-068A8001F9D1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3896845" y="1524000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75" name="OTLSHAPE_SLT_f3857f0808824cc89fd39a8482070437_Title">
            <a:extLst>
              <a:ext uri="{FF2B5EF4-FFF2-40B4-BE49-F238E27FC236}">
                <a16:creationId xmlns:a16="http://schemas.microsoft.com/office/drawing/2014/main" id="{CD397F49-35BD-4382-B640-D8EE8814F7A7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6225876" y="1524000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91" name="OTLSHAPE_SLT_0b67abe3158f41daa315a3c5c547afc7_Title">
            <a:extLst>
              <a:ext uri="{FF2B5EF4-FFF2-40B4-BE49-F238E27FC236}">
                <a16:creationId xmlns:a16="http://schemas.microsoft.com/office/drawing/2014/main" id="{4D52FB19-6D95-4EB3-8F9F-E6F6D308A60E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6527583" y="1524000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113" name="OTLSHAPE_SLT_318b023db35a43e09e9602cc332d9dae_Title">
            <a:extLst>
              <a:ext uri="{FF2B5EF4-FFF2-40B4-BE49-F238E27FC236}">
                <a16:creationId xmlns:a16="http://schemas.microsoft.com/office/drawing/2014/main" id="{D9F80241-FA58-413B-A9DB-33C099090A19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3503155" y="1999319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129" name="OTLSHAPE_SLT_ccef0425659f49c38944189c3912acff_Title">
            <a:extLst>
              <a:ext uri="{FF2B5EF4-FFF2-40B4-BE49-F238E27FC236}">
                <a16:creationId xmlns:a16="http://schemas.microsoft.com/office/drawing/2014/main" id="{5D1AD3E2-7C46-4E2D-B323-F00A541BB01E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4665830" y="1999319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145" name="OTLSHAPE_SLT_fb1b845259d0464d8cbc09bdce34cf19_Title">
            <a:extLst>
              <a:ext uri="{FF2B5EF4-FFF2-40B4-BE49-F238E27FC236}">
                <a16:creationId xmlns:a16="http://schemas.microsoft.com/office/drawing/2014/main" id="{51192CF9-CFFF-416F-BF0B-B6E51F0FECE9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7370154" y="1999319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153" name="OTLSHAPE_SLT_4ec1b8f846a2450fb8a9d756605c6ff4_Title">
            <a:extLst>
              <a:ext uri="{FF2B5EF4-FFF2-40B4-BE49-F238E27FC236}">
                <a16:creationId xmlns:a16="http://schemas.microsoft.com/office/drawing/2014/main" id="{B4B4D902-C9E6-4F8F-8DDF-F717CA29C273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7535725" y="1999319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175" name="OTLSHAPE_SLT_e753836049264510b6866b502734d70e_Title">
            <a:extLst>
              <a:ext uri="{FF2B5EF4-FFF2-40B4-BE49-F238E27FC236}">
                <a16:creationId xmlns:a16="http://schemas.microsoft.com/office/drawing/2014/main" id="{2729754D-3F04-4DB9-9459-3F0CE54DC9A6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3727595" y="2474637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183" name="OTLSHAPE_SLT_20d1725f6043462299df6ea0989a0a9c_Title">
            <a:extLst>
              <a:ext uri="{FF2B5EF4-FFF2-40B4-BE49-F238E27FC236}">
                <a16:creationId xmlns:a16="http://schemas.microsoft.com/office/drawing/2014/main" id="{4B10B3D6-7924-4860-9C6C-9AA79F79DC86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4665830" y="2474637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191" name="OTLSHAPE_SLT_3361b9b82d8746dc8fccf3b82a3db038_Title">
            <a:extLst>
              <a:ext uri="{FF2B5EF4-FFF2-40B4-BE49-F238E27FC236}">
                <a16:creationId xmlns:a16="http://schemas.microsoft.com/office/drawing/2014/main" id="{0D3E1870-DBDD-4297-AD82-8B624D6A0D3A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5107353" y="2474637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215" name="OTLSHAPE_SLT_c63130ead1fe4b3bb0a193ebd1c0f412_Title">
            <a:extLst>
              <a:ext uri="{FF2B5EF4-FFF2-40B4-BE49-F238E27FC236}">
                <a16:creationId xmlns:a16="http://schemas.microsoft.com/office/drawing/2014/main" id="{7D1B7927-0ADD-450F-A932-E4C252E0BE99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7984606" y="2474637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237" name="OTLSHAPE_SLT_64c772c593e1472c8196a53c312a1953_Title">
            <a:extLst>
              <a:ext uri="{FF2B5EF4-FFF2-40B4-BE49-F238E27FC236}">
                <a16:creationId xmlns:a16="http://schemas.microsoft.com/office/drawing/2014/main" id="{8CEB4B82-438A-47DF-91E7-8ABF5C0C6982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4066096" y="2949956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299" name="OTLSHAPE_SLT_dc94ece5da4945a8a7163184a36b22dc_Title">
            <a:extLst>
              <a:ext uri="{FF2B5EF4-FFF2-40B4-BE49-F238E27FC236}">
                <a16:creationId xmlns:a16="http://schemas.microsoft.com/office/drawing/2014/main" id="{9500AD63-3274-47C6-9BC9-7973B92C573D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3286073" y="3488775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315" name="OTLSHAPE_SLT_21b3585cade8499d9ffa6c08faf81b41_Title">
            <a:extLst>
              <a:ext uri="{FF2B5EF4-FFF2-40B4-BE49-F238E27FC236}">
                <a16:creationId xmlns:a16="http://schemas.microsoft.com/office/drawing/2014/main" id="{D537B97B-9A48-4AA1-A069-CE455E7681F9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4743097" y="3488775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356" name="OTLSHAPE_SLT_f2129f9ad09a43e798f89a4fc66ec870_Title">
            <a:extLst>
              <a:ext uri="{FF2B5EF4-FFF2-40B4-BE49-F238E27FC236}">
                <a16:creationId xmlns:a16="http://schemas.microsoft.com/office/drawing/2014/main" id="{EF6888D1-613D-4238-BF23-60603806E82C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3400133" y="3964093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364" name="OTLSHAPE_SLT_f3b5fd918e614197b30d8daf55375e37_Title">
            <a:extLst>
              <a:ext uri="{FF2B5EF4-FFF2-40B4-BE49-F238E27FC236}">
                <a16:creationId xmlns:a16="http://schemas.microsoft.com/office/drawing/2014/main" id="{057E4944-A31A-4469-AC95-3F15B40BD119}"/>
              </a:ext>
            </a:extLst>
          </p:cNvPr>
          <p:cNvSpPr txBox="1"/>
          <p:nvPr>
            <p:custDataLst>
              <p:tags r:id="rId188"/>
            </p:custDataLst>
          </p:nvPr>
        </p:nvSpPr>
        <p:spPr>
          <a:xfrm>
            <a:off x="4345726" y="3964093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372" name="OTLSHAPE_SLT_b93707a6fc834eaea3a1756a915a109e_Title">
            <a:extLst>
              <a:ext uri="{FF2B5EF4-FFF2-40B4-BE49-F238E27FC236}">
                <a16:creationId xmlns:a16="http://schemas.microsoft.com/office/drawing/2014/main" id="{D96E23F0-5BBB-4CDD-A6EE-C60A5EB0AB65}"/>
              </a:ext>
            </a:extLst>
          </p:cNvPr>
          <p:cNvSpPr txBox="1"/>
          <p:nvPr>
            <p:custDataLst>
              <p:tags r:id="rId189"/>
            </p:custDataLst>
          </p:nvPr>
        </p:nvSpPr>
        <p:spPr>
          <a:xfrm>
            <a:off x="4846119" y="3964093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380" name="OTLSHAPE_SLT_8345b8cfb2194174a74dd33a03ed9dd8_Title">
            <a:extLst>
              <a:ext uri="{FF2B5EF4-FFF2-40B4-BE49-F238E27FC236}">
                <a16:creationId xmlns:a16="http://schemas.microsoft.com/office/drawing/2014/main" id="{927E7D77-512B-4029-91B7-1635BEE5F673}"/>
              </a:ext>
            </a:extLst>
          </p:cNvPr>
          <p:cNvSpPr txBox="1"/>
          <p:nvPr>
            <p:custDataLst>
              <p:tags r:id="rId190"/>
            </p:custDataLst>
          </p:nvPr>
        </p:nvSpPr>
        <p:spPr>
          <a:xfrm>
            <a:off x="8680004" y="3964093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Regulatory Review</a:t>
            </a:r>
          </a:p>
        </p:txBody>
      </p:sp>
      <p:sp>
        <p:nvSpPr>
          <p:cNvPr id="388" name="OTLSHAPE_SLT_95730a5fde7f4c9390191fc6175a14b9_Title">
            <a:extLst>
              <a:ext uri="{FF2B5EF4-FFF2-40B4-BE49-F238E27FC236}">
                <a16:creationId xmlns:a16="http://schemas.microsoft.com/office/drawing/2014/main" id="{2F9135E3-C208-439E-9DC2-74FE453EA078}"/>
              </a:ext>
            </a:extLst>
          </p:cNvPr>
          <p:cNvSpPr txBox="1"/>
          <p:nvPr>
            <p:custDataLst>
              <p:tags r:id="rId191"/>
            </p:custDataLst>
          </p:nvPr>
        </p:nvSpPr>
        <p:spPr>
          <a:xfrm>
            <a:off x="8775667" y="3964093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Go-Live Preparation</a:t>
            </a:r>
          </a:p>
        </p:txBody>
      </p:sp>
      <p:sp>
        <p:nvSpPr>
          <p:cNvPr id="396" name="OTLSHAPE_SLT_3c2073781cfa44cf92697d376a3ff57f_Title">
            <a:extLst>
              <a:ext uri="{FF2B5EF4-FFF2-40B4-BE49-F238E27FC236}">
                <a16:creationId xmlns:a16="http://schemas.microsoft.com/office/drawing/2014/main" id="{5A8B6FD9-9B95-47E0-B810-FAE155DADA8C}"/>
              </a:ext>
            </a:extLst>
          </p:cNvPr>
          <p:cNvSpPr txBox="1"/>
          <p:nvPr>
            <p:custDataLst>
              <p:tags r:id="rId192"/>
            </p:custDataLst>
          </p:nvPr>
        </p:nvSpPr>
        <p:spPr>
          <a:xfrm>
            <a:off x="8878689" y="3964093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418" name="OTLSHAPE_SLT_caca4cda6f9540b6bc33c9f8b42a62c1_Title">
            <a:extLst>
              <a:ext uri="{FF2B5EF4-FFF2-40B4-BE49-F238E27FC236}">
                <a16:creationId xmlns:a16="http://schemas.microsoft.com/office/drawing/2014/main" id="{CAAC4B78-2F2E-46F4-9B50-AE98634AF916}"/>
              </a:ext>
            </a:extLst>
          </p:cNvPr>
          <p:cNvSpPr txBox="1"/>
          <p:nvPr>
            <p:custDataLst>
              <p:tags r:id="rId193"/>
            </p:custDataLst>
          </p:nvPr>
        </p:nvSpPr>
        <p:spPr>
          <a:xfrm>
            <a:off x="4629036" y="4439412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434" name="OTLSHAPE_SLT_528eb03a9c164ea1a73589a796cecafc_Title">
            <a:extLst>
              <a:ext uri="{FF2B5EF4-FFF2-40B4-BE49-F238E27FC236}">
                <a16:creationId xmlns:a16="http://schemas.microsoft.com/office/drawing/2014/main" id="{AD46C877-9A86-4639-A2F7-EF0A390D614E}"/>
              </a:ext>
            </a:extLst>
          </p:cNvPr>
          <p:cNvSpPr txBox="1"/>
          <p:nvPr>
            <p:custDataLst>
              <p:tags r:id="rId194"/>
            </p:custDataLst>
          </p:nvPr>
        </p:nvSpPr>
        <p:spPr>
          <a:xfrm>
            <a:off x="5972000" y="4439412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491" name="OTLSHAPE_SLT_2b278a1d69cf48a0af0b6d6e61ceab60_Title">
            <a:extLst>
              <a:ext uri="{FF2B5EF4-FFF2-40B4-BE49-F238E27FC236}">
                <a16:creationId xmlns:a16="http://schemas.microsoft.com/office/drawing/2014/main" id="{27A18874-EBD3-4379-9035-96984E6094D2}"/>
              </a:ext>
            </a:extLst>
          </p:cNvPr>
          <p:cNvSpPr txBox="1"/>
          <p:nvPr>
            <p:custDataLst>
              <p:tags r:id="rId195"/>
            </p:custDataLst>
          </p:nvPr>
        </p:nvSpPr>
        <p:spPr>
          <a:xfrm>
            <a:off x="4960178" y="4978231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537" name="OTLSHAPE_SLT_a0e577e0c1b24b3685e39c3f808f24cf_Title">
            <a:extLst>
              <a:ext uri="{FF2B5EF4-FFF2-40B4-BE49-F238E27FC236}">
                <a16:creationId xmlns:a16="http://schemas.microsoft.com/office/drawing/2014/main" id="{143D60BC-975F-4CC5-91AD-8A57C9F9B3C5}"/>
              </a:ext>
            </a:extLst>
          </p:cNvPr>
          <p:cNvSpPr txBox="1"/>
          <p:nvPr>
            <p:custDataLst>
              <p:tags r:id="rId196"/>
            </p:custDataLst>
          </p:nvPr>
        </p:nvSpPr>
        <p:spPr>
          <a:xfrm>
            <a:off x="4629036" y="5453549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553" name="OTLSHAPE_SLT_df64be8c8c30477a8ce397a86dc70311_Title">
            <a:extLst>
              <a:ext uri="{FF2B5EF4-FFF2-40B4-BE49-F238E27FC236}">
                <a16:creationId xmlns:a16="http://schemas.microsoft.com/office/drawing/2014/main" id="{DFDAC892-5BD0-4688-AC17-CC21EB7FAAD6}"/>
              </a:ext>
            </a:extLst>
          </p:cNvPr>
          <p:cNvSpPr txBox="1"/>
          <p:nvPr>
            <p:custDataLst>
              <p:tags r:id="rId197"/>
            </p:custDataLst>
          </p:nvPr>
        </p:nvSpPr>
        <p:spPr>
          <a:xfrm>
            <a:off x="6089740" y="5453549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Construction</a:t>
            </a:r>
          </a:p>
        </p:txBody>
      </p:sp>
      <p:sp>
        <p:nvSpPr>
          <p:cNvPr id="599" name="OTLSHAPE_SLT_f7a1f3d67df540149a9fb35d6f372d76_Title">
            <a:extLst>
              <a:ext uri="{FF2B5EF4-FFF2-40B4-BE49-F238E27FC236}">
                <a16:creationId xmlns:a16="http://schemas.microsoft.com/office/drawing/2014/main" id="{BBB92FEA-8074-440F-A2E6-CFB7F52AC6C6}"/>
              </a:ext>
            </a:extLst>
          </p:cNvPr>
          <p:cNvSpPr txBox="1"/>
          <p:nvPr>
            <p:custDataLst>
              <p:tags r:id="rId198"/>
            </p:custDataLst>
          </p:nvPr>
        </p:nvSpPr>
        <p:spPr>
          <a:xfrm>
            <a:off x="3503155" y="5928868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639" name="OTLSHAPE_SLT_f05108cdbb5f4c72a850787aaf85343e_Title">
            <a:extLst>
              <a:ext uri="{FF2B5EF4-FFF2-40B4-BE49-F238E27FC236}">
                <a16:creationId xmlns:a16="http://schemas.microsoft.com/office/drawing/2014/main" id="{9F949D27-873D-4CE0-A424-638E6908866A}"/>
              </a:ext>
            </a:extLst>
          </p:cNvPr>
          <p:cNvSpPr txBox="1"/>
          <p:nvPr>
            <p:custDataLst>
              <p:tags r:id="rId199"/>
            </p:custDataLst>
          </p:nvPr>
        </p:nvSpPr>
        <p:spPr>
          <a:xfrm>
            <a:off x="6527583" y="5928868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860" name="OTLSHAPE_SLT_7d45909dbec643f281460f41f0e2c2bd_Title">
            <a:extLst>
              <a:ext uri="{FF2B5EF4-FFF2-40B4-BE49-F238E27FC236}">
                <a16:creationId xmlns:a16="http://schemas.microsoft.com/office/drawing/2014/main" id="{192BBD97-FF4F-4166-9461-37996036975B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6755700" y="3488775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882" name="OTLSHAPE_SLT_2f92aecafbd4488fa2e68b9bf5746323_Title">
            <a:extLst>
              <a:ext uri="{FF2B5EF4-FFF2-40B4-BE49-F238E27FC236}">
                <a16:creationId xmlns:a16="http://schemas.microsoft.com/office/drawing/2014/main" id="{59E32E1F-B207-4E8B-B9CD-AC28FA99CC37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3620891" y="4978231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lt1"/>
                </a:solidFill>
                <a:latin typeface="Calibri" panose="020F0502020204030204" pitchFamily="34" charset="0"/>
              </a:rPr>
              <a:t>Design</a:t>
            </a:r>
          </a:p>
        </p:txBody>
      </p:sp>
      <p:cxnSp>
        <p:nvCxnSpPr>
          <p:cNvPr id="840" name="OTLSHAPE_TB_00000000000000000000000000000000_Separator1">
            <a:extLst>
              <a:ext uri="{FF2B5EF4-FFF2-40B4-BE49-F238E27FC236}">
                <a16:creationId xmlns:a16="http://schemas.microsoft.com/office/drawing/2014/main" id="{BDE155FC-2444-48C2-899C-459CB02EA2E3}"/>
              </a:ext>
            </a:extLst>
          </p:cNvPr>
          <p:cNvCxnSpPr/>
          <p:nvPr>
            <p:custDataLst>
              <p:tags r:id="rId202"/>
            </p:custDataLst>
          </p:nvPr>
        </p:nvCxnSpPr>
        <p:spPr>
          <a:xfrm>
            <a:off x="3286073" y="106680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1" name="OTLSHAPE_TB_00000000000000000000000000000000_Separator2">
            <a:extLst>
              <a:ext uri="{FF2B5EF4-FFF2-40B4-BE49-F238E27FC236}">
                <a16:creationId xmlns:a16="http://schemas.microsoft.com/office/drawing/2014/main" id="{3A56BD13-C9DE-4510-880A-2C1E9663AE3F}"/>
              </a:ext>
            </a:extLst>
          </p:cNvPr>
          <p:cNvCxnSpPr/>
          <p:nvPr>
            <p:custDataLst>
              <p:tags r:id="rId203"/>
            </p:custDataLst>
          </p:nvPr>
        </p:nvCxnSpPr>
        <p:spPr>
          <a:xfrm>
            <a:off x="4629036" y="106680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2" name="OTLSHAPE_TB_00000000000000000000000000000000_Separator3">
            <a:extLst>
              <a:ext uri="{FF2B5EF4-FFF2-40B4-BE49-F238E27FC236}">
                <a16:creationId xmlns:a16="http://schemas.microsoft.com/office/drawing/2014/main" id="{08E71C71-2E63-4D50-B55F-AE99EBE403D3}"/>
              </a:ext>
            </a:extLst>
          </p:cNvPr>
          <p:cNvCxnSpPr/>
          <p:nvPr>
            <p:custDataLst>
              <p:tags r:id="rId204"/>
            </p:custDataLst>
          </p:nvPr>
        </p:nvCxnSpPr>
        <p:spPr>
          <a:xfrm>
            <a:off x="5972000" y="106680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3" name="OTLSHAPE_TB_00000000000000000000000000000000_Separator4">
            <a:extLst>
              <a:ext uri="{FF2B5EF4-FFF2-40B4-BE49-F238E27FC236}">
                <a16:creationId xmlns:a16="http://schemas.microsoft.com/office/drawing/2014/main" id="{9586DE2B-3FCF-4BD8-A239-0C2A2880D5EA}"/>
              </a:ext>
            </a:extLst>
          </p:cNvPr>
          <p:cNvCxnSpPr/>
          <p:nvPr>
            <p:custDataLst>
              <p:tags r:id="rId205"/>
            </p:custDataLst>
          </p:nvPr>
        </p:nvCxnSpPr>
        <p:spPr>
          <a:xfrm>
            <a:off x="7314964" y="106680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4" name="OTLSHAPE_TB_00000000000000000000000000000000_Separator5">
            <a:extLst>
              <a:ext uri="{FF2B5EF4-FFF2-40B4-BE49-F238E27FC236}">
                <a16:creationId xmlns:a16="http://schemas.microsoft.com/office/drawing/2014/main" id="{656FE727-5514-43E1-909C-10E3576FDE1F}"/>
              </a:ext>
            </a:extLst>
          </p:cNvPr>
          <p:cNvCxnSpPr/>
          <p:nvPr>
            <p:custDataLst>
              <p:tags r:id="rId206"/>
            </p:custDataLst>
          </p:nvPr>
        </p:nvCxnSpPr>
        <p:spPr>
          <a:xfrm>
            <a:off x="8661607" y="106680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5" name="OTLSHAPE_TB_00000000000000000000000000000000_Separator6">
            <a:extLst>
              <a:ext uri="{FF2B5EF4-FFF2-40B4-BE49-F238E27FC236}">
                <a16:creationId xmlns:a16="http://schemas.microsoft.com/office/drawing/2014/main" id="{7D55C5D9-98E0-4604-894D-9E3870AA93CE}"/>
              </a:ext>
            </a:extLst>
          </p:cNvPr>
          <p:cNvCxnSpPr/>
          <p:nvPr>
            <p:custDataLst>
              <p:tags r:id="rId207"/>
            </p:custDataLst>
          </p:nvPr>
        </p:nvCxnSpPr>
        <p:spPr>
          <a:xfrm>
            <a:off x="10004571" y="106680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5" name="OTLSHAPE_SLA_8a51f7267bb74c3db8ca7ad95197144b_Shape">
            <a:extLst>
              <a:ext uri="{FF2B5EF4-FFF2-40B4-BE49-F238E27FC236}">
                <a16:creationId xmlns:a16="http://schemas.microsoft.com/office/drawing/2014/main" id="{6DA17C2A-11E4-47CD-B1D5-3207FD2C2BD7}"/>
              </a:ext>
            </a:extLst>
          </p:cNvPr>
          <p:cNvSpPr/>
          <p:nvPr>
            <p:custDataLst>
              <p:tags r:id="rId208"/>
            </p:custDataLst>
          </p:nvPr>
        </p:nvSpPr>
        <p:spPr>
          <a:xfrm>
            <a:off x="2833270" y="1669119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TLSHAPE_SLA_3080763eecb24e17bfb7d483cb705c85_Shape">
            <a:extLst>
              <a:ext uri="{FF2B5EF4-FFF2-40B4-BE49-F238E27FC236}">
                <a16:creationId xmlns:a16="http://schemas.microsoft.com/office/drawing/2014/main" id="{657965DD-A727-4371-8BC7-F2A204A3EA65}"/>
              </a:ext>
            </a:extLst>
          </p:cNvPr>
          <p:cNvSpPr/>
          <p:nvPr>
            <p:custDataLst>
              <p:tags r:id="rId209"/>
            </p:custDataLst>
          </p:nvPr>
        </p:nvSpPr>
        <p:spPr>
          <a:xfrm>
            <a:off x="3388852" y="2144437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OTLSHAPE_SLA_53d1823717be4448a6df9744a2c5277e_Shape">
            <a:extLst>
              <a:ext uri="{FF2B5EF4-FFF2-40B4-BE49-F238E27FC236}">
                <a16:creationId xmlns:a16="http://schemas.microsoft.com/office/drawing/2014/main" id="{ADB55B63-2997-4F4F-B5BA-24E7BD22B5C1}"/>
              </a:ext>
            </a:extLst>
          </p:cNvPr>
          <p:cNvSpPr/>
          <p:nvPr>
            <p:custDataLst>
              <p:tags r:id="rId210"/>
            </p:custDataLst>
          </p:nvPr>
        </p:nvSpPr>
        <p:spPr>
          <a:xfrm>
            <a:off x="3613293" y="2619756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OTLSHAPE_SLA_fd4de62f8ff94d0dbf3f825caf71de42_Shape">
            <a:extLst>
              <a:ext uri="{FF2B5EF4-FFF2-40B4-BE49-F238E27FC236}">
                <a16:creationId xmlns:a16="http://schemas.microsoft.com/office/drawing/2014/main" id="{AA68A8AB-5982-4CC2-AA1E-D88A7B8C1084}"/>
              </a:ext>
            </a:extLst>
          </p:cNvPr>
          <p:cNvSpPr/>
          <p:nvPr>
            <p:custDataLst>
              <p:tags r:id="rId211"/>
            </p:custDataLst>
          </p:nvPr>
        </p:nvSpPr>
        <p:spPr>
          <a:xfrm>
            <a:off x="3951793" y="3095075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OTLSHAPE_SLA_543c41c99278422fae02b600dfdcde9e_Shape">
            <a:extLst>
              <a:ext uri="{FF2B5EF4-FFF2-40B4-BE49-F238E27FC236}">
                <a16:creationId xmlns:a16="http://schemas.microsoft.com/office/drawing/2014/main" id="{167BC124-A244-43FC-B815-9FCCE4C51380}"/>
              </a:ext>
            </a:extLst>
          </p:cNvPr>
          <p:cNvSpPr/>
          <p:nvPr>
            <p:custDataLst>
              <p:tags r:id="rId212"/>
            </p:custDataLst>
          </p:nvPr>
        </p:nvSpPr>
        <p:spPr>
          <a:xfrm>
            <a:off x="3171770" y="3633893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6" name="OTLSHAPE_SLA_96bb73662399415ba5cae724db594b21_Shape">
            <a:extLst>
              <a:ext uri="{FF2B5EF4-FFF2-40B4-BE49-F238E27FC236}">
                <a16:creationId xmlns:a16="http://schemas.microsoft.com/office/drawing/2014/main" id="{3092B34F-1B76-40A4-9F0A-DF5E1304885F}"/>
              </a:ext>
            </a:extLst>
          </p:cNvPr>
          <p:cNvSpPr/>
          <p:nvPr>
            <p:custDataLst>
              <p:tags r:id="rId213"/>
            </p:custDataLst>
          </p:nvPr>
        </p:nvSpPr>
        <p:spPr>
          <a:xfrm>
            <a:off x="3285830" y="4109212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OTLSHAPE_SLA_a313b6668f6541608527a65b977c45f5_Shape">
            <a:extLst>
              <a:ext uri="{FF2B5EF4-FFF2-40B4-BE49-F238E27FC236}">
                <a16:creationId xmlns:a16="http://schemas.microsoft.com/office/drawing/2014/main" id="{7DF26462-536F-4380-BC4A-000344EB7DFD}"/>
              </a:ext>
            </a:extLst>
          </p:cNvPr>
          <p:cNvSpPr/>
          <p:nvPr>
            <p:custDataLst>
              <p:tags r:id="rId214"/>
            </p:custDataLst>
          </p:nvPr>
        </p:nvSpPr>
        <p:spPr>
          <a:xfrm>
            <a:off x="4514734" y="4584531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OTLSHAPE_SLA_ccf8d49279444c56a4bc7c69e0c37d1a_Shape">
            <a:extLst>
              <a:ext uri="{FF2B5EF4-FFF2-40B4-BE49-F238E27FC236}">
                <a16:creationId xmlns:a16="http://schemas.microsoft.com/office/drawing/2014/main" id="{102A58E0-8203-4BAC-886C-E76CA3A0EFF8}"/>
              </a:ext>
            </a:extLst>
          </p:cNvPr>
          <p:cNvSpPr/>
          <p:nvPr>
            <p:custDataLst>
              <p:tags r:id="rId215"/>
            </p:custDataLst>
          </p:nvPr>
        </p:nvSpPr>
        <p:spPr>
          <a:xfrm>
            <a:off x="4514734" y="5598668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OTLSHAPE_SLA_daa51e5c80c045488510012774b40d68_Shape">
            <a:extLst>
              <a:ext uri="{FF2B5EF4-FFF2-40B4-BE49-F238E27FC236}">
                <a16:creationId xmlns:a16="http://schemas.microsoft.com/office/drawing/2014/main" id="{F7ECBB13-F876-4D07-BFAB-BFF8DFAD22F9}"/>
              </a:ext>
            </a:extLst>
          </p:cNvPr>
          <p:cNvSpPr/>
          <p:nvPr>
            <p:custDataLst>
              <p:tags r:id="rId216"/>
            </p:custDataLst>
          </p:nvPr>
        </p:nvSpPr>
        <p:spPr>
          <a:xfrm>
            <a:off x="3388852" y="6073987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TLSHAPE_SLA_e316307c5b7942698580dab61a321f49_Shape">
            <a:extLst>
              <a:ext uri="{FF2B5EF4-FFF2-40B4-BE49-F238E27FC236}">
                <a16:creationId xmlns:a16="http://schemas.microsoft.com/office/drawing/2014/main" id="{6B1EFD4A-B828-4E31-8738-E4766D75FE23}"/>
              </a:ext>
            </a:extLst>
          </p:cNvPr>
          <p:cNvSpPr/>
          <p:nvPr>
            <p:custDataLst>
              <p:tags r:id="rId217"/>
            </p:custDataLst>
          </p:nvPr>
        </p:nvSpPr>
        <p:spPr>
          <a:xfrm>
            <a:off x="3502912" y="5123349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93" name="Group 892">
            <a:extLst>
              <a:ext uri="{FF2B5EF4-FFF2-40B4-BE49-F238E27FC236}">
                <a16:creationId xmlns:a16="http://schemas.microsoft.com/office/drawing/2014/main" id="{D2FEEFC9-B7CD-4148-8685-90136D9D9FCB}"/>
              </a:ext>
            </a:extLst>
          </p:cNvPr>
          <p:cNvGrpSpPr/>
          <p:nvPr/>
        </p:nvGrpSpPr>
        <p:grpSpPr>
          <a:xfrm>
            <a:off x="9746171" y="1375672"/>
            <a:ext cx="1518922" cy="1461939"/>
            <a:chOff x="10631097" y="2004504"/>
            <a:chExt cx="1518922" cy="1461939"/>
          </a:xfrm>
        </p:grpSpPr>
        <p:sp>
          <p:nvSpPr>
            <p:cNvPr id="894" name="TextBox 893">
              <a:extLst>
                <a:ext uri="{FF2B5EF4-FFF2-40B4-BE49-F238E27FC236}">
                  <a16:creationId xmlns:a16="http://schemas.microsoft.com/office/drawing/2014/main" id="{EB4EFF89-FDF5-47AD-851D-081B30AE5CC1}"/>
                </a:ext>
              </a:extLst>
            </p:cNvPr>
            <p:cNvSpPr txBox="1"/>
            <p:nvPr/>
          </p:nvSpPr>
          <p:spPr>
            <a:xfrm>
              <a:off x="10631097" y="2004504"/>
              <a:ext cx="1518922" cy="146193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Phases</a:t>
              </a:r>
            </a:p>
            <a:p>
              <a:pPr>
                <a:spcAft>
                  <a:spcPts val="200"/>
                </a:spcAft>
              </a:pPr>
              <a:r>
                <a:rPr lang="en-US" sz="900" dirty="0"/>
                <a:t>Acquisition</a:t>
              </a:r>
            </a:p>
            <a:p>
              <a:pPr>
                <a:spcAft>
                  <a:spcPts val="200"/>
                </a:spcAft>
              </a:pPr>
              <a:r>
                <a:rPr lang="en-US" sz="900" dirty="0"/>
                <a:t>Closing</a:t>
              </a:r>
            </a:p>
            <a:p>
              <a:pPr>
                <a:spcAft>
                  <a:spcPts val="200"/>
                </a:spcAft>
              </a:pPr>
              <a:r>
                <a:rPr lang="en-US" sz="900" dirty="0"/>
                <a:t>Design</a:t>
              </a:r>
            </a:p>
            <a:p>
              <a:pPr>
                <a:spcAft>
                  <a:spcPts val="200"/>
                </a:spcAft>
              </a:pPr>
              <a:r>
                <a:rPr lang="en-US" sz="900" dirty="0"/>
                <a:t>Regulatory Review</a:t>
              </a:r>
            </a:p>
            <a:p>
              <a:pPr>
                <a:spcAft>
                  <a:spcPts val="200"/>
                </a:spcAft>
              </a:pPr>
              <a:r>
                <a:rPr lang="en-US" sz="900" dirty="0"/>
                <a:t>Construction</a:t>
              </a:r>
            </a:p>
            <a:p>
              <a:pPr>
                <a:spcAft>
                  <a:spcPts val="200"/>
                </a:spcAft>
              </a:pPr>
              <a:r>
                <a:rPr lang="en-US" sz="900" dirty="0"/>
                <a:t>Go-Live Preparation</a:t>
              </a:r>
            </a:p>
            <a:p>
              <a:pPr>
                <a:spcAft>
                  <a:spcPts val="200"/>
                </a:spcAft>
              </a:pPr>
              <a:r>
                <a:rPr lang="en-US" sz="900" dirty="0"/>
                <a:t>Launch</a:t>
              </a:r>
            </a:p>
          </p:txBody>
        </p:sp>
        <p:sp>
          <p:nvSpPr>
            <p:cNvPr id="895" name="Rectangle 894">
              <a:extLst>
                <a:ext uri="{FF2B5EF4-FFF2-40B4-BE49-F238E27FC236}">
                  <a16:creationId xmlns:a16="http://schemas.microsoft.com/office/drawing/2014/main" id="{B9D70376-43CA-4F70-8DA7-6C126C0E15A6}"/>
                </a:ext>
              </a:extLst>
            </p:cNvPr>
            <p:cNvSpPr/>
            <p:nvPr/>
          </p:nvSpPr>
          <p:spPr>
            <a:xfrm>
              <a:off x="11743608" y="2314786"/>
              <a:ext cx="289560" cy="10160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Rectangle 895">
              <a:extLst>
                <a:ext uri="{FF2B5EF4-FFF2-40B4-BE49-F238E27FC236}">
                  <a16:creationId xmlns:a16="http://schemas.microsoft.com/office/drawing/2014/main" id="{BAF4C76D-EC87-4825-B301-E450D0AF31F1}"/>
                </a:ext>
              </a:extLst>
            </p:cNvPr>
            <p:cNvSpPr/>
            <p:nvPr/>
          </p:nvSpPr>
          <p:spPr>
            <a:xfrm>
              <a:off x="11743608" y="2637290"/>
              <a:ext cx="289560" cy="10160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Rectangle 896">
              <a:extLst>
                <a:ext uri="{FF2B5EF4-FFF2-40B4-BE49-F238E27FC236}">
                  <a16:creationId xmlns:a16="http://schemas.microsoft.com/office/drawing/2014/main" id="{6F57F380-CE13-4855-9B63-0FD5F0DCECA4}"/>
                </a:ext>
              </a:extLst>
            </p:cNvPr>
            <p:cNvSpPr/>
            <p:nvPr/>
          </p:nvSpPr>
          <p:spPr>
            <a:xfrm>
              <a:off x="11743608" y="2798542"/>
              <a:ext cx="289560" cy="101601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Rectangle 897">
              <a:extLst>
                <a:ext uri="{FF2B5EF4-FFF2-40B4-BE49-F238E27FC236}">
                  <a16:creationId xmlns:a16="http://schemas.microsoft.com/office/drawing/2014/main" id="{BD3D6831-0EF6-4E94-8930-07145734AD99}"/>
                </a:ext>
              </a:extLst>
            </p:cNvPr>
            <p:cNvSpPr/>
            <p:nvPr/>
          </p:nvSpPr>
          <p:spPr>
            <a:xfrm>
              <a:off x="11743608" y="2959794"/>
              <a:ext cx="289560" cy="10160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9" name="Rectangle 898">
              <a:extLst>
                <a:ext uri="{FF2B5EF4-FFF2-40B4-BE49-F238E27FC236}">
                  <a16:creationId xmlns:a16="http://schemas.microsoft.com/office/drawing/2014/main" id="{3F2EE759-7175-4E4A-8D5C-E71DE4363B6D}"/>
                </a:ext>
              </a:extLst>
            </p:cNvPr>
            <p:cNvSpPr/>
            <p:nvPr/>
          </p:nvSpPr>
          <p:spPr>
            <a:xfrm>
              <a:off x="11743608" y="3121046"/>
              <a:ext cx="289560" cy="10160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0" name="Arrow: Pentagon 899">
              <a:extLst>
                <a:ext uri="{FF2B5EF4-FFF2-40B4-BE49-F238E27FC236}">
                  <a16:creationId xmlns:a16="http://schemas.microsoft.com/office/drawing/2014/main" id="{32314935-8C25-410B-8162-EB667D6E764A}"/>
                </a:ext>
              </a:extLst>
            </p:cNvPr>
            <p:cNvSpPr/>
            <p:nvPr/>
          </p:nvSpPr>
          <p:spPr>
            <a:xfrm>
              <a:off x="11743608" y="3282296"/>
              <a:ext cx="289560" cy="101601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Diamond 900">
              <a:extLst>
                <a:ext uri="{FF2B5EF4-FFF2-40B4-BE49-F238E27FC236}">
                  <a16:creationId xmlns:a16="http://schemas.microsoft.com/office/drawing/2014/main" id="{912754C0-0402-4AAD-9CFD-DF82526CE851}"/>
                </a:ext>
              </a:extLst>
            </p:cNvPr>
            <p:cNvSpPr/>
            <p:nvPr/>
          </p:nvSpPr>
          <p:spPr>
            <a:xfrm flipV="1">
              <a:off x="11833836" y="2476038"/>
              <a:ext cx="109105" cy="101601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2" name="Group 901">
            <a:extLst>
              <a:ext uri="{FF2B5EF4-FFF2-40B4-BE49-F238E27FC236}">
                <a16:creationId xmlns:a16="http://schemas.microsoft.com/office/drawing/2014/main" id="{DB014897-F174-4001-AF0B-AE7C85E459FD}"/>
              </a:ext>
            </a:extLst>
          </p:cNvPr>
          <p:cNvGrpSpPr/>
          <p:nvPr/>
        </p:nvGrpSpPr>
        <p:grpSpPr>
          <a:xfrm>
            <a:off x="11446296" y="4163410"/>
            <a:ext cx="276999" cy="2332381"/>
            <a:chOff x="11446296" y="4100169"/>
            <a:chExt cx="276999" cy="2332381"/>
          </a:xfrm>
        </p:grpSpPr>
        <p:pic>
          <p:nvPicPr>
            <p:cNvPr id="903" name="Picture 902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778467D4-2669-4754-B1C3-B3672C574B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904" name="TextBox 903">
              <a:extLst>
                <a:ext uri="{FF2B5EF4-FFF2-40B4-BE49-F238E27FC236}">
                  <a16:creationId xmlns:a16="http://schemas.microsoft.com/office/drawing/2014/main" id="{561D15FB-063B-4186-B262-B3CFC7CEE152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50505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675" name="TextBox 674">
            <a:extLst>
              <a:ext uri="{FF2B5EF4-FFF2-40B4-BE49-F238E27FC236}">
                <a16:creationId xmlns:a16="http://schemas.microsoft.com/office/drawing/2014/main" id="{4CFD48CB-8B82-428D-BC4F-3DBBD782D7F4}"/>
              </a:ext>
            </a:extLst>
          </p:cNvPr>
          <p:cNvSpPr txBox="1"/>
          <p:nvPr/>
        </p:nvSpPr>
        <p:spPr>
          <a:xfrm>
            <a:off x="6837546" y="301794"/>
            <a:ext cx="4588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Midstream Project Portfolio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11432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1OWUzNmRlNS04YzExLTQ0ODAtYmU0NC04M2JkNDY5NWU0YWIiLCJJbmRleCI6MywiR3JvdXBJZCI6bnVsbCwiVGl0bGUiOiJBbGwgUGVybWl0cyBSZWNlaXZlZCIsIkRhdGVUaW1lIjoiMjAyMi0wMy0yNVQwODowMDowMCIsIlBlcmNlbnRhZ2VDb21wbGV0ZSI6MTAwLjAsIk5vdGUiOm51bGwsIlN0eWxlIjp7IiRpZCI6IjYiLCJUaXRsZVBvc2l0aW9uIjoiUmlnaHQiLCJEYXRlUG9zaXRpb24iOiJMZWZ0IiwiU2hhcGVUeXBlIjoxNCwiU2hhcGVTaXplIjox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kxLCJHIjoxNTUsIkIiOjIxM319LCJJc1Zpc2libGUiOnRydWUsIldpZHRoIjoxOC4wLCJIZWlnaHQiOjIwLjAsIkJvcmRlclN0eWxlIjp7IiRpZCI6IjEyIiwiTGluZUNvbG9yIjpudWxsLCJMaW5lV2VpZ2h0IjowLjAsIkxpbmVUeXBlIjowLCJQYXJlbnRTdHlsZSI6bnVsbH0sIlBhcmVudFN0eWxlIjpudWxsfSwiVGl0bGVTdHlsZSI6eyIkaWQiOiIxMyIsIkZvbnRTZXR0aW5ncyI6eyIkaWQiOiIxNCIsIkZvbnRTaXplIjoxMSwiRm9udE5hbWUiOiJDYWxpYnJpIiwiSXNCb2xkIjp0cnVlLCJJc0l0YWxpYyI6ZmFsc2UsIklzVW5kZXJsaW5lZCI6ZmFsc2UsIlBhcmVudFN0eWxlIjpudWxsfSwiQXV0b1NpemUiOjAsIkZvcmVncm91bmQiOnsiJGlkIjoiMTUiLCJDb2xvciI6eyIkaWQiOiIx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yIsIlRvcCI6MC4wLCJMZWZ0IjowLjAsIlJpZ2h0IjowLjAsIkJvdHRvbSI6MC4wfSwiUGFkZGluZyI6eyIkaWQiOiIxOCIsIlRvcCI6MC4wLCJMZWZ0IjowLjAsIlJpZ2h0IjowLjAsIkJvdHRvbSI6MC4wfSwiQmFja2dyb3VuZCI6eyIkaWQiOiIxOSIsIkNvbG9yIjp7IiRpZCI6IjIwIiwiQSI6MCwiUiI6MjU1LCJHIjoyNTUsIkIiOjI1NX19LCJJc1Zpc2libGUiOnRydWUsIldpZHRoIjowLjAsIkhlaWdodCI6MC4wLCJCb3JkZXJTdHlsZSI6bnVsbCwiUGFyZW50U3R5bGUiOm51bGx9LCJEYXRlU3R5bGUiOnsiJGlkIjoiMjEiLCJGb250U2V0dGluZ3MiOnsiJGlkIjoiMjIiLCJGb250U2l6ZSI6MTAsIkZvbnROYW1lIjoiQ2FsaWJyaSIsIklzQm9sZCI6ZmFsc2UsIklzSXRhbGljIjpmYWxzZSwiSXNVbmRlcmxpbmVkIjpmYWxzZSwiUGFyZW50U3R5bGUiOm51bGx9LCJBdXRvU2l6ZSI6MCwiRm9yZWdyb3VuZCI6eyIkaWQiOiIyMyIsIkNvbG9yIjp7IiRpZCI6IjI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yNSIsIlRvcCI6MC4wLCJMZWZ0IjowLjAsIlJpZ2h0IjowLjAsIkJvdHRvbSI6MC4wfSwiUGFkZGluZyI6eyIkaWQiOiIyNiIsIlRvcCI6MC4wLCJMZWZ0IjowLjAsIlJpZ2h0IjowLjAsIkJvdHRvbSI6MC4wfSwiQmFja2dyb3VuZCI6eyIkaWQiOiIyNyIsIkNvbG9yIjp7IiRpZCI6IjI4IiwiQSI6MCwiUiI6MjU1LCJHIjoyNTUsIkIiOjI1NX19LCJJc1Zpc2libGUiOmZhbHNlLCJXaWR0aCI6MC4wLCJIZWlnaHQiOjAuMCwiQm9yZGVyU3R5bGUiOm51bGwsIlBhcmVudFN0eWxlIjpudWxsfSwiRGF0ZUZvcm1hdCI6eyIkaWQiOiI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CIsIkZvcm1hdCI6MCwiSXNWaXNpYmxlIjpmYWxzZSwiTGFzdEtub3duVmlzaWJpbGl0eVN0YXRlIjpmYWxzZX0sIklzVmlzaWJsZSI6dHJ1ZSwiUGFyZW50U3R5bGUiOm51bGx9LCJIeXBlcmxpbmsiOm51bGwsIkltcG9ydElkIjoiMiJ9XSwiSWQiOiIwMDAwMDAwMC0wMDAwLTAwMDAtMDAwMC0wMDAwMDAwMDAwMDAiLCJJc1NpbmdsZUl0ZW1Sb3ciOnRydWV9LHsiJGlkIjoiMzEiLCJfdGFza3MiOlt7IiRpZCI6IjMyIiwiX2F0dGFjaGVkTWlsZXN0b25lcyI6W10sIlRhc2tEZWZpbml0aW9uIjp7IiRpZCI6IjMzIiwiR3JvdXBOYW1lIjpudWxsLCJTdGFydERhdGUiOiIyMDIyLTAzLTI1VDA4OjAwOjAwIiwiRW5kRGF0ZSI6IjIwMjItMDktMDhUMTY6MDA6MDAiLCJQZXJjZW50YWdlQ29tcGxldGUiOjEwMC4wLCJTdHlsZSI6eyIkaWQiOiIzNCIsIlNoYXBlIjo4LCJTaGFwZVRoaWNrbmVzcyI6MCwiRHVyYXRpb25Gb3JtYXQiOjAsIkluY2x1ZGVOb25Xb3JraW5nRGF5c0luRHVyYXRpb24iOmZhbHNlLCJQZXJjZW50YWdlQ29tcGxldGVTdHlsZSI6eyIkaWQiOiIzNSIsIkZvbnRTZXR0aW5ncyI6eyIkaWQiOiIzNiIsIkZvbnRTaXplIjoxMCwiRm9udE5hbWUiOiJDYWxpYnJpIiwiSXNCb2xkIjpmYWxzZSwiSXNJdGFsaWMiOmZhbHNlLCJJc1VuZGVybGluZWQiOmZhbHNlLCJQYXJlbnRTdHlsZSI6bnVsbH0sIkF1dG9TaXplIjowLCJGb3JlZ3JvdW5kIjp7IiRpZCI6IjM3IiwiQ29sb3IiOnsiJGlkIjoiMz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kiLCJUb3AiOjAuMCwiTGVmdCI6MC4wLCJSaWdodCI6MC4wLCJCb3R0b20iOjAuMH0sIlBhZGRpbmciOnsiJGlkIjoiNDAiLCJUb3AiOjAuMCwiTGVmdCI6MC4wLCJSaWdodCI6MC4wLCJCb3R0b20iOjAuMH0sIkJhY2tncm91bmQiOnsiJGlkIjoiNDEiLCJDb2xvciI6eyIkaWQiOiI0MiIsIkEiOjg5LCJSIjowLCJHIjowLCJCIjowfX0sIklzVmlzaWJsZSI6dHJ1ZSwiV2lkdGgiOjAuMCwiSGVpZ2h0IjowLjAsIkJvcmRlclN0eWxlIjp7IiRpZCI6IjQzIiwiTGluZUNvbG9yIjpudWxsLCJMaW5lV2VpZ2h0IjowLjAsIkxpbmVUeXBlIjowLCJQYXJlbnRTdHlsZSI6bnVsbH0sIlBhcmVudFN0eWxlIjpudWxsfSwiRHVyYXRpb25TdHlsZSI6eyIkaWQiOiI0NCIsIkZvbnRTZXR0aW5ncyI6eyIkaWQiOiI0NSIsIkZvbnRTaXplIjoxMCwiRm9udE5hbWUiOiJDYWxpYnJpIiwiSXNCb2xkIjpmYWxzZSwiSXNJdGFsaWMiOmZhbHNlLCJJc1VuZGVybGluZWQiOmZhbHNlLCJQYXJlbnRTdHlsZSI6bnVsbH0sIkF1dG9TaXplIjowLCJGb3JlZ3JvdW5kIjp7IiRpZCI6IjQ2IiwiQ29sb3IiOnsiJGlkIjoiN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CIsIlRvcCI6MC4wLCJMZWZ0IjowLjAsIlJpZ2h0IjowLjAsIkJvdHRvbSI6MC4wfSwiUGFkZGluZyI6eyIkaWQiOiI0OSIsIlRvcCI6MC4wLCJMZWZ0IjowLjAsIlJpZ2h0IjowLjAsIkJvdHRvbSI6MC4wfSwiQmFja2dyb3VuZCI6eyIkaWQiOiI1MCIsIkNvbG9yIjp7IiRpZCI6IjUxIiwiQSI6ODksIlIiOjAsIkciOjAsIkIiOjB9fSwiSXNWaXNpYmxlIjp0cnVlLCJXaWR0aCI6MC4wLCJIZWlnaHQiOjAuMCwiQm9yZGVyU3R5bGUiOnsiJGlkIjoiNTIiLCJMaW5lQ29sb3IiOm51bGwsIkxpbmVXZWlnaHQiOjAuMCwiTGluZVR5cGUiOjAsIlBhcmVudFN0eWxlIjpudWxsfSwiUGFyZW50U3R5bGUiOm51bGx9LCJIb3Jpem9udGFsQ29ubmVjdG9yU3R5bGUiOnsiJGlkIjoiNTMiLCJMaW5lQ29sb3IiOnsiJGlkIjoiNTQiLCIkdHlwZSI6Ik5MUkUuQ29tbW9uLkRvbS5Tb2xpZENvbG9yQnJ1c2gsIE5MUkUuQ29tbW9uIiwiQ29sb3IiOnsiJGlkIjoiNTUiLCJBIjoyNTUsIlIiOjIwNCwiRyI6MjA0LCJCIjoyMDR9fSwiTGluZVdlaWdodCI6MS4wLCJMaW5lVHlwZSI6MCwiUGFyZW50U3R5bGUiOm51bGx9LCJWZXJ0aWNhbENvbm5lY3RvclN0eWxlIjp7IiRpZCI6IjU2IiwiTGluZUNvbG9yIjp7IiRpZCI6IjU3IiwiJHR5cGUiOiJOTFJFLkNvbW1vbi5Eb20uU29saWRDb2xvckJydXNoLCBOTFJFLkNvbW1vbiIsIkNvbG9yIjp7IiRpZCI6IjU4IiwiQSI6MjU1LCJSIjoyMDQsIkciOjIwNCwiQiI6MjA0fX0sIkxpbmVXZWlnaHQiOjE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TkiLCJNYXJnaW4iOnsiJGlkIjoiNjAiLCJUb3AiOjAuMCwiTGVmdCI6NC4wLCJSaWdodCI6NC4wLCJCb3R0b20iOjAuMH0sIlBhZGRpbmciOnsiJGlkIjoiNjEiLCJUb3AiOjAuMCwiTGVmdCI6MC4wLCJSaWdodCI6MC4wLCJCb3R0b20iOjAuMH0sIkJhY2tncm91bmQiOnsiJGlkIjoiNjIiLCJDb2xvciI6eyIkaWQiOiI2MyIsIkEiOjI1NSwiUiI6OTEsIkciOjE1NSwiQiI6MjEzfX0sIklzVmlzaWJsZSI6dHJ1ZSwiV2lkdGgiOjAuMCwiSGVpZ2h0Ijox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cxIiwiVG9wIjowLjAsIkxlZnQiOjAuMCwiUmlnaHQiOjAuMCwiQm90dG9tIjowLjB9LCJQYWRkaW5nIjp7IiRpZCI6IjcyIiwiVG9wIjowLjAsIkxlZnQiOjAuMCwiUmlnaHQiOjAuMCwiQm90dG9tIjowLjB9LCJCYWNrZ3JvdW5kIjp7IiRpZCI6IjczIiwiQ29sb3IiOnsiJGlkIjoiNzQiLCJBIjowLCJSIjoyNTUsIkciOjI1NSwiQiI6MjU1fX0sIklzVmlzaWJsZSI6dHJ1ZSwiV2lkdGgiOjAuMCwiSGVpZ2h0IjowLjAsIkJvcmRlclN0eWxlIjp7IiRpZCI6Ijc1IiwiTGluZUNvbG9yIjpudWxsLCJMaW5lV2VpZ2h0IjowLjAsIkxpbmVUeXBlIjowLCJQYXJlbnRTdHlsZSI6bnVsbH0sIlBhcmVudFN0eWxlIjpudWxsfSwiRGF0ZVN0eWxlIjp7IiRpZCI6Ijc2IiwiRm9udFNldHRpbmdzIjp7IiRpZCI6Ijc3IiwiRm9udFNpemUiOjEwLCJGb250TmFtZSI6IkNhbGlicmkiLCJJc0JvbGQiOmZhbHNlLCJJc0l0YWxpYyI6ZmFsc2UsIklzVW5kZXJsaW5lZCI6ZmFsc2UsIlBhcmVudFN0eWxlIjpudWxsfSwiQXV0b1NpemUiOjAsIkZvcmVncm91bmQiOnsiJGlkIjoiNzgiLCJDb2xvciI6eyIkaWQiOiI3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AiLCJUb3AiOjAuMCwiTGVmdCI6MC4wLCJSaWdodCI6MC4wLCJCb3R0b20iOjAuMH0sIlBhZGRpbmciOnsiJGlkIjoiODEiLCJUb3AiOjAuMCwiTGVmdCI6MC4wLCJSaWdodCI6MC4wLCJCb3R0b20iOjAuMH0sIkJhY2tncm91bmQiOnsiJGlkIjoiODIiLCJDb2xvciI6eyIkcmVmIjoiNTEifX0sIklzVmlzaWJsZSI6dHJ1ZSwiV2lkdGgiOjAuMCwiSGVpZ2h0IjowLjAsIkJvcmRlclN0eWxlIjp7IiRpZCI6IjgzIiwiTGluZUNvbG9yIjpudWxsLCJMaW5lV2VpZ2h0IjowLjAsIkxpbmVUeXBlIjowLCJQYXJlbnRTdHlsZSI6bnVsbH0sIlBhcmVudFN0eWxlIjpudWxsfSwiRGF0ZUZvcm1hdCI6eyIkaWQiOiI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SIsIkZvcm1hdCI6MCwiSXNWaXNpYmxlIjpmYWxzZSwiTGFzdEtub3duVmlzaWJpbGl0eVN0YXRlIjpmYWxzZX0sIklzVmlzaWJsZSI6dHJ1ZSwiUGFyZW50U3R5bGUiOm51bGx9LCJJbmRleCI6NCwiU21hcnREdXJhdGlvbkFjdGl2YXRlZCI6ZmFsc2UsIkRhdGVGb3JtYXQiOnsiJHJlZiI6Ijg0In0sIldlZWtOdW1iZXJpbmciOnsiJGlkIjoiODYiLCJGb3JtYXQiOjAsIklzVmlzaWJsZSI6ZmFsc2UsIkxhc3RLbm93blZpc2liaWxpdHlTdGF0ZSI6ZmFsc2V9LCJJZCI6IjIzMWMzZjI5LTZmZWYtNDM0NS1iNWQ2LTFkYmZmNWMwYWU3ZiIsIkltcG9ydElkIjoiMyIsIlRpdGxlIjoiU2l0ZSBQcmVwIiwiTm90ZSI6bnVsbCwiSHlwZXJsaW5rIjp7IiRpZCI6Ijg3IiwiQWRkcmVzcyI6IiIsIlN1YkFkZHJlc3MiOiIifSwiSXNDaGFuZ2VkIjpmYWxzZSwiSXNOZXciOmZhbHNlfX1dLCJfbWlsZXN0b25lcyI6W10sIklkIjoiMDAwMDAwMDAtMDAwMC0wMDAwLTAwMDAtMDAwMDAwMDAwMDAwIiwiSXNTaW5nbGVJdGVtUm93Ijp0cnVlfSx7IiRpZCI6Ijg4IiwiX3Rhc2tzIjpbeyIkaWQiOiI4OSIsIl9hdHRhY2hlZE1pbGVzdG9uZXMiOltdLCJUYXNrRGVmaW5pdGlvbiI6eyIkaWQiOiI5MCIsIkdyb3VwTmFtZSI6bnVsbCwiU3RhcnREYXRlIjoiMjAyMi0wNC0wNVQwODowMDowMCIsIkVuZERhdGUiOiIyMDIyLTA1LTMwVDE2OjAwOjAwIiwiUGVyY2VudGFnZUNvbXBsZXRlIjoxMDAuMCwiU3R5bGUiOnsiJGlkIjoiOTEiLCJTaGFwZSI6OCwiU2hhcGVUaGlja25lc3MiOjAsIkR1cmF0aW9uRm9ybWF0IjowLCJJbmNsdWRlTm9uV29ya2luZ0RheXNJbkR1cmF0aW9uIjpmYWxzZSwiUGVyY2VudGFnZUNvbXBsZXRlU3R5bGUiOnsiJGlkIjoiOTIiLCJGb250U2V0dGluZ3MiOnsiJGlkIjoiOTMiLCJGb250U2l6ZSI6MTAsIkZvbnROYW1lIjoiQ2FsaWJyaSIsIklzQm9sZCI6ZmFsc2UsIklzSXRhbGljIjpmYWxzZSwiSXNVbmRlcmxpbmVkIjpmYWxzZSwiUGFyZW50U3R5bGUiOm51bGx9LCJBdXRvU2l6ZSI6MCwiRm9yZWdyb3VuZCI6eyIkaWQiOiI5NCIsIkNvbG9yIjp7IiRpZCI6Ijk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k2IiwiVG9wIjowLjAsIkxlZnQiOjAuMCwiUmlnaHQiOjAuMCwiQm90dG9tIjowLjB9LCJQYWRkaW5nIjp7IiRpZCI6Ijk3IiwiVG9wIjowLjAsIkxlZnQiOjAuMCwiUmlnaHQiOjAuMCwiQm90dG9tIjowLjB9LCJCYWNrZ3JvdW5kIjp7IiRpZCI6Ijk4IiwiQ29sb3IiOnsiJGlkIjoiOTkiLCJBIjo4OSwiUiI6MCwiRyI6MCwiQiI6MH19LCJJc1Zpc2libGUiOnRydWUsIldpZHRoIjowLjAsIkhlaWdodCI6MC4wLCJCb3JkZXJTdHlsZSI6eyIkaWQiOiIxMDAiLCJMaW5lQ29sb3IiOm51bGwsIkxpbmVXZWlnaHQiOjAuMCwiTGluZVR5cGUiOjAsIlBhcmVudFN0eWxlIjpudWxsfSwiUGFyZW50U3R5bGUiOm51bGx9LCJEdXJhdGlvblN0eWxlIjp7IiRpZCI6IjEwMSIsIkZvbnRTZXR0aW5ncyI6eyIkaWQiOiIxMDIiLCJGb250U2l6ZSI6MTAsIkZvbnROYW1lIjoiQ2FsaWJyaSIsIklzQm9sZCI6ZmFsc2UsIklzSXRhbGljIjpmYWxzZSwiSXNVbmRlcmxpbmVkIjpmYWxzZSwiUGFyZW50U3R5bGUiOm51bGx9LCJBdXRvU2l6ZSI6MCwiRm9yZWdyb3VuZCI6eyIkaWQiOiIxMDMiLCJDb2xvciI6eyIkaWQiOiIxM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UiLCJUb3AiOjAuMCwiTGVmdCI6MC4wLCJSaWdodCI6MC4wLCJCb3R0b20iOjAuMH0sIlBhZGRpbmciOnsiJGlkIjoiMTA2IiwiVG9wIjowLjAsIkxlZnQiOjAuMCwiUmlnaHQiOjAuMCwiQm90dG9tIjowLjB9LCJCYWNrZ3JvdW5kIjp7IiRpZCI6IjEwNyIsIkNvbG9yIjp7IiRpZCI6IjEwOCIsIkEiOjg5LCJSIjowLCJHIjowLCJCIjowfX0sIklzVmlzaWJsZSI6dHJ1ZSwiV2lkdGgiOjAuMCwiSGVpZ2h0IjowLjAsIkJvcmRlclN0eWxlIjp7IiRpZCI6IjEwOSIsIkxpbmVDb2xvciI6bnVsbCwiTGluZVdlaWdodCI6MC4wLCJMaW5lVHlwZSI6MCwiUGFyZW50U3R5bGUiOm51bGx9LCJQYXJlbnRTdHlsZSI6bnVsbH0sIkhvcml6b250YWxDb25uZWN0b3JTdHlsZSI6eyIkaWQiOiIxMTAiLCJMaW5lQ29sb3IiOnsiJGlkIjoiMTExIiwiJHR5cGUiOiJOTFJFLkNvbW1vbi5Eb20uU29saWRDb2xvckJydXNoLCBOTFJFLkNvbW1vbiIsIkNvbG9yIjp7IiRpZCI6IjExMiIsIkEiOjI1NSwiUiI6MjA0LCJHIjoyMDQsIkIiOjIwNH19LCJMaW5lV2VpZ2h0IjoxLjAsIkxpbmVUeXBlIjowLCJQYXJlbnRTdHlsZSI6bnVsbH0sIlZlcnRpY2FsQ29ubmVjdG9yU3R5bGUiOnsiJGlkIjoiMTEzIiwiTGluZUNvbG9yIjp7IiRpZCI6IjExNCIsIiR0eXBlIjoiTkxSRS5Db21tb24uRG9tLlNvbGlkQ29sb3JCcnVzaCwgTkxSRS5Db21tb24iLCJDb2xvciI6eyIkaWQiOiIxMTUiLCJBIjoyNTUsIlIiOjIwNCwiRyI6MjA0LCJCIjoyMDR9fSwiTGluZVdlaWdodCI6MS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MTYiLCJNYXJnaW4iOnsiJGlkIjoiMTE3IiwiVG9wIjowLjAsIkxlZnQiOjQuMCwiUmlnaHQiOjQuMCwiQm90dG9tIjowLjB9LCJQYWRkaW5nIjp7IiRpZCI6IjExOCIsIlRvcCI6MC4wLCJMZWZ0IjowLjAsIlJpZ2h0IjowLjAsIkJvdHRvbSI6MC4wfSwiQmFja2dyb3VuZCI6eyIkaWQiOiIxMTkiLCJDb2xvciI6eyIkaWQiOiIxMjAiLCJBIjoyNTUsIlIiOjkxLCJHIjoxNTUsIkIiOjIxM319LCJJc1Zpc2libGUiOnRydWUsIldpZHRoIjowLjAsIkhlaWdodCI6MTAuMCwiQm9yZGVyU3R5bGUiOnsiJGlkIjoiMTIxIiwiTGluZUNvbG9yIjp7IiRpZCI6IjEyMiIsIiR0eXBlIjoiTkxSRS5Db21tb24uRG9tLlNvbGlkQ29sb3JCcnVzaCwgTkxSRS5Db21tb24iLCJDb2xvciI6eyIkaWQiOiIxMjMiLCJBIjoyNTUsIlIiOjI1NSwiRyI6MCwiQiI6MH19LCJMaW5lV2VpZ2h0IjowLjAsIkxpbmVUeXBlIjowLCJQYXJlbnRTdHlsZSI6bnVsbH0sIlBhcmVudFN0eWxlIjpudWxsfSwiVGl0bGVTdHlsZSI6eyIkaWQiOiIxMjQiLCJGb250U2V0dGluZ3MiOnsiJGlkIjoiMTI1IiwiRm9udFNpemUiOjExLCJGb250TmFtZSI6IkNhbGlicmkiLCJJc0JvbGQiOnRydWUsIklzSXRhbGljIjpmYWxzZSwiSXNVbmRlcmxpbmVkIjpmYWxzZSwiUGFyZW50U3R5bGUiOm51bGx9LCJBdXRvU2l6ZSI6MCwiRm9yZWdyb3VuZCI6eyIkaWQiOiIxMjYiLCJDb2xvciI6eyIkaWQiOiIxMjc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aWQiOiIxMzEiLCJBIjowLCJSIjoyNTUsIkciOjI1NSwiQiI6MjU1fX0sIklzVmlzaWJsZSI6dHJ1ZSwiV2lkdGgiOjAuMCwiSGVpZ2h0IjowLjAsIkJvcmRlclN0eWxlIjp7IiRpZCI6IjEzMiIsIkxpbmVDb2xvciI6bnVsbCwiTGluZVdlaWdodCI6MC4wLCJMaW5lVHlwZSI6MCwiUGFyZW50U3R5bGUiOm51bGx9LCJQYXJlbnRTdHlsZSI6bnVsbH0sIkRhdGVTdHlsZSI6eyIkaWQiOiIxMzMiLCJGb250U2V0dGluZ3MiOnsiJGlkIjoiMTM0IiwiRm9udFNpemUiOjEwLCJGb250TmFtZSI6IkNhbGlicmkiLCJJc0JvbGQiOmZhbHNlLCJJc0l0YWxpYyI6ZmFsc2UsIklzVW5kZXJsaW5lZCI6ZmFsc2UsIlBhcmVudFN0eWxlIjpudWxsfSwiQXV0b1NpemUiOjAsIkZvcmVncm91bmQiOnsiJGlkIjoiMTM1IiwiQ29sb3IiOnsiJGlkIjoiMT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ciLCJUb3AiOjAuMCwiTGVmdCI6MC4wLCJSaWdodCI6MC4wLCJCb3R0b20iOjAuMH0sIlBhZGRpbmciOnsiJGlkIjoiMTM4IiwiVG9wIjowLjAsIkxlZnQiOjAuMCwiUmlnaHQiOjAuMCwiQm90dG9tIjowLjB9LCJCYWNrZ3JvdW5kIjp7IiRpZCI6IjEzOSIsIkNvbG9yIjp7IiRyZWYiOiIxMDgifX0sIklzVmlzaWJsZSI6dHJ1ZSwiV2lkdGgiOjAuMCwiSGVpZ2h0IjowLjAsIkJvcmRlclN0eWxlIjp7IiRpZCI6IjE0MCIsIkxpbmVDb2xvciI6bnVsbCwiTGluZVdlaWdodCI6MC4wLCJMaW5lVHlwZSI6MCwiUGFyZW50U3R5bGUiOm51bGx9LCJQYXJlbnRTdHlsZSI6bnVsbH0sIkRhdGVGb3JtYXQiOnsiJGlkIjoiMT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iIsIkZvcm1hdCI6MCwiSXNWaXNpYmxlIjpmYWxzZSwiTGFzdEtub3duVmlzaWJpbGl0eVN0YXRlIjpmYWxzZX0sIklzVmlzaWJsZSI6dHJ1ZSwiUGFyZW50U3R5bGUiOm51bGx9LCJJbmRleCI6NSwiU21hcnREdXJhdGlvbkFjdGl2YXRlZCI6ZmFsc2UsIkRhdGVGb3JtYXQiOnsiJHJlZiI6IjE0MSJ9LCJXZWVrTnVtYmVyaW5nIjp7IiRpZCI6IjE0MyIsIkZvcm1hdCI6MCwiSXNWaXNpYmxlIjpmYWxzZSwiTGFzdEtub3duVmlzaWJpbGl0eVN0YXRlIjpmYWxzZX0sIklkIjoiOGM4NTFmY2EtNzYzNi00ZmUzLTg0Y2EtYWE2NjFiMjliOGI0IiwiSW1wb3J0SWQiOiI0IiwiVGl0bGUiOiJJbnN0YWxsIGluaXRpYWwgYWNjZXNzIHJvYWRzIiwiTm90ZSI6bnVsbCwiSHlwZXJsaW5rIjp7IiRpZCI6IjE0NCIsIkFkZHJlc3MiOiIiLCJTdWJBZGRyZXNzIjoiIn0sIklzQ2hhbmdlZCI6ZmFsc2UsIklzTmV3IjpmYWxzZX19XSwiX21pbGVzdG9uZXMiOltdLCJJZCI6IjAwMDAwMDAwLTAwMDAtMDAwMC0wMDAwLTAwMDAwMDAwMDAwMCIsIklzU2luZ2xlSXRlbVJvdyI6dHJ1ZX0seyIkaWQiOiIxNDUiLCJfdGFza3MiOlt7IiRpZCI6IjE0NiIsIl9hdHRhY2hlZE1pbGVzdG9uZXMiOltdLCJUYXNrRGVmaW5pdGlvbiI6eyIkaWQiOiIxNDciLCJHcm91cE5hbWUiOm51bGwsIlN0YXJ0RGF0ZSI6IjIwMjItMDUtMzFUMDg6MDA6MDAiLCJFbmREYXRlIjoiMjAyMi0wOC0yMlQxNjowMDowMCIsIlBlcmNlbnRhZ2VDb21wbGV0ZSI6MTAwLjAsIlN0eWxlIjp7IiRpZCI6IjE0OCIsIlNoYXBlIjo4LCJTaGFwZVRoaWNrbmVzcyI6MCwiRHVyYXRpb25Gb3JtYXQiOjAsIkluY2x1ZGVOb25Xb3JraW5nRGF5c0luRHVyYXRpb24iOmZhbHNlLCJQZXJjZW50YWdlQ29tcGxldGVTdHlsZSI6eyIkaWQiOiIxNDkiLCJGb250U2V0dGluZ3MiOnsiJGlkIjoiMTUwIiwiRm9udFNpemUiOjEwLCJGb250TmFtZSI6IkNhbGlicmkiLCJJc0JvbGQiOmZhbHNlLCJJc0l0YWxpYyI6ZmFsc2UsIklzVW5kZXJsaW5lZCI6ZmFsc2UsIlBhcmVudFN0eWxlIjpudWxsfSwiQXV0b1NpemUiOjAsIkZvcmVncm91bmQiOnsiJGlkIjoiMTUxIiwiQ29sb3IiOnsiJGlkIjoiMTU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1MyIsIlRvcCI6MC4wLCJMZWZ0IjowLjAsIlJpZ2h0IjowLjAsIkJvdHRvbSI6MC4wfSwiUGFkZGluZyI6eyIkaWQiOiIxNTQiLCJUb3AiOjAuMCwiTGVmdCI6MC4wLCJSaWdodCI6MC4wLCJCb3R0b20iOjAuMH0sIkJhY2tncm91bmQiOnsiJGlkIjoiMTU1IiwiQ29sb3IiOnsiJGlkIjoiMTU2IiwiQSI6ODksIlIiOjAsIkciOjAsIkIiOjB9fSwiSXNWaXNpYmxlIjp0cnVlLCJXaWR0aCI6MC4wLCJIZWlnaHQiOjAuMCwiQm9yZGVyU3R5bGUiOnsiJGlkIjoiMTU3IiwiTGluZUNvbG9yIjpudWxsLCJMaW5lV2VpZ2h0IjowLjAsIkxpbmVUeXBlIjowLCJQYXJlbnRTdHlsZSI6bnVsbH0sIlBhcmVudFN0eWxlIjpudWxsfSwiRHVyYXRpb25TdHlsZSI6eyIkaWQiOiIxNTgiLCJGb250U2V0dGluZ3MiOnsiJGlkIjoiMTU5IiwiRm9udFNpemUiOjEwLCJGb250TmFtZSI6IkNhbGlicmkiLCJJc0JvbGQiOmZhbHNlLCJJc0l0YWxpYyI6ZmFsc2UsIklzVW5kZXJsaW5lZCI6ZmFsc2UsIlBhcmVudFN0eWxlIjpudWxsfSwiQXV0b1NpemUiOjAsIkZvcmVncm91bmQiOnsiJGlkIjoiMTYwIiwiQ29sb3IiOnsiJGlkIjoiMTY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yIiwiVG9wIjowLjAsIkxlZnQiOjAuMCwiUmlnaHQiOjAuMCwiQm90dG9tIjowLjB9LCJQYWRkaW5nIjp7IiRpZCI6IjE2MyIsIlRvcCI6MC4wLCJMZWZ0IjowLjAsIlJpZ2h0IjowLjAsIkJvdHRvbSI6MC4wfSwiQmFja2dyb3VuZCI6eyIkaWQiOiIxNjQiLCJDb2xvciI6eyIkaWQiOiIxNjUiLCJBIjo4OSwiUiI6MCwiRyI6MCwiQiI6MH19LCJJc1Zpc2libGUiOnRydWUsIldpZHRoIjowLjAsIkhlaWdodCI6MC4wLCJCb3JkZXJTdHlsZSI6eyIkaWQiOiIxNjYiLCJMaW5lQ29sb3IiOm51bGwsIkxpbmVXZWlnaHQiOjAuMCwiTGluZVR5cGUiOjAsIlBhcmVudFN0eWxlIjpudWxsfSwiUGFyZW50U3R5bGUiOm51bGx9LCJIb3Jpem9udGFsQ29ubmVjdG9yU3R5bGUiOnsiJGlkIjoiMTY3IiwiTGluZUNvbG9yIjp7IiRpZCI6IjE2OCIsIiR0eXBlIjoiTkxSRS5Db21tb24uRG9tLlNvbGlkQ29sb3JCcnVzaCwgTkxSRS5Db21tb24iLCJDb2xvciI6eyIkaWQiOiIxNjkiLCJBIjoyNTUsIlIiOjIwNCwiRyI6MjA0LCJCIjoyMDR9fSwiTGluZVdlaWdodCI6MS4wLCJMaW5lVHlwZSI6MCwiUGFyZW50U3R5bGUiOm51bGx9LCJWZXJ0aWNhbENvbm5lY3RvclN0eWxlIjp7IiRpZCI6IjE3MCIsIkxpbmVDb2xvciI6eyIkaWQiOiIxNzEiLCIkdHlwZSI6Ik5MUkUuQ29tbW9uLkRvbS5Tb2xpZENvbG9yQnJ1c2gsIE5MUkUuQ29tbW9uIiwiQ29sb3IiOnsiJGlkIjoiMTcyIiwiQSI6MjU1LCJSIjoyMDQsIkciOjIwNCwiQiI6MjA0fX0sIkxpbmVXZWlnaHQiOjE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czIiwiTWFyZ2luIjp7IiRpZCI6IjE3NCIsIlRvcCI6MC4wLCJMZWZ0Ijo0LjAsIlJpZ2h0Ijo0LjAsIkJvdHRvbSI6MC4wfSwiUGFkZGluZyI6eyIkaWQiOiIxNzUiLCJUb3AiOjAuMCwiTGVmdCI6MC4wLCJSaWdodCI6MC4wLCJCb3R0b20iOjAuMH0sIkJhY2tncm91bmQiOnsiJGlkIjoiMTc2IiwiQ29sb3IiOnsiJGlkIjoiMTc3IiwiQSI6MjU1LCJSIjo5MSwiRyI6MTU1LCJCIjoyMTN9fSwiSXNWaXNpYmxlIjp0cnVlLCJXaWR0aCI6MC4wLCJIZWlnaHQiOjEwLjAsIkJvcmRlclN0eWxlIjp7IiRpZCI6IjE3OCIsIkxpbmVDb2xvciI6eyIkaWQiOiIxNzkiLCIkdHlwZSI6Ik5MUkUuQ29tbW9uLkRvbS5Tb2xpZENvbG9yQnJ1c2gsIE5MUkUuQ29tbW9uIiwiQ29sb3IiOnsiJGlkIjoiMTgwIiwiQSI6MjU1LCJSIjoyNTUsIkciOjAsIkIiOjB9fSwiTGluZVdlaWdodCI6MC4wLCJMaW5lVHlwZSI6MCwiUGFyZW50U3R5bGUiOm51bGx9LCJQYXJlbnRTdHlsZSI6bnVsbH0sIlRpdGxlU3R5bGUiOnsiJGlkIjoiMTgxIiwiRm9udFNldHRpbmdzIjp7IiRpZCI6IjE4MiIsIkZvbnRTaXplIjoxMSwiRm9udE5hbWUiOiJDYWxpYnJpIiwiSXNCb2xkIjp0cnVlLCJJc0l0YWxpYyI6ZmFsc2UsIklzVW5kZXJsaW5lZCI6ZmFsc2UsIlBhcmVudFN0eWxlIjpudWxsfSwiQXV0b1NpemUiOjAsIkZvcmVncm91bmQiOnsiJGlkIjoiMTgzIiwiQ29sb3IiOnsiJGlkIjoiMTg0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4NSIsIlRvcCI6MC4wLCJMZWZ0IjowLjAsIlJpZ2h0IjowLjAsIkJvdHRvbSI6MC4wfSwiUGFkZGluZyI6eyIkaWQiOiIxODYiLCJUb3AiOjAuMCwiTGVmdCI6MC4wLCJSaWdodCI6MC4wLCJCb3R0b20iOjAuMH0sIkJhY2tncm91bmQiOnsiJGlkIjoiMTg3IiwiQ29sb3IiOnsiJGlkIjoiMTg4IiwiQSI6MCwiUiI6MjU1LCJHIjoyNTUsIkIiOjI1NX19LCJJc1Zpc2libGUiOnRydWUsIldpZHRoIjowLjAsIkhlaWdodCI6MC4wLCJCb3JkZXJTdHlsZSI6eyIkaWQiOiIxODkiLCJMaW5lQ29sb3IiOm51bGwsIkxpbmVXZWlnaHQiOjAuMCwiTGluZVR5cGUiOjAsIlBhcmVudFN0eWxlIjpudWxsfSwiUGFyZW50U3R5bGUiOm51bGx9LCJEYXRlU3R5bGUiOnsiJGlkIjoiMTkwIiwiRm9udFNldHRpbmdzIjp7IiRpZCI6IjE5MSIsIkZvbnRTaXplIjoxMCwiRm9udE5hbWUiOiJDYWxpYnJpIiwiSXNCb2xkIjpmYWxzZSwiSXNJdGFsaWMiOmZhbHNlLCJJc1VuZGVybGluZWQiOmZhbHNlLCJQYXJlbnRTdHlsZSI6bnVsbH0sIkF1dG9TaXplIjowLCJGb3JlZ3JvdW5kIjp7IiRpZCI6IjE5MiIsIkNvbG9yIjp7IiRpZCI6IjE5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0IiwiVG9wIjowLjAsIkxlZnQiOjAuMCwiUmlnaHQiOjAuMCwiQm90dG9tIjowLjB9LCJQYWRkaW5nIjp7IiRpZCI6IjE5NSIsIlRvcCI6MC4wLCJMZWZ0IjowLjAsIlJpZ2h0IjowLjAsIkJvdHRvbSI6MC4wfSwiQmFja2dyb3VuZCI6eyIkaWQiOiIxOTYiLCJDb2xvciI6eyIkcmVmIjoiMTY1In19LCJJc1Zpc2libGUiOnRydWUsIldpZHRoIjowLjAsIkhlaWdodCI6MC4wLCJCb3JkZXJTdHlsZSI6eyIkaWQiOiIxOTciLCJMaW5lQ29sb3IiOm51bGwsIkxpbmVXZWlnaHQiOjAuMCwiTGluZVR5cGUiOjAsIlBhcmVudFN0eWxlIjpudWxsfSwiUGFyZW50U3R5bGUiOm51bGx9LCJEYXRlRm9ybWF0Ijp7IiRpZCI6IjE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kiLCJGb3JtYXQiOjAsIklzVmlzaWJsZSI6ZmFsc2UsIkxhc3RLbm93blZpc2liaWxpdHlTdGF0ZSI6ZmFsc2V9LCJJc1Zpc2libGUiOnRydWUsIlBhcmVudFN0eWxlIjpudWxsfSwiSW5kZXgiOjYsIlNtYXJ0RHVyYXRpb25BY3RpdmF0ZWQiOmZhbHNlLCJEYXRlRm9ybWF0Ijp7IiRyZWYiOiIxOTgifSwiV2Vla051bWJlcmluZyI6eyIkaWQiOiIyMDAiLCJGb3JtYXQiOjAsIklzVmlzaWJsZSI6ZmFsc2UsIkxhc3RLbm93blZpc2liaWxpdHlTdGF0ZSI6ZmFsc2V9LCJJZCI6ImJmYmI2ZWQzLWE1YzgtNDlkNC1iNjVlLWNjYmZhMzRjNzYwMCIsIkltcG9ydElkIjoiNSIsIlRpdGxlIjoiU2V0IHVwIE9mZmljZSBhbmQgU2l0ZSBTZXJ2aWNlcyIsIk5vdGUiOm51bGwsIkh5cGVybGluayI6eyIkaWQiOiIyMDEiLCJBZGRyZXNzIjoiIiwiU3ViQWRkcmVzcyI6IiJ9LCJJc0NoYW5nZWQiOmZhbHNlLCJJc05ldyI6ZmFsc2V9fV0sIl9taWxlc3RvbmVzIjpbXSwiSWQiOiIwMDAwMDAwMC0wMDAwLTAwMDAtMDAwMC0wMDAwMDAwMDAwMDAiLCJJc1NpbmdsZUl0ZW1Sb3ciOnRydWV9XSwiSW5kZXgiOjIsIklkIjoiMjBkZDdkNDQtMDIzMi00MjRhLWI3ZmEtMWY0MmY3MDFmN2EyIiwiSGVhZGVyVGV4dCI6bnVsbCwiSXNEZWZhdWx0Ijp0cnVlLCJTdHlsZSI6eyIkaWQiOiIyMDIiLCJIZWFkZXJTdHlsZSI6eyIkaWQiOiIyMDMiLCJUZXh0U3R5bGUiOnsiJGlkIjoiMjA0IiwiRm9udFNldHRpbmdzIjp7IiRpZCI6IjIwNSIsIkZvbnRTaXplIjoxMiwiRm9udE5hbWUiOiJDYWxpYnJpIiwiSXNCb2xkIjpmYWxzZSwiSXNJdGFsaWMiOmZhbHNlLCJJc1VuZGVybGluZWQiOmZhbHNlLCJQYXJlbnRTdHlsZSI6bnVsbH0sIkF1dG9TaXplIjowLCJGb3JlZ3JvdW5kIjp7IiRpZCI6IjIwNiIsIkNvbG9yIjp7IiRpZCI6IjIwNyIsIkEiOjI1NSwiUiI6MCwiRyI6MCwiQiI6MH19LCJNYXhXaWR0aCI6MC4wLCJNYXhIZWlnaHQiOjAuMCwiU21hcnRGb3JlZ3JvdW5kSXNBY3RpdmUiOmZhbHNlLCJIb3Jpem9udGFsQWxpZ25tZW50IjowLCJWZXJ0aWNhbEFsaWdubWVudCI6MCwiU21hcnRGb3JlZ3JvdW5kIjpudWxsLCJCYWNrZ3JvdW5kRmlsbFR5cGUiOjAsIk1hcmdpbiI6eyIkaWQiOiIyMDgiLCJUb3AiOjAuMCwiTGVmdCI6MC4wLCJSaWdodCI6MC4wLCJCb3R0b20iOjAuMH0sIlBhZGRpbmciOnsiJGlkIjoiMjA5IiwiVG9wIjowLjAsIkxlZnQiOjAuMCwiUmlnaHQiOjAuMCwiQm90dG9tIjowLjB9LCJCYWNrZ3JvdW5kIjpudWxsLCJJc1Zpc2libGUiOmZhbHNlLCJXaWR0aCI6MC4wLCJIZWlnaHQiOjAuMCwiQm9yZGVyU3R5bGUiOm51bGwsIlBhcmVudFN0eWxlIjpudWxsfSwiUmVjdGFuZ2xlU3R5bGUiOnsiJGlkIjoiMjEwIiwiTWFyZ2luIjp7IiRpZCI6IjIxMSIsIlRvcCI6MC4wLCJMZWZ0IjowLjAsIlJpZ2h0IjowLjAsIkJvdHRvbSI6MC4wfSwiUGFkZGluZyI6eyIkaWQiOiIyMTIiLCJUb3AiOjAuMCwiTGVmdCI6MC4wLCJSaWdodCI6MC4wLCJCb3R0b20iOjAuMH0sIkJhY2tncm91bmQiOnsiJGlkIjoiMjEzIiwiQ29sb3IiOnsiJGlkIjoiMjE0IiwiQSI6NjMsIlIiOjI1NSwiRyI6MTkyLCJCIjowfX0sIklzVmlzaWJsZSI6ZmFsc2UsIldpZHRoIjowLjAsIkhlaWdodCI6MC4wLCJCb3JkZXJTdHlsZSI6eyIkaWQiOiIyMTUiLCJMaW5lQ29sb3IiOnsiJGlkIjoiMjE2IiwiJHR5cGUiOiJOTFJFLkNvbW1vbi5Eb20uU29saWRDb2xvckJydXNoLCBOTFJFLkNvbW1vbiIsIkNvbG9yIjp7IiRpZCI6IjIxNyIsIkEiOjI1NSwiUiI6MjU1LCJHIjowLCJCIjowfX0sIkxpbmVXZWlnaHQiOjAuMCwiTGluZVR5cGUiOjAsIlBhcmVudFN0eWxlIjpudWxsfSwiUGFyZW50U3R5bGUiOm51bGx9LCJNYXJnaW4iOnsiJGlkIjoiMjE4IiwiVG9wIjowLjAsIkxlZnQiOjAuMCwiUmlnaHQiOjAuMCwiQm90dG9tIjowLjB9LCJQYWRkaW5nIjp7IiRpZCI6IjIxOSIsIlRvcCI6MC4wLCJMZWZ0IjowLjAsIlJpZ2h0IjowLjAsIkJvdHRvbSI6MC4wfSwiQmFja2dyb3VuZCI6bnVsbCwiSXNWaXNpYmxlIjp0cnVlLCJXaWR0aCI6MC4wLCJIZWlnaHQiOjAuMCwiQm9yZGVyU3R5bGUiOm51bGwsIlBhcmVudFN0eWxlIjpudWxsfSwiQmFja2dyb3VuZFN0eWxlIjp7IiRpZCI6IjIyMCIsIk1hcmdpbiI6eyIkaWQiOiIyMjEiLCJUb3AiOjAuMCwiTGVmdCI6MC4wLCJSaWdodCI6MC4wLCJCb3R0b20iOjAuMH0sIlBhZGRpbmciOnsiJGlkIjoiMjIyIiwiVG9wIjowLjAsIkxlZnQiOjAuMCwiUmlnaHQiOjAuMCwiQm90dG9tIjowLjB9LCJCYWNrZ3JvdW5kIjp7IiRpZCI6IjIyMyIsIkNvbG9yIjp7IiRpZCI6IjIyNCIsIkEiOjUxLCJSIjoxNjUsIkciOjE2NSwiQiI6MTY1fX0sIklzVmlzaWJsZSI6dHJ1ZSwiV2lkdGgiOjAuMCwiSGVpZ2h0IjowLjAsIkJvcmRlclN0eWxlIjp7IiRpZCI6IjIyNSIsIkxpbmVDb2xvciI6eyIkaWQiOiIyMjYiLCIkdHlwZSI6Ik5MUkUuQ29tbW9uLkRvbS5Tb2xpZENvbG9yQnJ1c2gsIE5MUkUuQ29tbW9uIiwiQ29sb3IiOnsiJGlkIjoiMjI3IiwiQSI6MjU1LCJSIjoyNTUsIkciOjAsIkIiOjB9fSwiTGluZVdlaWdodCI6MC4wLCJMaW5lVHlwZSI6MCwiUGFyZW50U3R5bGUiOm51bGx9LCJQYXJlbnRTdHlsZSI6bnVsbH0sIk1hcmdpbiI6eyIkaWQiOiIyMjgiLCJUb3AiOjAuMCwiTGVmdCI6MC4wLCJSaWdodCI6MC4wLCJCb3R0b20iOjAuMH0sIlBhZGRpbmciOnsiJGlkIjoiMjI5IiwiVG9wIjowLjAsIkxlZnQiOjAuMCwiUmlnaHQiOjAuMCwiQm90dG9tIjowLjB9LCJJc1Zpc2libGUiOmZhbHNlLCJXaWR0aCI6MC4wLCJIZWlnaHQiOjAuMCwiQm9yZGVyU3R5bGUiOm51bGwsIlBhcmVudFN0eWxlIjpudWxsfX1dLCJJZCI6ImNhNGMzZjU4LTZhYjYtNGE4OS1iMjI3LTM1N2QxYzUyNjc0NCIsIkluZGV4IjoyLCJIZWFkZXJUZXh0IjoiRk5UUCAvIFxyXG5Db25zdHJ1Y3Rpb24gTW9iaWxpemF0aW9uIiwiU3R5bGUiOnsiJGlkIjoiMjMwIiwiSGVhZGVyU3R5bGUiOnsiJGlkIjoiMjMxIiwiVGV4dElzVmVydGljYWwiOmZhbHNlLCJUZXh0U3R5bGUiOnsiJGlkIjoiMjMyIiwiRm9udFNldHRpbmdzIjp7IiRpZCI6IjIzMyIsIkZvbnRTaXplIjoxMiwiRm9udE5hbWUiOiJDYWxpYnJpIiwiSXNCb2xkIjp0cnVlLCJJc0l0YWxpYyI6ZmFsc2UsIklzVW5kZXJsaW5lZCI6ZmFsc2UsIlBhcmVudFN0eWxlIjpudWxsfSwiQXV0b1NpemUiOjAsIkZvcmVncm91bmQiOnsiJGlkIjoiMjM0IiwiQ29sb3IiOnsiJGlkIjoiMjM1IiwiQSI6MjU1LCJSIjoyNTUsIkciOjI1NSwiQiI6MjU1fX0sIk1heFdpZHRoIjowLjAsIk1heEhlaWdodCI6MC4wLCJTbWFydEZvcmVncm91bmRJc0FjdGl2ZSI6ZmFsc2UsIkhvcml6b250YWxBbGlnbm1lbnQiOjAsIlZlcnRpY2FsQWxpZ25tZW50IjowLCJTbWFydEZvcmVncm91bmQiOm51bGwsIkJhY2tncm91bmRGaWxsVHlwZSI6MCwiTWFyZ2luIjp7IiRpZCI6IjIzNiIsIlRvcCI6MC4wLCJMZWZ0IjowLjAsIlJpZ2h0IjowLjAsIkJvdHRvbSI6MC4wfSwiUGFkZGluZyI6eyIkaWQiOiIyMzciLCJUb3AiOjAuMCwiTGVmdCI6MC4wLCJSaWdodCI6MC4wLCJCb3R0b20iOjAuMH0sIkJhY2tncm91bmQiOm51bGwsIklzVmlzaWJsZSI6ZmFsc2UsIldpZHRoIjowLjAsIkhlaWdodCI6MC4wLCJCb3JkZXJTdHlsZSI6bnVsbCwiUGFyZW50U3R5bGUiOm51bGx9LCJSZWN0YW5nbGVTdHlsZSI6eyIkaWQiOiIyMzgiLCJNYXJnaW4iOnsiJGlkIjoiMjM5IiwiVG9wIjowLjAsIkxlZnQiOjAuMCwiUmlnaHQiOjAuMCwiQm90dG9tIjowLjB9LCJQYWRkaW5nIjp7IiRpZCI6IjI0MCIsIlRvcCI6MC4wLCJMZWZ0IjowLjAsIlJpZ2h0IjowLjAsIkJvdHRvbSI6MC4wfSwiQmFja2dyb3VuZCI6eyIkaWQiOiIyNDEiLCJDb2xvciI6eyIkaWQiOiIyNDIiLCJBIjoyNTUsIlIiOjkxLCJHIjoxNTUsIkIiOjIxM319LCJJc1Zpc2libGUiOmZhbHNlLCJXaWR0aCI6MC4wLCJIZWlnaHQiOjAuMCwiQm9yZGVyU3R5bGUiOnsiJGlkIjoiMjQzIiwiTGluZUNvbG9yIjp7IiRpZCI6IjI0NCIsIiR0eXBlIjoiTkxSRS5Db21tb24uRG9tLlNvbGlkQ29sb3JCcnVzaCwgTkxSRS5Db21tb24iLCJDb2xvciI6eyIkaWQiOiIyNDUiLCJBIjoyNTUsIlIiOjYwLCJHIjo1NCwiQiI6NDl9fSwiTGluZVdlaWdodCI6MC4wLCJMaW5lVHlwZSI6MCwiUGFyZW50U3R5bGUiOm51bGx9LCJQYXJlbnRTdHlsZSI6bnVsbH0sIk1hcmdpbiI6eyIkaWQiOiIyNDYiLCJUb3AiOjAuMCwiTGVmdCI6MC4wLCJSaWdodCI6MC4wLCJCb3R0b20iOjAuMH0sIlBhZGRpbmciOnsiJGlkIjoiMjQ3IiwiVG9wIjowLjAsIkxlZnQiOjAuMCwiUmlnaHQiOjAuMCwiQm90dG9tIjowLjB9LCJCYWNrZ3JvdW5kIjpudWxsLCJJc1Zpc2libGUiOnRydWUsIldpZHRoIjowLjAsIkhlaWdodCI6MC4wLCJCb3JkZXJTdHlsZSI6bnVsbCwiUGFyZW50U3R5bGUiOm51bGx9LCJCYWNrZ3JvdW5kU3R5bGUiOnsiJGlkIjoiMjQ4IiwiTWFyZ2luIjp7IiRpZCI6IjI0OSIsIlRvcCI6MC4wLCJMZWZ0IjowLjAsIlJpZ2h0IjowLjAsIkJvdHRvbSI6MC4wfSwiUGFkZGluZyI6eyIkaWQiOiIyNTAiLCJUb3AiOjAuMCwiTGVmdCI6MC4wLCJSaWdodCI6MC4wLCJCb3R0b20iOjAuMH0sIkJhY2tncm91bmQiOnsiJGlkIjoiMjUxIiwiQ29sb3IiOnsiJGlkIjoiMjUyIiwiQSI6MzgsIlIiOjkxLCJHIjoxNTUsIkIiOjIxM319LCJJc1Zpc2libGUiOnRydWUsIldpZHRoIjowLjAsIkhlaWdodCI6MC4wLCJCb3JkZXJTdHlsZSI6eyIkaWQiOiIyNTMiLCJMaW5lQ29sb3IiOnsiJGlkIjoiMjU0IiwiJHR5cGUiOiJOTFJFLkNvbW1vbi5Eb20uU29saWRDb2xvckJydXNoLCBOTFJFLkNvbW1vbiIsIkNvbG9yIjp7IiRpZCI6IjI1NSIsIkEiOjI1NSwiUiI6MjA4LCJHIjoyMDYsIkIiOjIwNn19LCJMaW5lV2VpZ2h0IjowLjAsIkxpbmVUeXBlIjowLCJQYXJlbnRTdHlsZSI6bnVsbH0sIlBhcmVudFN0eWxlIjpudWxsfSwiSXNBYm92ZVRpbWViYW5kIjpmYWxzZSwiTWFyZ2luIjp7IiRpZCI6IjI1NiIsIlRvcCI6MC4wLCJMZWZ0IjowLjAsIlJpZ2h0IjowLjAsIkJvdHRvbSI6MC4wfSwiUGFkZGluZyI6eyIkaWQiOiIyNTciLCJUb3AiOjAuMCwiTGVmdCI6MC4wLCJSaWdodCI6MC4wLCJCb3R0b20iOjAuMH0sIklzVmlzaWJsZSI6dHJ1ZSwiV2lkdGgiOjAuMCwiSGVpZ2h0IjowLjAsIkJvcmRlclN0eWxlIjp7IiRpZCI6IjI1OCIsIkxpbmVDb2xvciI6bnVsbCwiTGluZVdlaWdodCI6MC4wLCJMaW5lVHlwZSI6MCwiUGFyZW50U3R5bGUiOm51bGx9LCJQYXJlbnRTdHlsZSI6bnVsbH19LHsiJGlkIjoiMjU5IiwiX2FjdGl2aXRpZXMiOlt7IiRpZCI6IjI2MCIsIl9yb3dzIjpbeyIkaWQiOiIyNjEiLCJfdGFza3MiOlt7IiRpZCI6IjI2MiIsIl9hdHRhY2hlZE1pbGVzdG9uZXMiOlt7IiRpZCI6IjI2MyIsIkRhdGUiOiIyMDIzLTExLTAzVDE2OjAwOjAwIiwiU3R5bGUiOnsiJGlkIjoiMjY0IiwiU2hhcGUiOjcsIkNvbm5lY3Rvck1hcmdpbiI6eyIkaWQiOiIyNjUiLCJUb3AiOjAuMCwiTGVmdCI6Mi4wLCJSaWdodCI6Mi4wLCJCb3R0b20iOjAuMH0sIkNvbm5lY3RvclN0eWxlIjp7IiRpZCI6IjI2NiIsIkxpbmVDb2xvciI6eyIkaWQiOiIyNjciLCIkdHlwZSI6Ik5MUkUuQ29tbW9uLkRvbS5Tb2xpZENvbG9yQnJ1c2gsIE5MUkUuQ29tbW9uIiwiQ29sb3IiOnsiJGlkIjoiMjY4IiwiQSI6MTI3LCJSIjoyMzQsIkciOjIyLCJCIjozMH19LCJMaW5lV2VpZ2h0IjoxLjAsIkxpbmVUeXBlIjowLCJQYXJlbnRTdHlsZSI6bnVsbH0sIklzQmVsb3dUaW1lYmFuZCI6dHJ1ZSwiUG9zaXRpb25PblRhc2siOjMsIkhpZGVEYXRlIjpmYWxzZSwiU2hhcGVTaXplIjoxLCJTcGFjaW5nIjoyLjAsIlBhZGRpbmciOnsiJGlkIjoiMjY5IiwiVG9wIjo3LjAsIkxlZnQiOjMuMCwiUmlnaHQiOjAuMCwiQm90dG9tIjoyLjB9LCJTaGFwZVN0eWxlIjp7IiRpZCI6IjI3MCIsIk1hcmdpbiI6eyIkaWQiOiIyNzEiLCJUb3AiOjAuMCwiTGVmdCI6MC4wLCJSaWdodCI6MC4wLCJCb3R0b20iOjAuMH0sIlBhZGRpbmciOnsiJGlkIjoiMjcyIiwiVG9wIjowLjAsIkxlZnQiOjAuMCwiUmlnaHQiOjAuMCwiQm90dG9tIjowLjB9LCJCYWNrZ3JvdW5kIjp7IiRpZCI6IjI3MyIsIkNvbG9yIjp7IiRpZCI6IjI3NCIsIkEiOjI1NSwiUiI6MjM0LCJHIjoyMiwiQiI6MzB9fSwiSXNWaXNpYmxlIjp0cnVlLCJXaWR0aCI6MTguMCwiSGVpZ2h0IjoyMC4wLCJCb3JkZXJTdHlsZSI6eyIkaWQiOiIyNzUiLCJMaW5lQ29sb3IiOnsiJGlkIjoiMjc2IiwiJHR5cGUiOiJOTFJFLkNvbW1vbi5Eb20uU29saWRDb2xvckJydXNoLCBOTFJFLkNvbW1vbiIsIkNvbG9yIjp7IiRpZCI6IjI3NyIsIkEiOjI1NSwiUiI6MjU1LCJHIjowLCJCIjowfX0sIkxpbmVXZWlnaHQiOjAuMCwiTGluZVR5cGUiOjAsIlBhcmVudFN0eWxlIjpudWxsfSwiUGFyZW50U3R5bGUiOm51bGx9LCJUaXRsZVN0eWxlIjp7IiRpZCI6IjI3OCIsIkZvbnRTZXR0aW5ncyI6eyIkaWQiOiIyNzkiLCJGb250U2l6ZSI6MTEsIkZvbnROYW1lIjoiQ2FsaWJyaSIsIklzQm9sZCI6dHJ1ZSwiSXNJdGFsaWMiOmZhbHNlLCJJc1VuZGVybGluZWQiOmZhbHNlLCJQYXJlbnRTdHlsZSI6bnVsbH0sIkF1dG9TaXplIjowLCJGb3JlZ3JvdW5kIjp7IiRpZCI6IjI4MCIsIkNvbG9yIjp7IiRpZCI6IjI4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ODIiLCJUb3AiOjAuMCwiTGVmdCI6MC4wLCJSaWdodCI6MC4wLCJCb3R0b20iOjAuMH0sIlBhZGRpbmciOnsiJGlkIjoiMjgzIiwiVG9wIjowLjAsIkxlZnQiOjAuMCwiUmlnaHQiOjAuMCwiQm90dG9tIjowLjB9LCJCYWNrZ3JvdW5kIjp7IiRpZCI6IjI4NCIsIkNvbG9yIjp7IiRpZCI6IjI4NSIsIkEiOjAsIlIiOjI1NSwiRyI6MjU1LCJCIjoyNTV9fSwiSXNWaXNpYmxlIjp0cnVlLCJXaWR0aCI6MC4wLCJIZWlnaHQiOjAuMCwiQm9yZGVyU3R5bGUiOnsiJGlkIjoiMjg2IiwiTGluZUNvbG9yIjpudWxsLCJMaW5lV2VpZ2h0IjowLjAsIkxpbmVUeXBlIjowLCJQYXJlbnRTdHlsZSI6bnVsbH0sIlBhcmVudFN0eWxlIjpudWxsfSwiRGF0ZVN0eWxlIjp7IiRpZCI6IjI4NyIsIkZvbnRTZXR0aW5ncyI6eyIkaWQiOiIyODgiLCJGb250U2l6ZSI6MTAsIkZvbnROYW1lIjoiQ2FsaWJyaSIsIklzQm9sZCI6ZmFsc2UsIklzSXRhbGljIjpmYWxzZSwiSXNVbmRlcmxpbmVkIjpmYWxzZSwiUGFyZW50U3R5bGUiOm51bGx9LCJBdXRvU2l6ZSI6MCwiRm9yZWdyb3VuZCI6eyIkaWQiOiIyODkiLCJDb2xvciI6eyIkaWQiOiIyOT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5MSIsIlRvcCI6MC4wLCJMZWZ0IjowLjAsIlJpZ2h0IjowLjAsIkJvdHRvbSI6MC4wfSwiUGFkZGluZyI6eyIkaWQiOiIyOTIiLCJUb3AiOjAuMCwiTGVmdCI6MC4wLCJSaWdodCI6MC4wLCJCb3R0b20iOjAuMH0sIkJhY2tncm91bmQiOnsiJGlkIjoiMjkzIiwiQ29sb3IiOnsiJGlkIjoiMjk0IiwiQSI6MCwiUiI6MjU1LCJHIjoyNTUsIkIiOjI1NX19LCJJc1Zpc2libGUiOmZhbHNlLCJXaWR0aCI6MC4wLCJIZWlnaHQiOjAuMCwiQm9yZGVyU3R5bGUiOnsiJGlkIjoiMjk1IiwiTGluZUNvbG9yIjpudWxsLCJMaW5lV2VpZ2h0IjowLjAsIkxpbmVUeXBlIjowLCJQYXJlbnRTdHlsZSI6bnVsbH0sIlBhcmVudFN0eWxlIjpudWxsfSwiRGF0ZUZvcm1hdCI6eyIkaWQiOiIy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3IiwiRm9ybWF0IjowLCJJc1Zpc2libGUiOmZhbHNlLCJMYXN0S25vd25WaXNpYmlsaXR5U3RhdGUiOmZhbHNlfSwiSXNWaXNpYmxlIjp0cnVlLCJQYXJlbnRTdHlsZSI6bnVsbH0sIkluZGV4Ijo5LCJQZXJjZW50YWdlQ29tcGxldGUiOm51bGwsIlBvc2l0aW9uIjp7IlJhdGlvIjowLjAsIklzQ3VzdG9tIjpmYWxzZX0sIkRhdGVGb3JtYXQiOnsiJHJlZiI6IjI5NiJ9LCJXZWVrTnVtYmVyaW5nIjp7IiRpZCI6IjI5OCIsIkZvcm1hdCI6MCwiSXNWaXNpYmxlIjpmYWxzZSwiTGFzdEtub3duVmlzaWJpbGl0eVN0YXRlIjpmYWxzZX0sIlJlbGF0ZWRUYXNrSWQiOiJmYjYwZjU1Yi00ZTNkLTRlYzUtODYxMy0xMTMyOTA1YTY0NWIiLCJJZCI6ImZmNDYyYjVmLTc1MzQtNDY2Yi05N2VhLTVhZDk2OTFiYTk0ZCIsIkltcG9ydElkIjpudWxsLCJUaXRsZSI6IkVuZXJnaXplIiwiTm90ZSI6bnVsbCwiSHlwZXJsaW5rIjp7IiRpZCI6IjI5OSIsIkFkZHJlc3MiOiIiLCJTdWJBZGRyZXNzIjoiIn0sIklzQ2hhbmdlZCI6ZmFsc2UsIklzTmV3IjpmYWxzZX1dLCJUYXNrRGVmaW5pdGlvbiI6eyIkaWQiOiIzMDAiLCJHcm91cE5hbWUiOm51bGwsIlN0YXJ0RGF0ZSI6IjIwMjItMDktMDVUMDg6MDA6MDAiLCJFbmREYXRlIjoiMjAyMy0xMi0xNFQxNjowMDowMCIsIlBlcmNlbnRhZ2VDb21wbGV0ZSI6bnVsbCwiU3R5bGUiOnsiJGlkIjoiMzAxIiwiU2hhcGUiOjgsIlNoYXBlVGhpY2tuZXNzIjowLCJEdXJhdGlvbkZvcm1hdCI6MCwiSW5jbHVkZU5vbldvcmtpbmdEYXlzSW5EdXJhdGlvbiI6ZmFsc2UsIlBlcmNlbnRhZ2VDb21wbGV0ZVN0eWxlIjp7IiRpZCI6IjMwMiIsIkZvbnRTZXR0aW5ncyI6eyIkaWQiOiIzMDMiLCJGb250U2l6ZSI6MTAsIkZvbnROYW1lIjoiQ2FsaWJyaSIsIklzQm9sZCI6ZmFsc2UsIklzSXRhbGljIjpmYWxzZSwiSXNVbmRlcmxpbmVkIjpmYWxzZSwiUGFyZW50U3R5bGUiOm51bGx9LCJBdXRvU2l6ZSI6MCwiRm9yZWdyb3VuZCI6eyIkaWQiOiIzMDQiLCJDb2xvciI6eyIkaWQiOiIzMD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DYiLCJUb3AiOjAuMCwiTGVmdCI6MC4wLCJSaWdodCI6MC4wLCJCb3R0b20iOjAuMH0sIlBhZGRpbmciOnsiJGlkIjoiMzA3IiwiVG9wIjowLjAsIkxlZnQiOjAuMCwiUmlnaHQiOjAuMCwiQm90dG9tIjowLjB9LCJCYWNrZ3JvdW5kIjp7IiRpZCI6IjMwOCIsIkNvbG9yIjp7IiRpZCI6IjMwOSIsIkEiOjg5LCJSIjowLCJHIjowLCJCIjowfX0sIklzVmlzaWJsZSI6dHJ1ZSwiV2lkdGgiOjAuMCwiSGVpZ2h0IjowLjAsIkJvcmRlclN0eWxlIjp7IiRpZCI6IjMxMCIsIkxpbmVDb2xvciI6bnVsbCwiTGluZVdlaWdodCI6MC4wLCJMaW5lVHlwZSI6MCwiUGFyZW50U3R5bGUiOm51bGx9LCJQYXJlbnRTdHlsZSI6bnVsbH0sIkR1cmF0aW9uU3R5bGUiOnsiJGlkIjoiMzExIiwiRm9udFNldHRpbmdzIjp7IiRpZCI6IjMxMiIsIkZvbnRTaXplIjoxMCwiRm9udE5hbWUiOiJDYWxpYnJpIiwiSXNCb2xkIjpmYWxzZSwiSXNJdGFsaWMiOmZhbHNlLCJJc1VuZGVybGluZWQiOmZhbHNlLCJQYXJlbnRTdHlsZSI6bnVsbH0sIkF1dG9TaXplIjowLCJGb3JlZ3JvdW5kIjp7IiRpZCI6IjMxMyIsIkNvbG9yIjp7IiRpZCI6IjMx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xNSIsIlRvcCI6MC4wLCJMZWZ0IjowLjAsIlJpZ2h0IjowLjAsIkJvdHRvbSI6MC4wfSwiUGFkZGluZyI6eyIkaWQiOiIzMTYiLCJUb3AiOjAuMCwiTGVmdCI6MC4wLCJSaWdodCI6MC4wLCJCb3R0b20iOjAuMH0sIkJhY2tncm91bmQiOnsiJGlkIjoiMzE3IiwiQ29sb3IiOnsiJHJlZiI6IjMwOSJ9fSwiSXNWaXNpYmxlIjp0cnVlLCJXaWR0aCI6MC4wLCJIZWlnaHQiOjAuMCwiQm9yZGVyU3R5bGUiOnsiJGlkIjoiMzE4IiwiTGluZUNvbG9yIjpudWxsLCJMaW5lV2VpZ2h0IjowLjAsIkxpbmVUeXBlIjowLCJQYXJlbnRTdHlsZSI6bnVsbH0sIlBhcmVudFN0eWxlIjpudWxsfSwiSG9yaXpvbnRhbENvbm5lY3RvclN0eWxlIjp7IiRpZCI6IjMxOSIsIkxpbmVDb2xvciI6eyIkaWQiOiIzMjAiLCIkdHlwZSI6Ik5MUkUuQ29tbW9uLkRvbS5Tb2xpZENvbG9yQnJ1c2gsIE5MUkUuQ29tbW9uIiwiQ29sb3IiOnsiJGlkIjoiMzIxIiwiQSI6MjU1LCJSIjoyMDQsIkciOjIwNCwiQiI6MjA0fX0sIkxpbmVXZWlnaHQiOjEuMCwiTGluZVR5cGUiOjAsIlBhcmVudFN0eWxlIjpudWxsfSwiVmVydGljYWxDb25uZWN0b3JTdHlsZSI6eyIkaWQiOiIzMjIiLCJMaW5lQ29sb3IiOnsiJGlkIjoiMzIzIiwiJHR5cGUiOiJOTFJFLkNvbW1vbi5Eb20uU29saWRDb2xvckJydXNoLCBOTFJFLkNvbW1vbiIsIkNvbG9yIjp7IiRpZCI6IjMyNCIsIkEiOjI1NSwiUiI6MjA0LCJHIjoyMDQsIkIiOjIwNH19LCJMaW5lV2VpZ2h0Ijox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yNSIsIk1hcmdpbiI6eyIkaWQiOiIzMjYiLCJUb3AiOjAuMCwiTGVmdCI6NC4wLCJSaWdodCI6NC4wLCJCb3R0b20iOjAuMH0sIlBhZGRpbmciOnsiJGlkIjoiMzI3IiwiVG9wIjowLjAsIkxlZnQiOjAuMCwiUmlnaHQiOjAuMCwiQm90dG9tIjowLjB9LCJCYWNrZ3JvdW5kIjp7IiRpZCI6IjMyOCIsIkNvbG9yIjp7IiRpZCI6IjMyOSIsIkEiOjI1NSwiUiI6MTc4LCJHIjoxNCwiQiI6MTh9fSwiSXNWaXNpYmxlIjp0cnVlLCJXaWR0aCI6MC4wLCJIZWlnaHQiOjEwLjAsIkJvcmRlclN0eWxlIjp7IiRpZCI6IjMzMCIsIkxpbmVDb2xvciI6eyIkaWQiOiIzMzEiLCIkdHlwZSI6Ik5MUkUuQ29tbW9uLkRvbS5Tb2xpZENvbG9yQnJ1c2gsIE5MUkUuQ29tbW9uIiwiQ29sb3IiOnsiJGlkIjoiMzMyIiwiQSI6MjU1LCJSIjoyNTUsIkciOjAsIkIiOjB9fSwiTGluZVdlaWdodCI6MC4wLCJMaW5lVHlwZSI6MCwiUGFyZW50U3R5bGUiOm51bGx9LCJQYXJlbnRTdHlsZSI6bnVsbH0sIlRpdGxlU3R5bGUiOnsiJGlkIjoiMzMzIiwiRm9udFNldHRpbmdzIjp7IiRpZCI6IjMzNCIsIkZvbnRTaXplIjoxMSwiRm9udE5hbWUiOiJDYWxpYnJpIiwiSXNCb2xkIjp0cnVlLCJJc0l0YWxpYyI6ZmFsc2UsIklzVW5kZXJsaW5lZCI6ZmFsc2UsIlBhcmVudFN0eWxlIjpudWxsfSwiQXV0b1NpemUiOjAsIkZvcmVncm91bmQiOnsiJGlkIjoiMzM1IiwiQ29sb3IiOnsiJGlkIjoiMzM2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MzNyIsIlRvcCI6MC4wLCJMZWZ0IjowLjAsIlJpZ2h0IjowLjAsIkJvdHRvbSI6MC4wfSwiUGFkZGluZyI6eyIkaWQiOiIzMzgiLCJUb3AiOjAuMCwiTGVmdCI6MC4wLCJSaWdodCI6MC4wLCJCb3R0b20iOjAuMH0sIkJhY2tncm91bmQiOnsiJGlkIjoiMzM5IiwiQ29sb3IiOnsiJGlkIjoiMzQwIiwiQSI6MCwiUiI6MjU1LCJHIjoyNTUsIkIiOjI1NX19LCJJc1Zpc2libGUiOnRydWUsIldpZHRoIjowLjAsIkhlaWdodCI6MC4wLCJCb3JkZXJTdHlsZSI6eyIkaWQiOiIzNDEiLCJMaW5lQ29sb3IiOm51bGwsIkxpbmVXZWlnaHQiOjAuMCwiTGluZVR5cGUiOjAsIlBhcmVudFN0eWxlIjpudWxsfSwiUGFyZW50U3R5bGUiOm51bGx9LCJEYXRlU3R5bGUiOnsiJGlkIjoiMzQyIiwiRm9udFNldHRpbmdzIjp7IiRpZCI6IjM0MyIsIkZvbnRTaXplIjoxMCwiRm9udE5hbWUiOiJDYWxpYnJpIiwiSXNCb2xkIjpmYWxzZSwiSXNJdGFsaWMiOmZhbHNlLCJJc1VuZGVybGluZWQiOmZhbHNlLCJQYXJlbnRTdHlsZSI6bnVsbH0sIkF1dG9TaXplIjowLCJGb3JlZ3JvdW5kIjp7IiRpZCI6IjM0NCIsIkNvbG9yIjp7IiRpZCI6IjM0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Q2IiwiVG9wIjowLjAsIkxlZnQiOjAuMCwiUmlnaHQiOjAuMCwiQm90dG9tIjowLjB9LCJQYWRkaW5nIjp7IiRpZCI6IjM0NyIsIlRvcCI6MC4wLCJMZWZ0IjowLjAsIlJpZ2h0IjowLjAsIkJvdHRvbSI6MC4wfSwiQmFja2dyb3VuZCI6eyIkaWQiOiIzNDgiLCJDb2xvciI6eyIkcmVmIjoiMzA5In19LCJJc1Zpc2libGUiOnRydWUsIldpZHRoIjowLjAsIkhlaWdodCI6MC4wLCJCb3JkZXJTdHlsZSI6eyIkaWQiOiIzNDkiLCJMaW5lQ29sb3IiOm51bGwsIkxpbmVXZWlnaHQiOjAuMCwiTGluZVR5cGUiOjAsIlBhcmVudFN0eWxlIjpudWxsfSwiUGFyZW50U3R5bGUiOm51bGx9LCJEYXRlRm9ybWF0Ijp7IiRpZCI6IjM1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EiLCJGb3JtYXQiOjAsIklzVmlzaWJsZSI6ZmFsc2UsIkxhc3RLbm93blZpc2liaWxpdHlTdGF0ZSI6ZmFsc2V9LCJJc1Zpc2libGUiOnRydWUsIlBhcmVudFN0eWxlIjpudWxsfSwiSW5kZXgiOjgsIlNtYXJ0RHVyYXRpb25BY3RpdmF0ZWQiOmZhbHNlLCJEYXRlRm9ybWF0Ijp7IiRyZWYiOiIzNTAifSwiV2Vla051bWJlcmluZyI6eyIkaWQiOiIzNTIiLCJGb3JtYXQiOjAsIklzVmlzaWJsZSI6ZmFsc2UsIkxhc3RLbm93blZpc2liaWxpdHlTdGF0ZSI6ZmFsc2V9LCJJZCI6ImZiNjBmNTViLTRlM2QtNGVjNS04NjEzLTExMzI5MDVhNjQ1YiIsIkltcG9ydElkIjoiNDciLCJUaXRsZSI6IjIyMCBrViBUcmFuc21pc3Npb24gTGluZSIsIk5vdGUiOm51bGwsIkh5cGVybGluayI6eyIkaWQiOiIzNTMiLCJBZGRyZXNzIjoiIiwiU3ViQWRkcmVzcyI6IiJ9LCJJc0NoYW5nZWQiOmZhbHNlLCJJc05ldyI6ZmFsc2V9fV0sIl9taWxlc3RvbmVzIjpbXSwiSWQiOiIwMDAwMDAwMC0wMDAwLTAwMDAtMDAwMC0wMDAwMDAwMDAwMDAiLCJJc1NpbmdsZUl0ZW1Sb3ciOnRydWV9XSwiSW5kZXgiOjcsIklkIjoiMTczMGU1ZGEtMjE5NC00YzE0LWJiYzktYmQ4M2E2MTM3YTM2IiwiSGVhZGVyVGV4dCI6bnVsbCwiSXNEZWZhdWx0Ijp0cnVlLCJTdHlsZSI6eyIkaWQiOiIzNTQiLCJIZWFkZXJTdHlsZSI6eyIkaWQiOiIzNTUiLCJUZXh0U3R5bGUiOnsiJGlkIjoiMzU2IiwiRm9udFNldHRpbmdzIjp7IiRpZCI6IjM1NyIsIkZvbnRTaXplIjoxMiwiRm9udE5hbWUiOiJDYWxpYnJpIiwiSXNCb2xkIjpmYWxzZSwiSXNJdGFsaWMiOmZhbHNlLCJJc1VuZGVybGluZWQiOmZhbHNlLCJQYXJlbnRTdHlsZSI6bnVsbH0sIkF1dG9TaXplIjowLCJGb3JlZ3JvdW5kIjp7IiRpZCI6IjM1OCIsIkNvbG9yIjp7IiRpZCI6IjM1OSIsIkEiOjI1NSwiUiI6MCwiRyI6MCwiQiI6MH19LCJNYXhXaWR0aCI6MC4wLCJNYXhIZWlnaHQiOjAuMCwiU21hcnRGb3JlZ3JvdW5kSXNBY3RpdmUiOmZhbHNlLCJIb3Jpem9udGFsQWxpZ25tZW50IjowLCJWZXJ0aWNhbEFsaWdubWVudCI6MCwiU21hcnRGb3JlZ3JvdW5kIjpudWxsLCJCYWNrZ3JvdW5kRmlsbFR5cGUiOjAsIk1hcmdpbiI6eyIkaWQiOiIzNjAiLCJUb3AiOjAuMCwiTGVmdCI6MC4wLCJSaWdodCI6MC4wLCJCb3R0b20iOjAuMH0sIlBhZGRpbmciOnsiJGlkIjoiMzYxIiwiVG9wIjowLjAsIkxlZnQiOjAuMCwiUmlnaHQiOjAuMCwiQm90dG9tIjowLjB9LCJCYWNrZ3JvdW5kIjpudWxsLCJJc1Zpc2libGUiOmZhbHNlLCJXaWR0aCI6MC4wLCJIZWlnaHQiOjAuMCwiQm9yZGVyU3R5bGUiOm51bGwsIlBhcmVudFN0eWxlIjpudWxsfSwiUmVjdGFuZ2xlU3R5bGUiOnsiJGlkIjoiMzYyIiwiTWFyZ2luIjp7IiRpZCI6IjM2MyIsIlRvcCI6MC4wLCJMZWZ0IjowLjAsIlJpZ2h0IjowLjAsIkJvdHRvbSI6MC4wfSwiUGFkZGluZyI6eyIkaWQiOiIzNjQiLCJUb3AiOjAuMCwiTGVmdCI6MC4wLCJSaWdodCI6MC4wLCJCb3R0b20iOjAuMH0sIkJhY2tncm91bmQiOnsiJGlkIjoiMzY1IiwiQ29sb3IiOnsiJGlkIjoiMzY2IiwiQSI6NjMsIlIiOjExMiwiRyI6MTczLCJCIjo3MX19LCJJc1Zpc2libGUiOmZhbHNlLCJXaWR0aCI6MC4wLCJIZWlnaHQiOjAuMCwiQm9yZGVyU3R5bGUiOnsiJGlkIjoiMzY3IiwiTGluZUNvbG9yIjp7IiRpZCI6IjM2OCIsIiR0eXBlIjoiTkxSRS5Db21tb24uRG9tLlNvbGlkQ29sb3JCcnVzaCwgTkxSRS5Db21tb24iLCJDb2xvciI6eyIkaWQiOiIzNjkiLCJBIjoyNTUsIlIiOjI1NSwiRyI6MCwiQiI6MH19LCJMaW5lV2VpZ2h0IjowLjAsIkxpbmVUeXBlIjowLCJQYXJlbnRTdHlsZSI6bnVsbH0sIlBhcmVudFN0eWxlIjpudWxsfSwiTWFyZ2luIjp7IiRpZCI6IjM3MCIsIlRvcCI6MC4wLCJMZWZ0IjowLjAsIlJpZ2h0IjowLjAsIkJvdHRvbSI6MC4wfSwiUGFkZGluZyI6eyIkaWQiOiIzNzEiLCJUb3AiOjAuMCwiTGVmdCI6MC4wLCJSaWdodCI6MC4wLCJCb3R0b20iOjAuMH0sIkJhY2tncm91bmQiOm51bGwsIklzVmlzaWJsZSI6dHJ1ZSwiV2lkdGgiOjAuMCwiSGVpZ2h0IjowLjAsIkJvcmRlclN0eWxlIjpudWxsLCJQYXJlbnRTdHlsZSI6bnVsbH0sIkJhY2tncm91bmRTdHlsZSI6eyIkaWQiOiIzNzIiLCJNYXJnaW4iOnsiJGlkIjoiMzczIiwiVG9wIjowLjAsIkxlZnQiOjAuMCwiUmlnaHQiOjAuMCwiQm90dG9tIjowLjB9LCJQYWRkaW5nIjp7IiRpZCI6IjM3NCIsIlRvcCI6MC4wLCJMZWZ0IjowLjAsIlJpZ2h0IjowLjAsIkJvdHRvbSI6MC4wfSwiQmFja2dyb3VuZCI6eyIkaWQiOiIzNzUiLCJDb2xvciI6eyIkaWQiOiIzNzYiLCJBIjo1MSwiUiI6MTY1LCJHIjoxNjUsIkIiOjE2NX19LCJJc1Zpc2libGUiOnRydWUsIldpZHRoIjowLjAsIkhlaWdodCI6MC4wLCJCb3JkZXJTdHlsZSI6eyIkaWQiOiIzNzciLCJMaW5lQ29sb3IiOnsiJGlkIjoiMzc4IiwiJHR5cGUiOiJOTFJFLkNvbW1vbi5Eb20uU29saWRDb2xvckJydXNoLCBOTFJFLkNvbW1vbiIsIkNvbG9yIjp7IiRpZCI6IjM3OSIsIkEiOjI1NSwiUiI6MjU1LCJHIjowLCJCIjowfX0sIkxpbmVXZWlnaHQiOjAuMCwiTGluZVR5cGUiOjAsIlBhcmVudFN0eWxlIjpudWxsfSwiUGFyZW50U3R5bGUiOm51bGx9LCJNYXJnaW4iOnsiJGlkIjoiMzgwIiwiVG9wIjowLjAsIkxlZnQiOjAuMCwiUmlnaHQiOjAuMCwiQm90dG9tIjowLjB9LCJQYWRkaW5nIjp7IiRpZCI6IjM4MSIsIlRvcCI6MC4wLCJMZWZ0IjowLjAsIlJpZ2h0IjowLjAsIkJvdHRvbSI6MC4wfSwiSXNWaXNpYmxlIjpmYWxzZSwiV2lkdGgiOjAuMCwiSGVpZ2h0IjowLjAsIkJvcmRlclN0eWxlIjpudWxsLCJQYXJlbnRTdHlsZSI6bnVsbH19XSwiSWQiOiIzZDJlYjU1MC1kM2NjLTRkYjctYjk0Zi0yNjdhYTk1OGFjYzgiLCJJbmRleCI6NywiSGVhZGVyVGV4dCI6IlRyYW5zbWlzc2lvbiBMaW5lIiwiU3R5bGUiOnsiJGlkIjoiMzgyIiwiSGVhZGVyU3R5bGUiOnsiJGlkIjoiMzgzIiwiVGV4dElzVmVydGljYWwiOmZhbHNlLCJUZXh0U3R5bGUiOnsiJGlkIjoiMzg0IiwiRm9udFNldHRpbmdzIjp7IiRpZCI6IjM4NSIsIkZvbnRTaXplIjoxMiwiRm9udE5hbWUiOiJDYWxpYnJpIiwiSXNCb2xkIjp0cnVlLCJJc0l0YWxpYyI6ZmFsc2UsIklzVW5kZXJsaW5lZCI6ZmFsc2UsIlBhcmVudFN0eWxlIjpudWxsfSwiQXV0b1NpemUiOjAsIkZvcmVncm91bmQiOnsiJGlkIjoiMzg2IiwiQ29sb3IiOnsiJGlkIjoiMzg3IiwiQSI6MjU1LCJSIjoyNTUsIkciOjI1NSwiQiI6MjU1fX0sIk1heFdpZHRoIjowLjAsIk1heEhlaWdodCI6MC4wLCJTbWFydEZvcmVncm91bmRJc0FjdGl2ZSI6ZmFsc2UsIkhvcml6b250YWxBbGlnbm1lbnQiOjAsIlZlcnRpY2FsQWxpZ25tZW50IjowLCJTbWFydEZvcmVncm91bmQiOm51bGwsIkJhY2tncm91bmRGaWxsVHlwZSI6MCwiTWFyZ2luIjp7IiRpZCI6IjM4OCIsIlRvcCI6MC4wLCJMZWZ0IjowLjAsIlJpZ2h0IjowLjAsIkJvdHRvbSI6MC4wfSwiUGFkZGluZyI6eyIkaWQiOiIzODkiLCJUb3AiOjAuMCwiTGVmdCI6MC4wLCJSaWdodCI6MC4wLCJCb3R0b20iOjAuMH0sIkJhY2tncm91bmQiOm51bGwsIklzVmlzaWJsZSI6ZmFsc2UsIldpZHRoIjowLjAsIkhlaWdodCI6MC4wLCJCb3JkZXJTdHlsZSI6bnVsbCwiUGFyZW50U3R5bGUiOm51bGx9LCJSZWN0YW5nbGVTdHlsZSI6eyIkaWQiOiIzOTAiLCJNYXJnaW4iOnsiJGlkIjoiMzkxIiwiVG9wIjowLjAsIkxlZnQiOjAuMCwiUmlnaHQiOjAuMCwiQm90dG9tIjowLjB9LCJQYWRkaW5nIjp7IiRpZCI6IjM5MiIsIlRvcCI6MC4wLCJMZWZ0IjowLjAsIlJpZ2h0IjowLjAsIkJvdHRvbSI6MC4wfSwiQmFja2dyb3VuZCI6eyIkaWQiOiIzOTMiLCJDb2xvciI6eyIkaWQiOiIzOTQiLCJBIjoyNTUsIlIiOjE3OCwiRyI6MTQsIkIiOjE4fX0sIklzVmlzaWJsZSI6ZmFsc2UsIldpZHRoIjowLjAsIkhlaWdodCI6MC4wLCJCb3JkZXJTdHlsZSI6eyIkaWQiOiIzOTUiLCJMaW5lQ29sb3IiOnsiJGlkIjoiMzk2IiwiJHR5cGUiOiJOTFJFLkNvbW1vbi5Eb20uU29saWRDb2xvckJydXNoLCBOTFJFLkNvbW1vbiIsIkNvbG9yIjp7IiRpZCI6IjM5NyIsIkEiOjI1NSwiUiI6MjcsIkciOjE2LCJCIjoxOX19LCJMaW5lV2VpZ2h0IjowLjAsIkxpbmVUeXBlIjowLCJQYXJlbnRTdHlsZSI6bnVsbH0sIlBhcmVudFN0eWxlIjpudWxsfSwiTWFyZ2luIjp7IiRpZCI6IjM5OCIsIlRvcCI6MC4wLCJMZWZ0IjowLjAsIlJpZ2h0IjowLjAsIkJvdHRvbSI6MC4wfSwiUGFkZGluZyI6eyIkaWQiOiIzOTkiLCJUb3AiOjAuMCwiTGVmdCI6MC4wLCJSaWdodCI6MC4wLCJCb3R0b20iOjAuMH0sIkJhY2tncm91bmQiOm51bGwsIklzVmlzaWJsZSI6dHJ1ZSwiV2lkdGgiOjAuMCwiSGVpZ2h0IjowLjAsIkJvcmRlclN0eWxlIjpudWxsLCJQYXJlbnRTdHlsZSI6bnVsbH0sIkJhY2tncm91bmRTdHlsZSI6eyIkaWQiOiI0MDAiLCJNYXJnaW4iOnsiJGlkIjoiNDAxIiwiVG9wIjowLjAsIkxlZnQiOjAuMCwiUmlnaHQiOjAuMCwiQm90dG9tIjowLjB9LCJQYWRkaW5nIjp7IiRpZCI6IjQwMiIsIlRvcCI6MC4wLCJMZWZ0IjowLjAsIlJpZ2h0IjowLjAsIkJvdHRvbSI6MC4wfSwiQmFja2dyb3VuZCI6eyIkaWQiOiI0MDMiLCJDb2xvciI6eyIkaWQiOiI0MDQiLCJBIjozOCwiUiI6MTc4LCJHIjoxNCwiQiI6MTh9fSwiSXNWaXNpYmxlIjp0cnVlLCJXaWR0aCI6MC4wLCJIZWlnaHQiOjAuMCwiQm9yZGVyU3R5bGUiOnsiJGlkIjoiNDA1IiwiTGluZUNvbG9yIjp7IiRpZCI6IjQwNiIsIiR0eXBlIjoiTkxSRS5Db21tb24uRG9tLlNvbGlkQ29sb3JCcnVzaCwgTkxSRS5Db21tb24iLCJDb2xvciI6eyIkaWQiOiI0MDciLCJBIjoyNTUsIlIiOjIwOCwiRyI6MjA2LCJCIjoyMDZ9fSwiTGluZVdlaWdodCI6MC4wLCJMaW5lVHlwZSI6MCwiUGFyZW50U3R5bGUiOm51bGx9LCJQYXJlbnRTdHlsZSI6bnVsbH0sIklzQWJvdmVUaW1lYmFuZCI6ZmFsc2UsIk1hcmdpbiI6eyIkaWQiOiI0MDgiLCJUb3AiOjAuMCwiTGVmdCI6MC4wLCJSaWdodCI6MC4wLCJCb3R0b20iOjAuMH0sIlBhZGRpbmciOnsiJGlkIjoiNDA5IiwiVG9wIjowLjAsIkxlZnQiOjAuMCwiUmlnaHQiOjAuMCwiQm90dG9tIjowLjB9LCJJc1Zpc2libGUiOnRydWUsIldpZHRoIjowLjAsIkhlaWdodCI6MC4wLCJCb3JkZXJTdHlsZSI6eyIkaWQiOiI0MTAiLCJMaW5lQ29sb3IiOm51bGwsIkxpbmVXZWlnaHQiOjAuMCwiTGluZVR5cGUiOjAsIlBhcmVudFN0eWxlIjpudWxsfSwiUGFyZW50U3R5bGUiOm51bGx9fSx7IiRpZCI6IjQxMSIsIl9hY3Rpdml0aWVzIjpbeyIkaWQiOiI0MTIiLCJfcm93cyI6W3siJGlkIjoiNDEzIiwiX3Rhc2tzIjpbeyIkaWQiOiI0MTQiLCJfYXR0YWNoZWRNaWxlc3RvbmVzIjpbXSwiVGFza0RlZmluaXRpb24iOnsiJGlkIjoiNDE1IiwiR3JvdXBOYW1lIjpudWxsLCJTdGFydERhdGUiOiIyMDIyLTA4LTI1VDA4OjAwOjAwIiwiRW5kRGF0ZSI6IjIwMjMtMTEtMjFUMTY6MDA6MDAiLCJQZXJjZW50YWdlQ29tcGxldGUiOjUuMCwiU3R5bGUiOnsiJGlkIjoiNDE2IiwiU2hhcGUiOjgsIlNoYXBlVGhpY2tuZXNzIjowLCJEdXJhdGlvbkZvcm1hdCI6MCwiSW5jbHVkZU5vbldvcmtpbmdEYXlzSW5EdXJhdGlvbiI6ZmFsc2UsIlBlcmNlbnRhZ2VDb21wbGV0ZVN0eWxlIjp7IiRpZCI6IjQxNyIsIkZvbnRTZXR0aW5ncyI6eyIkaWQiOiI0MTgiLCJGb250U2l6ZSI6MTAsIkZvbnROYW1lIjoiQ2FsaWJyaSIsIklzQm9sZCI6ZmFsc2UsIklzSXRhbGljIjpmYWxzZSwiSXNVbmRlcmxpbmVkIjpmYWxzZSwiUGFyZW50U3R5bGUiOm51bGx9LCJBdXRvU2l6ZSI6MCwiRm9yZWdyb3VuZCI6eyIkaWQiOiI0MTkiLCJDb2xvciI6eyIkaWQiOiI0MjAiLCJBIjoyNTUsIlIiOjIzNywiRyI6MTI1LCJCIjo0OX19LCJNYXhXaWR0aCI6MjAwLjAsIk1heEhlaWdodCI6IkluZmluaXR5IiwiU21hcnRGb3JlZ3JvdW5kSXNBY3RpdmUiOmZhbHNlLCJIb3Jpem9udGFsQWxpZ25tZW50IjoxLCJWZXJ0aWNhbEFsaWdubWVudCI6MCwiU21hcnRGb3JlZ3JvdW5kIjpudWxsLCJCYWNrZ3JvdW5kRmlsbFR5cGUiOjAsIk1hcmdpbiI6eyIkaWQiOiI0MjEiLCJUb3AiOjAuMCwiTGVmdCI6MC4wLCJSaWdodCI6MC4wLCJCb3R0b20iOjAuMH0sIlBhZGRpbmciOnsiJGlkIjoiNDIyIiwiVG9wIjowLjAsIkxlZnQiOjAuMCwiUmlnaHQiOjAuMCwiQm90dG9tIjowLjB9LCJCYWNrZ3JvdW5kIjp7IiRpZCI6IjQyMyIsIkNvbG9yIjp7IiRpZCI6IjQyNCIsIkEiOjg5LCJSIjowLCJHIjowLCJCIjowfX0sIklzVmlzaWJsZSI6dHJ1ZSwiV2lkdGgiOjAuMCwiSGVpZ2h0IjowLjAsIkJvcmRlclN0eWxlIjp7IiRpZCI6IjQyNSIsIkxpbmVDb2xvciI6bnVsbCwiTGluZVdlaWdodCI6MC4wLCJMaW5lVHlwZSI6MCwiUGFyZW50U3R5bGUiOm51bGx9LCJQYXJlbnRTdHlsZSI6bnVsbH0sIkR1cmF0aW9uU3R5bGUiOnsiJGlkIjoiNDI2IiwiRm9udFNldHRpbmdzIjp7IiRpZCI6IjQyNyIsIkZvbnRTaXplIjoxMCwiRm9udE5hbWUiOiJDYWxpYnJpIiwiSXNCb2xkIjpmYWxzZSwiSXNJdGFsaWMiOmZhbHNlLCJJc1VuZGVybGluZWQiOmZhbHNlLCJQYXJlbnRTdHlsZSI6bnVsbH0sIkF1dG9TaXplIjowLCJGb3JlZ3JvdW5kIjp7IiRpZCI6IjQyOCIsIkNvbG9yIjp7IiRpZCI6IjQy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zMCIsIlRvcCI6MC4wLCJMZWZ0IjowLjAsIlJpZ2h0IjowLjAsIkJvdHRvbSI6MC4wfSwiUGFkZGluZyI6eyIkaWQiOiI0MzEiLCJUb3AiOjAuMCwiTGVmdCI6MC4wLCJSaWdodCI6MC4wLCJCb3R0b20iOjAuMH0sIkJhY2tncm91bmQiOnsiJGlkIjoiNDMyIiwiQ29sb3IiOnsiJHJlZiI6IjQyNCJ9fSwiSXNWaXNpYmxlIjp0cnVlLCJXaWR0aCI6MC4wLCJIZWlnaHQiOjAuMCwiQm9yZGVyU3R5bGUiOnsiJGlkIjoiNDMzIiwiTGluZUNvbG9yIjpudWxsLCJMaW5lV2VpZ2h0IjowLjAsIkxpbmVUeXBlIjowLCJQYXJlbnRTdHlsZSI6bnVsbH0sIlBhcmVudFN0eWxlIjpudWxsfSwiSG9yaXpvbnRhbENvbm5lY3RvclN0eWxlIjp7IiRpZCI6IjQzNCIsIkxpbmVDb2xvciI6eyIkaWQiOiI0MzUiLCIkdHlwZSI6Ik5MUkUuQ29tbW9uLkRvbS5Tb2xpZENvbG9yQnJ1c2gsIE5MUkUuQ29tbW9uIiwiQ29sb3IiOnsiJGlkIjoiNDM2IiwiQSI6MjU1LCJSIjoyMDQsIkciOjIwNCwiQiI6MjA0fX0sIkxpbmVXZWlnaHQiOjEuMCwiTGluZVR5cGUiOjAsIlBhcmVudFN0eWxlIjpudWxsfSwiVmVydGljYWxDb25uZWN0b3JTdHlsZSI6eyIkaWQiOiI0MzciLCJMaW5lQ29sb3IiOnsiJGlkIjoiNDM4IiwiJHR5cGUiOiJOTFJFLkNvbW1vbi5Eb20uU29saWRDb2xvckJydXNoLCBOTFJFLkNvbW1vbiIsIkNvbG9yIjp7IiRpZCI6IjQzOSIsIkEiOjI1NSwiUiI6MjA0LCJHIjoyMDQsIkIiOjIwNH19LCJMaW5lV2VpZ2h0Ijox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Q0MCIsIk1hcmdpbiI6eyIkaWQiOiI0NDEiLCJUb3AiOjAuMCwiTGVmdCI6NC4wLCJSaWdodCI6NC4wLCJCb3R0b20iOjAuMH0sIlBhZGRpbmciOnsiJGlkIjoiNDQyIiwiVG9wIjowLjAsIkxlZnQiOjAuMCwiUmlnaHQiOjAuMCwiQm90dG9tIjowLjB9LCJCYWNrZ3JvdW5kIjp7IiRpZCI6IjQ0MyIsIkNvbG9yIjp7IiRpZCI6IjQ0NCIsIkEiOjI1NSwiUiI6MTExLCJHIjo0OSwiQiI6MTUyfX0sIklzVmlzaWJsZSI6dHJ1ZSwiV2lkdGgiOjAuMCwiSGVpZ2h0IjoxMC4wLCJCb3JkZXJTdHlsZSI6eyIkaWQiOiI0NDUiLCJMaW5lQ29sb3IiOnsiJGlkIjoiNDQ2IiwiJHR5cGUiOiJOTFJFLkNvbW1vbi5Eb20uU29saWRDb2xvckJydXNoLCBOTFJFLkNvbW1vbiIsIkNvbG9yIjp7IiRpZCI6IjQ0NyIsIkEiOjI1NSwiUiI6MjU1LCJHIjowLCJCIjowfX0sIkxpbmVXZWlnaHQiOjAuMCwiTGluZVR5cGUiOjAsIlBhcmVudFN0eWxlIjpudWxsfSwiUGFyZW50U3R5bGUiOm51bGx9LCJUaXRsZVN0eWxlIjp7IiRpZCI6IjQ0OCIsIkZvbnRTZXR0aW5ncyI6eyIkaWQiOiI0NDkiLCJGb250U2l6ZSI6MTEsIkZvbnROYW1lIjoiQ2FsaWJyaSIsIklzQm9sZCI6dHJ1ZSwiSXNJdGFsaWMiOmZhbHNlLCJJc1VuZGVybGluZWQiOmZhbHNlLCJQYXJlbnRTdHlsZSI6bnVsbH0sIkF1dG9TaXplIjowLCJGb3JlZ3JvdW5kIjp7IiRpZCI6IjQ1MCIsIkNvbG9yIjp7IiRpZCI6IjQ1M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0NTIiLCJUb3AiOjAuMCwiTGVmdCI6MC4wLCJSaWdodCI6MC4wLCJCb3R0b20iOjAuMH0sIlBhZGRpbmciOnsiJGlkIjoiNDUzIiwiVG9wIjowLjAsIkxlZnQiOjAuMCwiUmlnaHQiOjAuMCwiQm90dG9tIjowLjB9LCJCYWNrZ3JvdW5kIjp7IiRpZCI6IjQ1NCIsIkNvbG9yIjp7IiRpZCI6IjQ1NSIsIkEiOjAsIlIiOjI1NSwiRyI6MjU1LCJCIjoyNTV9fSwiSXNWaXNpYmxlIjp0cnVlLCJXaWR0aCI6MC4wLCJIZWlnaHQiOjAuMCwiQm9yZGVyU3R5bGUiOnsiJGlkIjoiNDU2IiwiTGluZUNvbG9yIjpudWxsLCJMaW5lV2VpZ2h0IjowLjAsIkxpbmVUeXBlIjowLCJQYXJlbnRTdHlsZSI6bnVsbH0sIlBhcmVudFN0eWxlIjpudWxsfSwiRGF0ZVN0eWxlIjp7IiRpZCI6IjQ1NyIsIkZvbnRTZXR0aW5ncyI6eyIkaWQiOiI0NTgiLCJGb250U2l6ZSI6MTAsIkZvbnROYW1lIjoiQ2FsaWJyaSIsIklzQm9sZCI6ZmFsc2UsIklzSXRhbGljIjpmYWxzZSwiSXNVbmRlcmxpbmVkIjpmYWxzZSwiUGFyZW50U3R5bGUiOm51bGx9LCJBdXRvU2l6ZSI6MCwiRm9yZWdyb3VuZCI6eyIkaWQiOiI0NTkiLCJDb2xvciI6eyIkaWQiOiI0N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2MSIsIlRvcCI6MC4wLCJMZWZ0IjowLjAsIlJpZ2h0IjowLjAsIkJvdHRvbSI6MC4wfSwiUGFkZGluZyI6eyIkaWQiOiI0NjIiLCJUb3AiOjAuMCwiTGVmdCI6MC4wLCJSaWdodCI6MC4wLCJCb3R0b20iOjAuMH0sIkJhY2tncm91bmQiOnsiJGlkIjoiNDYzIiwiQ29sb3IiOnsiJHJlZiI6IjQyNCJ9fSwiSXNWaXNpYmxlIjp0cnVlLCJXaWR0aCI6MC4wLCJIZWlnaHQiOjAuMCwiQm9yZGVyU3R5bGUiOnsiJGlkIjoiNDY0IiwiTGluZUNvbG9yIjpudWxsLCJMaW5lV2VpZ2h0IjowLjAsIkxpbmVUeXBlIjowLCJQYXJlbnRTdHlsZSI6bnVsbH0sIlBhcmVudFN0eWxlIjpudWxsfSwiRGF0ZUZvcm1hdCI6eyIkaWQiOiI0N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Y2IiwiRm9ybWF0IjowLCJJc1Zpc2libGUiOmZhbHNlLCJMYXN0S25vd25WaXNpYmlsaXR5U3RhdGUiOmZhbHNlfSwiSXNWaXNpYmxlIjp0cnVlLCJQYXJlbnRTdHlsZSI6bnVsbH0sIkluZGV4IjoxMSwiU21hcnREdXJhdGlvbkFjdGl2YXRlZCI6ZmFsc2UsIkRhdGVGb3JtYXQiOnsiJHJlZiI6IjQ2NSJ9LCJXZWVrTnVtYmVyaW5nIjp7IiRpZCI6IjQ2NyIsIkZvcm1hdCI6MCwiSXNWaXNpYmxlIjpmYWxzZSwiTGFzdEtub3duVmlzaWJpbGl0eVN0YXRlIjpmYWxzZX0sIklkIjoiMThjNDI0MzItMGFlMC00ZmJmLThiNjMtYzg1YzYxNTdhZmNlIiwiSW1wb3J0SWQiOiIzNSIsIlRpdGxlIjoiT25zaXRlIFN1YnN0YXRpb24gQ29uc3RydWN0aW9uIiwiTm90ZSI6bnVsbCwiSHlwZXJsaW5rIjp7IiRpZCI6IjQ2OCIsIkFkZHJlc3MiOiIiLCJTdWJBZGRyZXNzIjoiIn0sIklzQ2hhbmdlZCI6ZmFsc2UsIklzTmV3IjpmYWxzZX19XSwiX21pbGVzdG9uZXMiOltdLCJJZCI6IjAwMDAwMDAwLTAwMDAtMDAwMC0wMDAwLTAwMDAwMDAwMDAwMCIsIklzU2luZ2xlSXRlbVJvdyI6dHJ1ZX1dLCJJbmRleCI6MTAsIklkIjoiYWQ4YjE5MWUtMzM5Yy00ZGYxLWIyMGUtNjYwZTI0N2Q5MGQ2IiwiSGVhZGVyVGV4dCI6bnVsbCwiSXNEZWZhdWx0Ijp0cnVlLCJTdHlsZSI6eyIkaWQiOiI0NjkiLCJIZWFkZXJTdHlsZSI6eyIkaWQiOiI0NzAiLCJUZXh0U3R5bGUiOnsiJGlkIjoiNDcxIiwiRm9udFNldHRpbmdzIjp7IiRpZCI6IjQ3MiIsIkZvbnRTaXplIjoxMiwiRm9udE5hbWUiOiJDYWxpYnJpIiwiSXNCb2xkIjpmYWxzZSwiSXNJdGFsaWMiOmZhbHNlLCJJc1VuZGVybGluZWQiOmZhbHNlLCJQYXJlbnRTdHlsZSI6bnVsbH0sIkF1dG9TaXplIjowLCJGb3JlZ3JvdW5kIjp7IiRpZCI6IjQ3MyIsIkNvbG9yIjp7IiRpZCI6IjQ3NCIsIkEiOjI1NSwiUiI6MCwiRyI6MCwiQiI6MH19LCJNYXhXaWR0aCI6MC4wLCJNYXhIZWlnaHQiOjAuMCwiU21hcnRGb3JlZ3JvdW5kSXNBY3RpdmUiOmZhbHNlLCJIb3Jpem9udGFsQWxpZ25tZW50IjowLCJWZXJ0aWNhbEFsaWdubWVudCI6MCwiU21hcnRGb3JlZ3JvdW5kIjpudWxsLCJCYWNrZ3JvdW5kRmlsbFR5cGUiOjAsIk1hcmdpbiI6eyIkaWQiOiI0NzUiLCJUb3AiOjAuMCwiTGVmdCI6MC4wLCJSaWdodCI6MC4wLCJCb3R0b20iOjAuMH0sIlBhZGRpbmciOnsiJGlkIjoiNDc2IiwiVG9wIjowLjAsIkxlZnQiOjAuMCwiUmlnaHQiOjAuMCwiQm90dG9tIjowLjB9LCJCYWNrZ3JvdW5kIjpudWxsLCJJc1Zpc2libGUiOmZhbHNlLCJXaWR0aCI6MC4wLCJIZWlnaHQiOjAuMCwiQm9yZGVyU3R5bGUiOm51bGwsIlBhcmVudFN0eWxlIjpudWxsfSwiUmVjdGFuZ2xlU3R5bGUiOnsiJGlkIjoiNDc3IiwiTWFyZ2luIjp7IiRpZCI6IjQ3OCIsIlRvcCI6MC4wLCJMZWZ0IjowLjAsIlJpZ2h0IjowLjAsIkJvdHRvbSI6MC4wfSwiUGFkZGluZyI6eyIkaWQiOiI0NzkiLCJUb3AiOjAuMCwiTGVmdCI6MC4wLCJSaWdodCI6MC4wLCJCb3R0b20iOjAuMH0sIkJhY2tncm91bmQiOnsiJGlkIjoiNDgwIiwiQ29sb3IiOnsiJGlkIjoiNDgxIiwiQSI6NjMsIlIiOjkxLCJHIjoxNTUsIkIiOjIxM319LCJJc1Zpc2libGUiOmZhbHNlLCJXaWR0aCI6MC4wLCJIZWlnaHQiOjAuMCwiQm9yZGVyU3R5bGUiOnsiJGlkIjoiNDgyIiwiTGluZUNvbG9yIjp7IiRpZCI6IjQ4MyIsIiR0eXBlIjoiTkxSRS5Db21tb24uRG9tLlNvbGlkQ29sb3JCcnVzaCwgTkxSRS5Db21tb24iLCJDb2xvciI6eyIkaWQiOiI0ODQiLCJBIjoyNTUsIlIiOjI1NSwiRyI6MCwiQiI6MH19LCJMaW5lV2VpZ2h0IjowLjAsIkxpbmVUeXBlIjowLCJQYXJlbnRTdHlsZSI6bnVsbH0sIlBhcmVudFN0eWxlIjpudWxsfSwiTWFyZ2luIjp7IiRpZCI6IjQ4NSIsIlRvcCI6MC4wLCJMZWZ0IjowLjAsIlJpZ2h0IjowLjAsIkJvdHRvbSI6MC4wfSwiUGFkZGluZyI6eyIkaWQiOiI0ODYiLCJUb3AiOjAuMCwiTGVmdCI6MC4wLCJSaWdodCI6MC4wLCJCb3R0b20iOjAuMH0sIkJhY2tncm91bmQiOm51bGwsIklzVmlzaWJsZSI6dHJ1ZSwiV2lkdGgiOjAuMCwiSGVpZ2h0IjowLjAsIkJvcmRlclN0eWxlIjpudWxsLCJQYXJlbnRTdHlsZSI6bnVsbH0sIkJhY2tncm91bmRTdHlsZSI6eyIkaWQiOiI0ODciLCJNYXJnaW4iOnsiJGlkIjoiNDg4IiwiVG9wIjowLjAsIkxlZnQiOjAuMCwiUmlnaHQiOjAuMCwiQm90dG9tIjowLjB9LCJQYWRkaW5nIjp7IiRpZCI6IjQ4OSIsIlRvcCI6MC4wLCJMZWZ0IjowLjAsIlJpZ2h0IjowLjAsIkJvdHRvbSI6MC4wfSwiQmFja2dyb3VuZCI6eyIkaWQiOiI0OTAiLCJDb2xvciI6eyIkaWQiOiI0OTEiLCJBIjo1MSwiUiI6MTY1LCJHIjoxNjUsIkIiOjE2NX19LCJJc1Zpc2libGUiOnRydWUsIldpZHRoIjowLjAsIkhlaWdodCI6MC4wLCJCb3JkZXJTdHlsZSI6eyIkaWQiOiI0OTIiLCJMaW5lQ29sb3IiOnsiJGlkIjoiNDkzIiwiJHR5cGUiOiJOTFJFLkNvbW1vbi5Eb20uU29saWRDb2xvckJydXNoLCBOTFJFLkNvbW1vbiIsIkNvbG9yIjp7IiRpZCI6IjQ5NCIsIkEiOjI1NSwiUiI6MjU1LCJHIjowLCJCIjowfX0sIkxpbmVXZWlnaHQiOjAuMCwiTGluZVR5cGUiOjAsIlBhcmVudFN0eWxlIjpudWxsfSwiUGFyZW50U3R5bGUiOm51bGx9LCJNYXJnaW4iOnsiJGlkIjoiNDk1IiwiVG9wIjowLjAsIkxlZnQiOjAuMCwiUmlnaHQiOjAuMCwiQm90dG9tIjowLjB9LCJQYWRkaW5nIjp7IiRpZCI6IjQ5NiIsIlRvcCI6MC4wLCJMZWZ0IjowLjAsIlJpZ2h0IjowLjAsIkJvdHRvbSI6MC4wfSwiSXNWaXNpYmxlIjpmYWxzZSwiV2lkdGgiOjAuMCwiSGVpZ2h0IjowLjAsIkJvcmRlclN0eWxlIjpudWxsLCJQYXJlbnRTdHlsZSI6bnVsbH19XSwiSWQiOiI4NGI4ZjI4Mi1iNDY1LTRiOTctODM5OC1jMjIyMWUxM2JhMGUiLCJJbmRleCI6MTAsIkhlYWRlclRleHQiOiJPbnNpdGUgU3Vic3RhdGlvbiIsIlN0eWxlIjp7IiRpZCI6IjQ5NyIsIkhlYWRlclN0eWxlIjp7IiRpZCI6IjQ5OCIsIlRleHRJc1ZlcnRpY2FsIjpmYWxzZSwiVGV4dFN0eWxlIjp7IiRpZCI6IjQ5OSIsIkZvbnRTZXR0aW5ncyI6eyIkaWQiOiI1MDAiLCJGb250U2l6ZSI6MTIsIkZvbnROYW1lIjoiQ2FsaWJyaSIsIklzQm9sZCI6dHJ1ZSwiSXNJdGFsaWMiOmZhbHNlLCJJc1VuZGVybGluZWQiOmZhbHNlLCJQYXJlbnRTdHlsZSI6bnVsbH0sIkF1dG9TaXplIjowLCJGb3JlZ3JvdW5kIjp7IiRpZCI6IjUwMSIsIkNvbG9yIjp7IiRpZCI6IjUwMiIsIkEiOjI1NSwiUiI6MjU1LCJHIjoyNTUsIkIiOjI1NX19LCJNYXhXaWR0aCI6MC4wLCJNYXhIZWlnaHQiOjAuMCwiU21hcnRGb3JlZ3JvdW5kSXNBY3RpdmUiOmZhbHNlLCJIb3Jpem9udGFsQWxpZ25tZW50IjowLCJWZXJ0aWNhbEFsaWdubWVudCI6MCwiU21hcnRGb3JlZ3JvdW5kIjpudWxsLCJCYWNrZ3JvdW5kRmlsbFR5cGUiOjAsIk1hcmdpbiI6eyIkaWQiOiI1MDMiLCJUb3AiOjAuMCwiTGVmdCI6MC4wLCJSaWdodCI6MC4wLCJCb3R0b20iOjAuMH0sIlBhZGRpbmciOnsiJGlkIjoiNTA0IiwiVG9wIjowLjAsIkxlZnQiOjAuMCwiUmlnaHQiOjAuMCwiQm90dG9tIjowLjB9LCJCYWNrZ3JvdW5kIjpudWxsLCJJc1Zpc2libGUiOmZhbHNlLCJXaWR0aCI6MC4wLCJIZWlnaHQiOjAuMCwiQm9yZGVyU3R5bGUiOm51bGwsIlBhcmVudFN0eWxlIjpudWxsfSwiUmVjdGFuZ2xlU3R5bGUiOnsiJGlkIjoiNTA1IiwiTWFyZ2luIjp7IiRpZCI6IjUwNiIsIlRvcCI6MC4wLCJMZWZ0IjowLjAsIlJpZ2h0IjowLjAsIkJvdHRvbSI6MC4wfSwiUGFkZGluZyI6eyIkaWQiOiI1MDciLCJUb3AiOjAuMCwiTGVmdCI6MC4wLCJSaWdodCI6MC4wLCJCb3R0b20iOjAuMH0sIkJhY2tncm91bmQiOnsiJGlkIjoiNTA4IiwiQ29sb3IiOnsiJGlkIjoiNTA5IiwiQSI6MjU1LCJSIjoxMTEsIkciOjQ5LCJCIjoxNTJ9fSwiSXNWaXNpYmxlIjpmYWxzZSwiV2lkdGgiOjAuMCwiSGVpZ2h0IjowLjAsIkJvcmRlclN0eWxlIjp7IiRpZCI6IjUxMCIsIkxpbmVDb2xvciI6eyIkaWQiOiI1MTEiLCIkdHlwZSI6Ik5MUkUuQ29tbW9uLkRvbS5Tb2xpZENvbG9yQnJ1c2gsIE5MUkUuQ29tbW9uIiwiQ29sb3IiOnsiJGlkIjoiNTEyIiwiQSI6MjU1LCJSIjo2LCJHIjo0LCJCIjo1fX0sIkxpbmVXZWlnaHQiOjAuMCwiTGluZVR5cGUiOjAsIlBhcmVudFN0eWxlIjpudWxsfSwiUGFyZW50U3R5bGUiOm51bGx9LCJNYXJnaW4iOnsiJGlkIjoiNTEzIiwiVG9wIjowLjAsIkxlZnQiOjAuMCwiUmlnaHQiOjAuMCwiQm90dG9tIjowLjB9LCJQYWRkaW5nIjp7IiRpZCI6IjUxNCIsIlRvcCI6MC4wLCJMZWZ0IjowLjAsIlJpZ2h0IjowLjAsIkJvdHRvbSI6MC4wfSwiQmFja2dyb3VuZCI6bnVsbCwiSXNWaXNpYmxlIjp0cnVlLCJXaWR0aCI6MC4wLCJIZWlnaHQiOjAuMCwiQm9yZGVyU3R5bGUiOm51bGwsIlBhcmVudFN0eWxlIjpudWxsfSwiQmFja2dyb3VuZFN0eWxlIjp7IiRpZCI6IjUxNSIsIk1hcmdpbiI6eyIkaWQiOiI1MTYiLCJUb3AiOjAuMCwiTGVmdCI6MC4wLCJSaWdodCI6MC4wLCJCb3R0b20iOjAuMH0sIlBhZGRpbmciOnsiJGlkIjoiNTE3IiwiVG9wIjowLjAsIkxlZnQiOjAuMCwiUmlnaHQiOjAuMCwiQm90dG9tIjowLjB9LCJCYWNrZ3JvdW5kIjp7IiRpZCI6IjUxOCIsIkNvbG9yIjp7IiRpZCI6IjUxOSIsIkEiOjM4LCJSIjo5MSwiRyI6MTU1LCJCIjoyMTN9fSwiSXNWaXNpYmxlIjp0cnVlLCJXaWR0aCI6MC4wLCJIZWlnaHQiOjAuMCwiQm9yZGVyU3R5bGUiOnsiJGlkIjoiNTIwIiwiTGluZUNvbG9yIjp7IiRpZCI6IjUyMSIsIiR0eXBlIjoiTkxSRS5Db21tb24uRG9tLlNvbGlkQ29sb3JCcnVzaCwgTkxSRS5Db21tb24iLCJDb2xvciI6eyIkaWQiOiI1MjIiLCJBIjoyNTUsIlIiOjIwOCwiRyI6MjA2LCJCIjoyMDZ9fSwiTGluZVdlaWdodCI6MC4wLCJMaW5lVHlwZSI6MCwiUGFyZW50U3R5bGUiOm51bGx9LCJQYXJlbnRTdHlsZSI6bnVsbH0sIklzQWJvdmVUaW1lYmFuZCI6ZmFsc2UsIk1hcmdpbiI6eyIkaWQiOiI1MjMiLCJUb3AiOjAuMCwiTGVmdCI6MC4wLCJSaWdodCI6MC4wLCJCb3R0b20iOjAuMH0sIlBhZGRpbmciOnsiJGlkIjoiNTI0IiwiVG9wIjowLjAsIkxlZnQiOjAuMCwiUmlnaHQiOjAuMCwiQm90dG9tIjowLjB9LCJJc1Zpc2libGUiOnRydWUsIldpZHRoIjowLjAsIkhlaWdodCI6MC4wLCJCb3JkZXJTdHlsZSI6eyIkaWQiOiI1MjUiLCJMaW5lQ29sb3IiOm51bGwsIkxpbmVXZWlnaHQiOjAuMCwiTGluZVR5cGUiOjAsIlBhcmVudFN0eWxlIjpudWxsfSwiUGFyZW50U3R5bGUiOm51bGx9fSx7IiRpZCI6IjUyNiIsIl9hY3Rpdml0aWVzIjpbeyIkaWQiOiI1MjciLCJfcm93cyI6W3siJGlkIjoiNTI4IiwiX3Rhc2tzIjpbeyIkaWQiOiI1MjkiLCJfYXR0YWNoZWRNaWxlc3RvbmVzIjpbXSwiVGFza0RlZmluaXRpb24iOnsiJGlkIjoiNTMwIiwiR3JvdXBOYW1lIjpudWxsLCJTdGFydERhdGUiOiIyMDIyLTA4LTI1VDA4OjAwOjAwIiwiRW5kRGF0ZSI6IjIwMjQtMDgtMjFUMTY6MDA6MDAiLCJQZXJjZW50YWdlQ29tcGxldGUiOm51bGwsIlN0eWxlIjp7IiRpZCI6IjUzMSIsIlNoYXBlIjo4LCJTaGFwZVRoaWNrbmVzcyI6MCwiRHVyYXRpb25Gb3JtYXQiOjAsIkluY2x1ZGVOb25Xb3JraW5nRGF5c0luRHVyYXRpb24iOmZhbHNlLCJQZXJjZW50YWdlQ29tcGxldGVTdHlsZSI6eyIkaWQiOiI1MzIiLCJGb250U2V0dGluZ3MiOnsiJGlkIjoiNTMzIiwiRm9udFNpemUiOjEwLCJGb250TmFtZSI6IkNhbGlicmkiLCJJc0JvbGQiOmZhbHNlLCJJc0l0YWxpYyI6ZmFsc2UsIklzVW5kZXJsaW5lZCI6ZmFsc2UsIlBhcmVudFN0eWxlIjpudWxsfSwiQXV0b1NpemUiOjAsIkZvcmVncm91bmQiOnsiJGlkIjoiNTM0IiwiQ29sb3IiOnsiJGlkIjoiNTM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M2IiwiVG9wIjowLjAsIkxlZnQiOjAuMCwiUmlnaHQiOjAuMCwiQm90dG9tIjowLjB9LCJQYWRkaW5nIjp7IiRpZCI6IjUzNyIsIlRvcCI6MC4wLCJMZWZ0IjowLjAsIlJpZ2h0IjowLjAsIkJvdHRvbSI6MC4wfSwiQmFja2dyb3VuZCI6eyIkaWQiOiI1MzgiLCJDb2xvciI6eyIkaWQiOiI1MzkiLCJBIjo4OSwiUiI6MCwiRyI6MCwiQiI6MH19LCJJc1Zpc2libGUiOnRydWUsIldpZHRoIjowLjAsIkhlaWdodCI6MC4wLCJCb3JkZXJTdHlsZSI6eyIkaWQiOiI1NDAiLCJMaW5lQ29sb3IiOm51bGwsIkxpbmVXZWlnaHQiOjAuMCwiTGluZVR5cGUiOjAsIlBhcmVudFN0eWxlIjpudWxsfSwiUGFyZW50U3R5bGUiOm51bGx9LCJEdXJhdGlvblN0eWxlIjp7IiRpZCI6IjU0MSIsIkZvbnRTZXR0aW5ncyI6eyIkaWQiOiI1NDIiLCJGb250U2l6ZSI6MTAsIkZvbnROYW1lIjoiQ2FsaWJyaSIsIklzQm9sZCI6ZmFsc2UsIklzSXRhbGljIjpmYWxzZSwiSXNVbmRlcmxpbmVkIjpmYWxzZSwiUGFyZW50U3R5bGUiOm51bGx9LCJBdXRvU2l6ZSI6MCwiRm9yZWdyb3VuZCI6eyIkaWQiOiI1NDMiLCJDb2xvciI6eyIkaWQiOiI1N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NDUiLCJUb3AiOjAuMCwiTGVmdCI6MC4wLCJSaWdodCI6MC4wLCJCb3R0b20iOjAuMH0sIlBhZGRpbmciOnsiJGlkIjoiNTQ2IiwiVG9wIjowLjAsIkxlZnQiOjAuMCwiUmlnaHQiOjAuMCwiQm90dG9tIjowLjB9LCJCYWNrZ3JvdW5kIjp7IiRpZCI6IjU0NyIsIkNvbG9yIjp7IiRyZWYiOiI1MzkifX0sIklzVmlzaWJsZSI6dHJ1ZSwiV2lkdGgiOjAuMCwiSGVpZ2h0IjowLjAsIkJvcmRlclN0eWxlIjp7IiRpZCI6IjU0OCIsIkxpbmVDb2xvciI6bnVsbCwiTGluZVdlaWdodCI6MC4wLCJMaW5lVHlwZSI6MCwiUGFyZW50U3R5bGUiOm51bGx9LCJQYXJlbnRTdHlsZSI6bnVsbH0sIkhvcml6b250YWxDb25uZWN0b3JTdHlsZSI6eyIkaWQiOiI1NDkiLCJMaW5lQ29sb3IiOnsiJGlkIjoiNTUwIiwiJHR5cGUiOiJOTFJFLkNvbW1vbi5Eb20uU29saWRDb2xvckJydXNoLCBOTFJFLkNvbW1vbiIsIkNvbG9yIjp7IiRpZCI6IjU1MSIsIkEiOjI1NSwiUiI6MjA0LCJHIjoyMDQsIkIiOjIwNH19LCJMaW5lV2VpZ2h0IjoxLjAsIkxpbmVUeXBlIjowLCJQYXJlbnRTdHlsZSI6bnVsbH0sIlZlcnRpY2FsQ29ubmVjdG9yU3R5bGUiOnsiJGlkIjoiNTUyIiwiTGluZUNvbG9yIjp7IiRpZCI6IjU1MyIsIiR0eXBlIjoiTkxSRS5Db21tb24uRG9tLlNvbGlkQ29sb3JCcnVzaCwgTkxSRS5Db21tb24iLCJDb2xvciI6eyIkaWQiOiI1NTQ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NTUiLCJNYXJnaW4iOnsiJGlkIjoiNTU2IiwiVG9wIjowLjAsIkxlZnQiOjQuMCwiUmlnaHQiOjQuMCwiQm90dG9tIjowLjB9LCJQYWRkaW5nIjp7IiRpZCI6IjU1NyIsIlRvcCI6MC4wLCJMZWZ0IjowLjAsIlJpZ2h0IjowLjAsIkJvdHRvbSI6MC4wfSwiQmFja2dyb3VuZCI6eyIkaWQiOiI1NTgiLCJDb2xvciI6eyIkaWQiOiI1NTkiLCJBIjoyNTUsIlIiOjIzNywiRyI6MTI1LCJCIjo0OX19LCJJc1Zpc2libGUiOnRydWUsIldpZHRoIjowLjAsIkhlaWdodCI6MTAuMCwiQm9yZGVyU3R5bGUiOnsiJGlkIjoiNTYwIiwiTGluZUNvbG9yIjp7IiRpZCI6IjU2MSIsIiR0eXBlIjoiTkxSRS5Db21tb24uRG9tLlNvbGlkQ29sb3JCcnVzaCwgTkxSRS5Db21tb24iLCJDb2xvciI6eyIkaWQiOiI1NjIiLCJBIjoyNTUsIlIiOjI1NSwiRyI6MCwiQiI6MH19LCJMaW5lV2VpZ2h0IjowLjAsIkxpbmVUeXBlIjowLCJQYXJlbnRTdHlsZSI6bnVsbH0sIlBhcmVudFN0eWxlIjpudWxsfSwiVGl0bGVTdHlsZSI6eyIkaWQiOiI1NjMiLCJGb250U2V0dGluZ3MiOnsiJGlkIjoiNTY0IiwiRm9udFNpemUiOjExLCJGb250TmFtZSI6IkNhbGlicmkiLCJJc0JvbGQiOnRydWUsIklzSXRhbGljIjpmYWxzZSwiSXNVbmRlcmxpbmVkIjpmYWxzZSwiUGFyZW50U3R5bGUiOm51bGx9LCJBdXRvU2l6ZSI6MCwiRm9yZWdyb3VuZCI6eyIkaWQiOiI1NjUiLCJDb2xvciI6eyIkaWQiOiI1NjY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NTY3IiwiVG9wIjowLjAsIkxlZnQiOjAuMCwiUmlnaHQiOjAuMCwiQm90dG9tIjowLjB9LCJQYWRkaW5nIjp7IiRpZCI6IjU2OCIsIlRvcCI6MC4wLCJMZWZ0IjowLjAsIlJpZ2h0IjowLjAsIkJvdHRvbSI6MC4wfSwiQmFja2dyb3VuZCI6eyIkaWQiOiI1NjkiLCJDb2xvciI6eyIkaWQiOiI1NzAiLCJBIjowLCJSIjoyNTUsIkciOjI1NSwiQiI6MjU1fX0sIklzVmlzaWJsZSI6dHJ1ZSwiV2lkdGgiOjAuMCwiSGVpZ2h0IjowLjAsIkJvcmRlclN0eWxlIjp7IiRpZCI6IjU3MSIsIkxpbmVDb2xvciI6bnVsbCwiTGluZVdlaWdodCI6MC4wLCJMaW5lVHlwZSI6MCwiUGFyZW50U3R5bGUiOm51bGx9LCJQYXJlbnRTdHlsZSI6bnVsbH0sIkRhdGVTdHlsZSI6eyIkaWQiOiI1NzIiLCJGb250U2V0dGluZ3MiOnsiJGlkIjoiNTczIiwiRm9udFNpemUiOjEwLCJGb250TmFtZSI6IkNhbGlicmkiLCJJc0JvbGQiOmZhbHNlLCJJc0l0YWxpYyI6ZmFsc2UsIklzVW5kZXJsaW5lZCI6ZmFsc2UsIlBhcmVudFN0eWxlIjpudWxsfSwiQXV0b1NpemUiOjAsIkZvcmVncm91bmQiOnsiJGlkIjoiNTc0IiwiQ29sb3IiOnsiJGlkIjoiNTc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zYiLCJUb3AiOjAuMCwiTGVmdCI6MC4wLCJSaWdodCI6MC4wLCJCb3R0b20iOjAuMH0sIlBhZGRpbmciOnsiJGlkIjoiNTc3IiwiVG9wIjowLjAsIkxlZnQiOjAuMCwiUmlnaHQiOjAuMCwiQm90dG9tIjowLjB9LCJCYWNrZ3JvdW5kIjp7IiRpZCI6IjU3OCIsIkNvbG9yIjp7IiRyZWYiOiI1MzkifX0sIklzVmlzaWJsZSI6dHJ1ZSwiV2lkdGgiOjAuMCwiSGVpZ2h0IjowLjAsIkJvcmRlclN0eWxlIjp7IiRpZCI6IjU3OSIsIkxpbmVDb2xvciI6bnVsbCwiTGluZVdlaWdodCI6MC4wLCJMaW5lVHlwZSI6MCwiUGFyZW50U3R5bGUiOm51bGx9LCJQYXJlbnRTdHlsZSI6bnVsbH0sIkRhdGVGb3JtYXQiOnsiJGlkIjoiNTg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MSIsIkZvcm1hdCI6MCwiSXNWaXNpYmxlIjpmYWxzZSwiTGFzdEtub3duVmlzaWJpbGl0eVN0YXRlIjpmYWxzZX0sIklzVmlzaWJsZSI6dHJ1ZSwiUGFyZW50U3R5bGUiOm51bGx9LCJJbmRleCI6MTMsIlNtYXJ0RHVyYXRpb25BY3RpdmF0ZWQiOmZhbHNlLCJEYXRlRm9ybWF0Ijp7IiRyZWYiOiI1ODAifSwiV2Vla051bWJlcmluZyI6eyIkaWQiOiI1ODIiLCJGb3JtYXQiOjAsIklzVmlzaWJsZSI6ZmFsc2UsIkxhc3RLbm93blZpc2liaWxpdHlTdGF0ZSI6ZmFsc2V9LCJJZCI6IjVkYTc1Y2FmLTY0M2UtNDg2MS04MmIyLTE5ZTEwOTYwY2Y0MSIsIkltcG9ydElkIjoiMTgiLCJUaXRsZSI6IkJPUyBJbnN0YWxsYXRpb24iLCJOb3RlIjpudWxsLCJIeXBlcmxpbmsiOnsiJGlkIjoiNTgzIiwiQWRkcmVzcyI6IiIsIlN1YkFkZHJlc3MiOiIifSwiSXNDaGFuZ2VkIjpmYWxzZSwiSXNOZXciOmZhbHNlfX1dLCJfbWlsZXN0b25lcyI6W10sIklkIjoiMDAwMDAwMDAtMDAwMC0wMDAwLTAwMDAtMDAwMDAwMDAwMDAwIiwiSXNTaW5nbGVJdGVtUm93Ijp0cnVlfSx7IiRpZCI6IjU4NCIsIl90YXNrcyI6W3siJGlkIjoiNTg1IiwiX2F0dGFjaGVkTWlsZXN0b25lcyI6W10sIlRhc2tEZWZpbml0aW9uIjp7IiRpZCI6IjU4NiIsIkdyb3VwTmFtZSI6bnVsbCwiU3RhcnREYXRlIjoiMjAyMi0wOC0yNVQwODowMDowMCIsIkVuZERhdGUiOiIyMDIzLTA1LTEyVDE2OjAwOjAwIiwiUGVyY2VudGFnZUNvbXBsZXRlIjoxMC4wLCJTdHlsZSI6eyIkaWQiOiI1ODciLCJTaGFwZSI6OCwiU2hhcGVUaGlja25lc3MiOjAsIkR1cmF0aW9uRm9ybWF0IjowLCJJbmNsdWRlTm9uV29ya2luZ0RheXNJbkR1cmF0aW9uIjpmYWxzZSwiUGVyY2VudGFnZUNvbXBsZXRlU3R5bGUiOnsiJGlkIjoiNTg4IiwiRm9udFNldHRpbmdzIjp7IiRpZCI6IjU4OSIsIkZvbnRTaXplIjoxMCwiRm9udE5hbWUiOiJDYWxpYnJpIiwiSXNCb2xkIjpmYWxzZSwiSXNJdGFsaWMiOmZhbHNlLCJJc1VuZGVybGluZWQiOmZhbHNlLCJQYXJlbnRTdHlsZSI6bnVsbH0sIkF1dG9TaXplIjowLCJGb3JlZ3JvdW5kIjp7IiRpZCI6IjU5MCIsIkNvbG9yIjp7IiRpZCI6IjU5MSIsIkEiOjI1NSwiUiI6MjM3LCJHIjoxMjUsIkIiOjQ5fX0sIk1heFdpZHRoIjoyMDAuMCwiTWF4SGVpZ2h0IjoiSW5maW5pdHkiLCJTbWFydEZvcmVncm91bmRJc0FjdGl2ZSI6ZmFsc2UsIkhvcml6b250YWxBbGlnbm1lbnQiOjEsIlZlcnRpY2FsQWxpZ25tZW50IjowLCJTbWFydEZvcmVncm91bmQiOm51bGwsIkJhY2tncm91bmRGaWxsVHlwZSI6MCwiTWFyZ2luIjp7IiRpZCI6IjU5MiIsIlRvcCI6MC4wLCJMZWZ0IjowLjAsIlJpZ2h0IjowLjAsIkJvdHRvbSI6MC4wfSwiUGFkZGluZyI6eyIkaWQiOiI1OTMiLCJUb3AiOjAuMCwiTGVmdCI6MC4wLCJSaWdodCI6MC4wLCJCb3R0b20iOjAuMH0sIkJhY2tncm91bmQiOnsiJGlkIjoiNTk0IiwiQ29sb3IiOnsiJGlkIjoiNTk1IiwiQSI6ODksIlIiOjAsIkciOjAsIkIiOjB9fSwiSXNWaXNpYmxlIjp0cnVlLCJXaWR0aCI6MC4wLCJIZWlnaHQiOjAuMCwiQm9yZGVyU3R5bGUiOnsiJGlkIjoiNTk2IiwiTGluZUNvbG9yIjpudWxsLCJMaW5lV2VpZ2h0IjowLjAsIkxpbmVUeXBlIjowLCJQYXJlbnRTdHlsZSI6bnVsbH0sIlBhcmVudFN0eWxlIjpudWxsfSwiRHVyYXRpb25TdHlsZSI6eyIkaWQiOiI1OTciLCJGb250U2V0dGluZ3MiOnsiJGlkIjoiNTk4IiwiRm9udFNpemUiOjEwLCJGb250TmFtZSI6IkNhbGlicmkiLCJJc0JvbGQiOmZhbHNlLCJJc0l0YWxpYyI6ZmFsc2UsIklzVW5kZXJsaW5lZCI6ZmFsc2UsIlBhcmVudFN0eWxlIjpudWxsfSwiQXV0b1NpemUiOjAsIkZvcmVncm91bmQiOnsiJGlkIjoiNTk5IiwiQ29sb3IiOnsiJGlkIjoiNjA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AxIiwiVG9wIjowLjAsIkxlZnQiOjAuMCwiUmlnaHQiOjAuMCwiQm90dG9tIjowLjB9LCJQYWRkaW5nIjp7IiRpZCI6IjYwMiIsIlRvcCI6MC4wLCJMZWZ0IjowLjAsIlJpZ2h0IjowLjAsIkJvdHRvbSI6MC4wfSwiQmFja2dyb3VuZCI6eyIkaWQiOiI2MDMiLCJDb2xvciI6eyIkcmVmIjoiNTk1In19LCJJc1Zpc2libGUiOnRydWUsIldpZHRoIjowLjAsIkhlaWdodCI6MC4wLCJCb3JkZXJTdHlsZSI6eyIkaWQiOiI2MDQiLCJMaW5lQ29sb3IiOm51bGwsIkxpbmVXZWlnaHQiOjAuMCwiTGluZVR5cGUiOjAsIlBhcmVudFN0eWxlIjpudWxsfSwiUGFyZW50U3R5bGUiOm51bGx9LCJIb3Jpem9udGFsQ29ubmVjdG9yU3R5bGUiOnsiJGlkIjoiNjA1IiwiTGluZUNvbG9yIjp7IiRpZCI6IjYwNiIsIiR0eXBlIjoiTkxSRS5Db21tb24uRG9tLlNvbGlkQ29sb3JCcnVzaCwgTkxSRS5Db21tb24iLCJDb2xvciI6eyIkaWQiOiI2MDciLCJBIjoyNTUsIlIiOjIwNCwiRyI6MjA0LCJCIjoyMDR9fSwiTGluZVdlaWdodCI6MS4wLCJMaW5lVHlwZSI6MCwiUGFyZW50U3R5bGUiOm51bGx9LCJWZXJ0aWNhbENvbm5lY3RvclN0eWxlIjp7IiRpZCI6IjYwOCIsIkxpbmVDb2xvciI6eyIkaWQiOiI2MDkiLCIkdHlwZSI6Ik5MUkUuQ29tbW9uLkRvbS5Tb2xpZENvbG9yQnJ1c2gsIE5MUkUuQ29tbW9uIiwiQ29sb3IiOnsiJGlkIjoiNjEwIiwiQSI6MjU1LCJSIjoyMDQsIkciOjIwNCwiQiI6MjA0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NjExIiwiTWFyZ2luIjp7IiRpZCI6IjYxMiIsIlRvcCI6MC4wLCJMZWZ0Ijo0LjAsIlJpZ2h0Ijo0LjAsIkJvdHRvbSI6MC4wfSwiUGFkZGluZyI6eyIkaWQiOiI2MTMiLCJUb3AiOjAuMCwiTGVmdCI6MC4wLCJSaWdodCI6MC4wLCJCb3R0b20iOjAuMH0sIkJhY2tncm91bmQiOnsiJGlkIjoiNjE0IiwiQ29sb3IiOnsiJGlkIjoiNjE1IiwiQSI6MjU1LCJSIjoyMzcsIkciOjEyNSwiQiI6NDl9fSwiSXNWaXNpYmxlIjp0cnVlLCJXaWR0aCI6MC4wLCJIZWlnaHQiOjEwLjAsIkJvcmRlclN0eWxlIjp7IiRpZCI6IjYxNiIsIkxpbmVDb2xvciI6eyIkaWQiOiI2MTciLCIkdHlwZSI6Ik5MUkUuQ29tbW9uLkRvbS5Tb2xpZENvbG9yQnJ1c2gsIE5MUkUuQ29tbW9uIiwiQ29sb3IiOnsiJGlkIjoiNjE4IiwiQSI6MjU1LCJSIjoyNTUsIkciOjAsIkIiOjB9fSwiTGluZVdlaWdodCI6MC4wLCJMaW5lVHlwZSI6MCwiUGFyZW50U3R5bGUiOm51bGx9LCJQYXJlbnRTdHlsZSI6bnVsbH0sIlRpdGxlU3R5bGUiOnsiJGlkIjoiNjE5IiwiRm9udFNldHRpbmdzIjp7IiRpZCI6IjYyMCIsIkZvbnRTaXplIjoxMSwiRm9udE5hbWUiOiJDYWxpYnJpIiwiSXNCb2xkIjp0cnVlLCJJc0l0YWxpYyI6ZmFsc2UsIklzVW5kZXJsaW5lZCI6ZmFsc2UsIlBhcmVudFN0eWxlIjpudWxsfSwiQXV0b1NpemUiOjAsIkZvcmVncm91bmQiOnsiJGlkIjoiNjIxIiwiQ29sb3IiOnsiJGlkIjoiNjIy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YyMyIsIlRvcCI6MC4wLCJMZWZ0IjowLjAsIlJpZ2h0IjowLjAsIkJvdHRvbSI6MC4wfSwiUGFkZGluZyI6eyIkaWQiOiI2MjQiLCJUb3AiOjAuMCwiTGVmdCI6MC4wLCJSaWdodCI6MC4wLCJCb3R0b20iOjAuMH0sIkJhY2tncm91bmQiOnsiJGlkIjoiNjI1IiwiQ29sb3IiOnsiJGlkIjoiNjI2IiwiQSI6MCwiUiI6MjU1LCJHIjoyNTUsIkIiOjI1NX19LCJJc1Zpc2libGUiOnRydWUsIldpZHRoIjowLjAsIkhlaWdodCI6MC4wLCJCb3JkZXJTdHlsZSI6eyIkaWQiOiI2MjciLCJMaW5lQ29sb3IiOm51bGwsIkxpbmVXZWlnaHQiOjAuMCwiTGluZVR5cGUiOjAsIlBhcmVudFN0eWxlIjpudWxsfSwiUGFyZW50U3R5bGUiOm51bGx9LCJEYXRlU3R5bGUiOnsiJGlkIjoiNjI4IiwiRm9udFNldHRpbmdzIjp7IiRpZCI6IjYyOSIsIkZvbnRTaXplIjoxMCwiRm9udE5hbWUiOiJDYWxpYnJpIiwiSXNCb2xkIjpmYWxzZSwiSXNJdGFsaWMiOmZhbHNlLCJJc1VuZGVybGluZWQiOmZhbHNlLCJQYXJlbnRTdHlsZSI6bnVsbH0sIkF1dG9TaXplIjowLCJGb3JlZ3JvdW5kIjp7IiRpZCI6IjYzMCIsIkNvbG9yIjp7IiRpZCI6IjYz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MyIiwiVG9wIjowLjAsIkxlZnQiOjAuMCwiUmlnaHQiOjAuMCwiQm90dG9tIjowLjB9LCJQYWRkaW5nIjp7IiRpZCI6IjYzMyIsIlRvcCI6MC4wLCJMZWZ0IjowLjAsIlJpZ2h0IjowLjAsIkJvdHRvbSI6MC4wfSwiQmFja2dyb3VuZCI6eyIkaWQiOiI2MzQiLCJDb2xvciI6eyIkcmVmIjoiNTk1In19LCJJc1Zpc2libGUiOnRydWUsIldpZHRoIjowLjAsIkhlaWdodCI6MC4wLCJCb3JkZXJTdHlsZSI6eyIkaWQiOiI2MzUiLCJMaW5lQ29sb3IiOm51bGwsIkxpbmVXZWlnaHQiOjAuMCwiTGluZVR5cGUiOjAsIlBhcmVudFN0eWxlIjpudWxsfSwiUGFyZW50U3R5bGUiOm51bGx9LCJEYXRlRm9ybWF0Ijp7IiRpZCI6IjYz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zciLCJGb3JtYXQiOjAsIklzVmlzaWJsZSI6ZmFsc2UsIkxhc3RLbm93blZpc2liaWxpdHlTdGF0ZSI6ZmFsc2V9LCJJc1Zpc2libGUiOnRydWUsIlBhcmVudFN0eWxlIjpudWxsfSwiSW5kZXgiOjE0LCJTbWFydER1cmF0aW9uQWN0aXZhdGVkIjpmYWxzZSwiRGF0ZUZvcm1hdCI6eyIkcmVmIjoiNjM2In0sIldlZWtOdW1iZXJpbmciOnsiJGlkIjoiNjM4IiwiRm9ybWF0IjowLCJJc1Zpc2libGUiOmZhbHNlLCJMYXN0S25vd25WaXNpYmlsaXR5U3RhdGUiOmZhbHNlfSwiSWQiOiJiZTNmOTA0ZC1jNjQzLTQyOGQtOGZlNS05MDg5YTlhOTZiZDQiLCJJbXBvcnRJZCI6IjExIiwiVGl0bGUiOiJGZW5jaW5nIiwiTm90ZSI6bnVsbCwiSHlwZXJsaW5rIjp7IiRpZCI6IjYzOSIsIkFkZHJlc3MiOiIiLCJTdWJBZGRyZXNzIjoiIn0sIklzQ2hhbmdlZCI6ZmFsc2UsIklzTmV3IjpmYWxzZX19XSwiX21pbGVzdG9uZXMiOltdLCJJZCI6IjAwMDAwMDAwLTAwMDAtMDAwMC0wMDAwLTAwMDAwMDAwMDAwMCIsIklzU2luZ2xlSXRlbVJvdyI6dHJ1ZX0seyIkaWQiOiI2NDAiLCJfdGFza3MiOlt7IiRpZCI6IjY0MSIsIl9hdHRhY2hlZE1pbGVzdG9uZXMiOltdLCJUYXNrRGVmaW5pdGlvbiI6eyIkaWQiOiI2NDIiLCJHcm91cE5hbWUiOm51bGwsIlN0YXJ0RGF0ZSI6IjIwMjItMDgtMjVUMDg6MDA6MDAiLCJFbmREYXRlIjoiMjAyNC0wOC0yMVQxNjowMDowMCIsIlBlcmNlbnRhZ2VDb21wbGV0ZSI6My4wLCJTdHlsZSI6eyIkaWQiOiI2NDMiLCJTaGFwZSI6OCwiU2hhcGVUaGlja25lc3MiOjAsIkR1cmF0aW9uRm9ybWF0IjowLCJJbmNsdWRlTm9uV29ya2luZ0RheXNJbkR1cmF0aW9uIjpmYWxzZSwiUGVyY2VudGFnZUNvbXBsZXRlU3R5bGUiOnsiJGlkIjoiNjQ0IiwiRm9udFNldHRpbmdzIjp7IiRpZCI6IjY0NSIsIkZvbnRTaXplIjoxMCwiRm9udE5hbWUiOiJDYWxpYnJpIiwiSXNCb2xkIjpmYWxzZSwiSXNJdGFsaWMiOmZhbHNlLCJJc1VuZGVybGluZWQiOmZhbHNlLCJQYXJlbnRTdHlsZSI6bnVsbH0sIkF1dG9TaXplIjowLCJGb3JlZ3JvdW5kIjp7IiRpZCI6IjY0NiIsIkNvbG9yIjp7IiRpZCI6IjY0NyIsIkEiOjI1NSwiUiI6MjM3LCJHIjoxMjUsIkIiOjQ5fX0sIk1heFdpZHRoIjoyMDAuMCwiTWF4SGVpZ2h0IjoiSW5maW5pdHkiLCJTbWFydEZvcmVncm91bmRJc0FjdGl2ZSI6ZmFsc2UsIkhvcml6b250YWxBbGlnbm1lbnQiOjEsIlZlcnRpY2FsQWxpZ25tZW50IjowLCJTbWFydEZvcmVncm91bmQiOm51bGwsIkJhY2tncm91bmRGaWxsVHlwZSI6MCwiTWFyZ2luIjp7IiRpZCI6IjY0OCIsIlRvcCI6MC4wLCJMZWZ0IjowLjAsIlJpZ2h0IjowLjAsIkJvdHRvbSI6MC4wfSwiUGFkZGluZyI6eyIkaWQiOiI2NDkiLCJUb3AiOjAuMCwiTGVmdCI6MC4wLCJSaWdodCI6MC4wLCJCb3R0b20iOjAuMH0sIkJhY2tncm91bmQiOnsiJGlkIjoiNjUwIiwiQ29sb3IiOnsiJGlkIjoiNjUxIiwiQSI6ODksIlIiOjAsIkciOjAsIkIiOjB9fSwiSXNWaXNpYmxlIjp0cnVlLCJXaWR0aCI6MC4wLCJIZWlnaHQiOjAuMCwiQm9yZGVyU3R5bGUiOnsiJGlkIjoiNjUyIiwiTGluZUNvbG9yIjpudWxsLCJMaW5lV2VpZ2h0IjowLjAsIkxpbmVUeXBlIjowLCJQYXJlbnRTdHlsZSI6bnVsbH0sIlBhcmVudFN0eWxlIjpudWxsfSwiRHVyYXRpb25TdHlsZSI6eyIkaWQiOiI2NTMiLCJGb250U2V0dGluZ3MiOnsiJGlkIjoiNjU0IiwiRm9udFNpemUiOjEwLCJGb250TmFtZSI6IkNhbGlicmkiLCJJc0JvbGQiOmZhbHNlLCJJc0l0YWxpYyI6ZmFsc2UsIklzVW5kZXJsaW5lZCI6ZmFsc2UsIlBhcmVudFN0eWxlIjpudWxsfSwiQXV0b1NpemUiOjAsIkZvcmVncm91bmQiOnsiJGlkIjoiNjU1IiwiQ29sb3IiOnsiJGlkIjoiNjU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U3IiwiVG9wIjowLjAsIkxlZnQiOjAuMCwiUmlnaHQiOjAuMCwiQm90dG9tIjowLjB9LCJQYWRkaW5nIjp7IiRpZCI6IjY1OCIsIlRvcCI6MC4wLCJMZWZ0IjowLjAsIlJpZ2h0IjowLjAsIkJvdHRvbSI6MC4wfSwiQmFja2dyb3VuZCI6eyIkaWQiOiI2NTkiLCJDb2xvciI6eyIkcmVmIjoiNjUxIn19LCJJc1Zpc2libGUiOnRydWUsIldpZHRoIjowLjAsIkhlaWdodCI6MC4wLCJCb3JkZXJTdHlsZSI6eyIkaWQiOiI2NjAiLCJMaW5lQ29sb3IiOm51bGwsIkxpbmVXZWlnaHQiOjAuMCwiTGluZVR5cGUiOjAsIlBhcmVudFN0eWxlIjpudWxsfSwiUGFyZW50U3R5bGUiOm51bGx9LCJIb3Jpem9udGFsQ29ubmVjdG9yU3R5bGUiOnsiJGlkIjoiNjYxIiwiTGluZUNvbG9yIjp7IiRpZCI6IjY2MiIsIiR0eXBlIjoiTkxSRS5Db21tb24uRG9tLlNvbGlkQ29sb3JCcnVzaCwgTkxSRS5Db21tb24iLCJDb2xvciI6eyIkaWQiOiI2NjMiLCJBIjoyNTUsIlIiOjIwNCwiRyI6MjA0LCJCIjoyMDR9fSwiTGluZVdlaWdodCI6MS4wLCJMaW5lVHlwZSI6MCwiUGFyZW50U3R5bGUiOm51bGx9LCJWZXJ0aWNhbENvbm5lY3RvclN0eWxlIjp7IiRpZCI6IjY2NCIsIkxpbmVDb2xvciI6eyIkaWQiOiI2NjUiLCIkdHlwZSI6Ik5MUkUuQ29tbW9uLkRvbS5Tb2xpZENvbG9yQnJ1c2gsIE5MUkUuQ29tbW9uIiwiQ29sb3IiOnsiJGlkIjoiNjY2IiwiQSI6MjU1LCJSIjoyMDQsIkciOjIwNCwiQiI6MjA0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NjY3IiwiTWFyZ2luIjp7IiRpZCI6IjY2OCIsIlRvcCI6MC4wLCJMZWZ0Ijo0LjAsIlJpZ2h0Ijo0LjAsIkJvdHRvbSI6MC4wfSwiUGFkZGluZyI6eyIkaWQiOiI2NjkiLCJUb3AiOjAuMCwiTGVmdCI6MC4wLCJSaWdodCI6MC4wLCJCb3R0b20iOjAuMH0sIkJhY2tncm91bmQiOnsiJGlkIjoiNjcwIiwiQ29sb3IiOnsiJGlkIjoiNjcxIiwiQSI6MjU1LCJSIjoyMzcsIkciOjEyNSwiQiI6NDl9fSwiSXNWaXNpYmxlIjp0cnVlLCJXaWR0aCI6MC4wLCJIZWlnaHQiOjEwLjAsIkJvcmRlclN0eWxlIjp7IiRpZCI6IjY3MiIsIkxpbmVDb2xvciI6eyIkaWQiOiI2NzMiLCIkdHlwZSI6Ik5MUkUuQ29tbW9uLkRvbS5Tb2xpZENvbG9yQnJ1c2gsIE5MUkUuQ29tbW9uIiwiQ29sb3IiOnsiJGlkIjoiNjc0IiwiQSI6MjU1LCJSIjoyNTUsIkciOjAsIkIiOjB9fSwiTGluZVdlaWdodCI6MC4wLCJMaW5lVHlwZSI6MCwiUGFyZW50U3R5bGUiOm51bGx9LCJQYXJlbnRTdHlsZSI6bnVsbH0sIlRpdGxlU3R5bGUiOnsiJGlkIjoiNjc1IiwiRm9udFNldHRpbmdzIjp7IiRpZCI6IjY3NiIsIkZvbnRTaXplIjoxMSwiRm9udE5hbWUiOiJDYWxpYnJpIiwiSXNCb2xkIjp0cnVlLCJJc0l0YWxpYyI6ZmFsc2UsIklzVW5kZXJsaW5lZCI6ZmFsc2UsIlBhcmVudFN0eWxlIjpudWxsfSwiQXV0b1NpemUiOjAsIkZvcmVncm91bmQiOnsiJGlkIjoiNjc3IiwiQ29sb3IiOnsiJGlkIjoiNjc4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Y3OSIsIlRvcCI6MC4wLCJMZWZ0IjowLjAsIlJpZ2h0IjowLjAsIkJvdHRvbSI6MC4wfSwiUGFkZGluZyI6eyIkaWQiOiI2ODAiLCJUb3AiOjAuMCwiTGVmdCI6MC4wLCJSaWdodCI6MC4wLCJCb3R0b20iOjAuMH0sIkJhY2tncm91bmQiOnsiJGlkIjoiNjgxIiwiQ29sb3IiOnsiJGlkIjoiNjgyIiwiQSI6MCwiUiI6MjU1LCJHIjoyNTUsIkIiOjI1NX19LCJJc1Zpc2libGUiOnRydWUsIldpZHRoIjowLjAsIkhlaWdodCI6MC4wLCJCb3JkZXJTdHlsZSI6eyIkaWQiOiI2ODMiLCJMaW5lQ29sb3IiOm51bGwsIkxpbmVXZWlnaHQiOjAuMCwiTGluZVR5cGUiOjAsIlBhcmVudFN0eWxlIjpudWxsfSwiUGFyZW50U3R5bGUiOm51bGx9LCJEYXRlU3R5bGUiOnsiJGlkIjoiNjg0IiwiRm9udFNldHRpbmdzIjp7IiRpZCI6IjY4NSIsIkZvbnRTaXplIjoxMCwiRm9udE5hbWUiOiJDYWxpYnJpIiwiSXNCb2xkIjpmYWxzZSwiSXNJdGFsaWMiOmZhbHNlLCJJc1VuZGVybGluZWQiOmZhbHNlLCJQYXJlbnRTdHlsZSI6bnVsbH0sIkF1dG9TaXplIjowLCJGb3JlZ3JvdW5kIjp7IiRpZCI6IjY4NiIsIkNvbG9yIjp7IiRpZCI6IjY4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g4IiwiVG9wIjowLjAsIkxlZnQiOjAuMCwiUmlnaHQiOjAuMCwiQm90dG9tIjowLjB9LCJQYWRkaW5nIjp7IiRpZCI6IjY4OSIsIlRvcCI6MC4wLCJMZWZ0IjowLjAsIlJpZ2h0IjowLjAsIkJvdHRvbSI6MC4wfSwiQmFja2dyb3VuZCI6eyIkaWQiOiI2OTAiLCJDb2xvciI6eyIkcmVmIjoiNjUxIn19LCJJc1Zpc2libGUiOnRydWUsIldpZHRoIjowLjAsIkhlaWdodCI6MC4wLCJCb3JkZXJTdHlsZSI6eyIkaWQiOiI2OTEiLCJMaW5lQ29sb3IiOm51bGwsIkxpbmVXZWlnaHQiOjAuMCwiTGluZVR5cGUiOjAsIlBhcmVudFN0eWxlIjpudWxsfSwiUGFyZW50U3R5bGUiOm51bGx9LCJEYXRlRm9ybWF0Ijp7IiRpZCI6IjY5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OTMiLCJGb3JtYXQiOjAsIklzVmlzaWJsZSI6ZmFsc2UsIkxhc3RLbm93blZpc2liaWxpdHlTdGF0ZSI6ZmFsc2V9LCJJc1Zpc2libGUiOnRydWUsIlBhcmVudFN0eWxlIjpudWxsfSwiSW5kZXgiOjE1LCJTbWFydER1cmF0aW9uQWN0aXZhdGVkIjpmYWxzZSwiRGF0ZUZvcm1hdCI6eyIkcmVmIjoiNjkyIn0sIldlZWtOdW1iZXJpbmciOnsiJGlkIjoiNjk0IiwiRm9ybWF0IjowLCJJc1Zpc2libGUiOmZhbHNlLCJMYXN0S25vd25WaXNpYmlsaXR5U3RhdGUiOmZhbHNlfSwiSWQiOiJlYjU4YjgyNi1jNmNjLTRkZjgtYTkyMS05NzZmOTNkZGE3N2MiLCJJbXBvcnRJZCI6IjkiLCJUaXRsZSI6IlN1cnZleSIsIk5vdGUiOm51bGwsIkh5cGVybGluayI6eyIkaWQiOiI2OTUiLCJBZGRyZXNzIjoiIiwiU3ViQWRkcmVzcyI6IiJ9LCJJc0NoYW5nZWQiOmZhbHNlLCJJc05ldyI6ZmFsc2V9fV0sIl9taWxlc3RvbmVzIjpbXSwiSWQiOiIwMDAwMDAwMC0wMDAwLTAwMDAtMDAwMC0wMDAwMDAwMDAwMDAiLCJJc1NpbmdsZUl0ZW1Sb3ciOnRydWV9LHsiJGlkIjoiNjk2IiwiX3Rhc2tzIjpbeyIkaWQiOiI2OTciLCJfYXR0YWNoZWRNaWxlc3RvbmVzIjpbXSwiVGFza0RlZmluaXRpb24iOnsiJGlkIjoiNjk4IiwiR3JvdXBOYW1lIjpudWxsLCJTdGFydERhdGUiOiIyMDIyLTA4LTI1VDA4OjAwOjAwIiwiRW5kRGF0ZSI6IjIwMjQtMDgtMjFUMTY6MDA6MDAiLCJQZXJjZW50YWdlQ29tcGxldGUiOjMuMCwiU3R5bGUiOnsiJGlkIjoiNjk5IiwiU2hhcGUiOjgsIlNoYXBlVGhpY2tuZXNzIjowLCJEdXJhdGlvbkZvcm1hdCI6MCwiSW5jbHVkZU5vbldvcmtpbmdEYXlzSW5EdXJhdGlvbiI6ZmFsc2UsIlBlcmNlbnRhZ2VDb21wbGV0ZVN0eWxlIjp7IiRpZCI6IjcwMCIsIkZvbnRTZXR0aW5ncyI6eyIkaWQiOiI3MDEiLCJGb250U2l6ZSI6MTAsIkZvbnROYW1lIjoiQ2FsaWJyaSIsIklzQm9sZCI6ZmFsc2UsIklzSXRhbGljIjpmYWxzZSwiSXNVbmRlcmxpbmVkIjpmYWxzZSwiUGFyZW50U3R5bGUiOm51bGx9LCJBdXRvU2l6ZSI6MCwiRm9yZWdyb3VuZCI6eyIkaWQiOiI3MDIiLCJDb2xvciI6eyIkaWQiOiI3MDMiLCJBIjoyNTUsIlIiOjIzNywiRyI6MTI1LCJCIjo0OX19LCJNYXhXaWR0aCI6MjAwLjAsIk1heEhlaWdodCI6IkluZmluaXR5IiwiU21hcnRGb3JlZ3JvdW5kSXNBY3RpdmUiOmZhbHNlLCJIb3Jpem9udGFsQWxpZ25tZW50IjoxLCJWZXJ0aWNhbEFsaWdubWVudCI6MCwiU21hcnRGb3JlZ3JvdW5kIjpudWxsLCJCYWNrZ3JvdW5kRmlsbFR5cGUiOjAsIk1hcmdpbiI6eyIkaWQiOiI3MDQiLCJUb3AiOjAuMCwiTGVmdCI6MC4wLCJSaWdodCI6MC4wLCJCb3R0b20iOjAuMH0sIlBhZGRpbmciOnsiJGlkIjoiNzA1IiwiVG9wIjowLjAsIkxlZnQiOjAuMCwiUmlnaHQiOjAuMCwiQm90dG9tIjowLjB9LCJCYWNrZ3JvdW5kIjp7IiRpZCI6IjcwNiIsIkNvbG9yIjp7IiRpZCI6IjcwNyIsIkEiOjg5LCJSIjowLCJHIjowLCJCIjowfX0sIklzVmlzaWJsZSI6dHJ1ZSwiV2lkdGgiOjAuMCwiSGVpZ2h0IjowLjAsIkJvcmRlclN0eWxlIjp7IiRpZCI6IjcwOCIsIkxpbmVDb2xvciI6bnVsbCwiTGluZVdlaWdodCI6MC4wLCJMaW5lVHlwZSI6MCwiUGFyZW50U3R5bGUiOm51bGx9LCJQYXJlbnRTdHlsZSI6bnVsbH0sIkR1cmF0aW9uU3R5bGUiOnsiJGlkIjoiNzA5IiwiRm9udFNldHRpbmdzIjp7IiRpZCI6IjcxMCIsIkZvbnRTaXplIjoxMCwiRm9udE5hbWUiOiJDYWxpYnJpIiwiSXNCb2xkIjpmYWxzZSwiSXNJdGFsaWMiOmZhbHNlLCJJc1VuZGVybGluZWQiOmZhbHNlLCJQYXJlbnRTdHlsZSI6bnVsbH0sIkF1dG9TaXplIjowLCJGb3JlZ3JvdW5kIjp7IiRpZCI6IjcxMSIsIkNvbG9yIjp7IiRpZCI6Ijcx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xMyIsIlRvcCI6MC4wLCJMZWZ0IjowLjAsIlJpZ2h0IjowLjAsIkJvdHRvbSI6MC4wfSwiUGFkZGluZyI6eyIkaWQiOiI3MTQiLCJUb3AiOjAuMCwiTGVmdCI6MC4wLCJSaWdodCI6MC4wLCJCb3R0b20iOjAuMH0sIkJhY2tncm91bmQiOnsiJGlkIjoiNzE1IiwiQ29sb3IiOnsiJHJlZiI6IjcwNyJ9fSwiSXNWaXNpYmxlIjp0cnVlLCJXaWR0aCI6MC4wLCJIZWlnaHQiOjAuMCwiQm9yZGVyU3R5bGUiOnsiJGlkIjoiNzE2IiwiTGluZUNvbG9yIjpudWxsLCJMaW5lV2VpZ2h0IjowLjAsIkxpbmVUeXBlIjowLCJQYXJlbnRTdHlsZSI6bnVsbH0sIlBhcmVudFN0eWxlIjpudWxsfSwiSG9yaXpvbnRhbENvbm5lY3RvclN0eWxlIjp7IiRpZCI6IjcxNyIsIkxpbmVDb2xvciI6eyIkaWQiOiI3MTgiLCIkdHlwZSI6Ik5MUkUuQ29tbW9uLkRvbS5Tb2xpZENvbG9yQnJ1c2gsIE5MUkUuQ29tbW9uIiwiQ29sb3IiOnsiJGlkIjoiNzE5IiwiQSI6MjU1LCJSIjoyMDQsIkciOjIwNCwiQiI6MjA0fX0sIkxpbmVXZWlnaHQiOjEuMCwiTGluZVR5cGUiOjAsIlBhcmVudFN0eWxlIjpudWxsfSwiVmVydGljYWxDb25uZWN0b3JTdHlsZSI6eyIkaWQiOiI3MjAiLCJMaW5lQ29sb3IiOnsiJGlkIjoiNzIxIiwiJHR5cGUiOiJOTFJFLkNvbW1vbi5Eb20uU29saWRDb2xvckJydXNoLCBOTFJFLkNvbW1vbiIsIkNvbG9yIjp7IiRpZCI6IjcyMiIsIkEiOjI1NSwiUiI6MjA0LCJHIjoyMDQsIkIiOjIwNH19LCJMaW5lV2VpZ2h0Ijox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cyMyIsIk1hcmdpbiI6eyIkaWQiOiI3MjQiLCJUb3AiOjAuMCwiTGVmdCI6NC4wLCJSaWdodCI6NC4wLCJCb3R0b20iOjAuMH0sIlBhZGRpbmciOnsiJGlkIjoiNzI1IiwiVG9wIjowLjAsIkxlZnQiOjAuMCwiUmlnaHQiOjAuMCwiQm90dG9tIjowLjB9LCJCYWNrZ3JvdW5kIjp7IiRpZCI6IjcyNiIsIkNvbG9yIjp7IiRpZCI6IjcyNyIsIkEiOjI1NSwiUiI6MjM3LCJHIjoxMjUsIkIiOjQ5fX0sIklzVmlzaWJsZSI6dHJ1ZSwiV2lkdGgiOjAuMCwiSGVpZ2h0IjoxMC4wLCJCb3JkZXJTdHlsZSI6eyIkaWQiOiI3MjgiLCJMaW5lQ29sb3IiOnsiJGlkIjoiNzI5IiwiJHR5cGUiOiJOTFJFLkNvbW1vbi5Eb20uU29saWRDb2xvckJydXNoLCBOTFJFLkNvbW1vbiIsIkNvbG9yIjp7IiRpZCI6IjczMCIsIkEiOjI1NSwiUiI6MjU1LCJHIjowLCJCIjowfX0sIkxpbmVXZWlnaHQiOjAuMCwiTGluZVR5cGUiOjAsIlBhcmVudFN0eWxlIjpudWxsfSwiUGFyZW50U3R5bGUiOm51bGx9LCJUaXRsZVN0eWxlIjp7IiRpZCI6IjczMSIsIkZvbnRTZXR0aW5ncyI6eyIkaWQiOiI3MzIiLCJGb250U2l6ZSI6MTEsIkZvbnROYW1lIjoiQ2FsaWJyaSIsIklzQm9sZCI6dHJ1ZSwiSXNJdGFsaWMiOmZhbHNlLCJJc1VuZGVybGluZWQiOmZhbHNlLCJQYXJlbnRTdHlsZSI6bnVsbH0sIkF1dG9TaXplIjowLCJGb3JlZ3JvdW5kIjp7IiRpZCI6IjczMyIsIkNvbG9yIjp7IiRpZCI6IjczN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3MzUiLCJUb3AiOjAuMCwiTGVmdCI6MC4wLCJSaWdodCI6MC4wLCJCb3R0b20iOjAuMH0sIlBhZGRpbmciOnsiJGlkIjoiNzM2IiwiVG9wIjowLjAsIkxlZnQiOjAuMCwiUmlnaHQiOjAuMCwiQm90dG9tIjowLjB9LCJCYWNrZ3JvdW5kIjp7IiRpZCI6IjczNyIsIkNvbG9yIjp7IiRpZCI6IjczOCIsIkEiOjAsIlIiOjI1NSwiRyI6MjU1LCJCIjoyNTV9fSwiSXNWaXNpYmxlIjp0cnVlLCJXaWR0aCI6MC4wLCJIZWlnaHQiOjAuMCwiQm9yZGVyU3R5bGUiOnsiJGlkIjoiNzM5IiwiTGluZUNvbG9yIjpudWxsLCJMaW5lV2VpZ2h0IjowLjAsIkxpbmVUeXBlIjowLCJQYXJlbnRTdHlsZSI6bnVsbH0sIlBhcmVudFN0eWxlIjpudWxsfSwiRGF0ZVN0eWxlIjp7IiRpZCI6Ijc0MCIsIkZvbnRTZXR0aW5ncyI6eyIkaWQiOiI3NDEiLCJGb250U2l6ZSI6MTAsIkZvbnROYW1lIjoiQ2FsaWJyaSIsIklzQm9sZCI6ZmFsc2UsIklzSXRhbGljIjpmYWxzZSwiSXNVbmRlcmxpbmVkIjpmYWxzZSwiUGFyZW50U3R5bGUiOm51bGx9LCJBdXRvU2l6ZSI6MCwiRm9yZWdyb3VuZCI6eyIkaWQiOiI3NDIiLCJDb2xvciI6eyIkaWQiOiI3N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0NCIsIlRvcCI6MC4wLCJMZWZ0IjowLjAsIlJpZ2h0IjowLjAsIkJvdHRvbSI6MC4wfSwiUGFkZGluZyI6eyIkaWQiOiI3NDUiLCJUb3AiOjAuMCwiTGVmdCI6MC4wLCJSaWdodCI6MC4wLCJCb3R0b20iOjAuMH0sIkJhY2tncm91bmQiOnsiJGlkIjoiNzQ2IiwiQ29sb3IiOnsiJHJlZiI6IjcwNyJ9fSwiSXNWaXNpYmxlIjp0cnVlLCJXaWR0aCI6MC4wLCJIZWlnaHQiOjAuMCwiQm9yZGVyU3R5bGUiOnsiJGlkIjoiNzQ3IiwiTGluZUNvbG9yIjpudWxsLCJMaW5lV2VpZ2h0IjowLjAsIkxpbmVUeXBlIjowLCJQYXJlbnRTdHlsZSI6bnVsbH0sIlBhcmVudFN0eWxlIjpudWxsfSwiRGF0ZUZvcm1hdCI6eyIkaWQiOiI3N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Q5IiwiRm9ybWF0IjowLCJJc1Zpc2libGUiOmZhbHNlLCJMYXN0S25vd25WaXNpYmlsaXR5U3RhdGUiOmZhbHNlfSwiSXNWaXNpYmxlIjp0cnVlLCJQYXJlbnRTdHlsZSI6bnVsbH0sIkluZGV4IjoxNiwiU21hcnREdXJhdGlvbkFjdGl2YXRlZCI6ZmFsc2UsIkRhdGVGb3JtYXQiOnsiJHJlZiI6Ijc0OCJ9LCJXZWVrTnVtYmVyaW5nIjp7IiRpZCI6Ijc1MCIsIkZvcm1hdCI6MCwiSXNWaXNpYmxlIjpmYWxzZSwiTGFzdEtub3duVmlzaWJpbGl0eVN0YXRlIjpmYWxzZX0sIklkIjoiOTIxYzA0ZmUtYjZjMS00Y2QyLWJlNGEtOTIxMDY5MTk4NzUzIiwiSW1wb3J0SWQiOiIxMCIsIlRpdGxlIjoiR3JhZGluZyIsIk5vdGUiOm51bGwsIkh5cGVybGluayI6eyIkaWQiOiI3NTEiLCJBZGRyZXNzIjoiIiwiU3ViQWRkcmVzcyI6IiJ9LCJJc0NoYW5nZWQiOmZhbHNlLCJJc05ldyI6ZmFsc2V9fV0sIl9taWxlc3RvbmVzIjpbXSwiSWQiOiIwMDAwMDAwMC0wMDAwLTAwMDAtMDAwMC0wMDAwMDAwMDAwMDAiLCJJc1NpbmdsZUl0ZW1Sb3ciOnRydWV9LHsiJGlkIjoiNzUyIiwiX3Rhc2tzIjpbeyIkaWQiOiI3NTMiLCJfYXR0YWNoZWRNaWxlc3RvbmVzIjpbXSwiVGFza0RlZmluaXRpb24iOnsiJGlkIjoiNzU0IiwiR3JvdXBOYW1lIjpudWxsLCJTdGFydERhdGUiOiIyMDIyLTA4LTI1VDA4OjAwOjAwIiwiRW5kRGF0ZSI6IjIwMjQtMDgtMjFUMTY6MDA6MDAiLCJQZXJjZW50YWdlQ29tcGxldGUiOjMuMCwiU3R5bGUiOnsiJGlkIjoiNzU1IiwiU2hhcGUiOjgsIlNoYXBlVGhpY2tuZXNzIjowLCJEdXJhdGlvbkZvcm1hdCI6MCwiSW5jbHVkZU5vbldvcmtpbmdEYXlzSW5EdXJhdGlvbiI6ZmFsc2UsIlBlcmNlbnRhZ2VDb21wbGV0ZVN0eWxlIjp7IiRpZCI6Ijc1NiIsIkZvbnRTZXR0aW5ncyI6eyIkaWQiOiI3NTciLCJGb250U2l6ZSI6MTAsIkZvbnROYW1lIjoiQ2FsaWJyaSIsIklzQm9sZCI6ZmFsc2UsIklzSXRhbGljIjpmYWxzZSwiSXNVbmRlcmxpbmVkIjpmYWxzZSwiUGFyZW50U3R5bGUiOm51bGx9LCJBdXRvU2l6ZSI6MCwiRm9yZWdyb3VuZCI6eyIkaWQiOiI3NTgiLCJDb2xvciI6eyIkaWQiOiI3NTkiLCJBIjoyNTUsIlIiOjIzNywiRyI6MTI1LCJCIjo0OX19LCJNYXhXaWR0aCI6MjAwLjAsIk1heEhlaWdodCI6IkluZmluaXR5IiwiU21hcnRGb3JlZ3JvdW5kSXNBY3RpdmUiOmZhbHNlLCJIb3Jpem9udGFsQWxpZ25tZW50IjoxLCJWZXJ0aWNhbEFsaWdubWVudCI6MCwiU21hcnRGb3JlZ3JvdW5kIjpudWxsLCJCYWNrZ3JvdW5kRmlsbFR5cGUiOjAsIk1hcmdpbiI6eyIkaWQiOiI3NjAiLCJUb3AiOjAuMCwiTGVmdCI6MC4wLCJSaWdodCI6MC4wLCJCb3R0b20iOjAuMH0sIlBhZGRpbmciOnsiJGlkIjoiNzYxIiwiVG9wIjowLjAsIkxlZnQiOjAuMCwiUmlnaHQiOjAuMCwiQm90dG9tIjowLjB9LCJCYWNrZ3JvdW5kIjp7IiRpZCI6Ijc2MiIsIkNvbG9yIjp7IiRpZCI6Ijc2MyIsIkEiOjg5LCJSIjowLCJHIjowLCJCIjowfX0sIklzVmlzaWJsZSI6dHJ1ZSwiV2lkdGgiOjAuMCwiSGVpZ2h0IjowLjAsIkJvcmRlclN0eWxlIjp7IiRpZCI6Ijc2NCIsIkxpbmVDb2xvciI6bnVsbCwiTGluZVdlaWdodCI6MC4wLCJMaW5lVHlwZSI6MCwiUGFyZW50U3R5bGUiOm51bGx9LCJQYXJlbnRTdHlsZSI6bnVsbH0sIkR1cmF0aW9u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2OSIsIlRvcCI6MC4wLCJMZWZ0IjowLjAsIlJpZ2h0IjowLjAsIkJvdHRvbSI6MC4wfSwiUGFkZGluZyI6eyIkaWQiOiI3NzAiLCJUb3AiOjAuMCwiTGVmdCI6MC4wLCJSaWdodCI6MC4wLCJCb3R0b20iOjAuMH0sIkJhY2tncm91bmQiOnsiJGlkIjoiNzcxIiwiQ29sb3IiOnsiJHJlZiI6Ijc2MyJ9fSwiSXNWaXNpYmxlIjp0cnVlLCJXaWR0aCI6MC4wLCJIZWlnaHQiOjAuMCwiQm9yZGVyU3R5bGUiOnsiJGlkIjoiNzcyIiwiTGluZUNvbG9yIjpudWxsLCJMaW5lV2VpZ2h0IjowLjAsIkxpbmVUeXBlIjowLCJQYXJlbnRTdHlsZSI6bnVsbH0sIlBhcmVudFN0eWxlIjpudWxsfSwiSG9yaXpvbnRhbENvbm5lY3RvclN0eWxlIjp7IiRpZCI6Ijc3MyIsIkxpbmVDb2xvciI6eyIkaWQiOiI3NzQiLCIkdHlwZSI6Ik5MUkUuQ29tbW9uLkRvbS5Tb2xpZENvbG9yQnJ1c2gsIE5MUkUuQ29tbW9uIiwiQ29sb3IiOnsiJGlkIjoiNzc1IiwiQSI6MjU1LCJSIjoyMDQsIkciOjIwNCwiQiI6MjA0fX0sIkxpbmVXZWlnaHQiOjEuMCwiTGluZVR5cGUiOjAsIlBhcmVudFN0eWxlIjpudWxsfSwiVmVydGljYWxDb25uZWN0b3JTdHlsZSI6eyIkaWQiOiI3NzYiLCJMaW5lQ29sb3IiOnsiJGlkIjoiNzc3IiwiJHR5cGUiOiJOTFJFLkNvbW1vbi5Eb20uU29saWRDb2xvckJydXNoLCBOTFJFLkNvbW1vbiIsIkNvbG9yIjp7IiRpZCI6Ijc3OCIsIkEiOjI1NSwiUiI6MjA0LCJHIjoyMDQsIkIiOjIwNH19LCJMaW5lV2VpZ2h0Ijox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c3OSIsIk1hcmdpbiI6eyIkaWQiOiI3ODAiLCJUb3AiOjAuMCwiTGVmdCI6NC4wLCJSaWdodCI6NC4wLCJCb3R0b20iOjAuMH0sIlBhZGRpbmciOnsiJGlkIjoiNzgxIiwiVG9wIjowLjAsIkxlZnQiOjAuMCwiUmlnaHQiOjAuMCwiQm90dG9tIjowLjB9LCJCYWNrZ3JvdW5kIjp7IiRpZCI6Ijc4MiIsIkNvbG9yIjp7IiRpZCI6Ijc4MyIsIkEiOjI1NSwiUiI6MjM3LCJHIjoxMjUsIkIiOjQ5fX0sIklzVmlzaWJsZSI6dHJ1ZSwiV2lkdGgiOjAuMCwiSGVpZ2h0IjoxMC4wLCJCb3JkZXJTdHlsZSI6eyIkaWQiOiI3ODQiLCJMaW5lQ29sb3IiOnsiJGlkIjoiNzg1IiwiJHR5cGUiOiJOTFJFLkNvbW1vbi5Eb20uU29saWRDb2xvckJydXNoLCBOTFJFLkNvbW1vbiIsIkNvbG9yIjp7IiRpZCI6Ijc4NiIsIkEiOjI1NSwiUiI6MjU1LCJHIjowLCJCIjowfX0sIkxpbmVXZWlnaHQiOjAuMCwiTGluZVR5cGUiOjAsIlBhcmVudFN0eWxlIjpudWxsfSwiUGFyZW50U3R5bGUiOm51bGx9LCJUaXRsZVN0eWxlIjp7IiRpZCI6Ijc4NyIsIkZvbnRTZXR0aW5ncyI6eyIkaWQiOiI3ODgiLCJGb250U2l6ZSI6MTEsIkZvbnROYW1lIjoiQ2FsaWJyaSIsIklzQm9sZCI6dHJ1ZSwiSXNJdGFsaWMiOmZhbHNlLCJJc1VuZGVybGluZWQiOmZhbHNlLCJQYXJlbnRTdHlsZSI6bnVsbH0sIkF1dG9TaXplIjowLCJGb3JlZ3JvdW5kIjp7IiRpZCI6Ijc4OSIsIkNvbG9yIjp7IiRpZCI6Ijc5M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3OTEiLCJUb3AiOjAuMCwiTGVmdCI6MC4wLCJSaWdodCI6MC4wLCJCb3R0b20iOjAuMH0sIlBhZGRpbmciOnsiJGlkIjoiNzkyIiwiVG9wIjowLjAsIkxlZnQiOjAuMCwiUmlnaHQiOjAuMCwiQm90dG9tIjowLjB9LCJCYWNrZ3JvdW5kIjp7IiRpZCI6Ijc5MyIsIkNvbG9yIjp7IiRpZCI6Ijc5NCIsIkEiOjAsIlIiOjI1NSwiRyI6MjU1LCJCIjoyNTV9fSwiSXNWaXNpYmxlIjp0cnVlLCJXaWR0aCI6MC4wLCJIZWlnaHQiOjAuMCwiQm9yZGVyU3R5bGUiOnsiJGlkIjoiNzk1IiwiTGluZUNvbG9yIjpudWxsLCJMaW5lV2VpZ2h0IjowLjAsIkxpbmVUeXBlIjowLCJQYXJlbnRTdHlsZSI6bnVsbH0sIlBhcmVudFN0eWxlIjpudWxsfSwiRGF0ZVN0eWxlIjp7IiRpZCI6Ijc5NiIsIkZvbnRTZXR0aW5ncyI6eyIkaWQiOiI3OTciLCJGb250U2l6ZSI6MTAsIkZvbnROYW1lIjoiQ2FsaWJyaSIsIklzQm9sZCI6ZmFsc2UsIklzSXRhbGljIjpmYWxzZSwiSXNVbmRlcmxpbmVkIjpmYWxzZSwiUGFyZW50U3R5bGUiOm51bGx9LCJBdXRvU2l6ZSI6MCwiRm9yZWdyb3VuZCI6eyIkaWQiOiI3OTgiLCJDb2xvciI6eyIkaWQiOiI3O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wMCIsIlRvcCI6MC4wLCJMZWZ0IjowLjAsIlJpZ2h0IjowLjAsIkJvdHRvbSI6MC4wfSwiUGFkZGluZyI6eyIkaWQiOiI4MDEiLCJUb3AiOjAuMCwiTGVmdCI6MC4wLCJSaWdodCI6MC4wLCJCb3R0b20iOjAuMH0sIkJhY2tncm91bmQiOnsiJGlkIjoiODAyIiwiQ29sb3IiOnsiJHJlZiI6Ijc2MyJ9fSwiSXNWaXNpYmxlIjp0cnVlLCJXaWR0aCI6MC4wLCJIZWlnaHQiOjAuMCwiQm9yZGVyU3R5bGUiOnsiJGlkIjoiODAzIiwiTGluZUNvbG9yIjpudWxsLCJMaW5lV2VpZ2h0IjowLjAsIkxpbmVUeXBlIjowLCJQYXJlbnRTdHlsZSI6bnVsbH0sIlBhcmVudFN0eWxlIjpudWxsfSwiRGF0ZUZvcm1hdCI6eyIkaWQiOiI4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A1IiwiRm9ybWF0IjowLCJJc1Zpc2libGUiOmZhbHNlLCJMYXN0S25vd25WaXNpYmlsaXR5U3RhdGUiOmZhbHNlfSwiSXNWaXNpYmxlIjp0cnVlLCJQYXJlbnRTdHlsZSI6bnVsbH0sIkluZGV4IjoxNywiU21hcnREdXJhdGlvbkFjdGl2YXRlZCI6ZmFsc2UsIkRhdGVGb3JtYXQiOnsiJHJlZiI6IjgwNCJ9LCJXZWVrTnVtYmVyaW5nIjp7IiRpZCI6IjgwNiIsIkZvcm1hdCI6MCwiSXNWaXNpYmxlIjpmYWxzZSwiTGFzdEtub3duVmlzaWJpbGl0eVN0YXRlIjpmYWxzZX0sIklkIjoiZTA5ZmY4YWQtMWNjZC00OGFhLThjMjMtM2E1OTNjN2E2NzZmIiwiSW1wb3J0SWQiOiIxMiIsIlRpdGxlIjoiUG9zdCBJbnN0YWxsYXRpb24iLCJOb3RlIjpudWxsLCJIeXBlcmxpbmsiOnsiJGlkIjoiODA3IiwiQWRkcmVzcyI6IiIsIlN1YkFkZHJlc3MiOiIifSwiSXNDaGFuZ2VkIjpmYWxzZSwiSXNOZXciOmZhbHNlfX1dLCJfbWlsZXN0b25lcyI6W10sIklkIjoiMDAwMDAwMDAtMDAwMC0wMDAwLTAwMDAtMDAwMDAwMDAwMDAwIiwiSXNTaW5nbGVJdGVtUm93Ijp0cnVlfV0sIkluZGV4IjoxMiwiSWQiOiI3NTE5MGYxMi1hYjU1LTQzYzYtYTFlZS1jYWM1NGY4OWRhMTAiLCJIZWFkZXJUZXh0IjpudWxsLCJJc0RlZmF1bHQiOnRydWUsIlN0eWxlIjp7IiRpZCI6IjgwOCIsIkhlYWRlclN0eWxlIjp7IiRpZCI6IjgwOSIsIlRleHRTdHlsZSI6eyIkaWQiOiI4MTAiLCJGb250U2V0dGluZ3MiOnsiJGlkIjoiODExIiwiRm9udFNpemUiOjEyLCJGb250TmFtZSI6IkNhbGlicmkiLCJJc0JvbGQiOmZhbHNlLCJJc0l0YWxpYyI6ZmFsc2UsIklzVW5kZXJsaW5lZCI6ZmFsc2UsIlBhcmVudFN0eWxlIjpudWxsfSwiQXV0b1NpemUiOjAsIkZvcmVncm91bmQiOnsiJGlkIjoiODEyIiwiQ29sb3IiOnsiJGlkIjoiODEzIiwiQSI6MjU1LCJSIjowLCJHIjowLCJCIjowfX0sIk1heFdpZHRoIjowLjAsIk1heEhlaWdodCI6MC4wLCJTbWFydEZvcmVncm91bmRJc0FjdGl2ZSI6ZmFsc2UsIkhvcml6b250YWxBbGlnbm1lbnQiOjAsIlZlcnRpY2FsQWxpZ25tZW50IjowLCJTbWFydEZvcmVncm91bmQiOm51bGwsIkJhY2tncm91bmRGaWxsVHlwZSI6MCwiTWFyZ2luIjp7IiRpZCI6IjgxNCIsIlRvcCI6MC4wLCJMZWZ0IjowLjAsIlJpZ2h0IjowLjAsIkJvdHRvbSI6MC4wfSwiUGFkZGluZyI6eyIkaWQiOiI4MTUiLCJUb3AiOjAuMCwiTGVmdCI6MC4wLCJSaWdodCI6MC4wLCJCb3R0b20iOjAuMH0sIkJhY2tncm91bmQiOm51bGwsIklzVmlzaWJsZSI6ZmFsc2UsIldpZHRoIjowLjAsIkhlaWdodCI6MC4wLCJCb3JkZXJTdHlsZSI6bnVsbCwiUGFyZW50U3R5bGUiOm51bGx9LCJSZWN0YW5nbGVTdHlsZSI6eyIkaWQiOiI4MTYiLCJNYXJnaW4iOnsiJGlkIjoiODE3IiwiVG9wIjowLjAsIkxlZnQiOjAuMCwiUmlnaHQiOjAuMCwiQm90dG9tIjowLjB9LCJQYWRkaW5nIjp7IiRpZCI6IjgxOCIsIlRvcCI6MC4wLCJMZWZ0IjowLjAsIlJpZ2h0IjowLjAsIkJvdHRvbSI6MC4wfSwiQmFja2dyb3VuZCI6eyIkaWQiOiI4MTkiLCJDb2xvciI6eyIkaWQiOiI4MjAiLCJBIjo2MywiUiI6MjM3LCJHIjoxMjUsIkIiOjQ5fX0sIklzVmlzaWJsZSI6ZmFsc2UsIldpZHRoIjowLjAsIkhlaWdodCI6MC4wLCJCb3JkZXJTdHlsZSI6eyIkaWQiOiI4MjEiLCJMaW5lQ29sb3IiOnsiJGlkIjoiODIyIiwiJHR5cGUiOiJOTFJFLkNvbW1vbi5Eb20uU29saWRDb2xvckJydXNoLCBOTFJFLkNvbW1vbiIsIkNvbG9yIjp7IiRpZCI6IjgyMyIsIkEiOjI1NSwiUiI6MjU1LCJHIjowLCJCIjowfX0sIkxpbmVXZWlnaHQiOjAuMCwiTGluZVR5cGUiOjAsIlBhcmVudFN0eWxlIjpudWxsfSwiUGFyZW50U3R5bGUiOm51bGx9LCJNYXJnaW4iOnsiJGlkIjoiODI0IiwiVG9wIjowLjAsIkxlZnQiOjAuMCwiUmlnaHQiOjAuMCwiQm90dG9tIjowLjB9LCJQYWRkaW5nIjp7IiRpZCI6IjgyNSIsIlRvcCI6MC4wLCJMZWZ0IjowLjAsIlJpZ2h0IjowLjAsIkJvdHRvbSI6MC4wfSwiQmFja2dyb3VuZCI6bnVsbCwiSXNWaXNpYmxlIjp0cnVlLCJXaWR0aCI6MC4wLCJIZWlnaHQiOjAuMCwiQm9yZGVyU3R5bGUiOm51bGwsIlBhcmVudFN0eWxlIjpudWxsfSwiQmFja2dyb3VuZFN0eWxlIjp7IiRpZCI6IjgyNiIsIk1hcmdpbiI6eyIkaWQiOiI4MjciLCJUb3AiOjAuMCwiTGVmdCI6MC4wLCJSaWdodCI6MC4wLCJCb3R0b20iOjAuMH0sIlBhZGRpbmciOnsiJGlkIjoiODI4IiwiVG9wIjowLjAsIkxlZnQiOjAuMCwiUmlnaHQiOjAuMCwiQm90dG9tIjowLjB9LCJCYWNrZ3JvdW5kIjp7IiRpZCI6IjgyOSIsIkNvbG9yIjp7IiRpZCI6IjgzMCIsIkEiOjUxLCJSIjoxNjUsIkciOjE2NSwiQiI6MTY1fX0sIklzVmlzaWJsZSI6dHJ1ZSwiV2lkdGgiOjAuMCwiSGVpZ2h0IjowLjAsIkJvcmRlclN0eWxlIjp7IiRpZCI6IjgzMSIsIkxpbmVDb2xvciI6eyIkaWQiOiI4MzIiLCIkdHlwZSI6Ik5MUkUuQ29tbW9uLkRvbS5Tb2xpZENvbG9yQnJ1c2gsIE5MUkUuQ29tbW9uIiwiQ29sb3IiOnsiJGlkIjoiODMzIiwiQSI6MjU1LCJSIjoyNTUsIkciOjAsIkIiOjB9fSwiTGluZVdlaWdodCI6MC4wLCJMaW5lVHlwZSI6MCwiUGFyZW50U3R5bGUiOm51bGx9LCJQYXJlbnRTdHlsZSI6bnVsbH0sIk1hcmdpbiI6eyIkaWQiOiI4MzQiLCJUb3AiOjAuMCwiTGVmdCI6MC4wLCJSaWdodCI6MC4wLCJCb3R0b20iOjAuMH0sIlBhZGRpbmciOnsiJGlkIjoiODM1IiwiVG9wIjowLjAsIkxlZnQiOjAuMCwiUmlnaHQiOjAuMCwiQm90dG9tIjowLjB9LCJJc1Zpc2libGUiOmZhbHNlLCJXaWR0aCI6MC4wLCJIZWlnaHQiOjAuMCwiQm9yZGVyU3R5bGUiOm51bGwsIlBhcmVudFN0eWxlIjpudWxsfX1dLCJJZCI6ImEzZTQyNzNkLTE5YTQtNDhjMS05OTFlLWZiOTM4N2RkZTJmNiIsIkluZGV4IjoxMiwiSGVhZGVyVGV4dCI6IlNvbGFyIEZhcm0gU2l0ZSIsIlN0eWxlIjp7IiRpZCI6IjgzNiIsIkhlYWRlclN0eWxlIjp7IiRpZCI6IjgzNyIsIlRleHRJc1ZlcnRpY2FsIjpmYWxzZSwiVGV4dFN0eWxlIjp7IiRpZCI6IjgzOCIsIkZvbnRTZXR0aW5ncyI6eyIkaWQiOiI4MzkiLCJGb250U2l6ZSI6MTIsIkZvbnROYW1lIjoiQ2FsaWJyaSIsIklzQm9sZCI6dHJ1ZSwiSXNJdGFsaWMiOmZhbHNlLCJJc1VuZGVybGluZWQiOmZhbHNlLCJQYXJlbnRTdHlsZSI6bnVsbH0sIkF1dG9TaXplIjowLCJGb3JlZ3JvdW5kIjp7IiRpZCI6Ijg0MCIsIkNvbG9yIjp7IiRpZCI6Ijg0MSIsIkEiOjI1NSwiUiI6MCwiRyI6MCwiQiI6MH19LCJNYXhXaWR0aCI6MC4wLCJNYXhIZWlnaHQiOjAuMCwiU21hcnRGb3JlZ3JvdW5kSXNBY3RpdmUiOmZhbHNlLCJIb3Jpem9udGFsQWxpZ25tZW50IjowLCJWZXJ0aWNhbEFsaWdubWVudCI6MCwiU21hcnRGb3JlZ3JvdW5kIjpudWxsLCJCYWNrZ3JvdW5kRmlsbFR5cGUiOjAsIk1hcmdpbiI6eyIkaWQiOiI4NDIiLCJUb3AiOjAuMCwiTGVmdCI6MC4wLCJSaWdodCI6MC4wLCJCb3R0b20iOjAuMH0sIlBhZGRpbmciOnsiJGlkIjoiODQzIiwiVG9wIjowLjAsIkxlZnQiOjAuMCwiUmlnaHQiOjAuMCwiQm90dG9tIjowLjB9LCJCYWNrZ3JvdW5kIjpudWxsLCJJc1Zpc2libGUiOmZhbHNlLCJXaWR0aCI6MC4wLCJIZWlnaHQiOjAuMCwiQm9yZGVyU3R5bGUiOm51bGwsIlBhcmVudFN0eWxlIjpudWxsfSwiUmVjdGFuZ2xlU3R5bGUiOnsiJGlkIjoiODQ0IiwiTWFyZ2luIjp7IiRpZCI6Ijg0NSIsIlRvcCI6MC4wLCJMZWZ0IjowLjAsIlJpZ2h0IjowLjAsIkJvdHRvbSI6MC4wfSwiUGFkZGluZyI6eyIkaWQiOiI4NDYiLCJUb3AiOjAuMCwiTGVmdCI6MC4wLCJSaWdodCI6MC4wLCJCb3R0b20iOjAuMH0sIkJhY2tncm91bmQiOnsiJGlkIjoiODQ3IiwiQ29sb3IiOnsiJGlkIjoiODQ4IiwiQSI6MjU1LCJSIjoyMzcsIkciOjEyNSwiQiI6NDl9fSwiSXNWaXNpYmxlIjpmYWxzZSwiV2lkdGgiOjAuMCwiSGVpZ2h0IjowLjAsIkJvcmRlclN0eWxlIjp7IiRpZCI6Ijg0OSIsIkxpbmVDb2xvciI6eyIkaWQiOiI4NTAiLCIkdHlwZSI6Ik5MUkUuQ29tbW9uLkRvbS5Tb2xpZENvbG9yQnJ1c2gsIE5MUkUuQ29tbW9uIiwiQ29sb3IiOnsiJGlkIjoiODUxIiwiQSI6MjU1LCJSIjoyMywiRyI6MzAsIkIiOjM2fX0sIkxpbmVXZWlnaHQiOjAuMCwiTGluZVR5cGUiOjAsIlBhcmVudFN0eWxlIjpudWxsfSwiUGFyZW50U3R5bGUiOm51bGx9LCJNYXJnaW4iOnsiJGlkIjoiODUyIiwiVG9wIjowLjAsIkxlZnQiOjAuMCwiUmlnaHQiOjAuMCwiQm90dG9tIjowLjB9LCJQYWRkaW5nIjp7IiRpZCI6Ijg1MyIsIlRvcCI6MC4wLCJMZWZ0IjowLjAsIlJpZ2h0IjowLjAsIkJvdHRvbSI6MC4wfSwiQmFja2dyb3VuZCI6bnVsbCwiSXNWaXNpYmxlIjp0cnVlLCJXaWR0aCI6MC4wLCJIZWlnaHQiOjAuMCwiQm9yZGVyU3R5bGUiOm51bGwsIlBhcmVudFN0eWxlIjpudWxsfSwiQmFja2dyb3VuZFN0eWxlIjp7IiRpZCI6Ijg1NCIsIk1hcmdpbiI6eyIkaWQiOiI4NTUiLCJUb3AiOjAuMCwiTGVmdCI6MC4wLCJSaWdodCI6MC4wLCJCb3R0b20iOjAuMH0sIlBhZGRpbmciOnsiJGlkIjoiODU2IiwiVG9wIjowLjAsIkxlZnQiOjAuMCwiUmlnaHQiOjAuMCwiQm90dG9tIjowLjB9LCJCYWNrZ3JvdW5kIjp7IiRpZCI6Ijg1NyIsIkNvbG9yIjp7IiRpZCI6Ijg1OCIsIkEiOjM4LCJSIjoyMzcsIkciOjEyNSwiQiI6NDl9fSwiSXNWaXNpYmxlIjp0cnVlLCJXaWR0aCI6MC4wLCJIZWlnaHQiOjAuMCwiQm9yZGVyU3R5bGUiOnsiJGlkIjoiODU5IiwiTGluZUNvbG9yIjp7IiRpZCI6Ijg2MCIsIiR0eXBlIjoiTkxSRS5Db21tb24uRG9tLlNvbGlkQ29sb3JCcnVzaCwgTkxSRS5Db21tb24iLCJDb2xvciI6eyIkaWQiOiI4NjEiLCJBIjoyNTUsIlIiOjIwOCwiRyI6MjA2LCJCIjoyMDZ9fSwiTGluZVdlaWdodCI6MC4wLCJMaW5lVHlwZSI6MCwiUGFyZW50U3R5bGUiOm51bGx9LCJQYXJlbnRTdHlsZSI6bnVsbH0sIklzQWJvdmVUaW1lYmFuZCI6ZmFsc2UsIk1hcmdpbiI6eyIkaWQiOiI4NjIiLCJUb3AiOjAuMCwiTGVmdCI6MC4wLCJSaWdodCI6MC4wLCJCb3R0b20iOjAuMH0sIlBhZGRpbmciOnsiJGlkIjoiODYzIiwiVG9wIjowLjAsIkxlZnQiOjAuMCwiUmlnaHQiOjAuMCwiQm90dG9tIjowLjB9LCJJc1Zpc2libGUiOnRydWUsIldpZHRoIjowLjAsIkhlaWdodCI6MC4wLCJCb3JkZXJTdHlsZSI6eyIkaWQiOiI4NjQiLCJMaW5lQ29sb3IiOm51bGwsIkxpbmVXZWlnaHQiOjAuMCwiTGluZVR5cGUiOjAsIlBhcmVudFN0eWxlIjpudWxsfSwiUGFyZW50U3R5bGUiOm51bGx9fSx7IiRpZCI6Ijg2NSIsIl9hY3Rpdml0aWVzIjpbeyIkaWQiOiI4NjYiLCJfcm93cyI6W3siJGlkIjoiODY3IiwiX3Rhc2tzIjpbXSwiX21pbGVzdG9uZXMiOlt7IiRpZCI6Ijg2OCIsIklkIjoiMzVjMzMxNzMtZDlhNi00ODE4LTkwOWItZjljN2IyOWRjNDViIiwiSW5kZXgiOjE5LCJHcm91cElkIjpudWxsLCJUaXRsZSI6IlV0aWxpdHkgSW50ZXJjb25uZWN0aW9uIEF2YWlsYWJsZSIsIkRhdGVUaW1lIjoiMjAyMy0xMS0wM1QwMDowMDowMCIsIlBlcmNlbnRhZ2VDb21wbGV0ZSI6bnVsbCwiTm90ZSI6bnVsbCwiU3R5bGUiOnsiJGlkIjoiODY5IiwiVGl0bGVQb3NpdGlvbiI6IlJpZ2h0IiwiRGF0ZVBvc2l0aW9uIjoiTGVmdCIsIlNoYXBlVHlwZSI6MTMsIlNoYXBlU2l6ZSI6MSwiU2hhcGVTdHlsZSI6eyIkaWQiOiI4NzAiLCJNYXJnaW4iOnsiJGlkIjoiODcxIiwiVG9wIjowLjAsIkxlZnQiOjAuMCwiUmlnaHQiOjAuMCwiQm90dG9tIjowLjB9LCJQYWRkaW5nIjp7IiRpZCI6Ijg3MiIsIlRvcCI6MC4wLCJMZWZ0IjowLjAsIlJpZ2h0IjowLjAsIkJvdHRvbSI6MC4wfSwiQmFja2dyb3VuZCI6eyIkaWQiOiI4NzMiLCJDb2xvciI6eyIkaWQiOiI4NzQiLCJBIjoyNTUsIlIiOjI1NSwiRyI6MTkyLCJCIjowfX0sIklzVmlzaWJsZSI6dHJ1ZSwiV2lkdGgiOjE4LjAsIkhlaWdodCI6MjAuMCwiQm9yZGVyU3R5bGUiOnsiJGlkIjoiODc1IiwiTGluZUNvbG9yIjpudWxsLCJMaW5lV2VpZ2h0IjowLjAsIkxpbmVUeXBlIjowLCJQYXJlbnRTdHlsZSI6bnVsbH0sIlBhcmVudFN0eWxlIjpudWxsfSwiVGl0bGVTdHlsZSI6eyIkaWQiOiI4NzYiLCJGb250U2V0dGluZ3MiOnsiJGlkIjoiODc3IiwiRm9udFNpemUiOjExLCJGb250TmFtZSI6IkNhbGlicmkiLCJJc0JvbGQiOnRydWUsIklzSXRhbGljIjpmYWxzZSwiSXNVbmRlcmxpbmVkIjpmYWxzZSwiUGFyZW50U3R5bGUiOm51bGx9LCJBdXRvU2l6ZSI6MCwiRm9yZWdyb3VuZCI6eyIkaWQiOiI4NzgiLCJDb2xvciI6eyIkaWQiOiI4Nz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gwIiwiVG9wIjowLjAsIkxlZnQiOjAuMCwiUmlnaHQiOjAuMCwiQm90dG9tIjowLjB9LCJQYWRkaW5nIjp7IiRpZCI6Ijg4MSIsIlRvcCI6MC4wLCJMZWZ0IjowLjAsIlJpZ2h0IjowLjAsIkJvdHRvbSI6MC4wfSwiQmFja2dyb3VuZCI6eyIkaWQiOiI4ODIiLCJDb2xvciI6eyIkaWQiOiI4ODMiLCJBIjowLCJSIjoyNTUsIkciOjI1NSwiQiI6MjU1fX0sIklzVmlzaWJsZSI6dHJ1ZSwiV2lkdGgiOjAuMCwiSGVpZ2h0IjowLjAsIkJvcmRlclN0eWxlIjpudWxsLCJQYXJlbnRTdHlsZSI6bnVsbH0sIkRhdGVTdHlsZSI6eyIkaWQiOiI4ODQiLCJGb250U2V0dGluZ3MiOnsiJGlkIjoiODg1IiwiRm9udFNpemUiOjEwLCJGb250TmFtZSI6IkNhbGlicmkiLCJJc0JvbGQiOmZhbHNlLCJJc0l0YWxpYyI6ZmFsc2UsIklzVW5kZXJsaW5lZCI6ZmFsc2UsIlBhcmVudFN0eWxlIjpudWxsfSwiQXV0b1NpemUiOjAsIkZvcmVncm91bmQiOnsiJGlkIjoiODg2IiwiQ29sb3IiOnsiJGlkIjoiODg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4ODgiLCJUb3AiOjAuMCwiTGVmdCI6MC4wLCJSaWdodCI6MC4wLCJCb3R0b20iOjAuMH0sIlBhZGRpbmciOnsiJGlkIjoiODg5IiwiVG9wIjowLjAsIkxlZnQiOjAuMCwiUmlnaHQiOjAuMCwiQm90dG9tIjowLjB9LCJCYWNrZ3JvdW5kIjp7IiRpZCI6Ijg5MCIsIkNvbG9yIjp7IiRpZCI6Ijg5MSIsIkEiOjAsIlIiOjI1NSwiRyI6MjU1LCJCIjoyNTV9fSwiSXNWaXNpYmxlIjpmYWxzZSwiV2lkdGgiOjAuMCwiSGVpZ2h0IjowLjAsIkJvcmRlclN0eWxlIjpudWxsLCJQYXJlbnRTdHlsZSI6bnVsbH0sIkRhdGVGb3JtYXQiOnsiJGlkIjoiOD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MyIsIkZvcm1hdCI6MCwiSXNWaXNpYmxlIjpmYWxzZSwiTGFzdEtub3duVmlzaWJpbGl0eVN0YXRlIjpmYWxzZX0sIklzVmlzaWJsZSI6dHJ1ZSwiUGFyZW50U3R5bGUiOm51bGx9LCJIeXBlcmxpbmsiOm51bGwsIkltcG9ydElkIjoiNyJ9XSwiSWQiOiIwMDAwMDAwMC0wMDAwLTAwMDAtMDAwMC0wMDAwMDAwMDAwMDAiLCJJc1NpbmdsZUl0ZW1Sb3ciOnRydWV9XSwiSW5kZXgiOjE4LCJJZCI6IjRkMTI5ZDUxLTNkZDItNDQ1ZS05ODE4LTllZGRkNWZjMGVlZiIsIkhlYWRlclRleHQiOm51bGwsIklzRGVmYXVsdCI6dHJ1ZSwiU3R5bGUiOnsiJGlkIjoiODk0IiwiSGVhZGVyU3R5bGUiOnsiJGlkIjoiODk1IiwiVGV4dFN0eWxlIjp7IiRpZCI6Ijg5NiIsIkZvbnRTZXR0aW5ncyI6eyIkaWQiOiI4OTciLCJGb250U2l6ZSI6MTIsIkZvbnROYW1lIjoiQ2FsaWJyaSIsIklzQm9sZCI6ZmFsc2UsIklzSXRhbGljIjpmYWxzZSwiSXNVbmRlcmxpbmVkIjpmYWxzZSwiUGFyZW50U3R5bGUiOm51bGx9LCJBdXRvU2l6ZSI6MCwiRm9yZWdyb3VuZCI6eyIkaWQiOiI4OTgiLCJDb2xvciI6eyIkaWQiOiI4OTkiLCJBIjoyNTUsIlIiOjAsIkciOjAsIkIiOjB9fSwiTWF4V2lkdGgiOjAuMCwiTWF4SGVpZ2h0IjowLjAsIlNtYXJ0Rm9yZWdyb3VuZElzQWN0aXZlIjpmYWxzZSwiSG9yaXpvbnRhbEFsaWdubWVudCI6MCwiVmVydGljYWxBbGlnbm1lbnQiOjAsIlNtYXJ0Rm9yZWdyb3VuZCI6bnVsbCwiQmFja2dyb3VuZEZpbGxUeXBlIjowLCJNYXJnaW4iOnsiJGlkIjoiOTAwIiwiVG9wIjowLjAsIkxlZnQiOjAuMCwiUmlnaHQiOjAuMCwiQm90dG9tIjowLjB9LCJQYWRkaW5nIjp7IiRpZCI6IjkwMSIsIlRvcCI6MC4wLCJMZWZ0IjowLjAsIlJpZ2h0IjowLjAsIkJvdHRvbSI6MC4wfSwiQmFja2dyb3VuZCI6bnVsbCwiSXNWaXNpYmxlIjpmYWxzZSwiV2lkdGgiOjAuMCwiSGVpZ2h0IjowLjAsIkJvcmRlclN0eWxlIjpudWxsLCJQYXJlbnRTdHlsZSI6bnVsbH0sIlJlY3RhbmdsZVN0eWxlIjp7IiRpZCI6IjkwMiIsIk1hcmdpbiI6eyIkaWQiOiI5MDMiLCJUb3AiOjAuMCwiTGVmdCI6MC4wLCJSaWdodCI6MC4wLCJCb3R0b20iOjAuMH0sIlBhZGRpbmciOnsiJGlkIjoiOTA0IiwiVG9wIjowLjAsIkxlZnQiOjAuMCwiUmlnaHQiOjAuMCwiQm90dG9tIjowLjB9LCJCYWNrZ3JvdW5kIjp7IiRpZCI6IjkwNSIsIkNvbG9yIjp7IiRpZCI6IjkwNiIsIkEiOjYzLCJSIjoxNjUsIkciOjE2NSwiQiI6MTY1fX0sIklzVmlzaWJsZSI6ZmFsc2UsIldpZHRoIjowLjAsIkhlaWdodCI6MC4wLCJCb3JkZXJTdHlsZSI6eyIkaWQiOiI5MDciLCJMaW5lQ29sb3IiOnsiJGlkIjoiOTA4IiwiJHR5cGUiOiJOTFJFLkNvbW1vbi5Eb20uU29saWRDb2xvckJydXNoLCBOTFJFLkNvbW1vbiIsIkNvbG9yIjp7IiRpZCI6IjkwOSIsIkEiOjI1NSwiUiI6MjU1LCJHIjowLCJCIjowfX0sIkxpbmVXZWlnaHQiOjAuMCwiTGluZVR5cGUiOjAsIlBhcmVudFN0eWxlIjpudWxsfSwiUGFyZW50U3R5bGUiOm51bGx9LCJNYXJnaW4iOnsiJGlkIjoiOTEwIiwiVG9wIjowLjAsIkxlZnQiOjAuMCwiUmlnaHQiOjAuMCwiQm90dG9tIjowLjB9LCJQYWRkaW5nIjp7IiRpZCI6IjkxMSIsIlRvcCI6MC4wLCJMZWZ0IjowLjAsIlJpZ2h0IjowLjAsIkJvdHRvbSI6MC4wfSwiQmFja2dyb3VuZCI6bnVsbCwiSXNWaXNpYmxlIjp0cnVlLCJXaWR0aCI6MC4wLCJIZWlnaHQiOjAuMCwiQm9yZGVyU3R5bGUiOm51bGwsIlBhcmVudFN0eWxlIjpudWxsfSwiQmFja2dyb3VuZFN0eWxlIjp7IiRpZCI6IjkxMiIsIk1hcmdpbiI6eyIkaWQiOiI5MTMiLCJUb3AiOjAuMCwiTGVmdCI6MC4wLCJSaWdodCI6MC4wLCJCb3R0b20iOjAuMH0sIlBhZGRpbmciOnsiJGlkIjoiOTE0IiwiVG9wIjowLjAsIkxlZnQiOjAuMCwiUmlnaHQiOjAuMCwiQm90dG9tIjowLjB9LCJCYWNrZ3JvdW5kIjp7IiRpZCI6IjkxNSIsIkNvbG9yIjp7IiRpZCI6IjkxNiIsIkEiOjUxLCJSIjoxNjUsIkciOjE2NSwiQiI6MTY1fX0sIklzVmlzaWJsZSI6dHJ1ZSwiV2lkdGgiOjAuMCwiSGVpZ2h0IjowLjAsIkJvcmRlclN0eWxlIjp7IiRpZCI6IjkxNyIsIkxpbmVDb2xvciI6eyIkaWQiOiI5MTgiLCIkdHlwZSI6Ik5MUkUuQ29tbW9uLkRvbS5Tb2xpZENvbG9yQnJ1c2gsIE5MUkUuQ29tbW9uIiwiQ29sb3IiOnsiJGlkIjoiOTE5IiwiQSI6MjU1LCJSIjoyNTUsIkciOjAsIkIiOjB9fSwiTGluZVdlaWdodCI6MC4wLCJMaW5lVHlwZSI6MCwiUGFyZW50U3R5bGUiOm51bGx9LCJQYXJlbnRTdHlsZSI6bnVsbH0sIk1hcmdpbiI6eyIkaWQiOiI5MjAiLCJUb3AiOjAuMCwiTGVmdCI6MC4wLCJSaWdodCI6MC4wLCJCb3R0b20iOjAuMH0sIlBhZGRpbmciOnsiJGlkIjoiOTIxIiwiVG9wIjowLjAsIkxlZnQiOjAuMCwiUmlnaHQiOjAuMCwiQm90dG9tIjowLjB9LCJJc1Zpc2libGUiOmZhbHNlLCJXaWR0aCI6MC4wLCJIZWlnaHQiOjAuMCwiQm9yZGVyU3R5bGUiOm51bGwsIlBhcmVudFN0eWxlIjpudWxsfX1dLCJJZCI6ImMyNzAzMjFmLWY1MTEtNDg0YS1hYjMyLWFhMDQ3M2VhMWExYiIsIkluZGV4IjoxOCwiSGVhZGVyVGV4dCI6IlV0aWxpdHkgSW50ZXJjb25uZWN0aW9uIiwiU3R5bGUiOnsiJGlkIjoiOTIyIiwiSGVhZGVyU3R5bGUiOnsiJGlkIjoiOTIzIiwiVGV4dElzVmVydGljYWwiOmZhbHNlLCJUZXh0U3R5bGUiOnsiJGlkIjoiOTI0IiwiRm9udFNldHRpbmdzIjp7IiRpZCI6IjkyNSIsIkZvbnRTaXplIjoxMiwiRm9udE5hbWUiOiJDYWxpYnJpIiwiSXNCb2xkIjp0cnVlLCJJc0l0YWxpYyI6ZmFsc2UsIklzVW5kZXJsaW5lZCI6ZmFsc2UsIlBhcmVudFN0eWxlIjpudWxsfSwiQXV0b1NpemUiOjAsIkZvcmVncm91bmQiOnsiJGlkIjoiOTI2IiwiQ29sb3IiOnsiJGlkIjoiOTI3IiwiQSI6MjU1LCJSIjowLCJHIjowLCJCIjowfX0sIk1heFdpZHRoIjowLjAsIk1heEhlaWdodCI6MC4wLCJTbWFydEZvcmVncm91bmRJc0FjdGl2ZSI6ZmFsc2UsIkhvcml6b250YWxBbGlnbm1lbnQiOjAsIlZlcnRpY2FsQWxpZ25tZW50IjowLCJTbWFydEZvcmVncm91bmQiOm51bGwsIkJhY2tncm91bmRGaWxsVHlwZSI6MCwiTWFyZ2luIjp7IiRpZCI6IjkyOCIsIlRvcCI6MC4wLCJMZWZ0IjowLjAsIlJpZ2h0IjowLjAsIkJvdHRvbSI6MC4wfSwiUGFkZGluZyI6eyIkaWQiOiI5MjkiLCJUb3AiOjAuMCwiTGVmdCI6MC4wLCJSaWdodCI6MC4wLCJCb3R0b20iOjAuMH0sIkJhY2tncm91bmQiOm51bGwsIklzVmlzaWJsZSI6ZmFsc2UsIldpZHRoIjowLjAsIkhlaWdodCI6MC4wLCJCb3JkZXJTdHlsZSI6bnVsbCwiUGFyZW50U3R5bGUiOm51bGx9LCJSZWN0YW5nbGVTdHlsZSI6eyIkaWQiOiI5MzAiLCJNYXJnaW4iOnsiJGlkIjoiOTMxIiwiVG9wIjowLjAsIkxlZnQiOjAuMCwiUmlnaHQiOjAuMCwiQm90dG9tIjowLjB9LCJQYWRkaW5nIjp7IiRpZCI6IjkzMiIsIlRvcCI6MC4wLCJMZWZ0IjowLjAsIlJpZ2h0IjowLjAsIkJvdHRvbSI6MC4wfSwiQmFja2dyb3VuZCI6eyIkaWQiOiI5MzMiLCJDb2xvciI6eyIkaWQiOiI5MzQiLCJBIjoyNTUsIlIiOjI1NSwiRyI6MTkyLCJCIjowfX0sIklzVmlzaWJsZSI6ZmFsc2UsIldpZHRoIjowLjAsIkhlaWdodCI6MC4wLCJCb3JkZXJTdHlsZSI6eyIkaWQiOiI5MzUiLCJMaW5lQ29sb3IiOnsiJGlkIjoiOTM2IiwiJHR5cGUiOiJOTFJFLkNvbW1vbi5Eb20uU29saWRDb2xvckJydXNoLCBOTFJFLkNvbW1vbiIsIkNvbG9yIjp7IiRpZCI6IjkzNyIsIkEiOjI1NSwiUiI6NTEsIkciOjMwLCJCIjoyOH19LCJMaW5lV2VpZ2h0IjowLjAsIkxpbmVUeXBlIjowLCJQYXJlbnRTdHlsZSI6bnVsbH0sIlBhcmVudFN0eWxlIjpudWxsfSwiTWFyZ2luIjp7IiRpZCI6IjkzOCIsIlRvcCI6MC4wLCJMZWZ0IjowLjAsIlJpZ2h0IjowLjAsIkJvdHRvbSI6MC4wfSwiUGFkZGluZyI6eyIkaWQiOiI5MzkiLCJUb3AiOjAuMCwiTGVmdCI6MC4wLCJSaWdodCI6MC4wLCJCb3R0b20iOjAuMH0sIkJhY2tncm91bmQiOm51bGwsIklzVmlzaWJsZSI6dHJ1ZSwiV2lkdGgiOjAuMCwiSGVpZ2h0IjowLjAsIkJvcmRlclN0eWxlIjpudWxsLCJQYXJlbnRTdHlsZSI6bnVsbH0sIkJhY2tncm91bmRTdHlsZSI6eyIkaWQiOiI5NDAiLCJNYXJnaW4iOnsiJGlkIjoiOTQxIiwiVG9wIjowLjAsIkxlZnQiOjAuMCwiUmlnaHQiOjAuMCwiQm90dG9tIjowLjB9LCJQYWRkaW5nIjp7IiRpZCI6Ijk0MiIsIlRvcCI6MC4wLCJMZWZ0IjowLjAsIlJpZ2h0IjowLjAsIkJvdHRvbSI6MC4wfSwiQmFja2dyb3VuZCI6eyIkaWQiOiI5NDMiLCJDb2xvciI6eyIkaWQiOiI5NDQiLCJBIjozOCwiUiI6MjU1LCJHIjoxOTIsIkIiOjB9fSwiSXNWaXNpYmxlIjp0cnVlLCJXaWR0aCI6MC4wLCJIZWlnaHQiOjAuMCwiQm9yZGVyU3R5bGUiOnsiJGlkIjoiOTQ1IiwiTGluZUNvbG9yIjp7IiRpZCI6Ijk0NiIsIiR0eXBlIjoiTkxSRS5Db21tb24uRG9tLlNvbGlkQ29sb3JCcnVzaCwgTkxSRS5Db21tb24iLCJDb2xvciI6eyIkaWQiOiI5NDciLCJBIjoyNTUsIlIiOjIwOCwiRyI6MjA2LCJCIjoyMDZ9fSwiTGluZVdlaWdodCI6MC4wLCJMaW5lVHlwZSI6MCwiUGFyZW50U3R5bGUiOm51bGx9LCJQYXJlbnRTdHlsZSI6bnVsbH0sIklzQWJvdmVUaW1lYmFuZCI6ZmFsc2UsIk1hcmdpbiI6eyIkaWQiOiI5NDgiLCJUb3AiOjAuMCwiTGVmdCI6MC4wLCJSaWdodCI6MC4wLCJCb3R0b20iOjAuMH0sIlBhZGRpbmciOnsiJGlkIjoiOTQ5IiwiVG9wIjowLjAsIkxlZnQiOjAuMCwiUmlnaHQiOjAuMCwiQm90dG9tIjowLjB9LCJJc1Zpc2libGUiOnRydWUsIldpZHRoIjowLjAsIkhlaWdodCI6MC4wLCJCb3JkZXJTdHlsZSI6eyIkaWQiOiI5NTAiLCJMaW5lQ29sb3IiOm51bGwsIkxpbmVXZWlnaHQiOjAuMCwiTGluZVR5cGUiOjAsIlBhcmVudFN0eWxlIjpudWxsfSwiUGFyZW50U3R5bGUiOm51bGx9fSx7IiRpZCI6Ijk1MSIsIl9hY3Rpdml0aWVzIjpbeyIkaWQiOiI5NTIiLCJfcm93cyI6W3siJGlkIjoiOTUzIiwiX3Rhc2tzIjpbeyIkaWQiOiI5NTQiLCJfYXR0YWNoZWRNaWxlc3RvbmVzIjpbXSwiVGFza0RlZmluaXRpb24iOnsiJGlkIjoiOTU1IiwiR3JvdXBOYW1lIjpudWxsLCJTdGFydERhdGUiOiIyMDIzLTEyLTE1VDA4OjAwOjAwIiwiRW5kRGF0ZSI6IjIwMjQtMDgtMDhUMTY6MDA6MDAiLCJQZXJjZW50YWdlQ29tcGxldGUiOm51bGwsIlN0eWxlIjp7IiRpZCI6Ijk1NiIsIlNoYXBlIjo4LCJTaGFwZVRoaWNrbmVzcyI6MCwiRHVyYXRpb25Gb3JtYXQiOjAsIkluY2x1ZGVOb25Xb3JraW5nRGF5c0luRHVyYXRpb24iOmZhbHNlLCJQZXJjZW50YWdlQ29tcGxldGVTdHlsZSI6eyIkaWQiOiI5NTciLCJGb250U2V0dGluZ3MiOnsiJGlkIjoiOTU4IiwiRm9udFNpemUiOjEwLCJGb250TmFtZSI6IkNhbGlicmkiLCJJc0JvbGQiOmZhbHNlLCJJc0l0YWxpYyI6ZmFsc2UsIklzVW5kZXJsaW5lZCI6ZmFsc2UsIlBhcmVudFN0eWxlIjpudWxsfSwiQXV0b1NpemUiOjAsIkZvcmVncm91bmQiOnsiJGlkIjoiOTU5IiwiQ29sb3IiOnsiJGlkIjoiOTY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YxIiwiVG9wIjowLjAsIkxlZnQiOjAuMCwiUmlnaHQiOjAuMCwiQm90dG9tIjowLjB9LCJQYWRkaW5nIjp7IiRpZCI6Ijk2MiIsIlRvcCI6MC4wLCJMZWZ0IjowLjAsIlJpZ2h0IjowLjAsIkJvdHRvbSI6MC4wfSwiQmFja2dyb3VuZCI6eyIkaWQiOiI5NjMiLCJDb2xvciI6eyIkaWQiOiI5NjQiLCJBIjo4OSwiUiI6MCwiRyI6MCwiQiI6MH19LCJJc1Zpc2libGUiOnRydWUsIldpZHRoIjowLjAsIkhlaWdodCI6MC4wLCJCb3JkZXJTdHlsZSI6eyIkaWQiOiI5NjUiLCJMaW5lQ29sb3IiOm51bGwsIkxpbmVXZWlnaHQiOjAuMCwiTGluZVR5cGUiOjAsIlBhcmVudFN0eWxlIjpudWxsfSwiUGFyZW50U3R5bGUiOm51bGx9LCJEdXJhdGlvblN0eWxlIjp7IiRpZCI6Ijk2NiIsIkZvbnRTZXR0aW5ncyI6eyIkaWQiOiI5NjciLCJGb250U2l6ZSI6MTAsIkZvbnROYW1lIjoiQ2FsaWJyaSIsIklzQm9sZCI6ZmFsc2UsIklzSXRhbGljIjpmYWxzZSwiSXNVbmRlcmxpbmVkIjpmYWxzZSwiUGFyZW50U3R5bGUiOm51bGx9LCJBdXRvU2l6ZSI6MCwiRm9yZWdyb3VuZCI6eyIkaWQiOiI5NjgiLCJDb2xvciI6eyIkaWQiOiI5Nj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zAiLCJUb3AiOjAuMCwiTGVmdCI6MC4wLCJSaWdodCI6MC4wLCJCb3R0b20iOjAuMH0sIlBhZGRpbmciOnsiJGlkIjoiOTcxIiwiVG9wIjowLjAsIkxlZnQiOjAuMCwiUmlnaHQiOjAuMCwiQm90dG9tIjowLjB9LCJCYWNrZ3JvdW5kIjp7IiRpZCI6Ijk3MiIsIkNvbG9yIjp7IiRyZWYiOiI5NjQifX0sIklzVmlzaWJsZSI6dHJ1ZSwiV2lkdGgiOjAuMCwiSGVpZ2h0IjowLjAsIkJvcmRlclN0eWxlIjp7IiRpZCI6Ijk3MyIsIkxpbmVDb2xvciI6bnVsbCwiTGluZVdlaWdodCI6MC4wLCJMaW5lVHlwZSI6MCwiUGFyZW50U3R5bGUiOm51bGx9LCJQYXJlbnRTdHlsZSI6bnVsbH0sIkhvcml6b250YWxDb25uZWN0b3JTdHlsZSI6eyIkaWQiOiI5NzQiLCJMaW5lQ29sb3IiOnsiJGlkIjoiOTc1IiwiJHR5cGUiOiJOTFJFLkNvbW1vbi5Eb20uU29saWRDb2xvckJydXNoLCBOTFJFLkNvbW1vbiIsIkNvbG9yIjp7IiRpZCI6Ijk3NiIsIkEiOjI1NSwiUiI6MjA0LCJHIjoyMDQsIkIiOjIwNH19LCJMaW5lV2VpZ2h0IjoxLjAsIkxpbmVUeXBlIjowLCJQYXJlbnRTdHlsZSI6bnVsbH0sIlZlcnRpY2FsQ29ubmVjdG9yU3R5bGUiOnsiJGlkIjoiOTc3IiwiTGluZUNvbG9yIjp7IiRpZCI6Ijk3OCIsIiR0eXBlIjoiTkxSRS5Db21tb24uRG9tLlNvbGlkQ29sb3JCcnVzaCwgTkxSRS5Db21tb24iLCJDb2xvciI6eyIkaWQiOiI5Nzk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5ODAiLCJNYXJnaW4iOnsiJGlkIjoiOTgxIiwiVG9wIjowLjAsIkxlZnQiOjQuMCwiUmlnaHQiOjQuMCwiQm90dG9tIjowLjB9LCJQYWRkaW5nIjp7IiRpZCI6Ijk4MiIsIlRvcCI6MC4wLCJMZWZ0IjowLjAsIlJpZ2h0IjowLjAsIkJvdHRvbSI6MC4wfSwiQmFja2dyb3VuZCI6eyIkaWQiOiI5ODMiLCJDb2xvciI6eyIkaWQiOiI5ODQiLCJBIjoyNTUsIlIiOjE2NSwiRyI6MTY1LCJCIjoxNjV9fSwiSXNWaXNpYmxlIjp0cnVlLCJXaWR0aCI6MC4wLCJIZWlnaHQiOjEwLjAsIkJvcmRlclN0eWxlIjp7IiRpZCI6Ijk4NSIsIkxpbmVDb2xvciI6eyIkaWQiOiI5ODYiLCIkdHlwZSI6Ik5MUkUuQ29tbW9uLkRvbS5Tb2xpZENvbG9yQnJ1c2gsIE5MUkUuQ29tbW9uIiwiQ29sb3IiOnsiJGlkIjoiOTg3IiwiQSI6MjU1LCJSIjoyNTUsIkciOjAsIkIiOjB9fSwiTGluZVdlaWdodCI6MC4wLCJMaW5lVHlwZSI6MCwiUGFyZW50U3R5bGUiOm51bGx9LCJQYXJlbnRTdHlsZSI6bnVsbH0sIlRpdGxlU3R5bGUiOnsiJGlkIjoiOTg4IiwiRm9udFNldHRpbmdzIjp7IiRpZCI6Ijk4OSIsIkZvbnRTaXplIjoxMSwiRm9udE5hbWUiOiJDYWxpYnJpIiwiSXNCb2xkIjp0cnVlLCJJc0l0YWxpYyI6ZmFsc2UsIklzVW5kZXJsaW5lZCI6ZmFsc2UsIlBhcmVudFN0eWxlIjpudWxsfSwiQXV0b1NpemUiOjAsIkZvcmVncm91bmQiOnsiJGlkIjoiOTkwIiwiQ29sb3IiOnsiJGlkIjoiOTkx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k5MiIsIlRvcCI6MC4wLCJMZWZ0IjowLjAsIlJpZ2h0IjowLjAsIkJvdHRvbSI6MC4wfSwiUGFkZGluZyI6eyIkaWQiOiI5OTMiLCJUb3AiOjAuMCwiTGVmdCI6MC4wLCJSaWdodCI6MC4wLCJCb3R0b20iOjAuMH0sIkJhY2tncm91bmQiOnsiJGlkIjoiOTk0IiwiQ29sb3IiOnsiJGlkIjoiOTk1IiwiQSI6MCwiUiI6MjU1LCJHIjoyNTUsIkIiOjI1NX19LCJJc1Zpc2libGUiOnRydWUsIldpZHRoIjowLjAsIkhlaWdodCI6MC4wLCJCb3JkZXJTdHlsZSI6eyIkaWQiOiI5OTYiLCJMaW5lQ29sb3IiOm51bGwsIkxpbmVXZWlnaHQiOjAuMCwiTGluZVR5cGUiOjAsIlBhcmVudFN0eWxlIjpudWxsfSwiUGFyZW50U3R5bGUiOm51bGx9LCJEYXRlU3R5bGUiOnsiJGlkIjoiOTk3IiwiRm9udFNldHRpbmdzIjp7IiRpZCI6Ijk5OCIsIkZvbnRTaXplIjoxMCwiRm9udE5hbWUiOiJDYWxpYnJpIiwiSXNCb2xkIjpmYWxzZSwiSXNJdGFsaWMiOmZhbHNlLCJJc1VuZGVybGluZWQiOmZhbHNlLCJQYXJlbnRTdHlsZSI6bnVsbH0sIkF1dG9TaXplIjowLCJGb3JlZ3JvdW5kIjp7IiRpZCI6Ijk5OSIsIkNvbG9yIjp7IiRpZCI6IjEwM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DEiLCJUb3AiOjAuMCwiTGVmdCI6MC4wLCJSaWdodCI6MC4wLCJCb3R0b20iOjAuMH0sIlBhZGRpbmciOnsiJGlkIjoiMTAwMiIsIlRvcCI6MC4wLCJMZWZ0IjowLjAsIlJpZ2h0IjowLjAsIkJvdHRvbSI6MC4wfSwiQmFja2dyb3VuZCI6eyIkaWQiOiIxMDAzIiwiQ29sb3IiOnsiJHJlZiI6Ijk2NCJ9fSwiSXNWaXNpYmxlIjp0cnVlLCJXaWR0aCI6MC4wLCJIZWlnaHQiOjAuMCwiQm9yZGVyU3R5bGUiOnsiJGlkIjoiMTAwNCIsIkxpbmVDb2xvciI6bnVsbCwiTGluZVdlaWdodCI6MC4wLCJMaW5lVHlwZSI6MCwiUGFyZW50U3R5bGUiOm51bGx9LCJQYXJlbnRTdHlsZSI6bnVsbH0sIkRhdGVGb3JtYXQiOnsiJGlkIjoiMTA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A2IiwiRm9ybWF0IjowLCJJc1Zpc2libGUiOmZhbHNlLCJMYXN0S25vd25WaXNpYmlsaXR5U3RhdGUiOmZhbHNlfSwiSXNWaXNpYmxlIjp0cnVlLCJQYXJlbnRTdHlsZSI6bnVsbH0sIkluZGV4IjoyMSwiU21hcnREdXJhdGlvbkFjdGl2YXRlZCI6ZmFsc2UsIkRhdGVGb3JtYXQiOnsiJHJlZiI6IjEwMDUifSwiV2Vla051bWJlcmluZyI6eyIkaWQiOiIxMDA3IiwiRm9ybWF0IjowLCJJc1Zpc2libGUiOmZhbHNlLCJMYXN0S25vd25WaXNpYmlsaXR5U3RhdGUiOmZhbHNlfSwiSWQiOiI5MjhlMTM5MC00Zjg0LTQzMzYtYWI3OC1iZTViMmM2MzAzY2EiLCJJbXBvcnRJZCI6IjQ5IiwiVGl0bGUiOiJGdW5jdGlvbmFsIFRlc3RpbmciLCJOb3RlIjpudWxsLCJIeXBlcmxpbmsiOnsiJGlkIjoiMTAwOCIsIkFkZHJlc3MiOiIiLCJTdWJBZGRyZXNzIjoiIn0sIklzQ2hhbmdlZCI6ZmFsc2UsIklzTmV3IjpmYWxzZX19XSwiX21pbGVzdG9uZXMiOltdLCJJZCI6IjAwMDAwMDAwLTAwMDAtMDAwMC0wMDAwLTAwMDAwMDAwMDAwMCIsIklzU2luZ2xlSXRlbVJvdyI6dHJ1ZX1dLCJJbmRleCI6MjAsIklkIjoiZjU5MDY0ODctOGQ0Ny00NTA1LTgyMTYtMGRjNDFmZGUwNzJmIiwiSGVhZGVyVGV4dCI6bnVsbCwiSXNEZWZhdWx0Ijp0cnVlLCJTdHlsZSI6eyIkaWQiOiIxMDA5IiwiSGVhZGVyU3R5bGUiOnsiJGlkIjoiMTAxMCIsIlRleHRTdHlsZSI6eyIkaWQiOiIxMDExIiwiRm9udFNldHRpbmdzIjp7IiRpZCI6IjEwMTIiLCJGb250U2l6ZSI6MTIsIkZvbnROYW1lIjoiQ2FsaWJyaSIsIklzQm9sZCI6ZmFsc2UsIklzSXRhbGljIjpmYWxzZSwiSXNVbmRlcmxpbmVkIjpmYWxzZSwiUGFyZW50U3R5bGUiOm51bGx9LCJBdXRvU2l6ZSI6MCwiRm9yZWdyb3VuZCI6eyIkaWQiOiIxMDEzIiwiQ29sb3IiOnsiJHJlZiI6IjIwNyJ9fSwiTWF4V2lkdGgiOjAuMCwiTWF4SGVpZ2h0IjowLjAsIlNtYXJ0Rm9yZWdyb3VuZElzQWN0aXZlIjpmYWxzZSwiSG9yaXpvbnRhbEFsaWdubWVudCI6MCwiVmVydGljYWxBbGlnbm1lbnQiOjAsIlNtYXJ0Rm9yZWdyb3VuZCI6bnVsbCwiQmFja2dyb3VuZEZpbGxUeXBlIjowLCJNYXJnaW4iOnsiJGlkIjoiMTAxNCIsIlRvcCI6MC4wLCJMZWZ0IjowLjAsIlJpZ2h0IjowLjAsIkJvdHRvbSI6MC4wfSwiUGFkZGluZyI6eyIkaWQiOiIxMDE1IiwiVG9wIjowLjAsIkxlZnQiOjAuMCwiUmlnaHQiOjAuMCwiQm90dG9tIjowLjB9LCJCYWNrZ3JvdW5kIjpudWxsLCJJc1Zpc2libGUiOmZhbHNlLCJXaWR0aCI6MC4wLCJIZWlnaHQiOjAuMCwiQm9yZGVyU3R5bGUiOm51bGwsIlBhcmVudFN0eWxlIjpudWxsfSwiUmVjdGFuZ2xlU3R5bGUiOnsiJGlkIjoiMTAxNiIsIk1hcmdpbiI6eyIkaWQiOiIxMDE3IiwiVG9wIjowLjAsIkxlZnQiOjAuMCwiUmlnaHQiOjAuMCwiQm90dG9tIjowLjB9LCJQYWRkaW5nIjp7IiRpZCI6IjEwMTgiLCJUb3AiOjAuMCwiTGVmdCI6MC4wLCJSaWdodCI6MC4wLCJCb3R0b20iOjAuMH0sIkJhY2tncm91bmQiOnsiJGlkIjoiMTAxOSIsIkNvbG9yIjp7IiRyZWYiOiIyMTQifX0sIklzVmlzaWJsZSI6ZmFsc2UsIldpZHRoIjowLjAsIkhlaWdodCI6MC4wLCJCb3JkZXJTdHlsZSI6eyIkaWQiOiIxMDIwIiwiTGluZUNvbG9yIjp7IiRyZWYiOiIyMTYifSwiTGluZVdlaWdodCI6MC4wLCJMaW5lVHlwZSI6MCwiUGFyZW50U3R5bGUiOm51bGx9LCJQYXJlbnRTdHlsZSI6bnVsbH0sIk1hcmdpbiI6eyIkaWQiOiIxMDIxIiwiVG9wIjowLjAsIkxlZnQiOjAuMCwiUmlnaHQiOjAuMCwiQm90dG9tIjowLjB9LCJQYWRkaW5nIjp7IiRpZCI6IjEwMjIiLCJUb3AiOjAuMCwiTGVmdCI6MC4wLCJSaWdodCI6MC4wLCJCb3R0b20iOjAuMH0sIkJhY2tncm91bmQiOm51bGwsIklzVmlzaWJsZSI6dHJ1ZSwiV2lkdGgiOjAuMCwiSGVpZ2h0IjowLjAsIkJvcmRlclN0eWxlIjpudWxsLCJQYXJlbnRTdHlsZSI6bnVsbH0sIkJhY2tncm91bmRTdHlsZSI6eyIkaWQiOiIxMDIzIiwiTWFyZ2luIjp7IiRpZCI6IjEwMjQiLCJUb3AiOjAuMCwiTGVmdCI6MC4wLCJSaWdodCI6MC4wLCJCb3R0b20iOjAuMH0sIlBhZGRpbmciOnsiJGlkIjoiMTAyNSIsIlRvcCI6MC4wLCJMZWZ0IjowLjAsIlJpZ2h0IjowLjAsIkJvdHRvbSI6MC4wfSwiQmFja2dyb3VuZCI6eyIkaWQiOiIxMDI2IiwiQ29sb3IiOnsiJHJlZiI6IjIyNCJ9fSwiSXNWaXNpYmxlIjp0cnVlLCJXaWR0aCI6MC4wLCJIZWlnaHQiOjAuMCwiQm9yZGVyU3R5bGUiOnsiJGlkIjoiMTAyNyIsIkxpbmVDb2xvciI6eyIkcmVmIjoiMjI2In0sIkxpbmVXZWlnaHQiOjAuMCwiTGluZVR5cGUiOjAsIlBhcmVudFN0eWxlIjpudWxsfSwiUGFyZW50U3R5bGUiOm51bGx9LCJNYXJnaW4iOnsiJGlkIjoiMTAyOCIsIlRvcCI6MC4wLCJMZWZ0IjowLjAsIlJpZ2h0IjowLjAsIkJvdHRvbSI6MC4wfSwiUGFkZGluZyI6eyIkaWQiOiIxMDI5IiwiVG9wIjowLjAsIkxlZnQiOjAuMCwiUmlnaHQiOjAuMCwiQm90dG9tIjowLjB9LCJJc1Zpc2libGUiOmZhbHNlLCJXaWR0aCI6MC4wLCJIZWlnaHQiOjAuMCwiQm9yZGVyU3R5bGUiOm51bGwsIlBhcmVudFN0eWxlIjpudWxsfX1dLCJJZCI6ImY2Y2RlMzNkLTA3YWUtNDZmYy1hMGRiLWQ3YTdlZDY0NDQxMCIsIkluZGV4IjoyMCwiSGVhZGVyVGV4dCI6IkNvbW1pc3Npb25pbmciLCJTdHlsZSI6eyIkaWQiOiIxMDMwIiwiSGVhZGVyU3R5bGUiOnsiJGlkIjoiMTAzMSIsIlRleHRJc1ZlcnRpY2FsIjpmYWxzZSwiVGV4dFN0eWxlIjp7IiRpZCI6IjEwMzIiLCJGb250U2V0dGluZ3MiOnsiJGlkIjoiMTAzMyIsIkZvbnRTaXplIjoxMiwiRm9udE5hbWUiOiJDYWxpYnJpIiwiSXNCb2xkIjp0cnVlLCJJc0l0YWxpYyI6ZmFsc2UsIklzVW5kZXJsaW5lZCI6ZmFsc2UsIlBhcmVudFN0eWxlIjpudWxsfSwiQXV0b1NpemUiOjAsIkZvcmVncm91bmQiOnsiJGlkIjoiMTAzNCIsIkNvbG9yIjp7IiRpZCI6IjEwMzUiLCJBIjoyNTUsIlIiOjAsIkciOjAsIkIiOjB9fSwiTWF4V2lkdGgiOjAuMCwiTWF4SGVpZ2h0IjowLjAsIlNtYXJ0Rm9yZWdyb3VuZElzQWN0aXZlIjpmYWxzZSwiSG9yaXpvbnRhbEFsaWdubWVudCI6MCwiVmVydGljYWxBbGlnbm1lbnQiOjAsIlNtYXJ0Rm9yZWdyb3VuZCI6bnVsbCwiQmFja2dyb3VuZEZpbGxUeXBlIjowLCJNYXJnaW4iOnsiJGlkIjoiMTAzNiIsIlRvcCI6MC4wLCJMZWZ0IjowLjAsIlJpZ2h0IjowLjAsIkJvdHRvbSI6MC4wfSwiUGFkZGluZyI6eyIkaWQiOiIxMDM3IiwiVG9wIjowLjAsIkxlZnQiOjAuMCwiUmlnaHQiOjAuMCwiQm90dG9tIjowLjB9LCJCYWNrZ3JvdW5kIjpudWxsLCJJc1Zpc2libGUiOmZhbHNlLCJXaWR0aCI6MC4wLCJIZWlnaHQiOjAuMCwiQm9yZGVyU3R5bGUiOm51bGwsIlBhcmVudFN0eWxlIjpudWxsfSwiUmVjdGFuZ2xlU3R5bGUiOnsiJGlkIjoiMTAzOCIsIk1hcmdpbiI6eyIkaWQiOiIxMDM5IiwiVG9wIjowLjAsIkxlZnQiOjAuMCwiUmlnaHQiOjAuMCwiQm90dG9tIjowLjB9LCJQYWRkaW5nIjp7IiRpZCI6IjEwNDAiLCJUb3AiOjAuMCwiTGVmdCI6MC4wLCJSaWdodCI6MC4wLCJCb3R0b20iOjAuMH0sIkJhY2tncm91bmQiOnsiJGlkIjoiMTA0MSIsIkNvbG9yIjp7IiRpZCI6IjEwNDIiLCJBIjoyNTUsIlIiOjE2NSwiRyI6MTY1LCJCIjoxNjV9fSwiSXNWaXNpYmxlIjpmYWxzZSwiV2lkdGgiOjAuMCwiSGVpZ2h0IjowLjAsIkJvcmRlclN0eWxlIjp7IiRpZCI6IjEwNDMiLCJMaW5lQ29sb3IiOnsiJHJlZiI6IjI0NCJ9LCJMaW5lV2VpZ2h0IjowLjAsIkxpbmVUeXBlIjowLCJQYXJlbnRTdHlsZSI6bnVsbH0sIlBhcmVudFN0eWxlIjpudWxsfSwiTWFyZ2luIjp7IiRpZCI6IjEwNDQiLCJUb3AiOjAuMCwiTGVmdCI6MC4wLCJSaWdodCI6MC4wLCJCb3R0b20iOjAuMH0sIlBhZGRpbmciOnsiJGlkIjoiMTA0NSIsIlRvcCI6MC4wLCJMZWZ0IjowLjAsIlJpZ2h0IjowLjAsIkJvdHRvbSI6MC4wfSwiQmFja2dyb3VuZCI6bnVsbCwiSXNWaXNpYmxlIjp0cnVlLCJXaWR0aCI6MC4wLCJIZWlnaHQiOjAuMCwiQm9yZGVyU3R5bGUiOm51bGwsIlBhcmVudFN0eWxlIjpudWxsfSwiQmFja2dyb3VuZFN0eWxlIjp7IiRpZCI6IjEwNDYiLCJNYXJnaW4iOnsiJGlkIjoiMTA0NyIsIlRvcCI6MC4wLCJMZWZ0IjowLjAsIlJpZ2h0IjowLjAsIkJvdHRvbSI6MC4wfSwiUGFkZGluZyI6eyIkaWQiOiIxMDQ4IiwiVG9wIjowLjAsIkxlZnQiOjAuMCwiUmlnaHQiOjAuMCwiQm90dG9tIjowLjB9LCJCYWNrZ3JvdW5kIjp7IiRpZCI6IjEwNDkiLCJDb2xvciI6eyIkaWQiOiIxMDUwIiwiQSI6MzgsIlIiOjE2NSwiRyI6MTY1LCJCIjoxNjV9fSwiSXNWaXNpYmxlIjp0cnVlLCJXaWR0aCI6MC4wLCJIZWlnaHQiOjAuMCwiQm9yZGVyU3R5bGUiOnsiJGlkIjoiMTA1MSIsIkxpbmVDb2xvciI6eyIkcmVmIjoiMjU0In0sIkxpbmVXZWlnaHQiOjAuMCwiTGluZVR5cGUiOjAsIlBhcmVudFN0eWxlIjpudWxsfSwiUGFyZW50U3R5bGUiOm51bGx9LCJJc0Fib3ZlVGltZWJhbmQiOmZhbHNlLCJNYXJnaW4iOnsiJGlkIjoiMTA1MiIsIlRvcCI6MC4wLCJMZWZ0IjowLjAsIlJpZ2h0IjowLjAsIkJvdHRvbSI6MC4wfSwiUGFkZGluZyI6eyIkaWQiOiIxMDUzIiwiVG9wIjowLjAsIkxlZnQiOjAuMCwiUmlnaHQiOjAuMCwiQm90dG9tIjowLjB9LCJJc1Zpc2libGUiOnRydWUsIldpZHRoIjowLjAsIkhlaWdodCI6MC4wLCJCb3JkZXJTdHlsZSI6eyIkaWQiOiIxMDU0IiwiTGluZUNvbG9yIjpudWxsLCJMaW5lV2VpZ2h0IjowLjAsIkxpbmVUeXBlIjowLCJQYXJlbnRTdHlsZSI6bnVsbH0sIlBhcmVudFN0eWxlIjpudWxsfX0seyIkaWQiOiIxMDU1IiwiX2FjdGl2aXRpZXMiOlt7IiRpZCI6IjEwNTYiLCJfcm93cyI6W3siJGlkIjoiMTA1NyIsIl90YXNrcyI6W3siJGlkIjoiMTA1OCIsIl9hdHRhY2hlZE1pbGVzdG9uZXMiOltdLCJUYXNrRGVmaW5pdGlvbiI6eyIkaWQiOiIxMDU5IiwiR3JvdXBOYW1lIjpudWxsLCJTdGFydERhdGUiOiIyMDI0LTA4LTA5VDA4OjAwOjAwIiwiRW5kRGF0ZSI6IjIwMjQtMDktMTlUMTY6MDA6MDAiLCJQZXJjZW50YWdlQ29tcGxldGUiOm51bGwsIlN0eWxlIjp7IiRpZCI6IjEwNjAiLCJTaGFwZSI6OCwiU2hhcGVUaGlja25lc3MiOjAsIkR1cmF0aW9uRm9ybWF0IjowLCJJbmNsdWRlTm9uV29ya2luZ0RheXNJbkR1cmF0aW9uIjpmYWxzZSwiUGVyY2VudGFnZUNvbXBsZXRlU3R5bGUiOnsiJGlkIjoiMTA2MSIsIkZvbnRTZXR0aW5ncyI6eyIkaWQiOiIxMDYyIiwiRm9udFNpemUiOjEwLCJGb250TmFtZSI6IkNhbGlicmkiLCJJc0JvbGQiOmZhbHNlLCJJc0l0YWxpYyI6ZmFsc2UsIklzVW5kZXJsaW5lZCI6ZmFsc2UsIlBhcmVudFN0eWxlIjpudWxsfSwiQXV0b1NpemUiOjAsIkZvcmVncm91bmQiOnsiJGlkIjoiMTA2MyIsIkNvbG9yIjp7IiRpZCI6IjEwNj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Y1IiwiVG9wIjowLjAsIkxlZnQiOjAuMCwiUmlnaHQiOjAuMCwiQm90dG9tIjowLjB9LCJQYWRkaW5nIjp7IiRpZCI6IjEwNjYiLCJUb3AiOjAuMCwiTGVmdCI6MC4wLCJSaWdodCI6MC4wLCJCb3R0b20iOjAuMH0sIkJhY2tncm91bmQiOnsiJGlkIjoiMTA2NyIsIkNvbG9yIjp7IiRpZCI6IjEwNjgiLCJBIjo4OSwiUiI6MCwiRyI6MCwiQiI6MH19LCJJc1Zpc2libGUiOnRydWUsIldpZHRoIjowLjAsIkhlaWdodCI6MC4wLCJCb3JkZXJTdHlsZSI6eyIkaWQiOiIxMDY5IiwiTGluZUNvbG9yIjpudWxsLCJMaW5lV2VpZ2h0IjowLjAsIkxpbmVUeXBlIjowLCJQYXJlbnRTdHlsZSI6bnVsbH0sIlBhcmVudFN0eWxlIjpudWxsfSwiRHVyYXRpb25TdHlsZSI6eyIkaWQiOiIxMDcwIiwiRm9udFNldHRpbmdzIjp7IiRpZCI6IjEwNzEiLCJGb250U2l6ZSI6MTAsIkZvbnROYW1lIjoiQ2FsaWJyaSIsIklzQm9sZCI6ZmFsc2UsIklzSXRhbGljIjpmYWxzZSwiSXNVbmRlcmxpbmVkIjpmYWxzZSwiUGFyZW50U3R5bGUiOm51bGx9LCJBdXRvU2l6ZSI6MCwiRm9yZWdyb3VuZCI6eyIkaWQiOiIxMDcyIiwiQ29sb3IiOnsiJGlkIjoiMTA3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zQiLCJUb3AiOjAuMCwiTGVmdCI6MC4wLCJSaWdodCI6MC4wLCJCb3R0b20iOjAuMH0sIlBhZGRpbmciOnsiJGlkIjoiMTA3NSIsIlRvcCI6MC4wLCJMZWZ0IjowLjAsIlJpZ2h0IjowLjAsIkJvdHRvbSI6MC4wfSwiQmFja2dyb3VuZCI6eyIkaWQiOiIxMDc2IiwiQ29sb3IiOnsiJHJlZiI6IjEwNjgifX0sIklzVmlzaWJsZSI6dHJ1ZSwiV2lkdGgiOjAuMCwiSGVpZ2h0IjowLjAsIkJvcmRlclN0eWxlIjp7IiRpZCI6IjEwNzciLCJMaW5lQ29sb3IiOm51bGwsIkxpbmVXZWlnaHQiOjAuMCwiTGluZVR5cGUiOjAsIlBhcmVudFN0eWxlIjpudWxsfSwiUGFyZW50U3R5bGUiOm51bGx9LCJIb3Jpem9udGFsQ29ubmVjdG9yU3R5bGUiOnsiJGlkIjoiMTA3OCIsIkxpbmVDb2xvciI6eyIkaWQiOiIxMDc5IiwiJHR5cGUiOiJOTFJFLkNvbW1vbi5Eb20uU29saWRDb2xvckJydXNoLCBOTFJFLkNvbW1vbiIsIkNvbG9yIjp7IiRpZCI6IjEwODAiLCJBIjoyNTUsIlIiOjIwNCwiRyI6MjA0LCJCIjoyMDR9fSwiTGluZVdlaWdodCI6MS4wLCJMaW5lVHlwZSI6MCwiUGFyZW50U3R5bGUiOm51bGx9LCJWZXJ0aWNhbENvbm5lY3RvclN0eWxlIjp7IiRpZCI6IjEwODEiLCJMaW5lQ29sb3IiOnsiJGlkIjoiMTA4MiIsIiR0eXBlIjoiTkxSRS5Db21tb24uRG9tLlNvbGlkQ29sb3JCcnVzaCwgTkxSRS5Db21tb24iLCJDb2xvciI6eyIkaWQiOiIxMDgzIiwiQSI6MjU1LCJSIjoyMDQsIkciOjIwNCwiQiI6MjA0fX0sIkxpbmVXZWlnaHQiOjE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MTA4NCIsIk1hcmdpbiI6eyIkaWQiOiIxMDg1IiwiVG9wIjowLjAsIkxlZnQiOjQuMCwiUmlnaHQiOjQuMCwiQm90dG9tIjowLjB9LCJQYWRkaW5nIjp7IiRpZCI6IjEwODYiLCJUb3AiOjAuMCwiTGVmdCI6MC4wLCJSaWdodCI6MC4wLCJCb3R0b20iOjAuMH0sIkJhY2tncm91bmQiOnsiJGlkIjoiMTA4NyIsIkNvbG9yIjp7IiRpZCI6IjEwODgiLCJBIjoyNTUsIlIiOjExMiwiRyI6MTczLCJCIjo3MX19LCJJc1Zpc2libGUiOnRydWUsIldpZHRoIjowLjAsIkhlaWdodCI6MTAuMCwiQm9yZGVyU3R5bGUiOnsiJGlkIjoiMTA4OSIsIkxpbmVDb2xvciI6eyIkaWQiOiIxMDkwIiwiJHR5cGUiOiJOTFJFLkNvbW1vbi5Eb20uU29saWRDb2xvckJydXNoLCBOTFJFLkNvbW1vbiIsIkNvbG9yIjp7IiRpZCI6IjEwOTEiLCJBIjoyNTUsIlIiOjI1NSwiRyI6MCwiQiI6MH19LCJMaW5lV2VpZ2h0IjowLjAsIkxpbmVUeXBlIjowLCJQYXJlbnRTdHlsZSI6bnVsbH0sIlBhcmVudFN0eWxlIjpudWxsfSwiVGl0bGVTdHlsZSI6eyIkaWQiOiIxMDkyIiwiRm9udFNldHRpbmdzIjp7IiRpZCI6IjEwOTMiLCJGb250U2l6ZSI6MTEsIkZvbnROYW1lIjoiQ2FsaWJyaSIsIklzQm9sZCI6dHJ1ZSwiSXNJdGFsaWMiOmZhbHNlLCJJc1VuZGVybGluZWQiOmZhbHNlLCJQYXJlbnRTdHlsZSI6bnVsbH0sIkF1dG9TaXplIjowLCJGb3JlZ3JvdW5kIjp7IiRpZCI6IjEwOTQiLCJDb2xvciI6eyIkaWQiOiIxMDk1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EwOTYiLCJUb3AiOjAuMCwiTGVmdCI6MC4wLCJSaWdodCI6MC4wLCJCb3R0b20iOjAuMH0sIlBhZGRpbmciOnsiJGlkIjoiMTA5NyIsIlRvcCI6MC4wLCJMZWZ0IjowLjAsIlJpZ2h0IjowLjAsIkJvdHRvbSI6MC4wfSwiQmFja2dyb3VuZCI6eyIkaWQiOiIxMDk4IiwiQ29sb3IiOnsiJGlkIjoiMTA5OSIsIkEiOjAsIlIiOjI1NSwiRyI6MjU1LCJCIjoyNTV9fSwiSXNWaXNpYmxlIjp0cnVlLCJXaWR0aCI6MC4wLCJIZWlnaHQiOjAuMCwiQm9yZGVyU3R5bGUiOnsiJGlkIjoiMTEwMCIsIkxpbmVDb2xvciI6bnVsbCwiTGluZVdlaWdodCI6MC4wLCJMaW5lVHlwZSI6MCwiUGFyZW50U3R5bGUiOm51bGx9LCJQYXJlbnRTdHlsZSI6bnVsbH0sIkRhdGVTdHlsZSI6eyIkaWQiOiIxMTAxIiwiRm9udFNldHRpbmdzIjp7IiRpZCI6IjExMDIiLCJGb250U2l6ZSI6MTAsIkZvbnROYW1lIjoiQ2FsaWJyaSIsIklzQm9sZCI6ZmFsc2UsIklzSXRhbGljIjpmYWxzZSwiSXNVbmRlcmxpbmVkIjpmYWxzZSwiUGFyZW50U3R5bGUiOm51bGx9LCJBdXRvU2l6ZSI6MCwiRm9yZWdyb3VuZCI6eyIkaWQiOiIxMTAzIiwiQ29sb3IiOnsiJGlkIjoiMTEw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wNSIsIlRvcCI6MC4wLCJMZWZ0IjowLjAsIlJpZ2h0IjowLjAsIkJvdHRvbSI6MC4wfSwiUGFkZGluZyI6eyIkaWQiOiIxMTA2IiwiVG9wIjowLjAsIkxlZnQiOjAuMCwiUmlnaHQiOjAuMCwiQm90dG9tIjowLjB9LCJCYWNrZ3JvdW5kIjp7IiRpZCI6IjExMDciLCJDb2xvciI6eyIkcmVmIjoiMTA2OCJ9fSwiSXNWaXNpYmxlIjp0cnVlLCJXaWR0aCI6MC4wLCJIZWlnaHQiOjAuMCwiQm9yZGVyU3R5bGUiOnsiJGlkIjoiMTEwOCIsIkxpbmVDb2xvciI6bnVsbCwiTGluZVdlaWdodCI6MC4wLCJMaW5lVHlwZSI6MCwiUGFyZW50U3R5bGUiOm51bGx9LCJQYXJlbnRTdHlsZSI6bnVsbH0sIkRhdGVGb3JtYXQiOnsiJGlkIjoiMTEw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EwIiwiRm9ybWF0IjowLCJJc1Zpc2libGUiOmZhbHNlLCJMYXN0S25vd25WaXNpYmlsaXR5U3RhdGUiOmZhbHNlfSwiSXNWaXNpYmxlIjp0cnVlLCJQYXJlbnRTdHlsZSI6bnVsbH0sIkluZGV4IjoyMywiU21hcnREdXJhdGlvbkFjdGl2YXRlZCI6ZmFsc2UsIkRhdGVGb3JtYXQiOnsiJHJlZiI6IjExMDkifSwiV2Vla051bWJlcmluZyI6eyIkaWQiOiIxMTExIiwiRm9ybWF0IjowLCJJc1Zpc2libGUiOmZhbHNlLCJMYXN0S25vd25WaXNpYmlsaXR5U3RhdGUiOmZhbHNlfSwiSWQiOiJlOTkwN2U2Ni04M2IyLTQ1NTEtOTU4ZC0zZjY5MjdhODk5MGYiLCJJbXBvcnRJZCI6IjUxIiwiVGl0bGUiOiJTb2lsIFN0YWJpbGl6YXRpb24iLCJOb3RlIjpudWxsLCJIeXBlcmxpbmsiOnsiJGlkIjoiMTExMiIsIkFkZHJlc3MiOiIiLCJTdWJBZGRyZXNzIjoiIn0sIklzQ2hhbmdlZCI6ZmFsc2UsIklzTmV3IjpmYWxzZX19XSwiX21pbGVzdG9uZXMiOltdLCJJZCI6IjAwMDAwMDAwLTAwMDAtMDAwMC0wMDAwLTAwMDAwMDAwMDAwMCIsIklzU2luZ2xlSXRlbVJvdyI6dHJ1ZX0seyIkaWQiOiIxMTEzIiwiX3Rhc2tzIjpbXSwiX21pbGVzdG9uZXMiOlt7IiRpZCI6IjExMTQiLCJJZCI6ImFhOTkxODk3LTY4ZmUtNDBiYS04NGFmLWY3Yzg2ODZjNDg2NSIsIkluZGV4IjoyNCwiR3JvdXBJZCI6bnVsbCwiVGl0bGUiOiJQcm9qZWN0IFN1YnN0YW50aWFsIENvbXBsZXRpb24iLCJEYXRlVGltZSI6IjIwMjQtMDktMTlUMTY6MDA6MDAiLCJQZXJjZW50YWdlQ29tcGxldGUiOm51bGwsIk5vdGUiOm51bGwsIlN0eWxlIjp7IiRpZCI6IjExMTUiLCJUaXRsZVBvc2l0aW9uIjoiTGVmdCIsIkRhdGVQb3NpdGlvbiI6IkxlZnQiLCJTaGFwZVR5cGUiOjEsIlNoYXBlU2l6ZSI6MSwiU2hhcGVTdHlsZSI6eyIkaWQiOiIxMTE2IiwiTWFyZ2luIjp7IiRpZCI6IjExMTciLCJUb3AiOjAuMCwiTGVmdCI6MC4wLCJSaWdodCI6MC4wLCJCb3R0b20iOjAuMH0sIlBhZGRpbmciOnsiJGlkIjoiMTExOCIsIlRvcCI6MC4wLCJMZWZ0IjowLjAsIlJpZ2h0IjowLjAsIkJvdHRvbSI6MC4wfSwiQmFja2dyb3VuZCI6eyIkaWQiOiIxMTE5IiwiQ29sb3IiOnsiJGlkIjoiMTEyMCIsIkEiOjI1NSwiUiI6MTEyLCJHIjoxNzMsIkIiOjcxfX0sIklzVmlzaWJsZSI6dHJ1ZSwiV2lkdGgiOjE4LjAsIkhlaWdodCI6MjAuMCwiQm9yZGVyU3R5bGUiOnsiJGlkIjoiMTEyMSIsIkxpbmVDb2xvciI6bnVsbCwiTGluZVdlaWdodCI6MC4wLCJMaW5lVHlwZSI6MCwiUGFyZW50U3R5bGUiOm51bGx9LCJQYXJlbnRTdHlsZSI6bnVsbH0sIlRpdGxlU3R5bGUiOnsiJGlkIjoiMTEyMiIsIkZvbnRTZXR0aW5ncyI6eyIkaWQiOiIxMTIzIiwiRm9udFNpemUiOjExLCJGb250TmFtZSI6IkNhbGlicmkiLCJJc0JvbGQiOnRydWUsIklzSXRhbGljIjpmYWxzZSwiSXNVbmRlcmxpbmVkIjpmYWxzZSwiUGFyZW50U3R5bGUiOm51bGx9LCJBdXRvU2l6ZSI6MCwiRm9yZWdyb3VuZCI6eyIkaWQiOiIxMTI0IiwiQ29sb3IiOnsiJGlkIjoiMTEyN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TI2IiwiVG9wIjowLjAsIkxlZnQiOjAuMCwiUmlnaHQiOjAuMCwiQm90dG9tIjowLjB9LCJQYWRkaW5nIjp7IiRpZCI6IjExMjciLCJUb3AiOjAuMCwiTGVmdCI6MC4wLCJSaWdodCI6MC4wLCJCb3R0b20iOjAuMH0sIkJhY2tncm91bmQiOnsiJGlkIjoiMTEyOCIsIkNvbG9yIjp7IiRpZCI6IjExMjkiLCJBIjowLCJSIjoyNTUsIkciOjI1NSwiQiI6MjU1fX0sIklzVmlzaWJsZSI6dHJ1ZSwiV2lkdGgiOjAuMCwiSGVpZ2h0IjowLjAsIkJvcmRlclN0eWxlIjpudWxsLCJQYXJlbnRTdHlsZSI6bnVsbH0sIkRhdGVTdHlsZSI6eyIkaWQiOiIxMTMwIiwiRm9udFNldHRpbmdzIjp7IiRpZCI6IjExMzEiLCJGb250U2l6ZSI6MTAsIkZvbnROYW1lIjoiQ2FsaWJyaSIsIklzQm9sZCI6ZmFsc2UsIklzSXRhbGljIjpmYWxzZSwiSXNVbmRlcmxpbmVkIjpmYWxzZSwiUGFyZW50U3R5bGUiOm51bGx9LCJBdXRvU2l6ZSI6MCwiRm9yZWdyb3VuZCI6eyIkaWQiOiIxMTMyIiwiQ29sb3IiOnsiJGlkIjoiMTEz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EzNCIsIlRvcCI6MC4wLCJMZWZ0IjowLjAsIlJpZ2h0IjowLjAsIkJvdHRvbSI6MC4wfSwiUGFkZGluZyI6eyIkaWQiOiIxMTM1IiwiVG9wIjowLjAsIkxlZnQiOjAuMCwiUmlnaHQiOjAuMCwiQm90dG9tIjowLjB9LCJCYWNrZ3JvdW5kIjp7IiRpZCI6IjExMzYiLCJDb2xvciI6eyIkaWQiOiIxMTM3IiwiQSI6MCwiUiI6MjU1LCJHIjoyNTUsIkIiOjI1NX19LCJJc1Zpc2libGUiOmZhbHNlLCJXaWR0aCI6MC4wLCJIZWlnaHQiOjAuMCwiQm9yZGVyU3R5bGUiOm51bGwsIlBhcmVudFN0eWxlIjpudWxsfSwiRGF0ZUZvcm1hdCI6eyIkaWQiOiIxMTM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zkiLCJGb3JtYXQiOjAsIklzVmlzaWJsZSI6ZmFsc2UsIkxhc3RLbm93blZpc2liaWxpdHlTdGF0ZSI6ZmFsc2V9LCJJc1Zpc2libGUiOnRydWUsIlBhcmVudFN0eWxlIjpudWxsfSwiSHlwZXJsaW5rIjpudWxsLCJJbXBvcnRJZCI6IjUyIn1dLCJJZCI6IjAwMDAwMDAwLTAwMDAtMDAwMC0wMDAwLTAwMDAwMDAwMDAwMCIsIklzU2luZ2xlSXRlbVJvdyI6dHJ1ZX1dLCJJbmRleCI6MjIsIklkIjoiOTBjNjRjYmMtYjdjNC00YjUxLTljMGYtMjZlY2YwNTJjZTIwIiwiSGVhZGVyVGV4dCI6bnVsbCwiSXNEZWZhdWx0Ijp0cnVlLCJTdHlsZSI6eyIkaWQiOiIxMTQwIiwiSGVhZGVyU3R5bGUiOnsiJGlkIjoiMTE0MSIsIlRleHRTdHlsZSI6eyIkaWQiOiIxMTQyIiwiRm9udFNldHRpbmdzIjp7IiRpZCI6IjExNDMiLCJGb250U2l6ZSI6MTIsIkZvbnROYW1lIjoiQ2FsaWJyaSIsIklzQm9sZCI6ZmFsc2UsIklzSXRhbGljIjpmYWxzZSwiSXNVbmRlcmxpbmVkIjpmYWxzZSwiUGFyZW50U3R5bGUiOm51bGx9LCJBdXRvU2l6ZSI6MCwiRm9yZWdyb3VuZCI6eyIkaWQiOiIxMTQ0IiwiQ29sb3IiOnsiJHJlZiI6IjM1OSJ9fSwiTWF4V2lkdGgiOjAuMCwiTWF4SGVpZ2h0IjowLjAsIlNtYXJ0Rm9yZWdyb3VuZElzQWN0aXZlIjpmYWxzZSwiSG9yaXpvbnRhbEFsaWdubWVudCI6MCwiVmVydGljYWxBbGlnbm1lbnQiOjAsIlNtYXJ0Rm9yZWdyb3VuZCI6bnVsbCwiQmFja2dyb3VuZEZpbGxUeXBlIjowLCJNYXJnaW4iOnsiJGlkIjoiMTE0NSIsIlRvcCI6MC4wLCJMZWZ0IjowLjAsIlJpZ2h0IjowLjAsIkJvdHRvbSI6MC4wfSwiUGFkZGluZyI6eyIkaWQiOiIxMTQ2IiwiVG9wIjowLjAsIkxlZnQiOjAuMCwiUmlnaHQiOjAuMCwiQm90dG9tIjowLjB9LCJCYWNrZ3JvdW5kIjpudWxsLCJJc1Zpc2libGUiOmZhbHNlLCJXaWR0aCI6MC4wLCJIZWlnaHQiOjAuMCwiQm9yZGVyU3R5bGUiOm51bGwsIlBhcmVudFN0eWxlIjpudWxsfSwiUmVjdGFuZ2xlU3R5bGUiOnsiJGlkIjoiMTE0NyIsIk1hcmdpbiI6eyIkaWQiOiIxMTQ4IiwiVG9wIjowLjAsIkxlZnQiOjAuMCwiUmlnaHQiOjAuMCwiQm90dG9tIjowLjB9LCJQYWRkaW5nIjp7IiRpZCI6IjExNDkiLCJUb3AiOjAuMCwiTGVmdCI6MC4wLCJSaWdodCI6MC4wLCJCb3R0b20iOjAuMH0sIkJhY2tncm91bmQiOnsiJGlkIjoiMTE1MCIsIkNvbG9yIjp7IiRyZWYiOiIzNjYifX0sIklzVmlzaWJsZSI6ZmFsc2UsIldpZHRoIjowLjAsIkhlaWdodCI6MC4wLCJCb3JkZXJTdHlsZSI6eyIkaWQiOiIxMTUxIiwiTGluZUNvbG9yIjp7IiRyZWYiOiIzNjgifSwiTGluZVdlaWdodCI6MC4wLCJMaW5lVHlwZSI6MCwiUGFyZW50U3R5bGUiOm51bGx9LCJQYXJlbnRTdHlsZSI6bnVsbH0sIk1hcmdpbiI6eyIkaWQiOiIxMTUyIiwiVG9wIjowLjAsIkxlZnQiOjAuMCwiUmlnaHQiOjAuMCwiQm90dG9tIjowLjB9LCJQYWRkaW5nIjp7IiRpZCI6IjExNTMiLCJUb3AiOjAuMCwiTGVmdCI6MC4wLCJSaWdodCI6MC4wLCJCb3R0b20iOjAuMH0sIkJhY2tncm91bmQiOm51bGwsIklzVmlzaWJsZSI6dHJ1ZSwiV2lkdGgiOjAuMCwiSGVpZ2h0IjowLjAsIkJvcmRlclN0eWxlIjpudWxsLCJQYXJlbnRTdHlsZSI6bnVsbH0sIkJhY2tncm91bmRTdHlsZSI6eyIkaWQiOiIxMTU0IiwiTWFyZ2luIjp7IiRpZCI6IjExNTUiLCJUb3AiOjAuMCwiTGVmdCI6MC4wLCJSaWdodCI6MC4wLCJCb3R0b20iOjAuMH0sIlBhZGRpbmciOnsiJGlkIjoiMTE1NiIsIlRvcCI6MC4wLCJMZWZ0IjowLjAsIlJpZ2h0IjowLjAsIkJvdHRvbSI6MC4wfSwiQmFja2dyb3VuZCI6eyIkaWQiOiIxMTU3IiwiQ29sb3IiOnsiJHJlZiI6IjM3NiJ9fSwiSXNWaXNpYmxlIjp0cnVlLCJXaWR0aCI6MC4wLCJIZWlnaHQiOjAuMCwiQm9yZGVyU3R5bGUiOnsiJGlkIjoiMTE1OCIsIkxpbmVDb2xvciI6eyIkcmVmIjoiMzc4In0sIkxpbmVXZWlnaHQiOjAuMCwiTGluZVR5cGUiOjAsIlBhcmVudFN0eWxlIjpudWxsfSwiUGFyZW50U3R5bGUiOm51bGx9LCJNYXJnaW4iOnsiJGlkIjoiMTE1OSIsIlRvcCI6MC4wLCJMZWZ0IjowLjAsIlJpZ2h0IjowLjAsIkJvdHRvbSI6MC4wfSwiUGFkZGluZyI6eyIkaWQiOiIxMTYwIiwiVG9wIjowLjAsIkxlZnQiOjAuMCwiUmlnaHQiOjAuMCwiQm90dG9tIjowLjB9LCJJc1Zpc2libGUiOmZhbHNlLCJXaWR0aCI6MC4wLCJIZWlnaHQiOjAuMCwiQm9yZGVyU3R5bGUiOm51bGwsIlBhcmVudFN0eWxlIjpudWxsfX1dLCJJZCI6ImFiZDZhNzY4LTgyMmEtNDEzNy1iMjI4LTYwZDFiMTVmZWNkYyIsIkluZGV4IjoyMiwiSGVhZGVyVGV4dCI6IkNsb3Nlb3V0IiwiU3R5bGUiOnsiJGlkIjoiMTE2MSIsIkhlYWRlclN0eWxlIjp7IiRpZCI6IjExNjIiLCJUZXh0SXNWZXJ0aWNhbCI6ZmFsc2UsIlRleHRTdHlsZSI6eyIkaWQiOiIxMTYzIiwiRm9udFNldHRpbmdzIjp7IiRpZCI6IjExNjQiLCJGb250U2l6ZSI6MTIsIkZvbnROYW1lIjoiQ2FsaWJyaSIsIklzQm9sZCI6dHJ1ZSwiSXNJdGFsaWMiOmZhbHNlLCJJc1VuZGVybGluZWQiOmZhbHNlLCJQYXJlbnRTdHlsZSI6bnVsbH0sIkF1dG9TaXplIjowLCJGb3JlZ3JvdW5kIjp7IiRpZCI6IjExNjUiLCJDb2xvciI6eyIkaWQiOiIxMTY2IiwiQSI6MjU1LCJSIjoyNywiRyI6MTYsIkIiOjE5fX0sIk1heFdpZHRoIjowLjAsIk1heEhlaWdodCI6MC4wLCJTbWFydEZvcmVncm91bmRJc0FjdGl2ZSI6ZmFsc2UsIkhvcml6b250YWxBbGlnbm1lbnQiOjAsIlZlcnRpY2FsQWxpZ25tZW50IjowLCJTbWFydEZvcmVncm91bmQiOm51bGwsIkJhY2tncm91bmRGaWxsVHlwZSI6MCwiTWFyZ2luIjp7IiRpZCI6IjExNjciLCJUb3AiOjAuMCwiTGVmdCI6MC4wLCJSaWdodCI6MC4wLCJCb3R0b20iOjAuMH0sIlBhZGRpbmciOnsiJGlkIjoiMTE2OCIsIlRvcCI6MC4wLCJMZWZ0IjowLjAsIlJpZ2h0IjowLjAsIkJvdHRvbSI6MC4wfSwiQmFja2dyb3VuZCI6bnVsbCwiSXNWaXNpYmxlIjpmYWxzZSwiV2lkdGgiOjAuMCwiSGVpZ2h0IjowLjAsIkJvcmRlclN0eWxlIjpudWxsLCJQYXJlbnRTdHlsZSI6bnVsbH0sIlJlY3RhbmdsZVN0eWxlIjp7IiRpZCI6IjExNjkiLCJNYXJnaW4iOnsiJGlkIjoiMTE3MCIsIlRvcCI6MC4wLCJMZWZ0IjowLjAsIlJpZ2h0IjowLjAsIkJvdHRvbSI6MC4wfSwiUGFkZGluZyI6eyIkaWQiOiIxMTcxIiwiVG9wIjowLjAsIkxlZnQiOjAuMCwiUmlnaHQiOjAuMCwiQm90dG9tIjowLjB9LCJCYWNrZ3JvdW5kIjp7IiRpZCI6IjExNzIiLCJDb2xvciI6eyIkaWQiOiIxMTczIiwiQSI6MjU1LCJSIjoxMTIsIkciOjE3MywiQiI6NzF9fSwiSXNWaXNpYmxlIjpmYWxzZSwiV2lkdGgiOjAuMCwiSGVpZ2h0IjowLjAsIkJvcmRlclN0eWxlIjp7IiRpZCI6IjExNzQiLCJMaW5lQ29sb3IiOnsiJHJlZiI6IjM5NiJ9LCJMaW5lV2VpZ2h0IjowLjAsIkxpbmVUeXBlIjowLCJQYXJlbnRTdHlsZSI6bnVsbH0sIlBhcmVudFN0eWxlIjpudWxsfSwiTWFyZ2luIjp7IiRpZCI6IjExNzUiLCJUb3AiOjAuMCwiTGVmdCI6MC4wLCJSaWdodCI6MC4wLCJCb3R0b20iOjAuMH0sIlBhZGRpbmciOnsiJGlkIjoiMTE3NiIsIlRvcCI6MC4wLCJMZWZ0IjowLjAsIlJpZ2h0IjowLjAsIkJvdHRvbSI6MC4wfSwiQmFja2dyb3VuZCI6bnVsbCwiSXNWaXNpYmxlIjp0cnVlLCJXaWR0aCI6MC4wLCJIZWlnaHQiOjAuMCwiQm9yZGVyU3R5bGUiOm51bGwsIlBhcmVudFN0eWxlIjpudWxsfSwiQmFja2dyb3VuZFN0eWxlIjp7IiRpZCI6IjExNzciLCJNYXJnaW4iOnsiJGlkIjoiMTE3OCIsIlRvcCI6MC4wLCJMZWZ0IjowLjAsIlJpZ2h0IjowLjAsIkJvdHRvbSI6MC4wfSwiUGFkZGluZyI6eyIkaWQiOiIxMTc5IiwiVG9wIjowLjAsIkxlZnQiOjAuMCwiUmlnaHQiOjAuMCwiQm90dG9tIjowLjB9LCJCYWNrZ3JvdW5kIjp7IiRpZCI6IjExODAiLCJDb2xvciI6eyIkaWQiOiIxMTgxIiwiQSI6MzgsIlIiOjExMiwiRyI6MTczLCJCIjo3MX19LCJJc1Zpc2libGUiOnRydWUsIldpZHRoIjowLjAsIkhlaWdodCI6MC4wLCJCb3JkZXJTdHlsZSI6eyIkaWQiOiIxMTgyIiwiTGluZUNvbG9yIjp7IiRyZWYiOiI0MDYifSwiTGluZVdlaWdodCI6MC4wLCJMaW5lVHlwZSI6MCwiUGFyZW50U3R5bGUiOm51bGx9LCJQYXJlbnRTdHlsZSI6bnVsbH0sIklzQWJvdmVUaW1lYmFuZCI6ZmFsc2UsIk1hcmdpbiI6eyIkaWQiOiIxMTgzIiwiVG9wIjowLjAsIkxlZnQiOjAuMCwiUmlnaHQiOjAuMCwiQm90dG9tIjowLjB9LCJQYWRkaW5nIjp7IiRpZCI6IjExODQiLCJUb3AiOjAuMCwiTGVmdCI6MC4wLCJSaWdodCI6MC4wLCJCb3R0b20iOjAuMH0sIklzVmlzaWJsZSI6dHJ1ZSwiV2lkdGgiOjAuMCwiSGVpZ2h0IjowLjAsIkJvcmRlclN0eWxlIjp7IiRpZCI6IjExODUiLCJMaW5lQ29sb3IiOm51bGwsIkxpbmVXZWlnaHQiOjAuMCwiTGluZVR5cGUiOjAsIlBhcmVudFN0eWxlIjpudWxsfSwiUGFyZW50U3R5bGUiOm51bGx9fV0sIkN1bHR1cmVJbmZvTmFtZSI6ImVuLVVTIiwiU3R5bGVOYW1lIjpudWxsLCJWZXJzaW9uIjp7IiRpZCI6IjExODYiLCJWZXJzaW9uIjoiMy42LjEiLCJPcmlnaW5hbEFzc2VtYmx5VmVyc2lvbiI6bnVsbCwiRWRpdGlvbiI6bnVsbCwiTGFzdFNhdmVkRWRpdGlvbiI6MywiSXNQbHVzRWRpdGlvbiI6ZmFsc2UsIklzUHJvRWRpdGlvbiI6ZmFsc2V9LCJFZmZlY3QiOjAsIlN0eWxlIjp7IiRpZCI6IjExODciLCJUaW1lYmFuZFN0eWxlIjp7IiRpZCI6IjExODgiLCJTY2FsZU1hcmtpbmciOjEsIlNoYXBlIjowLCJTaGFwZVN0eWxlIjp7IiRpZCI6IjExODkiLCJNYXJnaW4iOnsiJGlkIjoiMTE5MCIsIlRvcCI6MC4wLCJMZWZ0IjoxMC4wLCJSaWdodCI6MTAuMCwiQm90dG9tIjowLjB9LCJQYWRkaW5nIjp7IiRpZCI6IjExOTEiLCJUb3AiOjMuMCwiTGVmdCI6MC4wLCJSaWdodCI6MC4wLCJCb3R0b20iOjMuMH0sIkJhY2tncm91bmQiOnsiJGlkIjoiMTE5MiIsIkNvbG9yIjp7IiRpZCI6IjExOTMiLCJBIjoyNTUsIlIiOjE2NSwiRyI6MTY1LCJCIjoxNjV9fSwiSXNWaXNpYmxlIjp0cnVlLCJXaWR0aCI6ODU4LjAsIkhlaWdodCI6MTQuMzk5OTk5NjE4NTMwMjczLCJCb3JkZXJTdHlsZSI6eyIkaWQiOiIxMTk0IiwiTGluZUNvbG9yIjp7IiRpZCI6IjExOTUiLCIkdHlwZSI6Ik5MUkUuQ29tbW9uLkRvbS5Tb2xpZENvbG9yQnJ1c2gsIE5MUkUuQ29tbW9uIiwiQ29sb3IiOnsiJGlkIjoiMTE5NiIsIkEiOjI1NSwiUiI6MjU1LCJHIjowLCJCIjowfX0sIkxpbmVXZWlnaHQiOjAuMCwiTGluZVR5cGUiOjAsIlBhcmVudFN0eWxlIjpudWxsfSwiUGFyZW50U3R5bGUiOm51bGx9LCJNaWRkbGVUaWVyU2hhcGVTdHlsZSI6eyIkaWQiOiIxMTk3IiwiTWFyZ2luIjp7IiRpZCI6IjExOTgiLCJUb3AiOjAuMCwiTGVmdCI6MTAuMCwiUmlnaHQiOjEwLjAsIkJvdHRvbSI6MC4wfSwiUGFkZGluZyI6eyIkaWQiOiIxMTk5IiwiVG9wIjozLjAsIkxlZnQiOjAuMCwiUmlnaHQiOjAuMCwiQm90dG9tIjozLjB9LCJCYWNrZ3JvdW5kIjp7IiRpZCI6IjEyMDAiLCJDb2xvciI6eyIkaWQiOiIxMjAxIiwiQSI6MjU1LCJSIjoxNjUsIkciOjE2NSwiQiI6MTY1fX0sIklzVmlzaWJsZSI6dHJ1ZSwiV2lkdGgiOjg1OC4wLCJIZWlnaHQiOjE0LjM5OTk5OTYxODUzMDI3MywiQm9yZGVyU3R5bGUiOnsiJGlkIjoiMTIwMiIsIkxpbmVDb2xvciI6eyIkaWQiOiIxMjAzIiwiJHR5cGUiOiJOTFJFLkNvbW1vbi5Eb20uU29saWRDb2xvckJydXNoLCBOTFJFLkNvbW1vbiIsIkNvbG9yIjp7IiRpZCI6IjEyMDQiLCJBIjoyNTUsIlIiOjI1NSwiRyI6MCwiQiI6MH19LCJMaW5lV2VpZ2h0IjowLjAsIkxpbmVUeXBlIjowLCJQYXJlbnRTdHlsZSI6bnVsbH0sIlBhcmVudFN0eWxlIjpudWxsfSwiQm90dG9tVGllclNoYXBlU3R5bGUiOnsiJGlkIjoiMTIwNSIsIk1hcmdpbiI6eyIkaWQiOiIxMjA2IiwiVG9wIjowLjAsIkxlZnQiOjEwLjAsIlJpZ2h0IjoxMC4wLCJCb3R0b20iOjAuMH0sIlBhZGRpbmciOnsiJGlkIjoiMTIwNyIsIlRvcCI6My4wLCJMZWZ0IjowLjAsIlJpZ2h0IjowLjAsIkJvdHRvbSI6My4wfSwiQmFja2dyb3VuZCI6eyIkaWQiOiIxMjA4IiwiQ29sb3IiOnsiJGlkIjoiMTIwOSIsIkEiOjI1NSwiUiI6NjgsIkciOjg0LCJCIjoxMDZ9fSwiSXNWaXNpYmxlIjp0cnVlLCJXaWR0aCI6ODU4LjAsIkhlaWdodCI6MTQuMzk5OTk5NjE4NTMwMjczLCJCb3JkZXJTdHlsZSI6eyIkaWQiOiIxMjEwIiwiTGluZUNvbG9yIjp7IiRpZCI6IjEyMTEiLCIkdHlwZSI6Ik5MUkUuQ29tbW9uLkRvbS5Tb2xpZENvbG9yQnJ1c2gsIE5MUkUuQ29tbW9uIiwiQ29sb3IiOnsiJGlkIjoiMTIxMiIsIkEiOjI1NSwiUiI6MjU1LCJHIjowLCJCIjowfX0sIkxpbmVXZWlnaHQiOjAuMCwiTGluZVR5cGUiOjAsIlBhcmVudFN0eWxlIjpudWxsfSwiUGFyZW50U3R5bGUiOm51bGx9LCJSaWdodEVuZENhcHNTdHlsZSI6eyIkaWQiOiIxMjEzIiwiRm9udFNldHRpbmdzIjp7IiRpZCI6IjEyMTQiLCJGb250U2l6ZSI6MTgsIkZvbnROYW1lIjoiQ2FsaWJyaSIsIklzQm9sZCI6dHJ1ZSwiSXNJdGFsaWMiOmZhbHNlLCJJc1VuZGVybGluZWQiOmZhbHNlLCJQYXJlbnRTdHlsZSI6bnVsbH0sIkF1dG9TaXplIjowLCJGb3JlZ3JvdW5kIjp7IiRpZCI6IjEyMTUiLCJDb2xvciI6eyIkaWQiOiIxM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jE3IiwiVG9wIjowLjAsIkxlZnQiOjAuMCwiUmlnaHQiOjIwLjAsIkJvdHRvbSI6MC4wfSwiUGFkZGluZyI6eyIkaWQiOiIxMjE4IiwiVG9wIjowLjAsIkxlZnQiOjAuMCwiUmlnaHQiOjAuMCwiQm90dG9tIjowLjB9LCJCYWNrZ3JvdW5kIjp7IiRpZCI6IjEyMTkiLCJDb2xvciI6eyIkaWQiOiIxMjIwIiwiQSI6MCwiUiI6MCwiRyI6MCwiQiI6MH19LCJJc1Zpc2libGUiOmZhbHNlLCJXaWR0aCI6MC4wLCJIZWlnaHQiOjAuMCwiQm9yZGVyU3R5bGUiOm51bGwsIlBhcmVudFN0eWxlIjpudWxsfSwiTGVmdEVuZENhcHNTdHlsZSI6eyIkaWQiOiIxMjIxIiwiRm9udFNldHRpbmdzIjp7IiRpZCI6IjEyMjIiLCJGb250U2l6ZSI6MTgsIkZvbnROYW1lIjoiQ2FsaWJyaSIsIklzQm9sZCI6dHJ1ZSwiSXNJdGFsaWMiOmZhbHNlLCJJc1VuZGVybGluZWQiOmZhbHNlLCJQYXJlbnRTdHlsZSI6bnVsbH0sIkF1dG9TaXplIjowLCJGb3JlZ3JvdW5kIjp7IiRpZCI6IjEyMjMiLCJDb2xvciI6eyIkaWQiOiIxM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jI1IiwiVG9wIjowLjAsIkxlZnQiOjExOS45ODMwMDczNjA2NzI5OSwiUmlnaHQiOjAuMCwiQm90dG9tIjowLjB9LCJQYWRkaW5nIjp7IiRpZCI6IjEyMjYiLCJUb3AiOjAuMCwiTGVmdCI6MC4wLCJSaWdodCI6MC4wLCJCb3R0b20iOjAuMH0sIkJhY2tncm91bmQiOnsiJGlkIjoiMTIyNyIsIkNvbG9yIjp7IiRyZWYiOiIxMjIwIn19LCJJc1Zpc2libGUiOmZhbHNlLCJXaWR0aCI6MC4wLCJIZWlnaHQiOjAuMCwiQm9yZGVyU3R5bGUiOm51bGwsIlBhcmVudFN0eWxlIjpudWxsfSwiVG9kYXlUZXh0U3R5bGUiOnsiJGlkIjoiMTIyOCIsIkZvbnRTZXR0aW5ncyI6eyIkaWQiOiIxMjI5IiwiRm9udFNpemUiOjEyLCJGb250TmFtZSI6IkNhbGlicmkiLCJJc0JvbGQiOmZhbHNlLCJJc0l0YWxpYyI6ZmFsc2UsIklzVW5kZXJsaW5lZCI6ZmFsc2UsIlBhcmVudFN0eWxlIjpudWxsfSwiQXV0b1NpemUiOjAsIkZvcmVncm91bmQiOnsiJGlkIjoiMTIzMCIsIkNvbG9yIjp7IiRpZCI6IjEy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zMiIsIlRvcCI6MC4wLCJMZWZ0IjowLjAsIlJpZ2h0IjowLjAsIkJvdHRvbSI6MC4wfSwiUGFkZGluZyI6eyIkaWQiOiIxMjMzIiwiVG9wIjowLjAsIkxlZnQiOjAuMCwiUmlnaHQiOjAuMCwiQm90dG9tIjowLjB9LCJCYWNrZ3JvdW5kIjp7IiRpZCI6IjEyMzQiLCJDb2xvciI6eyIkcmVmIjoiMTIyMCJ9fSwiSXNWaXNpYmxlIjp0cnVlLCJXaWR0aCI6MC4wLCJIZWlnaHQiOjAuMCwiQm9yZGVyU3R5bGUiOm51bGwsIlBhcmVudFN0eWxlIjpudWxsfSwiVG9kYXlNYXJrZXJTdHlsZSI6eyIkaWQiOiIxMjM1IiwiTWFyZ2luIjp7IiRpZCI6IjEyMzYiLCJUb3AiOjAuMCwiTGVmdCI6MC4wLCJSaWdodCI6MC4wLCJCb3R0b20iOjAuMH0sIlBhZGRpbmciOnsiJGlkIjoiMTIzNyIsIlRvcCI6MC4wLCJMZWZ0IjowLjAsIlJpZ2h0IjowLjAsIkJvdHRvbSI6MC4wfSwiQmFja2dyb3VuZCI6eyIkaWQiOiIxMjM4IiwiQ29sb3IiOnsiJGlkIjoiMTIzOSIsIkEiOjI1NSwiUiI6MjU1LCJHIjowLCJCIjowfX0sIklzVmlzaWJsZSI6dHJ1ZSwiV2lkdGgiOjAuMCwiSGVpZ2h0IjowLjAsIkJvcmRlclN0eWxlIjpudWxsLCJQYXJlbnRTdHlsZSI6bnVsbH0sIlNjYWxlU3R5bGUiOnsiJGlkIjoiMTI0MCIsIlNoYXBlIjowLCJTaG93U2VnbWVudFNlcGFyYXRvcnMiOnRydWUsIlNlZ21lbnRTZXBhcmF0b3JPcGFjaXR5IjozMCwiSGFzQmVlblZpc2libGVCZWZvcmUiOnRydWUsIkZvbnRTZXR0aW5ncyI6eyIkaWQiOiIxMjQxIiwiRm9udFNpemUiOjEyLCJGb250TmFtZSI6IkNhbGlicmkiLCJJc0JvbGQiOmZhbHNlLCJJc0l0YWxpYyI6ZmFsc2UsIklzVW5kZXJsaW5lZCI6ZmFsc2UsIlBhcmVudFN0eWxlIjpudWxsfSwiQXV0b1NpemUiOjAsIkZvcmVncm91bmQiOnsiJGlkIjoiMTI0MiIsIkNvbG9yIjp7IiRpZCI6IjEyNDM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I0NCIsIlRvcCI6MC4wLCJMZWZ0Ijo1LjAsIlJpZ2h0IjowLjAsIkJvdHRvbSI6MC4wfSwiUGFkZGluZyI6eyIkaWQiOiIxMjQ1IiwiVG9wIjowLjAsIkxlZnQiOjAuMCwiUmlnaHQiOjAuMCwiQm90dG9tIjowLjB9LCJCYWNrZ3JvdW5kIjp7IiRpZCI6IjEyNDYiLCJDb2xvciI6eyIkcmVmIjoiMTIyMCJ9fSwiSXNWaXNpYmxlIjp0cnVlLCJXaWR0aCI6MC4wLCJIZWlnaHQiOjAuMCwiQm9yZGVyU3R5bGUiOm51bGwsIlBhcmVudFN0eWxlIjpudWxsfSwiU2luZ2xlU2NhbGVTaGFwZVN0eWxlIjp7IiRpZCI6IjEyNDciLCJTaGFwZSI6MywiSGVpZ2h0IjoyMC4wfSwiTWlkZGxlVGllclNjYWxlU3R5bGUiOnsiJGlkIjoiMTI0OCIsIlNoYXBlIjowLCJTaG93U2VnbWVudFNlcGFyYXRvcnMiOnRydWUsIlNlZ21lbnRTZXBhcmF0b3JPcGFjaXR5IjozMCwiSGFzQmVlblZpc2libGVCZWZvcmUiOnRydWUsIkZvbnRTZXR0aW5ncyI6eyIkaWQiOiIxMjQ5IiwiRm9udFNpemUiOjEyLCJGb250TmFtZSI6IkNhbGlicmkiLCJJc0JvbGQiOmZhbHNlLCJJc0l0YWxpYyI6ZmFsc2UsIklzVW5kZXJsaW5lZCI6ZmFsc2UsIlBhcmVudFN0eWxlIjpudWxsfSwiQXV0b1NpemUiOjAsIkZvcmVncm91bmQiOnsiJGlkIjoiMTI1MCIsIkNvbG9yIjp7IiRpZCI6IjEyNTE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I1MiIsIlRvcCI6MC4wLCJMZWZ0Ijo1LjAsIlJpZ2h0IjowLjAsIkJvdHRvbSI6MC4wfSwiUGFkZGluZyI6eyIkaWQiOiIxMjUzIiwiVG9wIjowLjAsIkxlZnQiOjAuMCwiUmlnaHQiOjAuMCwiQm90dG9tIjowLjB9LCJCYWNrZ3JvdW5kIjp7IiRpZCI6IjEyNTQiLCJDb2xvciI6eyIkaWQiOiIxMjU1IiwiQSI6MCwiUiI6MCwiRyI6MCwiQiI6MH19LCJJc1Zpc2libGUiOnRydWUsIldpZHRoIjowLjAsIkhlaWdodCI6MC4wLCJCb3JkZXJTdHlsZSI6bnVsbCwiUGFyZW50U3R5bGUiOm51bGx9LCJCb3R0b21UaWVyU2NhbGVTdHlsZSI6eyIkaWQiOiIxMjU2IiwiU2hhcGUiOjAsIlNob3dTZWdtZW50U2VwYXJhdG9ycyI6ZmFsc2UsIlNlZ21lbnRTZXBhcmF0b3JPcGFjaXR5IjozMCwiSGFzQmVlblZpc2libGVCZWZvcmUiOmZhbHNlLCJGb250U2V0dGluZ3MiOnsiJGlkIjoiMTI1NyIsIkZvbnRTaXplIjoxMiwiRm9udE5hbWUiOiJDYWxpYnJpIiwiSXNCb2xkIjpmYWxzZSwiSXNJdGFsaWMiOmZhbHNlLCJJc1VuZGVybGluZWQiOmZhbHNlLCJQYXJlbnRTdHlsZSI6bnVsbH0sIkF1dG9TaXplIjowLCJGb3JlZ3JvdW5kIjp7IiRpZCI6IjEyNTgiLCJDb2xvciI6eyIkaWQiOiIxMjU5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yNjAiLCJUb3AiOjAuMCwiTGVmdCI6NS4wLCJSaWdodCI6MC4wLCJCb3R0b20iOjAuMH0sIlBhZGRpbmciOnsiJGlkIjoiMTI2MSIsIlRvcCI6MC4wLCJMZWZ0IjowLjAsIlJpZ2h0IjowLjAsIkJvdHRvbSI6MC4wfSwiQmFja2dyb3VuZCI6eyIkaWQiOiIxMjYyIiwiQ29sb3IiOnsiJGlkIjoiMTI2MyIsIkEiOjAsIlIiOjAsIkciOjAsIkIiOjB9fSwiSXNWaXNpYmxlIjpmYWxzZSwiV2lkdGgiOjAuMCwiSGVpZ2h0IjowLjAsIkJvcmRlclN0eWxlIjpudWxsLCJQYXJlbnRTdHlsZSI6bnVsbH0sIkVsYXBzZWRUaW1lQmFja2dyb3VuZCI6eyIkaWQiOiIxMjY0IiwiQ29sb3IiOnsiJGlkIjoiMTI2NSIsIkEiOjE5MSwiUiI6MjU1LCJHIjowLCJCIjowfX0sIkFwcGVuZFllYXJPblllYXJDaGFuZ2UiOmZhbHNlLCJFbGFwc2VkVGltZUZvcm1hdCI6MCwiVG9kYXlNYXJrZXJQb3NpdGlvbiI6MCwiUXVpY2tQb3NpdGlvbiI6MywiQWJzb2x1dGVQb3NpdGlvbiI6MTA4LjAsIk1hcmdpbiI6eyIkaWQiOiIxMjY2IiwiVG9wIjowLjAsIkxlZnQiOjEwLjAsIlJpZ2h0IjoxMC4wLCJCb3R0b20iOjAuMH0sIlBhZGRpbmciOnsiJGlkIjoiMTI2NyIsIlRvcCI6MC4wLCJMZWZ0IjowLjAsIlJpZ2h0IjowLjAsIkJvdHRvbSI6MC4wfSwiQmFja2dyb3VuZCI6eyIkaWQiOiIxMjY4IiwiQ29sb3IiOnsiJGlkIjoiMTI2OSIsIkEiOjI1NSwiUiI6NDcsIkciOjU0LCJCIjoxNTN9fSwiSXNWaXNpYmxlIjp0cnVlLCJXaWR0aCI6MC4wLCJIZWlnaHQiOjAuMCwiQm9yZGVyU3R5bGUiOm51bGwsIlBhcmVudFN0eWxlIjpudWxsfSwiRGVmYXVsdE1pbGVzdG9uZVN0eWxlIjp7IiRpZCI6IjEyNzAiLCJTaGFwZSI6OSwiQ29ubmVjdG9yTWFyZ2luIjp7IiRyZWYiOiIyNjUifSwiQ29ubmVjdG9yU3R5bGUiOnsiJGlkIjoiMTI3MSIsIkxpbmVDb2xvciI6eyIkaWQiOiIxMjcyIiwiJHR5cGUiOiJOTFJFLkNvbW1vbi5Eb20uU29saWRDb2xvckJydXNoLCBOTFJFLkNvbW1vbiIsIkNvbG9yIjp7IiRpZCI6IjEyNzMiLCJBIjoxMjcsIlIiOjc5LCJHIjoxMjksIkIiOjE4OX19LCJMaW5lV2VpZ2h0IjoxLjAsIkxpbmVUeXBlIjowLCJQYXJlbnRTdHlsZSI6bnVsbH0sIklzQmVsb3dUaW1lYmFuZCI6ZmFsc2UsIlBvc2l0aW9uT25UYXNrIjowLCJIaWRlRGF0ZSI6ZmFsc2UsIlNoYXBlU2l6ZSI6MSwiU3BhY2luZyI6Mi4wLCJQYWRkaW5nIjp7IiRyZWYiOiIyNjkifSwiU2hhcGVTdHlsZSI6eyIkaWQiOiIxMjc0IiwiTWFyZ2luIjp7IiRyZWYiOiIyNzEifSwiUGFkZGluZyI6eyIkcmVmIjoiMjcyIn0sIkJhY2tncm91bmQiOnsiJGlkIjoiMTI3NSIsIkNvbG9yIjp7IiRpZCI6IjEyNzYiLCJBIjoyNTUsIlIiOjkxLCJHIjoxNTUsIkIiOjIxM319LCJJc1Zpc2libGUiOnRydWUsIldpZHRoIjoxOC4wLCJIZWlnaHQiOjIwLjAsIkJvcmRlclN0eWxlIjp7IiRpZCI6IjEyNzciLCJMaW5lQ29sb3IiOnsiJHJlZiI6IjI3NiJ9LCJMaW5lV2VpZ2h0IjowLjAsIkxpbmVUeXBlIjowLCJQYXJlbnRTdHlsZSI6bnVsbH0sIlBhcmVudFN0eWxlIjpudWxsfSwiVGl0bGVTdHlsZSI6eyIkaWQiOiIxMjc4IiwiRm9udFNldHRpbmdzIjp7IiRpZCI6IjEyNzkiLCJGb250U2l6ZSI6MTEsIkZvbnROYW1lIjoiQ2FsaWJyaSIsIklzQm9sZCI6dHJ1ZSwiSXNJdGFsaWMiOmZhbHNlLCJJc1VuZGVybGluZWQiOmZhbHNlLCJQYXJlbnRTdHlsZSI6bnVsbH0sIkF1dG9TaXplIjowLCJGb3JlZ3JvdW5kIjp7IiRpZCI6IjEyODAiLCJDb2xvciI6eyIkaWQiOiIxMjg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ODIifSwiUGFkZGluZyI6eyIkcmVmIjoiMjgzIn0sIkJhY2tncm91bmQiOnsiJGlkIjoiMTI4MiIsIkNvbG9yIjp7IiRpZCI6IjEyODMiLCJBIjo4OSwiUiI6MCwiRyI6MCwiQiI6MH19LCJJc1Zpc2libGUiOnRydWUsIldpZHRoIjowLjAsIkhlaWdodCI6MC4wLCJCb3JkZXJTdHlsZSI6bnVsbCwiUGFyZW50U3R5bGUiOm51bGx9LCJEYXRlU3R5bGUiOnsiJGlkIjoiMTI4NCIsIkZvbnRTZXR0aW5ncyI6eyIkaWQiOiIxMjg1IiwiRm9udFNpemUiOjEwLCJGb250TmFtZSI6IkNhbGlicmkiLCJJc0JvbGQiOmZhbHNlLCJJc0l0YWxpYyI6ZmFsc2UsIklzVW5kZXJsaW5lZCI6ZmFsc2UsIlBhcmVudFN0eWxlIjpudWxsfSwiQXV0b1NpemUiOjAsIkZvcmVncm91bmQiOnsiJGlkIjoiMTI4NiIsIkNvbG9yIjp7IiRpZCI6IjEyO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OTEifSwiUGFkZGluZyI6eyIkcmVmIjoiMjkyIn0sIkJhY2tncm91bmQiOnsiJGlkIjoiMTI4OCIsIkNvbG9yIjp7IiRyZWYiOiIxMjgzIn19LCJJc1Zpc2libGUiOnRydWUsIldpZHRoIjowLjAsIkhlaWdodCI6MC4wLCJCb3JkZXJTdHlsZSI6bnVsbCwiUGFyZW50U3R5bGUiOm51bGx9LCJEYXRlRm9ybWF0Ijp7IiRpZCI6IjEyO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5MCIsIkZvcm1hdCI6MCwiSXNWaXNpYmxlIjpmYWxzZSwiTGFzdEtub3duVmlzaWJpbGl0eVN0YXRlIjpmYWxzZX0sIklzVmlzaWJsZSI6dHJ1ZSwiUGFyZW50U3R5bGUiOm51bGx9LCJEZWZhdWx0VGFza1N0eWxlIjp7IiRpZCI6IjEyOTEiLCJTaGFwZSI6OCwiU2hhcGVUaGlja25lc3MiOjAsIkR1cmF0aW9uRm9ybWF0IjowLCJJbmNsdWRlTm9uV29ya2luZ0RheXNJbkR1cmF0aW9uIjpmYWxzZSwiUGVyY2VudGFnZUNvbXBsZXRlU3R5bGUiOnsiJGlkIjoiMTI5MiIsIkZvbnRTZXR0aW5ncyI6eyIkaWQiOiIxMjkzIiwiRm9udFNpemUiOjEwLCJGb250TmFtZSI6IkNhbGlicmkiLCJJc0JvbGQiOmZhbHNlLCJJc0l0YWxpYyI6ZmFsc2UsIklzVW5kZXJsaW5lZCI6ZmFsc2UsIlBhcmVudFN0eWxlIjpudWxsfSwiQXV0b1NpemUiOjAsIkZvcmVncm91bmQiOnsiJGlkIjoiMTI5NCIsIkNvbG9yIjp7IiRpZCI6IjEy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k2IiwiVG9wIjowLjAsIkxlZnQiOjAuMCwiUmlnaHQiOjAuMCwiQm90dG9tIjowLjB9LCJQYWRkaW5nIjp7IiRpZCI6IjEyOTciLCJUb3AiOjAuMCwiTGVmdCI6MC4wLCJSaWdodCI6MC4wLCJCb3R0b20iOjAuMH0sIkJhY2tncm91bmQiOnsiJGlkIjoiMTI5OCIsIkNvbG9yIjp7IiRyZWYiOiIxMjgzIn19LCJJc1Zpc2libGUiOnRydWUsIldpZHRoIjowLjAsIkhlaWdodCI6MC4wLCJCb3JkZXJTdHlsZSI6bnVsbCwiUGFyZW50U3R5bGUiOm51bGx9LCJEdXJhdGlvblN0eWxlIjp7IiRpZCI6IjEyOTkiLCJGb250U2V0dGluZ3MiOnsiJGlkIjoiMTMwMCIsIkZvbnRTaXplIjoxMCwiRm9udE5hbWUiOiJDYWxpYnJpIiwiSXNCb2xkIjpmYWxzZSwiSXNJdGFsaWMiOmZhbHNlLCJJc1VuZGVybGluZWQiOmZhbHNlLCJQYXJlbnRTdHlsZSI6bnVsbH0sIkF1dG9TaXplIjowLCJGb3JlZ3JvdW5kIjp7IiRpZCI6IjEzMDEiLCJDb2xvciI6eyIkaWQiOiIxMzA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wMyIsIlRvcCI6MC4wLCJMZWZ0IjowLjAsIlJpZ2h0IjowLjAsIkJvdHRvbSI6MC4wfSwiUGFkZGluZyI6eyIkaWQiOiIxMzA0IiwiVG9wIjowLjAsIkxlZnQiOjAuMCwiUmlnaHQiOjAuMCwiQm90dG9tIjowLjB9LCJCYWNrZ3JvdW5kIjp7IiRpZCI6IjEzMDUiLCJDb2xvciI6eyIkcmVmIjoiMTI4MyJ9fSwiSXNWaXNpYmxlIjp0cnVlLCJXaWR0aCI6MC4wLCJIZWlnaHQiOjAuMCwiQm9yZGVyU3R5bGUiOm51bGwsIlBhcmVudFN0eWxlIjpudWxsfSwiSG9yaXpvbnRhbENvbm5lY3RvclN0eWxlIjp7IiRpZCI6IjEzMDYiLCJMaW5lQ29sb3IiOnsiJGlkIjoiMTMwNyIsIiR0eXBlIjoiTkxSRS5Db21tb24uRG9tLlNvbGlkQ29sb3JCcnVzaCwgTkxSRS5Db21tb24iLCJDb2xvciI6eyIkaWQiOiIxMzA4IiwiQSI6MjU1LCJSIjoyMDQsIkciOjIwNCwiQiI6MjA0fX0sIkxpbmVXZWlnaHQiOjEuMCwiTGluZVR5cGUiOjAsIlBhcmVudFN0eWxlIjpudWxsfSwiVmVydGljYWxDb25uZWN0b3JTdHlsZSI6eyIkaWQiOiIxMzA5IiwiTGluZUNvbG9yIjp7IiRpZCI6IjEzMTAiLCIkdHlwZSI6Ik5MUkUuQ29tbW9uLkRvbS5Tb2xpZENvbG9yQnJ1c2gsIE5MUkUuQ29tbW9uIiwiQ29sb3IiOnsiJGlkIjoiMTMxMSIsIkEiOjI1NSwiUiI6MjA0LCJHIjoyMDQsIkIiOjIwNH19LCJMaW5lV2VpZ2h0Ijox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MTMxMiIsIk1hcmdpbiI6eyIkaWQiOiIxMzEzIiwiVG9wIjowLjAsIkxlZnQiOjQuMCwiUmlnaHQiOjQuMCwiQm90dG9tIjowLjB9LCJQYWRkaW5nIjp7IiRpZCI6IjEzMTQiLCJUb3AiOjAuMCwiTGVmdCI6MC4wLCJSaWdodCI6MC4wLCJCb3R0b20iOjAuMH0sIkJhY2tncm91bmQiOnsiJGlkIjoiMTMxNSIsIkNvbG9yIjp7IiRpZCI6IjEzMTYiLCJBIjoyNTUsIlIiOjAsIkciOjExNCwiQiI6MTg4fX0sIklzVmlzaWJsZSI6dHJ1ZSwiV2lkdGgiOjAuMCwiSGVpZ2h0IjoxMC4wLCJCb3JkZXJTdHlsZSI6eyIkaWQiOiIxMzE3IiwiTGluZUNvbG9yIjp7IiRpZCI6IjEzMTgiLCIkdHlwZSI6Ik5MUkUuQ29tbW9uLkRvbS5Tb2xpZENvbG9yQnJ1c2gsIE5MUkUuQ29tbW9uIiwiQ29sb3IiOnsiJGlkIjoiMTMxOSIsIkEiOjI1NSwiUiI6MjU1LCJHIjowLCJCIjowfX0sIkxpbmVXZWlnaHQiOjAuMCwiTGluZVR5cGUiOjAsIlBhcmVudFN0eWxlIjpudWxsfSwiUGFyZW50U3R5bGUiOm51bGx9LCJUaXRsZVN0eWxlIjp7IiRpZCI6IjEzMjAiLCJGb250U2V0dGluZ3MiOnsiJGlkIjoiMTMyMSIsIkZvbnRTaXplIjoxMSwiRm9udE5hbWUiOiJDYWxpYnJpIiwiSXNCb2xkIjp0cnVlLCJJc0l0YWxpYyI6ZmFsc2UsIklzVW5kZXJsaW5lZCI6ZmFsc2UsIlBhcmVudFN0eWxlIjpudWxsfSwiQXV0b1NpemUiOjAsIkZvcmVncm91bmQiOnsiJGlkIjoiMTMyMiIsIkNvbG9yIjp7IiRpZCI6IjEzMjM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MyNCIsIlRvcCI6MC4wLCJMZWZ0IjowLjAsIlJpZ2h0IjowLjAsIkJvdHRvbSI6MC4wfSwiUGFkZGluZyI6eyIkaWQiOiIxMzI1IiwiVG9wIjowLjAsIkxlZnQiOjAuMCwiUmlnaHQiOjAuMCwiQm90dG9tIjowLjB9LCJCYWNrZ3JvdW5kIjp7IiRpZCI6IjEzMjYiLCJDb2xvciI6eyIkcmVmIjoiMTI4MyJ9fSwiSXNWaXNpYmxlIjp0cnVlLCJXaWR0aCI6MC4wLCJIZWlnaHQiOjAuMCwiQm9yZGVyU3R5bGUiOm51bGwsIlBhcmVudFN0eWxlIjpudWxsfSwiRGF0ZVN0eWxlIjp7IiRpZCI6IjEzMjciLCJGb250U2V0dGluZ3MiOnsiJGlkIjoiMTMyOCIsIkZvbnRTaXplIjoxMCwiRm9udE5hbWUiOiJDYWxpYnJpIiwiSXNCb2xkIjpmYWxzZSwiSXNJdGFsaWMiOmZhbHNlLCJJc1VuZGVybGluZWQiOmZhbHNlLCJQYXJlbnRTdHlsZSI6bnVsbH0sIkF1dG9TaXplIjowLCJGb3JlZ3JvdW5kIjp7IiRpZCI6IjEzMjkiLCJDb2xvciI6eyIkaWQiOiIxMzM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zMxIiwiVG9wIjowLjAsIkxlZnQiOjAuMCwiUmlnaHQiOjAuMCwiQm90dG9tIjowLjB9LCJQYWRkaW5nIjp7IiRpZCI6IjEzMzIiLCJUb3AiOjAuMCwiTGVmdCI6MC4wLCJSaWdodCI6MC4wLCJCb3R0b20iOjAuMH0sIkJhY2tncm91bmQiOnsiJGlkIjoiMTMzMyIsIkNvbG9yIjp7IiRyZWYiOiIxMjgzIn19LCJJc1Zpc2libGUiOnRydWUsIldpZHRoIjowLjAsIkhlaWdodCI6MC4wLCJCb3JkZXJTdHlsZSI6bnVsbCwiUGFyZW50U3R5bGUiOm51bGx9LCJEYXRlRm9ybWF0Ijp7IiRpZCI6IjEzM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zNSIsIkZvcm1hdCI6MCwiSXNWaXNpYmxlIjpmYWxzZSwiTGFzdEtub3duVmlzaWJpbGl0eVN0YXRlIjpmYWxzZX0sIklzVmlzaWJsZSI6dHJ1ZSwiUGFyZW50U3R5bGUiOm51bGwsIl9leHBsaWNpdGx5U2V0Ijp7IiRpZCI6IjEzMz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MzciLCJHcmlkbGluZVN0eWxlIjp7IiRpZCI6IjEzMzgiLCJMaW5lQ29sb3IiOnsiJGlkIjoiMTMzOSIsIiR0eXBlIjoiTkxSRS5Db21tb24uRG9tLlNvbGlkQ29sb3JCcnVzaCwgTkxSRS5Db21tb24iLCJDb2xvciI6eyIkaWQiOiIxMzQwIiwiQSI6MjU1LCJSIjoyMzEsIkciOjIzMCwiQiI6MjMwfX0sIkxpbmVXZWlnaHQiOjEuMCwiTGluZVR5cGUiOjAsIlBhcmVudFN0eWxlIjpudWxsfSwiTWFyZ2luIjp7IiRpZCI6IjEzNDEiLCJUb3AiOjAuMCwiTGVmdCI6MC4wLCJSaWdodCI6MC4wLCJCb3R0b20iOjAuMH0sIlBhZGRpbmciOnsiJGlkIjoiMTM0MiIsIlRvcCI6MC4wLCJMZWZ0IjowLjAsIlJpZ2h0IjowLjAsIkJvdHRvbSI6MC4wfSwiQmFja2dyb3VuZCI6bnVsbCwiSXNWaXNpYmxlIjp0cnVlLCJXaWR0aCI6MC4wLCJIZWlnaHQiOjAuMCwiQm9yZGVyU3R5bGUiOnsiJGlkIjoiMTM0MyIsIkxpbmVDb2xvciI6bnVsbCwiTGluZVdlaWdodCI6MC4wLCJMaW5lVHlwZSI6MCwiUGFyZW50U3R5bGUiOm51bGx9LCJQYXJlbnRTdHlsZSI6bnVsbH0sIkFjdGl2aXR5TGluZVBhbmVsU3R5bGUiOnsiJGlkIjoiMTM0NCIsIkFjdGl2aXR5TGluZVN0eWxlIjp7IiRpZCI6IjEzNDUiLCJMaW5lQ29sb3IiOnsiJGlkIjoiMTM0NiIsIiR0eXBlIjoiTkxSRS5Db21tb24uRG9tLlNvbGlkQ29sb3JCcnVzaCwgTkxSRS5Db21tb24iLCJDb2xvciI6eyIkaWQiOiIxMzQ3IiwiQSI6MzgsIlIiOjY4LCJHIjoxMTQsIkIiOjE5Nn19LCJMaW5lV2VpZ2h0IjoxLjAsIkxpbmVUeXBlIjowLCJQYXJlbnRTdHlsZSI6bnVsbH0sIk1hcmdpbiI6eyIkaWQiOiIxMzQ4IiwiVG9wIjowLjAsIkxlZnQiOjAuMCwiUmlnaHQiOjAuMCwiQm90dG9tIjowLjB9LCJQYWRkaW5nIjp7IiRpZCI6IjEzNDkiLCJUb3AiOjAuMCwiTGVmdCI6MC4wLCJSaWdodCI6MC4wLCJCb3R0b20iOjAuMH0sIkJhY2tncm91bmQiOm51bGwsIklzVmlzaWJsZSI6dHJ1ZSwiV2lkdGgiOjAuMCwiSGVpZ2h0IjowLjAsIkJvcmRlclN0eWxlIjp7IiRpZCI6IjEzNTAiLCJMaW5lQ29sb3IiOm51bGwsIkxpbmVXZWlnaHQiOjAuMCwiTGluZVR5cGUiOjAsIlBhcmVudFN0eWxlIjpudWxsfSwiUGFyZW50U3R5bGUiOm51bGx9LCJTaG93RWxhcHNlZFRpbWVHcmFkaWVudFN0eWxlIjpmYWxzZSwiVGltZWJhbmRSZXNlcnZlZExlZnRBcmVhU3R5bGUiOnsiJGlkIjoiMTM1MSIsIkFjdGl2aXR5SGVhZGVyV2lkdGgiOjAuMCwiSXNTZXQiOmZhbHNlfSwiRGVmYXVsdFN3aW1sYW5lU3R5bGUiOm51bGx9LCJTY2FsZSI6bnVsbCwiU2NhbGVWMiI6eyIkaWQiOiIxMzUyIiwiU3RhcnREYXRlIjoiMjAyMi0wMy0wMVQwMDowMDowMCIsIkVuZERhdGUiOiIyMDI0LTA5LTE5VDIzOjU5OjAwIiwiQXV0b0RhdGVSYW5nZSI6ZmFsc2UsIldvcmtpbmdEYXlzIjozMSwiRmlzY2FsWWVhciI6eyIkaWQiOiIxMzUzIiwiU3RhcnRNb250aCI6MSwiVXNlU3RhcnRpbmdZZWFyRm9yTnVtYmVyaW5nIjp0cnVlLCJTaG93RmlzY2FsWWVhckxhYmVsIjp0cnVlfSwiVG9kYXlNYXJrZXJUZXh0IjoiVG9kYXkiLCJBdXRvU2NhbGVUeXBlIjpmYWxzZSwiVGltZWJhbmRTY2FsZXMiOnsiJGlkIjoiMTM1NCIsIlRvcFNjYWxlTGF5ZXIiOnsiJGlkIjoiMTM1NSIsIkZvcm1hdCI6Ik1NTSIsIlR5cGUiOjR9LCJNaWRkbGVTY2FsZUxheWVyIjp7IiRpZCI6IjEzNTYiLCJGb3JtYXQiOiJNTU0iLCJUeXBlIjoyfSwiQm90dG9tU2NhbGVMYXllciI6eyIkaWQiOiIxMzU3IiwiRm9ybWF0IjpudWxsLCJUeXBlIjowfX19LCJNaWxlc3RvbmVzIjpbeyIkaWQiOiIxMzU4IiwiRGF0ZSI6IjIwMjQtMDktMTlUMTY6MDA6MDAiLCJTdHlsZSI6eyIkaWQiOiIxMzU5IiwiU2hhcGUiOjEsIkNvbm5lY3Rvck1hcmdpbiI6eyIkaWQiOiIxMzYwIiwiVG9wIjowLjAsIkxlZnQiOjIuMCwiUmlnaHQiOjIuMCwiQm90dG9tIjowLjB9LCJDb25uZWN0b3JTdHlsZSI6eyIkaWQiOiIxMzYxIiwiTGluZUNvbG9yIjp7IiRpZCI6IjEzNjIiLCIkdHlwZSI6Ik5MUkUuQ29tbW9uLkRvbS5Tb2xpZENvbG9yQnJ1c2gsIE5MUkUuQ29tbW9uIiwiQ29sb3IiOnsiJGlkIjoiMTM2MyIsIkEiOjEyNywiUiI6NzksIkciOjEyOSwiQiI6MTg5fX0sIkxpbmVXZWlnaHQiOjEuMCwiTGluZVR5cGUiOjAsIlBhcmVudFN0eWxlIjpudWxsfSwiSXNCZWxvd1RpbWViYW5kIjpmYWxzZSwiUG9zaXRpb25PblRhc2siOjAsIkhpZGVEYXRlIjpmYWxzZSwiU2hhcGVTaXplIjoxLCJTcGFjaW5nIjoyLjAsIlBhZGRpbmciOnsiJGlkIjoiMTM2NCIsIlRvcCI6Ny4wLCJMZWZ0IjozLjAsIlJpZ2h0IjowLjAsIkJvdHRvbSI6Mi4wfSwiU2hhcGVTdHlsZSI6eyIkaWQiOiIxMzY1IiwiTWFyZ2luIjp7IiRpZCI6IjEzNjYiLCJUb3AiOjAuMCwiTGVmdCI6MC4wLCJSaWdodCI6MC4wLCJCb3R0b20iOjAuMH0sIlBhZGRpbmciOnsiJGlkIjoiMTM2NyIsIlRvcCI6MC4wLCJMZWZ0IjowLjAsIlJpZ2h0IjowLjAsIkJvdHRvbSI6MC4wfSwiQmFja2dyb3VuZCI6eyIkaWQiOiIxMzY4IiwiQ29sb3IiOnsiJGlkIjoiMTM2OSIsIkEiOjI1NSwiUiI6NDcsIkciOjU0LCJCIjoxNTN9fSwiSXNWaXNpYmxlIjp0cnVlLCJXaWR0aCI6MTguMCwiSGVpZ2h0IjoyMC4wLCJCb3JkZXJTdHlsZSI6eyIkaWQiOiIxMzcwIiwiTGluZUNvbG9yIjp7IiRpZCI6IjEzNzEiLCIkdHlwZSI6Ik5MUkUuQ29tbW9uLkRvbS5Tb2xpZENvbG9yQnJ1c2gsIE5MUkUuQ29tbW9uIiwiQ29sb3IiOnsiJGlkIjoiMTM3MiIsIkEiOjI1NSwiUiI6MjU1LCJHIjowLCJCIjowfX0sIkxpbmVXZWlnaHQiOjAuMCwiTGluZVR5cGUiOjAsIlBhcmVudFN0eWxlIjpudWxsfSwiUGFyZW50U3R5bGUiOm51bGx9LCJUaXRsZVN0eWxlIjp7IiRpZCI6IjEzNzMiLCJGb250U2V0dGluZ3MiOnsiJGlkIjoiMTM3NCIsIkZvbnRTaXplIjoxMSwiRm9udE5hbWUiOiJDYWxpYnJpIiwiSXNCb2xkIjp0cnVlLCJJc0l0YWxpYyI6ZmFsc2UsIklzVW5kZXJsaW5lZCI6ZmFsc2UsIlBhcmVudFN0eWxlIjpudWxsfSwiQXV0b1NpemUiOjAsIkZvcmVncm91bmQiOnsiJGlkIjoiMTM3NSIsIkNvbG9yIjp7IiRpZCI6IjEzNz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M3NyIsIlRvcCI6MC4wLCJMZWZ0IjowLjAsIlJpZ2h0IjowLjAsIkJvdHRvbSI6MC4wfSwiUGFkZGluZyI6eyIkaWQiOiIxMzc4IiwiVG9wIjowLjAsIkxlZnQiOjAuMCwiUmlnaHQiOjAuMCwiQm90dG9tIjowLjB9LCJCYWNrZ3JvdW5kIjp7IiRpZCI6IjEzNzkiLCJDb2xvciI6eyIkaWQiOiIxMzgwIiwiQSI6MCwiUiI6MjU1LCJHIjoyNTUsIkIiOjI1NX19LCJJc1Zpc2libGUiOnRydWUsIldpZHRoIjowLjAsIkhlaWdodCI6MC4wLCJCb3JkZXJTdHlsZSI6eyIkaWQiOiIxMzgxIiwiTGluZUNvbG9yIjpudWxsLCJMaW5lV2VpZ2h0IjowLjAsIkxpbmVUeXBlIjowLCJQYXJlbnRTdHlsZSI6bnVsbH0sIlBhcmVudFN0eWxlIjpudWxsfSwiRGF0ZVN0eWxlIjp7IiRpZCI6IjEzODIiLCJGb250U2V0dGluZ3MiOnsiJGlkIjoiMTM4MyIsIkZvbnRTaXplIjoxMCwiRm9udE5hbWUiOiJDYWxpYnJpIiwiSXNCb2xkIjpmYWxzZSwiSXNJdGFsaWMiOmZhbHNlLCJJc1VuZGVybGluZWQiOmZhbHNlLCJQYXJlbnRTdHlsZSI6bnVsbH0sIkF1dG9TaXplIjowLCJGb3JlZ3JvdW5kIjp7IiRpZCI6IjEzODQiLCJDb2xvciI6eyIkaWQiOiIxMzg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zg2IiwiVG9wIjowLjAsIkxlZnQiOjAuMCwiUmlnaHQiOjAuMCwiQm90dG9tIjowLjB9LCJQYWRkaW5nIjp7IiRpZCI6IjEzODciLCJUb3AiOjAuMCwiTGVmdCI6MC4wLCJSaWdodCI6MC4wLCJCb3R0b20iOjAuMH0sIkJhY2tncm91bmQiOnsiJGlkIjoiMTM4OCIsIkNvbG9yIjp7IiRpZCI6IjEzODkiLCJBIjowLCJSIjoyNTUsIkciOjI1NSwiQiI6MjU1fX0sIklzVmlzaWJsZSI6dHJ1ZSwiV2lkdGgiOjAuMCwiSGVpZ2h0IjowLjAsIkJvcmRlclN0eWxlIjp7IiRpZCI6IjEzOTAiLCJMaW5lQ29sb3IiOm51bGwsIkxpbmVXZWlnaHQiOjAuMCwiTGluZVR5cGUiOjAsIlBhcmVudFN0eWxlIjpudWxsfSwiUGFyZW50U3R5bGUiOm51bGx9LCJEYXRlRm9ybWF0Ijp7IiRpZCI6IjEzOTE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MzkyIiwiRGF0ZVBhcnRJc1Zpc2libGUiOnRydWUsIlRpbWVQYXJ0SXNWaXNpYmxlIjpmYWxzZX19LCJXZWVrTnVtYmVyaW5nIjp7IiRpZCI6IjEzOTMiLCJGb3JtYXQiOjAsIklzVmlzaWJsZSI6ZmFsc2UsIkxhc3RLbm93blZpc2liaWxpdHlTdGF0ZSI6ZmFsc2V9LCJJc1Zpc2libGUiOnRydWUsIlBhcmVudFN0eWxlIjpudWxsfSwiSW5kZXgiOjAsIlBlcmNlbnRhZ2VDb21wbGV0ZSI6bnVsbCwiUG9zaXRpb24iOnsiUmF0aW8iOjAuMCwiSXNDdXN0b20iOmZhbHNlfSwiRGF0ZUZvcm1hdCI6eyIkcmVmIjoiMTM5MSJ9LCJXZWVrTnVtYmVyaW5nIjp7IiRpZCI6IjEzOTQiLCJGb3JtYXQiOjAsIklzVmlzaWJsZSI6ZmFsc2UsIkxhc3RLbm93blZpc2liaWxpdHlTdGF0ZSI6ZmFsc2V9LCJSZWxhdGVkVGFza0lkIjoiMDAwMDAwMDAtMDAwMC0wMDAwLTAwMDAtMDAwMDAwMDAwMDAwIiwiSWQiOiJhOWE2ODJhNS1mYWMwLTRiNzUtYTliYy05YTc3MmU2M2U1ZWMiLCJJbXBvcnRJZCI6IiIsIlRpdGxlIjoiUHJvamVjdCBDb21wbGV0ZSIsIk5vdGUiOm51bGwsIkh5cGVybGluayI6eyIkaWQiOiIxMzk1IiwiQWRkcmVzcyI6IiIsIlN1YkFkZHJlc3MiOiIifSwiSXNDaGFuZ2VkIjpmYWxzZSwiSXNOZXciOmZhbHNlfSx7IiRpZCI6IjEzOTYiLCJEYXRlIjoiMjAyMi0wMy0xNVQxNjowMDowMCIsIlN0eWxlIjp7IiRpZCI6IjEzOTciLCJTaGFwZSI6MSwiQ29ubmVjdG9yTWFyZ2luIjp7IiRpZCI6IjEzOTgiLCJUb3AiOjAuMCwiTGVmdCI6Mi4wLCJSaWdodCI6Mi4wLCJCb3R0b20iOjAuMH0sIkNvbm5lY3RvclN0eWxlIjp7IiRpZCI6IjEzOTkiLCJMaW5lQ29sb3IiOnsiJGlkIjoiMTQwMCIsIiR0eXBlIjoiTkxSRS5Db21tb24uRG9tLlNvbGlkQ29sb3JCcnVzaCwgTkxSRS5Db21tb24iLCJDb2xvciI6eyIkaWQiOiIxNDAxIiwiQSI6MTI3LCJSIjo3OSwiRyI6MTI5LCJCIjoxODl9fSwiTGluZVdlaWdodCI6MS4wLCJMaW5lVHlwZSI6MCwiUGFyZW50U3R5bGUiOm51bGx9LCJJc0JlbG93VGltZWJhbmQiOmZhbHNlLCJQb3NpdGlvbk9uVGFzayI6MCwiSGlkZURhdGUiOmZhbHNlLCJTaGFwZVNpemUiOjEsIlNwYWNpbmciOjIuMCwiUGFkZGluZyI6eyIkaWQiOiIxNDAyIiwiVG9wIjo3LjAsIkxlZnQiOjMuMCwiUmlnaHQiOjAuMCwiQm90dG9tIjoyLjB9LCJTaGFwZVN0eWxlIjp7IiRpZCI6IjE0MDMiLCJNYXJnaW4iOnsiJGlkIjoiMTQwNCIsIlRvcCI6MC4wLCJMZWZ0IjowLjAsIlJpZ2h0IjowLjAsIkJvdHRvbSI6MC4wfSwiUGFkZGluZyI6eyIkaWQiOiIxNDA1IiwiVG9wIjowLjAsIkxlZnQiOjAuMCwiUmlnaHQiOjAuMCwiQm90dG9tIjowLjB9LCJCYWNrZ3JvdW5kIjp7IiRpZCI6IjE0MDYiLCJDb2xvciI6eyIkaWQiOiIxNDA3IiwiQSI6MjU1LCJSIjo0NywiRyI6NTQsIkIiOjE1M319LCJJc1Zpc2libGUiOnRydWUsIldpZHRoIjoxOC4wLCJIZWlnaHQiOjIwLjAsIkJvcmRlclN0eWxlIjp7IiRpZCI6IjE0MDgiLCJMaW5lQ29sb3IiOnsiJGlkIjoiMTQwOSIsIiR0eXBlIjoiTkxSRS5Db21tb24uRG9tLlNvbGlkQ29sb3JCcnVzaCwgTkxSRS5Db21tb24iLCJDb2xvciI6eyIkaWQiOiIxNDEwIiwiQSI6MjU1LCJSIjoyNTUsIkciOjAsIkIiOjB9fSwiTGluZVdlaWdodCI6MC4wLCJMaW5lVHlwZSI6MCwiUGFyZW50U3R5bGUiOm51bGx9LCJQYXJlbnRTdHlsZSI6bnVsbH0sIlRpdGxlU3R5bGUiOnsiJGlkIjoiMTQxMSIsIkZvbnRTZXR0aW5ncyI6eyIkaWQiOiIxNDEyIiwiRm9udFNpemUiOjExLCJGb250TmFtZSI6IkNhbGlicmkiLCJJc0JvbGQiOnRydWUsIklzSXRhbGljIjpmYWxzZSwiSXNVbmRlcmxpbmVkIjpmYWxzZSwiUGFyZW50U3R5bGUiOm51bGx9LCJBdXRvU2l6ZSI6MCwiRm9yZWdyb3VuZCI6eyIkaWQiOiIxNDEzIiwiQ29sb3IiOnsiJGlkIjoiMTQx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DE1IiwiVG9wIjowLjAsIkxlZnQiOjAuMCwiUmlnaHQiOjAuMCwiQm90dG9tIjowLjB9LCJQYWRkaW5nIjp7IiRpZCI6IjE0MTYiLCJUb3AiOjAuMCwiTGVmdCI6MC4wLCJSaWdodCI6MC4wLCJCb3R0b20iOjAuMH0sIkJhY2tncm91bmQiOnsiJGlkIjoiMTQxNyIsIkNvbG9yIjp7IiRpZCI6IjE0MTgiLCJBIjowLCJSIjoyNTUsIkciOjI1NSwiQiI6MjU1fX0sIklzVmlzaWJsZSI6dHJ1ZSwiV2lkdGgiOjAuMCwiSGVpZ2h0IjowLjAsIkJvcmRlclN0eWxlIjp7IiRpZCI6IjE0MTkiLCJMaW5lQ29sb3IiOm51bGwsIkxpbmVXZWlnaHQiOjAuMCwiTGluZVR5cGUiOjAsIlBhcmVudFN0eWxlIjpudWxsfSwiUGFyZW50U3R5bGUiOm51bGx9LCJEYXRlU3R5bGUiOnsiJGlkIjoiMTQyMCIsIkZvbnRTZXR0aW5ncyI6eyIkaWQiOiIxNDIxIiwiRm9udFNpemUiOjEwLCJGb250TmFtZSI6IkNhbGlicmkiLCJJc0JvbGQiOmZhbHNlLCJJc0l0YWxpYyI6ZmFsc2UsIklzVW5kZXJsaW5lZCI6ZmFsc2UsIlBhcmVudFN0eWxlIjpudWxsfSwiQXV0b1NpemUiOjAsIkZvcmVncm91bmQiOnsiJGlkIjoiMTQyMiIsIkNvbG9yIjp7IiRpZCI6IjE0Mj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0MjQiLCJUb3AiOjAuMCwiTGVmdCI6MC4wLCJSaWdodCI6MC4wLCJCb3R0b20iOjAuMH0sIlBhZGRpbmciOnsiJGlkIjoiMTQyNSIsIlRvcCI6MC4wLCJMZWZ0IjowLjAsIlJpZ2h0IjowLjAsIkJvdHRvbSI6MC4wfSwiQmFja2dyb3VuZCI6eyIkaWQiOiIxNDI2IiwiQ29sb3IiOnsiJGlkIjoiMTQyNyIsIkEiOjAsIlIiOjI1NSwiRyI6MjU1LCJCIjoyNTV9fSwiSXNWaXNpYmxlIjp0cnVlLCJXaWR0aCI6MC4wLCJIZWlnaHQiOjAuMCwiQm9yZGVyU3R5bGUiOnsiJGlkIjoiMTQyOCIsIkxpbmVDb2xvciI6bnVsbCwiTGluZVdlaWdodCI6MC4wLCJMaW5lVHlwZSI6MCwiUGFyZW50U3R5bGUiOm51bGx9LCJQYXJlbnRTdHlsZSI6bnVsbH0sIkRhdGVGb3JtYXQiOnsiJGlkIjoiMTQyO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0MzAiLCJEYXRlUGFydElzVmlzaWJsZSI6dHJ1ZSwiVGltZVBhcnRJc1Zpc2libGUiOmZhbHNlfX0sIldlZWtOdW1iZXJpbmciOnsiJGlkIjoiMTQzMSIsIkZvcm1hdCI6MCwiSXNWaXNpYmxlIjpmYWxzZSwiTGFzdEtub3duVmlzaWJpbGl0eVN0YXRlIjpmYWxzZX0sIklzVmlzaWJsZSI6dHJ1ZSwiUGFyZW50U3R5bGUiOm51bGx9LCJJbmRleCI6MSwiUGVyY2VudGFnZUNvbXBsZXRlIjpudWxsLCJQb3NpdGlvbiI6eyJSYXRpbyI6MC4wLCJJc0N1c3RvbSI6ZmFsc2V9LCJEYXRlRm9ybWF0Ijp7IiRyZWYiOiIxNDI5In0sIldlZWtOdW1iZXJpbmciOnsiJGlkIjoiMTQzMiIsIkZvcm1hdCI6MCwiSXNWaXNpYmxlIjpmYWxzZSwiTGFzdEtub3duVmlzaWJpbGl0eVN0YXRlIjpmYWxzZX0sIlJlbGF0ZWRUYXNrSWQiOiIwMDAwMDAwMC0wMDAwLTAwMDAtMDAwMC0wMDAwMDAwMDAwMDAiLCJJZCI6IjliZjU3YTMxLWJhMTUtNGY3NC1hZDExLTJkZDg3OTA5YWU4NCIsIkltcG9ydElkIjpudWxsLCJUaXRsZSI6IlByb2plY3QgU3RhcnQiLCJOb3RlIjpudWxsLCJIeXBlcmxpbmsiOnsiJGlkIjoiMTQzMyIsIkFkZHJlc3MiOiIiLCJTdWJBZGRyZXNzIjoiIn0sIklzQ2hhbmdlZCI6ZmFsc2UsIklzTmV3IjpmYWxzZX1dLCJUYXNrcyI6W10sIlN3aW1sYW5lcyI6W10sIk1zUHJvamVjdEl0ZW1zVHJlZSI6eyIkaWQiOiIxNDM0IiwiUm9vdCI6eyJJbXBvcnRJZCI6bnVsbCwiSXNJbXBvcnRlZCI6ZmFsc2UsIkNoaWxkcmVuIjpbXX19LCJNZXRhZGF0YSI6eyIkaWQiOiIxNDM1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k1zcENvbHVtbnNNYXBwaW5nIjoiW3tcIiRpZFwiOlwiMVwiLFwiU2VsZWN0ZWRNYXBwaW5nXCI6MixcIkNvbHVtbkhlYWRlclwiOlwiTmFtZVwiLFwiQ29sdW1uRnJpZW5kbHlOYW1lXCI6bnVsbH0se1wiJGlkXCI6XCIyXCIsXCJTZWxlY3RlZE1hcHBpbmdcIjozLFwiQ29sdW1uSGVhZGVyXCI6XCJTdGFydFwiLFwiQ29sdW1uRnJpZW5kbHlOYW1lXCI6bnVsbH0se1wiJGlkXCI6XCIzXCIsXCJTZWxlY3RlZE1hcHBpbmdcIjo0LFwiQ29sdW1uSGVhZGVyXCI6XCJGaW5pc2hcIixcIkNvbHVtbkZyaWVuZGx5TmFtZVwiOm51bGx9XSIsIk1zcExhdGVzdEltcG9ydEl0ZW1zIjoie1wiJGlkXCI6XCIxXCIsXCJSb290XCI6e1wiSW1wb3J0SWRcIjpudWxsLFwiSXNJbXBvcnRlZFwiOmZhbHNlLFwiQ2hpbGRyZW5cIjpbe1wiJGlkXCI6XCIyXCIsXCJJbXBvcnRJZFwiOlwiMVwiLFwiSXNJbXBvcnRlZFwiOnRydWUsXCJDaGlsZHJlblwiOlt7XCIkaWRcIjpcIjNcIixcIkltcG9ydElkXCI6XCIyXCIsXCJJc0ltcG9ydGVkXCI6dHJ1ZSxcIkNoaWxkcmVuXCI6W119LHtcIiRpZFwiOlwiNFwiLFwiSW1wb3J0SWRcIjpcIjNcIixcIklzSW1wb3J0ZWRcIjpmYWxzZSxcIkNoaWxkcmVuXCI6W119LHtcIiRpZFwiOlwiNVwiLFwiSW1wb3J0SWRcIjpcIjRcIixcIklzSW1wb3J0ZWRcIjpmYWxzZSxcIkNoaWxkcmVuXCI6W119LHtcIiRpZFwiOlwiNlwiLFwiSW1wb3J0SWRcIjpcIjVcIixcIklzSW1wb3J0ZWRcIjpmYWxzZSxcIkNoaWxkcmVuXCI6W119XX0se1wiJGlkXCI6XCI3XCIsXCJJbXBvcnRJZFwiOlwiNlwiLFwiSXNJbXBvcnRlZFwiOmZhbHNlLFwiQ2hpbGRyZW5cIjpbe1wiJGlkXCI6XCI4XCIsXCJJbXBvcnRJZFwiOlwiN1wiLFwiSXNJbXBvcnRlZFwiOmZhbHNlLFwiQ2hpbGRyZW5cIjpbXX1dfSx7XCIkaWRcIjpcIjlcIixcIkltcG9ydElkXCI6XCI4XCIsXCJJc0ltcG9ydGVkXCI6ZmFsc2UsXCJDaGlsZHJlblwiOlt7XCIkaWRcIjpcIjEwXCIsXCJJbXBvcnRJZFwiOlwiOVwiLFwiSXNJbXBvcnRlZFwiOmZhbHNlLFwiQ2hpbGRyZW5cIjpbXX0se1wiJGlkXCI6XCIxMVwiLFwiSW1wb3J0SWRcIjpcIjEwXCIsXCJJc0ltcG9ydGVkXCI6ZmFsc2UsXCJDaGlsZHJlblwiOltdfSx7XCIkaWRcIjpcIjEyXCIsXCJJbXBvcnRJZFwiOlwiMTFcIixcIklzSW1wb3J0ZWRcIjpmYWxzZSxcIkNoaWxkcmVuXCI6W119LHtcIiRpZFwiOlwiMTNcIixcIkltcG9ydElkXCI6XCIxMlwiLFwiSXNJbXBvcnRlZFwiOmZhbHNlLFwiQ2hpbGRyZW5cIjpbXX0se1wiJGlkXCI6XCIxNFwiLFwiSW1wb3J0SWRcIjpcIjEzXCIsXCJJc0ltcG9ydGVkXCI6ZmFsc2UsXCJDaGlsZHJlblwiOlt7XCIkaWRcIjpcIjE1XCIsXCJJbXBvcnRJZFwiOlwiMTRcIixcIklzSW1wb3J0ZWRcIjpmYWxzZSxcIkNoaWxkcmVuXCI6W119LHtcIiRpZFwiOlwiMTZcIixcIkltcG9ydElkXCI6XCIxNVwiLFwiSXNJbXBvcnRlZFwiOmZhbHNlLFwiQ2hpbGRyZW5cIjpbXX0se1wiJGlkXCI6XCIxN1wiLFwiSW1wb3J0SWRcIjpcIjE2XCIsXCJJc0ltcG9ydGVkXCI6ZmFsc2UsXCJDaGlsZHJlblwiOltdfSx7XCIkaWRcIjpcIjE4XCIsXCJJbXBvcnRJZFwiOlwiMTdcIixcIklzSW1wb3J0ZWRcIjpmYWxzZSxcIkNoaWxkcmVuXCI6W119LHtcIiRpZFwiOlwiMTlcIixcIkltcG9ydElkXCI6XCIxOFwiLFwiSXNJbXBvcnRlZFwiOmZhbHNlLFwiQ2hpbGRyZW5cIjpbXX0se1wiJGlkXCI6XCIyMFwiLFwiSW1wb3J0SWRcIjpcIjE5XCIsXCJJc0ltcG9ydGVkXCI6ZmFsc2UsXCJDaGlsZHJlblwiOltdfSx7XCIkaWRcIjpcIjIxXCIsXCJJbXBvcnRJZFwiOlwiMjBcIixcIklzSW1wb3J0ZWRcIjpmYWxzZSxcIkNoaWxkcmVuXCI6W119LHtcIiRpZFwiOlwiMjJcIixcIkltcG9ydElkXCI6XCIyMVwiLFwiSXNJbXBvcnRlZFwiOmZhbHNlLFwiQ2hpbGRyZW5cIjpbXX0se1wiJGlkXCI6XCIyM1wiLFwiSW1wb3J0SWRcIjpcIjIyXCIsXCJJc0ltcG9ydGVkXCI6ZmFsc2UsXCJDaGlsZHJlblwiOltdfSx7XCIkaWRcIjpcIjI0XCIsXCJJbXBvcnRJZFwiOlwiMjNcIixcIklzSW1wb3J0ZWRcIjpmYWxzZSxcIkNoaWxkcmVuXCI6W119LHtcIiRpZFwiOlwiMjVcIixcIkltcG9ydElkXCI6XCIyNFwiLFwiSXNJbXBvcnRlZFwiOmZhbHNlLFwiQ2hpbGRyZW5cIjpbXX0se1wiJGlkXCI6XCIyNlwiLFwiSW1wb3J0SWRcIjpcIjI1XCIsXCJJc0ltcG9ydGVkXCI6ZmFsc2UsXCJDaGlsZHJlblwiOltdfV19XX0se1wiJGlkXCI6XCIyN1wiLFwiSW1wb3J0SWRcIjpcIjI2XCIsXCJJc0ltcG9ydGVkXCI6ZmFsc2UsXCJDaGlsZHJlblwiOlt7XCIkaWRcIjpcIjI4XCIsXCJJbXBvcnRJZFwiOlwiMjdcIixcIklzSW1wb3J0ZWRcIjpmYWxzZSxcIkNoaWxkcmVuXCI6W119LHtcIiRpZFwiOlwiMjlcIixcIkltcG9ydElkXCI6XCIyOFwiLFwiSXNJbXBvcnRlZFwiOmZhbHNlLFwiQ2hpbGRyZW5cIjpbXX0se1wiJGlkXCI6XCIzMFwiLFwiSW1wb3J0SWRcIjpcIjI5XCIsXCJJc0ltcG9ydGVkXCI6ZmFsc2UsXCJDaGlsZHJlblwiOltdfSx7XCIkaWRcIjpcIjMxXCIsXCJJbXBvcnRJZFwiOlwiMzBcIixcIklzSW1wb3J0ZWRcIjpmYWxzZSxcIkNoaWxkcmVuXCI6W119LHtcIiRpZFwiOlwiMzJcIixcIkltcG9ydElkXCI6XCIzMVwiLFwiSXNJbXBvcnRlZFwiOmZhbHNlLFwiQ2hpbGRyZW5cIjpbXX0se1wiJGlkXCI6XCIzM1wiLFwiSW1wb3J0SWRcIjpcIjMyXCIsXCJJc0ltcG9ydGVkXCI6ZmFsc2UsXCJDaGlsZHJlblwiOltdfSx7XCIkaWRcIjpcIjM0XCIsXCJJbXBvcnRJZFwiOlwiMzNcIixcIklzSW1wb3J0ZWRcIjpmYWxzZSxcIkNoaWxkcmVuXCI6W119LHtcIiRpZFwiOlwiMzVcIixcIkltcG9ydElkXCI6XCIzNFwiLFwiSXNJbXBvcnRlZFwiOmZhbHNlLFwiQ2hpbGRyZW5cIjpbXX0se1wiJGlkXCI6XCIzNlwiLFwiSW1wb3J0SWRcIjpcIjM1XCIsXCJJc0ltcG9ydGVkXCI6ZmFsc2UsXCJDaGlsZHJlblwiOltdfV19LHtcIiRpZFwiOlwiMzdcIixcIkltcG9ydElkXCI6XCIzNlwiLFwiSXNJbXBvcnRlZFwiOmZhbHNlLFwiQ2hpbGRyZW5cIjpbe1wiJGlkXCI6XCIzOFwiLFwiSW1wb3J0SWRcIjpcIjM3XCIsXCJJc0ltcG9ydGVkXCI6ZmFsc2UsXCJDaGlsZHJlblwiOltdfSx7XCIkaWRcIjpcIjM5XCIsXCJJbXBvcnRJZFwiOlwiMzhcIixcIklzSW1wb3J0ZWRcIjpmYWxzZSxcIkNoaWxkcmVuXCI6W119LHtcIiRpZFwiOlwiNDBcIixcIkltcG9ydElkXCI6XCIzOVwiLFwiSXNJbXBvcnRlZFwiOmZhbHNlLFwiQ2hpbGRyZW5cIjpbXX0se1wiJGlkXCI6XCI0MVwiLFwiSW1wb3J0SWRcIjpcIjQwXCIsXCJJc0ltcG9ydGVkXCI6ZmFsc2UsXCJDaGlsZHJlblwiOltdfSx7XCIkaWRcIjpcIjQyXCIsXCJJbXBvcnRJZFwiOlwiNDFcIixcIklzSW1wb3J0ZWRcIjpmYWxzZSxcIkNoaWxkcmVuXCI6W119LHtcIiRpZFwiOlwiNDNcIixcIkltcG9ydElkXCI6XCI0MlwiLFwiSXNJbXBvcnRlZFwiOmZhbHNlLFwiQ2hpbGRyZW5cIjpbXX0se1wiJGlkXCI6XCI0NFwiLFwiSW1wb3J0SWRcIjpcIjQzXCIsXCJJc0ltcG9ydGVkXCI6ZmFsc2UsXCJDaGlsZHJlblwiOltdfSx7XCIkaWRcIjpcIjQ1XCIsXCJJbXBvcnRJZFwiOlwiNDRcIixcIklzSW1wb3J0ZWRcIjpmYWxzZSxcIkNoaWxkcmVuXCI6W119LHtcIiRpZFwiOlwiNDZcIixcIkltcG9ydElkXCI6XCI0NVwiLFwiSXNJbXBvcnRlZFwiOmZhbHNlLFwiQ2hpbGRyZW5cIjpbXX0se1wiJGlkXCI6XCI0N1wiLFwiSW1wb3J0SWRcIjpcIjQ2XCIsXCJJc0ltcG9ydGVkXCI6ZmFsc2UsXCJDaGlsZHJlblwiOltdfSx7XCIkaWRcIjpcIjQ4XCIsXCJJbXBvcnRJZFwiOlwiNDdcIixcIklzSW1wb3J0ZWRcIjpmYWxzZSxcIkNoaWxkcmVuXCI6W119XX0se1wiJGlkXCI6XCI0OVwiLFwiSW1wb3J0SWRcIjpcIjQ4XCIsXCJJc0ltcG9ydGVkXCI6ZmFsc2UsXCJDaGlsZHJlblwiOlt7XCIkaWRcIjpcIjUwXCIsXCJJbXBvcnRJZFwiOlwiNDlcIixcIklzSW1wb3J0ZWRcIjpmYWxzZSxcIkNoaWxkcmVuXCI6W119XX0se1wiJGlkXCI6XCI1MVwiLFwiSW1wb3J0SWRcIjpcIjUwXCIsXCJJc0ltcG9ydGVkXCI6ZmFsc2UsXCJDaGlsZHJlblwiOlt7XCIkaWRcIjpcIjUyXCIsXCJJbXBvcnRJZFwiOlwiNTFcIixcIklzSW1wb3J0ZWRcIjpmYWxzZSxcIkNoaWxkcmVuXCI6W119LHtcIiRpZFwiOlwiNTNcIixcIkltcG9ydElkXCI6XCI1MlwiLFwiSXNJbXBvcnRlZFwiOmZhbHNlLFwiQ2hpbGRyZW5cIjpbXX1dfV19fSIsIk1zcFN5bmNCeVVpZCI6IlRydWUiLCJVcGRhdGVTY2FsZUZvckltcG9ydGVkVGltZWxpbmUiOiJGYWxzZSIsIlJlY2VudENvbG9yc0NvbGxlY3Rpb24iOiJbXSJ9LCJTZXR0aW5ncyI6eyIkaWQiOiIxNDM2IiwiSW1wYU9wdGlvbnMiOnsiJGlkIjoiMTQzNy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iwiRmlsZVBhdGgiOiJcXFxcZmlsZXIucm1zLmludGVyblxccHJvamVjdHNcXE9UTCBNYXJrZXRpbmdcXEJsb2dcXEJsb2cgcG9zdHNcXEluZHVzdHJ5IHRlbXBsYXRlc1xcRW5lcmd5IGFuZCBPaWxcXGluc3BvXFxTb2xhciBGYXJtIENvbnN0cnVjdGlvbiBTY2hlZHVsZS5tcHAiLCJUaW1lQ29uZmlndXJhdGlvbiI6eyIkaWQiOiIxNDM4IiwiVXNlVGltZSI6ZmFsc2UsIldvcmtEYXlTdGFydCI6IjAwOjAwOjAwIiwiV29ya0RheUVuZCI6IjIzOjU5OjAwIn0sIkxhc3RVc2VkVGVtcGxhdGVJZCI6Ijk2NTNlZjc2LTRiYTctNDYwNi1hOTk2LWVjZDhhMzFmNzY3Mi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ergize"/>
  <p:tag name="OTLDATE" val="2023-11-03T16:00:00.0000000"/>
  <p:tag name="OTLPOSITIONONTASK" val="Center"/>
  <p:tag name="OTLRELATEDTASKID" val="fb60f55b-4e3d-4ec5-8613-1132905a645b"/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U2MDEzMjFmLWZiZDUtNDE0Yy04ODNhLTE3MGJjN2NlZTJiOSIsIkhlYWRlclRleHQiOm51bGwsIklzRGVmYXVsdCI6dHJ1ZSwiU3R5bGUiOnsiJGlkIjoiNCIsIkhlYWRlclN0eWxlIjp7IiRpZCI6IjUiLCJUZXh0U3R5bGUiOnsiJGlkIjoiNiIsIkZvbnRTZXR0aW5ncyI6eyIkaWQiOiI3IiwiRm9udFNpemUiOjgsIkZvbnROYW1lIjoiQ2FsaWJyaSIsIklzQm9sZCI6dHJ1ZSwiSXNJdGFsaWMiOmZhbHNlLCJJc1VuZGVybGluZWQiOmZhbHNlLCJQYXJlbnRTdHlsZSI6bnVsbH0sIkF1dG9TaXplIjoyLCJGb3JlZ3JvdW5kIjp7IiRpZCI6IjgiLCJDb2xvciI6eyIkaWQiOiI5IiwiQSI6MjU1LCJSIjowLCJHIjowLCJCIjowfX0sIk1heFdpZHRoIjoiSW5maW5pdHkiLCJNYXhIZWlnaHQiOjAuMC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bnVsbCwiSXNWaXNpYmxlIjp0cnVlLCJXaWR0aCI6MC4wLCJIZWlnaHQiOjAuMCwiQm9yZGVyU3R5bGUiOm51bGwsIlBhcmVudFN0eWxlIjpudWxsfSwiUmVjdGFuZ2xlU3R5bGUiOnsiJGlkIjoiMTIiLCJNYXJnaW4iOnsiJGlkIjoiMTMiLCJUb3AiOjAuMCwiTGVmdCI6MC4wLCJSaWdodCI6MC4wLCJCb3R0b20iOjAuMH0sIlBhZGRpbmciOnsiJGlkIjoiMTQiLCJUb3AiOjAuMCwiTGVmdCI6MC4wLCJSaWdodCI6MC4wLCJCb3R0b20iOjAuMH0sIkJhY2tncm91bmQiOnsiJGlkIjoiMTUiLCJDb2xvciI6eyIkaWQiOiIxNiIsIkEiOjYzLCJSIjo2OCwiRyI6MTE0LCJCIjoxOTZ9fSwiSXNWaXNpYmxlIjp0cnVlLCJXaWR0aCI6MC4wLCJIZWlnaHQiOjAuMCwiQm9yZGVyU3R5bGUiOnsiJGlkIjoiMTciLCJMaW5lQ29sb3IiOnsiJGlkIjoiMTgiLCIkdHlwZSI6Ik5MUkUuQ29tbW9uLkRvbS5Tb2xpZENvbG9yQnJ1c2gsIE5MUkUuQ29tbW9uIiwiQ29sb3IiOnsiJGlkIjoiMTkiLCJBIjoyNTUsIlIiOjI1NSwiRyI6MCwiQiI6MH19LCJMaW5lV2VpZ2h0IjowLjAsIkxpbmVUeXBlIjowLCJQYXJlbnRTdHlsZSI6bnVsbH0sIlBhcmVudFN0eWxlIjpudWxsfSwiTWFyZ2luIjp7IiRpZCI6IjIwIiwiVG9wIjowLjAsIkxlZnQiOjAuMCwiUmlnaHQiOjAuMCwiQm90dG9tIjowLjB9LCJQYWRkaW5nIjp7IiRpZCI6IjIxIiwiVG9wIjowLjAsIkxlZnQiOjAuMCwiUmlnaHQiOjAuMCwiQm90dG9tIjowLjB9LCJCYWNrZ3JvdW5kIjpudWxsLCJJc1Zpc2libGUiOnRydWUsIldpZHRoIjowLjAsIkhlaWdodCI6MC4wLCJCb3JkZXJTdHlsZSI6bnVsbCwiUGFyZW50U3R5bGUiOm51bGx9LCJCYWNrZ3JvdW5kU3R5bGUiOnsiJGlkIjoiMjIiLCJNYXJnaW4iOnsiJGlkIjoiMjMiLCJUb3AiOjAuMCwiTGVmdCI6MC4wLCJSaWdodCI6MC4wLCJCb3R0b20iOjAuMH0sIlBhZGRpbmciOnsiJGlkIjoiMjQiLCJUb3AiOjAuMCwiTGVmdCI6MC4wLCJSaWdodCI6MC4wLCJCb3R0b20iOjAuMH0sIkJhY2tncm91bmQiOnsiJGlkIjoiMjUiLCJDb2xvciI6eyIkaWQiOiIyNiIsIkEiOjUxLCJSIjoxNjUsIkciOjE2NSwiQiI6MTY1fX0sIklzVmlzaWJsZSI6dHJ1ZSwiV2lkdGgiOjAuMCwiSGVpZ2h0IjowLjAsIkJvcmRlclN0eWxlIjp7IiRpZCI6IjI3IiwiTGluZUNvbG9yIjp7IiRpZCI6IjI4IiwiJHR5cGUiOiJOTFJFLkNvbW1vbi5Eb20uU29saWRDb2xvckJydXNoLCBOTFJFLkNvbW1vbiIsIkNvbG9yIjp7IiRpZCI6IjI5IiwiQSI6MjU1LCJSIjoyNTUsIkciOjAsIkIiOjB9fSwiTGluZVdlaWdodCI6MC4wLCJMaW5lVHlwZSI6MCwiUGFyZW50U3R5bGUiOm51bGx9LCJQYXJlbnRTdHlsZSI6bnVsbH0sIk1hcmdpbiI6eyIkaWQiOiIzMCIsIlRvcCI6MC4wLCJMZWZ0IjowLjAsIlJpZ2h0IjowLjAsIkJvdHRvbSI6MC4wfSwiUGFkZGluZyI6eyIkaWQiOiIzMSIsIlRvcCI6MC4wLCJMZWZ0IjowLjAsIlJpZ2h0IjowLjAsIkJvdHRvbSI6MC4wfSwiSXNWaXNpYmxlIjpmYWxzZSwiV2lkdGgiOjAuMCwiSGVpZ2h0IjowLjAsIkJvcmRlclN0eWxlIjpudWxsLCJQYXJlbnRTdHlsZSI6bnVsbH19LHsiJGlkIjoiMzIiLCJfcm93cyI6W3siJGlkIjoiMzMiLCJfdGFza3MiOltdLCJfbWlsZXN0b25lcyI6W3siJGlkIjoiMzQiLCJJZCI6ImE3ZWYxOTJlLWZmYzctNDg2My1hNjg4LWNjMzQ2ZWU3MTUyMiIsIkluZGV4IjowLCJHcm91cElkIjpudWxsLCJUaXRsZSI6IkZhY2lsaXR5IiwiRGF0ZVRpbWUiOiIyMDIyLTA2LTE2VDIzOjU5OjAwIiwiUGVyY2VudGFnZUNvbXBsZXRlIjpudWxsLCJOb3RlIjpudWxsLCJTdHlsZSI6eyIkaWQiOiIzNSIsIlRpdGxlUG9zaXRpb24iOiJSaWdodCIsIkRhdGVQb3NpdGlvbiI6IkJlbG93IiwiU2hhcGVUeXBlIjowLCJTaGFwZVNpemUiOjAsIlNoYXBlU3R5bGUiOnsiJGlkIjoiMzYiLCJNYXJnaW4iOnsiJGlkIjoiMzciLCJUb3AiOjAuMCwiTGVmdCI6MC4wLCJSaWdodCI6MC4wLCJCb3R0b20iOjAuMH0sIlBhZGRpbmciOnsiJGlkIjoiMzgiLCJUb3AiOjAuMCwiTGVmdCI6MC4wLCJSaWdodCI6MC4wLCJCb3R0b20iOjAuMH0sIkJhY2tncm91bmQiOnsiJGlkIjoiMzkiLCJDb2xvciI6eyIkaWQiOiI0MCIsIkEiOjI1NSwiUiI6MjM3LCJHIjoxMjUsIkIiOjQ5fX0sIklzVmlzaWJsZSI6dHJ1ZSwiV2lkdGgiOjEyLjAsIkhlaWdodCI6MTQuMCwiQm9yZGVyU3R5bGUiOnsiJGlkIjoiNDEiLCJMaW5lQ29sb3IiOnsiJGlkIjoiNDIiLCIkdHlwZSI6Ik5MUkUuQ29tbW9uLkRvbS5Tb2xpZENvbG9yQnJ1c2gsIE5MUkUuQ29tbW9uIiwiQ29sb3IiOnsiJGlkIjoiNDMiLCJBIjoyNTUsIlIiOjI1NSwiRyI6MCwiQiI6MH19LCJMaW5lV2VpZ2h0IjowLjAsIkxpbmVUeXBlIjowLCJQYXJlbnRTdHlsZSI6bnVsbH0sIlBhcmVudFN0eWxlIjpudWxsfSwiVGl0bGVTdHlsZSI6eyIkaWQiOiI0NCIsIkZvbnRTZXR0aW5ncyI6eyIkaWQiOiI0NSIsIkZvbnRTaXplIjoxMSwiRm9udE5hbWUiOiJDYWxpYnJpIiwiSXNCb2xkIjp0cnVlLCJJc0l0YWxpYyI6ZmFsc2UsIklzVW5kZXJsaW5lZCI6ZmFsc2UsIlBhcmVudFN0eWxlIjpudWxsfSwiQXV0b1NpemUiOjAsIkZvcmVncm91bmQiOnsiJGlkIjoiNDYiLCJDb2xvciI6eyIkaWQiOiI0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OCIsIlRvcCI6MC4wLCJMZWZ0IjowLjAsIlJpZ2h0IjowLjAsIkJvdHRvbSI6MC4wfSwiUGFkZGluZyI6eyIkaWQiOiI0OSIsIlRvcCI6MC4wLCJMZWZ0IjowLjAsIlJpZ2h0IjowLjAsIkJvdHRvbSI6MC4wfSwiQmFja2dyb3VuZCI6eyIkaWQiOiI1MCIsIkNvbG9yIjp7IiRpZCI6IjUxIiwiQSI6MCwiUiI6MjU1LCJHIjoyNTUsIkIiOjI1NX19LCJJc1Zpc2libGUiOmZhbHNlLCJXaWR0aCI6MC4wLCJIZWlnaHQiOjAuMCwiQm9yZGVyU3R5bGUiOm51bGwsIlBhcmVudFN0eWxlIjpudWxsfSwiRGF0ZVN0eWxlIjp7IiRpZCI6IjUyIiwiRm9udFNldHRpbmdzIjp7IiRpZCI6IjUzIiwiRm9udFNpemUiOjYsIkZvbnROYW1lIjoiQ2FsaWJyaSIsIklzQm9sZCI6ZmFsc2UsIklzSXRhbGljIjpmYWxzZSwiSXNVbmRlcmxpbmVkIjpmYWxzZSwiUGFyZW50U3R5bGUiOm51bGx9LCJBdXRvU2l6ZSI6MCwiRm9yZWdyb3VuZCI6eyIkaWQiOiI1NCIsIkNvbG9yIjp7IiRpZCI6IjU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2IiwiVG9wIjowLjAsIkxlZnQiOjAuMCwiUmlnaHQiOjAuMCwiQm90dG9tIjowLjB9LCJQYWRkaW5nIjp7IiRpZCI6IjU3IiwiVG9wIjowLjAsIkxlZnQiOjAuMCwiUmlnaHQiOjAuMCwiQm90dG9tIjowLjB9LCJCYWNrZ3JvdW5kIjp7IiRpZCI6IjU4IiwiQ29sb3IiOnsiJGlkIjoiNTkiLCJBIjowLCJSIjoyNTUsIkciOjI1NSwiQiI6MjU1fX0sIklzVmlzaWJsZSI6dHJ1ZSwiV2lkdGgiOjAuMCwiSGVpZ2h0IjowLjAsIkJvcmRlclN0eWxlIjpudWxsLCJQYXJlbnRTdHlsZSI6bnVsbH0sIkRhdGVGb3JtYXQiOnsiJGlkIjoiNjA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2MSIsIkRhdGVQYXJ0SXNWaXNpYmxlIjp0cnVlLCJUaW1lUGFydElzVmlzaWJsZSI6ZmFsc2V9fSwiV2Vla051bWJlcmluZyI6eyIkaWQiOiI2MiIsIkZvcm1hdCI6MCwiSXNWaXNpYmxlIjpmYWxzZSwiTGFzdEtub3duVmlzaWJpbGl0eVN0YXRlIjpmYWxzZX0sIklzVmlzaWJsZSI6dHJ1ZSwiUGFyZW50U3R5bGUiOm51bGx9LCJIeXBlcmxpbmsiOm51bGwsIkltcG9ydElkIjoiMSJ9LHsiJGlkIjoiNjMiLCJJZCI6Ijc3Y2NiZGYzLWQ5OTItNDk5MS05MDRlLTljZTE2YjVhNWRmYSIsIkluZGV4IjoxLCJHcm91cElkIjpudWxsLCJUaXRsZSI6IldlbGxoZWFkIiwiRGF0ZVRpbWUiOiIyMDIzLTAxLTEwVDIzOjU5OjAwIiwiUGVyY2VudGFnZUNvbXBsZXRlIjpudWxsLCJOb3RlIjpudWxsLCJTdHlsZSI6eyIkaWQiOiI2NCIsIlRpdGxlUG9zaXRpb24iOiJSaWdodCIsIkRhdGVQb3NpdGlvbiI6IkJlbG93IiwiU2hhcGVUeXBlIjoxLCJTaGFwZVNpemUiOjAsIlNoYXBlU3R5bGUiOnsiJGlkIjoiNjUiLCJNYXJnaW4iOnsiJGlkIjoiNjYiLCJUb3AiOjAuMCwiTGVmdCI6MC4wLCJSaWdodCI6MC4wLCJCb3R0b20iOjAuMH0sIlBhZGRpbmciOnsiJGlkIjoiNjciLCJUb3AiOjAuMCwiTGVmdCI6MC4wLCJSaWdodCI6MC4wLCJCb3R0b20iOjAuMH0sIkJhY2tncm91bmQiOnsiJGlkIjoiNjgiLCJDb2xvciI6eyIkaWQiOiI2OSIsIkEiOjI1NSwiUiI6MTExLCJHIjo0OSwiQiI6MTUyfX0sIklzVmlzaWJsZSI6dHJ1ZSwiV2lkdGgiOjEyLjAsIkhlaWdodCI6MTQuMCwiQm9yZGVyU3R5bGUiOnsiJGlkIjoiNzAiLCJMaW5lQ29sb3IiOnsiJGlkIjoiNzEiLCIkdHlwZSI6Ik5MUkUuQ29tbW9uLkRvbS5Tb2xpZENvbG9yQnJ1c2gsIE5MUkUuQ29tbW9uIiwiQ29sb3IiOnsiJGlkIjoiNzIiLCJBIjoyNTUsIlIiOjI1NSwiRyI6MCwiQiI6MH19LCJMaW5lV2VpZ2h0IjowLjAsIkxpbmVUeXBlIjowLCJQYXJlbnRTdHlsZSI6bnVsbH0sIlBhcmVudFN0eWxlIjpudWxsfSwiVGl0bGVTdHlsZSI6eyIkaWQiOiI3MyIsIkZvbnRTZXR0aW5ncyI6eyIkaWQiOiI3NCIsIkZvbnRTaXplIjoxMSwiRm9udE5hbWUiOiJDYWxpYnJpIiwiSXNCb2xkIjp0cnVlLCJJc0l0YWxpYyI6ZmFsc2UsIklzVW5kZXJsaW5lZCI6ZmFsc2UsIlBhcmVudFN0eWxlIjpudWxsfSwiQXV0b1NpemUiOjAsIkZvcmVncm91bmQiOnsiJGlkIjoiNzUiLCJDb2xvciI6eyIkaWQiOiI3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NyIsIlRvcCI6MC4wLCJMZWZ0IjowLjAsIlJpZ2h0IjowLjAsIkJvdHRvbSI6MC4wfSwiUGFkZGluZyI6eyIkaWQiOiI3OCIsIlRvcCI6MC4wLCJMZWZ0IjowLjAsIlJpZ2h0IjowLjAsIkJvdHRvbSI6MC4wfSwiQmFja2dyb3VuZCI6eyIkaWQiOiI3OSIsIkNvbG9yIjp7IiRpZCI6IjgwIiwiQSI6MCwiUiI6MjU1LCJHIjoyNTUsIkIiOjI1NX19LCJJc1Zpc2libGUiOmZhbHNlLCJXaWR0aCI6MC4wLCJIZWlnaHQiOjAuMCwiQm9yZGVyU3R5bGUiOm51bGwsIlBhcmVudFN0eWxlIjpudWxsfSwiRGF0ZVN0eWxlIjp7IiRpZCI6IjgxIiwiRm9udFNldHRpbmdzIjp7IiRpZCI6IjgyIiwiRm9udFNpemUiOjYsIkZvbnROYW1lIjoiQ2FsaWJyaSIsIklzQm9sZCI6ZmFsc2UsIklzSXRhbGljIjpmYWxzZSwiSXNVbmRlcmxpbmVkIjpmYWxzZSwiUGFyZW50U3R5bGUiOm51bGx9LCJBdXRvU2l6ZSI6MCwiRm9yZWdyb3VuZCI6eyIkaWQiOiI4MyIsIkNvbG9yIjp7IiRpZCI6Ijg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1IiwiVG9wIjowLjAsIkxlZnQiOjAuMCwiUmlnaHQiOjAuMCwiQm90dG9tIjowLjB9LCJQYWRkaW5nIjp7IiRpZCI6Ijg2IiwiVG9wIjowLjAsIkxlZnQiOjAuMCwiUmlnaHQiOjAuMCwiQm90dG9tIjowLjB9LCJCYWNrZ3JvdW5kIjp7IiRpZCI6Ijg3IiwiQ29sb3IiOnsiJGlkIjoiODgiLCJBIjowLCJSIjoyNTUsIkciOjI1NSwiQiI6MjU1fX0sIklzVmlzaWJsZSI6dHJ1ZSwiV2lkdGgiOjAuMCwiSGVpZ2h0IjowLjAsIkJvcmRlclN0eWxlIjpudWxsLCJQYXJlbnRTdHlsZSI6bnVsbH0sIkRhdGVGb3JtYXQiOnsiJGlkIjoiODk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5MCIsIkRhdGVQYXJ0SXNWaXNpYmxlIjp0cnVlLCJUaW1lUGFydElzVmlzaWJsZSI6ZmFsc2V9fSwiV2Vla051bWJlcmluZyI6eyIkaWQiOiI5MSIsIkZvcm1hdCI6MCwiSXNWaXNpYmxlIjpmYWxzZSwiTGFzdEtub3duVmlzaWJpbGl0eVN0YXRlIjpmYWxzZX0sIklzVmlzaWJsZSI6dHJ1ZSwiUGFyZW50U3R5bGUiOm51bGx9LCJIeXBlcmxpbmsiOm51bGwsIkltcG9ydElkIjoiMyJ9LHsiJGlkIjoiOTIiLCJJZCI6Ijk4YWEyMjU4LTY2M2ItNDVlNy05YzE4LWNiOGU2ZjZmNDhlMiIsIkluZGV4IjoyLCJHcm91cElkIjpudWxsLCJUaXRsZSI6IkZsb3dsaW5lIiwiRGF0ZVRpbWUiOiIyMDI0LTEwLTIxVDIzOjU5OjAwIiwiUGVyY2VudGFnZUNvbXBsZXRlIjpudWxsLCJOb3RlIjpudWxsLCJTdHlsZSI6eyIkaWQiOiI5MyIsIlRpdGxlUG9zaXRpb24iOiJSaWdodCIsIkRhdGVQb3NpdGlvbiI6IkJlbG93IiwiU2hhcGVUeXBlIjoxNywiU2hhcGVTaXplIjowLCJTaGFwZVN0eWxlIjp7IiRpZCI6Ijk0IiwiTWFyZ2luIjp7IiRpZCI6Ijk1IiwiVG9wIjowLjAsIkxlZnQiOjAuMCwiUmlnaHQiOjAuMCwiQm90dG9tIjowLjB9LCJQYWRkaW5nIjp7IiRpZCI6Ijk2IiwiVG9wIjowLjAsIkxlZnQiOjAuMCwiUmlnaHQiOjAuMCwiQm90dG9tIjowLjB9LCJCYWNrZ3JvdW5kIjp7IiRpZCI6Ijk3IiwiQ29sb3IiOnsiJGlkIjoiOTgiLCJBIjoyNTUsIlIiOjI2LCJHIjoxNzAsIkIiOjY2fX0sIklzVmlzaWJsZSI6dHJ1ZSwiV2lkdGgiOjE0LjAsIkhlaWdodCI6MTQuMCwiQm9yZGVyU3R5bGUiOnsiJGlkIjoiOTkiLCJMaW5lQ29sb3IiOnsiJGlkIjoiMTAwIiwiJHR5cGUiOiJOTFJFLkNvbW1vbi5Eb20uU29saWRDb2xvckJydXNoLCBOTFJFLkNvbW1vbiIsIkNvbG9yIjp7IiRpZCI6IjEwMSIsIkEiOjI1NSwiUiI6MjU1LCJHIjowLCJCIjowfX0sIkxpbmVXZWlnaHQiOjAuMCwiTGluZVR5cGUiOjAsIlBhcmVudFN0eWxlIjpudWxsfSwiUGFyZW50U3R5bGUiOm51bGx9LCJUaXRsZVN0eWxlIjp7IiRpZCI6IjEwMiIsIkZvbnRTZXR0aW5ncyI6eyIkaWQiOiIxMDMiLCJGb250U2l6ZSI6MTEsIkZvbnROYW1lIjoiQ2FsaWJyaSIsIklzQm9sZCI6dHJ1ZSwiSXNJdGFsaWMiOmZhbHNlLCJJc1VuZGVybGluZWQiOmZhbHNlLCJQYXJlbnRTdHlsZSI6bnVsbH0sIkF1dG9TaXplIjowLCJGb3JlZ3JvdW5kIjp7IiRpZCI6IjEwNCIsIkNvbG9yIjp7IiRpZCI6IjEw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YiLCJUb3AiOjAuMCwiTGVmdCI6MC4wLCJSaWdodCI6MC4wLCJCb3R0b20iOjAuMH0sIlBhZGRpbmciOnsiJGlkIjoiMTA3IiwiVG9wIjowLjAsIkxlZnQiOjAuMCwiUmlnaHQiOjAuMCwiQm90dG9tIjowLjB9LCJCYWNrZ3JvdW5kIjp7IiRpZCI6IjEwOCIsIkNvbG9yIjp7IiRpZCI6IjEwOSIsIkEiOjAsIlIiOjI1NSwiRyI6MjU1LCJCIjoyNTV9fSwiSXNWaXNpYmxlIjpmYWxzZSwiV2lkdGgiOjAuMCwiSGVpZ2h0IjowLjAsIkJvcmRlclN0eWxlIjpudWxsLCJQYXJlbnRTdHlsZSI6bnVsbH0sIkRhdGVTdHlsZSI6eyIkaWQiOiIxMTAiLCJGb250U2V0dGluZ3MiOnsiJGlkIjoiMTExIiwiRm9udFNpemUiOjYsIkZvbnROYW1lIjoiQ2FsaWJyaSIsIklzQm9sZCI6ZmFsc2UsIklzSXRhbGljIjpmYWxzZSwiSXNVbmRlcmxpbmVkIjpmYWxzZSwiUGFyZW50U3R5bGUiOm51bGx9LCJBdXRvU2l6ZSI6MCwiRm9yZWdyb3VuZCI6eyIkaWQiOiIxMTIiLCJDb2xvciI6eyIkaWQiOiIxMT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E0IiwiVG9wIjowLjAsIkxlZnQiOjAuMCwiUmlnaHQiOjAuMCwiQm90dG9tIjowLjB9LCJQYWRkaW5nIjp7IiRpZCI6IjExNSIsIlRvcCI6MC4wLCJMZWZ0IjowLjAsIlJpZ2h0IjowLjAsIkJvdHRvbSI6MC4wfSwiQmFja2dyb3VuZCI6eyIkaWQiOiIxMTYiLCJDb2xvciI6eyIkaWQiOiIxMTciLCJBIjowLCJSIjoyNTUsIkciOjI1NSwiQiI6MjU1fX0sIklzVmlzaWJsZSI6dHJ1ZSwiV2lkdGgiOjAuMCwiSGVpZ2h0IjowLjAsIkJvcmRlclN0eWxlIjpudWxsLCJQYXJlbnRTdHlsZSI6bnVsbH0sIkRhdGVGb3JtYXQiOnsiJGlkIjoiMTE4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TE5IiwiRGF0ZVBhcnRJc1Zpc2libGUiOnRydWUsIlRpbWVQYXJ0SXNWaXNpYmxlIjpmYWxzZX19LCJXZWVrTnVtYmVyaW5nIjp7IiRpZCI6IjEyMCIsIkZvcm1hdCI6MCwiSXNWaXNpYmxlIjpmYWxzZSwiTGFzdEtub3duVmlzaWJpbGl0eVN0YXRlIjpmYWxzZX0sIklzVmlzaWJsZSI6dHJ1ZSwiUGFyZW50U3R5bGUiOm51bGx9LCJIeXBlcmxpbmsiOm51bGwsIkltcG9ydElkIjoiNCJ9XSwiSWQiOiIxN2VlZTg3Ny1kODU1LTQ0NzYtYjAzZC03MzQ4ZmVmZWQxZDciLCJJc1NpbmdsZUl0ZW1Sb3ciOmZhbHNlfV0sIkluZGV4IjowLCJJZCI6IjAxN2JiYjQ4LTMwNTYtNDYwNS05YTRlLTg2MmE1ZjBjMGUyMyIsIkhlYWRlclRleHQiOiIxIFdhbGtpbmcgU3RyZWFtIiwiSXNEZWZhdWx0IjpmYWxzZSwiU3R5bGUiOnsiJGlkIjoiMTIxIiwiSGVhZGVyU3R5bGUiOnsiJGlkIjoiMTIyIiwiVGV4dFN0eWxlIjp7IiRpZCI6IjEyMyIsIkZvbnRTZXR0aW5ncyI6eyIkaWQiOiIxMjQiLCJGb250U2l6ZSI6OCwiRm9udE5hbWUiOiJDYWxpYnJpIiwiSXNCb2xkIjp0cnVlLCJJc0l0YWxpYyI6ZmFsc2UsIklzVW5kZXJsaW5lZCI6ZmFsc2UsIlBhcmVudFN0eWxlIjpudWxsfSwiQXV0b1NpemUiOjIsIkZvcmVncm91bmQiOnsiJGlkIjoiMTI1IiwiQ29sb3IiOnsiJGlkIjoiMTI2IiwiQSI6MjU1LCJSIjowLCJHIjowLCJCIjowfX0sIk1heFdpZHRoIjo2Ni4wLCJNYXhIZWlnaHQiOjAuMCwiU21hcnRGb3JlZ3JvdW5kSXNBY3RpdmUiOmZhbHNlLCJIb3Jpem9udGFsQWxpZ25tZW50IjowLCJWZXJ0aWNhbEFsaWdubWVudCI6MCwiU21hcnRGb3JlZ3JvdW5kIjpudWxsLCJCYWNrZ3JvdW5kRmlsbFR5cGUiOjAsIk1hcmdpbiI6eyIkaWQiOiIxMjciLCJUb3AiOjAuMCwiTGVmdCI6MC4wLCJSaWdodCI6MC4wLCJCb3R0b20iOjAuMH0sIlBhZGRpbmciOnsiJGlkIjoiMTI4IiwiVG9wIjowLjAsIkxlZnQiOjAuMCwiUmlnaHQiOjAuMCwiQm90dG9tIjowLjB9LCJCYWNrZ3JvdW5kIjpudWxsLCJJc1Zpc2libGUiOnRydWUsIldpZHRoIjowLjAsIkhlaWdodCI6MC4wLCJCb3JkZXJTdHlsZSI6bnVsbCwiUGFyZW50U3R5bGUiOm51bGx9LCJSZWN0YW5nbGVTdHlsZSI6eyIkaWQiOiIxMjkiLCJNYXJnaW4iOnsiJGlkIjoiMTMwIiwiVG9wIjowLjAsIkxlZnQiOjAuMCwiUmlnaHQiOjAuMCwiQm90dG9tIjowLjB9LCJQYWRkaW5nIjp7IiRpZCI6IjEzMSIsIlRvcCI6MC4wLCJMZWZ0IjowLjAsIlJpZ2h0IjowLjAsIkJvdHRvbSI6MC4wfSwiQmFja2dyb3VuZCI6eyIkaWQiOiIxMzIiLCJDb2xvciI6eyIkaWQiOiIxMzMiLCJBIjo2MywiUiI6MCwiRyI6MTE0LCJCIjoxODh9fSwiSXNWaXNpYmxlIjp0cnVlLCJXaWR0aCI6MC4wLCJIZWlnaHQiOjAuMCwiQm9yZGVyU3R5bGUiOnsiJGlkIjoiMTM0IiwiTGluZUNvbG9yIjp7IiRpZCI6IjEzNSIsIiR0eXBlIjoiTkxSRS5Db21tb24uRG9tLlNvbGlkQ29sb3JCcnVzaCwgTkxSRS5Db21tb24iLCJDb2xvciI6eyIkaWQiOiIxMzYiLCJBIjoyNTUsIlIiOjI1NSwiRyI6MCwiQiI6MH19LCJMaW5lV2VpZ2h0IjowLjAsIkxpbmVUeXBlIjowLCJQYXJlbnRTdHlsZSI6bnVsbH0sIlBhcmVudFN0eWxlIjpudWxsfSwiTWFyZ2luIjp7IiRpZCI6IjEzNyIsIlRvcCI6MC4wLCJMZWZ0IjowLjAsIlJpZ2h0IjowLjAsIkJvdHRvbSI6MC4wfSwiUGFkZGluZyI6eyIkaWQiOiIxMzgiLCJUb3AiOjAuMCwiTGVmdCI6MC4wLCJSaWdodCI6MC4wLCJCb3R0b20iOjAuMH0sIkJhY2tncm91bmQiOm51bGwsIklzVmlzaWJsZSI6dHJ1ZSwiV2lkdGgiOjAuMCwiSGVpZ2h0IjowLjAsIkJvcmRlclN0eWxlIjpudWxsLCJQYXJlbnRTdHlsZSI6bnVsbH0sIkJhY2tncm91bmRTdHlsZSI6eyIkaWQiOiIxMzkiLCJNYXJnaW4iOnsiJGlkIjoiMTQwIiwiVG9wIjowLjAsIkxlZnQiOjAuMCwiUmlnaHQiOjAuMCwiQm90dG9tIjowLjB9LCJQYWRkaW5nIjp7IiRpZCI6IjE0MSIsIlRvcCI6MC4wLCJMZWZ0IjowLjAsIlJpZ2h0IjowLjAsIkJvdHRvbSI6MC4wfSwiQmFja2dyb3VuZCI6eyIkaWQiOiIxNDIiLCJDb2xvciI6eyIkaWQiOiIxNDMiLCJBIjo1MSwiUiI6MCwiRyI6MTE0LCJCIjoxODh9fSwiSXNWaXNpYmxlIjp0cnVlLCJXaWR0aCI6MC4wLCJIZWlnaHQiOjAuMCwiQm9yZGVyU3R5bGUiOnsiJGlkIjoiMTQ0IiwiTGluZUNvbG9yIjp7IiRpZCI6IjE0NSIsIiR0eXBlIjoiTkxSRS5Db21tb24uRG9tLlNvbGlkQ29sb3JCcnVzaCwgTkxSRS5Db21tb24iLCJDb2xvciI6eyIkaWQiOiIxNDYiLCJBIjoyNTUsIlIiOjI1NSwiRyI6MCwiQiI6MH19LCJMaW5lV2VpZ2h0IjowLjAsIkxpbmVUeXBlIjowLCJQYXJlbnRTdHlsZSI6bnVsbH0sIlBhcmVudFN0eWxlIjpudWxsfSwiTWFyZ2luIjp7IiRpZCI6IjE0NyIsIlRvcCI6MC4wLCJMZWZ0IjowLjAsIlJpZ2h0IjowLjAsIkJvdHRvbSI6MC4wfSwiUGFkZGluZyI6eyIkaWQiOiIxNDgiLCJUb3AiOjAuMCwiTGVmdCI6MC4wLCJSaWdodCI6MC4wLCJCb3R0b20iOjAuMH0sIklzVmlzaWJsZSI6dHJ1ZSwiV2lkdGgiOjAuMCwiSGVpZ2h0IjowLjAsIkJvcmRlclN0eWxlIjpudWxsLCJQYXJlbnRTdHlsZSI6bnVsbH19LHsiJGlkIjoiMTQ5IiwiX3Jvd3MiOlt7IiRpZCI6IjE1MCIsIl90YXNrcyI6W10sIl9taWxlc3RvbmVzIjpbeyIkaWQiOiIxNTEiLCJJZCI6IjAwMmI5NmJmLTdhYmEtNDY2Ny04ZjMwLTg3YmM5MTM5Mzc4NSIsIkluZGV4IjozLCJHcm91cElkIjpudWxsLCJUaXRsZSI6IkZsb3dsaW5lIiwiRGF0ZVRpbWUiOiIyMDI0LTA0LTI5VDIzOjU5OjAwIiwiUGVyY2VudGFnZUNvbXBsZXRlIjpudWxsLCJOb3RlIjpudWxsLCJTdHlsZSI6eyIkaWQiOiIxNTIiLCJUaXRsZVBvc2l0aW9uIjoiUmlnaHQiLCJEYXRlUG9zaXRpb24iOiJCZWxvdyIsIlNoYXBlVHlwZSI6MTcsIlNoYXBlU2l6ZSI6MCwiU2hhcGVTdHlsZSI6eyIkaWQiOiIxNTMiLCJNYXJnaW4iOnsiJGlkIjoiMTU0IiwiVG9wIjowLjAsIkxlZnQiOjAuMCwiUmlnaHQiOjAuMCwiQm90dG9tIjowLjB9LCJQYWRkaW5nIjp7IiRpZCI6IjE1NSIsIlRvcCI6MC4wLCJMZWZ0IjowLjAsIlJpZ2h0IjowLjAsIkJvdHRvbSI6MC4wfSwiQmFja2dyb3VuZCI6eyIkaWQiOiIxNTYiLCJDb2xvciI6eyIkaWQiOiIxNTciLCJBIjoyNTUsIlIiOjI2LCJHIjoxNzAsIkIiOjY2fX0sIklzVmlzaWJsZSI6dHJ1ZSwiV2lkdGgiOjE0LjAsIkhlaWdodCI6MTQuMCwiQm9yZGVyU3R5bGUiOnsiJGlkIjoiMTU4IiwiTGluZUNvbG9yIjp7IiRpZCI6IjE1OSIsIiR0eXBlIjoiTkxSRS5Db21tb24uRG9tLlNvbGlkQ29sb3JCcnVzaCwgTkxSRS5Db21tb24iLCJDb2xvciI6eyIkaWQiOiIxNjAiLCJBIjoyNTUsIlIiOjI1NSwiRyI6MCwiQiI6MH19LCJMaW5lV2VpZ2h0IjowLjAsIkxpbmVUeXBlIjowLCJQYXJlbnRTdHlsZSI6bnVsbH0sIlBhcmVudFN0eWxlIjpudWxsfSwiVGl0bGVTdHlsZSI6eyIkaWQiOiIxNjEiLCJGb250U2V0dGluZ3MiOnsiJGlkIjoiMTYyIiwiRm9udFNpemUiOjExLCJGb250TmFtZSI6IkNhbGlicmkiLCJJc0JvbGQiOnRydWUsIklzSXRhbGljIjpmYWxzZSwiSXNVbmRlcmxpbmVkIjpmYWxzZSwiUGFyZW50U3R5bGUiOm51bGx9LCJBdXRvU2l6ZSI6MCwiRm9yZWdyb3VuZCI6eyIkaWQiOiIxNjMiLCJDb2xvciI6eyIkaWQiOiIxNj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aWQiOiIxNjgiLCJBIjowLCJSIjoyNTUsIkciOjI1NSwiQiI6MjU1fX0sIklzVmlzaWJsZSI6ZmFsc2UsIldpZHRoIjowLjAsIkhlaWdodCI6MC4wLCJCb3JkZXJTdHlsZSI6bnVsbCwiUGFyZW50U3R5bGUiOm51bGx9LCJEYXRlU3R5bGUiOnsiJGlkIjoiMTY5IiwiRm9udFNldHRpbmdzIjp7IiRpZCI6IjE3MCIsIkZvbnRTaXplIjo2LCJGb250TmFtZSI6IkNhbGlicmkiLCJJc0JvbGQiOmZhbHNlLCJJc0l0YWxpYyI6ZmFsc2UsIklzVW5kZXJsaW5lZCI6ZmFsc2UsIlBhcmVudFN0eWxlIjpudWxsfSwiQXV0b1NpemUiOjAsIkZvcmVncm91bmQiOnsiJGlkIjoiMTcxIiwiQ29sb3IiOnsiJGlkIjoiMTc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3MyIsIlRvcCI6MC4wLCJMZWZ0IjowLjAsIlJpZ2h0IjowLjAsIkJvdHRvbSI6MC4wfSwiUGFkZGluZyI6eyIkaWQiOiIxNzQiLCJUb3AiOjAuMCwiTGVmdCI6MC4wLCJSaWdodCI6MC4wLCJCb3R0b20iOjAuMH0sIkJhY2tncm91bmQiOnsiJGlkIjoiMTc1IiwiQ29sb3IiOnsiJGlkIjoiMTc2IiwiQSI6MCwiUiI6MjU1LCJHIjoyNTUsIkIiOjI1NX19LCJJc1Zpc2libGUiOnRydWUsIldpZHRoIjowLjAsIkhlaWdodCI6MC4wLCJCb3JkZXJTdHlsZSI6bnVsbCwiUGFyZW50U3R5bGUiOm51bGx9LCJEYXRlRm9ybWF0Ijp7IiRpZCI6IjE3Ny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3OCIsIkRhdGVQYXJ0SXNWaXNpYmxlIjp0cnVlLCJUaW1lUGFydElzVmlzaWJsZSI6ZmFsc2V9fSwiV2Vla051bWJlcmluZyI6eyIkaWQiOiIxNzkiLCJGb3JtYXQiOjAsIklzVmlzaWJsZSI6ZmFsc2UsIkxhc3RLbm93blZpc2liaWxpdHlTdGF0ZSI6ZmFsc2V9LCJJc1Zpc2libGUiOnRydWUsIlBhcmVudFN0eWxlIjpudWxsfSwiSHlwZXJsaW5rIjpudWxsLCJJbXBvcnRJZCI6IjUifSx7IiRpZCI6IjE4MCIsIklkIjoiNWQ1NmFhYzMtNDRkMS00NDQ4LWJkZDktMzQwNzFlYTMxZDA4IiwiSW5kZXgiOjQsIkdyb3VwSWQiOm51bGwsIlRpdGxlIjoiV2VsbGhlYWQiLCJEYXRlVGltZSI6IjIwMjQtMTItMThUMjM6NTk6MDAiLCJQZXJjZW50YWdlQ29tcGxldGUiOm51bGwsIk5vdGUiOm51bGwsIlN0eWxlIjp7IiRpZCI6IjE4MSIsIlRpdGxlUG9zaXRpb24iOiJSaWdodCIsIkRhdGVQb3NpdGlvbiI6IkJlbG93IiwiU2hhcGVUeXBlIjoxLCJTaGFwZVNpemUiOjAsIlNoYXBlU3R5bGUiOnsiJGlkIjoiMTgyIiwiTWFyZ2luIjp7IiRpZCI6IjE4MyIsIlRvcCI6MC4wLCJMZWZ0IjowLjAsIlJpZ2h0IjowLjAsIkJvdHRvbSI6MC4wfSwiUGFkZGluZyI6eyIkaWQiOiIxODQiLCJUb3AiOjAuMCwiTGVmdCI6MC4wLCJSaWdodCI6MC4wLCJCb3R0b20iOjAuMH0sIkJhY2tncm91bmQiOnsiJGlkIjoiMTg1IiwiQ29sb3IiOnsiJGlkIjoiMTg2IiwiQSI6MjU1LCJSIjoxMTEsIkciOjQ5LCJCIjoxNTJ9fSwiSXNWaXNpYmxlIjp0cnVlLCJXaWR0aCI6MTIuMCwiSGVpZ2h0IjoxNC4wLCJCb3JkZXJTdHlsZSI6eyIkaWQiOiIxODciLCJMaW5lQ29sb3IiOnsiJGlkIjoiMTg4IiwiJHR5cGUiOiJOTFJFLkNvbW1vbi5Eb20uU29saWRDb2xvckJydXNoLCBOTFJFLkNvbW1vbiIsIkNvbG9yIjp7IiRpZCI6IjE4OSIsIkEiOjI1NSwiUiI6MjU1LCJHIjowLCJCIjowfX0sIkxpbmVXZWlnaHQiOjAuMCwiTGluZVR5cGUiOjAsIlBhcmVudFN0eWxlIjpudWxsfSwiUGFyZW50U3R5bGUiOm51bGx9LCJUaXRsZVN0eWxlIjp7IiRpZCI6IjE5MCIsIkZvbnRTZXR0aW5ncyI6eyIkaWQiOiIxOTEiLCJGb250U2l6ZSI6MTEsIkZvbnROYW1lIjoiQ2FsaWJyaSIsIklzQm9sZCI6dHJ1ZSwiSXNJdGFsaWMiOmZhbHNlLCJJc1VuZGVybGluZWQiOmZhbHNlLCJQYXJlbnRTdHlsZSI6bnVsbH0sIkF1dG9TaXplIjowLCJGb3JlZ3JvdW5kIjp7IiRpZCI6IjE5MiIsIkNvbG9yIjp7IiRpZCI6IjE5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TQiLCJUb3AiOjAuMCwiTGVmdCI6MC4wLCJSaWdodCI6MC4wLCJCb3R0b20iOjAuMH0sIlBhZGRpbmciOnsiJGlkIjoiMTk1IiwiVG9wIjowLjAsIkxlZnQiOjAuMCwiUmlnaHQiOjAuMCwiQm90dG9tIjowLjB9LCJCYWNrZ3JvdW5kIjp7IiRpZCI6IjE5NiIsIkNvbG9yIjp7IiRpZCI6IjE5NyIsIkEiOjAsIlIiOjI1NSwiRyI6MjU1LCJCIjoyNTV9fSwiSXNWaXNpYmxlIjpmYWxzZSwiV2lkdGgiOjAuMCwiSGVpZ2h0IjowLjAsIkJvcmRlclN0eWxlIjpudWxsLCJQYXJlbnRTdHlsZSI6bnVsbH0sIkRhdGVTdHlsZSI6eyIkaWQiOiIxOTgiLCJGb250U2V0dGluZ3MiOnsiJGlkIjoiMTk5IiwiRm9udFNpemUiOjYsIkZvbnROYW1lIjoiQ2FsaWJyaSIsIklzQm9sZCI6ZmFsc2UsIklzSXRhbGljIjpmYWxzZSwiSXNVbmRlcmxpbmVkIjpmYWxzZSwiUGFyZW50U3R5bGUiOm51bGx9LCJBdXRvU2l6ZSI6MCwiRm9yZWdyb3VuZCI6eyIkaWQiOiIyMDAiLCJDb2xvciI6eyIkaWQiOiIyMD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AyIiwiVG9wIjowLjAsIkxlZnQiOjAuMCwiUmlnaHQiOjAuMCwiQm90dG9tIjowLjB9LCJQYWRkaW5nIjp7IiRpZCI6IjIwMyIsIlRvcCI6MC4wLCJMZWZ0IjowLjAsIlJpZ2h0IjowLjAsIkJvdHRvbSI6MC4wfSwiQmFja2dyb3VuZCI6eyIkaWQiOiIyMDQiLCJDb2xvciI6eyIkaWQiOiIyMDUiLCJBIjowLCJSIjoyNTUsIkciOjI1NSwiQiI6MjU1fX0sIklzVmlzaWJsZSI6dHJ1ZSwiV2lkdGgiOjAuMCwiSGVpZ2h0IjowLjAsIkJvcmRlclN0eWxlIjpudWxsLCJQYXJlbnRTdHlsZSI6bnVsbH0sIkRhdGVGb3JtYXQiOnsiJGlkIjoiMjA2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jA3IiwiRGF0ZVBhcnRJc1Zpc2libGUiOnRydWUsIlRpbWVQYXJ0SXNWaXNpYmxlIjpmYWxzZX19LCJXZWVrTnVtYmVyaW5nIjp7IiRpZCI6IjIwOCIsIkZvcm1hdCI6MCwiSXNWaXNpYmxlIjpmYWxzZSwiTGFzdEtub3duVmlzaWJpbGl0eVN0YXRlIjpmYWxzZX0sIklzVmlzaWJsZSI6dHJ1ZSwiUGFyZW50U3R5bGUiOm51bGx9LCJIeXBlcmxpbmsiOm51bGwsIkltcG9ydElkIjoiNiJ9LHsiJGlkIjoiMjA5IiwiSWQiOiI5NmRiMWRmOC00MmFiLTQ0ZjktOGRjNC1mYWUwOTAyYWI4OWUiLCJJbmRleCI6NSwiR3JvdXBJZCI6bnVsbCwiVGl0bGUiOiJXZWxsaGVhZCIsIkRhdGVUaW1lIjoiMjAyNi0wNS0wM1QyMzo1OTowMCIsIlBlcmNlbnRhZ2VDb21wbGV0ZSI6bnVsbCwiTm90ZSI6bnVsbCwiU3R5bGUiOnsiJGlkIjoiMjEwIiwiVGl0bGVQb3NpdGlvbiI6IlJpZ2h0IiwiRGF0ZVBvc2l0aW9uIjoiQmVsb3ciLCJTaGFwZVR5cGUiOjEsIlNoYXBlU2l6ZSI6MCwiU2hhcGVTdHlsZSI6eyIkaWQiOiIyMTEiLCJNYXJnaW4iOnsiJGlkIjoiMjEyIiwiVG9wIjowLjAsIkxlZnQiOjAuMCwiUmlnaHQiOjAuMCwiQm90dG9tIjowLjB9LCJQYWRkaW5nIjp7IiRpZCI6IjIxMyIsIlRvcCI6MC4wLCJMZWZ0IjowLjAsIlJpZ2h0IjowLjAsIkJvdHRvbSI6MC4wfSwiQmFja2dyb3VuZCI6eyIkaWQiOiIyMTQiLCJDb2xvciI6eyIkaWQiOiIyMTUiLCJBIjoyNTUsIlIiOjExMSwiRyI6NDksIkIiOjE1Mn19LCJJc1Zpc2libGUiOnRydWUsIldpZHRoIjoxMi4wLCJIZWlnaHQiOjE0LjAsIkJvcmRlclN0eWxlIjp7IiRpZCI6IjIxNiIsIkxpbmVDb2xvciI6eyIkaWQiOiIyMTciLCIkdHlwZSI6Ik5MUkUuQ29tbW9uLkRvbS5Tb2xpZENvbG9yQnJ1c2gsIE5MUkUuQ29tbW9uIiwiQ29sb3IiOnsiJGlkIjoiMjE4IiwiQSI6MjU1LCJSIjoyNTUsIkciOjAsIkIiOjB9fSwiTGluZVdlaWdodCI6MC4wLCJMaW5lVHlwZSI6MCwiUGFyZW50U3R5bGUiOm51bGx9LCJQYXJlbnRTdHlsZSI6bnVsbH0sIlRpdGxlU3R5bGUiOnsiJGlkIjoiMjE5IiwiRm9udFNldHRpbmdzIjp7IiRpZCI6IjIyMCIsIkZvbnRTaXplIjoxMSwiRm9udE5hbWUiOiJDYWxpYnJpIiwiSXNCb2xkIjp0cnVlLCJJc0l0YWxpYyI6ZmFsc2UsIklzVW5kZXJsaW5lZCI6ZmFsc2UsIlBhcmVudFN0eWxlIjpudWxsfSwiQXV0b1NpemUiOjAsIkZvcmVncm91bmQiOnsiJGlkIjoiMjIxIiwiQ29sb3IiOnsiJGlkIjoiMjI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yMyIsIlRvcCI6MC4wLCJMZWZ0IjowLjAsIlJpZ2h0IjowLjAsIkJvdHRvbSI6MC4wfSwiUGFkZGluZyI6eyIkaWQiOiIyMjQiLCJUb3AiOjAuMCwiTGVmdCI6MC4wLCJSaWdodCI6MC4wLCJCb3R0b20iOjAuMH0sIkJhY2tncm91bmQiOnsiJGlkIjoiMjI1IiwiQ29sb3IiOnsiJGlkIjoiMjI2IiwiQSI6MCwiUiI6MjU1LCJHIjoyNTUsIkIiOjI1NX19LCJJc1Zpc2libGUiOmZhbHNlLCJXaWR0aCI6MC4wLCJIZWlnaHQiOjAuMCwiQm9yZGVyU3R5bGUiOm51bGwsIlBhcmVudFN0eWxlIjpudWxsfSwiRGF0ZVN0eWxlIjp7IiRpZCI6IjIyNyIsIkZvbnRTZXR0aW5ncyI6eyIkaWQiOiIyMjgiLCJGb250U2l6ZSI6NiwiRm9udE5hbWUiOiJDYWxpYnJpIiwiSXNCb2xkIjpmYWxzZSwiSXNJdGFsaWMiOmZhbHNlLCJJc1VuZGVybGluZWQiOmZhbHNlLCJQYXJlbnRTdHlsZSI6bnVsbH0sIkF1dG9TaXplIjowLCJGb3JlZ3JvdW5kIjp7IiRpZCI6IjIyOSIsIkNvbG9yIjp7IiRpZCI6IjIz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zEiLCJUb3AiOjAuMCwiTGVmdCI6MC4wLCJSaWdodCI6MC4wLCJCb3R0b20iOjAuMH0sIlBhZGRpbmciOnsiJGlkIjoiMjMyIiwiVG9wIjowLjAsIkxlZnQiOjAuMCwiUmlnaHQiOjAuMCwiQm90dG9tIjowLjB9LCJCYWNrZ3JvdW5kIjp7IiRpZCI6IjIzMyIsIkNvbG9yIjp7IiRpZCI6IjIzNCIsIkEiOjAsIlIiOjI1NSwiRyI6MjU1LCJCIjoyNTV9fSwiSXNWaXNpYmxlIjp0cnVlLCJXaWR0aCI6MC4wLCJIZWlnaHQiOjAuMCwiQm9yZGVyU3R5bGUiOm51bGwsIlBhcmVudFN0eWxlIjpudWxsfSwiRGF0ZUZvcm1hdCI6eyIkaWQiOiIyMzU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yMzYiLCJEYXRlUGFydElzVmlzaWJsZSI6dHJ1ZSwiVGltZVBhcnRJc1Zpc2libGUiOmZhbHNlfX0sIldlZWtOdW1iZXJpbmciOnsiJGlkIjoiMjM3IiwiRm9ybWF0IjowLCJJc1Zpc2libGUiOmZhbHNlLCJMYXN0S25vd25WaXNpYmlsaXR5U3RhdGUiOmZhbHNlfSwiSXNWaXNpYmxlIjp0cnVlLCJQYXJlbnRTdHlsZSI6bnVsbH0sIkh5cGVybGluayI6bnVsbCwiSW1wb3J0SWQiOiI3In0seyIkaWQiOiIyMzgiLCJJZCI6ImViOWRiZGY3LWUzMzItNDYzOC04NTI4LTBlMmNhNzYwNTMyOSIsIkluZGV4Ijo2LCJHcm91cElkIjpudWxsLCJUaXRsZSI6IkZhY2lsaXR5IiwiRGF0ZVRpbWUiOiIyMDI2LTEwLTAyVDIzOjU5OjAwIiwiUGVyY2VudGFnZUNvbXBsZXRlIjpudWxsLCJOb3RlIjpudWxsLCJTdHlsZSI6eyIkaWQiOiIyMzkiLCJUaXRsZVBvc2l0aW9uIjoiUmlnaHQiLCJEYXRlUG9zaXRpb24iOiJCZWxvdyIsIlNoYXBlVHlwZSI6MCwiU2hhcGVTaXplIjowLCJTaGFwZVN0eWxlIjp7IiRpZCI6IjI0MCIsIk1hcmdpbiI6eyIkaWQiOiIyNDEiLCJUb3AiOjAuMCwiTGVmdCI6MC4wLCJSaWdodCI6MC4wLCJCb3R0b20iOjAuMH0sIlBhZGRpbmciOnsiJGlkIjoiMjQyIiwiVG9wIjowLjAsIkxlZnQiOjAuMCwiUmlnaHQiOjAuMCwiQm90dG9tIjowLjB9LCJCYWNrZ3JvdW5kIjp7IiRpZCI6IjI0MyIsIkNvbG9yIjp7IiRpZCI6IjI0NCIsIkEiOjI1NSwiUiI6MjM3LCJHIjoxMjUsIkIiOjQ5fX0sIklzVmlzaWJsZSI6dHJ1ZSwiV2lkdGgiOjEyLjAsIkhlaWdodCI6MTQuMCwiQm9yZGVyU3R5bGUiOnsiJGlkIjoiMjQ1IiwiTGluZUNvbG9yIjp7IiRpZCI6IjI0NiIsIiR0eXBlIjoiTkxSRS5Db21tb24uRG9tLlNvbGlkQ29sb3JCcnVzaCwgTkxSRS5Db21tb24iLCJDb2xvciI6eyIkaWQiOiIyNDciLCJBIjoyNTUsIlIiOjI1NSwiRyI6MCwiQiI6MH19LCJMaW5lV2VpZ2h0IjowLjAsIkxpbmVUeXBlIjowLCJQYXJlbnRTdHlsZSI6bnVsbH0sIlBhcmVudFN0eWxlIjpudWxsfSwiVGl0bGVTdHlsZSI6eyIkaWQiOiIyNDgiLCJGb250U2V0dGluZ3MiOnsiJGlkIjoiMjQ5IiwiRm9udFNpemUiOjExLCJGb250TmFtZSI6IkNhbGlicmkiLCJJc0JvbGQiOnRydWUsIklzSXRhbGljIjpmYWxzZSwiSXNVbmRlcmxpbmVkIjpmYWxzZSwiUGFyZW50U3R5bGUiOm51bGx9LCJBdXRvU2l6ZSI6MCwiRm9yZWdyb3VuZCI6eyIkaWQiOiIyNTAiLCJDb2xvciI6eyIkaWQiOiIyNT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UyIiwiVG9wIjowLjAsIkxlZnQiOjAuMCwiUmlnaHQiOjAuMCwiQm90dG9tIjowLjB9LCJQYWRkaW5nIjp7IiRpZCI6IjI1MyIsIlRvcCI6MC4wLCJMZWZ0IjowLjAsIlJpZ2h0IjowLjAsIkJvdHRvbSI6MC4wfSwiQmFja2dyb3VuZCI6eyIkaWQiOiIyNTQiLCJDb2xvciI6eyIkaWQiOiIyNTUiLCJBIjowLCJSIjoyNTUsIkciOjI1NSwiQiI6MjU1fX0sIklzVmlzaWJsZSI6ZmFsc2UsIldpZHRoIjowLjAsIkhlaWdodCI6MC4wLCJCb3JkZXJTdHlsZSI6bnVsbCwiUGFyZW50U3R5bGUiOm51bGx9LCJEYXRlU3R5bGUiOnsiJGlkIjoiMjU2IiwiRm9udFNldHRpbmdzIjp7IiRpZCI6IjI1NyIsIkZvbnRTaXplIjo2LCJGb250TmFtZSI6IkNhbGlicmkiLCJJc0JvbGQiOmZhbHNlLCJJc0l0YWxpYyI6ZmFsc2UsIklzVW5kZXJsaW5lZCI6ZmFsc2UsIlBhcmVudFN0eWxlIjpudWxsfSwiQXV0b1NpemUiOjAsIkZvcmVncm91bmQiOnsiJGlkIjoiMjU4IiwiQ29sb3IiOnsiJGlkIjoiMjU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2MCIsIlRvcCI6MC4wLCJMZWZ0IjowLjAsIlJpZ2h0IjowLjAsIkJvdHRvbSI6MC4wfSwiUGFkZGluZyI6eyIkaWQiOiIyNjEiLCJUb3AiOjAuMCwiTGVmdCI6MC4wLCJSaWdodCI6MC4wLCJCb3R0b20iOjAuMH0sIkJhY2tncm91bmQiOnsiJGlkIjoiMjYyIiwiQ29sb3IiOnsiJGlkIjoiMjYzIiwiQSI6MCwiUiI6MjU1LCJHIjoyNTUsIkIiOjI1NX19LCJJc1Zpc2libGUiOnRydWUsIldpZHRoIjowLjAsIkhlaWdodCI6MC4wLCJCb3JkZXJTdHlsZSI6bnVsbCwiUGFyZW50U3R5bGUiOm51bGx9LCJEYXRlRm9ybWF0Ijp7IiRpZCI6IjI2N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I2NSIsIkRhdGVQYXJ0SXNWaXNpYmxlIjp0cnVlLCJUaW1lUGFydElzVmlzaWJsZSI6ZmFsc2V9fSwiV2Vla051bWJlcmluZyI6eyIkaWQiOiIyNjYiLCJGb3JtYXQiOjAsIklzVmlzaWJsZSI6ZmFsc2UsIkxhc3RLbm93blZpc2liaWxpdHlTdGF0ZSI6ZmFsc2V9LCJJc1Zpc2libGUiOnRydWUsIlBhcmVudFN0eWxlIjpudWxsfSwiSHlwZXJsaW5rIjpudWxsLCJJbXBvcnRJZCI6IjgifV0sIklkIjoiOGZlMTBiYTAtNjJiNi00NzkwLTgyZjctMGNhYmZjMjRhMTQ3IiwiSXNTaW5nbGVJdGVtUm93IjpmYWxzZX1dLCJJbmRleCI6MSwiSWQiOiI0OWMwNjIxNC01MWIyLTRjMjAtOTc4YS02MTFmNjg3NTQ5MTQiLCJIZWFkZXJUZXh0IjoiMiBXYWxraW5nIFN0cmVhbSIsIklzRGVmYXVsdCI6ZmFsc2UsIlN0eWxlIjp7IiRpZCI6IjI2NyIsIkhlYWRlclN0eWxlIjp7IiRpZCI6IjI2OCIsIlRleHRTdHlsZSI6eyIkaWQiOiIyNjkiLCJGb250U2V0dGluZ3MiOnsiJGlkIjoiMjcwIiwiRm9udFNpemUiOjgsIkZvbnROYW1lIjoiQ2FsaWJyaSIsIklzQm9sZCI6dHJ1ZSwiSXNJdGFsaWMiOmZhbHNlLCJJc1VuZGVybGluZWQiOmZhbHNlLCJQYXJlbnRTdHlsZSI6bnVsbH0sIkF1dG9TaXplIjoyLCJGb3JlZ3JvdW5kIjp7IiRpZCI6IjI3MSIsIkNvbG9yIjp7IiRpZCI6IjI3MiIsIkEiOjI1NSwiUiI6MCwiRyI6MCwiQiI6MH19LCJNYXhXaWR0aCI6NjYuMCwiTWF4SGVpZ2h0IjowLjAsIlNtYXJ0Rm9yZWdyb3VuZElzQWN0aXZlIjpmYWxzZSwiSG9yaXpvbnRhbEFsaWdubWVudCI6MCwiVmVydGljYWxBbGlnbm1lbnQiOjAsIlNtYXJ0Rm9yZWdyb3VuZCI6bnVsbCwiQmFja2dyb3VuZEZpbGxUeXBlIjowLCJNYXJnaW4iOnsiJGlkIjoiMjczIiwiVG9wIjowLjAsIkxlZnQiOjAuMCwiUmlnaHQiOjAuMCwiQm90dG9tIjowLjB9LCJQYWRkaW5nIjp7IiRpZCI6IjI3NCIsIlRvcCI6MC4wLCJMZWZ0IjowLjAsIlJpZ2h0IjowLjAsIkJvdHRvbSI6MC4wfSwiQmFja2dyb3VuZCI6bnVsbCwiSXNWaXNpYmxlIjp0cnVlLCJXaWR0aCI6MC4wLCJIZWlnaHQiOjAuMCwiQm9yZGVyU3R5bGUiOm51bGwsIlBhcmVudFN0eWxlIjpudWxsfSwiUmVjdGFuZ2xlU3R5bGUiOnsiJGlkIjoiMjc1IiwiTWFyZ2luIjp7IiRpZCI6IjI3NiIsIlRvcCI6MC4wLCJMZWZ0IjowLjAsIlJpZ2h0IjowLjAsIkJvdHRvbSI6MC4wfSwiUGFkZGluZyI6eyIkaWQiOiIyNzciLCJUb3AiOjAuMCwiTGVmdCI6MC4wLCJSaWdodCI6MC4wLCJCb3R0b20iOjAuMH0sIkJhY2tncm91bmQiOnsiJGlkIjoiMjc4IiwiQ29sb3IiOnsiJGlkIjoiMjc5IiwiQSI6NjMsIlIiOjkxLCJHIjoxNTUsIkIiOjIxM319LCJJc1Zpc2libGUiOnRydWUsIldpZHRoIjowLjAsIkhlaWdodCI6MC4wLCJCb3JkZXJTdHlsZSI6eyIkaWQiOiIyODAiLCJMaW5lQ29sb3IiOnsiJGlkIjoiMjgxIiwiJHR5cGUiOiJOTFJFLkNvbW1vbi5Eb20uU29saWRDb2xvckJydXNoLCBOTFJFLkNvbW1vbiIsIkNvbG9yIjp7IiRpZCI6IjI4MiIsIkEiOjI1NSwiUiI6MjU1LCJHIjowLCJCIjowfX0sIkxpbmVXZWlnaHQiOjAuMCwiTGluZVR5cGUiOjAsIlBhcmVudFN0eWxlIjpudWxsfSwiUGFyZW50U3R5bGUiOm51bGx9LCJNYXJnaW4iOnsiJGlkIjoiMjgzIiwiVG9wIjowLjAsIkxlZnQiOjAuMCwiUmlnaHQiOjAuMCwiQm90dG9tIjowLjB9LCJQYWRkaW5nIjp7IiRpZCI6IjI4NCIsIlRvcCI6MC4wLCJMZWZ0IjowLjAsIlJpZ2h0IjowLjAsIkJvdHRvbSI6MC4wfSwiQmFja2dyb3VuZCI6bnVsbCwiSXNWaXNpYmxlIjp0cnVlLCJXaWR0aCI6MC4wLCJIZWlnaHQiOjAuMCwiQm9yZGVyU3R5bGUiOm51bGwsIlBhcmVudFN0eWxlIjpudWxsfSwiQmFja2dyb3VuZFN0eWxlIjp7IiRpZCI6IjI4NSIsIk1hcmdpbiI6eyIkaWQiOiIyODYiLCJUb3AiOjAuMCwiTGVmdCI6MC4wLCJSaWdodCI6MC4wLCJCb3R0b20iOjAuMH0sIlBhZGRpbmciOnsiJGlkIjoiMjg3IiwiVG9wIjowLjAsIkxlZnQiOjAuMCwiUmlnaHQiOjAuMCwiQm90dG9tIjowLjB9LCJCYWNrZ3JvdW5kIjp7IiRpZCI6IjI4OCIsIkNvbG9yIjp7IiRpZCI6IjI4OSIsIkEiOjUxLCJSIjo5MSwiRyI6MTU1LCJCIjoyMTN9fSwiSXNWaXNpYmxlIjp0cnVlLCJXaWR0aCI6MC4wLCJIZWlnaHQiOjAuMCwiQm9yZGVyU3R5bGUiOnsiJGlkIjoiMjkwIiwiTGluZUNvbG9yIjp7IiRpZCI6IjI5MSIsIiR0eXBlIjoiTkxSRS5Db21tb24uRG9tLlNvbGlkQ29sb3JCcnVzaCwgTkxSRS5Db21tb24iLCJDb2xvciI6eyIkaWQiOiIyOTIiLCJBIjoyNTUsIlIiOjI1NSwiRyI6MCwiQiI6MH19LCJMaW5lV2VpZ2h0IjowLjAsIkxpbmVUeXBlIjowLCJQYXJlbnRTdHlsZSI6bnVsbH0sIlBhcmVudFN0eWxlIjpudWxsfSwiTWFyZ2luIjp7IiRpZCI6IjI5MyIsIlRvcCI6MC4wLCJMZWZ0IjowLjAsIlJpZ2h0IjowLjAsIkJvdHRvbSI6MC4wfSwiUGFkZGluZyI6eyIkaWQiOiIyOTQiLCJUb3AiOjAuMCwiTGVmdCI6MC4wLCJSaWdodCI6MC4wLCJCb3R0b20iOjAuMH0sIklzVmlzaWJsZSI6dHJ1ZSwiV2lkdGgiOjAuMCwiSGVpZ2h0IjowLjAsIkJvcmRlclN0eWxlIjpudWxsLCJQYXJlbnRTdHlsZSI6bnVsbH19LHsiJGlkIjoiMjk1IiwiX3Jvd3MiOlt7IiRpZCI6IjI5NiIsIl90YXNrcyI6W10sIl9taWxlc3RvbmVzIjpbeyIkaWQiOiIyOTciLCJJZCI6IjE4ODJmNmM5LTU0NWQtNGQ0Ni1iNjQwLTJiNDlkZmIyOTQ0NyIsIkluZGV4Ijo3LCJHcm91cElkIjpudWxsLCJUaXRsZSI6IkZsb3dsaW5lIiwiRGF0ZVRpbWUiOiIyMDIyLTA0LTAxVDIzOjU5OjAwIiwiUGVyY2VudGFnZUNvbXBsZXRlIjpudWxsLCJOb3RlIjpudWxsLCJTdHlsZSI6eyIkaWQiOiIyOTgiLCJUaXRsZVBvc2l0aW9uIjoiUmlnaHQiLCJEYXRlUG9zaXRpb24iOiJCZWxvdyIsIlNoYXBlVHlwZSI6MTcsIlNoYXBlU2l6ZSI6MCwiU2hhcGVTdHlsZSI6eyIkaWQiOiIyOTkiLCJNYXJnaW4iOnsiJGlkIjoiMzAwIiwiVG9wIjowLjAsIkxlZnQiOjAuMCwiUmlnaHQiOjAuMCwiQm90dG9tIjowLjB9LCJQYWRkaW5nIjp7IiRpZCI6IjMwMSIsIlRvcCI6MC4wLCJMZWZ0IjowLjAsIlJpZ2h0IjowLjAsIkJvdHRvbSI6MC4wfSwiQmFja2dyb3VuZCI6eyIkaWQiOiIzMDIiLCJDb2xvciI6eyIkaWQiOiIzMDMiLCJBIjoyNTUsIlIiOjI2LCJHIjoxNzAsIkIiOjY2fX0sIklzVmlzaWJsZSI6dHJ1ZSwiV2lkdGgiOjE0LjAsIkhlaWdodCI6MTQuMCwiQm9yZGVyU3R5bGUiOnsiJGlkIjoiMzA0IiwiTGluZUNvbG9yIjp7IiRpZCI6IjMwNSIsIiR0eXBlIjoiTkxSRS5Db21tb24uRG9tLlNvbGlkQ29sb3JCcnVzaCwgTkxSRS5Db21tb24iLCJDb2xvciI6eyIkaWQiOiIzMDYiLCJBIjoyNTUsIlIiOjI1NSwiRyI6MCwiQiI6MH19LCJMaW5lV2VpZ2h0IjowLjAsIkxpbmVUeXBlIjowLCJQYXJlbnRTdHlsZSI6bnVsbH0sIlBhcmVudFN0eWxlIjpudWxsfSwiVGl0bGVTdHlsZSI6eyIkaWQiOiIzMDciLCJGb250U2V0dGluZ3MiOnsiJGlkIjoiMzA4IiwiRm9udFNpemUiOjExLCJGb250TmFtZSI6IkNhbGlicmkiLCJJc0JvbGQiOnRydWUsIklzSXRhbGljIjpmYWxzZSwiSXNVbmRlcmxpbmVkIjpmYWxzZSwiUGFyZW50U3R5bGUiOm51bGx9LCJBdXRvU2l6ZSI6MCwiRm9yZWdyb3VuZCI6eyIkaWQiOiIzMDkiLCJDb2xvciI6eyIkaWQiOiIzMT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ExIiwiVG9wIjowLjAsIkxlZnQiOjAuMCwiUmlnaHQiOjAuMCwiQm90dG9tIjowLjB9LCJQYWRkaW5nIjp7IiRpZCI6IjMxMiIsIlRvcCI6MC4wLCJMZWZ0IjowLjAsIlJpZ2h0IjowLjAsIkJvdHRvbSI6MC4wfSwiQmFja2dyb3VuZCI6eyIkaWQiOiIzMTMiLCJDb2xvciI6eyIkaWQiOiIzMTQiLCJBIjowLCJSIjoyNTUsIkciOjI1NSwiQiI6MjU1fX0sIklzVmlzaWJsZSI6ZmFsc2UsIldpZHRoIjowLjAsIkhlaWdodCI6MC4wLCJCb3JkZXJTdHlsZSI6bnVsbCwiUGFyZW50U3R5bGUiOm51bGx9LCJEYXRlU3R5bGUiOnsiJGlkIjoiMzE1IiwiRm9udFNldHRpbmdzIjp7IiRpZCI6IjMxNiIsIkZvbnRTaXplIjo2LCJGb250TmFtZSI6IkNhbGlicmkiLCJJc0JvbGQiOmZhbHNlLCJJc0l0YWxpYyI6ZmFsc2UsIklzVW5kZXJsaW5lZCI6ZmFsc2UsIlBhcmVudFN0eWxlIjpudWxsfSwiQXV0b1NpemUiOjAsIkZvcmVncm91bmQiOnsiJGlkIjoiMzE3IiwiQ29sb3IiOnsiJGlkIjoiMzE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xOSIsIlRvcCI6MC4wLCJMZWZ0IjowLjAsIlJpZ2h0IjowLjAsIkJvdHRvbSI6MC4wfSwiUGFkZGluZyI6eyIkaWQiOiIzMjAiLCJUb3AiOjAuMCwiTGVmdCI6MC4wLCJSaWdodCI6MC4wLCJCb3R0b20iOjAuMH0sIkJhY2tncm91bmQiOnsiJGlkIjoiMzIxIiwiQ29sb3IiOnsiJGlkIjoiMzIyIiwiQSI6MCwiUiI6MjU1LCJHIjoyNTUsIkIiOjI1NX19LCJJc1Zpc2libGUiOnRydWUsIldpZHRoIjowLjAsIkhlaWdodCI6MC4wLCJCb3JkZXJTdHlsZSI6bnVsbCwiUGFyZW50U3R5bGUiOm51bGx9LCJEYXRlRm9ybWF0Ijp7IiRpZCI6IjMyMy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MyNCIsIkRhdGVQYXJ0SXNWaXNpYmxlIjp0cnVlLCJUaW1lUGFydElzVmlzaWJsZSI6ZmFsc2V9fSwiV2Vla051bWJlcmluZyI6eyIkaWQiOiIzMjUiLCJGb3JtYXQiOjAsIklzVmlzaWJsZSI6ZmFsc2UsIkxhc3RLbm93blZpc2liaWxpdHlTdGF0ZSI6ZmFsc2V9LCJJc1Zpc2libGUiOnRydWUsIlBhcmVudFN0eWxlIjpudWxsfSwiSHlwZXJsaW5rIjpudWxsLCJJbXBvcnRJZCI6IjkifSx7IiRpZCI6IjMyNiIsIklkIjoiNWFmZDBmMmMtMDZkYi00NWVhLWE1ZWUtZWY1ZTFlOTY1NTJkIiwiSW5kZXgiOjgsIkdyb3VwSWQiOm51bGwsIlRpdGxlIjoiRmFjaWxpdHkiLCJEYXRlVGltZSI6IjIwMjItMTAtMTBUMjM6NTk6MDAiLCJQZXJjZW50YWdlQ29tcGxldGUiOm51bGwsIk5vdGUiOm51bGwsIlN0eWxlIjp7IiRpZCI6IjMyNyIsIlRpdGxlUG9zaXRpb24iOiJSaWdodCIsIkRhdGVQb3NpdGlvbiI6IkJlbG93IiwiU2hhcGVUeXBlIjowLCJTaGFwZVNpemUiOjAsIlNoYXBlU3R5bGUiOnsiJGlkIjoiMzI4IiwiTWFyZ2luIjp7IiRpZCI6IjMyOSIsIlRvcCI6MC4wLCJMZWZ0IjowLjAsIlJpZ2h0IjowLjAsIkJvdHRvbSI6MC4wfSwiUGFkZGluZyI6eyIkaWQiOiIzMzAiLCJUb3AiOjAuMCwiTGVmdCI6MC4wLCJSaWdodCI6MC4wLCJCb3R0b20iOjAuMH0sIkJhY2tncm91bmQiOnsiJGlkIjoiMzMxIiwiQ29sb3IiOnsiJGlkIjoiMzMyIiwiQSI6MjU1LCJSIjoyMzcsIkciOjEyNSwiQiI6NDl9fSwiSXNWaXNpYmxlIjp0cnVlLCJXaWR0aCI6MTIuMCwiSGVpZ2h0IjoxNC4wLCJCb3JkZXJTdHlsZSI6eyIkaWQiOiIzMzMiLCJMaW5lQ29sb3IiOnsiJGlkIjoiMzM0IiwiJHR5cGUiOiJOTFJFLkNvbW1vbi5Eb20uU29saWRDb2xvckJydXNoLCBOTFJFLkNvbW1vbiIsIkNvbG9yIjp7IiRpZCI6IjMzNSIsIkEiOjI1NSwiUiI6MjU1LCJHIjowLCJCIjowfX0sIkxpbmVXZWlnaHQiOjAuMCwiTGluZVR5cGUiOjAsIlBhcmVudFN0eWxlIjpudWxsfSwiUGFyZW50U3R5bGUiOm51bGx9LCJUaXRsZVN0eWxlIjp7IiRpZCI6IjMzNiIsIkZvbnRTZXR0aW5ncyI6eyIkaWQiOiIzMzciLCJGb250U2l6ZSI6MTEsIkZvbnROYW1lIjoiQ2FsaWJyaSIsIklzQm9sZCI6dHJ1ZSwiSXNJdGFsaWMiOmZhbHNlLCJJc1VuZGVybGluZWQiOmZhbHNlLCJQYXJlbnRTdHlsZSI6bnVsbH0sIkF1dG9TaXplIjowLCJGb3JlZ3JvdW5kIjp7IiRpZCI6IjMzOCIsIkNvbG9yIjp7IiRpZCI6IjMz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NDAiLCJUb3AiOjAuMCwiTGVmdCI6MC4wLCJSaWdodCI6MC4wLCJCb3R0b20iOjAuMH0sIlBhZGRpbmciOnsiJGlkIjoiMzQxIiwiVG9wIjowLjAsIkxlZnQiOjAuMCwiUmlnaHQiOjAuMCwiQm90dG9tIjowLjB9LCJCYWNrZ3JvdW5kIjp7IiRpZCI6IjM0MiIsIkNvbG9yIjp7IiRpZCI6IjM0MyIsIkEiOjAsIlIiOjI1NSwiRyI6MjU1LCJCIjoyNTV9fSwiSXNWaXNpYmxlIjpmYWxzZSwiV2lkdGgiOjAuMCwiSGVpZ2h0IjowLjAsIkJvcmRlclN0eWxlIjpudWxsLCJQYXJlbnRTdHlsZSI6bnVsbH0sIkRhdGVTdHlsZSI6eyIkaWQiOiIzNDQiLCJGb250U2V0dGluZ3MiOnsiJGlkIjoiMzQ1IiwiRm9udFNpemUiOjYsIkZvbnROYW1lIjoiQ2FsaWJyaSIsIklzQm9sZCI6ZmFsc2UsIklzSXRhbGljIjpmYWxzZSwiSXNVbmRlcmxpbmVkIjpmYWxzZSwiUGFyZW50U3R5bGUiOm51bGx9LCJBdXRvU2l6ZSI6MCwiRm9yZWdyb3VuZCI6eyIkaWQiOiIzNDYiLCJDb2xvciI6eyIkaWQiOiIzN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4IiwiVG9wIjowLjAsIkxlZnQiOjAuMCwiUmlnaHQiOjAuMCwiQm90dG9tIjowLjB9LCJQYWRkaW5nIjp7IiRpZCI6IjM0OSIsIlRvcCI6MC4wLCJMZWZ0IjowLjAsIlJpZ2h0IjowLjAsIkJvdHRvbSI6MC4wfSwiQmFja2dyb3VuZCI6eyIkaWQiOiIzNTAiLCJDb2xvciI6eyIkaWQiOiIzNTEiLCJBIjowLCJSIjoyNTUsIkciOjI1NSwiQiI6MjU1fX0sIklzVmlzaWJsZSI6dHJ1ZSwiV2lkdGgiOjAuMCwiSGVpZ2h0IjowLjAsIkJvcmRlclN0eWxlIjpudWxsLCJQYXJlbnRTdHlsZSI6bnVsbH0sIkRhdGVGb3JtYXQiOnsiJGlkIjoiMzUy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zUzIiwiRGF0ZVBhcnRJc1Zpc2libGUiOnRydWUsIlRpbWVQYXJ0SXNWaXNpYmxlIjpmYWxzZX19LCJXZWVrTnVtYmVyaW5nIjp7IiRpZCI6IjM1NCIsIkZvcm1hdCI6MCwiSXNWaXNpYmxlIjpmYWxzZSwiTGFzdEtub3duVmlzaWJpbGl0eVN0YXRlIjpmYWxzZX0sIklzVmlzaWJsZSI6dHJ1ZSwiUGFyZW50U3R5bGUiOm51bGx9LCJIeXBlcmxpbmsiOm51bGwsIkltcG9ydElkIjoiMTAifSx7IiRpZCI6IjM1NSIsIklkIjoiNWU1MWYzYjgtZDM5Ny00MWJmLTg5ODAtMWZmYTI4OGRmZTFiIiwiSW5kZXgiOjksIkdyb3VwSWQiOm51bGwsIlRpdGxlIjoiRmxvd2xpbmUiLCJEYXRlVGltZSI6IjIwMjQtMDctMDRUMjM6NTk6MDAiLCJQZXJjZW50YWdlQ29tcGxldGUiOm51bGwsIk5vdGUiOm51bGwsIlN0eWxlIjp7IiRpZCI6IjM1NiIsIlRpdGxlUG9zaXRpb24iOiJSaWdodCIsIkRhdGVQb3NpdGlvbiI6IkJlbG93IiwiU2hhcGVUeXBlIjoxNywiU2hhcGVTaXplIjowLCJTaGFwZVN0eWxlIjp7IiRpZCI6IjM1NyIsIk1hcmdpbiI6eyIkaWQiOiIzNTgiLCJUb3AiOjAuMCwiTGVmdCI6MC4wLCJSaWdodCI6MC4wLCJCb3R0b20iOjAuMH0sIlBhZGRpbmciOnsiJGlkIjoiMzU5IiwiVG9wIjowLjAsIkxlZnQiOjAuMCwiUmlnaHQiOjAuMCwiQm90dG9tIjowLjB9LCJCYWNrZ3JvdW5kIjp7IiRpZCI6IjM2MCIsIkNvbG9yIjp7IiRpZCI6IjM2MSIsIkEiOjI1NSwiUiI6MjYsIkciOjE3MCwiQiI6NjZ9fSwiSXNWaXNpYmxlIjp0cnVlLCJXaWR0aCI6MTQuMCwiSGVpZ2h0IjoxNC4wLCJCb3JkZXJTdHlsZSI6eyIkaWQiOiIzNjIiLCJMaW5lQ29sb3IiOnsiJGlkIjoiMzYzIiwiJHR5cGUiOiJOTFJFLkNvbW1vbi5Eb20uU29saWRDb2xvckJydXNoLCBOTFJFLkNvbW1vbiIsIkNvbG9yIjp7IiRpZCI6IjM2NCIsIkEiOjI1NSwiUiI6MjU1LCJHIjowLCJCIjowfX0sIkxpbmVXZWlnaHQiOjAuMCwiTGluZVR5cGUiOjAsIlBhcmVudFN0eWxlIjpudWxsfSwiUGFyZW50U3R5bGUiOm51bGx9LCJUaXRsZVN0eWxlIjp7IiRpZCI6IjM2NSIsIkZvbnRTZXR0aW5ncyI6eyIkaWQiOiIzNjYiLCJGb250U2l6ZSI6MTEsIkZvbnROYW1lIjoiQ2FsaWJyaSIsIklzQm9sZCI6dHJ1ZSwiSXNJdGFsaWMiOmZhbHNlLCJJc1VuZGVybGluZWQiOmZhbHNlLCJQYXJlbnRTdHlsZSI6bnVsbH0sIkF1dG9TaXplIjowLCJGb3JlZ3JvdW5kIjp7IiRpZCI6IjM2NyIsIkNvbG9yIjp7IiRpZCI6IjM2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NjkiLCJUb3AiOjAuMCwiTGVmdCI6MC4wLCJSaWdodCI6MC4wLCJCb3R0b20iOjAuMH0sIlBhZGRpbmciOnsiJGlkIjoiMzcwIiwiVG9wIjowLjAsIkxlZnQiOjAuMCwiUmlnaHQiOjAuMCwiQm90dG9tIjowLjB9LCJCYWNrZ3JvdW5kIjp7IiRpZCI6IjM3MSIsIkNvbG9yIjp7IiRpZCI6IjM3MiIsIkEiOjAsIlIiOjI1NSwiRyI6MjU1LCJCIjoyNTV9fSwiSXNWaXNpYmxlIjpmYWxzZSwiV2lkdGgiOjAuMCwiSGVpZ2h0IjowLjAsIkJvcmRlclN0eWxlIjpudWxsLCJQYXJlbnRTdHlsZSI6bnVsbH0sIkRhdGVTdHlsZSI6eyIkaWQiOiIzNzMiLCJGb250U2V0dGluZ3MiOnsiJGlkIjoiMzc0IiwiRm9udFNpemUiOjYsIkZvbnROYW1lIjoiQ2FsaWJyaSIsIklzQm9sZCI6ZmFsc2UsIklzSXRhbGljIjpmYWxzZSwiSXNVbmRlcmxpbmVkIjpmYWxzZSwiUGFyZW50U3R5bGUiOm51bGx9LCJBdXRvU2l6ZSI6MCwiRm9yZWdyb3VuZCI6eyIkaWQiOiIzNzUiLCJDb2xvciI6eyIkaWQiOiIzNz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c3IiwiVG9wIjowLjAsIkxlZnQiOjAuMCwiUmlnaHQiOjAuMCwiQm90dG9tIjowLjB9LCJQYWRkaW5nIjp7IiRpZCI6IjM3OCIsIlRvcCI6MC4wLCJMZWZ0IjowLjAsIlJpZ2h0IjowLjAsIkJvdHRvbSI6MC4wfSwiQmFja2dyb3VuZCI6eyIkaWQiOiIzNzkiLCJDb2xvciI6eyIkaWQiOiIzODAiLCJBIjowLCJSIjoyNTUsIkciOjI1NSwiQiI6MjU1fX0sIklzVmlzaWJsZSI6dHJ1ZSwiV2lkdGgiOjAuMCwiSGVpZ2h0IjowLjAsIkJvcmRlclN0eWxlIjpudWxsLCJQYXJlbnRTdHlsZSI6bnVsbH0sIkRhdGVGb3JtYXQiOnsiJGlkIjoiMzgx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zgyIiwiRGF0ZVBhcnRJc1Zpc2libGUiOnRydWUsIlRpbWVQYXJ0SXNWaXNpYmxlIjpmYWxzZX19LCJXZWVrTnVtYmVyaW5nIjp7IiRpZCI6IjM4MyIsIkZvcm1hdCI6MCwiSXNWaXNpYmxlIjpmYWxzZSwiTGFzdEtub3duVmlzaWJpbGl0eVN0YXRlIjpmYWxzZX0sIklzVmlzaWJsZSI6dHJ1ZSwiUGFyZW50U3R5bGUiOm51bGx9LCJIeXBlcmxpbmsiOm51bGwsIkltcG9ydElkIjoiMTEifSx7IiRpZCI6IjM4NCIsIklkIjoiYzFhNmE4YmEtODIxMy00ZmQxLTlkMWEtNTcwMjk1NjBjMzE2IiwiSW5kZXgiOjEwLCJHcm91cElkIjpudWxsLCJUaXRsZSI6IldlbGxoZWFkIiwiRGF0ZVRpbWUiOiIyMDI1LTAyLTAzVDIzOjU5OjAwIiwiUGVyY2VudGFnZUNvbXBsZXRlIjpudWxsLCJOb3RlIjpudWxsLCJTdHlsZSI6eyIkaWQiOiIzODUiLCJUaXRsZVBvc2l0aW9uIjoiUmlnaHQiLCJEYXRlUG9zaXRpb24iOiJCZWxvdyIsIlNoYXBlVHlwZSI6MSwiU2hhcGVTaXplIjowLCJTaGFwZVN0eWxlIjp7IiRpZCI6IjM4NiIsIk1hcmdpbiI6eyIkaWQiOiIzODciLCJUb3AiOjAuMCwiTGVmdCI6MC4wLCJSaWdodCI6MC4wLCJCb3R0b20iOjAuMH0sIlBhZGRpbmciOnsiJGlkIjoiMzg4IiwiVG9wIjowLjAsIkxlZnQiOjAuMCwiUmlnaHQiOjAuMCwiQm90dG9tIjowLjB9LCJCYWNrZ3JvdW5kIjp7IiRpZCI6IjM4OSIsIkNvbG9yIjp7IiRpZCI6IjM5MCIsIkEiOjI1NSwiUiI6MTExLCJHIjo0OSwiQiI6MTUyfX0sIklzVmlzaWJsZSI6dHJ1ZSwiV2lkdGgiOjEyLjAsIkhlaWdodCI6MTQuMCwiQm9yZGVyU3R5bGUiOnsiJGlkIjoiMzkxIiwiTGluZUNvbG9yIjp7IiRpZCI6IjM5MiIsIiR0eXBlIjoiTkxSRS5Db21tb24uRG9tLlNvbGlkQ29sb3JCcnVzaCwgTkxSRS5Db21tb24iLCJDb2xvciI6eyIkaWQiOiIzOTMiLCJBIjoyNTUsIlIiOjI1NSwiRyI6MCwiQiI6MH19LCJMaW5lV2VpZ2h0IjowLjAsIkxpbmVUeXBlIjowLCJQYXJlbnRTdHlsZSI6bnVsbH0sIlBhcmVudFN0eWxlIjpudWxsfSwiVGl0bGVTdHlsZSI6eyIkaWQiOiIzOTQiLCJGb250U2V0dGluZ3MiOnsiJGlkIjoiMzk1IiwiRm9udFNpemUiOjExLCJGb250TmFtZSI6IkNhbGlicmkiLCJJc0JvbGQiOnRydWUsIklzSXRhbGljIjpmYWxzZSwiSXNVbmRlcmxpbmVkIjpmYWxzZSwiUGFyZW50U3R5bGUiOm51bGx9LCJBdXRvU2l6ZSI6MCwiRm9yZWdyb3VuZCI6eyIkaWQiOiIzOTYiLCJDb2xvciI6eyIkaWQiOiIzOT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k4IiwiVG9wIjowLjAsIkxlZnQiOjAuMCwiUmlnaHQiOjAuMCwiQm90dG9tIjowLjB9LCJQYWRkaW5nIjp7IiRpZCI6IjM5OSIsIlRvcCI6MC4wLCJMZWZ0IjowLjAsIlJpZ2h0IjowLjAsIkJvdHRvbSI6MC4wfSwiQmFja2dyb3VuZCI6eyIkaWQiOiI0MDAiLCJDb2xvciI6eyIkaWQiOiI0MDEiLCJBIjowLCJSIjoyNTUsIkciOjI1NSwiQiI6MjU1fX0sIklzVmlzaWJsZSI6ZmFsc2UsIldpZHRoIjowLjAsIkhlaWdodCI6MC4wLCJCb3JkZXJTdHlsZSI6bnVsbCwiUGFyZW50U3R5bGUiOm51bGx9LCJEYXRlU3R5bGUiOnsiJGlkIjoiNDAyIiwiRm9udFNldHRpbmdzIjp7IiRpZCI6IjQwMyIsIkZvbnRTaXplIjo2LCJGb250TmFtZSI6IkNhbGlicmkiLCJJc0JvbGQiOmZhbHNlLCJJc0l0YWxpYyI6ZmFsc2UsIklzVW5kZXJsaW5lZCI6ZmFsc2UsIlBhcmVudFN0eWxlIjpudWxsfSwiQXV0b1NpemUiOjAsIkZvcmVncm91bmQiOnsiJGlkIjoiNDA0IiwiQ29sb3IiOnsiJGlkIjoiNDA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wNiIsIlRvcCI6MC4wLCJMZWZ0IjowLjAsIlJpZ2h0IjowLjAsIkJvdHRvbSI6MC4wfSwiUGFkZGluZyI6eyIkaWQiOiI0MDciLCJUb3AiOjAuMCwiTGVmdCI6MC4wLCJSaWdodCI6MC4wLCJCb3R0b20iOjAuMH0sIkJhY2tncm91bmQiOnsiJGlkIjoiNDA4IiwiQ29sb3IiOnsiJGlkIjoiNDA5IiwiQSI6MCwiUiI6MjU1LCJHIjoyNTUsIkIiOjI1NX19LCJJc1Zpc2libGUiOnRydWUsIldpZHRoIjowLjAsIkhlaWdodCI6MC4wLCJCb3JkZXJTdHlsZSI6bnVsbCwiUGFyZW50U3R5bGUiOm51bGx9LCJEYXRlRm9ybWF0Ijp7IiRpZCI6IjQxM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QxMSIsIkRhdGVQYXJ0SXNWaXNpYmxlIjp0cnVlLCJUaW1lUGFydElzVmlzaWJsZSI6ZmFsc2V9fSwiV2Vla051bWJlcmluZyI6eyIkaWQiOiI0MTIiLCJGb3JtYXQiOjAsIklzVmlzaWJsZSI6ZmFsc2UsIkxhc3RLbm93blZpc2liaWxpdHlTdGF0ZSI6ZmFsc2V9LCJJc1Zpc2libGUiOnRydWUsIlBhcmVudFN0eWxlIjpudWxsfSwiSHlwZXJsaW5rIjpudWxsLCJJbXBvcnRJZCI6IjEyIn1dLCJJZCI6ImRkNTZiMjZkLTg1ZTItNGY2Zi1hOWJiLTEyNWVjYzA2NDk2OSIsIklzU2luZ2xlSXRlbVJvdyI6ZmFsc2V9XSwiSW5kZXgiOjIsIklkIjoiMzFkNDcyMjctZmFiOC00ZmNlLTg0YzctMWUwNmU3YWM5ZDI0IiwiSGVhZGVyVGV4dCI6IjMgV2Fsa2luZyBTdHJlYW0iLCJJc0RlZmF1bHQiOmZhbHNlLCJTdHlsZSI6eyIkaWQiOiI0MTMiLCJIZWFkZXJTdHlsZSI6eyIkaWQiOiI0MTQiLCJUZXh0U3R5bGUiOnsiJGlkIjoiNDE1IiwiRm9udFNldHRpbmdzIjp7IiRpZCI6IjQxNiIsIkZvbnRTaXplIjo4LCJGb250TmFtZSI6IkNhbGlicmkiLCJJc0JvbGQiOnRydWUsIklzSXRhbGljIjpmYWxzZSwiSXNVbmRlcmxpbmVkIjpmYWxzZSwiUGFyZW50U3R5bGUiOm51bGx9LCJBdXRvU2l6ZSI6MiwiRm9yZWdyb3VuZCI6eyIkaWQiOiI0MTciLCJDb2xvciI6eyIkaWQiOiI0MTgiLCJBIjoyNTUsIlIiOjAsIkciOjAsIkIiOjB9fSwiTWF4V2lkdGgiOjY2LjAsIk1heEhlaWdodCI6MC4wLCJTbWFydEZvcmVncm91bmRJc0FjdGl2ZSI6ZmFsc2UsIkhvcml6b250YWxBbGlnbm1lbnQiOjAsIlZlcnRpY2FsQWxpZ25tZW50IjowLCJTbWFydEZvcmVncm91bmQiOm51bGwsIkJhY2tncm91bmRGaWxsVHlwZSI6MCwiTWFyZ2luIjp7IiRpZCI6IjQxOSIsIlRvcCI6MC4wLCJMZWZ0IjowLjAsIlJpZ2h0IjowLjAsIkJvdHRvbSI6MC4wfSwiUGFkZGluZyI6eyIkaWQiOiI0MjAiLCJUb3AiOjAuMCwiTGVmdCI6MC4wLCJSaWdodCI6MC4wLCJCb3R0b20iOjAuMH0sIkJhY2tncm91bmQiOm51bGwsIklzVmlzaWJsZSI6dHJ1ZSwiV2lkdGgiOjAuMCwiSGVpZ2h0IjowLjAsIkJvcmRlclN0eWxlIjpudWxsLCJQYXJlbnRTdHlsZSI6bnVsbH0sIlJlY3RhbmdsZVN0eWxlIjp7IiRpZCI6IjQyMSIsIk1hcmdpbiI6eyIkaWQiOiI0MjIiLCJUb3AiOjAuMCwiTGVmdCI6MC4wLCJSaWdodCI6MC4wLCJCb3R0b20iOjAuMH0sIlBhZGRpbmciOnsiJGlkIjoiNDIzIiwiVG9wIjowLjAsIkxlZnQiOjAuMCwiUmlnaHQiOjAuMCwiQm90dG9tIjowLjB9LCJCYWNrZ3JvdW5kIjp7IiRpZCI6IjQyNCIsIkNvbG9yIjp7IiRpZCI6IjQyNSIsIkEiOjYzLCJSIjowLCJHIjoxMTQsIkIiOjE4OH19LCJJc1Zpc2libGUiOnRydWUsIldpZHRoIjowLjAsIkhlaWdodCI6MC4wLCJCb3JkZXJTdHlsZSI6eyIkaWQiOiI0MjYiLCJMaW5lQ29sb3IiOnsiJGlkIjoiNDI3IiwiJHR5cGUiOiJOTFJFLkNvbW1vbi5Eb20uU29saWRDb2xvckJydXNoLCBOTFJFLkNvbW1vbiIsIkNvbG9yIjp7IiRpZCI6IjQyOCIsIkEiOjI1NSwiUiI6MjU1LCJHIjowLCJCIjowfX0sIkxpbmVXZWlnaHQiOjAuMCwiTGluZVR5cGUiOjAsIlBhcmVudFN0eWxlIjpudWxsfSwiUGFyZW50U3R5bGUiOm51bGx9LCJNYXJnaW4iOnsiJGlkIjoiNDI5IiwiVG9wIjowLjAsIkxlZnQiOjAuMCwiUmlnaHQiOjAuMCwiQm90dG9tIjowLjB9LCJQYWRkaW5nIjp7IiRpZCI6IjQzMCIsIlRvcCI6MC4wLCJMZWZ0IjowLjAsIlJpZ2h0IjowLjAsIkJvdHRvbSI6MC4wfSwiQmFja2dyb3VuZCI6bnVsbCwiSXNWaXNpYmxlIjp0cnVlLCJXaWR0aCI6MC4wLCJIZWlnaHQiOjAuMCwiQm9yZGVyU3R5bGUiOm51bGwsIlBhcmVudFN0eWxlIjpudWxsfSwiQmFja2dyb3VuZFN0eWxlIjp7IiRpZCI6IjQzMSIsIk1hcmdpbiI6eyIkaWQiOiI0MzIiLCJUb3AiOjAuMCwiTGVmdCI6MC4wLCJSaWdodCI6MC4wLCJCb3R0b20iOjAuMH0sIlBhZGRpbmciOnsiJGlkIjoiNDMzIiwiVG9wIjowLjAsIkxlZnQiOjAuMCwiUmlnaHQiOjAuMCwiQm90dG9tIjowLjB9LCJCYWNrZ3JvdW5kIjp7IiRpZCI6IjQzNCIsIkNvbG9yIjp7IiRpZCI6IjQzNSIsIkEiOjUxLCJSIjowLCJHIjoxMTQsIkIiOjE4OH19LCJJc1Zpc2libGUiOnRydWUsIldpZHRoIjowLjAsIkhlaWdodCI6MC4wLCJCb3JkZXJTdHlsZSI6eyIkaWQiOiI0MzYiLCJMaW5lQ29sb3IiOnsiJGlkIjoiNDM3IiwiJHR5cGUiOiJOTFJFLkNvbW1vbi5Eb20uU29saWRDb2xvckJydXNoLCBOTFJFLkNvbW1vbiIsIkNvbG9yIjp7IiRpZCI6IjQzOCIsIkEiOjI1NSwiUiI6MjU1LCJHIjowLCJCIjowfX0sIkxpbmVXZWlnaHQiOjAuMCwiTGluZVR5cGUiOjAsIlBhcmVudFN0eWxlIjpudWxsfSwiUGFyZW50U3R5bGUiOm51bGx9LCJNYXJnaW4iOnsiJGlkIjoiNDM5IiwiVG9wIjowLjAsIkxlZnQiOjAuMCwiUmlnaHQiOjAuMCwiQm90dG9tIjowLjB9LCJQYWRkaW5nIjp7IiRpZCI6IjQ0MCIsIlRvcCI6MC4wLCJMZWZ0IjowLjAsIlJpZ2h0IjowLjAsIkJvdHRvbSI6MC4wfSwiSXNWaXNpYmxlIjp0cnVlLCJXaWR0aCI6MC4wLCJIZWlnaHQiOjAuMCwiQm9yZGVyU3R5bGUiOm51bGwsIlBhcmVudFN0eWxlIjpudWxsfX0seyIkaWQiOiI0NDEiLCJfcm93cyI6W3siJGlkIjoiNDQyIiwiX3Rhc2tzIjpbXSwiX21pbGVzdG9uZXMiOlt7IiRpZCI6IjQ0MyIsIklkIjoiZjhhMWU5ZmUtN2ZlNi00NzliLWEzYjgtY2Y2MGUwYzJlNTI5IiwiSW5kZXgiOjExLCJHcm91cElkIjpudWxsLCJUaXRsZSI6IkZhY2lsaXR5IiwiRGF0ZVRpbWUiOiIyMDIzLTA5LTIyVDIzOjU5OjAwIiwiUGVyY2VudGFnZUNvbXBsZXRlIjpudWxsLCJOb3RlIjpudWxsLCJTdHlsZSI6eyIkaWQiOiI0NDQiLCJUaXRsZVBvc2l0aW9uIjoiUmlnaHQiLCJEYXRlUG9zaXRpb24iOiJCZWxvdyIsIlNoYXBlVHlwZSI6MCwiU2hhcGVTaXplIjowLCJTaGFwZVN0eWxlIjp7IiRpZCI6IjQ0NSIsIk1hcmdpbiI6eyIkaWQiOiI0NDYiLCJUb3AiOjAuMCwiTGVmdCI6MC4wLCJSaWdodCI6MC4wLCJCb3R0b20iOjAuMH0sIlBhZGRpbmciOnsiJGlkIjoiNDQ3IiwiVG9wIjowLjAsIkxlZnQiOjAuMCwiUmlnaHQiOjAuMCwiQm90dG9tIjowLjB9LCJCYWNrZ3JvdW5kIjp7IiRpZCI6IjQ0OCIsIkNvbG9yIjp7IiRpZCI6IjQ0OSIsIkEiOjI1NSwiUiI6MjM3LCJHIjoxMjUsIkIiOjQ5fX0sIklzVmlzaWJsZSI6dHJ1ZSwiV2lkdGgiOjEyLjAsIkhlaWdodCI6MTQuMCwiQm9yZGVyU3R5bGUiOnsiJGlkIjoiNDUwIiwiTGluZUNvbG9yIjp7IiRpZCI6IjQ1MSIsIiR0eXBlIjoiTkxSRS5Db21tb24uRG9tLlNvbGlkQ29sb3JCcnVzaCwgTkxSRS5Db21tb24iLCJDb2xvciI6eyIkaWQiOiI0NTIiLCJBIjoyNTUsIlIiOjI1NSwiRyI6MCwiQiI6MH19LCJMaW5lV2VpZ2h0IjowLjAsIkxpbmVUeXBlIjowLCJQYXJlbnRTdHlsZSI6bnVsbH0sIlBhcmVudFN0eWxlIjpudWxsfSwiVGl0bGVTdHlsZSI6eyIkaWQiOiI0NTMiLCJGb250U2V0dGluZ3MiOnsiJGlkIjoiNDU0IiwiRm9udFNpemUiOjExLCJGb250TmFtZSI6IkNhbGlicmkiLCJJc0JvbGQiOnRydWUsIklzSXRhbGljIjpmYWxzZSwiSXNVbmRlcmxpbmVkIjpmYWxzZSwiUGFyZW50U3R5bGUiOm51bGx9LCJBdXRvU2l6ZSI6MCwiRm9yZWdyb3VuZCI6eyIkaWQiOiI0NTUiLCJDb2xvciI6eyIkaWQiOiI0N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U3IiwiVG9wIjowLjAsIkxlZnQiOjAuMCwiUmlnaHQiOjAuMCwiQm90dG9tIjowLjB9LCJQYWRkaW5nIjp7IiRpZCI6IjQ1OCIsIlRvcCI6MC4wLCJMZWZ0IjowLjAsIlJpZ2h0IjowLjAsIkJvdHRvbSI6MC4wfSwiQmFja2dyb3VuZCI6eyIkaWQiOiI0NTkiLCJDb2xvciI6eyIkaWQiOiI0NjAiLCJBIjowLCJSIjoyNTUsIkciOjI1NSwiQiI6MjU1fX0sIklzVmlzaWJsZSI6ZmFsc2UsIldpZHRoIjowLjAsIkhlaWdodCI6MC4wLCJCb3JkZXJTdHlsZSI6bnVsbCwiUGFyZW50U3R5bGUiOm51bGx9LCJEYXRlU3R5bGUiOnsiJGlkIjoiNDYxIiwiRm9udFNldHRpbmdzIjp7IiRpZCI6IjQ2MiIsIkZvbnRTaXplIjo2LCJGb250TmFtZSI6IkNhbGlicmkiLCJJc0JvbGQiOmZhbHNlLCJJc0l0YWxpYyI6ZmFsc2UsIklzVW5kZXJsaW5lZCI6ZmFsc2UsIlBhcmVudFN0eWxlIjpudWxsfSwiQXV0b1NpemUiOjAsIkZvcmVncm91bmQiOnsiJGlkIjoiNDYzIiwiQ29sb3IiOnsiJGlkIjoiNDY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2NSIsIlRvcCI6MC4wLCJMZWZ0IjowLjAsIlJpZ2h0IjowLjAsIkJvdHRvbSI6MC4wfSwiUGFkZGluZyI6eyIkaWQiOiI0NjYiLCJUb3AiOjAuMCwiTGVmdCI6MC4wLCJSaWdodCI6MC4wLCJCb3R0b20iOjAuMH0sIkJhY2tncm91bmQiOnsiJGlkIjoiNDY3IiwiQ29sb3IiOnsiJGlkIjoiNDY4IiwiQSI6MCwiUiI6MjU1LCJHIjoyNTUsIkIiOjI1NX19LCJJc1Zpc2libGUiOnRydWUsIldpZHRoIjowLjAsIkhlaWdodCI6MC4wLCJCb3JkZXJTdHlsZSI6bnVsbCwiUGFyZW50U3R5bGUiOm51bGx9LCJEYXRlRm9ybWF0Ijp7IiRpZCI6IjQ2OS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Q3MCIsIkRhdGVQYXJ0SXNWaXNpYmxlIjp0cnVlLCJUaW1lUGFydElzVmlzaWJsZSI6ZmFsc2V9fSwiV2Vla051bWJlcmluZyI6eyIkaWQiOiI0NzEiLCJGb3JtYXQiOjAsIklzVmlzaWJsZSI6ZmFsc2UsIkxhc3RLbm93blZpc2liaWxpdHlTdGF0ZSI6ZmFsc2V9LCJJc1Zpc2libGUiOnRydWUsIlBhcmVudFN0eWxlIjpudWxsfSwiSHlwZXJsaW5rIjpudWxsLCJJbXBvcnRJZCI6IjEzIn0seyIkaWQiOiI0NzIiLCJJZCI6IjM3ODYxNDJjLTE2ZWQtNGQ1Ni04ZWI3LTU5MzZhMDQ3ZDJjZiIsIkluZGV4IjoxMiwiR3JvdXBJZCI6bnVsbCwiVGl0bGUiOiJGbG93bGluZSIsIkRhdGVUaW1lIjoiMjAyNC0wMi0xNFQyMzo1OTowMCIsIlBlcmNlbnRhZ2VDb21wbGV0ZSI6bnVsbCwiTm90ZSI6bnVsbCwiU3R5bGUiOnsiJGlkIjoiNDczIiwiVGl0bGVQb3NpdGlvbiI6IlJpZ2h0IiwiRGF0ZVBvc2l0aW9uIjoiQmVsb3ciLCJTaGFwZVR5cGUiOjE3LCJTaGFwZVNpemUiOjAsIlNoYXBlU3R5bGUiOnsiJGlkIjoiNDc0IiwiTWFyZ2luIjp7IiRpZCI6IjQ3NSIsIlRvcCI6MC4wLCJMZWZ0IjowLjAsIlJpZ2h0IjowLjAsIkJvdHRvbSI6MC4wfSwiUGFkZGluZyI6eyIkaWQiOiI0NzYiLCJUb3AiOjAuMCwiTGVmdCI6MC4wLCJSaWdodCI6MC4wLCJCb3R0b20iOjAuMH0sIkJhY2tncm91bmQiOnsiJGlkIjoiNDc3IiwiQ29sb3IiOnsiJGlkIjoiNDc4IiwiQSI6MjU1LCJSIjoyNiwiRyI6MTcwLCJCIjo2Nn19LCJJc1Zpc2libGUiOnRydWUsIldpZHRoIjoxNC4wLCJIZWlnaHQiOjE0LjAsIkJvcmRlclN0eWxlIjp7IiRpZCI6IjQ3OSIsIkxpbmVDb2xvciI6eyIkaWQiOiI0ODAiLCIkdHlwZSI6Ik5MUkUuQ29tbW9uLkRvbS5Tb2xpZENvbG9yQnJ1c2gsIE5MUkUuQ29tbW9uIiwiQ29sb3IiOnsiJGlkIjoiNDgxIiwiQSI6MjU1LCJSIjoyNTUsIkciOjAsIkIiOjB9fSwiTGluZVdlaWdodCI6MC4wLCJMaW5lVHlwZSI6MCwiUGFyZW50U3R5bGUiOm51bGx9LCJQYXJlbnRTdHlsZSI6bnVsbH0sIlRpdGxlU3R5bGUiOnsiJGlkIjoiNDgyIiwiRm9udFNldHRpbmdzIjp7IiRpZCI6IjQ4MyIsIkZvbnRTaXplIjoxMSwiRm9udE5hbWUiOiJDYWxpYnJpIiwiSXNCb2xkIjp0cnVlLCJJc0l0YWxpYyI6ZmFsc2UsIklzVW5kZXJsaW5lZCI6ZmFsc2UsIlBhcmVudFN0eWxlIjpudWxsfSwiQXV0b1NpemUiOjAsIkZvcmVncm91bmQiOnsiJGlkIjoiNDg0IiwiQ29sb3IiOnsiJGlkIjoiNDg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NiIsIlRvcCI6MC4wLCJMZWZ0IjowLjAsIlJpZ2h0IjowLjAsIkJvdHRvbSI6MC4wfSwiUGFkZGluZyI6eyIkaWQiOiI0ODciLCJUb3AiOjAuMCwiTGVmdCI6MC4wLCJSaWdodCI6MC4wLCJCb3R0b20iOjAuMH0sIkJhY2tncm91bmQiOnsiJGlkIjoiNDg4IiwiQ29sb3IiOnsiJGlkIjoiNDg5IiwiQSI6MCwiUiI6MjU1LCJHIjoyNTUsIkIiOjI1NX19LCJJc1Zpc2libGUiOmZhbHNlLCJXaWR0aCI6MC4wLCJIZWlnaHQiOjAuMCwiQm9yZGVyU3R5bGUiOm51bGwsIlBhcmVudFN0eWxlIjpudWxsfSwiRGF0ZVN0eWxlIjp7IiRpZCI6IjQ5MCIsIkZvbnRTZXR0aW5ncyI6eyIkaWQiOiI0OTEiLCJGb250U2l6ZSI6NiwiRm9udE5hbWUiOiJDYWxpYnJpIiwiSXNCb2xkIjpmYWxzZSwiSXNJdGFsaWMiOmZhbHNlLCJJc1VuZGVybGluZWQiOmZhbHNlLCJQYXJlbnRTdHlsZSI6bnVsbH0sIkF1dG9TaXplIjowLCJGb3JlZ3JvdW5kIjp7IiRpZCI6IjQ5MiIsIkNvbG9yIjp7IiRpZCI6IjQ5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TQiLCJUb3AiOjAuMCwiTGVmdCI6MC4wLCJSaWdodCI6MC4wLCJCb3R0b20iOjAuMH0sIlBhZGRpbmciOnsiJGlkIjoiNDk1IiwiVG9wIjowLjAsIkxlZnQiOjAuMCwiUmlnaHQiOjAuMCwiQm90dG9tIjowLjB9LCJCYWNrZ3JvdW5kIjp7IiRpZCI6IjQ5NiIsIkNvbG9yIjp7IiRpZCI6IjQ5NyIsIkEiOjAsIlIiOjI1NSwiRyI6MjU1LCJCIjoyNTV9fSwiSXNWaXNpYmxlIjp0cnVlLCJXaWR0aCI6MC4wLCJIZWlnaHQiOjAuMCwiQm9yZGVyU3R5bGUiOm51bGwsIlBhcmVudFN0eWxlIjpudWxsfSwiRGF0ZUZvcm1hdCI6eyIkaWQiOiI0OTg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0OTkiLCJEYXRlUGFydElzVmlzaWJsZSI6dHJ1ZSwiVGltZVBhcnRJc1Zpc2libGUiOmZhbHNlfX0sIldlZWtOdW1iZXJpbmciOnsiJGlkIjoiNTAwIiwiRm9ybWF0IjowLCJJc1Zpc2libGUiOmZhbHNlLCJMYXN0S25vd25WaXNpYmlsaXR5U3RhdGUiOmZhbHNlfSwiSXNWaXNpYmxlIjp0cnVlLCJQYXJlbnRTdHlsZSI6bnVsbH0sIkh5cGVybGluayI6bnVsbCwiSW1wb3J0SWQiOiIxNCJ9LHsiJGlkIjoiNTAxIiwiSWQiOiJhODI4NjlhMC02NGJkLTRhYWItYTY2ZC1jNDc4MzRiZWFiOTEiLCJJbmRleCI6MTMsIkdyb3VwSWQiOm51bGwsIlRpdGxlIjoiV2VsbGhlYWQiLCJEYXRlVGltZSI6IjIwMjQtMDktMDVUMjM6NTk6MDAiLCJQZXJjZW50YWdlQ29tcGxldGUiOm51bGwsIk5vdGUiOm51bGwsIlN0eWxlIjp7IiRpZCI6IjUwMiIsIlRpdGxlUG9zaXRpb24iOiJSaWdodCIsIkRhdGVQb3NpdGlvbiI6IkJlbG93IiwiU2hhcGVUeXBlIjoxLCJTaGFwZVNpemUiOjAsIlNoYXBlU3R5bGUiOnsiJGlkIjoiNTAzIiwiTWFyZ2luIjp7IiRpZCI6IjUwNCIsIlRvcCI6MC4wLCJMZWZ0IjowLjAsIlJpZ2h0IjowLjAsIkJvdHRvbSI6MC4wfSwiUGFkZGluZyI6eyIkaWQiOiI1MDUiLCJUb3AiOjAuMCwiTGVmdCI6MC4wLCJSaWdodCI6MC4wLCJCb3R0b20iOjAuMH0sIkJhY2tncm91bmQiOnsiJGlkIjoiNTA2IiwiQ29sb3IiOnsiJGlkIjoiNTA3IiwiQSI6MjU1LCJSIjoxMTEsIkciOjQ5LCJCIjoxNTJ9fSwiSXNWaXNpYmxlIjp0cnVlLCJXaWR0aCI6MTIuMCwiSGVpZ2h0IjoxNC4wLCJCb3JkZXJTdHlsZSI6eyIkaWQiOiI1MDgiLCJMaW5lQ29sb3IiOnsiJGlkIjoiNTA5IiwiJHR5cGUiOiJOTFJFLkNvbW1vbi5Eb20uU29saWRDb2xvckJydXNoLCBOTFJFLkNvbW1vbiIsIkNvbG9yIjp7IiRpZCI6IjUxMCIsIkEiOjI1NSwiUiI6MjU1LCJHIjowLCJCIjowfX0sIkxpbmVXZWlnaHQiOjAuMCwiTGluZVR5cGUiOjAsIlBhcmVudFN0eWxlIjpudWxsfSwiUGFyZW50U3R5bGUiOm51bGx9LCJUaXRsZVN0eWxlIjp7IiRpZCI6IjUxMSIsIkZvbnRTZXR0aW5ncyI6eyIkaWQiOiI1MTIiLCJGb250U2l6ZSI6MTEsIkZvbnROYW1lIjoiQ2FsaWJyaSIsIklzQm9sZCI6dHJ1ZSwiSXNJdGFsaWMiOmZhbHNlLCJJc1VuZGVybGluZWQiOmZhbHNlLCJQYXJlbnRTdHlsZSI6bnVsbH0sIkF1dG9TaXplIjowLCJGb3JlZ3JvdW5kIjp7IiRpZCI6IjUxMyIsIkNvbG9yIjp7IiRpZCI6IjUx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MTUiLCJUb3AiOjAuMCwiTGVmdCI6MC4wLCJSaWdodCI6MC4wLCJCb3R0b20iOjAuMH0sIlBhZGRpbmciOnsiJGlkIjoiNTE2IiwiVG9wIjowLjAsIkxlZnQiOjAuMCwiUmlnaHQiOjAuMCwiQm90dG9tIjowLjB9LCJCYWNrZ3JvdW5kIjp7IiRpZCI6IjUxNyIsIkNvbG9yIjp7IiRpZCI6IjUxOCIsIkEiOjAsIlIiOjI1NSwiRyI6MjU1LCJCIjoyNTV9fSwiSXNWaXNpYmxlIjpmYWxzZSwiV2lkdGgiOjAuMCwiSGVpZ2h0IjowLjAsIkJvcmRlclN0eWxlIjpudWxsLCJQYXJlbnRTdHlsZSI6bnVsbH0sIkRhdGVTdHlsZSI6eyIkaWQiOiI1MTkiLCJGb250U2V0dGluZ3MiOnsiJGlkIjoiNTIwIiwiRm9udFNpemUiOjYsIkZvbnROYW1lIjoiQ2FsaWJyaSIsIklzQm9sZCI6ZmFsc2UsIklzSXRhbGljIjpmYWxzZSwiSXNVbmRlcmxpbmVkIjpmYWxzZSwiUGFyZW50U3R5bGUiOm51bGx9LCJBdXRvU2l6ZSI6MCwiRm9yZWdyb3VuZCI6eyIkaWQiOiI1MjEiLCJDb2xvciI6eyIkaWQiOiI1Mj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IzIiwiVG9wIjowLjAsIkxlZnQiOjAuMCwiUmlnaHQiOjAuMCwiQm90dG9tIjowLjB9LCJQYWRkaW5nIjp7IiRpZCI6IjUyNCIsIlRvcCI6MC4wLCJMZWZ0IjowLjAsIlJpZ2h0IjowLjAsIkJvdHRvbSI6MC4wfSwiQmFja2dyb3VuZCI6eyIkaWQiOiI1MjUiLCJDb2xvciI6eyIkaWQiOiI1MjYiLCJBIjowLCJSIjoyNTUsIkciOjI1NSwiQiI6MjU1fX0sIklzVmlzaWJsZSI6dHJ1ZSwiV2lkdGgiOjAuMCwiSGVpZ2h0IjowLjAsIkJvcmRlclN0eWxlIjpudWxsLCJQYXJlbnRTdHlsZSI6bnVsbH0sIkRhdGVGb3JtYXQiOnsiJGlkIjoiNTI3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NTI4IiwiRGF0ZVBhcnRJc1Zpc2libGUiOnRydWUsIlRpbWVQYXJ0SXNWaXNpYmxlIjpmYWxzZX19LCJXZWVrTnVtYmVyaW5nIjp7IiRpZCI6IjUyOSIsIkZvcm1hdCI6MCwiSXNWaXNpYmxlIjpmYWxzZSwiTGFzdEtub3duVmlzaWJpbGl0eVN0YXRlIjpmYWxzZX0sIklzVmlzaWJsZSI6dHJ1ZSwiUGFyZW50U3R5bGUiOm51bGx9LCJIeXBlcmxpbmsiOm51bGwsIkltcG9ydElkIjoiMTUifV0sIklkIjoiYjM4ZDY1ZGItNzVlYS00MDdlLWExNzktYjYyMTE3ZDM1MDU5IiwiSXNTaW5nbGVJdGVtUm93IjpmYWxzZX1dLCJJbmRleCI6MywiSWQiOiI0NGY4ZWYzMC0xZDQzLTRjNmYtOWU5ZC1kYjQxNzI5NWEwNTkiLCJIZWFkZXJUZXh0IjoiNCBXYWxraW5nIFN0cmVhbSIsIklzRGVmYXVsdCI6ZmFsc2UsIlN0eWxlIjp7IiRpZCI6IjUzMCIsIkhlYWRlclN0eWxlIjp7IiRpZCI6IjUzMSIsIlRleHRTdHlsZSI6eyIkaWQiOiI1MzIiLCJGb250U2V0dGluZ3MiOnsiJGlkIjoiNTMzIiwiRm9udFNpemUiOjgsIkZvbnROYW1lIjoiQ2FsaWJyaSIsIklzQm9sZCI6dHJ1ZSwiSXNJdGFsaWMiOmZhbHNlLCJJc1VuZGVybGluZWQiOmZhbHNlLCJQYXJlbnRTdHlsZSI6bnVsbH0sIkF1dG9TaXplIjoyLCJGb3JlZ3JvdW5kIjp7IiRpZCI6IjUzNCIsIkNvbG9yIjp7IiRpZCI6IjUzNSIsIkEiOjI1NSwiUiI6MCwiRyI6MCwiQiI6MH19LCJNYXhXaWR0aCI6NjYuMCwiTWF4SGVpZ2h0IjowLjAsIlNtYXJ0Rm9yZWdyb3VuZElzQWN0aXZlIjpmYWxzZSwiSG9yaXpvbnRhbEFsaWdubWVudCI6MCwiVmVydGljYWxBbGlnbm1lbnQiOjAsIlNtYXJ0Rm9yZWdyb3VuZCI6bnVsbCwiQmFja2dyb3VuZEZpbGxUeXBlIjowLCJNYXJnaW4iOnsiJGlkIjoiNTM2IiwiVG9wIjowLjAsIkxlZnQiOjAuMCwiUmlnaHQiOjAuMCwiQm90dG9tIjowLjB9LCJQYWRkaW5nIjp7IiRpZCI6IjUzNyIsIlRvcCI6MC4wLCJMZWZ0IjowLjAsIlJpZ2h0IjowLjAsIkJvdHRvbSI6MC4wfSwiQmFja2dyb3VuZCI6bnVsbCwiSXNWaXNpYmxlIjp0cnVlLCJXaWR0aCI6MC4wLCJIZWlnaHQiOjAuMCwiQm9yZGVyU3R5bGUiOm51bGwsIlBhcmVudFN0eWxlIjpudWxsfSwiUmVjdGFuZ2xlU3R5bGUiOnsiJGlkIjoiNTM4IiwiTWFyZ2luIjp7IiRpZCI6IjUzOSIsIlRvcCI6MC4wLCJMZWZ0IjowLjAsIlJpZ2h0IjowLjAsIkJvdHRvbSI6MC4wfSwiUGFkZGluZyI6eyIkaWQiOiI1NDAiLCJUb3AiOjAuMCwiTGVmdCI6MC4wLCJSaWdodCI6MC4wLCJCb3R0b20iOjAuMH0sIkJhY2tncm91bmQiOnsiJGlkIjoiNTQxIiwiQ29sb3IiOnsiJGlkIjoiNTQyIiwiQSI6NjMsIlIiOjkxLCJHIjoxNTUsIkIiOjIxM319LCJJc1Zpc2libGUiOnRydWUsIldpZHRoIjowLjAsIkhlaWdodCI6MC4wLCJCb3JkZXJTdHlsZSI6eyIkaWQiOiI1NDMiLCJMaW5lQ29sb3IiOnsiJGlkIjoiNTQ0IiwiJHR5cGUiOiJOTFJFLkNvbW1vbi5Eb20uU29saWRDb2xvckJydXNoLCBOTFJFLkNvbW1vbiIsIkNvbG9yIjp7IiRpZCI6IjU0NSIsIkEiOjI1NSwiUiI6MjU1LCJHIjowLCJCIjowfX0sIkxpbmVXZWlnaHQiOjAuMCwiTGluZVR5cGUiOjAsIlBhcmVudFN0eWxlIjpudWxsfSwiUGFyZW50U3R5bGUiOm51bGx9LCJNYXJnaW4iOnsiJGlkIjoiNTQ2IiwiVG9wIjowLjAsIkxlZnQiOjAuMCwiUmlnaHQiOjAuMCwiQm90dG9tIjowLjB9LCJQYWRkaW5nIjp7IiRpZCI6IjU0NyIsIlRvcCI6MC4wLCJMZWZ0IjowLjAsIlJpZ2h0IjowLjAsIkJvdHRvbSI6MC4wfSwiQmFja2dyb3VuZCI6bnVsbCwiSXNWaXNpYmxlIjp0cnVlLCJXaWR0aCI6MC4wLCJIZWlnaHQiOjAuMCwiQm9yZGVyU3R5bGUiOm51bGwsIlBhcmVudFN0eWxlIjpudWxsfSwiQmFja2dyb3VuZFN0eWxlIjp7IiRpZCI6IjU0OCIsIk1hcmdpbiI6eyIkaWQiOiI1NDkiLCJUb3AiOjAuMCwiTGVmdCI6MC4wLCJSaWdodCI6MC4wLCJCb3R0b20iOjAuMH0sIlBhZGRpbmciOnsiJGlkIjoiNTUwIiwiVG9wIjowLjAsIkxlZnQiOjAuMCwiUmlnaHQiOjAuMCwiQm90dG9tIjowLjB9LCJCYWNrZ3JvdW5kIjp7IiRpZCI6IjU1MSIsIkNvbG9yIjp7IiRpZCI6IjU1MiIsIkEiOjUxLCJSIjo5MSwiRyI6MTU1LCJCIjoyMTN9fSwiSXNWaXNpYmxlIjp0cnVlLCJXaWR0aCI6MC4wLCJIZWlnaHQiOjAuMCwiQm9yZGVyU3R5bGUiOnsiJGlkIjoiNTUzIiwiTGluZUNvbG9yIjp7IiRpZCI6IjU1NCIsIiR0eXBlIjoiTkxSRS5Db21tb24uRG9tLlNvbGlkQ29sb3JCcnVzaCwgTkxSRS5Db21tb24iLCJDb2xvciI6eyIkaWQiOiI1NTUiLCJBIjoyNTUsIlIiOjI1NSwiRyI6MCwiQiI6MH19LCJMaW5lV2VpZ2h0IjowLjAsIkxpbmVUeXBlIjowLCJQYXJlbnRTdHlsZSI6bnVsbH0sIlBhcmVudFN0eWxlIjpudWxsfSwiTWFyZ2luIjp7IiRpZCI6IjU1NiIsIlRvcCI6MC4wLCJMZWZ0IjowLjAsIlJpZ2h0IjowLjAsIkJvdHRvbSI6MC4wfSwiUGFkZGluZyI6eyIkaWQiOiI1NTciLCJUb3AiOjAuMCwiTGVmdCI6MC4wLCJSaWdodCI6MC4wLCJCb3R0b20iOjAuMH0sIklzVmlzaWJsZSI6dHJ1ZSwiV2lkdGgiOjAuMCwiSGVpZ2h0IjowLjAsIkJvcmRlclN0eWxlIjpudWxsLCJQYXJlbnRTdHlsZSI6bnVsbH19XSwiSWQiOiIxNTQ1MTIwNS00YzY4LTQxM2ItOTdlMC1hYWJmODI5NTc0NTUiLCJJbmRleCI6MCwiSGVhZGVyVGV4dCI6Ik1jQXJ0aHVyXHUwMDBiUmFuY2giLCJTdHlsZSI6eyIkaWQiOiI1NTgiLCJIZWFkZXJTdHlsZSI6eyIkaWQiOiI1NTkiLCJUZXh0SXNWZXJ0aWNhbCI6ZmFsc2UsIlRleHRTdHlsZSI6eyIkaWQiOiI1NjAiLCJGb250U2V0dGluZ3MiOnsiJGlkIjoiNTYxIiwiRm9udFNpemUiOjEwLCJGb250TmFtZSI6IkZyYW5rbGluIEdvdGhpYyBNZWRpdW0iLCJJc0JvbGQiOmZhbHNlLCJJc0l0YWxpYyI6ZmFsc2UsIklzVW5kZXJsaW5lZCI6ZmFsc2UsIlBhcmVudFN0eWxlIjpudWxsfSwiQXV0b1NpemUiOjIsIkZvcmVncm91bmQiOnsiJGlkIjoiNTYyIiwiQ29sb3IiOnsiJGlkIjoiNTYzIiwiQSI6MjU1LCJSIjoyNTUsIkciOjI1NSwiQiI6MjU1fX0sIk1heFdpZHRoIjo1MS40OTMzMzMzMzMzMzMzMzksIk1heEhlaWdodCI6MC4wLCJTbWFydEZvcmVncm91bmRJc0FjdGl2ZSI6ZmFsc2UsIkhvcml6b250YWxBbGlnbm1lbnQiOjAsIlZlcnRpY2FsQWxpZ25tZW50IjowLCJTbWFydEZvcmVncm91bmQiOm51bGwsIkJhY2tncm91bmRGaWxsVHlwZSI6MCwiTWFyZ2luIjp7IiRpZCI6IjU2NCIsIlRvcCI6MC4wLCJMZWZ0IjowLjAsIlJpZ2h0IjowLjAsIkJvdHRvbSI6MC4wfSwiUGFkZGluZyI6eyIkaWQiOiI1NjUiLCJUb3AiOjAuMCwiTGVmdCI6MC4wLCJSaWdodCI6MC4wLCJCb3R0b20iOjAuMH0sIkJhY2tncm91bmQiOm51bGwsIklzVmlzaWJsZSI6dHJ1ZSwiV2lkdGgiOjAuMCwiSGVpZ2h0IjowLjAsIkJvcmRlclN0eWxlIjpudWxsLCJQYXJlbnRTdHlsZSI6bnVsbH0sIlJlY3RhbmdsZVN0eWxlIjp7IiRpZCI6IjU2NiIsIk1hcmdpbiI6eyIkaWQiOiI1NjciLCJUb3AiOjAuMCwiTGVmdCI6MC4wLCJSaWdodCI6MC4wLCJCb3R0b20iOjAuMH0sIlBhZGRpbmciOnsiJGlkIjoiNTY4IiwiVG9wIjowLjAsIkxlZnQiOjAuMCwiUmlnaHQiOjAuMCwiQm90dG9tIjowLjB9LCJCYWNrZ3JvdW5kIjp7IiRpZCI6IjU2OSIsIkNvbG9yIjp7IiRpZCI6IjU3MCIsIkEiOjI1NSwiUiI6OTEsIkciOjE1NSwiQiI6MjEzfX0sIklzVmlzaWJsZSI6dHJ1ZSwiV2lkdGgiOjAuMCwiSGVpZ2h0IjowLjAsIkJvcmRlclN0eWxlIjp7IiRpZCI6IjU3MSIsIkxpbmVDb2xvciI6eyIkaWQiOiI1NzIiLCIkdHlwZSI6Ik5MUkUuQ29tbW9uLkRvbS5Tb2xpZENvbG9yQnJ1c2gsIE5MUkUuQ29tbW9uIiwiQ29sb3IiOnsiJGlkIjoiNTczIiwiQSI6MjU1LCJSIjoyMSwiRyI6MzcsIkIiOjY2fX0sIkxpbmVXZWlnaHQiOjAuMCwiTGluZVR5cGUiOjAsIlBhcmVudFN0eWxlIjpudWxsfSwiUGFyZW50U3R5bGUiOm51bGx9LCJNYXJnaW4iOnsiJGlkIjoiNTc0IiwiVG9wIjowLjAsIkxlZnQiOjAuMCwiUmlnaHQiOjAuMCwiQm90dG9tIjowLjB9LCJQYWRkaW5nIjp7IiRpZCI6IjU3NSIsIlRvcCI6MC4wLCJMZWZ0IjowLjAsIlJpZ2h0IjowLjAsIkJvdHRvbSI6MC4wfSwiQmFja2dyb3VuZCI6bnVsbCwiSXNWaXNpYmxlIjp0cnVlLCJXaWR0aCI6MC4wLCJIZWlnaHQiOjAuMCwiQm9yZGVyU3R5bGUiOm51bGwsIlBhcmVudFN0eWxlIjpudWxsfSwiQmFja2dyb3VuZFN0eWxlIjp7IiRpZCI6IjU3NiIsIk1hcmdpbiI6eyIkaWQiOiI1NzciLCJUb3AiOjAuMCwiTGVmdCI6MC4wLCJSaWdodCI6MC4wLCJCb3R0b20iOjAuMH0sIlBhZGRpbmciOnsiJGlkIjoiNTc4IiwiVG9wIjowLjAsIkxlZnQiOjAuMCwiUmlnaHQiOjAuMCwiQm90dG9tIjowLjB9LCJCYWNrZ3JvdW5kIjp7IiRpZCI6IjU3OSIsIkNvbG9yIjp7IiRpZCI6IjU4MCIsIkEiOjUxLCJSIjoxNjUsIkciOjE2NSwiQiI6MTY1fX0sIklzVmlzaWJsZSI6dHJ1ZSwiV2lkdGgiOjAuMCwiSGVpZ2h0IjowLjAsIkJvcmRlclN0eWxlIjp7IiRpZCI6IjU4MSIsIkxpbmVDb2xvciI6eyIkaWQiOiI1ODIiLCIkdHlwZSI6Ik5MUkUuQ29tbW9uLkRvbS5Tb2xpZENvbG9yQnJ1c2gsIE5MUkUuQ29tbW9uIiwiQ29sb3IiOnsiJGlkIjoiNTgzIiwiQSI6MjU1LCJSIjoyMSwiRyI6MzcsIkIiOjY2fX0sIkxpbmVXZWlnaHQiOjAuMCwiTGluZVR5cGUiOjAsIlBhcmVudFN0eWxlIjpudWxsfSwiUGFyZW50U3R5bGUiOm51bGx9LCJJc0Fib3ZlVGltZWJhbmQiOmZhbHNlLCJNYXJnaW4iOnsiJGlkIjoiNTg0IiwiVG9wIjowLjAsIkxlZnQiOjAuMCwiUmlnaHQiOjAuMCwiQm90dG9tIjowLjB9LCJQYWRkaW5nIjp7IiRpZCI6IjU4NSIsIlRvcCI6MC4wLCJMZWZ0IjowLjAsIlJpZ2h0IjowLjAsIkJvdHRvbSI6MC4wfSwiSXNWaXNpYmxlIjp0cnVlLCJXaWR0aCI6MC4wLCJIZWlnaHQiOjAuMCwiQm9yZGVyU3R5bGUiOnsiJGlkIjoiNTg2IiwiTGluZUNvbG9yIjpudWxsLCJMaW5lV2VpZ2h0IjowLjAsIkxpbmVUeXBlIjowLCJQYXJlbnRTdHlsZSI6bnVsbH0sIlBhcmVudFN0eWxlIjpudWxsfX0seyIkaWQiOiI1ODciLCJfYWN0aXZpdGllcyI6W3siJGlkIjoiNTg4IiwiX3Jvd3MiOlt7IiRpZCI6IjU4OSIsIl90YXNrcyI6W10sIl9taWxlc3RvbmVzIjpbeyIkaWQiOiI1OTAiLCJJZCI6IjlkZTNhNTY1LWFhYTMtNDc0MC05NWFiLTU0MmUwNmU3Nzk3ZCIsIkluZGV4IjoxNCwiR3JvdXBJZCI6bnVsbCwiVGl0bGUiOiJXZWxsaGVhZCIsIkRhdGVUaW1lIjoiMjAyMi0xMS0yN1QyMzo1OTowMCIsIlBlcmNlbnRhZ2VDb21wbGV0ZSI6bnVsbCwiTm90ZSI6bnVsbCwiU3R5bGUiOnsiJGlkIjoiNTkxIiwiVGl0bGVQb3NpdGlvbiI6IlJpZ2h0IiwiRGF0ZVBvc2l0aW9uIjoiQmVsb3ciLCJTaGFwZVR5cGUiOjEsIlNoYXBlU2l6ZSI6MCwiU2hhcGVTdHlsZSI6eyIkaWQiOiI1OTIiLCJNYXJnaW4iOnsiJGlkIjoiNTkzIiwiVG9wIjowLjAsIkxlZnQiOjAuMCwiUmlnaHQiOjAuMCwiQm90dG9tIjowLjB9LCJQYWRkaW5nIjp7IiRpZCI6IjU5NCIsIlRvcCI6MC4wLCJMZWZ0IjowLjAsIlJpZ2h0IjowLjAsIkJvdHRvbSI6MC4wfSwiQmFja2dyb3VuZCI6eyIkaWQiOiI1OTUiLCJDb2xvciI6eyIkaWQiOiI1OTYiLCJBIjoyNTUsIlIiOjExMSwiRyI6NDksIkIiOjE1Mn19LCJJc1Zpc2libGUiOnRydWUsIldpZHRoIjoxMi4wLCJIZWlnaHQiOjE0LjAsIkJvcmRlclN0eWxlIjp7IiRpZCI6IjU5NyIsIkxpbmVDb2xvciI6eyIkaWQiOiI1OTgiLCIkdHlwZSI6Ik5MUkUuQ29tbW9uLkRvbS5Tb2xpZENvbG9yQnJ1c2gsIE5MUkUuQ29tbW9uIiwiQ29sb3IiOnsiJGlkIjoiNTk5IiwiQSI6MjU1LCJSIjoyNTUsIkciOjAsIkIiOjB9fSwiTGluZVdlaWdodCI6MC4wLCJMaW5lVHlwZSI6MCwiUGFyZW50U3R5bGUiOm51bGx9LCJQYXJlbnRTdHlsZSI6bnVsbH0sIlRpdGxlU3R5bGUiOnsiJGlkIjoiNjAwIiwiRm9udFNldHRpbmdzIjp7IiRpZCI6IjYwMSIsIkZvbnRTaXplIjoxMSwiRm9udE5hbWUiOiJDYWxpYnJpIiwiSXNCb2xkIjp0cnVlLCJJc0l0YWxpYyI6ZmFsc2UsIklzVW5kZXJsaW5lZCI6ZmFsc2UsIlBhcmVudFN0eWxlIjpudWxsfSwiQXV0b1NpemUiOjAsIkZvcmVncm91bmQiOnsiJGlkIjoiNjAyIiwiQ29sb3IiOnsiJGlkIjoiNjA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wNCIsIlRvcCI6MC4wLCJMZWZ0IjowLjAsIlJpZ2h0IjowLjAsIkJvdHRvbSI6MC4wfSwiUGFkZGluZyI6eyIkaWQiOiI2MDUiLCJUb3AiOjAuMCwiTGVmdCI6MC4wLCJSaWdodCI6MC4wLCJCb3R0b20iOjAuMH0sIkJhY2tncm91bmQiOnsiJGlkIjoiNjA2IiwiQ29sb3IiOnsiJGlkIjoiNjA3IiwiQSI6MCwiUiI6MjU1LCJHIjoyNTUsIkIiOjI1NX19LCJJc1Zpc2libGUiOmZhbHNlLCJXaWR0aCI6MC4wLCJIZWlnaHQiOjAuMCwiQm9yZGVyU3R5bGUiOm51bGwsIlBhcmVudFN0eWxlIjpudWxsfSwiRGF0ZVN0eWxlIjp7IiRpZCI6IjYwOCIsIkZvbnRTZXR0aW5ncyI6eyIkaWQiOiI2MDkiLCJGb250U2l6ZSI6NiwiRm9udE5hbWUiOiJDYWxpYnJpIiwiSXNCb2xkIjpmYWxzZSwiSXNJdGFsaWMiOmZhbHNlLCJJc1VuZGVybGluZWQiOmZhbHNlLCJQYXJlbnRTdHlsZSI6bnVsbH0sIkF1dG9TaXplIjowLCJGb3JlZ3JvdW5kIjp7IiRpZCI6IjYxMCIsIkNvbG9yIjp7IiRpZCI6IjYx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MTIiLCJUb3AiOjAuMCwiTGVmdCI6MC4wLCJSaWdodCI6MC4wLCJCb3R0b20iOjAuMH0sIlBhZGRpbmciOnsiJGlkIjoiNjEzIiwiVG9wIjowLjAsIkxlZnQiOjAuMCwiUmlnaHQiOjAuMCwiQm90dG9tIjowLjB9LCJCYWNrZ3JvdW5kIjp7IiRpZCI6IjYxNCIsIkNvbG9yIjp7IiRpZCI6IjYxNSIsIkEiOjAsIlIiOjI1NSwiRyI6MjU1LCJCIjoyNTV9fSwiSXNWaXNpYmxlIjp0cnVlLCJXaWR0aCI6MC4wLCJIZWlnaHQiOjAuMCwiQm9yZGVyU3R5bGUiOm51bGwsIlBhcmVudFN0eWxlIjpudWxsfSwiRGF0ZUZvcm1hdCI6eyIkaWQiOiI2MTY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2MTciLCJEYXRlUGFydElzVmlzaWJsZSI6dHJ1ZSwiVGltZVBhcnRJc1Zpc2libGUiOmZhbHNlfX0sIldlZWtOdW1iZXJpbmciOnsiJGlkIjoiNjE4IiwiRm9ybWF0IjowLCJJc1Zpc2libGUiOmZhbHNlLCJMYXN0S25vd25WaXNpYmlsaXR5U3RhdGUiOmZhbHNlfSwiSXNWaXNpYmxlIjp0cnVlLCJQYXJlbnRTdHlsZSI6bnVsbH0sIkh5cGVybGluayI6bnVsbCwiSW1wb3J0SWQiOiIxNiJ9LHsiJGlkIjoiNjE5IiwiSWQiOiI5ZTBhNWViNS02M2ZkLTRhYTctYWMwOS03NmI4Mzg1YWMxOWUiLCJJbmRleCI6MTUsIkdyb3VwSWQiOm51bGwsIlRpdGxlIjoiRmxvd2xpbmUiLCJEYXRlVGltZSI6IjIwMjMtMTItMjRUMjM6NTk6MDAiLCJQZXJjZW50YWdlQ29tcGxldGUiOm51bGwsIk5vdGUiOm51bGwsIlN0eWxlIjp7IiRpZCI6IjYyMCIsIlRpdGxlUG9zaXRpb24iOiJSaWdodCIsIkRhdGVQb3NpdGlvbiI6IkJlbG93IiwiU2hhcGVUeXBlIjoxNywiU2hhcGVTaXplIjowLCJTaGFwZVN0eWxlIjp7IiRpZCI6IjYyMSIsIk1hcmdpbiI6eyIkaWQiOiI2MjIiLCJUb3AiOjAuMCwiTGVmdCI6MC4wLCJSaWdodCI6MC4wLCJCb3R0b20iOjAuMH0sIlBhZGRpbmciOnsiJGlkIjoiNjIzIiwiVG9wIjowLjAsIkxlZnQiOjAuMCwiUmlnaHQiOjAuMCwiQm90dG9tIjowLjB9LCJCYWNrZ3JvdW5kIjp7IiRpZCI6IjYyNCIsIkNvbG9yIjp7IiRpZCI6IjYyNSIsIkEiOjI1NSwiUiI6MjYsIkciOjE3MCwiQiI6NjZ9fSwiSXNWaXNpYmxlIjp0cnVlLCJXaWR0aCI6MTIuMCwiSGVpZ2h0IjoxNC4wLCJCb3JkZXJTdHlsZSI6eyIkaWQiOiI2MjYiLCJMaW5lQ29sb3IiOnsiJGlkIjoiNjI3IiwiJHR5cGUiOiJOTFJFLkNvbW1vbi5Eb20uU29saWRDb2xvckJydXNoLCBOTFJFLkNvbW1vbiIsIkNvbG9yIjp7IiRpZCI6IjYyOCIsIkEiOjI1NSwiUiI6MjU1LCJHIjowLCJCIjowfX0sIkxpbmVXZWlnaHQiOjAuMCwiTGluZVR5cGUiOjAsIlBhcmVudFN0eWxlIjpudWxsfSwiUGFyZW50U3R5bGUiOm51bGx9LCJUaXRsZVN0eWxlIjp7IiRpZCI6IjYyOSIsIkZvbnRTZXR0aW5ncyI6eyIkaWQiOiI2MzAiLCJGb250U2l6ZSI6MTEsIkZvbnROYW1lIjoiQ2FsaWJyaSIsIklzQm9sZCI6dHJ1ZSwiSXNJdGFsaWMiOmZhbHNlLCJJc1VuZGVybGluZWQiOmZhbHNlLCJQYXJlbnRTdHlsZSI6bnVsbH0sIkF1dG9TaXplIjowLCJGb3JlZ3JvdW5kIjp7IiRpZCI6IjYzMSIsIkNvbG9yIjp7IiRpZCI6IjY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MzMiLCJUb3AiOjAuMCwiTGVmdCI6MC4wLCJSaWdodCI6MC4wLCJCb3R0b20iOjAuMH0sIlBhZGRpbmciOnsiJGlkIjoiNjM0IiwiVG9wIjowLjAsIkxlZnQiOjAuMCwiUmlnaHQiOjAuMCwiQm90dG9tIjowLjB9LCJCYWNrZ3JvdW5kIjp7IiRpZCI6IjYzNSIsIkNvbG9yIjp7IiRpZCI6IjYzNiIsIkEiOjAsIlIiOjI1NSwiRyI6MjU1LCJCIjoyNTV9fSwiSXNWaXNpYmxlIjpmYWxzZSwiV2lkdGgiOjAuMCwiSGVpZ2h0IjowLjAsIkJvcmRlclN0eWxlIjpudWxsLCJQYXJlbnRTdHlsZSI6bnVsbH0sIkRhdGVTdHlsZSI6eyIkaWQiOiI2MzciLCJGb250U2V0dGluZ3MiOnsiJGlkIjoiNjM4IiwiRm9udFNpemUiOjYsIkZvbnROYW1lIjoiQ2FsaWJyaSIsIklzQm9sZCI6ZmFsc2UsIklzSXRhbGljIjpmYWxzZSwiSXNVbmRlcmxpbmVkIjpmYWxzZSwiUGFyZW50U3R5bGUiOm51bGx9LCJBdXRvU2l6ZSI6MCwiRm9yZWdyb3VuZCI6eyIkaWQiOiI2MzkiLCJDb2xvciI6eyIkaWQiOiI2ND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jQxIiwiVG9wIjowLjAsIkxlZnQiOjAuMCwiUmlnaHQiOjAuMCwiQm90dG9tIjowLjB9LCJQYWRkaW5nIjp7IiRpZCI6IjY0MiIsIlRvcCI6MC4wLCJMZWZ0IjowLjAsIlJpZ2h0IjowLjAsIkJvdHRvbSI6MC4wfSwiQmFja2dyb3VuZCI6eyIkaWQiOiI2NDMiLCJDb2xvciI6eyIkaWQiOiI2NDQiLCJBIjowLCJSIjoyNTUsIkciOjI1NSwiQiI6MjU1fX0sIklzVmlzaWJsZSI6dHJ1ZSwiV2lkdGgiOjAuMCwiSGVpZ2h0IjowLjAsIkJvcmRlclN0eWxlIjpudWxsLCJQYXJlbnRTdHlsZSI6bnVsbH0sIkRhdGVGb3JtYXQiOnsiJGlkIjoiNjQ1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NjQ2IiwiRGF0ZVBhcnRJc1Zpc2libGUiOnRydWUsIlRpbWVQYXJ0SXNWaXNpYmxlIjpmYWxzZX19LCJXZWVrTnVtYmVyaW5nIjp7IiRpZCI6IjY0NyIsIkZvcm1hdCI6MCwiSXNWaXNpYmxlIjpmYWxzZSwiTGFzdEtub3duVmlzaWJpbGl0eVN0YXRlIjpmYWxzZX0sIklzVmlzaWJsZSI6dHJ1ZSwiUGFyZW50U3R5bGUiOm51bGx9LCJIeXBlcmxpbmsiOm51bGwsIkltcG9ydElkIjoiMTcifSx7IiRpZCI6IjY0OCIsIklkIjoiNWU1OGY3OGUtYWNmMS00Njk1LTkzMGYtNzc4NTAwMDUwOWQ1IiwiSW5kZXgiOjE2LCJHcm91cElkIjpudWxsLCJUaXRsZSI6IkZhY2lsaXR5IiwiRGF0ZVRpbWUiOiIyMDI0LTEwLTEwVDIzOjU5OjAwIiwiUGVyY2VudGFnZUNvbXBsZXRlIjpudWxsLCJOb3RlIjpudWxsLCJTdHlsZSI6eyIkaWQiOiI2NDkiLCJUaXRsZVBvc2l0aW9uIjoiUmlnaHQiLCJEYXRlUG9zaXRpb24iOiJCZWxvdyIsIlNoYXBlVHlwZSI6MCwiU2hhcGVTaXplIjowLCJTaGFwZVN0eWxlIjp7IiRpZCI6IjY1MCIsIk1hcmdpbiI6eyIkaWQiOiI2NTEiLCJUb3AiOjAuMCwiTGVmdCI6MC4wLCJSaWdodCI6MC4wLCJCb3R0b20iOjAuMH0sIlBhZGRpbmciOnsiJGlkIjoiNjUyIiwiVG9wIjowLjAsIkxlZnQiOjAuMCwiUmlnaHQiOjAuMCwiQm90dG9tIjowLjB9LCJCYWNrZ3JvdW5kIjp7IiRpZCI6IjY1MyIsIkNvbG9yIjp7IiRpZCI6IjY1NCIsIkEiOjI1NSwiUiI6MjM3LCJHIjoxMjUsIkIiOjQ5fX0sIklzVmlzaWJsZSI6dHJ1ZSwiV2lkdGgiOjEyLjAsIkhlaWdodCI6MTQuMCwiQm9yZGVyU3R5bGUiOnsiJGlkIjoiNjU1IiwiTGluZUNvbG9yIjp7IiRpZCI6IjY1NiIsIiR0eXBlIjoiTkxSRS5Db21tb24uRG9tLlNvbGlkQ29sb3JCcnVzaCwgTkxSRS5Db21tb24iLCJDb2xvciI6eyIkaWQiOiI2NTciLCJBIjoyNTUsIlIiOjI1NSwiRyI6MCwiQiI6MH19LCJMaW5lV2VpZ2h0IjowLjAsIkxpbmVUeXBlIjowLCJQYXJlbnRTdHlsZSI6bnVsbH0sIlBhcmVudFN0eWxlIjpudWxsfSwiVGl0bGVTdHlsZSI6eyIkaWQiOiI2NTgiLCJGb250U2V0dGluZ3MiOnsiJGlkIjoiNjU5IiwiRm9udFNpemUiOjExLCJGb250TmFtZSI6IkNhbGlicmkiLCJJc0JvbGQiOnRydWUsIklzSXRhbGljIjpmYWxzZSwiSXNVbmRlcmxpbmVkIjpmYWxzZSwiUGFyZW50U3R5bGUiOm51bGx9LCJBdXRvU2l6ZSI6MCwiRm9yZWdyb3VuZCI6eyIkaWQiOiI2NjAiLCJDb2xvciI6eyIkaWQiOiI2Nj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YyIiwiVG9wIjowLjAsIkxlZnQiOjAuMCwiUmlnaHQiOjAuMCwiQm90dG9tIjowLjB9LCJQYWRkaW5nIjp7IiRpZCI6IjY2MyIsIlRvcCI6MC4wLCJMZWZ0IjowLjAsIlJpZ2h0IjowLjAsIkJvdHRvbSI6MC4wfSwiQmFja2dyb3VuZCI6eyIkaWQiOiI2NjQiLCJDb2xvciI6eyIkaWQiOiI2NjUiLCJBIjowLCJSIjoyNTUsIkciOjI1NSwiQiI6MjU1fX0sIklzVmlzaWJsZSI6ZmFsc2UsIldpZHRoIjowLjAsIkhlaWdodCI6MC4wLCJCb3JkZXJTdHlsZSI6bnVsbCwiUGFyZW50U3R5bGUiOm51bGx9LCJEYXRlU3R5bGUiOnsiJGlkIjoiNjY2IiwiRm9udFNldHRpbmdzIjp7IiRpZCI6IjY2NyIsIkZvbnRTaXplIjo2LCJGb250TmFtZSI6IkNhbGlicmkiLCJJc0JvbGQiOmZhbHNlLCJJc0l0YWxpYyI6ZmFsc2UsIklzVW5kZXJsaW5lZCI6ZmFsc2UsIlBhcmVudFN0eWxlIjpudWxsfSwiQXV0b1NpemUiOjAsIkZvcmVncm91bmQiOnsiJGlkIjoiNjY4IiwiQ29sb3IiOnsiJGlkIjoiNjY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3MCIsIlRvcCI6MC4wLCJMZWZ0IjowLjAsIlJpZ2h0IjowLjAsIkJvdHRvbSI6MC4wfSwiUGFkZGluZyI6eyIkaWQiOiI2NzEiLCJUb3AiOjAuMCwiTGVmdCI6MC4wLCJSaWdodCI6MC4wLCJCb3R0b20iOjAuMH0sIkJhY2tncm91bmQiOnsiJGlkIjoiNjcyIiwiQ29sb3IiOnsiJGlkIjoiNjczIiwiQSI6MCwiUiI6MjU1LCJHIjoyNTUsIkIiOjI1NX19LCJJc1Zpc2libGUiOnRydWUsIldpZHRoIjowLjAsIkhlaWdodCI6MC4wLCJCb3JkZXJTdHlsZSI6bnVsbCwiUGFyZW50U3R5bGUiOm51bGx9LCJEYXRlRm9ybWF0Ijp7IiRpZCI6IjY3N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Y3NSIsIkRhdGVQYXJ0SXNWaXNpYmxlIjp0cnVlLCJUaW1lUGFydElzVmlzaWJsZSI6ZmFsc2V9fSwiV2Vla051bWJlcmluZyI6eyIkaWQiOiI2NzYiLCJGb3JtYXQiOjAsIklzVmlzaWJsZSI6ZmFsc2UsIkxhc3RLbm93blZpc2liaWxpdHlTdGF0ZSI6ZmFsc2V9LCJJc1Zpc2libGUiOnRydWUsIlBhcmVudFN0eWxlIjpudWxsfSwiSHlwZXJsaW5rIjpudWxsLCJJbXBvcnRJZCI6IjE4In0seyIkaWQiOiI2NzciLCJJZCI6IjRmZTFlZDQ1LTE3ZmUtNGE1Ni04MzA1LTVjZTVmYzY3YjYzNCIsIkluZGV4IjoxNywiR3JvdXBJZCI6bnVsbCwiVGl0bGUiOiJXZWxsaGVhZCIsIkRhdGVUaW1lIjoiMjAyNi0wNC0wNlQyMzo1OTowMCIsIlBlcmNlbnRhZ2VDb21wbGV0ZSI6bnVsbCwiTm90ZSI6bnVsbCwiU3R5bGUiOnsiJGlkIjoiNjc4IiwiVGl0bGVQb3NpdGlvbiI6IlJpZ2h0IiwiRGF0ZVBvc2l0aW9uIjoiQmVsb3ciLCJTaGFwZVR5cGUiOjEsIlNoYXBlU2l6ZSI6MCwiU2hhcGVTdHlsZSI6eyIkaWQiOiI2NzkiLCJNYXJnaW4iOnsiJGlkIjoiNjgwIiwiVG9wIjowLjAsIkxlZnQiOjAuMCwiUmlnaHQiOjAuMCwiQm90dG9tIjowLjB9LCJQYWRkaW5nIjp7IiRpZCI6IjY4MSIsIlRvcCI6MC4wLCJMZWZ0IjowLjAsIlJpZ2h0IjowLjAsIkJvdHRvbSI6MC4wfSwiQmFja2dyb3VuZCI6eyIkaWQiOiI2ODIiLCJDb2xvciI6eyIkaWQiOiI2ODMiLCJBIjoyNTUsIlIiOjExMSwiRyI6NDksIkIiOjE1Mn19LCJJc1Zpc2libGUiOnRydWUsIldpZHRoIjoxMi4wLCJIZWlnaHQiOjE0LjAsIkJvcmRlclN0eWxlIjp7IiRpZCI6IjY4NCIsIkxpbmVDb2xvciI6eyIkaWQiOiI2ODUiLCIkdHlwZSI6Ik5MUkUuQ29tbW9uLkRvbS5Tb2xpZENvbG9yQnJ1c2gsIE5MUkUuQ29tbW9uIiwiQ29sb3IiOnsiJGlkIjoiNjg2IiwiQSI6MjU1LCJSIjoyNTUsIkciOjAsIkIiOjB9fSwiTGluZVdlaWdodCI6MC4wLCJMaW5lVHlwZSI6MCwiUGFyZW50U3R5bGUiOm51bGx9LCJQYXJlbnRTdHlsZSI6bnVsbH0sIlRpdGxlU3R5bGUiOnsiJGlkIjoiNjg3IiwiRm9udFNldHRpbmdzIjp7IiRpZCI6IjY4OCIsIkZvbnRTaXplIjoxMSwiRm9udE5hbWUiOiJDYWxpYnJpIiwiSXNCb2xkIjp0cnVlLCJJc0l0YWxpYyI6ZmFsc2UsIklzVW5kZXJsaW5lZCI6ZmFsc2UsIlBhcmVudFN0eWxlIjpudWxsfSwiQXV0b1NpemUiOjAsIkZvcmVncm91bmQiOnsiJGlkIjoiNjg5IiwiQ29sb3IiOnsiJGlkIjoiNjk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5MSIsIlRvcCI6MC4wLCJMZWZ0IjowLjAsIlJpZ2h0IjowLjAsIkJvdHRvbSI6MC4wfSwiUGFkZGluZyI6eyIkaWQiOiI2OTIiLCJUb3AiOjAuMCwiTGVmdCI6MC4wLCJSaWdodCI6MC4wLCJCb3R0b20iOjAuMH0sIkJhY2tncm91bmQiOnsiJGlkIjoiNjkzIiwiQ29sb3IiOnsiJGlkIjoiNjk0IiwiQSI6MCwiUiI6MjU1LCJHIjoyNTUsIkIiOjI1NX19LCJJc1Zpc2libGUiOmZhbHNlLCJXaWR0aCI6MC4wLCJIZWlnaHQiOjAuMCwiQm9yZGVyU3R5bGUiOm51bGwsIlBhcmVudFN0eWxlIjpudWxsfSwiRGF0ZVN0eWxlIjp7IiRpZCI6IjY5NSIsIkZvbnRTZXR0aW5ncyI6eyIkaWQiOiI2OTYiLCJGb250U2l6ZSI6NiwiRm9udE5hbWUiOiJDYWxpYnJpIiwiSXNCb2xkIjpmYWxzZSwiSXNJdGFsaWMiOmZhbHNlLCJJc1VuZGVybGluZWQiOmZhbHNlLCJQYXJlbnRTdHlsZSI6bnVsbH0sIkF1dG9TaXplIjowLCJGb3JlZ3JvdW5kIjp7IiRpZCI6IjY5NyIsIkNvbG9yIjp7IiRpZCI6IjY5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OTkiLCJUb3AiOjAuMCwiTGVmdCI6MC4wLCJSaWdodCI6MC4wLCJCb3R0b20iOjAuMH0sIlBhZGRpbmciOnsiJGlkIjoiNzAwIiwiVG9wIjowLjAsIkxlZnQiOjAuMCwiUmlnaHQiOjAuMCwiQm90dG9tIjowLjB9LCJCYWNrZ3JvdW5kIjp7IiRpZCI6IjcwMSIsIkNvbG9yIjp7IiRpZCI6IjcwMiIsIkEiOjAsIlIiOjI1NSwiRyI6MjU1LCJCIjoyNTV9fSwiSXNWaXNpYmxlIjp0cnVlLCJXaWR0aCI6MC4wLCJIZWlnaHQiOjAuMCwiQm9yZGVyU3R5bGUiOm51bGwsIlBhcmVudFN0eWxlIjpudWxsfSwiRGF0ZUZvcm1hdCI6eyIkaWQiOiI3MDM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3MDQiLCJEYXRlUGFydElzVmlzaWJsZSI6dHJ1ZSwiVGltZVBhcnRJc1Zpc2libGUiOmZhbHNlfX0sIldlZWtOdW1iZXJpbmciOnsiJGlkIjoiNzA1IiwiRm9ybWF0IjowLCJJc1Zpc2libGUiOmZhbHNlLCJMYXN0S25vd25WaXNpYmlsaXR5U3RhdGUiOmZhbHNlfSwiSXNWaXNpYmxlIjp0cnVlLCJQYXJlbnRTdHlsZSI6bnVsbH0sIkh5cGVybGluayI6bnVsbCwiSW1wb3J0SWQiOiIxOSJ9LHsiJGlkIjoiNzA2IiwiSWQiOiIyOWUzODMyNC00MGE2LTRlNDEtODhkYi0xNWViMTllNzQ5MGIiLCJJbmRleCI6MTgsIkdyb3VwSWQiOm51bGwsIlRpdGxlIjoiRmxvd2xpbmUiLCJEYXRlVGltZSI6IjIwMjYtMDktMTJUMjM6NTk6MDAiLCJQZXJjZW50YWdlQ29tcGxldGUiOm51bGwsIk5vdGUiOm51bGwsIlN0eWxlIjp7IiRpZCI6IjcwNyIsIlRpdGxlUG9zaXRpb24iOiJSaWdodCIsIkRhdGVQb3NpdGlvbiI6IkJlbG93IiwiU2hhcGVUeXBlIjoxNywiU2hhcGVTaXplIjowLCJTaGFwZVN0eWxlIjp7IiRpZCI6IjcwOCIsIk1hcmdpbiI6eyIkaWQiOiI3MDkiLCJUb3AiOjAuMCwiTGVmdCI6MC4wLCJSaWdodCI6MC4wLCJCb3R0b20iOjAuMH0sIlBhZGRpbmciOnsiJGlkIjoiNzEwIiwiVG9wIjowLjAsIkxlZnQiOjAuMCwiUmlnaHQiOjAuMCwiQm90dG9tIjowLjB9LCJCYWNrZ3JvdW5kIjp7IiRpZCI6IjcxMSIsIkNvbG9yIjp7IiRpZCI6IjcxMiIsIkEiOjI1NSwiUiI6MjYsIkciOjE3MCwiQiI6NjZ9fSwiSXNWaXNpYmxlIjp0cnVlLCJXaWR0aCI6MTIuMCwiSGVpZ2h0IjoxNC4wLCJCb3JkZXJTdHlsZSI6eyIkaWQiOiI3MTMiLCJMaW5lQ29sb3IiOnsiJGlkIjoiNzE0IiwiJHR5cGUiOiJOTFJFLkNvbW1vbi5Eb20uU29saWRDb2xvckJydXNoLCBOTFJFLkNvbW1vbiIsIkNvbG9yIjp7IiRpZCI6IjcxNSIsIkEiOjI1NSwiUiI6MjU1LCJHIjowLCJCIjowfX0sIkxpbmVXZWlnaHQiOjAuMCwiTGluZVR5cGUiOjAsIlBhcmVudFN0eWxlIjpudWxsfSwiUGFyZW50U3R5bGUiOm51bGx9LCJUaXRsZVN0eWxlIjp7IiRpZCI6IjcxNiIsIkZvbnRTZXR0aW5ncyI6eyIkaWQiOiI3MTciLCJGb250U2l6ZSI6MTEsIkZvbnROYW1lIjoiQ2FsaWJyaSIsIklzQm9sZCI6dHJ1ZSwiSXNJdGFsaWMiOmZhbHNlLCJJc1VuZGVybGluZWQiOmZhbHNlLCJQYXJlbnRTdHlsZSI6bnVsbH0sIkF1dG9TaXplIjowLCJGb3JlZ3JvdW5kIjp7IiRpZCI6IjcxOCIsIkNvbG9yIjp7IiRpZCI6Ijcx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MjAiLCJUb3AiOjAuMCwiTGVmdCI6MC4wLCJSaWdodCI6MC4wLCJCb3R0b20iOjAuMH0sIlBhZGRpbmciOnsiJGlkIjoiNzIxIiwiVG9wIjowLjAsIkxlZnQiOjAuMCwiUmlnaHQiOjAuMCwiQm90dG9tIjowLjB9LCJCYWNrZ3JvdW5kIjp7IiRpZCI6IjcyMiIsIkNvbG9yIjp7IiRpZCI6IjcyMyIsIkEiOjAsIlIiOjI1NSwiRyI6MjU1LCJCIjoyNTV9fSwiSXNWaXNpYmxlIjpmYWxzZSwiV2lkdGgiOjAuMCwiSGVpZ2h0IjowLjAsIkJvcmRlclN0eWxlIjpudWxsLCJQYXJlbnRTdHlsZSI6bnVsbH0sIkRhdGVTdHlsZSI6eyIkaWQiOiI3MjQiLCJGb250U2V0dGluZ3MiOnsiJGlkIjoiNzI1IiwiRm9udFNpemUiOjYsIkZvbnROYW1lIjoiQ2FsaWJyaSIsIklzQm9sZCI6ZmFsc2UsIklzSXRhbGljIjpmYWxzZSwiSXNVbmRlcmxpbmVkIjpmYWxzZSwiUGFyZW50U3R5bGUiOm51bGx9LCJBdXRvU2l6ZSI6MCwiRm9yZWdyb3VuZCI6eyIkaWQiOiI3MjYiLCJDb2xvciI6eyIkaWQiOiI3Mj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I4IiwiVG9wIjowLjAsIkxlZnQiOjAuMCwiUmlnaHQiOjAuMCwiQm90dG9tIjowLjB9LCJQYWRkaW5nIjp7IiRpZCI6IjcyOSIsIlRvcCI6MC4wLCJMZWZ0IjowLjAsIlJpZ2h0IjowLjAsIkJvdHRvbSI6MC4wfSwiQmFja2dyb3VuZCI6eyIkaWQiOiI3MzAiLCJDb2xvciI6eyIkaWQiOiI3MzEiLCJBIjowLCJSIjoyNTUsIkciOjI1NSwiQiI6MjU1fX0sIklzVmlzaWJsZSI6dHJ1ZSwiV2lkdGgiOjAuMCwiSGVpZ2h0IjowLjAsIkJvcmRlclN0eWxlIjpudWxsLCJQYXJlbnRTdHlsZSI6bnVsbH0sIkRhdGVGb3JtYXQiOnsiJGlkIjoiNzMy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NzMzIiwiRGF0ZVBhcnRJc1Zpc2libGUiOnRydWUsIlRpbWVQYXJ0SXNWaXNpYmxlIjpmYWxzZX19LCJXZWVrTnVtYmVyaW5nIjp7IiRpZCI6IjczNCIsIkZvcm1hdCI6MCwiSXNWaXNpYmxlIjpmYWxzZSwiTGFzdEtub3duVmlzaWJpbGl0eVN0YXRlIjpmYWxzZX0sIklzVmlzaWJsZSI6dHJ1ZSwiUGFyZW50U3R5bGUiOm51bGx9LCJIeXBlcmxpbmsiOm51bGwsIkltcG9ydElkIjoiMjAifV0sIklkIjoiOGU3Yjk4OTItNjg1My00MjA3LWFlN2UtZjJkZWM1OTgzYWExIiwiSXNTaW5nbGVJdGVtUm93IjpmYWxzZX1dLCJJbmRleCI6MCwiSWQiOiJhNzcyZTQyZC02ZDU3LTQ5NTItODJmZC02ZmNkMGJjNzJkN2MiLCJIZWFkZXJUZXh0IjoiMjAtMTAgSmFja3NvbiIsIklzRGVmYXVsdCI6ZmFsc2UsIlN0eWxlIjp7IiRpZCI6IjczNSIsIkhlYWRlclN0eWxlIjp7IiRpZCI6IjczNiIsIlRleHRTdHlsZSI6eyIkaWQiOiI3MzciLCJGb250U2V0dGluZ3MiOnsiJGlkIjoiNzM4IiwiRm9udFNpemUiOjgsIkZvbnROYW1lIjoiQ2FsaWJyaSIsIklzQm9sZCI6dHJ1ZSwiSXNJdGFsaWMiOmZhbHNlLCJJc1VuZGVybGluZWQiOmZhbHNlLCJQYXJlbnRTdHlsZSI6bnVsbH0sIkF1dG9TaXplIjoyLCJGb3JlZ3JvdW5kIjp7IiRpZCI6IjczOSIsIkNvbG9yIjp7IiRpZCI6Ijc0MCIsIkEiOjI1NSwiUiI6MCwiRyI6MCwiQiI6MH19LCJNYXhXaWR0aCI6NjYuMCwiTWF4SGVpZ2h0IjowLjAsIlNtYXJ0Rm9yZWdyb3VuZElzQWN0aXZlIjpmYWxzZSwiSG9yaXpvbnRhbEFsaWdubWVudCI6MCwiVmVydGljYWxBbGlnbm1lbnQiOjAsIlNtYXJ0Rm9yZWdyb3VuZCI6bnVsbCwiQmFja2dyb3VuZEZpbGxUeXBlIjowLCJNYXJnaW4iOnsiJGlkIjoiNzQxIiwiVG9wIjowLjAsIkxlZnQiOjAuMCwiUmlnaHQiOjAuMCwiQm90dG9tIjowLjB9LCJQYWRkaW5nIjp7IiRpZCI6Ijc0MiIsIlRvcCI6MC4wLCJMZWZ0IjowLjAsIlJpZ2h0IjowLjAsIkJvdHRvbSI6MC4wfSwiQmFja2dyb3VuZCI6bnVsbCwiSXNWaXNpYmxlIjp0cnVlLCJXaWR0aCI6MC4wLCJIZWlnaHQiOjAuMCwiQm9yZGVyU3R5bGUiOm51bGwsIlBhcmVudFN0eWxlIjpudWxsfSwiUmVjdGFuZ2xlU3R5bGUiOnsiJGlkIjoiNzQzIiwiTWFyZ2luIjp7IiRpZCI6Ijc0NCIsIlRvcCI6MC4wLCJMZWZ0IjowLjAsIlJpZ2h0IjowLjAsIkJvdHRvbSI6MC4wfSwiUGFkZGluZyI6eyIkaWQiOiI3NDUiLCJUb3AiOjAuMCwiTGVmdCI6MC4wLCJSaWdodCI6MC4wLCJCb3R0b20iOjAuMH0sIkJhY2tncm91bmQiOnsiJGlkIjoiNzQ2IiwiQ29sb3IiOnsiJGlkIjoiNzQ3IiwiQSI6NjMsIlIiOjAsIkciOjExNCwiQiI6MTg4fX0sIklzVmlzaWJsZSI6dHJ1ZSwiV2lkdGgiOjAuMCwiSGVpZ2h0IjowLjAsIkJvcmRlclN0eWxlIjp7IiRpZCI6Ijc0OCIsIkxpbmVDb2xvciI6eyIkaWQiOiI3NDkiLCIkdHlwZSI6Ik5MUkUuQ29tbW9uLkRvbS5Tb2xpZENvbG9yQnJ1c2gsIE5MUkUuQ29tbW9uIiwiQ29sb3IiOnsiJGlkIjoiNzUwIiwiQSI6MjU1LCJSIjoyNTUsIkciOjAsIkIiOjB9fSwiTGluZVdlaWdodCI6MC4wLCJMaW5lVHlwZSI6MCwiUGFyZW50U3R5bGUiOm51bGx9LCJQYXJlbnRTdHlsZSI6bnVsbH0sIk1hcmdpbiI6eyIkaWQiOiI3NTEiLCJUb3AiOjAuMCwiTGVmdCI6MC4wLCJSaWdodCI6MC4wLCJCb3R0b20iOjAuMH0sIlBhZGRpbmciOnsiJGlkIjoiNzUyIiwiVG9wIjowLjAsIkxlZnQiOjAuMCwiUmlnaHQiOjAuMCwiQm90dG9tIjowLjB9LCJCYWNrZ3JvdW5kIjpudWxsLCJJc1Zpc2libGUiOnRydWUsIldpZHRoIjowLjAsIkhlaWdodCI6MC4wLCJCb3JkZXJTdHlsZSI6bnVsbCwiUGFyZW50U3R5bGUiOm51bGx9LCJCYWNrZ3JvdW5kU3R5bGUiOnsiJGlkIjoiNzUzIiwiTWFyZ2luIjp7IiRpZCI6Ijc1NCIsIlRvcCI6MC4wLCJMZWZ0IjowLjAsIlJpZ2h0IjowLjAsIkJvdHRvbSI6MC4wfSwiUGFkZGluZyI6eyIkaWQiOiI3NTUiLCJUb3AiOjAuMCwiTGVmdCI6MC4wLCJSaWdodCI6MC4wLCJCb3R0b20iOjAuMH0sIkJhY2tncm91bmQiOnsiJGlkIjoiNzU2IiwiQ29sb3IiOnsiJGlkIjoiNzU3IiwiQSI6NTEsIlIiOjAsIkciOjExNCwiQiI6MTg4fX0sIklzVmlzaWJsZSI6dHJ1ZSwiV2lkdGgiOjAuMCwiSGVpZ2h0IjowLjAsIkJvcmRlclN0eWxlIjp7IiRpZCI6Ijc1OCIsIkxpbmVDb2xvciI6eyIkaWQiOiI3NTkiLCIkdHlwZSI6Ik5MUkUuQ29tbW9uLkRvbS5Tb2xpZENvbG9yQnJ1c2gsIE5MUkUuQ29tbW9uIiwiQ29sb3IiOnsiJGlkIjoiNzYwIiwiQSI6MjU1LCJSIjoyNTUsIkciOjAsIkIiOjB9fSwiTGluZVdlaWdodCI6MC4wLCJMaW5lVHlwZSI6MCwiUGFyZW50U3R5bGUiOm51bGx9LCJQYXJlbnRTdHlsZSI6bnVsbH0sIk1hcmdpbiI6eyIkaWQiOiI3NjEiLCJUb3AiOjAuMCwiTGVmdCI6MC4wLCJSaWdodCI6MC4wLCJCb3R0b20iOjAuMH0sIlBhZGRpbmciOnsiJGlkIjoiNzYyIiwiVG9wIjowLjAsIkxlZnQiOjAuMCwiUmlnaHQiOjAuMCwiQm90dG9tIjowLjB9LCJJc1Zpc2libGUiOnRydWUsIldpZHRoIjowLjAsIkhlaWdodCI6MC4wLCJCb3JkZXJTdHlsZSI6bnVsbCwiUGFyZW50U3R5bGUiOm51bGx9fSx7IiRpZCI6Ijc2MyIsIl9yb3dzIjpbeyIkaWQiOiI3NjQiLCJfdGFza3MiOltdLCJfbWlsZXN0b25lcyI6W3siJGlkIjoiNzY1IiwiSWQiOiIyZWUxMDM1Ny03M2MwLTRjZWMtYjNiYi02N2IzZWI4NjhiOTciLCJJbmRleCI6MTksIkdyb3VwSWQiOm51bGwsIlRpdGxlIjoiV2VsbGhlYWQiLCJEYXRlVGltZSI6IjIwMjItMDMtMDdUMjM6NTk6MDAiLCJQZXJjZW50YWdlQ29tcGxldGUiOm51bGwsIk5vdGUiOm51bGwsIlN0eWxlIjp7IiRpZCI6Ijc2NiIsIlRpdGxlUG9zaXRpb24iOiJSaWdodCIsIkRhdGVQb3NpdGlvbiI6IkJlbG93IiwiU2hhcGVUeXBlIjoxLCJTaGFwZVNpemUiOjAsIlNoYXBlU3R5bGUiOnsiJGlkIjoiNzY3IiwiTWFyZ2luIjp7IiRpZCI6Ijc2OCIsIlRvcCI6MC4wLCJMZWZ0IjowLjAsIlJpZ2h0IjowLjAsIkJvdHRvbSI6MC4wfSwiUGFkZGluZyI6eyIkaWQiOiI3NjkiLCJUb3AiOjAuMCwiTGVmdCI6MC4wLCJSaWdodCI6MC4wLCJCb3R0b20iOjAuMH0sIkJhY2tncm91bmQiOnsiJGlkIjoiNzcwIiwiQ29sb3IiOnsiJGlkIjoiNzcxIiwiQSI6MjU1LCJSIjoxMTEsIkciOjQ5LCJCIjoxNTJ9fSwiSXNWaXNpYmxlIjp0cnVlLCJXaWR0aCI6MTIuMCwiSGVpZ2h0IjoxNC4wLCJCb3JkZXJTdHlsZSI6eyIkaWQiOiI3NzIiLCJMaW5lQ29sb3IiOnsiJGlkIjoiNzczIiwiJHR5cGUiOiJOTFJFLkNvbW1vbi5Eb20uU29saWRDb2xvckJydXNoLCBOTFJFLkNvbW1vbiIsIkNvbG9yIjp7IiRpZCI6Ijc3NCIsIkEiOjI1NSwiUiI6MjU1LCJHIjowLCJCIjowfX0sIkxpbmVXZWlnaHQiOjAuMCwiTGluZVR5cGUiOjAsIlBhcmVudFN0eWxlIjpudWxsfSwiUGFyZW50U3R5bGUiOm51bGx9LCJUaXRsZVN0eWxlIjp7IiRpZCI6Ijc3NSIsIkZvbnRTZXR0aW5ncyI6eyIkaWQiOiI3NzYiLCJGb250U2l6ZSI6MTEsIkZvbnROYW1lIjoiQ2FsaWJyaSIsIklzQm9sZCI6dHJ1ZSwiSXNJdGFsaWMiOmZhbHNlLCJJc1VuZGVybGluZWQiOmZhbHNlLCJQYXJlbnRTdHlsZSI6bnVsbH0sIkF1dG9TaXplIjowLCJGb3JlZ3JvdW5kIjp7IiRpZCI6Ijc3NyIsIkNvbG9yIjp7IiRpZCI6Ijc3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NzkiLCJUb3AiOjAuMCwiTGVmdCI6MC4wLCJSaWdodCI6MC4wLCJCb3R0b20iOjAuMH0sIlBhZGRpbmciOnsiJGlkIjoiNzgwIiwiVG9wIjowLjAsIkxlZnQiOjAuMCwiUmlnaHQiOjAuMCwiQm90dG9tIjowLjB9LCJCYWNrZ3JvdW5kIjp7IiRpZCI6Ijc4MSIsIkNvbG9yIjp7IiRpZCI6Ijc4MiIsIkEiOjAsIlIiOjI1NSwiRyI6MjU1LCJCIjoyNTV9fSwiSXNWaXNpYmxlIjpmYWxzZSwiV2lkdGgiOjAuMCwiSGVpZ2h0IjowLjAsIkJvcmRlclN0eWxlIjpudWxsLCJQYXJlbnRTdHlsZSI6bnVsbH0sIkRhdGVTdHlsZSI6eyIkaWQiOiI3ODMiLCJGb250U2V0dGluZ3MiOnsiJGlkIjoiNzg0IiwiRm9udFNpemUiOjYsIkZvbnROYW1lIjoiQ2FsaWJyaSIsIklzQm9sZCI6ZmFsc2UsIklzSXRhbGljIjpmYWxzZSwiSXNVbmRlcmxpbmVkIjpmYWxzZSwiUGFyZW50U3R5bGUiOm51bGx9LCJBdXRvU2l6ZSI6MCwiRm9yZWdyb3VuZCI6eyIkaWQiOiI3ODUiLCJDb2xvciI6eyIkaWQiOiI3O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g3IiwiVG9wIjowLjAsIkxlZnQiOjAuMCwiUmlnaHQiOjAuMCwiQm90dG9tIjowLjB9LCJQYWRkaW5nIjp7IiRpZCI6Ijc4OCIsIlRvcCI6MC4wLCJMZWZ0IjowLjAsIlJpZ2h0IjowLjAsIkJvdHRvbSI6MC4wfSwiQmFja2dyb3VuZCI6eyIkaWQiOiI3ODkiLCJDb2xvciI6eyIkaWQiOiI3OTAiLCJBIjowLCJSIjoyNTUsIkciOjI1NSwiQiI6MjU1fX0sIklzVmlzaWJsZSI6dHJ1ZSwiV2lkdGgiOjAuMCwiSGVpZ2h0IjowLjAsIkJvcmRlclN0eWxlIjpudWxsLCJQYXJlbnRTdHlsZSI6bnVsbH0sIkRhdGVGb3JtYXQiOnsiJGlkIjoiNzkx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NzkyIiwiRGF0ZVBhcnRJc1Zpc2libGUiOnRydWUsIlRpbWVQYXJ0SXNWaXNpYmxlIjpmYWxzZX19LCJXZWVrTnVtYmVyaW5nIjp7IiRpZCI6Ijc5MyIsIkZvcm1hdCI6MCwiSXNWaXNpYmxlIjpmYWxzZSwiTGFzdEtub3duVmlzaWJpbGl0eVN0YXRlIjpmYWxzZX0sIklzVmlzaWJsZSI6dHJ1ZSwiUGFyZW50U3R5bGUiOm51bGx9LCJIeXBlcmxpbmsiOm51bGwsIkltcG9ydElkIjoiMjEifSx7IiRpZCI6Ijc5NCIsIklkIjoiN2RiOTZjODAtOWFhZi00ODA0LTg5OTktZjY4YmQyMmQ2NTlmIiwiSW5kZXgiOjIwLCJHcm91cElkIjpudWxsLCJUaXRsZSI6IkZsb3dsaW5lIiwiRGF0ZVRpbWUiOiIyMDI0LTExLTE5VDIzOjU5OjAwIiwiUGVyY2VudGFnZUNvbXBsZXRlIjpudWxsLCJOb3RlIjpudWxsLCJTdHlsZSI6eyIkaWQiOiI3OTUiLCJUaXRsZVBvc2l0aW9uIjoiUmlnaHQiLCJEYXRlUG9zaXRpb24iOiJCZWxvdyIsIlNoYXBlVHlwZSI6MTcsIlNoYXBlU2l6ZSI6MCwiU2hhcGVTdHlsZSI6eyIkaWQiOiI3OTYiLCJNYXJnaW4iOnsiJGlkIjoiNzk3IiwiVG9wIjowLjAsIkxlZnQiOjAuMCwiUmlnaHQiOjAuMCwiQm90dG9tIjowLjB9LCJQYWRkaW5nIjp7IiRpZCI6Ijc5OCIsIlRvcCI6MC4wLCJMZWZ0IjowLjAsIlJpZ2h0IjowLjAsIkJvdHRvbSI6MC4wfSwiQmFja2dyb3VuZCI6eyIkaWQiOiI3OTkiLCJDb2xvciI6eyIkaWQiOiI4MDAiLCJBIjoyNTUsIlIiOjI2LCJHIjoxNzAsIkIiOjY2fX0sIklzVmlzaWJsZSI6dHJ1ZSwiV2lkdGgiOjEyLjAsIkhlaWdodCI6MTQuMCwiQm9yZGVyU3R5bGUiOnsiJGlkIjoiODAxIiwiTGluZUNvbG9yIjp7IiRpZCI6IjgwMiIsIiR0eXBlIjoiTkxSRS5Db21tb24uRG9tLlNvbGlkQ29sb3JCcnVzaCwgTkxSRS5Db21tb24iLCJDb2xvciI6eyIkaWQiOiI4MDMiLCJBIjoyNTUsIlIiOjI1NSwiRyI6MCwiQiI6MH19LCJMaW5lV2VpZ2h0IjowLjAsIkxpbmVUeXBlIjowLCJQYXJlbnRTdHlsZSI6bnVsbH0sIlBhcmVudFN0eWxlIjpudWxsfSwiVGl0bGVTdHlsZSI6eyIkaWQiOiI4MDQiLCJGb250U2V0dGluZ3MiOnsiJGlkIjoiODA1IiwiRm9udFNpemUiOjExLCJGb250TmFtZSI6IkNhbGlicmkiLCJJc0JvbGQiOnRydWUsIklzSXRhbGljIjpmYWxzZSwiSXNVbmRlcmxpbmVkIjpmYWxzZSwiUGFyZW50U3R5bGUiOm51bGx9LCJBdXRvU2l6ZSI6MCwiRm9yZWdyb3VuZCI6eyIkaWQiOiI4MDYiLCJDb2xvciI6eyIkaWQiOiI4MD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A4IiwiVG9wIjowLjAsIkxlZnQiOjAuMCwiUmlnaHQiOjAuMCwiQm90dG9tIjowLjB9LCJQYWRkaW5nIjp7IiRpZCI6IjgwOSIsIlRvcCI6MC4wLCJMZWZ0IjowLjAsIlJpZ2h0IjowLjAsIkJvdHRvbSI6MC4wfSwiQmFja2dyb3VuZCI6eyIkaWQiOiI4MTAiLCJDb2xvciI6eyIkaWQiOiI4MTEiLCJBIjowLCJSIjoyNTUsIkciOjI1NSwiQiI6MjU1fX0sIklzVmlzaWJsZSI6ZmFsc2UsIldpZHRoIjowLjAsIkhlaWdodCI6MC4wLCJCb3JkZXJTdHlsZSI6bnVsbCwiUGFyZW50U3R5bGUiOm51bGx9LCJEYXRlU3R5bGUiOnsiJGlkIjoiODEyIiwiRm9udFNldHRpbmdzIjp7IiRpZCI6IjgxMyIsIkZvbnRTaXplIjo2LCJGb250TmFtZSI6IkNhbGlicmkiLCJJc0JvbGQiOmZhbHNlLCJJc0l0YWxpYyI6ZmFsc2UsIklzVW5kZXJsaW5lZCI6ZmFsc2UsIlBhcmVudFN0eWxlIjpudWxsfSwiQXV0b1NpemUiOjAsIkZvcmVncm91bmQiOnsiJGlkIjoiODE0IiwiQ29sb3IiOnsiJGlkIjoiODE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xNiIsIlRvcCI6MC4wLCJMZWZ0IjowLjAsIlJpZ2h0IjowLjAsIkJvdHRvbSI6MC4wfSwiUGFkZGluZyI6eyIkaWQiOiI4MTciLCJUb3AiOjAuMCwiTGVmdCI6MC4wLCJSaWdodCI6MC4wLCJCb3R0b20iOjAuMH0sIkJhY2tncm91bmQiOnsiJGlkIjoiODE4IiwiQ29sb3IiOnsiJGlkIjoiODE5IiwiQSI6MCwiUiI6MjU1LCJHIjoyNTUsIkIiOjI1NX19LCJJc1Zpc2libGUiOnRydWUsIldpZHRoIjowLjAsIkhlaWdodCI6MC4wLCJCb3JkZXJTdHlsZSI6bnVsbCwiUGFyZW50U3R5bGUiOm51bGx9LCJEYXRlRm9ybWF0Ijp7IiRpZCI6IjgyM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gyMSIsIkRhdGVQYXJ0SXNWaXNpYmxlIjp0cnVlLCJUaW1lUGFydElzVmlzaWJsZSI6ZmFsc2V9fSwiV2Vla051bWJlcmluZyI6eyIkaWQiOiI4MjIiLCJGb3JtYXQiOjAsIklzVmlzaWJsZSI6ZmFsc2UsIkxhc3RLbm93blZpc2liaWxpdHlTdGF0ZSI6ZmFsc2V9LCJJc1Zpc2libGUiOnRydWUsIlBhcmVudFN0eWxlIjpudWxsfSwiSHlwZXJsaW5rIjpudWxsLCJJbXBvcnRJZCI6IjIyIn0seyIkaWQiOiI4MjMiLCJJZCI6IjU1MWIzMDY2LWE5MmUtNGI4ZC04ZDdmLWU5ZGQ4MmQxYWM4ZSIsIkluZGV4IjoyMSwiR3JvdXBJZCI6bnVsbCwiVGl0bGUiOiJGYWNpbGl0eSIsIkRhdGVUaW1lIjoiMjAyNS0xMC0xMFQyMzo1OTowMCIsIlBlcmNlbnRhZ2VDb21wbGV0ZSI6bnVsbCwiTm90ZSI6bnVsbCwiU3R5bGUiOnsiJGlkIjoiODI0IiwiVGl0bGVQb3NpdGlvbiI6IlJpZ2h0IiwiRGF0ZVBvc2l0aW9uIjoiQmVsb3ciLCJTaGFwZVR5cGUiOjAsIlNoYXBlU2l6ZSI6MCwiU2hhc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yNTUsIlIiOjIzNywiRyI6MTI1LCJCIjo0OX19LCJJc1Zpc2libGUiOnRydWUsIldpZHRoIjoxMi4wLCJIZWlnaHQiOjE0LjAsIkJvcmRlclN0eWxlIjp7IiRpZCI6IjgzMCIsIkxpbmVDb2xvciI6eyIkaWQiOiI4MzEiLCIkdHlwZSI6Ik5MUkUuQ29tbW9uLkRvbS5Tb2xpZENvbG9yQnJ1c2gsIE5MUkUuQ29tbW9uIiwiQ29sb3IiOnsiJGlkIjoiODMyIiwiQSI6MjU1LCJSIjoyNTUsIkciOjAsIkIiOjB9fSwiTGluZVdlaWdodCI6MC4wLCJMaW5lVHlwZSI6MCwiUGFyZW50U3R5bGUiOm51bGx9LCJQYXJlbnRTdHlsZSI6bnVsbH0sIlRpdGxlU3R5bGUiOnsiJGlkIjoiODMzIiwiRm9udFNldHRpbmdzIjp7IiRpZCI6IjgzNCIsIkZvbnRTaXplIjoxMSwiRm9udE5hbWUiOiJDYWxpYnJpIiwiSXNCb2xkIjp0cnVlLCJJc0l0YWxpYyI6ZmFsc2UsIklzVW5kZXJsaW5lZCI6ZmFsc2UsIlBhcmVudFN0eWxlIjpudWxsfSwiQXV0b1NpemUiOjAsIkZvcmVncm91bmQiOnsiJGlkIjoiODM1IiwiQ29sb3IiOnsiJGlkIjoiODM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zNyIsIlRvcCI6MC4wLCJMZWZ0IjowLjAsIlJpZ2h0IjowLjAsIkJvdHRvbSI6MC4wfSwiUGFkZGluZyI6eyIkaWQiOiI4MzgiLCJUb3AiOjAuMCwiTGVmdCI6MC4wLCJSaWdodCI6MC4wLCJCb3R0b20iOjAuMH0sIkJhY2tncm91bmQiOnsiJGlkIjoiODM5IiwiQ29sb3IiOnsiJGlkIjoiODQwIiwiQSI6MCwiUiI6MjU1LCJHIjoyNTUsIkIiOjI1NX19LCJJc1Zpc2libGUiOmZhbHNlLCJXaWR0aCI6MC4wLCJIZWlnaHQiOjAuMCwiQm9yZGVyU3R5bGUiOm51bGwsIlBhcmVudFN0eWxlIjpudWxsfSwiRGF0ZVN0eWxlIjp7IiRpZCI6Ijg0MSIsIkZvbnRTZXR0aW5ncyI6eyIkaWQiOiI4NDIiLCJGb250U2l6ZSI6NiwiRm9udE5hbWUiOiJDYWxpYnJpIiwiSXNCb2xkIjpmYWxzZSwiSXNJdGFsaWMiOmZhbHNlLCJJc1VuZGVybGluZWQiOmZhbHNlLCJQYXJlbnRTdHlsZSI6bnVsbH0sIkF1dG9TaXplIjowLCJGb3JlZ3JvdW5kIjp7IiRpZCI6Ijg0MyIsIkNvbG9yIjp7IiRpZCI6Ijg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NDUiLCJUb3AiOjAuMCwiTGVmdCI6MC4wLCJSaWdodCI6MC4wLCJCb3R0b20iOjAuMH0sIlBhZGRpbmciOnsiJGlkIjoiODQ2IiwiVG9wIjowLjAsIkxlZnQiOjAuMCwiUmlnaHQiOjAuMCwiQm90dG9tIjowLjB9LCJCYWNrZ3JvdW5kIjp7IiRpZCI6Ijg0NyIsIkNvbG9yIjp7IiRpZCI6Ijg0OCIsIkEiOjAsIlIiOjI1NSwiRyI6MjU1LCJCIjoyNTV9fSwiSXNWaXNpYmxlIjp0cnVlLCJXaWR0aCI6MC4wLCJIZWlnaHQiOjAuMCwiQm9yZGVyU3R5bGUiOm51bGwsIlBhcmVudFN0eWxlIjpudWxsfSwiRGF0ZUZvcm1hdCI6eyIkaWQiOiI4NDk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4NTAiLCJEYXRlUGFydElzVmlzaWJsZSI6dHJ1ZSwiVGltZVBhcnRJc1Zpc2libGUiOmZhbHNlfX0sIldlZWtOdW1iZXJpbmciOnsiJGlkIjoiODUxIiwiRm9ybWF0IjowLCJJc1Zpc2libGUiOmZhbHNlLCJMYXN0S25vd25WaXNpYmlsaXR5U3RhdGUiOmZhbHNlfSwiSXNWaXNpYmxlIjp0cnVlLCJQYXJlbnRTdHlsZSI6bnVsbH0sIkh5cGVybGluayI6bnVsbCwiSW1wb3J0SWQiOiIyMyJ9XSwiSWQiOiIxMTRjZWM3NC1jYzFlLTQ0N2ItYjZjYy1jMjI3YTUwZjc2MmIiLCJJc1NpbmdsZUl0ZW1Sb3ciOmZhbHNlfV0sIkluZGV4IjoxLCJJZCI6IjU1NWEyMGZhLTI2NjctNGJlNy1hMDVkLTEwZTY5MTVhOTg1YSIsIkhlYWRlclRleHQiOiIyMC0xMSBKYWNrc29uIiwiSXNEZWZhdWx0IjpmYWxzZSwiU3R5bGUiOnsiJGlkIjoiODUyIiwiSGVhZGVyU3R5bGUiOnsiJGlkIjoiODUzIiwiVGV4dFN0eWxlIjp7IiRpZCI6Ijg1NCIsIkZvbnRTZXR0aW5ncyI6eyIkaWQiOiI4NTUiLCJGb250U2l6ZSI6OCwiRm9udE5hbWUiOiJDYWxpYnJpIiwiSXNCb2xkIjp0cnVlLCJJc0l0YWxpYyI6ZmFsc2UsIklzVW5kZXJsaW5lZCI6ZmFsc2UsIlBhcmVudFN0eWxlIjpudWxsfSwiQXV0b1NpemUiOjIsIkZvcmVncm91bmQiOnsiJGlkIjoiODU2IiwiQ29sb3IiOnsiJGlkIjoiODU3IiwiQSI6MjU1LCJSIjowLCJHIjowLCJCIjowfX0sIk1heFdpZHRoIjo2Ni4wLCJNYXhIZWlnaHQiOjAuMCwiU21hcnRGb3JlZ3JvdW5kSXNBY3RpdmUiOmZhbHNlLCJIb3Jpem9udGFsQWxpZ25tZW50IjowLCJWZXJ0aWNhbEFsaWdubWVudCI6MCwiU21hcnRGb3JlZ3JvdW5kIjpudWxsLCJCYWNrZ3JvdW5kRmlsbFR5cGUiOjAsIk1hcmdpbiI6eyIkaWQiOiI4NTgiLCJUb3AiOjAuMCwiTGVmdCI6MC4wLCJSaWdodCI6MC4wLCJCb3R0b20iOjAuMH0sIlBhZGRpbmciOnsiJGlkIjoiODU5IiwiVG9wIjowLjAsIkxlZnQiOjAuMCwiUmlnaHQiOjAuMCwiQm90dG9tIjowLjB9LCJCYWNrZ3JvdW5kIjpudWxsLCJJc1Zpc2libGUiOnRydWUsIldpZHRoIjowLjAsIkhlaWdodCI6MC4wLCJCb3JkZXJTdHlsZSI6bnVsbCwiUGFyZW50U3R5bGUiOm51bGx9LCJSZWN0YW5nbGVTdHlsZSI6eyIkaWQiOiI4NjAiLCJNYXJnaW4iOnsiJGlkIjoiODYxIiwiVG9wIjowLjAsIkxlZnQiOjAuMCwiUmlnaHQiOjAuMCwiQm90dG9tIjowLjB9LCJQYWRkaW5nIjp7IiRpZCI6Ijg2MiIsIlRvcCI6MC4wLCJMZWZ0IjowLjAsIlJpZ2h0IjowLjAsIkJvdHRvbSI6MC4wfSwiQmFja2dyb3VuZCI6eyIkaWQiOiI4NjMiLCJDb2xvciI6eyIkaWQiOiI4NjQiLCJBIjo2MywiUiI6OTEsIkciOjE1NSwiQiI6MjEzfX0sIklzVmlzaWJsZSI6dHJ1ZSwiV2lkdGgiOjAuMCwiSGVpZ2h0IjowLjAsIkJvcmRlclN0eWxlIjp7IiRpZCI6Ijg2NSIsIkxpbmVDb2xvciI6eyIkaWQiOiI4NjYiLCIkdHlwZSI6Ik5MUkUuQ29tbW9uLkRvbS5Tb2xpZENvbG9yQnJ1c2gsIE5MUkUuQ29tbW9uIiwiQ29sb3IiOnsiJGlkIjoiODY3IiwiQSI6MjU1LCJSIjoyNTUsIkciOjAsIkIiOjB9fSwiTGluZVdlaWdodCI6MC4wLCJMaW5lVHlwZSI6MCwiUGFyZW50U3R5bGUiOm51bGx9LCJQYXJlbnRTdHlsZSI6bnVsbH0sIk1hcmdpbiI6eyIkaWQiOiI4NjgiLCJUb3AiOjAuMCwiTGVmdCI6MC4wLCJSaWdodCI6MC4wLCJCb3R0b20iOjAuMH0sIlBhZGRpbmciOnsiJGlkIjoiODY5IiwiVG9wIjowLjAsIkxlZnQiOjAuMCwiUmlnaHQiOjAuMCwiQm90dG9tIjowLjB9LCJCYWNrZ3JvdW5kIjpudWxsLCJJc1Zpc2libGUiOnRydWUsIldpZHRoIjowLjAsIkhlaWdodCI6MC4wLCJCb3JkZXJTdHlsZSI6bnVsbCwiUGFyZW50U3R5bGUiOm51bGx9LCJCYWNrZ3JvdW5kU3R5bGUiOnsiJGlkIjoiODcwIiwiTWFyZ2luIjp7IiRpZCI6Ijg3MSIsIlRvcCI6MC4wLCJMZWZ0IjowLjAsIlJpZ2h0IjowLjAsIkJvdHRvbSI6MC4wfSwiUGFkZGluZyI6eyIkaWQiOiI4NzIiLCJUb3AiOjAuMCwiTGVmdCI6MC4wLCJSaWdodCI6MC4wLCJCb3R0b20iOjAuMH0sIkJhY2tncm91bmQiOnsiJGlkIjoiODczIiwiQ29sb3IiOnsiJGlkIjoiODc0IiwiQSI6NTEsIlIiOjkxLCJHIjoxNTUsIkIiOjIxM319LCJJc1Zpc2libGUiOnRydWUsIldpZHRoIjowLjAsIkhlaWdodCI6MC4wLCJCb3JkZXJTdHlsZSI6eyIkaWQiOiI4NzUiLCJMaW5lQ29sb3IiOnsiJGlkIjoiODc2IiwiJHR5cGUiOiJOTFJFLkNvbW1vbi5Eb20uU29saWRDb2xvckJydXNoLCBOTFJFLkNvbW1vbiIsIkNvbG9yIjp7IiRpZCI6Ijg3NyIsIkEiOjI1NSwiUiI6MjU1LCJHIjowLCJCIjowfX0sIkxpbmVXZWlnaHQiOjAuMCwiTGluZVR5cGUiOjAsIlBhcmVudFN0eWxlIjpudWxsfSwiUGFyZW50U3R5bGUiOm51bGx9LCJNYXJnaW4iOnsiJGlkIjoiODc4IiwiVG9wIjowLjAsIkxlZnQiOjAuMCwiUmlnaHQiOjAuMCwiQm90dG9tIjowLjB9LCJQYWRkaW5nIjp7IiRpZCI6Ijg3OSIsIlRvcCI6MC4wLCJMZWZ0IjowLjAsIlJpZ2h0IjowLjAsIkJvdHRvbSI6MC4wfSwiSXNWaXNpYmxlIjp0cnVlLCJXaWR0aCI6MC4wLCJIZWlnaHQiOjAuMCwiQm9yZGVyU3R5bGUiOm51bGwsIlBhcmVudFN0eWxlIjpudWxsfX0seyIkaWQiOiI4ODAiLCJfcm93cyI6W3siJGlkIjoiODgxIiwiX3Rhc2tzIjpbXSwiX21pbGVzdG9uZXMiOlt7IiRpZCI6Ijg4MiIsIklkIjoiMWE2YWFiZWEtNDdjOS00MTk1LTg0MmMtYWJmZDcyYjQzOGU2IiwiSW5kZXgiOjIzLCJHcm91cElkIjpudWxsLCJUaXRsZSI6IldlbGxoZWFkIiwiRGF0ZVRpbWUiOiIyMDIyLTExLTIxVDIzOjU5OjAwIiwiUGVyY2VudGFnZUNvbXBsZXRlIjpudWxsLCJOb3RlIjpudWxsLCJTdHlsZSI6eyIkaWQiOiI4ODMiLCJUaXRsZVBvc2l0aW9uIjoiUmlnaHQiLCJEYXRlUG9zaXRpb24iOiJCZWxvdyIsIlNoYXBlVHlwZSI6MSwiU2hhcGVTaXplIjowLCJTaGFwZVN0eWxlIjp7IiRpZCI6Ijg4NCIsIk1hcmdpbiI6eyIkaWQiOiI4ODUiLCJUb3AiOjAuMCwiTGVmdCI6MC4wLCJSaWdodCI6MC4wLCJCb3R0b20iOjAuMH0sIlBhZGRpbmciOnsiJGlkIjoiODg2IiwiVG9wIjowLjAsIkxlZnQiOjAuMCwiUmlnaHQiOjAuMCwiQm90dG9tIjowLjB9LCJCYWNrZ3JvdW5kIjp7IiRpZCI6Ijg4NyIsIkNvbG9yIjp7IiRpZCI6Ijg4OCIsIkEiOjI1NSwiUiI6MTExLCJHIjo0OSwiQiI6MTUyfX0sIklzVmlzaWJsZSI6dHJ1ZSwiV2lkdGgiOjEyLjAsIkhlaWdodCI6MTQuMCwiQm9yZGVyU3R5bGUiOnsiJGlkIjoiODg5IiwiTGluZUNvbG9yIjp7IiRpZCI6Ijg5MCIsIiR0eXBlIjoiTkxSRS5Db21tb24uRG9tLlNvbGlkQ29sb3JCcnVzaCwgTkxSRS5Db21tb24iLCJDb2xvciI6eyIkaWQiOiI4OTEiLCJBIjoyNTUsIlIiOjI1NSwiRyI6MCwiQiI6MH19LCJMaW5lV2VpZ2h0IjowLjAsIkxpbmVUeXBlIjowLCJQYXJlbnRTdHlsZSI6bnVsbH0sIlBhcmVudFN0eWxlIjpudWxsfSwiVGl0bGVTdHlsZSI6eyIkaWQiOiI4OTIiLCJGb250U2V0dGluZ3MiOnsiJGlkIjoiODkzIiwiRm9udFNpemUiOjExLCJGb250TmFtZSI6IkNhbGlicmkiLCJJc0JvbGQiOnRydWUsIklzSXRhbGljIjpmYWxzZSwiSXNVbmRlcmxpbmVkIjpmYWxzZSwiUGFyZW50U3R5bGUiOm51bGx9LCJBdXRvU2l6ZSI6MCwiRm9yZWdyb3VuZCI6eyIkaWQiOiI4OTQiLCJDb2xvciI6eyIkaWQiOiI4OT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k2IiwiVG9wIjowLjAsIkxlZnQiOjAuMCwiUmlnaHQiOjAuMCwiQm90dG9tIjowLjB9LCJQYWRkaW5nIjp7IiRpZCI6Ijg5NyIsIlRvcCI6MC4wLCJMZWZ0IjowLjAsIlJpZ2h0IjowLjAsIkJvdHRvbSI6MC4wfSwiQmFja2dyb3VuZCI6eyIkaWQiOiI4OTgiLCJDb2xvciI6eyIkaWQiOiI4OTkiLCJBIjowLCJSIjoyNTUsIkciOjI1NSwiQiI6MjU1fX0sIklzVmlzaWJsZSI6ZmFsc2UsIldpZHRoIjowLjAsIkhlaWdodCI6MC4wLCJCb3JkZXJTdHlsZSI6bnVsbCwiUGFyZW50U3R5bGUiOm51bGx9LCJEYXRlU3R5bGUiOnsiJGlkIjoiOTAwIiwiRm9udFNldHRpbmdzIjp7IiRpZCI6IjkwMSIsIkZvbnRTaXplIjo2LCJGb250TmFtZSI6IkNhbGlicmkiLCJJc0JvbGQiOmZhbHNlLCJJc0l0YWxpYyI6ZmFsc2UsIklzVW5kZXJsaW5lZCI6ZmFsc2UsIlBhcmVudFN0eWxlIjpudWxsfSwiQXV0b1NpemUiOjAsIkZvcmVncm91bmQiOnsiJGlkIjoiOTAyIiwiQ29sb3IiOnsiJGlkIjoiOTA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wNCIsIlRvcCI6MC4wLCJMZWZ0IjowLjAsIlJpZ2h0IjowLjAsIkJvdHRvbSI6MC4wfSwiUGFkZGluZyI6eyIkaWQiOiI5MDUiLCJUb3AiOjAuMCwiTGVmdCI6MC4wLCJSaWdodCI6MC4wLCJCb3R0b20iOjAuMH0sIkJhY2tncm91bmQiOnsiJGlkIjoiOTA2IiwiQ29sb3IiOnsiJGlkIjoiOTA3IiwiQSI6MCwiUiI6MjU1LCJHIjoyNTUsIkIiOjI1NX19LCJJc1Zpc2libGUiOnRydWUsIldpZHRoIjowLjAsIkhlaWdodCI6MC4wLCJCb3JkZXJTdHlsZSI6bnVsbCwiUGFyZW50U3R5bGUiOm51bGx9LCJEYXRlRm9ybWF0Ijp7IiRpZCI6IjkwO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kwOSIsIkRhdGVQYXJ0SXNWaXNpYmxlIjp0cnVlLCJUaW1lUGFydElzVmlzaWJsZSI6ZmFsc2V9fSwiV2Vla051bWJlcmluZyI6eyIkaWQiOiI5MTAiLCJGb3JtYXQiOjAsIklzVmlzaWJsZSI6ZmFsc2UsIkxhc3RLbm93blZpc2liaWxpdHlTdGF0ZSI6ZmFsc2V9LCJJc1Zpc2libGUiOnRydWUsIlBhcmVudFN0eWxlIjpudWxsfSwiSHlwZXJsaW5rIjpudWxsLCJJbXBvcnRJZCI6IjI0In0seyIkaWQiOiI5MTEiLCJJZCI6ImFjNTQ2MjU0LTA5MzYtNDk0OS04ZTM2LWMxNDZmM2I4MmNmOCIsIkluZGV4IjoyMiwiR3JvdXBJZCI6bnVsbCwiVGl0bGUiOiJGYWNpbGl0eSIsIkRhdGVUaW1lIjoiMjAyMy0wOC0xNVQyMzo1OTowMCIsIlBlcmNlbnRhZ2VDb21wbGV0ZSI6bnVsbCwiTm90ZSI6bnVsbCwiU3R5bGUiOnsiJGlkIjoiOTEyIiwiVGl0bGVQb3NpdGlvbiI6IlJpZ2h0IiwiRGF0ZVBvc2l0aW9uIjoiQmVsb3ciLCJTaGFwZVR5cGUiOjAsIlNoYXBlU2l6ZSI6MCwiU2hhcGVTdHlsZSI6eyIkaWQiOiI5MTMiLCJNYXJnaW4iOnsiJGlkIjoiOTE0IiwiVG9wIjowLjAsIkxlZnQiOjAuMCwiUmlnaHQiOjAuMCwiQm90dG9tIjowLjB9LCJQYWRkaW5nIjp7IiRpZCI6IjkxNSIsIlRvcCI6MC4wLCJMZWZ0IjowLjAsIlJpZ2h0IjowLjAsIkJvdHRvbSI6MC4wfSwiQmFja2dyb3VuZCI6eyIkaWQiOiI5MTYiLCJDb2xvciI6eyIkaWQiOiI5MTciLCJBIjoyNTUsIlIiOjIzNywiRyI6MTI1LCJCIjo0OX19LCJJc1Zpc2libGUiOnRydWUsIldpZHRoIjoxMi4wLCJIZWlnaHQiOjE0LjAsIkJvcmRlclN0eWxlIjp7IiRpZCI6IjkxOCIsIkxpbmVDb2xvciI6eyIkaWQiOiI5MTkiLCIkdHlwZSI6Ik5MUkUuQ29tbW9uLkRvbS5Tb2xpZENvbG9yQnJ1c2gsIE5MUkUuQ29tbW9uIiwiQ29sb3IiOnsiJGlkIjoiOTIwIiwiQSI6MjU1LCJSIjoyNTUsIkciOjAsIkIiOjB9fSwiTGluZVdlaWdodCI6MC4wLCJMaW5lVHlwZSI6MCwiUGFyZW50U3R5bGUiOm51bGx9LCJQYXJlbnRTdHlsZSI6bnVsbH0sIlRpdGxlU3R5bGUiOnsiJGlkIjoiOTIxIiwiRm9udFNldHRpbmdzIjp7IiRpZCI6IjkyMiIsIkZvbnRTaXplIjoxMSwiRm9udE5hbWUiOiJDYWxpYnJpIiwiSXNCb2xkIjp0cnVlLCJJc0l0YWxpYyI6ZmFsc2UsIklzVW5kZXJsaW5lZCI6ZmFsc2UsIlBhcmVudFN0eWxlIjpudWxsfSwiQXV0b1NpemUiOjAsIkZvcmVncm91bmQiOnsiJGlkIjoiOTIzIiwiQ29sb3IiOnsiJGlkIjoiOTI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NSIsIlRvcCI6MC4wLCJMZWZ0IjowLjAsIlJpZ2h0IjowLjAsIkJvdHRvbSI6MC4wfSwiUGFkZGluZyI6eyIkaWQiOiI5MjYiLCJUb3AiOjAuMCwiTGVmdCI6MC4wLCJSaWdodCI6MC4wLCJCb3R0b20iOjAuMH0sIkJhY2tncm91bmQiOnsiJGlkIjoiOTI3IiwiQ29sb3IiOnsiJGlkIjoiOTI4IiwiQSI6MCwiUiI6MjU1LCJHIjoyNTUsIkIiOjI1NX19LCJJc1Zpc2libGUiOmZhbHNlLCJXaWR0aCI6MC4wLCJIZWlnaHQiOjAuMCwiQm9yZGVyU3R5bGUiOm51bGwsIlBhcmVudFN0eWxlIjpudWxsfSwiRGF0ZVN0eWxlIjp7IiRpZCI6IjkyOSIsIkZvbnRTZXR0aW5ncyI6eyIkaWQiOiI5MzAiLCJGb250U2l6ZSI6NiwiRm9udE5hbWUiOiJDYWxpYnJpIiwiSXNCb2xkIjpmYWxzZSwiSXNJdGFsaWMiOmZhbHNlLCJJc1VuZGVybGluZWQiOmZhbHNlLCJQYXJlbnRTdHlsZSI6bnVsbH0sIkF1dG9TaXplIjowLCJGb3JlZ3JvdW5kIjp7IiRpZCI6IjkzMSIsIkNvbG9yIjp7IiRpZCI6Ijkz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MzMiLCJUb3AiOjAuMCwiTGVmdCI6MC4wLCJSaWdodCI6MC4wLCJCb3R0b20iOjAuMH0sIlBhZGRpbmciOnsiJGlkIjoiOTM0IiwiVG9wIjowLjAsIkxlZnQiOjAuMCwiUmlnaHQiOjAuMCwiQm90dG9tIjowLjB9LCJCYWNrZ3JvdW5kIjp7IiRpZCI6IjkzNSIsIkNvbG9yIjp7IiRpZCI6IjkzNiIsIkEiOjAsIlIiOjI1NSwiRyI6MjU1LCJCIjoyNTV9fSwiSXNWaXNpYmxlIjp0cnVlLCJXaWR0aCI6MC4wLCJIZWlnaHQiOjAuMCwiQm9yZGVyU3R5bGUiOm51bGwsIlBhcmVudFN0eWxlIjpudWxsfSwiRGF0ZUZvcm1hdCI6eyIkaWQiOiI5Mzc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5MzgiLCJEYXRlUGFydElzVmlzaWJsZSI6dHJ1ZSwiVGltZVBhcnRJc1Zpc2libGUiOmZhbHNlfX0sIldlZWtOdW1iZXJpbmciOnsiJGlkIjoiOTM5IiwiRm9ybWF0IjowLCJJc1Zpc2libGUiOmZhbHNlLCJMYXN0S25vd25WaXNpYmlsaXR5U3RhdGUiOmZhbHNlfSwiSXNWaXNpYmxlIjp0cnVlLCJQYXJlbnRTdHlsZSI6bnVsbH0sIkh5cGVybGluayI6bnVsbCwiSW1wb3J0SWQiOiIyNSJ9LHsiJGlkIjoiOTQwIiwiSWQiOiIyMWJkNjIwZC1hYTgxLTRmNWQtYThhNS04M2E2MWQxM2M2ZjMiLCJJbmRleCI6MjQsIkdyb3VwSWQiOm51bGwsIlRpdGxlIjoiRmxvd2xpbmUiLCJEYXRlVGltZSI6IjIwMjYtMDItMTBUMjM6NTk6MDAiLCJQZXJjZW50YWdlQ29tcGxldGUiOm51bGwsIk5vdGUiOm51bGwsIlN0eWxlIjp7IiRpZCI6Ijk0MSIsIlRpdGxlUG9zaXRpb24iOiJSaWdodCIsIkRhdGVQb3NpdGlvbiI6IkJlbG93IiwiU2hhcGVUeXBlIjoxNywiU2hhcGVTaXplIjowLCJTaGFwZVN0eWxlIjp7IiRpZCI6Ijk0MiIsIk1hcmdpbiI6eyIkaWQiOiI5NDMiLCJUb3AiOjAuMCwiTGVmdCI6MC4wLCJSaWdodCI6MC4wLCJCb3R0b20iOjAuMH0sIlBhZGRpbmciOnsiJGlkIjoiOTQ0IiwiVG9wIjowLjAsIkxlZnQiOjAuMCwiUmlnaHQiOjAuMCwiQm90dG9tIjowLjB9LCJCYWNrZ3JvdW5kIjp7IiRpZCI6Ijk0NSIsIkNvbG9yIjp7IiRpZCI6Ijk0NiIsIkEiOjI1NSwiUiI6MjYsIkciOjE3MCwiQiI6NjZ9fSwiSXNWaXNpYmxlIjp0cnVlLCJXaWR0aCI6MTIuMCwiSGVpZ2h0IjoxNC4wLCJCb3JkZXJTdHlsZSI6eyIkaWQiOiI5NDciLCJMaW5lQ29sb3IiOnsiJGlkIjoiOTQ4IiwiJHR5cGUiOiJOTFJFLkNvbW1vbi5Eb20uU29saWRDb2xvckJydXNoLCBOTFJFLkNvbW1vbiIsIkNvbG9yIjp7IiRpZCI6Ijk0OSIsIkEiOjI1NSwiUiI6MjU1LCJHIjowLCJCIjowfX0sIkxpbmVXZWlnaHQiOjAuMCwiTGluZVR5cGUiOjAsIlBhcmVudFN0eWxlIjpudWxsfSwiUGFyZW50U3R5bGUiOm51bGx9LCJUaXRsZVN0eWxlIjp7IiRpZCI6Ijk1MCIsIkZvbnRTZXR0aW5ncyI6eyIkaWQiOiI5NTEiLCJGb250U2l6ZSI6MTEsIkZvbnROYW1lIjoiQ2FsaWJyaSIsIklzQm9sZCI6dHJ1ZSwiSXNJdGFsaWMiOmZhbHNlLCJJc1VuZGVybGluZWQiOmZhbHNlLCJQYXJlbnRTdHlsZSI6bnVsbH0sIkF1dG9TaXplIjowLCJGb3JlZ3JvdW5kIjp7IiRpZCI6Ijk1MiIsIkNvbG9yIjp7IiRpZCI6Ijk1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NTQiLCJUb3AiOjAuMCwiTGVmdCI6MC4wLCJSaWdodCI6MC4wLCJCb3R0b20iOjAuMH0sIlBhZGRpbmciOnsiJGlkIjoiOTU1IiwiVG9wIjowLjAsIkxlZnQiOjAuMCwiUmlnaHQiOjAuMCwiQm90dG9tIjowLjB9LCJCYWNrZ3JvdW5kIjp7IiRpZCI6Ijk1NiIsIkNvbG9yIjp7IiRpZCI6Ijk1NyIsIkEiOjAsIlIiOjI1NSwiRyI6MjU1LCJCIjoyNTV9fSwiSXNWaXNpYmxlIjpmYWxzZSwiV2lkdGgiOjAuMCwiSGVpZ2h0IjowLjAsIkJvcmRlclN0eWxlIjpudWxsLCJQYXJlbnRTdHlsZSI6bnVsbH0sIkRhdGVTdHlsZSI6eyIkaWQiOiI5NTgiLCJGb250U2V0dGluZ3MiOnsiJGlkIjoiOTU5IiwiRm9udFNpemUiOjYsIkZvbnROYW1lIjoiQ2FsaWJyaSIsIklzQm9sZCI6ZmFsc2UsIklzSXRhbGljIjpmYWxzZSwiSXNVbmRlcmxpbmVkIjpmYWxzZSwiUGFyZW50U3R5bGUiOm51bGx9LCJBdXRvU2l6ZSI6MCwiRm9yZWdyb3VuZCI6eyIkaWQiOiI5NjAiLCJDb2xvciI6eyIkaWQiOiI5Nj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YyIiwiVG9wIjowLjAsIkxlZnQiOjAuMCwiUmlnaHQiOjAuMCwiQm90dG9tIjowLjB9LCJQYWRkaW5nIjp7IiRpZCI6Ijk2MyIsIlRvcCI6MC4wLCJMZWZ0IjowLjAsIlJpZ2h0IjowLjAsIkJvdHRvbSI6MC4wfSwiQmFja2dyb3VuZCI6eyIkaWQiOiI5NjQiLCJDb2xvciI6eyIkaWQiOiI5NjUiLCJBIjowLCJSIjoyNTUsIkciOjI1NSwiQiI6MjU1fX0sIklzVmlzaWJsZSI6dHJ1ZSwiV2lkdGgiOjAuMCwiSGVpZ2h0IjowLjAsIkJvcmRlclN0eWxlIjpudWxsLCJQYXJlbnRTdHlsZSI6bnVsbH0sIkRhdGVGb3JtYXQiOnsiJGlkIjoiOTY2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OTY3IiwiRGF0ZVBhcnRJc1Zpc2libGUiOnRydWUsIlRpbWVQYXJ0SXNWaXNpYmxlIjpmYWxzZX19LCJXZWVrTnVtYmVyaW5nIjp7IiRpZCI6Ijk2OCIsIkZvcm1hdCI6MCwiSXNWaXNpYmxlIjpmYWxzZSwiTGFzdEtub3duVmlzaWJpbGl0eVN0YXRlIjpmYWxzZX0sIklzVmlzaWJsZSI6dHJ1ZSwiUGFyZW50U3R5bGUiOm51bGx9LCJIeXBlcmxpbmsiOm51bGwsIkltcG9ydElkIjoiMjYifV0sIklkIjoiZjJiYmZkNGMtYWE3Mi00MDhlLWFkZDItOWUzYzQwNDRlZWU5IiwiSXNTaW5nbGVJdGVtUm93IjpmYWxzZX1dLCJJbmRleCI6MiwiSWQiOiJlOWI1YTBlNi04Mjg0LTQ1YjEtODczNS01OWU5ZmFkNTU5ZjIiLCJIZWFkZXJUZXh0IjoiMjAtMTIgSmFja3NvbiIsIklzRGVmYXVsdCI6ZmFsc2UsIlN0eWxlIjp7IiRpZCI6Ijk2OSIsIkhlYWRlclN0eWxlIjp7IiRpZCI6Ijk3MCIsIlRleHRTdHlsZSI6eyIkaWQiOiI5NzEiLCJGb250U2V0dGluZ3MiOnsiJGlkIjoiOTcyIiwiRm9udFNpemUiOjgsIkZvbnROYW1lIjoiQ2FsaWJyaSIsIklzQm9sZCI6dHJ1ZSwiSXNJdGFsaWMiOmZhbHNlLCJJc1VuZGVybGluZWQiOmZhbHNlLCJQYXJlbnRTdHlsZSI6bnVsbH0sIkF1dG9TaXplIjoyLCJGb3JlZ3JvdW5kIjp7IiRpZCI6Ijk3MyIsIkNvbG9yIjp7IiRpZCI6Ijk3NCIsIkEiOjI1NSwiUiI6MCwiRyI6MCwiQiI6MH19LCJNYXhXaWR0aCI6NjYuMCwiTWF4SGVpZ2h0IjowLjAsIlNtYXJ0Rm9yZWdyb3VuZElzQWN0aXZlIjpmYWxzZSwiSG9yaXpvbnRhbEFsaWdubWVudCI6MCwiVmVydGljYWxBbGlnbm1lbnQiOjAsIlNtYXJ0Rm9yZWdyb3VuZCI6bnVsbCwiQmFja2dyb3VuZEZpbGxUeXBlIjowLCJNYXJnaW4iOnsiJGlkIjoiOTc1IiwiVG9wIjowLjAsIkxlZnQiOjAuMCwiUmlnaHQiOjAuMCwiQm90dG9tIjowLjB9LCJQYWRkaW5nIjp7IiRpZCI6Ijk3NiIsIlRvcCI6MC4wLCJMZWZ0IjowLjAsIlJpZ2h0IjowLjAsIkJvdHRvbSI6MC4wfSwiQmFja2dyb3VuZCI6bnVsbCwiSXNWaXNpYmxlIjp0cnVlLCJXaWR0aCI6MC4wLCJIZWlnaHQiOjAuMCwiQm9yZGVyU3R5bGUiOm51bGwsIlBhcmVudFN0eWxlIjpudWxsfSwiUmVjdGFuZ2xlU3R5bGUiOnsiJGlkIjoiOTc3IiwiTWFyZ2luIjp7IiRpZCI6Ijk3OCIsIlRvcCI6MC4wLCJMZWZ0IjowLjAsIlJpZ2h0IjowLjAsIkJvdHRvbSI6MC4wfSwiUGFkZGluZyI6eyIkaWQiOiI5NzkiLCJUb3AiOjAuMCwiTGVmdCI6MC4wLCJSaWdodCI6MC4wLCJCb3R0b20iOjAuMH0sIkJhY2tncm91bmQiOnsiJGlkIjoiOTgwIiwiQ29sb3IiOnsiJGlkIjoiOTgxIiwiQSI6NjMsIlIiOjAsIkciOjExNCwiQiI6MTg4fX0sIklzVmlzaWJsZSI6dHJ1ZSwiV2lkdGgiOjAuMCwiSGVpZ2h0IjowLjAsIkJvcmRlclN0eWxlIjp7IiRpZCI6Ijk4MiIsIkxpbmVDb2xvciI6eyIkaWQiOiI5ODMiLCIkdHlwZSI6Ik5MUkUuQ29tbW9uLkRvbS5Tb2xpZENvbG9yQnJ1c2gsIE5MUkUuQ29tbW9uIiwiQ29sb3IiOnsiJGlkIjoiOTg0IiwiQSI6MjU1LCJSIjoyNTUsIkciOjAsIkIiOjB9fSwiTGluZVdlaWdodCI6MC4wLCJMaW5lVHlwZSI6MCwiUGFyZW50U3R5bGUiOm51bGx9LCJQYXJlbnRTdHlsZSI6bnVsbH0sIk1hcmdpbiI6eyIkaWQiOiI5ODUiLCJUb3AiOjAuMCwiTGVmdCI6MC4wLCJSaWdodCI6MC4wLCJCb3R0b20iOjAuMH0sIlBhZGRpbmciOnsiJGlkIjoiOTg2IiwiVG9wIjowLjAsIkxlZnQiOjAuMCwiUmlnaHQiOjAuMCwiQm90dG9tIjowLjB9LCJCYWNrZ3JvdW5kIjpudWxsLCJJc1Zpc2libGUiOnRydWUsIldpZHRoIjowLjAsIkhlaWdodCI6MC4wLCJCb3JkZXJTdHlsZSI6bnVsbCwiUGFyZW50U3R5bGUiOm51bGx9LCJCYWNrZ3JvdW5kU3R5bGUiOnsiJGlkIjoiOTg3IiwiTWFyZ2luIjp7IiRpZCI6Ijk4OCIsIlRvcCI6MC4wLCJMZWZ0IjowLjAsIlJpZ2h0IjowLjAsIkJvdHRvbSI6MC4wfSwiUGFkZGluZyI6eyIkaWQiOiI5ODkiLCJUb3AiOjAuMCwiTGVmdCI6MC4wLCJSaWdodCI6MC4wLCJCb3R0b20iOjAuMH0sIkJhY2tncm91bmQiOnsiJGlkIjoiOTkwIiwiQ29sb3IiOnsiJGlkIjoiOTkxIiwiQSI6NTEsIlIiOjAsIkciOjExNCwiQiI6MTg4fX0sIklzVmlzaWJsZSI6dHJ1ZSwiV2lkdGgiOjAuMCwiSGVpZ2h0IjowLjAsIkJvcmRlclN0eWxlIjp7IiRpZCI6Ijk5MiIsIkxpbmVDb2xvciI6eyIkaWQiOiI5OTMiLCIkdHlwZSI6Ik5MUkUuQ29tbW9uLkRvbS5Tb2xpZENvbG9yQnJ1c2gsIE5MUkUuQ29tbW9uIiwiQ29sb3IiOnsiJGlkIjoiOTk0IiwiQSI6MjU1LCJSIjoyNTUsIkciOjAsIkIiOjB9fSwiTGluZVdlaWdodCI6MC4wLCJMaW5lVHlwZSI6MCwiUGFyZW50U3R5bGUiOm51bGx9LCJQYXJlbnRTdHlsZSI6bnVsbH0sIk1hcmdpbiI6eyIkaWQiOiI5OTUiLCJUb3AiOjAuMCwiTGVmdCI6MC4wLCJSaWdodCI6MC4wLCJCb3R0b20iOjAuMH0sIlBhZGRpbmciOnsiJGlkIjoiOTk2IiwiVG9wIjowLjAsIkxlZnQiOjAuMCwiUmlnaHQiOjAuMCwiQm90dG9tIjowLjB9LCJJc1Zpc2libGUiOnRydWUsIldpZHRoIjowLjAsIkhlaWdodCI6MC4wLCJCb3JkZXJTdHlsZSI6bnVsbCwiUGFyZW50U3R5bGUiOm51bGx9fSx7IiRpZCI6Ijk5NyIsIl9yb3dzIjpbeyIkaWQiOiI5OTgiLCJfdGFza3MiOltdLCJfbWlsZXN0b25lcyI6W3siJGlkIjoiOTk5IiwiSWQiOiJmOTFhNWRiNy0wZjVhLTRmM2ItYTQxOS1hMzY2Nzg1NGExNjAiLCJJbmRleCI6MjUsIkdyb3VwSWQiOm51bGwsIlRpdGxlIjoiRmFjaWxpdHkiLCJEYXRlVGltZSI6IjIwMjQtMTAtMTJUMjM6NTk6MDAiLCJQZXJjZW50YWdlQ29tcGxldGUiOm51bGwsIk5vdGUiOm51bGwsIlN0eWxlIjp7IiRpZCI6IjEwMDAiLCJUaXRsZVBvc2l0aW9uIjoiUmlnaHQiLCJEYXRlUG9zaXRpb24iOiJCZWxvdyIsIlNoYXBlVHlwZSI6MCwiU2hhcGVTaXplIjowLCJTaGFwZVN0eWxlIjp7IiRpZCI6IjEwMDEiLCJNYXJnaW4iOnsiJGlkIjoiMTAwMiIsIlRvcCI6MC4wLCJMZWZ0IjowLjAsIlJpZ2h0IjowLjAsIkJvdHRvbSI6MC4wfSwiUGFkZGluZyI6eyIkaWQiOiIxMDAzIiwiVG9wIjowLjAsIkxlZnQiOjAuMCwiUmlnaHQiOjAuMCwiQm90dG9tIjowLjB9LCJCYWNrZ3JvdW5kIjp7IiRpZCI6IjEwMDQiLCJDb2xvciI6eyIkaWQiOiIxMDA1IiwiQSI6MjU1LCJSIjoyMzcsIkciOjEyNSwiQiI6NDl9fSwiSXNWaXNpYmxlIjp0cnVlLCJXaWR0aCI6MTIuMCwiSGVpZ2h0IjoxNC4wLCJCb3JkZXJTdHlsZSI6eyIkaWQiOiIxMDA2IiwiTGluZUNvbG9yIjp7IiRpZCI6IjEwMDciLCIkdHlwZSI6Ik5MUkUuQ29tbW9uLkRvbS5Tb2xpZENvbG9yQnJ1c2gsIE5MUkUuQ29tbW9uIiwiQ29sb3IiOnsiJGlkIjoiMTAwOCIsIkEiOjI1NSwiUiI6MjU1LCJHIjowLCJCIjowfX0sIkxpbmVXZWlnaHQiOjAuMCwiTGluZVR5cGUiOjAsIlBhcmVudFN0eWxlIjpudWxsfSwiUGFyZW50U3R5bGUiOm51bGx9LCJUaXRsZVN0eWxlIjp7IiRpZCI6IjEwMDkiLCJGb250U2V0dGluZ3MiOnsiJGlkIjoiMTAxMCIsIkZvbnRTaXplIjoxMSwiRm9udE5hbWUiOiJDYWxpYnJpIiwiSXNCb2xkIjp0cnVlLCJJc0l0YWxpYyI6ZmFsc2UsIklzVW5kZXJsaW5lZCI6ZmFsc2UsIlBhcmVudFN0eWxlIjpudWxsfSwiQXV0b1NpemUiOjAsIkZvcmVncm91bmQiOnsiJGlkIjoiMTAxMSIsIkNvbG9yIjp7IiRpZCI6IjEwMT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xMyIsIlRvcCI6MC4wLCJMZWZ0IjowLjAsIlJpZ2h0IjowLjAsIkJvdHRvbSI6MC4wfSwiUGFkZGluZyI6eyIkaWQiOiIxMDE0IiwiVG9wIjowLjAsIkxlZnQiOjAuMCwiUmlnaHQiOjAuMCwiQm90dG9tIjowLjB9LCJCYWNrZ3JvdW5kIjp7IiRpZCI6IjEwMTUiLCJDb2xvciI6eyIkaWQiOiIxMDE2IiwiQSI6MCwiUiI6MjU1LCJHIjoyNTUsIkIiOjI1NX19LCJJc1Zpc2libGUiOmZhbHNlLCJXaWR0aCI6MC4wLCJIZWlnaHQiOjAuMCwiQm9yZGVyU3R5bGUiOm51bGwsIlBhcmVudFN0eWxlIjpudWxsfSwiRGF0ZVN0eWxlIjp7IiRpZCI6IjEwMTciLCJGb250U2V0dGluZ3MiOnsiJGlkIjoiMTAxOCIsIkZvbnRTaXplIjo2LCJGb250TmFtZSI6IkNhbGlicmkiLCJJc0JvbGQiOmZhbHNlLCJJc0l0YWxpYyI6ZmFsc2UsIklzVW5kZXJsaW5lZCI6ZmFsc2UsIlBhcmVudFN0eWxlIjpudWxsfSwiQXV0b1NpemUiOjAsIkZvcmVncm91bmQiOnsiJGlkIjoiMTAxOSIsIkNvbG9yIjp7IiRpZCI6IjEwMj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yMSIsIlRvcCI6MC4wLCJMZWZ0IjowLjAsIlJpZ2h0IjowLjAsIkJvdHRvbSI6MC4wfSwiUGFkZGluZyI6eyIkaWQiOiIxMDIyIiwiVG9wIjowLjAsIkxlZnQiOjAuMCwiUmlnaHQiOjAuMCwiQm90dG9tIjowLjB9LCJCYWNrZ3JvdW5kIjp7IiRpZCI6IjEwMjMiLCJDb2xvciI6eyIkaWQiOiIxMDI0IiwiQSI6MCwiUiI6MjU1LCJHIjoyNTUsIkIiOjI1NX19LCJJc1Zpc2libGUiOnRydWUsIldpZHRoIjowLjAsIkhlaWdodCI6MC4wLCJCb3JkZXJTdHlsZSI6bnVsbCwiUGFyZW50U3R5bGUiOm51bGx9LCJEYXRlRm9ybWF0Ijp7IiRpZCI6IjEwMjU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xMDI2IiwiRGF0ZVBhcnRJc1Zpc2libGUiOnRydWUsIlRpbWVQYXJ0SXNWaXNpYmxlIjpmYWxzZX19LCJXZWVrTnVtYmVyaW5nIjp7IiRpZCI6IjEwMjciLCJGb3JtYXQiOjAsIklzVmlzaWJsZSI6ZmFsc2UsIkxhc3RLbm93blZpc2liaWxpdHlTdGF0ZSI6ZmFsc2V9LCJJc1Zpc2libGUiOnRydWUsIlBhcmVudFN0eWxlIjpudWxsfSwiSHlwZXJsaW5rIjpudWxsLCJJbXBvcnRJZCI6IjI3In0seyIkaWQiOiIxMDI4IiwiSWQiOiI3ZDY5OGYyNi0zMzY4LTQzNmMtOGQ5YS1hMDU5MmYyN2I5ZTciLCJJbmRleCI6MjYsIkdyb3VwSWQiOm51bGwsIlRpdGxlIjoiRmxvd2xpbmUiLCJEYXRlVGltZSI6IjIwMjUtMDctMTlUMjM6NTk6MDAiLCJQZXJjZW50YWdlQ29tcGxldGUiOm51bGwsIk5vdGUiOm51bGwsIlN0eWxlIjp7IiRpZCI6IjEwMjkiLCJUaXRsZVBvc2l0aW9uIjoiUmlnaHQiLCJEYXRlUG9zaXRpb24iOiJCZWxvdyIsIlNoYXBlVHlwZSI6MTcsIlNoYXBlU2l6ZSI6MCwiU2hhcGVTdHlsZSI6eyIkaWQiOiIxMDMwIiwiTWFyZ2luIjp7IiRpZCI6IjEwMzEiLCJUb3AiOjAuMCwiTGVmdCI6MC4wLCJSaWdodCI6MC4wLCJCb3R0b20iOjAuMH0sIlBhZGRpbmciOnsiJGlkIjoiMTAzMiIsIlRvcCI6MC4wLCJMZWZ0IjowLjAsIlJpZ2h0IjowLjAsIkJvdHRvbSI6MC4wfSwiQmFja2dyb3VuZCI6eyIkaWQiOiIxMDMzIiwiQ29sb3IiOnsiJGlkIjoiMTAzNCIsIkEiOjI1NSwiUiI6MjYsIkciOjE3MCwiQiI6NjZ9fSwiSXNWaXNpYmxlIjp0cnVlLCJXaWR0aCI6MTQuMCwiSGVpZ2h0IjoxNC4wLCJCb3JkZXJTdHlsZSI6eyIkaWQiOiIxMDM1IiwiTGluZUNvbG9yIjp7IiRpZCI6IjEwMzYiLCIkdHlwZSI6Ik5MUkUuQ29tbW9uLkRvbS5Tb2xpZENvbG9yQnJ1c2gsIE5MUkUuQ29tbW9uIiwiQ29sb3IiOnsiJGlkIjoiMTAzNyIsIkEiOjI1NSwiUiI6MjU1LCJHIjowLCJCIjowfX0sIkxpbmVXZWlnaHQiOjAuMCwiTGluZVR5cGUiOjAsIlBhcmVudFN0eWxlIjpudWxsfSwiUGFyZW50U3R5bGUiOm51bGx9LCJUaXRsZVN0eWxlIjp7IiRpZCI6IjEwMzgiLCJGb250U2V0dGluZ3MiOnsiJGlkIjoiMTAzOSIsIkZvbnRTaXplIjoxMSwiRm9udE5hbWUiOiJDYWxpYnJpIiwiSXNCb2xkIjp0cnVlLCJJc0l0YWxpYyI6ZmFsc2UsIklzVW5kZXJsaW5lZCI6ZmFsc2UsIlBhcmVudFN0eWxlIjpudWxsfSwiQXV0b1NpemUiOjAsIkZvcmVncm91bmQiOnsiJGlkIjoiMTA0MCIsIkNvbG9yIjp7IiRpZCI6IjEwND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0MiIsIlRvcCI6MC4wLCJMZWZ0IjowLjAsIlJpZ2h0IjowLjAsIkJvdHRvbSI6MC4wfSwiUGFkZGluZyI6eyIkaWQiOiIxMDQzIiwiVG9wIjowLjAsIkxlZnQiOjAuMCwiUmlnaHQiOjAuMCwiQm90dG9tIjowLjB9LCJCYWNrZ3JvdW5kIjp7IiRpZCI6IjEwNDQiLCJDb2xvciI6eyIkaWQiOiIxMDQ1IiwiQSI6MCwiUiI6MjU1LCJHIjoyNTUsIkIiOjI1NX19LCJJc1Zpc2libGUiOmZhbHNlLCJXaWR0aCI6MC4wLCJIZWlnaHQiOjAuMCwiQm9yZGVyU3R5bGUiOm51bGwsIlBhcmVudFN0eWxlIjpudWxsfSwiRGF0ZVN0eWxlIjp7IiRpZCI6IjEwNDYiLCJGb250U2V0dGluZ3MiOnsiJGlkIjoiMTA0NyIsIkZvbnRTaXplIjo2LCJGb250TmFtZSI6IkNhbGlicmkiLCJJc0JvbGQiOmZhbHNlLCJJc0l0YWxpYyI6ZmFsc2UsIklzVW5kZXJsaW5lZCI6ZmFsc2UsIlBhcmVudFN0eWxlIjpudWxsfSwiQXV0b1NpemUiOjAsIkZvcmVncm91bmQiOnsiJGlkIjoiMTA0OCIsIkNvbG9yIjp7IiRpZCI6IjEwND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1MCIsIlRvcCI6MC4wLCJMZWZ0IjowLjAsIlJpZ2h0IjowLjAsIkJvdHRvbSI6MC4wfSwiUGFkZGluZyI6eyIkaWQiOiIxMDUxIiwiVG9wIjowLjAsIkxlZnQiOjAuMCwiUmlnaHQiOjAuMCwiQm90dG9tIjowLjB9LCJCYWNrZ3JvdW5kIjp7IiRpZCI6IjEwNTIiLCJDb2xvciI6eyIkaWQiOiIxMDUzIiwiQSI6MCwiUiI6MjU1LCJHIjoyNTUsIkIiOjI1NX19LCJJc1Zpc2libGUiOnRydWUsIldpZHRoIjowLjAsIkhlaWdodCI6MC4wLCJCb3JkZXJTdHlsZSI6bnVsbCwiUGFyZW50U3R5bGUiOm51bGx9LCJEYXRlRm9ybWF0Ijp7IiRpZCI6IjEwNTQ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xMDU1IiwiRGF0ZVBhcnRJc1Zpc2libGUiOnRydWUsIlRpbWVQYXJ0SXNWaXNpYmxlIjpmYWxzZX19LCJXZWVrTnVtYmVyaW5nIjp7IiRpZCI6IjEwNTYiLCJGb3JtYXQiOjAsIklzVmlzaWJsZSI6ZmFsc2UsIkxhc3RLbm93blZpc2liaWxpdHlTdGF0ZSI6ZmFsc2V9LCJJc1Zpc2libGUiOnRydWUsIlBhcmVudFN0eWxlIjpudWxsfSwiSHlwZXJsaW5rIjpudWxsLCJJbXBvcnRJZCI6IjI4In0seyIkaWQiOiIxMDU3IiwiSWQiOiI3OGY5MDhmZi03YmE1LTRkNDYtYWFmMC05OWU0MmNlZmNjNWYiLCJJbmRleCI6MjcsIkdyb3VwSWQiOm51bGwsIlRpdGxlIjoiV2VsbGhlYWQiLCJEYXRlVGltZSI6IjIwMjYtMDMtMTlUMjM6NTk6MDAiLCJQZXJjZW50YWdlQ29tcGxldGUiOm51bGwsIk5vdGUiOm51bGwsIlN0eWxlIjp7IiRpZCI6IjEwNTgiLCJUaXRsZVBvc2l0aW9uIjoiTGVmdCIsIkRhdGVQb3NpdGlvbiI6IkJlbG93IiwiU2hhcGVUeXBlIjoxLCJTaGFwZVNpemUiOjAsIlNoYXBlU3R5bGUiOnsiJGlkIjoiMTA1OSIsIk1hcmdpbiI6eyIkaWQiOiIxMDYwIiwiVG9wIjowLjAsIkxlZnQiOjAuMCwiUmlnaHQiOjAuMCwiQm90dG9tIjowLjB9LCJQYWRkaW5nIjp7IiRpZCI6IjEwNjEiLCJUb3AiOjAuMCwiTGVmdCI6MC4wLCJSaWdodCI6MC4wLCJCb3R0b20iOjAuMH0sIkJhY2tncm91bmQiOnsiJGlkIjoiMTA2MiIsIkNvbG9yIjp7IiRpZCI6IjEwNjMiLCJBIjoyNTUsIlIiOjExMSwiRyI6NDksIkIiOjE1Mn19LCJJc1Zpc2libGUiOnRydWUsIldpZHRoIjoxMi4wLCJIZWlnaHQiOjE0LjAsIkJvcmRlclN0eWxlIjp7IiRpZCI6IjEwNjQiLCJMaW5lQ29sb3IiOnsiJGlkIjoiMTA2NSIsIiR0eXBlIjoiTkxSRS5Db21tb24uRG9tLlNvbGlkQ29sb3JCcnVzaCwgTkxSRS5Db21tb24iLCJDb2xvciI6eyIkaWQiOiIxMDY2IiwiQSI6MjU1LCJSIjoyNTUsIkciOjAsIkIiOjB9fSwiTGluZVdlaWdodCI6MC4wLCJMaW5lVHlwZSI6MCwiUGFyZW50U3R5bGUiOm51bGx9LCJQYXJlbnRTdHlsZSI6bnVsbH0sIlRpdGxlU3R5bGUiOnsiJGlkIjoiMTA2NyIsIkZvbnRTZXR0aW5ncyI6eyIkaWQiOiIxMDY4IiwiRm9udFNpemUiOjExLCJGb250TmFtZSI6IkNhbGlicmkiLCJJc0JvbGQiOnRydWUsIklzSXRhbGljIjpmYWxzZSwiSXNVbmRlcmxpbmVkIjpmYWxzZSwiUGFyZW50U3R5bGUiOm51bGx9LCJBdXRvU2l6ZSI6MCwiRm9yZWdyb3VuZCI6eyIkaWQiOiIxMDY5IiwiQ29sb3IiOnsiJGlkIjoiMTA3M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DcxIiwiVG9wIjowLjAsIkxlZnQiOjAuMCwiUmlnaHQiOjAuMCwiQm90dG9tIjowLjB9LCJQYWRkaW5nIjp7IiRpZCI6IjEwNzIiLCJUb3AiOjAuMCwiTGVmdCI6MC4wLCJSaWdodCI6MC4wLCJCb3R0b20iOjAuMH0sIkJhY2tncm91bmQiOnsiJGlkIjoiMTA3MyIsIkNvbG9yIjp7IiRpZCI6IjEwNzQiLCJBIjowLCJSIjoyNTUsIkciOjI1NSwiQiI6MjU1fX0sIklzVmlzaWJsZSI6ZmFsc2UsIldpZHRoIjowLjAsIkhlaWdodCI6MC4wLCJCb3JkZXJTdHlsZSI6bnVsbCwiUGFyZW50U3R5bGUiOm51bGx9LCJEYXRlU3R5bGUiOnsiJGlkIjoiMTA3NSIsIkZvbnRTZXR0aW5ncyI6eyIkaWQiOiIxMDc2IiwiRm9udFNpemUiOjYsIkZvbnROYW1lIjoiQ2FsaWJyaSIsIklzQm9sZCI6ZmFsc2UsIklzSXRhbGljIjpmYWxzZSwiSXNVbmRlcmxpbmVkIjpmYWxzZSwiUGFyZW50U3R5bGUiOm51bGx9LCJBdXRvU2l6ZSI6MCwiRm9yZWdyb3VuZCI6eyIkaWQiOiIxMDc3IiwiQ29sb3IiOnsiJGlkIjoiMTA3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udWxsLCJQYXJlbnRTdHlsZSI6bnVsbH0sIkRhdGVGb3JtYXQiOnsiJGlkIjoiMTA4My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wODQiLCJEYXRlUGFydElzVmlzaWJsZSI6dHJ1ZSwiVGltZVBhcnRJc1Zpc2libGUiOmZhbHNlfX0sIldlZWtOdW1iZXJpbmciOnsiJGlkIjoiMTA4NSIsIkZvcm1hdCI6MCwiSXNWaXNpYmxlIjpmYWxzZSwiTGFzdEtub3duVmlzaWJpbGl0eVN0YXRlIjpmYWxzZX0sIklzVmlzaWJsZSI6dHJ1ZSwiUGFyZW50U3R5bGUiOm51bGx9LCJIeXBlcmxpbmsiOm51bGwsIkltcG9ydElkIjoiIn1dLCJJZCI6IjNmOGU4MTI1LTdlODItNDY3NS05Nzc2LTg4MTFkMjNjMzdjZCIsIklzU2luZ2xlSXRlbVJvdyI6ZmFsc2V9XSwiSW5kZXgiOjMsIklkIjoiZmU3YTUyZDktMTFkZC00YjVmLTk0MzYtNDJkYTUxMmU2YmRkIiwiSGVhZGVyVGV4dCI6IjIwLTEzIEphY2tzb24iLCJJc0RlZmF1bHQiOmZhbHNlLCJTdHlsZSI6eyIkaWQiOiIxMDg2IiwiSGVhZGVyU3R5bGUiOnsiJGlkIjoiMTA4NyIsIlRleHRTdHlsZSI6eyIkaWQiOiIxMDg4IiwiRm9udFNldHRpbmdzIjp7IiRpZCI6IjEwODkiLCJGb250U2l6ZSI6OCwiRm9udE5hbWUiOiJDYWxpYnJpIiwiSXNCb2xkIjp0cnVlLCJJc0l0YWxpYyI6ZmFsc2UsIklzVW5kZXJsaW5lZCI6ZmFsc2UsIlBhcmVudFN0eWxlIjpudWxsfSwiQXV0b1NpemUiOjIsIkZvcmVncm91bmQiOnsiJGlkIjoiMTA5MCIsIkNvbG9yIjp7IiRpZCI6IjEwOTEiLCJBIjoyNTUsIlIiOjAsIkciOjAsIkIiOjB9fSwiTWF4V2lkdGgiOjY2LjAsIk1heEhlaWdodCI6MC4wLCJTbWFydEZvcmVncm91bmRJc0FjdGl2ZSI6ZmFsc2UsIkhvcml6b250YWxBbGlnbm1lbnQiOjAsIlZlcnRpY2FsQWxpZ25tZW50IjowLCJTbWFydEZvcmVncm91bmQiOm51bGwsIkJhY2tncm91bmRGaWxsVHlwZSI6MCwiTWFyZ2luIjp7IiRpZCI6IjEwOTIiLCJUb3AiOjAuMCwiTGVmdCI6MC4wLCJSaWdodCI6MC4wLCJCb3R0b20iOjAuMH0sIlBhZGRpbmciOnsiJGlkIjoiMTA5MyIsIlRvcCI6MC4wLCJMZWZ0IjowLjAsIlJpZ2h0IjowLjAsIkJvdHRvbSI6MC4wfSwiQmFja2dyb3VuZCI6bnVsbCwiSXNWaXNpYmxlIjp0cnVlLCJXaWR0aCI6MC4wLCJIZWlnaHQiOjAuMCwiQm9yZGVyU3R5bGUiOm51bGwsIlBhcmVudFN0eWxlIjpudWxsfSwiUmVjdGFuZ2xlU3R5bGUiOnsiJGlkIjoiMTA5NCIsIk1hcmdpbiI6eyIkaWQiOiIxMDk1IiwiVG9wIjowLjAsIkxlZnQiOjAuMCwiUmlnaHQiOjAuMCwiQm90dG9tIjowLjB9LCJQYWRkaW5nIjp7IiRpZCI6IjEwOTYiLCJUb3AiOjAuMCwiTGVmdCI6MC4wLCJSaWdodCI6MC4wLCJCb3R0b20iOjAuMH0sIkJhY2tncm91bmQiOnsiJGlkIjoiMTA5NyIsIkNvbG9yIjp7IiRpZCI6IjEwOTgiLCJBIjo2MywiUiI6OTEsIkciOjE1NSwiQiI6MjEzfX0sIklzVmlzaWJsZSI6dHJ1ZSwiV2lkdGgiOjAuMCwiSGVpZ2h0IjowLjAsIkJvcmRlclN0eWxlIjp7IiRpZCI6IjEwOTkiLCJMaW5lQ29sb3IiOnsiJGlkIjoiMTEwMCIsIiR0eXBlIjoiTkxSRS5Db21tb24uRG9tLlNvbGlkQ29sb3JCcnVzaCwgTkxSRS5Db21tb24iLCJDb2xvciI6eyIkaWQiOiIxMTAxIiwiQSI6MjU1LCJSIjoyNTUsIkciOjAsIkIiOjB9fSwiTGluZVdlaWdodCI6MC4wLCJMaW5lVHlwZSI6MCwiUGFyZW50U3R5bGUiOm51bGx9LCJQYXJlbnRTdHlsZSI6bnVsbH0sIk1hcmdpbiI6eyIkaWQiOiIxMTAyIiwiVG9wIjowLjAsIkxlZnQiOjAuMCwiUmlnaHQiOjAuMCwiQm90dG9tIjowLjB9LCJQYWRkaW5nIjp7IiRpZCI6IjExMDMiLCJUb3AiOjAuMCwiTGVmdCI6MC4wLCJSaWdodCI6MC4wLCJCb3R0b20iOjAuMH0sIkJhY2tncm91bmQiOm51bGwsIklzVmlzaWJsZSI6dHJ1ZSwiV2lkdGgiOjAuMCwiSGVpZ2h0IjowLjAsIkJvcmRlclN0eWxlIjpudWxsLCJQYXJlbnRTdHlsZSI6bnVsbH0sIkJhY2tncm91bmRTdHlsZSI6eyIkaWQiOiIxMTA0IiwiTWFyZ2luIjp7IiRpZCI6IjExMDUiLCJUb3AiOjAuMCwiTGVmdCI6MC4wLCJSaWdodCI6MC4wLCJCb3R0b20iOjAuMH0sIlBhZGRpbmciOnsiJGlkIjoiMTEwNiIsIlRvcCI6MC4wLCJMZWZ0IjowLjAsIlJpZ2h0IjowLjAsIkJvdHRvbSI6MC4wfSwiQmFja2dyb3VuZCI6eyIkaWQiOiIxMTA3IiwiQ29sb3IiOnsiJGlkIjoiMTEwOCIsIkEiOjUxLCJSIjo5MSwiRyI6MTU1LCJCIjoyMTN9fSwiSXNWaXNpYmxlIjp0cnVlLCJXaWR0aCI6MC4wLCJIZWlnaHQiOjAuMCwiQm9yZGVyU3R5bGUiOnsiJGlkIjoiMTEwOSIsIkxpbmVDb2xvciI6eyIkaWQiOiIxMTEwIiwiJHR5cGUiOiJOTFJFLkNvbW1vbi5Eb20uU29saWRDb2xvckJydXNoLCBOTFJFLkNvbW1vbiIsIkNvbG9yIjp7IiRpZCI6IjExMTEiLCJBIjoyNTUsIlIiOjI1NSwiRyI6MCwiQiI6MH19LCJMaW5lV2VpZ2h0IjowLjAsIkxpbmVUeXBlIjowLCJQYXJlbnRTdHlsZSI6bnVsbH0sIlBhcmVudFN0eWxlIjpudWxsfSwiTWFyZ2luIjp7IiRpZCI6IjExMTIiLCJUb3AiOjAuMCwiTGVmdCI6MC4wLCJSaWdodCI6MC4wLCJCb3R0b20iOjAuMH0sIlBhZGRpbmciOnsiJGlkIjoiMTExMyIsIlRvcCI6MC4wLCJMZWZ0IjowLjAsIlJpZ2h0IjowLjAsIkJvdHRvbSI6MC4wfSwiSXNWaXNpYmxlIjp0cnVlLCJXaWR0aCI6MC4wLCJIZWlnaHQiOjAuMCwiQm9yZGVyU3R5bGUiOm51bGwsIlBhcmVudFN0eWxlIjpudWxsfX0seyIkaWQiOiIxMTE0IiwiX3Jvd3MiOltdLCJJbmRleCI6MTksIklkIjoiMzJjOTQ2NzItNTZjYi00YmZiLWJkM2QtOWYzYjA2ZjdkYjZiIiwiSGVhZGVyVGV4dCI6bnVsbCwiSXNEZWZhdWx0Ijp0cnVlLCJTdHlsZSI6eyIkaWQiOiIxMTE1IiwiSGVhZGVyU3R5bGUiOnsiJGlkIjoiMTExNiIsIlRleHRTdHlsZSI6eyIkaWQiOiIxMTE3IiwiRm9udFNldHRpbmdzIjp7IiRpZCI6IjExMTgiLCJGb250U2l6ZSI6OCwiRm9udE5hbWUiOiJDYWxpYnJpIiwiSXNCb2xkIjp0cnVlLCJJc0l0YWxpYyI6ZmFsc2UsIklzVW5kZXJsaW5lZCI6ZmFsc2UsIlBhcmVudFN0eWxlIjpudWxsfSwiQXV0b1NpemUiOjIsIkZvcmVncm91bmQiOnsiJGlkIjoiMTExOSIsIkNvbG9yIjp7IiRpZCI6IjExMjA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xMjEiLCJUb3AiOjAuMCwiTGVmdCI6MC4wLCJSaWdodCI6MC4wLCJCb3R0b20iOjAuMH0sIlBhZGRpbmciOnsiJGlkIjoiMTEyMiIsIlRvcCI6MC4wLCJMZWZ0IjowLjAsIlJpZ2h0IjowLjAsIkJvdHRvbSI6MC4wfSwiQmFja2dyb3VuZCI6bnVsbCwiSXNWaXNpYmxlIjp0cnVlLCJXaWR0aCI6MC4wLCJIZWlnaHQiOjAuMCwiQm9yZGVyU3R5bGUiOm51bGwsIlBhcmVudFN0eWxlIjpudWxsfSwiUmVjdGFuZ2xlU3R5bGUiOnsiJGlkIjoiMTEyMyIsIk1hcmdpbiI6eyIkaWQiOiIxMTI0IiwiVG9wIjowLjAsIkxlZnQiOjAuMCwiUmlnaHQiOjAuMCwiQm90dG9tIjowLjB9LCJQYWRkaW5nIjp7IiRpZCI6IjExMjUiLCJUb3AiOjAuMCwiTGVmdCI6MC4wLCJSaWdodCI6MC4wLCJCb3R0b20iOjAuMH0sIkJhY2tncm91bmQiOnsiJGlkIjoiMTEyNiIsIkNvbG9yIjp7IiRpZCI6IjExMjciLCJBIjo2MywiUiI6NjgsIkciOjExNCwiQiI6MTk2fX0sIklzVmlzaWJsZSI6dHJ1ZSwiV2lkdGgiOjAuMCwiSGVpZ2h0IjowLjAsIkJvcmRlclN0eWxlIjp7IiRpZCI6IjExMjgiLCJMaW5lQ29sb3IiOnsiJGlkIjoiMTEyOSIsIiR0eXBlIjoiTkxSRS5Db21tb24uRG9tLlNvbGlkQ29sb3JCcnVzaCwgTkxSRS5Db21tb24iLCJDb2xvciI6eyIkaWQiOiIxMTMwIiwiQSI6MjU1LCJSIjoyNTUsIkciOjAsIkIiOjB9fSwiTGluZVdlaWdodCI6MC4wLCJMaW5lVHlwZSI6MCwiUGFyZW50U3R5bGUiOm51bGx9LCJQYXJlbnRTdHlsZSI6bnVsbH0sIk1hcmdpbiI6eyIkaWQiOiIxMTMxIiwiVG9wIjowLjAsIkxlZnQiOjAuMCwiUmlnaHQiOjAuMCwiQm90dG9tIjowLjB9LCJQYWRkaW5nIjp7IiRpZCI6IjExMzIiLCJUb3AiOjAuMCwiTGVmdCI6MC4wLCJSaWdodCI6MC4wLCJCb3R0b20iOjAuMH0sIkJhY2tncm91bmQiOm51bGwsIklzVmlzaWJsZSI6dHJ1ZSwiV2lkdGgiOjAuMCwiSGVpZ2h0IjowLjAsIkJvcmRlclN0eWxlIjpudWxsLCJQYXJlbnRTdHlsZSI6bnVsbH0sIkJhY2tncm91bmRTdHlsZSI6eyIkaWQiOiIxMTMzIiwiTWFyZ2luIjp7IiRpZCI6IjExMzQiLCJUb3AiOjAuMCwiTGVmdCI6MC4wLCJSaWdodCI6MC4wLCJCb3R0b20iOjAuMH0sIlBhZGRpbmciOnsiJGlkIjoiMTEzNSIsIlRvcCI6MC4wLCJMZWZ0IjowLjAsIlJpZ2h0IjowLjAsIkJvdHRvbSI6MC4wfSwiQmFja2dyb3VuZCI6eyIkaWQiOiIxMTM2IiwiQ29sb3IiOnsiJGlkIjoiMTEzNyIsIkEiOjUxLCJSIjoxNjUsIkciOjE2NSwiQiI6MTY1fX0sIklzVmlzaWJsZSI6dHJ1ZSwiV2lkdGgiOjAuMCwiSGVpZ2h0IjowLjAsIkJvcmRlclN0eWxlIjp7IiRpZCI6IjExMzgiLCJMaW5lQ29sb3IiOnsiJGlkIjoiMTEzOSIsIiR0eXBlIjoiTkxSRS5Db21tb24uRG9tLlNvbGlkQ29sb3JCcnVzaCwgTkxSRS5Db21tb24iLCJDb2xvciI6eyIkaWQiOiIxMTQwIiwiQSI6MjU1LCJSIjoyNTUsIkciOjAsIkIiOjB9fSwiTGluZVdlaWdodCI6MC4wLCJMaW5lVHlwZSI6MCwiUGFyZW50U3R5bGUiOm51bGx9LCJQYXJlbnRTdHlsZSI6bnVsbH0sIk1hcmdpbiI6eyIkaWQiOiIxMTQxIiwiVG9wIjowLjAsIkxlZnQiOjAuMCwiUmlnaHQiOjAuMCwiQm90dG9tIjowLjB9LCJQYWRkaW5nIjp7IiRpZCI6IjExNDIiLCJUb3AiOjAuMCwiTGVmdCI6MC4wLCJSaWdodCI6MC4wLCJCb3R0b20iOjAuMH0sIklzVmlzaWJsZSI6ZmFsc2UsIldpZHRoIjowLjAsIkhlaWdodCI6MC4wLCJCb3JkZXJTdHlsZSI6bnVsbCwiUGFyZW50U3R5bGUiOm51bGx9fV0sIklkIjoiMGZlODU2MDktNjZjOC00ZjI3LTg2NjgtZmM5ZDliNGI2NWM5IiwiSW5kZXgiOjEsIkhlYWRlclRleHQiOiJHYXRld2F5IiwiU3R5bGUiOnsiJGlkIjoiMTE0MyIsIkhlYWRlclN0eWxlIjp7IiRpZCI6IjExNDQiLCJUZXh0SXNWZXJ0aWNhbCI6ZmFsc2UsIlRleHRTdHlsZSI6eyIkaWQiOiIxMTQ1IiwiRm9udFNldHRpbmdzIjp7IiRpZCI6IjExNDYiLCJGb250U2l6ZSI6MTAsIkZvbnROYW1lIjoiRnJhbmtsaW4gR290aGljIE1lZGl1bSIsIklzQm9sZCI6ZmFsc2UsIklzSXRhbGljIjpmYWxzZSwiSXNVbmRlcmxpbmVkIjpmYWxzZSwiUGFyZW50U3R5bGUiOm51bGx9LCJBdXRvU2l6ZSI6MiwiRm9yZWdyb3VuZCI6eyIkaWQiOiIxMTQ3IiwiQ29sb3IiOnsiJGlkIjoiMTE0OCIsIkEiOjI1NSwiUiI6MjU1LCJHIjoyNTUsIkIiOjI1NX19LCJNYXhXaWR0aCI6NTEuNDkzMzMzMzMzMzMzMzM5LCJNYXhIZWlnaHQiOjAuMCwiU21hcnRGb3JlZ3JvdW5kSXNBY3RpdmUiOmZhbHNlLCJIb3Jpem9udGFsQWxpZ25tZW50IjowLCJWZXJ0aWNhbEFsaWdubWVudCI6MCwiU21hcnRGb3JlZ3JvdW5kIjpudWxsLCJCYWNrZ3JvdW5kRmlsbFR5cGUiOjAsIk1hcmdpbiI6eyIkaWQiOiIxMTQ5IiwiVG9wIjowLjAsIkxlZnQiOjAuMCwiUmlnaHQiOjAuMCwiQm90dG9tIjowLjB9LCJQYWRkaW5nIjp7IiRpZCI6IjExNTAiLCJUb3AiOjAuMCwiTGVmdCI6MC4wLCJSaWdodCI6MC4wLCJCb3R0b20iOjAuMH0sIkJhY2tncm91bmQiOm51bGwsIklzVmlzaWJsZSI6dHJ1ZSwiV2lkdGgiOjAuMCwiSGVpZ2h0IjowLjAsIkJvcmRlclN0eWxlIjpudWxsLCJQYXJlbnRTdHlsZSI6bnVsbH0sIlJlY3RhbmdsZVN0eWxlIjp7IiRpZCI6IjExNTEiLCJNYXJnaW4iOnsiJGlkIjoiMTE1MiIsIlRvcCI6MC4wLCJMZWZ0IjowLjAsIlJpZ2h0IjowLjAsIkJvdHRvbSI6MC4wfSwiUGFkZGluZyI6eyIkaWQiOiIxMTUzIiwiVG9wIjowLjAsIkxlZnQiOjAuMCwiUmlnaHQiOjAuMCwiQm90dG9tIjowLjB9LCJCYWNrZ3JvdW5kIjp7IiRpZCI6IjExNTQiLCJDb2xvciI6eyIkaWQiOiIxMTU1IiwiQSI6MjU1LCJSIjo5MSwiRyI6MTU1LCJCIjoyMTN9fSwiSXNWaXNpYmxlIjp0cnVlLCJXaWR0aCI6MC4wLCJIZWlnaHQiOjAuMCwiQm9yZGVyU3R5bGUiOnsiJGlkIjoiMTE1NiIsIkxpbmVDb2xvciI6eyIkaWQiOiIxMTU3IiwiJHR5cGUiOiJOTFJFLkNvbW1vbi5Eb20uU29saWRDb2xvckJydXNoLCBOTFJFLkNvbW1vbiIsIkNvbG9yIjp7IiRpZCI6IjExNTgiLCJBIjoyNTUsIlIiOjg4LCJHIjozOSwiQiI6N319LCJMaW5lV2VpZ2h0IjowLjAsIkxpbmVUeXBlIjowLCJQYXJlbnRTdHlsZSI6bnVsbH0sIlBhcmVudFN0eWxlIjpudWxsfSwiTWFyZ2luIjp7IiRpZCI6IjExNTkiLCJUb3AiOjAuMCwiTGVmdCI6MC4wLCJSaWdodCI6MC4wLCJCb3R0b20iOjAuMH0sIlBhZGRpbmciOnsiJGlkIjoiMTE2MCIsIlRvcCI6MC4wLCJMZWZ0IjowLjAsIlJpZ2h0IjowLjAsIkJvdHRvbSI6MC4wfSwiQmFja2dyb3VuZCI6bnVsbCwiSXNWaXNpYmxlIjp0cnVlLCJXaWR0aCI6MC4wLCJIZWlnaHQiOjAuMCwiQm9yZGVyU3R5bGUiOm51bGwsIlBhcmVudFN0eWxlIjpudWxsfSwiQmFja2dyb3VuZFN0eWxlIjp7IiRpZCI6IjExNjEiLCJNYXJnaW4iOnsiJGlkIjoiMTE2MiIsIlRvcCI6MC4wLCJMZWZ0IjowLjAsIlJpZ2h0IjowLjAsIkJvdHRvbSI6MC4wfSwiUGFkZGluZyI6eyIkaWQiOiIxMTYzIiwiVG9wIjowLjAsIkxlZnQiOjAuMCwiUmlnaHQiOjAuMCwiQm90dG9tIjowLjB9LCJCYWNrZ3JvdW5kIjp7IiRpZCI6IjExNjQiLCJDb2xvciI6eyIkaWQiOiIxMTY1IiwiQSI6NTEsIlIiOjE2NSwiRyI6MTY1LCJCIjoxNjV9fSwiSXNWaXNpYmxlIjp0cnVlLCJXaWR0aCI6MC4wLCJIZWlnaHQiOjAuMCwiQm9yZGVyU3R5bGUiOnsiJGlkIjoiMTE2NiIsIkxpbmVDb2xvciI6eyIkaWQiOiIxMTY3IiwiJHR5cGUiOiJOTFJFLkNvbW1vbi5Eb20uU29saWRDb2xvckJydXNoLCBOTFJFLkNvbW1vbiIsIkNvbG9yIjp7IiRpZCI6IjExNjgiLCJBIjoyNTUsIlIiOjg4LCJHIjozOSwiQiI6N319LCJMaW5lV2VpZ2h0IjowLjAsIkxpbmVUeXBlIjowLCJQYXJlbnRTdHlsZSI6bnVsbH0sIlBhcmVudFN0eWxlIjpudWxsfSwiSXNBYm92ZVRpbWViYW5kIjpmYWxzZSwiTWFyZ2luIjp7IiRpZCI6IjExNjkiLCJUb3AiOjAuMCwiTGVmdCI6MC4wLCJSaWdodCI6MC4wLCJCb3R0b20iOjAuMH0sIlBhZGRpbmciOnsiJGlkIjoiMTE3MCIsIlRvcCI6MC4wLCJMZWZ0IjowLjAsIlJpZ2h0IjowLjAsIkJvdHRvbSI6MC4wfSwiSXNWaXNpYmxlIjp0cnVlLCJXaWR0aCI6MC4wLCJIZWlnaHQiOjAuMCwiQm9yZGVyU3R5bGUiOnsiJGlkIjoiMTE3MSIsIkxpbmVDb2xvciI6bnVsbCwiTGluZVdlaWdodCI6MC4wLCJMaW5lVHlwZSI6MCwiUGFyZW50U3R5bGUiOm51bGx9LCJQYXJlbnRTdHlsZSI6bnVsbH19LHsiJGlkIjoiMTE3MiIsIl9hY3Rpdml0aWVzIjpbeyIkaWQiOiIxMTczIiwiX3Jvd3MiOlt7IiRpZCI6IjExNzQiLCJfdGFza3MiOltdLCJfbWlsZXN0b25lcyI6W3siJGlkIjoiMTE3NSIsIklkIjoiNWIzNjMzMTEtNGVhMi00OTY5LWI5NGEtZDQyNmFjNGU0NzgyIiwiSW5kZXgiOjI4LCJHcm91cElkIjpudWxsLCJUaXRsZSI6IkZsb3dsaW5lIiwiRGF0ZVRpbWUiOiIyMDIzLTA3LTMwVDIzOjU5OjAwIiwiUGVyY2VudGFnZUNvbXBsZXRlIjpudWxsLCJOb3RlIjpudWxsLCJTdHlsZSI6eyIkaWQiOiIxMTc2IiwiVGl0bGVQb3NpdGlvbiI6IlJpZ2h0IiwiRGF0ZVBvc2l0aW9uIjoiQmVsb3ciLCJTaGFwZVR5cGUiOjE3LCJTaGFwZVNpemUiOjAsIlNoYXBlU3R5bGUiOnsiJGlkIjoiMTE3NyIsIk1hcmdpbiI6eyIkaWQiOiIxMTc4IiwiVG9wIjowLjAsIkxlZnQiOjAuMCwiUmlnaHQiOjAuMCwiQm90dG9tIjowLjB9LCJQYWRkaW5nIjp7IiRpZCI6IjExNzkiLCJUb3AiOjAuMCwiTGVmdCI6MC4wLCJSaWdodCI6MC4wLCJCb3R0b20iOjAuMH0sIkJhY2tncm91bmQiOnsiJGlkIjoiMTE4MCIsIkNvbG9yIjp7IiRpZCI6IjExODEiLCJBIjoyNTUsIlIiOjI2LCJHIjoxNzAsIkIiOjY2fX0sIklzVmlzaWJsZSI6dHJ1ZSwiV2lkdGgiOjEyLjAsIkhlaWdodCI6MTQuMCwiQm9yZGVyU3R5bGUiOnsiJGlkIjoiMTE4MiIsIkxpbmVDb2xvciI6eyIkaWQiOiIxMTgzIiwiJHR5cGUiOiJOTFJFLkNvbW1vbi5Eb20uU29saWRDb2xvckJydXNoLCBOTFJFLkNvbW1vbiIsIkNvbG9yIjp7IiRpZCI6IjExODQiLCJBIjoyNTUsIlIiOjI1NSwiRyI6MCwiQiI6MH19LCJMaW5lV2VpZ2h0IjowLjAsIkxpbmVUeXBlIjowLCJQYXJlbnRTdHlsZSI6bnVsbH0sIlBhcmVudFN0eWxlIjpudWxsfSwiVGl0bGVTdHlsZSI6eyIkaWQiOiIxMTg1IiwiRm9udFNldHRpbmdzIjp7IiRpZCI6IjExODYiLCJGb250U2l6ZSI6MTEsIkZvbnROYW1lIjoiQ2FsaWJyaSIsIklzQm9sZCI6dHJ1ZSwiSXNJdGFsaWMiOmZhbHNlLCJJc1VuZGVybGluZWQiOmZhbHNlLCJQYXJlbnRTdHlsZSI6bnVsbH0sIkF1dG9TaXplIjowLCJGb3JlZ3JvdW5kIjp7IiRpZCI6IjExODciLCJDb2xvciI6eyIkaWQiOiIxMTg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ODkiLCJUb3AiOjAuMCwiTGVmdCI6MC4wLCJSaWdodCI6MC4wLCJCb3R0b20iOjAuMH0sIlBhZGRpbmciOnsiJGlkIjoiMTE5MCIsIlRvcCI6MC4wLCJMZWZ0IjowLjAsIlJpZ2h0IjowLjAsIkJvdHRvbSI6MC4wfSwiQmFja2dyb3VuZCI6eyIkaWQiOiIxMTkxIiwiQ29sb3IiOnsiJGlkIjoiMTE5MiIsIkEiOjAsIlIiOjI1NSwiRyI6MjU1LCJCIjoyNTV9fSwiSXNWaXNpYmxlIjpmYWxzZSwiV2lkdGgiOjAuMCwiSGVpZ2h0IjowLjAsIkJvcmRlclN0eWxlIjpudWxsLCJQYXJlbnRTdHlsZSI6bnVsbH0sIkRhdGVTdHlsZSI6eyIkaWQiOiIxMTkzIiwiRm9udFNldHRpbmdzIjp7IiRpZCI6IjExOTQiLCJGb250U2l6ZSI6NiwiRm9udE5hbWUiOiJDYWxpYnJpIiwiSXNCb2xkIjpmYWxzZSwiSXNJdGFsaWMiOmZhbHNlLCJJc1VuZGVybGluZWQiOmZhbHNlLCJQYXJlbnRTdHlsZSI6bnVsbH0sIkF1dG9TaXplIjowLCJGb3JlZ3JvdW5kIjp7IiRpZCI6IjExOTUiLCJDb2xvciI6eyIkaWQiOiIxMTk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xOTciLCJUb3AiOjAuMCwiTGVmdCI6MC4wLCJSaWdodCI6MC4wLCJCb3R0b20iOjAuMH0sIlBhZGRpbmciOnsiJGlkIjoiMTE5OCIsIlRvcCI6MC4wLCJMZWZ0IjowLjAsIlJpZ2h0IjowLjAsIkJvdHRvbSI6MC4wfSwiQmFja2dyb3VuZCI6eyIkaWQiOiIxMTk5IiwiQ29sb3IiOnsiJGlkIjoiMTIwMCIsIkEiOjAsIlIiOjI1NSwiRyI6MjU1LCJCIjoyNTV9fSwiSXNWaXNpYmxlIjp0cnVlLCJXaWR0aCI6MC4wLCJIZWlnaHQiOjAuMCwiQm9yZGVyU3R5bGUiOm51bGwsIlBhcmVudFN0eWxlIjpudWxsfSwiRGF0ZUZvcm1hdCI6eyIkaWQiOiIxMjAx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TIwMiIsIkRhdGVQYXJ0SXNWaXNpYmxlIjp0cnVlLCJUaW1lUGFydElzVmlzaWJsZSI6ZmFsc2V9fSwiV2Vla051bWJlcmluZyI6eyIkaWQiOiIxMjAzIiwiRm9ybWF0IjowLCJJc1Zpc2libGUiOmZhbHNlLCJMYXN0S25vd25WaXNpYmlsaXR5U3RhdGUiOmZhbHNlfSwiSXNWaXNpYmxlIjp0cnVlLCJQYXJlbnRTdHlsZSI6bnVsbH0sIkh5cGVybGluayI6bnVsbCwiSW1wb3J0SWQiOiIyOSJ9LHsiJGlkIjoiMTIwNCIsIklkIjoiMmNmYTMyNGEtZjg0NS00ZjE3LTg1MTEtMTQ5NTJjOTYyN2E0IiwiSW5kZXgiOjI5LCJHcm91cElkIjpudWxsLCJUaXRsZSI6IldlbGxoZWFkIiwiRGF0ZVRpbWUiOiIyMDIzLTExLTE0VDIzOjU5OjAwIiwiUGVyY2VudGFnZUNvbXBsZXRlIjpudWxsLCJOb3RlIjpudWxsLCJTdHlsZSI6eyIkaWQiOiIxMjA1IiwiVGl0bGVQb3NpdGlvbiI6IlJpZ2h0IiwiRGF0ZVBvc2l0aW9uIjoiQmVsb3ciLCJTaGFwZVR5cGUiOjEsIlNoYXBlU2l6ZSI6MCwiU2hhcGVTdHlsZSI6eyIkaWQiOiIxMjA2IiwiTWFyZ2luIjp7IiRpZCI6IjEyMDciLCJUb3AiOjAuMCwiTGVmdCI6MC4wLCJSaWdodCI6MC4wLCJCb3R0b20iOjAuMH0sIlBhZGRpbmciOnsiJGlkIjoiMTIwOCIsIlRvcCI6MC4wLCJMZWZ0IjowLjAsIlJpZ2h0IjowLjAsIkJvdHRvbSI6MC4wfSwiQmFja2dyb3VuZCI6eyIkaWQiOiIxMjA5IiwiQ29sb3IiOnsiJGlkIjoiMTIxMCIsIkEiOjI1NSwiUiI6MTExLCJHIjo0OSwiQiI6MTUyfX0sIklzVmlzaWJsZSI6dHJ1ZSwiV2lkdGgiOjEyLjAsIkhlaWdodCI6MTQuMCwiQm9yZGVyU3R5bGUiOnsiJGlkIjoiMTIxMSIsIkxpbmVDb2xvciI6eyIkaWQiOiIxMjEyIiwiJHR5cGUiOiJOTFJFLkNvbW1vbi5Eb20uU29saWRDb2xvckJydXNoLCBOTFJFLkNvbW1vbiIsIkNvbG9yIjp7IiRpZCI6IjEyMTMiLCJBIjoyNTUsIlIiOjI1NSwiRyI6MCwiQiI6MH19LCJMaW5lV2VpZ2h0IjowLjAsIkxpbmVUeXBlIjowLCJQYXJlbnRTdHlsZSI6bnVsbH0sIlBhcmVudFN0eWxlIjpudWxsfSwiVGl0bGVTdHlsZSI6eyIkaWQiOiIxMjE0IiwiRm9udFNldHRpbmdzIjp7IiRpZCI6IjEyMTUiLCJGb250U2l6ZSI6MTEsIkZvbnROYW1lIjoiQ2FsaWJyaSIsIklzQm9sZCI6dHJ1ZSwiSXNJdGFsaWMiOmZhbHNlLCJJc1VuZGVybGluZWQiOmZhbHNlLCJQYXJlbnRTdHlsZSI6bnVsbH0sIkF1dG9TaXplIjowLCJGb3JlZ3JvdW5kIjp7IiRpZCI6IjEyMTYiLCJDb2xvciI6eyIkaWQiOiIxMjE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MTgiLCJUb3AiOjAuMCwiTGVmdCI6MC4wLCJSaWdodCI6MC4wLCJCb3R0b20iOjAuMH0sIlBhZGRpbmciOnsiJGlkIjoiMTIxOSIsIlRvcCI6MC4wLCJMZWZ0IjowLjAsIlJpZ2h0IjowLjAsIkJvdHRvbSI6MC4wfSwiQmFja2dyb3VuZCI6eyIkaWQiOiIxMjIwIiwiQ29sb3IiOnsiJGlkIjoiMTIyMSIsIkEiOjAsIlIiOjI1NSwiRyI6MjU1LCJCIjoyNTV9fSwiSXNWaXNpYmxlIjpmYWxzZSwiV2lkdGgiOjAuMCwiSGVpZ2h0IjowLjAsIkJvcmRlclN0eWxlIjpudWxsLCJQYXJlbnRTdHlsZSI6bnVsbH0sIkRhdGVTdHlsZSI6eyIkaWQiOiIxMjIyIiwiRm9udFNldHRpbmdzIjp7IiRpZCI6IjEyMjMiLCJGb250U2l6ZSI6NiwiRm9udE5hbWUiOiJDYWxpYnJpIiwiSXNCb2xkIjpmYWxzZSwiSXNJdGFsaWMiOmZhbHNlLCJJc1VuZGVybGluZWQiOmZhbHNlLCJQYXJlbnRTdHlsZSI6bnVsbH0sIkF1dG9TaXplIjowLCJGb3JlZ3JvdW5kIjp7IiRpZCI6IjEyMjQiLCJDb2xvciI6eyIkaWQiOiIxMjI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MjYiLCJUb3AiOjAuMCwiTGVmdCI6MC4wLCJSaWdodCI6MC4wLCJCb3R0b20iOjAuMH0sIlBhZGRpbmciOnsiJGlkIjoiMTIyNyIsIlRvcCI6MC4wLCJMZWZ0IjowLjAsIlJpZ2h0IjowLjAsIkJvdHRvbSI6MC4wfSwiQmFja2dyb3VuZCI6eyIkaWQiOiIxMjI4IiwiQ29sb3IiOnsiJGlkIjoiMTIyOSIsIkEiOjAsIlIiOjI1NSwiRyI6MjU1LCJCIjoyNTV9fSwiSXNWaXNpYmxlIjp0cnVlLCJXaWR0aCI6MC4wLCJIZWlnaHQiOjAuMCwiQm9yZGVyU3R5bGUiOm51bGwsIlBhcmVudFN0eWxlIjpudWxsfSwiRGF0ZUZvcm1hdCI6eyIkaWQiOiIxMjMw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TIzMSIsIkRhdGVQYXJ0SXNWaXNpYmxlIjp0cnVlLCJUaW1lUGFydElzVmlzaWJsZSI6ZmFsc2V9fSwiV2Vla051bWJlcmluZyI6eyIkaWQiOiIxMjMyIiwiRm9ybWF0IjowLCJJc1Zpc2libGUiOmZhbHNlLCJMYXN0S25vd25WaXNpYmlsaXR5U3RhdGUiOmZhbHNlfSwiSXNWaXNpYmxlIjp0cnVlLCJQYXJlbnRTdHlsZSI6bnVsbH0sIkh5cGVybGluayI6bnVsbCwiSW1wb3J0SWQiOiIzMCJ9LHsiJGlkIjoiMTIzMyIsIklkIjoiNjUzMGVhMDktMGI0ZS00OGMxLWFlMDctZDA5NmM4YjcxZjM0IiwiSW5kZXgiOjMwLCJHcm91cElkIjpudWxsLCJUaXRsZSI6IkZhY2lsaXR5IiwiRGF0ZVRpbWUiOiIyMDI1LTA2LTE3VDIzOjU5OjAwIiwiUGVyY2VudGFnZUNvbXBsZXRlIjpudWxsLCJOb3RlIjpudWxsLCJTdHlsZSI6eyIkaWQiOiIxMjM0IiwiVGl0bGVQb3NpdGlvbiI6IlJpZ2h0IiwiRGF0ZVBvc2l0aW9uIjoiQmVsb3ciLCJTaGFwZVR5cGUiOjAsIlNoYXBlU2l6ZSI6MCwiU2hhcGVTdHlsZSI6eyIkaWQiOiIxMjM1IiwiTWFyZ2luIjp7IiRpZCI6IjEyMzYiLCJUb3AiOjAuMCwiTGVmdCI6MC4wLCJSaWdodCI6MC4wLCJCb3R0b20iOjAuMH0sIlBhZGRpbmciOnsiJGlkIjoiMTIzNyIsIlRvcCI6MC4wLCJMZWZ0IjowLjAsIlJpZ2h0IjowLjAsIkJvdHRvbSI6MC4wfSwiQmFja2dyb3VuZCI6eyIkaWQiOiIxMjM4IiwiQ29sb3IiOnsiJGlkIjoiMTIzOSIsIkEiOjI1NSwiUiI6MjM3LCJHIjoxMjUsIkIiOjQ5fX0sIklzVmlzaWJsZSI6dHJ1ZSwiV2lkdGgiOjEyLjAsIkhlaWdodCI6MTQuMCwiQm9yZGVyU3R5bGUiOnsiJGlkIjoiMTI0MCIsIkxpbmVDb2xvciI6eyIkaWQiOiIxMjQxIiwiJHR5cGUiOiJOTFJFLkNvbW1vbi5Eb20uU29saWRDb2xvckJydXNoLCBOTFJFLkNvbW1vbiIsIkNvbG9yIjp7IiRpZCI6IjEyNDIiLCJBIjoyNTUsIlIiOjI1NSwiRyI6MCwiQiI6MH19LCJMaW5lV2VpZ2h0IjowLjAsIkxpbmVUeXBlIjowLCJQYXJlbnRTdHlsZSI6bnVsbH0sIlBhcmVudFN0eWxlIjpudWxsfSwiVGl0bGVTdHlsZSI6eyIkaWQiOiIxMjQzIiwiRm9udFNldHRpbmdzIjp7IiRpZCI6IjEyNDQiLCJGb250U2l6ZSI6MTEsIkZvbnROYW1lIjoiQ2FsaWJyaSIsIklzQm9sZCI6dHJ1ZSwiSXNJdGFsaWMiOmZhbHNlLCJJc1VuZGVybGluZWQiOmZhbHNlLCJQYXJlbnRTdHlsZSI6bnVsbH0sIkF1dG9TaXplIjowLCJGb3JlZ3JvdW5kIjp7IiRpZCI6IjEyNDUiLCJDb2xvciI6eyIkaWQiOiIxMjQ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DciLCJUb3AiOjAuMCwiTGVmdCI6MC4wLCJSaWdodCI6MC4wLCJCb3R0b20iOjAuMH0sIlBhZGRpbmciOnsiJGlkIjoiMTI0OCIsIlRvcCI6MC4wLCJMZWZ0IjowLjAsIlJpZ2h0IjowLjAsIkJvdHRvbSI6MC4wfSwiQmFja2dyb3VuZCI6eyIkaWQiOiIxMjQ5IiwiQ29sb3IiOnsiJGlkIjoiMTI1MCIsIkEiOjAsIlIiOjI1NSwiRyI6MjU1LCJCIjoyNTV9fSwiSXNWaXNpYmxlIjpmYWxzZSwiV2lkdGgiOjAuMCwiSGVpZ2h0IjowLjAsIkJvcmRlclN0eWxlIjpudWxsLCJQYXJlbnRTdHlsZSI6bnVsbH0sIkRhdGVTdHlsZSI6eyIkaWQiOiIxMjUxIiwiRm9udFNldHRpbmdzIjp7IiRpZCI6IjEyNTIiLCJGb250U2l6ZSI6NiwiRm9udE5hbWUiOiJDYWxpYnJpIiwiSXNCb2xkIjpmYWxzZSwiSXNJdGFsaWMiOmZhbHNlLCJJc1VuZGVybGluZWQiOmZhbHNlLCJQYXJlbnRTdHlsZSI6bnVsbH0sIkF1dG9TaXplIjowLCJGb3JlZ3JvdW5kIjp7IiRpZCI6IjEyNTMiLCJDb2xvciI6eyIkaWQiOiIxMjU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NTUiLCJUb3AiOjAuMCwiTGVmdCI6MC4wLCJSaWdodCI6MC4wLCJCb3R0b20iOjAuMH0sIlBhZGRpbmciOnsiJGlkIjoiMTI1NiIsIlRvcCI6MC4wLCJMZWZ0IjowLjAsIlJpZ2h0IjowLjAsIkJvdHRvbSI6MC4wfSwiQmFja2dyb3VuZCI6eyIkaWQiOiIxMjU3IiwiQ29sb3IiOnsiJGlkIjoiMTI1OCIsIkEiOjAsIlIiOjI1NSwiRyI6MjU1LCJCIjoyNTV9fSwiSXNWaXNpYmxlIjp0cnVlLCJXaWR0aCI6MC4wLCJIZWlnaHQiOjAuMCwiQm9yZGVyU3R5bGUiOm51bGwsIlBhcmVudFN0eWxlIjpudWxsfSwiRGF0ZUZvcm1hdCI6eyIkaWQiOiIxMjU5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TI2MCIsIkRhdGVQYXJ0SXNWaXNpYmxlIjp0cnVlLCJUaW1lUGFydElzVmlzaWJsZSI6ZmFsc2V9fSwiV2Vla051bWJlcmluZyI6eyIkaWQiOiIxMjYxIiwiRm9ybWF0IjowLCJJc1Zpc2libGUiOmZhbHNlLCJMYXN0S25vd25WaXNpYmlsaXR5U3RhdGUiOmZhbHNlfSwiSXNWaXNpYmxlIjp0cnVlLCJQYXJlbnRTdHlsZSI6bnVsbH0sIkh5cGVybGluayI6bnVsbCwiSW1wb3J0SWQiOiIzMSJ9LHsiJGlkIjoiMTI2MiIsIklkIjoiNzU2YWZhODEtMjVkMS00MjkyLWI2NTgtNTIyYjMzNzBjMmFmIiwiSW5kZXgiOjMxLCJHcm91cElkIjpudWxsLCJUaXRsZSI6IkZsb3dsaW5lIiwiRGF0ZVRpbWUiOiIyMDI2LTA4LTMwVDIzOjU5OjAwIiwiUGVyY2VudGFnZUNvbXBsZXRlIjpudWxsLCJOb3RlIjpudWxsLCJTdHlsZSI6eyIkaWQiOiIxMjYzIiwiVGl0bGVQb3NpdGlvbiI6IlJpZ2h0IiwiRGF0ZVBvc2l0aW9uIjoiQmVsb3ciLCJTaGFwZVR5cGUiOjE3LCJTaGFwZVNpemUiOjAsIlNoYXBlU3R5bGUiOnsiJGlkIjoiMTI2NCIsIk1hcmdpbiI6eyIkaWQiOiIxMjY1IiwiVG9wIjowLjAsIkxlZnQiOjAuMCwiUmlnaHQiOjAuMCwiQm90dG9tIjowLjB9LCJQYWRkaW5nIjp7IiRpZCI6IjEyNjYiLCJUb3AiOjAuMCwiTGVmdCI6MC4wLCJSaWdodCI6MC4wLCJCb3R0b20iOjAuMH0sIkJhY2tncm91bmQiOnsiJGlkIjoiMTI2NyIsIkNvbG9yIjp7IiRpZCI6IjEyNjgiLCJBIjoyNTUsIlIiOjI2LCJHIjoxNzAsIkIiOjY2fX0sIklzVmlzaWJsZSI6dHJ1ZSwiV2lkdGgiOjEyLjAsIkhlaWdodCI6MTQuMCwiQm9yZGVyU3R5bGUiOnsiJGlkIjoiMTI2OSIsIkxpbmVDb2xvciI6eyIkaWQiOiIxMjcwIiwiJHR5cGUiOiJOTFJFLkNvbW1vbi5Eb20uU29saWRDb2xvckJydXNoLCBOTFJFLkNvbW1vbiIsIkNvbG9yIjp7IiRpZCI6IjEyNzEiLCJBIjoyNTUsIlIiOjI1NSwiRyI6MCwiQiI6MH19LCJMaW5lV2VpZ2h0IjowLjAsIkxpbmVUeXBlIjowLCJQYXJlbnRTdHlsZSI6bnVsbH0sIlBhcmVudFN0eWxlIjpudWxsfSwiVGl0bGVTdHlsZSI6eyIkaWQiOiIxMjcyIiwiRm9udFNldHRpbmdzIjp7IiRpZCI6IjEyNzMiLCJGb250U2l6ZSI6MTEsIkZvbnROYW1lIjoiQ2FsaWJyaSIsIklzQm9sZCI6dHJ1ZSwiSXNJdGFsaWMiOmZhbHNlLCJJc1VuZGVybGluZWQiOmZhbHNlLCJQYXJlbnRTdHlsZSI6bnVsbH0sIkF1dG9TaXplIjowLCJGb3JlZ3JvdW5kIjp7IiRpZCI6IjEyNzQiLCJDb2xvciI6eyIkaWQiOiIxMjc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zYiLCJUb3AiOjAuMCwiTGVmdCI6MC4wLCJSaWdodCI6MC4wLCJCb3R0b20iOjAuMH0sIlBhZGRpbmciOnsiJGlkIjoiMTI3NyIsIlRvcCI6MC4wLCJMZWZ0IjowLjAsIlJpZ2h0IjowLjAsIkJvdHRvbSI6MC4wfSwiQmFja2dyb3VuZCI6eyIkaWQiOiIxMjc4IiwiQ29sb3IiOnsiJGlkIjoiMTI3OSIsIkEiOjAsIlIiOjI1NSwiRyI6MjU1LCJCIjoyNTV9fSwiSXNWaXNpYmxlIjpmYWxzZSwiV2lkdGgiOjAuMCwiSGVpZ2h0IjowLjAsIkJvcmRlclN0eWxlIjpudWxsLCJQYXJlbnRTdHlsZSI6bnVsbH0sIkRhdGVTdHlsZSI6eyIkaWQiOiIxMjgwIiwiRm9udFNldHRpbmdzIjp7IiRpZCI6IjEyODEiLCJGb250U2l6ZSI6NiwiRm9udE5hbWUiOiJDYWxpYnJpIiwiSXNCb2xkIjpmYWxzZSwiSXNJdGFsaWMiOmZhbHNlLCJJc1VuZGVybGluZWQiOmZhbHNlLCJQYXJlbnRTdHlsZSI6bnVsbH0sIkF1dG9TaXplIjowLCJGb3JlZ3JvdW5kIjp7IiRpZCI6IjEyODIiLCJDb2xvciI6eyIkaWQiOiIxMjg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ODQiLCJUb3AiOjAuMCwiTGVmdCI6MC4wLCJSaWdodCI6MC4wLCJCb3R0b20iOjAuMH0sIlBhZGRpbmciOnsiJGlkIjoiMTI4NSIsIlRvcCI6MC4wLCJMZWZ0IjowLjAsIlJpZ2h0IjowLjAsIkJvdHRvbSI6MC4wfSwiQmFja2dyb3VuZCI6eyIkaWQiOiIxMjg2IiwiQ29sb3IiOnsiJGlkIjoiMTI4NyIsIkEiOjAsIlIiOjI1NSwiRyI6MjU1LCJCIjoyNTV9fSwiSXNWaXNpYmxlIjp0cnVlLCJXaWR0aCI6MC4wLCJIZWlnaHQiOjAuMCwiQm9yZGVyU3R5bGUiOm51bGwsIlBhcmVudFN0eWxlIjpudWxsfSwiRGF0ZUZvcm1hdCI6eyIkaWQiOiIxMjg4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TI4OSIsIkRhdGVQYXJ0SXNWaXNpYmxlIjp0cnVlLCJUaW1lUGFydElzVmlzaWJsZSI6ZmFsc2V9fSwiV2Vla051bWJlcmluZyI6eyIkaWQiOiIxMjkwIiwiRm9ybWF0IjowLCJJc1Zpc2libGUiOmZhbHNlLCJMYXN0S25vd25WaXNpYmlsaXR5U3RhdGUiOmZhbHNlfSwiSXNWaXNpYmxlIjp0cnVlLCJQYXJlbnRTdHlsZSI6bnVsbH0sIkh5cGVybGluayI6bnVsbCwiSW1wb3J0SWQiOiIzMiJ9XSwiSWQiOiI1NjI2ZjkwZS1lOWUyLTQzOWYtOTVhNC1lNjgyYTM1Y2JmYjUiLCJJc1NpbmdsZUl0ZW1Sb3ciOmZhbHNlfV0sIkluZGV4IjowLCJJZCI6ImM3MDY0YTljLTllMzgtNDQyOC1hODcyLTQzYzVmZDdlYjY2OSIsIkhlYWRlclRleHQiOiIxMC05MSBWaWN0b3IiLCJJc0RlZmF1bHQiOmZhbHNlLCJTdHlsZSI6eyIkaWQiOiIxMjkxIiwiSGVhZGVyU3R5bGUiOnsiJGlkIjoiMTI5MiIsIlRleHRTdHlsZSI6eyIkaWQiOiIxMjkzIiwiRm9udFNldHRpbmdzIjp7IiRpZCI6IjEyOTQiLCJGb250U2l6ZSI6OCwiRm9udE5hbWUiOiJDYWxpYnJpIiwiSXNCb2xkIjp0cnVlLCJJc0l0YWxpYyI6ZmFsc2UsIklzVW5kZXJsaW5lZCI6ZmFsc2UsIlBhcmVudFN0eWxlIjpudWxsfSwiQXV0b1NpemUiOjIsIkZvcmVncm91bmQiOnsiJGlkIjoiMTI5NSIsIkNvbG9yIjp7IiRpZCI6IjEyOTYiLCJBIjoyNTUsIlIiOjAsIkciOjAsIkIiOjB9fSwiTWF4V2lkdGgiOjY2LjAsIk1heEhlaWdodCI6MC4wLCJTbWFydEZvcmVncm91bmRJc0FjdGl2ZSI6ZmFsc2UsIkhvcml6b250YWxBbGlnbm1lbnQiOjAsIlZlcnRpY2FsQWxpZ25tZW50IjowLCJTbWFydEZvcmVncm91bmQiOm51bGwsIkJhY2tncm91bmRGaWxsVHlwZSI6MCwiTWFyZ2luIjp7IiRpZCI6IjEyOTciLCJUb3AiOjAuMCwiTGVmdCI6MC4wLCJSaWdodCI6MC4wLCJCb3R0b20iOjAuMH0sIlBhZGRpbmciOnsiJGlkIjoiMTI5OCIsIlRvcCI6MC4wLCJMZWZ0IjowLjAsIlJpZ2h0IjowLjAsIkJvdHRvbSI6MC4wfSwiQmFja2dyb3VuZCI6bnVsbCwiSXNWaXNpYmxlIjp0cnVlLCJXaWR0aCI6MC4wLCJIZWlnaHQiOjAuMCwiQm9yZGVyU3R5bGUiOm51bGwsIlBhcmVudFN0eWxlIjpudWxsfSwiUmVjdGFuZ2xlU3R5bGUiOnsiJGlkIjoiMTI5OSIsIk1hcmdpbiI6eyIkaWQiOiIxMzAwIiwiVG9wIjowLjAsIkxlZnQiOjAuMCwiUmlnaHQiOjAuMCwiQm90dG9tIjowLjB9LCJQYWRkaW5nIjp7IiRpZCI6IjEzMDEiLCJUb3AiOjAuMCwiTGVmdCI6MC4wLCJSaWdodCI6MC4wLCJCb3R0b20iOjAuMH0sIkJhY2tncm91bmQiOnsiJGlkIjoiMTMwMiIsIkNvbG9yIjp7IiRpZCI6IjEzMDMiLCJBIjo2MywiUiI6MCwiRyI6MTE0LCJCIjoxODh9fSwiSXNWaXNpYmxlIjp0cnVlLCJXaWR0aCI6MC4wLCJIZWlnaHQiOjAuMCwiQm9yZGVyU3R5bGUiOnsiJGlkIjoiMTMwNCIsIkxpbmVDb2xvciI6eyIkaWQiOiIxMzA1IiwiJHR5cGUiOiJOTFJFLkNvbW1vbi5Eb20uU29saWRDb2xvckJydXNoLCBOTFJFLkNvbW1vbiIsIkNvbG9yIjp7IiRpZCI6IjEzMDYiLCJBIjoyNTUsIlIiOjI1NSwiRyI6MCwiQiI6MH19LCJMaW5lV2VpZ2h0IjowLjAsIkxpbmVUeXBlIjowLCJQYXJlbnRTdHlsZSI6bnVsbH0sIlBhcmVudFN0eWxlIjpudWxsfSwiTWFyZ2luIjp7IiRpZCI6IjEzMDciLCJUb3AiOjAuMCwiTGVmdCI6MC4wLCJSaWdodCI6MC4wLCJCb3R0b20iOjAuMH0sIlBhZGRpbmciOnsiJGlkIjoiMTMwOCIsIlRvcCI6MC4wLCJMZWZ0IjowLjAsIlJpZ2h0IjowLjAsIkJvdHRvbSI6MC4wfSwiQmFja2dyb3VuZCI6bnVsbCwiSXNWaXNpYmxlIjp0cnVlLCJXaWR0aCI6MC4wLCJIZWlnaHQiOjAuMCwiQm9yZGVyU3R5bGUiOm51bGwsIlBhcmVudFN0eWxlIjpudWxsfSwiQmFja2dyb3VuZFN0eWxlIjp7IiRpZCI6IjEzMDkiLCJNYXJnaW4iOnsiJGlkIjoiMTMxMCIsIlRvcCI6MC4wLCJMZWZ0IjowLjAsIlJpZ2h0IjowLjAsIkJvdHRvbSI6MC4wfSwiUGFkZGluZyI6eyIkaWQiOiIxMzExIiwiVG9wIjowLjAsIkxlZnQiOjAuMCwiUmlnaHQiOjAuMCwiQm90dG9tIjowLjB9LCJCYWNrZ3JvdW5kIjp7IiRpZCI6IjEzMTIiLCJDb2xvciI6eyIkaWQiOiIxMzEzIiwiQSI6NTEsIlIiOjAsIkciOjExNCwiQiI6MTg4fX0sIklzVmlzaWJsZSI6dHJ1ZSwiV2lkdGgiOjAuMCwiSGVpZ2h0IjowLjAsIkJvcmRlclN0eWxlIjp7IiRpZCI6IjEzMTQiLCJMaW5lQ29sb3IiOnsiJGlkIjoiMTMxNSIsIiR0eXBlIjoiTkxSRS5Db21tb24uRG9tLlNvbGlkQ29sb3JCcnVzaCwgTkxSRS5Db21tb24iLCJDb2xvciI6eyIkaWQiOiIxMzE2IiwiQSI6MjU1LCJSIjoyNTUsIkciOjAsIkIiOjB9fSwiTGluZVdlaWdodCI6MC4wLCJMaW5lVHlwZSI6MCwiUGFyZW50U3R5bGUiOm51bGx9LCJQYXJlbnRTdHlsZSI6bnVsbH0sIk1hcmdpbiI6eyIkaWQiOiIxMzE3IiwiVG9wIjowLjAsIkxlZnQiOjAuMCwiUmlnaHQiOjAuMCwiQm90dG9tIjowLjB9LCJQYWRkaW5nIjp7IiRpZCI6IjEzMTgiLCJUb3AiOjAuMCwiTGVmdCI6MC4wLCJSaWdodCI6MC4wLCJCb3R0b20iOjAuMH0sIklzVmlzaWJsZSI6dHJ1ZSwiV2lkdGgiOjAuMCwiSGVpZ2h0IjowLjAsIkJvcmRlclN0eWxlIjpudWxsLCJQYXJlbnRTdHlsZSI6bnVsbH19LHsiJGlkIjoiMTMxOSIsIl9yb3dzIjpbeyIkaWQiOiIxMzIwIiwiX3Rhc2tzIjpbXSwiX21pbGVzdG9uZXMiOlt7IiRpZCI6IjEzMjEiLCJJZCI6IjFhNzM2NmM3LTdiMDYtNGY4OS1iZjc2LTQxODhmYWNkMzdlYSIsIkluZGV4IjozMiwiR3JvdXBJZCI6bnVsbCwiVGl0bGUiOiJGbG93bGluZSIsIkRhdGVUaW1lIjoiMjAyMi0wNi0yNVQyMzo1OTowMCIsIlBlcmNlbnRhZ2VDb21wbGV0ZSI6bnVsbCwiTm90ZSI6bnVsbCwiU3R5bGUiOnsiJGlkIjoiMTMyMiIsIlRpdGxlUG9zaXRpb24iOiJSaWdodCIsIkRhdGVQb3NpdGlvbiI6IkJlbG93IiwiU2hhcGVUeXBlIjoxNywiU2hhcGVTaXplIjowLCJTaGFwZVN0eWxlIjp7IiRpZCI6IjEzMjMiLCJNYXJnaW4iOnsiJGlkIjoiMTMyNCIsIlRvcCI6MC4wLCJMZWZ0IjowLjAsIlJpZ2h0IjowLjAsIkJvdHRvbSI6MC4wfSwiUGFkZGluZyI6eyIkaWQiOiIxMzI1IiwiVG9wIjowLjAsIkxlZnQiOjAuMCwiUmlnaHQiOjAuMCwiQm90dG9tIjowLjB9LCJCYWNrZ3JvdW5kIjp7IiRpZCI6IjEzMjYiLCJDb2xvciI6eyIkaWQiOiIxMzI3IiwiQSI6MjU1LCJSIjoyNiwiRyI6MTcwLCJCIjo2Nn19LCJJc1Zpc2libGUiOnRydWUsIldpZHRoIjoxMi4wLCJIZWlnaHQiOjE0LjAsIkJvcmRlclN0eWxlIjp7IiRpZCI6IjEzMjgiLCJMaW5lQ29sb3IiOnsiJGlkIjoiMTMyOSIsIiR0eXBlIjoiTkxSRS5Db21tb24uRG9tLlNvbGlkQ29sb3JCcnVzaCwgTkxSRS5Db21tb24iLCJDb2xvciI6eyIkaWQiOiIxMzMwIiwiQSI6MjU1LCJSIjoyNTUsIkciOjAsIkIiOjB9fSwiTGluZVdlaWdodCI6MC4wLCJMaW5lVHlwZSI6MCwiUGFyZW50U3R5bGUiOm51bGx9LCJQYXJlbnRTdHlsZSI6bnVsbH0sIlRpdGxlU3R5bGUiOnsiJGlkIjoiMTMzMSIsIkZvbnRTZXR0aW5ncyI6eyIkaWQiOiIxMzMyIiwiRm9udFNpemUiOjExLCJGb250TmFtZSI6IkNhbGlicmkiLCJJc0JvbGQiOnRydWUsIklzSXRhbGljIjpmYWxzZSwiSXNVbmRlcmxpbmVkIjpmYWxzZSwiUGFyZW50U3R5bGUiOm51bGx9LCJBdXRvU2l6ZSI6MCwiRm9yZWdyb3VuZCI6eyIkaWQiOiIxMzMzIiwiQ29sb3IiOnsiJGlkIjoiMTMz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M1IiwiVG9wIjowLjAsIkxlZnQiOjAuMCwiUmlnaHQiOjAuMCwiQm90dG9tIjowLjB9LCJQYWRkaW5nIjp7IiRpZCI6IjEzMzYiLCJUb3AiOjAuMCwiTGVmdCI6MC4wLCJSaWdodCI6MC4wLCJCb3R0b20iOjAuMH0sIkJhY2tncm91bmQiOnsiJGlkIjoiMTMzNyIsIkNvbG9yIjp7IiRpZCI6IjEzMzgiLCJBIjowLCJSIjoyNTUsIkciOjI1NSwiQiI6MjU1fX0sIklzVmlzaWJsZSI6ZmFsc2UsIldpZHRoIjowLjAsIkhlaWdodCI6MC4wLCJCb3JkZXJTdHlsZSI6bnVsbCwiUGFyZW50U3R5bGUiOm51bGx9LCJEYXRlU3R5bGUiOnsiJGlkIjoiMTMzOSIsIkZvbnRTZXR0aW5ncyI6eyIkaWQiOiIxMzQwIiwiRm9udFNpemUiOjYsIkZvbnROYW1lIjoiQ2FsaWJyaSIsIklzQm9sZCI6ZmFsc2UsIklzSXRhbGljIjpmYWxzZSwiSXNVbmRlcmxpbmVkIjpmYWxzZSwiUGFyZW50U3R5bGUiOm51bGx9LCJBdXRvU2l6ZSI6MCwiRm9yZWdyb3VuZCI6eyIkaWQiOiIxMzQxIiwiQ29sb3IiOnsiJGlkIjoiMTM0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zQzIiwiVG9wIjowLjAsIkxlZnQiOjAuMCwiUmlnaHQiOjAuMCwiQm90dG9tIjowLjB9LCJQYWRkaW5nIjp7IiRpZCI6IjEzNDQiLCJUb3AiOjAuMCwiTGVmdCI6MC4wLCJSaWdodCI6MC4wLCJCb3R0b20iOjAuMH0sIkJhY2tncm91bmQiOnsiJGlkIjoiMTM0NSIsIkNvbG9yIjp7IiRpZCI6IjEzNDYiLCJBIjowLCJSIjoyNTUsIkciOjI1NSwiQiI6MjU1fX0sIklzVmlzaWJsZSI6dHJ1ZSwiV2lkdGgiOjAuMCwiSGVpZ2h0IjowLjAsIkJvcmRlclN0eWxlIjpudWxsLCJQYXJlbnRTdHlsZSI6bnVsbH0sIkRhdGVGb3JtYXQiOnsiJGlkIjoiMTM0Ny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zNDgiLCJEYXRlUGFydElzVmlzaWJsZSI6dHJ1ZSwiVGltZVBhcnRJc1Zpc2libGUiOmZhbHNlfX0sIldlZWtOdW1iZXJpbmciOnsiJGlkIjoiMTM0OSIsIkZvcm1hdCI6MCwiSXNWaXNpYmxlIjpmYWxzZSwiTGFzdEtub3duVmlzaWJpbGl0eVN0YXRlIjpmYWxzZX0sIklzVmlzaWJsZSI6dHJ1ZSwiUGFyZW50U3R5bGUiOm51bGx9LCJIeXBlcmxpbmsiOm51bGwsIkltcG9ydElkIjoiMzMifSx7IiRpZCI6IjEzNTAiLCJJZCI6ImJhOWNhZjNkLTc2NDQtNDk3MS1iZmI1LTUxMzZmZDBmMDc5OCIsIkluZGV4IjozMywiR3JvdXBJZCI6bnVsbCwiVGl0bGUiOiJGYWNpbGl0eSIsIkRhdGVUaW1lIjoiMjAyMy0wNC0wNFQyMzo1OTowMCIsIlBlcmNlbnRhZ2VDb21wbGV0ZSI6bnVsbCwiTm90ZSI6bnVsbCwiU3R5bGUiOnsiJGlkIjoiMTM1MSIsIlRpdGxlUG9zaXRpb24iOiJSaWdodCIsIkRhdGVQb3NpdGlvbiI6IkJlbG93IiwiU2hhcGVUeXBlIjowLCJTaGFwZVNpemUiOjAsIlNoYXBlU3R5bGUiOnsiJGlkIjoiMTM1MiIsIk1hcmdpbiI6eyIkaWQiOiIxMzUzIiwiVG9wIjowLjAsIkxlZnQiOjAuMCwiUmlnaHQiOjAuMCwiQm90dG9tIjowLjB9LCJQYWRkaW5nIjp7IiRpZCI6IjEzNTQiLCJUb3AiOjAuMCwiTGVmdCI6MC4wLCJSaWdodCI6MC4wLCJCb3R0b20iOjAuMH0sIkJhY2tncm91bmQiOnsiJGlkIjoiMTM1NSIsIkNvbG9yIjp7IiRpZCI6IjEzNTYiLCJBIjoyNTUsIlIiOjIzNywiRyI6MTI1LCJCIjo0OX19LCJJc1Zpc2libGUiOnRydWUsIldpZHRoIjoxMi4wLCJIZWlnaHQiOjE0LjAsIkJvcmRlclN0eWxlIjp7IiRpZCI6IjEzNTciLCJMaW5lQ29sb3IiOnsiJGlkIjoiMTM1OCIsIiR0eXBlIjoiTkxSRS5Db21tb24uRG9tLlNvbGlkQ29sb3JCcnVzaCwgTkxSRS5Db21tb24iLCJDb2xvciI6eyIkaWQiOiIxMzU5IiwiQSI6MjU1LCJSIjoyNTUsIkciOjAsIkIiOjB9fSwiTGluZVdlaWdodCI6MC4wLCJMaW5lVHlwZSI6MCwiUGFyZW50U3R5bGUiOm51bGx9LCJQYXJlbnRTdHlsZSI6bnVsbH0sIlRpdGxlU3R5bGUiOnsiJGlkIjoiMTM2MCIsIkZvbnRTZXR0aW5ncyI6eyIkaWQiOiIxMzYxIiwiRm9udFNpemUiOjExLCJGb250TmFtZSI6IkNhbGlicmkiLCJJc0JvbGQiOnRydWUsIklzSXRhbGljIjpmYWxzZSwiSXNVbmRlcmxpbmVkIjpmYWxzZSwiUGFyZW50U3R5bGUiOm51bGx9LCJBdXRvU2l6ZSI6MCwiRm9yZWdyb3VuZCI6eyIkaWQiOiIxMzYyIiwiQ29sb3IiOnsiJGlkIjoiMTM2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Y0IiwiVG9wIjowLjAsIkxlZnQiOjAuMCwiUmlnaHQiOjAuMCwiQm90dG9tIjowLjB9LCJQYWRkaW5nIjp7IiRpZCI6IjEzNjUiLCJUb3AiOjAuMCwiTGVmdCI6MC4wLCJSaWdodCI6MC4wLCJCb3R0b20iOjAuMH0sIkJhY2tncm91bmQiOnsiJGlkIjoiMTM2NiIsIkNvbG9yIjp7IiRpZCI6IjEzNjciLCJBIjowLCJSIjoyNTUsIkciOjI1NSwiQiI6MjU1fX0sIklzVmlzaWJsZSI6ZmFsc2UsIldpZHRoIjowLjAsIkhlaWdodCI6MC4wLCJCb3JkZXJTdHlsZSI6bnVsbCwiUGFyZW50U3R5bGUiOm51bGx9LCJEYXRlU3R5bGUiOnsiJGlkIjoiMTM2OCIsIkZvbnRTZXR0aW5ncyI6eyIkaWQiOiIxMzY5IiwiRm9udFNpemUiOjYsIkZvbnROYW1lIjoiQ2FsaWJyaSIsIklzQm9sZCI6ZmFsc2UsIklzSXRhbGljIjpmYWxzZSwiSXNVbmRlcmxpbmVkIjpmYWxzZSwiUGFyZW50U3R5bGUiOm51bGx9LCJBdXRvU2l6ZSI6MCwiRm9yZWdyb3VuZCI6eyIkaWQiOiIxMzcwIiwiQ29sb3IiOnsiJGlkIjoiMTM3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zcyIiwiVG9wIjowLjAsIkxlZnQiOjAuMCwiUmlnaHQiOjAuMCwiQm90dG9tIjowLjB9LCJQYWRkaW5nIjp7IiRpZCI6IjEzNzMiLCJUb3AiOjAuMCwiTGVmdCI6MC4wLCJSaWdodCI6MC4wLCJCb3R0b20iOjAuMH0sIkJhY2tncm91bmQiOnsiJGlkIjoiMTM3NCIsIkNvbG9yIjp7IiRpZCI6IjEzNzUiLCJBIjowLCJSIjoyNTUsIkciOjI1NSwiQiI6MjU1fX0sIklzVmlzaWJsZSI6dHJ1ZSwiV2lkdGgiOjAuMCwiSGVpZ2h0IjowLjAsIkJvcmRlclN0eWxlIjpudWxsLCJQYXJlbnRTdHlsZSI6bnVsbH0sIkRhdGVGb3JtYXQiOnsiJGlkIjoiMTM3Ni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zNzciLCJEYXRlUGFydElzVmlzaWJsZSI6dHJ1ZSwiVGltZVBhcnRJc1Zpc2libGUiOmZhbHNlfX0sIldlZWtOdW1iZXJpbmciOnsiJGlkIjoiMTM3OCIsIkZvcm1hdCI6MCwiSXNWaXNpYmxlIjpmYWxzZSwiTGFzdEtub3duVmlzaWJpbGl0eVN0YXRlIjpmYWxzZX0sIklzVmlzaWJsZSI6dHJ1ZSwiUGFyZW50U3R5bGUiOm51bGx9LCJIeXBlcmxpbmsiOm51bGwsIkltcG9ydElkIjoiMzQifSx7IiRpZCI6IjEzNzkiLCJJZCI6ImJkMmQwNzdlLWM3M2YtNDEzYy1iYTllLTE2NmQ5ZmU1ZmU2NiIsIkluZGV4IjozNCwiR3JvdXBJZCI6bnVsbCwiVGl0bGUiOiJXZWxsaGVhZCIsIkRhdGVUaW1lIjoiMjAyNC0wNy0xNFQyMzo1OTowMCIsIlBlcmNlbnRhZ2VDb21wbGV0ZSI6bnVsbCwiTm90ZSI6bnVsbCwiU3R5bGUiOnsiJGlkIjoiMTM4MCIsIlRpdGxlUG9zaXRpb24iOiJSaWdodCIsIkRhdGVQb3NpdGlvbiI6IkJlbG93IiwiU2hhcGVUeXBlIjoxLCJTaGFwZVNpemUiOjAsIlNoYXBlU3R5bGUiOnsiJGlkIjoiMTM4MSIsIk1hcmdpbiI6eyIkaWQiOiIxMzgyIiwiVG9wIjowLjAsIkxlZnQiOjAuMCwiUmlnaHQiOjAuMCwiQm90dG9tIjowLjB9LCJQYWRkaW5nIjp7IiRpZCI6IjEzODMiLCJUb3AiOjAuMCwiTGVmdCI6MC4wLCJSaWdodCI6MC4wLCJCb3R0b20iOjAuMH0sIkJhY2tncm91bmQiOnsiJGlkIjoiMTM4NCIsIkNvbG9yIjp7IiRpZCI6IjEzODUiLCJBIjoyNTUsIlIiOjExMSwiRyI6NDksIkIiOjE1Mn19LCJJc1Zpc2libGUiOnRydWUsIldpZHRoIjoxMi4wLCJIZWlnaHQiOjE0LjAsIkJvcmRlclN0eWxlIjp7IiRpZCI6IjEzODYiLCJMaW5lQ29sb3IiOnsiJGlkIjoiMTM4NyIsIiR0eXBlIjoiTkxSRS5Db21tb24uRG9tLlNvbGlkQ29sb3JCcnVzaCwgTkxSRS5Db21tb24iLCJDb2xvciI6eyIkaWQiOiIxMzg4IiwiQSI6MjU1LCJSIjoyNTUsIkciOjAsIkIiOjB9fSwiTGluZVdlaWdodCI6MC4wLCJMaW5lVHlwZSI6MCwiUGFyZW50U3R5bGUiOm51bGx9LCJQYXJlbnRTdHlsZSI6bnVsbH0sIlRpdGxlU3R5bGUiOnsiJGlkIjoiMTM4OSIsIkZvbnRTZXR0aW5ncyI6eyIkaWQiOiIxMzkwIiwiRm9udFNpemUiOjExLCJGb250TmFtZSI6IkNhbGlicmkiLCJJc0JvbGQiOnRydWUsIklzSXRhbGljIjpmYWxzZSwiSXNVbmRlcmxpbmVkIjpmYWxzZSwiUGFyZW50U3R5bGUiOm51bGx9LCJBdXRvU2l6ZSI6MCwiRm9yZWdyb3VuZCI6eyIkaWQiOiIxMzkxIiwiQ29sb3IiOnsiJGlkIjoiMTM5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kzIiwiVG9wIjowLjAsIkxlZnQiOjAuMCwiUmlnaHQiOjAuMCwiQm90dG9tIjowLjB9LCJQYWRkaW5nIjp7IiRpZCI6IjEzOTQiLCJUb3AiOjAuMCwiTGVmdCI6MC4wLCJSaWdodCI6MC4wLCJCb3R0b20iOjAuMH0sIkJhY2tncm91bmQiOnsiJGlkIjoiMTM5NSIsIkNvbG9yIjp7IiRpZCI6IjEzOTYiLCJBIjowLCJSIjoyNTUsIkciOjI1NSwiQiI6MjU1fX0sIklzVmlzaWJsZSI6ZmFsc2UsIldpZHRoIjowLjAsIkhlaWdodCI6MC4wLCJCb3JkZXJTdHlsZSI6bnVsbCwiUGFyZW50U3R5bGUiOm51bGx9LCJEYXRlU3R5bGUiOnsiJGlkIjoiMTM5NyIsIkZvbnRTZXR0aW5ncyI6eyIkaWQiOiIxMzk4IiwiRm9udFNpemUiOjYsIkZvbnROYW1lIjoiQ2FsaWJyaSIsIklzQm9sZCI6ZmFsc2UsIklzSXRhbGljIjpmYWxzZSwiSXNVbmRlcmxpbmVkIjpmYWxzZSwiUGFyZW50U3R5bGUiOm51bGx9LCJBdXRvU2l6ZSI6MCwiRm9yZWdyb3VuZCI6eyIkaWQiOiIxMzk5IiwiQ29sb3IiOnsiJGlkIjoiMTQw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DAxIiwiVG9wIjowLjAsIkxlZnQiOjAuMCwiUmlnaHQiOjAuMCwiQm90dG9tIjowLjB9LCJQYWRkaW5nIjp7IiRpZCI6IjE0MDIiLCJUb3AiOjAuMCwiTGVmdCI6MC4wLCJSaWdodCI6MC4wLCJCb3R0b20iOjAuMH0sIkJhY2tncm91bmQiOnsiJGlkIjoiMTQwMyIsIkNvbG9yIjp7IiRpZCI6IjE0MDQiLCJBIjowLCJSIjoyNTUsIkciOjI1NSwiQiI6MjU1fX0sIklzVmlzaWJsZSI6dHJ1ZSwiV2lkdGgiOjAuMCwiSGVpZ2h0IjowLjAsIkJvcmRlclN0eWxlIjpudWxsLCJQYXJlbnRTdHlsZSI6bnVsbH0sIkRhdGVGb3JtYXQiOnsiJGlkIjoiMTQwNS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0MDYiLCJEYXRlUGFydElzVmlzaWJsZSI6dHJ1ZSwiVGltZVBhcnRJc1Zpc2libGUiOmZhbHNlfX0sIldlZWtOdW1iZXJpbmciOnsiJGlkIjoiMTQwNyIsIkZvcm1hdCI6MCwiSXNWaXNpYmxlIjpmYWxzZSwiTGFzdEtub3duVmlzaWJpbGl0eVN0YXRlIjpmYWxzZX0sIklzVmlzaWJsZSI6dHJ1ZSwiUGFyZW50U3R5bGUiOm51bGx9LCJIeXBlcmxpbmsiOm51bGwsIkltcG9ydElkIjoiMzUifSx7IiRpZCI6IjE0MDgiLCJJZCI6ImVlNWUxMjg2LTU5NDQtNGJkNC1iYzI0LTVkN2ZkYmNiNGQwMiIsIkluZGV4IjozNSwiR3JvdXBJZCI6bnVsbCwiVGl0bGUiOiJGYWNpbGl0eSIsIkRhdGVUaW1lIjoiMjAyNS0xMi0xM1QyMzo1OTowMCIsIlBlcmNlbnRhZ2VDb21wbGV0ZSI6bnVsbCwiTm90ZSI6bnVsbCwiU3R5bGUiOnsiJGlkIjoiMTQwOSIsIlRpdGxlUG9zaXRpb24iOiJSaWdodCIsIkRhdGVQb3NpdGlvbiI6IkJlbG93IiwiU2hhcGVUeXBlIjowLCJTaGFwZVNpemUiOjAsIlNoYXBlU3R5bGUiOnsiJGlkIjoiMTQxMCIsIk1hcmdpbiI6eyIkaWQiOiIxNDExIiwiVG9wIjowLjAsIkxlZnQiOjAuMCwiUmlnaHQiOjAuMCwiQm90dG9tIjowLjB9LCJQYWRkaW5nIjp7IiRpZCI6IjE0MTIiLCJUb3AiOjAuMCwiTGVmdCI6MC4wLCJSaWdodCI6MC4wLCJCb3R0b20iOjAuMH0sIkJhY2tncm91bmQiOnsiJGlkIjoiMTQxMyIsIkNvbG9yIjp7IiRpZCI6IjE0MTQiLCJBIjoyNTUsIlIiOjIzNywiRyI6MTI1LCJCIjo0OX19LCJJc1Zpc2libGUiOnRydWUsIldpZHRoIjoxMi4wLCJIZWlnaHQiOjE0LjAsIkJvcmRlclN0eWxlIjp7IiRpZCI6IjE0MTUiLCJMaW5lQ29sb3IiOnsiJGlkIjoiMTQxNiIsIiR0eXBlIjoiTkxSRS5Db21tb24uRG9tLlNvbGlkQ29sb3JCcnVzaCwgTkxSRS5Db21tb24iLCJDb2xvciI6eyIkaWQiOiIxNDE3IiwiQSI6MjU1LCJSIjoyNTUsIkciOjAsIkIiOjB9fSwiTGluZVdlaWdodCI6MC4wLCJMaW5lVHlwZSI6MCwiUGFyZW50U3R5bGUiOm51bGx9LCJQYXJlbnRTdHlsZSI6bnVsbH0sIlRpdGxlU3R5bGUiOnsiJGlkIjoiMTQxOCIsIkZvbnRTZXR0aW5ncyI6eyIkaWQiOiIxNDE5IiwiRm9udFNpemUiOjExLCJGb250TmFtZSI6IkNhbGlicmkiLCJJc0JvbGQiOnRydWUsIklzSXRhbGljIjpmYWxzZSwiSXNVbmRlcmxpbmVkIjpmYWxzZSwiUGFyZW50U3R5bGUiOm51bGx9LCJBdXRvU2l6ZSI6MCwiRm9yZWdyb3VuZCI6eyIkaWQiOiIxNDIwIiwiQ29sb3IiOnsiJGlkIjoiMTQy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DIyIiwiVG9wIjowLjAsIkxlZnQiOjAuMCwiUmlnaHQiOjAuMCwiQm90dG9tIjowLjB9LCJQYWRkaW5nIjp7IiRpZCI6IjE0MjMiLCJUb3AiOjAuMCwiTGVmdCI6MC4wLCJSaWdodCI6MC4wLCJCb3R0b20iOjAuMH0sIkJhY2tncm91bmQiOnsiJGlkIjoiMTQyNCIsIkNvbG9yIjp7IiRpZCI6IjE0MjUiLCJBIjowLCJSIjoyNTUsIkciOjI1NSwiQiI6MjU1fX0sIklzVmlzaWJsZSI6ZmFsc2UsIldpZHRoIjowLjAsIkhlaWdodCI6MC4wLCJCb3JkZXJTdHlsZSI6bnVsbCwiUGFyZW50U3R5bGUiOm51bGx9LCJEYXRlU3R5bGUiOnsiJGlkIjoiMTQyNiIsIkZvbnRTZXR0aW5ncyI6eyIkaWQiOiIxNDI3IiwiRm9udFNpemUiOjYsIkZvbnROYW1lIjoiQ2FsaWJyaSIsIklzQm9sZCI6ZmFsc2UsIklzSXRhbGljIjpmYWxzZSwiSXNVbmRlcmxpbmVkIjpmYWxzZSwiUGFyZW50U3R5bGUiOm51bGx9LCJBdXRvU2l6ZSI6MCwiRm9yZWdyb3VuZCI6eyIkaWQiOiIxNDI4IiwiQ29sb3IiOnsiJGlkIjoiMTQy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DMwIiwiVG9wIjowLjAsIkxlZnQiOjAuMCwiUmlnaHQiOjAuMCwiQm90dG9tIjowLjB9LCJQYWRkaW5nIjp7IiRpZCI6IjE0MzEiLCJUb3AiOjAuMCwiTGVmdCI6MC4wLCJSaWdodCI6MC4wLCJCb3R0b20iOjAuMH0sIkJhY2tncm91bmQiOnsiJGlkIjoiMTQzMiIsIkNvbG9yIjp7IiRpZCI6IjE0MzMiLCJBIjowLCJSIjoyNTUsIkciOjI1NSwiQiI6MjU1fX0sIklzVmlzaWJsZSI6dHJ1ZSwiV2lkdGgiOjAuMCwiSGVpZ2h0IjowLjAsIkJvcmRlclN0eWxlIjpudWxsLCJQYXJlbnRTdHlsZSI6bnVsbH0sIkRhdGVGb3JtYXQiOnsiJGlkIjoiMTQzN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0MzUiLCJEYXRlUGFydElzVmlzaWJsZSI6dHJ1ZSwiVGltZVBhcnRJc1Zpc2libGUiOmZhbHNlfX0sIldlZWtOdW1iZXJpbmciOnsiJGlkIjoiMTQzNiIsIkZvcm1hdCI6MCwiSXNWaXNpYmxlIjpmYWxzZSwiTGFzdEtub3duVmlzaWJpbGl0eVN0YXRlIjpmYWxzZX0sIklzVmlzaWJsZSI6dHJ1ZSwiUGFyZW50U3R5bGUiOm51bGx9LCJIeXBlcmxpbmsiOm51bGwsIkltcG9ydElkIjoiMzYifV0sIklkIjoiNThkMmNkM2EtMTEzOS00NmI1LWEyM2MtNjA2ZDgwYzUxZmEyIiwiSXNTaW5nbGVJdGVtUm93IjpmYWxzZX1dLCJJbmRleCI6MSwiSWQiOiJiY2M4ZmJjNC00YmNhLTQ1N2QtODM3Yi03YmJiYTFlOTg2NjEiLCJIZWFkZXJUZXh0IjoiMTAtOTIgVmljdG9yIiwiSXNEZWZhdWx0IjpmYWxzZSwiU3R5bGUiOnsiJGlkIjoiMTQzNyIsIkhlYWRlclN0eWxlIjp7IiRpZCI6IjE0MzgiLCJUZXh0U3R5bGUiOnsiJGlkIjoiMTQzOSIsIkZvbnRTZXR0aW5ncyI6eyIkaWQiOiIxNDQwIiwiRm9udFNpemUiOjgsIkZvbnROYW1lIjoiQ2FsaWJyaSIsIklzQm9sZCI6dHJ1ZSwiSXNJdGFsaWMiOmZhbHNlLCJJc1VuZGVybGluZWQiOmZhbHNlLCJQYXJlbnRTdHlsZSI6bnVsbH0sIkF1dG9TaXplIjoyLCJGb3JlZ3JvdW5kIjp7IiRpZCI6IjE0NDEiLCJDb2xvciI6eyIkaWQiOiIxNDQyIiwiQSI6MjU1LCJSIjowLCJHIjowLCJCIjowfX0sIk1heFdpZHRoIjo2Ni4wLCJNYXhIZWlnaHQiOjAuMCwiU21hcnRGb3JlZ3JvdW5kSXNBY3RpdmUiOmZhbHNlLCJIb3Jpem9udGFsQWxpZ25tZW50IjowLCJWZXJ0aWNhbEFsaWdubWVudCI6MCwiU21hcnRGb3JlZ3JvdW5kIjpudWxsLCJCYWNrZ3JvdW5kRmlsbFR5cGUiOjAsIk1hcmdpbiI6eyIkaWQiOiIxNDQzIiwiVG9wIjowLjAsIkxlZnQiOjAuMCwiUmlnaHQiOjAuMCwiQm90dG9tIjowLjB9LCJQYWRkaW5nIjp7IiRpZCI6IjE0NDQiLCJUb3AiOjAuMCwiTGVmdCI6MC4wLCJSaWdodCI6MC4wLCJCb3R0b20iOjAuMH0sIkJhY2tncm91bmQiOm51bGwsIklzVmlzaWJsZSI6dHJ1ZSwiV2lkdGgiOjAuMCwiSGVpZ2h0IjowLjAsIkJvcmRlclN0eWxlIjpudWxsLCJQYXJlbnRTdHlsZSI6bnVsbH0sIlJlY3RhbmdsZVN0eWxlIjp7IiRpZCI6IjE0NDUiLCJNYXJnaW4iOnsiJGlkIjoiMTQ0NiIsIlRvcCI6MC4wLCJMZWZ0IjowLjAsIlJpZ2h0IjowLjAsIkJvdHRvbSI6MC4wfSwiUGFkZGluZyI6eyIkaWQiOiIxNDQ3IiwiVG9wIjowLjAsIkxlZnQiOjAuMCwiUmlnaHQiOjAuMCwiQm90dG9tIjowLjB9LCJCYWNrZ3JvdW5kIjp7IiRpZCI6IjE0NDgiLCJDb2xvciI6eyIkaWQiOiIxNDQ5IiwiQSI6NjMsIlIiOjkxLCJHIjoxNTUsIkIiOjIxM319LCJJc1Zpc2libGUiOnRydWUsIldpZHRoIjowLjAsIkhlaWdodCI6MC4wLCJCb3JkZXJTdHlsZSI6eyIkaWQiOiIxNDUwIiwiTGluZUNvbG9yIjp7IiRpZCI6IjE0NTEiLCIkdHlwZSI6Ik5MUkUuQ29tbW9uLkRvbS5Tb2xpZENvbG9yQnJ1c2gsIE5MUkUuQ29tbW9uIiwiQ29sb3IiOnsiJGlkIjoiMTQ1MiIsIkEiOjI1NSwiUiI6MjU1LCJHIjowLCJCIjowfX0sIkxpbmVXZWlnaHQiOjAuMCwiTGluZVR5cGUiOjAsIlBhcmVudFN0eWxlIjpudWxsfSwiUGFyZW50U3R5bGUiOm51bGx9LCJNYXJnaW4iOnsiJGlkIjoiMTQ1MyIsIlRvcCI6MC4wLCJMZWZ0IjowLjAsIlJpZ2h0IjowLjAsIkJvdHRvbSI6MC4wfSwiUGFkZGluZyI6eyIkaWQiOiIxNDU0IiwiVG9wIjowLjAsIkxlZnQiOjAuMCwiUmlnaHQiOjAuMCwiQm90dG9tIjowLjB9LCJCYWNrZ3JvdW5kIjpudWxsLCJJc1Zpc2libGUiOnRydWUsIldpZHRoIjowLjAsIkhlaWdodCI6MC4wLCJCb3JkZXJTdHlsZSI6bnVsbCwiUGFyZW50U3R5bGUiOm51bGx9LCJCYWNrZ3JvdW5kU3R5bGUiOnsiJGlkIjoiMTQ1NSIsIk1hcmdpbiI6eyIkaWQiOiIxNDU2IiwiVG9wIjowLjAsIkxlZnQiOjAuMCwiUmlnaHQiOjAuMCwiQm90dG9tIjowLjB9LCJQYWRkaW5nIjp7IiRpZCI6IjE0NTciLCJUb3AiOjAuMCwiTGVmdCI6MC4wLCJSaWdodCI6MC4wLCJCb3R0b20iOjAuMH0sIkJhY2tncm91bmQiOnsiJGlkIjoiMTQ1OCIsIkNvbG9yIjp7IiRpZCI6IjE0NTkiLCJBIjo1MSwiUiI6OTEsIkciOjE1NSwiQiI6MjEzfX0sIklzVmlzaWJsZSI6dHJ1ZSwiV2lkdGgiOjAuMCwiSGVpZ2h0IjowLjAsIkJvcmRlclN0eWxlIjp7IiRpZCI6IjE0NjAiLCJMaW5lQ29sb3IiOnsiJGlkIjoiMTQ2MSIsIiR0eXBlIjoiTkxSRS5Db21tb24uRG9tLlNvbGlkQ29sb3JCcnVzaCwgTkxSRS5Db21tb24iLCJDb2xvciI6eyIkaWQiOiIxNDYyIiwiQSI6MjU1LCJSIjoyNTUsIkciOjAsIkIiOjB9fSwiTGluZVdlaWdodCI6MC4wLCJMaW5lVHlwZSI6MCwiUGFyZW50U3R5bGUiOm51bGx9LCJQYXJlbnRTdHlsZSI6bnVsbH0sIk1hcmdpbiI6eyIkaWQiOiIxNDYzIiwiVG9wIjowLjAsIkxlZnQiOjAuMCwiUmlnaHQiOjAuMCwiQm90dG9tIjowLjB9LCJQYWRkaW5nIjp7IiRpZCI6IjE0NjQiLCJUb3AiOjAuMCwiTGVmdCI6MC4wLCJSaWdodCI6MC4wLCJCb3R0b20iOjAuMH0sIklzVmlzaWJsZSI6dHJ1ZSwiV2lkdGgiOjAuMCwiSGVpZ2h0IjowLjAsIkJvcmRlclN0eWxlIjpudWxsLCJQYXJlbnRTdHlsZSI6bnVsbH19LHsiJGlkIjoiMTQ2NSIsIl9yb3dzIjpbeyIkaWQiOiIxNDY2IiwiX3Rhc2tzIjpbXSwiX21pbGVzdG9uZXMiOlt7IiRpZCI6IjE0NjciLCJJZCI6ImE3ZjIwZDFhLWU1NWEtNDk0Mi1hMGJjLTY2NmM1YmU1MWZlYyIsIkluZGV4IjozNiwiR3JvdXBJZCI6bnVsbCwiVGl0bGUiOiJXZWxsaGVhZCIsIkRhdGVUaW1lIjoiMjAyNC0wNC0wNlQyMzo1OTowMCIsIlBlcmNlbnRhZ2VDb21wbGV0ZSI6bnVsbCwiTm90ZSI6bnVsbCwiU3R5bGUiOnsiJGlkIjoiMTQ2OCIsIlRpdGxlUG9zaXRpb24iOiJSaWdodCIsIkRhdGVQb3NpdGlvbiI6IkJlbG93IiwiU2hhcGVUeXBlIjoxLCJTaGFwZVNpemUiOjAsIlNoYXBlU3R5bGUiOnsiJGlkIjoiMTQ2OSIsIk1hcmdpbiI6eyIkaWQiOiIxNDcwIiwiVG9wIjowLjAsIkxlZnQiOjAuMCwiUmlnaHQiOjAuMCwiQm90dG9tIjowLjB9LCJQYWRkaW5nIjp7IiRpZCI6IjE0NzEiLCJUb3AiOjAuMCwiTGVmdCI6MC4wLCJSaWdodCI6MC4wLCJCb3R0b20iOjAuMH0sIkJhY2tncm91bmQiOnsiJGlkIjoiMTQ3MiIsIkNvbG9yIjp7IiRpZCI6IjE0NzMiLCJBIjoyNTUsIlIiOjExMSwiRyI6NDksIkIiOjE1Mn19LCJJc1Zpc2libGUiOnRydWUsIldpZHRoIjoxMi4wLCJIZWlnaHQiOjE0LjAsIkJvcmRlclN0eWxlIjp7IiRpZCI6IjE0NzQiLCJMaW5lQ29sb3IiOnsiJGlkIjoiMTQ3NSIsIiR0eXBlIjoiTkxSRS5Db21tb24uRG9tLlNvbGlkQ29sb3JCcnVzaCwgTkxSRS5Db21tb24iLCJDb2xvciI6eyIkaWQiOiIxNDc2IiwiQSI6MjU1LCJSIjoyNTUsIkciOjAsIkIiOjB9fSwiTGluZVdlaWdodCI6MC4wLCJMaW5lVHlwZSI6MCwiUGFyZW50U3R5bGUiOm51bGx9LCJQYXJlbnRTdHlsZSI6bnVsbH0sIlRpdGxlU3R5bGUiOnsiJGlkIjoiMTQ3NyIsIkZvbnRTZXR0aW5ncyI6eyIkaWQiOiIxNDc4IiwiRm9udFNpemUiOjExLCJGb250TmFtZSI6IkNhbGlicmkiLCJJc0JvbGQiOnRydWUsIklzSXRhbGljIjpmYWxzZSwiSXNVbmRlcmxpbmVkIjpmYWxzZSwiUGFyZW50U3R5bGUiOm51bGx9LCJBdXRvU2l6ZSI6MCwiRm9yZWdyb3VuZCI6eyIkaWQiOiIxNDc5IiwiQ29sb3IiOnsiJGlkIjoiMTQ4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DgxIiwiVG9wIjowLjAsIkxlZnQiOjAuMCwiUmlnaHQiOjAuMCwiQm90dG9tIjowLjB9LCJQYWRkaW5nIjp7IiRpZCI6IjE0ODIiLCJUb3AiOjAuMCwiTGVmdCI6MC4wLCJSaWdodCI6MC4wLCJCb3R0b20iOjAuMH0sIkJhY2tncm91bmQiOnsiJGlkIjoiMTQ4MyIsIkNvbG9yIjp7IiRpZCI6IjE0ODQiLCJBIjowLCJSIjoyNTUsIkciOjI1NSwiQiI6MjU1fX0sIklzVmlzaWJsZSI6ZmFsc2UsIldpZHRoIjowLjAsIkhlaWdodCI6MC4wLCJCb3JkZXJTdHlsZSI6bnVsbCwiUGFyZW50U3R5bGUiOm51bGx9LCJEYXRlU3R5bGUiOnsiJGlkIjoiMTQ4NSIsIkZvbnRTZXR0aW5ncyI6eyIkaWQiOiIxNDg2IiwiRm9udFNpemUiOjYsIkZvbnROYW1lIjoiQ2FsaWJyaSIsIklzQm9sZCI6ZmFsc2UsIklzSXRhbGljIjpmYWxzZSwiSXNVbmRlcmxpbmVkIjpmYWxzZSwiUGFyZW50U3R5bGUiOm51bGx9LCJBdXRvU2l6ZSI6MCwiRm9yZWdyb3VuZCI6eyIkaWQiOiIxNDg3IiwiQ29sb3IiOnsiJGlkIjoiMTQ4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Dg5IiwiVG9wIjowLjAsIkxlZnQiOjAuMCwiUmlnaHQiOjAuMCwiQm90dG9tIjowLjB9LCJQYWRkaW5nIjp7IiRpZCI6IjE0OTAiLCJUb3AiOjAuMCwiTGVmdCI6MC4wLCJSaWdodCI6MC4wLCJCb3R0b20iOjAuMH0sIkJhY2tncm91bmQiOnsiJGlkIjoiMTQ5MSIsIkNvbG9yIjp7IiRpZCI6IjE0OTIiLCJBIjowLCJSIjoyNTUsIkciOjI1NSwiQiI6MjU1fX0sIklzVmlzaWJsZSI6dHJ1ZSwiV2lkdGgiOjAuMCwiSGVpZ2h0IjowLjAsIkJvcmRlclN0eWxlIjpudWxsLCJQYXJlbnRTdHlsZSI6bnVsbH0sIkRhdGVGb3JtYXQiOnsiJGlkIjoiMTQ5My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0OTQiLCJEYXRlUGFydElzVmlzaWJsZSI6dHJ1ZSwiVGltZVBhcnRJc1Zpc2libGUiOmZhbHNlfX0sIldlZWtOdW1iZXJpbmciOnsiJGlkIjoiMTQ5NSIsIkZvcm1hdCI6MCwiSXNWaXNpYmxlIjpmYWxzZSwiTGFzdEtub3duVmlzaWJpbGl0eVN0YXRlIjpmYWxzZX0sIklzVmlzaWJsZSI6dHJ1ZSwiUGFyZW50U3R5bGUiOm51bGx9LCJIeXBlcmxpbmsiOm51bGwsIkltcG9ydElkIjoiMzcifSx7IiRpZCI6IjE0OTYiLCJJZCI6IjdkNWUzNGY2LWJjYWMtNGY4Ni05ZDg4LTQ1ZWIyZTViZjk1MSIsIkluZGV4IjozNywiR3JvdXBJZCI6bnVsbCwiVGl0bGUiOiJGbG93bGluZSIsIkRhdGVUaW1lIjoiMjAyNC0wNy0wOVQyMzo1OTowMCIsIlBlcmNlbnRhZ2VDb21wbGV0ZSI6bnVsbCwiTm90ZSI6bnVsbCwiU3R5bGUiOnsiJGlkIjoiMTQ5NyIsIlRpdGxlUG9zaXRpb24iOiJSaWdodCIsIkRhdGVQb3NpdGlvbiI6IkJlbG93IiwiU2hhcGVUeXBlIjoxNywiU2hhcGVTaXplIjowLCJTaGFwZVN0eWxlIjp7IiRpZCI6IjE0OTgiLCJNYXJnaW4iOnsiJGlkIjoiMTQ5OSIsIlRvcCI6MC4wLCJMZWZ0IjowLjAsIlJpZ2h0IjowLjAsIkJvdHRvbSI6MC4wfSwiUGFkZGluZyI6eyIkaWQiOiIxNTAwIiwiVG9wIjowLjAsIkxlZnQiOjAuMCwiUmlnaHQiOjAuMCwiQm90dG9tIjowLjB9LCJCYWNrZ3JvdW5kIjp7IiRpZCI6IjE1MDEiLCJDb2xvciI6eyIkaWQiOiIxNTAyIiwiQSI6MjU1LCJSIjoyNiwiRyI6MTcwLCJCIjo2Nn19LCJJc1Zpc2libGUiOnRydWUsIldpZHRoIjoxMi4wLCJIZWlnaHQiOjE0LjAsIkJvcmRlclN0eWxlIjp7IiRpZCI6IjE1MDMiLCJMaW5lQ29sb3IiOnsiJGlkIjoiMTUwNCIsIiR0eXBlIjoiTkxSRS5Db21tb24uRG9tLlNvbGlkQ29sb3JCcnVzaCwgTkxSRS5Db21tb24iLCJDb2xvciI6eyIkaWQiOiIxNTA1IiwiQSI6MjU1LCJSIjoyNTUsIkciOjAsIkIiOjB9fSwiTGluZVdlaWdodCI6MC4wLCJMaW5lVHlwZSI6MCwiUGFyZW50U3R5bGUiOm51bGx9LCJQYXJlbnRTdHlsZSI6bnVsbH0sIlRpdGxlU3R5bGUiOnsiJGlkIjoiMTUwNiIsIkZvbnRTZXR0aW5ncyI6eyIkaWQiOiIxNTA3IiwiRm9udFNpemUiOjExLCJGb250TmFtZSI6IkNhbGlicmkiLCJJc0JvbGQiOnRydWUsIklzSXRhbGljIjpmYWxzZSwiSXNVbmRlcmxpbmVkIjpmYWxzZSwiUGFyZW50U3R5bGUiOm51bGx9LCJBdXRvU2l6ZSI6MCwiRm9yZWdyb3VuZCI6eyIkaWQiOiIxNTA4IiwiQ29sb3IiOnsiJGlkIjoiMTUw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TEwIiwiVG9wIjowLjAsIkxlZnQiOjAuMCwiUmlnaHQiOjAuMCwiQm90dG9tIjowLjB9LCJQYWRkaW5nIjp7IiRpZCI6IjE1MTEiLCJUb3AiOjAuMCwiTGVmdCI6MC4wLCJSaWdodCI6MC4wLCJCb3R0b20iOjAuMH0sIkJhY2tncm91bmQiOnsiJGlkIjoiMTUxMiIsIkNvbG9yIjp7IiRpZCI6IjE1MTMiLCJBIjowLCJSIjoyNTUsIkciOjI1NSwiQiI6MjU1fX0sIklzVmlzaWJsZSI6ZmFsc2UsIldpZHRoIjowLjAsIkhlaWdodCI6MC4wLCJCb3JkZXJTdHlsZSI6bnVsbCwiUGFyZW50U3R5bGUiOm51bGx9LCJEYXRlU3R5bGUiOnsiJGlkIjoiMTUxNCIsIkZvbnRTZXR0aW5ncyI6eyIkaWQiOiIxNTE1IiwiRm9udFNpemUiOjYsIkZvbnROYW1lIjoiQ2FsaWJyaSIsIklzQm9sZCI6ZmFsc2UsIklzSXRhbGljIjpmYWxzZSwiSXNVbmRlcmxpbmVkIjpmYWxzZSwiUGFyZW50U3R5bGUiOm51bGx9LCJBdXRvU2l6ZSI6MCwiRm9yZWdyb3VuZCI6eyIkaWQiOiIxNTE2IiwiQ29sb3IiOnsiJGlkIjoiMTUx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E4IiwiVG9wIjowLjAsIkxlZnQiOjAuMCwiUmlnaHQiOjAuMCwiQm90dG9tIjowLjB9LCJQYWRkaW5nIjp7IiRpZCI6IjE1MTkiLCJUb3AiOjAuMCwiTGVmdCI6MC4wLCJSaWdodCI6MC4wLCJCb3R0b20iOjAuMH0sIkJhY2tncm91bmQiOnsiJGlkIjoiMTUyMCIsIkNvbG9yIjp7IiRpZCI6IjE1MjEiLCJBIjowLCJSIjoyNTUsIkciOjI1NSwiQiI6MjU1fX0sIklzVmlzaWJsZSI6dHJ1ZSwiV2lkdGgiOjAuMCwiSGVpZ2h0IjowLjAsIkJvcmRlclN0eWxlIjpudWxsLCJQYXJlbnRTdHlsZSI6bnVsbH0sIkRhdGVGb3JtYXQiOnsiJGlkIjoiMTUyMi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1MjMiLCJEYXRlUGFydElzVmlzaWJsZSI6dHJ1ZSwiVGltZVBhcnRJc1Zpc2libGUiOmZhbHNlfX0sIldlZWtOdW1iZXJpbmciOnsiJGlkIjoiMTUyNCIsIkZvcm1hdCI6MCwiSXNWaXNpYmxlIjpmYWxzZSwiTGFzdEtub3duVmlzaWJpbGl0eVN0YXRlIjpmYWxzZX0sIklzVmlzaWJsZSI6dHJ1ZSwiUGFyZW50U3R5bGUiOm51bGx9LCJIeXBlcmxpbmsiOm51bGwsIkltcG9ydElkIjoiMzgifSx7IiRpZCI6IjE1MjUiLCJJZCI6Ijg0ZjdhN2I2LWI2MWItNDllYS1hMGUzLTFiNGI0OTljOTgxZCIsIkluZGV4IjozOCwiR3JvdXBJZCI6bnVsbCwiVGl0bGUiOiJXZWxsaGVhZCIsIkRhdGVUaW1lIjoiMjAyNS0wNC0wN1QyMzo1OTowMCIsIlBlcmNlbnRhZ2VDb21wbGV0ZSI6bnVsbCwiTm90ZSI6bnVsbCwiU3R5bGUiOnsiJGlkIjoiMTUyNiIsIlRpdGxlUG9zaXRpb24iOiJSaWdodCIsIkRhdGVQb3NpdGlvbiI6IkJlbG93IiwiU2hhcGVUeXBlIjoxLCJTaGFwZVNpemUiOjAsIlNoYXBlU3R5bGUiOnsiJGlkIjoiMTUyNyIsIk1hcmdpbiI6eyIkaWQiOiIxNTI4IiwiVG9wIjowLjAsIkxlZnQiOjAuMCwiUmlnaHQiOjAuMCwiQm90dG9tIjowLjB9LCJQYWRkaW5nIjp7IiRpZCI6IjE1MjkiLCJUb3AiOjAuMCwiTGVmdCI6MC4wLCJSaWdodCI6MC4wLCJCb3R0b20iOjAuMH0sIkJhY2tncm91bmQiOnsiJGlkIjoiMTUzMCIsIkNvbG9yIjp7IiRpZCI6IjE1MzEiLCJBIjoyNTUsIlIiOjExMSwiRyI6NDksIkIiOjE1Mn19LCJJc1Zpc2libGUiOnRydWUsIldpZHRoIjoxMi4wLCJIZWlnaHQiOjE0LjAsIkJvcmRlclN0eWxlIjp7IiRpZCI6IjE1MzIiLCJMaW5lQ29sb3IiOnsiJGlkIjoiMTUzMyIsIiR0eXBlIjoiTkxSRS5Db21tb24uRG9tLlNvbGlkQ29sb3JCcnVzaCwgTkxSRS5Db21tb24iLCJDb2xvciI6eyIkaWQiOiIxNTM0IiwiQSI6MjU1LCJSIjoyNTUsIkciOjAsIkIiOjB9fSwiTGluZVdlaWdodCI6MC4wLCJMaW5lVHlwZSI6MCwiUGFyZW50U3R5bGUiOm51bGx9LCJQYXJlbnRTdHlsZSI6bnVsbH0sIlRpdGxlU3R5bGUiOnsiJGlkIjoiMTUzNSIsIkZvbnRTZXR0aW5ncyI6eyIkaWQiOiIxNTM2IiwiRm9udFNpemUiOjExLCJGb250TmFtZSI6IkNhbGlicmkiLCJJc0JvbGQiOnRydWUsIklzSXRhbGljIjpmYWxzZSwiSXNVbmRlcmxpbmVkIjpmYWxzZSwiUGFyZW50U3R5bGUiOm51bGx9LCJBdXRvU2l6ZSI6MCwiRm9yZWdyb3VuZCI6eyIkaWQiOiIxNTM3IiwiQ29sb3IiOnsiJGlkIjoiMTUz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TM5IiwiVG9wIjowLjAsIkxlZnQiOjAuMCwiUmlnaHQiOjAuMCwiQm90dG9tIjowLjB9LCJQYWRkaW5nIjp7IiRpZCI6IjE1NDAiLCJUb3AiOjAuMCwiTGVmdCI6MC4wLCJSaWdodCI6MC4wLCJCb3R0b20iOjAuMH0sIkJhY2tncm91bmQiOnsiJGlkIjoiMTU0MSIsIkNvbG9yIjp7IiRpZCI6IjE1NDIiLCJBIjowLCJSIjoyNTUsIkciOjI1NSwiQiI6MjU1fX0sIklzVmlzaWJsZSI6ZmFsc2UsIldpZHRoIjowLjAsIkhlaWdodCI6MC4wLCJCb3JkZXJTdHlsZSI6bnVsbCwiUGFyZW50U3R5bGUiOm51bGx9LCJEYXRlU3R5bGUiOnsiJGlkIjoiMTU0MyIsIkZvbnRTZXR0aW5ncyI6eyIkaWQiOiIxNTQ0IiwiRm9udFNpemUiOjYsIkZvbnROYW1lIjoiQ2FsaWJyaSIsIklzQm9sZCI6ZmFsc2UsIklzSXRhbGljIjpmYWxzZSwiSXNVbmRlcmxpbmVkIjpmYWxzZSwiUGFyZW50U3R5bGUiOm51bGx9LCJBdXRvU2l6ZSI6MCwiRm9yZWdyb3VuZCI6eyIkaWQiOiIxNTQ1IiwiQ29sb3IiOnsiJGlkIjoiMTU0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Q3IiwiVG9wIjowLjAsIkxlZnQiOjAuMCwiUmlnaHQiOjAuMCwiQm90dG9tIjowLjB9LCJQYWRkaW5nIjp7IiRpZCI6IjE1NDgiLCJUb3AiOjAuMCwiTGVmdCI6MC4wLCJSaWdodCI6MC4wLCJCb3R0b20iOjAuMH0sIkJhY2tncm91bmQiOnsiJGlkIjoiMTU0OSIsIkNvbG9yIjp7IiRpZCI6IjE1NTAiLCJBIjowLCJSIjoyNTUsIkciOjI1NSwiQiI6MjU1fX0sIklzVmlzaWJsZSI6dHJ1ZSwiV2lkdGgiOjAuMCwiSGVpZ2h0IjowLjAsIkJvcmRlclN0eWxlIjpudWxsLCJQYXJlbnRTdHlsZSI6bnVsbH0sIkRhdGVGb3JtYXQiOnsiJGlkIjoiMTU1MS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1NTIiLCJEYXRlUGFydElzVmlzaWJsZSI6dHJ1ZSwiVGltZVBhcnRJc1Zpc2libGUiOmZhbHNlfX0sIldlZWtOdW1iZXJpbmciOnsiJGlkIjoiMTU1MyIsIkZvcm1hdCI6MCwiSXNWaXNpYmxlIjpmYWxzZSwiTGFzdEtub3duVmlzaWJpbGl0eVN0YXRlIjpmYWxzZX0sIklzVmlzaWJsZSI6dHJ1ZSwiUGFyZW50U3R5bGUiOm51bGx9LCJIeXBlcmxpbmsiOm51bGwsIkltcG9ydElkIjoiMzkifSx7IiRpZCI6IjE1NTQiLCJJZCI6IjE4M2UzN2JiLWE5MTAtNGQ2Mi04YzMwLTYxYWI4M2NmYjNjZiIsIkluZGV4IjozOSwiR3JvdXBJZCI6bnVsbCwiVGl0bGUiOiJGYWNpbGl0eSIsIkRhdGVUaW1lIjoiMjAyNi0wNy0xMlQyMzo1OTowMCIsIlBlcmNlbnRhZ2VDb21wbGV0ZSI6bnVsbCwiTm90ZSI6bnVsbCwiU3R5bGUiOnsiJGlkIjoiMTU1NSIsIlRpdGxlUG9zaXRpb24iOiJSaWdodCIsIkRhdGVQb3NpdGlvbiI6IkJlbG93IiwiU2hhcGVUeXBlIjowLCJTaGFwZVNpemUiOjAsIlNoYXBlU3R5bGUiOnsiJGlkIjoiMTU1NiIsIk1hcmdpbiI6eyIkaWQiOiIxNTU3IiwiVG9wIjowLjAsIkxlZnQiOjAuMCwiUmlnaHQiOjAuMCwiQm90dG9tIjowLjB9LCJQYWRkaW5nIjp7IiRpZCI6IjE1NTgiLCJUb3AiOjAuMCwiTGVmdCI6MC4wLCJSaWdodCI6MC4wLCJCb3R0b20iOjAuMH0sIkJhY2tncm91bmQiOnsiJGlkIjoiMTU1OSIsIkNvbG9yIjp7IiRpZCI6IjE1NjAiLCJBIjoyNTUsIlIiOjIzNywiRyI6MTI1LCJCIjo0OX19LCJJc1Zpc2libGUiOnRydWUsIldpZHRoIjoxMi4wLCJIZWlnaHQiOjE0LjAsIkJvcmRlclN0eWxlIjp7IiRpZCI6IjE1NjEiLCJMaW5lQ29sb3IiOnsiJGlkIjoiMTU2MiIsIiR0eXBlIjoiTkxSRS5Db21tb24uRG9tLlNvbGlkQ29sb3JCcnVzaCwgTkxSRS5Db21tb24iLCJDb2xvciI6eyIkaWQiOiIxNTYzIiwiQSI6MjU1LCJSIjoyNTUsIkciOjAsIkIiOjB9fSwiTGluZVdlaWdodCI6MC4wLCJMaW5lVHlwZSI6MCwiUGFyZW50U3R5bGUiOm51bGx9LCJQYXJlbnRTdHlsZSI6bnVsbH0sIlRpdGxlU3R5bGUiOnsiJGlkIjoiMTU2NCIsIkZvbnRTZXR0aW5ncyI6eyIkaWQiOiIxNTY1IiwiRm9udFNpemUiOjExLCJGb250TmFtZSI6IkNhbGlicmkiLCJJc0JvbGQiOnRydWUsIklzSXRhbGljIjpmYWxzZSwiSXNVbmRlcmxpbmVkIjpmYWxzZSwiUGFyZW50U3R5bGUiOm51bGx9LCJBdXRvU2l6ZSI6MCwiRm9yZWdyb3VuZCI6eyIkaWQiOiIxNTY2IiwiQ29sb3IiOnsiJGlkIjoiMTU2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TY4IiwiVG9wIjowLjAsIkxlZnQiOjAuMCwiUmlnaHQiOjAuMCwiQm90dG9tIjowLjB9LCJQYWRkaW5nIjp7IiRpZCI6IjE1NjkiLCJUb3AiOjAuMCwiTGVmdCI6MC4wLCJSaWdodCI6MC4wLCJCb3R0b20iOjAuMH0sIkJhY2tncm91bmQiOnsiJGlkIjoiMTU3MCIsIkNvbG9yIjp7IiRpZCI6IjE1NzEiLCJBIjowLCJSIjoyNTUsIkciOjI1NSwiQiI6MjU1fX0sIklzVmlzaWJsZSI6ZmFsc2UsIldpZHRoIjowLjAsIkhlaWdodCI6MC4wLCJCb3JkZXJTdHlsZSI6bnVsbCwiUGFyZW50U3R5bGUiOm51bGx9LCJEYXRlU3R5bGUiOnsiJGlkIjoiMTU3MiIsIkZvbnRTZXR0aW5ncyI6eyIkaWQiOiIxNTczIiwiRm9udFNpemUiOjYsIkZvbnROYW1lIjoiQ2FsaWJyaSIsIklzQm9sZCI6ZmFsc2UsIklzSXRhbGljIjpmYWxzZSwiSXNVbmRlcmxpbmVkIjpmYWxzZSwiUGFyZW50U3R5bGUiOm51bGx9LCJBdXRvU2l6ZSI6MCwiRm9yZWdyb3VuZCI6eyIkaWQiOiIxNTc0IiwiQ29sb3IiOnsiJGlkIjoiMTU3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c2IiwiVG9wIjowLjAsIkxlZnQiOjAuMCwiUmlnaHQiOjAuMCwiQm90dG9tIjowLjB9LCJQYWRkaW5nIjp7IiRpZCI6IjE1NzciLCJUb3AiOjAuMCwiTGVmdCI6MC4wLCJSaWdodCI6MC4wLCJCb3R0b20iOjAuMH0sIkJhY2tncm91bmQiOnsiJGlkIjoiMTU3OCIsIkNvbG9yIjp7IiRpZCI6IjE1NzkiLCJBIjowLCJSIjoyNTUsIkciOjI1NSwiQiI6MjU1fX0sIklzVmlzaWJsZSI6dHJ1ZSwiV2lkdGgiOjAuMCwiSGVpZ2h0IjowLjAsIkJvcmRlclN0eWxlIjpudWxsLCJQYXJlbnRTdHlsZSI6bnVsbH0sIkRhdGVGb3JtYXQiOnsiJGlkIjoiMTU4M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1ODEiLCJEYXRlUGFydElzVmlzaWJsZSI6dHJ1ZSwiVGltZVBhcnRJc1Zpc2libGUiOmZhbHNlfX0sIldlZWtOdW1iZXJpbmciOnsiJGlkIjoiMTU4MiIsIkZvcm1hdCI6MCwiSXNWaXNpYmxlIjpmYWxzZSwiTGFzdEtub3duVmlzaWJpbGl0eVN0YXRlIjpmYWxzZX0sIklzVmlzaWJsZSI6dHJ1ZSwiUGFyZW50U3R5bGUiOm51bGx9LCJIeXBlcmxpbmsiOm51bGwsIkltcG9ydElkIjoiNDAifV0sIklkIjoiM2EyYmMwYTAtMmI4Zi00ODgyLTkyY2ItZDczZGYzYzIzMzgzIiwiSXNTaW5nbGVJdGVtUm93IjpmYWxzZX1dLCJJbmRleCI6MiwiSWQiOiIzNTkwMDUxMC1iZGU5LTRkMGUtOGQ4NS1jYjVkZTcyMDBiZGYiLCJIZWFkZXJUZXh0IjoiMTAtOTMgVmljdG9yIiwiSXNEZWZhdWx0IjpmYWxzZSwiU3R5bGUiOnsiJGlkIjoiMTU4MyIsIkhlYWRlclN0eWxlIjp7IiRpZCI6IjE1ODQiLCJUZXh0U3R5bGUiOnsiJGlkIjoiMTU4NSIsIkZvbnRTZXR0aW5ncyI6eyIkaWQiOiIxNTg2IiwiRm9udFNpemUiOjgsIkZvbnROYW1lIjoiQ2FsaWJyaSIsIklzQm9sZCI6dHJ1ZSwiSXNJdGFsaWMiOmZhbHNlLCJJc1VuZGVybGluZWQiOmZhbHNlLCJQYXJlbnRTdHlsZSI6bnVsbH0sIkF1dG9TaXplIjoyLCJGb3JlZ3JvdW5kIjp7IiRpZCI6IjE1ODciLCJDb2xvciI6eyIkaWQiOiIxNTg4IiwiQSI6MjU1LCJSIjowLCJHIjowLCJCIjowfX0sIk1heFdpZHRoIjo2Ni4wLCJNYXhIZWlnaHQiOjAuMCwiU21hcnRGb3JlZ3JvdW5kSXNBY3RpdmUiOmZhbHNlLCJIb3Jpem9udGFsQWxpZ25tZW50IjowLCJWZXJ0aWNhbEFsaWdubWVudCI6MCwiU21hcnRGb3JlZ3JvdW5kIjpudWxsLCJCYWNrZ3JvdW5kRmlsbFR5cGUiOjAsIk1hcmdpbiI6eyIkaWQiOiIxNTg5IiwiVG9wIjowLjAsIkxlZnQiOjAuMCwiUmlnaHQiOjAuMCwiQm90dG9tIjowLjB9LCJQYWRkaW5nIjp7IiRpZCI6IjE1OTAiLCJUb3AiOjAuMCwiTGVmdCI6MC4wLCJSaWdodCI6MC4wLCJCb3R0b20iOjAuMH0sIkJhY2tncm91bmQiOm51bGwsIklzVmlzaWJsZSI6dHJ1ZSwiV2lkdGgiOjAuMCwiSGVpZ2h0IjowLjAsIkJvcmRlclN0eWxlIjpudWxsLCJQYXJlbnRTdHlsZSI6bnVsbH0sIlJlY3RhbmdsZVN0eWxlIjp7IiRpZCI6IjE1OTEiLCJNYXJnaW4iOnsiJGlkIjoiMTU5MiIsIlRvcCI6MC4wLCJMZWZ0IjowLjAsIlJpZ2h0IjowLjAsIkJvdHRvbSI6MC4wfSwiUGFkZGluZyI6eyIkaWQiOiIxNTkzIiwiVG9wIjowLjAsIkxlZnQiOjAuMCwiUmlnaHQiOjAuMCwiQm90dG9tIjowLjB9LCJCYWNrZ3JvdW5kIjp7IiRpZCI6IjE1OTQiLCJDb2xvciI6eyIkaWQiOiIxNTk1IiwiQSI6NjMsIlIiOjAsIkciOjExNCwiQiI6MTg4fX0sIklzVmlzaWJsZSI6dHJ1ZSwiV2lkdGgiOjAuMCwiSGVpZ2h0IjowLjAsIkJvcmRlclN0eWxlIjp7IiRpZCI6IjE1OTYiLCJMaW5lQ29sb3IiOnsiJGlkIjoiMTU5NyIsIiR0eXBlIjoiTkxSRS5Db21tb24uRG9tLlNvbGlkQ29sb3JCcnVzaCwgTkxSRS5Db21tb24iLCJDb2xvciI6eyIkaWQiOiIxNTk4IiwiQSI6MjU1LCJSIjoyNTUsIkciOjAsIkIiOjB9fSwiTGluZVdlaWdodCI6MC4wLCJMaW5lVHlwZSI6MCwiUGFyZW50U3R5bGUiOm51bGx9LCJQYXJlbnRTdHlsZSI6bnVsbH0sIk1hcmdpbiI6eyIkaWQiOiIxNTk5IiwiVG9wIjowLjAsIkxlZnQiOjAuMCwiUmlnaHQiOjAuMCwiQm90dG9tIjowLjB9LCJQYWRkaW5nIjp7IiRpZCI6IjE2MDAiLCJUb3AiOjAuMCwiTGVmdCI6MC4wLCJSaWdodCI6MC4wLCJCb3R0b20iOjAuMH0sIkJhY2tncm91bmQiOm51bGwsIklzVmlzaWJsZSI6dHJ1ZSwiV2lkdGgiOjAuMCwiSGVpZ2h0IjowLjAsIkJvcmRlclN0eWxlIjpudWxsLCJQYXJlbnRTdHlsZSI6bnVsbH0sIkJhY2tncm91bmRTdHlsZSI6eyIkaWQiOiIxNjAxIiwiTWFyZ2luIjp7IiRpZCI6IjE2MDIiLCJUb3AiOjAuMCwiTGVmdCI6MC4wLCJSaWdodCI6MC4wLCJCb3R0b20iOjAuMH0sIlBhZGRpbmciOnsiJGlkIjoiMTYwMyIsIlRvcCI6MC4wLCJMZWZ0IjowLjAsIlJpZ2h0IjowLjAsIkJvdHRvbSI6MC4wfSwiQmFja2dyb3VuZCI6eyIkaWQiOiIxNjA0IiwiQ29sb3IiOnsiJGlkIjoiMTYwNSIsIkEiOjUxLCJSIjowLCJHIjoxMTQsIkIiOjE4OH19LCJJc1Zpc2libGUiOnRydWUsIldpZHRoIjowLjAsIkhlaWdodCI6MC4wLCJCb3JkZXJTdHlsZSI6eyIkaWQiOiIxNjA2IiwiTGluZUNvbG9yIjp7IiRpZCI6IjE2MDciLCIkdHlwZSI6Ik5MUkUuQ29tbW9uLkRvbS5Tb2xpZENvbG9yQnJ1c2gsIE5MUkUuQ29tbW9uIiwiQ29sb3IiOnsiJGlkIjoiMTYwOCIsIkEiOjI1NSwiUiI6MjU1LCJHIjowLCJCIjowfX0sIkxpbmVXZWlnaHQiOjAuMCwiTGluZVR5cGUiOjAsIlBhcmVudFN0eWxlIjpudWxsfSwiUGFyZW50U3R5bGUiOm51bGx9LCJNYXJnaW4iOnsiJGlkIjoiMTYwOSIsIlRvcCI6MC4wLCJMZWZ0IjowLjAsIlJpZ2h0IjowLjAsIkJvdHRvbSI6MC4wfSwiUGFkZGluZyI6eyIkaWQiOiIxNjEwIiwiVG9wIjowLjAsIkxlZnQiOjAuMCwiUmlnaHQiOjAuMCwiQm90dG9tIjowLjB9LCJJc1Zpc2libGUiOnRydWUsIldpZHRoIjowLjAsIkhlaWdodCI6MC4wLCJCb3JkZXJTdHlsZSI6bnVsbCwiUGFyZW50U3R5bGUiOm51bGx9fSx7IiRpZCI6IjE2MTEiLCJfcm93cyI6W3siJGlkIjoiMTYxMiIsIl90YXNrcyI6W10sIl9taWxlc3RvbmVzIjpbeyIkaWQiOiIxNjEzIiwiSWQiOiJkYzNhZDM3ZC0xYTcyLTRiNWQtYTc2My0zYzcyMzMyNmZhOTMiLCJJbmRleCI6NDAsIkdyb3VwSWQiOm51bGwsIlRpdGxlIjoiRmxvd2xpbmUiLCJEYXRlVGltZSI6IjIwMjItMDQtMTRUMjM6NTk6MDAiLCJQZXJjZW50YWdlQ29tcGxldGUiOm51bGwsIk5vdGUiOm51bGwsIlN0eWxlIjp7IiRpZCI6IjE2MTQiLCJUaXRsZVBvc2l0aW9uIjoiUmlnaHQiLCJEYXRlUG9zaXRpb24iOiJCZWxvdyIsIlNoYXBlVHlwZSI6MTcsIlNoYXBlU2l6ZSI6MCwiU2hhcGVTdHlsZSI6eyIkaWQiOiIxNjE1IiwiTWFyZ2luIjp7IiRpZCI6IjE2MTYiLCJUb3AiOjAuMCwiTGVmdCI6MC4wLCJSaWdodCI6MC4wLCJCb3R0b20iOjAuMH0sIlBhZGRpbmciOnsiJGlkIjoiMTYxNyIsIlRvcCI6MC4wLCJMZWZ0IjowLjAsIlJpZ2h0IjowLjAsIkJvdHRvbSI6MC4wfSwiQmFja2dyb3VuZCI6eyIkaWQiOiIxNjE4IiwiQ29sb3IiOnsiJGlkIjoiMTYxOSIsIkEiOjI1NSwiUiI6MjYsIkciOjE3MCwiQiI6NjZ9fSwiSXNWaXNpYmxlIjp0cnVlLCJXaWR0aCI6MTIuMCwiSGVpZ2h0IjoxNC4wLCJCb3JkZXJTdHlsZSI6eyIkaWQiOiIxNjIwIiwiTGluZUNvbG9yIjp7IiRpZCI6IjE2MjEiLCIkdHlwZSI6Ik5MUkUuQ29tbW9uLkRvbS5Tb2xpZENvbG9yQnJ1c2gsIE5MUkUuQ29tbW9uIiwiQ29sb3IiOnsiJGlkIjoiMTYyMiIsIkEiOjI1NSwiUiI6MjU1LCJHIjowLCJCIjowfX0sIkxpbmVXZWlnaHQiOjAuMCwiTGluZVR5cGUiOjAsIlBhcmVudFN0eWxlIjpudWxsfSwiUGFyZW50U3R5bGUiOm51bGx9LCJUaXRsZVN0eWxlIjp7IiRpZCI6IjE2MjMiLCJGb250U2V0dGluZ3MiOnsiJGlkIjoiMTYyNCIsIkZvbnRTaXplIjoxMSwiRm9udE5hbWUiOiJDYWxpYnJpIiwiSXNCb2xkIjp0cnVlLCJJc0l0YWxpYyI6ZmFsc2UsIklzVW5kZXJsaW5lZCI6ZmFsc2UsIlBhcmVudFN0eWxlIjpudWxsfSwiQXV0b1NpemUiOjAsIkZvcmVncm91bmQiOnsiJGlkIjoiMTYyNSIsIkNvbG9yIjp7IiRpZCI6IjE2Mj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YyNyIsIlRvcCI6MC4wLCJMZWZ0IjowLjAsIlJpZ2h0IjowLjAsIkJvdHRvbSI6MC4wfSwiUGFkZGluZyI6eyIkaWQiOiIxNjI4IiwiVG9wIjowLjAsIkxlZnQiOjAuMCwiUmlnaHQiOjAuMCwiQm90dG9tIjowLjB9LCJCYWNrZ3JvdW5kIjp7IiRpZCI6IjE2MjkiLCJDb2xvciI6eyIkaWQiOiIxNjMwIiwiQSI6MCwiUiI6MjU1LCJHIjoyNTUsIkIiOjI1NX19LCJJc1Zpc2libGUiOmZhbHNlLCJXaWR0aCI6MC4wLCJIZWlnaHQiOjAuMCwiQm9yZGVyU3R5bGUiOm51bGwsIlBhcmVudFN0eWxlIjpudWxsfSwiRGF0ZVN0eWxlIjp7IiRpZCI6IjE2MzEiLCJGb250U2V0dGluZ3MiOnsiJGlkIjoiMTYzMiIsIkZvbnRTaXplIjo2LCJGb250TmFtZSI6IkNhbGlicmkiLCJJc0JvbGQiOmZhbHNlLCJJc0l0YWxpYyI6ZmFsc2UsIklzVW5kZXJsaW5lZCI6ZmFsc2UsIlBhcmVudFN0eWxlIjpudWxsfSwiQXV0b1NpemUiOjAsIkZvcmVncm91bmQiOnsiJGlkIjoiMTYzMyIsIkNvbG9yIjp7IiRpZCI6IjE2Mz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YzNSIsIlRvcCI6MC4wLCJMZWZ0IjowLjAsIlJpZ2h0IjowLjAsIkJvdHRvbSI6MC4wfSwiUGFkZGluZyI6eyIkaWQiOiIxNjM2IiwiVG9wIjowLjAsIkxlZnQiOjAuMCwiUmlnaHQiOjAuMCwiQm90dG9tIjowLjB9LCJCYWNrZ3JvdW5kIjp7IiRpZCI6IjE2MzciLCJDb2xvciI6eyIkaWQiOiIxNjM4IiwiQSI6MCwiUiI6MjU1LCJHIjoyNTUsIkIiOjI1NX19LCJJc1Zpc2libGUiOnRydWUsIldpZHRoIjowLjAsIkhlaWdodCI6MC4wLCJCb3JkZXJTdHlsZSI6bnVsbCwiUGFyZW50U3R5bGUiOm51bGx9LCJEYXRlRm9ybWF0Ijp7IiRpZCI6IjE2Mzk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xNjQwIiwiRGF0ZVBhcnRJc1Zpc2libGUiOnRydWUsIlRpbWVQYXJ0SXNWaXNpYmxlIjpmYWxzZX19LCJXZWVrTnVtYmVyaW5nIjp7IiRpZCI6IjE2NDEiLCJGb3JtYXQiOjAsIklzVmlzaWJsZSI6ZmFsc2UsIkxhc3RLbm93blZpc2liaWxpdHlTdGF0ZSI6ZmFsc2V9LCJJc1Zpc2libGUiOnRydWUsIlBhcmVudFN0eWxlIjpudWxsfSwiSHlwZXJsaW5rIjpudWxsLCJJbXBvcnRJZCI6IjQxIn0seyIkaWQiOiIxNjQyIiwiSWQiOiIxZTYyM2I5Yi01MzY1LTQwMGYtOTBlMy0xMzg5NjVkN2FlM2QiLCJJbmRleCI6NDEsIkdyb3VwSWQiOm51bGwsIlRpdGxlIjoiRmFjaWxpdHkiLCJEYXRlVGltZSI6IjIwMjItMTEtMTRUMjM6NTk6MDAiLCJQZXJjZW50YWdlQ29tcGxldGUiOm51bGwsIk5vdGUiOm51bGwsIlN0eWxlIjp7IiRpZCI6IjE2NDMiLCJUaXRsZVBvc2l0aW9uIjoiUmlnaHQiLCJEYXRlUG9zaXRpb24iOiJCZWxvdyIsIlNoYXBlVHlwZSI6MCwiU2hhcGVTaXplIjowLCJTaGFwZVN0eWxlIjp7IiRpZCI6IjE2NDQiLCJNYXJnaW4iOnsiJGlkIjoiMTY0NSIsIlRvcCI6MC4wLCJMZWZ0IjowLjAsIlJpZ2h0IjowLjAsIkJvdHRvbSI6MC4wfSwiUGFkZGluZyI6eyIkaWQiOiIxNjQ2IiwiVG9wIjowLjAsIkxlZnQiOjAuMCwiUmlnaHQiOjAuMCwiQm90dG9tIjowLjB9LCJCYWNrZ3JvdW5kIjp7IiRpZCI6IjE2NDciLCJDb2xvciI6eyIkaWQiOiIxNjQ4IiwiQSI6MjU1LCJSIjoyMzcsIkciOjEyNSwiQiI6NDl9fSwiSXNWaXNpYmxlIjp0cnVlLCJXaWR0aCI6MTIuMCwiSGVpZ2h0IjoxNC4wLCJCb3JkZXJTdHlsZSI6eyIkaWQiOiIxNjQ5IiwiTGluZUNvbG9yIjp7IiRpZCI6IjE2NTAiLCIkdHlwZSI6Ik5MUkUuQ29tbW9uLkRvbS5Tb2xpZENvbG9yQnJ1c2gsIE5MUkUuQ29tbW9uIiwiQ29sb3IiOnsiJGlkIjoiMTY1MSIsIkEiOjI1NSwiUiI6MjU1LCJHIjowLCJCIjowfX0sIkxpbmVXZWlnaHQiOjAuMCwiTGluZVR5cGUiOjAsIlBhcmVudFN0eWxlIjpudWxsfSwiUGFyZW50U3R5bGUiOm51bGx9LCJUaXRsZVN0eWxlIjp7IiRpZCI6IjE2NTIiLCJGb250U2V0dGluZ3MiOnsiJGlkIjoiMTY1MyIsIkZvbnRTaXplIjoxMSwiRm9udE5hbWUiOiJDYWxpYnJpIiwiSXNCb2xkIjp0cnVlLCJJc0l0YWxpYyI6ZmFsc2UsIklzVW5kZXJsaW5lZCI6ZmFsc2UsIlBhcmVudFN0eWxlIjpudWxsfSwiQXV0b1NpemUiOjAsIkZvcmVncm91bmQiOnsiJGlkIjoiMTY1NCIsIkNvbG9yIjp7IiRpZCI6IjE2NT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Y1NiIsIlRvcCI6MC4wLCJMZWZ0IjowLjAsIlJpZ2h0IjowLjAsIkJvdHRvbSI6MC4wfSwiUGFkZGluZyI6eyIkaWQiOiIxNjU3IiwiVG9wIjowLjAsIkxlZnQiOjAuMCwiUmlnaHQiOjAuMCwiQm90dG9tIjowLjB9LCJCYWNrZ3JvdW5kIjp7IiRpZCI6IjE2NTgiLCJDb2xvciI6eyIkaWQiOiIxNjU5IiwiQSI6MCwiUiI6MjU1LCJHIjoyNTUsIkIiOjI1NX19LCJJc1Zpc2libGUiOmZhbHNlLCJXaWR0aCI6MC4wLCJIZWlnaHQiOjAuMCwiQm9yZGVyU3R5bGUiOm51bGwsIlBhcmVudFN0eWxlIjpudWxsfSwiRGF0ZVN0eWxlIjp7IiRpZCI6IjE2NjAiLCJGb250U2V0dGluZ3MiOnsiJGlkIjoiMTY2MSIsIkZvbnRTaXplIjo2LCJGb250TmFtZSI6IkNhbGlicmkiLCJJc0JvbGQiOmZhbHNlLCJJc0l0YWxpYyI6ZmFsc2UsIklzVW5kZXJsaW5lZCI6ZmFsc2UsIlBhcmVudFN0eWxlIjpudWxsfSwiQXV0b1NpemUiOjAsIkZvcmVncm91bmQiOnsiJGlkIjoiMTY2MiIsIkNvbG9yIjp7IiRpZCI6IjE2Nj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Y2NCIsIlRvcCI6MC4wLCJMZWZ0IjowLjAsIlJpZ2h0IjowLjAsIkJvdHRvbSI6MC4wfSwiUGFkZGluZyI6eyIkaWQiOiIxNjY1IiwiVG9wIjowLjAsIkxlZnQiOjAuMCwiUmlnaHQiOjAuMCwiQm90dG9tIjowLjB9LCJCYWNrZ3JvdW5kIjp7IiRpZCI6IjE2NjYiLCJDb2xvciI6eyIkaWQiOiIxNjY3IiwiQSI6MCwiUiI6MjU1LCJHIjoyNTUsIkIiOjI1NX19LCJJc1Zpc2libGUiOnRydWUsIldpZHRoIjowLjAsIkhlaWdodCI6MC4wLCJCb3JkZXJTdHlsZSI6bnVsbCwiUGFyZW50U3R5bGUiOm51bGx9LCJEYXRlRm9ybWF0Ijp7IiRpZCI6IjE2Njg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xNjY5IiwiRGF0ZVBhcnRJc1Zpc2libGUiOnRydWUsIlRpbWVQYXJ0SXNWaXNpYmxlIjpmYWxzZX19LCJXZWVrTnVtYmVyaW5nIjp7IiRpZCI6IjE2NzAiLCJGb3JtYXQiOjAsIklzVmlzaWJsZSI6ZmFsc2UsIkxhc3RLbm93blZpc2liaWxpdHlTdGF0ZSI6ZmFsc2V9LCJJc1Zpc2libGUiOnRydWUsIlBhcmVudFN0eWxlIjpudWxsfSwiSHlwZXJsaW5rIjpudWxsLCJJbXBvcnRJZCI6IjQyIn0seyIkaWQiOiIxNjcxIiwiSWQiOiI3ZmI2YjBhOC05MDU2LTQyYTMtODE2NS0xMWE4ZWFiN2QzODQiLCJJbmRleCI6NDIsIkdyb3VwSWQiOm51bGwsIlRpdGxlIjoiV2VsbGhlYWQiLCJEYXRlVGltZSI6IjIwMjUtMTEtMjFUMjM6NTk6MDAiLCJQZXJjZW50YWdlQ29tcGxldGUiOm51bGwsIk5vdGUiOm51bGwsIlN0eWxlIjp7IiRpZCI6IjE2NzIiLCJUaXRsZVBvc2l0aW9uIjoiUmlnaHQiLCJEYXRlUG9zaXRpb24iOiJCZWxvdyIsIlNoYXBlVHlwZSI6MSwiU2hhcGVTaXplIjowLCJTaGFwZVN0eWxlIjp7IiRpZCI6IjE2NzMiLCJNYXJnaW4iOnsiJGlkIjoiMTY3NCIsIlRvcCI6MC4wLCJMZWZ0IjowLjAsIlJpZ2h0IjowLjAsIkJvdHRvbSI6MC4wfSwiUGFkZGluZyI6eyIkaWQiOiIxNjc1IiwiVG9wIjowLjAsIkxlZnQiOjAuMCwiUmlnaHQiOjAuMCwiQm90dG9tIjowLjB9LCJCYWNrZ3JvdW5kIjp7IiRpZCI6IjE2NzYiLCJDb2xvciI6eyIkaWQiOiIxNjc3IiwiQSI6MjU1LCJSIjoxMTEsIkciOjQ5LCJCIjoxNTJ9fSwiSXNWaXNpYmxlIjp0cnVlLCJXaWR0aCI6MTIuMCwiSGVpZ2h0IjoxNC4wLCJCb3JkZXJTdHlsZSI6eyIkaWQiOiIxNjc4IiwiTGluZUNvbG9yIjp7IiRpZCI6IjE2NzkiLCIkdHlwZSI6Ik5MUkUuQ29tbW9uLkRvbS5Tb2xpZENvbG9yQnJ1c2gsIE5MUkUuQ29tbW9uIiwiQ29sb3IiOnsiJGlkIjoiMTY4MCIsIkEiOjI1NSwiUiI6MjU1LCJHIjowLCJCIjowfX0sIkxpbmVXZWlnaHQiOjAuMCwiTGluZVR5cGUiOjAsIlBhcmVudFN0eWxlIjpudWxsfSwiUGFyZW50U3R5bGUiOm51bGx9LCJUaXRsZVN0eWxlIjp7IiRpZCI6IjE2ODEiLCJGb250U2V0dGluZ3MiOnsiJGlkIjoiMTY4MiIsIkZvbnRTaXplIjoxMSwiRm9udE5hbWUiOiJDYWxpYnJpIiwiSXNCb2xkIjp0cnVlLCJJc0l0YWxpYyI6ZmFsc2UsIklzVW5kZXJsaW5lZCI6ZmFsc2UsIlBhcmVudFN0eWxlIjpudWxsfSwiQXV0b1NpemUiOjAsIkZvcmVncm91bmQiOnsiJGlkIjoiMTY4MyIsIkNvbG9yIjp7IiRpZCI6IjE2OD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Y4NSIsIlRvcCI6MC4wLCJMZWZ0IjowLjAsIlJpZ2h0IjowLjAsIkJvdHRvbSI6MC4wfSwiUGFkZGluZyI6eyIkaWQiOiIxNjg2IiwiVG9wIjowLjAsIkxlZnQiOjAuMCwiUmlnaHQiOjAuMCwiQm90dG9tIjowLjB9LCJCYWNrZ3JvdW5kIjp7IiRpZCI6IjE2ODciLCJDb2xvciI6eyIkaWQiOiIxNjg4IiwiQSI6MCwiUiI6MjU1LCJHIjoyNTUsIkIiOjI1NX19LCJJc1Zpc2libGUiOmZhbHNlLCJXaWR0aCI6MC4wLCJIZWlnaHQiOjAuMCwiQm9yZGVyU3R5bGUiOm51bGwsIlBhcmVudFN0eWxlIjpudWxsfSwiRGF0ZVN0eWxlIjp7IiRpZCI6IjE2ODkiLCJGb250U2V0dGluZ3MiOnsiJGlkIjoiMTY5MCIsIkZvbnRTaXplIjo2LCJGb250TmFtZSI6IkNhbGlicmkiLCJJc0JvbGQiOmZhbHNlLCJJc0l0YWxpYyI6ZmFsc2UsIklzVW5kZXJsaW5lZCI6ZmFsc2UsIlBhcmVudFN0eWxlIjpudWxsfSwiQXV0b1NpemUiOjAsIkZvcmVncm91bmQiOnsiJGlkIjoiMTY5MSIsIkNvbG9yIjp7IiRpZCI6IjE2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Y5MyIsIlRvcCI6MC4wLCJMZWZ0IjowLjAsIlJpZ2h0IjowLjAsIkJvdHRvbSI6MC4wfSwiUGFkZGluZyI6eyIkaWQiOiIxNjk0IiwiVG9wIjowLjAsIkxlZnQiOjAuMCwiUmlnaHQiOjAuMCwiQm90dG9tIjowLjB9LCJCYWNrZ3JvdW5kIjp7IiRpZCI6IjE2OTUiLCJDb2xvciI6eyIkaWQiOiIxNjk2IiwiQSI6MCwiUiI6MjU1LCJHIjoyNTUsIkIiOjI1NX19LCJJc1Zpc2libGUiOnRydWUsIldpZHRoIjowLjAsIkhlaWdodCI6MC4wLCJCb3JkZXJTdHlsZSI6bnVsbCwiUGFyZW50U3R5bGUiOm51bGx9LCJEYXRlRm9ybWF0Ijp7IiRpZCI6IjE2OTc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xNjk4IiwiRGF0ZVBhcnRJc1Zpc2libGUiOnRydWUsIlRpbWVQYXJ0SXNWaXNpYmxlIjpmYWxzZX19LCJXZWVrTnVtYmVyaW5nIjp7IiRpZCI6IjE2OTkiLCJGb3JtYXQiOjAsIklzVmlzaWJsZSI6ZmFsc2UsIkxhc3RLbm93blZpc2liaWxpdHlTdGF0ZSI6ZmFsc2V9LCJJc1Zpc2libGUiOnRydWUsIlBhcmVudFN0eWxlIjpudWxsfSwiSHlwZXJsaW5rIjpudWxsLCJJbXBvcnRJZCI6IjQzIn0seyIkaWQiOiIxNzAwIiwiSWQiOiI4MWVlMzRlYS1lMzM2LTQ3NTYtYmE5Yi1iNDliNDNiNmMzODIiLCJJbmRleCI6NDMsIkdyb3VwSWQiOm51bGwsIlRpdGxlIjoiRmxvd2xpbmUiLCJEYXRlVGltZSI6IjIwMjYtMDYtMThUMjM6NTk6MDAiLCJQZXJjZW50YWdlQ29tcGxldGUiOm51bGwsIk5vdGUiOm51bGwsIlN0eWxlIjp7IiRpZCI6IjE3MDEiLCJUaXRsZVBvc2l0aW9uIjoiUmlnaHQiLCJEYXRlUG9zaXRpb24iOiJCZWxvdyIsIlNoYXBlVHlwZSI6MTcsIlNoYXBlU2l6ZSI6MCwiU2hhcGVTdHlsZSI6eyIkaWQiOiIxNzAyIiwiTWFyZ2luIjp7IiRpZCI6IjE3MDMiLCJUb3AiOjAuMCwiTGVmdCI6MC4wLCJSaWdodCI6MC4wLCJCb3R0b20iOjAuMH0sIlBhZGRpbmciOnsiJGlkIjoiMTcwNCIsIlRvcCI6MC4wLCJMZWZ0IjowLjAsIlJpZ2h0IjowLjAsIkJvdHRvbSI6MC4wfSwiQmFja2dyb3VuZCI6eyIkaWQiOiIxNzA1IiwiQ29sb3IiOnsiJGlkIjoiMTcwNiIsIkEiOjI1NSwiUiI6MjYsIkciOjE3MCwiQiI6NjZ9fSwiSXNWaXNpYmxlIjp0cnVlLCJXaWR0aCI6MTIuMCwiSGVpZ2h0IjoxNC4wLCJCb3JkZXJTdHlsZSI6eyIkaWQiOiIxNzA3IiwiTGluZUNvbG9yIjp7IiRpZCI6IjE3MDgiLCIkdHlwZSI6Ik5MUkUuQ29tbW9uLkRvbS5Tb2xpZENvbG9yQnJ1c2gsIE5MUkUuQ29tbW9uIiwiQ29sb3IiOnsiJGlkIjoiMTcwOSIsIkEiOjI1NSwiUiI6MjU1LCJHIjowLCJCIjowfX0sIkxpbmVXZWlnaHQiOjAuMCwiTGluZVR5cGUiOjAsIlBhcmVudFN0eWxlIjpudWxsfSwiUGFyZW50U3R5bGUiOm51bGx9LCJUaXRsZVN0eWxlIjp7IiRpZCI6IjE3MTAiLCJGb250U2V0dGluZ3MiOnsiJGlkIjoiMTcxMSIsIkZvbnRTaXplIjoxMSwiRm9udE5hbWUiOiJDYWxpYnJpIiwiSXNCb2xkIjp0cnVlLCJJc0l0YWxpYyI6ZmFsc2UsIklzVW5kZXJsaW5lZCI6ZmFsc2UsIlBhcmVudFN0eWxlIjpudWxsfSwiQXV0b1NpemUiOjAsIkZvcmVncm91bmQiOnsiJGlkIjoiMTcxMiIsIkNvbG9yIjp7IiRpZCI6IjE3MT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cxNCIsIlRvcCI6MC4wLCJMZWZ0IjowLjAsIlJpZ2h0IjowLjAsIkJvdHRvbSI6MC4wfSwiUGFkZGluZyI6eyIkaWQiOiIxNzE1IiwiVG9wIjowLjAsIkxlZnQiOjAuMCwiUmlnaHQiOjAuMCwiQm90dG9tIjowLjB9LCJCYWNrZ3JvdW5kIjp7IiRpZCI6IjE3MTYiLCJDb2xvciI6eyIkaWQiOiIxNzE3IiwiQSI6MCwiUiI6MjU1LCJHIjoyNTUsIkIiOjI1NX19LCJJc1Zpc2libGUiOmZhbHNlLCJXaWR0aCI6MC4wLCJIZWlnaHQiOjAuMCwiQm9yZGVyU3R5bGUiOm51bGwsIlBhcmVudFN0eWxlIjpudWxsfSwiRGF0ZVN0eWxlIjp7IiRpZCI6IjE3MTgiLCJGb250U2V0dGluZ3MiOnsiJGlkIjoiMTcxOSIsIkZvbnRTaXplIjo2LCJGb250TmFtZSI6IkNhbGlicmkiLCJJc0JvbGQiOmZhbHNlLCJJc0l0YWxpYyI6ZmFsc2UsIklzVW5kZXJsaW5lZCI6ZmFsc2UsIlBhcmVudFN0eWxlIjpudWxsfSwiQXV0b1NpemUiOjAsIkZvcmVncm91bmQiOnsiJGlkIjoiMTcyMCIsIkNvbG9yIjp7IiRpZCI6IjE3Mj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cyMiIsIlRvcCI6MC4wLCJMZWZ0IjowLjAsIlJpZ2h0IjowLjAsIkJvdHRvbSI6MC4wfSwiUGFkZGluZyI6eyIkaWQiOiIxNzIzIiwiVG9wIjowLjAsIkxlZnQiOjAuMCwiUmlnaHQiOjAuMCwiQm90dG9tIjowLjB9LCJCYWNrZ3JvdW5kIjp7IiRpZCI6IjE3MjQiLCJDb2xvciI6eyIkaWQiOiIxNzI1IiwiQSI6MCwiUiI6MjU1LCJHIjoyNTUsIkIiOjI1NX19LCJJc1Zpc2libGUiOnRydWUsIldpZHRoIjowLjAsIkhlaWdodCI6MC4wLCJCb3JkZXJTdHlsZSI6bnVsbCwiUGFyZW50U3R5bGUiOm51bGx9LCJEYXRlRm9ybWF0Ijp7IiRpZCI6IjE3MjYiLCJGb3JtYXRTdHJpbmciOiJNTS9kZC95eSIsIlNlcGFyYXRvciI6Ii8iLCJVc2VJbnRlcm5hdGlvbmFsRGF0ZUZvcm1hdCI6ZmFsc2UsIkRhdGVJc1Zpc2libGUiOnRydWUsIlRpbWVJc1Zpc2libGUiOmZhbHNlLCJIb3VyRGlnaXRzIjoxLCJBbVBtRGVzaWduYXRvciI6MiwiVHJpbTAwTWludXRlcyI6ZmFsc2UsIkxhc3RLbm93blZpc2liaWxpdHlTdGF0ZSI6eyIkaWQiOiIxNzI3IiwiRGF0ZVBhcnRJc1Zpc2libGUiOnRydWUsIlRpbWVQYXJ0SXNWaXNpYmxlIjpmYWxzZX19LCJXZWVrTnVtYmVyaW5nIjp7IiRpZCI6IjE3MjgiLCJGb3JtYXQiOjAsIklzVmlzaWJsZSI6ZmFsc2UsIkxhc3RLbm93blZpc2liaWxpdHlTdGF0ZSI6ZmFsc2V9LCJJc1Zpc2libGUiOnRydWUsIlBhcmVudFN0eWxlIjpudWxsfSwiSHlwZXJsaW5rIjpudWxsLCJJbXBvcnRJZCI6IjQ0In1dLCJJZCI6IjVmMTYyM2EwLWRhNTQtNDdiYS1hZDZiLWM4Y2ViZTRhZjRhZiIsIklzU2luZ2xlSXRlbVJvdyI6ZmFsc2V9XSwiSW5kZXgiOjMsIklkIjoiOWE2YzE4NWMtYjZhOC00MTg4LTk2OWUtM2I3Yzg2Y2VkN2UxIiwiSGVhZGVyVGV4dCI6IjEwLTk0IFZpY3RvciIsIklzRGVmYXVsdCI6ZmFsc2UsIlN0eWxlIjp7IiRpZCI6IjE3MjkiLCJIZWFkZXJTdHlsZSI6eyIkaWQiOiIxNzMwIiwiVGV4dFN0eWxlIjp7IiRpZCI6IjE3MzEiLCJGb250U2V0dGluZ3MiOnsiJGlkIjoiMTczMiIsIkZvbnRTaXplIjo4LCJGb250TmFtZSI6IkNhbGlicmkiLCJJc0JvbGQiOnRydWUsIklzSXRhbGljIjpmYWxzZSwiSXNVbmRlcmxpbmVkIjpmYWxzZSwiUGFyZW50U3R5bGUiOm51bGx9LCJBdXRvU2l6ZSI6MiwiRm9yZWdyb3VuZCI6eyIkaWQiOiIxNzMzIiwiQ29sb3IiOnsiJGlkIjoiMTczNCIsIkEiOjI1NSwiUiI6MCwiRyI6MCwiQiI6MH19LCJNYXhXaWR0aCI6NjYuMCwiTWF4SGVpZ2h0IjowLjAsIlNtYXJ0Rm9yZWdyb3VuZElzQWN0aXZlIjpmYWxzZSwiSG9yaXpvbnRhbEFsaWdubWVudCI6MCwiVmVydGljYWxBbGlnbm1lbnQiOjAsIlNtYXJ0Rm9yZWdyb3VuZCI6bnVsbCwiQmFja2dyb3VuZEZpbGxUeXBlIjowLCJNYXJnaW4iOnsiJGlkIjoiMTczNSIsIlRvcCI6MC4wLCJMZWZ0IjowLjAsIlJpZ2h0IjowLjAsIkJvdHRvbSI6MC4wfSwiUGFkZGluZyI6eyIkaWQiOiIxNzM2IiwiVG9wIjowLjAsIkxlZnQiOjAuMCwiUmlnaHQiOjAuMCwiQm90dG9tIjowLjB9LCJCYWNrZ3JvdW5kIjpudWxsLCJJc1Zpc2libGUiOnRydWUsIldpZHRoIjowLjAsIkhlaWdodCI6MC4wLCJCb3JkZXJTdHlsZSI6bnVsbCwiUGFyZW50U3R5bGUiOm51bGx9LCJSZWN0YW5nbGVTdHlsZSI6eyIkaWQiOiIxNzM3IiwiTWFyZ2luIjp7IiRpZCI6IjE3MzgiLCJUb3AiOjAuMCwiTGVmdCI6MC4wLCJSaWdodCI6MC4wLCJCb3R0b20iOjAuMH0sIlBhZGRpbmciOnsiJGlkIjoiMTczOSIsIlRvcCI6MC4wLCJMZWZ0IjowLjAsIlJpZ2h0IjowLjAsIkJvdHRvbSI6MC4wfSwiQmFja2dyb3VuZCI6eyIkaWQiOiIxNzQwIiwiQ29sb3IiOnsiJGlkIjoiMTc0MSIsIkEiOjYzLCJSIjo5MSwiRyI6MTU1LCJCIjoyMTN9fSwiSXNWaXNpYmxlIjp0cnVlLCJXaWR0aCI6MC4wLCJIZWlnaHQiOjAuMCwiQm9yZGVyU3R5bGUiOnsiJGlkIjoiMTc0MiIsIkxpbmVDb2xvciI6eyIkaWQiOiIxNzQzIiwiJHR5cGUiOiJOTFJFLkNvbW1vbi5Eb20uU29saWRDb2xvckJydXNoLCBOTFJFLkNvbW1vbiIsIkNvbG9yIjp7IiRpZCI6IjE3NDQiLCJBIjoyNTUsIlIiOjI1NSwiRyI6MCwiQiI6MH19LCJMaW5lV2VpZ2h0IjowLjAsIkxpbmVUeXBlIjowLCJQYXJlbnRTdHlsZSI6bnVsbH0sIlBhcmVudFN0eWxlIjpudWxsfSwiTWFyZ2luIjp7IiRpZCI6IjE3NDUiLCJUb3AiOjAuMCwiTGVmdCI6MC4wLCJSaWdodCI6MC4wLCJCb3R0b20iOjAuMH0sIlBhZGRpbmciOnsiJGlkIjoiMTc0NiIsIlRvcCI6MC4wLCJMZWZ0IjowLjAsIlJpZ2h0IjowLjAsIkJvdHRvbSI6MC4wfSwiQmFja2dyb3VuZCI6bnVsbCwiSXNWaXNpYmxlIjp0cnVlLCJXaWR0aCI6MC4wLCJIZWlnaHQiOjAuMCwiQm9yZGVyU3R5bGUiOm51bGwsIlBhcmVudFN0eWxlIjpudWxsfSwiQmFja2dyb3VuZFN0eWxlIjp7IiRpZCI6IjE3NDciLCJNYXJnaW4iOnsiJGlkIjoiMTc0OCIsIlRvcCI6MC4wLCJMZWZ0IjowLjAsIlJpZ2h0IjowLjAsIkJvdHRvbSI6MC4wfSwiUGFkZGluZyI6eyIkaWQiOiIxNzQ5IiwiVG9wIjowLjAsIkxlZnQiOjAuMCwiUmlnaHQiOjAuMCwiQm90dG9tIjowLjB9LCJCYWNrZ3JvdW5kIjp7IiRpZCI6IjE3NTAiLCJDb2xvciI6eyIkaWQiOiIxNzUxIiwiQSI6NTEsIlIiOjkxLCJHIjoxNTUsIkIiOjIxM319LCJJc1Zpc2libGUiOnRydWUsIldpZHRoIjowLjAsIkhlaWdodCI6MC4wLCJCb3JkZXJTdHlsZSI6eyIkaWQiOiIxNzUyIiwiTGluZUNvbG9yIjp7IiRpZCI6IjE3NTMiLCIkdHlwZSI6Ik5MUkUuQ29tbW9uLkRvbS5Tb2xpZENvbG9yQnJ1c2gsIE5MUkUuQ29tbW9uIiwiQ29sb3IiOnsiJGlkIjoiMTc1NCIsIkEiOjI1NSwiUiI6MjU1LCJHIjowLCJCIjowfX0sIkxpbmVXZWlnaHQiOjAuMCwiTGluZVR5cGUiOjAsIlBhcmVudFN0eWxlIjpudWxsfSwiUGFyZW50U3R5bGUiOm51bGx9LCJNYXJnaW4iOnsiJGlkIjoiMTc1NSIsIlRvcCI6MC4wLCJMZWZ0IjowLjAsIlJpZ2h0IjowLjAsIkJvdHRvbSI6MC4wfSwiUGFkZGluZyI6eyIkaWQiOiIxNzU2IiwiVG9wIjowLjAsIkxlZnQiOjAuMCwiUmlnaHQiOjAuMCwiQm90dG9tIjowLjB9LCJJc1Zpc2libGUiOnRydWUsIldpZHRoIjowLjAsIkhlaWdodCI6MC4wLCJCb3JkZXJTdHlsZSI6bnVsbCwiUGFyZW50U3R5bGUiOm51bGx9fSx7IiRpZCI6IjE3NTciLCJfcm93cyI6W10sIkluZGV4IjozOCwiSWQiOiJjNDQzNmYwYy0zMjVmLTQyNzItYmY2My01MWMxMTMzYWZkNTEiLCJIZWFkZXJUZXh0IjpudWxsLCJJc0RlZmF1bHQiOnRydWUsIlN0eWxlIjp7IiRpZCI6IjE3NTgiLCJIZWFkZXJTdHlsZSI6eyIkaWQiOiIxNzU5IiwiVGV4dFN0eWxlIjp7IiRpZCI6IjE3NjAiLCJGb250U2V0dGluZ3MiOnsiJGlkIjoiMTc2MSIsIkZvbnRTaXplIjo4LCJGb250TmFtZSI6IkNhbGlicmkiLCJJc0JvbGQiOnRydWUsIklzSXRhbGljIjpmYWxzZSwiSXNVbmRlcmxpbmVkIjpmYWxzZSwiUGFyZW50U3R5bGUiOm51bGx9LCJBdXRvU2l6ZSI6MiwiRm9yZWdyb3VuZCI6eyIkaWQiOiIxNzYyIiwiQ29sb3IiOnsiJGlkIjoiMTc2My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c2NCIsIlRvcCI6MC4wLCJMZWZ0IjowLjAsIlJpZ2h0IjowLjAsIkJvdHRvbSI6MC4wfSwiUGFkZGluZyI6eyIkaWQiOiIxNzY1IiwiVG9wIjowLjAsIkxlZnQiOjAuMCwiUmlnaHQiOjAuMCwiQm90dG9tIjowLjB9LCJCYWNrZ3JvdW5kIjpudWxsLCJJc1Zpc2libGUiOnRydWUsIldpZHRoIjowLjAsIkhlaWdodCI6MC4wLCJCb3JkZXJTdHlsZSI6bnVsbCwiUGFyZW50U3R5bGUiOm51bGx9LCJSZWN0YW5nbGVTdHlsZSI6eyIkaWQiOiIxNzY2IiwiTWFyZ2luIjp7IiRpZCI6IjE3NjciLCJUb3AiOjAuMCwiTGVmdCI6MC4wLCJSaWdodCI6MC4wLCJCb3R0b20iOjAuMH0sIlBhZGRpbmciOnsiJGlkIjoiMTc2OCIsIlRvcCI6MC4wLCJMZWZ0IjowLjAsIlJpZ2h0IjowLjAsIkJvdHRvbSI6MC4wfSwiQmFja2dyb3VuZCI6eyIkaWQiOiIxNzY5IiwiQ29sb3IiOnsiJGlkIjoiMTc3MCIsIkEiOjYzLCJSIjo2OCwiRyI6MTE0LCJCIjoxOTZ9fSwiSXNWaXNpYmxlIjp0cnVlLCJXaWR0aCI6MC4wLCJIZWlnaHQiOjAuMCwiQm9yZGVyU3R5bGUiOnsiJGlkIjoiMTc3MSIsIkxpbmVDb2xvciI6eyIkaWQiOiIxNzcyIiwiJHR5cGUiOiJOTFJFLkNvbW1vbi5Eb20uU29saWRDb2xvckJydXNoLCBOTFJFLkNvbW1vbiIsIkNvbG9yIjp7IiRpZCI6IjE3NzMiLCJBIjoyNTUsIlIiOjI1NSwiRyI6MCwiQiI6MH19LCJMaW5lV2VpZ2h0IjowLjAsIkxpbmVUeXBlIjowLCJQYXJlbnRTdHlsZSI6bnVsbH0sIlBhcmVudFN0eWxlIjpudWxsfSwiTWFyZ2luIjp7IiRpZCI6IjE3NzQiLCJUb3AiOjAuMCwiTGVmdCI6MC4wLCJSaWdodCI6MC4wLCJCb3R0b20iOjAuMH0sIlBhZGRpbmciOnsiJGlkIjoiMTc3NSIsIlRvcCI6MC4wLCJMZWZ0IjowLjAsIlJpZ2h0IjowLjAsIkJvdHRvbSI6MC4wfSwiQmFja2dyb3VuZCI6bnVsbCwiSXNWaXNpYmxlIjp0cnVlLCJXaWR0aCI6MC4wLCJIZWlnaHQiOjAuMCwiQm9yZGVyU3R5bGUiOm51bGwsIlBhcmVudFN0eWxlIjpudWxsfSwiQmFja2dyb3VuZFN0eWxlIjp7IiRpZCI6IjE3NzYiLCJNYXJnaW4iOnsiJGlkIjoiMTc3NyIsIlRvcCI6MC4wLCJMZWZ0IjowLjAsIlJpZ2h0IjowLjAsIkJvdHRvbSI6MC4wfSwiUGFkZGluZyI6eyIkaWQiOiIxNzc4IiwiVG9wIjowLjAsIkxlZnQiOjAuMCwiUmlnaHQiOjAuMCwiQm90dG9tIjowLjB9LCJCYWNrZ3JvdW5kIjp7IiRpZCI6IjE3NzkiLCJDb2xvciI6eyIkaWQiOiIxNzgwIiwiQSI6NTEsIlIiOjE2NSwiRyI6MTY1LCJCIjoxNjV9fSwiSXNWaXNpYmxlIjp0cnVlLCJXaWR0aCI6MC4wLCJIZWlnaHQiOjAuMCwiQm9yZGVyU3R5bGUiOnsiJGlkIjoiMTc4MSIsIkxpbmVDb2xvciI6eyIkaWQiOiIxNzgyIiwiJHR5cGUiOiJOTFJFLkNvbW1vbi5Eb20uU29saWRDb2xvckJydXNoLCBOTFJFLkNvbW1vbiIsIkNvbG9yIjp7IiRpZCI6IjE3ODMiLCJBIjoyNTUsIlIiOjI1NSwiRyI6MCwiQiI6MH19LCJMaW5lV2VpZ2h0IjowLjAsIkxpbmVUeXBlIjowLCJQYXJlbnRTdHlsZSI6bnVsbH0sIlBhcmVudFN0eWxlIjpudWxsfSwiTWFyZ2luIjp7IiRpZCI6IjE3ODQiLCJUb3AiOjAuMCwiTGVmdCI6MC4wLCJSaWdodCI6MC4wLCJCb3R0b20iOjAuMH0sIlBhZGRpbmciOnsiJGlkIjoiMTc4NSIsIlRvcCI6MC4wLCJMZWZ0IjowLjAsIlJpZ2h0IjowLjAsIkJvdHRvbSI6MC4wfSwiSXNWaXNpYmxlIjpmYWxzZSwiV2lkdGgiOjAuMCwiSGVpZ2h0IjowLjAsIkJvcmRlclN0eWxlIjpudWxsLCJQYXJlbnRTdHlsZSI6bnVsbH19XSwiSWQiOiJiYTVjOWZjYy1kMDU4LTRlZjgtOWMzMC0xOGQxZDFkY2Q3MTIiLCJJbmRleCI6MiwiSGVhZGVyVGV4dCI6IkZvcmQgXHUwMDBiUmFuY2giLCJTdHlsZSI6eyIkaWQiOiIxNzg2IiwiSGVhZGVyU3R5bGUiOnsiJGlkIjoiMTc4NyIsIlRleHRJc1ZlcnRpY2FsIjpmYWxzZSwiVGV4dFN0eWxlIjp7IiRpZCI6IjE3ODgiLCJGb250U2V0dGluZ3MiOnsiJGlkIjoiMTc4OSIsIkZvbnRTaXplIjoxMCwiRm9udE5hbWUiOiJGcmFua2xpbiBHb3RoaWMgTWVkaXVtIiwiSXNCb2xkIjpmYWxzZSwiSXNJdGFsaWMiOmZhbHNlLCJJc1VuZGVybGluZWQiOmZhbHNlLCJQYXJlbnRTdHlsZSI6bnVsbH0sIkF1dG9TaXplIjoyLCJGb3JlZ3JvdW5kIjp7IiRpZCI6IjE3OTAiLCJDb2xvciI6eyIkaWQiOiIxNzkxIiwiQSI6MjU1LCJSIjoyNTUsIkciOjI1NSwiQiI6MjU1fX0sIk1heFdpZHRoIjo1MS40OTMzMzMzMzMzMzMzMzksIk1heEhlaWdodCI6MC4wLCJTbWFydEZvcmVncm91bmRJc0FjdGl2ZSI6ZmFsc2UsIkhvcml6b250YWxBbGlnbm1lbnQiOjAsIlZlcnRpY2FsQWxpZ25tZW50IjowLCJTbWFydEZvcmVncm91bmQiOm51bGwsIkJhY2tncm91bmRGaWxsVHlwZSI6MCwiTWFyZ2luIjp7IiRpZCI6IjE3OTIiLCJUb3AiOjAuMCwiTGVmdCI6MC4wLCJSaWdodCI6MC4wLCJCb3R0b20iOjAuMH0sIlBhZGRpbmciOnsiJGlkIjoiMTc5MyIsIlRvcCI6MC4wLCJMZWZ0IjowLjAsIlJpZ2h0IjowLjAsIkJvdHRvbSI6MC4wfSwiQmFja2dyb3VuZCI6bnVsbCwiSXNWaXNpYmxlIjp0cnVlLCJXaWR0aCI6MC4wLCJIZWlnaHQiOjAuMCwiQm9yZGVyU3R5bGUiOm51bGwsIlBhcmVudFN0eWxlIjpudWxsfSwiUmVjdGFuZ2xlU3R5bGUiOnsiJGlkIjoiMTc5NCIsIk1hcmdpbiI6eyIkaWQiOiIxNzk1IiwiVG9wIjowLjAsIkxlZnQiOjAuMCwiUmlnaHQiOjAuMCwiQm90dG9tIjowLjB9LCJQYWRkaW5nIjp7IiRpZCI6IjE3OTYiLCJUb3AiOjAuMCwiTGVmdCI6MC4wLCJSaWdodCI6MC4wLCJCb3R0b20iOjAuMH0sIkJhY2tncm91bmQiOnsiJGlkIjoiMTc5NyIsIkNvbG9yIjp7IiRpZCI6IjE3OTgiLCJBIjoyNTUsIlIiOjkxLCJHIjoxNTUsIkIiOjIxM319LCJJc1Zpc2libGUiOnRydWUsIldpZHRoIjowLjAsIkhlaWdodCI6MC4wLCJCb3JkZXJTdHlsZSI6eyIkaWQiOiIxNzk5IiwiTGluZUNvbG9yIjp7IiRpZCI6IjE4MDAiLCIkdHlwZSI6Ik5MUkUuQ29tbW9uLkRvbS5Tb2xpZENvbG9yQnJ1c2gsIE5MUkUuQ29tbW9uIiwiQ29sb3IiOnsiJGlkIjoiMTgwMSIsIkEiOjI1NSwiUiI6NTUsIkciOjU1LCJCIjo1NX19LCJMaW5lV2VpZ2h0IjowLjAsIkxpbmVUeXBlIjowLCJQYXJlbnRTdHlsZSI6bnVsbH0sIlBhcmVudFN0eWxlIjpudWxsfSwiTWFyZ2luIjp7IiRpZCI6IjE4MDIiLCJUb3AiOjAuMCwiTGVmdCI6MC4wLCJSaWdodCI6MC4wLCJCb3R0b20iOjAuMH0sIlBhZGRpbmciOnsiJGlkIjoiMTgwMyIsIlRvcCI6MC4wLCJMZWZ0IjowLjAsIlJpZ2h0IjowLjAsIkJvdHRvbSI6MC4wfSwiQmFja2dyb3VuZCI6bnVsbCwiSXNWaXNpYmxlIjp0cnVlLCJXaWR0aCI6MC4wLCJIZWlnaHQiOjAuMCwiQm9yZGVyU3R5bGUiOm51bGwsIlBhcmVudFN0eWxlIjpudWxsfSwiQmFja2dyb3VuZFN0eWxlIjp7IiRpZCI6IjE4MDQiLCJNYXJnaW4iOnsiJGlkIjoiMTgwNSIsIlRvcCI6MC4wLCJMZWZ0IjowLjAsIlJpZ2h0IjowLjAsIkJvdHRvbSI6MC4wfSwiUGFkZGluZyI6eyIkaWQiOiIxODA2IiwiVG9wIjowLjAsIkxlZnQiOjAuMCwiUmlnaHQiOjAuMCwiQm90dG9tIjowLjB9LCJCYWNrZ3JvdW5kIjp7IiRpZCI6IjE4MDciLCJDb2xvciI6eyIkaWQiOiIxODA4IiwiQSI6NTEsIlIiOjE2NSwiRyI6MTY1LCJCIjoxNjV9fSwiSXNWaXNpYmxlIjp0cnVlLCJXaWR0aCI6MC4wLCJIZWlnaHQiOjAuMCwiQm9yZGVyU3R5bGUiOnsiJGlkIjoiMTgwOSIsIkxpbmVDb2xvciI6eyIkaWQiOiIxODEwIiwiJHR5cGUiOiJOTFJFLkNvbW1vbi5Eb20uU29saWRDb2xvckJydXNoLCBOTFJFLkNvbW1vbiIsIkNvbG9yIjp7IiRpZCI6IjE4MTEiLCJBIjoyNTUsIlIiOjU1LCJHIjo1NSwiQiI6NTV9fSwiTGluZVdlaWdodCI6MC4wLCJMaW5lVHlwZSI6MCwiUGFyZW50U3R5bGUiOm51bGx9LCJQYXJlbnRTdHlsZSI6bnVsbH0sIklzQWJvdmVUaW1lYmFuZCI6ZmFsc2UsIk1hcmdpbiI6eyIkaWQiOiIxODEyIiwiVG9wIjowLjAsIkxlZnQiOjAuMCwiUmlnaHQiOjAuMCwiQm90dG9tIjowLjB9LCJQYWRkaW5nIjp7IiRpZCI6IjE4MTMiLCJUb3AiOjAuMCwiTGVmdCI6MC4wLCJSaWdodCI6MC4wLCJCb3R0b20iOjAuMH0sIklzVmlzaWJsZSI6dHJ1ZSwiV2lkdGgiOjAuMCwiSGVpZ2h0IjowLjAsIkJvcmRlclN0eWxlIjp7IiRpZCI6IjE4MTQiLCJMaW5lQ29sb3IiOm51bGwsIkxpbmVXZWlnaHQiOjAuMCwiTGluZVR5cGUiOjAsIlBhcmVudFN0eWxlIjpudWxsfSwiUGFyZW50U3R5bGUiOm51bGx9fSx7IiRpZCI6IjE4MTUiLCJfYWN0aXZpdGllcyI6W3siJGlkIjoiMTgxNiIsIl9yb3dzIjpbeyIkaWQiOiIxODE3IiwiX3Rhc2tzIjpbXSwiX21pbGVzdG9uZXMiOlt7IiRpZCI6IjE4MTgiLCJJZCI6IjA0NDkyYjhlLTgzYTItNGQxNy05NDZmLWVmOWZkOGI4YmFmOSIsIkluZGV4Ijo0NCwiR3JvdXBJZCI6bnVsbCwiVGl0bGUiOiJXZWxsaGVhZCIsIkRhdGVUaW1lIjoiMjAyMi0wNS0yN1QyMzo1OTowMCIsIlBlcmNlbnRhZ2VDb21wbGV0ZSI6bnVsbCwiTm90ZSI6bnVsbCwiU3R5bGUiOnsiJGlkIjoiMTgxOSIsIlRpdGxlUG9zaXRpb24iOiJSaWdodCIsIkRhdGVQb3NpdGlvbiI6IkJlbG93IiwiU2hhcGVUeXBlIjoxLCJTaGFwZVNpemUiOjAsIlNoYXBlU3R5bGUiOnsiJGlkIjoiMTgyMCIsIk1hcmdpbiI6eyIkaWQiOiIxODIxIiwiVG9wIjowLjAsIkxlZnQiOjAuMCwiUmlnaHQiOjAuMCwiQm90dG9tIjowLjB9LCJQYWRkaW5nIjp7IiRpZCI6IjE4MjIiLCJUb3AiOjAuMCwiTGVmdCI6MC4wLCJSaWdodCI6MC4wLCJCb3R0b20iOjAuMH0sIkJhY2tncm91bmQiOnsiJGlkIjoiMTgyMyIsIkNvbG9yIjp7IiRpZCI6IjE4MjQiLCJBIjoyNTUsIlIiOjExMSwiRyI6NDksIkIiOjE1Mn19LCJJc1Zpc2libGUiOnRydWUsIldpZHRoIjoxMi4wLCJIZWlnaHQiOjE0LjAsIkJvcmRlclN0eWxlIjp7IiRpZCI6IjE4MjUiLCJMaW5lQ29sb3IiOnsiJGlkIjoiMTgyNiIsIiR0eXBlIjoiTkxSRS5Db21tb24uRG9tLlNvbGlkQ29sb3JCcnVzaCwgTkxSRS5Db21tb24iLCJDb2xvciI6eyIkaWQiOiIxODI3IiwiQSI6MjU1LCJSIjoyNTUsIkciOjAsIkIiOjB9fSwiTGluZVdlaWdodCI6MC4wLCJMaW5lVHlwZSI6MCwiUGFyZW50U3R5bGUiOm51bGx9LCJQYXJlbnRTdHlsZSI6bnVsbH0sIlRpdGxlU3R5bGUiOnsiJGlkIjoiMTgyOCIsIkZvbnRTZXR0aW5ncyI6eyIkaWQiOiIxODI5IiwiRm9udFNpemUiOjExLCJGb250TmFtZSI6IkNhbGlicmkiLCJJc0JvbGQiOnRydWUsIklzSXRhbGljIjpmYWxzZSwiSXNVbmRlcmxpbmVkIjpmYWxzZSwiUGFyZW50U3R5bGUiOm51bGx9LCJBdXRvU2l6ZSI6MCwiRm9yZWdyb3VuZCI6eyIkaWQiOiIxODMwIiwiQ29sb3IiOnsiJGlkIjoiMTg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DMyIiwiVG9wIjowLjAsIkxlZnQiOjAuMCwiUmlnaHQiOjAuMCwiQm90dG9tIjowLjB9LCJQYWRkaW5nIjp7IiRpZCI6IjE4MzMiLCJUb3AiOjAuMCwiTGVmdCI6MC4wLCJSaWdodCI6MC4wLCJCb3R0b20iOjAuMH0sIkJhY2tncm91bmQiOnsiJGlkIjoiMTgzNCIsIkNvbG9yIjp7IiRpZCI6IjE4MzUiLCJBIjowLCJSIjoyNTUsIkciOjI1NSwiQiI6MjU1fX0sIklzVmlzaWJsZSI6ZmFsc2UsIldpZHRoIjowLjAsIkhlaWdodCI6MC4wLCJCb3JkZXJTdHlsZSI6bnVsbCwiUGFyZW50U3R5bGUiOm51bGx9LCJEYXRlU3R5bGUiOnsiJGlkIjoiMTgzNiIsIkZvbnRTZXR0aW5ncyI6eyIkaWQiOiIxODM3IiwiRm9udFNpemUiOjYsIkZvbnROYW1lIjoiQ2FsaWJyaSIsIklzQm9sZCI6ZmFsc2UsIklzSXRhbGljIjpmYWxzZSwiSXNVbmRlcmxpbmVkIjpmYWxzZSwiUGFyZW50U3R5bGUiOm51bGx9LCJBdXRvU2l6ZSI6MCwiRm9yZWdyb3VuZCI6eyIkaWQiOiIxODM4IiwiQ29sb3IiOnsiJGlkIjoiMTgz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DQwIiwiVG9wIjowLjAsIkxlZnQiOjAuMCwiUmlnaHQiOjAuMCwiQm90dG9tIjowLjB9LCJQYWRkaW5nIjp7IiRpZCI6IjE4NDEiLCJUb3AiOjAuMCwiTGVmdCI6MC4wLCJSaWdodCI6MC4wLCJCb3R0b20iOjAuMH0sIkJhY2tncm91bmQiOnsiJGlkIjoiMTg0MiIsIkNvbG9yIjp7IiRpZCI6IjE4NDMiLCJBIjowLCJSIjoyNTUsIkciOjI1NSwiQiI6MjU1fX0sIklzVmlzaWJsZSI6dHJ1ZSwiV2lkdGgiOjAuMCwiSGVpZ2h0IjowLjAsIkJvcmRlclN0eWxlIjpudWxsLCJQYXJlbnRTdHlsZSI6bnVsbH0sIkRhdGVGb3JtYXQiOnsiJGlkIjoiMTg0N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4NDUiLCJEYXRlUGFydElzVmlzaWJsZSI6dHJ1ZSwiVGltZVBhcnRJc1Zpc2libGUiOmZhbHNlfX0sIldlZWtOdW1iZXJpbmciOnsiJGlkIjoiMTg0NiIsIkZvcm1hdCI6MCwiSXNWaXNpYmxlIjpmYWxzZSwiTGFzdEtub3duVmlzaWJpbGl0eVN0YXRlIjpmYWxzZX0sIklzVmlzaWJsZSI6dHJ1ZSwiUGFyZW50U3R5bGUiOm51bGx9LCJIeXBlcmxpbmsiOm51bGwsIkltcG9ydElkIjoiNDUifSx7IiRpZCI6IjE4NDciLCJJZCI6ImM5MTY5OWYzLTkzYjQtNDBiNy1iNTYxLTE1MGIxOTQzMDczMSIsIkluZGV4Ijo0NSwiR3JvdXBJZCI6bnVsbCwiVGl0bGUiOiJGYWNpbGl0eSIsIkRhdGVUaW1lIjoiMjAyMi0wOC0yOVQyMzo1OTowMCIsIlBlcmNlbnRhZ2VDb21wbGV0ZSI6bnVsbCwiTm90ZSI6bnVsbCwiU3R5bGUiOnsiJGlkIjoiMTg0OCIsIlRpdGxlUG9zaXRpb24iOiJSaWdodCIsIkRhdGVQb3NpdGlvbiI6IkJlbG93IiwiU2hhcGVUeXBlIjowLCJTaGFwZVNpemUiOjAsIlNoYXBlU3R5bGUiOnsiJGlkIjoiMTg0OSIsIk1hcmdpbiI6eyIkaWQiOiIxODUwIiwiVG9wIjowLjAsIkxlZnQiOjAuMCwiUmlnaHQiOjAuMCwiQm90dG9tIjowLjB9LCJQYWRkaW5nIjp7IiRpZCI6IjE4NTEiLCJUb3AiOjAuMCwiTGVmdCI6MC4wLCJSaWdodCI6MC4wLCJCb3R0b20iOjAuMH0sIkJhY2tncm91bmQiOnsiJGlkIjoiMTg1MiIsIkNvbG9yIjp7IiRpZCI6IjE4NTMiLCJBIjoyNTUsIlIiOjIzNywiRyI6MTI1LCJCIjo0OX19LCJJc1Zpc2libGUiOnRydWUsIldpZHRoIjoxMi4wLCJIZWlnaHQiOjE0LjAsIkJvcmRlclN0eWxlIjp7IiRpZCI6IjE4NTQiLCJMaW5lQ29sb3IiOnsiJGlkIjoiMTg1NSIsIiR0eXBlIjoiTkxSRS5Db21tb24uRG9tLlNvbGlkQ29sb3JCcnVzaCwgTkxSRS5Db21tb24iLCJDb2xvciI6eyIkaWQiOiIxODU2IiwiQSI6MjU1LCJSIjoyNTUsIkciOjAsIkIiOjB9fSwiTGluZVdlaWdodCI6MC4wLCJMaW5lVHlwZSI6MCwiUGFyZW50U3R5bGUiOm51bGx9LCJQYXJlbnRTdHlsZSI6bnVsbH0sIlRpdGxlU3R5bGUiOnsiJGlkIjoiMTg1NyIsIkZvbnRTZXR0aW5ncyI6eyIkaWQiOiIxODU4IiwiRm9udFNpemUiOjExLCJGb250TmFtZSI6IkNhbGlicmkiLCJJc0JvbGQiOnRydWUsIklzSXRhbGljIjpmYWxzZSwiSXNVbmRlcmxpbmVkIjpmYWxzZSwiUGFyZW50U3R5bGUiOm51bGx9LCJBdXRvU2l6ZSI6MCwiRm9yZWdyb3VuZCI6eyIkaWQiOiIxODU5IiwiQ29sb3IiOnsiJGlkIjoiMTg2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DYxIiwiVG9wIjowLjAsIkxlZnQiOjAuMCwiUmlnaHQiOjAuMCwiQm90dG9tIjowLjB9LCJQYWRkaW5nIjp7IiRpZCI6IjE4NjIiLCJUb3AiOjAuMCwiTGVmdCI6MC4wLCJSaWdodCI6MC4wLCJCb3R0b20iOjAuMH0sIkJhY2tncm91bmQiOnsiJGlkIjoiMTg2MyIsIkNvbG9yIjp7IiRpZCI6IjE4NjQiLCJBIjowLCJSIjoyNTUsIkciOjI1NSwiQiI6MjU1fX0sIklzVmlzaWJsZSI6ZmFsc2UsIldpZHRoIjowLjAsIkhlaWdodCI6MC4wLCJCb3JkZXJTdHlsZSI6bnVsbCwiUGFyZW50U3R5bGUiOm51bGx9LCJEYXRlU3R5bGUiOnsiJGlkIjoiMTg2NSIsIkZvbnRTZXR0aW5ncyI6eyIkaWQiOiIxODY2IiwiRm9udFNpemUiOjYsIkZvbnROYW1lIjoiQ2FsaWJyaSIsIklzQm9sZCI6ZmFsc2UsIklzSXRhbGljIjpmYWxzZSwiSXNVbmRlcmxpbmVkIjpmYWxzZSwiUGFyZW50U3R5bGUiOm51bGx9LCJBdXRvU2l6ZSI6MCwiRm9yZWdyb3VuZCI6eyIkaWQiOiIxODY3IiwiQ29sb3IiOnsiJGlkIjoiMTg2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DY5IiwiVG9wIjowLjAsIkxlZnQiOjAuMCwiUmlnaHQiOjAuMCwiQm90dG9tIjowLjB9LCJQYWRkaW5nIjp7IiRpZCI6IjE4NzAiLCJUb3AiOjAuMCwiTGVmdCI6MC4wLCJSaWdodCI6MC4wLCJCb3R0b20iOjAuMH0sIkJhY2tncm91bmQiOnsiJGlkIjoiMTg3MSIsIkNvbG9yIjp7IiRpZCI6IjE4NzIiLCJBIjowLCJSIjoyNTUsIkciOjI1NSwiQiI6MjU1fX0sIklzVmlzaWJsZSI6dHJ1ZSwiV2lkdGgiOjAuMCwiSGVpZ2h0IjowLjAsIkJvcmRlclN0eWxlIjpudWxsLCJQYXJlbnRTdHlsZSI6bnVsbH0sIkRhdGVGb3JtYXQiOnsiJGlkIjoiMTg3My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4NzQiLCJEYXRlUGFydElzVmlzaWJsZSI6dHJ1ZSwiVGltZVBhcnRJc1Zpc2libGUiOmZhbHNlfX0sIldlZWtOdW1iZXJpbmciOnsiJGlkIjoiMTg3NSIsIkZvcm1hdCI6MCwiSXNWaXNpYmxlIjpmYWxzZSwiTGFzdEtub3duVmlzaWJpbGl0eVN0YXRlIjpmYWxzZX0sIklzVmlzaWJsZSI6dHJ1ZSwiUGFyZW50U3R5bGUiOm51bGx9LCJIeXBlcmxpbmsiOm51bGwsIkltcG9ydElkIjoiNDYifSx7IiRpZCI6IjE4NzYiLCJJZCI6Ijg5MWYyMDZhLThkNTYtNGZmOS1iNDMzLTBlODI5MGViMjJlYiIsIkluZGV4Ijo0NiwiR3JvdXBJZCI6bnVsbCwiVGl0bGUiOiJXZWxsaGVhZCIsIkRhdGVUaW1lIjoiMjAyMy0wNS0zMFQyMzo1OTowMCIsIlBlcmNlbnRhZ2VDb21wbGV0ZSI6bnVsbCwiTm90ZSI6bnVsbCwiU3R5bGUiOnsiJGlkIjoiMTg3NyIsIlRpdGxlUG9zaXRpb24iOiJSaWdodCIsIkRhdGVQb3NpdGlvbiI6IkJlbG93IiwiU2hhcGVUeXBlIjoxLCJTaGFwZVNpemUiOjAsIlNoYXBlU3R5bGUiOnsiJGlkIjoiMTg3OCIsIk1hcmdpbiI6eyIkaWQiOiIxODc5IiwiVG9wIjowLjAsIkxlZnQiOjAuMCwiUmlnaHQiOjAuMCwiQm90dG9tIjowLjB9LCJQYWRkaW5nIjp7IiRpZCI6IjE4ODAiLCJUb3AiOjAuMCwiTGVmdCI6MC4wLCJSaWdodCI6MC4wLCJCb3R0b20iOjAuMH0sIkJhY2tncm91bmQiOnsiJGlkIjoiMTg4MSIsIkNvbG9yIjp7IiRpZCI6IjE4ODIiLCJBIjoyNTUsIlIiOjExMSwiRyI6NDksIkIiOjE1Mn19LCJJc1Zpc2libGUiOnRydWUsIldpZHRoIjoxMi4wLCJIZWlnaHQiOjE0LjAsIkJvcmRlclN0eWxlIjp7IiRpZCI6IjE4ODMiLCJMaW5lQ29sb3IiOnsiJGlkIjoiMTg4NCIsIiR0eXBlIjoiTkxSRS5Db21tb24uRG9tLlNvbGlkQ29sb3JCcnVzaCwgTkxSRS5Db21tb24iLCJDb2xvciI6eyIkaWQiOiIxODg1IiwiQSI6MjU1LCJSIjoyNTUsIkciOjAsIkIiOjB9fSwiTGluZVdlaWdodCI6MC4wLCJMaW5lVHlwZSI6MCwiUGFyZW50U3R5bGUiOm51bGx9LCJQYXJlbnRTdHlsZSI6bnVsbH0sIlRpdGxlU3R5bGUiOnsiJGlkIjoiMTg4NiIsIkZvbnRTZXR0aW5ncyI6eyIkaWQiOiIxODg3IiwiRm9udFNpemUiOjExLCJGb250TmFtZSI6IkNhbGlicmkiLCJJc0JvbGQiOnRydWUsIklzSXRhbGljIjpmYWxzZSwiSXNVbmRlcmxpbmVkIjpmYWxzZSwiUGFyZW50U3R5bGUiOm51bGx9LCJBdXRvU2l6ZSI6MCwiRm9yZWdyb3VuZCI6eyIkaWQiOiIxODg4IiwiQ29sb3IiOnsiJGlkIjoiMTg4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DkwIiwiVG9wIjowLjAsIkxlZnQiOjAuMCwiUmlnaHQiOjAuMCwiQm90dG9tIjowLjB9LCJQYWRkaW5nIjp7IiRpZCI6IjE4OTEiLCJUb3AiOjAuMCwiTGVmdCI6MC4wLCJSaWdodCI6MC4wLCJCb3R0b20iOjAuMH0sIkJhY2tncm91bmQiOnsiJGlkIjoiMTg5MiIsIkNvbG9yIjp7IiRpZCI6IjE4OTMiLCJBIjowLCJSIjoyNTUsIkciOjI1NSwiQiI6MjU1fX0sIklzVmlzaWJsZSI6ZmFsc2UsIldpZHRoIjowLjAsIkhlaWdodCI6MC4wLCJCb3JkZXJTdHlsZSI6bnVsbCwiUGFyZW50U3R5bGUiOm51bGx9LCJEYXRlU3R5bGUiOnsiJGlkIjoiMTg5NCIsIkZvbnRTZXR0aW5ncyI6eyIkaWQiOiIxODk1IiwiRm9udFNpemUiOjYsIkZvbnROYW1lIjoiQ2FsaWJyaSIsIklzQm9sZCI6ZmFsc2UsIklzSXRhbGljIjpmYWxzZSwiSXNVbmRlcmxpbmVkIjpmYWxzZSwiUGFyZW50U3R5bGUiOm51bGx9LCJBdXRvU2l6ZSI6MCwiRm9yZWdyb3VuZCI6eyIkaWQiOiIxODk2IiwiQ29sb3IiOnsiJGlkIjoiMTg5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Dk4IiwiVG9wIjowLjAsIkxlZnQiOjAuMCwiUmlnaHQiOjAuMCwiQm90dG9tIjowLjB9LCJQYWRkaW5nIjp7IiRpZCI6IjE4OTkiLCJUb3AiOjAuMCwiTGVmdCI6MC4wLCJSaWdodCI6MC4wLCJCb3R0b20iOjAuMH0sIkJhY2tncm91bmQiOnsiJGlkIjoiMTkwMCIsIkNvbG9yIjp7IiRpZCI6IjE5MDEiLCJBIjowLCJSIjoyNTUsIkciOjI1NSwiQiI6MjU1fX0sIklzVmlzaWJsZSI6dHJ1ZSwiV2lkdGgiOjAuMCwiSGVpZ2h0IjowLjAsIkJvcmRlclN0eWxlIjpudWxsLCJQYXJlbnRTdHlsZSI6bnVsbH0sIkRhdGVGb3JtYXQiOnsiJGlkIjoiMTkwMi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5MDMiLCJEYXRlUGFydElzVmlzaWJsZSI6dHJ1ZSwiVGltZVBhcnRJc1Zpc2libGUiOmZhbHNlfX0sIldlZWtOdW1iZXJpbmciOnsiJGlkIjoiMTkwNCIsIkZvcm1hdCI6MCwiSXNWaXNpYmxlIjpmYWxzZSwiTGFzdEtub3duVmlzaWJpbGl0eVN0YXRlIjpmYWxzZX0sIklzVmlzaWJsZSI6dHJ1ZSwiUGFyZW50U3R5bGUiOm51bGx9LCJIeXBlcmxpbmsiOm51bGwsIkltcG9ydElkIjoiNDcifSx7IiRpZCI6IjE5MDUiLCJJZCI6ImJiOGM5ZDcwLTMxMGMtNGUyOS04Y2IxLWQ0Njc3ZDRlNjlhNyIsIkluZGV4Ijo0NywiR3JvdXBJZCI6bnVsbCwiVGl0bGUiOiJGbG93bGluZSIsIkRhdGVUaW1lIjoiMjAyNC0xMS0xOVQyMzo1OTowMCIsIlBlcmNlbnRhZ2VDb21wbGV0ZSI6bnVsbCwiTm90ZSI6bnVsbCwiU3R5bGUiOnsiJGlkIjoiMTkwNiIsIlRpdGxlUG9zaXRpb24iOiJSaWdodCIsIkRhdGVQb3NpdGlvbiI6IkJlbG93IiwiU2hhcGVUeXBlIjoxNywiU2hhcGVTaXplIjowLCJTaGFwZVN0eWxlIjp7IiRpZCI6IjE5MDciLCJNYXJnaW4iOnsiJGlkIjoiMTkwOCIsIlRvcCI6MC4wLCJMZWZ0IjowLjAsIlJpZ2h0IjowLjAsIkJvdHRvbSI6MC4wfSwiUGFkZGluZyI6eyIkaWQiOiIxOTA5IiwiVG9wIjowLjAsIkxlZnQiOjAuMCwiUmlnaHQiOjAuMCwiQm90dG9tIjowLjB9LCJCYWNrZ3JvdW5kIjp7IiRpZCI6IjE5MTAiLCJDb2xvciI6eyIkaWQiOiIxOTExIiwiQSI6MjU1LCJSIjoyNiwiRyI6MTcwLCJCIjo2Nn19LCJJc1Zpc2libGUiOnRydWUsIldpZHRoIjoxMi4wLCJIZWlnaHQiOjE0LjAsIkJvcmRlclN0eWxlIjp7IiRpZCI6IjE5MTIiLCJMaW5lQ29sb3IiOnsiJGlkIjoiMTkxMyIsIiR0eXBlIjoiTkxSRS5Db21tb24uRG9tLlNvbGlkQ29sb3JCcnVzaCwgTkxSRS5Db21tb24iLCJDb2xvciI6eyIkaWQiOiIxOTE0IiwiQSI6MjU1LCJSIjoyNTUsIkciOjAsIkIiOjB9fSwiTGluZVdlaWdodCI6MC4wLCJMaW5lVHlwZSI6MCwiUGFyZW50U3R5bGUiOm51bGx9LCJQYXJlbnRTdHlsZSI6bnVsbH0sIlRpdGxlU3R5bGUiOnsiJGlkIjoiMTkxNSIsIkZvbnRTZXR0aW5ncyI6eyIkaWQiOiIxOTE2IiwiRm9udFNpemUiOjExLCJGb250TmFtZSI6IkNhbGlicmkiLCJJc0JvbGQiOnRydWUsIklzSXRhbGljIjpmYWxzZSwiSXNVbmRlcmxpbmVkIjpmYWxzZSwiUGFyZW50U3R5bGUiOm51bGx9LCJBdXRvU2l6ZSI6MCwiRm9yZWdyb3VuZCI6eyIkaWQiOiIxOTE3IiwiQ29sb3IiOnsiJGlkIjoiMTkx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TE5IiwiVG9wIjowLjAsIkxlZnQiOjAuMCwiUmlnaHQiOjAuMCwiQm90dG9tIjowLjB9LCJQYWRkaW5nIjp7IiRpZCI6IjE5MjAiLCJUb3AiOjAuMCwiTGVmdCI6MC4wLCJSaWdodCI6MC4wLCJCb3R0b20iOjAuMH0sIkJhY2tncm91bmQiOnsiJGlkIjoiMTkyMSIsIkNvbG9yIjp7IiRpZCI6IjE5MjIiLCJBIjowLCJSIjoyNTUsIkciOjI1NSwiQiI6MjU1fX0sIklzVmlzaWJsZSI6ZmFsc2UsIldpZHRoIjowLjAsIkhlaWdodCI6MC4wLCJCb3JkZXJTdHlsZSI6bnVsbCwiUGFyZW50U3R5bGUiOm51bGx9LCJEYXRlU3R5bGUiOnsiJGlkIjoiMTkyMyIsIkZvbnRTZXR0aW5ncyI6eyIkaWQiOiIxOTI0IiwiRm9udFNpemUiOjYsIkZvbnROYW1lIjoiQ2FsaWJyaSIsIklzQm9sZCI6ZmFsc2UsIklzSXRhbGljIjpmYWxzZSwiSXNVbmRlcmxpbmVkIjpmYWxzZSwiUGFyZW50U3R5bGUiOm51bGx9LCJBdXRvU2l6ZSI6MCwiRm9yZWdyb3VuZCI6eyIkaWQiOiIxOTI1IiwiQ29sb3IiOnsiJGlkIjoiMTky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TI3IiwiVG9wIjowLjAsIkxlZnQiOjAuMCwiUmlnaHQiOjAuMCwiQm90dG9tIjowLjB9LCJQYWRkaW5nIjp7IiRpZCI6IjE5MjgiLCJUb3AiOjAuMCwiTGVmdCI6MC4wLCJSaWdodCI6MC4wLCJCb3R0b20iOjAuMH0sIkJhY2tncm91bmQiOnsiJGlkIjoiMTkyOSIsIkNvbG9yIjp7IiRpZCI6IjE5MzAiLCJBIjowLCJSIjoyNTUsIkciOjI1NSwiQiI6MjU1fX0sIklzVmlzaWJsZSI6dHJ1ZSwiV2lkdGgiOjAuMCwiSGVpZ2h0IjowLjAsIkJvcmRlclN0eWxlIjpudWxsLCJQYXJlbnRTdHlsZSI6bnVsbH0sIkRhdGVGb3JtYXQiOnsiJGlkIjoiMTkzMS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E5MzIiLCJEYXRlUGFydElzVmlzaWJsZSI6dHJ1ZSwiVGltZVBhcnRJc1Zpc2libGUiOmZhbHNlfX0sIldlZWtOdW1iZXJpbmciOnsiJGlkIjoiMTkzMyIsIkZvcm1hdCI6MCwiSXNWaXNpYmxlIjpmYWxzZSwiTGFzdEtub3duVmlzaWJpbGl0eVN0YXRlIjpmYWxzZX0sIklzVmlzaWJsZSI6dHJ1ZSwiUGFyZW50U3R5bGUiOm51bGx9LCJIeXBlcmxpbmsiOm51bGwsIkltcG9ydElkIjoiNDgifV0sIklkIjoiZmZjMTA3ZDEtMmFlYy00YmQ1LWI1OTEtNGExMzBiNWY3Y2JlIiwiSXNTaW5nbGVJdGVtUm93IjpmYWxzZX1dLCJJbmRleCI6MCwiSWQiOiIzY2EzNDAyMC1lYjQzLTQxNzctOTQyMS01OTk4MjY2ZTc1NTciLCJIZWFkZXJUZXh0IjoiMi03NyBTdGVlcGxlcyIsIklzRGVmYXVsdCI6ZmFsc2UsIlN0eWxlIjp7IiRpZCI6IjE5MzQiLCJIZWFkZXJTdHlsZSI6eyIkaWQiOiIxOTM1IiwiVGV4dFN0eWxlIjp7IiRpZCI6IjE5MzYiLCJGb250U2V0dGluZ3MiOnsiJGlkIjoiMTkzNyIsIkZvbnRTaXplIjo4LCJGb250TmFtZSI6IkNhbGlicmkiLCJJc0JvbGQiOnRydWUsIklzSXRhbGljIjpmYWxzZSwiSXNVbmRlcmxpbmVkIjpmYWxzZSwiUGFyZW50U3R5bGUiOm51bGx9LCJBdXRvU2l6ZSI6MiwiRm9yZWdyb3VuZCI6eyIkaWQiOiIxOTM4IiwiQ29sb3IiOnsiJGlkIjoiMTkzOSIsIkEiOjI1NSwiUiI6MCwiRyI6MCwiQiI6MH19LCJNYXhXaWR0aCI6NjYuMCwiTWF4SGVpZ2h0IjowLjAsIlNtYXJ0Rm9yZWdyb3VuZElzQWN0aXZlIjpmYWxzZSwiSG9yaXpvbnRhbEFsaWdubWVudCI6MCwiVmVydGljYWxBbGlnbm1lbnQiOjAsIlNtYXJ0Rm9yZWdyb3VuZCI6bnVsbCwiQmFja2dyb3VuZEZpbGxUeXBlIjowLCJNYXJnaW4iOnsiJGlkIjoiMTk0MCIsIlRvcCI6MC4wLCJMZWZ0IjowLjAsIlJpZ2h0IjowLjAsIkJvdHRvbSI6MC4wfSwiUGFkZGluZyI6eyIkaWQiOiIxOTQxIiwiVG9wIjowLjAsIkxlZnQiOjAuMCwiUmlnaHQiOjAuMCwiQm90dG9tIjowLjB9LCJCYWNrZ3JvdW5kIjpudWxsLCJJc1Zpc2libGUiOnRydWUsIldpZHRoIjowLjAsIkhlaWdodCI6MC4wLCJCb3JkZXJTdHlsZSI6bnVsbCwiUGFyZW50U3R5bGUiOm51bGx9LCJSZWN0YW5nbGVTdHlsZSI6eyIkaWQiOiIxOTQyIiwiTWFyZ2luIjp7IiRpZCI6IjE5NDMiLCJUb3AiOjAuMCwiTGVmdCI6MC4wLCJSaWdodCI6MC4wLCJCb3R0b20iOjAuMH0sIlBhZGRpbmciOnsiJGlkIjoiMTk0NCIsIlRvcCI6MC4wLCJMZWZ0IjowLjAsIlJpZ2h0IjowLjAsIkJvdHRvbSI6MC4wfSwiQmFja2dyb3VuZCI6eyIkaWQiOiIxOTQ1IiwiQ29sb3IiOnsiJGlkIjoiMTk0NiIsIkEiOjYzLCJSIjowLCJHIjoxMTQsIkIiOjE4OH19LCJJc1Zpc2libGUiOnRydWUsIldpZHRoIjowLjAsIkhlaWdodCI6MC4wLCJCb3JkZXJTdHlsZSI6eyIkaWQiOiIxOTQ3IiwiTGluZUNvbG9yIjp7IiRpZCI6IjE5NDgiLCIkdHlwZSI6Ik5MUkUuQ29tbW9uLkRvbS5Tb2xpZENvbG9yQnJ1c2gsIE5MUkUuQ29tbW9uIiwiQ29sb3IiOnsiJGlkIjoiMTk0OSIsIkEiOjI1NSwiUiI6MjU1LCJHIjowLCJCIjowfX0sIkxpbmVXZWlnaHQiOjAuMCwiTGluZVR5cGUiOjAsIlBhcmVudFN0eWxlIjpudWxsfSwiUGFyZW50U3R5bGUiOm51bGx9LCJNYXJnaW4iOnsiJGlkIjoiMTk1MCIsIlRvcCI6MC4wLCJMZWZ0IjowLjAsIlJpZ2h0IjowLjAsIkJvdHRvbSI6MC4wfSwiUGFkZGluZyI6eyIkaWQiOiIxOTUxIiwiVG9wIjowLjAsIkxlZnQiOjAuMCwiUmlnaHQiOjAuMCwiQm90dG9tIjowLjB9LCJCYWNrZ3JvdW5kIjpudWxsLCJJc1Zpc2libGUiOnRydWUsIldpZHRoIjowLjAsIkhlaWdodCI6MC4wLCJCb3JkZXJTdHlsZSI6bnVsbCwiUGFyZW50U3R5bGUiOm51bGx9LCJCYWNrZ3JvdW5kU3R5bGUiOnsiJGlkIjoiMTk1MiIsIk1hcmdpbiI6eyIkaWQiOiIxOTUzIiwiVG9wIjowLjAsIkxlZnQiOjAuMCwiUmlnaHQiOjAuMCwiQm90dG9tIjowLjB9LCJQYWRkaW5nIjp7IiRpZCI6IjE5NTQiLCJUb3AiOjAuMCwiTGVmdCI6MC4wLCJSaWdodCI6MC4wLCJCb3R0b20iOjAuMH0sIkJhY2tncm91bmQiOnsiJGlkIjoiMTk1NSIsIkNvbG9yIjp7IiRpZCI6IjE5NTYiLCJBIjo1MSwiUiI6MCwiRyI6MTE0LCJCIjoxODh9fSwiSXNWaXNpYmxlIjp0cnVlLCJXaWR0aCI6MC4wLCJIZWlnaHQiOjAuMCwiQm9yZGVyU3R5bGUiOnsiJGlkIjoiMTk1NyIsIkxpbmVDb2xvciI6eyIkaWQiOiIxOTU4IiwiJHR5cGUiOiJOTFJFLkNvbW1vbi5Eb20uU29saWRDb2xvckJydXNoLCBOTFJFLkNvbW1vbiIsIkNvbG9yIjp7IiRpZCI6IjE5NTkiLCJBIjoyNTUsIlIiOjI1NSwiRyI6MCwiQiI6MH19LCJMaW5lV2VpZ2h0IjowLjAsIkxpbmVUeXBlIjowLCJQYXJlbnRTdHlsZSI6bnVsbH0sIlBhcmVudFN0eWxlIjpudWxsfSwiTWFyZ2luIjp7IiRpZCI6IjE5NjAiLCJUb3AiOjAuMCwiTGVmdCI6MC4wLCJSaWdodCI6MC4wLCJCb3R0b20iOjAuMH0sIlBhZGRpbmciOnsiJGlkIjoiMTk2MSIsIlRvcCI6MC4wLCJMZWZ0IjowLjAsIlJpZ2h0IjowLjAsIkJvdHRvbSI6MC4wfSwiSXNWaXNpYmxlIjp0cnVlLCJXaWR0aCI6MC4wLCJIZWlnaHQiOjAuMCwiQm9yZGVyU3R5bGUiOm51bGwsIlBhcmVudFN0eWxlIjpudWxsfX0seyIkaWQiOiIxOTYyIiwiX3Jvd3MiOlt7IiRpZCI6IjE5NjMiLCJfdGFza3MiOltdLCJfbWlsZXN0b25lcyI6W3siJGlkIjoiMTk2NCIsIklkIjoiYmQ5OTA3ZWYtYTY2My00ZDJiLWI0MTUtYWJjOWViYzc2OWQ1IiwiSW5kZXgiOjQ4LCJHcm91cElkIjpudWxsLCJUaXRsZSI6IkZsb3dsaW5lIiwiRGF0ZVRpbWUiOiIyMDIyLTAzLTE3VDIzOjU5OjAwIiwiUGVyY2VudGFnZUNvbXBsZXRlIjpudWxsLCJOb3RlIjpudWxsLCJTdHlsZSI6eyIkaWQiOiIxOTY1IiwiVGl0bGVQb3NpdGlvbiI6IlJpZ2h0IiwiRGF0ZVBvc2l0aW9uIjoiQmVsb3ciLCJTaGFwZVR5cGUiOjE3LCJTaGFwZVNpemUiOjAsIlNoYXBlU3R5bGUiOnsiJGlkIjoiMTk2NiIsIk1hcmdpbiI6eyIkaWQiOiIxOTY3IiwiVG9wIjowLjAsIkxlZnQiOjAuMCwiUmlnaHQiOjAuMCwiQm90dG9tIjowLjB9LCJQYWRkaW5nIjp7IiRpZCI6IjE5NjgiLCJUb3AiOjAuMCwiTGVmdCI6MC4wLCJSaWdodCI6MC4wLCJCb3R0b20iOjAuMH0sIkJhY2tncm91bmQiOnsiJGlkIjoiMTk2OSIsIkNvbG9yIjp7IiRpZCI6IjE5NzAiLCJBIjoyNTUsIlIiOjI2LCJHIjoxNzAsIkIiOjY2fX0sIklzVmlzaWJsZSI6dHJ1ZSwiV2lkdGgiOjEyLjAsIkhlaWdodCI6MTQuMCwiQm9yZGVyU3R5bGUiOnsiJGlkIjoiMTk3MSIsIkxpbmVDb2xvciI6eyIkaWQiOiIxOTcyIiwiJHR5cGUiOiJOTFJFLkNvbW1vbi5Eb20uU29saWRDb2xvckJydXNoLCBOTFJFLkNvbW1vbiIsIkNvbG9yIjp7IiRpZCI6IjE5NzMiLCJBIjoyNTUsIlIiOjI1NSwiRyI6MCwiQiI6MH19LCJMaW5lV2VpZ2h0IjowLjAsIkxpbmVUeXBlIjowLCJQYXJlbnRTdHlsZSI6bnVsbH0sIlBhcmVudFN0eWxlIjpudWxsfSwiVGl0bGVTdHlsZSI6eyIkaWQiOiIxOTc0IiwiRm9udFNldHRpbmdzIjp7IiRpZCI6IjE5NzUiLCJGb250U2l6ZSI6MTEsIkZvbnROYW1lIjoiQ2FsaWJyaSIsIklzQm9sZCI6dHJ1ZSwiSXNJdGFsaWMiOmZhbHNlLCJJc1VuZGVybGluZWQiOmZhbHNlLCJQYXJlbnRTdHlsZSI6bnVsbH0sIkF1dG9TaXplIjowLCJGb3JlZ3JvdW5kIjp7IiRpZCI6IjE5NzYiLCJDb2xvciI6eyIkaWQiOiIxOTc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5NzgiLCJUb3AiOjAuMCwiTGVmdCI6MC4wLCJSaWdodCI6MC4wLCJCb3R0b20iOjAuMH0sIlBhZGRpbmciOnsiJGlkIjoiMTk3OSIsIlRvcCI6MC4wLCJMZWZ0IjowLjAsIlJpZ2h0IjowLjAsIkJvdHRvbSI6MC4wfSwiQmFja2dyb3VuZCI6eyIkaWQiOiIxOTgwIiwiQ29sb3IiOnsiJGlkIjoiMTk4MSIsIkEiOjAsIlIiOjI1NSwiRyI6MjU1LCJCIjoyNTV9fSwiSXNWaXNpYmxlIjpmYWxzZSwiV2lkdGgiOjAuMCwiSGVpZ2h0IjowLjAsIkJvcmRlclN0eWxlIjpudWxsLCJQYXJlbnRTdHlsZSI6bnVsbH0sIkRhdGVTdHlsZSI6eyIkaWQiOiIxOTgyIiwiRm9udFNldHRpbmdzIjp7IiRpZCI6IjE5ODMiLCJGb250U2l6ZSI6NiwiRm9udE5hbWUiOiJDYWxpYnJpIiwiSXNCb2xkIjpmYWxzZSwiSXNJdGFsaWMiOmZhbHNlLCJJc1VuZGVybGluZWQiOmZhbHNlLCJQYXJlbnRTdHlsZSI6bnVsbH0sIkF1dG9TaXplIjowLCJGb3JlZ3JvdW5kIjp7IiRpZCI6IjE5ODQiLCJDb2xvciI6eyIkaWQiOiIxOTg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5ODYiLCJUb3AiOjAuMCwiTGVmdCI6MC4wLCJSaWdodCI6MC4wLCJCb3R0b20iOjAuMH0sIlBhZGRpbmciOnsiJGlkIjoiMTk4NyIsIlRvcCI6MC4wLCJMZWZ0IjowLjAsIlJpZ2h0IjowLjAsIkJvdHRvbSI6MC4wfSwiQmFja2dyb3VuZCI6eyIkaWQiOiIxOTg4IiwiQ29sb3IiOnsiJGlkIjoiMTk4OSIsIkEiOjAsIlIiOjI1NSwiRyI6MjU1LCJCIjoyNTV9fSwiSXNWaXNpYmxlIjp0cnVlLCJXaWR0aCI6MC4wLCJIZWlnaHQiOjAuMCwiQm9yZGVyU3R5bGUiOm51bGwsIlBhcmVudFN0eWxlIjpudWxsfSwiRGF0ZUZvcm1hdCI6eyIkaWQiOiIxOTkw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Tk5MSIsIkRhdGVQYXJ0SXNWaXNpYmxlIjp0cnVlLCJUaW1lUGFydElzVmlzaWJsZSI6ZmFsc2V9fSwiV2Vla051bWJlcmluZyI6eyIkaWQiOiIxOTkyIiwiRm9ybWF0IjowLCJJc1Zpc2libGUiOmZhbHNlLCJMYXN0S25vd25WaXNpYmlsaXR5U3RhdGUiOmZhbHNlfSwiSXNWaXNpYmxlIjp0cnVlLCJQYXJlbnRTdHlsZSI6bnVsbH0sIkh5cGVybGluayI6bnVsbCwiSW1wb3J0SWQiOiI0OSJ9LHsiJGlkIjoiMTk5MyIsIklkIjoiZjdkYWEzMjgtMTg3OS00ZDdjLThlMjItNGYzOWExMzk4YzgzIiwiSW5kZXgiOjQ5LCJHcm91cElkIjpudWxsLCJUaXRsZSI6IkZhY2lsaXR5IiwiRGF0ZVRpbWUiOiIyMDIzLTAxLTA4VDIzOjU5OjAwIiwiUGVyY2VudGFnZUNvbXBsZXRlIjpudWxsLCJOb3RlIjpudWxsLCJTdHlsZSI6eyIkaWQiOiIxOTk0IiwiVGl0bGVQb3NpdGlvbiI6IlJpZ2h0IiwiRGF0ZVBvc2l0aW9uIjoiQmVsb3ciLCJTaGFwZVR5cGUiOjAsIlNoYXBlU2l6ZSI6MCwiU2hhcGVTdHlsZSI6eyIkaWQiOiIxOTk1IiwiTWFyZ2luIjp7IiRpZCI6IjE5OTYiLCJUb3AiOjAuMCwiTGVmdCI6MC4wLCJSaWdodCI6MC4wLCJCb3R0b20iOjAuMH0sIlBhZGRpbmciOnsiJGlkIjoiMTk5NyIsIlRvcCI6MC4wLCJMZWZ0IjowLjAsIlJpZ2h0IjowLjAsIkJvdHRvbSI6MC4wfSwiQmFja2dyb3VuZCI6eyIkaWQiOiIxOTk4IiwiQ29sb3IiOnsiJGlkIjoiMTk5OSIsIkEiOjI1NSwiUiI6MjM3LCJHIjoxMjUsIkIiOjQ5fX0sIklzVmlzaWJsZSI6dHJ1ZSwiV2lkdGgiOjEyLjAsIkhlaWdodCI6MTQuMCwiQm9yZGVyU3R5bGUiOnsiJGlkIjoiMjAwMCIsIkxpbmVDb2xvciI6eyIkaWQiOiIyMDAxIiwiJHR5cGUiOiJOTFJFLkNvbW1vbi5Eb20uU29saWRDb2xvckJydXNoLCBOTFJFLkNvbW1vbiIsIkNvbG9yIjp7IiRpZCI6IjIwMDIiLCJBIjoyNTUsIlIiOjI1NSwiRyI6MCwiQiI6MH19LCJMaW5lV2VpZ2h0IjowLjAsIkxpbmVUeXBlIjowLCJQYXJlbnRTdHlsZSI6bnVsbH0sIlBhcmVudFN0eWxlIjpudWxsfSwiVGl0bGVTdHlsZSI6eyIkaWQiOiIyMDAzIiwiRm9udFNldHRpbmdzIjp7IiRpZCI6IjIwMDQiLCJGb250U2l6ZSI6MTEsIkZvbnROYW1lIjoiQ2FsaWJyaSIsIklzQm9sZCI6dHJ1ZSwiSXNJdGFsaWMiOmZhbHNlLCJJc1VuZGVybGluZWQiOmZhbHNlLCJQYXJlbnRTdHlsZSI6bnVsbH0sIkF1dG9TaXplIjowLCJGb3JlZ3JvdW5kIjp7IiRpZCI6IjIwMDUiLCJDb2xvciI6eyIkaWQiOiIyMDA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wMDciLCJUb3AiOjAuMCwiTGVmdCI6MC4wLCJSaWdodCI6MC4wLCJCb3R0b20iOjAuMH0sIlBhZGRpbmciOnsiJGlkIjoiMjAwOCIsIlRvcCI6MC4wLCJMZWZ0IjowLjAsIlJpZ2h0IjowLjAsIkJvdHRvbSI6MC4wfSwiQmFja2dyb3VuZCI6eyIkaWQiOiIyMDA5IiwiQ29sb3IiOnsiJGlkIjoiMjAxMCIsIkEiOjAsIlIiOjI1NSwiRyI6MjU1LCJCIjoyNTV9fSwiSXNWaXNpYmxlIjpmYWxzZSwiV2lkdGgiOjAuMCwiSGVpZ2h0IjowLjAsIkJvcmRlclN0eWxlIjpudWxsLCJQYXJlbnRTdHlsZSI6bnVsbH0sIkRhdGVTdHlsZSI6eyIkaWQiOiIyMDExIiwiRm9udFNldHRpbmdzIjp7IiRpZCI6IjIwMTIiLCJGb250U2l6ZSI6NiwiRm9udE5hbWUiOiJDYWxpYnJpIiwiSXNCb2xkIjpmYWxzZSwiSXNJdGFsaWMiOmZhbHNlLCJJc1VuZGVybGluZWQiOmZhbHNlLCJQYXJlbnRTdHlsZSI6bnVsbH0sIkF1dG9TaXplIjowLCJGb3JlZ3JvdW5kIjp7IiRpZCI6IjIwMTMiLCJDb2xvciI6eyIkaWQiOiIyMDE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wMTUiLCJUb3AiOjAuMCwiTGVmdCI6MC4wLCJSaWdodCI6MC4wLCJCb3R0b20iOjAuMH0sIlBhZGRpbmciOnsiJGlkIjoiMjAxNiIsIlRvcCI6MC4wLCJMZWZ0IjowLjAsIlJpZ2h0IjowLjAsIkJvdHRvbSI6MC4wfSwiQmFja2dyb3VuZCI6eyIkaWQiOiIyMDE3IiwiQ29sb3IiOnsiJGlkIjoiMjAxOCIsIkEiOjAsIlIiOjI1NSwiRyI6MjU1LCJCIjoyNTV9fSwiSXNWaXNpYmxlIjp0cnVlLCJXaWR0aCI6MC4wLCJIZWlnaHQiOjAuMCwiQm9yZGVyU3R5bGUiOm51bGwsIlBhcmVudFN0eWxlIjpudWxsfSwiRGF0ZUZvcm1hdCI6eyIkaWQiOiIyMDE5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jAyMCIsIkRhdGVQYXJ0SXNWaXNpYmxlIjp0cnVlLCJUaW1lUGFydElzVmlzaWJsZSI6ZmFsc2V9fSwiV2Vla051bWJlcmluZyI6eyIkaWQiOiIyMDIxIiwiRm9ybWF0IjowLCJJc1Zpc2libGUiOmZhbHNlLCJMYXN0S25vd25WaXNpYmlsaXR5U3RhdGUiOmZhbHNlfSwiSXNWaXNpYmxlIjp0cnVlLCJQYXJlbnRTdHlsZSI6bnVsbH0sIkh5cGVybGluayI6bnVsbCwiSW1wb3J0SWQiOiI1MCJ9LHsiJGlkIjoiMjAyMiIsIklkIjoiZjliN2VhYTQtOGU1Yy00NDkwLTkxNDgtOTYyNWFkM2ZhZjIwIiwiSW5kZXgiOjUwLCJHcm91cElkIjpudWxsLCJUaXRsZSI6IkZsb3dsaW5lIiwiRGF0ZVRpbWUiOiIyMDIzLTA1LTI4VDIzOjU5OjAwIiwiUGVyY2VudGFnZUNvbXBsZXRlIjpudWxsLCJOb3RlIjpudWxsLCJTdHlsZSI6eyIkaWQiOiIyMDIzIiwiVGl0bGVQb3NpdGlvbiI6IlJpZ2h0IiwiRGF0ZVBvc2l0aW9uIjoiQmVsb3ciLCJTaGFwZVR5cGUiOjE3LCJTaGFwZVNpemUiOjAsIlNoYXBlU3R5bGUiOnsiJGlkIjoiMjAyNCIsIk1hcmdpbiI6eyIkaWQiOiIyMDI1IiwiVG9wIjowLjAsIkxlZnQiOjAuMCwiUmlnaHQiOjAuMCwiQm90dG9tIjowLjB9LCJQYWRkaW5nIjp7IiRpZCI6IjIwMjYiLCJUb3AiOjAuMCwiTGVmdCI6MC4wLCJSaWdodCI6MC4wLCJCb3R0b20iOjAuMH0sIkJhY2tncm91bmQiOnsiJGlkIjoiMjAyNyIsIkNvbG9yIjp7IiRpZCI6IjIwMjgiLCJBIjoyNTUsIlIiOjI2LCJHIjoxNzAsIkIiOjY2fX0sIklzVmlzaWJsZSI6dHJ1ZSwiV2lkdGgiOjEyLjAsIkhlaWdodCI6MTQuMCwiQm9yZGVyU3R5bGUiOnsiJGlkIjoiMjAyOSIsIkxpbmVDb2xvciI6eyIkaWQiOiIyMDMwIiwiJHR5cGUiOiJOTFJFLkNvbW1vbi5Eb20uU29saWRDb2xvckJydXNoLCBOTFJFLkNvbW1vbiIsIkNvbG9yIjp7IiRpZCI6IjIwMzEiLCJBIjoyNTUsIlIiOjI1NSwiRyI6MCwiQiI6MH19LCJMaW5lV2VpZ2h0IjowLjAsIkxpbmVUeXBlIjowLCJQYXJlbnRTdHlsZSI6bnVsbH0sIlBhcmVudFN0eWxlIjpudWxsfSwiVGl0bGVTdHlsZSI6eyIkaWQiOiIyMDMyIiwiRm9udFNldHRpbmdzIjp7IiRpZCI6IjIwMzMiLCJGb250U2l6ZSI6MTEsIkZvbnROYW1lIjoiQ2FsaWJyaSIsIklzQm9sZCI6dHJ1ZSwiSXNJdGFsaWMiOmZhbHNlLCJJc1VuZGVybGluZWQiOmZhbHNlLCJQYXJlbnRTdHlsZSI6bnVsbH0sIkF1dG9TaXplIjowLCJGb3JlZ3JvdW5kIjp7IiRpZCI6IjIwMzQiLCJDb2xvciI6eyIkaWQiOiIyMDM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wMzYiLCJUb3AiOjAuMCwiTGVmdCI6MC4wLCJSaWdodCI6MC4wLCJCb3R0b20iOjAuMH0sIlBhZGRpbmciOnsiJGlkIjoiMjAzNyIsIlRvcCI6MC4wLCJMZWZ0IjowLjAsIlJpZ2h0IjowLjAsIkJvdHRvbSI6MC4wfSwiQmFja2dyb3VuZCI6eyIkaWQiOiIyMDM4IiwiQ29sb3IiOnsiJGlkIjoiMjAzOSIsIkEiOjAsIlIiOjI1NSwiRyI6MjU1LCJCIjoyNTV9fSwiSXNWaXNpYmxlIjpmYWxzZSwiV2lkdGgiOjAuMCwiSGVpZ2h0IjowLjAsIkJvcmRlclN0eWxlIjpudWxsLCJQYXJlbnRTdHlsZSI6bnVsbH0sIkRhdGVTdHlsZSI6eyIkaWQiOiIyMDQwIiwiRm9udFNldHRpbmdzIjp7IiRpZCI6IjIwNDEiLCJGb250U2l6ZSI6NiwiRm9udE5hbWUiOiJDYWxpYnJpIiwiSXNCb2xkIjpmYWxzZSwiSXNJdGFsaWMiOmZhbHNlLCJJc1VuZGVybGluZWQiOmZhbHNlLCJQYXJlbnRTdHlsZSI6bnVsbH0sIkF1dG9TaXplIjowLCJGb3JlZ3JvdW5kIjp7IiRpZCI6IjIwNDIiLCJDb2xvciI6eyIkaWQiOiIyMDQ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wNDQiLCJUb3AiOjAuMCwiTGVmdCI6MC4wLCJSaWdodCI6MC4wLCJCb3R0b20iOjAuMH0sIlBhZGRpbmciOnsiJGlkIjoiMjA0NSIsIlRvcCI6MC4wLCJMZWZ0IjowLjAsIlJpZ2h0IjowLjAsIkJvdHRvbSI6MC4wfSwiQmFja2dyb3VuZCI6eyIkaWQiOiIyMDQ2IiwiQ29sb3IiOnsiJGlkIjoiMjA0NyIsIkEiOjAsIlIiOjI1NSwiRyI6MjU1LCJCIjoyNTV9fSwiSXNWaXNpYmxlIjp0cnVlLCJXaWR0aCI6MC4wLCJIZWlnaHQiOjAuMCwiQm9yZGVyU3R5bGUiOm51bGwsIlBhcmVudFN0eWxlIjpudWxsfSwiRGF0ZUZvcm1hdCI6eyIkaWQiOiIyMDQ4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jA0OSIsIkRhdGVQYXJ0SXNWaXNpYmxlIjp0cnVlLCJUaW1lUGFydElzVmlzaWJsZSI6ZmFsc2V9fSwiV2Vla051bWJlcmluZyI6eyIkaWQiOiIyMDUwIiwiRm9ybWF0IjowLCJJc1Zpc2libGUiOmZhbHNlLCJMYXN0S25vd25WaXNpYmlsaXR5U3RhdGUiOmZhbHNlfSwiSXNWaXNpYmxlIjp0cnVlLCJQYXJlbnRTdHlsZSI6bnVsbH0sIkh5cGVybGluayI6bnVsbCwiSW1wb3J0SWQiOiI1MSJ9LHsiJGlkIjoiMjA1MSIsIklkIjoiNTYzYmEyMjMtZTg4Ny00NDRhLThmN2QtMmUwOTViODEzNDdiIiwiSW5kZXgiOjUxLCJHcm91cElkIjpudWxsLCJUaXRsZSI6IldlbGxoZWFkIiwiRGF0ZVRpbWUiOiIyMDI1LTA2LTI3VDIzOjU5OjAwIiwiUGVyY2VudGFnZUNvbXBsZXRlIjpudWxsLCJOb3RlIjpudWxsLCJTdHlsZSI6eyIkaWQiOiIyMDUyIiwiVGl0bGVQb3NpdGlvbiI6IlJpZ2h0IiwiRGF0ZVBvc2l0aW9uIjoiQmVsb3ciLCJTaGFwZVR5cGUiOjEsIlNoYXBlU2l6ZSI6MCwiU2hhcGVTdHlsZSI6eyIkaWQiOiIyMDUzIiwiTWFyZ2luIjp7IiRpZCI6IjIwNTQiLCJUb3AiOjAuMCwiTGVmdCI6MC4wLCJSaWdodCI6MC4wLCJCb3R0b20iOjAuMH0sIlBhZGRpbmciOnsiJGlkIjoiMjA1NSIsIlRvcCI6MC4wLCJMZWZ0IjowLjAsIlJpZ2h0IjowLjAsIkJvdHRvbSI6MC4wfSwiQmFja2dyb3VuZCI6eyIkaWQiOiIyMDU2IiwiQ29sb3IiOnsiJGlkIjoiMjA1NyIsIkEiOjI1NSwiUiI6MTExLCJHIjo0OSwiQiI6MTUyfX0sIklzVmlzaWJsZSI6dHJ1ZSwiV2lkdGgiOjEyLjAsIkhlaWdodCI6MTQuMCwiQm9yZGVyU3R5bGUiOnsiJGlkIjoiMjA1OCIsIkxpbmVDb2xvciI6eyIkaWQiOiIyMDU5IiwiJHR5cGUiOiJOTFJFLkNvbW1vbi5Eb20uU29saWRDb2xvckJydXNoLCBOTFJFLkNvbW1vbiIsIkNvbG9yIjp7IiRpZCI6IjIwNjAiLCJBIjoyNTUsIlIiOjI1NSwiRyI6MCwiQiI6MH19LCJMaW5lV2VpZ2h0IjowLjAsIkxpbmVUeXBlIjowLCJQYXJlbnRTdHlsZSI6bnVsbH0sIlBhcmVudFN0eWxlIjpudWxsfSwiVGl0bGVTdHlsZSI6eyIkaWQiOiIyMDYxIiwiRm9udFNldHRpbmdzIjp7IiRpZCI6IjIwNjIiLCJGb250U2l6ZSI6MTEsIkZvbnROYW1lIjoiQ2FsaWJyaSIsIklzQm9sZCI6dHJ1ZSwiSXNJdGFsaWMiOmZhbHNlLCJJc1VuZGVybGluZWQiOmZhbHNlLCJQYXJlbnRTdHlsZSI6bnVsbH0sIkF1dG9TaXplIjowLCJGb3JlZ3JvdW5kIjp7IiRpZCI6IjIwNjMiLCJDb2xvciI6eyIkaWQiOiIyMDY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wNjUiLCJUb3AiOjAuMCwiTGVmdCI6MC4wLCJSaWdodCI6MC4wLCJCb3R0b20iOjAuMH0sIlBhZGRpbmciOnsiJGlkIjoiMjA2NiIsIlRvcCI6MC4wLCJMZWZ0IjowLjAsIlJpZ2h0IjowLjAsIkJvdHRvbSI6MC4wfSwiQmFja2dyb3VuZCI6eyIkaWQiOiIyMDY3IiwiQ29sb3IiOnsiJGlkIjoiMjA2OCIsIkEiOjAsIlIiOjI1NSwiRyI6MjU1LCJCIjoyNTV9fSwiSXNWaXNpYmxlIjpmYWxzZSwiV2lkdGgiOjAuMCwiSGVpZ2h0IjowLjAsIkJvcmRlclN0eWxlIjpudWxsLCJQYXJlbnRTdHlsZSI6bnVsbH0sIkRhdGVTdHlsZSI6eyIkaWQiOiIyMDY5IiwiRm9udFNldHRpbmdzIjp7IiRpZCI6IjIwNzAiLCJGb250U2l6ZSI6NiwiRm9udE5hbWUiOiJDYWxpYnJpIiwiSXNCb2xkIjpmYWxzZSwiSXNJdGFsaWMiOmZhbHNlLCJJc1VuZGVybGluZWQiOmZhbHNlLCJQYXJlbnRTdHlsZSI6bnVsbH0sIkF1dG9TaXplIjowLCJGb3JlZ3JvdW5kIjp7IiRpZCI6IjIwNzEiLCJDb2xvciI6eyIkaWQiOiIyMDc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wNzMiLCJUb3AiOjAuMCwiTGVmdCI6MC4wLCJSaWdodCI6MC4wLCJCb3R0b20iOjAuMH0sIlBhZGRpbmciOnsiJGlkIjoiMjA3NCIsIlRvcCI6MC4wLCJMZWZ0IjowLjAsIlJpZ2h0IjowLjAsIkJvdHRvbSI6MC4wfSwiQmFja2dyb3VuZCI6eyIkaWQiOiIyMDc1IiwiQ29sb3IiOnsiJGlkIjoiMjA3NiIsIkEiOjAsIlIiOjI1NSwiRyI6MjU1LCJCIjoyNTV9fSwiSXNWaXNpYmxlIjp0cnVlLCJXaWR0aCI6MC4wLCJIZWlnaHQiOjAuMCwiQm9yZGVyU3R5bGUiOm51bGwsIlBhcmVudFN0eWxlIjpudWxsfSwiRGF0ZUZvcm1hdCI6eyIkaWQiOiIyMDc3IiwiRm9ybWF0U3RyaW5nIjoiTU0vZGQveXkiLCJTZXBhcmF0b3IiOiIvIiwiVXNlSW50ZXJuYXRpb25hbERhdGVGb3JtYXQiOmZhbHNlLCJEYXRlSXNWaXNpYmxlIjp0cnVlLCJUaW1lSXNWaXNpYmxlIjpmYWxzZSwiSG91ckRpZ2l0cyI6MSwiQW1QbURlc2lnbmF0b3IiOjIsIlRyaW0wME1pbnV0ZXMiOmZhbHNlLCJMYXN0S25vd25WaXNpYmlsaXR5U3RhdGUiOnsiJGlkIjoiMjA3OCIsIkRhdGVQYXJ0SXNWaXNpYmxlIjp0cnVlLCJUaW1lUGFydElzVmlzaWJsZSI6ZmFsc2V9fSwiV2Vla051bWJlcmluZyI6eyIkaWQiOiIyMDc5IiwiRm9ybWF0IjowLCJJc1Zpc2libGUiOmZhbHNlLCJMYXN0S25vd25WaXNpYmlsaXR5U3RhdGUiOmZhbHNlfSwiSXNWaXNpYmxlIjp0cnVlLCJQYXJlbnRTdHlsZSI6bnVsbH0sIkh5cGVybGluayI6bnVsbCwiSW1wb3J0SWQiOiI1MiJ9XSwiSWQiOiJiZmUyZjEzYi1lMWNlLTQ2MTctYTIxZS01ZDE0MTA1Y2MyZTciLCJJc1NpbmdsZUl0ZW1Sb3ciOmZhbHNlfV0sIkluZGV4IjoxLCJJZCI6IjhlZTNmYWUyLTZjYTQtNDc1NS04NTRmLTlhZDgwMWQ1NDRiMCIsIkhlYWRlclRleHQiOiIyLTc4IFN0ZWVwbGVzIiwiSXNEZWZhdWx0IjpmYWxzZSwiU3R5bGUiOnsiJGlkIjoiMjA4MCIsIkhlYWRlclN0eWxlIjp7IiRpZCI6IjIwODEiLCJUZXh0U3R5bGUiOnsiJGlkIjoiMjA4MiIsIkZvbnRTZXR0aW5ncyI6eyIkaWQiOiIyMDgzIiwiRm9udFNpemUiOjgsIkZvbnROYW1lIjoiQ2FsaWJyaSIsIklzQm9sZCI6dHJ1ZSwiSXNJdGFsaWMiOmZhbHNlLCJJc1VuZGVybGluZWQiOmZhbHNlLCJQYXJlbnRTdHlsZSI6bnVsbH0sIkF1dG9TaXplIjoyLCJGb3JlZ3JvdW5kIjp7IiRpZCI6IjIwODQiLCJDb2xvciI6eyIkaWQiOiIyMDg1IiwiQSI6MjU1LCJSIjowLCJHIjowLCJCIjowfX0sIk1heFdpZHRoIjo2Ni4wLCJNYXhIZWlnaHQiOjAuMCwiU21hcnRGb3JlZ3JvdW5kSXNBY3RpdmUiOmZhbHNlLCJIb3Jpem9udGFsQWxpZ25tZW50IjowLCJWZXJ0aWNhbEFsaWdubWVudCI6MCwiU21hcnRGb3JlZ3JvdW5kIjpudWxsLCJCYWNrZ3JvdW5kRmlsbFR5cGUiOjAsIk1hcmdpbiI6eyIkaWQiOiIyMDg2IiwiVG9wIjowLjAsIkxlZnQiOjAuMCwiUmlnaHQiOjAuMCwiQm90dG9tIjowLjB9LCJQYWRkaW5nIjp7IiRpZCI6IjIwODciLCJUb3AiOjAuMCwiTGVmdCI6MC4wLCJSaWdodCI6MC4wLCJCb3R0b20iOjAuMH0sIkJhY2tncm91bmQiOm51bGwsIklzVmlzaWJsZSI6dHJ1ZSwiV2lkdGgiOjAuMCwiSGVpZ2h0IjowLjAsIkJvcmRlclN0eWxlIjpudWxsLCJQYXJlbnRTdHlsZSI6bnVsbH0sIlJlY3RhbmdsZVN0eWxlIjp7IiRpZCI6IjIwODgiLCJNYXJnaW4iOnsiJGlkIjoiMjA4OSIsIlRvcCI6MC4wLCJMZWZ0IjowLjAsIlJpZ2h0IjowLjAsIkJvdHRvbSI6MC4wfSwiUGFkZGluZyI6eyIkaWQiOiIyMDkwIiwiVG9wIjowLjAsIkxlZnQiOjAuMCwiUmlnaHQiOjAuMCwiQm90dG9tIjowLjB9LCJCYWNrZ3JvdW5kIjp7IiRpZCI6IjIwOTEiLCJDb2xvciI6eyIkaWQiOiIyMDkyIiwiQSI6NjMsIlIiOjkxLCJHIjoxNTUsIkIiOjIxM319LCJJc1Zpc2libGUiOnRydWUsIldpZHRoIjowLjAsIkhlaWdodCI6MC4wLCJCb3JkZXJTdHlsZSI6eyIkaWQiOiIyMDkzIiwiTGluZUNvbG9yIjp7IiRpZCI6IjIwOTQiLCIkdHlwZSI6Ik5MUkUuQ29tbW9uLkRvbS5Tb2xpZENvbG9yQnJ1c2gsIE5MUkUuQ29tbW9uIiwiQ29sb3IiOnsiJGlkIjoiMjA5NSIsIkEiOjI1NSwiUiI6MjU1LCJHIjowLCJCIjowfX0sIkxpbmVXZWlnaHQiOjAuMCwiTGluZVR5cGUiOjAsIlBhcmVudFN0eWxlIjpudWxsfSwiUGFyZW50U3R5bGUiOm51bGx9LCJNYXJnaW4iOnsiJGlkIjoiMjA5NiIsIlRvcCI6MC4wLCJMZWZ0IjowLjAsIlJpZ2h0IjowLjAsIkJvdHRvbSI6MC4wfSwiUGFkZGluZyI6eyIkaWQiOiIyMDk3IiwiVG9wIjowLjAsIkxlZnQiOjAuMCwiUmlnaHQiOjAuMCwiQm90dG9tIjowLjB9LCJCYWNrZ3JvdW5kIjpudWxsLCJJc1Zpc2libGUiOnRydWUsIldpZHRoIjowLjAsIkhlaWdodCI6MC4wLCJCb3JkZXJTdHlsZSI6bnVsbCwiUGFyZW50U3R5bGUiOm51bGx9LCJCYWNrZ3JvdW5kU3R5bGUiOnsiJGlkIjoiMjA5OCIsIk1hcmdpbiI6eyIkaWQiOiIyMDk5IiwiVG9wIjowLjAsIkxlZnQiOjAuMCwiUmlnaHQiOjAuMCwiQm90dG9tIjowLjB9LCJQYWRkaW5nIjp7IiRpZCI6IjIxMDAiLCJUb3AiOjAuMCwiTGVmdCI6MC4wLCJSaWdodCI6MC4wLCJCb3R0b20iOjAuMH0sIkJhY2tncm91bmQiOnsiJGlkIjoiMjEwMSIsIkNvbG9yIjp7IiRpZCI6IjIxMDIiLCJBIjo1MSwiUiI6OTEsIkciOjE1NSwiQiI6MjEzfX0sIklzVmlzaWJsZSI6dHJ1ZSwiV2lkdGgiOjAuMCwiSGVpZ2h0IjowLjAsIkJvcmRlclN0eWxlIjp7IiRpZCI6IjIxMDMiLCJMaW5lQ29sb3IiOnsiJGlkIjoiMjEwNCIsIiR0eXBlIjoiTkxSRS5Db21tb24uRG9tLlNvbGlkQ29sb3JCcnVzaCwgTkxSRS5Db21tb24iLCJDb2xvciI6eyIkaWQiOiIyMTA1IiwiQSI6MjU1LCJSIjoyNTUsIkciOjAsIkIiOjB9fSwiTGluZVdlaWdodCI6MC4wLCJMaW5lVHlwZSI6MCwiUGFyZW50U3R5bGUiOm51bGx9LCJQYXJlbnRTdHlsZSI6bnVsbH0sIk1hcmdpbiI6eyIkaWQiOiIyMTA2IiwiVG9wIjowLjAsIkxlZnQiOjAuMCwiUmlnaHQiOjAuMCwiQm90dG9tIjowLjB9LCJQYWRkaW5nIjp7IiRpZCI6IjIxMDciLCJUb3AiOjAuMCwiTGVmdCI6MC4wLCJSaWdodCI6MC4wLCJCb3R0b20iOjAuMH0sIklzVmlzaWJsZSI6dHJ1ZSwiV2lkdGgiOjAuMCwiSGVpZ2h0IjowLjAsIkJvcmRlclN0eWxlIjpudWxsLCJQYXJlbnRTdHlsZSI6bnVsbH19LHsiJGlkIjoiMjEwOCIsIl9yb3dzIjpbeyIkaWQiOiIyMTA5IiwiX3Rhc2tzIjpbXSwiX21pbGVzdG9uZXMiOlt7IiRpZCI6IjIxMTAiLCJJZCI6ImU1NjZkM2UxLTY0NWUtNDYwYS1hZGU4LTQ5MTA1ODMwMDlmMSIsIkluZGV4Ijo1MiwiR3JvdXBJZCI6bnVsbCwiVGl0bGUiOiJXZWxsaGVhZCIsIkRhdGVUaW1lIjoiMjAyMy0wMi0wNFQyMzo1OTowMCIsIlBlcmNlbnRhZ2VDb21wbGV0ZSI6bnVsbCwiTm90ZSI6bnVsbCwiU3R5bGUiOnsiJGlkIjoiMjExMSIsIlRpdGxlUG9zaXRpb24iOiJSaWdodCIsIkRhdGVQb3NpdGlvbiI6IkJlbG93IiwiU2hhcGVUeXBlIjoxLCJTaGFwZVNpemUiOjAsIlNoYXBlU3R5bGUiOnsiJGlkIjoiMjExMiIsIk1hcmdpbiI6eyIkaWQiOiIyMTEzIiwiVG9wIjowLjAsIkxlZnQiOjAuMCwiUmlnaHQiOjAuMCwiQm90dG9tIjowLjB9LCJQYWRkaW5nIjp7IiRpZCI6IjIxMTQiLCJUb3AiOjAuMCwiTGVmdCI6MC4wLCJSaWdodCI6MC4wLCJCb3R0b20iOjAuMH0sIkJhY2tncm91bmQiOnsiJGlkIjoiMjExNSIsIkNvbG9yIjp7IiRpZCI6IjIxMTYiLCJBIjoyNTUsIlIiOjExMSwiRyI6NDksIkIiOjE1Mn19LCJJc1Zpc2libGUiOnRydWUsIldpZHRoIjoxMi4wLCJIZWlnaHQiOjE0LjAsIkJvcmRlclN0eWxlIjp7IiRpZCI6IjIxMTciLCJMaW5lQ29sb3IiOnsiJGlkIjoiMjExOCIsIiR0eXBlIjoiTkxSRS5Db21tb24uRG9tLlNvbGlkQ29sb3JCcnVzaCwgTkxSRS5Db21tb24iLCJDb2xvciI6eyIkaWQiOiIyMTE5IiwiQSI6MjU1LCJSIjoyNTUsIkciOjAsIkIiOjB9fSwiTGluZVdlaWdodCI6MC4wLCJMaW5lVHlwZSI6MCwiUGFyZW50U3R5bGUiOm51bGx9LCJQYXJlbnRTdHlsZSI6bnVsbH0sIlRpdGxlU3R5bGUiOnsiJGlkIjoiMjEyMCIsIkZvbnRTZXR0aW5ncyI6eyIkaWQiOiIyMTIxIiwiRm9udFNpemUiOjExLCJGb250TmFtZSI6IkNhbGlicmkiLCJJc0JvbGQiOnRydWUsIklzSXRhbGljIjpmYWxzZSwiSXNVbmRlcmxpbmVkIjpmYWxzZSwiUGFyZW50U3R5bGUiOm51bGx9LCJBdXRvU2l6ZSI6MCwiRm9yZWdyb3VuZCI6eyIkaWQiOiIyMTIyIiwiQ29sb3IiOnsiJGlkIjoiMjEy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TI0IiwiVG9wIjowLjAsIkxlZnQiOjAuMCwiUmlnaHQiOjAuMCwiQm90dG9tIjowLjB9LCJQYWRkaW5nIjp7IiRpZCI6IjIxMjUiLCJUb3AiOjAuMCwiTGVmdCI6MC4wLCJSaWdodCI6MC4wLCJCb3R0b20iOjAuMH0sIkJhY2tncm91bmQiOnsiJGlkIjoiMjEyNiIsIkNvbG9yIjp7IiRpZCI6IjIxMjciLCJBIjowLCJSIjoyNTUsIkciOjI1NSwiQiI6MjU1fX0sIklzVmlzaWJsZSI6ZmFsc2UsIldpZHRoIjowLjAsIkhlaWdodCI6MC4wLCJCb3JkZXJTdHlsZSI6bnVsbCwiUGFyZW50U3R5bGUiOm51bGx9LCJEYXRlU3R5bGUiOnsiJGlkIjoiMjEyOCIsIkZvbnRTZXR0aW5ncyI6eyIkaWQiOiIyMTI5IiwiRm9udFNpemUiOjYsIkZvbnROYW1lIjoiQ2FsaWJyaSIsIklzQm9sZCI6ZmFsc2UsIklzSXRhbGljIjpmYWxzZSwiSXNVbmRlcmxpbmVkIjpmYWxzZSwiUGFyZW50U3R5bGUiOm51bGx9LCJBdXRvU2l6ZSI6MCwiRm9yZWdyb3VuZCI6eyIkaWQiOiIyMTMwIiwiQ29sb3IiOnsiJGlkIjoiMjEz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MyIiwiVG9wIjowLjAsIkxlZnQiOjAuMCwiUmlnaHQiOjAuMCwiQm90dG9tIjowLjB9LCJQYWRkaW5nIjp7IiRpZCI6IjIxMzMiLCJUb3AiOjAuMCwiTGVmdCI6MC4wLCJSaWdodCI6MC4wLCJCb3R0b20iOjAuMH0sIkJhY2tncm91bmQiOnsiJGlkIjoiMjEzNCIsIkNvbG9yIjp7IiRpZCI6IjIxMzUiLCJBIjowLCJSIjoyNTUsIkciOjI1NSwiQiI6MjU1fX0sIklzVmlzaWJsZSI6dHJ1ZSwiV2lkdGgiOjAuMCwiSGVpZ2h0IjowLjAsIkJvcmRlclN0eWxlIjpudWxsLCJQYXJlbnRTdHlsZSI6bnVsbH0sIkRhdGVGb3JtYXQiOnsiJGlkIjoiMjEzNi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IxMzciLCJEYXRlUGFydElzVmlzaWJsZSI6dHJ1ZSwiVGltZVBhcnRJc1Zpc2libGUiOmZhbHNlfX0sIldlZWtOdW1iZXJpbmciOnsiJGlkIjoiMjEzOCIsIkZvcm1hdCI6MCwiSXNWaXNpYmxlIjpmYWxzZSwiTGFzdEtub3duVmlzaWJpbGl0eVN0YXRlIjpmYWxzZX0sIklzVmlzaWJsZSI6dHJ1ZSwiUGFyZW50U3R5bGUiOm51bGx9LCJIeXBlcmxpbmsiOm51bGwsIkltcG9ydElkIjoiNTMifSx7IiRpZCI6IjIxMzkiLCJJZCI6IjNhYWFjZjgyLWYzNzgtNDFlMS1iNjY4LTI1YzM2OTExOTNlYiIsIkluZGV4Ijo1MywiR3JvdXBJZCI6bnVsbCwiVGl0bGUiOiJGYWNpbGl0eSIsIkRhdGVUaW1lIjoiMjAyNC0xMS0xNlQyMzo1OTowMCIsIlBlcmNlbnRhZ2VDb21wbGV0ZSI6bnVsbCwiTm90ZSI6bnVsbCwiU3R5bGUiOnsiJGlkIjoiMjE0MCIsIlRpdGxlUG9zaXRpb24iOiJSaWdodCIsIkRhdGVQb3NpdGlvbiI6IkJlbG93IiwiU2hhcGVUeXBlIjowLCJTaGFwZVNpemUiOjAsIlNoYXBlU3R5bGUiOnsiJGlkIjoiMjE0MSIsIk1hcmdpbiI6eyIkaWQiOiIyMTQyIiwiVG9wIjowLjAsIkxlZnQiOjAuMCwiUmlnaHQiOjAuMCwiQm90dG9tIjowLjB9LCJQYWRkaW5nIjp7IiRpZCI6IjIxNDMiLCJUb3AiOjAuMCwiTGVmdCI6MC4wLCJSaWdodCI6MC4wLCJCb3R0b20iOjAuMH0sIkJhY2tncm91bmQiOnsiJGlkIjoiMjE0NCIsIkNvbG9yIjp7IiRpZCI6IjIxNDUiLCJBIjoyNTUsIlIiOjIzNywiRyI6MTI1LCJCIjo0OX19LCJJc1Zpc2libGUiOnRydWUsIldpZHRoIjoxMi4wLCJIZWlnaHQiOjE0LjAsIkJvcmRlclN0eWxlIjp7IiRpZCI6IjIxNDYiLCJMaW5lQ29sb3IiOnsiJGlkIjoiMjE0NyIsIiR0eXBlIjoiTkxSRS5Db21tb24uRG9tLlNvbGlkQ29sb3JCcnVzaCwgTkxSRS5Db21tb24iLCJDb2xvciI6eyIkaWQiOiIyMTQ4IiwiQSI6MjU1LCJSIjoyNTUsIkciOjAsIkIiOjB9fSwiTGluZVdlaWdodCI6MC4wLCJMaW5lVHlwZSI6MCwiUGFyZW50U3R5bGUiOm51bGx9LCJQYXJlbnRTdHlsZSI6bnVsbH0sIlRpdGxlU3R5bGUiOnsiJGlkIjoiMjE0OSIsIkZvbnRTZXR0aW5ncyI6eyIkaWQiOiIyMTUwIiwiRm9udFNpemUiOjExLCJGb250TmFtZSI6IkNhbGlicmkiLCJJc0JvbGQiOnRydWUsIklzSXRhbGljIjpmYWxzZSwiSXNVbmRlcmxpbmVkIjpmYWxzZSwiUGFyZW50U3R5bGUiOm51bGx9LCJBdXRvU2l6ZSI6MCwiRm9yZWdyb3VuZCI6eyIkaWQiOiIyMTUxIiwiQ29sb3IiOnsiJGlkIjoiMjE1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TUzIiwiVG9wIjowLjAsIkxlZnQiOjAuMCwiUmlnaHQiOjAuMCwiQm90dG9tIjowLjB9LCJQYWRkaW5nIjp7IiRpZCI6IjIxNTQiLCJUb3AiOjAuMCwiTGVmdCI6MC4wLCJSaWdodCI6MC4wLCJCb3R0b20iOjAuMH0sIkJhY2tncm91bmQiOnsiJGlkIjoiMjE1NSIsIkNvbG9yIjp7IiRpZCI6IjIxNTYiLCJBIjowLCJSIjoyNTUsIkciOjI1NSwiQiI6MjU1fX0sIklzVmlzaWJsZSI6ZmFsc2UsIldpZHRoIjowLjAsIkhlaWdodCI6MC4wLCJCb3JkZXJTdHlsZSI6bnVsbCwiUGFyZW50U3R5bGUiOm51bGx9LCJEYXRlU3R5bGUiOnsiJGlkIjoiMjE1NyIsIkZvbnRTZXR0aW5ncyI6eyIkaWQiOiIyMTU4IiwiRm9udFNpemUiOjYsIkZvbnROYW1lIjoiQ2FsaWJyaSIsIklzQm9sZCI6ZmFsc2UsIklzSXRhbGljIjpmYWxzZSwiSXNVbmRlcmxpbmVkIjpmYWxzZSwiUGFyZW50U3R5bGUiOm51bGx9LCJBdXRvU2l6ZSI6MCwiRm9yZWdyb3VuZCI6eyIkaWQiOiIyMTU5IiwiQ29sb3IiOnsiJGlkIjoiMjE2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YxIiwiVG9wIjowLjAsIkxlZnQiOjAuMCwiUmlnaHQiOjAuMCwiQm90dG9tIjowLjB9LCJQYWRkaW5nIjp7IiRpZCI6IjIxNjIiLCJUb3AiOjAuMCwiTGVmdCI6MC4wLCJSaWdodCI6MC4wLCJCb3R0b20iOjAuMH0sIkJhY2tncm91bmQiOnsiJGlkIjoiMjE2MyIsIkNvbG9yIjp7IiRpZCI6IjIxNjQiLCJBIjowLCJSIjoyNTUsIkciOjI1NSwiQiI6MjU1fX0sIklzVmlzaWJsZSI6dHJ1ZSwiV2lkdGgiOjAuMCwiSGVpZ2h0IjowLjAsIkJvcmRlclN0eWxlIjpudWxsLCJQYXJlbnRTdHlsZSI6bnVsbH0sIkRhdGVGb3JtYXQiOnsiJGlkIjoiMjE2NS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IxNjYiLCJEYXRlUGFydElzVmlzaWJsZSI6dHJ1ZSwiVGltZVBhcnRJc1Zpc2libGUiOmZhbHNlfX0sIldlZWtOdW1iZXJpbmciOnsiJGlkIjoiMjE2NyIsIkZvcm1hdCI6MCwiSXNWaXNpYmxlIjpmYWxzZSwiTGFzdEtub3duVmlzaWJpbGl0eVN0YXRlIjpmYWxzZX0sIklzVmlzaWJsZSI6dHJ1ZSwiUGFyZW50U3R5bGUiOm51bGx9LCJIeXBlcmxpbmsiOm51bGwsIkltcG9ydElkIjoiNTQifSx7IiRpZCI6IjIxNjgiLCJJZCI6ImE5OTc3MjIwLTUxN2MtNDE4OC1iOTczLTVlN2VjNTU3MDdkYyIsIkluZGV4Ijo1NCwiR3JvdXBJZCI6bnVsbCwiVGl0bGUiOiJGbG93bGluZSIsIkRhdGVUaW1lIjoiMjAyNS0wMy0xNVQyMzo1OTowMCIsIlBlcmNlbnRhZ2VDb21wbGV0ZSI6bnVsbCwiTm90ZSI6bnVsbCwiU3R5bGUiOnsiJGlkIjoiMjE2OSIsIlRpdGxlUG9zaXRpb24iOiJSaWdodCIsIkRhdGVQb3NpdGlvbiI6IkJlbG93IiwiU2hhcGVUeXBlIjoxNywiU2hhcGVTaXplIjowLCJTaGFwZVN0eWxlIjp7IiRpZCI6IjIxNzAiLCJNYXJnaW4iOnsiJGlkIjoiMjE3MSIsIlRvcCI6MC4wLCJMZWZ0IjowLjAsIlJpZ2h0IjowLjAsIkJvdHRvbSI6MC4wfSwiUGFkZGluZyI6eyIkaWQiOiIyMTcyIiwiVG9wIjowLjAsIkxlZnQiOjAuMCwiUmlnaHQiOjAuMCwiQm90dG9tIjowLjB9LCJCYWNrZ3JvdW5kIjp7IiRpZCI6IjIxNzMiLCJDb2xvciI6eyIkaWQiOiIyMTc0IiwiQSI6MjU1LCJSIjoyNiwiRyI6MTcwLCJCIjo2Nn19LCJJc1Zpc2libGUiOnRydWUsIldpZHRoIjoxMi4wLCJIZWlnaHQiOjE0LjAsIkJvcmRlclN0eWxlIjp7IiRpZCI6IjIxNzUiLCJMaW5lQ29sb3IiOnsiJGlkIjoiMjE3NiIsIiR0eXBlIjoiTkxSRS5Db21tb24uRG9tLlNvbGlkQ29sb3JCcnVzaCwgTkxSRS5Db21tb24iLCJDb2xvciI6eyIkaWQiOiIyMTc3IiwiQSI6MjU1LCJSIjoyNTUsIkciOjAsIkIiOjB9fSwiTGluZVdlaWdodCI6MC4wLCJMaW5lVHlwZSI6MCwiUGFyZW50U3R5bGUiOm51bGx9LCJQYXJlbnRTdHlsZSI6bnVsbH0sIlRpdGxlU3R5bGUiOnsiJGlkIjoiMjE3OCIsIkZvbnRTZXR0aW5ncyI6eyIkaWQiOiIyMTc5IiwiRm9udFNpemUiOjExLCJGb250TmFtZSI6IkNhbGlicmkiLCJJc0JvbGQiOnRydWUsIklzSXRhbGljIjpmYWxzZSwiSXNVbmRlcmxpbmVkIjpmYWxzZSwiUGFyZW50U3R5bGUiOm51bGx9LCJBdXRvU2l6ZSI6MCwiRm9yZWdyb3VuZCI6eyIkaWQiOiIyMTgwIiwiQ29sb3IiOnsiJGlkIjoiMjE4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TgyIiwiVG9wIjowLjAsIkxlZnQiOjAuMCwiUmlnaHQiOjAuMCwiQm90dG9tIjowLjB9LCJQYWRkaW5nIjp7IiRpZCI6IjIxODMiLCJUb3AiOjAuMCwiTGVmdCI6MC4wLCJSaWdodCI6MC4wLCJCb3R0b20iOjAuMH0sIkJhY2tncm91bmQiOnsiJGlkIjoiMjE4NCIsIkNvbG9yIjp7IiRpZCI6IjIxODUiLCJBIjowLCJSIjoyNTUsIkciOjI1NSwiQiI6MjU1fX0sIklzVmlzaWJsZSI6ZmFsc2UsIldpZHRoIjowLjAsIkhlaWdodCI6MC4wLCJCb3JkZXJTdHlsZSI6bnVsbCwiUGFyZW50U3R5bGUiOm51bGx9LCJEYXRlU3R5bGUiOnsiJGlkIjoiMjE4NiIsIkZvbnRTZXR0aW5ncyI6eyIkaWQiOiIyMTg3IiwiRm9udFNpemUiOjYsIkZvbnROYW1lIjoiQ2FsaWJyaSIsIklzQm9sZCI6ZmFsc2UsIklzSXRhbGljIjpmYWxzZSwiSXNVbmRlcmxpbmVkIjpmYWxzZSwiUGFyZW50U3R5bGUiOm51bGx9LCJBdXRvU2l6ZSI6MCwiRm9yZWdyb3VuZCI6eyIkaWQiOiIyMTg4IiwiQ29sb3IiOnsiJGlkIjoiMjE4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kwIiwiVG9wIjowLjAsIkxlZnQiOjAuMCwiUmlnaHQiOjAuMCwiQm90dG9tIjowLjB9LCJQYWRkaW5nIjp7IiRpZCI6IjIxOTEiLCJUb3AiOjAuMCwiTGVmdCI6MC4wLCJSaWdodCI6MC4wLCJCb3R0b20iOjAuMH0sIkJhY2tncm91bmQiOnsiJGlkIjoiMjE5MiIsIkNvbG9yIjp7IiRpZCI6IjIxOTMiLCJBIjowLCJSIjoyNTUsIkciOjI1NSwiQiI6MjU1fX0sIklzVmlzaWJsZSI6dHJ1ZSwiV2lkdGgiOjAuMCwiSGVpZ2h0IjowLjAsIkJvcmRlclN0eWxlIjpudWxsLCJQYXJlbnRTdHlsZSI6bnVsbH0sIkRhdGVGb3JtYXQiOnsiJGlkIjoiMjE5NC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IxOTUiLCJEYXRlUGFydElzVmlzaWJsZSI6dHJ1ZSwiVGltZVBhcnRJc1Zpc2libGUiOmZhbHNlfX0sIldlZWtOdW1iZXJpbmciOnsiJGlkIjoiMjE5NiIsIkZvcm1hdCI6MCwiSXNWaXNpYmxlIjpmYWxzZSwiTGFzdEtub3duVmlzaWJpbGl0eVN0YXRlIjpmYWxzZX0sIklzVmlzaWJsZSI6dHJ1ZSwiUGFyZW50U3R5bGUiOm51bGx9LCJIeXBlcmxpbmsiOm51bGwsIkltcG9ydElkIjoiNTUifSx7IiRpZCI6IjIxOTciLCJJZCI6IjM0YzEwNWVkLTg5YzItNGMwOC04N2Q5LWYyMzcxN2NiZDMwNSIsIkluZGV4Ijo1NSwiR3JvdXBJZCI6bnVsbCwiVGl0bGUiOiJGYWNpbGl0eSIsIkRhdGVUaW1lIjoiMjAyNS0xMi0wN1QyMzo1OTowMCIsIlBlcmNlbnRhZ2VDb21wbGV0ZSI6bnVsbCwiTm90ZSI6bnVsbCwiU3R5bGUiOnsiJGlkIjoiMjE5OCIsIlRpdGxlUG9zaXRpb24iOiJSaWdodCIsIkRhdGVQb3NpdGlvbiI6IkJlbG93IiwiU2hhcGVUeXBlIjowLCJTaGFwZVNpemUiOjAsIlNoYXBlU3R5bGUiOnsiJGlkIjoiMjE5OSIsIk1hcmdpbiI6eyIkaWQiOiIyMjAwIiwiVG9wIjowLjAsIkxlZnQiOjAuMCwiUmlnaHQiOjAuMCwiQm90dG9tIjowLjB9LCJQYWRkaW5nIjp7IiRpZCI6IjIyMDEiLCJUb3AiOjAuMCwiTGVmdCI6MC4wLCJSaWdodCI6MC4wLCJCb3R0b20iOjAuMH0sIkJhY2tncm91bmQiOnsiJGlkIjoiMjIwMiIsIkNvbG9yIjp7IiRpZCI6IjIyMDMiLCJBIjoyNTUsIlIiOjIzNywiRyI6MTI1LCJCIjo0OX19LCJJc1Zpc2libGUiOnRydWUsIldpZHRoIjoxMi4wLCJIZWlnaHQiOjE0LjAsIkJvcmRlclN0eWxlIjp7IiRpZCI6IjIyMDQiLCJMaW5lQ29sb3IiOnsiJGlkIjoiMjIwNSIsIiR0eXBlIjoiTkxSRS5Db21tb24uRG9tLlNvbGlkQ29sb3JCcnVzaCwgTkxSRS5Db21tb24iLCJDb2xvciI6eyIkaWQiOiIyMjA2IiwiQSI6MjU1LCJSIjoyNTUsIkciOjAsIkIiOjB9fSwiTGluZVdlaWdodCI6MC4wLCJMaW5lVHlwZSI6MCwiUGFyZW50U3R5bGUiOm51bGx9LCJQYXJlbnRTdHlsZSI6bnVsbH0sIlRpdGxlU3R5bGUiOnsiJGlkIjoiMjIwNyIsIkZvbnRTZXR0aW5ncyI6eyIkaWQiOiIyMjA4IiwiRm9udFNpemUiOjExLCJGb250TmFtZSI6IkNhbGlicmkiLCJJc0JvbGQiOnRydWUsIklzSXRhbGljIjpmYWxzZSwiSXNVbmRlcmxpbmVkIjpmYWxzZSwiUGFyZW50U3R5bGUiOm51bGx9LCJBdXRvU2l6ZSI6MCwiRm9yZWdyb3VuZCI6eyIkaWQiOiIyMjA5IiwiQ29sb3IiOnsiJGlkIjoiMjIx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jExIiwiVG9wIjowLjAsIkxlZnQiOjAuMCwiUmlnaHQiOjAuMCwiQm90dG9tIjowLjB9LCJQYWRkaW5nIjp7IiRpZCI6IjIyMTIiLCJUb3AiOjAuMCwiTGVmdCI6MC4wLCJSaWdodCI6MC4wLCJCb3R0b20iOjAuMH0sIkJhY2tncm91bmQiOnsiJGlkIjoiMjIxMyIsIkNvbG9yIjp7IiRpZCI6IjIyMTQiLCJBIjowLCJSIjoyNTUsIkciOjI1NSwiQiI6MjU1fX0sIklzVmlzaWJsZSI6ZmFsc2UsIldpZHRoIjowLjAsIkhlaWdodCI6MC4wLCJCb3JkZXJTdHlsZSI6bnVsbCwiUGFyZW50U3R5bGUiOm51bGx9LCJEYXRlU3R5bGUiOnsiJGlkIjoiMjIxNSIsIkZvbnRTZXR0aW5ncyI6eyIkaWQiOiIyMjE2IiwiRm9udFNpemUiOjYsIkZvbnROYW1lIjoiQ2FsaWJyaSIsIklzQm9sZCI6ZmFsc2UsIklzSXRhbGljIjpmYWxzZSwiSXNVbmRlcmxpbmVkIjpmYWxzZSwiUGFyZW50U3R5bGUiOm51bGx9LCJBdXRvU2l6ZSI6MCwiRm9yZWdyb3VuZCI6eyIkaWQiOiIyMjE3IiwiQ29sb3IiOnsiJGlkIjoiMjIx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jE5IiwiVG9wIjowLjAsIkxlZnQiOjAuMCwiUmlnaHQiOjAuMCwiQm90dG9tIjowLjB9LCJQYWRkaW5nIjp7IiRpZCI6IjIyMjAiLCJUb3AiOjAuMCwiTGVmdCI6MC4wLCJSaWdodCI6MC4wLCJCb3R0b20iOjAuMH0sIkJhY2tncm91bmQiOnsiJGlkIjoiMjIyMSIsIkNvbG9yIjp7IiRpZCI6IjIyMjIiLCJBIjowLCJSIjoyNTUsIkciOjI1NSwiQiI6MjU1fX0sIklzVmlzaWJsZSI6dHJ1ZSwiV2lkdGgiOjAuMCwiSGVpZ2h0IjowLjAsIkJvcmRlclN0eWxlIjpudWxsLCJQYXJlbnRTdHlsZSI6bnVsbH0sIkRhdGVGb3JtYXQiOnsiJGlkIjoiMjIyMy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IyMjQiLCJEYXRlUGFydElzVmlzaWJsZSI6dHJ1ZSwiVGltZVBhcnRJc1Zpc2libGUiOmZhbHNlfX0sIldlZWtOdW1iZXJpbmciOnsiJGlkIjoiMjIyNSIsIkZvcm1hdCI6MCwiSXNWaXNpYmxlIjpmYWxzZSwiTGFzdEtub3duVmlzaWJpbGl0eVN0YXRlIjpmYWxzZX0sIklzVmlzaWJsZSI6dHJ1ZSwiUGFyZW50U3R5bGUiOm51bGx9LCJIeXBlcmxpbmsiOm51bGwsIkltcG9ydElkIjoiNTYifV0sIklkIjoiN2ZlYjVmODgtNWVkNy00ZWJlLTgxZWItZGY5YzRkY2M2NTY2IiwiSXNTaW5nbGVJdGVtUm93IjpmYWxzZX1dLCJJbmRleCI6MiwiSWQiOiI2MWNlMjVlNS00MDExLTQwZjItOTBjNi0yMDEzYzhiMTI2NWUiLCJIZWFkZXJUZXh0IjoiMi03OSBTdGVlcGxlcyIsIklzRGVmYXVsdCI6ZmFsc2UsIlN0eWxlIjp7IiRpZCI6IjIyMjYiLCJIZWFkZXJTdHlsZSI6eyIkaWQiOiIyMjI3IiwiVGV4dFN0eWxlIjp7IiRpZCI6IjIyMjgiLCJGb250U2V0dGluZ3MiOnsiJGlkIjoiMjIyOSIsIkZvbnRTaXplIjo4LCJGb250TmFtZSI6IkNhbGlicmkiLCJJc0JvbGQiOnRydWUsIklzSXRhbGljIjpmYWxzZSwiSXNVbmRlcmxpbmVkIjpmYWxzZSwiUGFyZW50U3R5bGUiOm51bGx9LCJBdXRvU2l6ZSI6MiwiRm9yZWdyb3VuZCI6eyIkaWQiOiIyMjMwIiwiQ29sb3IiOnsiJGlkIjoiMjIzMSIsIkEiOjI1NSwiUiI6MCwiRyI6MCwiQiI6MH19LCJNYXhXaWR0aCI6NjYuMCwiTWF4SGVpZ2h0IjowLjAsIlNtYXJ0Rm9yZWdyb3VuZElzQWN0aXZlIjpmYWxzZSwiSG9yaXpvbnRhbEFsaWdubWVudCI6MCwiVmVydGljYWxBbGlnbm1lbnQiOjAsIlNtYXJ0Rm9yZWdyb3VuZCI6bnVsbCwiQmFja2dyb3VuZEZpbGxUeXBlIjowLCJNYXJnaW4iOnsiJGlkIjoiMjIzMiIsIlRvcCI6MC4wLCJMZWZ0IjowLjAsIlJpZ2h0IjowLjAsIkJvdHRvbSI6MC4wfSwiUGFkZGluZyI6eyIkaWQiOiIyMjMzIiwiVG9wIjowLjAsIkxlZnQiOjAuMCwiUmlnaHQiOjAuMCwiQm90dG9tIjowLjB9LCJCYWNrZ3JvdW5kIjpudWxsLCJJc1Zpc2libGUiOnRydWUsIldpZHRoIjowLjAsIkhlaWdodCI6MC4wLCJCb3JkZXJTdHlsZSI6bnVsbCwiUGFyZW50U3R5bGUiOm51bGx9LCJSZWN0YW5nbGVTdHlsZSI6eyIkaWQiOiIyMjM0IiwiTWFyZ2luIjp7IiRpZCI6IjIyMzUiLCJUb3AiOjAuMCwiTGVmdCI6MC4wLCJSaWdodCI6MC4wLCJCb3R0b20iOjAuMH0sIlBhZGRpbmciOnsiJGlkIjoiMjIzNiIsIlRvcCI6MC4wLCJMZWZ0IjowLjAsIlJpZ2h0IjowLjAsIkJvdHRvbSI6MC4wfSwiQmFja2dyb3VuZCI6eyIkaWQiOiIyMjM3IiwiQ29sb3IiOnsiJGlkIjoiMjIzOCIsIkEiOjYzLCJSIjowLCJHIjoxMTQsIkIiOjE4OH19LCJJc1Zpc2libGUiOnRydWUsIldpZHRoIjowLjAsIkhlaWdodCI6MC4wLCJCb3JkZXJTdHlsZSI6eyIkaWQiOiIyMjM5IiwiTGluZUNvbG9yIjp7IiRpZCI6IjIyNDAiLCIkdHlwZSI6Ik5MUkUuQ29tbW9uLkRvbS5Tb2xpZENvbG9yQnJ1c2gsIE5MUkUuQ29tbW9uIiwiQ29sb3IiOnsiJGlkIjoiMjI0MSIsIkEiOjI1NSwiUiI6MjU1LCJHIjowLCJCIjowfX0sIkxpbmVXZWlnaHQiOjAuMCwiTGluZVR5cGUiOjAsIlBhcmVudFN0eWxlIjpudWxsfSwiUGFyZW50U3R5bGUiOm51bGx9LCJNYXJnaW4iOnsiJGlkIjoiMjI0MiIsIlRvcCI6MC4wLCJMZWZ0IjowLjAsIlJpZ2h0IjowLjAsIkJvdHRvbSI6MC4wfSwiUGFkZGluZyI6eyIkaWQiOiIyMjQzIiwiVG9wIjowLjAsIkxlZnQiOjAuMCwiUmlnaHQiOjAuMCwiQm90dG9tIjowLjB9LCJCYWNrZ3JvdW5kIjpudWxsLCJJc1Zpc2libGUiOnRydWUsIldpZHRoIjowLjAsIkhlaWdodCI6MC4wLCJCb3JkZXJTdHlsZSI6bnVsbCwiUGFyZW50U3R5bGUiOm51bGx9LCJCYWNrZ3JvdW5kU3R5bGUiOnsiJGlkIjoiMjI0NCIsIk1hcmdpbiI6eyIkaWQiOiIyMjQ1IiwiVG9wIjowLjAsIkxlZnQiOjAuMCwiUmlnaHQiOjAuMCwiQm90dG9tIjowLjB9LCJQYWRkaW5nIjp7IiRpZCI6IjIyNDYiLCJUb3AiOjAuMCwiTGVmdCI6MC4wLCJSaWdodCI6MC4wLCJCb3R0b20iOjAuMH0sIkJhY2tncm91bmQiOnsiJGlkIjoiMjI0NyIsIkNvbG9yIjp7IiRpZCI6IjIyNDgiLCJBIjo1MSwiUiI6MCwiRyI6MTE0LCJCIjoxODh9fSwiSXNWaXNpYmxlIjp0cnVlLCJXaWR0aCI6MC4wLCJIZWlnaHQiOjAuMCwiQm9yZGVyU3R5bGUiOnsiJGlkIjoiMjI0OSIsIkxpbmVDb2xvciI6eyIkaWQiOiIyMjUwIiwiJHR5cGUiOiJOTFJFLkNvbW1vbi5Eb20uU29saWRDb2xvckJydXNoLCBOTFJFLkNvbW1vbiIsIkNvbG9yIjp7IiRpZCI6IjIyNTEiLCJBIjoyNTUsIlIiOjI1NSwiRyI6MCwiQiI6MH19LCJMaW5lV2VpZ2h0IjowLjAsIkxpbmVUeXBlIjowLCJQYXJlbnRTdHlsZSI6bnVsbH0sIlBhcmVudFN0eWxlIjpudWxsfSwiTWFyZ2luIjp7IiRpZCI6IjIyNTIiLCJUb3AiOjAuMCwiTGVmdCI6MC4wLCJSaWdodCI6MC4wLCJCb3R0b20iOjAuMH0sIlBhZGRpbmciOnsiJGlkIjoiMjI1MyIsIlRvcCI6MC4wLCJMZWZ0IjowLjAsIlJpZ2h0IjowLjAsIkJvdHRvbSI6MC4wfSwiSXNWaXNpYmxlIjp0cnVlLCJXaWR0aCI6MC4wLCJIZWlnaHQiOjAuMCwiQm9yZGVyU3R5bGUiOm51bGwsIlBhcmVudFN0eWxlIjpudWxsfX0seyIkaWQiOiIyMjU0IiwiX3Jvd3MiOltdLCJJbmRleCI6NTksIklkIjoiNDEyODM2MjMtYmY0Ni00M2E2LTkzMjEtNWRlNmY4OGUzNDNlIiwiSGVhZGVyVGV4dCI6bnVsbCwiSXNEZWZhdWx0Ijp0cnVlLCJTdHlsZSI6eyIkaWQiOiIyMjU1IiwiSGVhZGVyU3R5bGUiOnsiJGlkIjoiMjI1NiIsIlRleHRTdHlsZSI6eyIkaWQiOiIyMjU3IiwiRm9udFNldHRpbmdzIjp7IiRpZCI6IjIyNTgiLCJGb250U2l6ZSI6OCwiRm9udE5hbWUiOiJDYWxpYnJpIiwiSXNCb2xkIjp0cnVlLCJJc0l0YWxpYyI6ZmFsc2UsIklzVW5kZXJsaW5lZCI6ZmFsc2UsIlBhcmVudFN0eWxlIjpudWxsfSwiQXV0b1NpemUiOjIsIkZvcmVncm91bmQiOnsiJGlkIjoiMjI1OSIsIkNvbG9yIjp7IiRpZCI6IjIyNjAiLCJBIjoyNTUsIlIiOjAsIkciOjAsIkIiOjB9fSwiTWF4V2lkdGgiOiJJbmZpbml0eSIsIk1heEhlaWdodCI6MC4wLCJTbWFydEZvcmVncm91bmRJc0FjdGl2ZSI6ZmFsc2UsIkhvcml6b250YWxBbGlnbm1lbnQiOjAsIlZlcnRpY2FsQWxpZ25tZW50IjowLCJTbWFydEZvcmVncm91bmQiOm51bGwsIkJhY2tncm91bmRGaWxsVHlwZSI6MCwiTWFyZ2luIjp7IiRpZCI6IjIyNjEiLCJUb3AiOjAuMCwiTGVmdCI6MC4wLCJSaWdodCI6MC4wLCJCb3R0b20iOjAuMH0sIlBhZGRpbmciOnsiJGlkIjoiMjI2MiIsIlRvcCI6MC4wLCJMZWZ0IjowLjAsIlJpZ2h0IjowLjAsIkJvdHRvbSI6MC4wfSwiQmFja2dyb3VuZCI6bnVsbCwiSXNWaXNpYmxlIjp0cnVlLCJXaWR0aCI6MC4wLCJIZWlnaHQiOjAuMCwiQm9yZGVyU3R5bGUiOm51bGwsIlBhcmVudFN0eWxlIjpudWxsfSwiUmVjdGFuZ2xlU3R5bGUiOnsiJGlkIjoiMjI2MyIsIk1hcmdpbiI6eyIkaWQiOiIyMjY0IiwiVG9wIjowLjAsIkxlZnQiOjAuMCwiUmlnaHQiOjAuMCwiQm90dG9tIjowLjB9LCJQYWRkaW5nIjp7IiRpZCI6IjIyNjUiLCJUb3AiOjAuMCwiTGVmdCI6MC4wLCJSaWdodCI6MC4wLCJCb3R0b20iOjAuMH0sIkJhY2tncm91bmQiOnsiJGlkIjoiMjI2NiIsIkNvbG9yIjp7IiRpZCI6IjIyNjciLCJBIjo2MywiUiI6NjgsIkciOjExNCwiQiI6MTk2fX0sIklzVmlzaWJsZSI6dHJ1ZSwiV2lkdGgiOjAuMCwiSGVpZ2h0IjowLjAsIkJvcmRlclN0eWxlIjp7IiRpZCI6IjIyNjgiLCJMaW5lQ29sb3IiOnsiJGlkIjoiMjI2OSIsIiR0eXBlIjoiTkxSRS5Db21tb24uRG9tLlNvbGlkQ29sb3JCcnVzaCwgTkxSRS5Db21tb24iLCJDb2xvciI6eyIkaWQiOiIyMjcwIiwiQSI6MjU1LCJSIjoyNTUsIkciOjAsIkIiOjB9fSwiTGluZVdlaWdodCI6MC4wLCJMaW5lVHlwZSI6MCwiUGFyZW50U3R5bGUiOm51bGx9LCJQYXJlbnRTdHlsZSI6bnVsbH0sIk1hcmdpbiI6eyIkaWQiOiIyMjcxIiwiVG9wIjowLjAsIkxlZnQiOjAuMCwiUmlnaHQiOjAuMCwiQm90dG9tIjowLjB9LCJQYWRkaW5nIjp7IiRpZCI6IjIyNzIiLCJUb3AiOjAuMCwiTGVmdCI6MC4wLCJSaWdodCI6MC4wLCJCb3R0b20iOjAuMH0sIkJhY2tncm91bmQiOm51bGwsIklzVmlzaWJsZSI6dHJ1ZSwiV2lkdGgiOjAuMCwiSGVpZ2h0IjowLjAsIkJvcmRlclN0eWxlIjpudWxsLCJQYXJlbnRTdHlsZSI6bnVsbH0sIkJhY2tncm91bmRTdHlsZSI6eyIkaWQiOiIyMjczIiwiTWFyZ2luIjp7IiRpZCI6IjIyNzQiLCJUb3AiOjAuMCwiTGVmdCI6MC4wLCJSaWdodCI6MC4wLCJCb3R0b20iOjAuMH0sIlBhZGRpbmciOnsiJGlkIjoiMjI3NSIsIlRvcCI6MC4wLCJMZWZ0IjowLjAsIlJpZ2h0IjowLjAsIkJvdHRvbSI6MC4wfSwiQmFja2dyb3VuZCI6eyIkaWQiOiIyMjc2IiwiQ29sb3IiOnsiJGlkIjoiMjI3NyIsIkEiOjUxLCJSIjoxNjUsIkciOjE2NSwiQiI6MTY1fX0sIklzVmlzaWJsZSI6dHJ1ZSwiV2lkdGgiOjAuMCwiSGVpZ2h0IjowLjAsIkJvcmRlclN0eWxlIjp7IiRpZCI6IjIyNzgiLCJMaW5lQ29sb3IiOnsiJGlkIjoiMjI3OSIsIiR0eXBlIjoiTkxSRS5Db21tb24uRG9tLlNvbGlkQ29sb3JCcnVzaCwgTkxSRS5Db21tb24iLCJDb2xvciI6eyIkaWQiOiIyMjgwIiwiQSI6MjU1LCJSIjoyNTUsIkciOjAsIkIiOjB9fSwiTGluZVdlaWdodCI6MC4wLCJMaW5lVHlwZSI6MCwiUGFyZW50U3R5bGUiOm51bGx9LCJQYXJlbnRTdHlsZSI6bnVsbH0sIk1hcmdpbiI6eyIkaWQiOiIyMjgxIiwiVG9wIjowLjAsIkxlZnQiOjAuMCwiUmlnaHQiOjAuMCwiQm90dG9tIjowLjB9LCJQYWRkaW5nIjp7IiRpZCI6IjIyODIiLCJUb3AiOjAuMCwiTGVmdCI6MC4wLCJSaWdodCI6MC4wLCJCb3R0b20iOjAuMH0sIklzVmlzaWJsZSI6ZmFsc2UsIldpZHRoIjowLjAsIkhlaWdodCI6MC4wLCJCb3JkZXJTdHlsZSI6bnVsbCwiUGFyZW50U3R5bGUiOm51bGx9fV0sIklkIjoiNmY3ZmU3YzUtM2U5Zi00Y2VmLWJhYjAtMjZmMzZiZDc1N2UwIiwiSW5kZXgiOjMsIkhlYWRlclRleHQiOiJXaWxkY2F0IFJlc2VydmUiLCJTdHlsZSI6eyIkaWQiOiIyMjgzIiwiSGVhZGVyU3R5bGUiOnsiJGlkIjoiMjI4NCIsIlRleHRJc1ZlcnRpY2FsIjpmYWxzZSwiVGV4dFN0eWxlIjp7IiRpZCI6IjIyODUiLCJGb250U2V0dGluZ3MiOnsiJGlkIjoiMjI4NiIsIkZvbnRTaXplIjoxMCwiRm9udE5hbWUiOiJGcmFua2xpbiBHb3RoaWMgTWVkaXVtIiwiSXNCb2xkIjpmYWxzZSwiSXNJdGFsaWMiOmZhbHNlLCJJc1VuZGVybGluZWQiOmZhbHNlLCJQYXJlbnRTdHlsZSI6bnVsbH0sIkF1dG9TaXplIjoyLCJGb3JlZ3JvdW5kIjp7IiRpZCI6IjIyODciLCJDb2xvciI6eyIkaWQiOiIyMjg4IiwiQSI6MjU1LCJSIjoyNTUsIkciOjI1NSwiQiI6MjU1fX0sIk1heFdpZHRoIjo1MS40OTMzMzMzMzMzMzMzMzksIk1heEhlaWdodCI6MC4wLCJTbWFydEZvcmVncm91bmRJc0FjdGl2ZSI6ZmFsc2UsIkhvcml6b250YWxBbGlnbm1lbnQiOjAsIlZlcnRpY2FsQWxpZ25tZW50IjowLCJTbWFydEZvcmVncm91bmQiOm51bGwsIkJhY2tncm91bmRGaWxsVHlwZSI6MCwiTWFyZ2luIjp7IiRpZCI6IjIyODkiLCJUb3AiOjAuMCwiTGVmdCI6MC4wLCJSaWdodCI6MC4wLCJCb3R0b20iOjAuMH0sIlBhZGRpbmciOnsiJGlkIjoiMjI5MCIsIlRvcCI6MC4wLCJMZWZ0IjowLjAsIlJpZ2h0IjowLjAsIkJvdHRvbSI6MC4wfSwiQmFja2dyb3VuZCI6bnVsbCwiSXNWaXNpYmxlIjp0cnVlLCJXaWR0aCI6MC4wLCJIZWlnaHQiOjAuMCwiQm9yZGVyU3R5bGUiOm51bGwsIlBhcmVudFN0eWxlIjpudWxsfSwiUmVjdGFuZ2xlU3R5bGUiOnsiJGlkIjoiMjI5MSIsIk1hcmdpbiI6eyIkaWQiOiIyMjkyIiwiVG9wIjowLjAsIkxlZnQiOjAuMCwiUmlnaHQiOjAuMCwiQm90dG9tIjowLjB9LCJQYWRkaW5nIjp7IiRpZCI6IjIyOTMiLCJUb3AiOjAuMCwiTGVmdCI6MC4wLCJSaWdodCI6MC4wLCJCb3R0b20iOjAuMH0sIkJhY2tncm91bmQiOnsiJGlkIjoiMjI5NCIsIkNvbG9yIjp7IiRpZCI6IjIyOTUiLCJBIjoyNTUsIlIiOjkxLCJHIjoxNTUsIkIiOjIxM319LCJJc1Zpc2libGUiOnRydWUsIldpZHRoIjowLjAsIkhlaWdodCI6MC4wLCJCb3JkZXJTdHlsZSI6eyIkaWQiOiIyMjk2IiwiTGluZUNvbG9yIjp7IiRpZCI6IjIyOTciLCIkdHlwZSI6Ik5MUkUuQ29tbW9uLkRvbS5Tb2xpZENvbG9yQnJ1c2gsIE5MUkUuQ29tbW9uIiwiQ29sb3IiOnsiJGlkIjoiMjI5OCIsIkEiOjI1NSwiUiI6ODUsIkciOjY0LCJCIjowfX0sIkxpbmVXZWlnaHQiOjAuMCwiTGluZVR5cGUiOjAsIlBhcmVudFN0eWxlIjpudWxsfSwiUGFyZW50U3R5bGUiOm51bGx9LCJNYXJnaW4iOnsiJGlkIjoiMjI5OSIsIlRvcCI6MC4wLCJMZWZ0IjowLjAsIlJpZ2h0IjowLjAsIkJvdHRvbSI6MC4wfSwiUGFkZGluZyI6eyIkaWQiOiIyMzAwIiwiVG9wIjowLjAsIkxlZnQiOjAuMCwiUmlnaHQiOjAuMCwiQm90dG9tIjowLjB9LCJCYWNrZ3JvdW5kIjpudWxsLCJJc1Zpc2libGUiOnRydWUsIldpZHRoIjowLjAsIkhlaWdodCI6MC4wLCJCb3JkZXJTdHlsZSI6bnVsbCwiUGFyZW50U3R5bGUiOm51bGx9LCJCYWNrZ3JvdW5kU3R5bGUiOnsiJGlkIjoiMjMwMSIsIk1hcmdpbiI6eyIkaWQiOiIyMzAyIiwiVG9wIjowLjAsIkxlZnQiOjAuMCwiUmlnaHQiOjAuMCwiQm90dG9tIjowLjB9LCJQYWRkaW5nIjp7IiRpZCI6IjIzMDMiLCJUb3AiOjAuMCwiTGVmdCI6MC4wLCJSaWdodCI6MC4wLCJCb3R0b20iOjAuMH0sIkJhY2tncm91bmQiOnsiJGlkIjoiMjMwNCIsIkNvbG9yIjp7IiRpZCI6IjIzMDUiLCJBIjo1MSwiUiI6MTY1LCJHIjoxNjUsIkIiOjE2NX19LCJJc1Zpc2libGUiOnRydWUsIldpZHRoIjowLjAsIkhlaWdodCI6MC4wLCJCb3JkZXJTdHlsZSI6eyIkaWQiOiIyMzA2IiwiTGluZUNvbG9yIjp7IiRpZCI6IjIzMDciLCIkdHlwZSI6Ik5MUkUuQ29tbW9uLkRvbS5Tb2xpZENvbG9yQnJ1c2gsIE5MUkUuQ29tbW9uIiwiQ29sb3IiOnsiJGlkIjoiMjMwOCIsIkEiOjI1NSwiUiI6ODUsIkciOjY0LCJCIjowfX0sIkxpbmVXZWlnaHQiOjAuMCwiTGluZVR5cGUiOjAsIlBhcmVudFN0eWxlIjpudWxsfSwiUGFyZW50U3R5bGUiOm51bGx9LCJJc0Fib3ZlVGltZWJhbmQiOmZhbHNlLCJNYXJnaW4iOnsiJGlkIjoiMjMwOSIsIlRvcCI6MC4wLCJMZWZ0IjowLjAsIlJpZ2h0IjowLjAsIkJvdHRvbSI6MC4wfSwiUGFkZGluZyI6eyIkaWQiOiIyMzEwIiwiVG9wIjowLjAsIkxlZnQiOjAuMCwiUmlnaHQiOjAuMCwiQm90dG9tIjowLjB9LCJJc1Zpc2libGUiOnRydWUsIldpZHRoIjowLjAsIkhlaWdodCI6MC4wLCJCb3JkZXJTdHlsZSI6eyIkaWQiOiIyMzExIiwiTGluZUNvbG9yIjpudWxsLCJMaW5lV2VpZ2h0IjowLjAsIkxpbmVUeXBlIjowLCJQYXJlbnRTdHlsZSI6bnVsbH0sIlBhcmVudFN0eWxlIjpudWxsfX1dLCJDdWx0dXJlSW5mb05hbWUiOiJlbi1VUyIsIlN0eWxlTmFtZSI6bnVsbCwiVmVyc2lvbiI6eyIkaWQiOiIyMzEyIiwiVmVyc2lvbiI6IjMuNi4xIiwiT3JpZ2luYWxBc3NlbWJseVZlcnNpb24iOm51bGwsIkVkaXRpb24iOm51bGwsIkxhc3RTYXZlZEVkaXRpb24iOjMsIklzUGx1c0VkaXRpb24iOmZhbHNlLCJJc1Byb0VkaXRpb24iOmZhbHNlfSwiRWZmZWN0IjowLCJTdHlsZSI6eyIkaWQiOiIyMzEzIiwiVGltZWJhbmRTdHlsZSI6eyIkaWQiOiIyMzE0IiwiU2NhbGVNYXJraW5nIjoxLCJTaGFwZSI6MCwiU2hhcGVTdHlsZSI6eyIkaWQiOiIyMzE1IiwiTWFyZ2luIjp7IiRpZCI6IjIzMTYiLCJUb3AiOjAuMCwiTGVmdCI6MTAuMCwiUmlnaHQiOjEwLjAsIkJvdHRvbSI6MC4wfSwiUGFkZGluZyI6eyIkaWQiOiIyMzE3IiwiVG9wIjozLjAsIkxlZnQiOjAuMCwiUmlnaHQiOjAuMCwiQm90dG9tIjozLjB9LCJCYWNrZ3JvdW5kIjp7IiRpZCI6IjIzMTgiLCJDb2xvciI6eyIkaWQiOiIyMzE5IiwiQSI6MjU1LCJSIjoyMzEsIkciOjIzMCwiQiI6MjMwfX0sIklzVmlzaWJsZSI6dHJ1ZSwiV2lkdGgiOjg1OC4wLCJIZWlnaHQiOjE0LjM5OTk5OTYxODUzMDI3MywiQm9yZGVyU3R5bGUiOnsiJGlkIjoiMjMyMCIsIkxpbmVDb2xvciI6eyIkaWQiOiIyMzIxIiwiJHR5cGUiOiJOTFJFLkNvbW1vbi5Eb20uU29saWRDb2xvckJydXNoLCBOTFJFLkNvbW1vbiIsIkNvbG9yIjp7IiRpZCI6IjIzMjIiLCJBIjoyNTUsIlIiOjI1NSwiRyI6MCwiQiI6MH19LCJMaW5lV2VpZ2h0IjowLjAsIkxpbmVUeXBlIjowLCJQYXJlbnRTdHlsZSI6bnVsbH0sIlBhcmVudFN0eWxlIjpudWxsfSwiTWlkZGxlVGllclNoYXBlU3R5bGUiOnsiJGlkIjoiMjMyMyIsIk1hcmdpbiI6eyIkaWQiOiIyMzI0IiwiVG9wIjowLjAsIkxlZnQiOjEwLjAsIlJpZ2h0IjoxMC4wLCJCb3R0b20iOjAuMH0sIlBhZGRpbmciOnsiJGlkIjoiMjMyNSIsIlRvcCI6My4wLCJMZWZ0IjowLjAsIlJpZ2h0IjowLjAsIkJvdHRvbSI6My4wfSwiQmFja2dyb3VuZCI6eyIkaWQiOiIyMzI2IiwiQ29sb3IiOnsiJGlkIjoiMjMyNyIsIkEiOjI1NSwiUiI6MjMxLCJHIjoyMzAsIkIiOjIzMH19LCJJc1Zpc2libGUiOnRydWUsIldpZHRoIjo4NTguMCwiSGVpZ2h0IjoxNC4zOTk5OTk2MTg1MzAyNzMsIkJvcmRlclN0eWxlIjp7IiRpZCI6IjIzMjgiLCJMaW5lQ29sb3IiOnsiJGlkIjoiMjMyOSIsIiR0eXBlIjoiTkxSRS5Db21tb24uRG9tLlNvbGlkQ29sb3JCcnVzaCwgTkxSRS5Db21tb24iLCJDb2xvciI6eyIkaWQiOiIyMzMwIiwiQSI6MjU1LCJSIjoyNTUsIkciOjAsIkIiOjB9fSwiTGluZVdlaWdodCI6MC4wLCJMaW5lVHlwZSI6MCwiUGFyZW50U3R5bGUiOm51bGx9LCJQYXJlbnRTdHlsZSI6bnVsbH0sIkJvdHRvbVRpZXJTaGFwZVN0eWxlIjp7IiRpZCI6IjIzMzEiLCJNYXJnaW4iOnsiJGlkIjoiMjMzMiIsIlRvcCI6MC4wLCJMZWZ0IjoxMC4wLCJSaWdodCI6MTAuMCwiQm90dG9tIjowLjB9LCJQYWRkaW5nIjp7IiRpZCI6IjIzMzMiLCJUb3AiOjMuMCwiTGVmdCI6MC4wLCJSaWdodCI6MC4wLCJCb3R0b20iOjMuMH0sIkJhY2tncm91bmQiOnsiJGlkIjoiMjMzNCIsIkNvbG9yIjp7IiRpZCI6IjIzMzUiLCJBIjoyNTUsIlIiOjY4LCJHIjo4NCwiQiI6MTA2fX0sIklzVmlzaWJsZSI6dHJ1ZSwiV2lkdGgiOjg1OC4wLCJIZWlnaHQiOjE0LjM5OTk5OTYxODUzMDI3MywiQm9yZGVyU3R5bGUiOnsiJGlkIjoiMjMzNiIsIkxpbmVDb2xvciI6eyIkaWQiOiIyMzM3IiwiJHR5cGUiOiJOTFJFLkNvbW1vbi5Eb20uU29saWRDb2xvckJydXNoLCBOTFJFLkNvbW1vbiIsIkNvbG9yIjp7IiRpZCI6IjIzMzgiLCJBIjoyNTUsIlIiOjI1NSwiRyI6MCwiQiI6MH19LCJMaW5lV2VpZ2h0IjowLjAsIkxpbmVUeXBlIjowLCJQYXJlbnRTdHlsZSI6bnVsbH0sIlBhcmVudFN0eWxlIjpudWxsfSwiUmlnaHRFbmRDYXBzU3R5bGUiOnsiJGlkIjoiMjMzOSIsIkZvbnRTZXR0aW5ncyI6eyIkaWQiOiIyMzQwIiwiRm9udFNpemUiOjE4LCJGb250TmFtZSI6IkNhbGlicmkiLCJJc0JvbGQiOnRydWUsIklzSXRhbGljIjpmYWxzZSwiSXNVbmRlcmxpbmVkIjpmYWxzZSwiUGFyZW50U3R5bGUiOm51bGx9LCJBdXRvU2l6ZSI6MCwiRm9yZWdyb3VuZCI6eyIkaWQiOiIyMzQxIiwiQ29sb3IiOnsiJGlkIjoiMjM0M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M0MyIsIlRvcCI6MC4wLCJMZWZ0IjowLjAsIlJpZ2h0IjoyMC4wLCJCb3R0b20iOjAuMH0sIlBhZGRpbmciOnsiJGlkIjoiMjM0NCIsIlRvcCI6MC4wLCJMZWZ0IjowLjAsIlJpZ2h0IjowLjAsIkJvdHRvbSI6MC4wfSwiQmFja2dyb3VuZCI6eyIkaWQiOiIyMzQ1IiwiQ29sb3IiOnsiJGlkIjoiMjM0NiIsIkEiOjAsIlIiOjAsIkciOjAsIkIiOjB9fSwiSXNWaXNpYmxlIjpmYWxzZSwiV2lkdGgiOjAuMCwiSGVpZ2h0IjowLjAsIkJvcmRlclN0eWxlIjpudWxsLCJQYXJlbnRTdHlsZSI6bnVsbH0sIkxlZnRFbmRDYXBzU3R5bGUiOnsiJGlkIjoiMjM0NyIsIkZvbnRTZXR0aW5ncyI6eyIkaWQiOiIyMzQ4IiwiRm9udFNpemUiOjE4LCJGb250TmFtZSI6IkNhbGlicmkiLCJJc0JvbGQiOnRydWUsIklzSXRhbGljIjpmYWxzZSwiSXNVbmRlcmxpbmVkIjpmYWxzZSwiUGFyZW50U3R5bGUiOm51bGx9LCJBdXRvU2l6ZSI6MCwiRm9yZWdyb3VuZCI6eyIkaWQiOiIyMzQ5IiwiQ29sb3IiOnsiJGlkIjoiMjM1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M1MSIsIlRvcCI6MC4wLCJMZWZ0Ijo5Ni4wLCJSaWdodCI6MC4wLCJCb3R0b20iOjAuMH0sIlBhZGRpbmciOnsiJGlkIjoiMjM1MiIsIlRvcCI6MC4wLCJMZWZ0IjowLjAsIlJpZ2h0IjowLjAsIkJvdHRvbSI6MC4wfSwiQmFja2dyb3VuZCI6eyIkaWQiOiIyMzUzIiwiQ29sb3IiOnsiJHJlZiI6IjIzNDYifX0sIklzVmlzaWJsZSI6ZmFsc2UsIldpZHRoIjowLjAsIkhlaWdodCI6MC4wLCJCb3JkZXJTdHlsZSI6bnVsbCwiUGFyZW50U3R5bGUiOm51bGx9LCJUb2RheVRleHRTdHlsZSI6eyIkaWQiOiIyMzU0IiwiRm9udFNldHRpbmdzIjp7IiRpZCI6IjIzNTUiLCJGb250U2l6ZSI6MTIsIkZvbnROYW1lIjoiQ2FsaWJyaSIsIklzQm9sZCI6ZmFsc2UsIklzSXRhbGljIjpmYWxzZSwiSXNVbmRlcmxpbmVkIjpmYWxzZSwiUGFyZW50U3R5bGUiOm51bGx9LCJBdXRvU2l6ZSI6MCwiRm9yZWdyb3VuZCI6eyIkaWQiOiIyMzU2IiwiQ29sb3IiOnsiJGlkIjoiMjM1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zU4IiwiVG9wIjowLjAsIkxlZnQiOjAuMCwiUmlnaHQiOjAuMCwiQm90dG9tIjowLjB9LCJQYWRkaW5nIjp7IiRpZCI6IjIzNTkiLCJUb3AiOjAuMCwiTGVmdCI6MC4wLCJSaWdodCI6MC4wLCJCb3R0b20iOjAuMH0sIkJhY2tncm91bmQiOnsiJGlkIjoiMjM2MCIsIkNvbG9yIjp7IiRyZWYiOiIyMzQ2In19LCJJc1Zpc2libGUiOnRydWUsIldpZHRoIjowLjAsIkhlaWdodCI6MC4wLCJCb3JkZXJTdHlsZSI6bnVsbCwiUGFyZW50U3R5bGUiOm51bGx9LCJUb2RheU1hcmtlclN0eWxlIjp7IiRpZCI6IjIzNjEiLCJNYXJnaW4iOnsiJGlkIjoiMjM2MiIsIlRvcCI6MC4wLCJMZWZ0IjowLjAsIlJpZ2h0IjowLjAsIkJvdHRvbSI6MC4wfSwiUGFkZGluZyI6eyIkaWQiOiIyMzYzIiwiVG9wIjowLjAsIkxlZnQiOjAuMCwiUmlnaHQiOjAuMCwiQm90dG9tIjowLjB9LCJCYWNrZ3JvdW5kIjp7IiRpZCI6IjIzNjQiLCJDb2xvciI6eyIkaWQiOiIyMzY1IiwiQSI6MjU1LCJSIjoyNTUsIkciOjAsIkIiOjB9fSwiSXNWaXNpYmxlIjp0cnVlLCJXaWR0aCI6MC4wLCJIZWlnaHQiOjAuMCwiQm9yZGVyU3R5bGUiOm51bGwsIlBhcmVudFN0eWxlIjpudWxsfSwiU2NhbGVTdHlsZSI6eyIkaWQiOiIyMzY2IiwiU2hhcGUiOjAsIlNob3dTZWdtZW50U2VwYXJhdG9ycyI6dHJ1ZSwiU2VnbWVudFNlcGFyYXRvck9wYWNpdHkiOjMwLCJIYXNCZWVuVmlzaWJsZUJlZm9yZSI6dHJ1ZSwiRm9udFNldHRpbmdzIjp7IiRpZCI6IjIzNjciLCJGb250U2l6ZSI6MTAsIkZvbnROYW1lIjoiQ2FsaWJyaSIsIklzQm9sZCI6ZmFsc2UsIklzSXRhbGljIjpmYWxzZSwiSXNVbmRlcmxpbmVkIjpmYWxzZSwiUGFyZW50U3R5bGUiOm51bGx9LCJBdXRvU2l6ZSI6MCwiRm9yZWdyb3VuZCI6eyIkaWQiOiIyMzY4IiwiQ29sb3IiOnsiJGlkIjoiMjM2O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MzcwIiwiVG9wIjowLjAsIkxlZnQiOjUuMCwiUmlnaHQiOjAuMCwiQm90dG9tIjowLjB9LCJQYWRkaW5nIjp7IiRpZCI6IjIzNzEiLCJUb3AiOjAuMCwiTGVmdCI6MC4wLCJSaWdodCI6MC4wLCJCb3R0b20iOjAuMH0sIkJhY2tncm91bmQiOnsiJGlkIjoiMjM3MiIsIkNvbG9yIjp7IiRyZWYiOiIyMzQ2In19LCJJc1Zpc2libGUiOnRydWUsIldpZHRoIjowLjAsIkhlaWdodCI6MC4wLCJCb3JkZXJTdHlsZSI6bnVsbCwiUGFyZW50U3R5bGUiOm51bGx9LCJTaW5nbGVTY2FsZVNoYXBlU3R5bGUiOnsiJGlkIjoiMjM3MyIsIlNoYXBlIjozLCJIZWlnaHQiOjIwLjB9LCJNaWRkbGVUaWVyU2NhbGVTdHlsZSI6eyIkaWQiOiIyMzc0IiwiU2hhcGUiOjAsIlNob3dTZWdtZW50U2VwYXJhdG9ycyI6dHJ1ZSwiU2VnbWVudFNlcGFyYXRvck9wYWNpdHkiOjMwLCJIYXNCZWVuVmlzaWJsZUJlZm9yZSI6dHJ1ZSwiRm9udFNldHRpbmdzIjp7IiRpZCI6IjIzNzUiLCJGb250U2l6ZSI6MTAsIkZvbnROYW1lIjoiQ2FsaWJyaSIsIklzQm9sZCI6ZmFsc2UsIklzSXRhbGljIjpmYWxzZSwiSXNVbmRlcmxpbmVkIjpmYWxzZSwiUGFyZW50U3R5bGUiOm51bGx9LCJBdXRvU2l6ZSI6MCwiRm9yZWdyb3VuZCI6eyIkaWQiOiIyMzc2IiwiQ29sb3IiOnsiJGlkIjoiMjM3Ny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Mzc4IiwiVG9wIjowLjAsIkxlZnQiOjUuMCwiUmlnaHQiOjAuMCwiQm90dG9tIjowLjB9LCJQYWRkaW5nIjp7IiRpZCI6IjIzNzkiLCJUb3AiOjAuMCwiTGVmdCI6MC4wLCJSaWdodCI6MC4wLCJCb3R0b20iOjAuMH0sIkJhY2tncm91bmQiOnsiJGlkIjoiMjM4MCIsIkNvbG9yIjp7IiRpZCI6IjIzODEiLCJBIjowLCJSIjowLCJHIjowLCJCIjowfX0sIklzVmlzaWJsZSI6dHJ1ZSwiV2lkdGgiOjAuMCwiSGVpZ2h0IjowLjAsIkJvcmRlclN0eWxlIjpudWxsLCJQYXJlbnRTdHlsZSI6bnVsbH0sIkJvdHRvbVRpZXJTY2FsZVN0eWxlIjp7IiRpZCI6IjIzODIiLCJTaGFwZSI6MCwiU2hvd1NlZ21lbnRTZXBhcmF0b3JzIjpmYWxzZSwiU2VnbWVudFNlcGFyYXRvck9wYWNpdHkiOjMwLCJIYXNCZWVuVmlzaWJsZUJlZm9yZSI6ZmFsc2UsIkZvbnRTZXR0aW5ncyI6eyIkaWQiOiIyMzgzIiwiRm9udFNpemUiOjEyLCJGb250TmFtZSI6IkNhbGlicmkiLCJJc0JvbGQiOmZhbHNlLCJJc0l0YWxpYyI6ZmFsc2UsIklzVW5kZXJsaW5lZCI6ZmFsc2UsIlBhcmVudFN0eWxlIjpudWxsfSwiQXV0b1NpemUiOjAsIkZvcmVncm91bmQiOnsiJGlkIjoiMjM4NCIsIkNvbG9yIjp7IiRpZCI6IjIzO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jM4NiIsIlRvcCI6MC4wLCJMZWZ0Ijo1LjAsIlJpZ2h0IjowLjAsIkJvdHRvbSI6MC4wfSwiUGFkZGluZyI6eyIkaWQiOiIyMzg3IiwiVG9wIjowLjAsIkxlZnQiOjAuMCwiUmlnaHQiOjAuMCwiQm90dG9tIjowLjB9LCJCYWNrZ3JvdW5kIjp7IiRpZCI6IjIzODgiLCJDb2xvciI6eyIkaWQiOiIyMzg5IiwiQSI6MCwiUiI6MCwiRyI6MCwiQiI6MH19LCJJc1Zpc2libGUiOmZhbHNlLCJXaWR0aCI6MC4wLCJIZWlnaHQiOjAuMCwiQm9yZGVyU3R5bGUiOm51bGwsIlBhcmVudFN0eWxlIjpudWxsfSwiRWxhcHNlZFRpbWVCYWNrZ3JvdW5kIjp7IiRpZCI6IjIzOTAiLCJDb2xvciI6eyIkaWQiOiIyMzkxIiwiQSI6MTkxLCJSIjoyNTUsIkciOjAsIkIiOjB9fSwiQXBwZW5kWWVhck9uWWVhckNoYW5nZSI6ZmFsc2UsIkVsYXBzZWRUaW1lRm9ybWF0IjowLCJUb2RheU1hcmtlclBvc2l0aW9uIjowLCJRdWlja1Bvc2l0aW9uIjozLCJBYnNvbHV0ZVBvc2l0aW9uIjozMy44LCJNYXJnaW4iOnsiJGlkIjoiMjM5MiIsIlRvcCI6MC4wLCJMZWZ0IjoxMC4wLCJSaWdodCI6MTAuMCwiQm90dG9tIjowLjB9LCJQYWRkaW5nIjp7IiRpZCI6IjIzOTMiLCJUb3AiOjAuMCwiTGVmdCI6MC4wLCJSaWdodCI6MC4wLCJCb3R0b20iOjAuMH0sIkJhY2tncm91bmQiOnsiJGlkIjoiMjM5NCIsIkNvbG9yIjp7IiRpZCI6IjIzOTUiLCJBIjoyNTUsIlIiOjQ3LCJHIjo1NCwiQiI6MTUzfX0sIklzVmlzaWJsZSI6dHJ1ZSwiV2lkdGgiOjAuMCwiSGVpZ2h0IjowLjAsIkJvcmRlclN0eWxlIjpudWxsLCJQYXJlbnRTdHlsZSI6bnVsbH0sIkRlZmF1bHRNaWxlc3RvbmVTdHlsZSI6eyIkaWQiOiIyMzk2IiwiU2hhcGUiOjIsIkNvbm5lY3Rvck1hcmdpbiI6eyIkaWQiOiIyMzk3IiwiVG9wIjowLjAsIkxlZnQiOjIuMCwiUmlnaHQiOjIuMCwiQm90dG9tIjowLjB9LCJDb25uZWN0b3JTdHlsZSI6eyIkaWQiOiIyMzk4IiwiTGluZUNvbG9yIjp7IiRpZCI6IjIzOTkiLCIkdHlwZSI6Ik5MUkUuQ29tbW9uLkRvbS5Tb2xpZENvbG9yQnJ1c2gsIE5MUkUuQ29tbW9uIiwiQ29sb3IiOnsiJGlkIjoiMjQwMCIsIkEiOjEyNywiUiI6NzksIkciOjEyOSwiQiI6MTg5fX0sIkxpbmVXZWlnaHQiOjEuMCwiTGluZVR5cGUiOjAsIlBhcmVudFN0eWxlIjpudWxsfSwiSXNCZWxvd1RpbWViYW5kIjpmYWxzZSwiUG9zaXRpb25PblRhc2siOjAsIkhpZGVEYXRlIjpmYWxzZSwiU2hhcGVTaXplIjowLCJTcGFjaW5nIjoyLjAsIlBhZGRpbmciOnsiJGlkIjoiMjQwMSIsIlRvcCI6Ny4wLCJMZWZ0IjozLjAsIlJpZ2h0IjowLjAsIkJvdHRvbSI6Mi4wfSwiU2hhcGVTdHlsZSI6eyIkaWQiOiIyNDAyIiwiTWFyZ2luIjp7IiRyZWYiOiIxMDYwIn0sIlBhZGRpbmciOnsiJHJlZiI6IjEwNjEifSwiQmFja2dyb3VuZCI6eyIkaWQiOiIyNDAzIiwiQ29sb3IiOnsiJGlkIjoiMjQwNCIsIkEiOjI1NSwiUiI6MCwiRyI6MTE0LCJCIjoxODh9fSwiSXNWaXNpYmxlIjp0cnVlLCJXaWR0aCI6MTIuMCwiSGVpZ2h0IjoxNC4wLCJCb3JkZXJTdHlsZSI6eyIkaWQiOiIyNDA1IiwiTGluZUNvbG9yIjp7IiRyZWYiOiIxMDY1In0sIkxpbmVXZWlnaHQiOjAuMCwiTGluZVR5cGUiOjAsIlBhcmVudFN0eWxlIjpudWxsfSwiUGFyZW50U3R5bGUiOm51bGx9LCJUaXRsZVN0eWxlIjp7IiRpZCI6IjI0MDYiLCJGb250U2V0dGluZ3MiOnsiJGlkIjoiMjQwNyIsIkZvbnRTaXplIjoxMSwiRm9udE5hbWUiOiJDYWxpYnJpIiwiSXNCb2xkIjp0cnVlLCJJc0l0YWxpYyI6ZmFsc2UsIklzVW5kZXJsaW5lZCI6ZmFsc2UsIlBhcmVudFN0eWxlIjpudWxsfSwiQXV0b1NpemUiOjAsIkZvcmVncm91bmQiOnsiJGlkIjoiMjQwOCIsIkNvbG9yIjp7IiRpZCI6IjI0MDk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EwNzEifSwiUGFkZGluZyI6eyIkcmVmIjoiMTA3MiJ9LCJCYWNrZ3JvdW5kIjp7IiRpZCI6IjI0MTAiLCJDb2xvciI6eyIkcmVmIjoiMjM0NiJ9fSwiSXNWaXNpYmxlIjpmYWxzZSwiV2lkdGgiOjAuMCwiSGVpZ2h0IjowLjAsIkJvcmRlclN0eWxlIjpudWxsLCJQYXJlbnRTdHlsZSI6bnVsbH0sIkRhdGVTdHlsZSI6eyIkaWQiOiIyNDExIiwiRm9udFNldHRpbmdzIjp7IiRpZCI6IjI0MTIiLCJGb250U2l6ZSI6NiwiRm9udE5hbWUiOiJDYWxpYnJpIiwiSXNCb2xkIjpmYWxzZSwiSXNJdGFsaWMiOmZhbHNlLCJJc1VuZGVybGluZWQiOmZhbHNlLCJQYXJlbnRTdHlsZSI6bnVsbH0sIkF1dG9TaXplIjowLCJGb3JlZ3JvdW5kIjp7IiRpZCI6IjI0MTMiLCJDb2xvciI6eyIkaWQiOiIyNDE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MDc5In0sIlBhZGRpbmciOnsiJHJlZiI6IjEwODAifSwiQmFja2dyb3VuZCI6eyIkaWQiOiIyNDE1IiwiQ29sb3IiOnsiJHJlZiI6IjIzNDYifX0sIklzVmlzaWJsZSI6dHJ1ZSwiV2lkdGgiOjAuMCwiSGVpZ2h0IjowLjAsIkJvcmRlclN0eWxlIjpudWxsLCJQYXJlbnRTdHlsZSI6bnVsbH0sIkRhdGVGb3JtYXQiOnsiJGlkIjoiMjQxNiIsIkZvcm1hdFN0cmluZyI6Ik1NL2RkL3l5IiwiU2VwYXJhdG9yIjoiLyIsIlVzZUludGVybmF0aW9uYWxEYXRlRm9ybWF0IjpmYWxzZSwiRGF0ZUlzVmlzaWJsZSI6dHJ1ZSwiVGltZUlzVmlzaWJsZSI6ZmFsc2UsIkhvdXJEaWdpdHMiOjEsIkFtUG1EZXNpZ25hdG9yIjoyLCJUcmltMDBNaW51dGVzIjpmYWxzZSwiTGFzdEtub3duVmlzaWJpbGl0eVN0YXRlIjp7IiRpZCI6IjI0MTciLCJEYXRlUGFydElzVmlzaWJsZSI6dHJ1ZSwiVGltZVBhcnRJc1Zpc2libGUiOmZhbHNlfX0sIldlZWtOdW1iZXJpbmciOnsiJGlkIjoiMjQxOCIsIkZvcm1hdCI6MCwiSXNWaXNpYmxlIjpmYWxzZSwiTGFzdEtub3duVmlzaWJpbGl0eVN0YXRlIjpmYWxzZX0sIklzVmlzaWJsZSI6dHJ1ZSwiUGFyZW50U3R5bGUiOm51bGx9LCJEZWZhdWx0VGFza1N0eWxlIjp7IiRpZCI6IjI0MTkiLCJTaGFwZSI6MSwiU2hhcGVUaGlja25lc3MiOjAsIkR1cmF0aW9uRm9ybWF0IjowLCJJbmNsdWRlTm9uV29ya2luZ0RheXNJbkR1cmF0aW9uIjpmYWxzZSwiUGVyY2VudGFnZUNvbXBsZXRlU3R5bGUiOnsiJGlkIjoiMjQyMCIsIkZvbnRTZXR0aW5ncyI6eyIkaWQiOiIyNDIxIiwiRm9udFNpemUiOjEwLCJGb250TmFtZSI6IkNhbGlicmkiLCJJc0JvbGQiOmZhbHNlLCJJc0l0YWxpYyI6ZmFsc2UsIklzVW5kZXJsaW5lZCI6ZmFsc2UsIlBhcmVudFN0eWxlIjpudWxsfSwiQXV0b1NpemUiOjAsIkZvcmVncm91bmQiOnsiJGlkIjoiMjQyMiIsIkNvbG9yIjp7IiRpZCI6IjI0Mj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DI0IiwiVG9wIjowLjAsIkxlZnQiOjAuMCwiUmlnaHQiOjAuMCwiQm90dG9tIjowLjB9LCJQYWRkaW5nIjp7IiRpZCI6IjI0MjUiLCJUb3AiOjAuMCwiTGVmdCI6MC4wLCJSaWdodCI6MC4wLCJCb3R0b20iOjAuMH0sIkJhY2tncm91bmQiOnsiJGlkIjoiMjQyNiIsIkNvbG9yIjp7IiRyZWYiOiIyMzQ2In19LCJJc1Zpc2libGUiOnRydWUsIldpZHRoIjowLjAsIkhlaWdodCI6MC4wLCJCb3JkZXJTdHlsZSI6bnVsbCwiUGFyZW50U3R5bGUiOm51bGx9LCJEdXJhdGlvblN0eWxlIjp7IiRpZCI6IjI0MjciLCJGb250U2V0dGluZ3MiOnsiJGlkIjoiMjQyOCIsIkZvbnRTaXplIjoxMCwiRm9udE5hbWUiOiJDYWxpYnJpIiwiSXNCb2xkIjpmYWxzZSwiSXNJdGFsaWMiOmZhbHNlLCJJc1VuZGVybGluZWQiOmZhbHNlLCJQYXJlbnRTdHlsZSI6bnVsbH0sIkF1dG9TaXplIjowLCJGb3JlZ3JvdW5kIjp7IiRpZCI6IjI0MjkiLCJDb2xvciI6eyIkaWQiOiIyNDM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zMSIsIlRvcCI6MC4wLCJMZWZ0IjowLjAsIlJpZ2h0IjowLjAsIkJvdHRvbSI6MC4wfSwiUGFkZGluZyI6eyIkaWQiOiIyNDMyIiwiVG9wIjowLjAsIkxlZnQiOjAuMCwiUmlnaHQiOjAuMCwiQm90dG9tIjowLjB9LCJCYWNrZ3JvdW5kIjp7IiRpZCI6IjI0MzMiLCJDb2xvciI6eyIkcmVmIjoiMjM0NiJ9fSwiSXNWaXNpYmxlIjp0cnVlLCJXaWR0aCI6MC4wLCJIZWlnaHQiOjAuMCwiQm9yZGVyU3R5bGUiOm51bGwsIlBhcmVudFN0eWxlIjpudWxsfSwiSG9yaXpvbnRhbENvbm5lY3RvclN0eWxlIjp7IiRpZCI6IjI0MzQiLCJMaW5lQ29sb3IiOnsiJGlkIjoiMjQzNSIsIiR0eXBlIjoiTkxSRS5Db21tb24uRG9tLlNvbGlkQ29sb3JCcnVzaCwgTkxSRS5Db21tb24iLCJDb2xvciI6eyIkaWQiOiIyNDM2IiwiQSI6MjU1LCJSIjoyMDQsIkciOjIwNCwiQiI6MjA0fX0sIkxpbmVXZWlnaHQiOjEuMCwiTGluZVR5cGUiOjAsIlBhcmVudFN0eWxlIjpudWxsfSwiVmVydGljYWxDb25uZWN0b3JTdHlsZSI6eyIkaWQiOiIyNDM3IiwiTGluZUNvbG9yIjp7IiRpZCI6IjI0MzgiLCIkdHlwZSI6Ik5MUkUuQ29tbW9uLkRvbS5Tb2xpZENvbG9yQnJ1c2gsIE5MUkUuQ29tbW9uIiwiQ29sb3IiOnsiJGlkIjoiMjQzO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I0NDAiLCJNYXJnaW4iOnsiJGlkIjoiMjQ0MSIsIlRvcCI6MC4wLCJMZWZ0Ijo0LjAsIlJpZ2h0Ijo0LjAsIkJvdHRvbSI6MC4wfSwiUGFkZGluZyI6eyIkaWQiOiIyNDQyIiwiVG9wIjowLjAsIkxlZnQiOjAuMCwiUmlnaHQiOjAuMCwiQm90dG9tIjowLjB9LCJCYWNrZ3JvdW5kIjp7IiRpZCI6IjI0NDMiLCJDb2xvciI6eyIkaWQiOiIyNDQ0IiwiQSI6MjU1LCJSIjowLCJHIjoxMTQsIkIiOjE4OH19LCJJc1Zpc2libGUiOnRydWUsIldpZHRoIjowLjAsIkhlaWdodCI6MTAuMCwiQm9yZGVyU3R5bGUiOnsiJGlkIjoiMjQ0NSIsIkxpbmVDb2xvciI6eyIkaWQiOiIyNDQ2IiwiJHR5cGUiOiJOTFJFLkNvbW1vbi5Eb20uU29saWRDb2xvckJydXNoLCBOTFJFLkNvbW1vbiIsIkNvbG9yIjp7IiRpZCI6IjI0NDciLCJBIjoyNTUsIlIiOjI1NSwiRyI6MCwiQiI6MH19LCJMaW5lV2VpZ2h0IjowLjAsIkxpbmVUeXBlIjowLCJQYXJlbnRTdHlsZSI6bnVsbH0sIlBhcmVudFN0eWxlIjpudWxsfSwiVGl0bGVTdHlsZSI6eyIkaWQiOiIyNDQ4IiwiRm9udFNldHRpbmdzIjp7IiRpZCI6IjI0NDkiLCJGb250U2l6ZSI6MTEsIkZvbnROYW1lIjoiQ2FsaWJyaSIsIklzQm9sZCI6dHJ1ZSwiSXNJdGFsaWMiOmZhbHNlLCJJc1VuZGVybGluZWQiOmZhbHNlLCJQYXJlbnRTdHlsZSI6bnVsbH0sIkF1dG9TaXplIjowLCJGb3JlZ3JvdW5kIjp7IiRpZCI6IjI0NTAiLCJDb2xvciI6eyIkaWQiOiIyNDUx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I0NTIiLCJUb3AiOjAuMCwiTGVmdCI6MC4wLCJSaWdodCI6MC4wLCJCb3R0b20iOjAuMH0sIlBhZGRpbmciOnsiJGlkIjoiMjQ1MyIsIlRvcCI6MC4wLCJMZWZ0IjowLjAsIlJpZ2h0IjowLjAsIkJvdHRvbSI6MC4wfSwiQmFja2dyb3VuZCI6eyIkaWQiOiIyNDU0IiwiQ29sb3IiOnsiJHJlZiI6IjIzNDYifX0sIklzVmlzaWJsZSI6dHJ1ZSwiV2lkdGgiOjAuMCwiSGVpZ2h0IjowLjAsIkJvcmRlclN0eWxlIjpudWxsLCJQYXJlbnRTdHlsZSI6bnVsbH0sIkRhdGVTdHlsZSI6eyIkaWQiOiIyNDU1IiwiRm9udFNldHRpbmdzIjp7IiRpZCI6IjI0NTYiLCJGb250U2l6ZSI6MTAsIkZvbnROYW1lIjoiQ2FsaWJyaSIsIklzQm9sZCI6ZmFsc2UsIklzSXRhbGljIjpmYWxzZSwiSXNVbmRlcmxpbmVkIjpmYWxzZSwiUGFyZW50U3R5bGUiOm51bGx9LCJBdXRvU2l6ZSI6MCwiRm9yZWdyb3VuZCI6eyIkaWQiOiIyNDU3IiwiQ29sb3IiOnsiJGlkIjoiMjQ1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Q1OSIsIlRvcCI6MC4wLCJMZWZ0IjowLjAsIlJpZ2h0IjowLjAsIkJvdHRvbSI6MC4wfSwiUGFkZGluZyI6eyIkaWQiOiIyNDYwIiwiVG9wIjowLjAsIkxlZnQiOjAuMCwiUmlnaHQiOjAuMCwiQm90dG9tIjowLjB9LCJCYWNrZ3JvdW5kIjp7IiRpZCI6IjI0NjEiLCJDb2xvciI6eyIkcmVmIjoiMjM0NiJ9fSwiSXNWaXNpYmxlIjp0cnVlLCJXaWR0aCI6MC4wLCJIZWlnaHQiOjAuMCwiQm9yZGVyU3R5bGUiOm51bGwsIlBhcmVudFN0eWxlIjpudWxsfSwiRGF0ZUZvcm1hdCI6eyIkaWQiOiIyND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jMiLCJGb3JtYXQiOjAsIklzVmlzaWJsZSI6ZmFsc2UsIkxhc3RLbm93blZpc2liaWxpdHlTdGF0ZSI6ZmFsc2V9LCJJc1Zpc2libGUiOnRydWUsIlBhcmVudFN0eWxlIjpudWxsLCJfZXhwbGljaXRseVNldCI6eyIkaWQiOiIyNDY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yNDY1IiwiR3JpZGxpbmVTdHlsZSI6eyIkaWQiOiIyNDY2IiwiTGluZUNvbG9yIjp7IiRpZCI6IjI0NjciLCIkdHlwZSI6Ik5MUkUuQ29tbW9uLkRvbS5Tb2xpZENvbG9yQnJ1c2gsIE5MUkUuQ29tbW9uIiwiQ29sb3IiOnsiJGlkIjoiMjQ2OCIsIkEiOjM4LCJSIjo5MSwiRyI6MTU1LCJCIjoyMTN9fSwiTGluZVdlaWdodCI6MS4wLCJMaW5lVHlwZSI6MCwiUGFyZW50U3R5bGUiOm51bGx9LCJNYXJnaW4iOnsiJGlkIjoiMjQ2OSIsIlRvcCI6MC4wLCJMZWZ0IjowLjAsIlJpZ2h0IjowLjAsIkJvdHRvbSI6MC4wfSwiUGFkZGluZyI6eyIkaWQiOiIyNDcwIiwiVG9wIjowLjAsIkxlZnQiOjAuMCwiUmlnaHQiOjAuMCwiQm90dG9tIjowLjB9LCJCYWNrZ3JvdW5kIjpudWxsLCJJc1Zpc2libGUiOnRydWUsIldpZHRoIjowLjAsIkhlaWdodCI6MC4wLCJCb3JkZXJTdHlsZSI6eyIkaWQiOiIyNDcxIiwiTGluZUNvbG9yIjpudWxsLCJMaW5lV2VpZ2h0IjowLjAsIkxpbmVUeXBlIjowLCJQYXJlbnRTdHlsZSI6bnVsbH0sIlBhcmVudFN0eWxlIjpudWxsfSwiQWN0aXZpdHlMaW5lUGFuZWxTdHlsZSI6eyIkaWQiOiIyNDcyIiwiQWN0aXZpdHlMaW5lU3R5bGUiOnsiJGlkIjoiMjQ3MyIsIkxpbmVDb2xvciI6eyIkaWQiOiIyNDc0IiwiJHR5cGUiOiJOTFJFLkNvbW1vbi5Eb20uU29saWRDb2xvckJydXNoLCBOTFJFLkNvbW1vbiIsIkNvbG9yIjp7IiRpZCI6IjI0NzUiLCJBIjozOCwiUiI6NjgsIkciOjExNCwiQiI6MTk2fX0sIkxpbmVXZWlnaHQiOjEuMCwiTGluZVR5cGUiOjAsIlBhcmVudFN0eWxlIjpudWxsfSwiTWFyZ2luIjp7IiRpZCI6IjI0NzYiLCJUb3AiOjAuMCwiTGVmdCI6MC4wLCJSaWdodCI6MC4wLCJCb3R0b20iOjAuMH0sIlBhZGRpbmciOnsiJGlkIjoiMjQ3NyIsIlRvcCI6MC4wLCJMZWZ0IjowLjAsIlJpZ2h0IjowLjAsIkJvdHRvbSI6MC4wfSwiQmFja2dyb3VuZCI6bnVsbCwiSXNWaXNpYmxlIjp0cnVlLCJXaWR0aCI6MC4wLCJIZWlnaHQiOjAuMCwiQm9yZGVyU3R5bGUiOnsiJGlkIjoiMjQ3OCIsIkxpbmVDb2xvciI6bnVsbCwiTGluZVdlaWdodCI6MC4wLCJMaW5lVHlwZSI6MCwiUGFyZW50U3R5bGUiOm51bGx9LCJQYXJlbnRTdHlsZSI6bnVsbH0sIlNob3dFbGFwc2VkVGltZUdyYWRpZW50U3R5bGUiOmZhbHNlLCJUaW1lYmFuZFJlc2VydmVkTGVmdEFyZWFTdHlsZSI6eyIkaWQiOiIyNDc5IiwiQWN0aXZpdHlIZWFkZXJXaWR0aCI6NzYuMCwiSXNTZXQiOnRydWV9LCJEZWZhdWx0U3dpbWxhbmVTdHlsZSI6bnVsbH0sIlNjYWxlIjpudWxsLCJTY2FsZVYyIjp7IiRpZCI6IjI0ODAiLCJTdGFydERhdGUiOiIwMDAxLTAxLTAxVDAwOjAwOjAwIiwiRW5kRGF0ZSI6IjIwMjYtMTAtMDJUMjM6NTk6MDAiLCJBdXRvRGF0ZVJhbmdlIjp0cnVlLCJXb3JraW5nRGF5cyI6MzEsIkZpc2NhbFllYXIiOnsiJGlkIjoiMjQ4MSIsIlN0YXJ0TW9udGgiOjEsIlVzZVN0YXJ0aW5nWWVhckZvck51bWJlcmluZyI6dHJ1ZSwiU2hvd0Zpc2NhbFllYXJMYWJlbCI6dHJ1ZX0sIlRvZGF5TWFya2VyVGV4dCI6IlRvZGF5IiwiQXV0b1NjYWxlVHlwZSI6ZmFsc2UsIlRpbWViYW5kU2NhbGVzIjp7IiRpZCI6IjI0ODIiLCJUb3BTY2FsZUxheWVyIjp7IiRpZCI6IjI0ODMiLCJGb3JtYXQiOiJNTU0iLCJUeXBlIjo0fSwiTWlkZGxlU2NhbGVMYXllciI6eyIkaWQiOiIyNDg0IiwiRm9ybWF0IjoiTU1NIiwiVHlwZSI6M30sIkJvdHRvbVNjYWxlTGF5ZXIiOnsiJGlkIjoiMjQ4NSIsIkZvcm1hdCI6bnVsbCwiVHlwZSI6MH19fSwiTWlsZXN0b25lcyI6W10sIlRhc2tzIjpbXSwiU3dpbWxhbmVzIjpbXSwiTXNQcm9qZWN0SXRlbXNUcmVlIjp7IiRpZCI6IjI0ODYiLCJSb290Ijp7IkltcG9ydElkIjpudWxsLCJJc0ltcG9ydGVkIjpmYWxzZSwiQ2hpbGRyZW4iOltdfX0sIk1ldGFkYXRhIjp7IiRpZCI6IjI0ODciLCJFeGNlbFNoZWV0TmFtZSI6IlNoZWV0MSIsIkl0ZW1zVGl0bGVzIjoiW1wiRmFjaWxpdHlcIixcIkZsb3dsaW5lXCIsXCJXZWxsaGVhZFwiLFwiRmxvd2xpbmVcIixcIkZsb3dsaW5lXCIsXCJXZWxsaGVhZFwiLFwiV2VsbGhlYWRcIixcIkZhY2lsaXR5XCIsXCJGbG93bGluZVwiLFwiRmFjaWxpdHlcIixcIkZsb3dsaW5lXCIsXCJXZWxsaGVhZFwiLFwiRmFjaWxpdHlcIixcIkZsb3dsaW5lXCIsXCJXZWxsaGVhZFwiLFwiV2VsbGhlYWRcIixcIkZsb3dsaW5lXCIsXCJGYWNpbGl0eVwiLFwiV2VsbGhlYWRcIixcIkZsb3dsaW5lXCIsXCJXZWxsaGVhZFwiLFwiRmxvd2xpbmVcIixcIkZhY2lsaXR5XCIsXCJXZWxsaGVhZFwiLFwiRmFjaWxpdHlcIixcIkZsb3dsaW5lXCIsXCJGYWNpbGl0eVwiLFwiRmxvd2xpbmVcIixcIkZsb3dsaW5lXCIsXCJXZWxsaGVhZFwiLFwiRmFjaWxpdHlcIixcIkZsb3dsaW5lXCIsXCJGbG93bGluZVwiLFwiRmFjaWxpdHlcIixcIldlbGxoZWFkXCIsXCJGYWNpbGl0eVwiLFwiV2VsbGhlYWRcIixcIkZsb3dsaW5lXCIsXCJXZWxsaGVhZFwiLFwiRmFjaWxpdHlcIixcIkZsb3dsaW5lXCIsXCJGYWNpbGl0eVwiLFwiV2VsbGhlYWRcIixcIkZsb3dsaW5lXCIsXCJXZWxsaGVhZFwiLFwiRmFjaWxpdHlcIixcIldlbGxoZWFkXCIsXCJGbG93bGluZVwiLFwiRmxvd2xpbmVcIixcIkZhY2lsaXR5XCIsXCJGbG93bGluZVwiLFwiV2VsbGhlYWRcIixcIldlbGxoZWFkXCIsXCJGYWNpbGl0eVwiLFwiRmxvd2xpbmVcIixcIkZhY2lsaXR5XCJdIiwiSXRlbXNTd2ltbGFuZXMiOiJbXCJNY0FydGh1ciBSYW5jaFwiLFwiTWNBcnRodXIgUmFuY2hcIixcIk1jQXJ0aHVyIFJhbmNoXCIsXCJNY0FydGh1ciBSYW5jaFwiLFwiTWNBcnRodXIgUmFuY2hcIixcIk1jQXJ0aHVyIFJhbmNoXCIsXCJNY0FydGh1ciBSYW5jaFwiLFwiTWNBcnRodXIgUmFuY2hcIixcIk1jQXJ0aHVyIFJhbmNoXCIsXCJNY0FydGh1ciBSYW5jaFwiLFwiTWNBcnRodXIgUmFuY2hcIixcIk1jQXJ0aHVyIFJhbmNoXCIsXCJNY0FydGh1ciBSYW5jaFwiLFwiTWNBcnRodXIgUmFuY2hcIixcIk1jQXJ0aHVyIFJhbmNoXCIsXCJHYXR3ZWF5XCIsXCJHYXR3ZWF5XCIsXCJHYXR3ZWF5XCIsXCJHYXR3ZWF5XCIsXCJHYXR3ZWF5XCIsXCJHYXR3ZWF5XCIsXCJHYXR3ZWF5XCIsXCJHYXR3ZWF5XCIsXCJHYXR3ZWF5XCIsXCJHYXR3ZWF5XCIsXCJHYXR3ZWF5XCIsXCJHYXR3ZWF5XCIsXCJHYXR3ZWF5XCIsXCJWZW5lZm9yZCBSYW5jaFwiLFwiVmVuZWZvcmQgUmFuY2hcIixcIlZlbmVmb3JkIFJhbmNoXCIsXCJWZW5lZm9yZCBSYW5jaFwiLFwiVmVuZWZvcmQgUmFuY2hcIixcIlZlbmVmb3JkIFJhbmNoXCIsXCJWZW5lZm9yZCBSYW5jaFwiLFwiVmVuZWZvcmQgUmFuY2hcIixcIlZlbmVmb3JkIFJhbmNoXCIsXCJWZW5lZm9yZCBSYW5jaFwiLFwiVmVuZWZvcmQgUmFuY2hcIixcIlZlbmVmb3JkIFJhbmNoXCIsXCJWZW5lZm9yZCBSYW5jaFwiLFwiVmVuZWZvcmQgUmFuY2hcIixcIlZlbmVmb3JkIFJhbmNoXCIsXCJWZW5lZm9yZCBSYW5jaFwiLFwiV2lsZGNhdCBSZXNlcnZlXCIsXCJXaWxkY2F0IFJlc2VydmVcIixcIldpbGRjYXQgUmVzZXJ2ZVwiLFwiV2lsZGNhdCBSZXNlcnZlXCIsXCJXaWxkY2F0IFJlc2VydmVcIixcIldpbGRjYXQgUmVzZXJ2ZVwiLFwiV2lsZGNhdCBSZXNlcnZlXCIsXCJXaWxkY2F0IFJlc2VydmVcIixcIldpbGRjYXQgUmVzZXJ2ZVwiLFwiV2lsZGNhdCBSZXNlcnZlXCIsXCJXaWxkY2F0IFJlc2VydmVcIixcIldpbGRjYXQgUmVzZXJ2ZVwiXSIsIk1zZUxhdGVzdEltcG9ydEl0ZW1zIjoie1wiJGlkXCI6XCIxXCIsXCJSb290XCI6e1wiSW1wb3J0SWRcIjpudWxsLFwiSXNJbXBvcnRlZFwiOmZhbHNlLFwiQ2hpbGRyZW5cIjpbe1wiJGlkXCI6XCIyXCIsXCJJbXBvcnRJZFwiOlwiMVwiLFwiSXNJbXBvcnRlZFwiOnRydWUsXCJDaGlsZHJlblwiOltdfSx7XCIkaWRcIjpcIjNcIixcIkltcG9ydElkXCI6XCIyXCIsXCJJc0ltcG9ydGVkXCI6dHJ1ZSxcIkNoaWxkcmVuXCI6W119LHtcIiRpZFwiOlwiNFwiLFwiSW1wb3J0SWRcIjpcIjNcIixcIklzSW1wb3J0ZWRcIjp0cnVlLFwiQ2hpbGRyZW5cIjpbXX0se1wiJGlkXCI6XCI1XCIsXCJJbXBvcnRJZFwiOlwiNFwiLFwiSXNJbXBvcnRlZFwiOnRydWUsXCJDaGlsZHJlblwiOltdfSx7XCIkaWRcIjpcIjZcIixcIkltcG9ydElkXCI6XCI1XCIsXCJJc0ltcG9ydGVkXCI6dHJ1ZSxcIkNoaWxkcmVuXCI6W119LHtcIiRpZFwiOlwiN1wiLFwiSW1wb3J0SWRcIjpcIjZcIixcIklzSW1wb3J0ZWRcIjp0cnVlLFwiQ2hpbGRyZW5cIjpbXX0se1wiJGlkXCI6XCI4XCIsXCJJbXBvcnRJZFwiOlwiN1wiLFwiSXNJbXBvcnRlZFwiOnRydWUsXCJDaGlsZHJlblwiOltdfSx7XCIkaWRcIjpcIjlcIixcIkltcG9ydElkXCI6XCI4XCIsXCJJc0ltcG9ydGVkXCI6dHJ1ZSxcIkNoaWxkcmVuXCI6W119LHtcIiRpZFwiOlwiMTBcIixcIkltcG9ydElkXCI6XCI5XCIsXCJJc0ltcG9ydGVkXCI6dHJ1ZSxcIkNoaWxkcmVuXCI6W119LHtcIiRpZFwiOlwiMTFcIixcIkltcG9ydElkXCI6XCIxMFwiLFwiSXNJbXBvcnRlZFwiOnRydWUsXCJDaGlsZHJlblwiOltdfSx7XCIkaWRcIjpcIjEyXCIsXCJJbXBvcnRJZFwiOlwiMTFcIixcIklzSW1wb3J0ZWRcIjp0cnVlLFwiQ2hpbGRyZW5cIjpbXX0se1wiJGlkXCI6XCIxM1wiLFwiSW1wb3J0SWRcIjpcIjEyXCIsXCJJc0ltcG9ydGVkXCI6dHJ1ZSxcIkNoaWxkcmVuXCI6W119LHtcIiRpZFwiOlwiMTRcIixcIkltcG9ydElkXCI6XCIxM1wiLFwiSXNJbXBvcnRlZFwiOnRydWUsXCJDaGlsZHJlblwiOltdfSx7XCIkaWRcIjpcIjE1XCIsXCJJbXBvcnRJZFwiOlwiMTRcIixcIklzSW1wb3J0ZWRcIjp0cnVlLFwiQ2hpbGRyZW5cIjpbXX0se1wiJGlkXCI6XCIxNlwiLFwiSW1wb3J0SWRcIjpcIjE1XCIsXCJJc0ltcG9ydGVkXCI6dHJ1ZSxcIkNoaWxkcmVuXCI6W119LHtcIiRpZFwiOlwiMTdcIixcIkltcG9ydElkXCI6XCIxNlwiLFwiSXNJbXBvcnRlZFwiOnRydWUsXCJDaGlsZHJlblwiOltdfSx7XCIkaWRcIjpcIjE4XCIsXCJJbXBvcnRJZFwiOlwiMTdcIixcIklzSW1wb3J0ZWRcIjp0cnVlLFwiQ2hpbGRyZW5cIjpbXX0se1wiJGlkXCI6XCIxOVwiLFwiSW1wb3J0SWRcIjpcIjE4XCIsXCJJc0ltcG9ydGVkXCI6dHJ1ZSxcIkNoaWxkcmVuXCI6W119LHtcIiRpZFwiOlwiMjBcIixcIkltcG9ydElkXCI6XCIxOVwiLFwiSXNJbXBvcnRlZFwiOnRydWUsXCJDaGlsZHJlblwiOltdfSx7XCIkaWRcIjpcIjIxXCIsXCJJbXBvcnRJZFwiOlwiMjBcIixcIklzSW1wb3J0ZWRcIjp0cnVlLFwiQ2hpbGRyZW5cIjpbXX0se1wiJGlkXCI6XCIyMlwiLFwiSW1wb3J0SWRcIjpcIjIxXCIsXCJJc0ltcG9ydGVkXCI6dHJ1ZSxcIkNoaWxkcmVuXCI6W119LHtcIiRpZFwiOlwiMjNcIixcIkltcG9ydElkXCI6XCIyMlwiLFwiSXNJbXBvcnRlZFwiOnRydWUsXCJDaGlsZHJlblwiOltdfSx7XCIkaWRcIjpcIjI0XCIsXCJJbXBvcnRJZFwiOlwiMjNcIixcIklzSW1wb3J0ZWRcIjp0cnVlLFwiQ2hpbGRyZW5cIjpbXX0se1wiJGlkXCI6XCIyNVwiLFwiSW1wb3J0SWRcIjpcIjI0XCIsXCJJc0ltcG9ydGVkXCI6dHJ1ZSxcIkNoaWxkcmVuXCI6W119LHtcIiRpZFwiOlwiMjZcIixcIkltcG9ydElkXCI6XCIyNVwiLFwiSXNJbXBvcnRlZFwiOnRydWUsXCJDaGlsZHJlblwiOltdfSx7XCIkaWRcIjpcIjI3XCIsXCJJbXBvcnRJZFwiOlwiMjZcIixcIklzSW1wb3J0ZWRcIjp0cnVlLFwiQ2hpbGRyZW5cIjpbXX0se1wiJGlkXCI6XCIyOFwiLFwiSW1wb3J0SWRcIjpcIjI3XCIsXCJJc0ltcG9ydGVkXCI6dHJ1ZSxcIkNoaWxkcmVuXCI6W119LHtcIiRpZFwiOlwiMjlcIixcIkltcG9ydElkXCI6XCIyOFwiLFwiSXNJbXBvcnRlZFwiOnRydWUsXCJDaGlsZHJlblwiOltdfSx7XCIkaWRcIjpcIjMwXCIsXCJJbXBvcnRJZFwiOlwiMjlcIixcIklzSW1wb3J0ZWRcIjp0cnVlLFwiQ2hpbGRyZW5cIjpbXX0se1wiJGlkXCI6XCIzMVwiLFwiSW1wb3J0SWRcIjpcIjMwXCIsXCJJc0ltcG9ydGVkXCI6dHJ1ZSxcIkNoaWxkcmVuXCI6W119LHtcIiRpZFwiOlwiMzJcIixcIkltcG9ydElkXCI6XCIzMVwiLFwiSXNJbXBvcnRlZFwiOnRydWUsXCJDaGlsZHJlblwiOltdfSx7XCIkaWRcIjpcIjMzXCIsXCJJbXBvcnRJZFwiOlwiMzJcIixcIklzSW1wb3J0ZWRcIjp0cnVlLFwiQ2hpbGRyZW5cIjpbXX0se1wiJGlkXCI6XCIzNFwiLFwiSW1wb3J0SWRcIjpcIjMzXCIsXCJJc0ltcG9ydGVkXCI6dHJ1ZSxcIkNoaWxkcmVuXCI6W119LHtcIiRpZFwiOlwiMzVcIixcIkltcG9ydElkXCI6XCIzNFwiLFwiSXNJbXBvcnRlZFwiOnRydWUsXCJDaGlsZHJlblwiOltdfSx7XCIkaWRcIjpcIjM2XCIsXCJJbXBvcnRJZFwiOlwiMzVcIixcIklzSW1wb3J0ZWRcIjp0cnVlLFwiQ2hpbGRyZW5cIjpbXX0se1wiJGlkXCI6XCIzN1wiLFwiSW1wb3J0SWRcIjpcIjM2XCIsXCJJc0ltcG9ydGVkXCI6dHJ1ZSxcIkNoaWxkcmVuXCI6W119LHtcIiRpZFwiOlwiMzhcIixcIkltcG9ydElkXCI6XCIzN1wiLFwiSXNJbXBvcnRlZFwiOnRydWUsXCJDaGlsZHJlblwiOltdfSx7XCIkaWRcIjpcIjM5XCIsXCJJbXBvcnRJZFwiOlwiMzhcIixcIklzSW1wb3J0ZWRcIjp0cnVlLFwiQ2hpbGRyZW5cIjpbXX0se1wiJGlkXCI6XCI0MFwiLFwiSW1wb3J0SWRcIjpcIjM5XCIsXCJJc0ltcG9ydGVkXCI6dHJ1ZSxcIkNoaWxkcmVuXCI6W119LHtcIiRpZFwiOlwiNDFcIixcIkltcG9ydElkXCI6XCI0MFwiLFwiSXNJbXBvcnRlZFwiOnRydWUsXCJDaGlsZHJlblwiOltdfSx7XCIkaWRcIjpcIjQyXCIsXCJJbXBvcnRJZFwiOlwiNDFcIixcIklzSW1wb3J0ZWRcIjp0cnVlLFwiQ2hpbGRyZW5cIjpbXX0se1wiJGlkXCI6XCI0M1wiLFwiSW1wb3J0SWRcIjpcIjQyXCIsXCJJc0ltcG9ydGVkXCI6dHJ1ZSxcIkNoaWxkcmVuXCI6W119LHtcIiRpZFwiOlwiNDRcIixcIkltcG9ydElkXCI6XCI0M1wiLFwiSXNJbXBvcnRlZFwiOnRydWUsXCJDaGlsZHJlblwiOltdfSx7XCIkaWRcIjpcIjQ1XCIsXCJJbXBvcnRJZFwiOlwiNDRcIixcIklzSW1wb3J0ZWRcIjp0cnVlLFwiQ2hpbGRyZW5cIjpbXX0se1wiJGlkXCI6XCI0NlwiLFwiSW1wb3J0SWRcIjpcIjQ1XCIsXCJJc0ltcG9ydGVkXCI6dHJ1ZSxcIkNoaWxkcmVuXCI6W119LHtcIiRpZFwiOlwiNDdcIixcIkltcG9ydElkXCI6XCI0NlwiLFwiSXNJbXBvcnRlZFwiOnRydWUsXCJDaGlsZHJlblwiOltdfSx7XCIkaWRcIjpcIjQ4XCIsXCJJbXBvcnRJZFwiOlwiNDdcIixcIklzSW1wb3J0ZWRcIjp0cnVlLFwiQ2hpbGRyZW5cIjpbXX0se1wiJGlkXCI6XCI0OVwiLFwiSW1wb3J0SWRcIjpcIjQ4XCIsXCJJc0ltcG9ydGVkXCI6dHJ1ZSxcIkNoaWxkcmVuXCI6W119LHtcIiRpZFwiOlwiNTBcIixcIkltcG9ydElkXCI6XCI0OVwiLFwiSXNJbXBvcnRlZFwiOnRydWUsXCJDaGlsZHJlblwiOltdfSx7XCIkaWRcIjpcIjUxXCIsXCJJbXBvcnRJZFwiOlwiNTBcIixcIklzSW1wb3J0ZWRcIjp0cnVlLFwiQ2hpbGRyZW5cIjpbXX0se1wiJGlkXCI6XCI1MlwiLFwiSW1wb3J0SWRcIjpcIjUxXCIsXCJJc0ltcG9ydGVkXCI6dHJ1ZSxcIkNoaWxkcmVuXCI6W119LHtcIiRpZFwiOlwiNTNcIixcIkltcG9ydElkXCI6XCI1MlwiLFwiSXNJbXBvcnRlZFwiOnRydWUsXCJDaGlsZHJlblwiOltdfSx7XCIkaWRcIjpcIjU0XCIsXCJJbXBvcnRJZFwiOlwiNTNcIixcIklzSW1wb3J0ZWRcIjp0cnVlLFwiQ2hpbGRyZW5cIjpbXX0se1wiJGlkXCI6XCI1NVwiLFwiSW1wb3J0SWRcIjpcIjU0XCIsXCJJc0ltcG9ydGVkXCI6dHJ1ZSxcIkNoaWxkcmVuXCI6W119LHtcIiRpZFwiOlwiNTZcIixcIkltcG9ydElkXCI6XCI1NVwiLFwiSXNJbXBvcnRlZFwiOnRydWUsXCJDaGlsZHJlblwiOltdfSx7XCIkaWRcIjpcIjU3XCIsXCJJbXBvcnRJZFwiOlwiNTZcIixcIklzSW1wb3J0ZWRcIjp0cnVlLFwiQ2hpbGRyZW5cIjpbXX1dfX0iLCJDb2x1bW5zTWFwcGluZyI6Ilt7XCIkaWRcIjpcIjFcIixcIlNlbGVjdGVkTWFwcGluZ1wiOjgsXCJDb2x1bW5IZWFkZXJcIjpcIkNvbHVtbjBcIixcIkNvbHVtbkZyaWVuZGx5TmFtZVwiOlwiUm93IElEXCJ9LHtcIiRpZFwiOlwiMlwiLFwiU2VsZWN0ZWRNYXBwaW5nXCI6MSxcIkNvbHVtbkhlYWRlclwiOlwiQ29sdW1uMVwiLFwiQ29sdW1uRnJpZW5kbHlOYW1lXCI6XCJTd2ltbGFuZVwifSx7XCIkaWRcIjpcIjNcIixcIlNlbGVjdGVkTWFwcGluZ1wiOjcsXCJDb2x1bW5IZWFkZXJcIjpcIkNvbHVtbjJcIixcIkNvbHVtbkZyaWVuZGx5TmFtZVwiOlwiU3ViLXN3aW1sYW5lXCJ9LHtcIiRpZFwiOlwiNFwiLFwiU2VsZWN0ZWRNYXBwaW5nXCI6MixcIkNvbHVtbkhlYWRlclwiOlwiQ29sdW1uM1wiLFwiQ29sdW1uRnJpZW5kbHlOYW1lXCI6XCJNaWxlc3RvbmVcIn0se1wiJGlkXCI6XCI1XCIsXCJTZWxlY3RlZE1hcHBpbmdcIjozLFwiQ29sdW1uSGVhZGVyXCI6XCJDb2x1bW40XCIsXCJDb2x1bW5GcmllbmRseU5hbWVcIjpcIlN0YXJ0IERhdGVcIn0se1wiJGlkXCI6XCI2XCIsXCJTZWxlY3RlZE1hcHBpbmdcIjo0LFwiQ29sdW1uSGVhZGVyXCI6XCJDb2x1bW41XCIsXCJDb2x1bW5GcmllbmRseU5hbWVcIjpcIkVuZCBEYXRlXCJ9XSIsIkhlYWRlclJvd0luZGV4IjoiMCIsIk1zZVN5bmNCeVVpZCI6IlRydWU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VXBkYXRlU2NhbGVGb3JJbXBvcnRlZFRpbWVsaW5lIjoiRmFsc2UiLCJSZWNlbnRDb2xvcnNDb2xsZWN0aW9uIjoiW1wiI0ZGNkYzMTk4XCIsXCIjRkYxQUFBNDJcIl0ifSwiU2V0dGluZ3MiOnsiJGlkIjoiMjQ4OCIsIkltcGFPcHRpb25zIjp7IiRpZCI6IjI0ODk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XFxcXGZpbGVyLnJtcy5pbnRlcm5cXHByb2plY3RzXFxPVEwgTWFya2V0aW5nXFxCbG9nXFxCbG9nIHBvc3RzXFxJbmR1c3RyeSB0ZW1wbGF0ZXNcXEVuZXJneVxcaW5zcG9cXHdlbGwtaW5zcGVjdGlvbi1zY2hlZHVsZS54bHN4IiwiVGltZUNvbmZpZ3VyYXRpb24iOnsiJGlkIjoiMjQ5MC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96"/>
  <p:tag name="OTLTIMEBANDFYSTARTMONTH" val="January"/>
  <p:tag name="OTLTIMEBANDSHOWFYLABEL" val="True"/>
  <p:tag name="OTLTIMEBANDUSESTARTINGOFTHEYEARFORFYNUMBERING" val="True"/>
  <p:tag name="OTLTIMEBANDRESERVEDLEFTAREAWIDTH" val="76"/>
  <p:tag name="OTLTIMEBANDRESERVEDLEFTAREAISSET" val="True"/>
  <p:tag name="OTLTIMEBANDENDDATE" val="2026-10-02T23:59:00.0000000"/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96"/>
  <p:tag name="OTLTIMEBANDFYSTARTMONTH" val="January"/>
  <p:tag name="OTLTIMEBANDSHOWFYLABEL" val="True"/>
  <p:tag name="OTLTIMEBANDUSESTARTINGOFTHEYEARFORFYNUMBERING" val="True"/>
  <p:tag name="OTLTIMEBANDRESERVEDLEFTAREAWIDTH" val="76"/>
  <p:tag name="OTLTIMEBANDRESERVEDLEFTAREAISSET" val="True"/>
  <p:tag name="OTLTIMEBANDENDDATE" val="2026-10-02T23:59:00.0000000"/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2-06-16T23:59:00.0000000"/>
  <p:tag name="OTLPOSITIONONTASK" val="None"/>
  <p:tag name="OTLRELATEDTASKID" val="00000000-0000-0000-0000-000000000000"/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3-01-10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4-10-21T23:59:00.0000000"/>
  <p:tag name="OTLPOSITIONONTASK" val="None"/>
  <p:tag name="OTLRELATEDTASKID" val="00000000-0000-0000-0000-000000000000"/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4-04-29T23:59:00.0000000"/>
  <p:tag name="OTLPOSITIONONTASK" val="None"/>
  <p:tag name="OTLRELATEDTASKID" val="00000000-0000-0000-0000-000000000000"/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4-12-18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6-05-03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6-10-02T23:59:00.0000000"/>
  <p:tag name="OTLPOSITIONONTASK" val="None"/>
  <p:tag name="OTLRELATEDTASKID" val="00000000-0000-0000-0000-000000000000"/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2-04-01T23:59:00.0000000"/>
  <p:tag name="OTLPOSITIONONTASK" val="None"/>
  <p:tag name="OTLRELATEDTASKID" val="00000000-0000-0000-0000-000000000000"/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2-10-10T23:59:00.0000000"/>
  <p:tag name="OTLPOSITIONONTASK" val="None"/>
  <p:tag name="OTLRELATEDTASKID" val="00000000-0000-0000-0000-000000000000"/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4-07-04T23:59:00.0000000"/>
  <p:tag name="OTLPOSITIONONTASK" val="None"/>
  <p:tag name="OTLRELATEDTASKID" val="00000000-0000-0000-0000-000000000000"/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5-02-03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3-09-22T23:59:00.0000000"/>
  <p:tag name="OTLPOSITIONONTASK" val="None"/>
  <p:tag name="OTLRELATEDTASKID" val="00000000-0000-0000-0000-000000000000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TIMEBANDSTARTDATE" val="2022-03-01T00:00:00.0000000"/>
  <p:tag name="OTLTIMEBANDENDDATE" val="2024-09-19T23:59:00.0000000"/>
  <p:tag name="OTLLEFTENDCAPSMARGINLEFT" val="119.983007360673"/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4-02-14T23:59:00.0000000"/>
  <p:tag name="OTLPOSITIONONTASK" val="None"/>
  <p:tag name="OTLRELATEDTASKID" val="00000000-0000-0000-0000-000000000000"/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4-09-05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2-11-27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3-12-24T23:59:00.0000000"/>
  <p:tag name="OTLPOSITIONONTASK" val="None"/>
  <p:tag name="OTLRELATEDTASKID" val="00000000-0000-0000-0000-000000000000"/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4-10-10T23:59:00.0000000"/>
  <p:tag name="OTLPOSITIONONTASK" val="None"/>
  <p:tag name="OTLRELATEDTASKID" val="00000000-0000-0000-0000-000000000000"/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6-04-06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6-09-12T23:59:00.0000000"/>
  <p:tag name="OTLPOSITIONONTASK" val="None"/>
  <p:tag name="OTLRELATEDTASKID" val="00000000-0000-0000-0000-000000000000"/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2-03-07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4-11-19T23:59:00.0000000"/>
  <p:tag name="OTLPOSITIONONTASK" val="None"/>
  <p:tag name="OTLRELATEDTASKID" val="00000000-0000-0000-0000-000000000000"/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5-10-10T23:59:00.0000000"/>
  <p:tag name="OTLPOSITIONONTASK" val="None"/>
  <p:tag name="OTLRELATEDTASKID" val="00000000-0000-0000-0000-000000000000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2-11-21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3-08-15T23:59:00.0000000"/>
  <p:tag name="OTLPOSITIONONTASK" val="None"/>
  <p:tag name="OTLRELATEDTASKID" val="00000000-0000-0000-0000-000000000000"/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6-02-10T23:59:00.0000000"/>
  <p:tag name="OTLPOSITIONONTASK" val="None"/>
  <p:tag name="OTLRELATEDTASKID" val="00000000-0000-0000-0000-000000000000"/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4-10-12T23:59:00.0000000"/>
  <p:tag name="OTLPOSITIONONTASK" val="None"/>
  <p:tag name="OTLRELATEDTASKID" val="00000000-0000-0000-0000-000000000000"/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5-07-19T23:59:00.0000000"/>
  <p:tag name="OTLPOSITIONONTASK" val="None"/>
  <p:tag name="OTLRELATEDTASKID" val="00000000-0000-0000-0000-000000000000"/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3-07-30T23:59:00.0000000"/>
  <p:tag name="OTLPOSITIONONTASK" val="None"/>
  <p:tag name="OTLRELATEDTASKID" val="00000000-0000-0000-0000-000000000000"/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3-11-14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5-06-17T23:59:00.0000000"/>
  <p:tag name="OTLPOSITIONONTASK" val="None"/>
  <p:tag name="OTLRELATEDTASKID" val="00000000-0000-0000-0000-000000000000"/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6-08-30T23:59:00.0000000"/>
  <p:tag name="OTLPOSITIONONTASK" val="None"/>
  <p:tag name="OTLRELATEDTASKID" val="00000000-0000-0000-0000-000000000000"/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2-06-25T23:59:00.0000000"/>
  <p:tag name="OTLPOSITIONONTASK" val="None"/>
  <p:tag name="OTLRELATEDTASKID" val="00000000-0000-0000-0000-000000000000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3-04-04T23:59:00.0000000"/>
  <p:tag name="OTLPOSITIONONTASK" val="None"/>
  <p:tag name="OTLRELATEDTASKID" val="00000000-0000-0000-0000-000000000000"/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4-07-14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5-12-13T23:59:00.0000000"/>
  <p:tag name="OTLPOSITIONONTASK" val="None"/>
  <p:tag name="OTLRELATEDTASKID" val="00000000-0000-0000-0000-000000000000"/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4-04-06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4-07-09T23:59:00.0000000"/>
  <p:tag name="OTLPOSITIONONTASK" val="None"/>
  <p:tag name="OTLRELATEDTASKID" val="00000000-0000-0000-0000-000000000000"/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5-04-07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6-07-12T23:59:00.0000000"/>
  <p:tag name="OTLPOSITIONONTASK" val="None"/>
  <p:tag name="OTLRELATEDTASKID" val="00000000-0000-0000-0000-000000000000"/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2-04-14T23:59:00.0000000"/>
  <p:tag name="OTLPOSITIONONTASK" val="None"/>
  <p:tag name="OTLRELATEDTASKID" val="00000000-0000-0000-0000-000000000000"/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2-11-14T23:59:00.0000000"/>
  <p:tag name="OTLPOSITIONONTASK" val="None"/>
  <p:tag name="OTLRELATEDTASKID" val="00000000-0000-0000-0000-000000000000"/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5-11-21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6-06-18T23:59:00.0000000"/>
  <p:tag name="OTLPOSITIONONTASK" val="None"/>
  <p:tag name="OTLRELATEDTASKID" val="00000000-0000-0000-0000-000000000000"/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2-05-27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2-08-29T23:59:00.0000000"/>
  <p:tag name="OTLPOSITIONONTASK" val="None"/>
  <p:tag name="OTLRELATEDTASKID" val="00000000-0000-0000-0000-000000000000"/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3-05-30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4-11-19T23:59:00.0000000"/>
  <p:tag name="OTLPOSITIONONTASK" val="None"/>
  <p:tag name="OTLRELATEDTASKID" val="00000000-0000-0000-0000-000000000000"/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2-03-17T23:59:00.0000000"/>
  <p:tag name="OTLPOSITIONONTASK" val="None"/>
  <p:tag name="OTLRELATEDTASKID" val="00000000-0000-0000-0000-000000000000"/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3-01-08T23:59:00.0000000"/>
  <p:tag name="OTLPOSITIONONTASK" val="None"/>
  <p:tag name="OTLRELATEDTASKID" val="00000000-0000-0000-0000-000000000000"/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3-05-28T23:59:00.0000000"/>
  <p:tag name="OTLPOSITIONONTASK" val="None"/>
  <p:tag name="OTLRELATEDTASKID" val="00000000-0000-0000-0000-000000000000"/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5-06-27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3-02-04T23:59:00.0000000"/>
  <p:tag name="OTLPOSITIONONTASK" val="None"/>
  <p:tag name="OTLRELATEDTASKID" val="00000000-0000-0000-0000-000000000000"/>
  <p:tag name="OTLDATEFORMATSTRING" val="MM/dd/yy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4-11-16T23:59:00.0000000"/>
  <p:tag name="OTLPOSITIONONTASK" val="None"/>
  <p:tag name="OTLRELATEDTASKID" val="00000000-0000-0000-0000-000000000000"/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lowline"/>
  <p:tag name="OTLDATE" val="2025-03-15T23:59:00.0000000"/>
  <p:tag name="OTLPOSITIONONTASK" val="None"/>
  <p:tag name="OTLRELATEDTASKID" val="00000000-0000-0000-0000-000000000000"/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y"/>
  <p:tag name="OTLDATE" val="2025-12-07T23:59:00.0000000"/>
  <p:tag name="OTLPOSITIONONTASK" val="None"/>
  <p:tag name="OTLRELATEDTASKID" val="00000000-0000-0000-0000-000000000000"/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/dd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llhead"/>
  <p:tag name="OTLDATE" val="2026-03-19T23:59:00.0000000"/>
  <p:tag name="OTLPOSITIONONTASK" val="None"/>
  <p:tag name="OTLRELATEDTASKID" val="00000000-0000-0000-0000-000000000000"/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25T08:00:00.0000000"/>
  <p:tag name="OTLENDDATE" val="2022-09-08T16:00:00.0000000"/>
  <p:tag name="OTLDURATIONFORMAT" val="day"/>
  <p:tag name="OTLSPACING" val="3"/>
  <p:tag name="OTLSHAPETHICKNESSTYPE" val="Thin"/>
  <p:tag name="OTLPERCENTAGE" val="100"/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5T08:00:00.0000000"/>
  <p:tag name="OTLENDDATE" val="2022-05-30T16:00:00.0000000"/>
  <p:tag name="OTLDURATIONFORMAT" val="day"/>
  <p:tag name="OTLSPACING" val="3"/>
  <p:tag name="OTLSHAPETHICKNESSTYPE" val="Thin"/>
  <p:tag name="OTLPERCENTAGE" val="100"/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31T08:00:00.0000000"/>
  <p:tag name="OTLENDDATE" val="2022-08-22T16:00:00.0000000"/>
  <p:tag name="OTLDURATIONFORMAT" val="day"/>
  <p:tag name="OTLSPACING" val="3"/>
  <p:tag name="OTLSHAPETHICKNESSTYPE" val="Thin"/>
  <p:tag name="OTLPERCENTAGE" val="100"/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5T08:00:00.0000000"/>
  <p:tag name="OTLENDDATE" val="2023-12-14T16:00:00.0000000"/>
  <p:tag name="OTLDURATIONFORMAT" val="day"/>
  <p:tag name="OTLSPACING" val="3"/>
  <p:tag name="OTLSHAPETHICKNESSTYPE" val="Thin"/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5T08:00:00.0000000"/>
  <p:tag name="OTLENDDATE" val="2023-11-21T16:00:00.0000000"/>
  <p:tag name="OTLDURATIONFORMAT" val="day"/>
  <p:tag name="OTLSPACING" val="3"/>
  <p:tag name="OTLSHAPETHICKNESSTYPE" val="Thin"/>
  <p:tag name="OTLPERCENTAGE" val="5"/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5T08:00:00.0000000"/>
  <p:tag name="OTLENDDATE" val="2024-08-21T16:00:00.0000000"/>
  <p:tag name="OTLDURATIONFORMAT" val="day"/>
  <p:tag name="OTLSPACING" val="3"/>
  <p:tag name="OTLSHAPETHICKNESSTYPE" val="Thin"/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5T08:00:00.0000000"/>
  <p:tag name="OTLENDDATE" val="2023-05-12T16:00:00.0000000"/>
  <p:tag name="OTLDURATIONFORMAT" val="day"/>
  <p:tag name="OTLSPACING" val="3"/>
  <p:tag name="OTLSHAPETHICKNESSTYPE" val="Thin"/>
  <p:tag name="OTLMARKERSHAPE" val="OTL"/>
  <p:tag name="OTLPERCENTAGE" val="10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M5YTU4MDBjLTE0NTAtNDc1YS1iY2IzLWVlM2E4NTA1NDJjNi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E2NSwiRyI6MTY1LCJCIjoxNjV9fSwiSXNWaXNpYmxlIjp0cnVlLCJXaWR0aCI6MC4wLCJIZWlnaHQiOjAuMCwiQm9yZGVyU3R5bGUiOnsiJGlkIjoiMTciLCJMaW5lQ29sb3IiOnsiJGlkIjoiMTgiLCIkdHlwZSI6Ik5MUkUuQ29tbW9uLkRvbS5Tb2xpZENvbG9yQnJ1c2gsIE5MUkUuQ29tbW9uIiwiQ29sb3IiOnsiJGlkIjoiMTkiLCJBIjoyNTUsIlIiOjI1NSwiRyI6MCwiQiI6MH19LCJMaW5lV2VpZ2h0IjowLjAsIkxpbmVUeXBlIjowLCJQYXJlbnRTdHlsZSI6bnVsbH0sIlBhcmVudFN0eWxlIjpudWxsfSwiTWFyZ2luIjp7IiRpZCI6IjIwIiwiVG9wIjowLjAsIkxlZnQiOjAuMCwiUmlnaHQiOjAuMCwiQm90dG9tIjowLjB9LCJQYWRkaW5nIjp7IiRpZCI6IjIxIiwiVG9wIjowLjAsIkxlZnQiOjAuMCwiUmlnaHQiOjAuMCwiQm90dG9tIjowLjB9LCJCYWNrZ3JvdW5kIjpudWxsLCJJc1Zpc2libGUiOnRydWUsIldpZHRoIjowLjAsIkhlaWdodCI6MC4wLCJCb3JkZXJTdHlsZSI6bnVsbCwiUGFyZW50U3R5bGUiOm51bGx9LCJCYWNrZ3JvdW5kU3R5bGUiOnsiJGlkIjoiMjIiLCJNYXJnaW4iOnsiJGlkIjoiMjMiLCJUb3AiOjAuMCwiTGVmdCI6MC4wLCJSaWdodCI6MC4wLCJCb3R0b20iOjAuMH0sIlBhZGRpbmciOnsiJGlkIjoiMjQiLCJUb3AiOjAuMCwiTGVmdCI6MC4wLCJSaWdodCI6MC4wLCJCb3R0b20iOjAuMH0sIkJhY2tncm91bmQiOnsiJGlkIjoiMjUiLCJDb2xvciI6eyIkaWQiOiIyNiIsIkEiOjUxLCJSIjoyNTUsIkciOjI1NSwiQiI6MjU1fX0sIklzVmlzaWJsZSI6dHJ1ZSwiV2lkdGgiOjAuMCwiSGVpZ2h0IjowLjAsIkJvcmRlclN0eWxlIjp7IiRpZCI6IjI3IiwiTGluZUNvbG9yIjp7IiRpZCI6IjI4IiwiJHR5cGUiOiJOTFJFLkNvbW1vbi5Eb20uU29saWRDb2xvckJydXNoLCBOTFJFLkNvbW1vbiIsIkNvbG9yIjp7IiRpZCI6IjI5IiwiQSI6MjU1LCJSIjoyNTUsIkciOjAsIkIiOjB9fSwiTGluZVdlaWdodCI6MC4wLCJMaW5lVHlwZSI6MCwiUGFyZW50U3R5bGUiOm51bGx9LCJQYXJlbnRTdHlsZSI6bnVsbH0sIk1hcmdpbiI6eyIkaWQiOiIzMCIsIlRvcCI6MC4wLCJMZWZ0IjowLjAsIlJpZ2h0IjowLjAsIkJvdHRvbSI6MC4wfSwiUGFkZGluZyI6eyIkaWQiOiIzMSIsIlRvcCI6MC4wLCJMZWZ0IjowLjAsIlJpZ2h0IjowLjAsIkJvdHRvbSI6MC4wfSwiSXNWaXNpYmxlIjpmYWxzZSwiV2lkdGgiOjAuMCwiSGVpZ2h0IjowLjAsIkJvcmRlclN0eWxlIjpudWxsLCJQYXJlbnRTdHlsZSI6bnVsbH19LHsiJGlkIjoiMzIiLCJfcm93cyI6W3siJGlkIjoiMzMiLCJfdGFza3MiOlt7IiRpZCI6IjM0IiwiX2F0dGFjaGVkTWlsZXN0b25lcyI6W10sIlRhc2tEZWZpbml0aW9uIjp7IiRpZCI6IjM1IiwiR3JvdXBOYW1lIjpudWxsLCJTdGFydERhdGUiOiIyMDIzLTA2LTAxVDAwOjAwOjAwIiwiRW5kRGF0ZSI6IjIwMjMtMTAtMTVUMjM6NTk6MDAiLCJQZXJjZW50YWdlQ29tcGxldGUiOm51bGwsIlN0eWxlIjp7IiRpZCI6IjM2IiwiU2hhcGUiOjMsIlNoYXBlVGhpY2tuZXNzIjoxLCJEdXJhdGlvbkZvcm1hdCI6MCwiSW5jbHVkZU5vbldvcmtpbmdEYXlzSW5EdXJhdGlvbiI6ZmFsc2UsIlBlcmNlbnRhZ2VDb21wbGV0ZVN0eWxlIjp7IiRpZCI6IjM3IiwiRm9udFNldHRpbmdzIjp7IiRpZCI6IjM4IiwiRm9udFNpemUiOjEwLCJGb250TmFtZSI6IkNhbGlicmkiLCJJc0JvbGQiOmZhbHNlLCJJc0l0YWxpYyI6ZmFsc2UsIklzVW5kZXJsaW5lZCI6ZmFsc2UsIlBhcmVudFN0eWxlIjpudWxsfSwiQXV0b1NpemUiOjAsIkZvcmVncm91bmQiOnsiJGlkIjoiMzkiLCJDb2xvciI6eyIkaWQiOiI0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wIiwiVG9wIjowLjAsIkxlZnQiOjAuMCwiUmlnaHQiOjAuMCwiQm90dG9tIjowLjB9LCJQYWRkaW5nIjp7IiRpZCI6IjUxIiwiVG9wIjowLjAsIkxlZnQiOjAuMCwiUmlnaHQiOjAuMCwiQm90dG9tIjowLjB9LCJCYWNrZ3JvdW5kIjp7IiRpZCI6IjUyIiwiQ29sb3IiOnsiJGlkIjoiNTMiLCJBIjo4OSwiUiI6MCwiRyI6MCwiQiI6MH19LCJJc1Zpc2libGUiOnRydWUsIldpZHRoIjowLjAsIkhlaWdodCI6MC4wLCJCb3JkZXJTdHlsZSI6eyIkaWQiOiI1NCIsIkxpbmVDb2xvciI6bnVsbCwiTGluZVdlaWdodCI6MC4wLCJMaW5lVHlwZSI6MCwiUGFyZW50U3R5bGUiOm51bGx9LCJQYXJlbnRTdHlsZSI6bnVsbH0sIkhvcml6b250YWxDb25uZWN0b3JTdHlsZSI6eyIkaWQiOiI1NSIsIkxpbmVDb2xvciI6eyIkaWQiOiI1NiIsIiR0eXBlIjoiTkxSRS5Db21tb24uRG9tLlNvbGlkQ29sb3JCcnVzaCwgTkxSRS5Db21tb24iLCJDb2xvciI6eyIkaWQiOiI1NyIsIkEiOjI1NSwiUiI6MjA0LCJHIjoyMDQsIkIiOjIwNH19LCJMaW5lV2VpZ2h0IjoxLjAsIkxpbmVUeXBlIjowLCJQYXJlbnRTdHlsZSI6bnVsbH0sIlZlcnRpY2FsQ29ubmVjdG9yU3R5bGUiOnsiJGlkIjoiNTgiLCJMaW5lQ29sb3IiOnsiJGlkIjoiNTkiLCIkdHlwZSI6Ik5MUkUuQ29tbW9uLkRvbS5Tb2xpZENvbG9yQnJ1c2gsIE5MUkUuQ29tbW9uIiwiQ29sb3IiOnsiJGlkIjoiNjA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2MSIsIk1hcmdpbiI6eyIkaWQiOiI2MiIsIlRvcCI6MC4wLCJMZWZ0Ijo0LjAsIlJpZ2h0Ijo0LjAsIkJvdHRvbSI6MC4wfSwiUGFkZGluZyI6eyIkaWQiOiI2MyIsIlRvcCI6MC4wLCJMZWZ0IjowLjAsIlJpZ2h0IjowLjAsIkJvdHRvbSI6MC4wfSwiQmFja2dyb3VuZCI6eyIkaWQiOiI2NCIsIkNvbG9yIjp7IiRpZCI6IjY1IiwiQSI6MjU1LCJSIjo2OCwiRyI6MTE0LCJCIjoxOTZ9fSwiSXNWaXNpYmxlIjp0cnVlLCJXaWR0aCI6MC4wLCJIZWlnaHQiOjE2LjAsIkJvcmRlclN0eWxlIjp7IiRpZCI6IjY2IiwiTGluZUNvbG9yIjp7IiRpZCI6IjY3IiwiJHR5cGUiOiJOTFJFLkNvbW1vbi5Eb20uU29saWRDb2xvckJydXNoLCBOTFJFLkNvbW1vbiIsIkNvbG9yIjp7IiRpZCI6IjY4IiwiQSI6MjU1LCJSIjoyNTUsIkciOjI1NSwiQiI6MjU1fX0sIkxpbmVXZWlnaHQiOjIuMCwiTGluZVR5cGUiOjAsIlBhcmVudFN0eWxlIjpudWxsfSwiUGFyZW50U3R5bGUiOm51bGx9LCJUaXRsZVN0eWxlIjp7IiRpZCI6IjY5IiwiRm9udFNldHRpbmdzIjp7IiRpZCI6IjcwIiwiRm9udFNpemUiOjExLCJGb250TmFtZSI6IkNhbGlicmkiLCJJc0JvbGQiOnRydWUsIklzSXRhbGljIjpmYWxzZSwiSXNVbmRlcmxpbmVkIjpmYWxzZSwiUGFyZW50U3R5bGUiOm51bGx9LCJBdXRvU2l6ZSI6MCwiRm9yZWdyb3VuZCI6eyIkaWQiOiI3MSIsIkNvbG9yIjp7IiRpZCI6Ijcy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czIiwiVG9wIjowLjAsIkxlZnQiOjAuMCwiUmlnaHQiOjAuMCwiQm90dG9tIjowLjB9LCJQYWRkaW5nIjp7IiRpZCI6Ijc0IiwiVG9wIjowLjAsIkxlZnQiOjAuMCwiUmlnaHQiOjAuMCwiQm90dG9tIjowLjB9LCJCYWNrZ3JvdW5kIjp7IiRpZCI6Ijc1IiwiQ29sb3IiOnsiJGlkIjoiNzYiLCJBIjowLCJSIjoyNTUsIkciOjI1NSwiQiI6MjU1fX0sIklzVmlzaWJsZSI6dHJ1ZSwiV2lkdGgiOjAuMCwiSGVpZ2h0IjowLjAsIkJvcmRlclN0eWxlIjp7IiRpZCI6Ijc3IiwiTGluZUNvbG9yIjpudWxsLCJMaW5lV2VpZ2h0IjowLjAsIkxpbmVUeXBlIjowLCJQYXJlbnRTdHlsZSI6bnVsbH0sIlBhcmVudFN0eWxlIjpudWxsfSwiRGF0ZVN0eWxlIjp7IiRpZCI6Ijc4IiwiRm9udFNldHRpbmdzIjp7IiRpZCI6Ijc5IiwiRm9udFNpemUiOjEwLCJGb250TmFtZSI6IkNhbGlicmkiLCJJc0JvbGQiOmZhbHNlLCJJc0l0YWxpYyI6ZmFsc2UsIklzVW5kZXJsaW5lZCI6ZmFsc2UsIlBhcmVudFN0eWxlIjpudWxsfSwiQXV0b1NpemUiOjAsIkZvcmVncm91bmQiOnsiJGlkIjoiODAiLCJDb2xvciI6eyIkaWQiOiI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IiLCJUb3AiOjAuMCwiTGVmdCI6MC4wLCJSaWdodCI6MC4wLCJCb3R0b20iOjAuMH0sIlBhZGRpbmciOnsiJGlkIjoiODMiLCJUb3AiOjAuMCwiTGVmdCI6MC4wLCJSaWdodCI6MC4wLCJCb3R0b20iOjAuMH0sIkJhY2tncm91bmQiOnsiJGlkIjoiODQiLCJDb2xvciI6eyIkcmVmIjoiNTMifX0sIklzVmlzaWJsZSI6dHJ1ZSwiV2lkdGgiOjAuMCwiSGVpZ2h0IjowLjAsIkJvcmRlclN0eWxlIjp7IiRpZCI6Ijg1IiwiTGluZUNvbG9yIjpudWxsLCJMaW5lV2VpZ2h0IjowLjAsIkxpbmVUeXBlIjowLCJQYXJlbnRTdHlsZSI6bnVsbH0sIlBhcmVudFN0eWxlIjpudWxsfSwiRGF0ZUZvcm1hdCI6eyIkaWQiOiI4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yIsIkZvcm1hdCI6MCwiSXNWaXNpYmxlIjpmYWxzZSwiTGFzdEtub3duVmlzaWJpbGl0eVN0YXRlIjpmYWxzZX0sIklzVmlzaWJsZSI6dHJ1ZSwiUGFyZW50U3R5bGUiOm51bGx9LCJJbmRleCI6NiwiU21hcnREdXJhdGlvbkFjdGl2YXRlZCI6ZmFsc2UsIkRhdGVGb3JtYXQiOnsiJHJlZiI6Ijg2In0sIldlZWtOdW1iZXJpbmciOnsiJGlkIjoiODgiLCJGb3JtYXQiOjAsIklzVmlzaWJsZSI6ZmFsc2UsIkxhc3RLbm93blZpc2liaWxpdHlTdGF0ZSI6ZmFsc2V9LCJJZCI6IjBiNjdhYmUzLTE1OGYtNDFkYS1hMzE1LWEzYzVjNTQ3YWZjNyIsIkltcG9ydElkIjoiOCIsIlRpdGxlIjoiTGF1bmNoIiwiTm90ZSI6bnVsbCwiSHlwZXJsaW5rIjp7IiRpZCI6Ijg5IiwiQWRkcmVzcyI6IiIsIlN1YkFkZHJlc3MiOiIifSwiSXNDaGFuZ2VkIjpmYWxzZSwiSXNOZXciOmZhbHNlfX0seyIkaWQiOiI5MCIsIl9hdHRhY2hlZE1pbGVzdG9uZXMiOltdLCJUYXNrRGVmaW5pdGlvbiI6eyIkaWQiOiI5MSIsIkdyb3VwTmFtZSI6bnVsbCwiU3RhcnREYXRlIjoiMjAyMS0wNi0xNlQwMDowMDowMCIsIkVuZERhdGUiOiIyMDIxLTEwLTE1VDIzOjU5OjAwIiwiUGVyY2VudGFnZUNvbXBsZXRlIjpudWxsLCJTdHlsZSI6eyIkaWQiOiI5MiIsIlNoYXBlIjowLCJTaGFwZVRoaWNrbmVzcyI6MSwiRHVyYXRpb25Gb3JtYXQiOjAsIkluY2x1ZGVOb25Xb3JraW5nRGF5c0luRHVyYXRpb24iOmZhbHNlLCJQZXJjZW50YWdlQ29tcGxldGV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OTciLCJUb3AiOjAuMCwiTGVmdCI6MC4wLCJSaWdodCI6MC4wLCJCb3R0b20iOjAuMH0sIlBhZGRpbmciOnsiJGlkIjoiOTgiLCJUb3AiOjAuMCwiTGVmdCI6MC4wLCJSaWdodCI6MC4wLCJCb3R0b20iOjAuMH0sIkJhY2tncm91bmQiOnsiJGlkIjoiOTkiLCJDb2xvciI6eyIkcmVmIjoiNDQifX0sIklzVmlzaWJsZSI6dHJ1ZSwiV2lkdGgiOjAuMCwiSGVpZ2h0IjowLjAsIkJvcmRlclN0eWxlIjp7IiRpZCI6IjEwMCIsIkxpbmVDb2xvciI6bnVsbCwiTGluZVdlaWdodCI6MC4wLCJMaW5lVHlwZSI6MCwiUGFyZW50U3R5bGUiOm51bGx9LCJQYXJlbnRTdHlsZSI6bnVsbH0sIkR1cmF0aW9uU3R5bGUiOnsiJGlkIjoiMTAxIiwiRm9udFNldHRpbmdzIjp7IiRpZCI6IjEwMiIsIkZvbnRTaXplIjoxMCwiRm9udE5hbWUiOiJDYWxpYnJpIiwiSXNCb2xkIjpmYWxzZSwiSXNJdGFsaWMiOmZhbHNlLCJJc1VuZGVybGluZWQiOmZhbHNlLCJQYXJlbnRTdHlsZSI6bnVsbH0sIkF1dG9TaXplIjowLCJGb3JlZ3JvdW5kIjp7IiRpZCI6IjEwMyIsIkNvbG9yIjp7IiRpZCI6IjEw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SIsIlRvcCI6MC4wLCJMZWZ0IjowLjAsIlJpZ2h0IjowLjAsIkJvdHRvbSI6MC4wfSwiUGFkZGluZyI6eyIkaWQiOiIxMDYiLCJUb3AiOjAuMCwiTGVmdCI6MC4wLCJSaWdodCI6MC4wLCJCb3R0b20iOjAuMH0sIkJhY2tncm91bmQiOnsiJGlkIjoiMTA3IiwiQ29sb3IiOnsiJGlkIjoiMTA4IiwiQSI6ODksIlIiOjAsIkciOjAsIkIiOjB9fSwiSXNWaXNpYmxlIjp0cnVlLCJXaWR0aCI6MC4wLCJIZWlnaHQiOjAuMCwiQm9yZGVyU3R5bGUiOnsiJGlkIjoiMTA5IiwiTGluZUNvbG9yIjpudWxsLCJMaW5lV2VpZ2h0IjowLjAsIkxpbmVUeXBlIjowLCJQYXJlbnRTdHlsZSI6bnVsbH0sIlBhcmVudFN0eWxlIjpudWxsfSwiSG9yaXpvbnRhbENvbm5lY3RvclN0eWxlIjp7IiRpZCI6IjExMCIsIkxpbmVDb2xvciI6eyIkaWQiOiIxMTEiLCIkdHlwZSI6Ik5MUkUuQ29tbW9uLkRvbS5Tb2xpZENvbG9yQnJ1c2gsIE5MUkUuQ29tbW9uIiwiQ29sb3IiOnsiJGlkIjoiMTEyIiwiQSI6MjU1LCJSIjoyMDQsIkciOjIwNCwiQiI6MjA0fX0sIkxpbmVXZWlnaHQiOjEuMCwiTGluZVR5cGUiOjAsIlBhcmVudFN0eWxlIjpudWxsfSwiVmVydGljYWxDb25uZWN0b3JTdHlsZSI6eyIkaWQiOiIxMTMiLCJMaW5lQ29sb3IiOnsiJGlkIjoiMTE0IiwiJHR5cGUiOiJOTFJFLkNvbW1vbi5Eb20uU29saWRDb2xvckJydXNoLCBOTFJFLkNvbW1vbiIsIkNvbG9yIjp7IiRpZCI6IjExN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xNiIsIk1hcmdpbiI6eyIkaWQiOiIxMTciLCJUb3AiOjAuMCwiTGVmdCI6NC4wLCJSaWdodCI6NC4wLCJCb3R0b20iOjAuMH0sIlBhZGRpbmciOnsiJGlkIjoiMTE4IiwiVG9wIjowLjAsIkxlZnQiOjAuMCwiUmlnaHQiOjAuMCwiQm90dG9tIjowLjB9LCJCYWNrZ3JvdW5kIjp7IiRpZCI6IjExOSIsIkNvbG9yIjp7IiRpZCI6IjEyMCIsIkEiOjI1NSwiUiI6MTE1LCJHIjoxMTUsIkIiOjExNX19LCJJc1Zpc2libGUiOnRydWUsIldpZHRoIjowLjAsIkhlaWdodCI6MTYuMCwiQm9yZGVyU3R5bGUiOnsiJGlkIjoiMTIxIiwiTGluZUNvbG9yIjp7IiRpZCI6IjEyMiIsIiR0eXBlIjoiTkxSRS5Db21tb24uRG9tLlNvbGlkQ29sb3JCcnVzaCwgTkxSRS5Db21tb24iLCJDb2xvciI6eyIkaWQiOiIxMjMiLCJBIjoyNTUsIlIiOjI1NSwiRyI6MjU1LCJCIjoyNTV9fSwiTGluZVdlaWdodCI6Mi4wLCJMaW5lVHlwZSI6MCwiUGFyZW50U3R5bGUiOm51bGx9LCJQYXJlbnRTdHlsZSI6bnVsbH0sIlRpdGxlU3R5bGUiOnsiJGlkIjoiMTI0IiwiRm9udFNldHRpbmdzIjp7IiRpZCI6IjEyNSIsIkZvbnRTaXplIjoxMSwiRm9udE5hbWUiOiJDYWxpYnJpIiwiSXNCb2xkIjp0cnVlLCJJc0l0YWxpYyI6ZmFsc2UsIklzVW5kZXJsaW5lZCI6ZmFsc2UsIlBhcmVudFN0eWxlIjpudWxsfSwiQXV0b1NpemUiOjAsIkZvcmVncm91bmQiOnsiJGlkIjoiMTI2IiwiQ29sb3IiOnsiJGlkIjoiMTI3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yOCIsIlRvcCI6MC4wLCJMZWZ0IjowLjAsIlJpZ2h0IjowLjAsIkJvdHRvbSI6MC4wfSwiUGFkZGluZyI6eyIkaWQiOiIxMjkiLCJUb3AiOjAuMCwiTGVmdCI6MC4wLCJSaWdodCI6MC4wLCJCb3R0b20iOjAuMH0sIkJhY2tncm91bmQiOnsiJGlkIjoiMTMwIiwiQ29sb3IiOnsiJGlkIjoiMTMxIiwiQSI6MCwiUiI6MjU1LCJHIjoyNTUsIkIiOjI1NX19LCJJc1Zpc2libGUiOnRydWUsIldpZHRoIjowLjAsIkhlaWdodCI6MC4wLCJCb3JkZXJTdHlsZSI6eyIkaWQiOiIxMzIiLCJMaW5lQ29sb3IiOm51bGwsIkxpbmVXZWlnaHQiOjAuMCwiTGluZVR5cGUiOjAsIlBhcmVudFN0eWxlIjpudWxsfSwiUGFyZW50U3R5bGUiOm51bGx9LCJEYXRlU3R5bGUiOnsiJGlkIjoiMTMzIiwiRm9udFNldHRpbmdzIjp7IiRpZCI6IjEzNCIsIkZvbnRTaXplIjoxMCwiRm9udE5hbWUiOiJDYWxpYnJpIiwiSXNCb2xkIjpmYWxzZSwiSXNJdGFsaWMiOmZhbHNlLCJJc1VuZGVybGluZWQiOmZhbHNlLCJQYXJlbnRTdHlsZSI6bnVsbH0sIkF1dG9TaXplIjowLCJGb3JlZ3JvdW5kIjp7IiRpZCI6IjEzNSIsIkNvbG9yIjp7IiRpZCI6IjEz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3IiwiVG9wIjowLjAsIkxlZnQiOjAuMCwiUmlnaHQiOjAuMCwiQm90dG9tIjowLjB9LCJQYWRkaW5nIjp7IiRpZCI6IjEzOCIsIlRvcCI6MC4wLCJMZWZ0IjowLjAsIlJpZ2h0IjowLjAsIkJvdHRvbSI6MC4wfSwiQmFja2dyb3VuZCI6eyIkaWQiOiIxMzkiLCJDb2xvciI6eyIkcmVmIjoiMTA4In19LCJJc1Zpc2libGUiOnRydWUsIldpZHRoIjowLjAsIkhlaWdodCI6MC4wLCJCb3JkZXJTdHlsZSI6eyIkaWQiOiIxNDAiLCJMaW5lQ29sb3IiOm51bGwsIkxpbmVXZWlnaHQiOjAuMCwiTGluZVR5cGUiOjAsIlBhcmVudFN0eWxlIjpudWxsfSwiUGFyZW50U3R5bGUiOm51bGx9LCJEYXRlRm9ybWF0Ijp7IiRpZCI6IjE0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IiLCJGb3JtYXQiOjAsIklzVmlzaWJsZSI6ZmFsc2UsIkxhc3RLbm93blZpc2liaWxpdHlTdGF0ZSI6ZmFsc2V9LCJJc1Zpc2libGUiOnRydWUsIlBhcmVudFN0eWxlIjpudWxsfSwiSW5kZXgiOjIsIlNtYXJ0RHVyYXRpb25BY3RpdmF0ZWQiOmZhbHNlLCJEYXRlRm9ybWF0Ijp7IiRyZWYiOiIxNDEifSwiV2Vla051bWJlcmluZyI6eyIkaWQiOiIxNDMiLCJGb3JtYXQiOjAsIklzVmlzaWJsZSI6ZmFsc2UsIkxhc3RLbm93blZpc2liaWxpdHlTdGF0ZSI6ZmFsc2V9LCJJZCI6IjIyOTc0ODJlLTE4ODUtNDg1Ni1iZWY0LTU2MjM3MTA2YjkyNSIsIkltcG9ydElkIjoiNCIsIlRpdGxlIjoiUmVndWxhdG9yeSBSZXZpZXciLCJOb3RlIjpudWxsLCJIeXBlcmxpbmsiOnsiJGlkIjoiMTQ0IiwiQWRkcmVzcyI6IiIsIlN1YkFkZHJlc3MiOiIifSwiSXNDaGFuZ2VkIjpmYWxzZSwiSXNOZXciOmZhbHNlfX0seyIkaWQiOiIxNDUiLCJfYXR0YWNoZWRNaWxlc3RvbmVzIjpbXSwiVGFza0RlZmluaXRpb24iOnsiJGlkIjoiMTQ2IiwiR3JvdXBOYW1lIjpudWxsLCJTdGFydERhdGUiOiIyMDIxLTEwLTE2VDAwOjAwOjAwIiwiRW5kRGF0ZSI6IjIwMjMtMDMtMTBUMjM6NTk6MDAiLCJQZXJjZW50YWdlQ29tcGxldGUiOm51bGwsIlN0eWxlIjp7IiRpZCI6IjE0NyIsIlNoYXBlIjowLCJTaGFwZVRoaWNrbmVzcyI6MSwiRHVyYXRpb25Gb3JtYXQiOjAsIkluY2x1ZGVOb25Xb3JraW5nRGF5c0luRHVyYXRpb24iOmZhbHNlLCJQZXJjZW50YWdlQ29tcGxldGVTdHlsZSI6eyIkaWQiOiIxNDgiLCJGb250U2V0dGluZ3MiOnsiJGlkIjoiMTQ5IiwiRm9udFNpemUiOjEwLCJGb250TmFtZSI6IkNhbGlicmkiLCJJc0JvbGQiOmZhbHNlLCJJc0l0YWxpYyI6ZmFsc2UsIklzVW5kZXJsaW5lZCI6ZmFsc2UsIlBhcmVudFN0eWxlIjpudWxsfSwiQXV0b1NpemUiOjAsIkZvcmVncm91bmQiOnsiJGlkIjoiMTUwIiwiQ29sb3IiOnsiJGlkIjoiMTU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1MiIsIlRvcCI6MC4wLCJMZWZ0IjowLjAsIlJpZ2h0IjowLjAsIkJvdHRvbSI6MC4wfSwiUGFkZGluZyI6eyIkaWQiOiIxNTMiLCJUb3AiOjAuMCwiTGVmdCI6MC4wLCJSaWdodCI6MC4wLCJCb3R0b20iOjAuMH0sIkJhY2tncm91bmQiOnsiJGlkIjoiMTU0IiwiQ29sb3IiOnsiJHJlZiI6IjQ0In19LCJJc1Zpc2libGUiOnRydWUsIldpZHRoIjowLjAsIkhlaWdodCI6MC4wLCJCb3JkZXJTdHlsZSI6eyIkaWQiOiIxNTUiLCJMaW5lQ29sb3IiOm51bGwsIkxpbmVXZWlnaHQiOjAuMCwiTGluZVR5cGUiOjAsIlBhcmVudFN0eWxlIjpudWxsfSwiUGFyZW50U3R5bGUiOm51bGx9LCJEdXJhdGlvblN0eWxlIjp7IiRpZCI6IjE1NiIsIkZvbnRTZXR0aW5ncyI6eyIkaWQiOiIxNTciLCJGb250U2l6ZSI6MTAsIkZvbnROYW1lIjoiQ2FsaWJyaSIsIklzQm9sZCI6ZmFsc2UsIklzSXRhbGljIjpmYWxzZSwiSXNVbmRlcmxpbmVkIjpmYWxzZSwiUGFyZW50U3R5bGUiOm51bGx9LCJBdXRvU2l6ZSI6MCwiRm9yZWdyb3VuZCI6eyIkaWQiOiIxNTgiLCJDb2xvciI6eyIkaWQiOiIxNT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AiLCJUb3AiOjAuMCwiTGVmdCI6MC4wLCJSaWdodCI6MC4wLCJCb3R0b20iOjAuMH0sIlBhZGRpbmciOnsiJGlkIjoiMTYxIiwiVG9wIjowLjAsIkxlZnQiOjAuMCwiUmlnaHQiOjAuMCwiQm90dG9tIjowLjB9LCJCYWNrZ3JvdW5kIjp7IiRpZCI6IjE2MiIsIkNvbG9yIjp7IiRpZCI6IjE2MyIsIkEiOjg5LCJSIjowLCJHIjowLCJCIjowfX0sIklzVmlzaWJsZSI6dHJ1ZSwiV2lkdGgiOjAuMCwiSGVpZ2h0IjowLjAsIkJvcmRlclN0eWxlIjp7IiRpZCI6IjE2NCIsIkxpbmVDb2xvciI6bnVsbCwiTGluZVdlaWdodCI6MC4wLCJMaW5lVHlwZSI6MCwiUGFyZW50U3R5bGUiOm51bGx9LCJQYXJlbnRTdHlsZSI6bnVsbH0sIkhvcml6b250YWxDb25uZWN0b3JTdHlsZSI6eyIkaWQiOiIxNjUiLCJMaW5lQ29sb3IiOnsiJGlkIjoiMTY2IiwiJHR5cGUiOiJOTFJFLkNvbW1vbi5Eb20uU29saWRDb2xvckJydXNoLCBOTFJFLkNvbW1vbiIsIkNvbG9yIjp7IiRpZCI6IjE2NyIsIkEiOjI1NSwiUiI6MjA0LCJHIjoyMDQsIkIiOjIwNH19LCJMaW5lV2VpZ2h0IjoxLjAsIkxpbmVUeXBlIjowLCJQYXJlbnRTdHlsZSI6bnVsbH0sIlZlcnRpY2FsQ29ubmVjdG9yU3R5bGUiOnsiJGlkIjoiMTY4IiwiTGluZUNvbG9yIjp7IiRpZCI6IjE2OSIsIiR0eXBlIjoiTkxSRS5Db21tb24uRG9tLlNvbGlkQ29sb3JCcnVzaCwgTkxSRS5Db21tb24iLCJDb2xvciI6eyIkaWQiOiIxNzA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NzEiLCJNYXJnaW4iOnsiJGlkIjoiMTcyIiwiVG9wIjowLjAsIkxlZnQiOjQuMCwiUmlnaHQiOjQuMCwiQm90dG9tIjowLjB9LCJQYWRkaW5nIjp7IiRpZCI6IjE3MyIsIlRvcCI6MC4wLCJMZWZ0IjowLjAsIlJpZ2h0IjowLjAsIkJvdHRvbSI6MC4wfSwiQmFja2dyb3VuZCI6eyIkaWQiOiIxNzQiLCJDb2xvciI6eyIkaWQiOiIxNzUiLCJBIjoyNTUsIlIiOjIzNywiRyI6MTI1LCJCIjo0OX19LCJJc1Zpc2libGUiOnRydWUsIldpZHRoIjowLjAsIkhlaWdodCI6MTYuMCwiQm9yZGVyU3R5bGUiOnsiJGlkIjoiMTc2IiwiTGluZUNvbG9yIjp7IiRpZCI6IjE3NyIsIiR0eXBlIjoiTkxSRS5Db21tb24uRG9tLlNvbGlkQ29sb3JCcnVzaCwgTkxSRS5Db21tb24iLCJDb2xvciI6eyIkaWQiOiIxNzgiLCJBIjoyNTUsIlIiOjI1NSwiRyI6MjU1LCJCIjoyNTV9fSwiTGluZVdlaWdodCI6Mi4wLCJMaW5lVHlwZSI6MCwiUGFyZW50U3R5bGUiOm51bGx9LCJQYXJlbnRTdHlsZSI6bnVsbH0sIlRpdGxlU3R5bGUiOnsiJGlkIjoiMTc5IiwiRm9udFNldHRpbmdzIjp7IiRpZCI6IjE4MCIsIkZvbnRTaXplIjoxMSwiRm9udE5hbWUiOiJDYWxpYnJpIiwiSXNCb2xkIjp0cnVlLCJJc0l0YWxpYyI6ZmFsc2UsIklzVW5kZXJsaW5lZCI6ZmFsc2UsIlBhcmVudFN0eWxlIjpudWxsfSwiQXV0b1NpemUiOjAsIkZvcmVncm91bmQiOnsiJGlkIjoiMTgxIiwiQ29sb3IiOnsiJGlkIjoiMTgy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4MyIsIlRvcCI6MC4wLCJMZWZ0IjowLjAsIlJpZ2h0IjowLjAsIkJvdHRvbSI6MC4wfSwiUGFkZGluZyI6eyIkaWQiOiIxODQiLCJUb3AiOjAuMCwiTGVmdCI6MC4wLCJSaWdodCI6MC4wLCJCb3R0b20iOjAuMH0sIkJhY2tncm91bmQiOnsiJGlkIjoiMTg1IiwiQ29sb3IiOnsiJGlkIjoiMTg2IiwiQSI6MCwiUiI6MjU1LCJHIjoyNTUsIkIiOjI1NX19LCJJc1Zpc2libGUiOnRydWUsIldpZHRoIjowLjAsIkhlaWdodCI6MC4wLCJCb3JkZXJTdHlsZSI6eyIkaWQiOiIxODciLCJMaW5lQ29sb3IiOm51bGwsIkxpbmVXZWlnaHQiOjAuMCwiTGluZVR5cGUiOjAsIlBhcmVudFN0eWxlIjpudWxsfSwiUGFyZW50U3R5bGUiOm51bGx9LCJEYXRlU3R5bGUiOnsiJGlkIjoiMTg4IiwiRm9udFNldHRpbmdzIjp7IiRpZCI6IjE4OSIsIkZvbnRTaXplIjoxMCwiRm9udE5hbWUiOiJDYWxpYnJpIiwiSXNCb2xkIjpmYWxzZSwiSXNJdGFsaWMiOmZhbHNlLCJJc1VuZGVybGluZWQiOmZhbHNlLCJQYXJlbnRTdHlsZSI6bnVsbH0sIkF1dG9TaXplIjowLCJGb3JlZ3JvdW5kIjp7IiRpZCI6IjE5MCIsIkNvbG9yIjp7IiRpZCI6IjE5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yIiwiVG9wIjowLjAsIkxlZnQiOjAuMCwiUmlnaHQiOjAuMCwiQm90dG9tIjowLjB9LCJQYWRkaW5nIjp7IiRpZCI6IjE5MyIsIlRvcCI6MC4wLCJMZWZ0IjowLjAsIlJpZ2h0IjowLjAsIkJvdHRvbSI6MC4wfSwiQmFja2dyb3VuZCI6eyIkaWQiOiIxOTQiLCJDb2xvciI6eyIkcmVmIjoiMTYzIn19LCJJc1Zpc2libGUiOnRydWUsIldpZHRoIjowLjAsIkhlaWdodCI6MC4wLCJCb3JkZXJTdHlsZSI6eyIkaWQiOiIxOTUiLCJMaW5lQ29sb3IiOm51bGwsIkxpbmVXZWlnaHQiOjAuMCwiTGluZVR5cGUiOjAsIlBhcmVudFN0eWxlIjpudWxsfSwiUGFyZW50U3R5bGUiOm51bGx9LCJEYXRlRm9ybWF0Ijp7IiRpZCI6IjE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ciLCJGb3JtYXQiOjAsIklzVmlzaWJsZSI6ZmFsc2UsIkxhc3RLbm93blZpc2liaWxpdHlTdGF0ZSI6ZmFsc2V9LCJJc1Zpc2libGUiOnRydWUsIlBhcmVudFN0eWxlIjpudWxsfSwiSW5kZXgiOjMsIlNtYXJ0RHVyYXRpb25BY3RpdmF0ZWQiOmZhbHNlLCJEYXRlRm9ybWF0Ijp7IiRyZWYiOiIxOTYifSwiV2Vla051bWJlcmluZyI6eyIkaWQiOiIxOTgiLCJGb3JtYXQiOjAsIklzVmlzaWJsZSI6ZmFsc2UsIkxhc3RLbm93blZpc2liaWxpdHlTdGF0ZSI6ZmFsc2V9LCJJZCI6IjI2Mzk2MTA1LTRiNTgtNDhjNS1iMGUyLTc4MGIzYThiODFjNyIsIkltcG9ydElkIjoiNSIsIlRpdGxlIjoiQ29uc3RydWN0aW9uIiwiTm90ZSI6bnVsbCwiSHlwZXJsaW5rIjp7IiRpZCI6IjE5OSIsIkFkZHJlc3MiOiIiLCJTdWJBZGRyZXNzIjoiIn0sIklzQ2hhbmdlZCI6ZmFsc2UsIklzTmV3IjpmYWxzZX19LHsiJGlkIjoiMjAwIiwiX2F0dGFjaGVkTWlsZXN0b25lcyI6W3siJGlkIjoiMjAxIiwiRGF0ZSI6IjIwMjAtMDktMzBUMjM6NTk6MDAiLCJTdHlsZSI6eyIkaWQiOiIyMDIiLCJTaGFwZSI6MSwiQ29ubmVjdG9yTWFyZ2luIjp7IiRpZCI6IjIwMyIsIlRvcCI6MC4wLCJMZWZ0IjoyLjAsIlJpZ2h0IjoyLjAsIkJvdHRvbSI6MC4wfSwiQ29ubmVjdG9yU3R5bGUiOnsiJGlkIjoiMjA0IiwiTGluZUNvbG9yIjp7IiRpZCI6IjIwNSIsIiR0eXBlIjoiTkxSRS5Db21tb24uRG9tLlNvbGlkQ29sb3JCcnVzaCwgTkxSRS5Db21tb24iLCJDb2xvciI6eyIkaWQiOiIyMDYiLCJBIjoxMjcsIlIiOjE3OCwiRyI6MTQsIkIiOjE4fX0sIkxpbmVXZWlnaHQiOjEuMCwiTGluZVR5cGUiOjAsIlBhcmVudFN0eWxlIjpudWxsfSwiSXNCZWxvd1RpbWViYW5kIjp0cnVlLCJQb3NpdGlvbk9uVGFzayI6MywiSGlkZURhdGUiOmZhbHNlLCJTaGFwZVNpemUiOjEsIlNwYWNpbmciOjIuMCwiUGFkZGluZyI6eyIkaWQiOiIyMDciLCJUb3AiOjcuMCwiTGVmdCI6My4wLCJSaWdodCI6MC4wLCJCb3R0b20iOjIuMH0sIlNoYXBlU3R5bGUiOnsiJGlkIjoiMjA4IiwiTWFyZ2luIjp7IiRpZCI6IjIwOSIsIlRvcCI6MC4wLCJMZWZ0IjowLjAsIlJpZ2h0IjowLjAsIkJvdHRvbSI6MC4wfSwiUGFkZGluZyI6eyIkaWQiOiIyMTAiLCJUb3AiOjAuMCwiTGVmdCI6MC4wLCJSaWdodCI6MC4wLCJCb3R0b20iOjAuMH0sIkJhY2tncm91bmQiOnsiJGlkIjoiMjExIiwiQ29sb3IiOnsiJGlkIjoiMjEyIiwiQSI6MjU1LCJSIjoxNzgsIkciOjE0LCJCIjoxOH19LCJJc1Zpc2libGUiOnRydWUsIldpZHRoIjoxOC4wLCJIZWlnaHQiOjIwLjAsIkJvcmRlclN0eWxlIjp7IiRpZCI6IjIxMyIsIkxpbmVDb2xvciI6eyIkaWQiOiIyMTQiLCIkdHlwZSI6Ik5MUkUuQ29tbW9uLkRvbS5Tb2xpZENvbG9yQnJ1c2gsIE5MUkUuQ29tbW9uIiwiQ29sb3IiOnsiJGlkIjoiMjE1IiwiQSI6MjU1LCJSIjoyNTUsIkciOjAsIkIiOjB9fSwiTGluZVdlaWdodCI6MC4wLCJMaW5lVHlwZSI6MCwiUGFyZW50U3R5bGUiOm51bGx9LCJQYXJlbnRTdHlsZSI6bnVsbH0sIlRpdGxlU3R5bGUiOnsiJGlkIjoiMjE2IiwiRm9udFNldHRpbmdzIjp7IiRpZCI6IjIxNyIsIkZvbnRTaXplIjoxMSwiRm9udE5hbWUiOiJDYWxpYnJpIiwiSXNCb2xkIjp0cnVlLCJJc0l0YWxpYyI6ZmFsc2UsIklzVW5kZXJsaW5lZCI6ZmFsc2UsIlBhcmVudFN0eWxlIjpudWxsfSwiQXV0b1NpemUiOjAsIkZvcmVncm91bmQiOnsiJGlkIjoiMjE4IiwiQ29sb3IiOnsiJGlkIjoiMjE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yMCIsIlRvcCI6MC4wLCJMZWZ0IjowLjAsIlJpZ2h0IjowLjAsIkJvdHRvbSI6MC4wfSwiUGFkZGluZyI6eyIkaWQiOiIyMjEiLCJUb3AiOjAuMCwiTGVmdCI6MC4wLCJSaWdodCI6MC4wLCJCb3R0b20iOjAuMH0sIkJhY2tncm91bmQiOnsiJGlkIjoiMjIyIiwiQ29sb3IiOnsiJGlkIjoiMjIzIiwiQSI6MCwiUiI6MjU1LCJHIjoyNTUsIkIiOjI1NX19LCJJc1Zpc2libGUiOmZhbHNlLCJXaWR0aCI6MC4wLCJIZWlnaHQiOjAuMCwiQm9yZGVyU3R5bGUiOnsiJGlkIjoiMjI0IiwiTGluZUNvbG9yIjpudWxsLCJMaW5lV2VpZ2h0IjowLjAsIkxpbmVUeXBlIjowLCJQYXJlbnRTdHlsZSI6bnVsbH0sIlBhcmVudFN0eWxlIjpudWxsfSwiRGF0ZVN0eWxlIjp7IiRpZCI6IjIyNSIsIkZvbnRTZXR0aW5ncyI6eyIkaWQiOiIyMjYiLCJGb250U2l6ZSI6MTAsIkZvbnROYW1lIjoiQ2FsaWJyaSIsIklzQm9sZCI6ZmFsc2UsIklzSXRhbGljIjpmYWxzZSwiSXNVbmRlcmxpbmVkIjpmYWxzZSwiUGFyZW50U3R5bGUiOm51bGx9LCJBdXRvU2l6ZSI6MCwiRm9yZWdyb3VuZCI6eyIkaWQiOiIyMjciLCJDb2xvciI6eyIkaWQiOiIyMj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yOSIsIlRvcCI6MC4wLCJMZWZ0IjowLjAsIlJpZ2h0IjowLjAsIkJvdHRvbSI6MC4wfSwiUGFkZGluZyI6eyIkaWQiOiIyMzAiLCJUb3AiOjAuMCwiTGVmdCI6MC4wLCJSaWdodCI6MC4wLCJCb3R0b20iOjAuMH0sIkJhY2tncm91bmQiOnsiJGlkIjoiMjMxIiwiQ29sb3IiOnsiJGlkIjoiMjMyIiwiQSI6MCwiUiI6MjU1LCJHIjoyNTUsIkIiOjI1NX19LCJJc1Zpc2libGUiOmZhbHNlLCJXaWR0aCI6MC4wLCJIZWlnaHQiOjAuMCwiQm9yZGVyU3R5bGUiOnsiJGlkIjoiMjMzIiwiTGluZUNvbG9yIjpudWxsLCJMaW5lV2VpZ2h0IjowLjAsIkxpbmVUeXBlIjowLCJQYXJlbnRTdHlsZSI6bnVsbH0sIlBhcmVudFN0eWxlIjpudWxsfSwiRGF0ZUZvcm1hdCI6eyIkaWQiOiIyM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M1IiwiRm9ybWF0IjowLCJJc1Zpc2libGUiOmZhbHNlLCJMYXN0S25vd25WaXNpYmlsaXR5U3RhdGUiOmZhbHNlfSwiSXNWaXNpYmxlIjp0cnVlLCJQYXJlbnRTdHlsZSI6bnVsbH0sIkluZGV4IjoxLCJQZXJjZW50YWdlQ29tcGxldGUiOm51bGwsIlBvc2l0aW9uIjp7IlJhdGlvIjowLjAsIklzQ3VzdG9tIjpmYWxzZX0sIkRhdGVGb3JtYXQiOnsiJHJlZiI6IjIzNCJ9LCJXZWVrTnVtYmVyaW5nIjp7IiRpZCI6IjIzNiIsIkZvcm1hdCI6MCwiSXNWaXNpYmxlIjpmYWxzZSwiTGFzdEtub3duVmlzaWJpbGl0eVN0YXRlIjpmYWxzZX0sIlJlbGF0ZWRUYXNrSWQiOiIzNWM4OTA0YS01YTJkLTRhMmYtYjM1Zi00YzAxMDJlMTQ0OTAiLCJJZCI6IjhhNTFmNzI2LTdiYjctNGMzZC1iOGNhLTdhZDk1MTk3MTQ0YiIsIkltcG9ydElkIjoiMiIsIlRpdGxlIjoiQ2xvc2luZyIsIk5vdGUiOm51bGwsIkh5cGVybGluayI6eyIkaWQiOiIyMzciLCJBZGRyZXNzIjoiIiwiU3ViQWRkcmVzcyI6IiJ9LCJJc0NoYW5nZWQiOmZhbHNlLCJJc05ldyI6ZmFsc2V9XSwiVGFza0RlZmluaXRpb24iOnsiJGlkIjoiMjM4IiwiR3JvdXBOYW1lIjpudWxsLCJTdGFydERhdGUiOiIyMDIwLTA2LTAxVDAwOjAwOjAwIiwiRW5kRGF0ZSI6IjIwMjAtMDktMzBUMjM6NTk6MDAiLCJQZXJjZW50YWdlQ29tcGxldGUiOm51bGwsIlN0eWxlIjp7IiRpZCI6IjIzOSIsIlNoYXBlIjowLCJTaGFwZVRoaWNrbmVzcyI6MSwiRHVyYXRpb25Gb3JtYXQiOjAsIkluY2x1ZGVOb25Xb3JraW5nRGF5c0luRHVyYXRpb24iOmZhbHNlLCJQZXJjZW50YWdlQ29tcGxldGVTdHlsZSI6eyIkaWQiOiIyNDAiLCJGb250U2V0dGluZ3MiOnsiJGlkIjoiMjQxIiwiRm9udFNpemUiOjEwLCJGb250TmFtZSI6IkNhbGlicmkiLCJJc0JvbGQiOmZhbHNlLCJJc0l0YWxpYyI6ZmFsc2UsIklzVW5kZXJsaW5lZCI6ZmFsc2UsIlBhcmVudFN0eWxlIjpudWxsfSwiQXV0b1NpemUiOjAsIkZvcmVncm91bmQiOnsiJGlkIjoiMjQyIiwiQ29sb3IiOnsiJGlkIjoiMjQ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0NCIsIlRvcCI6MC4wLCJMZWZ0IjowLjAsIlJpZ2h0IjowLjAsIkJvdHRvbSI6MC4wfSwiUGFkZGluZyI6eyIkaWQiOiIyNDUiLCJUb3AiOjAuMCwiTGVmdCI6MC4wLCJSaWdodCI6MC4wLCJCb3R0b20iOjAuMH0sIkJhY2tncm91bmQiOnsiJGlkIjoiMjQ2IiwiQ29sb3IiOnsiJHJlZiI6IjQ0In19LCJJc1Zpc2libGUiOnRydWUsIldpZHRoIjowLjAsIkhlaWdodCI6MC4wLCJCb3JkZXJTdHlsZSI6eyIkaWQiOiIyNDciLCJMaW5lQ29sb3IiOm51bGwsIkxpbmVXZWlnaHQiOjAuMCwiTGluZVR5cGUiOjAsIlBhcmVudFN0eWxlIjpudWxsfSwiUGFyZW50U3R5bGUiOm51bGx9LCJEdXJhdGlvblN0eWxlIjp7IiRpZCI6IjI0OCIsIkZvbnRTZXR0aW5ncyI6eyIkaWQiOiIyNDkiLCJGb250U2l6ZSI6MTAsIkZvbnROYW1lIjoiQ2FsaWJyaSIsIklzQm9sZCI6ZmFsc2UsIklzSXRhbGljIjpmYWxzZSwiSXNVbmRlcmxpbmVkIjpmYWxzZSwiUGFyZW50U3R5bGUiOm51bGx9LCJBdXRvU2l6ZSI6MCwiRm9yZWdyb3VuZCI6eyIkaWQiOiIyNTAiLCJDb2xvciI6eyIkcmVmIjoiNDkifX0sIk1heFdpZHRoIjoyMDAuMCwiTWF4SGVpZ2h0IjoiSW5maW5pdHkiLCJTbWFydEZvcmVncm91bmRJc0FjdGl2ZSI6ZmFsc2UsIkhvcml6b250YWxBbGlnbm1lbnQiOjAsIlZlcnRpY2FsQWxpZ25tZW50IjowLCJTbWFydEZvcmVncm91bmQiOm51bGwsIkJhY2tncm91bmRGaWxsVHlwZSI6MCwiTWFyZ2luIjp7IiRpZCI6IjI1MSIsIlRvcCI6MC4wLCJMZWZ0IjowLjAsIlJpZ2h0IjowLjAsIkJvdHRvbSI6MC4wfSwiUGFkZGluZyI6eyIkaWQiOiIyNTIiLCJUb3AiOjAuMCwiTGVmdCI6MC4wLCJSaWdodCI6MC4wLCJCb3R0b20iOjAuMH0sIkJhY2tncm91bmQiOnsiJHJlZiI6IjUyIn0sIklzVmlzaWJsZSI6dHJ1ZSwiV2lkdGgiOjAuMCwiSGVpZ2h0IjowLjAsIkJvcmRlclN0eWxlIjp7IiRpZCI6IjI1MyIsIkxpbmVDb2xvciI6bnVsbCwiTGluZVdlaWdodCI6MC4wLCJMaW5lVHlwZSI6MCwiUGFyZW50U3R5bGUiOm51bGx9LCJQYXJlbnRTdHlsZSI6bnVsbH0sIkhvcml6b250YWxDb25uZWN0b3JTdHlsZSI6eyIkaWQiOiIyNTQiLCJMaW5lQ29sb3IiOnsiJHJlZiI6IjU2In0sIkxpbmVXZWlnaHQiOjEuMCwiTGluZVR5cGUiOjAsIlBhcmVudFN0eWxlIjpudWxsfSwiVmVydGljYWxDb25uZWN0b3JTdHlsZSI6eyIkaWQiOiIyNTUiLCJMaW5lQ29sb3IiOnsiJHJlZiI6IjU5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U2IiwiTWFyZ2luIjp7IiRpZCI6IjI1NyIsIlRvcCI6MC4wLCJMZWZ0Ijo0LjAsIlJpZ2h0Ijo0LjAsIkJvdHRvbSI6MC4wfSwiUGFkZGluZyI6eyIkaWQiOiIyNTgiLCJUb3AiOjAuMCwiTGVmdCI6MC4wLCJSaWdodCI6MC4wLCJCb3R0b20iOjAuMH0sIkJhY2tncm91bmQiOnsiJGlkIjoiMjU5IiwiQ29sb3IiOnsiJGlkIjoiMjYwIiwiQSI6MjU1LCJSIjoxMTIsIkciOjE3MywiQiI6NzF9fSwiSXNWaXNpYmxlIjp0cnVlLCJXaWR0aCI6MC4wLCJIZWlnaHQiOjE2LjAsIkJvcmRlclN0eWxlIjp7IiRpZCI6IjI2MSIsIkxpbmVDb2xvciI6eyIkcmVmIjoiNjcifSwiTGluZVdlaWdodCI6Mi4wLCJMaW5lVHlwZSI6MCwiUGFyZW50U3R5bGUiOm51bGx9LCJQYXJlbnRTdHlsZSI6bnVsbH0sIlRpdGxlU3R5bGUiOnsiJGlkIjoiMjYyIiwiRm9udFNldHRpbmdzIjp7IiRpZCI6IjI2MyIsIkZvbnRTaXplIjoxMSwiRm9udE5hbWUiOiJDYWxpYnJpIiwiSXNCb2xkIjp0cnVlLCJJc0l0YWxpYyI6ZmFsc2UsIklzVW5kZXJsaW5lZCI6ZmFsc2UsIlBhcmVudFN0eWxlIjpudWxsfSwiQXV0b1NpemUiOjAsIkZvcmVncm91bmQiOnsiJGlkIjoiMjY0IiwiQ29sb3IiOnsiJGlkIjoiMjY1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2NiIsIlRvcCI6MC4wLCJMZWZ0IjowLjAsIlJpZ2h0IjowLjAsIkJvdHRvbSI6MC4wfSwiUGFkZGluZyI6eyIkaWQiOiIyNjciLCJUb3AiOjAuMCwiTGVmdCI6MC4wLCJSaWdodCI6MC4wLCJCb3R0b20iOjAuMH0sIkJhY2tncm91bmQiOnsiJGlkIjoiMjY4IiwiQ29sb3IiOnsiJGlkIjoiMjY5IiwiQSI6MCwiUiI6MjU1LCJHIjoyNTUsIkIiOjI1NX19LCJJc1Zpc2libGUiOnRydWUsIldpZHRoIjowLjAsIkhlaWdodCI6MC4wLCJCb3JkZXJTdHlsZSI6eyIkaWQiOiIyNzAiLCJMaW5lQ29sb3IiOm51bGwsIkxpbmVXZWlnaHQiOjAuMCwiTGluZVR5cGUiOjAsIlBhcmVudFN0eWxlIjpudWxsfSwiUGFyZW50U3R5bGUiOm51bGx9LCJEYXRlU3R5bGUiOnsiJGlkIjoiMjcxIiwiRm9udFNldHRpbmdzIjp7IiRpZCI6IjI3MiIsIkZvbnRTaXplIjoxMCwiRm9udE5hbWUiOiJDYWxpYnJpIiwiSXNCb2xkIjpmYWxzZSwiSXNJdGFsaWMiOmZhbHNlLCJJc1VuZGVybGluZWQiOmZhbHNlLCJQYXJlbnRTdHlsZSI6bnVsbH0sIkF1dG9TaXplIjowLCJGb3JlZ3JvdW5kIjp7IiRpZCI6IjI3MyIsIkNvbG9yIjp7IiRyZWYiOiI4MSJ9fSwiTWF4V2lkdGgiOjIwMC4wLCJNYXhIZWlnaHQiOiJJbmZpbml0eSIsIlNtYXJ0Rm9yZWdyb3VuZElzQWN0aXZlIjpmYWxzZSwiSG9yaXpvbnRhbEFsaWdubWVudCI6MCwiVmVydGljYWxBbGlnbm1lbnQiOjAsIlNtYXJ0Rm9yZWdyb3VuZCI6bnVsbCwiQmFja2dyb3VuZEZpbGxUeXBlIjowLCJNYXJnaW4iOnsiJGlkIjoiMjc0IiwiVG9wIjowLjAsIkxlZnQiOjAuMCwiUmlnaHQiOjAuMCwiQm90dG9tIjowLjB9LCJQYWRkaW5nIjp7IiRpZCI6IjI3NSIsIlRvcCI6MC4wLCJMZWZ0IjowLjAsIlJpZ2h0IjowLjAsIkJvdHRvbSI6MC4wfSwiQmFja2dyb3VuZCI6eyIkcmVmIjoiODQifSwiSXNWaXNpYmxlIjp0cnVlLCJXaWR0aCI6MC4wLCJIZWlnaHQiOjAuMCwiQm9yZGVyU3R5bGUiOnsiJGlkIjoiMjc2IiwiTGluZUNvbG9yIjpudWxsLCJMaW5lV2VpZ2h0IjowLjAsIkxpbmVUeXBlIjowLCJQYXJlbnRTdHlsZSI6bnVsbH0sIlBhcmVudFN0eWxlIjpudWxsfSwiRGF0ZUZvcm1hdCI6eyIkaWQiOiIyN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4IiwiRm9ybWF0IjowLCJJc1Zpc2libGUiOmZhbHNlLCJMYXN0S25vd25WaXNpYmlsaXR5U3RhdGUiOmZhbHNlfSwiSXNWaXNpYmxlIjp0cnVlLCJQYXJlbnRTdHlsZSI6bnVsbH0sIkluZGV4IjowLCJTbWFydER1cmF0aW9uQWN0aXZhdGVkIjpmYWxzZSwiRGF0ZUZvcm1hdCI6eyIkcmVmIjoiMjc3In0sIldlZWtOdW1iZXJpbmciOnsiJGlkIjoiMjc5IiwiRm9ybWF0IjowLCJJc1Zpc2libGUiOmZhbHNlLCJMYXN0S25vd25WaXNpYmlsaXR5U3RhdGUiOmZhbHNlfSwiSWQiOiIzNWM4OTA0YS01YTJkLTRhMmYtYjM1Zi00YzAxMDJlMTQ0OTAiLCJJbXBvcnRJZCI6IjEiLCJUaXRsZSI6IkFjcXVpc2l0aW9uIiwiTm90ZSI6bnVsbCwiSHlwZXJsaW5rIjp7IiRpZCI6IjI4MCIsIkFkZHJlc3MiOiIiLCJTdWJBZGRyZXNzIjoiIn0sIklzQ2hhbmdlZCI6ZmFsc2UsIklzTmV3IjpmYWxzZX19LHsiJGlkIjoiMjgxIiwiX2F0dGFjaGVkTWlsZXN0b25lcyI6W10sIlRhc2tEZWZpbml0aW9uIjp7IiRpZCI6IjI4MiIsIkdyb3VwTmFtZSI6bnVsbCwiU3RhcnREYXRlIjoiMjAyMy0wNC0yMVQwMDowMDowMCIsIkVuZERhdGUiOiIyMDIzLTA1LTMwVDIzOjU5OjAwIiwiUGVyY2VudGFnZUNvbXBsZXRlIjpudWxsLCJTdHlsZSI6eyIkaWQiOiIyODMiLCJTaGFwZSI6MCwiU2hhcGVUaGlja25lc3MiOjEsIkR1cmF0aW9uRm9ybWF0IjowLCJJbmNsdWRlTm9uV29ya2luZ0RheXNJbkR1cmF0aW9uIjpmYWxzZSwiUGVyY2VudGFnZUNvbXBsZXRlU3R5bGUiOnsiJGlkIjoiMjg0IiwiRm9udFNldHRpbmdzIjp7IiRpZCI6IjI4NSIsIkZvbnRTaXplIjoxMCwiRm9udE5hbWUiOiJDYWxpYnJpIiwiSXNCb2xkIjpmYWxzZSwiSXNJdGFsaWMiOmZhbHNlLCJJc1VuZGVybGluZWQiOmZhbHNlLCJQYXJlbnRTdHlsZSI6bnVsbH0sIkF1dG9TaXplIjowLCJGb3JlZ3JvdW5kIjp7IiRpZCI6IjI4NiIsIkNvbG9yIjp7IiRpZCI6IjI4N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ODgiLCJUb3AiOjAuMCwiTGVmdCI6MC4wLCJSaWdodCI6MC4wLCJCb3R0b20iOjAuMH0sIlBhZGRpbmciOnsiJGlkIjoiMjg5IiwiVG9wIjowLjAsIkxlZnQiOjAuMCwiUmlnaHQiOjAuMCwiQm90dG9tIjowLjB9LCJCYWNrZ3JvdW5kIjp7IiRpZCI6IjI5MCIsIkNvbG9yIjp7IiRyZWYiOiI0NCJ9fSwiSXNWaXNpYmxlIjp0cnVlLCJXaWR0aCI6MC4wLCJIZWlnaHQiOjAuMCwiQm9yZGVyU3R5bGUiOnsiJGlkIjoiMjkxIiwiTGluZUNvbG9yIjpudWxsLCJMaW5lV2VpZ2h0IjowLjAsIkxpbmVUeXBlIjowLCJQYXJlbnRTdHlsZSI6bnVsbH0sIlBhcmVudFN0eWxlIjpudWxsfSwiRHVyYXRpb25TdHlsZSI6eyIkaWQiOiIyOTIiLCJGb250U2V0dGluZ3MiOnsiJGlkIjoiMjkzIiwiRm9udFNpemUiOjEwLCJGb250TmFtZSI6IkNhbGlicmkiLCJJc0JvbGQiOmZhbHNlLCJJc0l0YWxpYyI6ZmFsc2UsIklzVW5kZXJsaW5lZCI6ZmFsc2UsIlBhcmVudFN0eWxlIjpudWxsfSwiQXV0b1NpemUiOjAsIkZvcmVncm91bmQiOnsiJGlkIjoiMjk0IiwiQ29sb3IiOnsiJGlkIjoiMjk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k2IiwiVG9wIjowLjAsIkxlZnQiOjAuMCwiUmlnaHQiOjAuMCwiQm90dG9tIjowLjB9LCJQYWRkaW5nIjp7IiRpZCI6IjI5NyIsIlRvcCI6MC4wLCJMZWZ0IjowLjAsIlJpZ2h0IjowLjAsIkJvdHRvbSI6MC4wfSwiQmFja2dyb3VuZCI6eyIkaWQiOiIyOTgiLCJDb2xvciI6eyIkaWQiOiIyOTkiLCJBIjo4OSwiUiI6MCwiRyI6MCwiQiI6MH19LCJJc1Zpc2libGUiOnRydWUsIldpZHRoIjowLjAsIkhlaWdodCI6MC4wLCJCb3JkZXJTdHlsZSI6eyIkaWQiOiIzMDAiLCJMaW5lQ29sb3IiOm51bGwsIkxpbmVXZWlnaHQiOjAuMCwiTGluZVR5cGUiOjAsIlBhcmVudFN0eWxlIjpudWxsfSwiUGFyZW50U3R5bGUiOm51bGx9LCJIb3Jpem9udGFsQ29ubmVjdG9yU3R5bGUiOnsiJGlkIjoiMzAxIiwiTGluZUNvbG9yIjp7IiRpZCI6IjMwMiIsIiR0eXBlIjoiTkxSRS5Db21tb24uRG9tLlNvbGlkQ29sb3JCcnVzaCwgTkxSRS5Db21tb24iLCJDb2xvciI6eyIkaWQiOiIzMDMiLCJBIjoyNTUsIlIiOjIwNCwiRyI6MjA0LCJCIjoyMDR9fSwiTGluZVdlaWdodCI6MS4wLCJMaW5lVHlwZSI6MCwiUGFyZW50U3R5bGUiOm51bGx9LCJWZXJ0aWNhbENvbm5lY3RvclN0eWxlIjp7IiRpZCI6IjMwNCIsIkxpbmVDb2xvciI6eyIkaWQiOiIzMDUiLCIkdHlwZSI6Ik5MUkUuQ29tbW9uLkRvbS5Tb2xpZENvbG9yQnJ1c2gsIE5MUkUuQ29tbW9uIiwiQ29sb3IiOnsiJGlkIjoiMzA2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A3IiwiTWFyZ2luIjp7IiRpZCI6IjMwOCIsIlRvcCI6MC4wLCJMZWZ0Ijo0LjAsIlJpZ2h0Ijo0LjAsIkJvdHRvbSI6MC4wfSwiUGFkZGluZyI6eyIkaWQiOiIzMDkiLCJUb3AiOjAuMCwiTGVmdCI6MC4wLCJSaWdodCI6MC4wLCJCb3R0b20iOjAuMH0sIkJhY2tncm91bmQiOnsiJGlkIjoiMzEwIiwiQ29sb3IiOnsiJGlkIjoiMzExIiwiQSI6MjU1LCJSIjoxMTEsIkciOjQ5LCJCIjoxNTJ9fSwiSXNWaXNpYmxlIjp0cnVlLCJXaWR0aCI6MC4wLCJIZWlnaHQiOjE2LjAsIkJvcmRlclN0eWxlIjp7IiRpZCI6IjMxMiIsIkxpbmVDb2xvciI6eyIkaWQiOiIzMTMiLCIkdHlwZSI6Ik5MUkUuQ29tbW9uLkRvbS5Tb2xpZENvbG9yQnJ1c2gsIE5MUkUuQ29tbW9uIiwiQ29sb3IiOnsiJGlkIjoiMzE0IiwiQSI6MjU1LCJSIjoyNTUsIkciOjI1NSwiQiI6MjU1fX0sIkxpbmVXZWlnaHQiOjIuMCwiTGluZVR5cGUiOjAsIlBhcmVudFN0eWxlIjpudWxsfSwiUGFyZW50U3R5bGUiOm51bGx9LCJUaXRsZVN0eWxlIjp7IiRpZCI6IjMxNSIsIkZvbnRTZXR0aW5ncyI6eyIkaWQiOiIzMTYiLCJGb250U2l6ZSI6MTEsIkZvbnROYW1lIjoiQ2FsaWJyaSIsIklzQm9sZCI6dHJ1ZSwiSXNJdGFsaWMiOmZhbHNlLCJJc1VuZGVybGluZWQiOmZhbHNlLCJQYXJlbnRTdHlsZSI6bnVsbH0sIkF1dG9TaXplIjowLCJGb3JlZ3JvdW5kIjp7IiRpZCI6IjMxNyIsIkNvbG9yIjp7IiRpZCI6IjMxO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MTkiLCJUb3AiOjAuMCwiTGVmdCI6MC4wLCJSaWdodCI6MC4wLCJCb3R0b20iOjAuMH0sIlBhZGRpbmciOnsiJGlkIjoiMzIwIiwiVG9wIjowLjAsIkxlZnQiOjAuMCwiUmlnaHQiOjAuMCwiQm90dG9tIjowLjB9LCJCYWNrZ3JvdW5kIjp7IiRpZCI6IjMyMSIsIkNvbG9yIjp7IiRpZCI6IjMyMiIsIkEiOjAsIlIiOjI1NSwiRyI6MjU1LCJCIjoyNTV9fSwiSXNWaXNpYmxlIjp0cnVlLCJXaWR0aCI6MC4wLCJIZWlnaHQiOjAuMCwiQm9yZGVyU3R5bGUiOnsiJGlkIjoiMzIzIiwiTGluZUNvbG9yIjpudWxsLCJMaW5lV2VpZ2h0IjowLjAsIkxpbmVUeXBlIjowLCJQYXJlbnRTdHlsZSI6bnVsbH0sIlBhcmVudFN0eWxlIjpudWxsfSwiRGF0ZVN0eWxlIjp7IiRpZCI6IjMyNCIsIkZvbnRTZXR0aW5ncyI6eyIkaWQiOiIzMjUiLCJGb250U2l6ZSI6MTAsIkZvbnROYW1lIjoiQ2FsaWJyaSIsIklzQm9sZCI6ZmFsc2UsIklzSXRhbGljIjpmYWxzZSwiSXNVbmRlcmxpbmVkIjpmYWxzZSwiUGFyZW50U3R5bGUiOm51bGx9LCJBdXRvU2l6ZSI6MCwiRm9yZWdyb3VuZCI6eyIkaWQiOiIzMjYiLCJDb2xvciI6eyIkaWQiOiIzMj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yOCIsIlRvcCI6MC4wLCJMZWZ0IjowLjAsIlJpZ2h0IjowLjAsIkJvdHRvbSI6MC4wfSwiUGFkZGluZyI6eyIkaWQiOiIzMjkiLCJUb3AiOjAuMCwiTGVmdCI6MC4wLCJSaWdodCI6MC4wLCJCb3R0b20iOjAuMH0sIkJhY2tncm91bmQiOnsiJGlkIjoiMzMwIiwiQ29sb3IiOnsiJHJlZiI6IjI5OSJ9fSwiSXNWaXNpYmxlIjp0cnVlLCJXaWR0aCI6MC4wLCJIZWlnaHQiOjAuMCwiQm9yZGVyU3R5bGUiOnsiJGlkIjoiMzMxIiwiTGluZUNvbG9yIjpudWxsLCJMaW5lV2VpZ2h0IjowLjAsIkxpbmVUeXBlIjowLCJQYXJlbnRTdHlsZSI6bnVsbH0sIlBhcmVudFN0eWxlIjpudWxsfSwiRGF0ZUZvcm1hdCI6eyIkaWQiOiIz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MzIiwiRm9ybWF0IjowLCJJc1Zpc2libGUiOmZhbHNlLCJMYXN0S25vd25WaXNpYmlsaXR5U3RhdGUiOmZhbHNlfSwiSXNWaXNpYmxlIjp0cnVlLCJQYXJlbnRTdHlsZSI6bnVsbH0sIkluZGV4Ijo1LCJTbWFydER1cmF0aW9uQWN0aXZhdGVkIjpmYWxzZSwiRGF0ZUZvcm1hdCI6eyIkcmVmIjoiMzMyIn0sIldlZWtOdW1iZXJpbmciOnsiJGlkIjoiMzM0IiwiRm9ybWF0IjowLCJJc1Zpc2libGUiOmZhbHNlLCJMYXN0S25vd25WaXNpYmlsaXR5U3RhdGUiOmZhbHNlfSwiSWQiOiI3NzBjNjJiMC0wZmI3LTQ5ZjgtYjFmYi1lZDcwMDMyZjNkMDEiLCJJbXBvcnRJZCI6IjciLCJUaXRsZSI6IkdvLUxpdmUgUHJlcGFyYXRpb24iLCJOb3RlIjpudWxsLCJIeXBlcmxpbmsiOnsiJGlkIjoiMzM1IiwiQWRkcmVzcyI6IiIsIlN1YkFkZHJlc3MiOiIifSwiSXNDaGFuZ2VkIjpmYWxzZSwiSXNOZXciOmZhbHNlfX0seyIkaWQiOiIzMzYiLCJfYXR0YWNoZWRNaWxlc3RvbmVzIjpbXSwiVGFza0RlZmluaXRpb24iOnsiJGlkIjoiMzM3IiwiR3JvdXBOYW1lIjpudWxsLCJTdGFydERhdGUiOiIyMDIwLTEwLTAxVDAwOjAwOjAwIiwiRW5kRGF0ZSI6IjIwMjEtMDYtMTVUMjM6NTk6MDAiLCJQZXJjZW50YWdlQ29tcGxldGUiOm51bGwsIlN0eWxlIjp7IiRpZCI6IjMzOCIsIlNoYXBlIjowLCJTaGFwZVRoaWNrbmVzcyI6MSwiRHVyYXRpb25Gb3JtYXQiOjAsIkluY2x1ZGVOb25Xb3JraW5nRGF5c0luRHVyYXRpb24iOmZhbHNlLCJQZXJjZW50YWdlQ29tcGxldGVTdHlsZSI6eyIkaWQiOiIzMzkiLCJGb250U2V0dGluZ3MiOnsiJGlkIjoiMzQwIiwiRm9udFNpemUiOjEwLCJGb250TmFtZSI6IkNhbGlicmkiLCJJc0JvbGQiOmZhbHNlLCJJc0l0YWxpYyI6ZmFsc2UsIklzVW5kZXJsaW5lZCI6ZmFsc2UsIlBhcmVudFN0eWxlIjpudWxsfSwiQXV0b1NpemUiOjAsIkZvcmVncm91bmQiOnsiJGlkIjoiMzQxIiwiQ29sb3IiOnsiJGlkIjoiMzQ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0MyIsIlRvcCI6MC4wLCJMZWZ0IjowLjAsIlJpZ2h0IjowLjAsIkJvdHRvbSI6MC4wfSwiUGFkZGluZyI6eyIkaWQiOiIzNDQiLCJUb3AiOjAuMCwiTGVmdCI6MC4wLCJSaWdodCI6MC4wLCJCb3R0b20iOjAuMH0sIkJhY2tncm91bmQiOnsiJGlkIjoiMzQ1IiwiQ29sb3IiOnsiJHJlZiI6IjQ0In19LCJJc1Zpc2libGUiOnRydWUsIldpZHRoIjowLjAsIkhlaWdodCI6MC4wLCJCb3JkZXJTdHlsZSI6eyIkaWQiOiIzNDYiLCJMaW5lQ29sb3IiOm51bGwsIkxpbmVXZWlnaHQiOjAuMCwiTGluZVR5cGUiOjAsIlBhcmVudFN0eWxlIjpudWxsfSwiUGFyZW50U3R5bGUiOm51bGx9LCJEdXJhdGlvblN0eWxlIjp7IiRpZCI6IjM0NyIsIkZvbnRTZXR0aW5ncyI6eyIkaWQiOiIzNDgiLCJGb250U2l6ZSI6MTAsIkZvbnROYW1lIjoiQ2FsaWJyaSIsIklzQm9sZCI6ZmFsc2UsIklzSXRhbGljIjpmYWxzZSwiSXNVbmRlcmxpbmVkIjpmYWxzZSwiUGFyZW50U3R5bGUiOm51bGx9LCJBdXRvU2l6ZSI6MCwiRm9yZWdyb3VuZCI6eyIkaWQiOiIzNDkiLCJDb2xvciI6eyIkaWQiOiIzNT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NTEiLCJUb3AiOjAuMCwiTGVmdCI6MC4wLCJSaWdodCI6MC4wLCJCb3R0b20iOjAuMH0sIlBhZGRpbmciOnsiJGlkIjoiMzUyIiwiVG9wIjowLjAsIkxlZnQiOjAuMCwiUmlnaHQiOjAuMCwiQm90dG9tIjowLjB9LCJCYWNrZ3JvdW5kIjp7IiRpZCI6IjM1MyIsIkNvbG9yIjp7IiRpZCI6IjM1NCIsIkEiOjg5LCJSIjowLCJHIjowLCJCIjowfX0sIklzVmlzaWJsZSI6dHJ1ZSwiV2lkdGgiOjAuMCwiSGVpZ2h0IjowLjAsIkJvcmRlclN0eWxlIjp7IiRpZCI6IjM1NSIsIkxpbmVDb2xvciI6bnVsbCwiTGluZVdlaWdodCI6MC4wLCJMaW5lVHlwZSI6MCwiUGFyZW50U3R5bGUiOm51bGx9LCJQYXJlbnRTdHlsZSI6bnVsbH0sIkhvcml6b250YWxDb25uZWN0b3JTdHlsZSI6eyIkaWQiOiIzNTYiLCJMaW5lQ29sb3IiOnsiJGlkIjoiMzU3IiwiJHR5cGUiOiJOTFJFLkNvbW1vbi5Eb20uU29saWRDb2xvckJydXNoLCBOTFJFLkNvbW1vbiIsIkNvbG9yIjp7IiRpZCI6IjM1OCIsIkEiOjI1NSwiUiI6MjA0LCJHIjoyMDQsIkIiOjIwNH19LCJMaW5lV2VpZ2h0IjoxLjAsIkxpbmVUeXBlIjowLCJQYXJlbnRTdHlsZSI6bnVsbH0sIlZlcnRpY2FsQ29ubmVjdG9yU3R5bGUiOnsiJGlkIjoiMzU5IiwiTGluZUNvbG9yIjp7IiRpZCI6IjM2MCIsIiR0eXBlIjoiTkxSRS5Db21tb24uRG9tLlNvbGlkQ29sb3JCcnVzaCwgTkxSRS5Db21tb24iLCJDb2xvciI6eyIkaWQiOiIzNjE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NjIiLCJNYXJnaW4iOnsiJGlkIjoiMzYzIiwiVG9wIjowLjAsIkxlZnQiOjQuMCwiUmlnaHQiOjQuMCwiQm90dG9tIjowLjB9LCJQYWRkaW5nIjp7IiRpZCI6IjM2NCIsIlRvcCI6MC4wLCJMZWZ0IjowLjAsIlJpZ2h0IjowLjAsIkJvdHRvbSI6MC4wfSwiQmFja2dyb3VuZCI6eyIkaWQiOiIzNjUiLCJDb2xvciI6eyIkaWQiOiIzNjYiLCJBIjoyNTUsIlIiOjI1NCwiRyI6MTg2LCJCIjoxMH19LCJJc1Zpc2libGUiOnRydWUsIldpZHRoIjowLjAsIkhlaWdodCI6MTYuMCwiQm9yZGVyU3R5bGUiOnsiJGlkIjoiMzY3IiwiTGluZUNvbG9yIjp7IiRpZCI6IjM2OCIsIiR0eXBlIjoiTkxSRS5Db21tb24uRG9tLlNvbGlkQ29sb3JCcnVzaCwgTkxSRS5Db21tb24iLCJDb2xvciI6eyIkaWQiOiIzNjkiLCJBIjoyNTUsIlIiOjI1NSwiRyI6MjU1LCJCIjoyNTV9fSwiTGluZVdlaWdodCI6Mi4wLCJMaW5lVHlwZSI6MCwiUGFyZW50U3R5bGUiOm51bGx9LCJQYXJlbnRTdHlsZSI6bnVsbH0sIlRpdGxlU3R5bGUiOnsiJGlkIjoiMzcwIiwiRm9udFNldHRpbmdzIjp7IiRpZCI6IjM3MSIsIkZvbnRTaXplIjoxMSwiRm9udE5hbWUiOiJDYWxpYnJpIiwiSXNCb2xkIjp0cnVlLCJJc0l0YWxpYyI6ZmFsc2UsIklzVW5kZXJsaW5lZCI6ZmFsc2UsIlBhcmVudFN0eWxlIjpudWxsfSwiQXV0b1NpemUiOjAsIkZvcmVncm91bmQiOnsiJGlkIjoiMzcyIiwiQ29sb3IiOnsiJGlkIjoiMzcz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3NCIsIlRvcCI6MC4wLCJMZWZ0IjowLjAsIlJpZ2h0IjowLjAsIkJvdHRvbSI6MC4wfSwiUGFkZGluZyI6eyIkaWQiOiIzNzUiLCJUb3AiOjAuMCwiTGVmdCI6MC4wLCJSaWdodCI6MC4wLCJCb3R0b20iOjAuMH0sIkJhY2tncm91bmQiOnsiJGlkIjoiMzc2IiwiQ29sb3IiOnsiJGlkIjoiMzc3IiwiQSI6MCwiUiI6MjU1LCJHIjoyNTUsIkIiOjI1NX19LCJJc1Zpc2libGUiOnRydWUsIldpZHRoIjowLjAsIkhlaWdodCI6MC4wLCJCb3JkZXJTdHlsZSI6eyIkaWQiOiIzNzgiLCJMaW5lQ29sb3IiOm51bGwsIkxpbmVXZWlnaHQiOjAuMCwiTGluZVR5cGUiOjAsIlBhcmVudFN0eWxlIjpudWxsfSwiUGFyZW50U3R5bGUiOm51bGx9LCJEYXRlU3R5bGUiOnsiJGlkIjoiMzc5IiwiRm9udFNldHRpbmdzIjp7IiRpZCI6IjM4MCIsIkZvbnRTaXplIjoxMCwiRm9udE5hbWUiOiJDYWxpYnJpIiwiSXNCb2xkIjpmYWxzZSwiSXNJdGFsaWMiOmZhbHNlLCJJc1VuZGVybGluZWQiOmZhbHNlLCJQYXJlbnRTdHlsZSI6bnVsbH0sIkF1dG9TaXplIjowLCJGb3JlZ3JvdW5kIjp7IiRpZCI6IjM4MSIsIkNvbG9yIjp7IiRpZCI6IjM4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gzIiwiVG9wIjowLjAsIkxlZnQiOjAuMCwiUmlnaHQiOjAuMCwiQm90dG9tIjowLjB9LCJQYWRkaW5nIjp7IiRpZCI6IjM4NCIsIlRvcCI6MC4wLCJMZWZ0IjowLjAsIlJpZ2h0IjowLjAsIkJvdHRvbSI6MC4wfSwiQmFja2dyb3VuZCI6eyIkaWQiOiIzODUiLCJDb2xvciI6eyIkcmVmIjoiMzU0In19LCJJc1Zpc2libGUiOnRydWUsIldpZHRoIjowLjAsIkhlaWdodCI6MC4wLCJCb3JkZXJTdHlsZSI6eyIkaWQiOiIzODYiLCJMaW5lQ29sb3IiOm51bGwsIkxpbmVXZWlnaHQiOjAuMCwiTGluZVR5cGUiOjAsIlBhcmVudFN0eWxlIjpudWxsfSwiUGFyZW50U3R5bGUiOm51bGx9LCJEYXRlRm9ybWF0Ijp7IiRpZCI6IjM4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giLCJGb3JtYXQiOjAsIklzVmlzaWJsZSI6ZmFsc2UsIkxhc3RLbm93blZpc2liaWxpdHlTdGF0ZSI6ZmFsc2V9LCJJc1Zpc2libGUiOnRydWUsIlBhcmVudFN0eWxlIjpudWxsfSwiSW5kZXgiOjEsIlNtYXJ0RHVyYXRpb25BY3RpdmF0ZWQiOmZhbHNlLCJEYXRlRm9ybWF0Ijp7IiRyZWYiOiIzODcifSwiV2Vla051bWJlcmluZyI6eyIkaWQiOiIzODkiLCJGb3JtYXQiOjAsIklzVmlzaWJsZSI6ZmFsc2UsIkxhc3RLbm93blZpc2liaWxpdHlTdGF0ZSI6ZmFsc2V9LCJJZCI6ImQ5OWMzMGI3LTI3MjktNDJhMy1hNGE4LTI5ZWYwMDM1Mzg1YSIsIkltcG9ydElkIjoiMyIsIlRpdGxlIjoiRGVzaWduIiwiTm90ZSI6bnVsbCwiSHlwZXJsaW5rIjp7IiRpZCI6IjM5MCIsIkFkZHJlc3MiOiIiLCJTdWJBZGRyZXNzIjoiIn0sIklzQ2hhbmdlZCI6ZmFsc2UsIklzTmV3IjpmYWxzZX19LHsiJGlkIjoiMzkxIiwiX2F0dGFjaGVkTWlsZXN0b25lcyI6W10sIlRhc2tEZWZpbml0aW9uIjp7IiRpZCI6IjM5MiIsIkdyb3VwTmFtZSI6bnVsbCwiU3RhcnREYXRlIjoiMjAyMy0wMy0xMVQwMDowMDowMCIsIkVuZERhdGUiOiIyMDIzLTA0LTIwVDIzOjU5OjAwIiwiUGVyY2VudGFnZUNvbXBsZXRlIjpudWxsLCJTdHlsZSI6eyIkaWQiOiIzOTMiLCJTaGFwZSI6MCwiU2hhcGVUaGlja25lc3MiOjEsIkR1cmF0aW9uRm9ybWF0IjowLCJJbmNsdWRlTm9uV29ya2luZ0RheXNJbkR1cmF0aW9uIjpmYWxzZSwiUGVyY2VudGFnZUNvbXBsZXRlU3R5bGUiOnsiJGlkIjoiMzk0IiwiRm9udFNldHRpbmdzIjp7IiRpZCI6IjM5NSIsIkZvbnRTaXplIjoxMCwiRm9udE5hbWUiOiJDYWxpYnJpIiwiSXNCb2xkIjpmYWxzZSwiSXNJdGFsaWMiOmZhbHNlLCJJc1VuZGVybGluZWQiOmZhbHNlLCJQYXJlbnRTdHlsZSI6bnVsbH0sIkF1dG9TaXplIjowLCJGb3JlZ3JvdW5kIjp7IiRpZCI6IjM5NiIsIkNvbG9yIjp7IiRpZCI6IjM5N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OTgiLCJUb3AiOjAuMCwiTGVmdCI6MC4wLCJSaWdodCI6MC4wLCJCb3R0b20iOjAuMH0sIlBhZGRpbmciOnsiJGlkIjoiMzk5IiwiVG9wIjowLjAsIkxlZnQiOjAuMCwiUmlnaHQiOjAuMCwiQm90dG9tIjowLjB9LCJCYWNrZ3JvdW5kIjp7IiRpZCI6IjQwMCIsIkNvbG9yIjp7IiRyZWYiOiI0NCJ9fSwiSXNWaXNpYmxlIjp0cnVlLCJXaWR0aCI6MC4wLCJIZWlnaHQiOjAuMCwiQm9yZGVyU3R5bGUiOnsiJGlkIjoiNDAxIiwiTGluZUNvbG9yIjpudWxsLCJMaW5lV2VpZ2h0IjowLjAsIkxpbmVUeXBlIjowLCJQYXJlbnRTdHlsZSI6bnVsbH0sIlBhcmVudFN0eWxlIjpudWxsfSwiRHVyYXRpb25TdHlsZSI6eyIkaWQiOiI0MDIiLCJGb250U2V0dGluZ3MiOnsiJGlkIjoiNDAzIiwiRm9udFNpemUiOjEwLCJGb250TmFtZSI6IkNhbGlicmkiLCJJc0JvbGQiOmZhbHNlLCJJc0l0YWxpYyI6ZmFsc2UsIklzVW5kZXJsaW5lZCI6ZmFsc2UsIlBhcmVudFN0eWxlIjpudWxsfSwiQXV0b1NpemUiOjAsIkZvcmVncm91bmQiOnsiJGlkIjoiNDA0IiwiQ29sb3IiOnsiJGlkIjoiNDA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A2IiwiVG9wIjowLjAsIkxlZnQiOjAuMCwiUmlnaHQiOjAuMCwiQm90dG9tIjowLjB9LCJQYWRkaW5nIjp7IiRpZCI6IjQwNyIsIlRvcCI6MC4wLCJMZWZ0IjowLjAsIlJpZ2h0IjowLjAsIkJvdHRvbSI6MC4wfSwiQmFja2dyb3VuZCI6eyIkaWQiOiI0MDgiLCJDb2xvciI6eyIkaWQiOiI0MDkiLCJBIjo4OSwiUiI6MCwiRyI6MCwiQiI6MH19LCJJc1Zpc2libGUiOnRydWUsIldpZHRoIjowLjAsIkhlaWdodCI6MC4wLCJCb3JkZXJTdHlsZSI6eyIkaWQiOiI0MTAiLCJMaW5lQ29sb3IiOm51bGwsIkxpbmVXZWlnaHQiOjAuMCwiTGluZVR5cGUiOjAsIlBhcmVudFN0eWxlIjpudWxsfSwiUGFyZW50U3R5bGUiOm51bGx9LCJIb3Jpem9udGFsQ29ubmVjdG9yU3R5bGUiOnsiJGlkIjoiNDExIiwiTGluZUNvbG9yIjp7IiRpZCI6IjQxMiIsIiR0eXBlIjoiTkxSRS5Db21tb24uRG9tLlNvbGlkQ29sb3JCcnVzaCwgTkxSRS5Db21tb24iLCJDb2xvciI6eyIkaWQiOiI0MTMiLCJBIjoyNTUsIlIiOjIwNCwiRyI6MjA0LCJCIjoyMDR9fSwiTGluZVdlaWdodCI6MS4wLCJMaW5lVHlwZSI6MCwiUGFyZW50U3R5bGUiOm51bGx9LCJWZXJ0aWNhbENvbm5lY3RvclN0eWxlIjp7IiRpZCI6IjQxNCIsIkxpbmVDb2xvciI6eyIkaWQiOiI0MTUiLCIkdHlwZSI6Ik5MUkUuQ29tbW9uLkRvbS5Tb2xpZENvbG9yQnJ1c2gsIE5MUkUuQ29tbW9uIiwiQ29sb3IiOnsiJGlkIjoiNDE2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DE3IiwiTWFyZ2luIjp7IiRpZCI6IjQxOCIsIlRvcCI6MC4wLCJMZWZ0Ijo0LjAsIlJpZ2h0Ijo0LjAsIkJvdHRvbSI6MC4wfSwiUGFkZGluZyI6eyIkaWQiOiI0MTkiLCJUb3AiOjAuMCwiTGVmdCI6MC4wLCJSaWdodCI6MC4wLCJCb3R0b20iOjAuMH0sIkJhY2tncm91bmQiOnsiJGlkIjoiNDIwIiwiQ29sb3IiOnsiJGlkIjoiNDIxIiwiQSI6MjU1LCJSIjoxMTUsIkciOjExNSwiQiI6MTE1fX0sIklzVmlzaWJsZSI6dHJ1ZSwiV2lkdGgiOjAuMCwiSGVpZ2h0IjoxNi4wLCJCb3JkZXJTdHlsZSI6eyIkaWQiOiI0MjIiLCJMaW5lQ29sb3IiOnsiJGlkIjoiNDIzIiwiJHR5cGUiOiJOTFJFLkNvbW1vbi5Eb20uU29saWRDb2xvckJydXNoLCBOTFJFLkNvbW1vbiIsIkNvbG9yIjp7IiRpZCI6IjQyNCIsIkEiOjI1NSwiUiI6MjU1LCJHIjoyNTUsIkIiOjI1NX19LCJMaW5lV2VpZ2h0IjoyLjAsIkxpbmVUeXBlIjowLCJQYXJlbnRTdHlsZSI6bnVsbH0sIlBhcmVudFN0eWxlIjpudWxsfSwiVGl0bGVTdHlsZSI6eyIkaWQiOiI0MjUiLCJGb250U2V0dGluZ3MiOnsiJGlkIjoiNDI2IiwiRm9udFNpemUiOjExLCJGb250TmFtZSI6IkNhbGlicmkiLCJJc0JvbGQiOnRydWUsIklzSXRhbGljIjpmYWxzZSwiSXNVbmRlcmxpbmVkIjpmYWxzZSwiUGFyZW50U3R5bGUiOm51bGx9LCJBdXRvU2l6ZSI6MCwiRm9yZWdyb3VuZCI6eyIkaWQiOiI0MjciLCJDb2xvciI6eyIkaWQiOiI0Mjg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DI5IiwiVG9wIjowLjAsIkxlZnQiOjAuMCwiUmlnaHQiOjAuMCwiQm90dG9tIjowLjB9LCJQYWRkaW5nIjp7IiRpZCI6IjQzMCIsIlRvcCI6MC4wLCJMZWZ0IjowLjAsIlJpZ2h0IjowLjAsIkJvdHRvbSI6MC4wfSwiQmFja2dyb3VuZCI6eyIkaWQiOiI0MzEiLCJDb2xvciI6eyIkaWQiOiI0MzIiLCJBIjowLCJSIjoyNTUsIkciOjI1NSwiQiI6MjU1fX0sIklzVmlzaWJsZSI6dHJ1ZSwiV2lkdGgiOjAuMCwiSGVpZ2h0IjowLjAsIkJvcmRlclN0eWxlIjp7IiRpZCI6IjQzMyIsIkxpbmVDb2xvciI6bnVsbCwiTGluZVdlaWdodCI6MC4wLCJMaW5lVHlwZSI6MCwiUGFyZW50U3R5bGUiOm51bGx9LCJQYXJlbnRTdHlsZSI6bnVsbH0sIkRhdGVTdHlsZSI6eyIkaWQiOiI0MzQiLCJGb250U2V0dGluZ3MiOnsiJGlkIjoiNDM1IiwiRm9udFNpemUiOjEwLCJGb250TmFtZSI6IkNhbGlicmkiLCJJc0JvbGQiOmZhbHNlLCJJc0l0YWxpYyI6ZmFsc2UsIklzVW5kZXJsaW5lZCI6ZmFsc2UsIlBhcmVudFN0eWxlIjpudWxsfSwiQXV0b1NpemUiOjAsIkZvcmVncm91bmQiOnsiJGlkIjoiNDM2IiwiQ29sb3IiOnsiJGlkIjoiNDM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zgiLCJUb3AiOjAuMCwiTGVmdCI6MC4wLCJSaWdodCI6MC4wLCJCb3R0b20iOjAuMH0sIlBhZGRpbmciOnsiJGlkIjoiNDM5IiwiVG9wIjowLjAsIkxlZnQiOjAuMCwiUmlnaHQiOjAuMCwiQm90dG9tIjowLjB9LCJCYWNrZ3JvdW5kIjp7IiRpZCI6IjQ0MCIsIkNvbG9yIjp7IiRyZWYiOiI0MDkifX0sIklzVmlzaWJsZSI6dHJ1ZSwiV2lkdGgiOjAuMCwiSGVpZ2h0IjowLjAsIkJvcmRlclN0eWxlIjp7IiRpZCI6IjQ0MSIsIkxpbmVDb2xvciI6bnVsbCwiTGluZVdlaWdodCI6MC4wLCJMaW5lVHlwZSI6MCwiUGFyZW50U3R5bGUiOm51bGx9LCJQYXJlbnRTdHlsZSI6bnVsbH0sIkRhdGVGb3JtYXQiOnsiJGlkIjoiNDQ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MyIsIkZvcm1hdCI6MCwiSXNWaXNpYmxlIjpmYWxzZSwiTGFzdEtub3duVmlzaWJpbGl0eVN0YXRlIjpmYWxzZX0sIklzVmlzaWJsZSI6dHJ1ZSwiUGFyZW50U3R5bGUiOm51bGx9LCJJbmRleCI6NCwiU21hcnREdXJhdGlvbkFjdGl2YXRlZCI6ZmFsc2UsIkRhdGVGb3JtYXQiOnsiJHJlZiI6IjQ0MiJ9LCJXZWVrTnVtYmVyaW5nIjp7IiRpZCI6IjQ0NCIsIkZvcm1hdCI6MCwiSXNWaXNpYmxlIjpmYWxzZSwiTGFzdEtub3duVmlzaWJpbGl0eVN0YXRlIjpmYWxzZX0sIklkIjoiZjM4NTdmMDgtMDg4Mi00Y2M4LTlmZDMtOWE4NDgyMDcwNDM3IiwiSW1wb3J0SWQiOiI2IiwiVGl0bGUiOiJSZWd1bGF0b3J5IFJldmlldyIsIk5vdGUiOm51bGwsIkh5cGVybGluayI6eyIkaWQiOiI0NDUiLCJBZGRyZXNzIjoiIiwiU3ViQWRkcmVzcyI6IiJ9LCJJc0NoYW5nZWQiOmZhbHNlLCJJc05ldyI6ZmFsc2V9fV0sIl9taWxlc3RvbmVzIjpbXSwiSWQiOiI2NTAwYzQ1NC0wMmYzLTQ2MWYtYjYzMi01MzlhZDQ1MmZlZTEiLCJJc1NpbmdsZUl0ZW1Sb3ciOmZhbHNlfV0sIkluZGV4IjowLCJJZCI6ImI1NjYwOTQ3LWUxN2MtNGM4NC1iMGQyLWNiYmUyODk4NGM4OCIsIkhlYWRlclRleHQiOiJNYXJjZWxsdXMgU2hhbGUiLCJJc0RlZmF1bHQiOmZhbHNlLCJTdHlsZSI6eyIkaWQiOiI0NDYiLCJIZWFkZXJTdHlsZSI6eyIkaWQiOiI0NDciLCJUZXh0U3R5bGUiOnsiJGlkIjoiNDQ4IiwiRm9udFNldHRpbmdzIjp7IiRpZCI6IjQ0OSIsIkZvbnRTaXplIjoxMSwiRm9udE5hbWUiOiJDYWxpYnJpIiwiSXNCb2xkIjpmYWxzZSwiSXNJdGFsaWMiOmZhbHNlLCJJc1VuZGVybGluZWQiOmZhbHNlLCJQYXJlbnRTdHlsZSI6bnVsbH0sIkF1dG9TaXplIjoyLCJGb3JlZ3JvdW5kIjp7IiRpZCI6IjQ1MCIsIkNvbG9yIjp7IiRpZCI6IjQ1MSIsIkEiOjI1NSwiUiI6MCwiRyI6MCwiQiI6MH19LCJNYXhXaWR0aCI6NzQuODg0MzMyMjgxODA4NDgzLCJNYXhIZWlnaHQiOjAuMCwiU21hcnRGb3JlZ3JvdW5kSXNBY3RpdmUiOmZhbHNlLCJIb3Jpem9udGFsQWxpZ25tZW50IjowLCJWZXJ0aWNhbEFsaWdubWVudCI6MCwiU21hcnRGb3JlZ3JvdW5kIjpudWxsLCJCYWNrZ3JvdW5kRmlsbFR5cGUiOjAsIk1hcmdpbiI6eyIkaWQiOiI0NTIiLCJUb3AiOjAuMCwiTGVmdCI6MC4wLCJSaWdodCI6MC4wLCJCb3R0b20iOjAuMH0sIlBhZGRpbmciOnsiJGlkIjoiNDUzIiwiVG9wIjowLjAsIkxlZnQiOjAuMCwiUmlnaHQiOjAuMCwiQm90dG9tIjowLjB9LCJCYWNrZ3JvdW5kIjpudWxsLCJJc1Zpc2libGUiOnRydWUsIldpZHRoIjowLjAsIkhlaWdodCI6MC4wLCJCb3JkZXJTdHlsZSI6bnVsbCwiUGFyZW50U3R5bGUiOm51bGx9LCJSZWN0YW5nbGVTdHlsZSI6eyIkaWQiOiI0NTQiLCJNYXJnaW4iOnsiJGlkIjoiNDU1IiwiVG9wIjowLjAsIkxlZnQiOjAuMCwiUmlnaHQiOjAuMCwiQm90dG9tIjowLjB9LCJQYWRkaW5nIjp7IiRpZCI6IjQ1NiIsIlRvcCI6MC4wLCJMZWZ0IjowLjAsIlJpZ2h0IjowLjAsIkJvdHRvbSI6MC4wfSwiQmFja2dyb3VuZCI6eyIkcmVmIjoiMTUifSwiSXNWaXNpYmxlIjp0cnVlLCJXaWR0aCI6MC4wLCJIZWlnaHQiOjAuMCwiQm9yZGVyU3R5bGUiOnsiJGlkIjoiNDU3IiwiTGluZUNvbG9yIjp7IiRpZCI6IjQ1OCIsIiR0eXBlIjoiTkxSRS5Db21tb24uRG9tLlNvbGlkQ29sb3JCcnVzaCwgTkxSRS5Db21tb24iLCJDb2xvciI6eyIkaWQiOiI0NTkiLCJBIjoyNTUsIlIiOjI1NSwiRyI6MCwiQiI6MH19LCJMaW5lV2VpZ2h0IjowLjAsIkxpbmVUeXBlIjowLCJQYXJlbnRTdHlsZSI6bnVsbH0sIlBhcmVudFN0eWxlIjpudWxsfSwiTWFyZ2luIjp7IiRpZCI6IjQ2MCIsIlRvcCI6MC4wLCJMZWZ0IjowLjAsIlJpZ2h0IjowLjAsIkJvdHRvbSI6MC4wfSwiUGFkZGluZyI6eyIkaWQiOiI0NjEiLCJUb3AiOjAuMCwiTGVmdCI6MC4wLCJSaWdodCI6MC4wLCJCb3R0b20iOjAuMH0sIkJhY2tncm91bmQiOm51bGwsIklzVmlzaWJsZSI6dHJ1ZSwiV2lkdGgiOjAuMCwiSGVpZ2h0IjowLjAsIkJvcmRlclN0eWxlIjpudWxsLCJQYXJlbnRTdHlsZSI6bnVsbH0sIkJhY2tncm91bmRTdHlsZSI6eyIkaWQiOiI0NjIiLCJNYXJnaW4iOnsiJGlkIjoiNDYzIiwiVG9wIjowLjAsIkxlZnQiOjAuMCwiUmlnaHQiOjAuMCwiQm90dG9tIjowLjB9LCJQYWRkaW5nIjp7IiRpZCI6IjQ2NCIsIlRvcCI6MC4wLCJMZWZ0IjowLjAsIlJpZ2h0IjowLjAsIkJvdHRvbSI6MC4wfSwiQmFja2dyb3VuZCI6eyIkcmVmIjoiMjUifSwiSXNWaXNpYmxlIjp0cnVlLCJXaWR0aCI6MC4wLCJIZWlnaHQiOjAuMCwiQm9yZGVyU3R5bGUiOnsiJGlkIjoiNDY1IiwiTGluZUNvbG9yIjp7IiRpZCI6IjQ2NiIsIiR0eXBlIjoiTkxSRS5Db21tb24uRG9tLlNvbGlkQ29sb3JCcnVzaCwgTkxSRS5Db21tb24iLCJDb2xvciI6eyIkaWQiOiI0NjciLCJBIjoyNTUsIlIiOjIzMSwiRyI6MjMwLCJCIjoyMzB9fSwiTGluZVdlaWdodCI6Mi4wLCJMaW5lVHlwZSI6MCwiUGFyZW50U3R5bGUiOm51bGx9LCJQYXJlbnRTdHlsZSI6bnVsbH0sIk1hcmdpbiI6eyIkaWQiOiI0NjgiLCJUb3AiOjAuMCwiTGVmdCI6MC4wLCJSaWdodCI6MC4wLCJCb3R0b20iOjAuMH0sIlBhZGRpbmciOnsiJGlkIjoiNDY5IiwiVG9wIjowLjAsIkxlZnQiOjAuMCwiUmlnaHQiOjAuMCwiQm90dG9tIjowLjB9LCJJc1Zpc2libGUiOnRydWUsIldpZHRoIjowLjAsIkhlaWdodCI6MC4wLCJCb3JkZXJTdHlsZSI6bnVsbCwiUGFyZW50U3R5bGUiOm51bGx9fSx7IiRpZCI6IjQ3MCIsIl9yb3dzIjpbeyIkaWQiOiI0NzEiLCJfdGFza3MiOlt7IiRpZCI6IjQ3MiIsIl9hdHRhY2hlZE1pbGVzdG9uZXMiOltdLCJUYXNrRGVmaW5pdGlvbiI6eyIkaWQiOiI0NzMiLCJHcm91cE5hbWUiOm51bGwsIlN0YXJ0RGF0ZSI6IjIwMjEtMDktMDFUMDA6MDA6MDAiLCJFbmREYXRlIjoiMjAyMi0wMS0xMFQyMzo1OTowMCIsIlBlcmNlbnRhZ2VDb21wbGV0ZSI6bnVsbCwiU3R5bGUiOnsiJGlkIjoiNDc0IiwiU2hhcGUiOjAsIlNoYXBlVGhpY2tuZXNzIjoxLCJEdXJhdGlvbkZvcm1hdCI6MCwiSW5jbHVkZU5vbldvcmtpbmdEYXlzSW5EdXJhdGlvbiI6ZmFsc2UsIlBlcmNlbnRhZ2VDb21wbGV0ZVN0eWxlIjp7IiRpZCI6IjQ3NSIsIkZvbnRTZXR0aW5ncyI6eyIkaWQiOiI0NzYiLCJGb250U2l6ZSI6MTAsIkZvbnROYW1lIjoiQ2FsaWJyaSIsIklzQm9sZCI6ZmFsc2UsIklzSXRhbGljIjpmYWxzZSwiSXNVbmRlcmxpbmVkIjpmYWxzZSwiUGFyZW50U3R5bGUiOm51bGx9LCJBdXRvU2l6ZSI6MCwiRm9yZWdyb3VuZCI6eyIkaWQiOiI0NzciLCJDb2xvciI6eyIkaWQiOiI0Nz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Dc5IiwiVG9wIjowLjAsIkxlZnQiOjAuMCwiUmlnaHQiOjAuMCwiQm90dG9tIjowLjB9LCJQYWRkaW5nIjp7IiRpZCI6IjQ4MCIsIlRvcCI6MC4wLCJMZWZ0IjowLjAsIlJpZ2h0IjowLjAsIkJvdHRvbSI6MC4wfSwiQmFja2dyb3VuZCI6eyIkaWQiOiI0ODEiLCJDb2xvciI6eyIkcmVmIjoiNDQifX0sIklzVmlzaWJsZSI6dHJ1ZSwiV2lkdGgiOjAuMCwiSGVpZ2h0IjowLjAsIkJvcmRlclN0eWxlIjp7IiRpZCI6IjQ4MiIsIkxpbmVDb2xvciI6bnVsbCwiTGluZVdlaWdodCI6MC4wLCJMaW5lVHlwZSI6MCwiUGFyZW50U3R5bGUiOm51bGx9LCJQYXJlbnRTdHlsZSI6bnVsbH0sIkR1cmF0aW9uU3R5bGUiOnsiJGlkIjoiNDgzIiwiRm9udFNldHRpbmdzIjp7IiRpZCI6IjQ4NCIsIkZvbnRTaXplIjoxMCwiRm9udE5hbWUiOiJDYWxpYnJpIiwiSXNCb2xkIjpmYWxzZSwiSXNJdGFsaWMiOmZhbHNlLCJJc1VuZGVybGluZWQiOmZhbHNlLCJQYXJlbnRTdHlsZSI6bnVsbH0sIkF1dG9TaXplIjowLCJGb3JlZ3JvdW5kIjp7IiRpZCI6IjQ4NSIsIkNvbG9yIjp7IiRpZCI6IjQ4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4NyIsIlRvcCI6MC4wLCJMZWZ0IjowLjAsIlJpZ2h0IjowLjAsIkJvdHRvbSI6MC4wfSwiUGFkZGluZyI6eyIkaWQiOiI0ODgiLCJUb3AiOjAuMCwiTGVmdCI6MC4wLCJSaWdodCI6MC4wLCJCb3R0b20iOjAuMH0sIkJhY2tncm91bmQiOnsiJGlkIjoiNDg5IiwiQ29sb3IiOnsiJGlkIjoiNDkwIiwiQSI6ODksIlIiOjAsIkciOjAsIkIiOjB9fSwiSXNWaXNpYmxlIjp0cnVlLCJXaWR0aCI6MC4wLCJIZWlnaHQiOjAuMCwiQm9yZGVyU3R5bGUiOnsiJGlkIjoiNDkxIiwiTGluZUNvbG9yIjpudWxsLCJMaW5lV2VpZ2h0IjowLjAsIkxpbmVUeXBlIjowLCJQYXJlbnRTdHlsZSI6bnVsbH0sIlBhcmVudFN0eWxlIjpudWxsfSwiSG9yaXpvbnRhbENvbm5lY3RvclN0eWxlIjp7IiRpZCI6IjQ5MiIsIkxpbmVDb2xvciI6eyIkaWQiOiI0OTMiLCIkdHlwZSI6Ik5MUkUuQ29tbW9uLkRvbS5Tb2xpZENvbG9yQnJ1c2gsIE5MUkUuQ29tbW9uIiwiQ29sb3IiOnsiJGlkIjoiNDk0IiwiQSI6MjU1LCJSIjoyMDQsIkciOjIwNCwiQiI6MjA0fX0sIkxpbmVXZWlnaHQiOjEuMCwiTGluZVR5cGUiOjAsIlBhcmVudFN0eWxlIjpudWxsfSwiVmVydGljYWxDb25uZWN0b3JTdHlsZSI6eyIkaWQiOiI0OTUiLCJMaW5lQ29sb3IiOnsiJGlkIjoiNDk2IiwiJHR5cGUiOiJOTFJFLkNvbW1vbi5Eb20uU29saWRDb2xvckJydXNoLCBOTFJFLkNvbW1vbiIsIkNvbG9yIjp7IiRpZCI6IjQ5N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Q5OCIsIk1hcmdpbiI6eyIkaWQiOiI0OTkiLCJUb3AiOjAuMCwiTGVmdCI6NC4wLCJSaWdodCI6NC4wLCJCb3R0b20iOjAuMH0sIlBhZGRpbmciOnsiJGlkIjoiNTAwIiwiVG9wIjowLjAsIkxlZnQiOjAuMCwiUmlnaHQiOjAuMCwiQm90dG9tIjowLjB9LCJCYWNrZ3JvdW5kIjp7IiRpZCI6IjUwMSIsIkNvbG9yIjp7IiRpZCI6IjUwMiIsIkEiOjI1NSwiUiI6MTE1LCJHIjoxMTUsIkIiOjExNX19LCJJc1Zpc2libGUiOnRydWUsIldpZHRoIjowLjAsIkhlaWdodCI6MTYuMCwiQm9yZGVyU3R5bGUiOnsiJGlkIjoiNTAzIiwiTGluZUNvbG9yIjp7IiRpZCI6IjUwNCIsIiR0eXBlIjoiTkxSRS5Db21tb24uRG9tLlNvbGlkQ29sb3JCcnVzaCwgTkxSRS5Db21tb24iLCJDb2xvciI6eyIkaWQiOiI1MDUiLCJBIjoyNTUsIlIiOjI1NSwiRyI6MjU1LCJCIjoyNTV9fSwiTGluZVdlaWdodCI6Mi4wLCJMaW5lVHlwZSI6MCwiUGFyZW50U3R5bGUiOm51bGx9LCJQYXJlbnRTdHlsZSI6bnVsbH0sIlRpdGxlU3R5bGUiOnsiJGlkIjoiNTA2IiwiRm9udFNldHRpbmdzIjp7IiRpZCI6IjUwNyIsIkZvbnRTaXplIjoxMSwiRm9udE5hbWUiOiJDYWxpYnJpIiwiSXNCb2xkIjp0cnVlLCJJc0l0YWxpYyI6ZmFsc2UsIklzVW5kZXJsaW5lZCI6ZmFsc2UsIlBhcmVudFN0eWxlIjpudWxsfSwiQXV0b1NpemUiOjAsIkZvcmVncm91bmQiOnsiJGlkIjoiNTA4IiwiQ29sb3IiOnsiJGlkIjoiNTA5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UxMCIsIlRvcCI6MC4wLCJMZWZ0IjowLjAsIlJpZ2h0IjowLjAsIkJvdHRvbSI6MC4wfSwiUGFkZGluZyI6eyIkaWQiOiI1MTEiLCJUb3AiOjAuMCwiTGVmdCI6MC4wLCJSaWdodCI6MC4wLCJCb3R0b20iOjAuMH0sIkJhY2tncm91bmQiOnsiJGlkIjoiNTEyIiwiQ29sb3IiOnsiJGlkIjoiNTEzIiwiQSI6MCwiUiI6MjU1LCJHIjoyNTUsIkIiOjI1NX19LCJJc1Zpc2libGUiOnRydWUsIldpZHRoIjowLjAsIkhlaWdodCI6MC4wLCJCb3JkZXJTdHlsZSI6eyIkaWQiOiI1MTQiLCJMaW5lQ29sb3IiOm51bGwsIkxpbmVXZWlnaHQiOjAuMCwiTGluZVR5cGUiOjAsIlBhcmVudFN0eWxlIjpudWxsfSwiUGFyZW50U3R5bGUiOm51bGx9LCJEYXRlU3R5bGUiOnsiJGlkIjoiNTE1IiwiRm9udFNldHRpbmdzIjp7IiRpZCI6IjUxNiIsIkZvbnRTaXplIjoxMCwiRm9udE5hbWUiOiJDYWxpYnJpIiwiSXNCb2xkIjpmYWxzZSwiSXNJdGFsaWMiOmZhbHNlLCJJc1VuZGVybGluZWQiOmZhbHNlLCJQYXJlbnRTdHlsZSI6bnVsbH0sIkF1dG9TaXplIjowLCJGb3JlZ3JvdW5kIjp7IiRpZCI6IjUxNyIsIkNvbG9yIjp7IiRpZCI6IjUx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E5IiwiVG9wIjowLjAsIkxlZnQiOjAuMCwiUmlnaHQiOjAuMCwiQm90dG9tIjowLjB9LCJQYWRkaW5nIjp7IiRpZCI6IjUyMCIsIlRvcCI6MC4wLCJMZWZ0IjowLjAsIlJpZ2h0IjowLjAsIkJvdHRvbSI6MC4wfSwiQmFja2dyb3VuZCI6eyIkaWQiOiI1MjEiLCJDb2xvciI6eyIkcmVmIjoiNDkwIn19LCJJc1Zpc2libGUiOnRydWUsIldpZHRoIjowLjAsIkhlaWdodCI6MC4wLCJCb3JkZXJTdHlsZSI6eyIkaWQiOiI1MjIiLCJMaW5lQ29sb3IiOm51bGwsIkxpbmVXZWlnaHQiOjAuMCwiTGluZVR5cGUiOjAsIlBhcmVudFN0eWxlIjpudWxsfSwiUGFyZW50U3R5bGUiOm51bGx9LCJEYXRlRm9ybWF0Ijp7IiRpZCI6IjU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jQiLCJGb3JtYXQiOjAsIklzVmlzaWJsZSI6ZmFsc2UsIkxhc3RLbm93blZpc2liaWxpdHlTdGF0ZSI6ZmFsc2V9LCJJc1Zpc2libGUiOnRydWUsIlBhcmVudFN0eWxlIjpudWxsfSwiSW5kZXgiOjEwLCJTbWFydER1cmF0aW9uQWN0aXZhdGVkIjpmYWxzZSwiRGF0ZUZvcm1hdCI6eyIkcmVmIjoiNTIzIn0sIldlZWtOdW1iZXJpbmciOnsiJGlkIjoiNTI1IiwiRm9ybWF0IjowLCJJc1Zpc2libGUiOmZhbHNlLCJMYXN0S25vd25WaXNpYmlsaXR5U3RhdGUiOmZhbHNlfSwiSWQiOiIwOTIyZWNlMy1jMjZmLTQwYTYtODIyYy1hNzI5YTM1NjUyNTIiLCJJbXBvcnRJZCI6IjEyIiwiVGl0bGUiOiJSZWd1bGF0b3J5IFJldmlldyIsIk5vdGUiOm51bGwsIkh5cGVybGluayI6eyIkaWQiOiI1MjYiLCJBZGRyZXNzIjoiIiwiU3ViQWRkcmVzcyI6IiJ9LCJJc0NoYW5nZWQiOmZhbHNlLCJJc05ldyI6ZmFsc2V9fSx7IiRpZCI6IjUyNyIsIl9hdHRhY2hlZE1pbGVzdG9uZXMiOltdLCJUYXNrRGVmaW5pdGlvbiI6eyIkaWQiOiI1MjgiLCJHcm91cE5hbWUiOm51bGwsIlN0YXJ0RGF0ZSI6IjIwMjEtMDMtMDFUMDA6MDA6MDAiLCJFbmREYXRlIjoiMjAyMS0wOC0zMVQyMzo1OTowMCIsIlBlcmNlbnRhZ2VDb21wbGV0ZSI6bnVsbCwiU3R5bGUiOnsiJGlkIjoiNTI5IiwiU2hhcGUiOjAsIlNoYXBlVGhpY2tuZXNzIjoxLCJEdXJhdGlvbkZvcm1hdCI6MCwiSW5jbHVkZU5vbldvcmtpbmdEYXlzSW5EdXJhdGlvbiI6ZmFsc2UsIlBlcmNlbnRhZ2VDb21wbGV0ZVN0eWxlIjp7IiRpZCI6IjUzMCIsIkZvbnRTZXR0aW5ncyI6eyIkaWQiOiI1MzEiLCJGb250U2l6ZSI6MTAsIkZvbnROYW1lIjoiQ2FsaWJyaSIsIklzQm9sZCI6ZmFsc2UsIklzSXRhbGljIjpmYWxzZSwiSXNVbmRlcmxpbmVkIjpmYWxzZSwiUGFyZW50U3R5bGUiOm51bGx9LCJBdXRvU2l6ZSI6MCwiRm9yZWdyb3VuZCI6eyIkaWQiOiI1MzIiLCJDb2xvciI6eyIkaWQiOiI1Mz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TM0IiwiVG9wIjowLjAsIkxlZnQiOjAuMCwiUmlnaHQiOjAuMCwiQm90dG9tIjowLjB9LCJQYWRkaW5nIjp7IiRpZCI6IjUzNSIsIlRvcCI6MC4wLCJMZWZ0IjowLjAsIlJpZ2h0IjowLjAsIkJvdHRvbSI6MC4wfSwiQmFja2dyb3VuZCI6eyIkaWQiOiI1MzYiLCJDb2xvciI6eyIkcmVmIjoiNDQifX0sIklzVmlzaWJsZSI6dHJ1ZSwiV2lkdGgiOjAuMCwiSGVpZ2h0IjowLjAsIkJvcmRlclN0eWxlIjp7IiRpZCI6IjUzNyIsIkxpbmVDb2xvciI6bnVsbCwiTGluZVdlaWdodCI6MC4wLCJMaW5lVHlwZSI6MCwiUGFyZW50U3R5bGUiOm51bGx9LCJQYXJlbnRTdHlsZSI6bnVsbH0sIkR1cmF0aW9uU3R5bGUiOnsiJGlkIjoiNTM4IiwiRm9udFNldHRpbmdzIjp7IiRpZCI6IjUzOSIsIkZvbnRTaXplIjoxMCwiRm9udE5hbWUiOiJDYWxpYnJpIiwiSXNCb2xkIjpmYWxzZSwiSXNJdGFsaWMiOmZhbHNlLCJJc1VuZGVybGluZWQiOmZhbHNlLCJQYXJlbnRTdHlsZSI6bnVsbH0sIkF1dG9TaXplIjowLCJGb3JlZ3JvdW5kIjp7IiRpZCI6IjU0MCIsIkNvbG9yIjp7IiRpZCI6IjU0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0MiIsIlRvcCI6MC4wLCJMZWZ0IjowLjAsIlJpZ2h0IjowLjAsIkJvdHRvbSI6MC4wfSwiUGFkZGluZyI6eyIkaWQiOiI1NDMiLCJUb3AiOjAuMCwiTGVmdCI6MC4wLCJSaWdodCI6MC4wLCJCb3R0b20iOjAuMH0sIkJhY2tncm91bmQiOnsiJGlkIjoiNTQ0IiwiQ29sb3IiOnsiJGlkIjoiNTQ1IiwiQSI6ODksIlIiOjAsIkciOjAsIkIiOjB9fSwiSXNWaXNpYmxlIjp0cnVlLCJXaWR0aCI6MC4wLCJIZWlnaHQiOjAuMCwiQm9yZGVyU3R5bGUiOnsiJGlkIjoiNTQ2IiwiTGluZUNvbG9yIjpudWxsLCJMaW5lV2VpZ2h0IjowLjAsIkxpbmVUeXBlIjowLCJQYXJlbnRTdHlsZSI6bnVsbH0sIlBhcmVudFN0eWxlIjpudWxsfSwiSG9yaXpvbnRhbENvbm5lY3RvclN0eWxlIjp7IiRpZCI6IjU0NyIsIkxpbmVDb2xvciI6eyIkaWQiOiI1NDgiLCIkdHlwZSI6Ik5MUkUuQ29tbW9uLkRvbS5Tb2xpZENvbG9yQnJ1c2gsIE5MUkUuQ29tbW9uIiwiQ29sb3IiOnsiJGlkIjoiNTQ5IiwiQSI6MjU1LCJSIjoyMDQsIkciOjIwNCwiQiI6MjA0fX0sIkxpbmVXZWlnaHQiOjEuMCwiTGluZVR5cGUiOjAsIlBhcmVudFN0eWxlIjpudWxsfSwiVmVydGljYWxDb25uZWN0b3JTdHlsZSI6eyIkaWQiOiI1NTAiLCJMaW5lQ29sb3IiOnsiJGlkIjoiNTUxIiwiJHR5cGUiOiJOTFJFLkNvbW1vbi5Eb20uU29saWRDb2xvckJydXNoLCBOTFJFLkNvbW1vbiIsIkNvbG9yIjp7IiRpZCI6IjU1Mi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U1MyIsIk1hcmdpbiI6eyIkaWQiOiI1NTQiLCJUb3AiOjAuMCwiTGVmdCI6NC4wLCJSaWdodCI6NC4wLCJCb3R0b20iOjAuMH0sIlBhZGRpbmciOnsiJGlkIjoiNTU1IiwiVG9wIjowLjAsIkxlZnQiOjAuMCwiUmlnaHQiOjAuMCwiQm90dG9tIjowLjB9LCJCYWNrZ3JvdW5kIjp7IiRpZCI6IjU1NiIsIkNvbG9yIjp7IiRpZCI6IjU1NyIsIkEiOjI1NSwiUiI6MjU0LCJHIjoxODYsIkIiOjEwfX0sIklzVmlzaWJsZSI6dHJ1ZSwiV2lkdGgiOjAuMCwiSGVpZ2h0IjoxNi4wLCJCb3JkZXJTdHlsZSI6eyIkaWQiOiI1NTgiLCJMaW5lQ29sb3IiOnsiJGlkIjoiNTU5IiwiJHR5cGUiOiJOTFJFLkNvbW1vbi5Eb20uU29saWRDb2xvckJydXNoLCBOTFJFLkNvbW1vbiIsIkNvbG9yIjp7IiRpZCI6IjU2MCIsIkEiOjI1NSwiUiI6MjU1LCJHIjoyNTUsIkIiOjI1NX19LCJMaW5lV2VpZ2h0IjoyLjAsIkxpbmVUeXBlIjowLCJQYXJlbnRTdHlsZSI6bnVsbH0sIlBhcmVudFN0eWxlIjpudWxsfSwiVGl0bGVTdHlsZSI6eyIkaWQiOiI1NjEiLCJGb250U2V0dGluZ3MiOnsiJGlkIjoiNTYyIiwiRm9udFNpemUiOjExLCJGb250TmFtZSI6IkNhbGlicmkiLCJJc0JvbGQiOnRydWUsIklzSXRhbGljIjpmYWxzZSwiSXNVbmRlcmxpbmVkIjpmYWxzZSwiUGFyZW50U3R5bGUiOm51bGx9LCJBdXRvU2l6ZSI6MCwiRm9yZWdyb3VuZCI6eyIkaWQiOiI1NjMiLCJDb2xvciI6eyIkaWQiOiI1NjQ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TY1IiwiVG9wIjowLjAsIkxlZnQiOjAuMCwiUmlnaHQiOjAuMCwiQm90dG9tIjowLjB9LCJQYWRkaW5nIjp7IiRpZCI6IjU2NiIsIlRvcCI6MC4wLCJMZWZ0IjowLjAsIlJpZ2h0IjowLjAsIkJvdHRvbSI6MC4wfSwiQmFja2dyb3VuZCI6eyIkaWQiOiI1NjciLCJDb2xvciI6eyIkaWQiOiI1NjgiLCJBIjowLCJSIjoyNTUsIkciOjI1NSwiQiI6MjU1fX0sIklzVmlzaWJsZSI6dHJ1ZSwiV2lkdGgiOjAuMCwiSGVpZ2h0IjowLjAsIkJvcmRlclN0eWxlIjp7IiRpZCI6IjU2OSIsIkxpbmVDb2xvciI6bnVsbCwiTGluZVdlaWdodCI6MC4wLCJMaW5lVHlwZSI6MCwiUGFyZW50U3R5bGUiOm51bGx9LCJQYXJlbnRTdHlsZSI6bnVsbH0sIkRhdGVTdHlsZSI6eyIkaWQiOiI1NzAiLCJGb250U2V0dGluZ3MiOnsiJGlkIjoiNTcxIiwiRm9udFNpemUiOjEwLCJGb250TmFtZSI6IkNhbGlicmkiLCJJc0JvbGQiOmZhbHNlLCJJc0l0YWxpYyI6ZmFsc2UsIklzVW5kZXJsaW5lZCI6ZmFsc2UsIlBhcmVudFN0eWxlIjpudWxsfSwiQXV0b1NpemUiOjAsIkZvcmVncm91bmQiOnsiJGlkIjoiNTcyIiwiQ29sb3IiOnsiJGlkIjoiNTc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zQiLCJUb3AiOjAuMCwiTGVmdCI6MC4wLCJSaWdodCI6MC4wLCJCb3R0b20iOjAuMH0sIlBhZGRpbmciOnsiJGlkIjoiNTc1IiwiVG9wIjowLjAsIkxlZnQiOjAuMCwiUmlnaHQiOjAuMCwiQm90dG9tIjowLjB9LCJCYWNrZ3JvdW5kIjp7IiRpZCI6IjU3NiIsIkNvbG9yIjp7IiRyZWYiOiI1NDUifX0sIklzVmlzaWJsZSI6dHJ1ZSwiV2lkdGgiOjAuMCwiSGVpZ2h0IjowLjAsIkJvcmRlclN0eWxlIjp7IiRpZCI6IjU3NyIsIkxpbmVDb2xvciI6bnVsbCwiTGluZVdlaWdodCI6MC4wLCJMaW5lVHlwZSI6MCwiUGFyZW50U3R5bGUiOm51bGx9LCJQYXJlbnRTdHlsZSI6bnVsbH0sIkRhdGVGb3JtYXQiOnsiJGlkIjoiNTc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3OSIsIkZvcm1hdCI6MCwiSXNWaXNpYmxlIjpmYWxzZSwiTGFzdEtub3duVmlzaWJpbGl0eVN0YXRlIjpmYWxzZX0sIklzVmlzaWJsZSI6dHJ1ZSwiUGFyZW50U3R5bGUiOm51bGx9LCJJbmRleCI6OSwiU21hcnREdXJhdGlvbkFjdGl2YXRlZCI6ZmFsc2UsIkRhdGVGb3JtYXQiOnsiJHJlZiI6IjU3OCJ9LCJXZWVrTnVtYmVyaW5nIjp7IiRpZCI6IjU4MCIsIkZvcm1hdCI6MCwiSXNWaXNpYmxlIjpmYWxzZSwiTGFzdEtub3duVmlzaWJpbGl0eVN0YXRlIjpmYWxzZX0sIklkIjoiMzE4YjAyM2QtYjM1YS00M2UwLTllOTYtMDJjYzMzMmQ5ZGFlIiwiSW1wb3J0SWQiOiIxMSIsIlRpdGxlIjoiRGVzaWduIiwiTm90ZSI6bnVsbCwiSHlwZXJsaW5rIjp7IiRpZCI6IjU4MSIsIkFkZHJlc3MiOiIiLCJTdWJBZGRyZXNzIjoiIn0sIklzQ2hhbmdlZCI6ZmFsc2UsIklzTmV3IjpmYWxzZX19LHsiJGlkIjoiNTgyIiwiX2F0dGFjaGVkTWlsZXN0b25lcyI6W10sIlRhc2tEZWZpbml0aW9uIjp7IiRpZCI6IjU4MyIsIkdyb3VwTmFtZSI6bnVsbCwiU3RhcnREYXRlIjoiMjAyNC0wMy0wMVQwMDowMDowMCIsIkVuZERhdGUiOiIyMDI0LTA2LTMwVDIzOjU5OjAwIiwiUGVyY2VudGFnZUNvbXBsZXRlIjpudWxsLCJTdHlsZSI6eyIkaWQiOiI1ODQiLCJTaGFwZSI6MywiU2hhcGVUaGlja25lc3MiOjEsIkR1cmF0aW9uRm9ybWF0IjowLCJJbmNsdWRlTm9uV29ya2luZ0RheXNJbkR1cmF0aW9uIjpmYWxzZSwiUGVyY2VudGFnZUNvbXBsZXRlU3R5bGUiOnsiJGlkIjoiNTg1IiwiRm9udFNldHRpbmdzIjp7IiRpZCI6IjU4NiIsIkZvbnRTaXplIjoxMCwiRm9udE5hbWUiOiJDYWxpYnJpIiwiSXNCb2xkIjpmYWxzZSwiSXNJdGFsaWMiOmZhbHNlLCJJc1VuZGVybGluZWQiOmZhbHNlLCJQYXJlbnRTdHlsZSI6bnVsbH0sIkF1dG9TaXplIjowLCJGb3JlZ3JvdW5kIjp7IiRpZCI6IjU4NyIsIkNvbG9yIjp7IiRpZCI6IjU4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1ODkiLCJUb3AiOjAuMCwiTGVmdCI6MC4wLCJSaWdodCI6MC4wLCJCb3R0b20iOjAuMH0sIlBhZGRpbmciOnsiJGlkIjoiNTkwIiwiVG9wIjowLjAsIkxlZnQiOjAuMCwiUmlnaHQiOjAuMCwiQm90dG9tIjowLjB9LCJCYWNrZ3JvdW5kIjp7IiRpZCI6IjU5MSIsIkNvbG9yIjp7IiRyZWYiOiI0NCJ9fSwiSXNWaXNpYmxlIjp0cnVlLCJXaWR0aCI6MC4wLCJIZWlnaHQiOjAuMCwiQm9yZGVyU3R5bGUiOnsiJGlkIjoiNTkyIiwiTGluZUNvbG9yIjpudWxsLCJMaW5lV2VpZ2h0IjowLjAsIkxpbmVUeXBlIjowLCJQYXJlbnRTdHlsZSI6bnVsbH0sIlBhcmVudFN0eWxlIjpudWxsfSwiRHVyYXRpb25TdHlsZSI6eyIkaWQiOiI1OTMiLCJGb250U2V0dGluZ3MiOnsiJGlkIjoiNTk0IiwiRm9udFNpemUiOjEwLCJGb250TmFtZSI6IkNhbGlicmkiLCJJc0JvbGQiOmZhbHNlLCJJc0l0YWxpYyI6ZmFsc2UsIklzVW5kZXJsaW5lZCI6ZmFsc2UsIlBhcmVudFN0eWxlIjpudWxsfSwiQXV0b1NpemUiOjAsIkZvcmVncm91bmQiOnsiJGlkIjoiNTk1IiwiQ29sb3IiOnsiJGlkIjoiNT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k3IiwiVG9wIjowLjAsIkxlZnQiOjAuMCwiUmlnaHQiOjAuMCwiQm90dG9tIjowLjB9LCJQYWRkaW5nIjp7IiRpZCI6IjU5OCIsIlRvcCI6MC4wLCJMZWZ0IjowLjAsIlJpZ2h0IjowLjAsIkJvdHRvbSI6MC4wfSwiQmFja2dyb3VuZCI6eyIkaWQiOiI1OTkiLCJDb2xvciI6eyIkaWQiOiI2MDAiLCJBIjo4OSwiUiI6MCwiRyI6MCwiQiI6MH19LCJJc1Zpc2libGUiOnRydWUsIldpZHRoIjowLjAsIkhlaWdodCI6MC4wLCJCb3JkZXJTdHlsZSI6eyIkaWQiOiI2MDEiLCJMaW5lQ29sb3IiOm51bGwsIkxpbmVXZWlnaHQiOjAuMCwiTGluZVR5cGUiOjAsIlBhcmVudFN0eWxlIjpudWxsfSwiUGFyZW50U3R5bGUiOm51bGx9LCJIb3Jpem9udGFsQ29ubmVjdG9yU3R5bGUiOnsiJGlkIjoiNjAyIiwiTGluZUNvbG9yIjp7IiRpZCI6IjYwMyIsIiR0eXBlIjoiTkxSRS5Db21tb24uRG9tLlNvbGlkQ29sb3JCcnVzaCwgTkxSRS5Db21tb24iLCJDb2xvciI6eyIkaWQiOiI2MDQiLCJBIjoyNTUsIlIiOjIwNCwiRyI6MjA0LCJCIjoyMDR9fSwiTGluZVdlaWdodCI6MS4wLCJMaW5lVHlwZSI6MCwiUGFyZW50U3R5bGUiOm51bGx9LCJWZXJ0aWNhbENvbm5lY3RvclN0eWxlIjp7IiRpZCI6IjYwNSIsIkxpbmVDb2xvciI6eyIkaWQiOiI2MDYiLCIkdHlwZSI6Ik5MUkUuQ29tbW9uLkRvbS5Tb2xpZENvbG9yQnJ1c2gsIE5MUkUuQ29tbW9uIiwiQ29sb3IiOnsiJGlkIjoiNjA3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jA4IiwiTWFyZ2luIjp7IiRpZCI6IjYwOSIsIlRvcCI6MC4wLCJMZWZ0Ijo0LjAsIlJpZ2h0Ijo0LjAsIkJvdHRvbSI6MC4wfSwiUGFkZGluZyI6eyIkaWQiOiI2MTAiLCJUb3AiOjAuMCwiTGVmdCI6MC4wLCJSaWdodCI6MC4wLCJCb3R0b20iOjAuMH0sIkJhY2tncm91bmQiOnsiJGlkIjoiNjExIiwiQ29sb3IiOnsiJGlkIjoiNjEyIiwiQSI6MjU1LCJSIjo2OCwiRyI6MTE0LCJCIjoxOTZ9fSwiSXNWaXNpYmxlIjp0cnVlLCJXaWR0aCI6MC4wLCJIZWlnaHQiOjE2LjAsIkJvcmRlclN0eWxlIjp7IiRpZCI6IjYxMyIsIkxpbmVDb2xvciI6eyIkaWQiOiI2MTQiLCIkdHlwZSI6Ik5MUkUuQ29tbW9uLkRvbS5Tb2xpZENvbG9yQnJ1c2gsIE5MUkUuQ29tbW9uIiwiQ29sb3IiOnsiJGlkIjoiNjE1IiwiQSI6MjU1LCJSIjoyNTUsIkciOjI1NSwiQiI6MjU1fX0sIkxpbmVXZWlnaHQiOjIuMCwiTGluZVR5cGUiOjAsIlBhcmVudFN0eWxlIjpudWxsfSwiUGFyZW50U3R5bGUiOm51bGx9LCJUaXRsZVN0eWxlIjp7IiRpZCI6IjYxNiIsIkZvbnRTZXR0aW5ncyI6eyIkaWQiOiI2MTciLCJGb250U2l6ZSI6MTEsIkZvbnROYW1lIjoiQ2FsaWJyaSIsIklzQm9sZCI6dHJ1ZSwiSXNJdGFsaWMiOmZhbHNlLCJJc1VuZGVybGluZWQiOmZhbHNlLCJQYXJlbnRTdHlsZSI6bnVsbH0sIkF1dG9TaXplIjowLCJGb3JlZ3JvdW5kIjp7IiRpZCI6IjYxOCIsIkNvbG9yIjp7IiRpZCI6IjYxO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2MjAiLCJUb3AiOjAuMCwiTGVmdCI6MC4wLCJSaWdodCI6MC4wLCJCb3R0b20iOjAuMH0sIlBhZGRpbmciOnsiJGlkIjoiNjIxIiwiVG9wIjowLjAsIkxlZnQiOjAuMCwiUmlnaHQiOjAuMCwiQm90dG9tIjowLjB9LCJCYWNrZ3JvdW5kIjp7IiRpZCI6IjYyMiIsIkNvbG9yIjp7IiRpZCI6IjYyMyIsIkEiOjAsIlIiOjI1NSwiRyI6MjU1LCJCIjoyNTV9fSwiSXNWaXNpYmxlIjp0cnVlLCJXaWR0aCI6MC4wLCJIZWlnaHQiOjAuMCwiQm9yZGVyU3R5bGUiOnsiJGlkIjoiNjI0IiwiTGluZUNvbG9yIjpudWxsLCJMaW5lV2VpZ2h0IjowLjAsIkxpbmVUeXBlIjowLCJQYXJlbnRTdHlsZSI6bnVsbH0sIlBhcmVudFN0eWxlIjpudWxsfSwiRGF0ZVN0eWxlIjp7IiRpZCI6IjYyNSIsIkZvbnRTZXR0aW5ncyI6eyIkaWQiOiI2MjYiLCJGb250U2l6ZSI6MTAsIkZvbnROYW1lIjoiQ2FsaWJyaSIsIklzQm9sZCI6ZmFsc2UsIklzSXRhbGljIjpmYWxzZSwiSXNVbmRlcmxpbmVkIjpmYWxzZSwiUGFyZW50U3R5bGUiOm51bGx9LCJBdXRvU2l6ZSI6MCwiRm9yZWdyb3VuZCI6eyIkaWQiOiI2MjciLCJDb2xvciI6eyIkaWQiOiI2M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yOSIsIlRvcCI6MC4wLCJMZWZ0IjowLjAsIlJpZ2h0IjowLjAsIkJvdHRvbSI6MC4wfSwiUGFkZGluZyI6eyIkaWQiOiI2MzAiLCJUb3AiOjAuMCwiTGVmdCI6MC4wLCJSaWdodCI6MC4wLCJCb3R0b20iOjAuMH0sIkJhY2tncm91bmQiOnsiJGlkIjoiNjMxIiwiQ29sb3IiOnsiJHJlZiI6IjYwMCJ9fSwiSXNWaXNpYmxlIjp0cnVlLCJXaWR0aCI6MC4wLCJIZWlnaHQiOjAuMCwiQm9yZGVyU3R5bGUiOnsiJGlkIjoiNjMyIiwiTGluZUNvbG9yIjpudWxsLCJMaW5lV2VpZ2h0IjowLjAsIkxpbmVUeXBlIjowLCJQYXJlbnRTdHlsZSI6bnVsbH0sIlBhcmVudFN0eWxlIjpudWxsfSwiRGF0ZUZvcm1hdCI6eyIkaWQiOiI2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M0IiwiRm9ybWF0IjowLCJJc1Zpc2libGUiOmZhbHNlLCJMYXN0S25vd25WaXNpYmlsaXR5U3RhdGUiOmZhbHNlfSwiSXNWaXNpYmxlIjp0cnVlLCJQYXJlbnRTdHlsZSI6bnVsbH0sIkluZGV4IjoxNCwiU21hcnREdXJhdGlvbkFjdGl2YXRlZCI6ZmFsc2UsIkRhdGVGb3JtYXQiOnsiJHJlZiI6IjYzMyJ9LCJXZWVrTnVtYmVyaW5nIjp7IiRpZCI6IjYzNSIsIkZvcm1hdCI6MCwiSXNWaXNpYmxlIjpmYWxzZSwiTGFzdEtub3duVmlzaWJpbGl0eVN0YXRlIjpmYWxzZX0sIklkIjoiNGVjMWI4ZjgtNDZhMi00NTBmLWI4YTktZDc1NjYwNWM2ZmY0IiwiSW1wb3J0SWQiOiIxNiIsIlRpdGxlIjoiTGF1bmNoIiwiTm90ZSI6bnVsbCwiSHlwZXJsaW5rIjp7IiRpZCI6IjYzNiIsIkFkZHJlc3MiOiIiLCJTdWJBZGRyZXNzIjoiIn0sIklzQ2hhbmdlZCI6ZmFsc2UsIklzTmV3IjpmYWxzZX19LHsiJGlkIjoiNjM3IiwiX2F0dGFjaGVkTWlsZXN0b25lcyI6W10sIlRhc2tEZWZpbml0aW9uIjp7IiRpZCI6IjYzOCIsIkdyb3VwTmFtZSI6bnVsbCwiU3RhcnREYXRlIjoiMjAyMy0xMi0wMVQwMDowMDowMCIsIkVuZERhdGUiOiIyMDI0LTAxLTE1VDIzOjU5OjAwIiwiUGVyY2VudGFnZUNvbXBsZXRlIjpudWxsLCJTdHlsZSI6eyIkaWQiOiI2MzkiLCJTaGFwZSI6MCwiU2hhcGVUaGlja25lc3MiOjEsIkR1cmF0aW9uRm9ybWF0IjowLCJJbmNsdWRlTm9uV29ya2luZ0RheXNJbkR1cmF0aW9uIjpmYWxzZSwiUGVyY2VudGFnZUNvbXBsZXRlU3R5bGUiOnsiJGlkIjoiNjQwIiwiRm9udFNldHRpbmdzIjp7IiRpZCI6IjY0MSIsIkZvbnRTaXplIjoxMCwiRm9udE5hbWUiOiJDYWxpYnJpIiwiSXNCb2xkIjpmYWxzZSwiSXNJdGFsaWMiOmZhbHNlLCJJc1VuZGVybGluZWQiOmZhbHNlLCJQYXJlbnRTdHlsZSI6bnVsbH0sIkF1dG9TaXplIjowLCJGb3JlZ3JvdW5kIjp7IiRpZCI6IjY0MiIsIkNvbG9yIjp7IiRpZCI6IjY0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2NDQiLCJUb3AiOjAuMCwiTGVmdCI6MC4wLCJSaWdodCI6MC4wLCJCb3R0b20iOjAuMH0sIlBhZGRpbmciOnsiJGlkIjoiNjQ1IiwiVG9wIjowLjAsIkxlZnQiOjAuMCwiUmlnaHQiOjAuMCwiQm90dG9tIjowLjB9LCJCYWNrZ3JvdW5kIjp7IiRpZCI6IjY0NiIsIkNvbG9yIjp7IiRyZWYiOiI0NCJ9fSwiSXNWaXNpYmxlIjp0cnVlLCJXaWR0aCI6MC4wLCJIZWlnaHQiOjAuMCwiQm9yZGVyU3R5bGUiOnsiJGlkIjoiNjQ3IiwiTGluZUNvbG9yIjpudWxsLCJMaW5lV2VpZ2h0IjowLjAsIkxpbmVUeXBlIjowLCJQYXJlbnRTdHlsZSI6bnVsbH0sIlBhcmVudFN0eWxlIjpudWxsfSwiRHVyYXRpb25TdHlsZSI6eyIkaWQiOiI2NDgiLCJGb250U2V0dGluZ3MiOnsiJGlkIjoiNjQ5IiwiRm9udFNpemUiOjEwLCJGb250TmFtZSI6IkNhbGlicmkiLCJJc0JvbGQiOmZhbHNlLCJJc0l0YWxpYyI6ZmFsc2UsIklzVW5kZXJsaW5lZCI6ZmFsc2UsIlBhcmVudFN0eWxlIjpudWxsfSwiQXV0b1NpemUiOjAsIkZvcmVncm91bmQiOnsiJGlkIjoiNjUwIiwiQ29sb3IiOnsiJGlkIjoiNjU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UyIiwiVG9wIjowLjAsIkxlZnQiOjAuMCwiUmlnaHQiOjAuMCwiQm90dG9tIjowLjB9LCJQYWRkaW5nIjp7IiRpZCI6IjY1MyIsIlRvcCI6MC4wLCJMZWZ0IjowLjAsIlJpZ2h0IjowLjAsIkJvdHRvbSI6MC4wfSwiQmFja2dyb3VuZCI6eyIkaWQiOiI2NTQiLCJDb2xvciI6eyIkaWQiOiI2NTUiLCJBIjo4OSwiUiI6MCwiRyI6MCwiQiI6MH19LCJJc1Zpc2libGUiOnRydWUsIldpZHRoIjowLjAsIkhlaWdodCI6MC4wLCJCb3JkZXJTdHlsZSI6eyIkaWQiOiI2NTYiLCJMaW5lQ29sb3IiOm51bGwsIkxpbmVXZWlnaHQiOjAuMCwiTGluZVR5cGUiOjAsIlBhcmVudFN0eWxlIjpudWxsfSwiUGFyZW50U3R5bGUiOm51bGx9LCJIb3Jpem9udGFsQ29ubmVjdG9yU3R5bGUiOnsiJGlkIjoiNjU3IiwiTGluZUNvbG9yIjp7IiRpZCI6IjY1OCIsIiR0eXBlIjoiTkxSRS5Db21tb24uRG9tLlNvbGlkQ29sb3JCcnVzaCwgTkxSRS5Db21tb24iLCJDb2xvciI6eyIkaWQiOiI2NTkiLCJBIjoyNTUsIlIiOjIwNCwiRyI6MjA0LCJCIjoyMDR9fSwiTGluZVdlaWdodCI6MS4wLCJMaW5lVHlwZSI6MCwiUGFyZW50U3R5bGUiOm51bGx9LCJWZXJ0aWNhbENvbm5lY3RvclN0eWxlIjp7IiRpZCI6IjY2MCIsIkxpbmVDb2xvciI6eyIkaWQiOiI2NjEiLCIkdHlwZSI6Ik5MUkUuQ29tbW9uLkRvbS5Tb2xpZENvbG9yQnJ1c2gsIE5MUkUuQ29tbW9uIiwiQ29sb3IiOnsiJGlkIjoiNjYy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jYzIiwiTWFyZ2luIjp7IiRpZCI6IjY2NCIsIlRvcCI6MC4wLCJMZWZ0Ijo0LjAsIlJpZ2h0Ijo0LjAsIkJvdHRvbSI6MC4wfSwiUGFkZGluZyI6eyIkaWQiOiI2NjUiLCJUb3AiOjAuMCwiTGVmdCI6MC4wLCJSaWdodCI6MC4wLCJCb3R0b20iOjAuMH0sIkJhY2tncm91bmQiOnsiJGlkIjoiNjY2IiwiQ29sb3IiOnsiJGlkIjoiNjY3IiwiQSI6MjU1LCJSIjoxMTUsIkciOjExNSwiQiI6MTE1fX0sIklzVmlzaWJsZSI6dHJ1ZSwiV2lkdGgiOjAuMCwiSGVpZ2h0IjoxNi4wLCJCb3JkZXJTdHlsZSI6eyIkaWQiOiI2NjgiLCJMaW5lQ29sb3IiOnsiJGlkIjoiNjY5IiwiJHR5cGUiOiJOTFJFLkNvbW1vbi5Eb20uU29saWRDb2xvckJydXNoLCBOTFJFLkNvbW1vbiIsIkNvbG9yIjp7IiRpZCI6IjY3MCIsIkEiOjI1NSwiUiI6MjU1LCJHIjoyNTUsIkIiOjI1NX19LCJMaW5lV2VpZ2h0IjoyLjAsIkxpbmVUeXBlIjowLCJQYXJlbnRTdHlsZSI6bnVsbH0sIlBhcmVudFN0eWxlIjpudWxsfSwiVGl0bGVTdHlsZSI6eyIkaWQiOiI2NzEiLCJGb250U2V0dGluZ3MiOnsiJGlkIjoiNjcyIiwiRm9udFNpemUiOjExLCJGb250TmFtZSI6IkNhbGlicmkiLCJJc0JvbGQiOnRydWUsIklzSXRhbGljIjpmYWxzZSwiSXNVbmRlcmxpbmVkIjpmYWxzZSwiUGFyZW50U3R5bGUiOm51bGx9LCJBdXRvU2l6ZSI6MCwiRm9yZWdyb3VuZCI6eyIkaWQiOiI2NzMiLCJDb2xvciI6eyIkaWQiOiI2NzQ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jc1IiwiVG9wIjowLjAsIkxlZnQiOjAuMCwiUmlnaHQiOjAuMCwiQm90dG9tIjowLjB9LCJQYWRkaW5nIjp7IiRpZCI6IjY3NiIsIlRvcCI6MC4wLCJMZWZ0IjowLjAsIlJpZ2h0IjowLjAsIkJvdHRvbSI6MC4wfSwiQmFja2dyb3VuZCI6eyIkaWQiOiI2NzciLCJDb2xvciI6eyIkaWQiOiI2NzgiLCJBIjowLCJSIjoyNTUsIkciOjI1NSwiQiI6MjU1fX0sIklzVmlzaWJsZSI6dHJ1ZSwiV2lkdGgiOjAuMCwiSGVpZ2h0IjowLjAsIkJvcmRlclN0eWxlIjp7IiRpZCI6IjY3OSIsIkxpbmVDb2xvciI6bnVsbCwiTGluZVdlaWdodCI6MC4wLCJMaW5lVHlwZSI6MCwiUGFyZW50U3R5bGUiOm51bGx9LCJQYXJlbnRTdHlsZSI6bnVsbH0sIkRhdGVTdHlsZSI6eyIkaWQiOiI2ODAiLCJGb250U2V0dGluZ3MiOnsiJGlkIjoiNjgxIiwiRm9udFNpemUiOjEwLCJGb250TmFtZSI6IkNhbGlicmkiLCJJc0JvbGQiOmZhbHNlLCJJc0l0YWxpYyI6ZmFsc2UsIklzVW5kZXJsaW5lZCI6ZmFsc2UsIlBhcmVudFN0eWxlIjpudWxsfSwiQXV0b1NpemUiOjAsIkZvcmVncm91bmQiOnsiJGlkIjoiNjgyIiwiQ29sb3IiOnsiJGlkIjoiNjg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ODQiLCJUb3AiOjAuMCwiTGVmdCI6MC4wLCJSaWdodCI6MC4wLCJCb3R0b20iOjAuMH0sIlBhZGRpbmciOnsiJGlkIjoiNjg1IiwiVG9wIjowLjAsIkxlZnQiOjAuMCwiUmlnaHQiOjAuMCwiQm90dG9tIjowLjB9LCJCYWNrZ3JvdW5kIjp7IiRpZCI6IjY4NiIsIkNvbG9yIjp7IiRyZWYiOiI2NTUifX0sIklzVmlzaWJsZSI6dHJ1ZSwiV2lkdGgiOjAuMCwiSGVpZ2h0IjowLjAsIkJvcmRlclN0eWxlIjp7IiRpZCI6IjY4NyIsIkxpbmVDb2xvciI6bnVsbCwiTGluZVdlaWdodCI6MC4wLCJMaW5lVHlwZSI6MCwiUGFyZW50U3R5bGUiOm51bGx9LCJQYXJlbnRTdHlsZSI6bnVsbH0sIkRhdGVGb3JtYXQiOnsiJGlkIjoiN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4OSIsIkZvcm1hdCI6MCwiSXNWaXNpYmxlIjpmYWxzZSwiTGFzdEtub3duVmlzaWJpbGl0eVN0YXRlIjpmYWxzZX0sIklzVmlzaWJsZSI6dHJ1ZSwiUGFyZW50U3R5bGUiOm51bGx9LCJJbmRleCI6MTIsIlNtYXJ0RHVyYXRpb25BY3RpdmF0ZWQiOmZhbHNlLCJEYXRlRm9ybWF0Ijp7IiRyZWYiOiI2ODgifSwiV2Vla051bWJlcmluZyI6eyIkaWQiOiI2OTAiLCJGb3JtYXQiOjAsIklzVmlzaWJsZSI6ZmFsc2UsIkxhc3RLbm93blZpc2liaWxpdHlTdGF0ZSI6ZmFsc2V9LCJJZCI6Ijk3YzMxOTY1LTMwY2ItNDFiNS1iNjNjLTI1ZGQ2NjdlYTNiMiIsIkltcG9ydElkIjoiMTQiLCJUaXRsZSI6IlJlZ3VsYXRvcnkgUmV2aWV3IiwiTm90ZSI6bnVsbCwiSHlwZXJsaW5rIjp7IiRpZCI6IjY5MSIsIkFkZHJlc3MiOiIiLCJTdWJBZGRyZXNzIjoiIn0sIklzQ2hhbmdlZCI6ZmFsc2UsIklzTmV3IjpmYWxzZX19LHsiJGlkIjoiNjkyIiwiX2F0dGFjaGVkTWlsZXN0b25lcyI6W3siJGlkIjoiNjkzIiwiRGF0ZSI6IjIwMjEtMDItMjhUMjM6NTk6MDAiLCJTdHlsZSI6eyIkaWQiOiI2OTQiLCJTaGFwZSI6MSwiQ29ubmVjdG9yTWFyZ2luIjp7IiRpZCI6IjY5NSIsIlRvcCI6MC4wLCJMZWZ0IjoyLjAsIlJpZ2h0IjoyLjAsIkJvdHRvbSI6MC4wfSwiQ29ubmVjdG9yU3R5bGUiOnsiJGlkIjoiNjk2IiwiTGluZUNvbG9yIjp7IiRpZCI6IjY5NyIsIiR0eXBlIjoiTkxSRS5Db21tb24uRG9tLlNvbGlkQ29sb3JCcnVzaCwgTkxSRS5Db21tb24iLCJDb2xvciI6eyIkaWQiOiI2OTgiLCJBIjoxMjcsIlIiOjE3OCwiRyI6MTQsIkIiOjE4fX0sIkxpbmVXZWlnaHQiOjEuMCwiTGluZVR5cGUiOjAsIlBhcmVudFN0eWxlIjpudWxsfSwiSXNCZWxvd1RpbWViYW5kIjp0cnVlLCJQb3NpdGlvbk9uVGFzayI6MywiSGlkZURhdGUiOmZhbHNlLCJTaGFwZVNpemUiOjEsIlNwYWNpbmciOjIuMCwiUGFkZGluZyI6eyIkcmVmIjoiMjA3In0sIlNoYXBlU3R5bGUiOnsiJGlkIjoiNjk5IiwiTWFyZ2luIjp7IiRpZCI6IjcwMCIsIlRvcCI6MC4wLCJMZWZ0IjowLjAsIlJpZ2h0IjowLjAsIkJvdHRvbSI6MC4wfSwiUGFkZGluZyI6eyIkaWQiOiI3MDEiLCJUb3AiOjAuMCwiTGVmdCI6MC4wLCJSaWdodCI6MC4wLCJCb3R0b20iOjAuMH0sIkJhY2tncm91bmQiOnsiJGlkIjoiNzAyIiwiQ29sb3IiOnsiJGlkIjoiNzAzIiwiQSI6MjU1LCJSIjoxNzgsIkciOjE0LCJCIjoxOH19LCJJc1Zpc2libGUiOnRydWUsIldpZHRoIjoxOC4wLCJIZWlnaHQiOjIwLjAsIkJvcmRlclN0eWxlIjp7IiRpZCI6IjcwNCIsIkxpbmVDb2xvciI6eyIkaWQiOiI3MDUiLCIkdHlwZSI6Ik5MUkUuQ29tbW9uLkRvbS5Tb2xpZENvbG9yQnJ1c2gsIE5MUkUuQ29tbW9uIiwiQ29sb3IiOnsiJGlkIjoiNzA2IiwiQSI6MjU1LCJSIjoyNTUsIkciOjAsIkIiOjB9fSwiTGluZVdlaWdodCI6MC4wLCJMaW5lVHlwZSI6MCwiUGFyZW50U3R5bGUiOm51bGx9LCJQYXJlbnRTdHlsZSI6bnVsbH0sIlRpdGxlU3R5bGUiOnsiJGlkIjoiNzA3IiwiRm9udFNldHRpbmdzIjp7IiRpZCI6IjcwOCIsIkZvbnRTaXplIjoxMSwiRm9udE5hbWUiOiJDYWxpYnJpIiwiSXNCb2xkIjp0cnVlLCJJc0l0YWxpYyI6ZmFsc2UsIklzVW5kZXJsaW5lZCI6ZmFsc2UsIlBhcmVudFN0eWxlIjpudWxsfSwiQXV0b1NpemUiOjAsIkZvcmVncm91bmQiOnsiJGlkIjoiNzA5IiwiQ29sb3IiOnsiJGlkIjoiNzE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MSIsIlRvcCI6MC4wLCJMZWZ0IjowLjAsIlJpZ2h0IjowLjAsIkJvdHRvbSI6MC4wfSwiUGFkZGluZyI6eyIkaWQiOiI3MTIiLCJUb3AiOjAuMCwiTGVmdCI6MC4wLCJSaWdodCI6MC4wLCJCb3R0b20iOjAuMH0sIkJhY2tncm91bmQiOnsiJGlkIjoiNzEzIiwiQ29sb3IiOnsiJGlkIjoiNzE0IiwiQSI6MCwiUiI6MjU1LCJHIjoyNTUsIkIiOjI1NX19LCJJc1Zpc2libGUiOmZhbHNlLCJXaWR0aCI6MC4wLCJIZWlnaHQiOjAuMCwiQm9yZGVyU3R5bGUiOnsiJGlkIjoiNzE1IiwiTGluZUNvbG9yIjpudWxsLCJMaW5lV2VpZ2h0IjowLjAsIkxpbmVUeXBlIjowLCJQYXJlbnRTdHlsZSI6bnVsbH0sIlBhcmVudFN0eWxlIjpudWxsfSwiRGF0ZVN0eWxlIjp7IiRpZCI6IjcxNiIsIkZvbnRTZXR0aW5ncyI6eyIkaWQiOiI3MTciLCJGb250U2l6ZSI6MTAsIkZvbnROYW1lIjoiQ2FsaWJyaSIsIklzQm9sZCI6ZmFsc2UsIklzSXRhbGljIjpmYWxzZSwiSXNVbmRlcmxpbmVkIjpmYWxzZSwiUGFyZW50U3R5bGUiOm51bGx9LCJBdXRvU2l6ZSI6MCwiRm9yZWdyb3VuZCI6eyIkaWQiOiI3MTgiLCJDb2xvciI6eyIkaWQiOiI3M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yMCIsIlRvcCI6MC4wLCJMZWZ0IjowLjAsIlJpZ2h0IjowLjAsIkJvdHRvbSI6MC4wfSwiUGFkZGluZyI6eyIkaWQiOiI3MjEiLCJUb3AiOjAuMCwiTGVmdCI6MC4wLCJSaWdodCI6MC4wLCJCb3R0b20iOjAuMH0sIkJhY2tncm91bmQiOnsiJGlkIjoiNzIyIiwiQ29sb3IiOnsiJGlkIjoiNzIzIiwiQSI6MCwiUiI6MjU1LCJHIjoyNTUsIkIiOjI1NX19LCJJc1Zpc2libGUiOmZhbHNlLCJXaWR0aCI6MC4wLCJIZWlnaHQiOjAuMCwiQm9yZGVyU3R5bGUiOnsiJGlkIjoiNzI0IiwiTGluZUNvbG9yIjpudWxsLCJMaW5lV2VpZ2h0IjowLjAsIkxpbmVUeXBlIjowLCJQYXJlbnRTdHlsZSI6bnVsbH0sIlBhcmVudFN0eWxlIjpudWxsfSwiRGF0ZUZvcm1hdCI6eyIkaWQiOiI3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I2IiwiRm9ybWF0IjowLCJJc1Zpc2libGUiOmZhbHNlLCJMYXN0S25vd25WaXNpYmlsaXR5U3RhdGUiOmZhbHNlfSwiSXNWaXNpYmxlIjp0cnVlLCJQYXJlbnRTdHlsZSI6bnVsbH0sIkluZGV4Ijo5LCJQZXJjZW50YWdlQ29tcGxldGUiOm51bGwsIlBvc2l0aW9uIjp7IlJhdGlvIjowLjAsIklzQ3VzdG9tIjpmYWxzZX0sIkRhdGVGb3JtYXQiOnsiJHJlZiI6IjcyNSJ9LCJXZWVrTnVtYmVyaW5nIjp7IiRpZCI6IjcyNyIsIkZvcm1hdCI6MCwiSXNWaXNpYmxlIjpmYWxzZSwiTGFzdEtub3duVmlzaWJpbGl0eVN0YXRlIjpmYWxzZX0sIlJlbGF0ZWRUYXNrSWQiOiJiM2JhYTQ5ZC0yYTJmLTRkYzQtODU4Ny1kNWVlNTFiN2E0ZWIiLCJJZCI6IjMwODA3NjNlLWVjYjItNGUxNy1iZmI3LWQ0ODNjYjcwNWM4NSIsIkltcG9ydElkIjoiMTAiLCJUaXRsZSI6IkNsb3NpbmciLCJOb3RlIjpudWxsLCJIeXBlcmxpbmsiOnsiJGlkIjoiNzI4IiwiQWRkcmVzcyI6IiIsIlN1YkFkZHJlc3MiOiIifSwiSXNDaGFuZ2VkIjpmYWxzZSwiSXNOZXciOmZhbHNlfV0sIlRhc2tEZWZpbml0aW9uIjp7IiRpZCI6IjcyOSIsIkdyb3VwTmFtZSI6bnVsbCwiU3RhcnREYXRlIjoiMjAyMC0xMS0wMVQwMDowMDowMCIsIkVuZERhdGUiOiIyMDIxLTAyLTI4VDIzOjU5OjAwIiwiUGVyY2VudGFnZUNvbXBsZXRlIjpudWxsLCJTdHlsZSI6eyIkaWQiOiI3MzAiLCJTaGFwZSI6MCwiU2hhcGVUaGlja25lc3MiOjEsIkR1cmF0aW9uRm9ybWF0IjowLCJJbmNsdWRlTm9uV29ya2luZ0RheXNJbkR1cmF0aW9uIjpmYWxzZSwiUGVyY2VudGFnZUNvbXBsZXRlU3R5bGUiOnsiJGlkIjoiNzMxIiwiRm9udFNldHRpbmdzIjp7IiRpZCI6IjczMiIsIkZvbnRTaXplIjoxMCwiRm9udE5hbWUiOiJDYWxpYnJpIiwiSXNCb2xkIjpmYWxzZSwiSXNJdGFsaWMiOmZhbHNlLCJJc1VuZGVybGluZWQiOmZhbHNlLCJQYXJlbnRTdHlsZSI6bnVsbH0sIkF1dG9TaXplIjowLCJGb3JlZ3JvdW5kIjp7IiRpZCI6IjczMyIsIkNvbG9yIjp7IiRpZCI6Ijcz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3MzUiLCJUb3AiOjAuMCwiTGVmdCI6MC4wLCJSaWdodCI6MC4wLCJCb3R0b20iOjAuMH0sIlBhZGRpbmciOnsiJGlkIjoiNzM2IiwiVG9wIjowLjAsIkxlZnQiOjAuMCwiUmlnaHQiOjAuMCwiQm90dG9tIjowLjB9LCJCYWNrZ3JvdW5kIjp7IiRpZCI6IjczNyIsIkNvbG9yIjp7IiRyZWYiOiI0NCJ9fSwiSXNWaXNpYmxlIjp0cnVlLCJXaWR0aCI6MC4wLCJIZWlnaHQiOjAuMCwiQm9yZGVyU3R5bGUiOnsiJGlkIjoiNzM4IiwiTGluZUNvbG9yIjpudWxsLCJMaW5lV2VpZ2h0IjowLjAsIkxpbmVUeXBlIjowLCJQYXJlbnRTdHlsZSI6bnVsbH0sIlBhcmVudFN0eWxlIjpudWxsfSwiRHVyYXRpb25TdHlsZSI6eyIkaWQiOiI3MzkiLCJGb250U2V0dGluZ3MiOnsiJGlkIjoiNzQwIiwiRm9udFNpemUiOjEwLCJGb250TmFtZSI6IkNhbGlicmkiLCJJc0JvbGQiOmZhbHNlLCJJc0l0YWxpYyI6ZmFsc2UsIklzVW5kZXJsaW5lZCI6ZmFsc2UsIlBhcmVudFN0eWxlIjpudWxsfSwiQXV0b1NpemUiOjAsIkZvcmVncm91bmQiOnsiJGlkIjoiNzQxIiwiQ29sb3IiOnsiJHJlZiI6IjU5NiJ9fSwiTWF4V2lkdGgiOjIwMC4wLCJNYXhIZWlnaHQiOiJJbmZpbml0eSIsIlNtYXJ0Rm9yZWdyb3VuZElzQWN0aXZlIjpmYWxzZSwiSG9yaXpvbnRhbEFsaWdubWVudCI6MCwiVmVydGljYWxBbGlnbm1lbnQiOjAsIlNtYXJ0Rm9yZWdyb3VuZCI6bnVsbCwiQmFja2dyb3VuZEZpbGxUeXBlIjowLCJNYXJnaW4iOnsiJGlkIjoiNzQyIiwiVG9wIjowLjAsIkxlZnQiOjAuMCwiUmlnaHQiOjAuMCwiQm90dG9tIjowLjB9LCJQYWRkaW5nIjp7IiRpZCI6Ijc0MyIsIlRvcCI6MC4wLCJMZWZ0IjowLjAsIlJpZ2h0IjowLjAsIkJvdHRvbSI6MC4wfSwiQmFja2dyb3VuZCI6eyIkcmVmIjoiNTk5In0sIklzVmlzaWJsZSI6dHJ1ZSwiV2lkdGgiOjAuMCwiSGVpZ2h0IjowLjAsIkJvcmRlclN0eWxlIjp7IiRpZCI6Ijc0NCIsIkxpbmVDb2xvciI6bnVsbCwiTGluZVdlaWdodCI6MC4wLCJMaW5lVHlwZSI6MCwiUGFyZW50U3R5bGUiOm51bGx9LCJQYXJlbnRTdHlsZSI6bnVsbH0sIkhvcml6b250YWxDb25uZWN0b3JTdHlsZSI6eyIkaWQiOiI3NDUiLCJMaW5lQ29sb3IiOnsiJHJlZiI6IjYwMyJ9LCJMaW5lV2VpZ2h0IjoxLjAsIkxpbmVUeXBlIjowLCJQYXJlbnRTdHlsZSI6bnVsbH0sIlZlcnRpY2FsQ29ubmVjdG9yU3R5bGUiOnsiJGlkIjoiNzQ2IiwiTGluZUNvbG9yIjp7IiRyZWYiOiI2MDY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3NDciLCJNYXJnaW4iOnsiJGlkIjoiNzQ4IiwiVG9wIjowLjAsIkxlZnQiOjQuMCwiUmlnaHQiOjQuMCwiQm90dG9tIjowLjB9LCJQYWRkaW5nIjp7IiRpZCI6Ijc0OSIsIlRvcCI6MC4wLCJMZWZ0IjowLjAsIlJpZ2h0IjowLjAsIkJvdHRvbSI6MC4wfSwiQmFja2dyb3VuZCI6eyIkaWQiOiI3NTAiLCJDb2xvciI6eyIkaWQiOiI3NTEiLCJBIjoyNTUsIlIiOjExMiwiRyI6MTczLCJCIjo3MX19LCJJc1Zpc2libGUiOnRydWUsIldpZHRoIjowLjAsIkhlaWdodCI6MTYuMCwiQm9yZGVyU3R5bGUiOnsiJGlkIjoiNzUyIiwiTGluZUNvbG9yIjp7IiRyZWYiOiI2MTQifSwiTGluZVdlaWdodCI6Mi4wLCJMaW5lVHlwZSI6MCwiUGFyZW50U3R5bGUiOm51bGx9LCJQYXJlbnRTdHlsZSI6bnVsbH0sIlRpdGxlU3R5bGUiOnsiJGlkIjoiNzUzIiwiRm9udFNldHRpbmdzIjp7IiRpZCI6Ijc1NCIsIkZvbnRTaXplIjoxMSwiRm9udE5hbWUiOiJDYWxpYnJpIiwiSXNCb2xkIjp0cnVlLCJJc0l0YWxpYyI6ZmFsc2UsIklzVW5kZXJsaW5lZCI6ZmFsc2UsIlBhcmVudFN0eWxlIjpudWxsfSwiQXV0b1NpemUiOjAsIkZvcmVncm91bmQiOnsiJGlkIjoiNzU1IiwiQ29sb3IiOnsiJGlkIjoiNzU2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c1NyIsIlRvcCI6MC4wLCJMZWZ0IjowLjAsIlJpZ2h0IjowLjAsIkJvdHRvbSI6MC4wfSwiUGFkZGluZyI6eyIkaWQiOiI3NTgiLCJUb3AiOjAuMCwiTGVmdCI6MC4wLCJSaWdodCI6MC4wLCJCb3R0b20iOjAuMH0sIkJhY2tncm91bmQiOnsiJGlkIjoiNzU5IiwiQ29sb3IiOnsiJGlkIjoiNzYwIiwiQSI6MCwiUiI6MjU1LCJHIjoyNTUsIkIiOjI1NX19LCJJc1Zpc2libGUiOnRydWUsIldpZHRoIjowLjAsIkhlaWdodCI6MC4wLCJCb3JkZXJTdHlsZSI6eyIkaWQiOiI3NjEiLCJMaW5lQ29sb3IiOm51bGwsIkxpbmVXZWlnaHQiOjAuMCwiTGluZVR5cGUiOjAsIlBhcmVudFN0eWxlIjpudWxsfSwiUGFyZW50U3R5bGUiOm51bGx9LCJEYXRlU3R5bGUiOnsiJGlkIjoiNzYyIiwiRm9udFNldHRpbmdzIjp7IiRpZCI6Ijc2MyIsIkZvbnRTaXplIjoxMCwiRm9udE5hbWUiOiJDYWxpYnJpIiwiSXNCb2xkIjpmYWxzZSwiSXNJdGFsaWMiOmZhbHNlLCJJc1VuZGVybGluZWQiOmZhbHNlLCJQYXJlbnRTdHlsZSI6bnVsbH0sIkF1dG9TaXplIjowLCJGb3JlZ3JvdW5kIjp7IiRpZCI6Ijc2NCIsIkNvbG9yIjp7IiRyZWYiOiI2MjgifX0sIk1heFdpZHRoIjoyMDAuMCwiTWF4SGVpZ2h0IjoiSW5maW5pdHkiLCJTbWFydEZvcmVncm91bmRJc0FjdGl2ZSI6ZmFsc2UsIkhvcml6b250YWxBbGlnbm1lbnQiOjAsIlZlcnRpY2FsQWxpZ25tZW50IjowLCJTbWFydEZvcmVncm91bmQiOm51bGwsIkJhY2tncm91bmRGaWxsVHlwZSI6MCwiTWFyZ2luIjp7IiRpZCI6Ijc2NSIsIlRvcCI6MC4wLCJMZWZ0IjowLjAsIlJpZ2h0IjowLjAsIkJvdHRvbSI6MC4wfSwiUGFkZGluZyI6eyIkaWQiOiI3NjYiLCJUb3AiOjAuMCwiTGVmdCI6MC4wLCJSaWdodCI6MC4wLCJCb3R0b20iOjAuMH0sIkJhY2tncm91bmQiOnsiJHJlZiI6IjYzMSJ9LCJJc1Zpc2libGUiOnRydWUsIldpZHRoIjowLjAsIkhlaWdodCI6MC4wLCJCb3JkZXJTdHlsZSI6eyIkaWQiOiI3NjciLCJMaW5lQ29sb3IiOm51bGwsIkxpbmVXZWlnaHQiOjAuMCwiTGluZVR5cGUiOjAsIlBhcmVudFN0eWxlIjpudWxsfSwiUGFyZW50U3R5bGUiOm51bGx9LCJEYXRlRm9ybWF0Ijp7IiRpZCI6Ijc2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kiLCJGb3JtYXQiOjAsIklzVmlzaWJsZSI6ZmFsc2UsIkxhc3RLbm93blZpc2liaWxpdHlTdGF0ZSI6ZmFsc2V9LCJJc1Zpc2libGUiOnRydWUsIlBhcmVudFN0eWxlIjpudWxsfSwiSW5kZXgiOjgsIlNtYXJ0RHVyYXRpb25BY3RpdmF0ZWQiOmZhbHNlLCJEYXRlRm9ybWF0Ijp7IiRyZWYiOiI3NjgifSwiV2Vla051bWJlcmluZyI6eyIkaWQiOiI3NzAiLCJGb3JtYXQiOjAsIklzVmlzaWJsZSI6ZmFsc2UsIkxhc3RLbm93blZpc2liaWxpdHlTdGF0ZSI6ZmFsc2V9LCJJZCI6ImIzYmFhNDlkLTJhMmYtNGRjNC04NTg3LWQ1ZWU1MWI3YTRlYiIsIkltcG9ydElkIjoiOSIsIlRpdGxlIjoiQWNxdWlzaXRpb24iLCJOb3RlIjpudWxsLCJIeXBlcmxpbmsiOnsiJGlkIjoiNzcxIiwiQWRkcmVzcyI6IiIsIlN1YkFkZHJlc3MiOiIifSwiSXNDaGFuZ2VkIjpmYWxzZSwiSXNOZXciOmZhbHNlfX0seyIkaWQiOiI3NzIiLCJfYXR0YWNoZWRNaWxlc3RvbmVzIjpbXSwiVGFza0RlZmluaXRpb24iOnsiJGlkIjoiNzczIiwiR3JvdXBOYW1lIjpudWxsLCJTdGFydERhdGUiOiIyMDIyLTAxLTExVDAwOjAwOjAwIiwiRW5kRGF0ZSI6IjIwMjMtMTEtMzBUMjM6NTk6MDAiLCJQZXJjZW50YWdlQ29tcGxldGUiOm51bGwsIlN0eWxlIjp7IiRpZCI6Ijc3NCIsIlNoYXBlIjowLCJTaGFwZVRoaWNrbmVzcyI6MSwiRHVyYXRpb25Gb3JtYXQiOjAsIkluY2x1ZGVOb25Xb3JraW5nRGF5c0luRHVyYXRpb24iOmZhbHNlLCJQZXJjZW50YWdlQ29tcGxldGVTdHlsZSI6eyIkaWQiOiI3NzUiLCJGb250U2V0dGluZ3MiOnsiJGlkIjoiNzc2IiwiRm9udFNpemUiOjEwLCJGb250TmFtZSI6IkNhbGlicmkiLCJJc0JvbGQiOmZhbHNlLCJJc0l0YWxpYyI6ZmFsc2UsIklzVW5kZXJsaW5lZCI6ZmFsc2UsIlBhcmVudFN0eWxlIjpudWxsfSwiQXV0b1NpemUiOjAsIkZvcmVncm91bmQiOnsiJGlkIjoiNzc3IiwiQ29sb3IiOnsiJGlkIjoiNzc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3OSIsIlRvcCI6MC4wLCJMZWZ0IjowLjAsIlJpZ2h0IjowLjAsIkJvdHRvbSI6MC4wfSwiUGFkZGluZyI6eyIkaWQiOiI3ODAiLCJUb3AiOjAuMCwiTGVmdCI6MC4wLCJSaWdodCI6MC4wLCJCb3R0b20iOjAuMH0sIkJhY2tncm91bmQiOnsiJGlkIjoiNzgxIiwiQ29sb3IiOnsiJHJlZiI6IjQ0In19LCJJc1Zpc2libGUiOnRydWUsIldpZHRoIjowLjAsIkhlaWdodCI6MC4wLCJCb3JkZXJTdHlsZSI6eyIkaWQiOiI3ODIiLCJMaW5lQ29sb3IiOm51bGwsIkxpbmVXZWlnaHQiOjAuMCwiTGluZVR5cGUiOjAsIlBhcmVudFN0eWxlIjpudWxsfSwiUGFyZW50U3R5bGUiOm51bGx9LCJEdXJhdGlvblN0eWxlIjp7IiRpZCI6Ijc4MyIsIkZvbnRTZXR0aW5ncyI6eyIkaWQiOiI3ODQiLCJGb250U2l6ZSI6MTAsIkZvbnROYW1lIjoiQ2FsaWJyaSIsIklzQm9sZCI6ZmFsc2UsIklzSXRhbGljIjpmYWxzZSwiSXNVbmRlcmxpbmVkIjpmYWxzZSwiUGFyZW50U3R5bGUiOm51bGx9LCJBdXRvU2l6ZSI6MCwiRm9yZWdyb3VuZCI6eyIkaWQiOiI3ODUiLCJDb2xvciI6eyIkaWQiOiI3O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DciLCJUb3AiOjAuMCwiTGVmdCI6MC4wLCJSaWdodCI6MC4wLCJCb3R0b20iOjAuMH0sIlBhZGRpbmciOnsiJGlkIjoiNzg4IiwiVG9wIjowLjAsIkxlZnQiOjAuMCwiUmlnaHQiOjAuMCwiQm90dG9tIjowLjB9LCJCYWNrZ3JvdW5kIjp7IiRpZCI6Ijc4OSIsIkNvbG9yIjp7IiRpZCI6Ijc5MCIsIkEiOjg5LCJSIjowLCJHIjowLCJCIjowfX0sIklzVmlzaWJsZSI6dHJ1ZSwiV2lkdGgiOjAuMCwiSGVpZ2h0IjowLjAsIkJvcmRlclN0eWxlIjp7IiRpZCI6Ijc5MSIsIkxpbmVDb2xvciI6bnVsbCwiTGluZVdlaWdodCI6MC4wLCJMaW5lVHlwZSI6MCwiUGFyZW50U3R5bGUiOm51bGx9LCJQYXJlbnRTdHlsZSI6bnVsbH0sIkhvcml6b250YWxDb25uZWN0b3JTdHlsZSI6eyIkaWQiOiI3OTIiLCJMaW5lQ29sb3IiOnsiJGlkIjoiNzkzIiwiJHR5cGUiOiJOTFJFLkNvbW1vbi5Eb20uU29saWRDb2xvckJydXNoLCBOTFJFLkNvbW1vbiIsIkNvbG9yIjp7IiRpZCI6Ijc5NCIsIkEiOjI1NSwiUiI6MjA0LCJHIjoyMDQsIkIiOjIwNH19LCJMaW5lV2VpZ2h0IjoxLjAsIkxpbmVUeXBlIjowLCJQYXJlbnRTdHlsZSI6bnVsbH0sIlZlcnRpY2FsQ29ubmVjdG9yU3R5bGUiOnsiJGlkIjoiNzk1IiwiTGluZUNvbG9yIjp7IiRpZCI6Ijc5NiIsIiR0eXBlIjoiTkxSRS5Db21tb24uRG9tLlNvbGlkQ29sb3JCcnVzaCwgTkxSRS5Db21tb24iLCJDb2xvciI6eyIkaWQiOiI3OTc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3OTgiLCJNYXJnaW4iOnsiJGlkIjoiNzk5IiwiVG9wIjowLjAsIkxlZnQiOjQuMCwiUmlnaHQiOjQuMCwiQm90dG9tIjowLjB9LCJQYWRkaW5nIjp7IiRpZCI6IjgwMCIsIlRvcCI6MC4wLCJMZWZ0IjowLjAsIlJpZ2h0IjowLjAsIkJvdHRvbSI6MC4wfSwiQmFja2dyb3VuZCI6eyIkaWQiOiI4MDEiLCJDb2xvciI6eyIkaWQiOiI4MDIiLCJBIjoyNTUsIlIiOjIzNywiRyI6MTI1LCJCIjo0OX19LCJJc1Zpc2libGUiOnRydWUsIldpZHRoIjowLjAsIkhlaWdodCI6MTYuMCwiQm9yZGVyU3R5bGUiOnsiJGlkIjoiODAzIiwiTGluZUNvbG9yIjp7IiRpZCI6IjgwNCIsIiR0eXBlIjoiTkxSRS5Db21tb24uRG9tLlNvbGlkQ29sb3JCcnVzaCwgTkxSRS5Db21tb24iLCJDb2xvciI6eyIkaWQiOiI4MDUiLCJBIjoyNTUsIlIiOjI1NSwiRyI6MjU1LCJCIjoyNTV9fSwiTGluZVdlaWdodCI6Mi4wLCJMaW5lVHlwZSI6MCwiUGFyZW50U3R5bGUiOm51bGx9LCJQYXJlbnRTdHlsZSI6bnVsbH0sIlRpdGxlU3R5bGUiOnsiJGlkIjoiODA2IiwiRm9udFNldHRpbmdzIjp7IiRpZCI6IjgwNyIsIkZvbnRTaXplIjoxMSwiRm9udE5hbWUiOiJDYWxpYnJpIiwiSXNCb2xkIjp0cnVlLCJJc0l0YWxpYyI6ZmFsc2UsIklzVW5kZXJsaW5lZCI6ZmFsc2UsIlBhcmVudFN0eWxlIjpudWxsfSwiQXV0b1NpemUiOjAsIkZvcmVncm91bmQiOnsiJGlkIjoiODA4IiwiQ29sb3IiOnsiJGlkIjoiODA5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gxMCIsIlRvcCI6MC4wLCJMZWZ0IjowLjAsIlJpZ2h0IjowLjAsIkJvdHRvbSI6MC4wfSwiUGFkZGluZyI6eyIkaWQiOiI4MTEiLCJUb3AiOjAuMCwiTGVmdCI6MC4wLCJSaWdodCI6MC4wLCJCb3R0b20iOjAuMH0sIkJhY2tncm91bmQiOnsiJGlkIjoiODEyIiwiQ29sb3IiOnsiJGlkIjoiODEzIiwiQSI6MCwiUiI6MjU1LCJHIjoyNTUsIkIiOjI1NX19LCJJc1Zpc2libGUiOnRydWUsIldpZHRoIjowLjAsIkhlaWdodCI6MC4wLCJCb3JkZXJTdHlsZSI6eyIkaWQiOiI4MTQiLCJMaW5lQ29sb3IiOm51bGwsIkxpbmVXZWlnaHQiOjAuMCwiTGluZVR5cGUiOjAsIlBhcmVudFN0eWxlIjpudWxsfSwiUGFyZW50U3R5bGUiOm51bGx9LCJEYXRlU3R5bGUiOnsiJGlkIjoiODE1IiwiRm9udFNldHRpbmdzIjp7IiRpZCI6IjgxNiIsIkZvbnRTaXplIjoxMCwiRm9udE5hbWUiOiJDYWxpYnJpIiwiSXNCb2xkIjpmYWxzZSwiSXNJdGFsaWMiOmZhbHNlLCJJc1VuZGVybGluZWQiOmZhbHNlLCJQYXJlbnRTdHlsZSI6bnVsbH0sIkF1dG9TaXplIjowLCJGb3JlZ3JvdW5kIjp7IiRpZCI6IjgxNyIsIkNvbG9yIjp7IiRpZCI6Ijgx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E5IiwiVG9wIjowLjAsIkxlZnQiOjAuMCwiUmlnaHQiOjAuMCwiQm90dG9tIjowLjB9LCJQYWRkaW5nIjp7IiRpZCI6IjgyMCIsIlRvcCI6MC4wLCJMZWZ0IjowLjAsIlJpZ2h0IjowLjAsIkJvdHRvbSI6MC4wfSwiQmFja2dyb3VuZCI6eyIkaWQiOiI4MjEiLCJDb2xvciI6eyIkcmVmIjoiNzkwIn19LCJJc1Zpc2libGUiOnRydWUsIldpZHRoIjowLjAsIkhlaWdodCI6MC4wLCJCb3JkZXJTdHlsZSI6eyIkaWQiOiI4MjIiLCJMaW5lQ29sb3IiOm51bGwsIkxpbmVXZWlnaHQiOjAuMCwiTGluZVR5cGUiOjAsIlBhcmVudFN0eWxlIjpudWxsfSwiUGFyZW50U3R5bGUiOm51bGx9LCJEYXRlRm9ybWF0Ijp7IiRpZCI6Ijg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jQiLCJGb3JtYXQiOjAsIklzVmlzaWJsZSI6ZmFsc2UsIkxhc3RLbm93blZpc2liaWxpdHlTdGF0ZSI6ZmFsc2V9LCJJc1Zpc2libGUiOnRydWUsIlBhcmVudFN0eWxlIjpudWxsfSwiSW5kZXgiOjExLCJTbWFydER1cmF0aW9uQWN0aXZhdGVkIjpmYWxzZSwiRGF0ZUZvcm1hdCI6eyIkcmVmIjoiODIzIn0sIldlZWtOdW1iZXJpbmciOnsiJGlkIjoiODI1IiwiRm9ybWF0IjowLCJJc1Zpc2libGUiOmZhbHNlLCJMYXN0S25vd25WaXNpYmlsaXR5U3RhdGUiOmZhbHNlfSwiSWQiOiJjY2VmMDQyNS02NTlmLTQ5YzMtODk0NC0xODljMzkxMmFjZmYiLCJJbXBvcnRJZCI6IjEzIiwiVGl0bGUiOiJDb25zdHJ1Y3Rpb24iLCJOb3RlIjpudWxsLCJIeXBlcmxpbmsiOnsiJGlkIjoiODI2IiwiQWRkcmVzcyI6IiIsIlN1YkFkZHJlc3MiOiIifSwiSXNDaGFuZ2VkIjpmYWxzZSwiSXNOZXciOmZhbHNlfX0seyIkaWQiOiI4MjciLCJfYXR0YWNoZWRNaWxlc3RvbmVzIjpbXSwiVGFza0RlZmluaXRpb24iOnsiJGlkIjoiODI4IiwiR3JvdXBOYW1lIjpudWxsLCJTdGFydERhdGUiOiIyMDI0LTAxLTE2VDAwOjAwOjAwIiwiRW5kRGF0ZSI6IjIwMjQtMDItMjhUMjM6NTk6MDAiLCJQZXJjZW50YWdlQ29tcGxldGUiOm51bGwsIlN0eWxlIjp7IiRpZCI6IjgyOSIsIlNoYXBlIjowLCJTaGFwZVRoaWNrbmVzcyI6MSwiRHVyYXRpb25Gb3JtYXQiOjAsIkluY2x1ZGVOb25Xb3JraW5nRGF5c0luRHVyYXRpb24iOmZhbHNlLCJQZXJjZW50YWdlQ29tcGxldGVTdHlsZSI6eyIkaWQiOiI4MzAiLCJGb250U2V0dGluZ3MiOnsiJGlkIjoiODMxIiwiRm9udFNpemUiOjEwLCJGb250TmFtZSI6IkNhbGlicmkiLCJJc0JvbGQiOmZhbHNlLCJJc0l0YWxpYyI6ZmFsc2UsIklzVW5kZXJsaW5lZCI6ZmFsc2UsIlBhcmVudFN0eWxlIjpudWxsfSwiQXV0b1NpemUiOjAsIkZvcmVncm91bmQiOnsiJGlkIjoiODMyIiwiQ29sb3IiOnsiJGlkIjoiODM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gzNCIsIlRvcCI6MC4wLCJMZWZ0IjowLjAsIlJpZ2h0IjowLjAsIkJvdHRvbSI6MC4wfSwiUGFkZGluZyI6eyIkaWQiOiI4MzUiLCJUb3AiOjAuMCwiTGVmdCI6MC4wLCJSaWdodCI6MC4wLCJCb3R0b20iOjAuMH0sIkJhY2tncm91bmQiOnsiJGlkIjoiODM2IiwiQ29sb3IiOnsiJHJlZiI6IjQ0In19LCJJc1Zpc2libGUiOnRydWUsIldpZHRoIjowLjAsIkhlaWdodCI6MC4wLCJCb3JkZXJTdHlsZSI6eyIkaWQiOiI4MzciLCJMaW5lQ29sb3IiOm51bGwsIkxpbmVXZWlnaHQiOjAuMCwiTGluZVR5cGUiOjAsIlBhcmVudFN0eWxlIjpudWxsfSwiUGFyZW50U3R5bGUiOm51bGx9LCJEdXJhdGlvblN0eWxlIjp7IiRpZCI6IjgzOCIsIkZvbnRTZXR0aW5ncyI6eyIkaWQiOiI4MzkiLCJGb250U2l6ZSI6MTAsIkZvbnROYW1lIjoiQ2FsaWJyaSIsIklzQm9sZCI6ZmFsc2UsIklzSXRhbGljIjpmYWxzZSwiSXNVbmRlcmxpbmVkIjpmYWxzZSwiUGFyZW50U3R5bGUiOm51bGx9LCJBdXRvU2l6ZSI6MCwiRm9yZWdyb3VuZCI6eyIkaWQiOiI4NDAiLCJDb2xvciI6eyIkaWQiOiI4N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DIiLCJUb3AiOjAuMCwiTGVmdCI6MC4wLCJSaWdodCI6MC4wLCJCb3R0b20iOjAuMH0sIlBhZGRpbmciOnsiJGlkIjoiODQzIiwiVG9wIjowLjAsIkxlZnQiOjAuMCwiUmlnaHQiOjAuMCwiQm90dG9tIjowLjB9LCJCYWNrZ3JvdW5kIjp7IiRpZCI6Ijg0NCIsIkNvbG9yIjp7IiRpZCI6Ijg0NSIsIkEiOjg5LCJSIjowLCJHIjowLCJCIjowfX0sIklzVmlzaWJsZSI6dHJ1ZSwiV2lkdGgiOjAuMCwiSGVpZ2h0IjowLjAsIkJvcmRlclN0eWxlIjp7IiRpZCI6Ijg0NiIsIkxpbmVDb2xvciI6bnVsbCwiTGluZVdlaWdodCI6MC4wLCJMaW5lVHlwZSI6MCwiUGFyZW50U3R5bGUiOm51bGx9LCJQYXJlbnRTdHlsZSI6bnVsbH0sIkhvcml6b250YWxDb25uZWN0b3JTdHlsZSI6eyIkaWQiOiI4NDciLCJMaW5lQ29sb3IiOnsiJGlkIjoiODQ4IiwiJHR5cGUiOiJOTFJFLkNvbW1vbi5Eb20uU29saWRDb2xvckJydXNoLCBOTFJFLkNvbW1vbiIsIkNvbG9yIjp7IiRpZCI6Ijg0OSIsIkEiOjI1NSwiUiI6MjA0LCJHIjoyMDQsIkIiOjIwNH19LCJMaW5lV2VpZ2h0IjoxLjAsIkxpbmVUeXBlIjowLCJQYXJlbnRTdHlsZSI6bnVsbH0sIlZlcnRpY2FsQ29ubmVjdG9yU3R5bGUiOnsiJGlkIjoiODUwIiwiTGluZUNvbG9yIjp7IiRpZCI6Ijg1MSIsIiR0eXBlIjoiTkxSRS5Db21tb24uRG9tLlNvbGlkQ29sb3JCcnVzaCwgTkxSRS5Db21tb24iLCJDb2xvciI6eyIkaWQiOiI4NTI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4NTMiLCJNYXJnaW4iOnsiJGlkIjoiODU0IiwiVG9wIjowLjAsIkxlZnQiOjQuMCwiUmlnaHQiOjQuMCwiQm90dG9tIjowLjB9LCJQYWRkaW5nIjp7IiRpZCI6Ijg1NSIsIlRvcCI6MC4wLCJMZWZ0IjowLjAsIlJpZ2h0IjowLjAsIkJvdHRvbSI6MC4wfSwiQmFja2dyb3VuZCI6eyIkaWQiOiI4NTYiLCJDb2xvciI6eyIkaWQiOiI4NTciLCJBIjoyNTUsIlIiOjExMSwiRyI6NDksIkIiOjE1Mn19LCJJc1Zpc2libGUiOnRydWUsIldpZHRoIjowLjAsIkhlaWdodCI6MTYuMCwiQm9yZGVyU3R5bGUiOnsiJGlkIjoiODU4IiwiTGluZUNvbG9yIjp7IiRpZCI6Ijg1OSIsIiR0eXBlIjoiTkxSRS5Db21tb24uRG9tLlNvbGlkQ29sb3JCcnVzaCwgTkxSRS5Db21tb24iLCJDb2xvciI6eyIkaWQiOiI4NjAiLCJBIjoyNTUsIlIiOjI1NSwiRyI6MjU1LCJCIjoyNTV9fSwiTGluZVdlaWdodCI6Mi4wLCJMaW5lVHlwZSI6MCwiUGFyZW50U3R5bGUiOm51bGx9LCJQYXJlbnRTdHlsZSI6bnVsbH0sIlRpdGxlU3R5bGUiOnsiJGlkIjoiODYxIiwiRm9udFNldHRpbmdzIjp7IiRpZCI6Ijg2MiIsIkZvbnRTaXplIjoxMSwiRm9udE5hbWUiOiJDYWxpYnJpIiwiSXNCb2xkIjp0cnVlLCJJc0l0YWxpYyI6ZmFsc2UsIklzVW5kZXJsaW5lZCI6ZmFsc2UsIlBhcmVudFN0eWxlIjpudWxsfSwiQXV0b1NpemUiOjAsIkZvcmVncm91bmQiOnsiJGlkIjoiODYzIiwiQ29sb3IiOnsiJGlkIjoiODY0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g2NSIsIlRvcCI6MC4wLCJMZWZ0IjowLjAsIlJpZ2h0IjowLjAsIkJvdHRvbSI6MC4wfSwiUGFkZGluZyI6eyIkaWQiOiI4NjYiLCJUb3AiOjAuMCwiTGVmdCI6MC4wLCJSaWdodCI6MC4wLCJCb3R0b20iOjAuMH0sIkJhY2tncm91bmQiOnsiJGlkIjoiODY3IiwiQ29sb3IiOnsiJGlkIjoiODY4IiwiQSI6MCwiUiI6MjU1LCJHIjoyNTUsIkIiOjI1NX19LCJJc1Zpc2libGUiOnRydWUsIldpZHRoIjowLjAsIkhlaWdodCI6MC4wLCJCb3JkZXJTdHlsZSI6eyIkaWQiOiI4NjkiLCJMaW5lQ29sb3IiOm51bGwsIkxpbmVXZWlnaHQiOjAuMCwiTGluZVR5cGUiOjAsIlBhcmVudFN0eWxlIjpudWxsfSwiUGFyZW50U3R5bGUiOm51bGx9LCJEYXRlU3R5bGUiOnsiJGlkIjoiODcwIiwiRm9udFNldHRpbmdzIjp7IiRpZCI6Ijg3MSIsIkZvbnRTaXplIjoxMCwiRm9udE5hbWUiOiJDYWxpYnJpIiwiSXNCb2xkIjpmYWxzZSwiSXNJdGFsaWMiOmZhbHNlLCJJc1VuZGVybGluZWQiOmZhbHNlLCJQYXJlbnRTdHlsZSI6bnVsbH0sIkF1dG9TaXplIjowLCJGb3JlZ3JvdW5kIjp7IiRpZCI6Ijg3MiIsIkNvbG9yIjp7IiRpZCI6Ijg3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c0IiwiVG9wIjowLjAsIkxlZnQiOjAuMCwiUmlnaHQiOjAuMCwiQm90dG9tIjowLjB9LCJQYWRkaW5nIjp7IiRpZCI6Ijg3NSIsIlRvcCI6MC4wLCJMZWZ0IjowLjAsIlJpZ2h0IjowLjAsIkJvdHRvbSI6MC4wfSwiQmFja2dyb3VuZCI6eyIkaWQiOiI4NzYiLCJDb2xvciI6eyIkcmVmIjoiODQ1In19LCJJc1Zpc2libGUiOnRydWUsIldpZHRoIjowLjAsIkhlaWdodCI6MC4wLCJCb3JkZXJTdHlsZSI6eyIkaWQiOiI4NzciLCJMaW5lQ29sb3IiOm51bGwsIkxpbmVXZWlnaHQiOjAuMCwiTGluZVR5cGUiOjAsIlBhcmVudFN0eWxlIjpudWxsfSwiUGFyZW50U3R5bGUiOm51bGx9LCJEYXRlRm9ybWF0Ijp7IiRpZCI6Ijg3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zkiLCJGb3JtYXQiOjAsIklzVmlzaWJsZSI6ZmFsc2UsIkxhc3RLbm93blZpc2liaWxpdHlTdGF0ZSI6ZmFsc2V9LCJJc1Zpc2libGUiOnRydWUsIlBhcmVudFN0eWxlIjpudWxsfSwiSW5kZXgiOjEzLCJTbWFydER1cmF0aW9uQWN0aXZhdGVkIjpmYWxzZSwiRGF0ZUZvcm1hdCI6eyIkcmVmIjoiODc4In0sIldlZWtOdW1iZXJpbmciOnsiJGlkIjoiODgwIiwiRm9ybWF0IjowLCJJc1Zpc2libGUiOmZhbHNlLCJMYXN0S25vd25WaXNpYmlsaXR5U3RhdGUiOmZhbHNlfSwiSWQiOiJmYjFiODQ1Mi01OWQwLTQ2NGQtOGNiYy0wOWJkY2UzNGNmMTkiLCJJbXBvcnRJZCI6IjE1IiwiVGl0bGUiOiJHby1MaXZlIFByZXBhcmF0aW9uIiwiTm90ZSI6bnVsbCwiSHlwZXJsaW5rIjp7IiRpZCI6Ijg4MSIsIkFkZHJlc3MiOiIiLCJTdWJBZGRyZXNzIjoiIn0sIklzQ2hhbmdlZCI6ZmFsc2UsIklzTmV3IjpmYWxzZX19XSwiX21pbGVzdG9uZXMiOltdLCJJZCI6ImMwOTZhMzRkLTExMWQtNDA1Ni1iYjZmLWQ4MTJkZDYzODg3NCIsIklzU2luZ2xlSXRlbVJvdyI6ZmFsc2V9XSwiSW5kZXgiOjEsIklkIjoiM2ZjZGJiNDQtZTVkNi00NjIxLThlMjktZWYxYTI0OTIwMzhjIiwiSGVhZGVyVGV4dCI6Ik5ld2FydCBFYXN0IiwiSXNEZWZhdWx0IjpmYWxzZSwiU3R5bGUiOnsiJGlkIjoiODgyIiwiSGVhZGVyU3R5bGUiOnsiJGlkIjoiODgzIiwiVGV4dFN0eWxlIjp7IiRpZCI6Ijg4NCIsIkZvbnRTZXR0aW5ncyI6eyIkaWQiOiI4ODUiLCJGb250U2l6ZSI6MTEsIkZvbnROYW1lIjoiQ2FsaWJyaSIsIklzQm9sZCI6ZmFsc2UsIklzSXRhbGljIjpmYWxzZSwiSXNVbmRlcmxpbmVkIjpmYWxzZSwiUGFyZW50U3R5bGUiOm51bGx9LCJBdXRvU2l6ZSI6MiwiRm9yZWdyb3VuZCI6eyIkaWQiOiI4ODYiLCJDb2xvciI6eyIkaWQiOiI4ODciLCJBIjoyNTUsIlIiOjAsIkciOjAsIkIiOjB9fSwiTWF4V2lkdGgiOjc0Ljg4NDMzMjI4MTgwODQ4MywiTWF4SGVpZ2h0IjowLjAsIlNtYXJ0Rm9yZWdyb3VuZElzQWN0aXZlIjpmYWxzZSwiSG9yaXpvbnRhbEFsaWdubWVudCI6MCwiVmVydGljYWxBbGlnbm1lbnQiOjAsIlNtYXJ0Rm9yZWdyb3VuZCI6bnVsbCwiQmFja2dyb3VuZEZpbGxUeXBlIjowLCJNYXJnaW4iOnsiJGlkIjoiODg4IiwiVG9wIjowLjAsIkxlZnQiOjAuMCwiUmlnaHQiOjAuMCwiQm90dG9tIjowLjB9LCJQYWRkaW5nIjp7IiRpZCI6Ijg4OSIsIlRvcCI6MC4wLCJMZWZ0IjowLjAsIlJpZ2h0IjowLjAsIkJvdHRvbSI6MC4wfSwiQmFja2dyb3VuZCI6bnVsbCwiSXNWaXNpYmxlIjp0cnVlLCJXaWR0aCI6MC4wLCJIZWlnaHQiOjAuMCwiQm9yZGVyU3R5bGUiOm51bGwsIlBhcmVudFN0eWxlIjpudWxsfSwiUmVjdGFuZ2xlU3R5bGUiOnsiJGlkIjoiODkwIiwiTWFyZ2luIjp7IiRpZCI6Ijg5MSIsIlRvcCI6MC4wLCJMZWZ0IjowLjAsIlJpZ2h0IjowLjAsIkJvdHRvbSI6MC4wfSwiUGFkZGluZyI6eyIkaWQiOiI4OTIiLCJUb3AiOjAuMCwiTGVmdCI6MC4wLCJSaWdodCI6MC4wLCJCb3R0b20iOjAuMH0sIkJhY2tncm91bmQiOnsiJHJlZiI6IjE1In0sIklzVmlzaWJsZSI6dHJ1ZSwiV2lkdGgiOjAuMCwiSGVpZ2h0IjowLjAsIkJvcmRlclN0eWxlIjp7IiRpZCI6Ijg5MyIsIkxpbmVDb2xvciI6eyIkaWQiOiI4OTQiLCIkdHlwZSI6Ik5MUkUuQ29tbW9uLkRvbS5Tb2xpZENvbG9yQnJ1c2gsIE5MUkUuQ29tbW9uIiwiQ29sb3IiOnsiJGlkIjoiODk1IiwiQSI6MjU1LCJSIjoyNTUsIkciOjAsIkIiOjB9fSwiTGluZVdlaWdodCI6MC4wLCJMaW5lVHlwZSI6MCwiUGFyZW50U3R5bGUiOm51bGx9LCJQYXJlbnRTdHlsZSI6bnVsbH0sIk1hcmdpbiI6eyIkaWQiOiI4OTYiLCJUb3AiOjAuMCwiTGVmdCI6MC4wLCJSaWdodCI6MC4wLCJCb3R0b20iOjAuMH0sIlBhZGRpbmciOnsiJGlkIjoiODk3IiwiVG9wIjowLjAsIkxlZnQiOjAuMCwiUmlnaHQiOjAuMCwiQm90dG9tIjowLjB9LCJCYWNrZ3JvdW5kIjpudWxsLCJJc1Zpc2libGUiOnRydWUsIldpZHRoIjowLjAsIkhlaWdodCI6MC4wLCJCb3JkZXJTdHlsZSI6bnVsbCwiUGFyZW50U3R5bGUiOm51bGx9LCJCYWNrZ3JvdW5kU3R5bGUiOnsiJGlkIjoiODk4IiwiTWFyZ2luIjp7IiRpZCI6Ijg5OSIsIlRvcCI6MC4wLCJMZWZ0IjowLjAsIlJpZ2h0IjowLjAsIkJvdHRvbSI6MC4wfSwiUGFkZGluZyI6eyIkaWQiOiI5MDAiLCJUb3AiOjAuMCwiTGVmdCI6MC4wLCJSaWdodCI6MC4wLCJCb3R0b20iOjAuMH0sIkJhY2tncm91bmQiOnsiJHJlZiI6IjI1In0sIklzVmlzaWJsZSI6dHJ1ZSwiV2lkdGgiOjAuMCwiSGVpZ2h0IjowLjAsIkJvcmRlclN0eWxlIjp7IiRpZCI6IjkwMSIsIkxpbmVDb2xvciI6eyIkaWQiOiI5MDIiLCIkdHlwZSI6Ik5MUkUuQ29tbW9uLkRvbS5Tb2xpZENvbG9yQnJ1c2gsIE5MUkUuQ29tbW9uIiwiQ29sb3IiOnsiJGlkIjoiOTAzIiwiQSI6MjU1LCJSIjoyMzEsIkciOjIzMCwiQiI6MjMwfX0sIkxpbmVXZWlnaHQiOjIuMCwiTGluZVR5cGUiOjAsIlBhcmVudFN0eWxlIjpudWxsfSwiUGFyZW50U3R5bGUiOm51bGx9LCJNYXJnaW4iOnsiJGlkIjoiOTA0IiwiVG9wIjowLjAsIkxlZnQiOjAuMCwiUmlnaHQiOjAuMCwiQm90dG9tIjowLjB9LCJQYWRkaW5nIjp7IiRpZCI6IjkwNSIsIlRvcCI6MC4wLCJMZWZ0IjowLjAsIlJpZ2h0IjowLjAsIkJvdHRvbSI6MC4wfSwiSXNWaXNpYmxlIjp0cnVlLCJXaWR0aCI6MC4wLCJIZWlnaHQiOjAuMCwiQm9yZGVyU3R5bGUiOm51bGwsIlBhcmVudFN0eWxlIjpudWxsfX0seyIkaWQiOiI5MDYiLCJfcm93cyI6W3siJGlkIjoiOTA3IiwiX3Rhc2tzIjpbeyIkaWQiOiI5MDgiLCJfYXR0YWNoZWRNaWxlc3RvbmVzIjpbXSwiVGFza0RlZmluaXRpb24iOnsiJGlkIjoiOTA5IiwiR3JvdXBOYW1lIjpudWxsLCJTdGFydERhdGUiOiIyMDIyLTAxLTExVDAwOjAwOjAwIiwiRW5kRGF0ZSI6IjIwMjItMDUtMTBUMjM6NTk6MDAiLCJQZXJjZW50YWdlQ29tcGxldGUiOm51bGwsIlN0eWxlIjp7IiRpZCI6IjkxMCIsIlNoYXBlIjowLCJTaGFwZVRoaWNrbmVzcyI6MSwiRHVyYXRpb25Gb3JtYXQiOjAsIkluY2x1ZGVOb25Xb3JraW5nRGF5c0luRHVyYXRpb24iOmZhbHNlLCJQZXJjZW50YWdlQ29tcGxldGVTdHlsZSI6eyIkaWQiOiI5MTEiLCJGb250U2V0dGluZ3MiOnsiJGlkIjoiOTEyIiwiRm9udFNpemUiOjEwLCJGb250TmFtZSI6IkNhbGlicmkiLCJJc0JvbGQiOmZhbHNlLCJJc0l0YWxpYyI6ZmFsc2UsIklzVW5kZXJsaW5lZCI6ZmFsc2UsIlBhcmVudFN0eWxlIjpudWxsfSwiQXV0b1NpemUiOjAsIkZvcmVncm91bmQiOnsiJGlkIjoiOTEzIiwiQ29sb3IiOnsiJGlkIjoiOTE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kxNSIsIlRvcCI6MC4wLCJMZWZ0IjowLjAsIlJpZ2h0IjowLjAsIkJvdHRvbSI6MC4wfSwiUGFkZGluZyI6eyIkaWQiOiI5MTYiLCJUb3AiOjAuMCwiTGVmdCI6MC4wLCJSaWdodCI6MC4wLCJCb3R0b20iOjAuMH0sIkJhY2tncm91bmQiOnsiJGlkIjoiOTE3IiwiQ29sb3IiOnsiJHJlZiI6IjQ0In19LCJJc1Zpc2libGUiOnRydWUsIldpZHRoIjowLjAsIkhlaWdodCI6MC4wLCJCb3JkZXJTdHlsZSI6eyIkaWQiOiI5MTgiLCJMaW5lQ29sb3IiOm51bGwsIkxpbmVXZWlnaHQiOjAuMCwiTGluZVR5cGUiOjAsIlBhcmVudFN0eWxlIjpudWxsfSwiUGFyZW50U3R5bGUiOm51bGx9LCJEdXJhdGlvblN0eWxlIjp7IiRpZCI6IjkxOSIsIkZvbnRTZXR0aW5ncyI6eyIkaWQiOiI5MjAiLCJGb250U2l6ZSI6MTAsIkZvbnROYW1lIjoiQ2FsaWJyaSIsIklzQm9sZCI6ZmFsc2UsIklzSXRhbGljIjpmYWxzZSwiSXNVbmRlcmxpbmVkIjpmYWxzZSwiUGFyZW50U3R5bGUiOm51bGx9LCJBdXRvU2l6ZSI6MCwiRm9yZWdyb3VuZCI6eyIkaWQiOiI5MjEiLCJDb2xvciI6eyIkaWQiOiI5M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jMiLCJUb3AiOjAuMCwiTGVmdCI6MC4wLCJSaWdodCI6MC4wLCJCb3R0b20iOjAuMH0sIlBhZGRpbmciOnsiJGlkIjoiOTI0IiwiVG9wIjowLjAsIkxlZnQiOjAuMCwiUmlnaHQiOjAuMCwiQm90dG9tIjowLjB9LCJCYWNrZ3JvdW5kIjp7IiRpZCI6IjkyNSIsIkNvbG9yIjp7IiRpZCI6IjkyNiIsIkEiOjg5LCJSIjowLCJHIjowLCJCIjowfX0sIklzVmlzaWJsZSI6dHJ1ZSwiV2lkdGgiOjAuMCwiSGVpZ2h0IjowLjAsIkJvcmRlclN0eWxlIjp7IiRpZCI6IjkyNyIsIkxpbmVDb2xvciI6bnVsbCwiTGluZVdlaWdodCI6MC4wLCJMaW5lVHlwZSI6MCwiUGFyZW50U3R5bGUiOm51bGx9LCJQYXJlbnRTdHlsZSI6bnVsbH0sIkhvcml6b250YWxDb25uZWN0b3JTdHlsZSI6eyIkaWQiOiI5MjgiLCJMaW5lQ29sb3IiOnsiJGlkIjoiOTI5IiwiJHR5cGUiOiJOTFJFLkNvbW1vbi5Eb20uU29saWRDb2xvckJydXNoLCBOTFJFLkNvbW1vbiIsIkNvbG9yIjp7IiRpZCI6IjkzMCIsIkEiOjI1NSwiUiI6MjA0LCJHIjoyMDQsIkIiOjIwNH19LCJMaW5lV2VpZ2h0IjoxLjAsIkxpbmVUeXBlIjowLCJQYXJlbnRTdHlsZSI6bnVsbH0sIlZlcnRpY2FsQ29ubmVjdG9yU3R5bGUiOnsiJGlkIjoiOTMxIiwiTGluZUNvbG9yIjp7IiRpZCI6IjkzMiIsIiR0eXBlIjoiTkxSRS5Db21tb24uRG9tLlNvbGlkQ29sb3JCcnVzaCwgTkxSRS5Db21tb24iLCJDb2xvciI6eyIkaWQiOiI5MzM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5MzQiLCJNYXJnaW4iOnsiJGlkIjoiOTM1IiwiVG9wIjowLjAsIkxlZnQiOjQuMCwiUmlnaHQiOjQuMCwiQm90dG9tIjowLjB9LCJQYWRkaW5nIjp7IiRpZCI6IjkzNiIsIlRvcCI6MC4wLCJMZWZ0IjowLjAsIlJpZ2h0IjowLjAsIkJvdHRvbSI6MC4wfSwiQmFja2dyb3VuZCI6eyIkaWQiOiI5MzciLCJDb2xvciI6eyIkaWQiOiI5MzgiLCJBIjoyNTUsIlIiOjExNSwiRyI6MTE1LCJCIjoxMTV9fSwiSXNWaXNpYmxlIjp0cnVlLCJXaWR0aCI6MC4wLCJIZWlnaHQiOjE2LjAsIkJvcmRlclN0eWxlIjp7IiRpZCI6IjkzOSIsIkxpbmVDb2xvciI6eyIkaWQiOiI5NDAiLCIkdHlwZSI6Ik5MUkUuQ29tbW9uLkRvbS5Tb2xpZENvbG9yQnJ1c2gsIE5MUkUuQ29tbW9uIiwiQ29sb3IiOnsiJGlkIjoiOTQxIiwiQSI6MjU1LCJSIjoyNTUsIkciOjI1NSwiQiI6MjU1fX0sIkxpbmVXZWlnaHQiOjIuMCwiTGluZVR5cGUiOjAsIlBhcmVudFN0eWxlIjpudWxsfSwiUGFyZW50U3R5bGUiOm51bGx9LCJUaXRsZVN0eWxlIjp7IiRpZCI6Ijk0MiIsIkZvbnRTZXR0aW5ncyI6eyIkaWQiOiI5NDMiLCJGb250U2l6ZSI6MTEsIkZvbnROYW1lIjoiQ2FsaWJyaSIsIklzQm9sZCI6dHJ1ZSwiSXNJdGFsaWMiOmZhbHNlLCJJc1VuZGVybGluZWQiOmZhbHNlLCJQYXJlbnRTdHlsZSI6bnVsbH0sIkF1dG9TaXplIjowLCJGb3JlZ3JvdW5kIjp7IiRpZCI6Ijk0NCIsIkNvbG9yIjp7IiRpZCI6Ijk0N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5NDYiLCJUb3AiOjAuMCwiTGVmdCI6MC4wLCJSaWdodCI6MC4wLCJCb3R0b20iOjAuMH0sIlBhZGRpbmciOnsiJGlkIjoiOTQ3IiwiVG9wIjowLjAsIkxlZnQiOjAuMCwiUmlnaHQiOjAuMCwiQm90dG9tIjowLjB9LCJCYWNrZ3JvdW5kIjp7IiRpZCI6Ijk0OCIsIkNvbG9yIjp7IiRpZCI6Ijk0OSIsIkEiOjAsIlIiOjI1NSwiRyI6MjU1LCJCIjoyNTV9fSwiSXNWaXNpYmxlIjp0cnVlLCJXaWR0aCI6MC4wLCJIZWlnaHQiOjAuMCwiQm9yZGVyU3R5bGUiOnsiJGlkIjoiOTUwIiwiTGluZUNvbG9yIjpudWxsLCJMaW5lV2VpZ2h0IjowLjAsIkxpbmVUeXBlIjowLCJQYXJlbnRTdHlsZSI6bnVsbH0sIlBhcmVudFN0eWxlIjpudWxsfSwiRGF0ZVN0eWxlIjp7IiRpZCI6Ijk1MSIsIkZvbnRTZXR0aW5ncyI6eyIkaWQiOiI5NTIiLCJGb250U2l6ZSI6MTAsIkZvbnROYW1lIjoiQ2FsaWJyaSIsIklzQm9sZCI6ZmFsc2UsIklzSXRhbGljIjpmYWxzZSwiSXNVbmRlcmxpbmVkIjpmYWxzZSwiUGFyZW50U3R5bGUiOm51bGx9LCJBdXRvU2l6ZSI6MCwiRm9yZWdyb3VuZCI6eyIkaWQiOiI5NTMiLCJDb2xvciI6eyIkaWQiOiI5NT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1NSIsIlRvcCI6MC4wLCJMZWZ0IjowLjAsIlJpZ2h0IjowLjAsIkJvdHRvbSI6MC4wfSwiUGFkZGluZyI6eyIkaWQiOiI5NTYiLCJUb3AiOjAuMCwiTGVmdCI6MC4wLCJSaWdodCI6MC4wLCJCb3R0b20iOjAuMH0sIkJhY2tncm91bmQiOnsiJGlkIjoiOTU3IiwiQ29sb3IiOnsiJHJlZiI6IjkyNiJ9fSwiSXNWaXNpYmxlIjp0cnVlLCJXaWR0aCI6MC4wLCJIZWlnaHQiOjAuMCwiQm9yZGVyU3R5bGUiOnsiJGlkIjoiOTU4IiwiTGluZUNvbG9yIjpudWxsLCJMaW5lV2VpZ2h0IjowLjAsIkxpbmVUeXBlIjowLCJQYXJlbnRTdHlsZSI6bnVsbH0sIlBhcmVudFN0eWxlIjpudWxsfSwiRGF0ZUZvcm1hdCI6eyIkaWQiOiI5N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wIiwiRm9ybWF0IjowLCJJc1Zpc2libGUiOmZhbHNlLCJMYXN0S25vd25WaXNpYmlsaXR5U3RhdGUiOmZhbHNlfSwiSXNWaXNpYmxlIjp0cnVlLCJQYXJlbnRTdHlsZSI6bnVsbH0sIkluZGV4IjoxOCwiU21hcnREdXJhdGlvbkFjdGl2YXRlZCI6ZmFsc2UsIkRhdGVGb3JtYXQiOnsiJHJlZiI6Ijk1OSJ9LCJXZWVrTnVtYmVyaW5nIjp7IiRpZCI6Ijk2MSIsIkZvcm1hdCI6MCwiSXNWaXNpYmxlIjpmYWxzZSwiTGFzdEtub3duVmlzaWJpbGl0eVN0YXRlIjpmYWxzZX0sIklkIjoiMjBkMTcyNWYtNjA0My00NjIyLTk5ZGYtNmVhMDk4OWEwYTljIiwiSW1wb3J0SWQiOiIyMCIsIlRpdGxlIjoiUmVndWxhdG9yeSBSZXZpZXciLCJOb3RlIjpudWxsLCJIeXBlcmxpbmsiOnsiJGlkIjoiOTYyIiwiQWRkcmVzcyI6IiIsIlN1YkFkZHJlc3MiOiIifSwiSXNDaGFuZ2VkIjpmYWxzZSwiSXNOZXciOmZhbHNlfX0seyIkaWQiOiI5NjMiLCJfYXR0YWNoZWRNaWxlc3RvbmVzIjpbXSwiVGFza0RlZmluaXRpb24iOnsiJGlkIjoiOTY0IiwiR3JvdXBOYW1lIjpudWxsLCJTdGFydERhdGUiOiIyMDIyLTA1LTExVDAwOjAwOjAwIiwiRW5kRGF0ZSI6IjIwMjQtMDMtMzFUMjM6NTk6MDAiLCJQZXJjZW50YWdlQ29tcGxldGUiOm51bGwsIlN0eWxlIjp7IiRpZCI6Ijk2NSIsIlNoYXBlIjowLCJTaGFwZVRoaWNrbmVzcyI6MSwiRHVyYXRpb25Gb3JtYXQiOjAsIkluY2x1ZGVOb25Xb3JraW5nRGF5c0luRHVyYXRpb24iOmZhbHNlLCJQZXJjZW50YWdlQ29tcGxldGVTdHlsZSI6eyIkaWQiOiI5NjYiLCJGb250U2V0dGluZ3MiOnsiJGlkIjoiOTY3IiwiRm9udFNpemUiOjEwLCJGb250TmFtZSI6IkNhbGlicmkiLCJJc0JvbGQiOmZhbHNlLCJJc0l0YWxpYyI6ZmFsc2UsIklzVW5kZXJsaW5lZCI6ZmFsc2UsIlBhcmVudFN0eWxlIjpudWxsfSwiQXV0b1NpemUiOjAsIkZvcmVncm91bmQiOnsiJGlkIjoiOTY4IiwiQ29sb3IiOnsiJGlkIjoiOTY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k3MCIsIlRvcCI6MC4wLCJMZWZ0IjowLjAsIlJpZ2h0IjowLjAsIkJvdHRvbSI6MC4wfSwiUGFkZGluZyI6eyIkaWQiOiI5NzEiLCJUb3AiOjAuMCwiTGVmdCI6MC4wLCJSaWdodCI6MC4wLCJCb3R0b20iOjAuMH0sIkJhY2tncm91bmQiOnsiJGlkIjoiOTcyIiwiQ29sb3IiOnsiJHJlZiI6IjQ0In19LCJJc1Zpc2libGUiOnRydWUsIldpZHRoIjowLjAsIkhlaWdodCI6MC4wLCJCb3JkZXJTdHlsZSI6eyIkaWQiOiI5NzMiLCJMaW5lQ29sb3IiOm51bGwsIkxpbmVXZWlnaHQiOjAuMCwiTGluZVR5cGUiOjAsIlBhcmVudFN0eWxlIjpudWxsfSwiUGFyZW50U3R5bGUiOm51bGx9LCJEdXJhdGlvblN0eWxlIjp7IiRpZCI6Ijk3NCIsIkZvbnRTZXR0aW5ncyI6eyIkaWQiOiI5NzUiLCJGb250U2l6ZSI6MTAsIkZvbnROYW1lIjoiQ2FsaWJyaSIsIklzQm9sZCI6ZmFsc2UsIklzSXRhbGljIjpmYWxzZSwiSXNVbmRlcmxpbmVkIjpmYWxzZSwiUGFyZW50U3R5bGUiOm51bGx9LCJBdXRvU2l6ZSI6MCwiRm9yZWdyb3VuZCI6eyIkaWQiOiI5NzYiLCJDb2xvciI6eyIkaWQiOiI5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zgiLCJUb3AiOjAuMCwiTGVmdCI6MC4wLCJSaWdodCI6MC4wLCJCb3R0b20iOjAuMH0sIlBhZGRpbmciOnsiJGlkIjoiOTc5IiwiVG9wIjowLjAsIkxlZnQiOjAuMCwiUmlnaHQiOjAuMCwiQm90dG9tIjowLjB9LCJCYWNrZ3JvdW5kIjp7IiRpZCI6Ijk4MCIsIkNvbG9yIjp7IiRpZCI6Ijk4MSIsIkEiOjg5LCJSIjowLCJHIjowLCJCIjowfX0sIklzVmlzaWJsZSI6dHJ1ZSwiV2lkdGgiOjAuMCwiSGVpZ2h0IjowLjAsIkJvcmRlclN0eWxlIjp7IiRpZCI6Ijk4MiIsIkxpbmVDb2xvciI6bnVsbCwiTGluZVdlaWdodCI6MC4wLCJMaW5lVHlwZSI6MCwiUGFyZW50U3R5bGUiOm51bGx9LCJQYXJlbnRTdHlsZSI6bnVsbH0sIkhvcml6b250YWxDb25uZWN0b3JTdHlsZSI6eyIkaWQiOiI5ODMiLCJMaW5lQ29sb3IiOnsiJGlkIjoiOTg0IiwiJHR5cGUiOiJOTFJFLkNvbW1vbi5Eb20uU29saWRDb2xvckJydXNoLCBOTFJFLkNvbW1vbiIsIkNvbG9yIjp7IiRpZCI6Ijk4NSIsIkEiOjI1NSwiUiI6MjA0LCJHIjoyMDQsIkIiOjIwNH19LCJMaW5lV2VpZ2h0IjoxLjAsIkxpbmVUeXBlIjowLCJQYXJlbnRTdHlsZSI6bnVsbH0sIlZlcnRpY2FsQ29ubmVjdG9yU3R5bGUiOnsiJGlkIjoiOTg2IiwiTGluZUNvbG9yIjp7IiRpZCI6Ijk4NyIsIiR0eXBlIjoiTkxSRS5Db21tb24uRG9tLlNvbGlkQ29sb3JCcnVzaCwgTkxSRS5Db21tb24iLCJDb2xvciI6eyIkaWQiOiI5ODg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5ODkiLCJNYXJnaW4iOnsiJGlkIjoiOTkwIiwiVG9wIjowLjAsIkxlZnQiOjQuMCwiUmlnaHQiOjQuMCwiQm90dG9tIjowLjB9LCJQYWRkaW5nIjp7IiRpZCI6Ijk5MSIsIlRvcCI6MC4wLCJMZWZ0IjowLjAsIlJpZ2h0IjowLjAsIkJvdHRvbSI6MC4wfSwiQmFja2dyb3VuZCI6eyIkaWQiOiI5OTIiLCJDb2xvciI6eyIkaWQiOiI5OTMiLCJBIjoyNTUsIlIiOjIzNywiRyI6MTI1LCJCIjo0OX19LCJJc1Zpc2libGUiOnRydWUsIldpZHRoIjowLjAsIkhlaWdodCI6MTYuMCwiQm9yZGVyU3R5bGUiOnsiJGlkIjoiOTk0IiwiTGluZUNvbG9yIjp7IiRpZCI6Ijk5NSIsIiR0eXBlIjoiTkxSRS5Db21tb24uRG9tLlNvbGlkQ29sb3JCcnVzaCwgTkxSRS5Db21tb24iLCJDb2xvciI6eyIkaWQiOiI5OTYiLCJBIjoyNTUsIlIiOjI1NSwiRyI6MjU1LCJCIjoyNTV9fSwiTGluZVdlaWdodCI6Mi4wLCJMaW5lVHlwZSI6MCwiUGFyZW50U3R5bGUiOm51bGx9LCJQYXJlbnRTdHlsZSI6bnVsbH0sIlRpdGxlU3R5bGUiOnsiJGlkIjoiOTk3IiwiRm9udFNldHRpbmdzIjp7IiRpZCI6Ijk5OCIsIkZvbnRTaXplIjoxMSwiRm9udE5hbWUiOiJDYWxpYnJpIiwiSXNCb2xkIjp0cnVlLCJJc0l0YWxpYyI6ZmFsc2UsIklzVW5kZXJsaW5lZCI6ZmFsc2UsIlBhcmVudFN0eWxlIjpudWxsfSwiQXV0b1NpemUiOjAsIkZvcmVncm91bmQiOnsiJGlkIjoiOTk5IiwiQ29sb3IiOnsiJGlkIjoiMTAwM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MDAxIiwiVG9wIjowLjAsIkxlZnQiOjAuMCwiUmlnaHQiOjAuMCwiQm90dG9tIjowLjB9LCJQYWRkaW5nIjp7IiRpZCI6IjEwMDIiLCJUb3AiOjAuMCwiTGVmdCI6MC4wLCJSaWdodCI6MC4wLCJCb3R0b20iOjAuMH0sIkJhY2tncm91bmQiOnsiJGlkIjoiMTAwMyIsIkNvbG9yIjp7IiRpZCI6IjEwMDQiLCJBIjowLCJSIjoyNTUsIkciOjI1NSwiQiI6MjU1fX0sIklzVmlzaWJsZSI6dHJ1ZSwiV2lkdGgiOjAuMCwiSGVpZ2h0IjowLjAsIkJvcmRlclN0eWxlIjp7IiRpZCI6IjEwMDUiLCJMaW5lQ29sb3IiOm51bGwsIkxpbmVXZWlnaHQiOjAuMCwiTGluZVR5cGUiOjAsIlBhcmVudFN0eWxlIjpudWxsfSwiUGFyZW50U3R5bGUiOm51bGx9LCJEYXRlU3R5bGUiOnsiJGlkIjoiMTAwNiIsIkZvbnRTZXR0aW5ncyI6eyIkaWQiOiIxMDA3IiwiRm9udFNpemUiOjEwLCJGb250TmFtZSI6IkNhbGlicmkiLCJJc0JvbGQiOmZhbHNlLCJJc0l0YWxpYyI6ZmFsc2UsIklzVW5kZXJsaW5lZCI6ZmFsc2UsIlBhcmVudFN0eWxlIjpudWxsfSwiQXV0b1NpemUiOjAsIkZvcmVncm91bmQiOnsiJGlkIjoiMTAwOCIsIkNvbG9yIjp7IiRpZCI6IjEwM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TAiLCJUb3AiOjAuMCwiTGVmdCI6MC4wLCJSaWdodCI6MC4wLCJCb3R0b20iOjAuMH0sIlBhZGRpbmciOnsiJGlkIjoiMTAxMSIsIlRvcCI6MC4wLCJMZWZ0IjowLjAsIlJpZ2h0IjowLjAsIkJvdHRvbSI6MC4wfSwiQmFja2dyb3VuZCI6eyIkaWQiOiIxMDEyIiwiQ29sb3IiOnsiJHJlZiI6Ijk4MSJ9fSwiSXNWaXNpYmxlIjp0cnVlLCJXaWR0aCI6MC4wLCJIZWlnaHQiOjAuMCwiQm9yZGVyU3R5bGUiOnsiJGlkIjoiMTAxMyIsIkxpbmVDb2xvciI6bnVsbCwiTGluZVdlaWdodCI6MC4wLCJMaW5lVHlwZSI6MCwiUGFyZW50U3R5bGUiOm51bGx9LCJQYXJlbnRTdHlsZSI6bnVsbH0sIkRhdGVGb3JtYXQiOnsiJGlkIjoiMTAx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E1IiwiRm9ybWF0IjowLCJJc1Zpc2libGUiOmZhbHNlLCJMYXN0S25vd25WaXNpYmlsaXR5U3RhdGUiOmZhbHNlfSwiSXNWaXNpYmxlIjp0cnVlLCJQYXJlbnRTdHlsZSI6bnVsbH0sIkluZGV4IjoxOSwiU21hcnREdXJhdGlvbkFjdGl2YXRlZCI6ZmFsc2UsIkRhdGVGb3JtYXQiOnsiJHJlZiI6IjEwMTQifSwiV2Vla051bWJlcmluZyI6eyIkaWQiOiIxMDE2IiwiRm9ybWF0IjowLCJJc1Zpc2libGUiOmZhbHNlLCJMYXN0S25vd25WaXNpYmlsaXR5U3RhdGUiOmZhbHNlfSwiSWQiOiIzMzYxYjliOC0yZDg3LTQ2ZGMtOGZjYy1mM2I4MmEzZGIwMzgiLCJJbXBvcnRJZCI6IjIxIiwiVGl0bGUiOiJDb25zdHJ1Y3Rpb24iLCJOb3RlIjpudWxsLCJIeXBlcmxpbmsiOnsiJGlkIjoiMTAxNyIsIkFkZHJlc3MiOiIiLCJTdWJBZGRyZXNzIjoiIn0sIklzQ2hhbmdlZCI6ZmFsc2UsIklzTmV3IjpmYWxzZX19LHsiJGlkIjoiMTAxOCIsIl9hdHRhY2hlZE1pbGVzdG9uZXMiOltdLCJUYXNrRGVmaW5pdGlvbiI6eyIkaWQiOiIxMDE5IiwiR3JvdXBOYW1lIjpudWxsLCJTdGFydERhdGUiOiIyMDI0LTA1LTE2VDAwOjAwOjAwIiwiRW5kRGF0ZSI6IjIwMjQtMDYtMzBUMjM6NTk6MDAiLCJQZXJjZW50YWdlQ29tcGxldGUiOm51bGwsIlN0eWxlIjp7IiRpZCI6IjEwMjAiLCJTaGFwZSI6MCwiU2hhcGVUaGlja25lc3MiOjEsIkR1cmF0aW9uRm9ybWF0IjowLCJJbmNsdWRlTm9uV29ya2luZ0RheXNJbkR1cmF0aW9uIjpmYWxzZSwiUGVyY2VudGFnZUNvbXBsZXRlU3R5bGUiOnsiJGlkIjoiMTAyMSIsIkZvbnRTZXR0aW5ncyI6eyIkaWQiOiIxMDIyIiwiRm9udFNpemUiOjEwLCJGb250TmFtZSI6IkNhbGlicmkiLCJJc0JvbGQiOmZhbHNlLCJJc0l0YWxpYyI6ZmFsc2UsIklzVW5kZXJsaW5lZCI6ZmFsc2UsIlBhcmVudFN0eWxlIjpudWxsfSwiQXV0b1NpemUiOjAsIkZvcmVncm91bmQiOnsiJGlkIjoiMTAyMyIsIkNvbG9yIjp7IiRpZCI6IjEwMj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SIsIlRvcCI6MC4wLCJMZWZ0IjowLjAsIlJpZ2h0IjowLjAsIkJvdHRvbSI6MC4wfSwiUGFkZGluZyI6eyIkaWQiOiIxMDI2IiwiVG9wIjowLjAsIkxlZnQiOjAuMCwiUmlnaHQiOjAuMCwiQm90dG9tIjowLjB9LCJCYWNrZ3JvdW5kIjp7IiRpZCI6IjEwMjciLCJDb2xvciI6eyIkcmVmIjoiNDQifX0sIklzVmlzaWJsZSI6dHJ1ZSwiV2lkdGgiOjAuMCwiSGVpZ2h0IjowLjAsIkJvcmRlclN0eWxlIjp7IiRpZCI6IjEwMjgiLCJMaW5lQ29sb3IiOm51bGwsIkxpbmVXZWlnaHQiOjAuMCwiTGluZVR5cGUiOjAsIlBhcmVudFN0eWxlIjpudWxsfSwiUGFyZW50U3R5bGUiOm51bGx9LCJEdXJhdGlvblN0eWxlIjp7IiRpZCI6IjEwMjkiLCJGb250U2V0dGluZ3MiOnsiJGlkIjoiMTAzMCIsIkZvbnRTaXplIjoxMCwiRm9udE5hbWUiOiJDYWxpYnJpIiwiSXNCb2xkIjpmYWxzZSwiSXNJdGFsaWMiOmZhbHNlLCJJc1VuZGVybGluZWQiOmZhbHNlLCJQYXJlbnRTdHlsZSI6bnVsbH0sIkF1dG9TaXplIjowLCJGb3JlZ3JvdW5kIjp7IiRpZCI6IjEwMzEiLCJDb2xvciI6eyIkaWQiOiIxMDM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zMyIsIlRvcCI6MC4wLCJMZWZ0IjowLjAsIlJpZ2h0IjowLjAsIkJvdHRvbSI6MC4wfSwiUGFkZGluZyI6eyIkaWQiOiIxMDM0IiwiVG9wIjowLjAsIkxlZnQiOjAuMCwiUmlnaHQiOjAuMCwiQm90dG9tIjowLjB9LCJCYWNrZ3JvdW5kIjp7IiRpZCI6IjEwMzUiLCJDb2xvciI6eyIkaWQiOiIxMDM2IiwiQSI6ODksIlIiOjAsIkciOjAsIkIiOjB9fSwiSXNWaXNpYmxlIjp0cnVlLCJXaWR0aCI6MC4wLCJIZWlnaHQiOjAuMCwiQm9yZGVyU3R5bGUiOnsiJGlkIjoiMTAzNyIsIkxpbmVDb2xvciI6bnVsbCwiTGluZVdlaWdodCI6MC4wLCJMaW5lVHlwZSI6MCwiUGFyZW50U3R5bGUiOm51bGx9LCJQYXJlbnRTdHlsZSI6bnVsbH0sIkhvcml6b250YWxDb25uZWN0b3JTdHlsZSI6eyIkaWQiOiIxMDM4IiwiTGluZUNvbG9yIjp7IiRpZCI6IjEwMzkiLCIkdHlwZSI6Ik5MUkUuQ29tbW9uLkRvbS5Tb2xpZENvbG9yQnJ1c2gsIE5MUkUuQ29tbW9uIiwiQ29sb3IiOnsiJGlkIjoiMTA0MCIsIkEiOjI1NSwiUiI6MjA0LCJHIjoyMDQsIkIiOjIwNH19LCJMaW5lV2VpZ2h0IjoxLjAsIkxpbmVUeXBlIjowLCJQYXJlbnRTdHlsZSI6bnVsbH0sIlZlcnRpY2FsQ29ubmVjdG9yU3R5bGUiOnsiJGlkIjoiMTA0MSIsIkxpbmVDb2xvciI6eyIkaWQiOiIxMDQyIiwiJHR5cGUiOiJOTFJFLkNvbW1vbi5Eb20uU29saWRDb2xvckJydXNoLCBOTFJFLkNvbW1vbiIsIkNvbG9yIjp7IiRpZCI6IjEwNDM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MDQ0IiwiTWFyZ2luIjp7IiRpZCI6IjEwNDUiLCJUb3AiOjAuMCwiTGVmdCI6NC4wLCJSaWdodCI6NC4wLCJCb3R0b20iOjAuMH0sIlBhZGRpbmciOnsiJGlkIjoiMTA0NiIsIlRvcCI6MC4wLCJMZWZ0IjowLjAsIlJpZ2h0IjowLjAsIkJvdHRvbSI6MC4wfSwiQmFja2dyb3VuZCI6eyIkaWQiOiIxMDQ3IiwiQ29sb3IiOnsiJGlkIjoiMTA0OCIsIkEiOjI1NSwiUiI6MTExLCJHIjo0OSwiQiI6MTUyfX0sIklzVmlzaWJsZSI6dHJ1ZSwiV2lkdGgiOjAuMCwiSGVpZ2h0IjoxNi4wLCJCb3JkZXJTdHlsZSI6eyIkaWQiOiIxMDQ5IiwiTGluZUNvbG9yIjp7IiRpZCI6IjEwNTAiLCIkdHlwZSI6Ik5MUkUuQ29tbW9uLkRvbS5Tb2xpZENvbG9yQnJ1c2gsIE5MUkUuQ29tbW9uIiwiQ29sb3IiOnsiJGlkIjoiMTA1MSIsIkEiOjI1NSwiUiI6MjU1LCJHIjoyNTUsIkIiOjI1NX19LCJMaW5lV2VpZ2h0IjoyLjAsIkxpbmVUeXBlIjowLCJQYXJlbnRTdHlsZSI6bnVsbH0sIlBhcmVudFN0eWxlIjpudWxsfSwiVGl0bGVTdHlsZSI6eyIkaWQiOiIxMDUyIiwiRm9udFNldHRpbmdzIjp7IiRpZCI6IjEwNTMiLCJGb250U2l6ZSI6MTEsIkZvbnROYW1lIjoiQ2FsaWJyaSIsIklzQm9sZCI6dHJ1ZSwiSXNJdGFsaWMiOmZhbHNlLCJJc1VuZGVybGluZWQiOmZhbHNlLCJQYXJlbnRTdHlsZSI6bnVsbH0sIkF1dG9TaXplIjowLCJGb3JlZ3JvdW5kIjp7IiRpZCI6IjEwNTQiLCJDb2xvciI6eyIkaWQiOiIxMDU1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wNTYiLCJUb3AiOjAuMCwiTGVmdCI6MC4wLCJSaWdodCI6MC4wLCJCb3R0b20iOjAuMH0sIlBhZGRpbmciOnsiJGlkIjoiMTA1NyIsIlRvcCI6MC4wLCJMZWZ0IjowLjAsIlJpZ2h0IjowLjAsIkJvdHRvbSI6MC4wfSwiQmFja2dyb3VuZCI6eyIkaWQiOiIxMDU4IiwiQ29sb3IiOnsiJGlkIjoiMTA1OSIsIkEiOjAsIlIiOjI1NSwiRyI6MjU1LCJCIjoyNTV9fSwiSXNWaXNpYmxlIjp0cnVlLCJXaWR0aCI6MC4wLCJIZWlnaHQiOjAuMCwiQm9yZGVyU3R5bGUiOnsiJGlkIjoiMTA2MCIsIkxpbmVDb2xvciI6bnVsbCwiTGluZVdlaWdodCI6MC4wLCJMaW5lVHlwZSI6MCwiUGFyZW50U3R5bGUiOm51bGx9LCJQYXJlbnRTdHlsZSI6bnVsbH0sIkRhdGVTdHlsZSI6eyIkaWQiOiIxMDYxIiwiRm9udFNldHRpbmdzIjp7IiRpZCI6IjEwNjIiLCJGb250U2l6ZSI6MTAsIkZvbnROYW1lIjoiQ2FsaWJyaSIsIklzQm9sZCI6ZmFsc2UsIklzSXRhbGljIjpmYWxzZSwiSXNVbmRlcmxpbmVkIjpmYWxzZSwiUGFyZW50U3R5bGUiOm51bGx9LCJBdXRvU2l6ZSI6MCwiRm9yZWdyb3VuZCI6eyIkaWQiOiIxMDYzIiwiQ29sb3IiOnsiJGlkIjoiMTA2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2NSIsIlRvcCI6MC4wLCJMZWZ0IjowLjAsIlJpZ2h0IjowLjAsIkJvdHRvbSI6MC4wfSwiUGFkZGluZyI6eyIkaWQiOiIxMDY2IiwiVG9wIjowLjAsIkxlZnQiOjAuMCwiUmlnaHQiOjAuMCwiQm90dG9tIjowLjB9LCJCYWNrZ3JvdW5kIjp7IiRpZCI6IjEwNjciLCJDb2xvciI6eyIkcmVmIjoiMTAzNiJ9fSwiSXNWaXNpYmxlIjp0cnVlLCJXaWR0aCI6MC4wLCJIZWlnaHQiOjAuMCwiQm9yZGVyU3R5bGUiOnsiJGlkIjoiMTA2OCIsIkxpbmVDb2xvciI6bnVsbCwiTGluZVdlaWdodCI6MC4wLCJMaW5lVHlwZSI6MCwiUGFyZW50U3R5bGUiOm51bGx9LCJQYXJlbnRTdHlsZSI6bnVsbH0sIkRhdGVGb3JtYXQiOnsiJGlkIjoiMTA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cwIiwiRm9ybWF0IjowLCJJc1Zpc2libGUiOmZhbHNlLCJMYXN0S25vd25WaXNpYmlsaXR5U3RhdGUiOmZhbHNlfSwiSXNWaXNpYmxlIjp0cnVlLCJQYXJlbnRTdHlsZSI6bnVsbH0sIkluZGV4IjoyMSwiU21hcnREdXJhdGlvbkFjdGl2YXRlZCI6ZmFsc2UsIkRhdGVGb3JtYXQiOnsiJHJlZiI6IjEwNjkifSwiV2Vla051bWJlcmluZyI6eyIkaWQiOiIxMDcxIiwiRm9ybWF0IjowLCJJc1Zpc2libGUiOmZhbHNlLCJMYXN0S25vd25WaXNpYmlsaXR5U3RhdGUiOmZhbHNlfSwiSWQiOiIzODUxMGI2NS01NzMwLTQ3ODYtOTU3Mi1kMmUyOThkOWFhYjQiLCJJbXBvcnRJZCI6IjIzIiwiVGl0bGUiOiJHby1MaXZlIFByZXBhcmF0aW9uIiwiTm90ZSI6bnVsbCwiSHlwZXJsaW5rIjp7IiRpZCI6IjEwNzIiLCJBZGRyZXNzIjoiIiwiU3ViQWRkcmVzcyI6IiJ9LCJJc0NoYW5nZWQiOmZhbHNlLCJJc05ldyI6ZmFsc2V9fSx7IiRpZCI6IjEwNzMiLCJfYXR0YWNoZWRNaWxlc3RvbmVzIjpbXSwiVGFza0RlZmluaXRpb24iOnsiJGlkIjoiMTA3NCIsIkdyb3VwTmFtZSI6bnVsbCwiU3RhcnREYXRlIjoiMjAyNC0wNy0wMVQwMDowMDowMCIsIkVuZERhdGUiOiIyMDI0LTEwLTMxVDIzOjU5OjAwIiwiUGVyY2VudGFnZUNvbXBsZXRlIjpudWxsLCJTdHlsZSI6eyIkaWQiOiIxMDc1IiwiU2hhcGUiOjMsIlNoYXBlVGhpY2tuZXNzIjoxLCJEdXJhdGlvbkZvcm1hdCI6MCwiSW5jbHVkZU5vbldvcmtpbmdEYXlzSW5EdXJhdGlvbiI6ZmFsc2UsIlBlcmNlbnRhZ2VDb21wbGV0ZVN0eWxlIjp7IiRpZCI6IjEwNzYiLCJGb250U2V0dGluZ3MiOnsiJGlkIjoiMTA3NyIsIkZvbnRTaXplIjoxMCwiRm9udE5hbWUiOiJDYWxpYnJpIiwiSXNCb2xkIjpmYWxzZSwiSXNJdGFsaWMiOmZhbHNlLCJJc1VuZGVybGluZWQiOmZhbHNlLCJQYXJlbnRTdHlsZSI6bnVsbH0sIkF1dG9TaXplIjowLCJGb3JlZ3JvdW5kIjp7IiRpZCI6IjEwNzgiLCJDb2xvciI6eyIkaWQiOiIxMDc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wODAiLCJUb3AiOjAuMCwiTGVmdCI6MC4wLCJSaWdodCI6MC4wLCJCb3R0b20iOjAuMH0sIlBhZGRpbmciOnsiJGlkIjoiMTA4MSIsIlRvcCI6MC4wLCJMZWZ0IjowLjAsIlJpZ2h0IjowLjAsIkJvdHRvbSI6MC4wfSwiQmFja2dyb3VuZCI6eyIkaWQiOiIxMDgyIiwiQ29sb3IiOnsiJHJlZiI6IjQ0In19LCJJc1Zpc2libGUiOnRydWUsIldpZHRoIjowLjAsIkhlaWdodCI6MC4wLCJCb3JkZXJTdHlsZSI6eyIkaWQiOiIxMDgzIiwiTGluZUNvbG9yIjpudWxsLCJMaW5lV2VpZ2h0IjowLjAsIkxpbmVUeXBlIjowLCJQYXJlbnRTdHlsZSI6bnVsbH0sIlBhcmVudFN0eWxlIjpudWxsfSwiRHVyYXRpb25TdHlsZSI6eyIkaWQiOiIxMDg0IiwiRm9udFNldHRpbmdzIjp7IiRpZCI6IjEwODUiLCJGb250U2l6ZSI6MTAsIkZvbnROYW1lIjoiQ2FsaWJyaSIsIklzQm9sZCI6ZmFsc2UsIklzSXRhbGljIjpmYWxzZSwiSXNVbmRlcmxpbmVkIjpmYWxzZSwiUGFyZW50U3R5bGUiOm51bGx9LCJBdXRvU2l6ZSI6MCwiRm9yZWdyb3VuZCI6eyIkaWQiOiIxMDg2IiwiQ29sb3IiOnsiJGlkIjoiMTA4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ODgiLCJUb3AiOjAuMCwiTGVmdCI6MC4wLCJSaWdodCI6MC4wLCJCb3R0b20iOjAuMH0sIlBhZGRpbmciOnsiJGlkIjoiMTA4OSIsIlRvcCI6MC4wLCJMZWZ0IjowLjAsIlJpZ2h0IjowLjAsIkJvdHRvbSI6MC4wfSwiQmFja2dyb3VuZCI6eyIkaWQiOiIxMDkwIiwiQ29sb3IiOnsiJGlkIjoiMTA5MSIsIkEiOjg5LCJSIjowLCJHIjowLCJCIjowfX0sIklzVmlzaWJsZSI6dHJ1ZSwiV2lkdGgiOjAuMCwiSGVpZ2h0IjowLjAsIkJvcmRlclN0eWxlIjp7IiRpZCI6IjEwOTIiLCJMaW5lQ29sb3IiOm51bGwsIkxpbmVXZWlnaHQiOjAuMCwiTGluZVR5cGUiOjAsIlBhcmVudFN0eWxlIjpudWxsfSwiUGFyZW50U3R5bGUiOm51bGx9LCJIb3Jpem9udGFsQ29ubmVjdG9yU3R5bGUiOnsiJGlkIjoiMTA5MyIsIkxpbmVDb2xvciI6eyIkaWQiOiIxMDk0IiwiJHR5cGUiOiJOTFJFLkNvbW1vbi5Eb20uU29saWRDb2xvckJydXNoLCBOTFJFLkNvbW1vbiIsIkNvbG9yIjp7IiRpZCI6IjEwOTUiLCJBIjoyNTUsIlIiOjIwNCwiRyI6MjA0LCJCIjoyMDR9fSwiTGluZVdlaWdodCI6MS4wLCJMaW5lVHlwZSI6MCwiUGFyZW50U3R5bGUiOm51bGx9LCJWZXJ0aWNhbENvbm5lY3RvclN0eWxlIjp7IiRpZCI6IjEwOTYiLCJMaW5lQ29sb3IiOnsiJGlkIjoiMTA5NyIsIiR0eXBlIjoiTkxSRS5Db21tb24uRG9tLlNvbGlkQ29sb3JCcnVzaCwgTkxSRS5Db21tb24iLCJDb2xvciI6eyIkaWQiOiIxMDk4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A5OSIsIk1hcmdpbiI6eyIkaWQiOiIxMTAwIiwiVG9wIjowLjAsIkxlZnQiOjQuMCwiUmlnaHQiOjQuMCwiQm90dG9tIjowLjB9LCJQYWRkaW5nIjp7IiRpZCI6IjExMDEiLCJUb3AiOjAuMCwiTGVmdCI6MC4wLCJSaWdodCI6MC4wLCJCb3R0b20iOjAuMH0sIkJhY2tncm91bmQiOnsiJGlkIjoiMTEwMiIsIkNvbG9yIjp7IiRpZCI6IjExMDMiLCJBIjoyNTUsIlIiOjY4LCJHIjoxMTQsIkIiOjE5Nn19LCJJc1Zpc2libGUiOnRydWUsIldpZHRoIjowLjAsIkhlaWdodCI6MTYuMCwiQm9yZGVyU3R5bGUiOnsiJGlkIjoiMTEwNCIsIkxpbmVDb2xvciI6eyIkaWQiOiIxMTA1IiwiJHR5cGUiOiJOTFJFLkNvbW1vbi5Eb20uU29saWRDb2xvckJydXNoLCBOTFJFLkNvbW1vbiIsIkNvbG9yIjp7IiRpZCI6IjExMDYiLCJBIjoyNTUsIlIiOjI1NSwiRyI6MjU1LCJCIjoyNTV9fSwiTGluZVdlaWdodCI6Mi4wLCJMaW5lVHlwZSI6MCwiUGFyZW50U3R5bGUiOm51bGx9LCJQYXJlbnRTdHlsZSI6bnVsbH0sIlRpdGxlU3R5bGUiOnsiJGlkIjoiMTEwNyIsIkZvbnRTZXR0aW5ncyI6eyIkaWQiOiIxMTA4IiwiRm9udFNpemUiOjExLCJGb250TmFtZSI6IkNhbGlicmkiLCJJc0JvbGQiOnRydWUsIklzSXRhbGljIjpmYWxzZSwiSXNVbmRlcmxpbmVkIjpmYWxzZSwiUGFyZW50U3R5bGUiOm51bGx9LCJBdXRvU2l6ZSI6MCwiRm9yZWdyb3VuZCI6eyIkaWQiOiIxMTA5IiwiQ29sb3IiOnsiJGlkIjoiMTExM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MTExIiwiVG9wIjowLjAsIkxlZnQiOjAuMCwiUmlnaHQiOjAuMCwiQm90dG9tIjowLjB9LCJQYWRkaW5nIjp7IiRpZCI6IjExMTIiLCJUb3AiOjAuMCwiTGVmdCI6MC4wLCJSaWdodCI6MC4wLCJCb3R0b20iOjAuMH0sIkJhY2tncm91bmQiOnsiJGlkIjoiMTExMyIsIkNvbG9yIjp7IiRpZCI6IjExMTQiLCJBIjowLCJSIjoyNTUsIkciOjI1NSwiQiI6MjU1fX0sIklzVmlzaWJsZSI6dHJ1ZSwiV2lkdGgiOjAuMCwiSGVpZ2h0IjowLjAsIkJvcmRlclN0eWxlIjp7IiRpZCI6IjExMTUiLCJMaW5lQ29sb3IiOm51bGwsIkxpbmVXZWlnaHQiOjAuMCwiTGluZVR5cGUiOjAsIlBhcmVudFN0eWxlIjpudWxsfSwiUGFyZW50U3R5bGUiOm51bGx9LCJEYXRlU3R5bGUiOnsiJGlkIjoiMTExNiIsIkZvbnRTZXR0aW5ncyI6eyIkaWQiOiIxMTE3IiwiRm9udFNpemUiOjEwLCJGb250TmFtZSI6IkNhbGlicmkiLCJJc0JvbGQiOmZhbHNlLCJJc0l0YWxpYyI6ZmFsc2UsIklzVW5kZXJsaW5lZCI6ZmFsc2UsIlBhcmVudFN0eWxlIjpudWxsfSwiQXV0b1NpemUiOjAsIkZvcmVncm91bmQiOnsiJGlkIjoiMTExOCIsIkNvbG9yIjp7IiRpZCI6IjExM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jAiLCJUb3AiOjAuMCwiTGVmdCI6MC4wLCJSaWdodCI6MC4wLCJCb3R0b20iOjAuMH0sIlBhZGRpbmciOnsiJGlkIjoiMTEyMSIsIlRvcCI6MC4wLCJMZWZ0IjowLjAsIlJpZ2h0IjowLjAsIkJvdHRvbSI6MC4wfSwiQmFja2dyb3VuZCI6eyIkaWQiOiIxMTIyIiwiQ29sb3IiOnsiJHJlZiI6IjEwOTEifX0sIklzVmlzaWJsZSI6dHJ1ZSwiV2lkdGgiOjAuMCwiSGVpZ2h0IjowLjAsIkJvcmRlclN0eWxlIjp7IiRpZCI6IjExMjMiLCJMaW5lQ29sb3IiOm51bGwsIkxpbmVXZWlnaHQiOjAuMCwiTGluZVR5cGUiOjAsIlBhcmVudFN0eWxlIjpudWxsfSwiUGFyZW50U3R5bGUiOm51bGx9LCJEYXRlRm9ybWF0Ijp7IiRpZCI6IjExM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yNSIsIkZvcm1hdCI6MCwiSXNWaXNpYmxlIjpmYWxzZSwiTGFzdEtub3duVmlzaWJpbGl0eVN0YXRlIjpmYWxzZX0sIklzVmlzaWJsZSI6dHJ1ZSwiUGFyZW50U3R5bGUiOm51bGx9LCJJbmRleCI6MjIsIlNtYXJ0RHVyYXRpb25BY3RpdmF0ZWQiOmZhbHNlLCJEYXRlRm9ybWF0Ijp7IiRyZWYiOiIxMTI0In0sIldlZWtOdW1iZXJpbmciOnsiJGlkIjoiMTEyNiIsIkZvcm1hdCI6MCwiSXNWaXNpYmxlIjpmYWxzZSwiTGFzdEtub3duVmlzaWJpbGl0eVN0YXRlIjpmYWxzZX0sIklkIjoiYzYzMTMwZWEtZDFmZS00YjNiLWIwYTEtOTNlYmQxYzBmNDEyIiwiSW1wb3J0SWQiOiIyNCIsIlRpdGxlIjoiTGF1bmNoIiwiTm90ZSI6bnVsbCwiSHlwZXJsaW5rIjp7IiRpZCI6IjExMjciLCJBZGRyZXNzIjoiIiwiU3ViQWRkcmVzcyI6IiJ9LCJJc0NoYW5nZWQiOmZhbHNlLCJJc05ldyI6ZmFsc2V9fSx7IiRpZCI6IjExMjgiLCJfYXR0YWNoZWRNaWxlc3RvbmVzIjpbeyIkaWQiOiIxMTI5IiwiRGF0ZSI6IjIwMjEtMDQtMzBUMjM6NTk6MDAiLCJTdHlsZSI6eyIkaWQiOiIxMTMwIiwiU2hhcGUiOjEsIkNvbm5lY3Rvck1hcmdpbiI6eyIkaWQiOiIxMTMxIiwiVG9wIjowLjAsIkxlZnQiOjIuMCwiUmlnaHQiOjIuMCwiQm90dG9tIjowLjB9LCJDb25uZWN0b3JTdHlsZSI6eyIkaWQiOiIxMTMyIiwiTGluZUNvbG9yIjp7IiRpZCI6IjExMzMiLCIkdHlwZSI6Ik5MUkUuQ29tbW9uLkRvbS5Tb2xpZENvbG9yQnJ1c2gsIE5MUkUuQ29tbW9uIiwiQ29sb3IiOnsiJGlkIjoiMTEzNCIsIkEiOjEyNywiUiI6MTc4LCJHIjoxNCwiQiI6MTh9fSwiTGluZVdlaWdodCI6MS4wLCJMaW5lVHlwZSI6MCwiUGFyZW50U3R5bGUiOm51bGx9LCJJc0JlbG93VGltZWJhbmQiOnRydWUsIlBvc2l0aW9uT25UYXNrIjozLCJIaWRlRGF0ZSI6ZmFsc2UsIlNoYXBlU2l6ZSI6MSwiU3BhY2luZyI6Mi4wLCJQYWRkaW5nIjp7IiRyZWYiOiIyMDcifSwiU2hhcGVTdHlsZSI6eyIkaWQiOiIxMTM1IiwiTWFyZ2luIjp7IiRpZCI6IjExMzYiLCJUb3AiOjAuMCwiTGVmdCI6MC4wLCJSaWdodCI6MC4wLCJCb3R0b20iOjAuMH0sIlBhZGRpbmciOnsiJGlkIjoiMTEzNyIsIlRvcCI6MC4wLCJMZWZ0IjowLjAsIlJpZ2h0IjowLjAsIkJvdHRvbSI6MC4wfSwiQmFja2dyb3VuZCI6eyIkaWQiOiIxMTM4IiwiQ29sb3IiOnsiJGlkIjoiMTEzOSIsIkEiOjI1NSwiUiI6MTc4LCJHIjoxNCwiQiI6MTh9fSwiSXNWaXNpYmxlIjp0cnVlLCJXaWR0aCI6MTguMCwiSGVpZ2h0IjoyMC4wLCJCb3JkZXJTdHlsZSI6eyIkaWQiOiIxMTQwIiwiTGluZUNvbG9yIjp7IiRpZCI6IjExNDEiLCIkdHlwZSI6Ik5MUkUuQ29tbW9uLkRvbS5Tb2xpZENvbG9yQnJ1c2gsIE5MUkUuQ29tbW9uIiwiQ29sb3IiOnsiJGlkIjoiMTE0MiIsIkEiOjI1NSwiUiI6MjU1LCJHIjowLCJCIjowfX0sIkxpbmVXZWlnaHQiOjAuMCwiTGluZVR5cGUiOjAsIlBhcmVudFN0eWxlIjpudWxsfSwiUGFyZW50U3R5bGUiOm51bGx9LCJUaXRsZVN0eWxlIjp7IiRpZCI6IjExNDMiLCJGb250U2V0dGluZ3MiOnsiJGlkIjoiMTE0NCIsIkZvbnRTaXplIjoxMSwiRm9udE5hbWUiOiJDYWxpYnJpIiwiSXNCb2xkIjp0cnVlLCJJc0l0YWxpYyI6ZmFsc2UsIklzVW5kZXJsaW5lZCI6ZmFsc2UsIlBhcmVudFN0eWxlIjpudWxsfSwiQXV0b1NpemUiOjAsIkZvcmVncm91bmQiOnsiJGlkIjoiMTE0NSIsIkNvbG9yIjp7IiRpZCI6IjEx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E0NyIsIlRvcCI6MC4wLCJMZWZ0IjowLjAsIlJpZ2h0IjowLjAsIkJvdHRvbSI6MC4wfSwiUGFkZGluZyI6eyIkaWQiOiIxMTQ4IiwiVG9wIjowLjAsIkxlZnQiOjAuMCwiUmlnaHQiOjAuMCwiQm90dG9tIjowLjB9LCJCYWNrZ3JvdW5kIjp7IiRpZCI6IjExNDkiLCJDb2xvciI6eyIkaWQiOiIxMTUwIiwiQSI6MCwiUiI6MjU1LCJHIjoyNTUsIkIiOjI1NX19LCJJc1Zpc2libGUiOmZhbHNlLCJXaWR0aCI6MC4wLCJIZWlnaHQiOjAuMCwiQm9yZGVyU3R5bGUiOnsiJGlkIjoiMTE1MSIsIkxpbmVDb2xvciI6bnVsbCwiTGluZVdlaWdodCI6MC4wLCJMaW5lVHlwZSI6MCwiUGFyZW50U3R5bGUiOm51bGx9LCJQYXJlbnRTdHlsZSI6bnVsbH0sIkRhdGVTdHlsZSI6eyIkaWQiOiIxMTUyIiwiRm9udFNldHRpbmdzIjp7IiRpZCI6IjExNTMiLCJGb250U2l6ZSI6MTAsIkZvbnROYW1lIjoiQ2FsaWJyaSIsIklzQm9sZCI6ZmFsc2UsIklzSXRhbGljIjpmYWxzZSwiSXNVbmRlcmxpbmVkIjpmYWxzZSwiUGFyZW50U3R5bGUiOm51bGx9LCJBdXRvU2l6ZSI6MCwiRm9yZWdyb3VuZCI6eyIkaWQiOiIxMTU0IiwiQ29sb3IiOnsiJGlkIjoiMTE1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E1NiIsIlRvcCI6MC4wLCJMZWZ0IjowLjAsIlJpZ2h0IjowLjAsIkJvdHRvbSI6MC4wfSwiUGFkZGluZyI6eyIkaWQiOiIxMTU3IiwiVG9wIjowLjAsIkxlZnQiOjAuMCwiUmlnaHQiOjAuMCwiQm90dG9tIjowLjB9LCJCYWNrZ3JvdW5kIjp7IiRpZCI6IjExNTgiLCJDb2xvciI6eyIkaWQiOiIxMTU5IiwiQSI6MCwiUiI6MjU1LCJHIjoyNTUsIkIiOjI1NX19LCJJc1Zpc2libGUiOmZhbHNlLCJXaWR0aCI6MC4wLCJIZWlnaHQiOjAuMCwiQm9yZGVyU3R5bGUiOnsiJGlkIjoiMTE2MCIsIkxpbmVDb2xvciI6bnVsbCwiTGluZVdlaWdodCI6MC4wLCJMaW5lVHlwZSI6MCwiUGFyZW50U3R5bGUiOm51bGx9LCJQYXJlbnRTdHlsZSI6bnVsbH0sIkRhdGVGb3JtYXQiOnsiJGlkIjoiMTE2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YyIiwiRm9ybWF0IjowLCJJc1Zpc2libGUiOmZhbHNlLCJMYXN0S25vd25WaXNpYmlsaXR5U3RhdGUiOmZhbHNlfSwiSXNWaXNpYmxlIjp0cnVlLCJQYXJlbnRTdHlsZSI6bnVsbH0sIkluZGV4IjoxNywiUGVyY2VudGFnZUNvbXBsZXRlIjpudWxsLCJQb3NpdGlvbiI6eyJSYXRpbyI6MC4wLCJJc0N1c3RvbSI6ZmFsc2V9LCJEYXRlRm9ybWF0Ijp7IiRyZWYiOiIxMTYxIn0sIldlZWtOdW1iZXJpbmciOnsiJGlkIjoiMTE2MyIsIkZvcm1hdCI6MCwiSXNWaXNpYmxlIjpmYWxzZSwiTGFzdEtub3duVmlzaWJpbGl0eVN0YXRlIjpmYWxzZX0sIlJlbGF0ZWRUYXNrSWQiOiJjZDEzNjZhMS1jMjM5LTRhZjAtYjU4ZS1iZmU4ZmZkNmNhYWMiLCJJZCI6IjUzZDE4MjM3LTE3YmUtNDQ0OC1hNmRmLTk3NDRhMmM1Mjc3ZSIsIkltcG9ydElkIjoiMTgiLCJUaXRsZSI6IkNsb3NpbmciLCJOb3RlIjpudWxsLCJIeXBlcmxpbmsiOnsiJGlkIjoiMTE2NCIsIkFkZHJlc3MiOiIiLCJTdWJBZGRyZXNzIjoiIn0sIklzQ2hhbmdlZCI6ZmFsc2UsIklzTmV3IjpmYWxzZX1dLCJUYXNrRGVmaW5pdGlvbiI6eyIkaWQiOiIxMTY1IiwiR3JvdXBOYW1lIjpudWxsLCJTdGFydERhdGUiOiIyMDIwLTExLTAxVDAwOjAwOjAwIiwiRW5kRGF0ZSI6IjIwMjEtMDQtMzBUMjM6NTk6MDAiLCJQZXJjZW50YWdlQ29tcGxldGUiOm51bGwsIlN0eWxlIjp7IiRpZCI6IjExNjYiLCJTaGFwZSI6MCwiU2hhcGVUaGlja25lc3MiOjEsIkR1cmF0aW9uRm9ybWF0IjowLCJJbmNsdWRlTm9uV29ya2luZ0RheXNJbkR1cmF0aW9uIjpmYWxzZSwiUGVyY2VudGFnZUNvbXBsZXRlU3R5bGUiOnsiJGlkIjoiMTE2NyIsIkZvbnRTZXR0aW5ncyI6eyIkaWQiOiIxMTY4IiwiRm9udFNpemUiOjEwLCJGb250TmFtZSI6IkNhbGlicmkiLCJJc0JvbGQiOmZhbHNlLCJJc0l0YWxpYyI6ZmFsc2UsIklzVW5kZXJsaW5lZCI6ZmFsc2UsIlBhcmVudFN0eWxlIjpudWxsfSwiQXV0b1NpemUiOjAsIkZvcmVncm91bmQiOnsiJGlkIjoiMTE2OSIsIkNvbG9yIjp7IiRpZCI6IjExNz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E3MSIsIlRvcCI6MC4wLCJMZWZ0IjowLjAsIlJpZ2h0IjowLjAsIkJvdHRvbSI6MC4wfSwiUGFkZGluZyI6eyIkaWQiOiIxMTcyIiwiVG9wIjowLjAsIkxlZnQiOjAuMCwiUmlnaHQiOjAuMCwiQm90dG9tIjowLjB9LCJCYWNrZ3JvdW5kIjp7IiRpZCI6IjExNzMiLCJDb2xvciI6eyIkcmVmIjoiNDQifX0sIklzVmlzaWJsZSI6dHJ1ZSwiV2lkdGgiOjAuMCwiSGVpZ2h0IjowLjAsIkJvcmRlclN0eWxlIjp7IiRpZCI6IjExNzQiLCJMaW5lQ29sb3IiOm51bGwsIkxpbmVXZWlnaHQiOjAuMCwiTGluZVR5cGUiOjAsIlBhcmVudFN0eWxlIjpudWxsfSwiUGFyZW50U3R5bGUiOm51bGx9LCJEdXJhdGlvblN0eWxlIjp7IiRpZCI6IjExNzUiLCJGb250U2V0dGluZ3MiOnsiJGlkIjoiMTE3NiIsIkZvbnRTaXplIjoxMCwiRm9udE5hbWUiOiJDYWxpYnJpIiwiSXNCb2xkIjpmYWxzZSwiSXNJdGFsaWMiOmZhbHNlLCJJc1VuZGVybGluZWQiOmZhbHNlLCJQYXJlbnRTdHlsZSI6bnVsbH0sIkF1dG9TaXplIjowLCJGb3JlZ3JvdW5kIjp7IiRpZCI6IjExNzciLCJDb2xvciI6eyIkcmVmIjoiMTA4NyJ9fSwiTWF4V2lkdGgiOjIwMC4wLCJNYXhIZWlnaHQiOiJJbmZpbml0eSIsIlNtYXJ0Rm9yZWdyb3VuZElzQWN0aXZlIjpmYWxzZSwiSG9yaXpvbnRhbEFsaWdubWVudCI6MCwiVmVydGljYWxBbGlnbm1lbnQiOjAsIlNtYXJ0Rm9yZWdyb3VuZCI6bnVsbCwiQmFja2dyb3VuZEZpbGxUeXBlIjowLCJNYXJnaW4iOnsiJGlkIjoiMTE3OCIsIlRvcCI6MC4wLCJMZWZ0IjowLjAsIlJpZ2h0IjowLjAsIkJvdHRvbSI6MC4wfSwiUGFkZGluZyI6eyIkaWQiOiIxMTc5IiwiVG9wIjowLjAsIkxlZnQiOjAuMCwiUmlnaHQiOjAuMCwiQm90dG9tIjowLjB9LCJCYWNrZ3JvdW5kIjp7IiRyZWYiOiIxMDkwIn0sIklzVmlzaWJsZSI6dHJ1ZSwiV2lkdGgiOjAuMCwiSGVpZ2h0IjowLjAsIkJvcmRlclN0eWxlIjp7IiRpZCI6IjExODAiLCJMaW5lQ29sb3IiOm51bGwsIkxpbmVXZWlnaHQiOjAuMCwiTGluZVR5cGUiOjAsIlBhcmVudFN0eWxlIjpudWxsfSwiUGFyZW50U3R5bGUiOm51bGx9LCJIb3Jpem9udGFsQ29ubmVjdG9yU3R5bGUiOnsiJGlkIjoiMTE4MSIsIkxpbmVDb2xvciI6eyIkcmVmIjoiMTA5NCJ9LCJMaW5lV2VpZ2h0IjoxLjAsIkxpbmVUeXBlIjowLCJQYXJlbnRTdHlsZSI6bnVsbH0sIlZlcnRpY2FsQ29ubmVjdG9yU3R5bGUiOnsiJGlkIjoiMTE4MiIsIkxpbmVDb2xvciI6eyIkcmVmIjoiMTA5Ny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xODMiLCJNYXJnaW4iOnsiJGlkIjoiMTE4NCIsIlRvcCI6MC4wLCJMZWZ0Ijo0LjAsIlJpZ2h0Ijo0LjAsIkJvdHRvbSI6MC4wfSwiUGFkZGluZyI6eyIkaWQiOiIxMTg1IiwiVG9wIjowLjAsIkxlZnQiOjAuMCwiUmlnaHQiOjAuMCwiQm90dG9tIjowLjB9LCJCYWNrZ3JvdW5kIjp7IiRpZCI6IjExODYiLCJDb2xvciI6eyIkaWQiOiIxMTg3IiwiQSI6MjU1LCJSIjoxMTIsIkciOjE3MywiQiI6NzF9fSwiSXNWaXNpYmxlIjp0cnVlLCJXaWR0aCI6MC4wLCJIZWlnaHQiOjE2LjAsIkJvcmRlclN0eWxlIjp7IiRpZCI6IjExODgiLCJMaW5lQ29sb3IiOnsiJHJlZiI6IjExMDUifSwiTGluZVdlaWdodCI6Mi4wLCJMaW5lVHlwZSI6MCwiUGFyZW50U3R5bGUiOm51bGx9LCJQYXJlbnRTdHlsZSI6bnVsbH0sIlRpdGxlU3R5bGUiOnsiJGlkIjoiMTE4OSIsIkZvbnRTZXR0aW5ncyI6eyIkaWQiOiIxMTkwIiwiRm9udFNpemUiOjExLCJGb250TmFtZSI6IkNhbGlicmkiLCJJc0JvbGQiOnRydWUsIklzSXRhbGljIjpmYWxzZSwiSXNVbmRlcmxpbmVkIjpmYWxzZSwiUGFyZW50U3R5bGUiOm51bGx9LCJBdXRvU2l6ZSI6MCwiRm9yZWdyb3VuZCI6eyIkaWQiOiIxMTkxIiwiQ29sb3IiOnsiJGlkIjoiMTE5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MTkzIiwiVG9wIjowLjAsIkxlZnQiOjAuMCwiUmlnaHQiOjAuMCwiQm90dG9tIjowLjB9LCJQYWRkaW5nIjp7IiRpZCI6IjExOTQiLCJUb3AiOjAuMCwiTGVmdCI6MC4wLCJSaWdodCI6MC4wLCJCb3R0b20iOjAuMH0sIkJhY2tncm91bmQiOnsiJGlkIjoiMTE5NSIsIkNvbG9yIjp7IiRpZCI6IjExOTYiLCJBIjowLCJSIjoyNTUsIkciOjI1NSwiQiI6MjU1fX0sIklzVmlzaWJsZSI6dHJ1ZSwiV2lkdGgiOjAuMCwiSGVpZ2h0IjowLjAsIkJvcmRlclN0eWxlIjp7IiRpZCI6IjExOTciLCJMaW5lQ29sb3IiOm51bGwsIkxpbmVXZWlnaHQiOjAuMCwiTGluZVR5cGUiOjAsIlBhcmVudFN0eWxlIjpudWxsfSwiUGFyZW50U3R5bGUiOm51bGx9LCJEYXRlU3R5bGUiOnsiJGlkIjoiMTE5OCIsIkZvbnRTZXR0aW5ncyI6eyIkaWQiOiIxMTk5IiwiRm9udFNpemUiOjEwLCJGb250TmFtZSI6IkNhbGlicmkiLCJJc0JvbGQiOmZhbHNlLCJJc0l0YWxpYyI6ZmFsc2UsIklzVW5kZXJsaW5lZCI6ZmFsc2UsIlBhcmVudFN0eWxlIjpudWxsfSwiQXV0b1NpemUiOjAsIkZvcmVncm91bmQiOnsiJGlkIjoiMTIwMCIsIkNvbG9yIjp7IiRyZWYiOiIxMTE5In19LCJNYXhXaWR0aCI6MjAwLjAsIk1heEhlaWdodCI6IkluZmluaXR5IiwiU21hcnRGb3JlZ3JvdW5kSXNBY3RpdmUiOmZhbHNlLCJIb3Jpem9udGFsQWxpZ25tZW50IjowLCJWZXJ0aWNhbEFsaWdubWVudCI6MCwiU21hcnRGb3JlZ3JvdW5kIjpudWxsLCJCYWNrZ3JvdW5kRmlsbFR5cGUiOjAsIk1hcmdpbiI6eyIkaWQiOiIxMjAxIiwiVG9wIjowLjAsIkxlZnQiOjAuMCwiUmlnaHQiOjAuMCwiQm90dG9tIjowLjB9LCJQYWRkaW5nIjp7IiRpZCI6IjEyMDIiLCJUb3AiOjAuMCwiTGVmdCI6MC4wLCJSaWdodCI6MC4wLCJCb3R0b20iOjAuMH0sIkJhY2tncm91bmQiOnsiJHJlZiI6IjExMjIifSwiSXNWaXNpYmxlIjp0cnVlLCJXaWR0aCI6MC4wLCJIZWlnaHQiOjAuMCwiQm9yZGVyU3R5bGUiOnsiJGlkIjoiMTIwMyIsIkxpbmVDb2xvciI6bnVsbCwiTGluZVdlaWdodCI6MC4wLCJMaW5lVHlwZSI6MCwiUGFyZW50U3R5bGUiOm51bGx9LCJQYXJlbnRTdHlsZSI6bnVsbH0sIkRhdGVGb3JtYXQiOnsiJGlkIjoiMTI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A1IiwiRm9ybWF0IjowLCJJc1Zpc2libGUiOmZhbHNlLCJMYXN0S25vd25WaXNpYmlsaXR5U3RhdGUiOmZhbHNlfSwiSXNWaXNpYmxlIjp0cnVlLCJQYXJlbnRTdHlsZSI6bnVsbH0sIkluZGV4IjoxNiwiU21hcnREdXJhdGlvbkFjdGl2YXRlZCI6ZmFsc2UsIkRhdGVGb3JtYXQiOnsiJHJlZiI6IjEyMDQifSwiV2Vla051bWJlcmluZyI6eyIkaWQiOiIxMjA2IiwiRm9ybWF0IjowLCJJc1Zpc2libGUiOmZhbHNlLCJMYXN0S25vd25WaXNpYmlsaXR5U3RhdGUiOmZhbHNlfSwiSWQiOiJjZDEzNjZhMS1jMjM5LTRhZjAtYjU4ZS1iZmU4ZmZkNmNhYWMiLCJJbXBvcnRJZCI6IjE3IiwiVGl0bGUiOiJBY3F1aXNpdGlvbiIsIk5vdGUiOm51bGwsIkh5cGVybGluayI6eyIkaWQiOiIxMjA3IiwiQWRkcmVzcyI6IiIsIlN1YkFkZHJlc3MiOiIifSwiSXNDaGFuZ2VkIjpmYWxzZSwiSXNOZXciOmZhbHNlfX0seyIkaWQiOiIxMjA4IiwiX2F0dGFjaGVkTWlsZXN0b25lcyI6W10sIlRhc2tEZWZpbml0aW9uIjp7IiRpZCI6IjEyMDkiLCJHcm91cE5hbWUiOm51bGwsIlN0YXJ0RGF0ZSI6IjIwMjQtMDQtMDFUMDA6MDA6MDAiLCJFbmREYXRlIjoiMjAyNC0wNS0xNVQyMzo1OTowMCIsIlBlcmNlbnRhZ2VDb21wbGV0ZSI6bnVsbCwiU3R5bGUiOnsiJGlkIjoiMTIxMCIsIlNoYXBlIjowLCJTaGFwZVRoaWNrbmVzcyI6MSwiRHVyYXRpb25Gb3JtYXQiOjAsIkluY2x1ZGVOb25Xb3JraW5nRGF5c0luRHVyYXRpb24iOmZhbHNlLCJQZXJjZW50YWdlQ29tcGxldGVTdHlsZSI6eyIkaWQiOiIxMjExIiwiRm9udFNldHRpbmdzIjp7IiRpZCI6IjEyMTIiLCJGb250U2l6ZSI6MTAsIkZvbnROYW1lIjoiQ2FsaWJyaSIsIklzQm9sZCI6ZmFsc2UsIklzSXRhbGljIjpmYWxzZSwiSXNVbmRlcmxpbmVkIjpmYWxzZSwiUGFyZW50U3R5bGUiOm51bGx9LCJBdXRvU2l6ZSI6MCwiRm9yZWdyb3VuZCI6eyIkaWQiOiIxMjEzIiwiQ29sb3IiOnsiJGlkIjoiMTIx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jE1IiwiVG9wIjowLjAsIkxlZnQiOjAuMCwiUmlnaHQiOjAuMCwiQm90dG9tIjowLjB9LCJQYWRkaW5nIjp7IiRpZCI6IjEyMTYiLCJUb3AiOjAuMCwiTGVmdCI6MC4wLCJSaWdodCI6MC4wLCJCb3R0b20iOjAuMH0sIkJhY2tncm91bmQiOnsiJGlkIjoiMTIxNyIsIkNvbG9yIjp7IiRyZWYiOiI0NCJ9fSwiSXNWaXNpYmxlIjp0cnVlLCJXaWR0aCI6MC4wLCJIZWlnaHQiOjAuMCwiQm9yZGVyU3R5bGUiOnsiJGlkIjoiMTIxOCIsIkxpbmVDb2xvciI6bnVsbCwiTGluZVdlaWdodCI6MC4wLCJMaW5lVHlwZSI6MCwiUGFyZW50U3R5bGUiOm51bGx9LCJQYXJlbnRTdHlsZSI6bnVsbH0sIkR1cmF0aW9uU3R5bGUiOnsiJGlkIjoiMTIxOSIsIkZvbnRTZXR0aW5ncyI6eyIkaWQiOiIxMjIwIiwiRm9udFNpemUiOjEwLCJGb250TmFtZSI6IkNhbGlicmkiLCJJc0JvbGQiOmZhbHNlLCJJc0l0YWxpYyI6ZmFsc2UsIklzVW5kZXJsaW5lZCI6ZmFsc2UsIlBhcmVudFN0eWxlIjpudWxsfSwiQXV0b1NpemUiOjAsIkZvcmVncm91bmQiOnsiJGlkIjoiMTIyMSIsIkNvbG9yIjp7IiRpZCI6IjEyM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IzIiwiVG9wIjowLjAsIkxlZnQiOjAuMCwiUmlnaHQiOjAuMCwiQm90dG9tIjowLjB9LCJQYWRkaW5nIjp7IiRpZCI6IjEyMjQiLCJUb3AiOjAuMCwiTGVmdCI6MC4wLCJSaWdodCI6MC4wLCJCb3R0b20iOjAuMH0sIkJhY2tncm91bmQiOnsiJGlkIjoiMTIyNSIsIkNvbG9yIjp7IiRpZCI6IjEyMjYiLCJBIjo4OSwiUiI6MCwiRyI6MCwiQiI6MH19LCJJc1Zpc2libGUiOnRydWUsIldpZHRoIjowLjAsIkhlaWdodCI6MC4wLCJCb3JkZXJTdHlsZSI6eyIkaWQiOiIxMjI3IiwiTGluZUNvbG9yIjpudWxsLCJMaW5lV2VpZ2h0IjowLjAsIkxpbmVUeXBlIjowLCJQYXJlbnRTdHlsZSI6bnVsbH0sIlBhcmVudFN0eWxlIjpudWxsfSwiSG9yaXpvbnRhbENvbm5lY3RvclN0eWxlIjp7IiRpZCI6IjEyMjgiLCJMaW5lQ29sb3IiOnsiJGlkIjoiMTIyOSIsIiR0eXBlIjoiTkxSRS5Db21tb24uRG9tLlNvbGlkQ29sb3JCcnVzaCwgTkxSRS5Db21tb24iLCJDb2xvciI6eyIkaWQiOiIxMjMwIiwiQSI6MjU1LCJSIjoyMDQsIkciOjIwNCwiQiI6MjA0fX0sIkxpbmVXZWlnaHQiOjEuMCwiTGluZVR5cGUiOjAsIlBhcmVudFN0eWxlIjpudWxsfSwiVmVydGljYWxDb25uZWN0b3JTdHlsZSI6eyIkaWQiOiIxMjMxIiwiTGluZUNvbG9yIjp7IiRpZCI6IjEyMzIiLCIkdHlwZSI6Ik5MUkUuQ29tbW9uLkRvbS5Tb2xpZENvbG9yQnJ1c2gsIE5MUkUuQ29tbW9uIiwiQ29sb3IiOnsiJGlkIjoiMTIzM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yMzQiLCJNYXJnaW4iOnsiJGlkIjoiMTIzNSIsIlRvcCI6MC4wLCJMZWZ0Ijo0LjAsIlJpZ2h0Ijo0LjAsIkJvdHRvbSI6MC4wfSwiUGFkZGluZyI6eyIkaWQiOiIxMjM2IiwiVG9wIjowLjAsIkxlZnQiOjAuMCwiUmlnaHQiOjAuMCwiQm90dG9tIjowLjB9LCJCYWNrZ3JvdW5kIjp7IiRpZCI6IjEyMzciLCJDb2xvciI6eyIkaWQiOiIxMjM4IiwiQSI6MjU1LCJSIjoxMTUsIkciOjExNSwiQiI6MTE1fX0sIklzVmlzaWJsZSI6dHJ1ZSwiV2lkdGgiOjAuMCwiSGVpZ2h0IjoxNi4wLCJCb3JkZXJTdHlsZSI6eyIkaWQiOiIxMjM5IiwiTGluZUNvbG9yIjp7IiRpZCI6IjEyNDAiLCIkdHlwZSI6Ik5MUkUuQ29tbW9uLkRvbS5Tb2xpZENvbG9yQnJ1c2gsIE5MUkUuQ29tbW9uIiwiQ29sb3IiOnsiJGlkIjoiMTI0MSIsIkEiOjI1NSwiUiI6MjU1LCJHIjoyNTUsIkIiOjI1NX19LCJMaW5lV2VpZ2h0IjoyLjAsIkxpbmVUeXBlIjowLCJQYXJlbnRTdHlsZSI6bnVsbH0sIlBhcmVudFN0eWxlIjpudWxsfSwiVGl0bGVTdHlsZSI6eyIkaWQiOiIxMjQyIiwiRm9udFNldHRpbmdzIjp7IiRpZCI6IjEyNDMiLCJGb250U2l6ZSI6MTEsIkZvbnROYW1lIjoiQ2FsaWJyaSIsIklzQm9sZCI6dHJ1ZSwiSXNJdGFsaWMiOmZhbHNlLCJJc1VuZGVybGluZWQiOmZhbHNlLCJQYXJlbnRTdHlsZSI6bnVsbH0sIkF1dG9TaXplIjowLCJGb3JlZ3JvdW5kIjp7IiRpZCI6IjEyNDQiLCJDb2xvciI6eyIkaWQiOiIxMjQ1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yNDYiLCJUb3AiOjAuMCwiTGVmdCI6MC4wLCJSaWdodCI6MC4wLCJCb3R0b20iOjAuMH0sIlBhZGRpbmciOnsiJGlkIjoiMTI0NyIsIlRvcCI6MC4wLCJMZWZ0IjowLjAsIlJpZ2h0IjowLjAsIkJvdHRvbSI6MC4wfSwiQmFja2dyb3VuZCI6eyIkaWQiOiIxMjQ4IiwiQ29sb3IiOnsiJGlkIjoiMTI0OSIsIkEiOjAsIlIiOjI1NSwiRyI6MjU1LCJCIjoyNTV9fSwiSXNWaXNpYmxlIjp0cnVlLCJXaWR0aCI6MC4wLCJIZWlnaHQiOjAuMCwiQm9yZGVyU3R5bGUiOnsiJGlkIjoiMTI1MCIsIkxpbmVDb2xvciI6bnVsbCwiTGluZVdlaWdodCI6MC4wLCJMaW5lVHlwZSI6MCwiUGFyZW50U3R5bGUiOm51bGx9LCJQYXJlbnRTdHlsZSI6bnVsbH0sIkRhdGVTdHlsZSI6eyIkaWQiOiIxMjUxIiwiRm9udFNldHRpbmdzIjp7IiRpZCI6IjEyNTIiLCJGb250U2l6ZSI6MTAsIkZvbnROYW1lIjoiQ2FsaWJyaSIsIklzQm9sZCI6ZmFsc2UsIklzSXRhbGljIjpmYWxzZSwiSXNVbmRlcmxpbmVkIjpmYWxzZSwiUGFyZW50U3R5bGUiOm51bGx9LCJBdXRvU2l6ZSI6MCwiRm9yZWdyb3VuZCI6eyIkaWQiOiIxMjUzIiwiQ29sb3IiOnsiJGlkIjoiMTI1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1NSIsIlRvcCI6MC4wLCJMZWZ0IjowLjAsIlJpZ2h0IjowLjAsIkJvdHRvbSI6MC4wfSwiUGFkZGluZyI6eyIkaWQiOiIxMjU2IiwiVG9wIjowLjAsIkxlZnQiOjAuMCwiUmlnaHQiOjAuMCwiQm90dG9tIjowLjB9LCJCYWNrZ3JvdW5kIjp7IiRpZCI6IjEyNTciLCJDb2xvciI6eyIkcmVmIjoiMTIyNiJ9fSwiSXNWaXNpYmxlIjp0cnVlLCJXaWR0aCI6MC4wLCJIZWlnaHQiOjAuMCwiQm9yZGVyU3R5bGUiOnsiJGlkIjoiMTI1OCIsIkxpbmVDb2xvciI6bnVsbCwiTGluZVdlaWdodCI6MC4wLCJMaW5lVHlwZSI6MCwiUGFyZW50U3R5bGUiOm51bGx9LCJQYXJlbnRTdHlsZSI6bnVsbH0sIkRhdGVGb3JtYXQiOnsiJGlkIjoiMT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YwIiwiRm9ybWF0IjowLCJJc1Zpc2libGUiOmZhbHNlLCJMYXN0S25vd25WaXNpYmlsaXR5U3RhdGUiOmZhbHNlfSwiSXNWaXNpYmxlIjp0cnVlLCJQYXJlbnRTdHlsZSI6bnVsbH0sIkluZGV4IjoyMCwiU21hcnREdXJhdGlvbkFjdGl2YXRlZCI6ZmFsc2UsIkRhdGVGb3JtYXQiOnsiJHJlZiI6IjEyNTkifSwiV2Vla051bWJlcmluZyI6eyIkaWQiOiIxMjYxIiwiRm9ybWF0IjowLCJJc1Zpc2libGUiOmZhbHNlLCJMYXN0S25vd25WaXNpYmlsaXR5U3RhdGUiOmZhbHNlfSwiSWQiOiJjZGIzNmUxNC1mOTM1LTRhN2EtYTBkOS0zNjM0ZmM3MDFlYzAiLCJJbXBvcnRJZCI6IjIyIiwiVGl0bGUiOiJSZWd1bGF0b3J5IFJldmlldyIsIk5vdGUiOm51bGwsIkh5cGVybGluayI6eyIkaWQiOiIxMjYyIiwiQWRkcmVzcyI6IiIsIlN1YkFkZHJlc3MiOiIifSwiSXNDaGFuZ2VkIjpmYWxzZSwiSXNOZXciOmZhbHNlfX0seyIkaWQiOiIxMjYzIiwiX2F0dGFjaGVkTWlsZXN0b25lcyI6W10sIlRhc2tEZWZpbml0aW9uIjp7IiRpZCI6IjEyNjQiLCJHcm91cE5hbWUiOm51bGwsIlN0YXJ0RGF0ZSI6IjIwMjEtMDUtMDFUMDA6MDA6MDAiLCJFbmREYXRlIjoiMjAyMi0wMS0xMFQyMzo1OTowMCIsIlBlcmNlbnRhZ2VDb21wbGV0ZSI6bnVsbCwiU3R5bGUiOnsiJGlkIjoiMTI2NSIsIlNoYXBlIjowLCJTaGFwZVRoaWNrbmVzcyI6MSwiRHVyYXRpb25Gb3JtYXQiOjAsIkluY2x1ZGVOb25Xb3JraW5nRGF5c0luRHVyYXRpb24iOmZhbHNlLCJQZXJjZW50YWdlQ29tcGxldGVTdHlsZSI6eyIkaWQiOiIxMjY2IiwiRm9udFNldHRpbmdzIjp7IiRpZCI6IjEyNjciLCJGb250U2l6ZSI6MTAsIkZvbnROYW1lIjoiQ2FsaWJyaSIsIklzQm9sZCI6ZmFsc2UsIklzSXRhbGljIjpmYWxzZSwiSXNVbmRlcmxpbmVkIjpmYWxzZSwiUGFyZW50U3R5bGUiOm51bGx9LCJBdXRvU2l6ZSI6MCwiRm9yZWdyb3VuZCI6eyIkaWQiOiIxMjY4IiwiQ29sb3IiOnsiJGlkIjoiMTI2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jcwIiwiVG9wIjowLjAsIkxlZnQiOjAuMCwiUmlnaHQiOjAuMCwiQm90dG9tIjowLjB9LCJQYWRkaW5nIjp7IiRpZCI6IjEyNzEiLCJUb3AiOjAuMCwiTGVmdCI6MC4wLCJSaWdodCI6MC4wLCJCb3R0b20iOjAuMH0sIkJhY2tncm91bmQiOnsiJGlkIjoiMTI3MiIsIkNvbG9yIjp7IiRyZWYiOiI0NCJ9fSwiSXNWaXNpYmxlIjp0cnVlLCJXaWR0aCI6MC4wLCJIZWlnaHQiOjAuMCwiQm9yZGVyU3R5bGUiOnsiJGlkIjoiMTI3MyIsIkxpbmVDb2xvciI6bnVsbCwiTGluZVdlaWdodCI6MC4wLCJMaW5lVHlwZSI6MCwiUGFyZW50U3R5bGUiOm51bGx9LCJQYXJlbnRTdHlsZSI6bnVsbH0sIkR1cmF0aW9uU3R5bGUiOnsiJGlkIjoiMTI3NCIsIkZvbnRTZXR0aW5ncyI6eyIkaWQiOiIxMjc1IiwiRm9udFNpemUiOjEwLCJGb250TmFtZSI6IkNhbGlicmkiLCJJc0JvbGQiOmZhbHNlLCJJc0l0YWxpYyI6ZmFsc2UsIklzVW5kZXJsaW5lZCI6ZmFsc2UsIlBhcmVudFN0eWxlIjpudWxsfSwiQXV0b1NpemUiOjAsIkZvcmVncm91bmQiOnsiJGlkIjoiMTI3NiIsIkNvbG9yIjp7IiRpZCI6IjEy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c4IiwiVG9wIjowLjAsIkxlZnQiOjAuMCwiUmlnaHQiOjAuMCwiQm90dG9tIjowLjB9LCJQYWRkaW5nIjp7IiRpZCI6IjEyNzkiLCJUb3AiOjAuMCwiTGVmdCI6MC4wLCJSaWdodCI6MC4wLCJCb3R0b20iOjAuMH0sIkJhY2tncm91bmQiOnsiJGlkIjoiMTI4MCIsIkNvbG9yIjp7IiRpZCI6IjEyODEiLCJBIjo4OSwiUiI6MCwiRyI6MCwiQiI6MH19LCJJc1Zpc2libGUiOnRydWUsIldpZHRoIjowLjAsIkhlaWdodCI6MC4wLCJCb3JkZXJTdHlsZSI6eyIkaWQiOiIxMjgyIiwiTGluZUNvbG9yIjpudWxsLCJMaW5lV2VpZ2h0IjowLjAsIkxpbmVUeXBlIjowLCJQYXJlbnRTdHlsZSI6bnVsbH0sIlBhcmVudFN0eWxlIjpudWxsfSwiSG9yaXpvbnRhbENvbm5lY3RvclN0eWxlIjp7IiRpZCI6IjEyODMiLCJMaW5lQ29sb3IiOnsiJGlkIjoiMTI4NCIsIiR0eXBlIjoiTkxSRS5Db21tb24uRG9tLlNvbGlkQ29sb3JCcnVzaCwgTkxSRS5Db21tb24iLCJDb2xvciI6eyIkaWQiOiIxMjg1IiwiQSI6MjU1LCJSIjoyMDQsIkciOjIwNCwiQiI6MjA0fX0sIkxpbmVXZWlnaHQiOjEuMCwiTGluZVR5cGUiOjAsIlBhcmVudFN0eWxlIjpudWxsfSwiVmVydGljYWxDb25uZWN0b3JTdHlsZSI6eyIkaWQiOiIxMjg2IiwiTGluZUNvbG9yIjp7IiRpZCI6IjEyODciLCIkdHlwZSI6Ik5MUkUuQ29tbW9uLkRvbS5Tb2xpZENvbG9yQnJ1c2gsIE5MUkUuQ29tbW9uIiwiQ29sb3IiOnsiJGlkIjoiMTI4O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yODkiLCJNYXJnaW4iOnsiJGlkIjoiMTI5MCIsIlRvcCI6MC4wLCJMZWZ0Ijo0LjAsIlJpZ2h0Ijo0LjAsIkJvdHRvbSI6MC4wfSwiUGFkZGluZyI6eyIkaWQiOiIxMjkxIiwiVG9wIjowLjAsIkxlZnQiOjAuMCwiUmlnaHQiOjAuMCwiQm90dG9tIjowLjB9LCJCYWNrZ3JvdW5kIjp7IiRpZCI6IjEyOTIiLCJDb2xvciI6eyIkaWQiOiIxMjkzIiwiQSI6MjU1LCJSIjoyNTQsIkciOjE4NiwiQiI6MTB9fSwiSXNWaXNpYmxlIjp0cnVlLCJXaWR0aCI6MC4wLCJIZWlnaHQiOjE2LjAsIkJvcmRlclN0eWxlIjp7IiRpZCI6IjEyOTQiLCJMaW5lQ29sb3IiOnsiJGlkIjoiMTI5NSIsIiR0eXBlIjoiTkxSRS5Db21tb24uRG9tLlNvbGlkQ29sb3JCcnVzaCwgTkxSRS5Db21tb24iLCJDb2xvciI6eyIkaWQiOiIxMjk2IiwiQSI6MjU1LCJSIjoyNTUsIkciOjI1NSwiQiI6MjU1fX0sIkxpbmVXZWlnaHQiOjIuMCwiTGluZVR5cGUiOjAsIlBhcmVudFN0eWxlIjpudWxsfSwiUGFyZW50U3R5bGUiOm51bGx9LCJUaXRsZVN0eWxlIjp7IiRpZCI6IjEyOTciLCJGb250U2V0dGluZ3MiOnsiJGlkIjoiMTI5OCIsIkZvbnRTaXplIjoxMSwiRm9udE5hbWUiOiJDYWxpYnJpIiwiSXNCb2xkIjp0cnVlLCJJc0l0YWxpYyI6ZmFsc2UsIklzVW5kZXJsaW5lZCI6ZmFsc2UsIlBhcmVudFN0eWxlIjpudWxsfSwiQXV0b1NpemUiOjAsIkZvcmVncm91bmQiOnsiJGlkIjoiMTI5OSIsIkNvbG9yIjp7IiRpZCI6IjEzMDA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MwMSIsIlRvcCI6MC4wLCJMZWZ0IjowLjAsIlJpZ2h0IjowLjAsIkJvdHRvbSI6MC4wfSwiUGFkZGluZyI6eyIkaWQiOiIxMzAyIiwiVG9wIjowLjAsIkxlZnQiOjAuMCwiUmlnaHQiOjAuMCwiQm90dG9tIjowLjB9LCJCYWNrZ3JvdW5kIjp7IiRpZCI6IjEzMDMiLCJDb2xvciI6eyIkaWQiOiIxMzA0IiwiQSI6MCwiUiI6MjU1LCJHIjoyNTUsIkIiOjI1NX19LCJJc1Zpc2libGUiOnRydWUsIldpZHRoIjowLjAsIkhlaWdodCI6MC4wLCJCb3JkZXJTdHlsZSI6eyIkaWQiOiIxMzA1IiwiTGluZUNvbG9yIjpudWxsLCJMaW5lV2VpZ2h0IjowLjAsIkxpbmVUeXBlIjowLCJQYXJlbnRTdHlsZSI6bnVsbH0sIlBhcmVudFN0eWxlIjpudWxsfSwiRGF0ZVN0eWxlIjp7IiRpZCI6IjEzMDYiLCJGb250U2V0dGluZ3MiOnsiJGlkIjoiMTMwNyIsIkZvbnRTaXplIjoxMCwiRm9udE5hbWUiOiJDYWxpYnJpIiwiSXNCb2xkIjpmYWxzZSwiSXNJdGFsaWMiOmZhbHNlLCJJc1VuZGVybGluZWQiOmZhbHNlLCJQYXJlbnRTdHlsZSI6bnVsbH0sIkF1dG9TaXplIjowLCJGb3JlZ3JvdW5kIjp7IiRpZCI6IjEzMDgiLCJDb2xvciI6eyIkaWQiOiIxMz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EwIiwiVG9wIjowLjAsIkxlZnQiOjAuMCwiUmlnaHQiOjAuMCwiQm90dG9tIjowLjB9LCJQYWRkaW5nIjp7IiRpZCI6IjEzMTEiLCJUb3AiOjAuMCwiTGVmdCI6MC4wLCJSaWdodCI6MC4wLCJCb3R0b20iOjAuMH0sIkJhY2tncm91bmQiOnsiJGlkIjoiMTMxMiIsIkNvbG9yIjp7IiRyZWYiOiIxMjgxIn19LCJJc1Zpc2libGUiOnRydWUsIldpZHRoIjowLjAsIkhlaWdodCI6MC4wLCJCb3JkZXJTdHlsZSI6eyIkaWQiOiIxMzEzIiwiTGluZUNvbG9yIjpudWxsLCJMaW5lV2VpZ2h0IjowLjAsIkxpbmVUeXBlIjowLCJQYXJlbnRTdHlsZSI6bnVsbH0sIlBhcmVudFN0eWxlIjpudWxsfSwiRGF0ZUZvcm1hdCI6eyIkaWQiOiIxMzE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MTUiLCJGb3JtYXQiOjAsIklzVmlzaWJsZSI6ZmFsc2UsIkxhc3RLbm93blZpc2liaWxpdHlTdGF0ZSI6ZmFsc2V9LCJJc1Zpc2libGUiOnRydWUsIlBhcmVudFN0eWxlIjpudWxsfSwiSW5kZXgiOjE3LCJTbWFydER1cmF0aW9uQWN0aXZhdGVkIjpmYWxzZSwiRGF0ZUZvcm1hdCI6eyIkcmVmIjoiMTMxNCJ9LCJXZWVrTnVtYmVyaW5nIjp7IiRpZCI6IjEzMTYiLCJGb3JtYXQiOjAsIklzVmlzaWJsZSI6ZmFsc2UsIkxhc3RLbm93blZpc2liaWxpdHlTdGF0ZSI6ZmFsc2V9LCJJZCI6ImU3NTM4MzYwLTQ5MjYtNDUxMC1iNjg2LTZiNTAyNzM0ZDcwZSIsIkltcG9ydElkIjoiMTkiLCJUaXRsZSI6IkRlc2lnbiIsIk5vdGUiOm51bGwsIkh5cGVybGluayI6eyIkaWQiOiIxMzE3IiwiQWRkcmVzcyI6IiIsIlN1YkFkZHJlc3MiOiIifSwiSXNDaGFuZ2VkIjpmYWxzZSwiSXNOZXciOmZhbHNlfX1dLCJfbWlsZXN0b25lcyI6W10sIklkIjoiNjZjYmI3ZDctMTU5My00NDExLThlN2EtMGVlZDE5NGExN2NlIiwiSXNTaW5nbGVJdGVtUm93IjpmYWxzZX1dLCJJbmRleCI6MiwiSWQiOiJkODBkMTgzMS0wNGU5LTQyYWMtOTQ0Ni0xYWQ4ZWM5MDA2ZjAiLCJIZWFkZXJUZXh0IjoiQi00MyBBcmVhIiwiSXNEZWZhdWx0IjpmYWxzZSwiU3R5bGUiOnsiJGlkIjoiMTMxOCIsIkhlYWRlclN0eWxlIjp7IiRpZCI6IjEzMTkiLCJUZXh0U3R5bGUiOnsiJGlkIjoiMTMyMCIsIkZvbnRTZXR0aW5ncyI6eyIkaWQiOiIxMzIxIiwiRm9udFNpemUiOjExLCJGb250TmFtZSI6IkNhbGlicmkiLCJJc0JvbGQiOmZhbHNlLCJJc0l0YWxpYyI6ZmFsc2UsIklzVW5kZXJsaW5lZCI6ZmFsc2UsIlBhcmVudFN0eWxlIjpudWxsfSwiQXV0b1NpemUiOjIsIkZvcmVncm91bmQiOnsiJGlkIjoiMTMyMiIsIkNvbG9yIjp7IiRpZCI6IjEzMjMiLCJBIjoyNTUsIlIiOjAsIkciOjAsIkIiOjB9fSwiTWF4V2lkdGgiOjc0Ljg4NDMzMjI4MTgwODQ4MywiTWF4SGVpZ2h0IjowLjAsIlNtYXJ0Rm9yZWdyb3VuZElzQWN0aXZlIjpmYWxzZSwiSG9yaXpvbnRhbEFsaWdubWVudCI6MCwiVmVydGljYWxBbGlnbm1lbnQiOjAsIlNtYXJ0Rm9yZWdyb3VuZCI6bnVsbCwiQmFja2dyb3VuZEZpbGxUeXBlIjowLCJNYXJnaW4iOnsiJGlkIjoiMTMyNCIsIlRvcCI6MC4wLCJMZWZ0IjowLjAsIlJpZ2h0IjowLjAsIkJvdHRvbSI6MC4wfSwiUGFkZGluZyI6eyIkaWQiOiIxMzI1IiwiVG9wIjowLjAsIkxlZnQiOjAuMCwiUmlnaHQiOjAuMCwiQm90dG9tIjowLjB9LCJCYWNrZ3JvdW5kIjpudWxsLCJJc1Zpc2libGUiOnRydWUsIldpZHRoIjowLjAsIkhlaWdodCI6MC4wLCJCb3JkZXJTdHlsZSI6bnVsbCwiUGFyZW50U3R5bGUiOm51bGx9LCJSZWN0YW5nbGVTdHlsZSI6eyIkaWQiOiIxMzI2IiwiTWFyZ2luIjp7IiRpZCI6IjEzMjciLCJUb3AiOjAuMCwiTGVmdCI6MC4wLCJSaWdodCI6MC4wLCJCb3R0b20iOjAuMH0sIlBhZGRpbmciOnsiJGlkIjoiMTMyOCIsIlRvcCI6MC4wLCJMZWZ0IjowLjAsIlJpZ2h0IjowLjAsIkJvdHRvbSI6MC4wfSwiQmFja2dyb3VuZCI6eyIkcmVmIjoiMTUifSwiSXNWaXNpYmxlIjp0cnVlLCJXaWR0aCI6MC4wLCJIZWlnaHQiOjAuMCwiQm9yZGVyU3R5bGUiOnsiJGlkIjoiMTMyOSIsIkxpbmVDb2xvciI6eyIkaWQiOiIxMzMwIiwiJHR5cGUiOiJOTFJFLkNvbW1vbi5Eb20uU29saWRDb2xvckJydXNoLCBOTFJFLkNvbW1vbiIsIkNvbG9yIjp7IiRpZCI6IjEzMzEiLCJBIjoyNTUsIlIiOjI1NSwiRyI6MCwiQiI6MH19LCJMaW5lV2VpZ2h0IjowLjAsIkxpbmVUeXBlIjowLCJQYXJlbnRTdHlsZSI6bnVsbH0sIlBhcmVudFN0eWxlIjpudWxsfSwiTWFyZ2luIjp7IiRpZCI6IjEzMzIiLCJUb3AiOjAuMCwiTGVmdCI6MC4wLCJSaWdodCI6MC4wLCJCb3R0b20iOjAuMH0sIlBhZGRpbmciOnsiJGlkIjoiMTMzMyIsIlRvcCI6MC4wLCJMZWZ0IjowLjAsIlJpZ2h0IjowLjAsIkJvdHRvbSI6MC4wfSwiQmFja2dyb3VuZCI6bnVsbCwiSXNWaXNpYmxlIjp0cnVlLCJXaWR0aCI6MC4wLCJIZWlnaHQiOjAuMCwiQm9yZGVyU3R5bGUiOm51bGwsIlBhcmVudFN0eWxlIjpudWxsfSwiQmFja2dyb3VuZFN0eWxlIjp7IiRpZCI6IjEzMzQiLCJNYXJnaW4iOnsiJGlkIjoiMTMzNSIsIlRvcCI6MC4wLCJMZWZ0IjowLjAsIlJpZ2h0IjowLjAsIkJvdHRvbSI6MC4wfSwiUGFkZGluZyI6eyIkaWQiOiIxMzM2IiwiVG9wIjowLjAsIkxlZnQiOjAuMCwiUmlnaHQiOjAuMCwiQm90dG9tIjowLjB9LCJCYWNrZ3JvdW5kIjp7IiRyZWYiOiIyNSJ9LCJJc1Zpc2libGUiOnRydWUsIldpZHRoIjowLjAsIkhlaWdodCI6MC4wLCJCb3JkZXJTdHlsZSI6eyIkaWQiOiIxMzM3IiwiTGluZUNvbG9yIjp7IiRpZCI6IjEzMzgiLCIkdHlwZSI6Ik5MUkUuQ29tbW9uLkRvbS5Tb2xpZENvbG9yQnJ1c2gsIE5MUkUuQ29tbW9uIiwiQ29sb3IiOnsiJGlkIjoiMTMzOSIsIkEiOjI1NSwiUiI6MjMxLCJHIjoyMzAsIkIiOjIzMH19LCJMaW5lV2VpZ2h0IjoyLjAsIkxpbmVUeXBlIjowLCJQYXJlbnRTdHlsZSI6bnVsbH0sIlBhcmVudFN0eWxlIjpudWxsfSwiTWFyZ2luIjp7IiRpZCI6IjEzNDAiLCJUb3AiOjAuMCwiTGVmdCI6MC4wLCJSaWdodCI6MC4wLCJCb3R0b20iOjAuMH0sIlBhZGRpbmciOnsiJGlkIjoiMTM0MSIsIlRvcCI6MC4wLCJMZWZ0IjowLjAsIlJpZ2h0IjowLjAsIkJvdHRvbSI6MC4wfSwiSXNWaXNpYmxlIjp0cnVlLCJXaWR0aCI6MC4wLCJIZWlnaHQiOjAuMCwiQm9yZGVyU3R5bGUiOm51bGwsIlBhcmVudFN0eWxlIjpudWxsfX0seyIkaWQiOiIxMzQyIiwiX3Jvd3MiOlt7IiRpZCI6IjEzNDMiLCJfdGFza3MiOlt7IiRpZCI6IjEzNDQiLCJfYXR0YWNoZWRNaWxlc3RvbmVzIjpbeyIkaWQiOiIxMzQ1IiwiRGF0ZSI6IjIwMjEtMDctMzFUMjM6NTk6MDAiLCJTdHlsZSI6eyIkaWQiOiIxMzQ2IiwiU2hhcGUiOjEsIkNvbm5lY3Rvck1hcmdpbiI6eyIkaWQiOiIxMzQ3IiwiVG9wIjowLjAsIkxlZnQiOjIuMCwiUmlnaHQiOjIuMCwiQm90dG9tIjowLjB9LCJDb25uZWN0b3JTdHlsZSI6eyIkaWQiOiIxMzQ4IiwiTGluZUNvbG9yIjp7IiRpZCI6IjEzNDkiLCIkdHlwZSI6Ik5MUkUuQ29tbW9uLkRvbS5Tb2xpZENvbG9yQnJ1c2gsIE5MUkUuQ29tbW9uIiwiQ29sb3IiOnsiJGlkIjoiMTM1MCIsIkEiOjEyNywiUiI6MTc4LCJHIjoxNCwiQiI6MTh9fSwiTGluZVdlaWdodCI6MS4wLCJMaW5lVHlwZSI6MCwiUGFyZW50U3R5bGUiOm51bGx9LCJJc0JlbG93VGltZWJhbmQiOnRydWUsIlBvc2l0aW9uT25UYXNrIjozLCJIaWRlRGF0ZSI6ZmFsc2UsIlNoYXBlU2l6ZSI6MSwiU3BhY2luZyI6Mi4wLCJQYWRkaW5nIjp7IiRyZWYiOiIyMDcifSwiU2hhcGVTdHlsZSI6eyIkaWQiOiIxMzUxIiwiTWFyZ2luIjp7IiRpZCI6IjEzNTIiLCJUb3AiOjAuMCwiTGVmdCI6MC4wLCJSaWdodCI6MC4wLCJCb3R0b20iOjAuMH0sIlBhZGRpbmciOnsiJGlkIjoiMTM1MyIsIlRvcCI6MC4wLCJMZWZ0IjowLjAsIlJpZ2h0IjowLjAsIkJvdHRvbSI6MC4wfSwiQmFja2dyb3VuZCI6eyIkaWQiOiIxMzU0IiwiQ29sb3IiOnsiJGlkIjoiMTM1NSIsIkEiOjI1NSwiUiI6MTc4LCJHIjoxNCwiQiI6MTh9fSwiSXNWaXNpYmxlIjp0cnVlLCJXaWR0aCI6MTguMCwiSGVpZ2h0IjoyMC4wLCJCb3JkZXJTdHlsZSI6eyIkaWQiOiIxMzU2IiwiTGluZUNvbG9yIjp7IiRpZCI6IjEzNTciLCIkdHlwZSI6Ik5MUkUuQ29tbW9uLkRvbS5Tb2xpZENvbG9yQnJ1c2gsIE5MUkUuQ29tbW9uIiwiQ29sb3IiOnsiJGlkIjoiMTM1OCIsIkEiOjI1NSwiUiI6MjU1LCJHIjowLCJCIjowfX0sIkxpbmVXZWlnaHQiOjAuMCwiTGluZVR5cGUiOjAsIlBhcmVudFN0eWxlIjpudWxsfSwiUGFyZW50U3R5bGUiOm51bGx9LCJUaXRsZVN0eWxlIjp7IiRpZCI6IjEzNTkiLCJGb250U2V0dGluZ3MiOnsiJGlkIjoiMTM2MCIsIkZvbnRTaXplIjoxMSwiRm9udE5hbWUiOiJDYWxpYnJpIiwiSXNCb2xkIjp0cnVlLCJJc0l0YWxpYyI6ZmFsc2UsIklzVW5kZXJsaW5lZCI6ZmFsc2UsIlBhcmVudFN0eWxlIjpudWxsfSwiQXV0b1NpemUiOjAsIkZvcmVncm91bmQiOnsiJGlkIjoiMTM2MSIsIkNvbG9yIjp7IiRpZCI6IjEzNj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M2MyIsIlRvcCI6MC4wLCJMZWZ0IjowLjAsIlJpZ2h0IjowLjAsIkJvdHRvbSI6MC4wfSwiUGFkZGluZyI6eyIkaWQiOiIxMzY0IiwiVG9wIjowLjAsIkxlZnQiOjAuMCwiUmlnaHQiOjAuMCwiQm90dG9tIjowLjB9LCJCYWNrZ3JvdW5kIjp7IiRpZCI6IjEzNjUiLCJDb2xvciI6eyIkaWQiOiIxMzY2IiwiQSI6MCwiUiI6MjU1LCJHIjoyNTUsIkIiOjI1NX19LCJJc1Zpc2libGUiOmZhbHNlLCJXaWR0aCI6MC4wLCJIZWlnaHQiOjAuMCwiQm9yZGVyU3R5bGUiOnsiJGlkIjoiMTM2NyIsIkxpbmVDb2xvciI6bnVsbCwiTGluZVdlaWdodCI6MC4wLCJMaW5lVHlwZSI6MCwiUGFyZW50U3R5bGUiOm51bGx9LCJQYXJlbnRTdHlsZSI6bnVsbH0sIkRhdGVTdHlsZSI6eyIkaWQiOiIxMzY4IiwiRm9udFNldHRpbmdzIjp7IiRpZCI6IjEzNjkiLCJGb250U2l6ZSI6MTAsIkZvbnROYW1lIjoiQ2FsaWJyaSIsIklzQm9sZCI6ZmFsc2UsIklzSXRhbGljIjpmYWxzZSwiSXNVbmRlcmxpbmVkIjpmYWxzZSwiUGFyZW50U3R5bGUiOm51bGx9LCJBdXRvU2l6ZSI6MCwiRm9yZWdyb3VuZCI6eyIkaWQiOiIxMzcwIiwiQ29sb3IiOnsiJGlkIjoiMTM3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M3MiIsIlRvcCI6MC4wLCJMZWZ0IjowLjAsIlJpZ2h0IjowLjAsIkJvdHRvbSI6MC4wfSwiUGFkZGluZyI6eyIkaWQiOiIxMzczIiwiVG9wIjowLjAsIkxlZnQiOjAuMCwiUmlnaHQiOjAuMCwiQm90dG9tIjowLjB9LCJCYWNrZ3JvdW5kIjp7IiRpZCI6IjEzNzQiLCJDb2xvciI6eyIkaWQiOiIxMzc1IiwiQSI6MCwiUiI6MjU1LCJHIjoyNTUsIkIiOjI1NX19LCJJc1Zpc2libGUiOmZhbHNlLCJXaWR0aCI6MC4wLCJIZWlnaHQiOjAuMCwiQm9yZGVyU3R5bGUiOnsiJGlkIjoiMTM3NiIsIkxpbmVDb2xvciI6bnVsbCwiTGluZVdlaWdodCI6MC4wLCJMaW5lVHlwZSI6MCwiUGFyZW50U3R5bGUiOm51bGx9LCJQYXJlbnRTdHlsZSI6bnVsbH0sIkRhdGVGb3JtYXQiOnsiJGlkIjoiMTM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c4IiwiRm9ybWF0IjowLCJJc1Zpc2libGUiOmZhbHNlLCJMYXN0S25vd25WaXNpYmlsaXR5U3RhdGUiOmZhbHNlfSwiSXNWaXNpYmxlIjp0cnVlLCJQYXJlbnRTdHlsZSI6bnVsbH0sIkluZGV4IjoyNSwiUGVyY2VudGFnZUNvbXBsZXRlIjpudWxsLCJQb3NpdGlvbiI6eyJSYXRpbyI6MC4wLCJJc0N1c3RvbSI6ZmFsc2V9LCJEYXRlRm9ybWF0Ijp7IiRyZWYiOiIxMzc3In0sIldlZWtOdW1iZXJpbmciOnsiJGlkIjoiMTM3OSIsIkZvcm1hdCI6MCwiSXNWaXNpYmxlIjpmYWxzZSwiTGFzdEtub3duVmlzaWJpbGl0eVN0YXRlIjpmYWxzZX0sIlJlbGF0ZWRUYXNrSWQiOiIxMzYyN2VmYi05ZDZhLTQ1ZTctODdiMC02MmIyYzY5OGRkZmQiLCJJZCI6ImZkNGRlNjJmLThmZjktNGQwZC1iZjNmLTgyNWNhZjcxZGU0MiIsIkltcG9ydElkIjoiMjYiLCJUaXRsZSI6IkNsb3NpbmciLCJOb3RlIjpudWxsLCJIeXBlcmxpbmsiOnsiJGlkIjoiMTM4MCIsIkFkZHJlc3MiOiIiLCJTdWJBZGRyZXNzIjoiIn0sIklzQ2hhbmdlZCI6ZmFsc2UsIklzTmV3IjpmYWxzZX1dLCJUYXNrRGVmaW5pdGlvbiI6eyIkaWQiOiIxMzgxIiwiR3JvdXBOYW1lIjpudWxsLCJTdGFydERhdGUiOiIyMDIwLTExLTAxVDAwOjAwOjAwWiIsIkVuZERhdGUiOiIyMDIxLTA3LTMxVDIzOjU5OjAwIiwiUGVyY2VudGFnZUNvbXBsZXRlIjpudWxsLCJTdHlsZSI6eyIkaWQiOiIxMzgyIiwiU2hhcGUiOjAsIlNoYXBlVGhpY2tuZXNzIjoxLCJEdXJhdGlvbkZvcm1hdCI6MCwiSW5jbHVkZU5vbldvcmtpbmdEYXlzSW5EdXJhdGlvbiI6ZmFsc2UsIlBlcmNlbnRhZ2VDb21wbGV0ZVN0eWxlIjp7IiRpZCI6IjEzODMiLCJGb250U2V0dGluZ3MiOnsiJGlkIjoiMTM4NCIsIkZvbnRTaXplIjoxMCwiRm9udE5hbWUiOiJDYWxpYnJpIiwiSXNCb2xkIjpmYWxzZSwiSXNJdGFsaWMiOmZhbHNlLCJJc1VuZGVybGluZWQiOmZhbHNlLCJQYXJlbnRTdHlsZSI6bnVsbH0sIkF1dG9TaXplIjowLCJGb3JlZ3JvdW5kIjp7IiRpZCI6IjEzODUiLCJDb2xvciI6eyIkaWQiOiIxMzg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zODciLCJUb3AiOjAuMCwiTGVmdCI6MC4wLCJSaWdodCI6MC4wLCJCb3R0b20iOjAuMH0sIlBhZGRpbmciOnsiJGlkIjoiMTM4OCIsIlRvcCI6MC4wLCJMZWZ0IjowLjAsIlJpZ2h0IjowLjAsIkJvdHRvbSI6MC4wfSwiQmFja2dyb3VuZCI6eyIkaWQiOiIxMzg5IiwiQ29sb3IiOnsiJHJlZiI6IjQ0In19LCJJc1Zpc2libGUiOnRydWUsIldpZHRoIjowLjAsIkhlaWdodCI6MC4wLCJCb3JkZXJTdHlsZSI6eyIkaWQiOiIxMzkwIiwiTGluZUNvbG9yIjpudWxsLCJMaW5lV2VpZ2h0IjowLjAsIkxpbmVUeXBlIjowLCJQYXJlbnRTdHlsZSI6bnVsbH0sIlBhcmVudFN0eWxlIjpudWxsfSwiRHVyYXRpb25TdHlsZSI6eyIkaWQiOiIxMzkxIiwiRm9udFNldHRpbmdzIjp7IiRpZCI6IjEzOTIiLCJGb250U2l6ZSI6MTAsIkZvbnROYW1lIjoiQ2FsaWJyaSIsIklzQm9sZCI6ZmFsc2UsIklzSXRhbGljIjpmYWxzZSwiSXNVbmRlcmxpbmVkIjpmYWxzZSwiUGFyZW50U3R5bGUiOm51bGx9LCJBdXRvU2l6ZSI6MCwiRm9yZWdyb3VuZCI6eyIkaWQiOiIxMzkzIiwiQ29sb3IiOnsiJHJlZiI6IjQ5In19LCJNYXhXaWR0aCI6MjAwLjAsIk1heEhlaWdodCI6IkluZmluaXR5IiwiU21hcnRGb3JlZ3JvdW5kSXNBY3RpdmUiOmZhbHNlLCJIb3Jpem9udGFsQWxpZ25tZW50IjowLCJWZXJ0aWNhbEFsaWdubWVudCI6MCwiU21hcnRGb3JlZ3JvdW5kIjpudWxsLCJCYWNrZ3JvdW5kRmlsbFR5cGUiOjAsIk1hcmdpbiI6eyIkaWQiOiIxMzk0IiwiVG9wIjowLjAsIkxlZnQiOjAuMCwiUmlnaHQiOjAuMCwiQm90dG9tIjowLjB9LCJQYWRkaW5nIjp7IiRpZCI6IjEzOTUiLCJUb3AiOjAuMCwiTGVmdCI6MC4wLCJSaWdodCI6MC4wLCJCb3R0b20iOjAuMH0sIkJhY2tncm91bmQiOnsiJHJlZiI6IjUyIn0sIklzVmlzaWJsZSI6dHJ1ZSwiV2lkdGgiOjAuMCwiSGVpZ2h0IjowLjAsIkJvcmRlclN0eWxlIjp7IiRpZCI6IjEzOTYiLCJMaW5lQ29sb3IiOm51bGwsIkxpbmVXZWlnaHQiOjAuMCwiTGluZVR5cGUiOjAsIlBhcmVudFN0eWxlIjpudWxsfSwiUGFyZW50U3R5bGUiOm51bGx9LCJIb3Jpem9udGFsQ29ubmVjdG9yU3R5bGUiOnsiJGlkIjoiMTM5NyIsIkxpbmVDb2xvciI6eyIkcmVmIjoiNTYifSwiTGluZVdlaWdodCI6MS4wLCJMaW5lVHlwZSI6MCwiUGFyZW50U3R5bGUiOm51bGx9LCJWZXJ0aWNhbENvbm5lY3RvclN0eWxlIjp7IiRpZCI6IjEzOTgiLCJMaW5lQ29sb3IiOnsiJHJlZiI6IjU5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M5OSIsIk1hcmdpbiI6eyIkaWQiOiIxNDAwIiwiVG9wIjowLjAsIkxlZnQiOjQuMCwiUmlnaHQiOjQuMCwiQm90dG9tIjowLjB9LCJQYWRkaW5nIjp7IiRpZCI6IjE0MDEiLCJUb3AiOjAuMCwiTGVmdCI6MC4wLCJSaWdodCI6MC4wLCJCb3R0b20iOjAuMH0sIkJhY2tncm91bmQiOnsiJGlkIjoiMTQwMiIsIkNvbG9yIjp7IiRpZCI6IjE0MDMiLCJBIjoyNTUsIlIiOjExMiwiRyI6MTczLCJCIjo3MX19LCJJc1Zpc2libGUiOnRydWUsIldpZHRoIjowLjAsIkhlaWdodCI6MTYuMCwiQm9yZGVyU3R5bGUiOnsiJGlkIjoiMTQwNCIsIkxpbmVDb2xvciI6eyIkcmVmIjoiNjcifSwiTGluZVdlaWdodCI6Mi4wLCJMaW5lVHlwZSI6MCwiUGFyZW50U3R5bGUiOm51bGx9LCJQYXJlbnRTdHlsZSI6bnVsbH0sIlRpdGxlU3R5bGUiOnsiJGlkIjoiMTQwNSIsIkZvbnRTZXR0aW5ncyI6eyIkaWQiOiIxNDA2IiwiRm9udFNpemUiOjExLCJGb250TmFtZSI6IkNhbGlicmkiLCJJc0JvbGQiOnRydWUsIklzSXRhbGljIjpmYWxzZSwiSXNVbmRlcmxpbmVkIjpmYWxzZSwiUGFyZW50U3R5bGUiOm51bGx9LCJBdXRvU2l6ZSI6MCwiRm9yZWdyb3VuZCI6eyIkaWQiOiIxNDA3IiwiQ29sb3IiOnsiJGlkIjoiMTQwO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NDA5IiwiVG9wIjowLjAsIkxlZnQiOjAuMCwiUmlnaHQiOjAuMCwiQm90dG9tIjowLjB9LCJQYWRkaW5nIjp7IiRpZCI6IjE0MTAiLCJUb3AiOjAuMCwiTGVmdCI6MC4wLCJSaWdodCI6MC4wLCJCb3R0b20iOjAuMH0sIkJhY2tncm91bmQiOnsiJGlkIjoiMTQxMSIsIkNvbG9yIjp7IiRpZCI6IjE0MTIiLCJBIjowLCJSIjoyNTUsIkciOjI1NSwiQiI6MjU1fX0sIklzVmlzaWJsZSI6dHJ1ZSwiV2lkdGgiOjAuMCwiSGVpZ2h0IjowLjAsIkJvcmRlclN0eWxlIjp7IiRpZCI6IjE0MTMiLCJMaW5lQ29sb3IiOm51bGwsIkxpbmVXZWlnaHQiOjAuMCwiTGluZVR5cGUiOjAsIlBhcmVudFN0eWxlIjpudWxsfSwiUGFyZW50U3R5bGUiOm51bGx9LCJEYXRlU3R5bGUiOnsiJGlkIjoiMTQxNCIsIkZvbnRTZXR0aW5ncyI6eyIkaWQiOiIxNDE1IiwiRm9udFNpemUiOjEwLCJGb250TmFtZSI6IkNhbGlicmkiLCJJc0JvbGQiOmZhbHNlLCJJc0l0YWxpYyI6ZmFsc2UsIklzVW5kZXJsaW5lZCI6ZmFsc2UsIlBhcmVudFN0eWxlIjpudWxsfSwiQXV0b1NpemUiOjAsIkZvcmVncm91bmQiOnsiJGlkIjoiMTQxNiIsIkNvbG9yIjp7IiRyZWYiOiI4MSJ9fSwiTWF4V2lkdGgiOjIwMC4wLCJNYXhIZWlnaHQiOiJJbmZpbml0eSIsIlNtYXJ0Rm9yZWdyb3VuZElzQWN0aXZlIjpmYWxzZSwiSG9yaXpvbnRhbEFsaWdubWVudCI6MCwiVmVydGljYWxBbGlnbm1lbnQiOjAsIlNtYXJ0Rm9yZWdyb3VuZCI6bnVsbCwiQmFja2dyb3VuZEZpbGxUeXBlIjowLCJNYXJnaW4iOnsiJGlkIjoiMTQxNyIsIlRvcCI6MC4wLCJMZWZ0IjowLjAsIlJpZ2h0IjowLjAsIkJvdHRvbSI6MC4wfSwiUGFkZGluZyI6eyIkaWQiOiIxNDE4IiwiVG9wIjowLjAsIkxlZnQiOjAuMCwiUmlnaHQiOjAuMCwiQm90dG9tIjowLjB9LCJCYWNrZ3JvdW5kIjp7IiRyZWYiOiI4NCJ9LCJJc1Zpc2libGUiOnRydWUsIldpZHRoIjowLjAsIkhlaWdodCI6MC4wLCJCb3JkZXJTdHlsZSI6eyIkaWQiOiIxNDE5IiwiTGluZUNvbG9yIjpudWxsLCJMaW5lV2VpZ2h0IjowLjAsIkxpbmVUeXBlIjowLCJQYXJlbnRTdHlsZSI6bnVsbH0sIlBhcmVudFN0eWxlIjpudWxsfSwiRGF0ZUZvcm1hdCI6eyIkaWQiOiIxND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jEiLCJGb3JtYXQiOjAsIklzVmlzaWJsZSI6ZmFsc2UsIkxhc3RLbm93blZpc2liaWxpdHlTdGF0ZSI6ZmFsc2V9LCJJc1Zpc2libGUiOnRydWUsIlBhcmVudFN0eWxlIjpudWxsfSwiSW5kZXgiOjI0LCJTbWFydER1cmF0aW9uQWN0aXZhdGVkIjpmYWxzZSwiRGF0ZUZvcm1hdCI6eyIkcmVmIjoiMTQyMCJ9LCJXZWVrTnVtYmVyaW5nIjp7IiRpZCI6IjE0MjIiLCJGb3JtYXQiOjAsIklzVmlzaWJsZSI6ZmFsc2UsIkxhc3RLbm93blZpc2liaWxpdHlTdGF0ZSI6ZmFsc2V9LCJJZCI6IjEzNjI3ZWZiLTlkNmEtNDVlNy04N2IwLTYyYjJjNjk4ZGRmZCIsIkltcG9ydElkIjoiMjUiLCJUaXRsZSI6IkFjcXVpc2l0aW9uIiwiTm90ZSI6bnVsbCwiSHlwZXJsaW5rIjp7IiRpZCI6IjE0MjMiLCJBZGRyZXNzIjoiIiwiU3ViQWRkcmVzcyI6IiJ9LCJJc0NoYW5nZWQiOmZhbHNlLCJJc05ldyI6ZmFsc2V9fSx7IiRpZCI6IjE0MjQiLCJfYXR0YWNoZWRNaWxlc3RvbmVzIjpbXSwiVGFza0RlZmluaXRpb24iOnsiJGlkIjoiMTQyNSIsIkdyb3VwTmFtZSI6bnVsbCwiU3RhcnREYXRlIjoiMjAyNS0xMS0wMVQwMDowMDowMCIsIkVuZERhdGUiOiIyMDI2LTAzLTMxVDIzOjU5OjAwIiwiUGVyY2VudGFnZUNvbXBsZXRlIjpudWxsLCJTdHlsZSI6eyIkaWQiOiIxNDI2IiwiU2hhcGUiOjMsIlNoYXBlVGhpY2tuZXNzIjoxLCJEdXJhdGlvbkZvcm1hdCI6MCwiSW5jbHVkZU5vbldvcmtpbmdEYXlzSW5EdXJhdGlvbiI6ZmFsc2UsIlBlcmNlbnRhZ2VDb21wbGV0ZVN0eWxlIjp7IiRpZCI6IjE0MjciLCJGb250U2V0dGluZ3MiOnsiJGlkIjoiMTQyOCIsIkZvbnRTaXplIjoxMCwiRm9udE5hbWUiOiJDYWxpYnJpIiwiSXNCb2xkIjpmYWxzZSwiSXNJdGFsaWMiOmZhbHNlLCJJc1VuZGVybGluZWQiOmZhbHNlLCJQYXJlbnRTdHlsZSI6bnVsbH0sIkF1dG9TaXplIjowLCJGb3JlZ3JvdW5kIjp7IiRpZCI6IjE0MjkiLCJDb2xvciI6eyIkaWQiOiIxNDM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0MzEiLCJUb3AiOjAuMCwiTGVmdCI6MC4wLCJSaWdodCI6MC4wLCJCb3R0b20iOjAuMH0sIlBhZGRpbmciOnsiJGlkIjoiMTQzMiIsIlRvcCI6MC4wLCJMZWZ0IjowLjAsIlJpZ2h0IjowLjAsIkJvdHRvbSI6MC4wfSwiQmFja2dyb3VuZCI6eyIkaWQiOiIxNDMzIiwiQ29sb3IiOnsiJHJlZiI6IjQ0In19LCJJc1Zpc2libGUiOnRydWUsIldpZHRoIjowLjAsIkhlaWdodCI6MC4wLCJCb3JkZXJTdHlsZSI6eyIkaWQiOiIxNDM0IiwiTGluZUNvbG9yIjpudWxsLCJMaW5lV2VpZ2h0IjowLjAsIkxpbmVUeXBlIjowLCJQYXJlbnRTdHlsZSI6bnVsbH0sIlBhcmVudFN0eWxlIjpudWxsfSwiRHVyYXRpb25TdHlsZSI6eyIkaWQiOiIxNDM1IiwiRm9udFNldHRpbmdzIjp7IiRpZCI6IjE0MzYiLCJGb250U2l6ZSI6MTAsIkZvbnROYW1lIjoiQ2FsaWJyaSIsIklzQm9sZCI6ZmFsc2UsIklzSXRhbGljIjpmYWxzZSwiSXNVbmRlcmxpbmVkIjpmYWxzZSwiUGFyZW50U3R5bGUiOm51bGx9LCJBdXRvU2l6ZSI6MCwiRm9yZWdyb3VuZCI6eyIkaWQiOiIxNDM3IiwiQ29sb3IiOnsiJHJlZiI6IjQ5In19LCJNYXhXaWR0aCI6MjAwLjAsIk1heEhlaWdodCI6IkluZmluaXR5IiwiU21hcnRGb3JlZ3JvdW5kSXNBY3RpdmUiOmZhbHNlLCJIb3Jpem9udGFsQWxpZ25tZW50IjowLCJWZXJ0aWNhbEFsaWdubWVudCI6MCwiU21hcnRGb3JlZ3JvdW5kIjpudWxsLCJCYWNrZ3JvdW5kRmlsbFR5cGUiOjAsIk1hcmdpbiI6eyIkaWQiOiIxNDM4IiwiVG9wIjowLjAsIkxlZnQiOjAuMCwiUmlnaHQiOjAuMCwiQm90dG9tIjowLjB9LCJQYWRkaW5nIjp7IiRpZCI6IjE0MzkiLCJUb3AiOjAuMCwiTGVmdCI6MC4wLCJSaWdodCI6MC4wLCJCb3R0b20iOjAuMH0sIkJhY2tncm91bmQiOnsiJHJlZiI6IjUyIn0sIklzVmlzaWJsZSI6dHJ1ZSwiV2lkdGgiOjAuMCwiSGVpZ2h0IjowLjAsIkJvcmRlclN0eWxlIjp7IiRpZCI6IjE0NDAiLCJMaW5lQ29sb3IiOm51bGwsIkxpbmVXZWlnaHQiOjAuMCwiTGluZVR5cGUiOjAsIlBhcmVudFN0eWxlIjpudWxsfSwiUGFyZW50U3R5bGUiOm51bGx9LCJIb3Jpem9udGFsQ29ubmVjdG9yU3R5bGUiOnsiJGlkIjoiMTQ0MSIsIkxpbmVDb2xvciI6eyIkcmVmIjoiNTYifSwiTGluZVdlaWdodCI6MS4wLCJMaW5lVHlwZSI6MCwiUGFyZW50U3R5bGUiOm51bGx9LCJWZXJ0aWNhbENvbm5lY3RvclN0eWxlIjp7IiRpZCI6IjE0NDIiLCJMaW5lQ29sb3IiOnsiJHJlZiI6IjU5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Q0MyIsIk1hcmdpbiI6eyIkaWQiOiIxNDQ0IiwiVG9wIjowLjAsIkxlZnQiOjQuMCwiUmlnaHQiOjQuMCwiQm90dG9tIjowLjB9LCJQYWRkaW5nIjp7IiRpZCI6IjE0NDUiLCJUb3AiOjAuMCwiTGVmdCI6MC4wLCJSaWdodCI6MC4wLCJCb3R0b20iOjAuMH0sIkJhY2tncm91bmQiOnsiJGlkIjoiMTQ0NiIsIkNvbG9yIjp7IiRpZCI6IjE0NDciLCJBIjoyNTUsIlIiOjY4LCJHIjoxMTQsIkIiOjE5Nn19LCJJc1Zpc2libGUiOnRydWUsIldpZHRoIjowLjAsIkhlaWdodCI6MTYuMCwiQm9yZGVyU3R5bGUiOnsiJGlkIjoiMTQ0OCIsIkxpbmVDb2xvciI6eyIkcmVmIjoiNjcifSwiTGluZVdlaWdodCI6Mi4wLCJMaW5lVHlwZSI6MCwiUGFyZW50U3R5bGUiOm51bGx9LCJQYXJlbnRTdHlsZSI6bnVsbH0sIlRpdGxlU3R5bGUiOnsiJGlkIjoiMTQ0OSIsIkZvbnRTZXR0aW5ncyI6eyIkaWQiOiIxNDUwIiwiRm9udFNpemUiOjExLCJGb250TmFtZSI6IkNhbGlicmkiLCJJc0JvbGQiOnRydWUsIklzSXRhbGljIjpmYWxzZSwiSXNVbmRlcmxpbmVkIjpmYWxzZSwiUGFyZW50U3R5bGUiOm51bGx9LCJBdXRvU2l6ZSI6MCwiRm9yZWdyb3VuZCI6eyIkaWQiOiIxNDUxIiwiQ29sb3IiOnsiJGlkIjoiMTQ1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NDUzIiwiVG9wIjowLjAsIkxlZnQiOjAuMCwiUmlnaHQiOjAuMCwiQm90dG9tIjowLjB9LCJQYWRkaW5nIjp7IiRpZCI6IjE0NTQiLCJUb3AiOjAuMCwiTGVmdCI6MC4wLCJSaWdodCI6MC4wLCJCb3R0b20iOjAuMH0sIkJhY2tncm91bmQiOnsiJGlkIjoiMTQ1NSIsIkNvbG9yIjp7IiRpZCI6IjE0NTYiLCJBIjowLCJSIjoyNTUsIkciOjI1NSwiQiI6MjU1fX0sIklzVmlzaWJsZSI6dHJ1ZSwiV2lkdGgiOjAuMCwiSGVpZ2h0IjowLjAsIkJvcmRlclN0eWxlIjp7IiRpZCI6IjE0NTciLCJMaW5lQ29sb3IiOm51bGwsIkxpbmVXZWlnaHQiOjAuMCwiTGluZVR5cGUiOjAsIlBhcmVudFN0eWxlIjpudWxsfSwiUGFyZW50U3R5bGUiOm51bGx9LCJEYXRlU3R5bGUiOnsiJGlkIjoiMTQ1OCIsIkZvbnRTZXR0aW5ncyI6eyIkaWQiOiIxNDU5IiwiRm9udFNpemUiOjEwLCJGb250TmFtZSI6IkNhbGlicmkiLCJJc0JvbGQiOmZhbHNlLCJJc0l0YWxpYyI6ZmFsc2UsIklzVW5kZXJsaW5lZCI6ZmFsc2UsIlBhcmVudFN0eWxlIjpudWxsfSwiQXV0b1NpemUiOjAsIkZvcmVncm91bmQiOnsiJGlkIjoiMTQ2MCIsIkNvbG9yIjp7IiRyZWYiOiI4MSJ9fSwiTWF4V2lkdGgiOjIwMC4wLCJNYXhIZWlnaHQiOiJJbmZpbml0eSIsIlNtYXJ0Rm9yZWdyb3VuZElzQWN0aXZlIjpmYWxzZSwiSG9yaXpvbnRhbEFsaWdubWVudCI6MCwiVmVydGljYWxBbGlnbm1lbnQiOjAsIlNtYXJ0Rm9yZWdyb3VuZCI6bnVsbCwiQmFja2dyb3VuZEZpbGxUeXBlIjowLCJNYXJnaW4iOnsiJGlkIjoiMTQ2MSIsIlRvcCI6MC4wLCJMZWZ0IjowLjAsIlJpZ2h0IjowLjAsIkJvdHRvbSI6MC4wfSwiUGFkZGluZyI6eyIkaWQiOiIxNDYyIiwiVG9wIjowLjAsIkxlZnQiOjAuMCwiUmlnaHQiOjAuMCwiQm90dG9tIjowLjB9LCJCYWNrZ3JvdW5kIjp7IiRyZWYiOiI4NCJ9LCJJc1Zpc2libGUiOnRydWUsIldpZHRoIjowLjAsIkhlaWdodCI6MC4wLCJCb3JkZXJTdHlsZSI6eyIkaWQiOiIxNDYzIiwiTGluZUNvbG9yIjpudWxsLCJMaW5lV2VpZ2h0IjowLjAsIkxpbmVUeXBlIjowLCJQYXJlbnRTdHlsZSI6bnVsbH0sIlBhcmVudFN0eWxlIjpudWxsfSwiRGF0ZUZvcm1hdCI6eyIkaWQiOiIxND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jUiLCJGb3JtYXQiOjAsIklzVmlzaWJsZSI6ZmFsc2UsIkxhc3RLbm93blZpc2liaWxpdHlTdGF0ZSI6ZmFsc2V9LCJJc1Zpc2libGUiOnRydWUsIlBhcmVudFN0eWxlIjpudWxsfSwiSW5kZXgiOjMwLCJTbWFydER1cmF0aW9uQWN0aXZhdGVkIjpmYWxzZSwiRGF0ZUZvcm1hdCI6eyIkcmVmIjoiMTQ2NCJ9LCJXZWVrTnVtYmVyaW5nIjp7IiRpZCI6IjE0NjYiLCJGb3JtYXQiOjAsIklzVmlzaWJsZSI6ZmFsc2UsIkxhc3RLbm93blZpc2liaWxpdHlTdGF0ZSI6ZmFsc2V9LCJJZCI6IjM4MDA1NDIxLTk3MzktNDhkZC1hOTczLWM1ZWRmNjIwZjcyOCIsIkltcG9ydElkIjoiMzIiLCJUaXRsZSI6IkxhdW5jaCIsIk5vdGUiOm51bGwsIkh5cGVybGluayI6eyIkaWQiOiIxNDY3IiwiQWRkcmVzcyI6IiIsIlN1YkFkZHJlc3MiOiIifSwiSXNDaGFuZ2VkIjpmYWxzZSwiSXNOZXciOmZhbHNlfX0seyIkaWQiOiIxNDY4IiwiX2F0dGFjaGVkTWlsZXN0b25lcyI6W10sIlRhc2tEZWZpbml0aW9uIjp7IiRpZCI6IjE0NjkiLCJHcm91cE5hbWUiOm51bGwsIlN0YXJ0RGF0ZSI6IjIwMjItMDQtMDFUMDA6MDA6MDAiLCJFbmREYXRlIjoiMjAyMi0wNy0zMVQyMzo1OTowMCIsIlBlcmNlbnRhZ2VDb21wbGV0ZSI6bnVsbCwiU3R5bGUiOnsiJGlkIjoiMTQ3MCIsIlNoYXBlIjowLCJTaGFwZVRoaWNrbmVzcyI6MSwiRHVyYXRpb25Gb3JtYXQiOjAsIkluY2x1ZGVOb25Xb3JraW5nRGF5c0luRHVyYXRpb24iOmZhbHNlLCJQZXJjZW50YWdlQ29tcGxldGVTdHlsZSI6eyIkaWQiOiIxNDcxIiwiRm9udFNldHRpbmdzIjp7IiRpZCI6IjE0NzIiLCJGb250U2l6ZSI6MTAsIkZvbnROYW1lIjoiQ2FsaWJyaSIsIklzQm9sZCI6ZmFsc2UsIklzSXRhbGljIjpmYWxzZSwiSXNVbmRlcmxpbmVkIjpmYWxzZSwiUGFyZW50U3R5bGUiOm51bGx9LCJBdXRvU2l6ZSI6MCwiRm9yZWdyb3VuZCI6eyIkaWQiOiIxNDczIiwiQ29sb3IiOnsiJGlkIjoiMTQ3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Dc1IiwiVG9wIjowLjAsIkxlZnQiOjAuMCwiUmlnaHQiOjAuMCwiQm90dG9tIjowLjB9LCJQYWRkaW5nIjp7IiRpZCI6IjE0NzYiLCJUb3AiOjAuMCwiTGVmdCI6MC4wLCJSaWdodCI6MC4wLCJCb3R0b20iOjAuMH0sIkJhY2tncm91bmQiOnsiJGlkIjoiMTQ3NyIsIkNvbG9yIjp7IiRyZWYiOiI0NCJ9fSwiSXNWaXNpYmxlIjp0cnVlLCJXaWR0aCI6MC4wLCJIZWlnaHQiOjAuMCwiQm9yZGVyU3R5bGUiOnsiJGlkIjoiMTQ3OCIsIkxpbmVDb2xvciI6bnVsbCwiTGluZVdlaWdodCI6MC4wLCJMaW5lVHlwZSI6MCwiUGFyZW50U3R5bGUiOm51bGx9LCJQYXJlbnRTdHlsZSI6bnVsbH0sIkR1cmF0aW9uU3R5bGUiOnsiJGlkIjoiMTQ3OSIsIkZvbnRTZXR0aW5ncyI6eyIkaWQiOiIxNDgwIiwiRm9udFNpemUiOjEwLCJGb250TmFtZSI6IkNhbGlicmkiLCJJc0JvbGQiOmZhbHNlLCJJc0l0YWxpYyI6ZmFsc2UsIklzVW5kZXJsaW5lZCI6ZmFsc2UsIlBhcmVudFN0eWxlIjpudWxsfSwiQXV0b1NpemUiOjAsIkZvcmVncm91bmQiOnsiJGlkIjoiMTQ4MSIsIkNvbG9yIjp7IiRyZWYiOiIxMDQifX0sIk1heFdpZHRoIjoyMDAuMCwiTWF4SGVpZ2h0IjoiSW5maW5pdHkiLCJTbWFydEZvcmVncm91bmRJc0FjdGl2ZSI6ZmFsc2UsIkhvcml6b250YWxBbGlnbm1lbnQiOjAsIlZlcnRpY2FsQWxpZ25tZW50IjowLCJTbWFydEZvcmVncm91bmQiOm51bGwsIkJhY2tncm91bmRGaWxsVHlwZSI6MCwiTWFyZ2luIjp7IiRpZCI6IjE0ODIiLCJUb3AiOjAuMCwiTGVmdCI6MC4wLCJSaWdodCI6MC4wLCJCb3R0b20iOjAuMH0sIlBhZGRpbmciOnsiJGlkIjoiMTQ4MyIsIlRvcCI6MC4wLCJMZWZ0IjowLjAsIlJpZ2h0IjowLjAsIkJvdHRvbSI6MC4wfSwiQmFja2dyb3VuZCI6eyIkcmVmIjoiMTA3In0sIklzVmlzaWJsZSI6dHJ1ZSwiV2lkdGgiOjAuMCwiSGVpZ2h0IjowLjAsIkJvcmRlclN0eWxlIjp7IiRpZCI6IjE0ODQiLCJMaW5lQ29sb3IiOm51bGwsIkxpbmVXZWlnaHQiOjAuMCwiTGluZVR5cGUiOjAsIlBhcmVudFN0eWxlIjpudWxsfSwiUGFyZW50U3R5bGUiOm51bGx9LCJIb3Jpem9udGFsQ29ubmVjdG9yU3R5bGUiOnsiJGlkIjoiMTQ4NSIsIkxpbmVDb2xvciI6eyIkcmVmIjoiMTExIn0sIkxpbmVXZWlnaHQiOjEuMCwiTGluZVR5cGUiOjAsIlBhcmVudFN0eWxlIjpudWxsfSwiVmVydGljYWxDb25uZWN0b3JTdHlsZSI6eyIkaWQiOiIxNDg2IiwiTGluZUNvbG9yIjp7IiRyZWYiOiIxMTQ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NDg3IiwiTWFyZ2luIjp7IiRpZCI6IjE0ODgiLCJUb3AiOjAuMCwiTGVmdCI6NC4wLCJSaWdodCI6NC4wLCJCb3R0b20iOjAuMH0sIlBhZGRpbmciOnsiJGlkIjoiMTQ4OSIsIlRvcCI6MC4wLCJMZWZ0IjowLjAsIlJpZ2h0IjowLjAsIkJvdHRvbSI6MC4wfSwiQmFja2dyb3VuZCI6eyIkaWQiOiIxNDkwIiwiQ29sb3IiOnsiJGlkIjoiMTQ5MSIsIkEiOjI1NSwiUiI6MTE1LCJHIjoxMTUsIkIiOjExNX19LCJJc1Zpc2libGUiOnRydWUsIldpZHRoIjowLjAsIkhlaWdodCI6MTYuMCwiQm9yZGVyU3R5bGUiOnsiJGlkIjoiMTQ5MiIsIkxpbmVDb2xvciI6eyIkcmVmIjoiMTIyIn0sIkxpbmVXZWlnaHQiOjIuMCwiTGluZVR5cGUiOjAsIlBhcmVudFN0eWxlIjpudWxsfSwiUGFyZW50U3R5bGUiOm51bGx9LCJUaXRsZVN0eWxlIjp7IiRpZCI6IjE0OTMiLCJGb250U2V0dGluZ3MiOnsiJGlkIjoiMTQ5NCIsIkZvbnRTaXplIjoxMSwiRm9udE5hbWUiOiJDYWxpYnJpIiwiSXNCb2xkIjp0cnVlLCJJc0l0YWxpYyI6ZmFsc2UsIklzVW5kZXJsaW5lZCI6ZmFsc2UsIlBhcmVudFN0eWxlIjpudWxsfSwiQXV0b1NpemUiOjAsIkZvcmVncm91bmQiOnsiJGlkIjoiMTQ5NSIsIkNvbG9yIjp7IiRpZCI6IjE0OT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Q5NyIsIlRvcCI6MC4wLCJMZWZ0IjowLjAsIlJpZ2h0IjowLjAsIkJvdHRvbSI6MC4wfSwiUGFkZGluZyI6eyIkaWQiOiIxNDk4IiwiVG9wIjowLjAsIkxlZnQiOjAuMCwiUmlnaHQiOjAuMCwiQm90dG9tIjowLjB9LCJCYWNrZ3JvdW5kIjp7IiRpZCI6IjE0OTkiLCJDb2xvciI6eyIkaWQiOiIxNTAwIiwiQSI6MCwiUiI6MjU1LCJHIjoyNTUsIkIiOjI1NX19LCJJc1Zpc2libGUiOnRydWUsIldpZHRoIjowLjAsIkhlaWdodCI6MC4wLCJCb3JkZXJTdHlsZSI6eyIkaWQiOiIxNTAxIiwiTGluZUNvbG9yIjpudWxsLCJMaW5lV2VpZ2h0IjowLjAsIkxpbmVUeXBlIjowLCJQYXJlbnRTdHlsZSI6bnVsbH0sIlBhcmVudFN0eWxlIjpudWxsfSwiRGF0ZVN0eWxlIjp7IiRpZCI6IjE1MDIiLCJGb250U2V0dGluZ3MiOnsiJGlkIjoiMTUwMyIsIkZvbnRTaXplIjoxMCwiRm9udE5hbWUiOiJDYWxpYnJpIiwiSXNCb2xkIjpmYWxzZSwiSXNJdGFsaWMiOmZhbHNlLCJJc1VuZGVybGluZWQiOmZhbHNlLCJQYXJlbnRTdHlsZSI6bnVsbH0sIkF1dG9TaXplIjowLCJGb3JlZ3JvdW5kIjp7IiRpZCI6IjE1MDQiLCJDb2xvciI6eyIkcmVmIjoiMTM2In19LCJNYXhXaWR0aCI6MjAwLjAsIk1heEhlaWdodCI6IkluZmluaXR5IiwiU21hcnRGb3JlZ3JvdW5kSXNBY3RpdmUiOmZhbHNlLCJIb3Jpem9udGFsQWxpZ25tZW50IjowLCJWZXJ0aWNhbEFsaWdubWVudCI6MCwiU21hcnRGb3JlZ3JvdW5kIjpudWxsLCJCYWNrZ3JvdW5kRmlsbFR5cGUiOjAsIk1hcmdpbiI6eyIkaWQiOiIxNTA1IiwiVG9wIjowLjAsIkxlZnQiOjAuMCwiUmlnaHQiOjAuMCwiQm90dG9tIjowLjB9LCJQYWRkaW5nIjp7IiRpZCI6IjE1MDYiLCJUb3AiOjAuMCwiTGVmdCI6MC4wLCJSaWdodCI6MC4wLCJCb3R0b20iOjAuMH0sIkJhY2tncm91bmQiOnsiJHJlZiI6IjEzOSJ9LCJJc1Zpc2libGUiOnRydWUsIldpZHRoIjowLjAsIkhlaWdodCI6MC4wLCJCb3JkZXJTdHlsZSI6eyIkaWQiOiIxNTA3IiwiTGluZUNvbG9yIjpudWxsLCJMaW5lV2VpZ2h0IjowLjAsIkxpbmVUeXBlIjowLCJQYXJlbnRTdHlsZSI6bnVsbH0sIlBhcmVudFN0eWxlIjpudWxsfSwiRGF0ZUZvcm1hdCI6eyIkaWQiOiIxNT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MDkiLCJGb3JtYXQiOjAsIklzVmlzaWJsZSI6ZmFsc2UsIkxhc3RLbm93blZpc2liaWxpdHlTdGF0ZSI6ZmFsc2V9LCJJc1Zpc2libGUiOnRydWUsIlBhcmVudFN0eWxlIjpudWxsfSwiSW5kZXgiOjI2LCJTbWFydER1cmF0aW9uQWN0aXZhdGVkIjpmYWxzZSwiRGF0ZUZvcm1hdCI6eyIkcmVmIjoiMTUwOCJ9LCJXZWVrTnVtYmVyaW5nIjp7IiRpZCI6IjE1MTAiLCJGb3JtYXQiOjAsIklzVmlzaWJsZSI6ZmFsc2UsIkxhc3RLbm93blZpc2liaWxpdHlTdGF0ZSI6ZmFsc2V9LCJJZCI6IjQ3MGExMDBhLWIwNmQtNDI3My1hMzg5LTE3MjBmMzlkM2E2NiIsIkltcG9ydElkIjoiMjgiLCJUaXRsZSI6IlJlZ3VsYXRvcnkgUmV2aWV3IiwiTm90ZSI6bnVsbCwiSHlwZXJsaW5rIjp7IiRpZCI6IjE1MTEiLCJBZGRyZXNzIjoiIiwiU3ViQWRkcmVzcyI6IiJ9LCJJc0NoYW5nZWQiOmZhbHNlLCJJc05ldyI6ZmFsc2V9fSx7IiRpZCI6IjE1MTIiLCJfYXR0YWNoZWRNaWxlc3RvbmVzIjpbXSwiVGFza0RlZmluaXRpb24iOnsiJGlkIjoiMTUxMyIsIkdyb3VwTmFtZSI6bnVsbCwiU3RhcnREYXRlIjoiMjAyMi0wOC0wMVQwMDowMDowMCIsIkVuZERhdGUiOiIyMDI1LTA4LTMxVDIzOjU5OjAwIiwiUGVyY2VudGFnZUNvbXBsZXRlIjpudWxsLCJTdHlsZSI6eyIkaWQiOiIxNTE0IiwiU2hhcGUiOjAsIlNoYXBlVGhpY2tuZXNzIjoxLCJEdXJhdGlvbkZvcm1hdCI6MCwiSW5jbHVkZU5vbldvcmtpbmdEYXlzSW5EdXJhdGlvbiI6ZmFsc2UsIlBlcmNlbnRhZ2VDb21wbGV0ZVN0eWxlIjp7IiRpZCI6IjE1MTUiLCJGb250U2V0dGluZ3MiOnsiJGlkIjoiMTUxNiIsIkZvbnRTaXplIjoxMCwiRm9udE5hbWUiOiJDYWxpYnJpIiwiSXNCb2xkIjpmYWxzZSwiSXNJdGFsaWMiOmZhbHNlLCJJc1VuZGVybGluZWQiOmZhbHNlLCJQYXJlbnRTdHlsZSI6bnVsbH0sIkF1dG9TaXplIjowLCJGb3JlZ3JvdW5kIjp7IiRpZCI6IjE1MTciLCJDb2xvciI6eyIkaWQiOiIxNTE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1MTkiLCJUb3AiOjAuMCwiTGVmdCI6MC4wLCJSaWdodCI6MC4wLCJCb3R0b20iOjAuMH0sIlBhZGRpbmciOnsiJGlkIjoiMTUyMCIsIlRvcCI6MC4wLCJMZWZ0IjowLjAsIlJpZ2h0IjowLjAsIkJvdHRvbSI6MC4wfSwiQmFja2dyb3VuZCI6eyIkaWQiOiIxNTIxIiwiQ29sb3IiOnsiJHJlZiI6IjQ0In19LCJJc1Zpc2libGUiOnRydWUsIldpZHRoIjowLjAsIkhlaWdodCI6MC4wLCJCb3JkZXJTdHlsZSI6eyIkaWQiOiIxNTIyIiwiTGluZUNvbG9yIjpudWxsLCJMaW5lV2VpZ2h0IjowLjAsIkxpbmVUeXBlIjowLCJQYXJlbnRTdHlsZSI6bnVsbH0sIlBhcmVudFN0eWxlIjpudWxsfSwiRHVyYXRpb25TdHlsZSI6eyIkaWQiOiIxNTIzIiwiRm9udFNldHRpbmdzIjp7IiRpZCI6IjE1MjQiLCJGb250U2l6ZSI6MTAsIkZvbnROYW1lIjoiQ2FsaWJyaSIsIklzQm9sZCI6ZmFsc2UsIklzSXRhbGljIjpmYWxzZSwiSXNVbmRlcmxpbmVkIjpmYWxzZSwiUGFyZW50U3R5bGUiOm51bGx9LCJBdXRvU2l6ZSI6MCwiRm9yZWdyb3VuZCI6eyIkaWQiOiIxNTI1IiwiQ29sb3IiOnsiJHJlZiI6IjE1OSJ9fSwiTWF4V2lkdGgiOjIwMC4wLCJNYXhIZWlnaHQiOiJJbmZpbml0eSIsIlNtYXJ0Rm9yZWdyb3VuZElzQWN0aXZlIjpmYWxzZSwiSG9yaXpvbnRhbEFsaWdubWVudCI6MCwiVmVydGljYWxBbGlnbm1lbnQiOjAsIlNtYXJ0Rm9yZWdyb3VuZCI6bnVsbCwiQmFja2dyb3VuZEZpbGxUeXBlIjowLCJNYXJnaW4iOnsiJGlkIjoiMTUyNiIsIlRvcCI6MC4wLCJMZWZ0IjowLjAsIlJpZ2h0IjowLjAsIkJvdHRvbSI6MC4wfSwiUGFkZGluZyI6eyIkaWQiOiIxNTI3IiwiVG9wIjowLjAsIkxlZnQiOjAuMCwiUmlnaHQiOjAuMCwiQm90dG9tIjowLjB9LCJCYWNrZ3JvdW5kIjp7IiRyZWYiOiIxNjIifSwiSXNWaXNpYmxlIjp0cnVlLCJXaWR0aCI6MC4wLCJIZWlnaHQiOjAuMCwiQm9yZGVyU3R5bGUiOnsiJGlkIjoiMTUyOCIsIkxpbmVDb2xvciI6bnVsbCwiTGluZVdlaWdodCI6MC4wLCJMaW5lVHlwZSI6MCwiUGFyZW50U3R5bGUiOm51bGx9LCJQYXJlbnRTdHlsZSI6bnVsbH0sIkhvcml6b250YWxDb25uZWN0b3JTdHlsZSI6eyIkaWQiOiIxNTI5IiwiTGluZUNvbG9yIjp7IiRyZWYiOiIxNjYifSwiTGluZVdlaWdodCI6MS4wLCJMaW5lVHlwZSI6MCwiUGFyZW50U3R5bGUiOm51bGx9LCJWZXJ0aWNhbENvbm5lY3RvclN0eWxlIjp7IiRpZCI6IjE1MzAiLCJMaW5lQ29sb3IiOnsiJHJlZiI6IjE2OS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1MzEiLCJNYXJnaW4iOnsiJGlkIjoiMTUzMiIsIlRvcCI6MC4wLCJMZWZ0Ijo0LjAsIlJpZ2h0Ijo0LjAsIkJvdHRvbSI6MC4wfSwiUGFkZGluZyI6eyIkaWQiOiIxNTMzIiwiVG9wIjowLjAsIkxlZnQiOjAuMCwiUmlnaHQiOjAuMCwiQm90dG9tIjowLjB9LCJCYWNrZ3JvdW5kIjp7IiRpZCI6IjE1MzQiLCJDb2xvciI6eyIkaWQiOiIxNTM1IiwiQSI6MjU1LCJSIjoyMzcsIkciOjEyNSwiQiI6NDl9fSwiSXNWaXNpYmxlIjp0cnVlLCJXaWR0aCI6MC4wLCJIZWlnaHQiOjE2LjAsIkJvcmRlclN0eWxlIjp7IiRpZCI6IjE1MzYiLCJMaW5lQ29sb3IiOnsiJHJlZiI6IjE3NyJ9LCJMaW5lV2VpZ2h0IjoyLjAsIkxpbmVUeXBlIjowLCJQYXJlbnRTdHlsZSI6bnVsbH0sIlBhcmVudFN0eWxlIjpudWxsfSwiVGl0bGVTdHlsZSI6eyIkaWQiOiIxNTM3IiwiRm9udFNldHRpbmdzIjp7IiRpZCI6IjE1MzgiLCJGb250U2l6ZSI6MTEsIkZvbnROYW1lIjoiQ2FsaWJyaSIsIklzQm9sZCI6dHJ1ZSwiSXNJdGFsaWMiOmZhbHNlLCJJc1VuZGVybGluZWQiOmZhbHNlLCJQYXJlbnRTdHlsZSI6bnVsbH0sIkF1dG9TaXplIjowLCJGb3JlZ3JvdW5kIjp7IiRpZCI6IjE1MzkiLCJDb2xvciI6eyIkaWQiOiIxNTQw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1NDEiLCJUb3AiOjAuMCwiTGVmdCI6MC4wLCJSaWdodCI6MC4wLCJCb3R0b20iOjAuMH0sIlBhZGRpbmciOnsiJGlkIjoiMTU0MiIsIlRvcCI6MC4wLCJMZWZ0IjowLjAsIlJpZ2h0IjowLjAsIkJvdHRvbSI6MC4wfSwiQmFja2dyb3VuZCI6eyIkaWQiOiIxNTQzIiwiQ29sb3IiOnsiJGlkIjoiMTU0NCIsIkEiOjAsIlIiOjI1NSwiRyI6MjU1LCJCIjoyNTV9fSwiSXNWaXNpYmxlIjp0cnVlLCJXaWR0aCI6MC4wLCJIZWlnaHQiOjAuMCwiQm9yZGVyU3R5bGUiOnsiJGlkIjoiMTU0NSIsIkxpbmVDb2xvciI6bnVsbCwiTGluZVdlaWdodCI6MC4wLCJMaW5lVHlwZSI6MCwiUGFyZW50U3R5bGUiOm51bGx9LCJQYXJlbnRTdHlsZSI6bnVsbH0sIkRhdGVTdHlsZSI6eyIkaWQiOiIxNTQ2IiwiRm9udFNldHRpbmdzIjp7IiRpZCI6IjE1NDciLCJGb250U2l6ZSI6MTAsIkZvbnROYW1lIjoiQ2FsaWJyaSIsIklzQm9sZCI6ZmFsc2UsIklzSXRhbGljIjpmYWxzZSwiSXNVbmRlcmxpbmVkIjpmYWxzZSwiUGFyZW50U3R5bGUiOm51bGx9LCJBdXRvU2l6ZSI6MCwiRm9yZWdyb3VuZCI6eyIkaWQiOiIxNTQ4IiwiQ29sb3IiOnsiJHJlZiI6IjE5MSJ9fSwiTWF4V2lkdGgiOjIwMC4wLCJNYXhIZWlnaHQiOiJJbmZpbml0eSIsIlNtYXJ0Rm9yZWdyb3VuZElzQWN0aXZlIjpmYWxzZSwiSG9yaXpvbnRhbEFsaWdubWVudCI6MCwiVmVydGljYWxBbGlnbm1lbnQiOjAsIlNtYXJ0Rm9yZWdyb3VuZCI6bnVsbCwiQmFja2dyb3VuZEZpbGxUeXBlIjowLCJNYXJnaW4iOnsiJGlkIjoiMTU0OSIsIlRvcCI6MC4wLCJMZWZ0IjowLjAsIlJpZ2h0IjowLjAsIkJvdHRvbSI6MC4wfSwiUGFkZGluZyI6eyIkaWQiOiIxNTUwIiwiVG9wIjowLjAsIkxlZnQiOjAuMCwiUmlnaHQiOjAuMCwiQm90dG9tIjowLjB9LCJCYWNrZ3JvdW5kIjp7IiRyZWYiOiIxOTQifSwiSXNWaXNpYmxlIjp0cnVlLCJXaWR0aCI6MC4wLCJIZWlnaHQiOjAuMCwiQm9yZGVyU3R5bGUiOnsiJGlkIjoiMTU1MSIsIkxpbmVDb2xvciI6bnVsbCwiTGluZVdlaWdodCI6MC4wLCJMaW5lVHlwZSI6MCwiUGFyZW50U3R5bGUiOm51bGx9LCJQYXJlbnRTdHlsZSI6bnVsbH0sIkRhdGVGb3JtYXQiOnsiJGlkIjoiMTU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UzIiwiRm9ybWF0IjowLCJJc1Zpc2libGUiOmZhbHNlLCJMYXN0S25vd25WaXNpYmlsaXR5U3RhdGUiOmZhbHNlfSwiSXNWaXNpYmxlIjp0cnVlLCJQYXJlbnRTdHlsZSI6bnVsbH0sIkluZGV4IjoyNywiU21hcnREdXJhdGlvbkFjdGl2YXRlZCI6ZmFsc2UsIkRhdGVGb3JtYXQiOnsiJHJlZiI6IjE1NTIifSwiV2Vla051bWJlcmluZyI6eyIkaWQiOiIxNTU0IiwiRm9ybWF0IjowLCJJc1Zpc2libGUiOmZhbHNlLCJMYXN0S25vd25WaXNpYmlsaXR5U3RhdGUiOmZhbHNlfSwiSWQiOiI1MTNmNTRkMC0wYjYwLTQ2ZTgtODZmZS0yNjEzOGNmY2RkNWQiLCJJbXBvcnRJZCI6IjI5IiwiVGl0bGUiOiJDb25zdHJ1Y3Rpb24iLCJOb3RlIjpudWxsLCJIeXBlcmxpbmsiOnsiJGlkIjoiMTU1NSIsIkFkZHJlc3MiOiIiLCJTdWJBZGRyZXNzIjoiIn0sIklzQ2hhbmdlZCI6ZmFsc2UsIklzTmV3IjpmYWxzZX19LHsiJGlkIjoiMTU1NiIsIl9hdHRhY2hlZE1pbGVzdG9uZXMiOltdLCJUYXNrRGVmaW5pdGlvbiI6eyIkaWQiOiIxNTU3IiwiR3JvdXBOYW1lIjpudWxsLCJTdGFydERhdGUiOiIyMDIxLTA4LTAxVDAwOjAwOjAwIiwiRW5kRGF0ZSI6IjIwMjItMDMtMzFUMjM6NTk6MDAiLCJQZXJjZW50YWdlQ29tcGxldGUiOm51bGwsIlN0eWxlIjp7IiRpZCI6IjE1NTgiLCJTaGFwZSI6MCwiU2hhcGVUaGlja25lc3MiOjEsIkR1cmF0aW9uRm9ybWF0IjowLCJJbmNsdWRlTm9uV29ya2luZ0RheXNJbkR1cmF0aW9uIjpmYWxzZSwiUGVyY2VudGFnZUNvbXBsZXRlU3R5bGUiOnsiJGlkIjoiMTU1OSIsIkZvbnRTZXR0aW5ncyI6eyIkaWQiOiIxNTYwIiwiRm9udFNpemUiOjEwLCJGb250TmFtZSI6IkNhbGlicmkiLCJJc0JvbGQiOmZhbHNlLCJJc0l0YWxpYyI6ZmFsc2UsIklzVW5kZXJsaW5lZCI6ZmFsc2UsIlBhcmVudFN0eWxlIjpudWxsfSwiQXV0b1NpemUiOjAsIkZvcmVncm91bmQiOnsiJGlkIjoiMTU2MSIsIkNvbG9yIjp7IiRpZCI6IjE1Nj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U2MyIsIlRvcCI6MC4wLCJMZWZ0IjowLjAsIlJpZ2h0IjowLjAsIkJvdHRvbSI6MC4wfSwiUGFkZGluZyI6eyIkaWQiOiIxNTY0IiwiVG9wIjowLjAsIkxlZnQiOjAuMCwiUmlnaHQiOjAuMCwiQm90dG9tIjowLjB9LCJCYWNrZ3JvdW5kIjp7IiRpZCI6IjE1NjUiLCJDb2xvciI6eyIkcmVmIjoiNDQifX0sIklzVmlzaWJsZSI6dHJ1ZSwiV2lkdGgiOjAuMCwiSGVpZ2h0IjowLjAsIkJvcmRlclN0eWxlIjp7IiRpZCI6IjE1NjYiLCJMaW5lQ29sb3IiOm51bGwsIkxpbmVXZWlnaHQiOjAuMCwiTGluZVR5cGUiOjAsIlBhcmVudFN0eWxlIjpudWxsfSwiUGFyZW50U3R5bGUiOm51bGx9LCJEdXJhdGlvblN0eWxlIjp7IiRpZCI6IjE1NjciLCJGb250U2V0dGluZ3MiOnsiJGlkIjoiMTU2OCIsIkZvbnRTaXplIjoxMCwiRm9udE5hbWUiOiJDYWxpYnJpIiwiSXNCb2xkIjpmYWxzZSwiSXNJdGFsaWMiOmZhbHNlLCJJc1VuZGVybGluZWQiOmZhbHNlLCJQYXJlbnRTdHlsZSI6bnVsbH0sIkF1dG9TaXplIjowLCJGb3JlZ3JvdW5kIjp7IiRpZCI6IjE1NjkiLCJDb2xvciI6eyIkcmVmIjoiMzUwIn19LCJNYXhXaWR0aCI6MjAwLjAsIk1heEhlaWdodCI6IkluZmluaXR5IiwiU21hcnRGb3JlZ3JvdW5kSXNBY3RpdmUiOmZhbHNlLCJIb3Jpem9udGFsQWxpZ25tZW50IjowLCJWZXJ0aWNhbEFsaWdubWVudCI6MCwiU21hcnRGb3JlZ3JvdW5kIjpudWxsLCJCYWNrZ3JvdW5kRmlsbFR5cGUiOjAsIk1hcmdpbiI6eyIkaWQiOiIxNTcwIiwiVG9wIjowLjAsIkxlZnQiOjAuMCwiUmlnaHQiOjAuMCwiQm90dG9tIjowLjB9LCJQYWRkaW5nIjp7IiRpZCI6IjE1NzEiLCJUb3AiOjAuMCwiTGVmdCI6MC4wLCJSaWdodCI6MC4wLCJCb3R0b20iOjAuMH0sIkJhY2tncm91bmQiOnsiJHJlZiI6IjM1MyJ9LCJJc1Zpc2libGUiOnRydWUsIldpZHRoIjowLjAsIkhlaWdodCI6MC4wLCJCb3JkZXJTdHlsZSI6eyIkaWQiOiIxNTcyIiwiTGluZUNvbG9yIjpudWxsLCJMaW5lV2VpZ2h0IjowLjAsIkxpbmVUeXBlIjowLCJQYXJlbnRTdHlsZSI6bnVsbH0sIlBhcmVudFN0eWxlIjpudWxsfSwiSG9yaXpvbnRhbENvbm5lY3RvclN0eWxlIjp7IiRpZCI6IjE1NzMiLCJMaW5lQ29sb3IiOnsiJHJlZiI6IjM1NyJ9LCJMaW5lV2VpZ2h0IjoxLjAsIkxpbmVUeXBlIjowLCJQYXJlbnRTdHlsZSI6bnVsbH0sIlZlcnRpY2FsQ29ubmVjdG9yU3R5bGUiOnsiJGlkIjoiMTU3NCIsIkxpbmVDb2xvciI6eyIkcmVmIjoiMzYw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U3NSIsIk1hcmdpbiI6eyIkaWQiOiIxNTc2IiwiVG9wIjowLjAsIkxlZnQiOjQuMCwiUmlnaHQiOjQuMCwiQm90dG9tIjowLjB9LCJQYWRkaW5nIjp7IiRpZCI6IjE1NzciLCJUb3AiOjAuMCwiTGVmdCI6MC4wLCJSaWdodCI6MC4wLCJCb3R0b20iOjAuMH0sIkJhY2tncm91bmQiOnsiJGlkIjoiMTU3OCIsIkNvbG9yIjp7IiRpZCI6IjE1NzkiLCJBIjoyNTUsIlIiOjI1NCwiRyI6MTg2LCJCIjoxMH19LCJJc1Zpc2libGUiOnRydWUsIldpZHRoIjowLjAsIkhlaWdodCI6MTYuMCwiQm9yZGVyU3R5bGUiOnsiJGlkIjoiMTU4MCIsIkxpbmVDb2xvciI6eyIkcmVmIjoiMzY4In0sIkxpbmVXZWlnaHQiOjIuMCwiTGluZVR5cGUiOjAsIlBhcmVudFN0eWxlIjpudWxsfSwiUGFyZW50U3R5bGUiOm51bGx9LCJUaXRsZVN0eWxlIjp7IiRpZCI6IjE1ODEiLCJGb250U2V0dGluZ3MiOnsiJGlkIjoiMTU4MiIsIkZvbnRTaXplIjoxMSwiRm9udE5hbWUiOiJDYWxpYnJpIiwiSXNCb2xkIjp0cnVlLCJJc0l0YWxpYyI6ZmFsc2UsIklzVW5kZXJsaW5lZCI6ZmFsc2UsIlBhcmVudFN0eWxlIjpudWxsfSwiQXV0b1NpemUiOjAsIkZvcmVncm91bmQiOnsiJGlkIjoiMTU4MyIsIkNvbG9yIjp7IiRpZCI6IjE1ODQ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U4NSIsIlRvcCI6MC4wLCJMZWZ0IjowLjAsIlJpZ2h0IjowLjAsIkJvdHRvbSI6MC4wfSwiUGFkZGluZyI6eyIkaWQiOiIxNTg2IiwiVG9wIjowLjAsIkxlZnQiOjAuMCwiUmlnaHQiOjAuMCwiQm90dG9tIjowLjB9LCJCYWNrZ3JvdW5kIjp7IiRpZCI6IjE1ODciLCJDb2xvciI6eyIkaWQiOiIxNTg4IiwiQSI6MCwiUiI6MjU1LCJHIjoyNTUsIkIiOjI1NX19LCJJc1Zpc2libGUiOnRydWUsIldpZHRoIjowLjAsIkhlaWdodCI6MC4wLCJCb3JkZXJTdHlsZSI6eyIkaWQiOiIxNTg5IiwiTGluZUNvbG9yIjpudWxsLCJMaW5lV2VpZ2h0IjowLjAsIkxpbmVUeXBlIjowLCJQYXJlbnRTdHlsZSI6bnVsbH0sIlBhcmVudFN0eWxlIjpudWxsfSwiRGF0ZVN0eWxlIjp7IiRpZCI6IjE1OTAiLCJGb250U2V0dGluZ3MiOnsiJGlkIjoiMTU5MSIsIkZvbnRTaXplIjoxMCwiRm9udE5hbWUiOiJDYWxpYnJpIiwiSXNCb2xkIjpmYWxzZSwiSXNJdGFsaWMiOmZhbHNlLCJJc1VuZGVybGluZWQiOmZhbHNlLCJQYXJlbnRTdHlsZSI6bnVsbH0sIkF1dG9TaXplIjowLCJGb3JlZ3JvdW5kIjp7IiRpZCI6IjE1OTIiLCJDb2xvciI6eyIkcmVmIjoiMzgyIn19LCJNYXhXaWR0aCI6MjAwLjAsIk1heEhlaWdodCI6IkluZmluaXR5IiwiU21hcnRGb3JlZ3JvdW5kSXNBY3RpdmUiOmZhbHNlLCJIb3Jpem9udGFsQWxpZ25tZW50IjowLCJWZXJ0aWNhbEFsaWdubWVudCI6MCwiU21hcnRGb3JlZ3JvdW5kIjpudWxsLCJCYWNrZ3JvdW5kRmlsbFR5cGUiOjAsIk1hcmdpbiI6eyIkaWQiOiIxNTkzIiwiVG9wIjowLjAsIkxlZnQiOjAuMCwiUmlnaHQiOjAuMCwiQm90dG9tIjowLjB9LCJQYWRkaW5nIjp7IiRpZCI6IjE1OTQiLCJUb3AiOjAuMCwiTGVmdCI6MC4wLCJSaWdodCI6MC4wLCJCb3R0b20iOjAuMH0sIkJhY2tncm91bmQiOnsiJHJlZiI6IjM4NSJ9LCJJc1Zpc2libGUiOnRydWUsIldpZHRoIjowLjAsIkhlaWdodCI6MC4wLCJCb3JkZXJTdHlsZSI6eyIkaWQiOiIxNTk1IiwiTGluZUNvbG9yIjpudWxsLCJMaW5lV2VpZ2h0IjowLjAsIkxpbmVUeXBlIjowLCJQYXJlbnRTdHlsZSI6bnVsbH0sIlBhcmVudFN0eWxlIjpudWxsfSwiRGF0ZUZvcm1hdCI6eyIkaWQiOiIxNTk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OTciLCJGb3JtYXQiOjAsIklzVmlzaWJsZSI6ZmFsc2UsIkxhc3RLbm93blZpc2liaWxpdHlTdGF0ZSI6ZmFsc2V9LCJJc1Zpc2libGUiOnRydWUsIlBhcmVudFN0eWxlIjpudWxsfSwiSW5kZXgiOjI1LCJTbWFydER1cmF0aW9uQWN0aXZhdGVkIjpmYWxzZSwiRGF0ZUZvcm1hdCI6eyIkcmVmIjoiMTU5NiJ9LCJXZWVrTnVtYmVyaW5nIjp7IiRpZCI6IjE1OTgiLCJGb3JtYXQiOjAsIklzVmlzaWJsZSI6ZmFsc2UsIkxhc3RLbm93blZpc2liaWxpdHlTdGF0ZSI6ZmFsc2V9LCJJZCI6IjY0Yzc3MmM1LTkzZTEtNDcyYy04MTk2LWE1M2MzMTJhMTk1MyIsIkltcG9ydElkIjoiMjciLCJUaXRsZSI6IkRlc2lnbiIsIk5vdGUiOm51bGwsIkh5cGVybGluayI6eyIkaWQiOiIxNTk5IiwiQWRkcmVzcyI6IiIsIlN1YkFkZHJlc3MiOiIifSwiSXNDaGFuZ2VkIjpmYWxzZSwiSXNOZXciOmZhbHNlfX0seyIkaWQiOiIxNjAwIiwiX2F0dGFjaGVkTWlsZXN0b25lcyI6W10sIlRhc2tEZWZpbml0aW9uIjp7IiRpZCI6IjE2MDEiLCJHcm91cE5hbWUiOm51bGwsIlN0YXJ0RGF0ZSI6IjIwMjUtMTAtMDFUMDA6MDA6MDAiLCJFbmREYXRlIjoiMjAyNS0xMC0zMVQyMzo1OTowMCIsIlBlcmNlbnRhZ2VDb21wbGV0ZSI6bnVsbCwiU3R5bGUiOnsiJGlkIjoiMTYwMiIsIlNoYXBlIjowLCJTaGFwZVRoaWNrbmVzcyI6MSwiRHVyYXRpb25Gb3JtYXQiOjAsIkluY2x1ZGVOb25Xb3JraW5nRGF5c0luRHVyYXRpb24iOmZhbHNlLCJQZXJjZW50YWdlQ29tcGxldGVTdHlsZSI6eyIkaWQiOiIxNjAzIiwiRm9udFNldHRpbmdzIjp7IiRpZCI6IjE2MDQiLCJGb250U2l6ZSI6MTAsIkZvbnROYW1lIjoiQ2FsaWJyaSIsIklzQm9sZCI6ZmFsc2UsIklzSXRhbGljIjpmYWxzZSwiSXNVbmRlcmxpbmVkIjpmYWxzZSwiUGFyZW50U3R5bGUiOm51bGx9LCJBdXRvU2l6ZSI6MCwiRm9yZWdyb3VuZCI6eyIkaWQiOiIxNjA1IiwiQ29sb3IiOnsiJGlkIjoiMTYw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jA3IiwiVG9wIjowLjAsIkxlZnQiOjAuMCwiUmlnaHQiOjAuMCwiQm90dG9tIjowLjB9LCJQYWRkaW5nIjp7IiRpZCI6IjE2MDgiLCJUb3AiOjAuMCwiTGVmdCI6MC4wLCJSaWdodCI6MC4wLCJCb3R0b20iOjAuMH0sIkJhY2tncm91bmQiOnsiJGlkIjoiMTYwOSIsIkNvbG9yIjp7IiRyZWYiOiI0NCJ9fSwiSXNWaXNpYmxlIjp0cnVlLCJXaWR0aCI6MC4wLCJIZWlnaHQiOjAuMCwiQm9yZGVyU3R5bGUiOnsiJGlkIjoiMTYxMCIsIkxpbmVDb2xvciI6bnVsbCwiTGluZVdlaWdodCI6MC4wLCJMaW5lVHlwZSI6MCwiUGFyZW50U3R5bGUiOm51bGx9LCJQYXJlbnRTdHlsZSI6bnVsbH0sIkR1cmF0aW9uU3R5bGUiOnsiJGlkIjoiMTYxMSIsIkZvbnRTZXR0aW5ncyI6eyIkaWQiOiIxNjEyIiwiRm9udFNpemUiOjEwLCJGb250TmFtZSI6IkNhbGlicmkiLCJJc0JvbGQiOmZhbHNlLCJJc0l0YWxpYyI6ZmFsc2UsIklzVW5kZXJsaW5lZCI6ZmFsc2UsIlBhcmVudFN0eWxlIjpudWxsfSwiQXV0b1NpemUiOjAsIkZvcmVncm91bmQiOnsiJGlkIjoiMTYxMyIsIkNvbG9yIjp7IiRyZWYiOiIyOTUifX0sIk1heFdpZHRoIjoyMDAuMCwiTWF4SGVpZ2h0IjoiSW5maW5pdHkiLCJTbWFydEZvcmVncm91bmRJc0FjdGl2ZSI6ZmFsc2UsIkhvcml6b250YWxBbGlnbm1lbnQiOjAsIlZlcnRpY2FsQWxpZ25tZW50IjowLCJTbWFydEZvcmVncm91bmQiOm51bGwsIkJhY2tncm91bmRGaWxsVHlwZSI6MCwiTWFyZ2luIjp7IiRpZCI6IjE2MTQiLCJUb3AiOjAuMCwiTGVmdCI6MC4wLCJSaWdodCI6MC4wLCJCb3R0b20iOjAuMH0sIlBhZGRpbmciOnsiJGlkIjoiMTYxNSIsIlRvcCI6MC4wLCJMZWZ0IjowLjAsIlJpZ2h0IjowLjAsIkJvdHRvbSI6MC4wfSwiQmFja2dyb3VuZCI6eyIkcmVmIjoiMjk4In0sIklzVmlzaWJsZSI6dHJ1ZSwiV2lkdGgiOjAuMCwiSGVpZ2h0IjowLjAsIkJvcmRlclN0eWxlIjp7IiRpZCI6IjE2MTYiLCJMaW5lQ29sb3IiOm51bGwsIkxpbmVXZWlnaHQiOjAuMCwiTGluZVR5cGUiOjAsIlBhcmVudFN0eWxlIjpudWxsfSwiUGFyZW50U3R5bGUiOm51bGx9LCJIb3Jpem9udGFsQ29ubmVjdG9yU3R5bGUiOnsiJGlkIjoiMTYxNyIsIkxpbmVDb2xvciI6eyIkcmVmIjoiMzAyIn0sIkxpbmVXZWlnaHQiOjEuMCwiTGluZVR5cGUiOjAsIlBhcmVudFN0eWxlIjpudWxsfSwiVmVydGljYWxDb25uZWN0b3JTdHlsZSI6eyIkaWQiOiIxNjE4IiwiTGluZUNvbG9yIjp7IiRyZWYiOiIzMDU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NjE5IiwiTWFyZ2luIjp7IiRpZCI6IjE2MjAiLCJUb3AiOjAuMCwiTGVmdCI6NC4wLCJSaWdodCI6NC4wLCJCb3R0b20iOjAuMH0sIlBhZGRpbmciOnsiJGlkIjoiMTYyMSIsIlRvcCI6MC4wLCJMZWZ0IjowLjAsIlJpZ2h0IjowLjAsIkJvdHRvbSI6MC4wfSwiQmFja2dyb3VuZCI6eyIkaWQiOiIxNjIyIiwiQ29sb3IiOnsiJGlkIjoiMTYyMyIsIkEiOjI1NSwiUiI6MTExLCJHIjo0OSwiQiI6MTUyfX0sIklzVmlzaWJsZSI6dHJ1ZSwiV2lkdGgiOjAuMCwiSGVpZ2h0IjoxNi4wLCJCb3JkZXJTdHlsZSI6eyIkaWQiOiIxNjI0IiwiTGluZUNvbG9yIjp7IiRyZWYiOiIzMTMifSwiTGluZVdlaWdodCI6Mi4wLCJMaW5lVHlwZSI6MCwiUGFyZW50U3R5bGUiOm51bGx9LCJQYXJlbnRTdHlsZSI6bnVsbH0sIlRpdGxlU3R5bGUiOnsiJGlkIjoiMTYyNSIsIkZvbnRTZXR0aW5ncyI6eyIkaWQiOiIxNjI2IiwiRm9udFNpemUiOjExLCJGb250TmFtZSI6IkNhbGlicmkiLCJJc0JvbGQiOnRydWUsIklzSXRhbGljIjpmYWxzZSwiSXNVbmRlcmxpbmVkIjpmYWxzZSwiUGFyZW50U3R5bGUiOm51bGx9LCJBdXRvU2l6ZSI6MCwiRm9yZWdyb3VuZCI6eyIkaWQiOiIxNjI3IiwiQ29sb3IiOnsiJGlkIjoiMTYyO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NjI5IiwiVG9wIjowLjAsIkxlZnQiOjAuMCwiUmlnaHQiOjAuMCwiQm90dG9tIjowLjB9LCJQYWRkaW5nIjp7IiRpZCI6IjE2MzAiLCJUb3AiOjAuMCwiTGVmdCI6MC4wLCJSaWdodCI6MC4wLCJCb3R0b20iOjAuMH0sIkJhY2tncm91bmQiOnsiJGlkIjoiMTYzMSIsIkNvbG9yIjp7IiRpZCI6IjE2MzIiLCJBIjowLCJSIjoyNTUsIkciOjI1NSwiQiI6MjU1fX0sIklzVmlzaWJsZSI6dHJ1ZSwiV2lkdGgiOjAuMCwiSGVpZ2h0IjowLjAsIkJvcmRlclN0eWxlIjp7IiRpZCI6IjE2MzMiLCJMaW5lQ29sb3IiOm51bGwsIkxpbmVXZWlnaHQiOjAuMCwiTGluZVR5cGUiOjAsIlBhcmVudFN0eWxlIjpudWxsfSwiUGFyZW50U3R5bGUiOm51bGx9LCJEYXRlU3R5bGUiOnsiJGlkIjoiMTYzNCIsIkZvbnRTZXR0aW5ncyI6eyIkaWQiOiIxNjM1IiwiRm9udFNpemUiOjEwLCJGb250TmFtZSI6IkNhbGlicmkiLCJJc0JvbGQiOmZhbHNlLCJJc0l0YWxpYyI6ZmFsc2UsIklzVW5kZXJsaW5lZCI6ZmFsc2UsIlBhcmVudFN0eWxlIjpudWxsfSwiQXV0b1NpemUiOjAsIkZvcmVncm91bmQiOnsiJGlkIjoiMTYzNiIsIkNvbG9yIjp7IiRyZWYiOiIzMjcifX0sIk1heFdpZHRoIjoyMDAuMCwiTWF4SGVpZ2h0IjoiSW5maW5pdHkiLCJTbWFydEZvcmVncm91bmRJc0FjdGl2ZSI6ZmFsc2UsIkhvcml6b250YWxBbGlnbm1lbnQiOjAsIlZlcnRpY2FsQWxpZ25tZW50IjowLCJTbWFydEZvcmVncm91bmQiOm51bGwsIkJhY2tncm91bmRGaWxsVHlwZSI6MCwiTWFyZ2luIjp7IiRpZCI6IjE2MzciLCJUb3AiOjAuMCwiTGVmdCI6MC4wLCJSaWdodCI6MC4wLCJCb3R0b20iOjAuMH0sIlBhZGRpbmciOnsiJGlkIjoiMTYzOCIsIlRvcCI6MC4wLCJMZWZ0IjowLjAsIlJpZ2h0IjowLjAsIkJvdHRvbSI6MC4wfSwiQmFja2dyb3VuZCI6eyIkcmVmIjoiMzMwIn0sIklzVmlzaWJsZSI6dHJ1ZSwiV2lkdGgiOjAuMCwiSGVpZ2h0IjowLjAsIkJvcmRlclN0eWxlIjp7IiRpZCI6IjE2MzkiLCJMaW5lQ29sb3IiOm51bGwsIkxpbmVXZWlnaHQiOjAuMCwiTGluZVR5cGUiOjAsIlBhcmVudFN0eWxlIjpudWxsfSwiUGFyZW50U3R5bGUiOm51bGx9LCJEYXRlRm9ybWF0Ijp7IiRpZCI6IjE2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0MSIsIkZvcm1hdCI6MCwiSXNWaXNpYmxlIjpmYWxzZSwiTGFzdEtub3duVmlzaWJpbGl0eVN0YXRlIjpmYWxzZX0sIklzVmlzaWJsZSI6dHJ1ZSwiUGFyZW50U3R5bGUiOm51bGx9LCJJbmRleCI6MjksIlNtYXJ0RHVyYXRpb25BY3RpdmF0ZWQiOmZhbHNlLCJEYXRlRm9ybWF0Ijp7IiRyZWYiOiIxNjQwIn0sIldlZWtOdW1iZXJpbmciOnsiJGlkIjoiMTY0MiIsIkZvcm1hdCI6MCwiSXNWaXNpYmxlIjpmYWxzZSwiTGFzdEtub3duVmlzaWJpbGl0eVN0YXRlIjpmYWxzZX0sIklkIjoiYTI5YzJhOGYtYzlhMy00YmViLWEwMWYtYmJlY2VlMmIwNGMwIiwiSW1wb3J0SWQiOiIzMSIsIlRpdGxlIjoiR28tTGl2ZSBQcmVwYXJhdGlvbiIsIk5vdGUiOm51bGwsIkh5cGVybGluayI6eyIkaWQiOiIxNjQzIiwiQWRkcmVzcyI6IiIsIlN1YkFkZHJlc3MiOiIifSwiSXNDaGFuZ2VkIjpmYWxzZSwiSXNOZXciOmZhbHNlfX0seyIkaWQiOiIxNjQ0IiwiX2F0dGFjaGVkTWlsZXN0b25lcyI6W10sIlRhc2tEZWZpbml0aW9uIjp7IiRpZCI6IjE2NDUiLCJHcm91cE5hbWUiOm51bGwsIlN0YXJ0RGF0ZSI6IjIwMjUtMDktMDFUMDA6MDA6MDAiLCJFbmREYXRlIjoiMjAyNS0wOS0zMFQyMzo1OTowMCIsIlBlcmNlbnRhZ2VDb21wbGV0ZSI6bnVsbCwiU3R5bGUiOnsiJGlkIjoiMTY0NiIsIlNoYXBlIjowLCJTaGFwZVRoaWNrbmVzcyI6MSwiRHVyYXRpb25Gb3JtYXQiOjAsIkluY2x1ZGVOb25Xb3JraW5nRGF5c0luRHVyYXRpb24iOmZhbHNlLCJQZXJjZW50YWdlQ29tcGxldGVTdHlsZSI6eyIkaWQiOiIxNjQ3IiwiRm9udFNldHRpbmdzIjp7IiRpZCI6IjE2NDgiLCJGb250U2l6ZSI6MTAsIkZvbnROYW1lIjoiQ2FsaWJyaSIsIklzQm9sZCI6ZmFsc2UsIklzSXRhbGljIjpmYWxzZSwiSXNVbmRlcmxpbmVkIjpmYWxzZSwiUGFyZW50U3R5bGUiOm51bGx9LCJBdXRvU2l6ZSI6MCwiRm9yZWdyb3VuZCI6eyIkaWQiOiIxNjQ5IiwiQ29sb3IiOnsiJGlkIjoiMTY1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jUxIiwiVG9wIjowLjAsIkxlZnQiOjAuMCwiUmlnaHQiOjAuMCwiQm90dG9tIjowLjB9LCJQYWRkaW5nIjp7IiRpZCI6IjE2NTIiLCJUb3AiOjAuMCwiTGVmdCI6MC4wLCJSaWdodCI6MC4wLCJCb3R0b20iOjAuMH0sIkJhY2tncm91bmQiOnsiJGlkIjoiMTY1MyIsIkNvbG9yIjp7IiRyZWYiOiI0NCJ9fSwiSXNWaXNpYmxlIjp0cnVlLCJXaWR0aCI6MC4wLCJIZWlnaHQiOjAuMCwiQm9yZGVyU3R5bGUiOnsiJGlkIjoiMTY1NCIsIkxpbmVDb2xvciI6bnVsbCwiTGluZVdlaWdodCI6MC4wLCJMaW5lVHlwZSI6MCwiUGFyZW50U3R5bGUiOm51bGx9LCJQYXJlbnRTdHlsZSI6bnVsbH0sIkR1cmF0aW9uU3R5bGUiOnsiJGlkIjoiMTY1NSIsIkZvbnRTZXR0aW5ncyI6eyIkaWQiOiIxNjU2IiwiRm9udFNpemUiOjEwLCJGb250TmFtZSI6IkNhbGlicmkiLCJJc0JvbGQiOmZhbHNlLCJJc0l0YWxpYyI6ZmFsc2UsIklzVW5kZXJsaW5lZCI6ZmFsc2UsIlBhcmVudFN0eWxlIjpudWxsfSwiQXV0b1NpemUiOjAsIkZvcmVncm91bmQiOnsiJGlkIjoiMTY1NyIsIkNvbG9yIjp7IiRyZWYiOiI0MDUifX0sIk1heFdpZHRoIjoyMDAuMCwiTWF4SGVpZ2h0IjoiSW5maW5pdHkiLCJTbWFydEZvcmVncm91bmRJc0FjdGl2ZSI6ZmFsc2UsIkhvcml6b250YWxBbGlnbm1lbnQiOjAsIlZlcnRpY2FsQWxpZ25tZW50IjowLCJTbWFydEZvcmVncm91bmQiOm51bGwsIkJhY2tncm91bmRGaWxsVHlwZSI6MCwiTWFyZ2luIjp7IiRpZCI6IjE2NTgiLCJUb3AiOjAuMCwiTGVmdCI6MC4wLCJSaWdodCI6MC4wLCJCb3R0b20iOjAuMH0sIlBhZGRpbmciOnsiJGlkIjoiMTY1OSIsIlRvcCI6MC4wLCJMZWZ0IjowLjAsIlJpZ2h0IjowLjAsIkJvdHRvbSI6MC4wfSwiQmFja2dyb3VuZCI6eyIkcmVmIjoiNDA4In0sIklzVmlzaWJsZSI6dHJ1ZSwiV2lkdGgiOjAuMCwiSGVpZ2h0IjowLjAsIkJvcmRlclN0eWxlIjp7IiRpZCI6IjE2NjAiLCJMaW5lQ29sb3IiOm51bGwsIkxpbmVXZWlnaHQiOjAuMCwiTGluZVR5cGUiOjAsIlBhcmVudFN0eWxlIjpudWxsfSwiUGFyZW50U3R5bGUiOm51bGx9LCJIb3Jpem9udGFsQ29ubmVjdG9yU3R5bGUiOnsiJGlkIjoiMTY2MSIsIkxpbmVDb2xvciI6eyIkcmVmIjoiNDEyIn0sIkxpbmVXZWlnaHQiOjEuMCwiTGluZVR5cGUiOjAsIlBhcmVudFN0eWxlIjpudWxsfSwiVmVydGljYWxDb25uZWN0b3JTdHlsZSI6eyIkaWQiOiIxNjYyIiwiTGluZUNvbG9yIjp7IiRyZWYiOiI0MTU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xNjYzIiwiTWFyZ2luIjp7IiRpZCI6IjE2NjQiLCJUb3AiOjAuMCwiTGVmdCI6NC4wLCJSaWdodCI6NC4wLCJCb3R0b20iOjAuMH0sIlBhZGRpbmciOnsiJGlkIjoiMTY2NSIsIlRvcCI6MC4wLCJMZWZ0IjowLjAsIlJpZ2h0IjowLjAsIkJvdHRvbSI6MC4wfSwiQmFja2dyb3VuZCI6eyIkaWQiOiIxNjY2IiwiQ29sb3IiOnsiJGlkIjoiMTY2NyIsIkEiOjI1NSwiUiI6MTE1LCJHIjoxMTUsIkIiOjExNX19LCJJc1Zpc2libGUiOnRydWUsIldpZHRoIjowLjAsIkhlaWdodCI6MTYuMCwiQm9yZGVyU3R5bGUiOnsiJGlkIjoiMTY2OCIsIkxpbmVDb2xvciI6eyIkcmVmIjoiNDIzIn0sIkxpbmVXZWlnaHQiOjIuMCwiTGluZVR5cGUiOjAsIlBhcmVudFN0eWxlIjpudWxsfSwiUGFyZW50U3R5bGUiOm51bGx9LCJUaXRsZVN0eWxlIjp7IiRpZCI6IjE2NjkiLCJGb250U2V0dGluZ3MiOnsiJGlkIjoiMTY3MCIsIkZvbnRTaXplIjoxMSwiRm9udE5hbWUiOiJDYWxpYnJpIiwiSXNCb2xkIjp0cnVlLCJJc0l0YWxpYyI6ZmFsc2UsIklzVW5kZXJsaW5lZCI6ZmFsc2UsIlBhcmVudFN0eWxlIjpudWxsfSwiQXV0b1NpemUiOjAsIkZvcmVncm91bmQiOnsiJGlkIjoiMTY3MSIsIkNvbG9yIjp7IiRpZCI6IjE2NzI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Y3MyIsIlRvcCI6MC4wLCJMZWZ0IjowLjAsIlJpZ2h0IjowLjAsIkJvdHRvbSI6MC4wfSwiUGFkZGluZyI6eyIkaWQiOiIxNjc0IiwiVG9wIjowLjAsIkxlZnQiOjAuMCwiUmlnaHQiOjAuMCwiQm90dG9tIjowLjB9LCJCYWNrZ3JvdW5kIjp7IiRpZCI6IjE2NzUiLCJDb2xvciI6eyIkaWQiOiIxNjc2IiwiQSI6MCwiUiI6MjU1LCJHIjoyNTUsIkIiOjI1NX19LCJJc1Zpc2libGUiOnRydWUsIldpZHRoIjowLjAsIkhlaWdodCI6MC4wLCJCb3JkZXJTdHlsZSI6eyIkaWQiOiIxNjc3IiwiTGluZUNvbG9yIjpudWxsLCJMaW5lV2VpZ2h0IjowLjAsIkxpbmVUeXBlIjowLCJQYXJlbnRTdHlsZSI6bnVsbH0sIlBhcmVudFN0eWxlIjpudWxsfSwiRGF0ZVN0eWxlIjp7IiRpZCI6IjE2NzgiLCJGb250U2V0dGluZ3MiOnsiJGlkIjoiMTY3OSIsIkZvbnRTaXplIjoxMCwiRm9udE5hbWUiOiJDYWxpYnJpIiwiSXNCb2xkIjpmYWxzZSwiSXNJdGFsaWMiOmZhbHNlLCJJc1VuZGVybGluZWQiOmZhbHNlLCJQYXJlbnRTdHlsZSI6bnVsbH0sIkF1dG9TaXplIjowLCJGb3JlZ3JvdW5kIjp7IiRpZCI6IjE2ODAiLCJDb2xvciI6eyIkcmVmIjoiNDM3In19LCJNYXhXaWR0aCI6MjAwLjAsIk1heEhlaWdodCI6IkluZmluaXR5IiwiU21hcnRGb3JlZ3JvdW5kSXNBY3RpdmUiOmZhbHNlLCJIb3Jpem9udGFsQWxpZ25tZW50IjowLCJWZXJ0aWNhbEFsaWdubWVudCI6MCwiU21hcnRGb3JlZ3JvdW5kIjpudWxsLCJCYWNrZ3JvdW5kRmlsbFR5cGUiOjAsIk1hcmdpbiI6eyIkaWQiOiIxNjgxIiwiVG9wIjowLjAsIkxlZnQiOjAuMCwiUmlnaHQiOjAuMCwiQm90dG9tIjowLjB9LCJQYWRkaW5nIjp7IiRpZCI6IjE2ODIiLCJUb3AiOjAuMCwiTGVmdCI6MC4wLCJSaWdodCI6MC4wLCJCb3R0b20iOjAuMH0sIkJhY2tncm91bmQiOnsiJHJlZiI6IjQ0MCJ9LCJJc1Zpc2libGUiOnRydWUsIldpZHRoIjowLjAsIkhlaWdodCI6MC4wLCJCb3JkZXJTdHlsZSI6eyIkaWQiOiIxNjgzIiwiTGluZUNvbG9yIjpudWxsLCJMaW5lV2VpZ2h0IjowLjAsIkxpbmVUeXBlIjowLCJQYXJlbnRTdHlsZSI6bnVsbH0sIlBhcmVudFN0eWxlIjpudWxsfSwiRGF0ZUZvcm1hdCI6eyIkaWQiOiIxNjg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ODUiLCJGb3JtYXQiOjAsIklzVmlzaWJsZSI6ZmFsc2UsIkxhc3RLbm93blZpc2liaWxpdHlTdGF0ZSI6ZmFsc2V9LCJJc1Zpc2libGUiOnRydWUsIlBhcmVudFN0eWxlIjpudWxsfSwiSW5kZXgiOjI4LCJTbWFydER1cmF0aW9uQWN0aXZhdGVkIjpmYWxzZSwiRGF0ZUZvcm1hdCI6eyIkcmVmIjoiMTY4NCJ9LCJXZWVrTnVtYmVyaW5nIjp7IiRpZCI6IjE2ODYiLCJGb3JtYXQiOjAsIklzVmlzaWJsZSI6ZmFsc2UsIkxhc3RLbm93blZpc2liaWxpdHlTdGF0ZSI6ZmFsc2V9LCJJZCI6ImM0YjEzZDQ3LTM0ZjQtNDA0YS05YzBmLTE2YTIzNjdmNGE0OCIsIkltcG9ydElkIjoiMzAiLCJUaXRsZSI6IlJlZ3VsYXRvcnkgUmV2aWV3IiwiTm90ZSI6bnVsbCwiSHlwZXJsaW5rIjp7IiRpZCI6IjE2ODciLCJBZGRyZXNzIjoiIiwiU3ViQWRkcmVzcyI6IiJ9LCJJc0NoYW5nZWQiOmZhbHNlLCJJc05ldyI6ZmFsc2V9fV0sIl9taWxlc3RvbmVzIjpbXSwiSWQiOiIyZTUxZjExYi00MGZlLTRlNWItOGM3MC0xYTMyYzE5NzZiYWMiLCJJc1NpbmdsZUl0ZW1Sb3ciOmZhbHNlfV0sIkluZGV4IjozLCJJZCI6IjNhNTU0YzBmLWIwMmYtNGY5OC1hMGEyLWRjNGFhMmFhYWY4MyIsIkhlYWRlclRleHQiOiJTYW4gSnVhbiBCYXNpbiIsIklzRGVmYXVsdCI6ZmFsc2UsIlN0eWxlIjp7IiRpZCI6IjE2ODgiLCJIZWFkZXJTdHlsZSI6eyIkaWQiOiIxNjg5IiwiVGV4dFN0eWxlIjp7IiRpZCI6IjE2OTAiLCJGb250U2V0dGluZ3MiOnsiJGlkIjoiMTY5MSIsIkZvbnRTaXplIjoxMSwiRm9udE5hbWUiOiJDYWxpYnJpIiwiSXNCb2xkIjpmYWxzZSwiSXNJdGFsaWMiOmZhbHNlLCJJc1VuZGVybGluZWQiOmZhbHNlLCJQYXJlbnRTdHlsZSI6bnVsbH0sIkF1dG9TaXplIjoyLCJGb3JlZ3JvdW5kIjp7IiRpZCI6IjE2OTIiLCJDb2xvciI6eyIkcmVmIjoiNDUxIn19LCJNYXhXaWR0aCI6NzQuODg0MzMyMjgxODA4NDgzLCJNYXhIZWlnaHQiOjAuMCwiU21hcnRGb3JlZ3JvdW5kSXNBY3RpdmUiOmZhbHNlLCJIb3Jpem9udGFsQWxpZ25tZW50IjowLCJWZXJ0aWNhbEFsaWdubWVudCI6MCwiU21hcnRGb3JlZ3JvdW5kIjpudWxsLCJCYWNrZ3JvdW5kRmlsbFR5cGUiOjAsIk1hcmdpbiI6eyIkaWQiOiIxNjkzIiwiVG9wIjowLjAsIkxlZnQiOjAuMCwiUmlnaHQiOjAuMCwiQm90dG9tIjowLjB9LCJQYWRkaW5nIjp7IiRpZCI6IjE2OTQiLCJUb3AiOjAuMCwiTGVmdCI6MC4wLCJSaWdodCI6MC4wLCJCb3R0b20iOjAuMH0sIkJhY2tncm91bmQiOm51bGwsIklzVmlzaWJsZSI6dHJ1ZSwiV2lkdGgiOjAuMCwiSGVpZ2h0IjowLjAsIkJvcmRlclN0eWxlIjpudWxsLCJQYXJlbnRTdHlsZSI6bnVsbH0sIlJlY3RhbmdsZVN0eWxlIjp7IiRpZCI6IjE2OTUiLCJNYXJnaW4iOnsiJGlkIjoiMTY5NiIsIlRvcCI6MC4wLCJMZWZ0IjowLjAsIlJpZ2h0IjowLjAsIkJvdHRvbSI6MC4wfSwiUGFkZGluZyI6eyIkaWQiOiIxNjk3IiwiVG9wIjowLjAsIkxlZnQiOjAuMCwiUmlnaHQiOjAuMCwiQm90dG9tIjowLjB9LCJCYWNrZ3JvdW5kIjp7IiRyZWYiOiIxNSJ9LCJJc1Zpc2libGUiOnRydWUsIldpZHRoIjowLjAsIkhlaWdodCI6MC4wLCJCb3JkZXJTdHlsZSI6eyIkaWQiOiIxNjk4IiwiTGluZUNvbG9yIjp7IiRyZWYiOiI0NTgifSwiTGluZVdlaWdodCI6MC4wLCJMaW5lVHlwZSI6MCwiUGFyZW50U3R5bGUiOm51bGx9LCJQYXJlbnRTdHlsZSI6bnVsbH0sIk1hcmdpbiI6eyIkaWQiOiIxNjk5IiwiVG9wIjowLjAsIkxlZnQiOjAuMCwiUmlnaHQiOjAuMCwiQm90dG9tIjowLjB9LCJQYWRkaW5nIjp7IiRpZCI6IjE3MDAiLCJUb3AiOjAuMCwiTGVmdCI6MC4wLCJSaWdodCI6MC4wLCJCb3R0b20iOjAuMH0sIkJhY2tncm91bmQiOm51bGwsIklzVmlzaWJsZSI6dHJ1ZSwiV2lkdGgiOjAuMCwiSGVpZ2h0IjowLjAsIkJvcmRlclN0eWxlIjpudWxsLCJQYXJlbnRTdHlsZSI6bnVsbH0sIkJhY2tncm91bmRTdHlsZSI6eyIkaWQiOiIxNzAxIiwiTWFyZ2luIjp7IiRpZCI6IjE3MDIiLCJUb3AiOjAuMCwiTGVmdCI6MC4wLCJSaWdodCI6MC4wLCJCb3R0b20iOjAuMH0sIlBhZGRpbmciOnsiJGlkIjoiMTcwMyIsIlRvcCI6MC4wLCJMZWZ0IjowLjAsIlJpZ2h0IjowLjAsIkJvdHRvbSI6MC4wfSwiQmFja2dyb3VuZCI6eyIkcmVmIjoiMjUifSwiSXNWaXNpYmxlIjp0cnVlLCJXaWR0aCI6MC4wLCJIZWlnaHQiOjAuMCwiQm9yZGVyU3R5bGUiOnsiJGlkIjoiMTcwNCIsIkxpbmVDb2xvciI6eyIkaWQiOiIxNzA1IiwiJHR5cGUiOiJOTFJFLkNvbW1vbi5Eb20uU29saWRDb2xvckJydXNoLCBOTFJFLkNvbW1vbiIsIkNvbG9yIjp7IiRpZCI6IjE3MDYiLCJBIjoyNTUsIlIiOjIzMSwiRyI6MjMwLCJCIjoyMzB9fSwiTGluZVdlaWdodCI6Mi4wLCJMaW5lVHlwZSI6MCwiUGFyZW50U3R5bGUiOm51bGx9LCJQYXJlbnRTdHlsZSI6bnVsbH0sIk1hcmdpbiI6eyIkaWQiOiIxNzA3IiwiVG9wIjowLjAsIkxlZnQiOjAuMCwiUmlnaHQiOjAuMCwiQm90dG9tIjowLjB9LCJQYWRkaW5nIjp7IiRpZCI6IjE3MDgiLCJUb3AiOjAuMCwiTGVmdCI6MC4wLCJSaWdodCI6MC4wLCJCb3R0b20iOjAuMH0sIklzVmlzaWJsZSI6dHJ1ZSwiV2lkdGgiOjAuMCwiSGVpZ2h0IjowLjAsIkJvcmRlclN0eWxlIjpudWxsLCJQYXJlbnRTdHlsZSI6bnVsbH19XSwiSWQiOiIyNzVjNzAzOS1kYmRkLTQxOWItYTdkMi04OWJmNmIxMmRlYjUiLCJJbmRleCI6MCwiSGVhZGVyVGV4dCI6IlByb2plY3QgQWxwaGEiLCJTdHlsZSI6eyIkaWQiOiIxNzA5IiwiSGVhZGVyU3R5bGUiOnsiJGlkIjoiMTcxMCIsIlRleHRJc1ZlcnRpY2FsIjpmYWxzZSwiVGV4dFN0eWxlIjp7IiRpZCI6IjE3MTEiLCJGb250U2V0dGluZ3MiOnsiJGlkIjoiMTcxMiIsIkZvbnRTaXplIjoxMiwiRm9udE5hbWUiOiJDYWxpYnJpIiwiSXNCb2xkIjp0cnVlLCJJc0l0YWxpYyI6ZmFsc2UsIklzVW5kZXJsaW5lZCI6ZmFsc2UsIlBhcmVudFN0eWxlIjpudWxsfSwiQXV0b1NpemUiOjIsIkZvcmVncm91bmQiOnsiJGlkIjoiMTcxMyIsIkNvbG9yIjp7IiRpZCI6IjE3MTQiLCJBIjoyNTUsIlIiOjAsIkciOjAsIkIiOjB9fSwiTWF4V2lkdGgiOjUxLjQ5MzMzMzMzMzMzMzMzOSwiTWF4SGVpZ2h0IjowLjAsIlNtYXJ0Rm9yZWdyb3VuZElzQWN0aXZlIjpmYWxzZSwiSG9yaXpvbnRhbEFsaWdubWVudCI6MCwiVmVydGljYWxBbGlnbm1lbnQiOjAsIlNtYXJ0Rm9yZWdyb3VuZCI6bnVsbCwiQmFja2dyb3VuZEZpbGxUeXBlIjowLCJNYXJnaW4iOnsiJGlkIjoiMTcxNSIsIlRvcCI6MC4wLCJMZWZ0IjowLjAsIlJpZ2h0IjowLjAsIkJvdHRvbSI6MC4wfSwiUGFkZGluZyI6eyIkaWQiOiIxNzE2IiwiVG9wIjowLjAsIkxlZnQiOjAuMCwiUmlnaHQiOjAuMCwiQm90dG9tIjowLjB9LCJCYWNrZ3JvdW5kIjpudWxsLCJJc1Zpc2libGUiOnRydWUsIldpZHRoIjowLjAsIkhlaWdodCI6MC4wLCJCb3JkZXJTdHlsZSI6bnVsbCwiUGFyZW50U3R5bGUiOm51bGx9LCJSZWN0YW5nbGVTdHlsZSI6eyIkaWQiOiIxNzE3IiwiTWFyZ2luIjp7IiRpZCI6IjE3MTgiLCJUb3AiOjAuMCwiTGVmdCI6MC4wLCJSaWdodCI6MC4wLCJCb3R0b20iOjAuMH0sIlBhZGRpbmciOnsiJGlkIjoiMTcxOSIsIlRvcCI6MC4wLCJMZWZ0IjowLjAsIlJpZ2h0IjowLjAsIkJvdHRvbSI6MC4wfSwiQmFja2dyb3VuZCI6eyIkaWQiOiIxNzIwIiwiQ29sb3IiOnsiJGlkIjoiMTcyMSIsIkEiOjI1NSwiUiI6MTY1LCJHIjoxNjUsIkIiOjE2NX19LCJJc1Zpc2libGUiOnRydWUsIldpZHRoIjowLjAsIkhlaWdodCI6MC4wLCJCb3JkZXJTdHlsZSI6eyIkaWQiOiIxNzIyIiwiTGluZUNvbG9yIjp7IiRpZCI6IjE3MjMiLCIkdHlwZSI6Ik5MUkUuQ29tbW9uLkRvbS5Tb2xpZENvbG9yQnJ1c2gsIE5MUkUuQ29tbW9uIiwiQ29sb3IiOnsiJGlkIjoiMTcyNCIsIkEiOjI1NSwiUiI6MjEsIkciOjM3LCJCIjo2Nn19LCJMaW5lV2VpZ2h0IjowLjAsIkxpbmVUeXBlIjowLCJQYXJlbnRTdHlsZSI6bnVsbH0sIlBhcmVudFN0eWxlIjpudWxsfSwiTWFyZ2luIjp7IiRpZCI6IjE3MjUiLCJUb3AiOjAuMCwiTGVmdCI6MC4wLCJSaWdodCI6MC4wLCJCb3R0b20iOjAuMH0sIlBhZGRpbmciOnsiJGlkIjoiMTcyNiIsIlRvcCI6MC4wLCJMZWZ0IjowLjAsIlJpZ2h0IjowLjAsIkJvdHRvbSI6MC4wfSwiQmFja2dyb3VuZCI6bnVsbCwiSXNWaXNpYmxlIjp0cnVlLCJXaWR0aCI6MC4wLCJIZWlnaHQiOjAuMCwiQm9yZGVyU3R5bGUiOm51bGwsIlBhcmVudFN0eWxlIjpudWxsfSwiQmFja2dyb3VuZFN0eWxlIjp7IiRpZCI6IjE3MjciLCJNYXJnaW4iOnsiJGlkIjoiMTcyOCIsIlRvcCI6MC4wLCJMZWZ0IjowLjAsIlJpZ2h0IjowLjAsIkJvdHRvbSI6MC4wfSwiUGFkZGluZyI6eyIkaWQiOiIxNzI5IiwiVG9wIjowLjAsIkxlZnQiOjAuMCwiUmlnaHQiOjAuMCwiQm90dG9tIjowLjB9LCJCYWNrZ3JvdW5kIjp7IiRpZCI6IjE3MzAiLCJDb2xvciI6eyIkaWQiOiIxNzMxIiwiQSI6NTEsIlIiOjE2NSwiRyI6MTY1LCJCIjoxNjV9fSwiSXNWaXNpYmxlIjp0cnVlLCJXaWR0aCI6MC4wLCJIZWlnaHQiOjAuMCwiQm9yZGVyU3R5bGUiOnsiJGlkIjoiMTczMiIsIkxpbmVDb2xvciI6eyIkaWQiOiIxNzMzIiwiJHR5cGUiOiJOTFJFLkNvbW1vbi5Eb20uU29saWRDb2xvckJydXNoLCBOTFJFLkNvbW1vbiIsIkNvbG9yIjp7IiRpZCI6IjE3MzQiLCJBIjoyNTUsIlIiOjIxLCJHIjozNywiQiI6NjZ9fSwiTGluZVdlaWdodCI6MC4wLCJMaW5lVHlwZSI6MCwiUGFyZW50U3R5bGUiOm51bGx9LCJQYXJlbnRTdHlsZSI6bnVsbH0sIklzQWJvdmVUaW1lYmFuZCI6ZmFsc2UsIk1hcmdpbiI6eyIkaWQiOiIxNzM1IiwiVG9wIjowLjAsIkxlZnQiOjAuMCwiUmlnaHQiOjAuMCwiQm90dG9tIjowLjB9LCJQYWRkaW5nIjp7IiRpZCI6IjE3MzYiLCJUb3AiOjAuMCwiTGVmdCI6MC4wLCJSaWdodCI6MC4wLCJCb3R0b20iOjAuMH0sIklzVmlzaWJsZSI6dHJ1ZSwiV2lkdGgiOjAuMCwiSGVpZ2h0IjowLjAsIkJvcmRlclN0eWxlIjp7IiRpZCI6IjE3MzciLCJMaW5lQ29sb3IiOm51bGwsIkxpbmVXZWlnaHQiOjAuMCwiTGluZVR5cGUiOjAsIlBhcmVudFN0eWxlIjpudWxsfSwiUGFyZW50U3R5bGUiOm51bGx9fSx7IiRpZCI6IjE3MzgiLCJfYWN0aXZpdGllcyI6W3siJGlkIjoiMTczOSIsIl9yb3dzIjpbeyIkaWQiOiIxNzQwIiwiX3Rhc2tzIjpbeyIkaWQiOiIxNzQxIiwiX2F0dGFjaGVkTWlsZXN0b25lcyI6W3siJGlkIjoiMTc0MiIsIkRhdGUiOiIyMDIwLTEyLTMxVDIzOjU5OjAwIiwiU3R5bGUiOnsiJGlkIjoiMTc0MyIsIlNoYXBlIjoxLCJDb25uZWN0b3JNYXJnaW4iOnsiJGlkIjoiMTc0NCIsIlRvcCI6MC4wLCJMZWZ0IjoyLjAsIlJpZ2h0IjoyLjAsIkJvdHRvbSI6MC4wfSwiQ29ubmVjdG9yU3R5bGUiOnsiJGlkIjoiMTc0NSIsIkxpbmVDb2xvciI6eyIkaWQiOiIxNzQ2IiwiJHR5cGUiOiJOTFJFLkNvbW1vbi5Eb20uU29saWRDb2xvckJydXNoLCBOTFJFLkNvbW1vbiIsIkNvbG9yIjp7IiRpZCI6IjE3NDciLCJBIjoxMjcsIlIiOjE3OCwiRyI6MTQsIkIiOjE4fX0sIkxpbmVXZWlnaHQiOjEuMCwiTGluZVR5cGUiOjAsIlBhcmVudFN0eWxlIjpudWxsfSwiSXNCZWxvd1RpbWViYW5kIjp0cnVlLCJQb3NpdGlvbk9uVGFzayI6MywiSGlkZURhdGUiOmZhbHNlLCJTaGFwZVNpemUiOjEsIlNwYWNpbmciOjIuMCwiUGFkZGluZyI6eyIkcmVmIjoiMjA3In0sIlNoYXBlU3R5bGUiOnsiJGlkIjoiMTc0OCIsIk1hcmdpbiI6eyIkaWQiOiIxNzQ5IiwiVG9wIjowLjAsIkxlZnQiOjAuMCwiUmlnaHQiOjAuMCwiQm90dG9tIjowLjB9LCJQYWRkaW5nIjp7IiRpZCI6IjE3NTAiLCJUb3AiOjAuMCwiTGVmdCI6MC4wLCJSaWdodCI6MC4wLCJCb3R0b20iOjAuMH0sIkJhY2tncm91bmQiOnsiJGlkIjoiMTc1MSIsIkNvbG9yIjp7IiRpZCI6IjE3NTIiLCJBIjoyNTUsIlIiOjE3OCwiRyI6MTQsIkIiOjE4fX0sIklzVmlzaWJsZSI6dHJ1ZSwiV2lkdGgiOjE4LjAsIkhlaWdodCI6MjAuMCwiQm9yZGVyU3R5bGUiOnsiJGlkIjoiMTc1MyIsIkxpbmVDb2xvciI6eyIkaWQiOiIxNzU0IiwiJHR5cGUiOiJOTFJFLkNvbW1vbi5Eb20uU29saWRDb2xvckJydXNoLCBOTFJFLkNvbW1vbiIsIkNvbG9yIjp7IiRpZCI6IjE3NTUiLCJBIjoyNTUsIlIiOjI1NSwiRyI6MCwiQiI6MH19LCJMaW5lV2VpZ2h0IjowLjAsIkxpbmVUeXBlIjowLCJQYXJlbnRTdHlsZSI6bnVsbH0sIlBhcmVudFN0eWxlIjpudWxsfSwiVGl0bGVTdHlsZSI6eyIkaWQiOiIxNzU2IiwiRm9udFNldHRpbmdzIjp7IiRpZCI6IjE3NTciLCJGb250U2l6ZSI6MTEsIkZvbnROYW1lIjoiQ2FsaWJyaSIsIklzQm9sZCI6dHJ1ZSwiSXNJdGFsaWMiOmZhbHNlLCJJc1VuZGVybGluZWQiOmZhbHNlLCJQYXJlbnRTdHlsZSI6bnVsbH0sIkF1dG9TaXplIjowLCJGb3JlZ3JvdW5kIjp7IiRpZCI6IjE3NTgiLCJDb2xvciI6eyIkaWQiOiIxNzU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3NjAiLCJUb3AiOjAuMCwiTGVmdCI6MC4wLCJSaWdodCI6MC4wLCJCb3R0b20iOjAuMH0sIlBhZGRpbmciOnsiJGlkIjoiMTc2MSIsIlRvcCI6MC4wLCJMZWZ0IjowLjAsIlJpZ2h0IjowLjAsIkJvdHRvbSI6MC4wfSwiQmFja2dyb3VuZCI6eyIkaWQiOiIxNzYyIiwiQ29sb3IiOnsiJGlkIjoiMTc2MyIsIkEiOjAsIlIiOjI1NSwiRyI6MjU1LCJCIjoyNTV9fSwiSXNWaXNpYmxlIjpmYWxzZSwiV2lkdGgiOjAuMCwiSGVpZ2h0IjowLjAsIkJvcmRlclN0eWxlIjp7IiRpZCI6IjE3NjQiLCJMaW5lQ29sb3IiOm51bGwsIkxpbmVXZWlnaHQiOjAuMCwiTGluZVR5cGUiOjAsIlBhcmVudFN0eWxlIjpudWxsfSwiUGFyZW50U3R5bGUiOm51bGx9LCJEYXRlU3R5bGUiOnsiJGlkIjoiMTc2NSIsIkZvbnRTZXR0aW5ncyI6eyIkaWQiOiIxNzY2IiwiRm9udFNpemUiOjEwLCJGb250TmFtZSI6IkNhbGlicmkiLCJJc0JvbGQiOmZhbHNlLCJJc0l0YWxpYyI6ZmFsc2UsIklzVW5kZXJsaW5lZCI6ZmFsc2UsIlBhcmVudFN0eWxlIjpudWxsfSwiQXV0b1NpemUiOjAsIkZvcmVncm91bmQiOnsiJGlkIjoiMTc2NyIsIkNvbG9yIjp7IiRpZCI6IjE3Nj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3NjkiLCJUb3AiOjAuMCwiTGVmdCI6MC4wLCJSaWdodCI6MC4wLCJCb3R0b20iOjAuMH0sIlBhZGRpbmciOnsiJGlkIjoiMTc3MCIsIlRvcCI6MC4wLCJMZWZ0IjowLjAsIlJpZ2h0IjowLjAsIkJvdHRvbSI6MC4wfSwiQmFja2dyb3VuZCI6eyIkaWQiOiIxNzcxIiwiQ29sb3IiOnsiJGlkIjoiMTc3MiIsIkEiOjAsIlIiOjI1NSwiRyI6MjU1LCJCIjoyNTV9fSwiSXNWaXNpYmxlIjpmYWxzZSwiV2lkdGgiOjAuMCwiSGVpZ2h0IjowLjAsIkJvcmRlclN0eWxlIjp7IiRpZCI6IjE3NzMiLCJMaW5lQ29sb3IiOm51bGwsIkxpbmVXZWlnaHQiOjAuMCwiTGluZVR5cGUiOjAsIlBhcmVudFN0eWxlIjpudWxsfSwiUGFyZW50U3R5bGUiOm51bGx9LCJEYXRlRm9ybWF0Ijp7IiRpZCI6IjE3N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3NSIsIkZvcm1hdCI6MCwiSXNWaXNpYmxlIjpmYWxzZSwiTGFzdEtub3duVmlzaWJpbGl0eVN0YXRlIjpmYWxzZX0sIklzVmlzaWJsZSI6dHJ1ZSwiUGFyZW50U3R5bGUiOm51bGx9LCJJbmRleCI6MzksIlBlcmNlbnRhZ2VDb21wbGV0ZSI6bnVsbCwiUG9zaXRpb24iOnsiUmF0aW8iOjAuMCwiSXNDdXN0b20iOmZhbHNlfSwiRGF0ZUZvcm1hdCI6eyIkcmVmIjoiMTc3NCJ9LCJXZWVrTnVtYmVyaW5nIjp7IiRpZCI6IjE3NzYiLCJGb3JtYXQiOjAsIklzVmlzaWJsZSI6ZmFsc2UsIkxhc3RLbm93blZpc2liaWxpdHlTdGF0ZSI6ZmFsc2V9LCJSZWxhdGVkVGFza0lkIjoiMjE0Y2Y2YTgtNjA1YS00NzdmLThlNDItNTE2NzQxOWU0ZWRlIiwiSWQiOiI1NDNjNDFjOS05Mjc4LTQyMmYtYWUwMi1iNjAwZGZkY2RlOWUiLCJJbXBvcnRJZCI6IjM0IiwiVGl0bGUiOiJDbG9zaW5nIiwiTm90ZSI6bnVsbCwiSHlwZXJsaW5rIjp7IiRpZCI6IjE3NzciLCJBZGRyZXNzIjoiIiwiU3ViQWRkcmVzcyI6IiJ9LCJJc0NoYW5nZWQiOmZhbHNlLCJJc05ldyI6ZmFsc2V9XSwiVGFza0RlZmluaXRpb24iOnsiJGlkIjoiMTc3OCIsIkdyb3VwTmFtZSI6bnVsbCwiU3RhcnREYXRlIjoiMjAyMC0xMS0wMVQwMDowMDowMFoiLCJFbmREYXRlIjoiMjAyMC0xMi0zMVQyMzo1OTowMCIsIlBlcmNlbnRhZ2VDb21wbGV0ZSI6bnVsbCwiU3R5bGUiOnsiJGlkIjoiMTc3OSIsIlNoYXBlIjowLCJTaGFwZVRoaWNrbmVzcyI6MSwiRHVyYXRpb25Gb3JtYXQiOjAsIkluY2x1ZGVOb25Xb3JraW5nRGF5c0luRHVyYXRpb24iOmZhbHNlLCJQZXJjZW50YWdlQ29tcGxldGVTdHlsZSI6eyIkaWQiOiIxNzgwIiwiRm9udFNldHRpbmdzIjp7IiRpZCI6IjE3ODEiLCJGb250U2l6ZSI6MTAsIkZvbnROYW1lIjoiQ2FsaWJyaSIsIklzQm9sZCI6ZmFsc2UsIklzSXRhbGljIjpmYWxzZSwiSXNVbmRlcmxpbmVkIjpmYWxzZSwiUGFyZW50U3R5bGUiOm51bGx9LCJBdXRvU2l6ZSI6MCwiRm9yZWdyb3VuZCI6eyIkaWQiOiIxNzgyIiwiQ29sb3IiOnsiJGlkIjoiMTc4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zg0IiwiVG9wIjowLjAsIkxlZnQiOjAuMCwiUmlnaHQiOjAuMCwiQm90dG9tIjowLjB9LCJQYWRkaW5nIjp7IiRpZCI6IjE3ODUiLCJUb3AiOjAuMCwiTGVmdCI6MC4wLCJSaWdodCI6MC4wLCJCb3R0b20iOjAuMH0sIkJhY2tncm91bmQiOnsiJGlkIjoiMTc4NiIsIkNvbG9yIjp7IiRyZWYiOiI0NCJ9fSwiSXNWaXNpYmxlIjp0cnVlLCJXaWR0aCI6MC4wLCJIZWlnaHQiOjAuMCwiQm9yZGVyU3R5bGUiOnsiJGlkIjoiMTc4NyIsIkxpbmVDb2xvciI6bnVsbCwiTGluZVdlaWdodCI6MC4wLCJMaW5lVHlwZSI6MCwiUGFyZW50U3R5bGUiOm51bGx9LCJQYXJlbnRTdHlsZSI6bnVsbH0sIkR1cmF0aW9uU3R5bGUiOnsiJGlkIjoiMTc4OCIsIkZvbnRTZXR0aW5ncyI6eyIkaWQiOiIxNzg5IiwiRm9udFNpemUiOjEwLCJGb250TmFtZSI6IkNhbGlicmkiLCJJc0JvbGQiOmZhbHNlLCJJc0l0YWxpYyI6ZmFsc2UsIklzVW5kZXJsaW5lZCI6ZmFsc2UsIlBhcmVudFN0eWxlIjpudWxsfSwiQXV0b1NpemUiOjAsIkZvcmVncm91bmQiOnsiJGlkIjoiMTc5MCIsIkNvbG9yIjp7IiRpZCI6IjE3O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kyIiwiVG9wIjowLjAsIkxlZnQiOjAuMCwiUmlnaHQiOjAuMCwiQm90dG9tIjowLjB9LCJQYWRkaW5nIjp7IiRpZCI6IjE3OTMiLCJUb3AiOjAuMCwiTGVmdCI6MC4wLCJSaWdodCI6MC4wLCJCb3R0b20iOjAuMH0sIkJhY2tncm91bmQiOnsiJGlkIjoiMTc5NCIsIkNvbG9yIjp7IiRpZCI6IjE3OTUiLCJBIjo4OSwiUiI6MCwiRyI6MCwiQiI6MH19LCJJc1Zpc2libGUiOnRydWUsIldpZHRoIjowLjAsIkhlaWdodCI6MC4wLCJCb3JkZXJTdHlsZSI6eyIkaWQiOiIxNzk2IiwiTGluZUNvbG9yIjpudWxsLCJMaW5lV2VpZ2h0IjowLjAsIkxpbmVUeXBlIjowLCJQYXJlbnRTdHlsZSI6bnVsbH0sIlBhcmVudFN0eWxlIjpudWxsfSwiSG9yaXpvbnRhbENvbm5lY3RvclN0eWxlIjp7IiRpZCI6IjE3OTciLCJMaW5lQ29sb3IiOnsiJGlkIjoiMTc5OCIsIiR0eXBlIjoiTkxSRS5Db21tb24uRG9tLlNvbGlkQ29sb3JCcnVzaCwgTkxSRS5Db21tb24iLCJDb2xvciI6eyIkaWQiOiIxNzk5IiwiQSI6MjU1LCJSIjoyMDQsIkciOjIwNCwiQiI6MjA0fX0sIkxpbmVXZWlnaHQiOjEuMCwiTGluZVR5cGUiOjAsIlBhcmVudFN0eWxlIjpudWxsfSwiVmVydGljYWxDb25uZWN0b3JTdHlsZSI6eyIkaWQiOiIxODAwIiwiTGluZUNvbG9yIjp7IiRpZCI6IjE4MDEiLCIkdHlwZSI6Ik5MUkUuQ29tbW9uLkRvbS5Tb2xpZENvbG9yQnJ1c2gsIE5MUkUuQ29tbW9uIiwiQ29sb3IiOnsiJGlkIjoiMTgwMi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4MDMiLCJNYXJnaW4iOnsiJGlkIjoiMTgwNCIsIlRvcCI6MC4wLCJMZWZ0Ijo0LjAsIlJpZ2h0Ijo0LjAsIkJvdHRvbSI6MC4wfSwiUGFkZGluZyI6eyIkaWQiOiIxODA1IiwiVG9wIjowLjAsIkxlZnQiOjAuMCwiUmlnaHQiOjAuMCwiQm90dG9tIjowLjB9LCJCYWNrZ3JvdW5kIjp7IiRpZCI6IjE4MDYiLCJDb2xvciI6eyIkaWQiOiIxODA3IiwiQSI6MjU1LCJSIjoxMTIsIkciOjE3MywiQiI6NzF9fSwiSXNWaXNpYmxlIjp0cnVlLCJXaWR0aCI6MC4wLCJIZWlnaHQiOjE2LjAsIkJvcmRlclN0eWxlIjp7IiRpZCI6IjE4MDgiLCJMaW5lQ29sb3IiOnsiJGlkIjoiMTgwOSIsIiR0eXBlIjoiTkxSRS5Db21tb24uRG9tLlNvbGlkQ29sb3JCcnVzaCwgTkxSRS5Db21tb24iLCJDb2xvciI6eyIkaWQiOiIxODEwIiwiQSI6MjU1LCJSIjoyNTUsIkciOjI1NSwiQiI6MjU1fX0sIkxpbmVXZWlnaHQiOjIuMCwiTGluZVR5cGUiOjAsIlBhcmVudFN0eWxlIjpudWxsfSwiUGFyZW50U3R5bGUiOm51bGx9LCJUaXRsZVN0eWxlIjp7IiRpZCI6IjE4MTEiLCJGb250U2V0dGluZ3MiOnsiJGlkIjoiMTgxMiIsIkZvbnRTaXplIjoxMSwiRm9udE5hbWUiOiJDYWxpYnJpIiwiSXNCb2xkIjp0cnVlLCJJc0l0YWxpYyI6ZmFsc2UsIklzVW5kZXJsaW5lZCI6ZmFsc2UsIlBhcmVudFN0eWxlIjpudWxsfSwiQXV0b1NpemUiOjAsIkZvcmVncm91bmQiOnsiJGlkIjoiMTgxMyIsIkNvbG9yIjp7IiRpZCI6IjE4MTQ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gxNSIsIlRvcCI6MC4wLCJMZWZ0IjowLjAsIlJpZ2h0IjowLjAsIkJvdHRvbSI6MC4wfSwiUGFkZGluZyI6eyIkaWQiOiIxODE2IiwiVG9wIjowLjAsIkxlZnQiOjAuMCwiUmlnaHQiOjAuMCwiQm90dG9tIjowLjB9LCJCYWNrZ3JvdW5kIjp7IiRpZCI6IjE4MTciLCJDb2xvciI6eyIkaWQiOiIxODE4IiwiQSI6MCwiUiI6MjU1LCJHIjoyNTUsIkIiOjI1NX19LCJJc1Zpc2libGUiOnRydWUsIldpZHRoIjowLjAsIkhlaWdodCI6MC4wLCJCb3JkZXJTdHlsZSI6eyIkaWQiOiIxODE5IiwiTGluZUNvbG9yIjpudWxsLCJMaW5lV2VpZ2h0IjowLjAsIkxpbmVUeXBlIjowLCJQYXJlbnRTdHlsZSI6bnVsbH0sIlBhcmVudFN0eWxlIjpudWxsfSwiRGF0ZVN0eWxlIjp7IiRpZCI6IjE4MjAiLCJGb250U2V0dGluZ3MiOnsiJGlkIjoiMTgyMSIsIkZvbnRTaXplIjoxMCwiRm9udE5hbWUiOiJDYWxpYnJpIiwiSXNCb2xkIjpmYWxzZSwiSXNJdGFsaWMiOmZhbHNlLCJJc1VuZGVybGluZWQiOmZhbHNlLCJQYXJlbnRTdHlsZSI6bnVsbH0sIkF1dG9TaXplIjowLCJGb3JlZ3JvdW5kIjp7IiRpZCI6IjE4MjIiLCJDb2xvciI6eyIkaWQiOiIxOD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I0IiwiVG9wIjowLjAsIkxlZnQiOjAuMCwiUmlnaHQiOjAuMCwiQm90dG9tIjowLjB9LCJQYWRkaW5nIjp7IiRpZCI6IjE4MjUiLCJUb3AiOjAuMCwiTGVmdCI6MC4wLCJSaWdodCI6MC4wLCJCb3R0b20iOjAuMH0sIkJhY2tncm91bmQiOnsiJGlkIjoiMTgyNiIsIkNvbG9yIjp7IiRyZWYiOiIxNzk1In19LCJJc1Zpc2libGUiOnRydWUsIldpZHRoIjowLjAsIkhlaWdodCI6MC4wLCJCb3JkZXJTdHlsZSI6eyIkaWQiOiIxODI3IiwiTGluZUNvbG9yIjpudWxsLCJMaW5lV2VpZ2h0IjowLjAsIkxpbmVUeXBlIjowLCJQYXJlbnRTdHlsZSI6bnVsbH0sIlBhcmVudFN0eWxlIjpudWxsfSwiRGF0ZUZvcm1hdCI6eyIkaWQiOiIxOD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MjkiLCJGb3JtYXQiOjAsIklzVmlzaWJsZSI6ZmFsc2UsIkxhc3RLbm93blZpc2liaWxpdHlTdGF0ZSI6ZmFsc2V9LCJJc1Zpc2libGUiOnRydWUsIlBhcmVudFN0eWxlIjpudWxsfSwiSW5kZXgiOjM4LCJTbWFydER1cmF0aW9uQWN0aXZhdGVkIjpmYWxzZSwiRGF0ZUZvcm1hdCI6eyIkcmVmIjoiMTgyOCJ9LCJXZWVrTnVtYmVyaW5nIjp7IiRpZCI6IjE4MzAiLCJGb3JtYXQiOjAsIklzVmlzaWJsZSI6ZmFsc2UsIkxhc3RLbm93blZpc2liaWxpdHlTdGF0ZSI6ZmFsc2V9LCJJZCI6IjIxNGNmNmE4LTYwNWEtNDc3Zi04ZTQyLTUxNjc0MTllNGVkZSIsIkltcG9ydElkIjoiMzMiLCJUaXRsZSI6IkFjcXVpc2l0aW9uIiwiTm90ZSI6bnVsbCwiSHlwZXJsaW5rIjp7IiRpZCI6IjE4MzEiLCJBZGRyZXNzIjoiIiwiU3ViQWRkcmVzcyI6IiJ9LCJJc0NoYW5nZWQiOmZhbHNlLCJJc05ldyI6ZmFsc2V9fSx7IiRpZCI6IjE4MzIiLCJfYXR0YWNoZWRNaWxlc3RvbmVzIjpbXSwiVGFza0RlZmluaXRpb24iOnsiJGlkIjoiMTgzMyIsIkdyb3VwTmFtZSI6bnVsbCwiU3RhcnREYXRlIjoiMjAyMi0wMi0wMVQwMDowMDowMCIsIkVuZERhdGUiOiIyMDIzLTAzLTMxVDIzOjU5OjAwWiIsIlBlcmNlbnRhZ2VDb21wbGV0ZSI6bnVsbCwiU3R5bGUiOnsiJGlkIjoiMTgzNCIsIlNoYXBlIjowLCJTaGFwZVRoaWNrbmVzcyI6MSwiRHVyYXRpb25Gb3JtYXQiOjAsIkluY2x1ZGVOb25Xb3JraW5nRGF5c0luRHVyYXRpb24iOmZhbHNlLCJQZXJjZW50YWdlQ29tcGxldGVTdHlsZSI6eyIkaWQiOiIxODM1IiwiRm9udFNldHRpbmdzIjp7IiRpZCI6IjE4MzYiLCJGb250U2l6ZSI6MTAsIkZvbnROYW1lIjoiQ2FsaWJyaSIsIklzQm9sZCI6ZmFsc2UsIklzSXRhbGljIjpmYWxzZSwiSXNVbmRlcmxpbmVkIjpmYWxzZSwiUGFyZW50U3R5bGUiOm51bGx9LCJBdXRvU2l6ZSI6MCwiRm9yZWdyb3VuZCI6eyIkaWQiOiIxODM3IiwiQ29sb3IiOnsiJGlkIjoiMTgz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DM5IiwiVG9wIjowLjAsIkxlZnQiOjAuMCwiUmlnaHQiOjAuMCwiQm90dG9tIjowLjB9LCJQYWRkaW5nIjp7IiRpZCI6IjE4NDAiLCJUb3AiOjAuMCwiTGVmdCI6MC4wLCJSaWdodCI6MC4wLCJCb3R0b20iOjAuMH0sIkJhY2tncm91bmQiOnsiJGlkIjoiMTg0MSIsIkNvbG9yIjp7IiRyZWYiOiI0NCJ9fSwiSXNWaXNpYmxlIjp0cnVlLCJXaWR0aCI6MC4wLCJIZWlnaHQiOjAuMCwiQm9yZGVyU3R5bGUiOnsiJGlkIjoiMTg0MiIsIkxpbmVDb2xvciI6bnVsbCwiTGluZVdlaWdodCI6MC4wLCJMaW5lVHlwZSI6MCwiUGFyZW50U3R5bGUiOm51bGx9LCJQYXJlbnRTdHlsZSI6bnVsbH0sIkR1cmF0aW9uU3R5bGUiOnsiJGlkIjoiMTg0MyIsIkZvbnRTZXR0aW5ncyI6eyIkaWQiOiIxODQ0IiwiRm9udFNpemUiOjEwLCJGb250TmFtZSI6IkNhbGlicmkiLCJJc0JvbGQiOmZhbHNlLCJJc0l0YWxpYyI6ZmFsc2UsIklzVW5kZXJsaW5lZCI6ZmFsc2UsIlBhcmVudFN0eWxlIjpudWxsfSwiQXV0b1NpemUiOjAsIkZvcmVncm91bmQiOnsiJGlkIjoiMTg0NSIsIkNvbG9yIjp7IiRpZCI6IjE4N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DQ3IiwiVG9wIjowLjAsIkxlZnQiOjAuMCwiUmlnaHQiOjAuMCwiQm90dG9tIjowLjB9LCJQYWRkaW5nIjp7IiRpZCI6IjE4NDgiLCJUb3AiOjAuMCwiTGVmdCI6MC4wLCJSaWdodCI6MC4wLCJCb3R0b20iOjAuMH0sIkJhY2tncm91bmQiOnsiJGlkIjoiMTg0OSIsIkNvbG9yIjp7IiRpZCI6IjE4NTAiLCJBIjo4OSwiUiI6MCwiRyI6MCwiQiI6MH19LCJJc1Zpc2libGUiOnRydWUsIldpZHRoIjowLjAsIkhlaWdodCI6MC4wLCJCb3JkZXJTdHlsZSI6eyIkaWQiOiIxODUxIiwiTGluZUNvbG9yIjpudWxsLCJMaW5lV2VpZ2h0IjowLjAsIkxpbmVUeXBlIjowLCJQYXJlbnRTdHlsZSI6bnVsbH0sIlBhcmVudFN0eWxlIjpudWxsfSwiSG9yaXpvbnRhbENvbm5lY3RvclN0eWxlIjp7IiRpZCI6IjE4NTIiLCJMaW5lQ29sb3IiOnsiJGlkIjoiMTg1MyIsIiR0eXBlIjoiTkxSRS5Db21tb24uRG9tLlNvbGlkQ29sb3JCcnVzaCwgTkxSRS5Db21tb24iLCJDb2xvciI6eyIkaWQiOiIxODU0IiwiQSI6MjU1LCJSIjoyMDQsIkciOjIwNCwiQiI6MjA0fX0sIkxpbmVXZWlnaHQiOjEuMCwiTGluZVR5cGUiOjAsIlBhcmVudFN0eWxlIjpudWxsfSwiVmVydGljYWxDb25uZWN0b3JTdHlsZSI6eyIkaWQiOiIxODU1IiwiTGluZUNvbG9yIjp7IiRpZCI6IjE4NTYiLCIkdHlwZSI6Ik5MUkUuQ29tbW9uLkRvbS5Tb2xpZENvbG9yQnJ1c2gsIE5MUkUuQ29tbW9uIiwiQ29sb3IiOnsiJGlkIjoiMTg1N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4NTgiLCJNYXJnaW4iOnsiJGlkIjoiMTg1OSIsIlRvcCI6MC4wLCJMZWZ0Ijo0LjAsIlJpZ2h0Ijo0LjAsIkJvdHRvbSI6MC4wfSwiUGFkZGluZyI6eyIkaWQiOiIxODYwIiwiVG9wIjowLjAsIkxlZnQiOjAuMCwiUmlnaHQiOjAuMCwiQm90dG9tIjowLjB9LCJCYWNrZ3JvdW5kIjp7IiRpZCI6IjE4NjEiLCJDb2xvciI6eyIkaWQiOiIxODYyIiwiQSI6MjU1LCJSIjoyMzcsIkciOjEyNSwiQiI6NDl9fSwiSXNWaXNpYmxlIjp0cnVlLCJXaWR0aCI6MC4wLCJIZWlnaHQiOjE2LjAsIkJvcmRlclN0eWxlIjp7IiRpZCI6IjE4NjMiLCJMaW5lQ29sb3IiOnsiJGlkIjoiMTg2NCIsIiR0eXBlIjoiTkxSRS5Db21tb24uRG9tLlNvbGlkQ29sb3JCcnVzaCwgTkxSRS5Db21tb24iLCJDb2xvciI6eyIkaWQiOiIxODY1IiwiQSI6MjU1LCJSIjoyNTUsIkciOjI1NSwiQiI6MjU1fX0sIkxpbmVXZWlnaHQiOjIuMCwiTGluZVR5cGUiOjAsIlBhcmVudFN0eWxlIjpudWxsfSwiUGFyZW50U3R5bGUiOm51bGx9LCJUaXRsZVN0eWxlIjp7IiRpZCI6IjE4NjYiLCJGb250U2V0dGluZ3MiOnsiJGlkIjoiMTg2NyIsIkZvbnRTaXplIjoxMSwiRm9udE5hbWUiOiJDYWxpYnJpIiwiSXNCb2xkIjp0cnVlLCJJc0l0YWxpYyI6ZmFsc2UsIklzVW5kZXJsaW5lZCI6ZmFsc2UsIlBhcmVudFN0eWxlIjpudWxsfSwiQXV0b1NpemUiOjAsIkZvcmVncm91bmQiOnsiJGlkIjoiMTg2OCIsIkNvbG9yIjp7IiRpZCI6IjE4Nj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g3MCIsIlRvcCI6MC4wLCJMZWZ0IjowLjAsIlJpZ2h0IjowLjAsIkJvdHRvbSI6MC4wfSwiUGFkZGluZyI6eyIkaWQiOiIxODcxIiwiVG9wIjowLjAsIkxlZnQiOjAuMCwiUmlnaHQiOjAuMCwiQm90dG9tIjowLjB9LCJCYWNrZ3JvdW5kIjp7IiRpZCI6IjE4NzIiLCJDb2xvciI6eyIkaWQiOiIxODczIiwiQSI6MCwiUiI6MjU1LCJHIjoyNTUsIkIiOjI1NX19LCJJc1Zpc2libGUiOnRydWUsIldpZHRoIjowLjAsIkhlaWdodCI6MC4wLCJCb3JkZXJTdHlsZSI6eyIkaWQiOiIxODc0IiwiTGluZUNvbG9yIjpudWxsLCJMaW5lV2VpZ2h0IjowLjAsIkxpbmVUeXBlIjowLCJQYXJlbnRTdHlsZSI6bnVsbH0sIlBhcmVudFN0eWxlIjpudWxsfSwiRGF0ZVN0eWxlIjp7IiRpZCI6IjE4NzUiLCJGb250U2V0dGluZ3MiOnsiJGlkIjoiMTg3NiIsIkZvbnRTaXplIjoxMCwiRm9udE5hbWUiOiJDYWxpYnJpIiwiSXNCb2xkIjpmYWxzZSwiSXNJdGFsaWMiOmZhbHNlLCJJc1VuZGVybGluZWQiOmZhbHNlLCJQYXJlbnRTdHlsZSI6bnVsbH0sIkF1dG9TaXplIjowLCJGb3JlZ3JvdW5kIjp7IiRpZCI6IjE4NzciLCJDb2xvciI6eyIkaWQiOiIxODc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c5IiwiVG9wIjowLjAsIkxlZnQiOjAuMCwiUmlnaHQiOjAuMCwiQm90dG9tIjowLjB9LCJQYWRkaW5nIjp7IiRpZCI6IjE4ODAiLCJUb3AiOjAuMCwiTGVmdCI6MC4wLCJSaWdodCI6MC4wLCJCb3R0b20iOjAuMH0sIkJhY2tncm91bmQiOnsiJGlkIjoiMTg4MSIsIkNvbG9yIjp7IiRyZWYiOiIxODUwIn19LCJJc1Zpc2libGUiOnRydWUsIldpZHRoIjowLjAsIkhlaWdodCI6MC4wLCJCb3JkZXJTdHlsZSI6eyIkaWQiOiIxODgyIiwiTGluZUNvbG9yIjpudWxsLCJMaW5lV2VpZ2h0IjowLjAsIkxpbmVUeXBlIjowLCJQYXJlbnRTdHlsZSI6bnVsbH0sIlBhcmVudFN0eWxlIjpudWxsfSwiRGF0ZUZvcm1hdCI6eyIkaWQiOiIxOD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ODQiLCJGb3JtYXQiOjAsIklzVmlzaWJsZSI6ZmFsc2UsIkxhc3RLbm93blZpc2liaWxpdHlTdGF0ZSI6ZmFsc2V9LCJJc1Zpc2libGUiOnRydWUsIlBhcmVudFN0eWxlIjpudWxsfSwiSW5kZXgiOjM3LCJTbWFydER1cmF0aW9uQWN0aXZhdGVkIjpmYWxzZSwiRGF0ZUZvcm1hdCI6eyIkcmVmIjoiMTg4MyJ9LCJXZWVrTnVtYmVyaW5nIjp7IiRpZCI6IjE4ODUiLCJGb3JtYXQiOjAsIklzVmlzaWJsZSI6ZmFsc2UsIkxhc3RLbm93blZpc2liaWxpdHlTdGF0ZSI6ZmFsc2V9LCJJZCI6IjIxYjM1ODVjLWFkZTgtNDk5ZC05ZmZhLTZjMDhmYWY4MWI0MSIsIkltcG9ydElkIjoiMzciLCJUaXRsZSI6IkNvbnN0cnVjdGlvbiIsIk5vdGUiOm51bGwsIkh5cGVybGluayI6eyIkaWQiOiIxODg2IiwiQWRkcmVzcyI6IiIsIlN1YkFkZHJlc3MiOiIifSwiSXNDaGFuZ2VkIjpmYWxzZSwiSXNOZXciOmZhbHNlfX0seyIkaWQiOiIxODg3IiwiX2F0dGFjaGVkTWlsZXN0b25lcyI6W10sIlRhc2tEZWZpbml0aW9uIjp7IiRpZCI6IjE4ODgiLCJHcm91cE5hbWUiOm51bGwsIlN0YXJ0RGF0ZSI6IjIwMjMtMDctMDFUMDA6MDA6MDBaIiwiRW5kRGF0ZSI6IjIwMjMtMDctMzFUMjM6NTk6MDBaIiwiUGVyY2VudGFnZUNvbXBsZXRlIjpudWxsLCJTdHlsZSI6eyIkaWQiOiIxODg5IiwiU2hhcGUiOjAsIlNoYXBlVGhpY2tuZXNzIjoxLCJEdXJhdGlvbkZvcm1hdCI6MCwiSW5jbHVkZU5vbldvcmtpbmdEYXlzSW5EdXJhdGlvbiI6ZmFsc2UsIlBlcmNlbnRhZ2VDb21wbGV0ZVN0eWxlIjp7IiRpZCI6IjE4OTAiLCJGb250U2V0dGluZ3MiOnsiJGlkIjoiMTg5MSIsIkZvbnRTaXplIjoxMCwiRm9udE5hbWUiOiJDYWxpYnJpIiwiSXNCb2xkIjpmYWxzZSwiSXNJdGFsaWMiOmZhbHNlLCJJc1VuZGVybGluZWQiOmZhbHNlLCJQYXJlbnRTdHlsZSI6bnVsbH0sIkF1dG9TaXplIjowLCJGb3JlZ3JvdW5kIjp7IiRpZCI6IjE4OTIiLCJDb2xvciI6eyIkaWQiOiIxODk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4OTQiLCJUb3AiOjAuMCwiTGVmdCI6MC4wLCJSaWdodCI6MC4wLCJCb3R0b20iOjAuMH0sIlBhZGRpbmciOnsiJGlkIjoiMTg5NSIsIlRvcCI6MC4wLCJMZWZ0IjowLjAsIlJpZ2h0IjowLjAsIkJvdHRvbSI6MC4wfSwiQmFja2dyb3VuZCI6eyIkaWQiOiIxODk2IiwiQ29sb3IiOnsiJHJlZiI6IjQ0In19LCJJc1Zpc2libGUiOnRydWUsIldpZHRoIjowLjAsIkhlaWdodCI6MC4wLCJCb3JkZXJTdHlsZSI6eyIkaWQiOiIxODk3IiwiTGluZUNvbG9yIjpudWxsLCJMaW5lV2VpZ2h0IjowLjAsIkxpbmVUeXBlIjowLCJQYXJlbnRTdHlsZSI6bnVsbH0sIlBhcmVudFN0eWxlIjpudWxsfSwiRHVyYXRpb25TdHlsZSI6eyIkaWQiOiIxODk4IiwiRm9udFNldHRpbmdzIjp7IiRpZCI6IjE4OTkiLCJGb250U2l6ZSI6MTAsIkZvbnROYW1lIjoiQ2FsaWJyaSIsIklzQm9sZCI6ZmFsc2UsIklzSXRhbGljIjpmYWxzZSwiSXNVbmRlcmxpbmVkIjpmYWxzZSwiUGFyZW50U3R5bGUiOm51bGx9LCJBdXRvU2l6ZSI6MCwiRm9yZWdyb3VuZCI6eyIkaWQiOiIxOTAwIiwiQ29sb3IiOnsiJGlkIjoiMTkw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5MDIiLCJUb3AiOjAuMCwiTGVmdCI6MC4wLCJSaWdodCI6MC4wLCJCb3R0b20iOjAuMH0sIlBhZGRpbmciOnsiJGlkIjoiMTkwMyIsIlRvcCI6MC4wLCJMZWZ0IjowLjAsIlJpZ2h0IjowLjAsIkJvdHRvbSI6MC4wfSwiQmFja2dyb3VuZCI6eyIkaWQiOiIxOTA0IiwiQ29sb3IiOnsiJGlkIjoiMTkwNSIsIkEiOjg5LCJSIjowLCJHIjowLCJCIjowfX0sIklzVmlzaWJsZSI6dHJ1ZSwiV2lkdGgiOjAuMCwiSGVpZ2h0IjowLjAsIkJvcmRlclN0eWxlIjp7IiRpZCI6IjE5MDYiLCJMaW5lQ29sb3IiOm51bGwsIkxpbmVXZWlnaHQiOjAuMCwiTGluZVR5cGUiOjAsIlBhcmVudFN0eWxlIjpudWxsfSwiUGFyZW50U3R5bGUiOm51bGx9LCJIb3Jpem9udGFsQ29ubmVjdG9yU3R5bGUiOnsiJGlkIjoiMTkwNyIsIkxpbmVDb2xvciI6eyIkaWQiOiIxOTA4IiwiJHR5cGUiOiJOTFJFLkNvbW1vbi5Eb20uU29saWRDb2xvckJydXNoLCBOTFJFLkNvbW1vbiIsIkNvbG9yIjp7IiRpZCI6IjE5MDkiLCJBIjoyNTUsIlIiOjIwNCwiRyI6MjA0LCJCIjoyMDR9fSwiTGluZVdlaWdodCI6MS4wLCJMaW5lVHlwZSI6MCwiUGFyZW50U3R5bGUiOm51bGx9LCJWZXJ0aWNhbENvbm5lY3RvclN0eWxlIjp7IiRpZCI6IjE5MTAiLCJMaW5lQ29sb3IiOnsiJGlkIjoiMTkxMSIsIiR0eXBlIjoiTkxSRS5Db21tb24uRG9tLlNvbGlkQ29sb3JCcnVzaCwgTkxSRS5Db21tb24iLCJDb2xvciI6eyIkaWQiOiIxOTEy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TkxMyIsIk1hcmdpbiI6eyIkaWQiOiIxOTE0IiwiVG9wIjowLjAsIkxlZnQiOjQuMCwiUmlnaHQiOjQuMCwiQm90dG9tIjowLjB9LCJQYWRkaW5nIjp7IiRpZCI6IjE5MTUiLCJUb3AiOjAuMCwiTGVmdCI6MC4wLCJSaWdodCI6MC4wLCJCb3R0b20iOjAuMH0sIkJhY2tncm91bmQiOnsiJGlkIjoiMTkxNiIsIkNvbG9yIjp7IiRpZCI6IjE5MTciLCJBIjoyNTUsIlIiOjExMSwiRyI6NDksIkIiOjE1Mn19LCJJc1Zpc2libGUiOnRydWUsIldpZHRoIjowLjAsIkhlaWdodCI6MTYuMCwiQm9yZGVyU3R5bGUiOnsiJGlkIjoiMTkxOCIsIkxpbmVDb2xvciI6eyIkaWQiOiIxOTE5IiwiJHR5cGUiOiJOTFJFLkNvbW1vbi5Eb20uU29saWRDb2xvckJydXNoLCBOTFJFLkNvbW1vbiIsIkNvbG9yIjp7IiRpZCI6IjE5MjAiLCJBIjoyNTUsIlIiOjI1NSwiRyI6MjU1LCJCIjoyNTV9fSwiTGluZVdlaWdodCI6Mi4wLCJMaW5lVHlwZSI6MCwiUGFyZW50U3R5bGUiOm51bGx9LCJQYXJlbnRTdHlsZSI6bnVsbH0sIlRpdGxlU3R5bGUiOnsiJGlkIjoiMTkyMSIsIkZvbnRTZXR0aW5ncyI6eyIkaWQiOiIxOTIyIiwiRm9udFNpemUiOjExLCJGb250TmFtZSI6IkNhbGlicmkiLCJJc0JvbGQiOnRydWUsIklzSXRhbGljIjpmYWxzZSwiSXNVbmRlcmxpbmVkIjpmYWxzZSwiUGFyZW50U3R5bGUiOm51bGx9LCJBdXRvU2l6ZSI6MCwiRm9yZWdyb3VuZCI6eyIkaWQiOiIxOTIzIiwiQ29sb3IiOnsiJGlkIjoiMTkyN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xOTI1IiwiVG9wIjowLjAsIkxlZnQiOjAuMCwiUmlnaHQiOjAuMCwiQm90dG9tIjowLjB9LCJQYWRkaW5nIjp7IiRpZCI6IjE5MjYiLCJUb3AiOjAuMCwiTGVmdCI6MC4wLCJSaWdodCI6MC4wLCJCb3R0b20iOjAuMH0sIkJhY2tncm91bmQiOnsiJGlkIjoiMTkyNyIsIkNvbG9yIjp7IiRpZCI6IjE5MjgiLCJBIjowLCJSIjoyNTUsIkciOjI1NSwiQiI6MjU1fX0sIklzVmlzaWJsZSI6dHJ1ZSwiV2lkdGgiOjAuMCwiSGVpZ2h0IjowLjAsIkJvcmRlclN0eWxlIjp7IiRpZCI6IjE5MjkiLCJMaW5lQ29sb3IiOm51bGwsIkxpbmVXZWlnaHQiOjAuMCwiTGluZVR5cGUiOjAsIlBhcmVudFN0eWxlIjpudWxsfSwiUGFyZW50U3R5bGUiOm51bGx9LCJEYXRlU3R5bGUiOnsiJGlkIjoiMTkzMCIsIkZvbnRTZXR0aW5ncyI6eyIkaWQiOiIxOTMxIiwiRm9udFNpemUiOjEwLCJGb250TmFtZSI6IkNhbGlicmkiLCJJc0JvbGQiOmZhbHNlLCJJc0l0YWxpYyI6ZmFsc2UsIklzVW5kZXJsaW5lZCI6ZmFsc2UsIlBhcmVudFN0eWxlIjpudWxsfSwiQXV0b1NpemUiOjAsIkZvcmVncm91bmQiOnsiJGlkIjoiMTkzMiIsIkNvbG9yIjp7IiRpZCI6IjE5Mz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MzQiLCJUb3AiOjAuMCwiTGVmdCI6MC4wLCJSaWdodCI6MC4wLCJCb3R0b20iOjAuMH0sIlBhZGRpbmciOnsiJGlkIjoiMTkzNSIsIlRvcCI6MC4wLCJMZWZ0IjowLjAsIlJpZ2h0IjowLjAsIkJvdHRvbSI6MC4wfSwiQmFja2dyb3VuZCI6eyIkaWQiOiIxOTM2IiwiQ29sb3IiOnsiJHJlZiI6IjE5MDUifX0sIklzVmlzaWJsZSI6dHJ1ZSwiV2lkdGgiOjAuMCwiSGVpZ2h0IjowLjAsIkJvcmRlclN0eWxlIjp7IiRpZCI6IjE5MzciLCJMaW5lQ29sb3IiOm51bGwsIkxpbmVXZWlnaHQiOjAuMCwiTGluZVR5cGUiOjAsIlBhcmVudFN0eWxlIjpudWxsfSwiUGFyZW50U3R5bGUiOm51bGx9LCJEYXRlRm9ybWF0Ijp7IiRpZCI6IjE5M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zOSIsIkZvcm1hdCI6MCwiSXNWaXNpYmxlIjpmYWxzZSwiTGFzdEtub3duVmlzaWJpbGl0eVN0YXRlIjpmYWxzZX0sIklzVmlzaWJsZSI6dHJ1ZSwiUGFyZW50U3R5bGUiOm51bGx9LCJJbmRleCI6MzYsIlNtYXJ0RHVyYXRpb25BY3RpdmF0ZWQiOmZhbHNlLCJEYXRlRm9ybWF0Ijp7IiRyZWYiOiIxOTM4In0sIldlZWtOdW1iZXJpbmciOnsiJGlkIjoiMTk0MCIsIkZvcm1hdCI6MCwiSXNWaXNpYmxlIjpmYWxzZSwiTGFzdEtub3duVmlzaWJpbGl0eVN0YXRlIjpmYWxzZX0sIklkIjoiNWRkYThmMGQtODRmZS00M2EyLTk0MTgtYTEyOGVjNWVkOTQxIiwiSW1wb3J0SWQiOiIzOSIsIlRpdGxlIjoiR28tTGl2ZSBQcmVwYXJhdGlvbiIsIk5vdGUiOm51bGwsIkh5cGVybGluayI6eyIkaWQiOiIxOTQxIiwiQWRkcmVzcyI6IiIsIlN1YkFkZHJlc3MiOiIifSwiSXNDaGFuZ2VkIjpmYWxzZSwiSXNOZXciOmZhbHNlfX0seyIkaWQiOiIxOTQyIiwiX2F0dGFjaGVkTWlsZXN0b25lcyI6W10sIlRhc2tEZWZpbml0aW9uIjp7IiRpZCI6IjE5NDMiLCJHcm91cE5hbWUiOm51bGwsIlN0YXJ0RGF0ZSI6IjIwMjMtMDgtMDFUMjM6NTk6MDBaIiwiRW5kRGF0ZSI6IjIwMjMtMTEtMzBUMjM6NTk6MDBaIiwiUGVyY2VudGFnZUNvbXBsZXRlIjpudWxsLCJTdHlsZSI6eyIkaWQiOiIxOTQ0IiwiU2hhcGUiOjMsIlNoYXBlVGhpY2tuZXNzIjoxLCJEdXJhdGlvbkZvcm1hdCI6MCwiSW5jbHVkZU5vbldvcmtpbmdEYXlzSW5EdXJhdGlvbiI6ZmFsc2UsIlBlcmNlbnRhZ2VDb21wbGV0ZVN0eWxlIjp7IiRpZCI6IjE5NDUiLCJGb250U2V0dGluZ3MiOnsiJGlkIjoiMTk0NiIsIkZvbnRTaXplIjoxMCwiRm9udE5hbWUiOiJDYWxpYnJpIiwiSXNCb2xkIjpmYWxzZSwiSXNJdGFsaWMiOmZhbHNlLCJJc1VuZGVybGluZWQiOmZhbHNlLCJQYXJlbnRTdHlsZSI6bnVsbH0sIkF1dG9TaXplIjowLCJGb3JlZ3JvdW5kIjp7IiRpZCI6IjE5NDciLCJDb2xvciI6eyIkaWQiOiIxOTQ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5NDkiLCJUb3AiOjAuMCwiTGVmdCI6MC4wLCJSaWdodCI6MC4wLCJCb3R0b20iOjAuMH0sIlBhZGRpbmciOnsiJGlkIjoiMTk1MCIsIlRvcCI6MC4wLCJMZWZ0IjowLjAsIlJpZ2h0IjowLjAsIkJvdHRvbSI6MC4wfSwiQmFja2dyb3VuZCI6eyIkaWQiOiIxOTUxIiwiQ29sb3IiOnsiJGlkIjoiMTk1MiIsIkEiOjg5LCJSIjowLCJHIjowLCJCIjowfX0sIklzVmlzaWJsZSI6dHJ1ZSwiV2lkdGgiOjAuMCwiSGVpZ2h0IjowLjAsIkJvcmRlclN0eWxlIjp7IiRpZCI6IjE5NTMiLCJMaW5lQ29sb3IiOm51bGwsIkxpbmVXZWlnaHQiOjAuMCwiTGluZVR5cGUiOjAsIlBhcmVudFN0eWxlIjpudWxsfSwiUGFyZW50U3R5bGUiOm51bGx9LCJEdXJhdGlvblN0eWxlIjp7IiRpZCI6IjE5NTQiLCJGb250U2V0dGluZ3MiOnsiJGlkIjoiMTk1NSIsIkZvbnRTaXplIjoxMCwiRm9udE5hbWUiOiJDYWxpYnJpIiwiSXNCb2xkIjpmYWxzZSwiSXNJdGFsaWMiOmZhbHNlLCJJc1VuZGVybGluZWQiOmZhbHNlLCJQYXJlbnRTdHlsZSI6bnVsbH0sIkF1dG9TaXplIjowLCJGb3JlZ3JvdW5kIjp7IiRpZCI6IjE5NTYiLCJDb2xvciI6eyIkaWQiOiIxOTU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1OCIsIlRvcCI6MC4wLCJMZWZ0IjowLjAsIlJpZ2h0IjowLjAsIkJvdHRvbSI6MC4wfSwiUGFkZGluZyI6eyIkaWQiOiIxOTU5IiwiVG9wIjowLjAsIkxlZnQiOjAuMCwiUmlnaHQiOjAuMCwiQm90dG9tIjowLjB9LCJCYWNrZ3JvdW5kIjp7IiRpZCI6IjE5NjAiLCJDb2xvciI6eyIkaWQiOiIxOTYxIiwiQSI6MCwiUiI6MCwiRyI6MCwiQiI6MH19LCJJc1Zpc2libGUiOnRydWUsIldpZHRoIjowLjAsIkhlaWdodCI6MC4wLCJCb3JkZXJTdHlsZSI6eyIkaWQiOiIxOTYyIiwiTGluZUNvbG9yIjpudWxsLCJMaW5lV2VpZ2h0IjowLjAsIkxpbmVUeXBlIjowLCJQYXJlbnRTdHlsZSI6bnVsbH0sIlBhcmVudFN0eWxlIjpudWxsfSwiSG9yaXpvbnRhbENvbm5lY3RvclN0eWxlIjp7IiRpZCI6IjE5NjMiLCJMaW5lQ29sb3IiOnsiJGlkIjoiMTk2NCIsIiR0eXBlIjoiTkxSRS5Db21tb24uRG9tLlNvbGlkQ29sb3JCcnVzaCwgTkxSRS5Db21tb24iLCJDb2xvciI6eyIkaWQiOiIxOTY1IiwiQSI6MjU1LCJSIjoyMDQsIkciOjIwNCwiQiI6MjA0fX0sIkxpbmVXZWlnaHQiOjEuMCwiTGluZVR5cGUiOjAsIlBhcmVudFN0eWxlIjpudWxsfSwiVmVydGljYWxDb25uZWN0b3JTdHlsZSI6eyIkaWQiOiIxOTY2IiwiTGluZUNvbG9yIjp7IiRpZCI6IjE5NjciLCIkdHlwZSI6Ik5MUkUuQ29tbW9uLkRvbS5Tb2xpZENvbG9yQnJ1c2gsIE5MUkUuQ29tbW9uIiwiQ29sb3IiOnsiJGlkIjoiMTk2O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E5NjkiLCJNYXJnaW4iOnsiJGlkIjoiMTk3MCIsIlRvcCI6MC4wLCJMZWZ0Ijo0LjAsIlJpZ2h0Ijo0LjAsIkJvdHRvbSI6MC4wfSwiUGFkZGluZyI6eyIkaWQiOiIxOTcxIiwiVG9wIjowLjAsIkxlZnQiOjAuMCwiUmlnaHQiOjAuMCwiQm90dG9tIjowLjB9LCJCYWNrZ3JvdW5kIjp7IiRpZCI6IjE5NzIiLCJDb2xvciI6eyIkaWQiOiIxOTczIiwiQSI6MjU1LCJSIjo2OCwiRyI6MTE0LCJCIjoxOTZ9fSwiSXNWaXNpYmxlIjp0cnVlLCJXaWR0aCI6MzYuMCwiSGVpZ2h0IjoxNi4wLCJCb3JkZXJTdHlsZSI6eyIkaWQiOiIxOTc0IiwiTGluZUNvbG9yIjp7IiRpZCI6IjE5NzUiLCIkdHlwZSI6Ik5MUkUuQ29tbW9uLkRvbS5Tb2xpZENvbG9yQnJ1c2gsIE5MUkUuQ29tbW9uIiwiQ29sb3IiOnsiJGlkIjoiMTk3NiIsIkEiOjI1NSwiUiI6MjU1LCJHIjoyNTUsIkIiOjI1NX19LCJMaW5lV2VpZ2h0IjoyLjAsIkxpbmVUeXBlIjowLCJQYXJlbnRTdHlsZSI6bnVsbH0sIlBhcmVudFN0eWxlIjpudWxsfSwiVGl0bGVTdHlsZSI6eyIkaWQiOiIxOTc3IiwiRm9udFNldHRpbmdzIjp7IiRpZCI6IjE5NzgiLCJGb250U2l6ZSI6MTEsIkZvbnROYW1lIjoiQ2FsaWJyaSIsIklzQm9sZCI6dHJ1ZSwiSXNJdGFsaWMiOmZhbHNlLCJJc1VuZGVybGluZWQiOmZhbHNlLCJQYXJlbnRTdHlsZSI6bnVsbH0sIkF1dG9TaXplIjowLCJGb3JlZ3JvdW5kIjp7IiRpZCI6IjE5NzkiLCJDb2xvciI6eyIkaWQiOiIxOTgw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pZCI6IjE5ODEiLCJUb3AiOjAuMCwiTGVmdCI6MC4wLCJSaWdodCI6MC4wLCJCb3R0b20iOjAuMH0sIlBhZGRpbmciOnsiJGlkIjoiMTk4MiIsIlRvcCI6MC4wLCJMZWZ0IjowLjAsIlJpZ2h0IjowLjAsIkJvdHRvbSI6MC4wfSwiQmFja2dyb3VuZCI6eyIkaWQiOiIxOTgzIiwiQ29sb3IiOnsiJGlkIjoiMTk4NCIsIkEiOjAsIlIiOjI1NSwiRyI6MjU1LCJCIjoyNTV9fSwiSXNWaXNpYmxlIjp0cnVlLCJXaWR0aCI6MC4wLCJIZWlnaHQiOjAuMCwiQm9yZGVyU3R5bGUiOnsiJGlkIjoiMTk4NSIsIkxpbmVDb2xvciI6bnVsbCwiTGluZVdlaWdodCI6MC4wLCJMaW5lVHlwZSI6MCwiUGFyZW50U3R5bGUiOm51bGx9LCJQYXJlbnRTdHlsZSI6bnVsbH0sIkRhdGVTdHlsZSI6eyIkaWQiOiIxOTg2IiwiRm9udFNldHRpbmdzIjp7IiRpZCI6IjE5ODciLCJGb250U2l6ZSI6MTAsIkZvbnROYW1lIjoiQ2FsaWJyaSIsIklzQm9sZCI6ZmFsc2UsIklzSXRhbGljIjpmYWxzZSwiSXNVbmRlcmxpbmVkIjpmYWxzZSwiUGFyZW50U3R5bGUiOm51bGx9LCJBdXRvU2l6ZSI6MCwiRm9yZWdyb3VuZCI6eyIkaWQiOiIxOTg4IiwiQ29sb3IiOnsiJGlkIjoiMTk4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5MCIsIlRvcCI6MC4wLCJMZWZ0IjowLjAsIlJpZ2h0IjowLjAsIkJvdHRvbSI6MC4wfSwiUGFkZGluZyI6eyIkaWQiOiIxOTkxIiwiVG9wIjowLjAsIkxlZnQiOjAuMCwiUmlnaHQiOjAuMCwiQm90dG9tIjowLjB9LCJCYWNrZ3JvdW5kIjp7IiRpZCI6IjE5OTIiLCJDb2xvciI6eyIkcmVmIjoiMTk2MSJ9fSwiSXNWaXNpYmxlIjp0cnVlLCJXaWR0aCI6MC4wLCJIZWlnaHQiOjAuMCwiQm9yZGVyU3R5bGUiOnsiJGlkIjoiMTk5MyIsIkxpbmVDb2xvciI6bnVsbCwiTGluZVdlaWdodCI6MC4wLCJMaW5lVHlwZSI6MCwiUGFyZW50U3R5bGUiOm51bGx9LCJQYXJlbnRTdHlsZSI6bnVsbH0sIkRhdGVGb3JtYXQiOnsiJGlkIjoiMTk5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k1IiwiRm9ybWF0IjowLCJJc1Zpc2libGUiOmZhbHNlLCJMYXN0S25vd25WaXNpYmlsaXR5U3RhdGUiOmZhbHNlfSwiSXNWaXNpYmxlIjp0cnVlLCJQYXJlbnRTdHlsZSI6bnVsbH0sIkluZGV4IjozNSwiU21hcnREdXJhdGlvbkFjdGl2YXRlZCI6ZmFsc2UsIkRhdGVGb3JtYXQiOnsiJHJlZiI6IjE5OTQifSwiV2Vla051bWJlcmluZyI6eyIkaWQiOiIxOTk2IiwiRm9ybWF0IjowLCJJc1Zpc2libGUiOmZhbHNlLCJMYXN0S25vd25WaXNpYmlsaXR5U3RhdGUiOmZhbHNlfSwiSWQiOiI3ZDQ1OTA5ZC1iZWM2LTQzZjItODE0Ni0wZjQxZjBlMmMyYmQiLCJJbXBvcnRJZCI6bnVsbCwiVGl0bGUiOiJMYXVuY2giLCJOb3RlIjpudWxsLCJIeXBlcmxpbmsiOnsiJGlkIjoiMTk5NyIsIkFkZHJlc3MiOiIiLCJTdWJBZGRyZXNzIjoiIn0sIklzQ2hhbmdlZCI6ZmFsc2UsIklzTmV3IjpmYWxzZX19LHsiJGlkIjoiMTk5OCIsIl9hdHRhY2hlZE1pbGVzdG9uZXMiOltdLCJUYXNrRGVmaW5pdGlvbiI6eyIkaWQiOiIxOTk5IiwiR3JvdXBOYW1lIjpudWxsLCJTdGFydERhdGUiOiIyMDIxLTEwLTAxVDAwOjAwOjAwIiwiRW5kRGF0ZSI6IjIwMjItMDEtMzFUMjM6NTk6MDAiLCJQZXJjZW50YWdlQ29tcGxldGUiOm51bGwsIlN0eWxlIjp7IiRpZCI6IjIwMDAiLCJTaGFwZSI6MCwiU2hhcGVUaGlja25lc3MiOjEsIkR1cmF0aW9uRm9ybWF0IjowLCJJbmNsdWRlTm9uV29ya2luZ0RheXNJbkR1cmF0aW9uIjpmYWxzZSwiUGVyY2VudGFnZUNvbXBsZXRlU3R5bGUiOnsiJGlkIjoiMjAwMSIsIkZvbnRTZXR0aW5ncyI6eyIkaWQiOiIyMDAyIiwiRm9udFNpemUiOjEwLCJGb250TmFtZSI6IkNhbGlicmkiLCJJc0JvbGQiOmZhbHNlLCJJc0l0YWxpYyI6ZmFsc2UsIklzVW5kZXJsaW5lZCI6ZmFsc2UsIlBhcmVudFN0eWxlIjpudWxsfSwiQXV0b1NpemUiOjAsIkZvcmVncm91bmQiOnsiJGlkIjoiMjAwMyIsIkNvbG9yIjp7IiRpZCI6IjIwMD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AwNSIsIlRvcCI6MC4wLCJMZWZ0IjowLjAsIlJpZ2h0IjowLjAsIkJvdHRvbSI6MC4wfSwiUGFkZGluZyI6eyIkaWQiOiIyMDA2IiwiVG9wIjowLjAsIkxlZnQiOjAuMCwiUmlnaHQiOjAuMCwiQm90dG9tIjowLjB9LCJCYWNrZ3JvdW5kIjp7IiRpZCI6IjIwMDciLCJDb2xvciI6eyIkcmVmIjoiNDQifX0sIklzVmlzaWJsZSI6dHJ1ZSwiV2lkdGgiOjAuMCwiSGVpZ2h0IjowLjAsIkJvcmRlclN0eWxlIjp7IiRpZCI6IjIwMDgiLCJMaW5lQ29sb3IiOm51bGwsIkxpbmVXZWlnaHQiOjAuMCwiTGluZVR5cGUiOjAsIlBhcmVudFN0eWxlIjpudWxsfSwiUGFyZW50U3R5bGUiOm51bGx9LCJEdXJhdGlvblN0eWxlIjp7IiRpZCI6IjIwMDkiLCJGb250U2V0dGluZ3MiOnsiJGlkIjoiMjAxMCIsIkZvbnRTaXplIjoxMCwiRm9udE5hbWUiOiJDYWxpYnJpIiwiSXNCb2xkIjpmYWxzZSwiSXNJdGFsaWMiOmZhbHNlLCJJc1VuZGVybGluZWQiOmZhbHNlLCJQYXJlbnRTdHlsZSI6bnVsbH0sIkF1dG9TaXplIjowLCJGb3JlZ3JvdW5kIjp7IiRpZCI6IjIwMTEiLCJDb2xvciI6eyIkaWQiOiIyMDE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xMyIsIlRvcCI6MC4wLCJMZWZ0IjowLjAsIlJpZ2h0IjowLjAsIkJvdHRvbSI6MC4wfSwiUGFkZGluZyI6eyIkaWQiOiIyMDE0IiwiVG9wIjowLjAsIkxlZnQiOjAuMCwiUmlnaHQiOjAuMCwiQm90dG9tIjowLjB9LCJCYWNrZ3JvdW5kIjp7IiRpZCI6IjIwMTUiLCJDb2xvciI6eyIkaWQiOiIyMDE2IiwiQSI6ODksIlIiOjAsIkciOjAsIkIiOjB9fSwiSXNWaXNpYmxlIjp0cnVlLCJXaWR0aCI6MC4wLCJIZWlnaHQiOjAuMCwiQm9yZGVyU3R5bGUiOnsiJGlkIjoiMjAxNyIsIkxpbmVDb2xvciI6bnVsbCwiTGluZVdlaWdodCI6MC4wLCJMaW5lVHlwZSI6MCwiUGFyZW50U3R5bGUiOm51bGx9LCJQYXJlbnRTdHlsZSI6bnVsbH0sIkhvcml6b250YWxDb25uZWN0b3JTdHlsZSI6eyIkaWQiOiIyMDE4IiwiTGluZUNvbG9yIjp7IiRpZCI6IjIwMTkiLCIkdHlwZSI6Ik5MUkUuQ29tbW9uLkRvbS5Tb2xpZENvbG9yQnJ1c2gsIE5MUkUuQ29tbW9uIiwiQ29sb3IiOnsiJGlkIjoiMjAyMCIsIkEiOjI1NSwiUiI6MjA0LCJHIjoyMDQsIkIiOjIwNH19LCJMaW5lV2VpZ2h0IjoxLjAsIkxpbmVUeXBlIjowLCJQYXJlbnRTdHlsZSI6bnVsbH0sIlZlcnRpY2FsQ29ubmVjdG9yU3R5bGUiOnsiJGlkIjoiMjAyMSIsIkxpbmVDb2xvciI6eyIkaWQiOiIyMDIyIiwiJHR5cGUiOiJOTFJFLkNvbW1vbi5Eb20uU29saWRDb2xvckJydXNoLCBOTFJFLkNvbW1vbiIsIkNvbG9yIjp7IiRpZCI6IjIwMjM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MDI0IiwiTWFyZ2luIjp7IiRpZCI6IjIwMjUiLCJUb3AiOjAuMCwiTGVmdCI6NC4wLCJSaWdodCI6NC4wLCJCb3R0b20iOjAuMH0sIlBhZGRpbmciOnsiJGlkIjoiMjAyNiIsIlRvcCI6MC4wLCJMZWZ0IjowLjAsIlJpZ2h0IjowLjAsIkJvdHRvbSI6MC4wfSwiQmFja2dyb3VuZCI6eyIkaWQiOiIyMDI3IiwiQ29sb3IiOnsiJGlkIjoiMjAyOCIsIkEiOjI1NSwiUiI6MTE1LCJHIjoxMTUsIkIiOjExNX19LCJJc1Zpc2libGUiOnRydWUsIldpZHRoIjowLjAsIkhlaWdodCI6MTYuMCwiQm9yZGVyU3R5bGUiOnsiJGlkIjoiMjAyOSIsIkxpbmVDb2xvciI6eyIkaWQiOiIyMDMwIiwiJHR5cGUiOiJOTFJFLkNvbW1vbi5Eb20uU29saWRDb2xvckJydXNoLCBOTFJFLkNvbW1vbiIsIkNvbG9yIjp7IiRpZCI6IjIwMzEiLCJBIjoyNTUsIlIiOjI1NSwiRyI6MjU1LCJCIjoyNTV9fSwiTGluZVdlaWdodCI6Mi4wLCJMaW5lVHlwZSI6MCwiUGFyZW50U3R5bGUiOm51bGx9LCJQYXJlbnRTdHlsZSI6bnVsbH0sIlRpdGxlU3R5bGUiOnsiJGlkIjoiMjAzMiIsIkZvbnRTZXR0aW5ncyI6eyIkaWQiOiIyMDMzIiwiRm9udFNpemUiOjExLCJGb250TmFtZSI6IkNhbGlicmkiLCJJc0JvbGQiOnRydWUsIklzSXRhbGljIjpmYWxzZSwiSXNVbmRlcmxpbmVkIjpmYWxzZSwiUGFyZW50U3R5bGUiOm51bGx9LCJBdXRvU2l6ZSI6MCwiRm9yZWdyb3VuZCI6eyIkaWQiOiIyMDM0IiwiQ29sb3IiOnsiJGlkIjoiMjAzN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MDM2IiwiVG9wIjowLjAsIkxlZnQiOjAuMCwiUmlnaHQiOjAuMCwiQm90dG9tIjowLjB9LCJQYWRkaW5nIjp7IiRpZCI6IjIwMzciLCJUb3AiOjAuMCwiTGVmdCI6MC4wLCJSaWdodCI6MC4wLCJCb3R0b20iOjAuMH0sIkJhY2tncm91bmQiOnsiJGlkIjoiMjAzOCIsIkNvbG9yIjp7IiRpZCI6IjIwMzkiLCJBIjowLCJSIjoyNTUsIkciOjI1NSwiQiI6MjU1fX0sIklzVmlzaWJsZSI6dHJ1ZSwiV2lkdGgiOjAuMCwiSGVpZ2h0IjowLjAsIkJvcmRlclN0eWxlIjp7IiRpZCI6IjIwNDAiLCJMaW5lQ29sb3IiOm51bGwsIkxpbmVXZWlnaHQiOjAuMCwiTGluZVR5cGUiOjAsIlBhcmVudFN0eWxlIjpudWxsfSwiUGFyZW50U3R5bGUiOm51bGx9LCJEYXRlU3R5bGUiOnsiJGlkIjoiMjA0MSIsIkZvbnRTZXR0aW5ncyI6eyIkaWQiOiIyMDQyIiwiRm9udFNpemUiOjEwLCJGb250TmFtZSI6IkNhbGlicmkiLCJJc0JvbGQiOmZhbHNlLCJJc0l0YWxpYyI6ZmFsc2UsIklzVW5kZXJsaW5lZCI6ZmFsc2UsIlBhcmVudFN0eWxlIjpudWxsfSwiQXV0b1NpemUiOjAsIkZvcmVncm91bmQiOnsiJGlkIjoiMjA0MyIsIkNvbG9yIjp7IiRpZCI6IjIwN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wNDUiLCJUb3AiOjAuMCwiTGVmdCI6MC4wLCJSaWdodCI6MC4wLCJCb3R0b20iOjAuMH0sIlBhZGRpbmciOnsiJGlkIjoiMjA0NiIsIlRvcCI6MC4wLCJMZWZ0IjowLjAsIlJpZ2h0IjowLjAsIkJvdHRvbSI6MC4wfSwiQmFja2dyb3VuZCI6eyIkaWQiOiIyMDQ3IiwiQ29sb3IiOnsiJHJlZiI6IjIwMTYifX0sIklzVmlzaWJsZSI6dHJ1ZSwiV2lkdGgiOjAuMCwiSGVpZ2h0IjowLjAsIkJvcmRlclN0eWxlIjp7IiRpZCI6IjIwNDgiLCJMaW5lQ29sb3IiOm51bGwsIkxpbmVXZWlnaHQiOjAuMCwiTGluZVR5cGUiOjAsIlBhcmVudFN0eWxlIjpudWxsfSwiUGFyZW50U3R5bGUiOm51bGx9LCJEYXRlRm9ybWF0Ijp7IiRpZCI6IjIwN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1MCIsIkZvcm1hdCI6MCwiSXNWaXNpYmxlIjpmYWxzZSwiTGFzdEtub3duVmlzaWJpbGl0eVN0YXRlIjpmYWxzZX0sIklzVmlzaWJsZSI6dHJ1ZSwiUGFyZW50U3R5bGUiOm51bGx9LCJJbmRleCI6MzQsIlNtYXJ0RHVyYXRpb25BY3RpdmF0ZWQiOmZhbHNlLCJEYXRlRm9ybWF0Ijp7IiRyZWYiOiIyMDQ5In0sIldlZWtOdW1iZXJpbmciOnsiJGlkIjoiMjA1MSIsIkZvcm1hdCI6MCwiSXNWaXNpYmxlIjpmYWxzZSwiTGFzdEtub3duVmlzaWJpbGl0eVN0YXRlIjpmYWxzZX0sIklkIjoiOWI3ODIyZjktNzgxOC00NDhlLWE2OWEtMzE5ZjE1ZDkxZTUzIiwiSW1wb3J0SWQiOiIzNiIsIlRpdGxlIjoiUmVndWxhdG9yeSBSZXZpZXciLCJOb3RlIjpudWxsLCJIeXBlcmxpbmsiOnsiJGlkIjoiMjA1MiIsIkFkZHJlc3MiOiIiLCJTdWJBZGRyZXNzIjoiIn0sIklzQ2hhbmdlZCI6ZmFsc2UsIklzTmV3IjpmYWxzZX19LHsiJGlkIjoiMjA1MyIsIl9hdHRhY2hlZE1pbGVzdG9uZXMiOltdLCJUYXNrRGVmaW5pdGlvbiI6eyIkaWQiOiIyMDU0IiwiR3JvdXBOYW1lIjpudWxsLCJTdGFydERhdGUiOiIyMDIxLTAxLTAxVDAwOjAwOjAwIiwiRW5kRGF0ZSI6IjIwMjEtMDktMzBUMjM6NTk6MDAiLCJQZXJjZW50YWdlQ29tcGxldGUiOm51bGwsIlN0eWxlIjp7IiRpZCI6IjIwNTUiLCJTaGFwZSI6MCwiU2hhcGVUaGlja25lc3MiOjEsIkR1cmF0aW9uRm9ybWF0IjowLCJJbmNsdWRlTm9uV29ya2luZ0RheXNJbkR1cmF0aW9uIjpmYWxzZSwiUGVyY2VudGFnZUNvbXBsZXRlU3R5bGUiOnsiJGlkIjoiMjA1NiIsIkZvbnRTZXR0aW5ncyI6eyIkaWQiOiIyMDU3IiwiRm9udFNpemUiOjEwLCJGb250TmFtZSI6IkNhbGlicmkiLCJJc0JvbGQiOmZhbHNlLCJJc0l0YWxpYyI6ZmFsc2UsIklzVW5kZXJsaW5lZCI6ZmFsc2UsIlBhcmVudFN0eWxlIjpudWxsfSwiQXV0b1NpemUiOjAsIkZvcmVncm91bmQiOnsiJGlkIjoiMjA1OCIsIkNvbG9yIjp7IiRpZCI6IjIwNT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A2MCIsIlRvcCI6MC4wLCJMZWZ0IjowLjAsIlJpZ2h0IjowLjAsIkJvdHRvbSI6MC4wfSwiUGFkZGluZyI6eyIkaWQiOiIyMDYxIiwiVG9wIjowLjAsIkxlZnQiOjAuMCwiUmlnaHQiOjAuMCwiQm90dG9tIjowLjB9LCJCYWNrZ3JvdW5kIjp7IiRpZCI6IjIwNjIiLCJDb2xvciI6eyIkcmVmIjoiNDQifX0sIklzVmlzaWJsZSI6dHJ1ZSwiV2lkdGgiOjAuMCwiSGVpZ2h0IjowLjAsIkJvcmRlclN0eWxlIjp7IiRpZCI6IjIwNjMiLCJMaW5lQ29sb3IiOm51bGwsIkxpbmVXZWlnaHQiOjAuMCwiTGluZVR5cGUiOjAsIlBhcmVudFN0eWxlIjpudWxsfSwiUGFyZW50U3R5bGUiOm51bGx9LCJEdXJhdGlvblN0eWxlIjp7IiRpZCI6IjIwNjQiLCJGb250U2V0dGluZ3MiOnsiJGlkIjoiMjA2NSIsIkZvbnRTaXplIjoxMCwiRm9udE5hbWUiOiJDYWxpYnJpIiwiSXNCb2xkIjpmYWxzZSwiSXNJdGFsaWMiOmZhbHNlLCJJc1VuZGVybGluZWQiOmZhbHNlLCJQYXJlbnRTdHlsZSI6bnVsbH0sIkF1dG9TaXplIjowLCJGb3JlZ3JvdW5kIjp7IiRpZCI6IjIwNjYiLCJDb2xvciI6eyIkaWQiOiIyMDY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2OCIsIlRvcCI6MC4wLCJMZWZ0IjowLjAsIlJpZ2h0IjowLjAsIkJvdHRvbSI6MC4wfSwiUGFkZGluZyI6eyIkaWQiOiIyMDY5IiwiVG9wIjowLjAsIkxlZnQiOjAuMCwiUmlnaHQiOjAuMCwiQm90dG9tIjowLjB9LCJCYWNrZ3JvdW5kIjp7IiRpZCI6IjIwNzAiLCJDb2xvciI6eyIkaWQiOiIyMDcxIiwiQSI6ODksIlIiOjAsIkciOjAsIkIiOjB9fSwiSXNWaXNpYmxlIjp0cnVlLCJXaWR0aCI6MC4wLCJIZWlnaHQiOjAuMCwiQm9yZGVyU3R5bGUiOnsiJGlkIjoiMjA3MiIsIkxpbmVDb2xvciI6bnVsbCwiTGluZVdlaWdodCI6MC4wLCJMaW5lVHlwZSI6MCwiUGFyZW50U3R5bGUiOm51bGx9LCJQYXJlbnRTdHlsZSI6bnVsbH0sIkhvcml6b250YWxDb25uZWN0b3JTdHlsZSI6eyIkaWQiOiIyMDczIiwiTGluZUNvbG9yIjp7IiRpZCI6IjIwNzQiLCIkdHlwZSI6Ik5MUkUuQ29tbW9uLkRvbS5Tb2xpZENvbG9yQnJ1c2gsIE5MUkUuQ29tbW9uIiwiQ29sb3IiOnsiJGlkIjoiMjA3NSIsIkEiOjI1NSwiUiI6MjA0LCJHIjoyMDQsIkIiOjIwNH19LCJMaW5lV2VpZ2h0IjoxLjAsIkxpbmVUeXBlIjowLCJQYXJlbnRTdHlsZSI6bnVsbH0sIlZlcnRpY2FsQ29ubmVjdG9yU3R5bGUiOnsiJGlkIjoiMjA3NiIsIkxpbmVDb2xvciI6eyIkaWQiOiIyMDc3IiwiJHR5cGUiOiJOTFJFLkNvbW1vbi5Eb20uU29saWRDb2xvckJydXNoLCBOTFJFLkNvbW1vbiIsIkNvbG9yIjp7IiRpZCI6IjIwNzg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MDc5IiwiTWFyZ2luIjp7IiRpZCI6IjIwODAiLCJUb3AiOjAuMCwiTGVmdCI6NC4wLCJSaWdodCI6NC4wLCJCb3R0b20iOjAuMH0sIlBhZGRpbmciOnsiJGlkIjoiMjA4MSIsIlRvcCI6MC4wLCJMZWZ0IjowLjAsIlJpZ2h0IjowLjAsIkJvdHRvbSI6MC4wfSwiQmFja2dyb3VuZCI6eyIkaWQiOiIyMDgyIiwiQ29sb3IiOnsiJGlkIjoiMjA4MyIsIkEiOjI1NSwiUiI6MjU0LCJHIjoxODYsIkIiOjEwfX0sIklzVmlzaWJsZSI6dHJ1ZSwiV2lkdGgiOjAuMCwiSGVpZ2h0IjoxNi4wLCJCb3JkZXJTdHlsZSI6eyIkaWQiOiIyMDg0IiwiTGluZUNvbG9yIjp7IiRpZCI6IjIwODUiLCIkdHlwZSI6Ik5MUkUuQ29tbW9uLkRvbS5Tb2xpZENvbG9yQnJ1c2gsIE5MUkUuQ29tbW9uIiwiQ29sb3IiOnsiJGlkIjoiMjA4NiIsIkEiOjI1NSwiUiI6MjU1LCJHIjoyNTUsIkIiOjI1NX19LCJMaW5lV2VpZ2h0IjoyLjAsIkxpbmVUeXBlIjowLCJQYXJlbnRTdHlsZSI6bnVsbH0sIlBhcmVudFN0eWxlIjpudWxsfSwiVGl0bGVTdHlsZSI6eyIkaWQiOiIyMDg3IiwiRm9udFNldHRpbmdzIjp7IiRpZCI6IjIwODgiLCJGb250U2l6ZSI6MTEsIkZvbnROYW1lIjoiQ2FsaWJyaSIsIklzQm9sZCI6dHJ1ZSwiSXNJdGFsaWMiOmZhbHNlLCJJc1VuZGVybGluZWQiOmZhbHNlLCJQYXJlbnRTdHlsZSI6bnVsbH0sIkF1dG9TaXplIjowLCJGb3JlZ3JvdW5kIjp7IiRpZCI6IjIwODkiLCJDb2xvciI6eyIkaWQiOiIyMDkw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wOTEiLCJUb3AiOjAuMCwiTGVmdCI6MC4wLCJSaWdodCI6MC4wLCJCb3R0b20iOjAuMH0sIlBhZGRpbmciOnsiJGlkIjoiMjA5MiIsIlRvcCI6MC4wLCJMZWZ0IjowLjAsIlJpZ2h0IjowLjAsIkJvdHRvbSI6MC4wfSwiQmFja2dyb3VuZCI6eyIkaWQiOiIyMDkzIiwiQ29sb3IiOnsiJGlkIjoiMjA5NCIsIkEiOjAsIlIiOjI1NSwiRyI6MjU1LCJCIjoyNTV9fSwiSXNWaXNpYmxlIjp0cnVlLCJXaWR0aCI6MC4wLCJIZWlnaHQiOjAuMCwiQm9yZGVyU3R5bGUiOnsiJGlkIjoiMjA5NSIsIkxpbmVDb2xvciI6bnVsbCwiTGluZVdlaWdodCI6MC4wLCJMaW5lVHlwZSI6MCwiUGFyZW50U3R5bGUiOm51bGx9LCJQYXJlbnRTdHlsZSI6bnVsbH0sIkRhdGVTdHlsZSI6eyIkaWQiOiIyMDk2IiwiRm9udFNldHRpbmdzIjp7IiRpZCI6IjIwOTciLCJGb250U2l6ZSI6MTAsIkZvbnROYW1lIjoiQ2FsaWJyaSIsIklzQm9sZCI6ZmFsc2UsIklzSXRhbGljIjpmYWxzZSwiSXNVbmRlcmxpbmVkIjpmYWxzZSwiUGFyZW50U3R5bGUiOm51bGx9LCJBdXRvU2l6ZSI6MCwiRm9yZWdyb3VuZCI6eyIkaWQiOiIyMDk4IiwiQ29sb3IiOnsiJGlkIjoiMjA5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wMCIsIlRvcCI6MC4wLCJMZWZ0IjowLjAsIlJpZ2h0IjowLjAsIkJvdHRvbSI6MC4wfSwiUGFkZGluZyI6eyIkaWQiOiIyMTAxIiwiVG9wIjowLjAsIkxlZnQiOjAuMCwiUmlnaHQiOjAuMCwiQm90dG9tIjowLjB9LCJCYWNrZ3JvdW5kIjp7IiRpZCI6IjIxMDIiLCJDb2xvciI6eyIkcmVmIjoiMjA3MSJ9fSwiSXNWaXNpYmxlIjp0cnVlLCJXaWR0aCI6MC4wLCJIZWlnaHQiOjAuMCwiQm9yZGVyU3R5bGUiOnsiJGlkIjoiMjEwMyIsIkxpbmVDb2xvciI6bnVsbCwiTGluZVdlaWdodCI6MC4wLCJMaW5lVHlwZSI6MCwiUGFyZW50U3R5bGUiOm51bGx9LCJQYXJlbnRTdHlsZSI6bnVsbH0sIkRhdGVGb3JtYXQiOnsiJGlkIjoiMjE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A1IiwiRm9ybWF0IjowLCJJc1Zpc2libGUiOmZhbHNlLCJMYXN0S25vd25WaXNpYmlsaXR5U3RhdGUiOmZhbHNlfSwiSXNWaXNpYmxlIjp0cnVlLCJQYXJlbnRTdHlsZSI6bnVsbH0sIkluZGV4IjozMywiU21hcnREdXJhdGlvbkFjdGl2YXRlZCI6ZmFsc2UsIkRhdGVGb3JtYXQiOnsiJHJlZiI6IjIxMDQifSwiV2Vla051bWJlcmluZyI6eyIkaWQiOiIyMTA2IiwiRm9ybWF0IjowLCJJc1Zpc2libGUiOmZhbHNlLCJMYXN0S25vd25WaXNpYmlsaXR5U3RhdGUiOmZhbHNlfSwiSWQiOiJkYzk0ZWNlNS1kYTQ5LTQ1YTgtYTcxNi0zMTg0YTM2YjIyZGMiLCJJbXBvcnRJZCI6IjM1IiwiVGl0bGUiOiJEZXNpZ24iLCJOb3RlIjpudWxsLCJIeXBlcmxpbmsiOnsiJGlkIjoiMjEwNyIsIkFkZHJlc3MiOiIiLCJTdWJBZGRyZXNzIjoiIn0sIklzQ2hhbmdlZCI6ZmFsc2UsIklzTmV3IjpmYWxzZX19LHsiJGlkIjoiMjEwOCIsIl9hdHRhY2hlZE1pbGVzdG9uZXMiOltdLCJUYXNrRGVmaW5pdGlvbiI6eyIkaWQiOiIyMTA5IiwiR3JvdXBOYW1lIjpudWxsLCJTdGFydERhdGUiOiIyMDIzLTA0LTAxVDAwOjAwOjAwWiIsIkVuZERhdGUiOiIyMDIzLTA2LTMwVDIzOjU5OjAwWiIsIlBlcmNlbnRhZ2VDb21wbGV0ZSI6bnVsbCwiU3R5bGUiOnsiJGlkIjoiMjExMCIsIlNoYXBlIjowLCJTaGFwZVRoaWNrbmVzcyI6MSwiRHVyYXRpb25Gb3JtYXQiOjAsIkluY2x1ZGVOb25Xb3JraW5nRGF5c0luRHVyYXRpb24iOmZhbHNlLCJQZXJjZW50YWdlQ29tcGxldGVTdHlsZSI6eyIkaWQiOiIyMTExIiwiRm9udFNldHRpbmdzIjp7IiRpZCI6IjIxMTIiLCJGb250U2l6ZSI6MTAsIkZvbnROYW1lIjoiQ2FsaWJyaSIsIklzQm9sZCI6ZmFsc2UsIklzSXRhbGljIjpmYWxzZSwiSXNVbmRlcmxpbmVkIjpmYWxzZSwiUGFyZW50U3R5bGUiOm51bGx9LCJBdXRvU2l6ZSI6MCwiRm9yZWdyb3VuZCI6eyIkaWQiOiIyMTEzIiwiQ29sb3IiOnsiJGlkIjoiMjEx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TE1IiwiVG9wIjowLjAsIkxlZnQiOjAuMCwiUmlnaHQiOjAuMCwiQm90dG9tIjowLjB9LCJQYWRkaW5nIjp7IiRpZCI6IjIxMTYiLCJUb3AiOjAuMCwiTGVmdCI6MC4wLCJSaWdodCI6MC4wLCJCb3R0b20iOjAuMH0sIkJhY2tncm91bmQiOnsiJGlkIjoiMjExNyIsIkNvbG9yIjp7IiRyZWYiOiI0NCJ9fSwiSXNWaXNpYmxlIjp0cnVlLCJXaWR0aCI6MC4wLCJIZWlnaHQiOjAuMCwiQm9yZGVyU3R5bGUiOnsiJGlkIjoiMjExOCIsIkxpbmVDb2xvciI6bnVsbCwiTGluZVdlaWdodCI6MC4wLCJMaW5lVHlwZSI6MCwiUGFyZW50U3R5bGUiOm51bGx9LCJQYXJlbnRTdHlsZSI6bnVsbH0sIkR1cmF0aW9uU3R5bGUiOnsiJGlkIjoiMjExOSIsIkZvbnRTZXR0aW5ncyI6eyIkaWQiOiIyMTIwIiwiRm9udFNpemUiOjEwLCJGb250TmFtZSI6IkNhbGlicmkiLCJJc0JvbGQiOmZhbHNlLCJJc0l0YWxpYyI6ZmFsc2UsIklzVW5kZXJsaW5lZCI6ZmFsc2UsIlBhcmVudFN0eWxlIjpudWxsfSwiQXV0b1NpemUiOjAsIkZvcmVncm91bmQiOnsiJGlkIjoiMjEyMSIsIkNvbG9yIjp7IiRpZCI6IjIxMj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TIzIiwiVG9wIjowLjAsIkxlZnQiOjAuMCwiUmlnaHQiOjAuMCwiQm90dG9tIjowLjB9LCJQYWRkaW5nIjp7IiRpZCI6IjIxMjQiLCJUb3AiOjAuMCwiTGVmdCI6MC4wLCJSaWdodCI6MC4wLCJCb3R0b20iOjAuMH0sIkJhY2tncm91bmQiOnsiJGlkIjoiMjEyNSIsIkNvbG9yIjp7IiRpZCI6IjIxMjYiLCJBIjo4OSwiUiI6MCwiRyI6MCwiQiI6MH19LCJJc1Zpc2libGUiOnRydWUsIldpZHRoIjowLjAsIkhlaWdodCI6MC4wLCJCb3JkZXJTdHlsZSI6eyIkaWQiOiIyMTI3IiwiTGluZUNvbG9yIjpudWxsLCJMaW5lV2VpZ2h0IjowLjAsIkxpbmVUeXBlIjowLCJQYXJlbnRTdHlsZSI6bnVsbH0sIlBhcmVudFN0eWxlIjpudWxsfSwiSG9yaXpvbnRhbENvbm5lY3RvclN0eWxlIjp7IiRpZCI6IjIxMjgiLCJMaW5lQ29sb3IiOnsiJGlkIjoiMjEyOSIsIiR0eXBlIjoiTkxSRS5Db21tb24uRG9tLlNvbGlkQ29sb3JCcnVzaCwgTkxSRS5Db21tb24iLCJDb2xvciI6eyIkaWQiOiIyMTMwIiwiQSI6MjU1LCJSIjoyMDQsIkciOjIwNCwiQiI6MjA0fX0sIkxpbmVXZWlnaHQiOjEuMCwiTGluZVR5cGUiOjAsIlBhcmVudFN0eWxlIjpudWxsfSwiVmVydGljYWxDb25uZWN0b3JTdHlsZSI6eyIkaWQiOiIyMTMxIiwiTGluZUNvbG9yIjp7IiRpZCI6IjIxMzIiLCIkdHlwZSI6Ik5MUkUuQ29tbW9uLkRvbS5Tb2xpZENvbG9yQnJ1c2gsIE5MUkUuQ29tbW9uIiwiQ29sb3IiOnsiJGlkIjoiMjEzM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xMzQiLCJNYXJnaW4iOnsiJGlkIjoiMjEzNSIsIlRvcCI6MC4wLCJMZWZ0Ijo0LjAsIlJpZ2h0Ijo0LjAsIkJvdHRvbSI6MC4wfSwiUGFkZGluZyI6eyIkaWQiOiIyMTM2IiwiVG9wIjowLjAsIkxlZnQiOjAuMCwiUmlnaHQiOjAuMCwiQm90dG9tIjowLjB9LCJCYWNrZ3JvdW5kIjp7IiRpZCI6IjIxMzciLCJDb2xvciI6eyIkaWQiOiIyMTM4IiwiQSI6MjU1LCJSIjoxMTUsIkciOjExNSwiQiI6MTE1fX0sIklzVmlzaWJsZSI6dHJ1ZSwiV2lkdGgiOjAuMCwiSGVpZ2h0IjoxNi4wLCJCb3JkZXJTdHlsZSI6eyIkaWQiOiIyMTM5IiwiTGluZUNvbG9yIjp7IiRpZCI6IjIxNDAiLCIkdHlwZSI6Ik5MUkUuQ29tbW9uLkRvbS5Tb2xpZENvbG9yQnJ1c2gsIE5MUkUuQ29tbW9uIiwiQ29sb3IiOnsiJGlkIjoiMjE0MSIsIkEiOjI1NSwiUiI6MjU1LCJHIjoyNTUsIkIiOjI1NX19LCJMaW5lV2VpZ2h0IjoyLjAsIkxpbmVUeXBlIjowLCJQYXJlbnRTdHlsZSI6bnVsbH0sIlBhcmVudFN0eWxlIjpudWxsfSwiVGl0bGVTdHlsZSI6eyIkaWQiOiIyMTQyIiwiRm9udFNldHRpbmdzIjp7IiRpZCI6IjIxNDMiLCJGb250U2l6ZSI6MTEsIkZvbnROYW1lIjoiQ2FsaWJyaSIsIklzQm9sZCI6dHJ1ZSwiSXNJdGFsaWMiOmZhbHNlLCJJc1VuZGVybGluZWQiOmZhbHNlLCJQYXJlbnRTdHlsZSI6bnVsbH0sIkF1dG9TaXplIjowLCJGb3JlZ3JvdW5kIjp7IiRpZCI6IjIxNDQiLCJDb2xvciI6eyIkaWQiOiIyMTQ1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xNDYiLCJUb3AiOjAuMCwiTGVmdCI6MC4wLCJSaWdodCI6MC4wLCJCb3R0b20iOjAuMH0sIlBhZGRpbmciOnsiJGlkIjoiMjE0NyIsIlRvcCI6MC4wLCJMZWZ0IjowLjAsIlJpZ2h0IjowLjAsIkJvdHRvbSI6MC4wfSwiQmFja2dyb3VuZCI6eyIkaWQiOiIyMTQ4IiwiQ29sb3IiOnsiJGlkIjoiMjE0OSIsIkEiOjAsIlIiOjI1NSwiRyI6MjU1LCJCIjoyNTV9fSwiSXNWaXNpYmxlIjp0cnVlLCJXaWR0aCI6MC4wLCJIZWlnaHQiOjAuMCwiQm9yZGVyU3R5bGUiOnsiJGlkIjoiMjE1MCIsIkxpbmVDb2xvciI6bnVsbCwiTGluZVdlaWdodCI6MC4wLCJMaW5lVHlwZSI6MCwiUGFyZW50U3R5bGUiOm51bGx9LCJQYXJlbnRTdHlsZSI6bnVsbH0sIkRhdGVTdHlsZSI6eyIkaWQiOiIyMTUxIiwiRm9udFNldHRpbmdzIjp7IiRpZCI6IjIxNTIiLCJGb250U2l6ZSI6MTAsIkZvbnROYW1lIjoiQ2FsaWJyaSIsIklzQm9sZCI6ZmFsc2UsIklzSXRhbGljIjpmYWxzZSwiSXNVbmRlcmxpbmVkIjpmYWxzZSwiUGFyZW50U3R5bGUiOm51bGx9LCJBdXRvU2l6ZSI6MCwiRm9yZWdyb3VuZCI6eyIkaWQiOiIyMTUzIiwiQ29sb3IiOnsiJGlkIjoiMjE1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1NSIsIlRvcCI6MC4wLCJMZWZ0IjowLjAsIlJpZ2h0IjowLjAsIkJvdHRvbSI6MC4wfSwiUGFkZGluZyI6eyIkaWQiOiIyMTU2IiwiVG9wIjowLjAsIkxlZnQiOjAuMCwiUmlnaHQiOjAuMCwiQm90dG9tIjowLjB9LCJCYWNrZ3JvdW5kIjp7IiRpZCI6IjIxNTciLCJDb2xvciI6eyIkcmVmIjoiMjEyNiJ9fSwiSXNWaXNpYmxlIjp0cnVlLCJXaWR0aCI6MC4wLCJIZWlnaHQiOjAuMCwiQm9yZGVyU3R5bGUiOnsiJGlkIjoiMjE1OCIsIkxpbmVDb2xvciI6bnVsbCwiTGluZVdlaWdodCI6MC4wLCJMaW5lVHlwZSI6MCwiUGFyZW50U3R5bGUiOm51bGx9LCJQYXJlbnRTdHlsZSI6bnVsbH0sIkRhdGVGb3JtYXQiOnsiJGlkIjoiMjE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YwIiwiRm9ybWF0IjowLCJJc1Zpc2libGUiOmZhbHNlLCJMYXN0S25vd25WaXNpYmlsaXR5U3RhdGUiOmZhbHNlfSwiSXNWaXNpYmxlIjp0cnVlLCJQYXJlbnRTdHlsZSI6bnVsbH0sIkluZGV4IjozMiwiU21hcnREdXJhdGlvbkFjdGl2YXRlZCI6ZmFsc2UsIkRhdGVGb3JtYXQiOnsiJHJlZiI6IjIxNTkifSwiV2Vla051bWJlcmluZyI6eyIkaWQiOiIyMTYxIiwiRm9ybWF0IjowLCJJc1Zpc2libGUiOmZhbHNlLCJMYXN0S25vd25WaXNpYmlsaXR5U3RhdGUiOmZhbHNlfSwiSWQiOiJlOGE1ZWRiZC0xNzg4LTQ1NGMtYTQ1My0xZDg0ZmM5YmI2MjkiLCJJbXBvcnRJZCI6IjM4IiwiVGl0bGUiOiJSZWd1bGF0b3J5IFJldmlldyIsIk5vdGUiOm51bGwsIkh5cGVybGluayI6eyIkaWQiOiIyMTYyIiwiQWRkcmVzcyI6IiIsIlN1YkFkZHJlc3MiOiIifSwiSXNDaGFuZ2VkIjpmYWxzZSwiSXNOZXciOmZhbHNlfX1dLCJfbWlsZXN0b25lcyI6W10sIklkIjoiYTAxZGZhMGUtZjU3NC00ZWMyLTkyZGMtNDQ4YmYwZmY5NTBjIiwiSXNTaW5nbGVJdGVtUm93IjpmYWxzZX1dLCJJbmRleCI6MCwiSWQiOiI4Y2VkOTc4MC0xNzZlLTRhMTktOTQ2MC05Y2NkMGUyMTI3OTUiLCJIZWFkZXJUZXh0IjoiSGF5cyBTaGFsZSIsIklzRGVmYXVsdCI6ZmFsc2UsIlN0eWxlIjp7IiRpZCI6IjIxNjMiLCJIZWFkZXJTdHlsZSI6eyIkaWQiOiIyMTY0IiwiVGV4dFN0eWxlIjp7IiRpZCI6IjIxNjUiLCJGb250U2V0dGluZ3MiOnsiJGlkIjoiMjE2NiIsIkZvbnRTaXplIjoxMSwiRm9udE5hbWUiOiJDYWxpYnJpIiwiSXNCb2xkIjpmYWxzZSwiSXNJdGFsaWMiOmZhbHNlLCJJc1VuZGVybGluZWQiOmZhbHNlLCJQYXJlbnRTdHlsZSI6bnVsbH0sIkF1dG9TaXplIjoyLCJGb3JlZ3JvdW5kIjp7IiRpZCI6IjIxNjciLCJDb2xvciI6eyIkaWQiOiIyMTY4IiwiQSI6MjU1LCJSIjowLCJHIjowLCJCIjowfX0sIk1heFdpZHRoIjo3NC44ODQzMzIyODE4MDg0ODMsIk1heEhlaWdodCI6MC4wLCJTbWFydEZvcmVncm91bmRJc0FjdGl2ZSI6ZmFsc2UsIkhvcml6b250YWxBbGlnbm1lbnQiOjAsIlZlcnRpY2FsQWxpZ25tZW50IjowLCJTbWFydEZvcmVncm91bmQiOm51bGwsIkJhY2tncm91bmRGaWxsVHlwZSI6MCwiTWFyZ2luIjp7IiRpZCI6IjIxNjkiLCJUb3AiOjAuMCwiTGVmdCI6MC4wLCJSaWdodCI6MC4wLCJCb3R0b20iOjAuMH0sIlBhZGRpbmciOnsiJGlkIjoiMjE3MCIsIlRvcCI6MC4wLCJMZWZ0IjowLjAsIlJpZ2h0IjowLjAsIkJvdHRvbSI6MC4wfSwiQmFja2dyb3VuZCI6bnVsbCwiSXNWaXNpYmxlIjp0cnVlLCJXaWR0aCI6MC4wLCJIZWlnaHQiOjAuMCwiQm9yZGVyU3R5bGUiOm51bGwsIlBhcmVudFN0eWxlIjpudWxsfSwiUmVjdGFuZ2xlU3R5bGUiOnsiJGlkIjoiMjE3MSIsIk1hcmdpbiI6eyIkaWQiOiIyMTcyIiwiVG9wIjowLjAsIkxlZnQiOjAuMCwiUmlnaHQiOjAuMCwiQm90dG9tIjowLjB9LCJQYWRkaW5nIjp7IiRpZCI6IjIxNzMiLCJUb3AiOjAuMCwiTGVmdCI6MC4wLCJSaWdodCI6MC4wLCJCb3R0b20iOjAuMH0sIkJhY2tncm91bmQiOnsiJHJlZiI6IjE1In0sIklzVmlzaWJsZSI6dHJ1ZSwiV2lkdGgiOjAuMCwiSGVpZ2h0IjowLjAsIkJvcmRlclN0eWxlIjp7IiRpZCI6IjIxNzQiLCJMaW5lQ29sb3IiOnsiJGlkIjoiMjE3NSIsIiR0eXBlIjoiTkxSRS5Db21tb24uRG9tLlNvbGlkQ29sb3JCcnVzaCwgTkxSRS5Db21tb24iLCJDb2xvciI6eyIkaWQiOiIyMTc2IiwiQSI6MjU1LCJSIjoyNTUsIkciOjAsIkIiOjB9fSwiTGluZVdlaWdodCI6MC4wLCJMaW5lVHlwZSI6MCwiUGFyZW50U3R5bGUiOm51bGx9LCJQYXJlbnRTdHlsZSI6bnVsbH0sIk1hcmdpbiI6eyIkaWQiOiIyMTc3IiwiVG9wIjowLjAsIkxlZnQiOjAuMCwiUmlnaHQiOjAuMCwiQm90dG9tIjowLjB9LCJQYWRkaW5nIjp7IiRpZCI6IjIxNzgiLCJUb3AiOjAuMCwiTGVmdCI6MC4wLCJSaWdodCI6MC4wLCJCb3R0b20iOjAuMH0sIkJhY2tncm91bmQiOm51bGwsIklzVmlzaWJsZSI6dHJ1ZSwiV2lkdGgiOjAuMCwiSGVpZ2h0IjowLjAsIkJvcmRlclN0eWxlIjpudWxsLCJQYXJlbnRTdHlsZSI6bnVsbH0sIkJhY2tncm91bmRTdHlsZSI6eyIkaWQiOiIyMTc5IiwiTWFyZ2luIjp7IiRpZCI6IjIxODAiLCJUb3AiOjAuMCwiTGVmdCI6MC4wLCJSaWdodCI6MC4wLCJCb3R0b20iOjAuMH0sIlBhZGRpbmciOnsiJGlkIjoiMjE4MSIsIlRvcCI6MC4wLCJMZWZ0IjowLjAsIlJpZ2h0IjowLjAsIkJvdHRvbSI6MC4wfSwiQmFja2dyb3VuZCI6eyIkcmVmIjoiMjUifSwiSXNWaXNpYmxlIjp0cnVlLCJXaWR0aCI6MC4wLCJIZWlnaHQiOjAuMCwiQm9yZGVyU3R5bGUiOnsiJGlkIjoiMjE4MiIsIkxpbmVDb2xvciI6eyIkaWQiOiIyMTgzIiwiJHR5cGUiOiJOTFJFLkNvbW1vbi5Eb20uU29saWRDb2xvckJydXNoLCBOTFJFLkNvbW1vbiIsIkNvbG9yIjp7IiRpZCI6IjIxODQiLCJBIjoyNTUsIlIiOjIzMSwiRyI6MjMwLCJCIjoyMzB9fSwiTGluZVdlaWdodCI6Mi4wLCJMaW5lVHlwZSI6MCwiUGFyZW50U3R5bGUiOm51bGx9LCJQYXJlbnRTdHlsZSI6bnVsbH0sIk1hcmdpbiI6eyIkaWQiOiIyMTg1IiwiVG9wIjowLjAsIkxlZnQiOjAuMCwiUmlnaHQiOjAuMCwiQm90dG9tIjowLjB9LCJQYWRkaW5nIjp7IiRpZCI6IjIxODYiLCJUb3AiOjAuMCwiTGVmdCI6MC4wLCJSaWdodCI6MC4wLCJCb3R0b20iOjAuMH0sIklzVmlzaWJsZSI6dHJ1ZSwiV2lkdGgiOjAuMCwiSGVpZ2h0IjowLjAsIkJvcmRlclN0eWxlIjpudWxsLCJQYXJlbnRTdHlsZSI6bnVsbH19LHsiJGlkIjoiMjE4NyIsIl9yb3dzIjpbeyIkaWQiOiIyMTg4IiwiX3Rhc2tzIjpbeyIkaWQiOiIyMTg5IiwiX2F0dGFjaGVkTWlsZXN0b25lcyI6W10sIlRhc2tEZWZpbml0aW9uIjp7IiRpZCI6IjIxOTAiLCJHcm91cE5hbWUiOm51bGwsIlN0YXJ0RGF0ZSI6IjIwMjUtMDMtMDFUMDA6MDA6MDAiLCJFbmREYXRlIjoiMjAyNS0wNy0zMVQyMzo1OTowMCIsIlBlcmNlbnRhZ2VDb21wbGV0ZSI6bnVsbCwiU3R5bGUiOnsiJGlkIjoiMjE5MSIsIlNoYXBlIjozLCJTaGFwZVRoaWNrbmVzcyI6MSwiRHVyYXRpb25Gb3JtYXQiOjAsIkluY2x1ZGVOb25Xb3JraW5nRGF5c0luRHVyYXRpb24iOmZhbHNlLCJQZXJjZW50YWdlQ29tcGxldGVTdHlsZSI6eyIkaWQiOiIyMTkyIiwiRm9udFNldHRpbmdzIjp7IiRpZCI6IjIxOTMiLCJGb250U2l6ZSI6MTAsIkZvbnROYW1lIjoiQ2FsaWJyaSIsIklzQm9sZCI6ZmFsc2UsIklzSXRhbGljIjpmYWxzZSwiSXNVbmRlcmxpbmVkIjpmYWxzZSwiUGFyZW50U3R5bGUiOm51bGx9LCJBdXRvU2l6ZSI6MCwiRm9yZWdyb3VuZCI6eyIkaWQiOiIyMTk0IiwiQ29sb3IiOnsiJGlkIjoiMjE5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Tk2IiwiVG9wIjowLjAsIkxlZnQiOjAuMCwiUmlnaHQiOjAuMCwiQm90dG9tIjowLjB9LCJQYWRkaW5nIjp7IiRpZCI6IjIxOTciLCJUb3AiOjAuMCwiTGVmdCI6MC4wLCJSaWdodCI6MC4wLCJCb3R0b20iOjAuMH0sIkJhY2tncm91bmQiOnsiJGlkIjoiMjE5OCIsIkNvbG9yIjp7IiRyZWYiOiI0NCJ9fSwiSXNWaXNpYmxlIjp0cnVlLCJXaWR0aCI6MC4wLCJIZWlnaHQiOjAuMCwiQm9yZGVyU3R5bGUiOnsiJGlkIjoiMjE5OSIsIkxpbmVDb2xvciI6bnVsbCwiTGluZVdlaWdodCI6MC4wLCJMaW5lVHlwZSI6MCwiUGFyZW50U3R5bGUiOm51bGx9LCJQYXJlbnRTdHlsZSI6bnVsbH0sIkR1cmF0aW9uU3R5bGUiOnsiJGlkIjoiMjIwMCIsIkZvbnRTZXR0aW5ncyI6eyIkaWQiOiIyMjAxIiwiRm9udFNpemUiOjEwLCJGb250TmFtZSI6IkNhbGlicmkiLCJJc0JvbGQiOmZhbHNlLCJJc0l0YWxpYyI6ZmFsc2UsIklzVW5kZXJsaW5lZCI6ZmFsc2UsIlBhcmVudFN0eWxlIjpudWxsfSwiQXV0b1NpemUiOjAsIkZvcmVncm91bmQiOnsiJGlkIjoiMjIwMiIsIkNvbG9yIjp7IiRpZCI6IjIyM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jA0IiwiVG9wIjowLjAsIkxlZnQiOjAuMCwiUmlnaHQiOjAuMCwiQm90dG9tIjowLjB9LCJQYWRkaW5nIjp7IiRpZCI6IjIyMDUiLCJUb3AiOjAuMCwiTGVmdCI6MC4wLCJSaWdodCI6MC4wLCJCb3R0b20iOjAuMH0sIkJhY2tncm91bmQiOnsiJGlkIjoiMjIwNiIsIkNvbG9yIjp7IiRpZCI6IjIyMDciLCJBIjo4OSwiUiI6MCwiRyI6MCwiQiI6MH19LCJJc1Zpc2libGUiOnRydWUsIldpZHRoIjowLjAsIkhlaWdodCI6MC4wLCJCb3JkZXJTdHlsZSI6eyIkaWQiOiIyMjA4IiwiTGluZUNvbG9yIjpudWxsLCJMaW5lV2VpZ2h0IjowLjAsIkxpbmVUeXBlIjowLCJQYXJlbnRTdHlsZSI6bnVsbH0sIlBhcmVudFN0eWxlIjpudWxsfSwiSG9yaXpvbnRhbENvbm5lY3RvclN0eWxlIjp7IiRpZCI6IjIyMDkiLCJMaW5lQ29sb3IiOnsiJGlkIjoiMjIxMCIsIiR0eXBlIjoiTkxSRS5Db21tb24uRG9tLlNvbGlkQ29sb3JCcnVzaCwgTkxSRS5Db21tb24iLCJDb2xvciI6eyIkaWQiOiIyMjExIiwiQSI6MjU1LCJSIjoyMDQsIkciOjIwNCwiQiI6MjA0fX0sIkxpbmVXZWlnaHQiOjEuMCwiTGluZVR5cGUiOjAsIlBhcmVudFN0eWxlIjpudWxsfSwiVmVydGljYWxDb25uZWN0b3JTdHlsZSI6eyIkaWQiOiIyMjEyIiwiTGluZUNvbG9yIjp7IiRpZCI6IjIyMTMiLCIkdHlwZSI6Ik5MUkUuQ29tbW9uLkRvbS5Tb2xpZENvbG9yQnJ1c2gsIE5MUkUuQ29tbW9uIiwiQ29sb3IiOnsiJGlkIjoiMjIxN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yMTUiLCJNYXJnaW4iOnsiJGlkIjoiMjIxNiIsIlRvcCI6MC4wLCJMZWZ0Ijo0LjAsIlJpZ2h0Ijo0LjAsIkJvdHRvbSI6MC4wfSwiUGFkZGluZyI6eyIkaWQiOiIyMjE3IiwiVG9wIjowLjAsIkxlZnQiOjAuMCwiUmlnaHQiOjAuMCwiQm90dG9tIjowLjB9LCJCYWNrZ3JvdW5kIjp7IiRpZCI6IjIyMTgiLCJDb2xvciI6eyIkaWQiOiIyMjE5IiwiQSI6MjU1LCJSIjo2OCwiRyI6MTE0LCJCIjoxOTZ9fSwiSXNWaXNpYmxlIjp0cnVlLCJXaWR0aCI6MC4wLCJIZWlnaHQiOjE2LjAsIkJvcmRlclN0eWxlIjp7IiRpZCI6IjIyMjAiLCJMaW5lQ29sb3IiOnsiJGlkIjoiMjIyMSIsIiR0eXBlIjoiTkxSRS5Db21tb24uRG9tLlNvbGlkQ29sb3JCcnVzaCwgTkxSRS5Db21tb24iLCJDb2xvciI6eyIkaWQiOiIyMjIyIiwiQSI6MjU1LCJSIjoyNTUsIkciOjI1NSwiQiI6MjU1fX0sIkxpbmVXZWlnaHQiOjIuMCwiTGluZVR5cGUiOjAsIlBhcmVudFN0eWxlIjpudWxsfSwiUGFyZW50U3R5bGUiOm51bGx9LCJUaXRsZVN0eWxlIjp7IiRpZCI6IjIyMjMiLCJGb250U2V0dGluZ3MiOnsiJGlkIjoiMjIyNCIsIkZvbnRTaXplIjoxMSwiRm9udE5hbWUiOiJDYWxpYnJpIiwiSXNCb2xkIjp0cnVlLCJJc0l0YWxpYyI6ZmFsc2UsIklzVW5kZXJsaW5lZCI6ZmFsc2UsIlBhcmVudFN0eWxlIjpudWxsfSwiQXV0b1NpemUiOjAsIkZvcmVncm91bmQiOnsiJGlkIjoiMjIyNSIsIkNvbG9yIjp7IiRpZCI6IjIyMj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IyNyIsIlRvcCI6MC4wLCJMZWZ0IjowLjAsIlJpZ2h0IjowLjAsIkJvdHRvbSI6MC4wfSwiUGFkZGluZyI6eyIkaWQiOiIyMjI4IiwiVG9wIjowLjAsIkxlZnQiOjAuMCwiUmlnaHQiOjAuMCwiQm90dG9tIjowLjB9LCJCYWNrZ3JvdW5kIjp7IiRpZCI6IjIyMjkiLCJDb2xvciI6eyIkaWQiOiIyMjMwIiwiQSI6MCwiUiI6MjU1LCJHIjoyNTUsIkIiOjI1NX19LCJJc1Zpc2libGUiOnRydWUsIldpZHRoIjowLjAsIkhlaWdodCI6MC4wLCJCb3JkZXJTdHlsZSI6eyIkaWQiOiIyMjMxIiwiTGluZUNvbG9yIjpudWxsLCJMaW5lV2VpZ2h0IjowLjAsIkxpbmVUeXBlIjowLCJQYXJlbnRTdHlsZSI6bnVsbH0sIlBhcmVudFN0eWxlIjpudWxsfSwiRGF0ZVN0eWxlIjp7IiRpZCI6IjIyMzIiLCJGb250U2V0dGluZ3MiOnsiJGlkIjoiMjIzMyIsIkZvbnRTaXplIjoxMCwiRm9udE5hbWUiOiJDYWxpYnJpIiwiSXNCb2xkIjpmYWxzZSwiSXNJdGFsaWMiOmZhbHNlLCJJc1VuZGVybGluZWQiOmZhbHNlLCJQYXJlbnRTdHlsZSI6bnVsbH0sIkF1dG9TaXplIjowLCJGb3JlZ3JvdW5kIjp7IiRpZCI6IjIyMzQiLCJDb2xvciI6eyIkaWQiOiIyMjM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M2IiwiVG9wIjowLjAsIkxlZnQiOjAuMCwiUmlnaHQiOjAuMCwiQm90dG9tIjowLjB9LCJQYWRkaW5nIjp7IiRpZCI6IjIyMzciLCJUb3AiOjAuMCwiTGVmdCI6MC4wLCJSaWdodCI6MC4wLCJCb3R0b20iOjAuMH0sIkJhY2tncm91bmQiOnsiJGlkIjoiMjIzOCIsIkNvbG9yIjp7IiRyZWYiOiIyMjA3In19LCJJc1Zpc2libGUiOnRydWUsIldpZHRoIjowLjAsIkhlaWdodCI6MC4wLCJCb3JkZXJTdHlsZSI6eyIkaWQiOiIyMjM5IiwiTGluZUNvbG9yIjpudWxsLCJMaW5lV2VpZ2h0IjowLjAsIkxpbmVUeXBlIjowLCJQYXJlbnRTdHlsZSI6bnVsbH0sIlBhcmVudFN0eWxlIjpudWxsfSwiRGF0ZUZvcm1hdCI6eyIkaWQiOiIyMjQ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DEiLCJGb3JtYXQiOjAsIklzVmlzaWJsZSI6ZmFsc2UsIkxhc3RLbm93blZpc2liaWxpdHlTdGF0ZSI6ZmFsc2V9LCJJc1Zpc2libGUiOnRydWUsIlBhcmVudFN0eWxlIjpudWxsfSwiSW5kZXgiOjQ2LCJTbWFydER1cmF0aW9uQWN0aXZhdGVkIjpmYWxzZSwiRGF0ZUZvcm1hdCI6eyIkcmVmIjoiMjI0MCJ9LCJXZWVrTnVtYmVyaW5nIjp7IiRpZCI6IjIyNDIiLCJGb3JtYXQiOjAsIklzVmlzaWJsZSI6ZmFsc2UsIkxhc3RLbm93blZpc2liaWxpdHlTdGF0ZSI6ZmFsc2V9LCJJZCI6IjNjMjA3Mzc4LTFjZmEtNDRjZi05MjY5LTdkMzc2YTNmZjU3ZiIsIkltcG9ydElkIjoiNDgiLCJUaXRsZSI6IkxhdW5jaCIsIk5vdGUiOm51bGwsIkh5cGVybGluayI6eyIkaWQiOiIyMjQzIiwiQWRkcmVzcyI6IiIsIlN1YkFkZHJlc3MiOiIifSwiSXNDaGFuZ2VkIjpmYWxzZSwiSXNOZXciOmZhbHNlfX0seyIkaWQiOiIyMjQ0IiwiX2F0dGFjaGVkTWlsZXN0b25lcyI6W10sIlRhc2tEZWZpbml0aW9uIjp7IiRpZCI6IjIyNDUiLCJHcm91cE5hbWUiOm51bGwsIlN0YXJ0RGF0ZSI6IjIwMjUtMDEtMDZUMDA6MDA6MDAiLCJFbmREYXRlIjoiMjAyNS0wMS0zMVQyMzo1OTowMCIsIlBlcmNlbnRhZ2VDb21wbGV0ZSI6bnVsbCwiU3R5bGUiOnsiJGlkIjoiMjI0NiIsIlNoYXBlIjowLCJTaGFwZVRoaWNrbmVzcyI6MSwiRHVyYXRpb25Gb3JtYXQiOjAsIkluY2x1ZGVOb25Xb3JraW5nRGF5c0luRHVyYXRpb24iOmZhbHNlLCJQZXJjZW50YWdlQ29tcGxldGVTdHlsZSI6eyIkaWQiOiIyMjQ3IiwiRm9udFNldHRpbmdzIjp7IiRpZCI6IjIyNDgiLCJGb250U2l6ZSI6MTAsIkZvbnROYW1lIjoiQ2FsaWJyaSIsIklzQm9sZCI6ZmFsc2UsIklzSXRhbGljIjpmYWxzZSwiSXNVbmRlcmxpbmVkIjpmYWxzZSwiUGFyZW50U3R5bGUiOm51bGx9LCJBdXRvU2l6ZSI6MCwiRm9yZWdyb3VuZCI6eyIkaWQiOiIyMjQ5IiwiQ29sb3IiOnsiJGlkIjoiMjI1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jUxIiwiVG9wIjowLjAsIkxlZnQiOjAuMCwiUmlnaHQiOjAuMCwiQm90dG9tIjowLjB9LCJQYWRkaW5nIjp7IiRpZCI6IjIyNTIiLCJUb3AiOjAuMCwiTGVmdCI6MC4wLCJSaWdodCI6MC4wLCJCb3R0b20iOjAuMH0sIkJhY2tncm91bmQiOnsiJGlkIjoiMjI1MyIsIkNvbG9yIjp7IiRyZWYiOiI0NCJ9fSwiSXNWaXNpYmxlIjp0cnVlLCJXaWR0aCI6MC4wLCJIZWlnaHQiOjAuMCwiQm9yZGVyU3R5bGUiOnsiJGlkIjoiMjI1NCIsIkxpbmVDb2xvciI6bnVsbCwiTGluZVdlaWdodCI6MC4wLCJMaW5lVHlwZSI6MCwiUGFyZW50U3R5bGUiOm51bGx9LCJQYXJlbnRTdHlsZSI6bnVsbH0sIkR1cmF0aW9uU3R5bGUiOnsiJGlkIjoiMjI1NSIsIkZvbnRTZXR0aW5ncyI6eyIkaWQiOiIyMjU2IiwiRm9udFNpemUiOjEwLCJGb250TmFtZSI6IkNhbGlicmkiLCJJc0JvbGQiOmZhbHNlLCJJc0l0YWxpYyI6ZmFsc2UsIklzVW5kZXJsaW5lZCI6ZmFsc2UsIlBhcmVudFN0eWxlIjpudWxsfSwiQXV0b1NpemUiOjAsIkZvcmVncm91bmQiOnsiJGlkIjoiMjI1NyIsIkNvbG9yIjp7IiRpZCI6IjIyNT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jU5IiwiVG9wIjowLjAsIkxlZnQiOjAuMCwiUmlnaHQiOjAuMCwiQm90dG9tIjowLjB9LCJQYWRkaW5nIjp7IiRpZCI6IjIyNjAiLCJUb3AiOjAuMCwiTGVmdCI6MC4wLCJSaWdodCI6MC4wLCJCb3R0b20iOjAuMH0sIkJhY2tncm91bmQiOnsiJGlkIjoiMjI2MSIsIkNvbG9yIjp7IiRpZCI6IjIyNjIiLCJBIjo4OSwiUiI6MCwiRyI6MCwiQiI6MH19LCJJc1Zpc2libGUiOnRydWUsIldpZHRoIjowLjAsIkhlaWdodCI6MC4wLCJCb3JkZXJTdHlsZSI6eyIkaWQiOiIyMjYzIiwiTGluZUNvbG9yIjpudWxsLCJMaW5lV2VpZ2h0IjowLjAsIkxpbmVUeXBlIjowLCJQYXJlbnRTdHlsZSI6bnVsbH0sIlBhcmVudFN0eWxlIjpudWxsfSwiSG9yaXpvbnRhbENvbm5lY3RvclN0eWxlIjp7IiRpZCI6IjIyNjQiLCJMaW5lQ29sb3IiOnsiJGlkIjoiMjI2NSIsIiR0eXBlIjoiTkxSRS5Db21tb24uRG9tLlNvbGlkQ29sb3JCcnVzaCwgTkxSRS5Db21tb24iLCJDb2xvciI6eyIkaWQiOiIyMjY2IiwiQSI6MjU1LCJSIjoyMDQsIkciOjIwNCwiQiI6MjA0fX0sIkxpbmVXZWlnaHQiOjEuMCwiTGluZVR5cGUiOjAsIlBhcmVudFN0eWxlIjpudWxsfSwiVmVydGljYWxDb25uZWN0b3JTdHlsZSI6eyIkaWQiOiIyMjY3IiwiTGluZUNvbG9yIjp7IiRpZCI6IjIyNjgiLCIkdHlwZSI6Ik5MUkUuQ29tbW9uLkRvbS5Tb2xpZENvbG9yQnJ1c2gsIE5MUkUuQ29tbW9uIiwiQ29sb3IiOnsiJGlkIjoiMjI2O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yNzAiLCJNYXJnaW4iOnsiJGlkIjoiMjI3MSIsIlRvcCI6MC4wLCJMZWZ0Ijo0LjAsIlJpZ2h0Ijo0LjAsIkJvdHRvbSI6MC4wfSwiUGFkZGluZyI6eyIkaWQiOiIyMjcyIiwiVG9wIjowLjAsIkxlZnQiOjAuMCwiUmlnaHQiOjAuMCwiQm90dG9tIjowLjB9LCJCYWNrZ3JvdW5kIjp7IiRpZCI6IjIyNzMiLCJDb2xvciI6eyIkaWQiOiIyMjc0IiwiQSI6MjU1LCJSIjoxMTUsIkciOjExNSwiQiI6MTE1fX0sIklzVmlzaWJsZSI6dHJ1ZSwiV2lkdGgiOjAuMCwiSGVpZ2h0IjoxNi4wLCJCb3JkZXJTdHlsZSI6eyIkaWQiOiIyMjc1IiwiTGluZUNvbG9yIjp7IiRpZCI6IjIyNzYiLCIkdHlwZSI6Ik5MUkUuQ29tbW9uLkRvbS5Tb2xpZENvbG9yQnJ1c2gsIE5MUkUuQ29tbW9uIiwiQ29sb3IiOnsiJGlkIjoiMjI3NyIsIkEiOjI1NSwiUiI6MjU1LCJHIjoyNTUsIkIiOjI1NX19LCJMaW5lV2VpZ2h0IjoyLjAsIkxpbmVUeXBlIjowLCJQYXJlbnRTdHlsZSI6bnVsbH0sIlBhcmVudFN0eWxlIjpudWxsfSwiVGl0bGVTdHlsZSI6eyIkaWQiOiIyMjc4IiwiRm9udFNldHRpbmdzIjp7IiRpZCI6IjIyNzkiLCJGb250U2l6ZSI6MTEsIkZvbnROYW1lIjoiQ2FsaWJyaSIsIklzQm9sZCI6dHJ1ZSwiSXNJdGFsaWMiOmZhbHNlLCJJc1VuZGVybGluZWQiOmZhbHNlLCJQYXJlbnRTdHlsZSI6bnVsbH0sIkF1dG9TaXplIjowLCJGb3JlZ3JvdW5kIjp7IiRpZCI6IjIyODAiLCJDb2xvciI6eyIkaWQiOiIyMjg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yODIiLCJUb3AiOjAuMCwiTGVmdCI6MC4wLCJSaWdodCI6MC4wLCJCb3R0b20iOjAuMH0sIlBhZGRpbmciOnsiJGlkIjoiMjI4MyIsIlRvcCI6MC4wLCJMZWZ0IjowLjAsIlJpZ2h0IjowLjAsIkJvdHRvbSI6MC4wfSwiQmFja2dyb3VuZCI6eyIkaWQiOiIyMjg0IiwiQ29sb3IiOnsiJGlkIjoiMjI4NSIsIkEiOjAsIlIiOjI1NSwiRyI6MjU1LCJCIjoyNTV9fSwiSXNWaXNpYmxlIjp0cnVlLCJXaWR0aCI6MC4wLCJIZWlnaHQiOjAuMCwiQm9yZGVyU3R5bGUiOnsiJGlkIjoiMjI4NiIsIkxpbmVDb2xvciI6bnVsbCwiTGluZVdlaWdodCI6MC4wLCJMaW5lVHlwZSI6MCwiUGFyZW50U3R5bGUiOm51bGx9LCJQYXJlbnRTdHlsZSI6bnVsbH0sIkRhdGVTdHlsZSI6eyIkaWQiOiIyMjg3IiwiRm9udFNldHRpbmdzIjp7IiRpZCI6IjIyODgiLCJGb250U2l6ZSI6MTAsIkZvbnROYW1lIjoiQ2FsaWJyaSIsIklzQm9sZCI6ZmFsc2UsIklzSXRhbGljIjpmYWxzZSwiSXNVbmRlcmxpbmVkIjpmYWxzZSwiUGFyZW50U3R5bGUiOm51bGx9LCJBdXRvU2l6ZSI6MCwiRm9yZWdyb3VuZCI6eyIkaWQiOiIyMjg5IiwiQ29sb3IiOnsiJGlkIjoiMjI5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5MSIsIlRvcCI6MC4wLCJMZWZ0IjowLjAsIlJpZ2h0IjowLjAsIkJvdHRvbSI6MC4wfSwiUGFkZGluZyI6eyIkaWQiOiIyMjkyIiwiVG9wIjowLjAsIkxlZnQiOjAuMCwiUmlnaHQiOjAuMCwiQm90dG9tIjowLjB9LCJCYWNrZ3JvdW5kIjp7IiRpZCI6IjIyOTMiLCJDb2xvciI6eyIkcmVmIjoiMjI2MiJ9fSwiSXNWaXNpYmxlIjp0cnVlLCJXaWR0aCI6MC4wLCJIZWlnaHQiOjAuMCwiQm9yZGVyU3R5bGUiOnsiJGlkIjoiMjI5NCIsIkxpbmVDb2xvciI6bnVsbCwiTGluZVdlaWdodCI6MC4wLCJMaW5lVHlwZSI6MCwiUGFyZW50U3R5bGUiOm51bGx9LCJQYXJlbnRTdHlsZSI6bnVsbH0sIkRhdGVGb3JtYXQiOnsiJGlkIjoiMjI5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k2IiwiRm9ybWF0IjowLCJJc1Zpc2libGUiOmZhbHNlLCJMYXN0S25vd25WaXNpYmlsaXR5U3RhdGUiOmZhbHNlfSwiSXNWaXNpYmxlIjp0cnVlLCJQYXJlbnRTdHlsZSI6bnVsbH0sIkluZGV4Ijo0NCwiU21hcnREdXJhdGlvbkFjdGl2YXRlZCI6ZmFsc2UsIkRhdGVGb3JtYXQiOnsiJHJlZiI6IjIyOTUifSwiV2Vla051bWJlcmluZyI6eyIkaWQiOiIyMjk3IiwiRm9ybWF0IjowLCJJc1Zpc2libGUiOmZhbHNlLCJMYXN0S25vd25WaXNpYmlsaXR5U3RhdGUiOmZhbHNlfSwiSWQiOiI4MzQ1YjhjZi1iMjE5LTQxNzQtYTc0ZC1kMzNhMDNlZDlkZDgiLCJJbXBvcnRJZCI6IjQ2IiwiVGl0bGUiOiJSZWd1bGF0b3J5IFJldmlldyIsIk5vdGUiOm51bGwsIkh5cGVybGluayI6eyIkaWQiOiIyMjk4IiwiQWRkcmVzcyI6IiIsIlN1YkFkZHJlc3MiOiIifSwiSXNDaGFuZ2VkIjpmYWxzZSwiSXNOZXciOmZhbHNlfX0seyIkaWQiOiIyMjk5IiwiX2F0dGFjaGVkTWlsZXN0b25lcyI6W10sIlRhc2tEZWZpbml0aW9uIjp7IiRpZCI6IjIzMDAiLCJHcm91cE5hbWUiOm51bGwsIlN0YXJ0RGF0ZSI6IjIwMjUtMDItMDFUMDA6MDA6MDAiLCJFbmREYXRlIjoiMjAyNS0wMi0yOFQyMzo1OTowMCIsIlBlcmNlbnRhZ2VDb21wbGV0ZSI6bnVsbCwiU3R5bGUiOnsiJGlkIjoiMjMwMSIsIlNoYXBlIjowLCJTaGFwZVRoaWNrbmVzcyI6MSwiRHVyYXRpb25Gb3JtYXQiOjAsIkluY2x1ZGVOb25Xb3JraW5nRGF5c0luRHVyYXRpb24iOmZhbHNlLCJQZXJjZW50YWdlQ29tcGxldGVTdHlsZSI6eyIkaWQiOiIyMzAyIiwiRm9udFNldHRpbmdzIjp7IiRpZCI6IjIzMDMiLCJGb250U2l6ZSI6MTAsIkZvbnROYW1lIjoiQ2FsaWJyaSIsIklzQm9sZCI6ZmFsc2UsIklzSXRhbGljIjpmYWxzZSwiSXNVbmRlcmxpbmVkIjpmYWxzZSwiUGFyZW50U3R5bGUiOm51bGx9LCJBdXRvU2l6ZSI6MCwiRm9yZWdyb3VuZCI6eyIkaWQiOiIyMzA0IiwiQ29sb3IiOnsiJGlkIjoiMjMw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zA2IiwiVG9wIjowLjAsIkxlZnQiOjAuMCwiUmlnaHQiOjAuMCwiQm90dG9tIjowLjB9LCJQYWRkaW5nIjp7IiRpZCI6IjIzMDciLCJUb3AiOjAuMCwiTGVmdCI6MC4wLCJSaWdodCI6MC4wLCJCb3R0b20iOjAuMH0sIkJhY2tncm91bmQiOnsiJGlkIjoiMjMwOCIsIkNvbG9yIjp7IiRyZWYiOiI0NCJ9fSwiSXNWaXNpYmxlIjp0cnVlLCJXaWR0aCI6MC4wLCJIZWlnaHQiOjAuMCwiQm9yZGVyU3R5bGUiOnsiJGlkIjoiMjMwOSIsIkxpbmVDb2xvciI6bnVsbCwiTGluZVdlaWdodCI6MC4wLCJMaW5lVHlwZSI6MCwiUGFyZW50U3R5bGUiOm51bGx9LCJQYXJlbnRTdHlsZSI6bnVsbH0sIkR1cmF0aW9uU3R5bGUiOnsiJGlkIjoiMjMxMCIsIkZvbnRTZXR0aW5ncyI6eyIkaWQiOiIyMzExIiwiRm9udFNpemUiOjEwLCJGb250TmFtZSI6IkNhbGlicmkiLCJJc0JvbGQiOmZhbHNlLCJJc0l0YWxpYyI6ZmFsc2UsIklzVW5kZXJsaW5lZCI6ZmFsc2UsIlBhcmVudFN0eWxlIjpudWxsfSwiQXV0b1NpemUiOjAsIkZvcmVncm91bmQiOnsiJGlkIjoiMjMxMiIsIkNvbG9yIjp7IiRpZCI6IjIzM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zE0IiwiVG9wIjowLjAsIkxlZnQiOjAuMCwiUmlnaHQiOjAuMCwiQm90dG9tIjowLjB9LCJQYWRkaW5nIjp7IiRpZCI6IjIzMTUiLCJUb3AiOjAuMCwiTGVmdCI6MC4wLCJSaWdodCI6MC4wLCJCb3R0b20iOjAuMH0sIkJhY2tncm91bmQiOnsiJGlkIjoiMjMxNiIsIkNvbG9yIjp7IiRpZCI6IjIzMTciLCJBIjo4OSwiUiI6MCwiRyI6MCwiQiI6MH19LCJJc1Zpc2libGUiOnRydWUsIldpZHRoIjowLjAsIkhlaWdodCI6MC4wLCJCb3JkZXJTdHlsZSI6eyIkaWQiOiIyMzE4IiwiTGluZUNvbG9yIjpudWxsLCJMaW5lV2VpZ2h0IjowLjAsIkxpbmVUeXBlIjowLCJQYXJlbnRTdHlsZSI6bnVsbH0sIlBhcmVudFN0eWxlIjpudWxsfSwiSG9yaXpvbnRhbENvbm5lY3RvclN0eWxlIjp7IiRpZCI6IjIzMTkiLCJMaW5lQ29sb3IiOnsiJGlkIjoiMjMyMCIsIiR0eXBlIjoiTkxSRS5Db21tb24uRG9tLlNvbGlkQ29sb3JCcnVzaCwgTkxSRS5Db21tb24iLCJDb2xvciI6eyIkaWQiOiIyMzIxIiwiQSI6MjU1LCJSIjoyMDQsIkciOjIwNCwiQiI6MjA0fX0sIkxpbmVXZWlnaHQiOjEuMCwiTGluZVR5cGUiOjAsIlBhcmVudFN0eWxlIjpudWxsfSwiVmVydGljYWxDb25uZWN0b3JTdHlsZSI6eyIkaWQiOiIyMzIyIiwiTGluZUNvbG9yIjp7IiRpZCI6IjIzMjMiLCIkdHlwZSI6Ik5MUkUuQ29tbW9uLkRvbS5Tb2xpZENvbG9yQnJ1c2gsIE5MUkUuQ29tbW9uIiwiQ29sb3IiOnsiJGlkIjoiMjMyN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zMjUiLCJNYXJnaW4iOnsiJGlkIjoiMjMyNiIsIlRvcCI6MC4wLCJMZWZ0Ijo0LjAsIlJpZ2h0Ijo0LjAsIkJvdHRvbSI6MC4wfSwiUGFkZGluZyI6eyIkaWQiOiIyMzI3IiwiVG9wIjowLjAsIkxlZnQiOjAuMCwiUmlnaHQiOjAuMCwiQm90dG9tIjowLjB9LCJCYWNrZ3JvdW5kIjp7IiRpZCI6IjIzMjgiLCJDb2xvciI6eyIkaWQiOiIyMzI5IiwiQSI6MjU1LCJSIjoxMTEsIkciOjQ5LCJCIjoxNTJ9fSwiSXNWaXNpYmxlIjp0cnVlLCJXaWR0aCI6MC4wLCJIZWlnaHQiOjE2LjAsIkJvcmRlclN0eWxlIjp7IiRpZCI6IjIzMzAiLCJMaW5lQ29sb3IiOnsiJGlkIjoiMjMzMSIsIiR0eXBlIjoiTkxSRS5Db21tb24uRG9tLlNvbGlkQ29sb3JCcnVzaCwgTkxSRS5Db21tb24iLCJDb2xvciI6eyIkaWQiOiIyMzMyIiwiQSI6MjU1LCJSIjoyNTUsIkciOjI1NSwiQiI6MjU1fX0sIkxpbmVXZWlnaHQiOjIuMCwiTGluZVR5cGUiOjAsIlBhcmVudFN0eWxlIjpudWxsfSwiUGFyZW50U3R5bGUiOm51bGx9LCJUaXRsZVN0eWxlIjp7IiRpZCI6IjIzMzMiLCJGb250U2V0dGluZ3MiOnsiJGlkIjoiMjMzNCIsIkZvbnRTaXplIjoxMSwiRm9udE5hbWUiOiJDYWxpYnJpIiwiSXNCb2xkIjp0cnVlLCJJc0l0YWxpYyI6ZmFsc2UsIklzVW5kZXJsaW5lZCI6ZmFsc2UsIlBhcmVudFN0eWxlIjpudWxsfSwiQXV0b1NpemUiOjAsIkZvcmVncm91bmQiOnsiJGlkIjoiMjMzNSIsIkNvbG9yIjp7IiRpZCI6IjIzMz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MzNyIsIlRvcCI6MC4wLCJMZWZ0IjowLjAsIlJpZ2h0IjowLjAsIkJvdHRvbSI6MC4wfSwiUGFkZGluZyI6eyIkaWQiOiIyMzM4IiwiVG9wIjowLjAsIkxlZnQiOjAuMCwiUmlnaHQiOjAuMCwiQm90dG9tIjowLjB9LCJCYWNrZ3JvdW5kIjp7IiRpZCI6IjIzMzkiLCJDb2xvciI6eyIkaWQiOiIyMzQwIiwiQSI6MCwiUiI6MjU1LCJHIjoyNTUsIkIiOjI1NX19LCJJc1Zpc2libGUiOnRydWUsIldpZHRoIjowLjAsIkhlaWdodCI6MC4wLCJCb3JkZXJTdHlsZSI6eyIkaWQiOiIyMzQxIiwiTGluZUNvbG9yIjpudWxsLCJMaW5lV2VpZ2h0IjowLjAsIkxpbmVUeXBlIjowLCJQYXJlbnRTdHlsZSI6bnVsbH0sIlBhcmVudFN0eWxlIjpudWxsfSwiRGF0ZVN0eWxlIjp7IiRpZCI6IjIzNDIiLCJGb250U2V0dGluZ3MiOnsiJGlkIjoiMjM0MyIsIkZvbnRTaXplIjoxMCwiRm9udE5hbWUiOiJDYWxpYnJpIiwiSXNCb2xkIjpmYWxzZSwiSXNJdGFsaWMiOmZhbHNlLCJJc1VuZGVybGluZWQiOmZhbHNlLCJQYXJlbnRTdHlsZSI6bnVsbH0sIkF1dG9TaXplIjowLCJGb3JlZ3JvdW5kIjp7IiRpZCI6IjIzNDQiLCJDb2xvciI6eyIkaWQiOiIyMzQ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zQ2IiwiVG9wIjowLjAsIkxlZnQiOjAuMCwiUmlnaHQiOjAuMCwiQm90dG9tIjowLjB9LCJQYWRkaW5nIjp7IiRpZCI6IjIzNDciLCJUb3AiOjAuMCwiTGVmdCI6MC4wLCJSaWdodCI6MC4wLCJCb3R0b20iOjAuMH0sIkJhY2tncm91bmQiOnsiJGlkIjoiMjM0OCIsIkNvbG9yIjp7IiRyZWYiOiIyMzE3In19LCJJc1Zpc2libGUiOnRydWUsIldpZHRoIjowLjAsIkhlaWdodCI6MC4wLCJCb3JkZXJTdHlsZSI6eyIkaWQiOiIyMzQ5IiwiTGluZUNvbG9yIjpudWxsLCJMaW5lV2VpZ2h0IjowLjAsIkxpbmVUeXBlIjowLCJQYXJlbnRTdHlsZSI6bnVsbH0sIlBhcmVudFN0eWxlIjpudWxsfSwiRGF0ZUZvcm1hdCI6eyIkaWQiOiIyMz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NTEiLCJGb3JtYXQiOjAsIklzVmlzaWJsZSI6ZmFsc2UsIkxhc3RLbm93blZpc2liaWxpdHlTdGF0ZSI6ZmFsc2V9LCJJc1Zpc2libGUiOnRydWUsIlBhcmVudFN0eWxlIjpudWxsfSwiSW5kZXgiOjQ1LCJTbWFydER1cmF0aW9uQWN0aXZhdGVkIjpmYWxzZSwiRGF0ZUZvcm1hdCI6eyIkcmVmIjoiMjM1MCJ9LCJXZWVrTnVtYmVyaW5nIjp7IiRpZCI6IjIzNTIiLCJGb3JtYXQiOjAsIklzVmlzaWJsZSI6ZmFsc2UsIkxhc3RLbm93blZpc2liaWxpdHlTdGF0ZSI6ZmFsc2V9LCJJZCI6Ijk1NzMwYTVmLWRlN2YtNGM5My05MDE5LTFmYzYxNzVhMTRiOSIsIkltcG9ydElkIjoiNDciLCJUaXRsZSI6IkdvLUxpdmUgUHJlcGFyYXRpb24iLCJOb3RlIjpudWxsLCJIeXBlcmxpbmsiOnsiJGlkIjoiMjM1MyIsIkFkZHJlc3MiOiIiLCJTdWJBZGRyZXNzIjoiIn0sIklzQ2hhbmdlZCI6ZmFsc2UsIklzTmV3IjpmYWxzZX19LHsiJGlkIjoiMjM1NCIsIl9hdHRhY2hlZE1pbGVzdG9uZXMiOltdLCJUYXNrRGVmaW5pdGlvbiI6eyIkaWQiOiIyMzU1IiwiR3JvdXBOYW1lIjpudWxsLCJTdGFydERhdGUiOiIyMDIyLTAzLTAxVDAwOjAwOjAwIiwiRW5kRGF0ZSI6IjIwMjUtMDEtMDVUMjM6NTk6MDAiLCJQZXJjZW50YWdlQ29tcGxldGUiOm51bGwsIlN0eWxlIjp7IiRpZCI6IjIzNTYiLCJTaGFwZSI6MCwiU2hhcGVUaGlja25lc3MiOjEsIkR1cmF0aW9uRm9ybWF0IjowLCJJbmNsdWRlTm9uV29ya2luZ0RheXNJbkR1cmF0aW9uIjpmYWxzZSwiUGVyY2VudGFnZUNvbXBsZXRlU3R5bGUiOnsiJGlkIjoiMjM1NyIsIkZvbnRTZXR0aW5ncyI6eyIkaWQiOiIyMzU4IiwiRm9udFNpemUiOjEwLCJGb250TmFtZSI6IkNhbGlicmkiLCJJc0JvbGQiOmZhbHNlLCJJc0l0YWxpYyI6ZmFsc2UsIklzVW5kZXJsaW5lZCI6ZmFsc2UsIlBhcmVudFN0eWxlIjpudWxsfSwiQXV0b1NpemUiOjAsIkZvcmVncm91bmQiOnsiJGlkIjoiMjM1OSIsIkNvbG9yIjp7IiRpZCI6IjIzNj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M2MSIsIlRvcCI6MC4wLCJMZWZ0IjowLjAsIlJpZ2h0IjowLjAsIkJvdHRvbSI6MC4wfSwiUGFkZGluZyI6eyIkaWQiOiIyMzYyIiwiVG9wIjowLjAsIkxlZnQiOjAuMCwiUmlnaHQiOjAuMCwiQm90dG9tIjowLjB9LCJCYWNrZ3JvdW5kIjp7IiRpZCI6IjIzNjMiLCJDb2xvciI6eyIkcmVmIjoiNDQifX0sIklzVmlzaWJsZSI6dHJ1ZSwiV2lkdGgiOjAuMCwiSGVpZ2h0IjowLjAsIkJvcmRlclN0eWxlIjp7IiRpZCI6IjIzNjQiLCJMaW5lQ29sb3IiOm51bGwsIkxpbmVXZWlnaHQiOjAuMCwiTGluZVR5cGUiOjAsIlBhcmVudFN0eWxlIjpudWxsfSwiUGFyZW50U3R5bGUiOm51bGx9LCJEdXJhdGlvblN0eWxlIjp7IiRpZCI6IjIzNjUiLCJGb250U2V0dGluZ3MiOnsiJGlkIjoiMjM2NiIsIkZvbnRTaXplIjoxMCwiRm9udE5hbWUiOiJDYWxpYnJpIiwiSXNCb2xkIjpmYWxzZSwiSXNJdGFsaWMiOmZhbHNlLCJJc1VuZGVybGluZWQiOmZhbHNlLCJQYXJlbnRTdHlsZSI6bnVsbH0sIkF1dG9TaXplIjowLCJGb3JlZ3JvdW5kIjp7IiRpZCI6IjIzNjciLCJDb2xvciI6eyIkaWQiOiIyMzY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M2OSIsIlRvcCI6MC4wLCJMZWZ0IjowLjAsIlJpZ2h0IjowLjAsIkJvdHRvbSI6MC4wfSwiUGFkZGluZyI6eyIkaWQiOiIyMzcwIiwiVG9wIjowLjAsIkxlZnQiOjAuMCwiUmlnaHQiOjAuMCwiQm90dG9tIjowLjB9LCJCYWNrZ3JvdW5kIjp7IiRpZCI6IjIzNzEiLCJDb2xvciI6eyIkaWQiOiIyMzcyIiwiQSI6ODksIlIiOjAsIkciOjAsIkIiOjB9fSwiSXNWaXNpYmxlIjp0cnVlLCJXaWR0aCI6MC4wLCJIZWlnaHQiOjAuMCwiQm9yZGVyU3R5bGUiOnsiJGlkIjoiMjM3MyIsIkxpbmVDb2xvciI6bnVsbCwiTGluZVdlaWdodCI6MC4wLCJMaW5lVHlwZSI6MCwiUGFyZW50U3R5bGUiOm51bGx9LCJQYXJlbnRTdHlsZSI6bnVsbH0sIkhvcml6b250YWxDb25uZWN0b3JTdHlsZSI6eyIkaWQiOiIyMzc0IiwiTGluZUNvbG9yIjp7IiRpZCI6IjIzNzUiLCIkdHlwZSI6Ik5MUkUuQ29tbW9uLkRvbS5Tb2xpZENvbG9yQnJ1c2gsIE5MUkUuQ29tbW9uIiwiQ29sb3IiOnsiJGlkIjoiMjM3NiIsIkEiOjI1NSwiUiI6MjA0LCJHIjoyMDQsIkIiOjIwNH19LCJMaW5lV2VpZ2h0IjoxLjAsIkxpbmVUeXBlIjowLCJQYXJlbnRTdHlsZSI6bnVsbH0sIlZlcnRpY2FsQ29ubmVjdG9yU3R5bGUiOnsiJGlkIjoiMjM3NyIsIkxpbmVDb2xvciI6eyIkaWQiOiIyMzc4IiwiJHR5cGUiOiJOTFJFLkNvbW1vbi5Eb20uU29saWRDb2xvckJydXNoLCBOTFJFLkNvbW1vbiIsIkNvbG9yIjp7IiRpZCI6IjIzNzk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MzgwIiwiTWFyZ2luIjp7IiRpZCI6IjIzODEiLCJUb3AiOjAuMCwiTGVmdCI6NC4wLCJSaWdodCI6NC4wLCJCb3R0b20iOjAuMH0sIlBhZGRpbmciOnsiJGlkIjoiMjM4MiIsIlRvcCI6MC4wLCJMZWZ0IjowLjAsIlJpZ2h0IjowLjAsIkJvdHRvbSI6MC4wfSwiQmFja2dyb3VuZCI6eyIkaWQiOiIyMzgzIiwiQ29sb3IiOnsiJGlkIjoiMjM4NCIsIkEiOjI1NSwiUiI6MjM3LCJHIjoxMjUsIkIiOjQ5fX0sIklzVmlzaWJsZSI6dHJ1ZSwiV2lkdGgiOjAuMCwiSGVpZ2h0IjoxNi4wLCJCb3JkZXJTdHlsZSI6eyIkaWQiOiIyMzg1IiwiTGluZUNvbG9yIjp7IiRpZCI6IjIzODYiLCIkdHlwZSI6Ik5MUkUuQ29tbW9uLkRvbS5Tb2xpZENvbG9yQnJ1c2gsIE5MUkUuQ29tbW9uIiwiQ29sb3IiOnsiJGlkIjoiMjM4NyIsIkEiOjI1NSwiUiI6MjU1LCJHIjoyNTUsIkIiOjI1NX19LCJMaW5lV2VpZ2h0IjoyLjAsIkxpbmVUeXBlIjowLCJQYXJlbnRTdHlsZSI6bnVsbH0sIlBhcmVudFN0eWxlIjpudWxsfSwiVGl0bGVTdHlsZSI6eyIkaWQiOiIyMzg4IiwiRm9udFNldHRpbmdzIjp7IiRpZCI6IjIzODkiLCJGb250U2l6ZSI6MTEsIkZvbnROYW1lIjoiQ2FsaWJyaSIsIklzQm9sZCI6dHJ1ZSwiSXNJdGFsaWMiOmZhbHNlLCJJc1VuZGVybGluZWQiOmZhbHNlLCJQYXJlbnRTdHlsZSI6bnVsbH0sIkF1dG9TaXplIjowLCJGb3JlZ3JvdW5kIjp7IiRpZCI6IjIzOTAiLCJDb2xvciI6eyIkaWQiOiIyMzk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zOTIiLCJUb3AiOjAuMCwiTGVmdCI6MC4wLCJSaWdodCI6MC4wLCJCb3R0b20iOjAuMH0sIlBhZGRpbmciOnsiJGlkIjoiMjM5MyIsIlRvcCI6MC4wLCJMZWZ0IjowLjAsIlJpZ2h0IjowLjAsIkJvdHRvbSI6MC4wfSwiQmFja2dyb3VuZCI6eyIkaWQiOiIyMzk0IiwiQ29sb3IiOnsiJGlkIjoiMjM5NSIsIkEiOjAsIlIiOjI1NSwiRyI6MjU1LCJCIjoyNTV9fSwiSXNWaXNpYmxlIjp0cnVlLCJXaWR0aCI6MC4wLCJIZWlnaHQiOjAuMCwiQm9yZGVyU3R5bGUiOnsiJGlkIjoiMjM5NiIsIkxpbmVDb2xvciI6bnVsbCwiTGluZVdlaWdodCI6MC4wLCJMaW5lVHlwZSI6MCwiUGFyZW50U3R5bGUiOm51bGx9LCJQYXJlbnRTdHlsZSI6bnVsbH0sIkRhdGVTdHlsZSI6eyIkaWQiOiIyMzk3IiwiRm9udFNldHRpbmdzIjp7IiRpZCI6IjIzOTgiLCJGb250U2l6ZSI6MTAsIkZvbnROYW1lIjoiQ2FsaWJyaSIsIklzQm9sZCI6ZmFsc2UsIklzSXRhbGljIjpmYWxzZSwiSXNVbmRlcmxpbmVkIjpmYWxzZSwiUGFyZW50U3R5bGUiOm51bGx9LCJBdXRvU2l6ZSI6MCwiRm9yZWdyb3VuZCI6eyIkaWQiOiIyMzk5IiwiQ29sb3IiOnsiJGlkIjoiMjQw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QwMSIsIlRvcCI6MC4wLCJMZWZ0IjowLjAsIlJpZ2h0IjowLjAsIkJvdHRvbSI6MC4wfSwiUGFkZGluZyI6eyIkaWQiOiIyNDAyIiwiVG9wIjowLjAsIkxlZnQiOjAuMCwiUmlnaHQiOjAuMCwiQm90dG9tIjowLjB9LCJCYWNrZ3JvdW5kIjp7IiRpZCI6IjI0MDMiLCJDb2xvciI6eyIkcmVmIjoiMjM3MiJ9fSwiSXNWaXNpYmxlIjp0cnVlLCJXaWR0aCI6MC4wLCJIZWlnaHQiOjAuMCwiQm9yZGVyU3R5bGUiOnsiJGlkIjoiMjQwNCIsIkxpbmVDb2xvciI6bnVsbCwiTGluZVdlaWdodCI6MC4wLCJMaW5lVHlwZSI6MCwiUGFyZW50U3R5bGUiOm51bGx9LCJQYXJlbnRTdHlsZSI6bnVsbH0sIkRhdGVGb3JtYXQiOnsiJGlkIjoiMjQ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DA2IiwiRm9ybWF0IjowLCJJc1Zpc2libGUiOmZhbHNlLCJMYXN0S25vd25WaXNpYmlsaXR5U3RhdGUiOmZhbHNlfSwiSXNWaXNpYmxlIjp0cnVlLCJQYXJlbnRTdHlsZSI6bnVsbH0sIkluZGV4Ijo0MywiU21hcnREdXJhdGlvbkFjdGl2YXRlZCI6ZmFsc2UsIkRhdGVGb3JtYXQiOnsiJHJlZiI6IjI0MDUifSwiV2Vla051bWJlcmluZyI6eyIkaWQiOiIyNDA3IiwiRm9ybWF0IjowLCJJc1Zpc2libGUiOmZhbHNlLCJMYXN0S25vd25WaXNpYmlsaXR5U3RhdGUiOmZhbHNlfSwiSWQiOiJiOTM3MDdhNi1mYzgzLTRlYWUtYTNhMS03NTZhOTE1YTEwOWUiLCJJbXBvcnRJZCI6IjQ1IiwiVGl0bGUiOiJDb25zdHJ1Y3Rpb24iLCJOb3RlIjpudWxsLCJIeXBlcmxpbmsiOnsiJGlkIjoiMjQwOCIsIkFkZHJlc3MiOiIiLCJTdWJBZGRyZXNzIjoiIn0sIklzQ2hhbmdlZCI6ZmFsc2UsIklzTmV3IjpmYWxzZX19LHsiJGlkIjoiMjQwOSIsIl9hdHRhY2hlZE1pbGVzdG9uZXMiOlt7IiRpZCI6IjI0MTAiLCJEYXRlIjoiMjAyMS0wMS0zMVQyMzo1OTowMCIsIlN0eWxlIjp7IiRpZCI6IjI0MTEiLCJTaGFwZSI6MSwiQ29ubmVjdG9yTWFyZ2luIjp7IiRpZCI6IjI0MTIiLCJUb3AiOjAuMCwiTGVmdCI6Mi4wLCJSaWdodCI6Mi4wLCJCb3R0b20iOjAuMH0sIkNvbm5lY3RvclN0eWxlIjp7IiRpZCI6IjI0MTMiLCJMaW5lQ29sb3IiOnsiJGlkIjoiMjQxNCIsIiR0eXBlIjoiTkxSRS5Db21tb24uRG9tLlNvbGlkQ29sb3JCcnVzaCwgTkxSRS5Db21tb24iLCJDb2xvciI6eyIkaWQiOiIyNDE1IiwiQSI6MTI3LCJSIjoxNzgsIkciOjE0LCJCIjoxOH19LCJMaW5lV2VpZ2h0IjoxLjAsIkxpbmVUeXBlIjowLCJQYXJlbnRTdHlsZSI6bnVsbH0sIklzQmVsb3dUaW1lYmFuZCI6dHJ1ZSwiUG9zaXRpb25PblRhc2siOjMsIkhpZGVEYXRlIjpmYWxzZSwiU2hhcGVTaXplIjoxLCJTcGFjaW5nIjoyLjAsIlBhZGRpbmciOnsiJHJlZiI6IjIwNyJ9LCJTaGFwZVN0eWxlIjp7IiRpZCI6IjI0MTYiLCJNYXJnaW4iOnsiJGlkIjoiMjQxNyIsIlRvcCI6MC4wLCJMZWZ0IjowLjAsIlJpZ2h0IjowLjAsIkJvdHRvbSI6MC4wfSwiUGFkZGluZyI6eyIkaWQiOiIyNDE4IiwiVG9wIjowLjAsIkxlZnQiOjAuMCwiUmlnaHQiOjAuMCwiQm90dG9tIjowLjB9LCJCYWNrZ3JvdW5kIjp7IiRpZCI6IjI0MTkiLCJDb2xvciI6eyIkaWQiOiIyNDIwIiwiQSI6MjU1LCJSIjoxNzgsIkciOjE0LCJCIjoxOH19LCJJc1Zpc2libGUiOnRydWUsIldpZHRoIjoxOC4wLCJIZWlnaHQiOjIwLjAsIkJvcmRlclN0eWxlIjp7IiRpZCI6IjI0MjEiLCJMaW5lQ29sb3IiOnsiJGlkIjoiMjQyMiIsIiR0eXBlIjoiTkxSRS5Db21tb24uRG9tLlNvbGlkQ29sb3JCcnVzaCwgTkxSRS5Db21tb24iLCJDb2xvciI6eyIkaWQiOiIyNDIzIiwiQSI6MjU1LCJSIjoyNTUsIkciOjAsIkIiOjB9fSwiTGluZVdlaWdodCI6MC4wLCJMaW5lVHlwZSI6MCwiUGFyZW50U3R5bGUiOm51bGx9LCJQYXJlbnRTdHlsZSI6bnVsbH0sIlRpdGxlU3R5bGUiOnsiJGlkIjoiMjQyNCIsIkZvbnRTZXR0aW5ncyI6eyIkaWQiOiIyNDI1IiwiRm9udFNpemUiOjExLCJGb250TmFtZSI6IkNhbGlicmkiLCJJc0JvbGQiOnRydWUsIklzSXRhbGljIjpmYWxzZSwiSXNVbmRlcmxpbmVkIjpmYWxzZSwiUGFyZW50U3R5bGUiOm51bGx9LCJBdXRvU2l6ZSI6MCwiRm9yZWdyb3VuZCI6eyIkaWQiOiIyNDI2IiwiQ29sb3IiOnsiJGlkIjoiMjQy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DI4IiwiVG9wIjowLjAsIkxlZnQiOjAuMCwiUmlnaHQiOjAuMCwiQm90dG9tIjowLjB9LCJQYWRkaW5nIjp7IiRpZCI6IjI0MjkiLCJUb3AiOjAuMCwiTGVmdCI6MC4wLCJSaWdodCI6MC4wLCJCb3R0b20iOjAuMH0sIkJhY2tncm91bmQiOnsiJGlkIjoiMjQzMCIsIkNvbG9yIjp7IiRpZCI6IjI0MzEiLCJBIjowLCJSIjoyNTUsIkciOjI1NSwiQiI6MjU1fX0sIklzVmlzaWJsZSI6ZmFsc2UsIldpZHRoIjowLjAsIkhlaWdodCI6MC4wLCJCb3JkZXJTdHlsZSI6eyIkaWQiOiIyNDMyIiwiTGluZUNvbG9yIjpudWxsLCJMaW5lV2VpZ2h0IjowLjAsIkxpbmVUeXBlIjowLCJQYXJlbnRTdHlsZSI6bnVsbH0sIlBhcmVudFN0eWxlIjpudWxsfSwiRGF0ZVN0eWxlIjp7IiRpZCI6IjI0MzMiLCJGb250U2V0dGluZ3MiOnsiJGlkIjoiMjQzNCIsIkZvbnRTaXplIjoxMCwiRm9udE5hbWUiOiJDYWxpYnJpIiwiSXNCb2xkIjpmYWxzZSwiSXNJdGFsaWMiOmZhbHNlLCJJc1VuZGVybGluZWQiOmZhbHNlLCJQYXJlbnRTdHlsZSI6bnVsbH0sIkF1dG9TaXplIjowLCJGb3JlZ3JvdW5kIjp7IiRpZCI6IjI0MzUiLCJDb2xvciI6eyIkaWQiOiIyNDM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NDM3IiwiVG9wIjowLjAsIkxlZnQiOjAuMCwiUmlnaHQiOjAuMCwiQm90dG9tIjowLjB9LCJQYWRkaW5nIjp7IiRpZCI6IjI0MzgiLCJUb3AiOjAuMCwiTGVmdCI6MC4wLCJSaWdodCI6MC4wLCJCb3R0b20iOjAuMH0sIkJhY2tncm91bmQiOnsiJGlkIjoiMjQzOSIsIkNvbG9yIjp7IiRpZCI6IjI0NDAiLCJBIjowLCJSIjoyNTUsIkciOjI1NSwiQiI6MjU1fX0sIklzVmlzaWJsZSI6ZmFsc2UsIldpZHRoIjowLjAsIkhlaWdodCI6MC4wLCJCb3JkZXJTdHlsZSI6eyIkaWQiOiIyNDQxIiwiTGluZUNvbG9yIjpudWxsLCJMaW5lV2VpZ2h0IjowLjAsIkxpbmVUeXBlIjowLCJQYXJlbnRTdHlsZSI6bnVsbH0sIlBhcmVudFN0eWxlIjpudWxsfSwiRGF0ZUZvcm1hdCI6eyIkaWQiOiIyNDQ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DMiLCJGb3JtYXQiOjAsIklzVmlzaWJsZSI6ZmFsc2UsIkxhc3RLbm93blZpc2liaWxpdHlTdGF0ZSI6ZmFsc2V9LCJJc1Zpc2libGUiOnRydWUsIlBhcmVudFN0eWxlIjpudWxsfSwiSW5kZXgiOjQxLCJQZXJjZW50YWdlQ29tcGxldGUiOm51bGwsIlBvc2l0aW9uIjp7IlJhdGlvIjowLjAsIklzQ3VzdG9tIjpmYWxzZX0sIkRhdGVGb3JtYXQiOnsiJHJlZiI6IjI0NDIifSwiV2Vla051bWJlcmluZyI6eyIkaWQiOiIyNDQ0IiwiRm9ybWF0IjowLCJJc1Zpc2libGUiOmZhbHNlLCJMYXN0S25vd25WaXNpYmlsaXR5U3RhdGUiOmZhbHNlfSwiUmVsYXRlZFRhc2tJZCI6ImMyMGFjYjhjLWY5ZTMtNGU0MS1hMzcxLTkxZTI5NWQwODkwZiIsIklkIjoiOTZiYjczNjYtMjM5OS00MTViLWE1Y2EtZTcyNGRiNTk0YjIxIiwiSW1wb3J0SWQiOiI0MiIsIlRpdGxlIjoiQ2xvc2luZyIsIk5vdGUiOm51bGwsIkh5cGVybGluayI6eyIkaWQiOiIyNDQ1IiwiQWRkcmVzcyI6IiIsIlN1YkFkZHJlc3MiOiIifSwiSXNDaGFuZ2VkIjpmYWxzZSwiSXNOZXciOmZhbHNlfV0sIlRhc2tEZWZpbml0aW9uIjp7IiRpZCI6IjI0NDYiLCJHcm91cE5hbWUiOm51bGwsIlN0YXJ0RGF0ZSI6IjIwMjAtMTEtMDFUMDA6MDA6MDBaIiwiRW5kRGF0ZSI6IjIwMjEtMDEtMzFUMjM6NTk6MDAiLCJQZXJjZW50YWdlQ29tcGxldGUiOm51bGwsIlN0eWxlIjp7IiRpZCI6IjI0NDciLCJTaGFwZSI6MCwiU2hhcGVUaGlja25lc3MiOjEsIkR1cmF0aW9uRm9ybWF0IjowLCJJbmNsdWRlTm9uV29ya2luZ0RheXNJbkR1cmF0aW9uIjpmYWxzZSwiUGVyY2VudGFnZUNvbXBsZXRlU3R5bGUiOnsiJGlkIjoiMjQ0OCIsIkZvbnRTZXR0aW5ncyI6eyIkaWQiOiIyNDQ5IiwiRm9udFNpemUiOjEwLCJGb250TmFtZSI6IkNhbGlicmkiLCJJc0JvbGQiOmZhbHNlLCJJc0l0YWxpYyI6ZmFsc2UsIklzVW5kZXJsaW5lZCI6ZmFsc2UsIlBhcmVudFN0eWxlIjpudWxsfSwiQXV0b1NpemUiOjAsIkZvcmVncm91bmQiOnsiJGlkIjoiMjQ1MCIsIkNvbG9yIjp7IiRpZCI6IjI0NT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Q1MiIsIlRvcCI6MC4wLCJMZWZ0IjowLjAsIlJpZ2h0IjowLjAsIkJvdHRvbSI6MC4wfSwiUGFkZGluZyI6eyIkaWQiOiIyNDUzIiwiVG9wIjowLjAsIkxlZnQiOjAuMCwiUmlnaHQiOjAuMCwiQm90dG9tIjowLjB9LCJCYWNrZ3JvdW5kIjp7IiRpZCI6IjI0NTQiLCJDb2xvciI6eyIkcmVmIjoiNDQifX0sIklzVmlzaWJsZSI6dHJ1ZSwiV2lkdGgiOjAuMCwiSGVpZ2h0IjowLjAsIkJvcmRlclN0eWxlIjp7IiRpZCI6IjI0NTUiLCJMaW5lQ29sb3IiOm51bGwsIkxpbmVXZWlnaHQiOjAuMCwiTGluZVR5cGUiOjAsIlBhcmVudFN0eWxlIjpudWxsfSwiUGFyZW50U3R5bGUiOm51bGx9LCJEdXJhdGlvblN0eWxlIjp7IiRpZCI6IjI0NTYiLCJGb250U2V0dGluZ3MiOnsiJGlkIjoiMjQ1NyIsIkZvbnRTaXplIjoxMCwiRm9udE5hbWUiOiJDYWxpYnJpIiwiSXNCb2xkIjpmYWxzZSwiSXNJdGFsaWMiOmZhbHNlLCJJc1VuZGVybGluZWQiOmZhbHNlLCJQYXJlbnRTdHlsZSI6bnVsbH0sIkF1dG9TaXplIjowLCJGb3JlZ3JvdW5kIjp7IiRpZCI6IjI0NTgiLCJDb2xvciI6eyIkcmVmIjoiMjIwMyJ9fSwiTWF4V2lkdGgiOjIwMC4wLCJNYXhIZWlnaHQiOiJJbmZpbml0eSIsIlNtYXJ0Rm9yZWdyb3VuZElzQWN0aXZlIjpmYWxzZSwiSG9yaXpvbnRhbEFsaWdubWVudCI6MCwiVmVydGljYWxBbGlnbm1lbnQiOjAsIlNtYXJ0Rm9yZWdyb3VuZCI6bnVsbCwiQmFja2dyb3VuZEZpbGxUeXBlIjowLCJNYXJnaW4iOnsiJGlkIjoiMjQ1OSIsIlRvcCI6MC4wLCJMZWZ0IjowLjAsIlJpZ2h0IjowLjAsIkJvdHRvbSI6MC4wfSwiUGFkZGluZyI6eyIkaWQiOiIyNDYwIiwiVG9wIjowLjAsIkxlZnQiOjAuMCwiUmlnaHQiOjAuMCwiQm90dG9tIjowLjB9LCJCYWNrZ3JvdW5kIjp7IiRyZWYiOiIyMjA2In0sIklzVmlzaWJsZSI6dHJ1ZSwiV2lkdGgiOjAuMCwiSGVpZ2h0IjowLjAsIkJvcmRlclN0eWxlIjp7IiRpZCI6IjI0NjEiLCJMaW5lQ29sb3IiOm51bGwsIkxpbmVXZWlnaHQiOjAuMCwiTGluZVR5cGUiOjAsIlBhcmVudFN0eWxlIjpudWxsfSwiUGFyZW50U3R5bGUiOm51bGx9LCJIb3Jpem9udGFsQ29ubmVjdG9yU3R5bGUiOnsiJGlkIjoiMjQ2MiIsIkxpbmVDb2xvciI6eyIkcmVmIjoiMjIxMCJ9LCJMaW5lV2VpZ2h0IjoxLjAsIkxpbmVUeXBlIjowLCJQYXJlbnRTdHlsZSI6bnVsbH0sIlZlcnRpY2FsQ29ubmVjdG9yU3R5bGUiOnsiJGlkIjoiMjQ2MyIsIkxpbmVDb2xvciI6eyIkcmVmIjoiMjIxMy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0NjQiLCJNYXJnaW4iOnsiJGlkIjoiMjQ2NSIsIlRvcCI6MC4wLCJMZWZ0Ijo0LjAsIlJpZ2h0Ijo0LjAsIkJvdHRvbSI6MC4wfSwiUGFkZGluZyI6eyIkaWQiOiIyNDY2IiwiVG9wIjowLjAsIkxlZnQiOjAuMCwiUmlnaHQiOjAuMCwiQm90dG9tIjowLjB9LCJCYWNrZ3JvdW5kIjp7IiRpZCI6IjI0NjciLCJDb2xvciI6eyIkaWQiOiIyNDY4IiwiQSI6MjU1LCJSIjoxMTIsIkciOjE3MywiQiI6NzF9fSwiSXNWaXNpYmxlIjp0cnVlLCJXaWR0aCI6MC4wLCJIZWlnaHQiOjE2LjAsIkJvcmRlclN0eWxlIjp7IiRpZCI6IjI0NjkiLCJMaW5lQ29sb3IiOnsiJHJlZiI6IjIyMjEifSwiTGluZVdlaWdodCI6Mi4wLCJMaW5lVHlwZSI6MCwiUGFyZW50U3R5bGUiOm51bGx9LCJQYXJlbnRTdHlsZSI6bnVsbH0sIlRpdGxlU3R5bGUiOnsiJGlkIjoiMjQ3MCIsIkZvbnRTZXR0aW5ncyI6eyIkaWQiOiIyNDcxIiwiRm9udFNpemUiOjExLCJGb250TmFtZSI6IkNhbGlicmkiLCJJc0JvbGQiOnRydWUsIklzSXRhbGljIjpmYWxzZSwiSXNVbmRlcmxpbmVkIjpmYWxzZSwiUGFyZW50U3R5bGUiOm51bGx9LCJBdXRvU2l6ZSI6MCwiRm9yZWdyb3VuZCI6eyIkaWQiOiIyNDcyIiwiQ29sb3IiOnsiJGlkIjoiMjQ3My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NDc0IiwiVG9wIjowLjAsIkxlZnQiOjAuMCwiUmlnaHQiOjAuMCwiQm90dG9tIjowLjB9LCJQYWRkaW5nIjp7IiRpZCI6IjI0NzUiLCJUb3AiOjAuMCwiTGVmdCI6MC4wLCJSaWdodCI6MC4wLCJCb3R0b20iOjAuMH0sIkJhY2tncm91bmQiOnsiJGlkIjoiMjQ3NiIsIkNvbG9yIjp7IiRpZCI6IjI0NzciLCJBIjowLCJSIjoyNTUsIkciOjI1NSwiQiI6MjU1fX0sIklzVmlzaWJsZSI6dHJ1ZSwiV2lkdGgiOjAuMCwiSGVpZ2h0IjowLjAsIkJvcmRlclN0eWxlIjp7IiRpZCI6IjI0NzgiLCJMaW5lQ29sb3IiOm51bGwsIkxpbmVXZWlnaHQiOjAuMCwiTGluZVR5cGUiOjAsIlBhcmVudFN0eWxlIjpudWxsfSwiUGFyZW50U3R5bGUiOm51bGx9LCJEYXRlU3R5bGUiOnsiJGlkIjoiMjQ3OSIsIkZvbnRTZXR0aW5ncyI6eyIkaWQiOiIyNDgwIiwiRm9udFNpemUiOjEwLCJGb250TmFtZSI6IkNhbGlicmkiLCJJc0JvbGQiOmZhbHNlLCJJc0l0YWxpYyI6ZmFsc2UsIklzVW5kZXJsaW5lZCI6ZmFsc2UsIlBhcmVudFN0eWxlIjpudWxsfSwiQXV0b1NpemUiOjAsIkZvcmVncm91bmQiOnsiJGlkIjoiMjQ4MSIsIkNvbG9yIjp7IiRyZWYiOiIyMjM1In19LCJNYXhXaWR0aCI6MjAwLjAsIk1heEhlaWdodCI6IkluZmluaXR5IiwiU21hcnRGb3JlZ3JvdW5kSXNBY3RpdmUiOmZhbHNlLCJIb3Jpem9udGFsQWxpZ25tZW50IjowLCJWZXJ0aWNhbEFsaWdubWVudCI6MCwiU21hcnRGb3JlZ3JvdW5kIjpudWxsLCJCYWNrZ3JvdW5kRmlsbFR5cGUiOjAsIk1hcmdpbiI6eyIkaWQiOiIyNDgyIiwiVG9wIjowLjAsIkxlZnQiOjAuMCwiUmlnaHQiOjAuMCwiQm90dG9tIjowLjB9LCJQYWRkaW5nIjp7IiRpZCI6IjI0ODMiLCJUb3AiOjAuMCwiTGVmdCI6MC4wLCJSaWdodCI6MC4wLCJCb3R0b20iOjAuMH0sIkJhY2tncm91bmQiOnsiJHJlZiI6IjIyMzgifSwiSXNWaXNpYmxlIjp0cnVlLCJXaWR0aCI6MC4wLCJIZWlnaHQiOjAuMCwiQm9yZGVyU3R5bGUiOnsiJGlkIjoiMjQ4NCIsIkxpbmVDb2xvciI6bnVsbCwiTGluZVdlaWdodCI6MC4wLCJMaW5lVHlwZSI6MCwiUGFyZW50U3R5bGUiOm51bGx9LCJQYXJlbnRTdHlsZSI6bnVsbH0sIkRhdGVGb3JtYXQiOnsiJGlkIjoiMjQ4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Dg2IiwiRm9ybWF0IjowLCJJc1Zpc2libGUiOmZhbHNlLCJMYXN0S25vd25WaXNpYmlsaXR5U3RhdGUiOmZhbHNlfSwiSXNWaXNpYmxlIjp0cnVlLCJQYXJlbnRTdHlsZSI6bnVsbH0sIkluZGV4Ijo0MCwiU21hcnREdXJhdGlvbkFjdGl2YXRlZCI6ZmFsc2UsIkRhdGVGb3JtYXQiOnsiJHJlZiI6IjI0ODUifSwiV2Vla051bWJlcmluZyI6eyIkaWQiOiIyNDg3IiwiRm9ybWF0IjowLCJJc1Zpc2libGUiOmZhbHNlLCJMYXN0S25vd25WaXNpYmlsaXR5U3RhdGUiOmZhbHNlfSwiSWQiOiJjMjBhY2I4Yy1mOWUzLTRlNDEtYTM3MS05MWUyOTVkMDg5MGYiLCJJbXBvcnRJZCI6IjQxIiwiVGl0bGUiOiJBY3F1aXNpdGlvbiIsIk5vdGUiOm51bGwsIkh5cGVybGluayI6eyIkaWQiOiIyNDg4IiwiQWRkcmVzcyI6IiIsIlN1YkFkZHJlc3MiOiIifSwiSXNDaGFuZ2VkIjpmYWxzZSwiSXNOZXciOmZhbHNlfX0seyIkaWQiOiIyNDg5IiwiX2F0dGFjaGVkTWlsZXN0b25lcyI6W10sIlRhc2tEZWZpbml0aW9uIjp7IiRpZCI6IjI0OTAiLCJHcm91cE5hbWUiOm51bGwsIlN0YXJ0RGF0ZSI6IjIwMjEtMDItMDFUMDA6MDA6MDAiLCJFbmREYXRlIjoiMjAyMS0xMC0xNVQyMzo1OTowMCIsIlBlcmNlbnRhZ2VDb21wbGV0ZSI6bnVsbCwiU3R5bGUiOnsiJGlkIjoiMjQ5MSIsIlNoYXBlIjowLCJTaGFwZVRoaWNrbmVzcyI6MSwiRHVyYXRpb25Gb3JtYXQiOjAsIkluY2x1ZGVOb25Xb3JraW5nRGF5c0luRHVyYXRpb24iOmZhbHNlLCJQZXJjZW50YWdlQ29tcGxldGVTdHlsZSI6eyIkaWQiOiIyNDkyIiwiRm9udFNldHRpbmdzIjp7IiRpZCI6IjI0OTMiLCJGb250U2l6ZSI6MTAsIkZvbnROYW1lIjoiQ2FsaWJyaSIsIklzQm9sZCI6ZmFsc2UsIklzSXRhbGljIjpmYWxzZSwiSXNVbmRlcmxpbmVkIjpmYWxzZSwiUGFyZW50U3R5bGUiOm51bGx9LCJBdXRvU2l6ZSI6MCwiRm9yZWdyb3VuZCI6eyIkaWQiOiIyNDk0IiwiQ29sb3IiOnsiJGlkIjoiMjQ5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Dk2IiwiVG9wIjowLjAsIkxlZnQiOjAuMCwiUmlnaHQiOjAuMCwiQm90dG9tIjowLjB9LCJQYWRkaW5nIjp7IiRpZCI6IjI0OTciLCJUb3AiOjAuMCwiTGVmdCI6MC4wLCJSaWdodCI6MC4wLCJCb3R0b20iOjAuMH0sIkJhY2tncm91bmQiOnsiJGlkIjoiMjQ5OCIsIkNvbG9yIjp7IiRyZWYiOiI0NCJ9fSwiSXNWaXNpYmxlIjp0cnVlLCJXaWR0aCI6MC4wLCJIZWlnaHQiOjAuMCwiQm9yZGVyU3R5bGUiOnsiJGlkIjoiMjQ5OSIsIkxpbmVDb2xvciI6bnVsbCwiTGluZVdlaWdodCI6MC4wLCJMaW5lVHlwZSI6MCwiUGFyZW50U3R5bGUiOm51bGx9LCJQYXJlbnRTdHlsZSI6bnVsbH0sIkR1cmF0aW9uU3R5bGUiOnsiJGlkIjoiMjUwMCIsIkZvbnRTZXR0aW5ncyI6eyIkaWQiOiIyNTAxIiwiRm9udFNpemUiOjEwLCJGb250TmFtZSI6IkNhbGlicmkiLCJJc0JvbGQiOmZhbHNlLCJJc0l0YWxpYyI6ZmFsc2UsIklzVW5kZXJsaW5lZCI6ZmFsc2UsIlBhcmVudFN0eWxlIjpudWxsfSwiQXV0b1NpemUiOjAsIkZvcmVncm91bmQiOnsiJGlkIjoiMjUwMiIsIkNvbG9yIjp7IiRpZCI6IjI1M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TA0IiwiVG9wIjowLjAsIkxlZnQiOjAuMCwiUmlnaHQiOjAuMCwiQm90dG9tIjowLjB9LCJQYWRkaW5nIjp7IiRpZCI6IjI1MDUiLCJUb3AiOjAuMCwiTGVmdCI6MC4wLCJSaWdodCI6MC4wLCJCb3R0b20iOjAuMH0sIkJhY2tncm91bmQiOnsiJGlkIjoiMjUwNiIsIkNvbG9yIjp7IiRpZCI6IjI1MDciLCJBIjo4OSwiUiI6MCwiRyI6MCwiQiI6MH19LCJJc1Zpc2libGUiOnRydWUsIldpZHRoIjowLjAsIkhlaWdodCI6MC4wLCJCb3JkZXJTdHlsZSI6eyIkaWQiOiIyNTA4IiwiTGluZUNvbG9yIjpudWxsLCJMaW5lV2VpZ2h0IjowLjAsIkxpbmVUeXBlIjowLCJQYXJlbnRTdHlsZSI6bnVsbH0sIlBhcmVudFN0eWxlIjpudWxsfSwiSG9yaXpvbnRhbENvbm5lY3RvclN0eWxlIjp7IiRpZCI6IjI1MDkiLCJMaW5lQ29sb3IiOnsiJGlkIjoiMjUxMCIsIiR0eXBlIjoiTkxSRS5Db21tb24uRG9tLlNvbGlkQ29sb3JCcnVzaCwgTkxSRS5Db21tb24iLCJDb2xvciI6eyIkaWQiOiIyNTExIiwiQSI6MjU1LCJSIjoyMDQsIkciOjIwNCwiQiI6MjA0fX0sIkxpbmVXZWlnaHQiOjEuMCwiTGluZVR5cGUiOjAsIlBhcmVudFN0eWxlIjpudWxsfSwiVmVydGljYWxDb25uZWN0b3JTdHlsZSI6eyIkaWQiOiIyNTEyIiwiTGluZUNvbG9yIjp7IiRpZCI6IjI1MTMiLCIkdHlwZSI6Ik5MUkUuQ29tbW9uLkRvbS5Tb2xpZENvbG9yQnJ1c2gsIE5MUkUuQ29tbW9uIiwiQ29sb3IiOnsiJGlkIjoiMjUxN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1MTUiLCJNYXJnaW4iOnsiJGlkIjoiMjUxNiIsIlRvcCI6MC4wLCJMZWZ0Ijo0LjAsIlJpZ2h0Ijo0LjAsIkJvdHRvbSI6MC4wfSwiUGFkZGluZyI6eyIkaWQiOiIyNTE3IiwiVG9wIjowLjAsIkxlZnQiOjAuMCwiUmlnaHQiOjAuMCwiQm90dG9tIjowLjB9LCJCYWNrZ3JvdW5kIjp7IiRpZCI6IjI1MTgiLCJDb2xvciI6eyIkaWQiOiIyNTE5IiwiQSI6MjU1LCJSIjoyNTQsIkciOjE4NiwiQiI6MTB9fSwiSXNWaXNpYmxlIjp0cnVlLCJXaWR0aCI6MC4wLCJIZWlnaHQiOjE2LjAsIkJvcmRlclN0eWxlIjp7IiRpZCI6IjI1MjAiLCJMaW5lQ29sb3IiOnsiJGlkIjoiMjUyMSIsIiR0eXBlIjoiTkxSRS5Db21tb24uRG9tLlNvbGlkQ29sb3JCcnVzaCwgTkxSRS5Db21tb24iLCJDb2xvciI6eyIkaWQiOiIyNTIyIiwiQSI6MjU1LCJSIjoyNTUsIkciOjI1NSwiQiI6MjU1fX0sIkxpbmVXZWlnaHQiOjIuMCwiTGluZVR5cGUiOjAsIlBhcmVudFN0eWxlIjpudWxsfSwiUGFyZW50U3R5bGUiOm51bGx9LCJUaXRsZVN0eWxlIjp7IiRpZCI6IjI1MjMiLCJGb250U2V0dGluZ3MiOnsiJGlkIjoiMjUyNCIsIkZvbnRTaXplIjoxMSwiRm9udE5hbWUiOiJDYWxpYnJpIiwiSXNCb2xkIjp0cnVlLCJJc0l0YWxpYyI6ZmFsc2UsIklzVW5kZXJsaW5lZCI6ZmFsc2UsIlBhcmVudFN0eWxlIjpudWxsfSwiQXV0b1NpemUiOjAsIkZvcmVncm91bmQiOnsiJGlkIjoiMjUyNSIsIkNvbG9yIjp7IiRpZCI6IjI1MjY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jUyNyIsIlRvcCI6MC4wLCJMZWZ0IjowLjAsIlJpZ2h0IjowLjAsIkJvdHRvbSI6MC4wfSwiUGFkZGluZyI6eyIkaWQiOiIyNTI4IiwiVG9wIjowLjAsIkxlZnQiOjAuMCwiUmlnaHQiOjAuMCwiQm90dG9tIjowLjB9LCJCYWNrZ3JvdW5kIjp7IiRpZCI6IjI1MjkiLCJDb2xvciI6eyIkaWQiOiIyNTMwIiwiQSI6MCwiUiI6MjU1LCJHIjoyNTUsIkIiOjI1NX19LCJJc1Zpc2libGUiOnRydWUsIldpZHRoIjowLjAsIkhlaWdodCI6MC4wLCJCb3JkZXJTdHlsZSI6eyIkaWQiOiIyNTMxIiwiTGluZUNvbG9yIjpudWxsLCJMaW5lV2VpZ2h0IjowLjAsIkxpbmVUeXBlIjowLCJQYXJlbnRTdHlsZSI6bnVsbH0sIlBhcmVudFN0eWxlIjpudWxsfSwiRGF0ZVN0eWxlIjp7IiRpZCI6IjI1MzIiLCJGb250U2V0dGluZ3MiOnsiJGlkIjoiMjUzMyIsIkZvbnRTaXplIjoxMCwiRm9udE5hbWUiOiJDYWxpYnJpIiwiSXNCb2xkIjpmYWxzZSwiSXNJdGFsaWMiOmZhbHNlLCJJc1VuZGVybGluZWQiOmZhbHNlLCJQYXJlbnRTdHlsZSI6bnVsbH0sIkF1dG9TaXplIjowLCJGb3JlZ3JvdW5kIjp7IiRpZCI6IjI1MzQiLCJDb2xvciI6eyIkaWQiOiIyNTM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TM2IiwiVG9wIjowLjAsIkxlZnQiOjAuMCwiUmlnaHQiOjAuMCwiQm90dG9tIjowLjB9LCJQYWRkaW5nIjp7IiRpZCI6IjI1MzciLCJUb3AiOjAuMCwiTGVmdCI6MC4wLCJSaWdodCI6MC4wLCJCb3R0b20iOjAuMH0sIkJhY2tncm91bmQiOnsiJGlkIjoiMjUzOCIsIkNvbG9yIjp7IiRyZWYiOiIyNTA3In19LCJJc1Zpc2libGUiOnRydWUsIldpZHRoIjowLjAsIkhlaWdodCI6MC4wLCJCb3JkZXJTdHlsZSI6eyIkaWQiOiIyNTM5IiwiTGluZUNvbG9yIjpudWxsLCJMaW5lV2VpZ2h0IjowLjAsIkxpbmVUeXBlIjowLCJQYXJlbnRTdHlsZSI6bnVsbH0sIlBhcmVudFN0eWxlIjpudWxsfSwiRGF0ZUZvcm1hdCI6eyIkaWQiOiIyNTQ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1NDEiLCJGb3JtYXQiOjAsIklzVmlzaWJsZSI6ZmFsc2UsIkxhc3RLbm93blZpc2liaWxpdHlTdGF0ZSI6ZmFsc2V9LCJJc1Zpc2libGUiOnRydWUsIlBhcmVudFN0eWxlIjpudWxsfSwiSW5kZXgiOjQxLCJTbWFydER1cmF0aW9uQWN0aXZhdGVkIjpmYWxzZSwiRGF0ZUZvcm1hdCI6eyIkcmVmIjoiMjU0MCJ9LCJXZWVrTnVtYmVyaW5nIjp7IiRpZCI6IjI1NDIiLCJGb3JtYXQiOjAsIklzVmlzaWJsZSI6ZmFsc2UsIkxhc3RLbm93blZpc2liaWxpdHlTdGF0ZSI6ZmFsc2V9LCJJZCI6ImYyMTI5ZjlhLWQwOWEtNDNlNy05OGY4LTlhNGZjNjZlYzg3MCIsIkltcG9ydElkIjoiNDMiLCJUaXRsZSI6IkRlc2lnbiIsIk5vdGUiOm51bGwsIkh5cGVybGluayI6eyIkaWQiOiIyNTQzIiwiQWRkcmVzcyI6IiIsIlN1YkFkZHJlc3MiOiIifSwiSXNDaGFuZ2VkIjpmYWxzZSwiSXNOZXciOmZhbHNlfX0seyIkaWQiOiIyNTQ0IiwiX2F0dGFjaGVkTWlsZXN0b25lcyI6W10sIlRhc2tEZWZpbml0aW9uIjp7IiRpZCI6IjI1NDUiLCJHcm91cE5hbWUiOm51bGwsIlN0YXJ0RGF0ZSI6IjIwMjEtMTAtMTZUMDA6MDA6MDAiLCJFbmREYXRlIjoiMjAyMi0wMi0yOFQyMzo1OTowMCIsIlBlcmNlbnRhZ2VDb21wbGV0ZSI6bnVsbCwiU3R5bGUiOnsiJGlkIjoiMjU0NiIsIlNoYXBlIjowLCJTaGFwZVRoaWNrbmVzcyI6MSwiRHVyYXRpb25Gb3JtYXQiOjAsIkluY2x1ZGVOb25Xb3JraW5nRGF5c0luRHVyYXRpb24iOmZhbHNlLCJQZXJjZW50YWdlQ29tcGxldGVTdHlsZSI6eyIkaWQiOiIyNTQ3IiwiRm9udFNldHRpbmdzIjp7IiRpZCI6IjI1NDgiLCJGb250U2l6ZSI6MTAsIkZvbnROYW1lIjoiQ2FsaWJyaSIsIklzQm9sZCI6ZmFsc2UsIklzSXRhbGljIjpmYWxzZSwiSXNVbmRlcmxpbmVkIjpmYWxzZSwiUGFyZW50U3R5bGUiOm51bGx9LCJBdXRvU2l6ZSI6MCwiRm9yZWdyb3VuZCI6eyIkaWQiOiIyNTQ5IiwiQ29sb3IiOnsiJGlkIjoiMjU1M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NTUxIiwiVG9wIjowLjAsIkxlZnQiOjAuMCwiUmlnaHQiOjAuMCwiQm90dG9tIjowLjB9LCJQYWRkaW5nIjp7IiRpZCI6IjI1NTIiLCJUb3AiOjAuMCwiTGVmdCI6MC4wLCJSaWdodCI6MC4wLCJCb3R0b20iOjAuMH0sIkJhY2tncm91bmQiOnsiJGlkIjoiMjU1MyIsIkNvbG9yIjp7IiRyZWYiOiI0NCJ9fSwiSXNWaXNpYmxlIjp0cnVlLCJXaWR0aCI6MC4wLCJIZWlnaHQiOjAuMCwiQm9yZGVyU3R5bGUiOnsiJGlkIjoiMjU1NCIsIkxpbmVDb2xvciI6bnVsbCwiTGluZVdlaWdodCI6MC4wLCJMaW5lVHlwZSI6MCwiUGFyZW50U3R5bGUiOm51bGx9LCJQYXJlbnRTdHlsZSI6bnVsbH0sIkR1cmF0aW9uU3R5bGUiOnsiJGlkIjoiMjU1NSIsIkZvbnRTZXR0aW5ncyI6eyIkaWQiOiIyNTU2IiwiRm9udFNpemUiOjEwLCJGb250TmFtZSI6IkNhbGlicmkiLCJJc0JvbGQiOmZhbHNlLCJJc0l0YWxpYyI6ZmFsc2UsIklzVW5kZXJsaW5lZCI6ZmFsc2UsIlBhcmVudFN0eWxlIjpudWxsfSwiQXV0b1NpemUiOjAsIkZvcmVncm91bmQiOnsiJGlkIjoiMjU1NyIsIkNvbG9yIjp7IiRpZCI6IjI1NT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TU5IiwiVG9wIjowLjAsIkxlZnQiOjAuMCwiUmlnaHQiOjAuMCwiQm90dG9tIjowLjB9LCJQYWRkaW5nIjp7IiRpZCI6IjI1NjAiLCJUb3AiOjAuMCwiTGVmdCI6MC4wLCJSaWdodCI6MC4wLCJCb3R0b20iOjAuMH0sIkJhY2tncm91bmQiOnsiJGlkIjoiMjU2MSIsIkNvbG9yIjp7IiRpZCI6IjI1NjIiLCJBIjo4OSwiUiI6MCwiRyI6MCwiQiI6MH19LCJJc1Zpc2libGUiOnRydWUsIldpZHRoIjowLjAsIkhlaWdodCI6MC4wLCJCb3JkZXJTdHlsZSI6eyIkaWQiOiIyNTYzIiwiTGluZUNvbG9yIjpudWxsLCJMaW5lV2VpZ2h0IjowLjAsIkxpbmVUeXBlIjowLCJQYXJlbnRTdHlsZSI6bnVsbH0sIlBhcmVudFN0eWxlIjpudWxsfSwiSG9yaXpvbnRhbENvbm5lY3RvclN0eWxlIjp7IiRpZCI6IjI1NjQiLCJMaW5lQ29sb3IiOnsiJGlkIjoiMjU2NSIsIiR0eXBlIjoiTkxSRS5Db21tb24uRG9tLlNvbGlkQ29sb3JCcnVzaCwgTkxSRS5Db21tb24iLCJDb2xvciI6eyIkaWQiOiIyNTY2IiwiQSI6MjU1LCJSIjoyMDQsIkciOjIwNCwiQiI6MjA0fX0sIkxpbmVXZWlnaHQiOjEuMCwiTGluZVR5cGUiOjAsIlBhcmVudFN0eWxlIjpudWxsfSwiVmVydGljYWxDb25uZWN0b3JTdHlsZSI6eyIkaWQiOiIyNTY3IiwiTGluZUNvbG9yIjp7IiRpZCI6IjI1NjgiLCIkdHlwZSI6Ik5MUkUuQ29tbW9uLkRvbS5Tb2xpZENvbG9yQnJ1c2gsIE5MUkUuQ29tbW9uIiwiQ29sb3IiOnsiJGlkIjoiMjU2O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1NzAiLCJNYXJnaW4iOnsiJGlkIjoiMjU3MSIsIlRvcCI6MC4wLCJMZWZ0Ijo0LjAsIlJpZ2h0Ijo0LjAsIkJvdHRvbSI6MC4wfSwiUGFkZGluZyI6eyIkaWQiOiIyNTcyIiwiVG9wIjowLjAsIkxlZnQiOjAuMCwiUmlnaHQiOjAuMCwiQm90dG9tIjowLjB9LCJCYWNrZ3JvdW5kIjp7IiRpZCI6IjI1NzMiLCJDb2xvciI6eyIkaWQiOiIyNTc0IiwiQSI6MjU1LCJSIjoxMTUsIkciOjExNSwiQiI6MTE1fX0sIklzVmlzaWJsZSI6dHJ1ZSwiV2lkdGgiOjAuMCwiSGVpZ2h0IjoxNi4wLCJCb3JkZXJTdHlsZSI6eyIkaWQiOiIyNTc1IiwiTGluZUNvbG9yIjp7IiRpZCI6IjI1NzYiLCIkdHlwZSI6Ik5MUkUuQ29tbW9uLkRvbS5Tb2xpZENvbG9yQnJ1c2gsIE5MUkUuQ29tbW9uIiwiQ29sb3IiOnsiJGlkIjoiMjU3NyIsIkEiOjI1NSwiUiI6MjU1LCJHIjoyNTUsIkIiOjI1NX19LCJMaW5lV2VpZ2h0IjoyLjAsIkxpbmVUeXBlIjowLCJQYXJlbnRTdHlsZSI6bnVsbH0sIlBhcmVudFN0eWxlIjpudWxsfSwiVGl0bGVTdHlsZSI6eyIkaWQiOiIyNTc4IiwiRm9udFNldHRpbmdzIjp7IiRpZCI6IjI1NzkiLCJGb250U2l6ZSI6MTEsIkZvbnROYW1lIjoiQ2FsaWJyaSIsIklzQm9sZCI6dHJ1ZSwiSXNJdGFsaWMiOmZhbHNlLCJJc1VuZGVybGluZWQiOmZhbHNlLCJQYXJlbnRTdHlsZSI6bnVsbH0sIkF1dG9TaXplIjowLCJGb3JlZ3JvdW5kIjp7IiRpZCI6IjI1ODAiLCJDb2xvciI6eyIkaWQiOiIyNTg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1ODIiLCJUb3AiOjAuMCwiTGVmdCI6MC4wLCJSaWdodCI6MC4wLCJCb3R0b20iOjAuMH0sIlBhZGRpbmciOnsiJGlkIjoiMjU4MyIsIlRvcCI6MC4wLCJMZWZ0IjowLjAsIlJpZ2h0IjowLjAsIkJvdHRvbSI6MC4wfSwiQmFja2dyb3VuZCI6eyIkaWQiOiIyNTg0IiwiQ29sb3IiOnsiJGlkIjoiMjU4NSIsIkEiOjAsIlIiOjI1NSwiRyI6MjU1LCJCIjoyNTV9fSwiSXNWaXNpYmxlIjp0cnVlLCJXaWR0aCI6MC4wLCJIZWlnaHQiOjAuMCwiQm9yZGVyU3R5bGUiOnsiJGlkIjoiMjU4NiIsIkxpbmVDb2xvciI6bnVsbCwiTGluZVdlaWdodCI6MC4wLCJMaW5lVHlwZSI6MCwiUGFyZW50U3R5bGUiOm51bGx9LCJQYXJlbnRTdHlsZSI6bnVsbH0sIkRhdGVTdHlsZSI6eyIkaWQiOiIyNTg3IiwiRm9udFNldHRpbmdzIjp7IiRpZCI6IjI1ODgiLCJGb250U2l6ZSI6MTAsIkZvbnROYW1lIjoiQ2FsaWJyaSIsIklzQm9sZCI6ZmFsc2UsIklzSXRhbGljIjpmYWxzZSwiSXNVbmRlcmxpbmVkIjpmYWxzZSwiUGFyZW50U3R5bGUiOm51bGx9LCJBdXRvU2l6ZSI6MCwiRm9yZWdyb3VuZCI6eyIkaWQiOiIyNTg5IiwiQ29sb3IiOnsiJGlkIjoiMjU5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U5MSIsIlRvcCI6MC4wLCJMZWZ0IjowLjAsIlJpZ2h0IjowLjAsIkJvdHRvbSI6MC4wfSwiUGFkZGluZyI6eyIkaWQiOiIyNTkyIiwiVG9wIjowLjAsIkxlZnQiOjAuMCwiUmlnaHQiOjAuMCwiQm90dG9tIjowLjB9LCJCYWNrZ3JvdW5kIjp7IiRpZCI6IjI1OTMiLCJDb2xvciI6eyIkcmVmIjoiMjU2MiJ9fSwiSXNWaXNpYmxlIjp0cnVlLCJXaWR0aCI6MC4wLCJIZWlnaHQiOjAuMCwiQm9yZGVyU3R5bGUiOnsiJGlkIjoiMjU5NCIsIkxpbmVDb2xvciI6bnVsbCwiTGluZVdlaWdodCI6MC4wLCJMaW5lVHlwZSI6MCwiUGFyZW50U3R5bGUiOm51bGx9LCJQYXJlbnRTdHlsZSI6bnVsbH0sIkRhdGVGb3JtYXQiOnsiJGlkIjoiMjU5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k2IiwiRm9ybWF0IjowLCJJc1Zpc2libGUiOmZhbHNlLCJMYXN0S25vd25WaXNpYmlsaXR5U3RhdGUiOmZhbHNlfSwiSXNWaXNpYmxlIjp0cnVlLCJQYXJlbnRTdHlsZSI6bnVsbH0sIkluZGV4Ijo0MiwiU21hcnREdXJhdGlvbkFjdGl2YXRlZCI6ZmFsc2UsIkRhdGVGb3JtYXQiOnsiJHJlZiI6IjI1OTUifSwiV2Vla051bWJlcmluZyI6eyIkaWQiOiIyNTk3IiwiRm9ybWF0IjowLCJJc1Zpc2libGUiOmZhbHNlLCJMYXN0S25vd25WaXNpYmlsaXR5U3RhdGUiOmZhbHNlfSwiSWQiOiJmM2I1ZmQ5MS04ZTYxLTQxOTctYjMwZC04ZGFmNTUzNzVlMzciLCJJbXBvcnRJZCI6IjQ0IiwiVGl0bGUiOiJSZWd1bGF0b3J5IFJldmlldyIsIk5vdGUiOm51bGwsIkh5cGVybGluayI6eyIkaWQiOiIyNTk4IiwiQWRkcmVzcyI6IiIsIlN1YkFkZHJlc3MiOiIifSwiSXNDaGFuZ2VkIjpmYWxzZSwiSXNOZXciOmZhbHNlfX1dLCJfbWlsZXN0b25lcyI6W10sIklkIjoiNmJkZTcwMWMtYTM5OC00OTlkLWEwY2EtYzNmM2NjZmZmZjFkIiwiSXNTaW5nbGVJdGVtUm93IjpmYWxzZX1dLCJJbmRleCI6MSwiSWQiOiI3ZjgyY2M1Ny02ODAzLTRhOTYtYmJlNi03ZjdjNjg2OTY2NDIiLCJIZWFkZXJUZXh0IjoiUGluZWRhbGUiLCJJc0RlZmF1bHQiOmZhbHNlLCJTdHlsZSI6eyIkaWQiOiIyNTk5IiwiSGVhZGVyU3R5bGUiOnsiJGlkIjoiMjYwMCIsIlRleHRTdHlsZSI6eyIkaWQiOiIyNjAxIiwiRm9udFNldHRpbmdzIjp7IiRpZCI6IjI2MDIiLCJGb250U2l6ZSI6MTEsIkZvbnROYW1lIjoiQ2FsaWJyaSIsIklzQm9sZCI6ZmFsc2UsIklzSXRhbGljIjpmYWxzZSwiSXNVbmRlcmxpbmVkIjpmYWxzZSwiUGFyZW50U3R5bGUiOm51bGx9LCJBdXRvU2l6ZSI6MiwiRm9yZWdyb3VuZCI6eyIkaWQiOiIyNjAzIiwiQ29sb3IiOnsiJGlkIjoiMjYwNCIsIkEiOjI1NSwiUiI6MCwiRyI6MCwiQiI6MH19LCJNYXhXaWR0aCI6NzQuODg0MzMyMjgxODA4NDgzLCJNYXhIZWlnaHQiOjAuMCwiU21hcnRGb3JlZ3JvdW5kSXNBY3RpdmUiOmZhbHNlLCJIb3Jpem9udGFsQWxpZ25tZW50IjowLCJWZXJ0aWNhbEFsaWdubWVudCI6MCwiU21hcnRGb3JlZ3JvdW5kIjpudWxsLCJCYWNrZ3JvdW5kRmlsbFR5cGUiOjAsIk1hcmdpbiI6eyIkaWQiOiIyNjA1IiwiVG9wIjowLjAsIkxlZnQiOjAuMCwiUmlnaHQiOjAuMCwiQm90dG9tIjowLjB9LCJQYWRkaW5nIjp7IiRpZCI6IjI2MDYiLCJUb3AiOjAuMCwiTGVmdCI6MC4wLCJSaWdodCI6MC4wLCJCb3R0b20iOjAuMH0sIkJhY2tncm91bmQiOm51bGwsIklzVmlzaWJsZSI6dHJ1ZSwiV2lkdGgiOjAuMCwiSGVpZ2h0IjowLjAsIkJvcmRlclN0eWxlIjpudWxsLCJQYXJlbnRTdHlsZSI6bnVsbH0sIlJlY3RhbmdsZVN0eWxlIjp7IiRpZCI6IjI2MDciLCJNYXJnaW4iOnsiJGlkIjoiMjYwOCIsIlRvcCI6MC4wLCJMZWZ0IjowLjAsIlJpZ2h0IjowLjAsIkJvdHRvbSI6MC4wfSwiUGFkZGluZyI6eyIkaWQiOiIyNjA5IiwiVG9wIjowLjAsIkxlZnQiOjAuMCwiUmlnaHQiOjAuMCwiQm90dG9tIjowLjB9LCJCYWNrZ3JvdW5kIjp7IiRyZWYiOiIxNSJ9LCJJc1Zpc2libGUiOnRydWUsIldpZHRoIjowLjAsIkhlaWdodCI6MC4wLCJCb3JkZXJTdHlsZSI6eyIkaWQiOiIyNjEwIiwiTGluZUNvbG9yIjp7IiRpZCI6IjI2MTEiLCIkdHlwZSI6Ik5MUkUuQ29tbW9uLkRvbS5Tb2xpZENvbG9yQnJ1c2gsIE5MUkUuQ29tbW9uIiwiQ29sb3IiOnsiJGlkIjoiMjYxMiIsIkEiOjI1NSwiUiI6MjU1LCJHIjowLCJCIjowfX0sIkxpbmVXZWlnaHQiOjAuMCwiTGluZVR5cGUiOjAsIlBhcmVudFN0eWxlIjpudWxsfSwiUGFyZW50U3R5bGUiOm51bGx9LCJNYXJnaW4iOnsiJGlkIjoiMjYxMyIsIlRvcCI6MC4wLCJMZWZ0IjowLjAsIlJpZ2h0IjowLjAsIkJvdHRvbSI6MC4wfSwiUGFkZGluZyI6eyIkaWQiOiIyNjE0IiwiVG9wIjowLjAsIkxlZnQiOjAuMCwiUmlnaHQiOjAuMCwiQm90dG9tIjowLjB9LCJCYWNrZ3JvdW5kIjpudWxsLCJJc1Zpc2libGUiOnRydWUsIldpZHRoIjowLjAsIkhlaWdodCI6MC4wLCJCb3JkZXJTdHlsZSI6bnVsbCwiUGFyZW50U3R5bGUiOm51bGx9LCJCYWNrZ3JvdW5kU3R5bGUiOnsiJGlkIjoiMjYxNSIsIk1hcmdpbiI6eyIkaWQiOiIyNjE2IiwiVG9wIjowLjAsIkxlZnQiOjAuMCwiUmlnaHQiOjAuMCwiQm90dG9tIjowLjB9LCJQYWRkaW5nIjp7IiRpZCI6IjI2MTciLCJUb3AiOjAuMCwiTGVmdCI6MC4wLCJSaWdodCI6MC4wLCJCb3R0b20iOjAuMH0sIkJhY2tncm91bmQiOnsiJHJlZiI6IjI1In0sIklzVmlzaWJsZSI6dHJ1ZSwiV2lkdGgiOjAuMCwiSGVpZ2h0IjowLjAsIkJvcmRlclN0eWxlIjp7IiRpZCI6IjI2MTgiLCJMaW5lQ29sb3IiOnsiJGlkIjoiMjYxOSIsIiR0eXBlIjoiTkxSRS5Db21tb24uRG9tLlNvbGlkQ29sb3JCcnVzaCwgTkxSRS5Db21tb24iLCJDb2xvciI6eyIkaWQiOiIyNjIwIiwiQSI6MjU1LCJSIjoyMzEsIkciOjIzMCwiQiI6MjMwfX0sIkxpbmVXZWlnaHQiOjIuMCwiTGluZVR5cGUiOjAsIlBhcmVudFN0eWxlIjpudWxsfSwiUGFyZW50U3R5bGUiOm51bGx9LCJNYXJnaW4iOnsiJGlkIjoiMjYyMSIsIlRvcCI6MC4wLCJMZWZ0IjowLjAsIlJpZ2h0IjowLjAsIkJvdHRvbSI6MC4wfSwiUGFkZGluZyI6eyIkaWQiOiIyNjIyIiwiVG9wIjowLjAsIkxlZnQiOjAuMCwiUmlnaHQiOjAuMCwiQm90dG9tIjowLjB9LCJJc1Zpc2libGUiOnRydWUsIldpZHRoIjowLjAsIkhlaWdodCI6MC4wLCJCb3JkZXJTdHlsZSI6bnVsbCwiUGFyZW50U3R5bGUiOm51bGx9fSx7IiRpZCI6IjI2MjMiLCJfcm93cyI6W3siJGlkIjoiMjYyNCIsIl90YXNrcyI6W3siJGlkIjoiMjYyNSIsIl9hdHRhY2hlZE1pbGVzdG9uZXMiOltdLCJUYXNrRGVmaW5pdGlvbiI6eyIkaWQiOiIyNjI2IiwiR3JvdXBOYW1lIjpudWxsLCJTdGFydERhdGUiOiIyMDI0LTEwLTAxVDAwOjAwOjAwIiwiRW5kRGF0ZSI6IjIwMjUtMDEtMzFUMjM6NTk6MDAiLCJQZXJjZW50YWdlQ29tcGxldGUiOm51bGwsIlN0eWxlIjp7IiRpZCI6IjI2MjciLCJTaGFwZSI6MywiU2hhcGVUaGlja25lc3MiOjEsIkR1cmF0aW9uRm9ybWF0IjowLCJJbmNsdWRlTm9uV29ya2luZ0RheXNJbkR1cmF0aW9uIjpmYWxzZSwiUGVyY2VudGFnZUNvbXBsZXRlU3R5bGUiOnsiJGlkIjoiMjYyOCIsIkZvbnRTZXR0aW5ncyI6eyIkaWQiOiIyNjI5IiwiRm9udFNpemUiOjEwLCJGb250TmFtZSI6IkNhbGlicmkiLCJJc0JvbGQiOmZhbHNlLCJJc0l0YWxpYyI6ZmFsc2UsIklzVW5kZXJsaW5lZCI6ZmFsc2UsIlBhcmVudFN0eWxlIjpudWxsfSwiQXV0b1NpemUiOjAsIkZvcmVncm91bmQiOnsiJGlkIjoiMjYzMCIsIkNvbG9yIjp7IiRpZCI6IjI2Mz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YzMiIsIlRvcCI6MC4wLCJMZWZ0IjowLjAsIlJpZ2h0IjowLjAsIkJvdHRvbSI6MC4wfSwiUGFkZGluZyI6eyIkaWQiOiIyNjMzIiwiVG9wIjowLjAsIkxlZnQiOjAuMCwiUmlnaHQiOjAuMCwiQm90dG9tIjowLjB9LCJCYWNrZ3JvdW5kIjp7IiRpZCI6IjI2MzQiLCJDb2xvciI6eyIkcmVmIjoiNDQifX0sIklzVmlzaWJsZSI6dHJ1ZSwiV2lkdGgiOjAuMCwiSGVpZ2h0IjowLjAsIkJvcmRlclN0eWxlIjp7IiRpZCI6IjI2MzUiLCJMaW5lQ29sb3IiOm51bGwsIkxpbmVXZWlnaHQiOjAuMCwiTGluZVR5cGUiOjAsIlBhcmVudFN0eWxlIjpudWxsfSwiUGFyZW50U3R5bGUiOm51bGx9LCJEdXJhdGlvblN0eWxlIjp7IiRpZCI6IjI2MzYiLCJGb250U2V0dGluZ3MiOnsiJGlkIjoiMjYzNyIsIkZvbnRTaXplIjoxMCwiRm9udE5hbWUiOiJDYWxpYnJpIiwiSXNCb2xkIjpmYWxzZSwiSXNJdGFsaWMiOmZhbHNlLCJJc1VuZGVybGluZWQiOmZhbHNlLCJQYXJlbnRTdHlsZSI6bnVsbH0sIkF1dG9TaXplIjowLCJGb3JlZ3JvdW5kIjp7IiRpZCI6IjI2MzgiLCJDb2xvciI6eyIkaWQiOiIyNjM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Y0MCIsIlRvcCI6MC4wLCJMZWZ0IjowLjAsIlJpZ2h0IjowLjAsIkJvdHRvbSI6MC4wfSwiUGFkZGluZyI6eyIkaWQiOiIyNjQxIiwiVG9wIjowLjAsIkxlZnQiOjAuMCwiUmlnaHQiOjAuMCwiQm90dG9tIjowLjB9LCJCYWNrZ3JvdW5kIjp7IiRpZCI6IjI2NDIiLCJDb2xvciI6eyIkaWQiOiIyNjQzIiwiQSI6ODksIlIiOjAsIkciOjAsIkIiOjB9fSwiSXNWaXNpYmxlIjp0cnVlLCJXaWR0aCI6MC4wLCJIZWlnaHQiOjAuMCwiQm9yZGVyU3R5bGUiOnsiJGlkIjoiMjY0NCIsIkxpbmVDb2xvciI6bnVsbCwiTGluZVdlaWdodCI6MC4wLCJMaW5lVHlwZSI6MCwiUGFyZW50U3R5bGUiOm51bGx9LCJQYXJlbnRTdHlsZSI6bnVsbH0sIkhvcml6b250YWxDb25uZWN0b3JTdHlsZSI6eyIkaWQiOiIyNjQ1IiwiTGluZUNvbG9yIjp7IiRpZCI6IjI2NDYiLCIkdHlwZSI6Ik5MUkUuQ29tbW9uLkRvbS5Tb2xpZENvbG9yQnJ1c2gsIE5MUkUuQ29tbW9uIiwiQ29sb3IiOnsiJGlkIjoiMjY0NyIsIkEiOjI1NSwiUiI6MjA0LCJHIjoyMDQsIkIiOjIwNH19LCJMaW5lV2VpZ2h0IjoxLjAsIkxpbmVUeXBlIjowLCJQYXJlbnRTdHlsZSI6bnVsbH0sIlZlcnRpY2FsQ29ubmVjdG9yU3R5bGUiOnsiJGlkIjoiMjY0OCIsIkxpbmVDb2xvciI6eyIkaWQiOiIyNjQ5IiwiJHR5cGUiOiJOTFJFLkNvbW1vbi5Eb20uU29saWRDb2xvckJydXNoLCBOTFJFLkNvbW1vbiIsIkNvbG9yIjp7IiRpZCI6IjI2NTA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NjUxIiwiTWFyZ2luIjp7IiRpZCI6IjI2NTIiLCJUb3AiOjAuMCwiTGVmdCI6NC4wLCJSaWdodCI6NC4wLCJCb3R0b20iOjAuMH0sIlBhZGRpbmciOnsiJGlkIjoiMjY1MyIsIlRvcCI6MC4wLCJMZWZ0IjowLjAsIlJpZ2h0IjowLjAsIkJvdHRvbSI6MC4wfSwiQmFja2dyb3VuZCI6eyIkaWQiOiIyNjU0IiwiQ29sb3IiOnsiJGlkIjoiMjY1NSIsIkEiOjI1NSwiUiI6NjgsIkciOjExNCwiQiI6MTk2fX0sIklzVmlzaWJsZSI6dHJ1ZSwiV2lkdGgiOjAuMCwiSGVpZ2h0IjoxNi4wLCJCb3JkZXJTdHlsZSI6eyIkaWQiOiIyNjU2IiwiTGluZUNvbG9yIjp7IiRpZCI6IjI2NTciLCIkdHlwZSI6Ik5MUkUuQ29tbW9uLkRvbS5Tb2xpZENvbG9yQnJ1c2gsIE5MUkUuQ29tbW9uIiwiQ29sb3IiOnsiJGlkIjoiMjY1OCIsIkEiOjI1NSwiUiI6MjU1LCJHIjoyNTUsIkIiOjI1NX19LCJMaW5lV2VpZ2h0IjoyLjAsIkxpbmVUeXBlIjowLCJQYXJlbnRTdHlsZSI6bnVsbH0sIlBhcmVudFN0eWxlIjpudWxsfSwiVGl0bGVTdHlsZSI6eyIkaWQiOiIyNjU5IiwiRm9udFNldHRpbmdzIjp7IiRpZCI6IjI2NjAiLCJGb250U2l6ZSI6MTEsIkZvbnROYW1lIjoiQ2FsaWJyaSIsIklzQm9sZCI6dHJ1ZSwiSXNJdGFsaWMiOmZhbHNlLCJJc1VuZGVybGluZWQiOmZhbHNlLCJQYXJlbnRTdHlsZSI6bnVsbH0sIkF1dG9TaXplIjowLCJGb3JlZ3JvdW5kIjp7IiRpZCI6IjI2NjEiLCJDb2xvciI6eyIkaWQiOiIyNjYy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2NjMiLCJUb3AiOjAuMCwiTGVmdCI6MC4wLCJSaWdodCI6MC4wLCJCb3R0b20iOjAuMH0sIlBhZGRpbmciOnsiJGlkIjoiMjY2NCIsIlRvcCI6MC4wLCJMZWZ0IjowLjAsIlJpZ2h0IjowLjAsIkJvdHRvbSI6MC4wfSwiQmFja2dyb3VuZCI6eyIkaWQiOiIyNjY1IiwiQ29sb3IiOnsiJGlkIjoiMjY2NiIsIkEiOjAsIlIiOjI1NSwiRyI6MjU1LCJCIjoyNTV9fSwiSXNWaXNpYmxlIjp0cnVlLCJXaWR0aCI6MC4wLCJIZWlnaHQiOjAuMCwiQm9yZGVyU3R5bGUiOnsiJGlkIjoiMjY2NyIsIkxpbmVDb2xvciI6bnVsbCwiTGluZVdlaWdodCI6MC4wLCJMaW5lVHlwZSI6MCwiUGFyZW50U3R5bGUiOm51bGx9LCJQYXJlbnRTdHlsZSI6bnVsbH0sIkRhdGVTdHlsZSI6eyIkaWQiOiIyNjY4IiwiRm9udFNldHRpbmdzIjp7IiRpZCI6IjI2NjkiLCJGb250U2l6ZSI6MTAsIkZvbnROYW1lIjoiQ2FsaWJyaSIsIklzQm9sZCI6ZmFsc2UsIklzSXRhbGljIjpmYWxzZSwiSXNVbmRlcmxpbmVkIjpmYWxzZSwiUGFyZW50U3R5bGUiOm51bGx9LCJBdXRvU2l6ZSI6MCwiRm9yZWdyb3VuZCI6eyIkaWQiOiIyNjcwIiwiQ29sb3IiOnsiJGlkIjoiMjY3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Y3MiIsIlRvcCI6MC4wLCJMZWZ0IjowLjAsIlJpZ2h0IjowLjAsIkJvdHRvbSI6MC4wfSwiUGFkZGluZyI6eyIkaWQiOiIyNjczIiwiVG9wIjowLjAsIkxlZnQiOjAuMCwiUmlnaHQiOjAuMCwiQm90dG9tIjowLjB9LCJCYWNrZ3JvdW5kIjp7IiRpZCI6IjI2NzQiLCJDb2xvciI6eyIkcmVmIjoiMjY0MyJ9fSwiSXNWaXNpYmxlIjp0cnVlLCJXaWR0aCI6MC4wLCJIZWlnaHQiOjAuMCwiQm9yZGVyU3R5bGUiOnsiJGlkIjoiMjY3NSIsIkxpbmVDb2xvciI6bnVsbCwiTGluZVdlaWdodCI6MC4wLCJMaW5lVHlwZSI6MCwiUGFyZW50U3R5bGUiOm51bGx9LCJQYXJlbnRTdHlsZSI6bnVsbH0sIkRhdGVGb3JtYXQiOnsiJGlkIjoiMjY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c3IiwiRm9ybWF0IjowLCJJc1Zpc2libGUiOmZhbHNlLCJMYXN0S25vd25WaXNpYmlsaXR5U3RhdGUiOmZhbHNlfSwiSXNWaXNpYmxlIjp0cnVlLCJQYXJlbnRTdHlsZSI6bnVsbH0sIkluZGV4Ijo1NCwiU21hcnREdXJhdGlvbkFjdGl2YXRlZCI6ZmFsc2UsIkRhdGVGb3JtYXQiOnsiJHJlZiI6IjI2NzYifSwiV2Vla051bWJlcmluZyI6eyIkaWQiOiIyNjc4IiwiRm9ybWF0IjowLCJJc1Zpc2libGUiOmZhbHNlLCJMYXN0S25vd25WaXNpYmlsaXR5U3RhdGUiOmZhbHNlfSwiSWQiOiIzNGQ5MzU3Ni02N2YzLTQwNmEtYmFkMC0zMWJlYTllOTMxZjQiLCJJbXBvcnRJZCI6IjU2IiwiVGl0bGUiOiJMYXVuY2giLCJOb3RlIjpudWxsLCJIeXBlcmxpbmsiOnsiJGlkIjoiMjY3OSIsIkFkZHJlc3MiOiIiLCJTdWJBZGRyZXNzIjoiIn0sIklzQ2hhbmdlZCI6ZmFsc2UsIklzTmV3IjpmYWxzZX19LHsiJGlkIjoiMjY4MCIsIl9hdHRhY2hlZE1pbGVzdG9uZXMiOltdLCJUYXNrRGVmaW5pdGlvbiI6eyIkaWQiOiIyNjgxIiwiR3JvdXBOYW1lIjpudWxsLCJTdGFydERhdGUiOiIyMDIzLTAxLTAxVDAwOjAwOjAwIiwiRW5kRGF0ZSI6IjIwMjQtMDctMzFUMjM6NTk6MDAiLCJQZXJjZW50YWdlQ29tcGxldGUiOm51bGwsIlN0eWxlIjp7IiRpZCI6IjI2ODIiLCJTaGFwZSI6MCwiU2hhcGVUaGlja25lc3MiOjEsIkR1cmF0aW9uRm9ybWF0IjowLCJJbmNsdWRlTm9uV29ya2luZ0RheXNJbkR1cmF0aW9uIjpmYWxzZSwiUGVyY2VudGFnZUNvbXBsZXRlU3R5bGUiOnsiJGlkIjoiMjY4MyIsIkZvbnRTZXR0aW5ncyI6eyIkaWQiOiIyNjg0IiwiRm9udFNpemUiOjEwLCJGb250TmFtZSI6IkNhbGlicmkiLCJJc0JvbGQiOmZhbHNlLCJJc0l0YWxpYyI6ZmFsc2UsIklzVW5kZXJsaW5lZCI6ZmFsc2UsIlBhcmVudFN0eWxlIjpudWxsfSwiQXV0b1NpemUiOjAsIkZvcmVncm91bmQiOnsiJGlkIjoiMjY4NSIsIkNvbG9yIjp7IiRpZCI6IjI2OD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Y4NyIsIlRvcCI6MC4wLCJMZWZ0IjowLjAsIlJpZ2h0IjowLjAsIkJvdHRvbSI6MC4wfSwiUGFkZGluZyI6eyIkaWQiOiIyNjg4IiwiVG9wIjowLjAsIkxlZnQiOjAuMCwiUmlnaHQiOjAuMCwiQm90dG9tIjowLjB9LCJCYWNrZ3JvdW5kIjp7IiRpZCI6IjI2ODkiLCJDb2xvciI6eyIkcmVmIjoiNDQifX0sIklzVmlzaWJsZSI6dHJ1ZSwiV2lkdGgiOjAuMCwiSGVpZ2h0IjowLjAsIkJvcmRlclN0eWxlIjp7IiRpZCI6IjI2OTAiLCJMaW5lQ29sb3IiOm51bGwsIkxpbmVXZWlnaHQiOjAuMCwiTGluZVR5cGUiOjAsIlBhcmVudFN0eWxlIjpudWxsfSwiUGFyZW50U3R5bGUiOm51bGx9LCJEdXJhdGlvblN0eWxlIjp7IiRpZCI6IjI2OTEiLCJGb250U2V0dGluZ3MiOnsiJGlkIjoiMjY5MiIsIkZvbnRTaXplIjoxMCwiRm9udE5hbWUiOiJDYWxpYnJpIiwiSXNCb2xkIjpmYWxzZSwiSXNJdGFsaWMiOmZhbHNlLCJJc1VuZGVybGluZWQiOmZhbHNlLCJQYXJlbnRTdHlsZSI6bnVsbH0sIkF1dG9TaXplIjowLCJGb3JlZ3JvdW5kIjp7IiRpZCI6IjI2OTMiLCJDb2xvciI6eyIkaWQiOiIyNj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Y5NSIsIlRvcCI6MC4wLCJMZWZ0IjowLjAsIlJpZ2h0IjowLjAsIkJvdHRvbSI6MC4wfSwiUGFkZGluZyI6eyIkaWQiOiIyNjk2IiwiVG9wIjowLjAsIkxlZnQiOjAuMCwiUmlnaHQiOjAuMCwiQm90dG9tIjowLjB9LCJCYWNrZ3JvdW5kIjp7IiRpZCI6IjI2OTciLCJDb2xvciI6eyIkaWQiOiIyNjk4IiwiQSI6ODksIlIiOjAsIkciOjAsIkIiOjB9fSwiSXNWaXNpYmxlIjp0cnVlLCJXaWR0aCI6MC4wLCJIZWlnaHQiOjAuMCwiQm9yZGVyU3R5bGUiOnsiJGlkIjoiMjY5OSIsIkxpbmVDb2xvciI6bnVsbCwiTGluZVdlaWdodCI6MC4wLCJMaW5lVHlwZSI6MCwiUGFyZW50U3R5bGUiOm51bGx9LCJQYXJlbnRTdHlsZSI6bnVsbH0sIkhvcml6b250YWxDb25uZWN0b3JTdHlsZSI6eyIkaWQiOiIyNzAwIiwiTGluZUNvbG9yIjp7IiRpZCI6IjI3MDEiLCIkdHlwZSI6Ik5MUkUuQ29tbW9uLkRvbS5Tb2xpZENvbG9yQnJ1c2gsIE5MUkUuQ29tbW9uIiwiQ29sb3IiOnsiJGlkIjoiMjcwMiIsIkEiOjI1NSwiUiI6MjA0LCJHIjoyMDQsIkIiOjIwNH19LCJMaW5lV2VpZ2h0IjoxLjAsIkxpbmVUeXBlIjowLCJQYXJlbnRTdHlsZSI6bnVsbH0sIlZlcnRpY2FsQ29ubmVjdG9yU3R5bGUiOnsiJGlkIjoiMjcwMyIsIkxpbmVDb2xvciI6eyIkaWQiOiIyNzA0IiwiJHR5cGUiOiJOTFJFLkNvbW1vbi5Eb20uU29saWRDb2xvckJydXNoLCBOTFJFLkNvbW1vbiIsIkNvbG9yIjp7IiRpZCI6IjI3MDU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NzA2IiwiTWFyZ2luIjp7IiRpZCI6IjI3MDciLCJUb3AiOjAuMCwiTGVmdCI6NC4wLCJSaWdodCI6NC4wLCJCb3R0b20iOjAuMH0sIlBhZGRpbmciOnsiJGlkIjoiMjcwOCIsIlRvcCI6MC4wLCJMZWZ0IjowLjAsIlJpZ2h0IjowLjAsIkJvdHRvbSI6MC4wfSwiQmFja2dyb3VuZCI6eyIkaWQiOiIyNzA5IiwiQ29sb3IiOnsiJGlkIjoiMjcxMCIsIkEiOjI1NSwiUiI6MjM3LCJHIjoxMjUsIkIiOjQ5fX0sIklzVmlzaWJsZSI6dHJ1ZSwiV2lkdGgiOjAuMCwiSGVpZ2h0IjoxNi4wLCJCb3JkZXJTdHlsZSI6eyIkaWQiOiIyNzExIiwiTGluZUNvbG9yIjp7IiRpZCI6IjI3MTIiLCIkdHlwZSI6Ik5MUkUuQ29tbW9uLkRvbS5Tb2xpZENvbG9yQnJ1c2gsIE5MUkUuQ29tbW9uIiwiQ29sb3IiOnsiJGlkIjoiMjcxMyIsIkEiOjI1NSwiUiI6MjU1LCJHIjoyNTUsIkIiOjI1NX19LCJMaW5lV2VpZ2h0IjoyLjAsIkxpbmVUeXBlIjowLCJQYXJlbnRTdHlsZSI6bnVsbH0sIlBhcmVudFN0eWxlIjpudWxsfSwiVGl0bGVTdHlsZSI6eyIkaWQiOiIyNzE0IiwiRm9udFNldHRpbmdzIjp7IiRpZCI6IjI3MTUiLCJGb250U2l6ZSI6MTEsIkZvbnROYW1lIjoiQ2FsaWJyaSIsIklzQm9sZCI6dHJ1ZSwiSXNJdGFsaWMiOmZhbHNlLCJJc1VuZGVybGluZWQiOmZhbHNlLCJQYXJlbnRTdHlsZSI6bnVsbH0sIkF1dG9TaXplIjowLCJGb3JlZ3JvdW5kIjp7IiRpZCI6IjI3MTYiLCJDb2xvciI6eyIkaWQiOiIyNzE3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3MTgiLCJUb3AiOjAuMCwiTGVmdCI6MC4wLCJSaWdodCI6MC4wLCJCb3R0b20iOjAuMH0sIlBhZGRpbmciOnsiJGlkIjoiMjcxOSIsIlRvcCI6MC4wLCJMZWZ0IjowLjAsIlJpZ2h0IjowLjAsIkJvdHRvbSI6MC4wfSwiQmFja2dyb3VuZCI6eyIkaWQiOiIyNzIwIiwiQ29sb3IiOnsiJGlkIjoiMjcyMSIsIkEiOjAsIlIiOjI1NSwiRyI6MjU1LCJCIjoyNTV9fSwiSXNWaXNpYmxlIjp0cnVlLCJXaWR0aCI6MC4wLCJIZWlnaHQiOjAuMCwiQm9yZGVyU3R5bGUiOnsiJGlkIjoiMjcyMiIsIkxpbmVDb2xvciI6bnVsbCwiTGluZVdlaWdodCI6MC4wLCJMaW5lVHlwZSI6MCwiUGFyZW50U3R5bGUiOm51bGx9LCJQYXJlbnRTdHlsZSI6bnVsbH0sIkRhdGVTdHlsZSI6eyIkaWQiOiIyNzIzIiwiRm9udFNldHRpbmdzIjp7IiRpZCI6IjI3MjQiLCJGb250U2l6ZSI6MTAsIkZvbnROYW1lIjoiQ2FsaWJyaSIsIklzQm9sZCI6ZmFsc2UsIklzSXRhbGljIjpmYWxzZSwiSXNVbmRlcmxpbmVkIjpmYWxzZSwiUGFyZW50U3R5bGUiOm51bGx9LCJBdXRvU2l6ZSI6MCwiRm9yZWdyb3VuZCI6eyIkaWQiOiIyNzI1IiwiQ29sb3IiOnsiJGlkIjoiMjcy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cyNyIsIlRvcCI6MC4wLCJMZWZ0IjowLjAsIlJpZ2h0IjowLjAsIkJvdHRvbSI6MC4wfSwiUGFkZGluZyI6eyIkaWQiOiIyNzI4IiwiVG9wIjowLjAsIkxlZnQiOjAuMCwiUmlnaHQiOjAuMCwiQm90dG9tIjowLjB9LCJCYWNrZ3JvdW5kIjp7IiRpZCI6IjI3MjkiLCJDb2xvciI6eyIkcmVmIjoiMjY5OCJ9fSwiSXNWaXNpYmxlIjp0cnVlLCJXaWR0aCI6MC4wLCJIZWlnaHQiOjAuMCwiQm9yZGVyU3R5bGUiOnsiJGlkIjoiMjczMCIsIkxpbmVDb2xvciI6bnVsbCwiTGluZVdlaWdodCI6MC4wLCJMaW5lVHlwZSI6MCwiUGFyZW50U3R5bGUiOm51bGx9LCJQYXJlbnRTdHlsZSI6bnVsbH0sIkRhdGVGb3JtYXQiOnsiJGlkIjoiMjcz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zMyIiwiRm9ybWF0IjowLCJJc1Zpc2libGUiOmZhbHNlLCJMYXN0S25vd25WaXNpYmlsaXR5U3RhdGUiOmZhbHNlfSwiSXNWaXNpYmxlIjp0cnVlLCJQYXJlbnRTdHlsZSI6bnVsbH0sIkluZGV4Ijo1MSwiU21hcnREdXJhdGlvbkFjdGl2YXRlZCI6ZmFsc2UsIkRhdGVGb3JtYXQiOnsiJHJlZiI6IjI3MzEifSwiV2Vla051bWJlcmluZyI6eyIkaWQiOiIyNzMzIiwiRm9ybWF0IjowLCJJc1Zpc2libGUiOmZhbHNlLCJMYXN0S25vd25WaXNpYmlsaXR5U3RhdGUiOmZhbHNlfSwiSWQiOiI1MjhlYjAzYS05YzE2LTRlYTEtYTczNS04OWE3OTZjZWNhZmMiLCJJbXBvcnRJZCI6IjUzIiwiVGl0bGUiOiJDb25zdHJ1Y3Rpb24iLCJOb3RlIjpudWxsLCJIeXBlcmxpbmsiOnsiJGlkIjoiMjczNCIsIkFkZHJlc3MiOiIiLCJTdWJBZGRyZXNzIjoiIn0sIklzQ2hhbmdlZCI6ZmFsc2UsIklzTmV3IjpmYWxzZX19LHsiJGlkIjoiMjczNSIsIl9hdHRhY2hlZE1pbGVzdG9uZXMiOltdLCJUYXNrRGVmaW5pdGlvbiI6eyIkaWQiOiIyNzM2IiwiR3JvdXBOYW1lIjpudWxsLCJTdGFydERhdGUiOiIyMDIyLTA5LTAxVDAwOjAwOjAwIiwiRW5kRGF0ZSI6IjIwMjItMTItMzFUMjM6NTk6MDAiLCJQZXJjZW50YWdlQ29tcGxldGUiOm51bGwsIlN0eWxlIjp7IiRpZCI6IjI3MzciLCJTaGFwZSI6MCwiU2hhcGVUaGlja25lc3MiOjEsIkR1cmF0aW9uRm9ybWF0IjowLCJJbmNsdWRlTm9uV29ya2luZ0RheXNJbkR1cmF0aW9uIjpmYWxzZSwiUGVyY2VudGFnZUNvbXBsZXRlU3R5bGUiOnsiJGlkIjoiMjczOCIsIkZvbnRTZXR0aW5ncyI6eyIkaWQiOiIyNzM5IiwiRm9udFNpemUiOjEwLCJGb250TmFtZSI6IkNhbGlicmkiLCJJc0JvbGQiOmZhbHNlLCJJc0l0YWxpYyI6ZmFsc2UsIklzVW5kZXJsaW5lZCI6ZmFsc2UsIlBhcmVudFN0eWxlIjpudWxsfSwiQXV0b1NpemUiOjAsIkZvcmVncm91bmQiOnsiJGlkIjoiMjc0MCIsIkNvbG9yIjp7IiRpZCI6IjI3N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c0MiIsIlRvcCI6MC4wLCJMZWZ0IjowLjAsIlJpZ2h0IjowLjAsIkJvdHRvbSI6MC4wfSwiUGFkZGluZyI6eyIkaWQiOiIyNzQzIiwiVG9wIjowLjAsIkxlZnQiOjAuMCwiUmlnaHQiOjAuMCwiQm90dG9tIjowLjB9LCJCYWNrZ3JvdW5kIjp7IiRpZCI6IjI3NDQiLCJDb2xvciI6eyIkcmVmIjoiNDQifX0sIklzVmlzaWJsZSI6dHJ1ZSwiV2lkdGgiOjAuMCwiSGVpZ2h0IjowLjAsIkJvcmRlclN0eWxlIjp7IiRpZCI6IjI3NDUiLCJMaW5lQ29sb3IiOm51bGwsIkxpbmVXZWlnaHQiOjAuMCwiTGluZVR5cGUiOjAsIlBhcmVudFN0eWxlIjpudWxsfSwiUGFyZW50U3R5bGUiOm51bGx9LCJEdXJhdGlvblN0eWxlIjp7IiRpZCI6IjI3NDYiLCJGb250U2V0dGluZ3MiOnsiJGlkIjoiMjc0NyIsIkZvbnRTaXplIjoxMCwiRm9udE5hbWUiOiJDYWxpYnJpIiwiSXNCb2xkIjpmYWxzZSwiSXNJdGFsaWMiOmZhbHNlLCJJc1VuZGVybGluZWQiOmZhbHNlLCJQYXJlbnRTdHlsZSI6bnVsbH0sIkF1dG9TaXplIjowLCJGb3JlZ3JvdW5kIjp7IiRpZCI6IjI3NDgiLCJDb2xvciI6eyIkaWQiOiIyNz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c1MCIsIlRvcCI6MC4wLCJMZWZ0IjowLjAsIlJpZ2h0IjowLjAsIkJvdHRvbSI6MC4wfSwiUGFkZGluZyI6eyIkaWQiOiIyNzUxIiwiVG9wIjowLjAsIkxlZnQiOjAuMCwiUmlnaHQiOjAuMCwiQm90dG9tIjowLjB9LCJCYWNrZ3JvdW5kIjp7IiRpZCI6IjI3NTIiLCJDb2xvciI6eyIkaWQiOiIyNzUzIiwiQSI6ODksIlIiOjAsIkciOjAsIkIiOjB9fSwiSXNWaXNpYmxlIjp0cnVlLCJXaWR0aCI6MC4wLCJIZWlnaHQiOjAuMCwiQm9yZGVyU3R5bGUiOnsiJGlkIjoiMjc1NCIsIkxpbmVDb2xvciI6bnVsbCwiTGluZVdlaWdodCI6MC4wLCJMaW5lVHlwZSI6MCwiUGFyZW50U3R5bGUiOm51bGx9LCJQYXJlbnRTdHlsZSI6bnVsbH0sIkhvcml6b250YWxDb25uZWN0b3JTdHlsZSI6eyIkaWQiOiIyNzU1IiwiTGluZUNvbG9yIjp7IiRpZCI6IjI3NTYiLCIkdHlwZSI6Ik5MUkUuQ29tbW9uLkRvbS5Tb2xpZENvbG9yQnJ1c2gsIE5MUkUuQ29tbW9uIiwiQ29sb3IiOnsiJGlkIjoiMjc1NyIsIkEiOjI1NSwiUiI6MjA0LCJHIjoyMDQsIkIiOjIwNH19LCJMaW5lV2VpZ2h0IjoxLjAsIkxpbmVUeXBlIjowLCJQYXJlbnRTdHlsZSI6bnVsbH0sIlZlcnRpY2FsQ29ubmVjdG9yU3R5bGUiOnsiJGlkIjoiMjc1OCIsIkxpbmVDb2xvciI6eyIkaWQiOiIyNzU5IiwiJHR5cGUiOiJOTFJFLkNvbW1vbi5Eb20uU29saWRDb2xvckJydXNoLCBOTFJFLkNvbW1vbiIsIkNvbG9yIjp7IiRpZCI6IjI3NjA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NzYxIiwiTWFyZ2luIjp7IiRpZCI6IjI3NjIiLCJUb3AiOjAuMCwiTGVmdCI6NC4wLCJSaWdodCI6NC4wLCJCb3R0b20iOjAuMH0sIlBhZGRpbmciOnsiJGlkIjoiMjc2MyIsIlRvcCI6MC4wLCJMZWZ0IjowLjAsIlJpZ2h0IjowLjAsIkJvdHRvbSI6MC4wfSwiQmFja2dyb3VuZCI6eyIkaWQiOiIyNzY0IiwiQ29sb3IiOnsiJGlkIjoiMjc2NSIsIkEiOjI1NSwiUiI6MTE1LCJHIjoxMTUsIkIiOjExNX19LCJJc1Zpc2libGUiOnRydWUsIldpZHRoIjowLjAsIkhlaWdodCI6MTYuMCwiQm9yZGVyU3R5bGUiOnsiJGlkIjoiMjc2NiIsIkxpbmVDb2xvciI6eyIkaWQiOiIyNzY3IiwiJHR5cGUiOiJOTFJFLkNvbW1vbi5Eb20uU29saWRDb2xvckJydXNoLCBOTFJFLkNvbW1vbiIsIkNvbG9yIjp7IiRpZCI6IjI3NjgiLCJBIjoyNTUsIlIiOjI1NSwiRyI6MjU1LCJCIjoyNTV9fSwiTGluZVdlaWdodCI6Mi4wLCJMaW5lVHlwZSI6MCwiUGFyZW50U3R5bGUiOm51bGx9LCJQYXJlbnRTdHlsZSI6bnVsbH0sIlRpdGxlU3R5bGUiOnsiJGlkIjoiMjc2OSIsIkZvbnRTZXR0aW5ncyI6eyIkaWQiOiIyNzcwIiwiRm9udFNpemUiOjExLCJGb250TmFtZSI6IkNhbGlicmkiLCJJc0JvbGQiOnRydWUsIklzSXRhbGljIjpmYWxzZSwiSXNVbmRlcmxpbmVkIjpmYWxzZSwiUGFyZW50U3R5bGUiOm51bGx9LCJBdXRvU2l6ZSI6MCwiRm9yZWdyb3VuZCI6eyIkaWQiOiIyNzcxIiwiQ29sb3IiOnsiJGlkIjoiMjc3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NzczIiwiVG9wIjowLjAsIkxlZnQiOjAuMCwiUmlnaHQiOjAuMCwiQm90dG9tIjowLjB9LCJQYWRkaW5nIjp7IiRpZCI6IjI3NzQiLCJUb3AiOjAuMCwiTGVmdCI6MC4wLCJSaWdodCI6MC4wLCJCb3R0b20iOjAuMH0sIkJhY2tncm91bmQiOnsiJGlkIjoiMjc3NSIsIkNvbG9yIjp7IiRpZCI6IjI3NzYiLCJBIjowLCJSIjoyNTUsIkciOjI1NSwiQiI6MjU1fX0sIklzVmlzaWJsZSI6dHJ1ZSwiV2lkdGgiOjAuMCwiSGVpZ2h0IjowLjAsIkJvcmRlclN0eWxlIjp7IiRpZCI6IjI3NzciLCJMaW5lQ29sb3IiOm51bGwsIkxpbmVXZWlnaHQiOjAuMCwiTGluZVR5cGUiOjAsIlBhcmVudFN0eWxlIjpudWxsfSwiUGFyZW50U3R5bGUiOm51bGx9LCJEYXRlU3R5bGUiOnsiJGlkIjoiMjc3OCIsIkZvbnRTZXR0aW5ncyI6eyIkaWQiOiIyNzc5IiwiRm9udFNpemUiOjEwLCJGb250TmFtZSI6IkNhbGlicmkiLCJJc0JvbGQiOmZhbHNlLCJJc0l0YWxpYyI6ZmFsc2UsIklzVW5kZXJsaW5lZCI6ZmFsc2UsIlBhcmVudFN0eWxlIjpudWxsfSwiQXV0b1NpemUiOjAsIkZvcmVncm91bmQiOnsiJGlkIjoiMjc4MCIsIkNvbG9yIjp7IiRpZCI6IjI3O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ODIiLCJUb3AiOjAuMCwiTGVmdCI6MC4wLCJSaWdodCI6MC4wLCJCb3R0b20iOjAuMH0sIlBhZGRpbmciOnsiJGlkIjoiMjc4MyIsIlRvcCI6MC4wLCJMZWZ0IjowLjAsIlJpZ2h0IjowLjAsIkJvdHRvbSI6MC4wfSwiQmFja2dyb3VuZCI6eyIkaWQiOiIyNzg0IiwiQ29sb3IiOnsiJHJlZiI6IjI3NTMifX0sIklzVmlzaWJsZSI6dHJ1ZSwiV2lkdGgiOjAuMCwiSGVpZ2h0IjowLjAsIkJvcmRlclN0eWxlIjp7IiRpZCI6IjI3ODUiLCJMaW5lQ29sb3IiOm51bGwsIkxpbmVXZWlnaHQiOjAuMCwiTGluZVR5cGUiOjAsIlBhcmVudFN0eWxlIjpudWxsfSwiUGFyZW50U3R5bGUiOm51bGx9LCJEYXRlRm9ybWF0Ijp7IiRpZCI6IjI3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4NyIsIkZvcm1hdCI6MCwiSXNWaXNpYmxlIjpmYWxzZSwiTGFzdEtub3duVmlzaWJpbGl0eVN0YXRlIjpmYWxzZX0sIklzVmlzaWJsZSI6dHJ1ZSwiUGFyZW50U3R5bGUiOm51bGx9LCJJbmRleCI6NTAsIlNtYXJ0RHVyYXRpb25BY3RpdmF0ZWQiOmZhbHNlLCJEYXRlRm9ybWF0Ijp7IiRyZWYiOiIyNzg2In0sIldlZWtOdW1iZXJpbmciOnsiJGlkIjoiMjc4OCIsIkZvcm1hdCI6MCwiSXNWaXNpYmxlIjpmYWxzZSwiTGFzdEtub3duVmlzaWJpbGl0eVN0YXRlIjpmYWxzZX0sIklkIjoiNmQwZTE0ZWEtNjNhMy00N2FlLTllNzMtZWNkNjI4N2NmZjJlIiwiSW1wb3J0SWQiOiI1MiIsIlRpdGxlIjoiUmVndWxhdG9yeSBSZXZpZXciLCJOb3RlIjpudWxsLCJIeXBlcmxpbmsiOnsiJGlkIjoiMjc4OSIsIkFkZHJlc3MiOiIiLCJTdWJBZGRyZXNzIjoiIn0sIklzQ2hhbmdlZCI6ZmFsc2UsIklzTmV3IjpmYWxzZX19LHsiJGlkIjoiMjc5MCIsIl9hdHRhY2hlZE1pbGVzdG9uZXMiOltdLCJUYXNrRGVmaW5pdGlvbiI6eyIkaWQiOiIyNzkxIiwiR3JvdXBOYW1lIjpudWxsLCJTdGFydERhdGUiOiIyMDI0LTA5LTAxVDAwOjAwOjAwIiwiRW5kRGF0ZSI6IjIwMjQtMDktMzBUMjM6NTk6MDAiLCJQZXJjZW50YWdlQ29tcGxldGUiOm51bGwsIlN0eWxlIjp7IiRpZCI6IjI3OTIiLCJTaGFwZSI6MCwiU2hhcGVUaGlja25lc3MiOjEsIkR1cmF0aW9uRm9ybWF0IjowLCJJbmNsdWRlTm9uV29ya2luZ0RheXNJbkR1cmF0aW9uIjpmYWxzZSwiUGVyY2VudGFnZUNvbXBsZXRlU3R5bGUiOnsiJGlkIjoiMjc5MyIsIkZvbnRTZXR0aW5ncyI6eyIkaWQiOiIyNzk0IiwiRm9udFNpemUiOjEwLCJGb250TmFtZSI6IkNhbGlicmkiLCJJc0JvbGQiOmZhbHNlLCJJc0l0YWxpYyI6ZmFsc2UsIklzVW5kZXJsaW5lZCI6ZmFsc2UsIlBhcmVudFN0eWxlIjpudWxsfSwiQXV0b1NpemUiOjAsIkZvcmVncm91bmQiOnsiJGlkIjoiMjc5NSIsIkNvbG9yIjp7IiRpZCI6IjI3OT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c5NyIsIlRvcCI6MC4wLCJMZWZ0IjowLjAsIlJpZ2h0IjowLjAsIkJvdHRvbSI6MC4wfSwiUGFkZGluZyI6eyIkaWQiOiIyNzk4IiwiVG9wIjowLjAsIkxlZnQiOjAuMCwiUmlnaHQiOjAuMCwiQm90dG9tIjowLjB9LCJCYWNrZ3JvdW5kIjp7IiRpZCI6IjI3OTkiLCJDb2xvciI6eyIkcmVmIjoiNDQifX0sIklzVmlzaWJsZSI6dHJ1ZSwiV2lkdGgiOjAuMCwiSGVpZ2h0IjowLjAsIkJvcmRlclN0eWxlIjp7IiRpZCI6IjI4MDAiLCJMaW5lQ29sb3IiOm51bGwsIkxpbmVXZWlnaHQiOjAuMCwiTGluZVR5cGUiOjAsIlBhcmVudFN0eWxlIjpudWxsfSwiUGFyZW50U3R5bGUiOm51bGx9LCJEdXJhdGlvblN0eWxlIjp7IiRpZCI6IjI4MDEiLCJGb250U2V0dGluZ3MiOnsiJGlkIjoiMjgwMiIsIkZvbnRTaXplIjoxMCwiRm9udE5hbWUiOiJDYWxpYnJpIiwiSXNCb2xkIjpmYWxzZSwiSXNJdGFsaWMiOmZhbHNlLCJJc1VuZGVybGluZWQiOmZhbHNlLCJQYXJlbnRTdHlsZSI6bnVsbH0sIkF1dG9TaXplIjowLCJGb3JlZ3JvdW5kIjp7IiRpZCI6IjI4MDMiLCJDb2xvciI6eyIkaWQiOiIyODA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gwNSIsIlRvcCI6MC4wLCJMZWZ0IjowLjAsIlJpZ2h0IjowLjAsIkJvdHRvbSI6MC4wfSwiUGFkZGluZyI6eyIkaWQiOiIyODA2IiwiVG9wIjowLjAsIkxlZnQiOjAuMCwiUmlnaHQiOjAuMCwiQm90dG9tIjowLjB9LCJCYWNrZ3JvdW5kIjp7IiRpZCI6IjI4MDciLCJDb2xvciI6eyIkaWQiOiIyODA4IiwiQSI6ODksIlIiOjAsIkciOjAsIkIiOjB9fSwiSXNWaXNpYmxlIjp0cnVlLCJXaWR0aCI6MC4wLCJIZWlnaHQiOjAuMCwiQm9yZGVyU3R5bGUiOnsiJGlkIjoiMjgwOSIsIkxpbmVDb2xvciI6bnVsbCwiTGluZVdlaWdodCI6MC4wLCJMaW5lVHlwZSI6MCwiUGFyZW50U3R5bGUiOm51bGx9LCJQYXJlbnRTdHlsZSI6bnVsbH0sIkhvcml6b250YWxDb25uZWN0b3JTdHlsZSI6eyIkaWQiOiIyODEwIiwiTGluZUNvbG9yIjp7IiRpZCI6IjI4MTEiLCIkdHlwZSI6Ik5MUkUuQ29tbW9uLkRvbS5Tb2xpZENvbG9yQnJ1c2gsIE5MUkUuQ29tbW9uIiwiQ29sb3IiOnsiJGlkIjoiMjgxMiIsIkEiOjI1NSwiUiI6MjA0LCJHIjoyMDQsIkIiOjIwNH19LCJMaW5lV2VpZ2h0IjoxLjAsIkxpbmVUeXBlIjowLCJQYXJlbnRTdHlsZSI6bnVsbH0sIlZlcnRpY2FsQ29ubmVjdG9yU3R5bGUiOnsiJGlkIjoiMjgxMyIsIkxpbmVDb2xvciI6eyIkaWQiOiIyODE0IiwiJHR5cGUiOiJOTFJFLkNvbW1vbi5Eb20uU29saWRDb2xvckJydXNoLCBOTFJFLkNvbW1vbiIsIkNvbG9yIjp7IiRpZCI6IjI4MTU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yODE2IiwiTWFyZ2luIjp7IiRpZCI6IjI4MTciLCJUb3AiOjAuMCwiTGVmdCI6NC4wLCJSaWdodCI6NC4wLCJCb3R0b20iOjAuMH0sIlBhZGRpbmciOnsiJGlkIjoiMjgxOCIsIlRvcCI6MC4wLCJMZWZ0IjowLjAsIlJpZ2h0IjowLjAsIkJvdHRvbSI6MC4wfSwiQmFja2dyb3VuZCI6eyIkaWQiOiIyODE5IiwiQ29sb3IiOnsiJGlkIjoiMjgyMCIsIkEiOjI1NSwiUiI6MTExLCJHIjo0OSwiQiI6MTUyfX0sIklzVmlzaWJsZSI6dHJ1ZSwiV2lkdGgiOjAuMCwiSGVpZ2h0IjoxNi4wLCJCb3JkZXJTdHlsZSI6eyIkaWQiOiIyODIxIiwiTGluZUNvbG9yIjp7IiRpZCI6IjI4MjIiLCIkdHlwZSI6Ik5MUkUuQ29tbW9uLkRvbS5Tb2xpZENvbG9yQnJ1c2gsIE5MUkUuQ29tbW9uIiwiQ29sb3IiOnsiJGlkIjoiMjgyMyIsIkEiOjI1NSwiUiI6MjU1LCJHIjoyNTUsIkIiOjI1NX19LCJMaW5lV2VpZ2h0IjoyLjAsIkxpbmVUeXBlIjowLCJQYXJlbnRTdHlsZSI6bnVsbH0sIlBhcmVudFN0eWxlIjpudWxsfSwiVGl0bGVTdHlsZSI6eyIkaWQiOiIyODI0IiwiRm9udFNldHRpbmdzIjp7IiRpZCI6IjI4MjUiLCJGb250U2l6ZSI6MTEsIkZvbnROYW1lIjoiQ2FsaWJyaSIsIklzQm9sZCI6dHJ1ZSwiSXNJdGFsaWMiOmZhbHNlLCJJc1VuZGVybGluZWQiOmZhbHNlLCJQYXJlbnRTdHlsZSI6bnVsbH0sIkF1dG9TaXplIjowLCJGb3JlZ3JvdW5kIjp7IiRpZCI6IjI4MjYiLCJDb2xvciI6eyIkaWQiOiIyODI3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I4MjgiLCJUb3AiOjAuMCwiTGVmdCI6MC4wLCJSaWdodCI6MC4wLCJCb3R0b20iOjAuMH0sIlBhZGRpbmciOnsiJGlkIjoiMjgyOSIsIlRvcCI6MC4wLCJMZWZ0IjowLjAsIlJpZ2h0IjowLjAsIkJvdHRvbSI6MC4wfSwiQmFja2dyb3VuZCI6eyIkaWQiOiIyODMwIiwiQ29sb3IiOnsiJGlkIjoiMjgzMSIsIkEiOjAsIlIiOjI1NSwiRyI6MjU1LCJCIjoyNTV9fSwiSXNWaXNpYmxlIjp0cnVlLCJXaWR0aCI6MC4wLCJIZWlnaHQiOjAuMCwiQm9yZGVyU3R5bGUiOnsiJGlkIjoiMjgzMiIsIkxpbmVDb2xvciI6bnVsbCwiTGluZVdlaWdodCI6MC4wLCJMaW5lVHlwZSI6MCwiUGFyZW50U3R5bGUiOm51bGx9LCJQYXJlbnRTdHlsZSI6bnVsbH0sIkRhdGVTdHlsZSI6eyIkaWQiOiIyODMzIiwiRm9udFNldHRpbmdzIjp7IiRpZCI6IjI4MzQiLCJGb250U2l6ZSI6MTAsIkZvbnROYW1lIjoiQ2FsaWJyaSIsIklzQm9sZCI6ZmFsc2UsIklzSXRhbGljIjpmYWxzZSwiSXNVbmRlcmxpbmVkIjpmYWxzZSwiUGFyZW50U3R5bGUiOm51bGx9LCJBdXRvU2l6ZSI6MCwiRm9yZWdyb3VuZCI6eyIkaWQiOiIyODM1IiwiQ29sb3IiOnsiJGlkIjoiMjgz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zNyIsIlRvcCI6MC4wLCJMZWZ0IjowLjAsIlJpZ2h0IjowLjAsIkJvdHRvbSI6MC4wfSwiUGFkZGluZyI6eyIkaWQiOiIyODM4IiwiVG9wIjowLjAsIkxlZnQiOjAuMCwiUmlnaHQiOjAuMCwiQm90dG9tIjowLjB9LCJCYWNrZ3JvdW5kIjp7IiRpZCI6IjI4MzkiLCJDb2xvciI6eyIkcmVmIjoiMjgwOCJ9fSwiSXNWaXNpYmxlIjp0cnVlLCJXaWR0aCI6MC4wLCJIZWlnaHQiOjAuMCwiQm9yZGVyU3R5bGUiOnsiJGlkIjoiMjg0MCIsIkxpbmVDb2xvciI6bnVsbCwiTGluZVdlaWdodCI6MC4wLCJMaW5lVHlwZSI6MCwiUGFyZW50U3R5bGUiOm51bGx9LCJQYXJlbnRTdHlsZSI6bnVsbH0sIkRhdGVGb3JtYXQiOnsiJGlkIjoiMjg0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QyIiwiRm9ybWF0IjowLCJJc1Zpc2libGUiOmZhbHNlLCJMYXN0S25vd25WaXNpYmlsaXR5U3RhdGUiOmZhbHNlfSwiSXNWaXNpYmxlIjp0cnVlLCJQYXJlbnRTdHlsZSI6bnVsbH0sIkluZGV4Ijo1MywiU21hcnREdXJhdGlvbkFjdGl2YXRlZCI6ZmFsc2UsIkRhdGVGb3JtYXQiOnsiJHJlZiI6IjI4NDEifSwiV2Vla051bWJlcmluZyI6eyIkaWQiOiIyODQzIiwiRm9ybWF0IjowLCJJc1Zpc2libGUiOmZhbHNlLCJMYXN0S25vd25WaXNpYmlsaXR5U3RhdGUiOmZhbHNlfSwiSWQiOiI5MmQxYTE3Mi05ZGRlLTQyNWMtOTg4OS1iNjVhNTQ0MWVlZDYiLCJJbXBvcnRJZCI6IjU1IiwiVGl0bGUiOiJHby1MaXZlIFByZXBhcmF0aW9uIiwiTm90ZSI6bnVsbCwiSHlwZXJsaW5rIjp7IiRpZCI6IjI4NDQiLCJBZGRyZXNzIjoiIiwiU3ViQWRkcmVzcyI6IiJ9LCJJc0NoYW5nZWQiOmZhbHNlLCJJc05ldyI6ZmFsc2V9fSx7IiRpZCI6IjI4NDUiLCJfYXR0YWNoZWRNaWxlc3RvbmVzIjpbXSwiVGFza0RlZmluaXRpb24iOnsiJGlkIjoiMjg0NiIsIkdyb3VwTmFtZSI6bnVsbCwiU3RhcnREYXRlIjoiMjAyMi0wMS0wMVQwMDowMDowMCIsIkVuZERhdGUiOiIyMDIyLTA4LTMxVDIzOjU5OjAwIiwiUGVyY2VudGFnZUNvbXBsZXRlIjpudWxsLCJTdHlsZSI6eyIkaWQiOiIyODQ3IiwiU2hhcGUiOjAsIlNoYXBlVGhpY2tuZXNzIjoxLCJEdXJhdGlvbkZvcm1hdCI6MCwiSW5jbHVkZU5vbldvcmtpbmdEYXlzSW5EdXJhdGlvbiI6ZmFsc2UsIlBlcmNlbnRhZ2VDb21wbGV0ZVN0eWxlIjp7IiRpZCI6IjI4NDgiLCJGb250U2V0dGluZ3MiOnsiJGlkIjoiMjg0OSIsIkZvbnRTaXplIjoxMCwiRm9udE5hbWUiOiJDYWxpYnJpIiwiSXNCb2xkIjpmYWxzZSwiSXNJdGFsaWMiOmZhbHNlLCJJc1VuZGVybGluZWQiOmZhbHNlLCJQYXJlbnRTdHlsZSI6bnVsbH0sIkF1dG9TaXplIjowLCJGb3JlZ3JvdW5kIjp7IiRpZCI6IjI4NTAiLCJDb2xvciI6eyIkaWQiOiIyODU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I4NTIiLCJUb3AiOjAuMCwiTGVmdCI6MC4wLCJSaWdodCI6MC4wLCJCb3R0b20iOjAuMH0sIlBhZGRpbmciOnsiJGlkIjoiMjg1MyIsIlRvcCI6MC4wLCJMZWZ0IjowLjAsIlJpZ2h0IjowLjAsIkJvdHRvbSI6MC4wfSwiQmFja2dyb3VuZCI6eyIkaWQiOiIyODU0IiwiQ29sb3IiOnsiJHJlZiI6IjQ0In19LCJJc1Zpc2libGUiOnRydWUsIldpZHRoIjowLjAsIkhlaWdodCI6MC4wLCJCb3JkZXJTdHlsZSI6eyIkaWQiOiIyODU1IiwiTGluZUNvbG9yIjpudWxsLCJMaW5lV2VpZ2h0IjowLjAsIkxpbmVUeXBlIjowLCJQYXJlbnRTdHlsZSI6bnVsbH0sIlBhcmVudFN0eWxlIjpudWxsfSwiRHVyYXRpb25TdHlsZSI6eyIkaWQiOiIyODU2IiwiRm9udFNldHRpbmdzIjp7IiRpZCI6IjI4NTciLCJGb250U2l6ZSI6MTAsIkZvbnROYW1lIjoiQ2FsaWJyaSIsIklzQm9sZCI6ZmFsc2UsIklzSXRhbGljIjpmYWxzZSwiSXNVbmRlcmxpbmVkIjpmYWxzZSwiUGFyZW50U3R5bGUiOm51bGx9LCJBdXRvU2l6ZSI6MCwiRm9yZWdyb3VuZCI6eyIkaWQiOiIyODU4IiwiQ29sb3IiOnsiJGlkIjoiMjg1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4NjAiLCJUb3AiOjAuMCwiTGVmdCI6MC4wLCJSaWdodCI6MC4wLCJCb3R0b20iOjAuMH0sIlBhZGRpbmciOnsiJGlkIjoiMjg2MSIsIlRvcCI6MC4wLCJMZWZ0IjowLjAsIlJpZ2h0IjowLjAsIkJvdHRvbSI6MC4wfSwiQmFja2dyb3VuZCI6eyIkaWQiOiIyODYyIiwiQ29sb3IiOnsiJGlkIjoiMjg2MyIsIkEiOjg5LCJSIjowLCJHIjowLCJCIjowfX0sIklzVmlzaWJsZSI6dHJ1ZSwiV2lkdGgiOjAuMCwiSGVpZ2h0IjowLjAsIkJvcmRlclN0eWxlIjp7IiRpZCI6IjI4NjQiLCJMaW5lQ29sb3IiOm51bGwsIkxpbmVXZWlnaHQiOjAuMCwiTGluZVR5cGUiOjAsIlBhcmVudFN0eWxlIjpudWxsfSwiUGFyZW50U3R5bGUiOm51bGx9LCJIb3Jpem9udGFsQ29ubmVjdG9yU3R5bGUiOnsiJGlkIjoiMjg2NSIsIkxpbmVDb2xvciI6eyIkaWQiOiIyODY2IiwiJHR5cGUiOiJOTFJFLkNvbW1vbi5Eb20uU29saWRDb2xvckJydXNoLCBOTFJFLkNvbW1vbiIsIkNvbG9yIjp7IiRpZCI6IjI4NjciLCJBIjoyNTUsIlIiOjIwNCwiRyI6MjA0LCJCIjoyMDR9fSwiTGluZVdlaWdodCI6MS4wLCJMaW5lVHlwZSI6MCwiUGFyZW50U3R5bGUiOm51bGx9LCJWZXJ0aWNhbENvbm5lY3RvclN0eWxlIjp7IiRpZCI6IjI4NjgiLCJMaW5lQ29sb3IiOnsiJGlkIjoiMjg2OSIsIiR0eXBlIjoiTkxSRS5Db21tb24uRG9tLlNvbGlkQ29sb3JCcnVzaCwgTkxSRS5Db21tb24iLCJDb2xvciI6eyIkaWQiOiIyODcw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jg3MSIsIk1hcmdpbiI6eyIkaWQiOiIyODcyIiwiVG9wIjowLjAsIkxlZnQiOjQuMCwiUmlnaHQiOjQuMCwiQm90dG9tIjowLjB9LCJQYWRkaW5nIjp7IiRpZCI6IjI4NzMiLCJUb3AiOjAuMCwiTGVmdCI6MC4wLCJSaWdodCI6MC4wLCJCb3R0b20iOjAuMH0sIkJhY2tncm91bmQiOnsiJGlkIjoiMjg3NCIsIkNvbG9yIjp7IiRpZCI6IjI4NzUiLCJBIjoyNTUsIlIiOjI1NCwiRyI6MTg2LCJCIjoxMH19LCJJc1Zpc2libGUiOnRydWUsIldpZHRoIjowLjAsIkhlaWdodCI6MTYuMCwiQm9yZGVyU3R5bGUiOnsiJGlkIjoiMjg3NiIsIkxpbmVDb2xvciI6eyIkaWQiOiIyODc3IiwiJHR5cGUiOiJOTFJFLkNvbW1vbi5Eb20uU29saWRDb2xvckJydXNoLCBOTFJFLkNvbW1vbiIsIkNvbG9yIjp7IiRpZCI6IjI4NzgiLCJBIjoyNTUsIlIiOjI1NSwiRyI6MjU1LCJCIjoyNTV9fSwiTGluZVdlaWdodCI6Mi4wLCJMaW5lVHlwZSI6MCwiUGFyZW50U3R5bGUiOm51bGx9LCJQYXJlbnRTdHlsZSI6bnVsbH0sIlRpdGxlU3R5bGUiOnsiJGlkIjoiMjg3OSIsIkZvbnRTZXR0aW5ncyI6eyIkaWQiOiIyODgwIiwiRm9udFNpemUiOjExLCJGb250TmFtZSI6IkNhbGlicmkiLCJJc0JvbGQiOnRydWUsIklzSXRhbGljIjpmYWxzZSwiSXNVbmRlcmxpbmVkIjpmYWxzZSwiUGFyZW50U3R5bGUiOm51bGx9LCJBdXRvU2l6ZSI6MCwiRm9yZWdyb3VuZCI6eyIkaWQiOiIyODgxIiwiQ29sb3IiOnsiJGlkIjoiMjg4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ODgzIiwiVG9wIjowLjAsIkxlZnQiOjAuMCwiUmlnaHQiOjAuMCwiQm90dG9tIjowLjB9LCJQYWRkaW5nIjp7IiRpZCI6IjI4ODQiLCJUb3AiOjAuMCwiTGVmdCI6MC4wLCJSaWdodCI6MC4wLCJCb3R0b20iOjAuMH0sIkJhY2tncm91bmQiOnsiJGlkIjoiMjg4NSIsIkNvbG9yIjp7IiRpZCI6IjI4ODYiLCJBIjowLCJSIjoyNTUsIkciOjI1NSwiQiI6MjU1fX0sIklzVmlzaWJsZSI6dHJ1ZSwiV2lkdGgiOjAuMCwiSGVpZ2h0IjowLjAsIkJvcmRlclN0eWxlIjp7IiRpZCI6IjI4ODciLCJMaW5lQ29sb3IiOm51bGwsIkxpbmVXZWlnaHQiOjAuMCwiTGluZVR5cGUiOjAsIlBhcmVudFN0eWxlIjpudWxsfSwiUGFyZW50U3R5bGUiOm51bGx9LCJEYXRlU3R5bGUiOnsiJGlkIjoiMjg4OCIsIkZvbnRTZXR0aW5ncyI6eyIkaWQiOiIyODg5IiwiRm9udFNpemUiOjEwLCJGb250TmFtZSI6IkNhbGlicmkiLCJJc0JvbGQiOmZhbHNlLCJJc0l0YWxpYyI6ZmFsc2UsIklzVW5kZXJsaW5lZCI6ZmFsc2UsIlBhcmVudFN0eWxlIjpudWxsfSwiQXV0b1NpemUiOjAsIkZvcmVncm91bmQiOnsiJGlkIjoiMjg5MCIsIkNvbG9yIjp7IiRpZCI6IjI4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OTIiLCJUb3AiOjAuMCwiTGVmdCI6MC4wLCJSaWdodCI6MC4wLCJCb3R0b20iOjAuMH0sIlBhZGRpbmciOnsiJGlkIjoiMjg5MyIsIlRvcCI6MC4wLCJMZWZ0IjowLjAsIlJpZ2h0IjowLjAsIkJvdHRvbSI6MC4wfSwiQmFja2dyb3VuZCI6eyIkaWQiOiIyODk0IiwiQ29sb3IiOnsiJHJlZiI6IjI4NjMifX0sIklzVmlzaWJsZSI6dHJ1ZSwiV2lkdGgiOjAuMCwiSGVpZ2h0IjowLjAsIkJvcmRlclN0eWxlIjp7IiRpZCI6IjI4OTUiLCJMaW5lQ29sb3IiOm51bGwsIkxpbmVXZWlnaHQiOjAuMCwiTGluZVR5cGUiOjAsIlBhcmVudFN0eWxlIjpudWxsfSwiUGFyZW50U3R5bGUiOm51bGx9LCJEYXRlRm9ybWF0Ijp7IiRpZCI6IjI4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5NyIsIkZvcm1hdCI6MCwiSXNWaXNpYmxlIjpmYWxzZSwiTGFzdEtub3duVmlzaWJpbGl0eVN0YXRlIjpmYWxzZX0sIklzVmlzaWJsZSI6dHJ1ZSwiUGFyZW50U3R5bGUiOm51bGx9LCJJbmRleCI6NDksIlNtYXJ0RHVyYXRpb25BY3RpdmF0ZWQiOmZhbHNlLCJEYXRlRm9ybWF0Ijp7IiRyZWYiOiIyODk2In0sIldlZWtOdW1iZXJpbmciOnsiJGlkIjoiMjg5OCIsIkZvcm1hdCI6MCwiSXNWaXNpYmxlIjpmYWxzZSwiTGFzdEtub3duVmlzaWJpbGl0eVN0YXRlIjpmYWxzZX0sIklkIjoiY2FjYTRjZGEtNmY5NS00MGI2LWJjMzMtYzlmOGI0MmE2MmMxIiwiSW1wb3J0SWQiOiI1MSIsIlRpdGxlIjoiRGVzaWduIiwiTm90ZSI6bnVsbCwiSHlwZXJsaW5rIjp7IiRpZCI6IjI4OTkiLCJBZGRyZXNzIjoiIiwiU3ViQWRkcmVzcyI6IiJ9LCJJc0NoYW5nZWQiOmZhbHNlLCJJc05ldyI6ZmFsc2V9fSx7IiRpZCI6IjI5MDAiLCJfYXR0YWNoZWRNaWxlc3RvbmVzIjpbeyIkaWQiOiIyOTAxIiwiRGF0ZSI6IjIwMjEtMTItMzFUMjM6NTk6MDAiLCJTdHlsZSI6eyIkaWQiOiIyOTAyIiwiU2hhcGUiOjEsIkNvbm5lY3Rvck1hcmdpbiI6eyIkaWQiOiIyOTAzIiwiVG9wIjowLjAsIkxlZnQiOjIuMCwiUmlnaHQiOjIuMCwiQm90dG9tIjowLjB9LCJDb25uZWN0b3JTdHlsZSI6eyIkaWQiOiIyOTA0IiwiTGluZUNvbG9yIjp7IiRpZCI6IjI5MDUiLCIkdHlwZSI6Ik5MUkUuQ29tbW9uLkRvbS5Tb2xpZENvbG9yQnJ1c2gsIE5MUkUuQ29tbW9uIiwiQ29sb3IiOnsiJGlkIjoiMjkwNiIsIkEiOjEyNywiUiI6MTc4LCJHIjoxNCwiQiI6MTh9fSwiTGluZVdlaWdodCI6MS4wLCJMaW5lVHlwZSI6MCwiUGFyZW50U3R5bGUiOm51bGx9LCJJc0JlbG93VGltZWJhbmQiOnRydWUsIlBvc2l0aW9uT25UYXNrIjozLCJIaWRlRGF0ZSI6ZmFsc2UsIlNoYXBlU2l6ZSI6MSwiU3BhY2luZyI6Mi4wLCJQYWRkaW5nIjp7IiRyZWYiOiIyMDcifSwiU2hhcGVTdHlsZSI6eyIkaWQiOiIyOTA3IiwiTWFyZ2luIjp7IiRpZCI6IjI5MDgiLCJUb3AiOjAuMCwiTGVmdCI6MC4wLCJSaWdodCI6MC4wLCJCb3R0b20iOjAuMH0sIlBhZGRpbmciOnsiJGlkIjoiMjkwOSIsIlRvcCI6MC4wLCJMZWZ0IjowLjAsIlJpZ2h0IjowLjAsIkJvdHRvbSI6MC4wfSwiQmFja2dyb3VuZCI6eyIkaWQiOiIyOTEwIiwiQ29sb3IiOnsiJGlkIjoiMjkxMSIsIkEiOjI1NSwiUiI6MTc4LCJHIjoxNCwiQiI6MTh9fSwiSXNWaXNpYmxlIjp0cnVlLCJXaWR0aCI6MTguMCwiSGVpZ2h0IjoyMC4wLCJCb3JkZXJTdHlsZSI6eyIkaWQiOiIyOTEyIiwiTGluZUNvbG9yIjp7IiRpZCI6IjI5MTMiLCIkdHlwZSI6Ik5MUkUuQ29tbW9uLkRvbS5Tb2xpZENvbG9yQnJ1c2gsIE5MUkUuQ29tbW9uIiwiQ29sb3IiOnsiJGlkIjoiMjkxNCIsIkEiOjI1NSwiUiI6MjU1LCJHIjowLCJCIjowfX0sIkxpbmVXZWlnaHQiOjAuMCwiTGluZVR5cGUiOjAsIlBhcmVudFN0eWxlIjpudWxsfSwiUGFyZW50U3R5bGUiOm51bGx9LCJUaXRsZVN0eWxlIjp7IiRpZCI6IjI5MTUiLCJGb250U2V0dGluZ3MiOnsiJGlkIjoiMjkxNiIsIkZvbnRTaXplIjoxMSwiRm9udE5hbWUiOiJDYWxpYnJpIiwiSXNCb2xkIjp0cnVlLCJJc0l0YWxpYyI6ZmFsc2UsIklzVW5kZXJsaW5lZCI6ZmFsc2UsIlBhcmVudFN0eWxlIjpudWxsfSwiQXV0b1NpemUiOjAsIkZvcmVncm91bmQiOnsiJGlkIjoiMjkxNyIsIkNvbG9yIjp7IiRpZCI6IjI5MT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kxOSIsIlRvcCI6MC4wLCJMZWZ0IjowLjAsIlJpZ2h0IjowLjAsIkJvdHRvbSI6MC4wfSwiUGFkZGluZyI6eyIkaWQiOiIyOTIwIiwiVG9wIjowLjAsIkxlZnQiOjAuMCwiUmlnaHQiOjAuMCwiQm90dG9tIjowLjB9LCJCYWNrZ3JvdW5kIjp7IiRpZCI6IjI5MjEiLCJDb2xvciI6eyIkaWQiOiIyOTIyIiwiQSI6MCwiUiI6MjU1LCJHIjoyNTUsIkIiOjI1NX19LCJJc1Zpc2libGUiOmZhbHNlLCJXaWR0aCI6MC4wLCJIZWlnaHQiOjAuMCwiQm9yZGVyU3R5bGUiOnsiJGlkIjoiMjkyMyIsIkxpbmVDb2xvciI6bnVsbCwiTGluZVdlaWdodCI6MC4wLCJMaW5lVHlwZSI6MCwiUGFyZW50U3R5bGUiOm51bGx9LCJQYXJlbnRTdHlsZSI6bnVsbH0sIkRhdGVTdHlsZSI6eyIkaWQiOiIyOTI0IiwiRm9udFNldHRpbmdzIjp7IiRpZCI6IjI5MjUiLCJGb250U2l6ZSI6MTAsIkZvbnROYW1lIjoiQ2FsaWJyaSIsIklzQm9sZCI6ZmFsc2UsIklzSXRhbGljIjpmYWxzZSwiSXNVbmRlcmxpbmVkIjpmYWxzZSwiUGFyZW50U3R5bGUiOm51bGx9LCJBdXRvU2l6ZSI6MCwiRm9yZWdyb3VuZCI6eyIkaWQiOiIyOTI2IiwiQ29sb3IiOnsiJGlkIjoiMjkyN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jkyOCIsIlRvcCI6MC4wLCJMZWZ0IjowLjAsIlJpZ2h0IjowLjAsIkJvdHRvbSI6MC4wfSwiUGFkZGluZyI6eyIkaWQiOiIyOTI5IiwiVG9wIjowLjAsIkxlZnQiOjAuMCwiUmlnaHQiOjAuMCwiQm90dG9tIjowLjB9LCJCYWNrZ3JvdW5kIjp7IiRpZCI6IjI5MzAiLCJDb2xvciI6eyIkaWQiOiIyOTMxIiwiQSI6MCwiUiI6MjU1LCJHIjoyNTUsIkIiOjI1NX19LCJJc1Zpc2libGUiOmZhbHNlLCJXaWR0aCI6MC4wLCJIZWlnaHQiOjAuMCwiQm9yZGVyU3R5bGUiOnsiJGlkIjoiMjkzMiIsIkxpbmVDb2xvciI6bnVsbCwiTGluZVdlaWdodCI6MC4wLCJMaW5lVHlwZSI6MCwiUGFyZW50U3R5bGUiOm51bGx9LCJQYXJlbnRTdHlsZSI6bnVsbH0sIkRhdGVGb3JtYXQiOnsiJGlkIjoiMjk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M0IiwiRm9ybWF0IjowLCJJc1Zpc2libGUiOmZhbHNlLCJMYXN0S25vd25WaXNpYmlsaXR5U3RhdGUiOmZhbHNlfSwiSXNWaXNpYmxlIjp0cnVlLCJQYXJlbnRTdHlsZSI6bnVsbH0sIkluZGV4Ijo0OSwiUGVyY2VudGFnZUNvbXBsZXRlIjpudWxsLCJQb3NpdGlvbiI6eyJSYXRpbyI6MC4wLCJJc0N1c3RvbSI6ZmFsc2V9LCJEYXRlRm9ybWF0Ijp7IiRyZWYiOiIyOTMzIn0sIldlZWtOdW1iZXJpbmciOnsiJGlkIjoiMjkzNSIsIkZvcm1hdCI6MCwiSXNWaXNpYmxlIjpmYWxzZSwiTGFzdEtub3duVmlzaWJpbGl0eVN0YXRlIjpmYWxzZX0sIlJlbGF0ZWRUYXNrSWQiOiJjZjc3ZjIwNC0xNzFmLTQ1YjMtOWQ2Mi04ODBlZTdkMDhhMGEiLCJJZCI6ImEzMTNiNjY2LThmNjUtNDE2MC04NTI3LWE2NWI5NzdjNDVmNSIsIkltcG9ydElkIjoiNTAiLCJUaXRsZSI6IkNsb3NpbmciLCJOb3RlIjpudWxsLCJIeXBlcmxpbmsiOnsiJGlkIjoiMjkzNiIsIkFkZHJlc3MiOiIiLCJTdWJBZGRyZXNzIjoiIn0sIklzQ2hhbmdlZCI6ZmFsc2UsIklzTmV3IjpmYWxzZX1dLCJUYXNrRGVmaW5pdGlvbiI6eyIkaWQiOiIyOTM3IiwiR3JvdXBOYW1lIjpudWxsLCJTdGFydERhdGUiOiIyMDIxLTA4LTAxVDAwOjAwOjAwIiwiRW5kRGF0ZSI6IjIwMjEtMTItMzFUMjM6NTk6MDAiLCJQZXJjZW50YWdlQ29tcGxldGUiOm51bGwsIlN0eWxlIjp7IiRpZCI6IjI5MzgiLCJTaGFwZSI6MCwiU2hhcGVUaGlja25lc3MiOjEsIkR1cmF0aW9uRm9ybWF0IjowLCJJbmNsdWRlTm9uV29ya2luZ0RheXNJbkR1cmF0aW9uIjpmYWxzZSwiUGVyY2VudGFnZUNvbXBsZXRlU3R5bGUiOnsiJGlkIjoiMjkzOSIsIkZvbnRTZXR0aW5ncyI6eyIkaWQiOiIyOTQwIiwiRm9udFNpemUiOjEwLCJGb250TmFtZSI6IkNhbGlicmkiLCJJc0JvbGQiOmZhbHNlLCJJc0l0YWxpYyI6ZmFsc2UsIklzVW5kZXJsaW5lZCI6ZmFsc2UsIlBhcmVudFN0eWxlIjpudWxsfSwiQXV0b1NpemUiOjAsIkZvcmVncm91bmQiOnsiJGlkIjoiMjk0MSIsIkNvbG9yIjp7IiRpZCI6IjI5ND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k0MyIsIlRvcCI6MC4wLCJMZWZ0IjowLjAsIlJpZ2h0IjowLjAsIkJvdHRvbSI6MC4wfSwiUGFkZGluZyI6eyIkaWQiOiIyOTQ0IiwiVG9wIjowLjAsIkxlZnQiOjAuMCwiUmlnaHQiOjAuMCwiQm90dG9tIjowLjB9LCJCYWNrZ3JvdW5kIjp7IiRpZCI6IjI5NDUiLCJDb2xvciI6eyIkcmVmIjoiNDQifX0sIklzVmlzaWJsZSI6dHJ1ZSwiV2lkdGgiOjAuMCwiSGVpZ2h0IjowLjAsIkJvcmRlclN0eWxlIjp7IiRpZCI6IjI5NDYiLCJMaW5lQ29sb3IiOm51bGwsIkxpbmVXZWlnaHQiOjAuMCwiTGluZVR5cGUiOjAsIlBhcmVudFN0eWxlIjpudWxsfSwiUGFyZW50U3R5bGUiOm51bGx9LCJEdXJhdGlvblN0eWxlIjp7IiRpZCI6IjI5NDciLCJGb250U2V0dGluZ3MiOnsiJGlkIjoiMjk0OCIsIkZvbnRTaXplIjoxMCwiRm9udE5hbWUiOiJDYWxpYnJpIiwiSXNCb2xkIjpmYWxzZSwiSXNJdGFsaWMiOmZhbHNlLCJJc1VuZGVybGluZWQiOmZhbHNlLCJQYXJlbnRTdHlsZSI6bnVsbH0sIkF1dG9TaXplIjowLCJGb3JlZ3JvdW5kIjp7IiRpZCI6IjI5NDkiLCJDb2xvciI6eyIkcmVmIjoiMjYzOSJ9fSwiTWF4V2lkdGgiOjIwMC4wLCJNYXhIZWlnaHQiOiJJbmZpbml0eSIsIlNtYXJ0Rm9yZWdyb3VuZElzQWN0aXZlIjpmYWxzZSwiSG9yaXpvbnRhbEFsaWdubWVudCI6MCwiVmVydGljYWxBbGlnbm1lbnQiOjAsIlNtYXJ0Rm9yZWdyb3VuZCI6bnVsbCwiQmFja2dyb3VuZEZpbGxUeXBlIjowLCJNYXJnaW4iOnsiJGlkIjoiMjk1MCIsIlRvcCI6MC4wLCJMZWZ0IjowLjAsIlJpZ2h0IjowLjAsIkJvdHRvbSI6MC4wfSwiUGFkZGluZyI6eyIkaWQiOiIyOTUxIiwiVG9wIjowLjAsIkxlZnQiOjAuMCwiUmlnaHQiOjAuMCwiQm90dG9tIjowLjB9LCJCYWNrZ3JvdW5kIjp7IiRyZWYiOiIyNjQyIn0sIklzVmlzaWJsZSI6dHJ1ZSwiV2lkdGgiOjAuMCwiSGVpZ2h0IjowLjAsIkJvcmRlclN0eWxlIjp7IiRpZCI6IjI5NTIiLCJMaW5lQ29sb3IiOm51bGwsIkxpbmVXZWlnaHQiOjAuMCwiTGluZVR5cGUiOjAsIlBhcmVudFN0eWxlIjpudWxsfSwiUGFyZW50U3R5bGUiOm51bGx9LCJIb3Jpem9udGFsQ29ubmVjdG9yU3R5bGUiOnsiJGlkIjoiMjk1MyIsIkxpbmVDb2xvciI6eyIkcmVmIjoiMjY0NiJ9LCJMaW5lV2VpZ2h0IjoxLjAsIkxpbmVUeXBlIjowLCJQYXJlbnRTdHlsZSI6bnVsbH0sIlZlcnRpY2FsQ29ubmVjdG9yU3R5bGUiOnsiJGlkIjoiMjk1NCIsIkxpbmVDb2xvciI6eyIkcmVmIjoiMjY0OS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I5NTUiLCJNYXJnaW4iOnsiJGlkIjoiMjk1NiIsIlRvcCI6MC4wLCJMZWZ0Ijo0LjAsIlJpZ2h0Ijo0LjAsIkJvdHRvbSI6MC4wfSwiUGFkZGluZyI6eyIkaWQiOiIyOTU3IiwiVG9wIjowLjAsIkxlZnQiOjAuMCwiUmlnaHQiOjAuMCwiQm90dG9tIjowLjB9LCJCYWNrZ3JvdW5kIjp7IiRpZCI6IjI5NTgiLCJDb2xvciI6eyIkaWQiOiIyOTU5IiwiQSI6MjU1LCJSIjoxMTIsIkciOjE3MywiQiI6NzF9fSwiSXNWaXNpYmxlIjp0cnVlLCJXaWR0aCI6MC4wLCJIZWlnaHQiOjE2LjAsIkJvcmRlclN0eWxlIjp7IiRpZCI6IjI5NjAiLCJMaW5lQ29sb3IiOnsiJHJlZiI6IjI2NTcifSwiTGluZVdlaWdodCI6Mi4wLCJMaW5lVHlwZSI6MCwiUGFyZW50U3R5bGUiOm51bGx9LCJQYXJlbnRTdHlsZSI6bnVsbH0sIlRpdGxlU3R5bGUiOnsiJGlkIjoiMjk2MSIsIkZvbnRTZXR0aW5ncyI6eyIkaWQiOiIyOTYyIiwiRm9udFNpemUiOjExLCJGb250TmFtZSI6IkNhbGlicmkiLCJJc0JvbGQiOnRydWUsIklzSXRhbGljIjpmYWxzZSwiSXNVbmRlcmxpbmVkIjpmYWxzZSwiUGFyZW50U3R5bGUiOm51bGx9LCJBdXRvU2l6ZSI6MCwiRm9yZWdyb3VuZCI6eyIkaWQiOiIyOTYzIiwiQ29sb3IiOnsiJGlkIjoiMjk2N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yOTY1IiwiVG9wIjowLjAsIkxlZnQiOjAuMCwiUmlnaHQiOjAuMCwiQm90dG9tIjowLjB9LCJQYWRkaW5nIjp7IiRpZCI6IjI5NjYiLCJUb3AiOjAuMCwiTGVmdCI6MC4wLCJSaWdodCI6MC4wLCJCb3R0b20iOjAuMH0sIkJhY2tncm91bmQiOnsiJGlkIjoiMjk2NyIsIkNvbG9yIjp7IiRpZCI6IjI5NjgiLCJBIjowLCJSIjoyNTUsIkciOjI1NSwiQiI6MjU1fX0sIklzVmlzaWJsZSI6dHJ1ZSwiV2lkdGgiOjAuMCwiSGVpZ2h0IjowLjAsIkJvcmRlclN0eWxlIjp7IiRpZCI6IjI5NjkiLCJMaW5lQ29sb3IiOm51bGwsIkxpbmVXZWlnaHQiOjAuMCwiTGluZVR5cGUiOjAsIlBhcmVudFN0eWxlIjpudWxsfSwiUGFyZW50U3R5bGUiOm51bGx9LCJEYXRlU3R5bGUiOnsiJGlkIjoiMjk3MCIsIkZvbnRTZXR0aW5ncyI6eyIkaWQiOiIyOTcxIiwiRm9udFNpemUiOjEwLCJGb250TmFtZSI6IkNhbGlicmkiLCJJc0JvbGQiOmZhbHNlLCJJc0l0YWxpYyI6ZmFsc2UsIklzVW5kZXJsaW5lZCI6ZmFsc2UsIlBhcmVudFN0eWxlIjpudWxsfSwiQXV0b1NpemUiOjAsIkZvcmVncm91bmQiOnsiJGlkIjoiMjk3MiIsIkNvbG9yIjp7IiRyZWYiOiIyNjcxIn19LCJNYXhXaWR0aCI6MjAwLjAsIk1heEhlaWdodCI6IkluZmluaXR5IiwiU21hcnRGb3JlZ3JvdW5kSXNBY3RpdmUiOmZhbHNlLCJIb3Jpem9udGFsQWxpZ25tZW50IjowLCJWZXJ0aWNhbEFsaWdubWVudCI6MCwiU21hcnRGb3JlZ3JvdW5kIjpudWxsLCJCYWNrZ3JvdW5kRmlsbFR5cGUiOjAsIk1hcmdpbiI6eyIkaWQiOiIyOTczIiwiVG9wIjowLjAsIkxlZnQiOjAuMCwiUmlnaHQiOjAuMCwiQm90dG9tIjowLjB9LCJQYWRkaW5nIjp7IiRpZCI6IjI5NzQiLCJUb3AiOjAuMCwiTGVmdCI6MC4wLCJSaWdodCI6MC4wLCJCb3R0b20iOjAuMH0sIkJhY2tncm91bmQiOnsiJHJlZiI6IjI2NzQifSwiSXNWaXNpYmxlIjp0cnVlLCJXaWR0aCI6MC4wLCJIZWlnaHQiOjAuMCwiQm9yZGVyU3R5bGUiOnsiJGlkIjoiMjk3NSIsIkxpbmVDb2xvciI6bnVsbCwiTGluZVdlaWdodCI6MC4wLCJMaW5lVHlwZSI6MCwiUGFyZW50U3R5bGUiOm51bGx9LCJQYXJlbnRTdHlsZSI6bnVsbH0sIkRhdGVGb3JtYXQiOnsiJGlkIjoiMjk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c3IiwiRm9ybWF0IjowLCJJc1Zpc2libGUiOmZhbHNlLCJMYXN0S25vd25WaXNpYmlsaXR5U3RhdGUiOmZhbHNlfSwiSXNWaXNpYmxlIjp0cnVlLCJQYXJlbnRTdHlsZSI6bnVsbH0sIkluZGV4Ijo0OCwiU21hcnREdXJhdGlvbkFjdGl2YXRlZCI6ZmFsc2UsIkRhdGVGb3JtYXQiOnsiJHJlZiI6IjI5NzYifSwiV2Vla051bWJlcmluZyI6eyIkaWQiOiIyOTc4IiwiRm9ybWF0IjowLCJJc1Zpc2libGUiOmZhbHNlLCJMYXN0S25vd25WaXNpYmlsaXR5U3RhdGUiOmZhbHNlfSwiSWQiOiJjZjc3ZjIwNC0xNzFmLTQ1YjMtOWQ2Mi04ODBlZTdkMDhhMGEiLCJJbXBvcnRJZCI6IjQ5IiwiVGl0bGUiOiJBY3F1aXNpdGlvbiIsIk5vdGUiOm51bGwsIkh5cGVybGluayI6eyIkaWQiOiIyOTc5IiwiQWRkcmVzcyI6IiIsIlN1YkFkZHJlc3MiOiIifSwiSXNDaGFuZ2VkIjpmYWxzZSwiSXNOZXciOmZhbHNlfX0seyIkaWQiOiIyOTgwIiwiX2F0dGFjaGVkTWlsZXN0b25lcyI6W10sIlRhc2tEZWZpbml0aW9uIjp7IiRpZCI6IjI5ODEiLCJHcm91cE5hbWUiOm51bGwsIlN0YXJ0RGF0ZSI6IjIwMjQtMDgtMDFUMDA6MDA6MDAiLCJFbmREYXRlIjoiMjAyNC0wOC0zMVQyMzo1OTowMCIsIlBlcmNlbnRhZ2VDb21wbGV0ZSI6bnVsbCwiU3R5bGUiOnsiJGlkIjoiMjk4MiIsIlNoYXBlIjowLCJTaGFwZVRoaWNrbmVzcyI6MSwiRHVyYXRpb25Gb3JtYXQiOjAsIkluY2x1ZGVOb25Xb3JraW5nRGF5c0luRHVyYXRpb24iOmZhbHNlLCJQZXJjZW50YWdlQ29tcGxldGVTdHlsZSI6eyIkaWQiOiIyOTgzIiwiRm9udFNldHRpbmdzIjp7IiRpZCI6IjI5ODQiLCJGb250U2l6ZSI6MTAsIkZvbnROYW1lIjoiQ2FsaWJyaSIsIklzQm9sZCI6ZmFsc2UsIklzSXRhbGljIjpmYWxzZSwiSXNVbmRlcmxpbmVkIjpmYWxzZSwiUGFyZW50U3R5bGUiOm51bGx9LCJBdXRvU2l6ZSI6MCwiRm9yZWdyb3VuZCI6eyIkaWQiOiIyOTg1IiwiQ29sb3IiOnsiJGlkIjoiMjk4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OTg3IiwiVG9wIjowLjAsIkxlZnQiOjAuMCwiUmlnaHQiOjAuMCwiQm90dG9tIjowLjB9LCJQYWRkaW5nIjp7IiRpZCI6IjI5ODgiLCJUb3AiOjAuMCwiTGVmdCI6MC4wLCJSaWdodCI6MC4wLCJCb3R0b20iOjAuMH0sIkJhY2tncm91bmQiOnsiJGlkIjoiMjk4OSIsIkNvbG9yIjp7IiRyZWYiOiI0NCJ9fSwiSXNWaXNpYmxlIjp0cnVlLCJXaWR0aCI6MC4wLCJIZWlnaHQiOjAuMCwiQm9yZGVyU3R5bGUiOnsiJGlkIjoiMjk5MCIsIkxpbmVDb2xvciI6bnVsbCwiTGluZVdlaWdodCI6MC4wLCJMaW5lVHlwZSI6MCwiUGFyZW50U3R5bGUiOm51bGx9LCJQYXJlbnRTdHlsZSI6bnVsbH0sIkR1cmF0aW9uU3R5bGUiOnsiJGlkIjoiMjk5MSIsIkZvbnRTZXR0aW5ncyI6eyIkaWQiOiIyOTkyIiwiRm9udFNpemUiOjEwLCJGb250TmFtZSI6IkNhbGlicmkiLCJJc0JvbGQiOmZhbHNlLCJJc0l0YWxpYyI6ZmFsc2UsIklzVW5kZXJsaW5lZCI6ZmFsc2UsIlBhcmVudFN0eWxlIjpudWxsfSwiQXV0b1NpemUiOjAsIkZvcmVncm91bmQiOnsiJGlkIjoiMjk5MyIsIkNvbG9yIjp7IiRpZCI6IjI5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OTk1IiwiVG9wIjowLjAsIkxlZnQiOjAuMCwiUmlnaHQiOjAuMCwiQm90dG9tIjowLjB9LCJQYWRkaW5nIjp7IiRpZCI6IjI5OTYiLCJUb3AiOjAuMCwiTGVmdCI6MC4wLCJSaWdodCI6MC4wLCJCb3R0b20iOjAuMH0sIkJhY2tncm91bmQiOnsiJGlkIjoiMjk5NyIsIkNvbG9yIjp7IiRpZCI6IjI5OTgiLCJBIjo4OSwiUiI6MCwiRyI6MCwiQiI6MH19LCJJc1Zpc2libGUiOnRydWUsIldpZHRoIjowLjAsIkhlaWdodCI6MC4wLCJCb3JkZXJTdHlsZSI6eyIkaWQiOiIyOTk5IiwiTGluZUNvbG9yIjpudWxsLCJMaW5lV2VpZ2h0IjowLjAsIkxpbmVUeXBlIjowLCJQYXJlbnRTdHlsZSI6bnVsbH0sIlBhcmVudFN0eWxlIjpudWxsfSwiSG9yaXpvbnRhbENvbm5lY3RvclN0eWxlIjp7IiRpZCI6IjMwMDAiLCJMaW5lQ29sb3IiOnsiJGlkIjoiMzAwMSIsIiR0eXBlIjoiTkxSRS5Db21tb24uRG9tLlNvbGlkQ29sb3JCcnVzaCwgTkxSRS5Db21tb24iLCJDb2xvciI6eyIkaWQiOiIzMDAyIiwiQSI6MjU1LCJSIjoyMDQsIkciOjIwNCwiQiI6MjA0fX0sIkxpbmVXZWlnaHQiOjEuMCwiTGluZVR5cGUiOjAsIlBhcmVudFN0eWxlIjpudWxsfSwiVmVydGljYWxDb25uZWN0b3JTdHlsZSI6eyIkaWQiOiIzMDAzIiwiTGluZUNvbG9yIjp7IiRpZCI6IjMwMDQiLCIkdHlwZSI6Ik5MUkUuQ29tbW9uLkRvbS5Tb2xpZENvbG9yQnJ1c2gsIE5MUkUuQ29tbW9uIiwiQ29sb3IiOnsiJGlkIjoiMzAwN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MwMDYiLCJNYXJnaW4iOnsiJGlkIjoiMzAwNyIsIlRvcCI6MC4wLCJMZWZ0Ijo0LjAsIlJpZ2h0Ijo0LjAsIkJvdHRvbSI6MC4wfSwiUGFkZGluZyI6eyIkaWQiOiIzMDA4IiwiVG9wIjowLjAsIkxlZnQiOjAuMCwiUmlnaHQiOjAuMCwiQm90dG9tIjowLjB9LCJCYWNrZ3JvdW5kIjp7IiRpZCI6IjMwMDkiLCJDb2xvciI6eyIkaWQiOiIzMDEwIiwiQSI6MjU1LCJSIjoxMTUsIkciOjExNSwiQiI6MTE1fX0sIklzVmlzaWJsZSI6dHJ1ZSwiV2lkdGgiOjAuMCwiSGVpZ2h0IjoxNi4wLCJCb3JkZXJTdHlsZSI6eyIkaWQiOiIzMDExIiwiTGluZUNvbG9yIjp7IiRpZCI6IjMwMTIiLCIkdHlwZSI6Ik5MUkUuQ29tbW9uLkRvbS5Tb2xpZENvbG9yQnJ1c2gsIE5MUkUuQ29tbW9uIiwiQ29sb3IiOnsiJGlkIjoiMzAxMyIsIkEiOjI1NSwiUiI6MjU1LCJHIjoyNTUsIkIiOjI1NX19LCJMaW5lV2VpZ2h0IjoyLjAsIkxpbmVUeXBlIjowLCJQYXJlbnRTdHlsZSI6bnVsbH0sIlBhcmVudFN0eWxlIjpudWxsfSwiVGl0bGVTdHlsZSI6eyIkaWQiOiIzMDE0IiwiRm9udFNldHRpbmdzIjp7IiRpZCI6IjMwMTUiLCJGb250U2l6ZSI6MTEsIkZvbnROYW1lIjoiQ2FsaWJyaSIsIklzQm9sZCI6dHJ1ZSwiSXNJdGFsaWMiOmZhbHNlLCJJc1VuZGVybGluZWQiOmZhbHNlLCJQYXJlbnRTdHlsZSI6bnVsbH0sIkF1dG9TaXplIjowLCJGb3JlZ3JvdW5kIjp7IiRpZCI6IjMwMTYiLCJDb2xvciI6eyIkaWQiOiIzMDE3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wMTgiLCJUb3AiOjAuMCwiTGVmdCI6MC4wLCJSaWdodCI6MC4wLCJCb3R0b20iOjAuMH0sIlBhZGRpbmciOnsiJGlkIjoiMzAxOSIsIlRvcCI6MC4wLCJMZWZ0IjowLjAsIlJpZ2h0IjowLjAsIkJvdHRvbSI6MC4wfSwiQmFja2dyb3VuZCI6eyIkaWQiOiIzMDIwIiwiQ29sb3IiOnsiJGlkIjoiMzAyMSIsIkEiOjAsIlIiOjI1NSwiRyI6MjU1LCJCIjoyNTV9fSwiSXNWaXNpYmxlIjp0cnVlLCJXaWR0aCI6MC4wLCJIZWlnaHQiOjAuMCwiQm9yZGVyU3R5bGUiOnsiJGlkIjoiMzAyMiIsIkxpbmVDb2xvciI6bnVsbCwiTGluZVdlaWdodCI6MC4wLCJMaW5lVHlwZSI6MCwiUGFyZW50U3R5bGUiOm51bGx9LCJQYXJlbnRTdHlsZSI6bnVsbH0sIkRhdGVTdHlsZSI6eyIkaWQiOiIzMDIzIiwiRm9udFNldHRpbmdzIjp7IiRpZCI6IjMwMjQiLCJGb250U2l6ZSI6MTAsIkZvbnROYW1lIjoiQ2FsaWJyaSIsIklzQm9sZCI6ZmFsc2UsIklzSXRhbGljIjpmYWxzZSwiSXNVbmRlcmxpbmVkIjpmYWxzZSwiUGFyZW50U3R5bGUiOm51bGx9LCJBdXRvU2l6ZSI6MCwiRm9yZWdyb3VuZCI6eyIkaWQiOiIzMDI1IiwiQ29sb3IiOnsiJGlkIjoiMzAy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AyNyIsIlRvcCI6MC4wLCJMZWZ0IjowLjAsIlJpZ2h0IjowLjAsIkJvdHRvbSI6MC4wfSwiUGFkZGluZyI6eyIkaWQiOiIzMDI4IiwiVG9wIjowLjAsIkxlZnQiOjAuMCwiUmlnaHQiOjAuMCwiQm90dG9tIjowLjB9LCJCYWNrZ3JvdW5kIjp7IiRpZCI6IjMwMjkiLCJDb2xvciI6eyIkcmVmIjoiMjk5OCJ9fSwiSXNWaXNpYmxlIjp0cnVlLCJXaWR0aCI6MC4wLCJIZWlnaHQiOjAuMCwiQm9yZGVyU3R5bGUiOnsiJGlkIjoiMzAzMCIsIkxpbmVDb2xvciI6bnVsbCwiTGluZVdlaWdodCI6MC4wLCJMaW5lVHlwZSI6MCwiUGFyZW50U3R5bGUiOm51bGx9LCJQYXJlbnRTdHlsZSI6bnVsbH0sIkRhdGVGb3JtYXQiOnsiJGlkIjoiMzAz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MyIiwiRm9ybWF0IjowLCJJc1Zpc2libGUiOmZhbHNlLCJMYXN0S25vd25WaXNpYmlsaXR5U3RhdGUiOmZhbHNlfSwiSXNWaXNpYmxlIjp0cnVlLCJQYXJlbnRTdHlsZSI6bnVsbH0sIkluZGV4Ijo1MiwiU21hcnREdXJhdGlvbkFjdGl2YXRlZCI6ZmFsc2UsIkRhdGVGb3JtYXQiOnsiJHJlZiI6IjMwMzEifSwiV2Vla051bWJlcmluZyI6eyIkaWQiOiIzMDMzIiwiRm9ybWF0IjowLCJJc1Zpc2libGUiOmZhbHNlLCJMYXN0S25vd25WaXNpYmlsaXR5U3RhdGUiOmZhbHNlfSwiSWQiOiJkMWQ5NmVhZC05ZmMzLTQ1YWYtODU4Yy1jZTYwZWI4YjE0YTEiLCJJbXBvcnRJZCI6IjU0IiwiVGl0bGUiOiJSZWd1bGF0b3J5IFJldmlldyIsIk5vdGUiOm51bGwsIkh5cGVybGluayI6eyIkaWQiOiIzMDM0IiwiQWRkcmVzcyI6IiIsIlN1YkFkZHJlc3MiOiIifSwiSXNDaGFuZ2VkIjpmYWxzZSwiSXNOZXciOmZhbHNlfX1dLCJfbWlsZXN0b25lcyI6W10sIklkIjoiM2U5MTY1MDAtNmE4Zi00YTJjLWJhNDYtNGE2NzQ4NjczNjdjIiwiSXNTaW5nbGVJdGVtUm93IjpmYWxzZX1dLCJJbmRleCI6MiwiSWQiOiI5NjU2ZTc4Ny0yMTZmLTQ4N2QtYWZmNC1lM2ZhYTM5YjhjNjIiLCJIZWFkZXJUZXh0IjoiQ2FydGhhZ2UiLCJJc0RlZmF1bHQiOmZhbHNlLCJTdHlsZSI6eyIkaWQiOiIzMDM1IiwiSGVhZGVyU3R5bGUiOnsiJGlkIjoiMzAzNiIsIlRleHRTdHlsZSI6eyIkaWQiOiIzMDM3IiwiRm9udFNldHRpbmdzIjp7IiRpZCI6IjMwMzgiLCJGb250U2l6ZSI6MTEsIkZvbnROYW1lIjoiQ2FsaWJyaSIsIklzQm9sZCI6ZmFsc2UsIklzSXRhbGljIjpmYWxzZSwiSXNVbmRlcmxpbmVkIjpmYWxzZSwiUGFyZW50U3R5bGUiOm51bGx9LCJBdXRvU2l6ZSI6MiwiRm9yZWdyb3VuZCI6eyIkaWQiOiIzMDM5IiwiQ29sb3IiOnsiJGlkIjoiMzA0MCIsIkEiOjI1NSwiUiI6MCwiRyI6MCwiQiI6MH19LCJNYXhXaWR0aCI6NzQuODg0MzMyMjgxODA4NDgzLCJNYXhIZWlnaHQiOjAuMCwiU21hcnRGb3JlZ3JvdW5kSXNBY3RpdmUiOmZhbHNlLCJIb3Jpem9udGFsQWxpZ25tZW50IjowLCJWZXJ0aWNhbEFsaWdubWVudCI6MCwiU21hcnRGb3JlZ3JvdW5kIjpudWxsLCJCYWNrZ3JvdW5kRmlsbFR5cGUiOjAsIk1hcmdpbiI6eyIkaWQiOiIzMDQxIiwiVG9wIjowLjAsIkxlZnQiOjAuMCwiUmlnaHQiOjAuMCwiQm90dG9tIjowLjB9LCJQYWRkaW5nIjp7IiRpZCI6IjMwNDIiLCJUb3AiOjAuMCwiTGVmdCI6MC4wLCJSaWdodCI6MC4wLCJCb3R0b20iOjAuMH0sIkJhY2tncm91bmQiOm51bGwsIklzVmlzaWJsZSI6dHJ1ZSwiV2lkdGgiOjAuMCwiSGVpZ2h0IjowLjAsIkJvcmRlclN0eWxlIjpudWxsLCJQYXJlbnRTdHlsZSI6bnVsbH0sIlJlY3RhbmdsZVN0eWxlIjp7IiRpZCI6IjMwNDMiLCJNYXJnaW4iOnsiJGlkIjoiMzA0NCIsIlRvcCI6MC4wLCJMZWZ0IjowLjAsIlJpZ2h0IjowLjAsIkJvdHRvbSI6MC4wfSwiUGFkZGluZyI6eyIkaWQiOiIzMDQ1IiwiVG9wIjowLjAsIkxlZnQiOjAuMCwiUmlnaHQiOjAuMCwiQm90dG9tIjowLjB9LCJCYWNrZ3JvdW5kIjp7IiRyZWYiOiIxNSJ9LCJJc1Zpc2libGUiOnRydWUsIldpZHRoIjowLjAsIkhlaWdodCI6MC4wLCJCb3JkZXJTdHlsZSI6eyIkaWQiOiIzMDQ2IiwiTGluZUNvbG9yIjp7IiRpZCI6IjMwNDciLCIkdHlwZSI6Ik5MUkUuQ29tbW9uLkRvbS5Tb2xpZENvbG9yQnJ1c2gsIE5MUkUuQ29tbW9uIiwiQ29sb3IiOnsiJGlkIjoiMzA0OCIsIkEiOjI1NSwiUiI6MjU1LCJHIjowLCJCIjowfX0sIkxpbmVXZWlnaHQiOjAuMCwiTGluZVR5cGUiOjAsIlBhcmVudFN0eWxlIjpudWxsfSwiUGFyZW50U3R5bGUiOm51bGx9LCJNYXJnaW4iOnsiJGlkIjoiMzA0OSIsIlRvcCI6MC4wLCJMZWZ0IjowLjAsIlJpZ2h0IjowLjAsIkJvdHRvbSI6MC4wfSwiUGFkZGluZyI6eyIkaWQiOiIzMDUwIiwiVG9wIjowLjAsIkxlZnQiOjAuMCwiUmlnaHQiOjAuMCwiQm90dG9tIjowLjB9LCJCYWNrZ3JvdW5kIjpudWxsLCJJc1Zpc2libGUiOnRydWUsIldpZHRoIjowLjAsIkhlaWdodCI6MC4wLCJCb3JkZXJTdHlsZSI6bnVsbCwiUGFyZW50U3R5bGUiOm51bGx9LCJCYWNrZ3JvdW5kU3R5bGUiOnsiJGlkIjoiMzA1MSIsIk1hcmdpbiI6eyIkaWQiOiIzMDUyIiwiVG9wIjowLjAsIkxlZnQiOjAuMCwiUmlnaHQiOjAuMCwiQm90dG9tIjowLjB9LCJQYWRkaW5nIjp7IiRpZCI6IjMwNTMiLCJUb3AiOjAuMCwiTGVmdCI6MC4wLCJSaWdodCI6MC4wLCJCb3R0b20iOjAuMH0sIkJhY2tncm91bmQiOnsiJHJlZiI6IjI1In0sIklzVmlzaWJsZSI6dHJ1ZSwiV2lkdGgiOjAuMCwiSGVpZ2h0IjowLjAsIkJvcmRlclN0eWxlIjp7IiRpZCI6IjMwNTQiLCJMaW5lQ29sb3IiOnsiJGlkIjoiMzA1NSIsIiR0eXBlIjoiTkxSRS5Db21tb24uRG9tLlNvbGlkQ29sb3JCcnVzaCwgTkxSRS5Db21tb24iLCJDb2xvciI6eyIkaWQiOiIzMDU2IiwiQSI6MjU1LCJSIjoyMzEsIkciOjIzMCwiQiI6MjMwfX0sIkxpbmVXZWlnaHQiOjIuMCwiTGluZVR5cGUiOjAsIlBhcmVudFN0eWxlIjpudWxsfSwiUGFyZW50U3R5bGUiOm51bGx9LCJNYXJnaW4iOnsiJGlkIjoiMzA1NyIsIlRvcCI6MC4wLCJMZWZ0IjowLjAsIlJpZ2h0IjowLjAsIkJvdHRvbSI6MC4wfSwiUGFkZGluZyI6eyIkaWQiOiIzMDU4IiwiVG9wIjowLjAsIkxlZnQiOjAuMCwiUmlnaHQiOjAuMCwiQm90dG9tIjowLjB9LCJJc1Zpc2libGUiOnRydWUsIldpZHRoIjowLjAsIkhlaWdodCI6MC4wLCJCb3JkZXJTdHlsZSI6bnVsbCwiUGFyZW50U3R5bGUiOm51bGx9fSx7IiRpZCI6IjMwNTkiLCJfcm93cyI6W10sIkluZGV4IjozNywiSWQiOiI3NzdjNjZmZi02ZjBiLTQwZjQtODk4NS0xZTM0ZmMzMTU4NmMiLCJIZWFkZXJUZXh0IjpudWxsLCJJc0RlZmF1bHQiOnRydWUsIlN0eWxlIjp7IiRpZCI6IjMwNjAiLCJIZWFkZXJTdHlsZSI6eyIkaWQiOiIzMDYxIiwiVGV4dFN0eWxlIjp7IiRpZCI6IjMwNjIiLCJGb250U2V0dGluZ3MiOnsiJGlkIjoiMzA2MyIsIkZvbnRTaXplIjoxMSwiRm9udE5hbWUiOiJDYWxpYnJpIiwiSXNCb2xkIjpmYWxzZSwiSXNJdGFsaWMiOmZhbHNlLCJJc1VuZGVybGluZWQiOmZhbHNlLCJQYXJlbnRTdHlsZSI6bnVsbH0sIkF1dG9TaXplIjoyLCJGb3JlZ3JvdW5kIjp7IiRpZCI6IjMwNjQiLCJDb2xvciI6eyIkaWQiOiIzMDY1IiwiQSI6MjU1LCJSIjowLCJHIjowLCJCIjowfX0sIk1heFdpZHRoIjoiSW5maW5pdHkiLCJNYXhIZWlnaHQiOjAuMCwiU21hcnRGb3JlZ3JvdW5kSXNBY3RpdmUiOmZhbHNlLCJIb3Jpem9udGFsQWxpZ25tZW50IjowLCJWZXJ0aWNhbEFsaWdubWVudCI6MCwiU21hcnRGb3JlZ3JvdW5kIjpudWxsLCJCYWNrZ3JvdW5kRmlsbFR5cGUiOjAsIk1hcmdpbiI6eyIkaWQiOiIzMDY2IiwiVG9wIjowLjAsIkxlZnQiOjAuMCwiUmlnaHQiOjAuMCwiQm90dG9tIjowLjB9LCJQYWRkaW5nIjp7IiRpZCI6IjMwNjciLCJUb3AiOjAuMCwiTGVmdCI6MC4wLCJSaWdodCI6MC4wLCJCb3R0b20iOjAuMH0sIkJhY2tncm91bmQiOm51bGwsIklzVmlzaWJsZSI6dHJ1ZSwiV2lkdGgiOjAuMCwiSGVpZ2h0IjowLjAsIkJvcmRlclN0eWxlIjpudWxsLCJQYXJlbnRTdHlsZSI6bnVsbH0sIlJlY3RhbmdsZVN0eWxlIjp7IiRpZCI6IjMwNjgiLCJNYXJnaW4iOnsiJGlkIjoiMzA2OSIsIlRvcCI6MC4wLCJMZWZ0IjowLjAsIlJpZ2h0IjowLjAsIkJvdHRvbSI6MC4wfSwiUGFkZGluZyI6eyIkaWQiOiIzMDcwIiwiVG9wIjowLjAsIkxlZnQiOjAuMCwiUmlnaHQiOjAuMCwiQm90dG9tIjowLjB9LCJCYWNrZ3JvdW5kIjp7IiRyZWYiOiIxNSJ9LCJJc1Zpc2libGUiOnRydWUsIldpZHRoIjowLjAsIkhlaWdodCI6MC4wLCJCb3JkZXJTdHlsZSI6eyIkaWQiOiIzMDcxIiwiTGluZUNvbG9yIjp7IiRpZCI6IjMwNzIiLCIkdHlwZSI6Ik5MUkUuQ29tbW9uLkRvbS5Tb2xpZENvbG9yQnJ1c2gsIE5MUkUuQ29tbW9uIiwiQ29sb3IiOnsiJGlkIjoiMzA3MyIsIkEiOjI1NSwiUiI6MjU1LCJHIjowLCJCIjowfX0sIkxpbmVXZWlnaHQiOjAuMCwiTGluZVR5cGUiOjAsIlBhcmVudFN0eWxlIjpudWxsfSwiUGFyZW50U3R5bGUiOm51bGx9LCJNYXJnaW4iOnsiJGlkIjoiMzA3NCIsIlRvcCI6MC4wLCJMZWZ0IjowLjAsIlJpZ2h0IjowLjAsIkJvdHRvbSI6MC4wfSwiUGFkZGluZyI6eyIkaWQiOiIzMDc1IiwiVG9wIjowLjAsIkxlZnQiOjAuMCwiUmlnaHQiOjAuMCwiQm90dG9tIjowLjB9LCJCYWNrZ3JvdW5kIjpudWxsLCJJc1Zpc2libGUiOnRydWUsIldpZHRoIjowLjAsIkhlaWdodCI6MC4wLCJCb3JkZXJTdHlsZSI6bnVsbCwiUGFyZW50U3R5bGUiOm51bGx9LCJCYWNrZ3JvdW5kU3R5bGUiOnsiJGlkIjoiMzA3NiIsIk1hcmdpbiI6eyIkaWQiOiIzMDc3IiwiVG9wIjowLjAsIkxlZnQiOjAuMCwiUmlnaHQiOjAuMCwiQm90dG9tIjowLjB9LCJQYWRkaW5nIjp7IiRpZCI6IjMwNzgiLCJUb3AiOjAuMCwiTGVmdCI6MC4wLCJSaWdodCI6MC4wLCJCb3R0b20iOjAuMH0sIkJhY2tncm91bmQiOnsiJHJlZiI6IjI1In0sIklzVmlzaWJsZSI6dHJ1ZSwiV2lkdGgiOjAuMCwiSGVpZ2h0IjowLjAsIkJvcmRlclN0eWxlIjp7IiRpZCI6IjMwNzkiLCJMaW5lQ29sb3IiOnsiJGlkIjoiMzA4MCIsIiR0eXBlIjoiTkxSRS5Db21tb24uRG9tLlNvbGlkQ29sb3JCcnVzaCwgTkxSRS5Db21tb24iLCJDb2xvciI6eyIkaWQiOiIzMDgxIiwiQSI6MjU1LCJSIjoyNTUsIkciOjAsIkIiOjB9fSwiTGluZVdlaWdodCI6MC4wLCJMaW5lVHlwZSI6MCwiUGFyZW50U3R5bGUiOm51bGx9LCJQYXJlbnRTdHlsZSI6bnVsbH0sIk1hcmdpbiI6eyIkaWQiOiIzMDgyIiwiVG9wIjowLjAsIkxlZnQiOjAuMCwiUmlnaHQiOjAuMCwiQm90dG9tIjowLjB9LCJQYWRkaW5nIjp7IiRpZCI6IjMwODMiLCJUb3AiOjAuMCwiTGVmdCI6MC4wLCJSaWdodCI6MC4wLCJCb3R0b20iOjAuMH0sIklzVmlzaWJsZSI6ZmFsc2UsIldpZHRoIjowLjAsIkhlaWdodCI6MC4wLCJCb3JkZXJTdHlsZSI6bnVsbCwiUGFyZW50U3R5bGUiOm51bGx9fV0sIklkIjoiODY3YThhNWYtZGI1NS00MzBiLTliYmMtOTQ5MWZhOThhZjg1IiwiSW5kZXgiOjEsIkhlYWRlclRleHQiOiJQcm9qZWN0IEJldGEiLCJTdHlsZSI6eyIkaWQiOiIzMDg0IiwiSGVhZGVyU3R5bGUiOnsiJGlkIjoiMzA4NSIsIlRleHRJc1ZlcnRpY2FsIjpmYWxzZSwiVGV4dFN0eWxlIjp7IiRpZCI6IjMwODYiLCJGb250U2V0dGluZ3MiOnsiJGlkIjoiMzA4NyIsIkZvbnRTaXplIjoxMiwiRm9udE5hbWUiOiJDYWxpYnJpIiwiSXNCb2xkIjp0cnVlLCJJc0l0YWxpYyI6ZmFsc2UsIklzVW5kZXJsaW5lZCI6ZmFsc2UsIlBhcmVudFN0eWxlIjpudWxsfSwiQXV0b1NpemUiOjIsIkZvcmVncm91bmQiOnsiJGlkIjoiMzA4OCIsIkNvbG9yIjp7IiRpZCI6IjMwODkiLCJBIjoyNTUsIlIiOjAsIkciOjAsIkIiOjB9fSwiTWF4V2lkdGgiOjUxLjQ5MzMzMzMzMzMzMzMzOSwiTWF4SGVpZ2h0IjowLjAsIlNtYXJ0Rm9yZWdyb3VuZElzQWN0aXZlIjpmYWxzZSwiSG9yaXpvbnRhbEFsaWdubWVudCI6MCwiVmVydGljYWxBbGlnbm1lbnQiOjAsIlNtYXJ0Rm9yZWdyb3VuZCI6bnVsbCwiQmFja2dyb3VuZEZpbGxUeXBlIjowLCJNYXJnaW4iOnsiJGlkIjoiMzA5MCIsIlRvcCI6MC4wLCJMZWZ0IjowLjAsIlJpZ2h0IjowLjAsIkJvdHRvbSI6MC4wfSwiUGFkZGluZyI6eyIkaWQiOiIzMDkxIiwiVG9wIjowLjAsIkxlZnQiOjAuMCwiUmlnaHQiOjAuMCwiQm90dG9tIjowLjB9LCJCYWNrZ3JvdW5kIjpudWxsLCJJc1Zpc2libGUiOnRydWUsIldpZHRoIjowLjAsIkhlaWdodCI6MC4wLCJCb3JkZXJTdHlsZSI6bnVsbCwiUGFyZW50U3R5bGUiOm51bGx9LCJSZWN0YW5nbGVTdHlsZSI6eyIkaWQiOiIzMDkyIiwiTWFyZ2luIjp7IiRpZCI6IjMwOTMiLCJUb3AiOjAuMCwiTGVmdCI6MC4wLCJSaWdodCI6MC4wLCJCb3R0b20iOjAuMH0sIlBhZGRpbmciOnsiJGlkIjoiMzA5NCIsIlRvcCI6MC4wLCJMZWZ0IjowLjAsIlJpZ2h0IjowLjAsIkJvdHRvbSI6MC4wfSwiQmFja2dyb3VuZCI6eyIkaWQiOiIzMDk1IiwiQ29sb3IiOnsiJGlkIjoiMzA5NiIsIkEiOjI1NSwiUiI6MTY1LCJHIjoxNjUsIkIiOjE2NX19LCJJc1Zpc2libGUiOnRydWUsIldpZHRoIjowLjAsIkhlaWdodCI6MC4wLCJCb3JkZXJTdHlsZSI6eyIkaWQiOiIzMDk3IiwiTGluZUNvbG9yIjp7IiRpZCI6IjMwOTgiLCIkdHlwZSI6Ik5MUkUuQ29tbW9uLkRvbS5Tb2xpZENvbG9yQnJ1c2gsIE5MUkUuQ29tbW9uIiwiQ29sb3IiOnsiJGlkIjoiMzA5OSIsIkEiOjI1NSwiUiI6ODgsIkciOjM5LCJCIjo3fX0sIkxpbmVXZWlnaHQiOjAuMCwiTGluZVR5cGUiOjAsIlBhcmVudFN0eWxlIjpudWxsfSwiUGFyZW50U3R5bGUiOm51bGx9LCJNYXJnaW4iOnsiJGlkIjoiMzEwMCIsIlRvcCI6MC4wLCJMZWZ0IjowLjAsIlJpZ2h0IjowLjAsIkJvdHRvbSI6MC4wfSwiUGFkZGluZyI6eyIkaWQiOiIzMTAxIiwiVG9wIjowLjAsIkxlZnQiOjAuMCwiUmlnaHQiOjAuMCwiQm90dG9tIjowLjB9LCJCYWNrZ3JvdW5kIjpudWxsLCJJc1Zpc2libGUiOnRydWUsIldpZHRoIjowLjAsIkhlaWdodCI6MC4wLCJCb3JkZXJTdHlsZSI6bnVsbCwiUGFyZW50U3R5bGUiOm51bGx9LCJCYWNrZ3JvdW5kU3R5bGUiOnsiJGlkIjoiMzEwMiIsIk1hcmdpbiI6eyIkaWQiOiIzMTAzIiwiVG9wIjowLjAsIkxlZnQiOjAuMCwiUmlnaHQiOjAuMCwiQm90dG9tIjowLjB9LCJQYWRkaW5nIjp7IiRpZCI6IjMxMDQiLCJUb3AiOjAuMCwiTGVmdCI6MC4wLCJSaWdodCI6MC4wLCJCb3R0b20iOjAuMH0sIkJhY2tncm91bmQiOnsiJGlkIjoiMzEwNSIsIkNvbG9yIjp7IiRpZCI6IjMxMDYiLCJBIjo1MSwiUiI6MTY1LCJHIjoxNjUsIkIiOjE2NX19LCJJc1Zpc2libGUiOnRydWUsIldpZHRoIjowLjAsIkhlaWdodCI6MC4wLCJCb3JkZXJTdHlsZSI6eyIkaWQiOiIzMTA3IiwiTGluZUNvbG9yIjp7IiRpZCI6IjMxMDgiLCIkdHlwZSI6Ik5MUkUuQ29tbW9uLkRvbS5Tb2xpZENvbG9yQnJ1c2gsIE5MUkUuQ29tbW9uIiwiQ29sb3IiOnsiJGlkIjoiMzEwOSIsIkEiOjI1NSwiUiI6ODgsIkciOjM5LCJCIjo3fX0sIkxpbmVXZWlnaHQiOjAuMCwiTGluZVR5cGUiOjAsIlBhcmVudFN0eWxlIjpudWxsfSwiUGFyZW50U3R5bGUiOm51bGx9LCJJc0Fib3ZlVGltZWJhbmQiOmZhbHNlLCJNYXJnaW4iOnsiJGlkIjoiMzExMCIsIlRvcCI6MC4wLCJMZWZ0IjowLjAsIlJpZ2h0IjowLjAsIkJvdHRvbSI6MC4wfSwiUGFkZGluZyI6eyIkaWQiOiIzMTExIiwiVG9wIjowLjAsIkxlZnQiOjAuMCwiUmlnaHQiOjAuMCwiQm90dG9tIjowLjB9LCJJc1Zpc2libGUiOnRydWUsIldpZHRoIjowLjAsIkhlaWdodCI6MC4wLCJCb3JkZXJTdHlsZSI6eyIkaWQiOiIzMTEyIiwiTGluZUNvbG9yIjpudWxsLCJMaW5lV2VpZ2h0IjowLjAsIkxpbmVUeXBlIjowLCJQYXJlbnRTdHlsZSI6bnVsbH0sIlBhcmVudFN0eWxlIjpudWxsfX0seyIkaWQiOiIzMTEzIiwiX2FjdGl2aXRpZXMiOlt7IiRpZCI6IjMxMTQiLCJfcm93cyI6W3siJGlkIjoiMzExNSIsIl90YXNrcyI6W3siJGlkIjoiMzExNiIsIl9hdHRhY2hlZE1pbGVzdG9uZXMiOltdLCJUYXNrRGVmaW5pdGlvbiI6eyIkaWQiOiIzMTE3IiwiR3JvdXBOYW1lIjpudWxsLCJTdGFydERhdGUiOiIyMDIyLTA0LTAxVDAwOjAwOjAwIiwiRW5kRGF0ZSI6IjIwMjQtMDgtMzFUMjM6NTk6MDAiLCJQZXJjZW50YWdlQ29tcGxldGUiOm51bGwsIlN0eWxlIjp7IiRpZCI6IjMxMTgiLCJTaGFwZSI6MCwiU2hhcGVUaGlja25lc3MiOjEsIkR1cmF0aW9uRm9ybWF0IjowLCJJbmNsdWRlTm9uV29ya2luZ0RheXNJbkR1cmF0aW9uIjpmYWxzZSwiUGVyY2VudGFnZUNvbXBsZXRlU3R5bGUiOnsiJGlkIjoiMzExOSIsIkZvbnRTZXR0aW5ncyI6eyIkaWQiOiIzMTIwIiwiRm9udFNpemUiOjEwLCJGb250TmFtZSI6IkNhbGlicmkiLCJJc0JvbGQiOmZhbHNlLCJJc0l0YWxpYyI6ZmFsc2UsIklzVW5kZXJsaW5lZCI6ZmFsc2UsIlBhcmVudFN0eWxlIjpudWxsfSwiQXV0b1NpemUiOjAsIkZvcmVncm91bmQiOnsiJGlkIjoiMzEyMSIsIkNvbG9yIjp7IiRpZCI6IjMxMj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EyMyIsIlRvcCI6MC4wLCJMZWZ0IjowLjAsIlJpZ2h0IjowLjAsIkJvdHRvbSI6MC4wfSwiUGFkZGluZyI6eyIkaWQiOiIzMTI0IiwiVG9wIjowLjAsIkxlZnQiOjAuMCwiUmlnaHQiOjAuMCwiQm90dG9tIjowLjB9LCJCYWNrZ3JvdW5kIjp7IiRpZCI6IjMxMjUiLCJDb2xvciI6eyIkcmVmIjoiNDQifX0sIklzVmlzaWJsZSI6dHJ1ZSwiV2lkdGgiOjAuMCwiSGVpZ2h0IjowLjAsIkJvcmRlclN0eWxlIjp7IiRpZCI6IjMxMjYiLCJMaW5lQ29sb3IiOm51bGwsIkxpbmVXZWlnaHQiOjAuMCwiTGluZVR5cGUiOjAsIlBhcmVudFN0eWxlIjpudWxsfSwiUGFyZW50U3R5bGUiOm51bGx9LCJEdXJhdGlvblN0eWxlIjp7IiRpZCI6IjMxMjciLCJGb250U2V0dGluZ3MiOnsiJGlkIjoiMzEyOCIsIkZvbnRTaXplIjoxMCwiRm9udE5hbWUiOiJDYWxpYnJpIiwiSXNCb2xkIjpmYWxzZSwiSXNJdGFsaWMiOmZhbHNlLCJJc1VuZGVybGluZWQiOmZhbHNlLCJQYXJlbnRTdHlsZSI6bnVsbH0sIkF1dG9TaXplIjowLCJGb3JlZ3JvdW5kIjp7IiRpZCI6IjMxMjkiLCJDb2xvciI6eyIkaWQiOiIzMTM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EzMSIsIlRvcCI6MC4wLCJMZWZ0IjowLjAsIlJpZ2h0IjowLjAsIkJvdHRvbSI6MC4wfSwiUGFkZGluZyI6eyIkaWQiOiIzMTMyIiwiVG9wIjowLjAsIkxlZnQiOjAuMCwiUmlnaHQiOjAuMCwiQm90dG9tIjowLjB9LCJCYWNrZ3JvdW5kIjp7IiRpZCI6IjMxMzMiLCJDb2xvciI6eyIkaWQiOiIzMTM0IiwiQSI6ODksIlIiOjAsIkciOjAsIkIiOjB9fSwiSXNWaXNpYmxlIjp0cnVlLCJXaWR0aCI6MC4wLCJIZWlnaHQiOjAuMCwiQm9yZGVyU3R5bGUiOnsiJGlkIjoiMzEzNSIsIkxpbmVDb2xvciI6bnVsbCwiTGluZVdlaWdodCI6MC4wLCJMaW5lVHlwZSI6MCwiUGFyZW50U3R5bGUiOm51bGx9LCJQYXJlbnRTdHlsZSI6bnVsbH0sIkhvcml6b250YWxDb25uZWN0b3JTdHlsZSI6eyIkaWQiOiIzMTM2IiwiTGluZUNvbG9yIjp7IiRpZCI6IjMxMzciLCIkdHlwZSI6Ik5MUkUuQ29tbW9uLkRvbS5Tb2xpZENvbG9yQnJ1c2gsIE5MUkUuQ29tbW9uIiwiQ29sb3IiOnsiJGlkIjoiMzEzOCIsIkEiOjI1NSwiUiI6MjA0LCJHIjoyMDQsIkIiOjIwNH19LCJMaW5lV2VpZ2h0IjoxLjAsIkxpbmVUeXBlIjowLCJQYXJlbnRTdHlsZSI6bnVsbH0sIlZlcnRpY2FsQ29ubmVjdG9yU3R5bGUiOnsiJGlkIjoiMzEzOSIsIkxpbmVDb2xvciI6eyIkaWQiOiIzMTQwIiwiJHR5cGUiOiJOTFJFLkNvbW1vbi5Eb20uU29saWRDb2xvckJydXNoLCBOTFJFLkNvbW1vbiIsIkNvbG9yIjp7IiRpZCI6IjMxNDE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MTQyIiwiTWFyZ2luIjp7IiRpZCI6IjMxNDMiLCJUb3AiOjAuMCwiTGVmdCI6NC4wLCJSaWdodCI6NC4wLCJCb3R0b20iOjAuMH0sIlBhZGRpbmciOnsiJGlkIjoiMzE0NCIsIlRvcCI6MC4wLCJMZWZ0IjowLjAsIlJpZ2h0IjowLjAsIkJvdHRvbSI6MC4wfSwiQmFja2dyb3VuZCI6eyIkaWQiOiIzMTQ1IiwiQ29sb3IiOnsiJGlkIjoiMzE0NiIsIkEiOjI1NSwiUiI6MjM3LCJHIjoxMjUsIkIiOjQ5fX0sIklzVmlzaWJsZSI6dHJ1ZSwiV2lkdGgiOjAuMCwiSGVpZ2h0IjoxNi4wLCJCb3JkZXJTdHlsZSI6eyIkaWQiOiIzMTQ3IiwiTGluZUNvbG9yIjp7IiRpZCI6IjMxNDgiLCIkdHlwZSI6Ik5MUkUuQ29tbW9uLkRvbS5Tb2xpZENvbG9yQnJ1c2gsIE5MUkUuQ29tbW9uIiwiQ29sb3IiOnsiJGlkIjoiMzE0OSIsIkEiOjI1NSwiUiI6MjU1LCJHIjoyNTUsIkIiOjI1NX19LCJMaW5lV2VpZ2h0IjoyLjAsIkxpbmVUeXBlIjowLCJQYXJlbnRTdHlsZSI6bnVsbH0sIlBhcmVudFN0eWxlIjpudWxsfSwiVGl0bGVTdHlsZSI6eyIkaWQiOiIzMTUwIiwiRm9udFNldHRpbmdzIjp7IiRpZCI6IjMxNTEiLCJGb250U2l6ZSI6MTEsIkZvbnROYW1lIjoiQ2FsaWJyaSIsIklzQm9sZCI6dHJ1ZSwiSXNJdGFsaWMiOmZhbHNlLCJJc1VuZGVybGluZWQiOmZhbHNlLCJQYXJlbnRTdHlsZSI6bnVsbH0sIkF1dG9TaXplIjowLCJGb3JlZ3JvdW5kIjp7IiRpZCI6IjMxNTIiLCJDb2xvciI6eyIkaWQiOiIzMTUz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xNTQiLCJUb3AiOjAuMCwiTGVmdCI6MC4wLCJSaWdodCI6MC4wLCJCb3R0b20iOjAuMH0sIlBhZGRpbmciOnsiJGlkIjoiMzE1NSIsIlRvcCI6MC4wLCJMZWZ0IjowLjAsIlJpZ2h0IjowLjAsIkJvdHRvbSI6MC4wfSwiQmFja2dyb3VuZCI6eyIkaWQiOiIzMTU2IiwiQ29sb3IiOnsiJGlkIjoiMzE1NyIsIkEiOjAsIlIiOjI1NSwiRyI6MjU1LCJCIjoyNTV9fSwiSXNWaXNpYmxlIjp0cnVlLCJXaWR0aCI6MC4wLCJIZWlnaHQiOjAuMCwiQm9yZGVyU3R5bGUiOnsiJGlkIjoiMzE1OCIsIkxpbmVDb2xvciI6bnVsbCwiTGluZVdlaWdodCI6MC4wLCJMaW5lVHlwZSI6MCwiUGFyZW50U3R5bGUiOm51bGx9LCJQYXJlbnRTdHlsZSI6bnVsbH0sIkRhdGVTdHlsZSI6eyIkaWQiOiIzMTU5IiwiRm9udFNldHRpbmdzIjp7IiRpZCI6IjMxNjAiLCJGb250U2l6ZSI6MTAsIkZvbnROYW1lIjoiQ2FsaWJyaSIsIklzQm9sZCI6ZmFsc2UsIklzSXRhbGljIjpmYWxzZSwiSXNVbmRlcmxpbmVkIjpmYWxzZSwiUGFyZW50U3R5bGUiOm51bGx9LCJBdXRvU2l6ZSI6MCwiRm9yZWdyb3VuZCI6eyIkaWQiOiIzMTYxIiwiQ29sb3IiOnsiJGlkIjoiMzE2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E2MyIsIlRvcCI6MC4wLCJMZWZ0IjowLjAsIlJpZ2h0IjowLjAsIkJvdHRvbSI6MC4wfSwiUGFkZGluZyI6eyIkaWQiOiIzMTY0IiwiVG9wIjowLjAsIkxlZnQiOjAuMCwiUmlnaHQiOjAuMCwiQm90dG9tIjowLjB9LCJCYWNrZ3JvdW5kIjp7IiRpZCI6IjMxNjUiLCJDb2xvciI6eyIkcmVmIjoiMzEzNCJ9fSwiSXNWaXNpYmxlIjp0cnVlLCJXaWR0aCI6MC4wLCJIZWlnaHQiOjAuMCwiQm9yZGVyU3R5bGUiOnsiJGlkIjoiMzE2NiIsIkxpbmVDb2xvciI6bnVsbCwiTGluZVdlaWdodCI6MC4wLCJMaW5lVHlwZSI6MCwiUGFyZW50U3R5bGUiOm51bGx9LCJQYXJlbnRTdHlsZSI6bnVsbH0sIkRhdGVGb3JtYXQiOnsiJGlkIjoiMzE2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TY4IiwiRm9ybWF0IjowLCJJc1Zpc2libGUiOmZhbHNlLCJMYXN0S25vd25WaXNpYmlsaXR5U3RhdGUiOmZhbHNlfSwiSXNWaXNpYmxlIjp0cnVlLCJQYXJlbnRTdHlsZSI6bnVsbH0sIkluZGV4Ijo1NiwiU21hcnREdXJhdGlvbkFjdGl2YXRlZCI6ZmFsc2UsIkRhdGVGb3JtYXQiOnsiJHJlZiI6IjMxNjcifSwiV2Vla051bWJlcmluZyI6eyIkaWQiOiIzMTY5IiwiRm9ybWF0IjowLCJJc1Zpc2libGUiOmZhbHNlLCJMYXN0S25vd25WaXNpYmlsaXR5U3RhdGUiOmZhbHNlfSwiSWQiOiIyYjI3OGExZC02OWNmLTQ4YTAtYWYwYi02ZDZlNjFjZWFiNjAiLCJJbXBvcnRJZCI6IjYxIiwiVGl0bGUiOiJDb25zdHJ1Y3Rpb24iLCJOb3RlIjpudWxsLCJIeXBlcmxpbmsiOnsiJGlkIjoiMzE3MCIsIkFkZHJlc3MiOiIiLCJTdWJBZGRyZXNzIjoiIn0sIklzQ2hhbmdlZCI6ZmFsc2UsIklzTmV3IjpmYWxzZX19LHsiJGlkIjoiMzE3MSIsIl9hdHRhY2hlZE1pbGVzdG9uZXMiOltdLCJUYXNrRGVmaW5pdGlvbiI6eyIkaWQiOiIzMTcyIiwiR3JvdXBOYW1lIjpudWxsLCJTdGFydERhdGUiOiIyMDIxLTEyLTAxVDAwOjAwOjAwIiwiRW5kRGF0ZSI6IjIwMjItMDMtMzFUMjM6NTk6MDAiLCJQZXJjZW50YWdlQ29tcGxldGUiOm51bGwsIlN0eWxlIjp7IiRpZCI6IjMxNzMiLCJTaGFwZSI6MCwiU2hhcGVUaGlja25lc3MiOjEsIkR1cmF0aW9uRm9ybWF0IjowLCJJbmNsdWRlTm9uV29ya2luZ0RheXNJbkR1cmF0aW9uIjpmYWxzZSwiUGVyY2VudGFnZUNvbXBsZXRlU3R5bGUiOnsiJGlkIjoiMzE3NCIsIkZvbnRTZXR0aW5ncyI6eyIkaWQiOiIzMTc1IiwiRm9udFNpemUiOjEwLCJGb250TmFtZSI6IkNhbGlicmkiLCJJc0JvbGQiOmZhbHNlLCJJc0l0YWxpYyI6ZmFsc2UsIklzVW5kZXJsaW5lZCI6ZmFsc2UsIlBhcmVudFN0eWxlIjpudWxsfSwiQXV0b1NpemUiOjAsIkZvcmVncm91bmQiOnsiJGlkIjoiMzE3NiIsIkNvbG9yIjp7IiRpZCI6IjMxNz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E3OCIsIlRvcCI6MC4wLCJMZWZ0IjowLjAsIlJpZ2h0IjowLjAsIkJvdHRvbSI6MC4wfSwiUGFkZGluZyI6eyIkaWQiOiIzMTc5IiwiVG9wIjowLjAsIkxlZnQiOjAuMCwiUmlnaHQiOjAuMCwiQm90dG9tIjowLjB9LCJCYWNrZ3JvdW5kIjp7IiRpZCI6IjMxODAiLCJDb2xvciI6eyIkcmVmIjoiNDQifX0sIklzVmlzaWJsZSI6dHJ1ZSwiV2lkdGgiOjAuMCwiSGVpZ2h0IjowLjAsIkJvcmRlclN0eWxlIjp7IiRpZCI6IjMxODEiLCJMaW5lQ29sb3IiOm51bGwsIkxpbmVXZWlnaHQiOjAuMCwiTGluZVR5cGUiOjAsIlBhcmVudFN0eWxlIjpudWxsfSwiUGFyZW50U3R5bGUiOm51bGx9LCJEdXJhdGlvblN0eWxlIjp7IiRpZCI6IjMxODIiLCJGb250U2V0dGluZ3MiOnsiJGlkIjoiMzE4MyIsIkZvbnRTaXplIjoxMCwiRm9udE5hbWUiOiJDYWxpYnJpIiwiSXNCb2xkIjpmYWxzZSwiSXNJdGFsaWMiOmZhbHNlLCJJc1VuZGVybGluZWQiOmZhbHNlLCJQYXJlbnRTdHlsZSI6bnVsbH0sIkF1dG9TaXplIjowLCJGb3JlZ3JvdW5kIjp7IiRpZCI6IjMxODQiLCJDb2xvciI6eyIkaWQiOiIzMTg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E4NiIsIlRvcCI6MC4wLCJMZWZ0IjowLjAsIlJpZ2h0IjowLjAsIkJvdHRvbSI6MC4wfSwiUGFkZGluZyI6eyIkaWQiOiIzMTg3IiwiVG9wIjowLjAsIkxlZnQiOjAuMCwiUmlnaHQiOjAuMCwiQm90dG9tIjowLjB9LCJCYWNrZ3JvdW5kIjp7IiRpZCI6IjMxODgiLCJDb2xvciI6eyIkaWQiOiIzMTg5IiwiQSI6ODksIlIiOjAsIkciOjAsIkIiOjB9fSwiSXNWaXNpYmxlIjp0cnVlLCJXaWR0aCI6MC4wLCJIZWlnaHQiOjAuMCwiQm9yZGVyU3R5bGUiOnsiJGlkIjoiMzE5MCIsIkxpbmVDb2xvciI6bnVsbCwiTGluZVdlaWdodCI6MC4wLCJMaW5lVHlwZSI6MCwiUGFyZW50U3R5bGUiOm51bGx9LCJQYXJlbnRTdHlsZSI6bnVsbH0sIkhvcml6b250YWxDb25uZWN0b3JTdHlsZSI6eyIkaWQiOiIzMTkxIiwiTGluZUNvbG9yIjp7IiRpZCI6IjMxOTIiLCIkdHlwZSI6Ik5MUkUuQ29tbW9uLkRvbS5Tb2xpZENvbG9yQnJ1c2gsIE5MUkUuQ29tbW9uIiwiQ29sb3IiOnsiJGlkIjoiMzE5MyIsIkEiOjI1NSwiUiI6MjA0LCJHIjoyMDQsIkIiOjIwNH19LCJMaW5lV2VpZ2h0IjoxLjAsIkxpbmVUeXBlIjowLCJQYXJlbnRTdHlsZSI6bnVsbH0sIlZlcnRpY2FsQ29ubmVjdG9yU3R5bGUiOnsiJGlkIjoiMzE5NCIsIkxpbmVDb2xvciI6eyIkaWQiOiIzMTk1IiwiJHR5cGUiOiJOTFJFLkNvbW1vbi5Eb20uU29saWRDb2xvckJydXNoLCBOTFJFLkNvbW1vbiIsIkNvbG9yIjp7IiRpZCI6IjMxOTY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MTk3IiwiTWFyZ2luIjp7IiRpZCI6IjMxOTgiLCJUb3AiOjAuMCwiTGVmdCI6NC4wLCJSaWdodCI6NC4wLCJCb3R0b20iOjAuMH0sIlBhZGRpbmciOnsiJGlkIjoiMzE5OSIsIlRvcCI6MC4wLCJMZWZ0IjowLjAsIlJpZ2h0IjowLjAsIkJvdHRvbSI6MC4wfSwiQmFja2dyb3VuZCI6eyIkaWQiOiIzMjAwIiwiQ29sb3IiOnsiJGlkIjoiMzIwMSIsIkEiOjI1NSwiUiI6MTE1LCJHIjoxMTUsIkIiOjExNX19LCJJc1Zpc2libGUiOnRydWUsIldpZHRoIjowLjAsIkhlaWdodCI6MTYuMCwiQm9yZGVyU3R5bGUiOnsiJGlkIjoiMzIwMiIsIkxpbmVDb2xvciI6eyIkaWQiOiIzMjAzIiwiJHR5cGUiOiJOTFJFLkNvbW1vbi5Eb20uU29saWRDb2xvckJydXNoLCBOTFJFLkNvbW1vbiIsIkNvbG9yIjp7IiRpZCI6IjMyMDQiLCJBIjoyNTUsIlIiOjI1NSwiRyI6MjU1LCJCIjoyNTV9fSwiTGluZVdlaWdodCI6Mi4wLCJMaW5lVHlwZSI6MCwiUGFyZW50U3R5bGUiOm51bGx9LCJQYXJlbnRTdHlsZSI6bnVsbH0sIlRpdGxlU3R5bGUiOnsiJGlkIjoiMzIwNSIsIkZvbnRTZXR0aW5ncyI6eyIkaWQiOiIzMjA2IiwiRm9udFNpemUiOjExLCJGb250TmFtZSI6IkNhbGlicmkiLCJJc0JvbGQiOnRydWUsIklzSXRhbGljIjpmYWxzZSwiSXNVbmRlcmxpbmVkIjpmYWxzZSwiUGFyZW50U3R5bGUiOm51bGx9LCJBdXRvU2l6ZSI6MCwiRm9yZWdyb3VuZCI6eyIkaWQiOiIzMjA3IiwiQ29sb3IiOnsiJGlkIjoiMzIwO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MjA5IiwiVG9wIjowLjAsIkxlZnQiOjAuMCwiUmlnaHQiOjAuMCwiQm90dG9tIjowLjB9LCJQYWRkaW5nIjp7IiRpZCI6IjMyMTAiLCJUb3AiOjAuMCwiTGVmdCI6MC4wLCJSaWdodCI6MC4wLCJCb3R0b20iOjAuMH0sIkJhY2tncm91bmQiOnsiJGlkIjoiMzIxMSIsIkNvbG9yIjp7IiRpZCI6IjMyMTIiLCJBIjowLCJSIjoyNTUsIkciOjI1NSwiQiI6MjU1fX0sIklzVmlzaWJsZSI6dHJ1ZSwiV2lkdGgiOjAuMCwiSGVpZ2h0IjowLjAsIkJvcmRlclN0eWxlIjp7IiRpZCI6IjMyMTMiLCJMaW5lQ29sb3IiOm51bGwsIkxpbmVXZWlnaHQiOjAuMCwiTGluZVR5cGUiOjAsIlBhcmVudFN0eWxlIjpudWxsfSwiUGFyZW50U3R5bGUiOm51bGx9LCJEYXRlU3R5bGUiOnsiJGlkIjoiMzIxNCIsIkZvbnRTZXR0aW5ncyI6eyIkaWQiOiIzMjE1IiwiRm9udFNpemUiOjEwLCJGb250TmFtZSI6IkNhbGlicmkiLCJJc0JvbGQiOmZhbHNlLCJJc0l0YWxpYyI6ZmFsc2UsIklzVW5kZXJsaW5lZCI6ZmFsc2UsIlBhcmVudFN0eWxlIjpudWxsfSwiQXV0b1NpemUiOjAsIkZvcmVncm91bmQiOnsiJGlkIjoiMzIxNiIsIkNvbG9yIjp7IiRpZCI6IjMyM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yMTgiLCJUb3AiOjAuMCwiTGVmdCI6MC4wLCJSaWdodCI6MC4wLCJCb3R0b20iOjAuMH0sIlBhZGRpbmciOnsiJGlkIjoiMzIxOSIsIlRvcCI6MC4wLCJMZWZ0IjowLjAsIlJpZ2h0IjowLjAsIkJvdHRvbSI6MC4wfSwiQmFja2dyb3VuZCI6eyIkaWQiOiIzMjIwIiwiQ29sb3IiOnsiJHJlZiI6IjMxODkifX0sIklzVmlzaWJsZSI6dHJ1ZSwiV2lkdGgiOjAuMCwiSGVpZ2h0IjowLjAsIkJvcmRlclN0eWxlIjp7IiRpZCI6IjMyMjEiLCJMaW5lQ29sb3IiOm51bGwsIkxpbmVXZWlnaHQiOjAuMCwiTGluZVR5cGUiOjAsIlBhcmVudFN0eWxlIjpudWxsfSwiUGFyZW50U3R5bGUiOm51bGx9LCJEYXRlRm9ybWF0Ijp7IiRpZCI6IjMyM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yMyIsIkZvcm1hdCI6MCwiSXNWaXNpYmxlIjpmYWxzZSwiTGFzdEtub3duVmlzaWJpbGl0eVN0YXRlIjpmYWxzZX0sIklzVmlzaWJsZSI6dHJ1ZSwiUGFyZW50U3R5bGUiOm51bGx9LCJJbmRleCI6NTcsIlNtYXJ0RHVyYXRpb25BY3RpdmF0ZWQiOmZhbHNlLCJEYXRlRm9ybWF0Ijp7IiRyZWYiOiIzMjIyIn0sIldlZWtOdW1iZXJpbmciOnsiJGlkIjoiMzIyNCIsIkZvcm1hdCI6MCwiSXNWaXNpYmxlIjpmYWxzZSwiTGFzdEtub3duVmlzaWJpbGl0eVN0YXRlIjpmYWxzZX0sIklkIjoiNTQyODQ0YTMtZThiMy00MzkzLTk5OWItOGE4ODBjMzY0Mzk5IiwiSW1wb3J0SWQiOiI2MCIsIlRpdGxlIjoiUmVndWxhdG9yeSBSZXZpZXciLCJOb3RlIjpudWxsLCJIeXBlcmxpbmsiOnsiJGlkIjoiMzIyNSIsIkFkZHJlc3MiOiIiLCJTdWJBZGRyZXNzIjoiIn0sIklzQ2hhbmdlZCI6ZmFsc2UsIklzTmV3IjpmYWxzZX19LHsiJGlkIjoiMzIyNiIsIl9hdHRhY2hlZE1pbGVzdG9uZXMiOltdLCJUYXNrRGVmaW5pdGlvbiI6eyIkaWQiOiIzMjI3IiwiR3JvdXBOYW1lIjpudWxsLCJTdGFydERhdGUiOiIyMDI0LTExLTAxVDAwOjAwOjAwIiwiRW5kRGF0ZSI6IjIwMjUtMDItMjhUMjM6NTk6MDAiLCJQZXJjZW50YWdlQ29tcGxldGUiOm51bGwsIlN0eWxlIjp7IiRpZCI6IjMyMjgiLCJTaGFwZSI6MywiU2hhcGVUaGlja25lc3MiOjEsIkR1cmF0aW9uRm9ybWF0IjowLCJJbmNsdWRlTm9uV29ya2luZ0RheXNJbkR1cmF0aW9uIjpmYWxzZSwiUGVyY2VudGFnZUNvbXBsZXRlU3R5bGUiOnsiJGlkIjoiMzIyOSIsIkZvbnRTZXR0aW5ncyI6eyIkaWQiOiIzMjMwIiwiRm9udFNpemUiOjEwLCJGb250TmFtZSI6IkNhbGlicmkiLCJJc0JvbGQiOmZhbHNlLCJJc0l0YWxpYyI6ZmFsc2UsIklzVW5kZXJsaW5lZCI6ZmFsc2UsIlBhcmVudFN0eWxlIjpudWxsfSwiQXV0b1NpemUiOjAsIkZvcmVncm91bmQiOnsiJGlkIjoiMzIzMSIsIkNvbG9yIjp7IiRpZCI6IjMyMzI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IzMyIsIlRvcCI6MC4wLCJMZWZ0IjowLjAsIlJpZ2h0IjowLjAsIkJvdHRvbSI6MC4wfSwiUGFkZGluZyI6eyIkaWQiOiIzMjM0IiwiVG9wIjowLjAsIkxlZnQiOjAuMCwiUmlnaHQiOjAuMCwiQm90dG9tIjowLjB9LCJCYWNrZ3JvdW5kIjp7IiRpZCI6IjMyMzUiLCJDb2xvciI6eyIkcmVmIjoiNDQifX0sIklzVmlzaWJsZSI6dHJ1ZSwiV2lkdGgiOjAuMCwiSGVpZ2h0IjowLjAsIkJvcmRlclN0eWxlIjp7IiRpZCI6IjMyMzYiLCJMaW5lQ29sb3IiOm51bGwsIkxpbmVXZWlnaHQiOjAuMCwiTGluZVR5cGUiOjAsIlBhcmVudFN0eWxlIjpudWxsfSwiUGFyZW50U3R5bGUiOm51bGx9LCJEdXJhdGlvblN0eWxlIjp7IiRpZCI6IjMyMzciLCJGb250U2V0dGluZ3MiOnsiJGlkIjoiMzIzOCIsIkZvbnRTaXplIjoxMCwiRm9udE5hbWUiOiJDYWxpYnJpIiwiSXNCb2xkIjpmYWxzZSwiSXNJdGFsaWMiOmZhbHNlLCJJc1VuZGVybGluZWQiOmZhbHNlLCJQYXJlbnRTdHlsZSI6bnVsbH0sIkF1dG9TaXplIjowLCJGb3JlZ3JvdW5kIjp7IiRpZCI6IjMyMzkiLCJDb2xvciI6eyIkaWQiOiIzMjQ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I0MSIsIlRvcCI6MC4wLCJMZWZ0IjowLjAsIlJpZ2h0IjowLjAsIkJvdHRvbSI6MC4wfSwiUGFkZGluZyI6eyIkaWQiOiIzMjQyIiwiVG9wIjowLjAsIkxlZnQiOjAuMCwiUmlnaHQiOjAuMCwiQm90dG9tIjowLjB9LCJCYWNrZ3JvdW5kIjp7IiRpZCI6IjMyNDMiLCJDb2xvciI6eyIkaWQiOiIzMjQ0IiwiQSI6ODksIlIiOjAsIkciOjAsIkIiOjB9fSwiSXNWaXNpYmxlIjp0cnVlLCJXaWR0aCI6MC4wLCJIZWlnaHQiOjAuMCwiQm9yZGVyU3R5bGUiOnsiJGlkIjoiMzI0NSIsIkxpbmVDb2xvciI6bnVsbCwiTGluZVdlaWdodCI6MC4wLCJMaW5lVHlwZSI6MCwiUGFyZW50U3R5bGUiOm51bGx9LCJQYXJlbnRTdHlsZSI6bnVsbH0sIkhvcml6b250YWxDb25uZWN0b3JTdHlsZSI6eyIkaWQiOiIzMjQ2IiwiTGluZUNvbG9yIjp7IiRpZCI6IjMyNDciLCIkdHlwZSI6Ik5MUkUuQ29tbW9uLkRvbS5Tb2xpZENvbG9yQnJ1c2gsIE5MUkUuQ29tbW9uIiwiQ29sb3IiOnsiJGlkIjoiMzI0OCIsIkEiOjI1NSwiUiI6MjA0LCJHIjoyMDQsIkIiOjIwNH19LCJMaW5lV2VpZ2h0IjoxLjAsIkxpbmVUeXBlIjowLCJQYXJlbnRTdHlsZSI6bnVsbH0sIlZlcnRpY2FsQ29ubmVjdG9yU3R5bGUiOnsiJGlkIjoiMzI0OSIsIkxpbmVDb2xvciI6eyIkaWQiOiIzMjUwIiwiJHR5cGUiOiJOTFJFLkNvbW1vbi5Eb20uU29saWRDb2xvckJydXNoLCBOTFJFLkNvbW1vbiIsIkNvbG9yIjp7IiRpZCI6IjMyNTE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MjUyIiwiTWFyZ2luIjp7IiRpZCI6IjMyNTMiLCJUb3AiOjAuMCwiTGVmdCI6NC4wLCJSaWdodCI6NC4wLCJCb3R0b20iOjAuMH0sIlBhZGRpbmciOnsiJGlkIjoiMzI1NCIsIlRvcCI6MC4wLCJMZWZ0IjowLjAsIlJpZ2h0IjowLjAsIkJvdHRvbSI6MC4wfSwiQmFja2dyb3VuZCI6eyIkaWQiOiIzMjU1IiwiQ29sb3IiOnsiJGlkIjoiMzI1NiIsIkEiOjI1NSwiUiI6NjgsIkciOjExNCwiQiI6MTk2fX0sIklzVmlzaWJsZSI6dHJ1ZSwiV2lkdGgiOjAuMCwiSGVpZ2h0IjoxNi4wLCJCb3JkZXJTdHlsZSI6eyIkaWQiOiIzMjU3IiwiTGluZUNvbG9yIjp7IiRpZCI6IjMyNTgiLCIkdHlwZSI6Ik5MUkUuQ29tbW9uLkRvbS5Tb2xpZENvbG9yQnJ1c2gsIE5MUkUuQ29tbW9uIiwiQ29sb3IiOnsiJGlkIjoiMzI1OSIsIkEiOjI1NSwiUiI6MjU1LCJHIjoyNTUsIkIiOjI1NX19LCJMaW5lV2VpZ2h0IjoyLjAsIkxpbmVUeXBlIjowLCJQYXJlbnRTdHlsZSI6bnVsbH0sIlBhcmVudFN0eWxlIjpudWxsfSwiVGl0bGVTdHlsZSI6eyIkaWQiOiIzMjYwIiwiRm9udFNldHRpbmdzIjp7IiRpZCI6IjMyNjEiLCJGb250U2l6ZSI6MTEsIkZvbnROYW1lIjoiQ2FsaWJyaSIsIklzQm9sZCI6dHJ1ZSwiSXNJdGFsaWMiOmZhbHNlLCJJc1VuZGVybGluZWQiOmZhbHNlLCJQYXJlbnRTdHlsZSI6bnVsbH0sIkF1dG9TaXplIjowLCJGb3JlZ3JvdW5kIjp7IiRpZCI6IjMyNjIiLCJDb2xvciI6eyIkaWQiOiIzMjYz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yNjQiLCJUb3AiOjAuMCwiTGVmdCI6MC4wLCJSaWdodCI6MC4wLCJCb3R0b20iOjAuMH0sIlBhZGRpbmciOnsiJGlkIjoiMzI2NSIsIlRvcCI6MC4wLCJMZWZ0IjowLjAsIlJpZ2h0IjowLjAsIkJvdHRvbSI6MC4wfSwiQmFja2dyb3VuZCI6eyIkaWQiOiIzMjY2IiwiQ29sb3IiOnsiJGlkIjoiMzI2NyIsIkEiOjAsIlIiOjI1NSwiRyI6MjU1LCJCIjoyNTV9fSwiSXNWaXNpYmxlIjp0cnVlLCJXaWR0aCI6MC4wLCJIZWlnaHQiOjAuMCwiQm9yZGVyU3R5bGUiOnsiJGlkIjoiMzI2OCIsIkxpbmVDb2xvciI6bnVsbCwiTGluZVdlaWdodCI6MC4wLCJMaW5lVHlwZSI6MCwiUGFyZW50U3R5bGUiOm51bGx9LCJQYXJlbnRTdHlsZSI6bnVsbH0sIkRhdGVTdHlsZSI6eyIkaWQiOiIzMjY5IiwiRm9udFNldHRpbmdzIjp7IiRpZCI6IjMyNzAiLCJGb250U2l6ZSI6MTAsIkZvbnROYW1lIjoiQ2FsaWJyaSIsIklzQm9sZCI6ZmFsc2UsIklzSXRhbGljIjpmYWxzZSwiSXNVbmRlcmxpbmVkIjpmYWxzZSwiUGFyZW50U3R5bGUiOm51bGx9LCJBdXRvU2l6ZSI6MCwiRm9yZWdyb3VuZCI6eyIkaWQiOiIzMjcxIiwiQ29sb3IiOnsiJGlkIjoiMzI3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I3MyIsIlRvcCI6MC4wLCJMZWZ0IjowLjAsIlJpZ2h0IjowLjAsIkJvdHRvbSI6MC4wfSwiUGFkZGluZyI6eyIkaWQiOiIzMjc0IiwiVG9wIjowLjAsIkxlZnQiOjAuMCwiUmlnaHQiOjAuMCwiQm90dG9tIjowLjB9LCJCYWNrZ3JvdW5kIjp7IiRpZCI6IjMyNzUiLCJDb2xvciI6eyIkcmVmIjoiMzI0NCJ9fSwiSXNWaXNpYmxlIjp0cnVlLCJXaWR0aCI6MC4wLCJIZWlnaHQiOjAuMCwiQm9yZGVyU3R5bGUiOnsiJGlkIjoiMzI3NiIsIkxpbmVDb2xvciI6bnVsbCwiTGluZVdlaWdodCI6MC4wLCJMaW5lVHlwZSI6MCwiUGFyZW50U3R5bGUiOm51bGx9LCJQYXJlbnRTdHlsZSI6bnVsbH0sIkRhdGVGb3JtYXQiOnsiJGlkIjoiMzI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c4IiwiRm9ybWF0IjowLCJJc1Zpc2libGUiOmZhbHNlLCJMYXN0S25vd25WaXNpYmlsaXR5U3RhdGUiOmZhbHNlfSwiSXNWaXNpYmxlIjp0cnVlLCJQYXJlbnRTdHlsZSI6bnVsbH0sIkluZGV4Ijo1OCwiU21hcnREdXJhdGlvbkFjdGl2YXRlZCI6ZmFsc2UsIkRhdGVGb3JtYXQiOnsiJHJlZiI6IjMyNzcifSwiV2Vla051bWJlcmluZyI6eyIkaWQiOiIzMjc5IiwiRm9ybWF0IjowLCJJc1Zpc2libGUiOmZhbHNlLCJMYXN0S25vd25WaXNpYmlsaXR5U3RhdGUiOmZhbHNlfSwiSWQiOiI4M2IzYTZmZC03MjA2LTQ4ZjEtOWM2ZS01ZGEyY2RjMWQ3MDkiLCJJbXBvcnRJZCI6IjY0IiwiVGl0bGUiOiJMYXVuY2giLCJOb3RlIjpudWxsLCJIeXBlcmxpbmsiOnsiJGlkIjoiMzI4MCIsIkFkZHJlc3MiOiIiLCJTdWJBZGRyZXNzIjoiIn0sIklzQ2hhbmdlZCI6ZmFsc2UsIklzTmV3IjpmYWxzZX19LHsiJGlkIjoiMzI4MSIsIl9hdHRhY2hlZE1pbGVzdG9uZXMiOltdLCJUYXNrRGVmaW5pdGlvbiI6eyIkaWQiOiIzMjgyIiwiR3JvdXBOYW1lIjpudWxsLCJTdGFydERhdGUiOiIyMDI0LTEwLTAxVDAwOjAwOjAwIiwiRW5kRGF0ZSI6IjIwMjQtMTAtMzFUMjM6NTk6MDAiLCJQZXJjZW50YWdlQ29tcGxldGUiOm51bGwsIlN0eWxlIjp7IiRpZCI6IjMyODMiLCJTaGFwZSI6MCwiU2hhcGVUaGlja25lc3MiOjEsIkR1cmF0aW9uRm9ybWF0IjowLCJJbmNsdWRlTm9uV29ya2luZ0RheXNJbkR1cmF0aW9uIjpmYWxzZSwiUGVyY2VudGFnZUNvbXBsZXRlU3R5bGUiOnsiJGlkIjoiMzI4NCIsIkZvbnRTZXR0aW5ncyI6eyIkaWQiOiIzMjg1IiwiRm9udFNpemUiOjEwLCJGb250TmFtZSI6IkNhbGlicmkiLCJJc0JvbGQiOmZhbHNlLCJJc0l0YWxpYyI6ZmFsc2UsIklzVW5kZXJsaW5lZCI6ZmFsc2UsIlBhcmVudFN0eWxlIjpudWxsfSwiQXV0b1NpemUiOjAsIkZvcmVncm91bmQiOnsiJGlkIjoiMzI4NiIsIkNvbG9yIjp7IiRpZCI6IjMyOD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I4OCIsIlRvcCI6MC4wLCJMZWZ0IjowLjAsIlJpZ2h0IjowLjAsIkJvdHRvbSI6MC4wfSwiUGFkZGluZyI6eyIkaWQiOiIzMjg5IiwiVG9wIjowLjAsIkxlZnQiOjAuMCwiUmlnaHQiOjAuMCwiQm90dG9tIjowLjB9LCJCYWNrZ3JvdW5kIjp7IiRpZCI6IjMyOTAiLCJDb2xvciI6eyIkcmVmIjoiNDQifX0sIklzVmlzaWJsZSI6dHJ1ZSwiV2lkdGgiOjAuMCwiSGVpZ2h0IjowLjAsIkJvcmRlclN0eWxlIjp7IiRpZCI6IjMyOTEiLCJMaW5lQ29sb3IiOm51bGwsIkxpbmVXZWlnaHQiOjAuMCwiTGluZVR5cGUiOjAsIlBhcmVudFN0eWxlIjpudWxsfSwiUGFyZW50U3R5bGUiOm51bGx9LCJEdXJhdGlvblN0eWxlIjp7IiRpZCI6IjMyOTIiLCJGb250U2V0dGluZ3MiOnsiJGlkIjoiMzI5MyIsIkZvbnRTaXplIjoxMCwiRm9udE5hbWUiOiJDYWxpYnJpIiwiSXNCb2xkIjpmYWxzZSwiSXNJdGFsaWMiOmZhbHNlLCJJc1VuZGVybGluZWQiOmZhbHNlLCJQYXJlbnRTdHlsZSI6bnVsbH0sIkF1dG9TaXplIjowLCJGb3JlZ3JvdW5kIjp7IiRpZCI6IjMyOTQiLCJDb2xvciI6eyIkaWQiOiIzMjk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I5NiIsIlRvcCI6MC4wLCJMZWZ0IjowLjAsIlJpZ2h0IjowLjAsIkJvdHRvbSI6MC4wfSwiUGFkZGluZyI6eyIkaWQiOiIzMjk3IiwiVG9wIjowLjAsIkxlZnQiOjAuMCwiUmlnaHQiOjAuMCwiQm90dG9tIjowLjB9LCJCYWNrZ3JvdW5kIjp7IiRpZCI6IjMyOTgiLCJDb2xvciI6eyIkaWQiOiIzMjk5IiwiQSI6ODksIlIiOjAsIkciOjAsIkIiOjB9fSwiSXNWaXNpYmxlIjp0cnVlLCJXaWR0aCI6MC4wLCJIZWlnaHQiOjAuMCwiQm9yZGVyU3R5bGUiOnsiJGlkIjoiMzMwMCIsIkxpbmVDb2xvciI6bnVsbCwiTGluZVdlaWdodCI6MC4wLCJMaW5lVHlwZSI6MCwiUGFyZW50U3R5bGUiOm51bGx9LCJQYXJlbnRTdHlsZSI6bnVsbH0sIkhvcml6b250YWxDb25uZWN0b3JTdHlsZSI6eyIkaWQiOiIzMzAxIiwiTGluZUNvbG9yIjp7IiRpZCI6IjMzMDIiLCIkdHlwZSI6Ik5MUkUuQ29tbW9uLkRvbS5Tb2xpZENvbG9yQnJ1c2gsIE5MUkUuQ29tbW9uIiwiQ29sb3IiOnsiJGlkIjoiMzMwMyIsIkEiOjI1NSwiUiI6MjA0LCJHIjoyMDQsIkIiOjIwNH19LCJMaW5lV2VpZ2h0IjoxLjAsIkxpbmVUeXBlIjowLCJQYXJlbnRTdHlsZSI6bnVsbH0sIlZlcnRpY2FsQ29ubmVjdG9yU3R5bGUiOnsiJGlkIjoiMzMwNCIsIkxpbmVDb2xvciI6eyIkaWQiOiIzMzA1IiwiJHR5cGUiOiJOTFJFLkNvbW1vbi5Eb20uU29saWRDb2xvckJydXNoLCBOTFJFLkNvbW1vbiIsIkNvbG9yIjp7IiRpZCI6IjMzMDY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MzA3IiwiTWFyZ2luIjp7IiRpZCI6IjMzMDgiLCJUb3AiOjAuMCwiTGVmdCI6NC4wLCJSaWdodCI6NC4wLCJCb3R0b20iOjAuMH0sIlBhZGRpbmciOnsiJGlkIjoiMzMwOSIsIlRvcCI6MC4wLCJMZWZ0IjowLjAsIlJpZ2h0IjowLjAsIkJvdHRvbSI6MC4wfSwiQmFja2dyb3VuZCI6eyIkaWQiOiIzMzEwIiwiQ29sb3IiOnsiJGlkIjoiMzMxMSIsIkEiOjI1NSwiUiI6MTExLCJHIjo0OSwiQiI6MTUyfX0sIklzVmlzaWJsZSI6dHJ1ZSwiV2lkdGgiOjAuMCwiSGVpZ2h0IjoxNi4wLCJCb3JkZXJTdHlsZSI6eyIkaWQiOiIzMzEyIiwiTGluZUNvbG9yIjp7IiRpZCI6IjMzMTMiLCIkdHlwZSI6Ik5MUkUuQ29tbW9uLkRvbS5Tb2xpZENvbG9yQnJ1c2gsIE5MUkUuQ29tbW9uIiwiQ29sb3IiOnsiJGlkIjoiMzMxNCIsIkEiOjI1NSwiUiI6MjU1LCJHIjoyNTUsIkIiOjI1NX19LCJMaW5lV2VpZ2h0IjoyLjAsIkxpbmVUeXBlIjowLCJQYXJlbnRTdHlsZSI6bnVsbH0sIlBhcmVudFN0eWxlIjpudWxsfSwiVGl0bGVTdHlsZSI6eyIkaWQiOiIzMzE1IiwiRm9udFNldHRpbmdzIjp7IiRpZCI6IjMzMTYiLCJGb250U2l6ZSI6MTEsIkZvbnROYW1lIjoiQ2FsaWJyaSIsIklzQm9sZCI6dHJ1ZSwiSXNJdGFsaWMiOmZhbHNlLCJJc1VuZGVybGluZWQiOmZhbHNlLCJQYXJlbnRTdHlsZSI6bnVsbH0sIkF1dG9TaXplIjowLCJGb3JlZ3JvdW5kIjp7IiRpZCI6IjMzMTciLCJDb2xvciI6eyIkaWQiOiIzMzE4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zMTkiLCJUb3AiOjAuMCwiTGVmdCI6MC4wLCJSaWdodCI6MC4wLCJCb3R0b20iOjAuMH0sIlBhZGRpbmciOnsiJGlkIjoiMzMyMCIsIlRvcCI6MC4wLCJMZWZ0IjowLjAsIlJpZ2h0IjowLjAsIkJvdHRvbSI6MC4wfSwiQmFja2dyb3VuZCI6eyIkaWQiOiIzMzIxIiwiQ29sb3IiOnsiJGlkIjoiMzMyMiIsIkEiOjAsIlIiOjI1NSwiRyI6MjU1LCJCIjoyNTV9fSwiSXNWaXNpYmxlIjp0cnVlLCJXaWR0aCI6MC4wLCJIZWlnaHQiOjAuMCwiQm9yZGVyU3R5bGUiOnsiJGlkIjoiMzMyMyIsIkxpbmVDb2xvciI6bnVsbCwiTGluZVdlaWdodCI6MC4wLCJMaW5lVHlwZSI6MCwiUGFyZW50U3R5bGUiOm51bGx9LCJQYXJlbnRTdHlsZSI6bnVsbH0sIkRhdGVTdHlsZSI6eyIkaWQiOiIzMzI0IiwiRm9udFNldHRpbmdzIjp7IiRpZCI6IjMzMjUiLCJGb250U2l6ZSI6MTAsIkZvbnROYW1lIjoiQ2FsaWJyaSIsIklzQm9sZCI6ZmFsc2UsIklzSXRhbGljIjpmYWxzZSwiSXNVbmRlcmxpbmVkIjpmYWxzZSwiUGFyZW50U3R5bGUiOm51bGx9LCJBdXRvU2l6ZSI6MCwiRm9yZWdyb3VuZCI6eyIkaWQiOiIzMzI2IiwiQ29sb3IiOnsiJGlkIjoiMzMy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MyOCIsIlRvcCI6MC4wLCJMZWZ0IjowLjAsIlJpZ2h0IjowLjAsIkJvdHRvbSI6MC4wfSwiUGFkZGluZyI6eyIkaWQiOiIzMzI5IiwiVG9wIjowLjAsIkxlZnQiOjAuMCwiUmlnaHQiOjAuMCwiQm90dG9tIjowLjB9LCJCYWNrZ3JvdW5kIjp7IiRpZCI6IjMzMzAiLCJDb2xvciI6eyIkcmVmIjoiMzI5OSJ9fSwiSXNWaXNpYmxlIjp0cnVlLCJXaWR0aCI6MC4wLCJIZWlnaHQiOjAuMCwiQm9yZGVyU3R5bGUiOnsiJGlkIjoiMzMzMSIsIkxpbmVDb2xvciI6bnVsbCwiTGluZVdlaWdodCI6MC4wLCJMaW5lVHlwZSI6MCwiUGFyZW50U3R5bGUiOm51bGx9LCJQYXJlbnRTdHlsZSI6bnVsbH0sIkRhdGVGb3JtYXQiOnsiJGlkIjoiMzM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MzIiwiRm9ybWF0IjowLCJJc1Zpc2libGUiOmZhbHNlLCJMYXN0S25vd25WaXNpYmlsaXR5U3RhdGUiOmZhbHNlfSwiSXNWaXNpYmxlIjp0cnVlLCJQYXJlbnRTdHlsZSI6bnVsbH0sIkluZGV4Ijo1OSwiU21hcnREdXJhdGlvbkFjdGl2YXRlZCI6ZmFsc2UsIkRhdGVGb3JtYXQiOnsiJHJlZiI6IjMzMzIifSwiV2Vla051bWJlcmluZyI6eyIkaWQiOiIzMzM0IiwiRm9ybWF0IjowLCJJc1Zpc2libGUiOmZhbHNlLCJMYXN0S25vd25WaXNpYmlsaXR5U3RhdGUiOmZhbHNlfSwiSWQiOiI5OWYwYjI1Ny1mNjg3LTQ2OTMtYThkMS0wNTI0OTQwMzJhOGMiLCJJbXBvcnRJZCI6IjYzIiwiVGl0bGUiOiJHby1MaXZlIFByZXBhcmF0aW9uIiwiTm90ZSI6bnVsbCwiSHlwZXJsaW5rIjp7IiRpZCI6IjMzMzUiLCJBZGRyZXNzIjoiIiwiU3ViQWRkcmVzcyI6IiJ9LCJJc0NoYW5nZWQiOmZhbHNlLCJJc05ldyI6ZmFsc2V9fSx7IiRpZCI6IjMzMzYiLCJfYXR0YWNoZWRNaWxlc3RvbmVzIjpbXSwiVGFza0RlZmluaXRpb24iOnsiJGlkIjoiMzMzNyIsIkdyb3VwTmFtZSI6bnVsbCwiU3RhcnREYXRlIjoiMjAyNC0wOS0wMVQwMDowMDowMCIsIkVuZERhdGUiOiIyMDI0LTA5LTMwVDIzOjU5OjAwIiwiUGVyY2VudGFnZUNvbXBsZXRlIjpudWxsLCJTdHlsZSI6eyIkaWQiOiIzMzM4IiwiU2hhcGUiOjAsIlNoYXBlVGhpY2tuZXNzIjoxLCJEdXJhdGlvbkZvcm1hdCI6MCwiSW5jbHVkZU5vbldvcmtpbmdEYXlzSW5EdXJhdGlvbiI6ZmFsc2UsIlBlcmNlbnRhZ2VDb21wbGV0ZVN0eWxlIjp7IiRpZCI6IjMzMzkiLCJGb250U2V0dGluZ3MiOnsiJGlkIjoiMzM0MCIsIkZvbnRTaXplIjoxMCwiRm9udE5hbWUiOiJDYWxpYnJpIiwiSXNCb2xkIjpmYWxzZSwiSXNJdGFsaWMiOmZhbHNlLCJJc1VuZGVybGluZWQiOmZhbHNlLCJQYXJlbnRTdHlsZSI6bnVsbH0sIkF1dG9TaXplIjowLCJGb3JlZ3JvdW5kIjp7IiRpZCI6IjMzNDEiLCJDb2xvciI6eyIkaWQiOiIzMzQ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zNDMiLCJUb3AiOjAuMCwiTGVmdCI6MC4wLCJSaWdodCI6MC4wLCJCb3R0b20iOjAuMH0sIlBhZGRpbmciOnsiJGlkIjoiMzM0NCIsIlRvcCI6MC4wLCJMZWZ0IjowLjAsIlJpZ2h0IjowLjAsIkJvdHRvbSI6MC4wfSwiQmFja2dyb3VuZCI6eyIkaWQiOiIzMzQ1IiwiQ29sb3IiOnsiJHJlZiI6IjQ0In19LCJJc1Zpc2libGUiOnRydWUsIldpZHRoIjowLjAsIkhlaWdodCI6MC4wLCJCb3JkZXJTdHlsZSI6eyIkaWQiOiIzMzQ2IiwiTGluZUNvbG9yIjpudWxsLCJMaW5lV2VpZ2h0IjowLjAsIkxpbmVUeXBlIjowLCJQYXJlbnRTdHlsZSI6bnVsbH0sIlBhcmVudFN0eWxlIjpudWxsfSwiRHVyYXRpb25TdHlsZSI6eyIkaWQiOiIzMzQ3IiwiRm9udFNldHRpbmdzIjp7IiRpZCI6IjMzNDgiLCJGb250U2l6ZSI6MTAsIkZvbnROYW1lIjoiQ2FsaWJyaSIsIklzQm9sZCI6ZmFsc2UsIklzSXRhbGljIjpmYWxzZSwiSXNVbmRlcmxpbmVkIjpmYWxzZSwiUGFyZW50U3R5bGUiOm51bGx9LCJBdXRvU2l6ZSI6MCwiRm9yZWdyb3VuZCI6eyIkaWQiOiIzMzQ5IiwiQ29sb3IiOnsiJGlkIjoiMzM1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zNTEiLCJUb3AiOjAuMCwiTGVmdCI6MC4wLCJSaWdodCI6MC4wLCJCb3R0b20iOjAuMH0sIlBhZGRpbmciOnsiJGlkIjoiMzM1MiIsIlRvcCI6MC4wLCJMZWZ0IjowLjAsIlJpZ2h0IjowLjAsIkJvdHRvbSI6MC4wfSwiQmFja2dyb3VuZCI6eyIkaWQiOiIzMzUzIiwiQ29sb3IiOnsiJGlkIjoiMzM1NCIsIkEiOjg5LCJSIjowLCJHIjowLCJCIjowfX0sIklzVmlzaWJsZSI6dHJ1ZSwiV2lkdGgiOjAuMCwiSGVpZ2h0IjowLjAsIkJvcmRlclN0eWxlIjp7IiRpZCI6IjMzNTUiLCJMaW5lQ29sb3IiOm51bGwsIkxpbmVXZWlnaHQiOjAuMCwiTGluZVR5cGUiOjAsIlBhcmVudFN0eWxlIjpudWxsfSwiUGFyZW50U3R5bGUiOm51bGx9LCJIb3Jpem9udGFsQ29ubmVjdG9yU3R5bGUiOnsiJGlkIjoiMzM1NiIsIkxpbmVDb2xvciI6eyIkaWQiOiIzMzU3IiwiJHR5cGUiOiJOTFJFLkNvbW1vbi5Eb20uU29saWRDb2xvckJydXNoLCBOTFJFLkNvbW1vbiIsIkNvbG9yIjp7IiRpZCI6IjMzNTgiLCJBIjoyNTUsIlIiOjIwNCwiRyI6MjA0LCJCIjoyMDR9fSwiTGluZVdlaWdodCI6MS4wLCJMaW5lVHlwZSI6MCwiUGFyZW50U3R5bGUiOm51bGx9LCJWZXJ0aWNhbENvbm5lY3RvclN0eWxlIjp7IiRpZCI6IjMzNTkiLCJMaW5lQ29sb3IiOnsiJGlkIjoiMzM2MCIsIiR0eXBlIjoiTkxSRS5Db21tb24uRG9tLlNvbGlkQ29sb3JCcnVzaCwgTkxSRS5Db21tb24iLCJDb2xvciI6eyIkaWQiOiIzMzYx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M2MiIsIk1hcmdpbiI6eyIkaWQiOiIzMzYzIiwiVG9wIjowLjAsIkxlZnQiOjQuMCwiUmlnaHQiOjQuMCwiQm90dG9tIjowLjB9LCJQYWRkaW5nIjp7IiRpZCI6IjMzNjQiLCJUb3AiOjAuMCwiTGVmdCI6MC4wLCJSaWdodCI6MC4wLCJCb3R0b20iOjAuMH0sIkJhY2tncm91bmQiOnsiJGlkIjoiMzM2NSIsIkNvbG9yIjp7IiRpZCI6IjMzNjYiLCJBIjoyNTUsIlIiOjExNSwiRyI6MTE1LCJCIjoxMTV9fSwiSXNWaXNpYmxlIjp0cnVlLCJXaWR0aCI6MC4wLCJIZWlnaHQiOjE2LjAsIkJvcmRlclN0eWxlIjp7IiRpZCI6IjMzNjciLCJMaW5lQ29sb3IiOnsiJGlkIjoiMzM2OCIsIiR0eXBlIjoiTkxSRS5Db21tb24uRG9tLlNvbGlkQ29sb3JCcnVzaCwgTkxSRS5Db21tb24iLCJDb2xvciI6eyIkaWQiOiIzMzY5IiwiQSI6MjU1LCJSIjoyNTUsIkciOjI1NSwiQiI6MjU1fX0sIkxpbmVXZWlnaHQiOjIuMCwiTGluZVR5cGUiOjAsIlBhcmVudFN0eWxlIjpudWxsfSwiUGFyZW50U3R5bGUiOm51bGx9LCJUaXRsZVN0eWxlIjp7IiRpZCI6IjMzNzAiLCJGb250U2V0dGluZ3MiOnsiJGlkIjoiMzM3MSIsIkZvbnRTaXplIjoxMSwiRm9udE5hbWUiOiJDYWxpYnJpIiwiSXNCb2xkIjp0cnVlLCJJc0l0YWxpYyI6ZmFsc2UsIklzVW5kZXJsaW5lZCI6ZmFsc2UsIlBhcmVudFN0eWxlIjpudWxsfSwiQXV0b1NpemUiOjAsIkZvcmVncm91bmQiOnsiJGlkIjoiMzM3MiIsIkNvbG9yIjp7IiRpZCI6IjMzNzM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zM3NCIsIlRvcCI6MC4wLCJMZWZ0IjowLjAsIlJpZ2h0IjowLjAsIkJvdHRvbSI6MC4wfSwiUGFkZGluZyI6eyIkaWQiOiIzMzc1IiwiVG9wIjowLjAsIkxlZnQiOjAuMCwiUmlnaHQiOjAuMCwiQm90dG9tIjowLjB9LCJCYWNrZ3JvdW5kIjp7IiRpZCI6IjMzNzYiLCJDb2xvciI6eyIkaWQiOiIzMzc3IiwiQSI6MCwiUiI6MjU1LCJHIjoyNTUsIkIiOjI1NX19LCJJc1Zpc2libGUiOnRydWUsIldpZHRoIjowLjAsIkhlaWdodCI6MC4wLCJCb3JkZXJTdHlsZSI6eyIkaWQiOiIzMzc4IiwiTGluZUNvbG9yIjpudWxsLCJMaW5lV2VpZ2h0IjowLjAsIkxpbmVUeXBlIjowLCJQYXJlbnRTdHlsZSI6bnVsbH0sIlBhcmVudFN0eWxlIjpudWxsfSwiRGF0ZVN0eWxlIjp7IiRpZCI6IjMzNzkiLCJGb250U2V0dGluZ3MiOnsiJGlkIjoiMzM4MCIsIkZvbnRTaXplIjoxMCwiRm9udE5hbWUiOiJDYWxpYnJpIiwiSXNCb2xkIjpmYWxzZSwiSXNJdGFsaWMiOmZhbHNlLCJJc1VuZGVybGluZWQiOmZhbHNlLCJQYXJlbnRTdHlsZSI6bnVsbH0sIkF1dG9TaXplIjowLCJGb3JlZ3JvdW5kIjp7IiRpZCI6IjMzODEiLCJDb2xvciI6eyIkaWQiOiIzMzg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zgzIiwiVG9wIjowLjAsIkxlZnQiOjAuMCwiUmlnaHQiOjAuMCwiQm90dG9tIjowLjB9LCJQYWRkaW5nIjp7IiRpZCI6IjMzODQiLCJUb3AiOjAuMCwiTGVmdCI6MC4wLCJSaWdodCI6MC4wLCJCb3R0b20iOjAuMH0sIkJhY2tncm91bmQiOnsiJGlkIjoiMzM4NSIsIkNvbG9yIjp7IiRyZWYiOiIzMzU0In19LCJJc1Zpc2libGUiOnRydWUsIldpZHRoIjowLjAsIkhlaWdodCI6MC4wLCJCb3JkZXJTdHlsZSI6eyIkaWQiOiIzMzg2IiwiTGluZUNvbG9yIjpudWxsLCJMaW5lV2VpZ2h0IjowLjAsIkxpbmVUeXBlIjowLCJQYXJlbnRTdHlsZSI6bnVsbH0sIlBhcmVudFN0eWxlIjpudWxsfSwiRGF0ZUZvcm1hdCI6eyIkaWQiOiIzMz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zODgiLCJGb3JtYXQiOjAsIklzVmlzaWJsZSI6ZmFsc2UsIkxhc3RLbm93blZpc2liaWxpdHlTdGF0ZSI6ZmFsc2V9LCJJc1Zpc2libGUiOnRydWUsIlBhcmVudFN0eWxlIjpudWxsfSwiSW5kZXgiOjYwLCJTbWFydER1cmF0aW9uQWN0aXZhdGVkIjpmYWxzZSwiRGF0ZUZvcm1hdCI6eyIkcmVmIjoiMzM4NyJ9LCJXZWVrTnVtYmVyaW5nIjp7IiRpZCI6IjMzODkiLCJGb3JtYXQiOjAsIklzVmlzaWJsZSI6ZmFsc2UsIkxhc3RLbm93blZpc2liaWxpdHlTdGF0ZSI6ZmFsc2V9LCJJZCI6ImVhODA0YmM3LTY4YzctNDMzZC05N2FmLWI5ZDU2ZjEzZjI5NyIsIkltcG9ydElkIjoiNjIiLCJUaXRsZSI6IlJlZ3VsYXRvcnkgUmV2aWV3IiwiTm90ZSI6bnVsbCwiSHlwZXJsaW5rIjp7IiRpZCI6IjMzOTAiLCJBZGRyZXNzIjoiIiwiU3ViQWRkcmVzcyI6IiJ9LCJJc0NoYW5nZWQiOmZhbHNlLCJJc05ldyI6ZmFsc2V9fSx7IiRpZCI6IjMzOTEiLCJfYXR0YWNoZWRNaWxlc3RvbmVzIjpbeyIkaWQiOiIzMzkyIiwiRGF0ZSI6IjIwMjEtMDMtMzFUMjM6NTk6MDAiLCJTdHlsZSI6eyIkaWQiOiIzMzkzIiwiU2hhcGUiOjEsIkNvbm5lY3Rvck1hcmdpbiI6eyIkaWQiOiIzMzk0IiwiVG9wIjowLjAsIkxlZnQiOjIuMCwiUmlnaHQiOjIuMCwiQm90dG9tIjowLjB9LCJDb25uZWN0b3JTdHlsZSI6eyIkaWQiOiIzMzk1IiwiTGluZUNvbG9yIjp7IiRpZCI6IjMzOTYiLCIkdHlwZSI6Ik5MUkUuQ29tbW9uLkRvbS5Tb2xpZENvbG9yQnJ1c2gsIE5MUkUuQ29tbW9uIiwiQ29sb3IiOnsiJGlkIjoiMzM5NyIsIkEiOjEyNywiUiI6MTc4LCJHIjoxNCwiQiI6MTh9fSwiTGluZVdlaWdodCI6MS4wLCJMaW5lVHlwZSI6MCwiUGFyZW50U3R5bGUiOm51bGx9LCJJc0JlbG93VGltZWJhbmQiOnRydWUsIlBvc2l0aW9uT25UYXNrIjozLCJIaWRlRGF0ZSI6ZmFsc2UsIlNoYXBlU2l6ZSI6MSwiU3BhY2luZyI6Mi4wLCJQYWRkaW5nIjp7IiRyZWYiOiIyMDcifSwiU2hhcGVTdHlsZSI6eyIkaWQiOiIzMzk4IiwiTWFyZ2luIjp7IiRpZCI6IjMzOTkiLCJUb3AiOjAuMCwiTGVmdCI6MC4wLCJSaWdodCI6MC4wLCJCb3R0b20iOjAuMH0sIlBhZGRpbmciOnsiJGlkIjoiMzQwMCIsIlRvcCI6MC4wLCJMZWZ0IjowLjAsIlJpZ2h0IjowLjAsIkJvdHRvbSI6MC4wfSwiQmFja2dyb3VuZCI6eyIkaWQiOiIzNDAxIiwiQ29sb3IiOnsiJGlkIjoiMzQwMiIsIkEiOjI1NSwiUiI6MTc4LCJHIjoxNCwiQiI6MTh9fSwiSXNWaXNpYmxlIjp0cnVlLCJXaWR0aCI6MTguMCwiSGVpZ2h0IjoyMC4wLCJCb3JkZXJTdHlsZSI6eyIkaWQiOiIzNDAzIiwiTGluZUNvbG9yIjp7IiRpZCI6IjM0MDQiLCIkdHlwZSI6Ik5MUkUuQ29tbW9uLkRvbS5Tb2xpZENvbG9yQnJ1c2gsIE5MUkUuQ29tbW9uIiwiQ29sb3IiOnsiJGlkIjoiMzQwNSIsIkEiOjI1NSwiUiI6MjU1LCJHIjowLCJCIjowfX0sIkxpbmVXZWlnaHQiOjAuMCwiTGluZVR5cGUiOjAsIlBhcmVudFN0eWxlIjpudWxsfSwiUGFyZW50U3R5bGUiOm51bGx9LCJUaXRsZVN0eWxlIjp7IiRpZCI6IjM0MDYiLCJGb250U2V0dGluZ3MiOnsiJGlkIjoiMzQwNyIsIkZvbnRTaXplIjoxMSwiRm9udE5hbWUiOiJDYWxpYnJpIiwiSXNCb2xkIjp0cnVlLCJJc0l0YWxpYyI6ZmFsc2UsIklzVW5kZXJsaW5lZCI6ZmFsc2UsIlBhcmVudFN0eWxlIjpudWxsfSwiQXV0b1NpemUiOjAsIkZvcmVncm91bmQiOnsiJGlkIjoiMzQwOCIsIkNvbG9yIjp7IiRpZCI6IjM0MD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xMCIsIlRvcCI6MC4wLCJMZWZ0IjowLjAsIlJpZ2h0IjowLjAsIkJvdHRvbSI6MC4wfSwiUGFkZGluZyI6eyIkaWQiOiIzNDExIiwiVG9wIjowLjAsIkxlZnQiOjAuMCwiUmlnaHQiOjAuMCwiQm90dG9tIjowLjB9LCJCYWNrZ3JvdW5kIjp7IiRpZCI6IjM0MTIiLCJDb2xvciI6eyIkaWQiOiIzNDEzIiwiQSI6MCwiUiI6MjU1LCJHIjoyNTUsIkIiOjI1NX19LCJJc1Zpc2libGUiOmZhbHNlLCJXaWR0aCI6MC4wLCJIZWlnaHQiOjAuMCwiQm9yZGVyU3R5bGUiOnsiJGlkIjoiMzQxNCIsIkxpbmVDb2xvciI6bnVsbCwiTGluZVdlaWdodCI6MC4wLCJMaW5lVHlwZSI6MCwiUGFyZW50U3R5bGUiOm51bGx9LCJQYXJlbnRTdHlsZSI6bnVsbH0sIkRhdGVTdHlsZSI6eyIkaWQiOiIzNDE1IiwiRm9udFNldHRpbmdzIjp7IiRpZCI6IjM0MTYiLCJGb250U2l6ZSI6MTAsIkZvbnROYW1lIjoiQ2FsaWJyaSIsIklzQm9sZCI6ZmFsc2UsIklzSXRhbGljIjpmYWxzZSwiSXNVbmRlcmxpbmVkIjpmYWxzZSwiUGFyZW50U3R5bGUiOm51bGx9LCJBdXRvU2l6ZSI6MCwiRm9yZWdyb3VuZCI6eyIkaWQiOiIzNDE3IiwiQ29sb3IiOnsiJGlkIjoiMzQx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xOSIsIlRvcCI6MC4wLCJMZWZ0IjowLjAsIlJpZ2h0IjowLjAsIkJvdHRvbSI6MC4wfSwiUGFkZGluZyI6eyIkaWQiOiIzNDIwIiwiVG9wIjowLjAsIkxlZnQiOjAuMCwiUmlnaHQiOjAuMCwiQm90dG9tIjowLjB9LCJCYWNrZ3JvdW5kIjp7IiRpZCI6IjM0MjEiLCJDb2xvciI6eyIkaWQiOiIzNDIyIiwiQSI6MCwiUiI6MjU1LCJHIjoyNTUsIkIiOjI1NX19LCJJc1Zpc2libGUiOmZhbHNlLCJXaWR0aCI6MC4wLCJIZWlnaHQiOjAuMCwiQm9yZGVyU3R5bGUiOnsiJGlkIjoiMzQyMyIsIkxpbmVDb2xvciI6bnVsbCwiTGluZVdlaWdodCI6MC4wLCJMaW5lVHlwZSI6MCwiUGFyZW50U3R5bGUiOm51bGx9LCJQYXJlbnRTdHlsZSI6bnVsbH0sIkRhdGVGb3JtYXQiOnsiJGlkIjoiMzQy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I1IiwiRm9ybWF0IjowLCJJc1Zpc2libGUiOmZhbHNlLCJMYXN0S25vd25WaXNpYmlsaXR5U3RhdGUiOmZhbHNlfSwiSXNWaXNpYmxlIjp0cnVlLCJQYXJlbnRTdHlsZSI6bnVsbH0sIkluZGV4Ijo2MiwiUGVyY2VudGFnZUNvbXBsZXRlIjpudWxsLCJQb3NpdGlvbiI6eyJSYXRpbyI6MC4wLCJJc0N1c3RvbSI6ZmFsc2V9LCJEYXRlRm9ybWF0Ijp7IiRyZWYiOiIzNDI0In0sIldlZWtOdW1iZXJpbmciOnsiJGlkIjoiMzQyNiIsIkZvcm1hdCI6MCwiSXNWaXNpYmxlIjpmYWxzZSwiTGFzdEtub3duVmlzaWJpbGl0eVN0YXRlIjpmYWxzZX0sIlJlbGF0ZWRUYXNrSWQiOiJmODA2YmU1NS04OTI3LTQyMDktYTUwMC1hZGYwMTliNDgyYWIiLCJJZCI6ImUzMTYzMDdjLTViNzktNDI2OS04NTgwLWRhYjYxYTMyMWY0OSIsIkltcG9ydElkIjoiNTgiLCJUaXRsZSI6IkNsb3NpbmciLCJOb3RlIjpudWxsLCJIeXBlcmxpbmsiOnsiJGlkIjoiMzQyNyIsIkFkZHJlc3MiOiIiLCJTdWJBZGRyZXNzIjoiIn0sIklzQ2hhbmdlZCI6ZmFsc2UsIklzTmV3IjpmYWxzZX1dLCJUYXNrRGVmaW5pdGlvbiI6eyIkaWQiOiIzNDI4IiwiR3JvdXBOYW1lIjpudWxsLCJTdGFydERhdGUiOiIyMDIwLTExLTAxVDAwOjAwOjAwWiIsIkVuZERhdGUiOiIyMDIxLTAzLTMxVDIzOjU5OjAwIiwiUGVyY2VudGFnZUNvbXBsZXRlIjpudWxsLCJTdHlsZSI6eyIkaWQiOiIzNDI5IiwiU2hhcGUiOjAsIlNoYXBlVGhpY2tuZXNzIjoxLCJEdXJhdGlvbkZvcm1hdCI6MCwiSW5jbHVkZU5vbldvcmtpbmdEYXlzSW5EdXJhdGlvbiI6ZmFsc2UsIlBlcmNlbnRhZ2VDb21wbGV0ZVN0eWxlIjp7IiRpZCI6IjM0MzAiLCJGb250U2V0dGluZ3MiOnsiJGlkIjoiMzQzMSIsIkZvbnRTaXplIjoxMCwiRm9udE5hbWUiOiJDYWxpYnJpIiwiSXNCb2xkIjpmYWxzZSwiSXNJdGFsaWMiOmZhbHNlLCJJc1VuZGVybGluZWQiOmZhbHNlLCJQYXJlbnRTdHlsZSI6bnVsbH0sIkF1dG9TaXplIjowLCJGb3JlZ3JvdW5kIjp7IiRpZCI6IjM0MzIiLCJDb2xvciI6eyIkaWQiOiIzNDM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0MzQiLCJUb3AiOjAuMCwiTGVmdCI6MC4wLCJSaWdodCI6MC4wLCJCb3R0b20iOjAuMH0sIlBhZGRpbmciOnsiJGlkIjoiMzQzNSIsIlRvcCI6MC4wLCJMZWZ0IjowLjAsIlJpZ2h0IjowLjAsIkJvdHRvbSI6MC4wfSwiQmFja2dyb3VuZCI6eyIkaWQiOiIzNDM2IiwiQ29sb3IiOnsiJHJlZiI6IjQ0In19LCJJc1Zpc2libGUiOnRydWUsIldpZHRoIjowLjAsIkhlaWdodCI6MC4wLCJCb3JkZXJTdHlsZSI6eyIkaWQiOiIzNDM3IiwiTGluZUNvbG9yIjpudWxsLCJMaW5lV2VpZ2h0IjowLjAsIkxpbmVUeXBlIjowLCJQYXJlbnRTdHlsZSI6bnVsbH0sIlBhcmVudFN0eWxlIjpudWxsfSwiRHVyYXRpb25TdHlsZSI6eyIkaWQiOiIzNDM4IiwiRm9udFNldHRpbmdzIjp7IiRpZCI6IjM0MzkiLCJGb250U2l6ZSI6MTAsIkZvbnROYW1lIjoiQ2FsaWJyaSIsIklzQm9sZCI6ZmFsc2UsIklzSXRhbGljIjpmYWxzZSwiSXNVbmRlcmxpbmVkIjpmYWxzZSwiUGFyZW50U3R5bGUiOm51bGx9LCJBdXRvU2l6ZSI6MCwiRm9yZWdyb3VuZCI6eyIkaWQiOiIzNDQwIiwiQ29sb3IiOnsiJGlkIjoiMzQ0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0NDIiLCJUb3AiOjAuMCwiTGVmdCI6MC4wLCJSaWdodCI6MC4wLCJCb3R0b20iOjAuMH0sIlBhZGRpbmciOnsiJGlkIjoiMzQ0MyIsIlRvcCI6MC4wLCJMZWZ0IjowLjAsIlJpZ2h0IjowLjAsIkJvdHRvbSI6MC4wfSwiQmFja2dyb3VuZCI6eyIkaWQiOiIzNDQ0IiwiQ29sb3IiOnsiJGlkIjoiMzQ0NSIsIkEiOjg5LCJSIjowLCJHIjowLCJCIjowfX0sIklzVmlzaWJsZSI6dHJ1ZSwiV2lkdGgiOjAuMCwiSGVpZ2h0IjowLjAsIkJvcmRlclN0eWxlIjp7IiRpZCI6IjM0NDYiLCJMaW5lQ29sb3IiOm51bGwsIkxpbmVXZWlnaHQiOjAuMCwiTGluZVR5cGUiOjAsIlBhcmVudFN0eWxlIjpudWxsfSwiUGFyZW50U3R5bGUiOm51bGx9LCJIb3Jpem9udGFsQ29ubmVjdG9yU3R5bGUiOnsiJGlkIjoiMzQ0NyIsIkxpbmVDb2xvciI6eyIkaWQiOiIzNDQ4IiwiJHR5cGUiOiJOTFJFLkNvbW1vbi5Eb20uU29saWRDb2xvckJydXNoLCBOTFJFLkNvbW1vbiIsIkNvbG9yIjp7IiRpZCI6IjM0NDkiLCJBIjoyNTUsIlIiOjIwNCwiRyI6MjA0LCJCIjoyMDR9fSwiTGluZVdlaWdodCI6MS4wLCJMaW5lVHlwZSI6MCwiUGFyZW50U3R5bGUiOm51bGx9LCJWZXJ0aWNhbENvbm5lY3RvclN0eWxlIjp7IiRpZCI6IjM0NTAiLCJMaW5lQ29sb3IiOnsiJGlkIjoiMzQ1MSIsIiR0eXBlIjoiTkxSRS5Db21tb24uRG9tLlNvbGlkQ29sb3JCcnVzaCwgTkxSRS5Db21tb24iLCJDb2xvciI6eyIkaWQiOiIzNDUy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Q1MyIsIk1hcmdpbiI6eyIkaWQiOiIzNDU0IiwiVG9wIjowLjAsIkxlZnQiOjQuMCwiUmlnaHQiOjQuMCwiQm90dG9tIjowLjB9LCJQYWRkaW5nIjp7IiRpZCI6IjM0NTUiLCJUb3AiOjAuMCwiTGVmdCI6MC4wLCJSaWdodCI6MC4wLCJCb3R0b20iOjAuMH0sIkJhY2tncm91bmQiOnsiJGlkIjoiMzQ1NiIsIkNvbG9yIjp7IiRpZCI6IjM0NTciLCJBIjoyNTUsIlIiOjExMiwiRyI6MTczLCJCIjo3MX19LCJJc1Zpc2libGUiOnRydWUsIldpZHRoIjowLjAsIkhlaWdodCI6MTYuMCwiQm9yZGVyU3R5bGUiOnsiJGlkIjoiMzQ1OCIsIkxpbmVDb2xvciI6eyIkaWQiOiIzNDU5IiwiJHR5cGUiOiJOTFJFLkNvbW1vbi5Eb20uU29saWRDb2xvckJydXNoLCBOTFJFLkNvbW1vbiIsIkNvbG9yIjp7IiRpZCI6IjM0NjAiLCJBIjoyNTUsIlIiOjI1NSwiRyI6MjU1LCJCIjoyNTV9fSwiTGluZVdlaWdodCI6Mi4wLCJMaW5lVHlwZSI6MCwiUGFyZW50U3R5bGUiOm51bGx9LCJQYXJlbnRTdHlsZSI6bnVsbH0sIlRpdGxlU3R5bGUiOnsiJGlkIjoiMzQ2MSIsIkZvbnRTZXR0aW5ncyI6eyIkaWQiOiIzNDYyIiwiRm9udFNpemUiOjExLCJGb250TmFtZSI6IkNhbGlicmkiLCJJc0JvbGQiOnRydWUsIklzSXRhbGljIjpmYWxzZSwiSXNVbmRlcmxpbmVkIjpmYWxzZSwiUGFyZW50U3R5bGUiOm51bGx9LCJBdXRvU2l6ZSI6MCwiRm9yZWdyb3VuZCI6eyIkaWQiOiIzNDYzIiwiQ29sb3IiOnsiJGlkIjoiMzQ2N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NDY1IiwiVG9wIjowLjAsIkxlZnQiOjAuMCwiUmlnaHQiOjAuMCwiQm90dG9tIjowLjB9LCJQYWRkaW5nIjp7IiRpZCI6IjM0NjYiLCJUb3AiOjAuMCwiTGVmdCI6MC4wLCJSaWdodCI6MC4wLCJCb3R0b20iOjAuMH0sIkJhY2tncm91bmQiOnsiJGlkIjoiMzQ2NyIsIkNvbG9yIjp7IiRpZCI6IjM0NjgiLCJBIjowLCJSIjoyNTUsIkciOjI1NSwiQiI6MjU1fX0sIklzVmlzaWJsZSI6dHJ1ZSwiV2lkdGgiOjAuMCwiSGVpZ2h0IjowLjAsIkJvcmRlclN0eWxlIjp7IiRpZCI6IjM0NjkiLCJMaW5lQ29sb3IiOm51bGwsIkxpbmVXZWlnaHQiOjAuMCwiTGluZVR5cGUiOjAsIlBhcmVudFN0eWxlIjpudWxsfSwiUGFyZW50U3R5bGUiOm51bGx9LCJEYXRlU3R5bGUiOnsiJGlkIjoiMzQ3MCIsIkZvbnRTZXR0aW5ncyI6eyIkaWQiOiIzNDcxIiwiRm9udFNpemUiOjEwLCJGb250TmFtZSI6IkNhbGlicmkiLCJJc0JvbGQiOmZhbHNlLCJJc0l0YWxpYyI6ZmFsc2UsIklzVW5kZXJsaW5lZCI6ZmFsc2UsIlBhcmVudFN0eWxlIjpudWxsfSwiQXV0b1NpemUiOjAsIkZvcmVncm91bmQiOnsiJGlkIjoiMzQ3MiIsIkNvbG9yIjp7IiRpZCI6IjM0Nz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0NzQiLCJUb3AiOjAuMCwiTGVmdCI6MC4wLCJSaWdodCI6MC4wLCJCb3R0b20iOjAuMH0sIlBhZGRpbmciOnsiJGlkIjoiMzQ3NSIsIlRvcCI6MC4wLCJMZWZ0IjowLjAsIlJpZ2h0IjowLjAsIkJvdHRvbSI6MC4wfSwiQmFja2dyb3VuZCI6eyIkaWQiOiIzNDc2IiwiQ29sb3IiOnsiJHJlZiI6IjM0NDUifX0sIklzVmlzaWJsZSI6dHJ1ZSwiV2lkdGgiOjAuMCwiSGVpZ2h0IjowLjAsIkJvcmRlclN0eWxlIjp7IiRpZCI6IjM0NzciLCJMaW5lQ29sb3IiOm51bGwsIkxpbmVXZWlnaHQiOjAuMCwiTGluZVR5cGUiOjAsIlBhcmVudFN0eWxlIjpudWxsfSwiUGFyZW50U3R5bGUiOm51bGx9LCJEYXRlRm9ybWF0Ijp7IiRpZCI6IjM0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Q3OSIsIkZvcm1hdCI6MCwiSXNWaXNpYmxlIjpmYWxzZSwiTGFzdEtub3duVmlzaWJpbGl0eVN0YXRlIjpmYWxzZX0sIklzVmlzaWJsZSI6dHJ1ZSwiUGFyZW50U3R5bGUiOm51bGx9LCJJbmRleCI6NjEsIlNtYXJ0RHVyYXRpb25BY3RpdmF0ZWQiOmZhbHNlLCJEYXRlRm9ybWF0Ijp7IiRyZWYiOiIzNDc4In0sIldlZWtOdW1iZXJpbmciOnsiJGlkIjoiMzQ4MCIsIkZvcm1hdCI6MCwiSXNWaXNpYmxlIjpmYWxzZSwiTGFzdEtub3duVmlzaWJpbGl0eVN0YXRlIjpmYWxzZX0sIklkIjoiZjgwNmJlNTUtODkyNy00MjA5LWE1MDAtYWRmMDE5YjQ4MmFiIiwiSW1wb3J0SWQiOiI1NyIsIlRpdGxlIjoiQWNxdWlzaXRpb24iLCJOb3RlIjpudWxsLCJIeXBlcmxpbmsiOnsiJGlkIjoiMzQ4MSIsIkFkZHJlc3MiOiIiLCJTdWJBZGRyZXNzIjoiIn0sIklzQ2hhbmdlZCI6ZmFsc2UsIklzTmV3IjpmYWxzZX19LHsiJGlkIjoiMzQ4MiIsIl9hdHRhY2hlZE1pbGVzdG9uZXMiOltdLCJUYXNrRGVmaW5pdGlvbiI6eyIkaWQiOiIzNDgzIiwiR3JvdXBOYW1lIjpudWxsLCJTdGFydERhdGUiOiIyMDIxLTA0LTAxVDIzOjU5OjAwWiIsIkVuZERhdGUiOiIyMDIxLTExLTMwVDIzOjU5OjAwWiIsIlBlcmNlbnRhZ2VDb21wbGV0ZSI6bnVsbCwiU3R5bGUiOnsiJGlkIjoiMzQ4NCIsIlNoYXBlIjowLCJTaGFwZVRoaWNrbmVzcyI6MSwiRHVyYXRpb25Gb3JtYXQiOjAsIkluY2x1ZGVOb25Xb3JraW5nRGF5c0luRHVyYXRpb24iOmZhbHNlLCJQZXJjZW50YWdlQ29tcGxldGVTdHlsZSI6eyIkaWQiOiIzNDg1IiwiRm9udFNldHRpbmdzIjp7IiRpZCI6IjM0ODYiLCJGb250U2l6ZSI6MTAsIkZvbnROYW1lIjoiQ2FsaWJyaSIsIklzQm9sZCI6ZmFsc2UsIklzSXRhbGljIjpmYWxzZSwiSXNVbmRlcmxpbmVkIjpmYWxzZSwiUGFyZW50U3R5bGUiOm51bGx9LCJBdXRvU2l6ZSI6MCwiRm9yZWdyb3VuZCI6eyIkaWQiOiIzNDg3IiwiQ29sb3IiOnsiJGlkIjoiMzQ4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k0OSJ9LCJQYWRkaW5nIjp7IiRyZWYiOiIxOTUwIn0sIkJhY2tncm91bmQiOnsiJGlkIjoiMzQ4OSIsIkNvbG9yIjp7IiRpZCI6IjM0OTAiLCJBIjo4OSwiUiI6MCwiRyI6MCwiQiI6MH19LCJJc1Zpc2libGUiOnRydWUsIldpZHRoIjowLjAsIkhlaWdodCI6MC4wLCJCb3JkZXJTdHlsZSI6eyIkaWQiOiIzNDkxIiwiTGluZUNvbG9yIjpudWxsLCJMaW5lV2VpZ2h0IjowLjAsIkxpbmVUeXBlIjowLCJQYXJlbnRTdHlsZSI6bnVsbH0sIlBhcmVudFN0eWxlIjpudWxsfSwiRHVyYXRpb25TdHlsZSI6eyIkaWQiOiIzNDkyIiwiRm9udFNldHRpbmdzIjp7IiRpZCI6IjM0OTMiLCJGb250U2l6ZSI6MTAsIkZvbnROYW1lIjoiQ2FsaWJyaSIsIklzQm9sZCI6ZmFsc2UsIklzSXRhbGljIjpmYWxzZSwiSXNVbmRlcmxpbmVkIjpmYWxzZSwiUGFyZW50U3R5bGUiOm51bGx9LCJBdXRvU2l6ZSI6MCwiRm9yZWdyb3VuZCI6eyIkcmVmIjoiMTk1NiJ9LCJNYXhXaWR0aCI6MjAwLjAsIk1heEhlaWdodCI6IkluZmluaXR5IiwiU21hcnRGb3JlZ3JvdW5kSXNBY3RpdmUiOmZhbHNlLCJIb3Jpem9udGFsQWxpZ25tZW50IjowLCJWZXJ0aWNhbEFsaWdubWVudCI6MCwiU21hcnRGb3JlZ3JvdW5kIjpudWxsLCJCYWNrZ3JvdW5kRmlsbFR5cGUiOjAsIk1hcmdpbiI6eyIkcmVmIjoiMTk1OCJ9LCJQYWRkaW5nIjp7IiRyZWYiOiIxOTU5In0sIkJhY2tncm91bmQiOnsiJHJlZiI6IjE5NjAifSwiSXNWaXNpYmxlIjp0cnVlLCJXaWR0aCI6MC4wLCJIZWlnaHQiOjAuMCwiQm9yZGVyU3R5bGUiOnsiJGlkIjoiMzQ5NCIsIkxpbmVDb2xvciI6bnVsbCwiTGluZVdlaWdodCI6MC4wLCJMaW5lVHlwZSI6MCwiUGFyZW50U3R5bGUiOm51bGx9LCJQYXJlbnRTdHlsZSI6bnVsbH0sIkhvcml6b250YWxDb25uZWN0b3JTdHlsZSI6eyIkaWQiOiIzNDk1IiwiTGluZUNvbG9yIjp7IiRyZWYiOiIxOTY0In0sIkxpbmVXZWlnaHQiOjEuMCwiTGluZVR5cGUiOjAsIlBhcmVudFN0eWxlIjpudWxsfSwiVmVydGljYWxDb25uZWN0b3JTdHlsZSI6eyIkaWQiOiIzNDk2IiwiTGluZUNvbG9yIjp7IiRyZWYiOiIxOTY3In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Q5NyIsIk1hcmdpbiI6eyIkcmVmIjoiMTk3MCJ9LCJQYWRkaW5nIjp7IiRyZWYiOiIxOTcxIn0sIkJhY2tncm91bmQiOnsiJGlkIjoiMzQ5OCIsIkNvbG9yIjp7IiRpZCI6IjM0OTkiLCJBIjoyNTUsIlIiOjI1NCwiRyI6MTg2LCJCIjoxMH19LCJJc1Zpc2libGUiOnRydWUsIldpZHRoIjowLjAsIkhlaWdodCI6MTYuMCwiQm9yZGVyU3R5bGUiOnsiJGlkIjoiMzUwMCIsIkxpbmVDb2xvciI6eyIkaWQiOiIzNTAxIiwiJHR5cGUiOiJOTFJFLkNvbW1vbi5Eb20uU29saWRDb2xvckJydXNoLCBOTFJFLkNvbW1vbiIsIkNvbG9yIjp7IiRpZCI6IjM1MDIiLCJBIjoyNTUsIlIiOjI1NSwiRyI6MjU1LCJCIjoyNTV9fSwiTGluZVdlaWdodCI6Mi4wLCJMaW5lVHlwZSI6MCwiUGFyZW50U3R5bGUiOm51bGx9LCJQYXJlbnRTdHlsZSI6bnVsbH0sIlRpdGxlU3R5bGUiOnsiJGlkIjoiMzUwMyIsIkZvbnRTZXR0aW5ncyI6eyIkaWQiOiIzNTA0IiwiRm9udFNpemUiOjExLCJGb250TmFtZSI6IkNhbGlicmkiLCJJc0JvbGQiOnRydWUsIklzSXRhbGljIjpmYWxzZSwiSXNVbmRlcmxpbmVkIjpmYWxzZSwiUGFyZW50U3R5bGUiOm51bGx9LCJBdXRvU2l6ZSI6MCwiRm9yZWdyb3VuZCI6eyIkaWQiOiIzNTA1IiwiQ29sb3IiOnsiJGlkIjoiMzUwNi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k4MSJ9LCJQYWRkaW5nIjp7IiRyZWYiOiIxOTgyIn0sIkJhY2tncm91bmQiOnsiJGlkIjoiMzUwNyIsIkNvbG9yIjp7IiRpZCI6IjM1MDgiLCJBIjowLCJSIjoyNTUsIkciOjI1NSwiQiI6MjU1fX0sIklzVmlzaWJsZSI6dHJ1ZSwiV2lkdGgiOjAuMCwiSGVpZ2h0IjowLjAsIkJvcmRlclN0eWxlIjp7IiRpZCI6IjM1MDkiLCJMaW5lQ29sb3IiOm51bGwsIkxpbmVXZWlnaHQiOjAuMCwiTGluZVR5cGUiOjAsIlBhcmVudFN0eWxlIjpudWxsfSwiUGFyZW50U3R5bGUiOm51bGx9LCJEYXRlU3R5bGUiOnsiJGlkIjoiMzUxMCIsIkZvbnRTZXR0aW5ncyI6eyIkaWQiOiIzNTExIiwiRm9udFNpemUiOjEwLCJGb250TmFtZSI6IkNhbGlicmkiLCJJc0JvbGQiOmZhbHNlLCJJc0l0YWxpYyI6ZmFsc2UsIklzVW5kZXJsaW5lZCI6ZmFsc2UsIlBhcmVudFN0eWxlIjpudWxsfSwiQXV0b1NpemUiOjAsIkZvcmVncm91bmQiOnsiJHJlZiI6IjE5ODgifSwiTWF4V2lkdGgiOjIwMC4wLCJNYXhIZWlnaHQiOiJJbmZpbml0eSIsIlNtYXJ0Rm9yZWdyb3VuZElzQWN0aXZlIjpmYWxzZSwiSG9yaXpvbnRhbEFsaWdubWVudCI6MCwiVmVydGljYWxBbGlnbm1lbnQiOjAsIlNtYXJ0Rm9yZWdyb3VuZCI6bnVsbCwiQmFja2dyb3VuZEZpbGxUeXBlIjowLCJNYXJnaW4iOnsiJHJlZiI6IjE5OTAifSwiUGFkZGluZyI6eyIkcmVmIjoiMTk5MSJ9LCJCYWNrZ3JvdW5kIjp7IiRyZWYiOiIxOTkyIn0sIklzVmlzaWJsZSI6dHJ1ZSwiV2lkdGgiOjAuMCwiSGVpZ2h0IjowLjAsIkJvcmRlclN0eWxlIjp7IiRpZCI6IjM1MTIiLCJMaW5lQ29sb3IiOm51bGwsIkxpbmVXZWlnaHQiOjAuMCwiTGluZVR5cGUiOjAsIlBhcmVudFN0eWxlIjpudWxsfSwiUGFyZW50U3R5bGUiOm51bGx9LCJEYXRlRm9ybWF0Ijp7IiRpZCI6IjM1M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UxNCIsIkZvcm1hdCI6MCwiSXNWaXNpYmxlIjpmYWxzZSwiTGFzdEtub3duVmlzaWJpbGl0eVN0YXRlIjpmYWxzZX0sIklzVmlzaWJsZSI6dHJ1ZSwiUGFyZW50U3R5bGUiOm51bGx9LCJJbmRleCI6NjIsIlNtYXJ0RHVyYXRpb25BY3RpdmF0ZWQiOmZhbHNlLCJEYXRlRm9ybWF0Ijp7IiRyZWYiOiIzNTEzIn0sIldlZWtOdW1iZXJpbmciOnsiJGlkIjoiMzUxNSIsIkZvcm1hdCI6MCwiSXNWaXNpYmxlIjpmYWxzZSwiTGFzdEtub3duVmlzaWJpbGl0eVN0YXRlIjpmYWxzZX0sIklkIjoiMmY5MmFlY2EtZmJkNC00ODhmLWEyZTYtOGI5YmY1NzQ2MzIzIiwiSW1wb3J0SWQiOm51bGwsIlRpdGxlIjoiRGVzaWduIiwiTm90ZSI6bnVsbCwiSHlwZXJsaW5rIjp7IiRpZCI6IjM1MTYiLCJBZGRyZXNzIjoiIiwiU3ViQWRkcmVzcyI6IiJ9LCJJc0NoYW5nZWQiOmZhbHNlLCJJc05ldyI6ZmFsc2V9fV0sIl9taWxlc3RvbmVzIjpbXSwiSWQiOiI1OGRkZmIxMi1hNGUzLTQ4YjUtYWNhYS1hNWI2ZjgyMmZhNDAiLCJJc1NpbmdsZUl0ZW1Sb3ciOmZhbHNlfV0sIkluZGV4IjowLCJJZCI6Ijc2OWJjOWQwLTU2NDItNGJkYS1hNjM1LThhZjcwN2Y2ZTY3NCIsIkhlYWRlclRleHQiOiJKb25haCIsIklzRGVmYXVsdCI6ZmFsc2UsIlN0eWxlIjp7IiRpZCI6IjM1MTciLCJIZWFkZXJTdHlsZSI6eyIkaWQiOiIzNTE4IiwiVGV4dFN0eWxlIjp7IiRpZCI6IjM1MTkiLCJGb250U2V0dGluZ3MiOnsiJGlkIjoiMzUyMCIsIkZvbnRTaXplIjoxMSwiRm9udE5hbWUiOiJDYWxpYnJpIiwiSXNCb2xkIjpmYWxzZSwiSXNJdGFsaWMiOmZhbHNlLCJJc1VuZGVybGluZWQiOmZhbHNlLCJQYXJlbnRTdHlsZSI6bnVsbH0sIkF1dG9TaXplIjoyLCJGb3JlZ3JvdW5kIjp7IiRpZCI6IjM1MjEiLCJDb2xvciI6eyIkaWQiOiIzNTIyIiwiQSI6MjU1LCJSIjowLCJHIjowLCJCIjowfX0sIk1heFdpZHRoIjo3NC44ODQzMzIyODE4MDg0ODMsIk1heEhlaWdodCI6MC4wLCJTbWFydEZvcmVncm91bmRJc0FjdGl2ZSI6ZmFsc2UsIkhvcml6b250YWxBbGlnbm1lbnQiOjAsIlZlcnRpY2FsQWxpZ25tZW50IjowLCJTbWFydEZvcmVncm91bmQiOm51bGwsIkJhY2tncm91bmRGaWxsVHlwZSI6MCwiTWFyZ2luIjp7IiRpZCI6IjM1MjMiLCJUb3AiOjAuMCwiTGVmdCI6MC4wLCJSaWdodCI6MC4wLCJCb3R0b20iOjAuMH0sIlBhZGRpbmciOnsiJGlkIjoiMzUyNCIsIlRvcCI6MC4wLCJMZWZ0IjowLjAsIlJpZ2h0IjowLjAsIkJvdHRvbSI6MC4wfSwiQmFja2dyb3VuZCI6bnVsbCwiSXNWaXNpYmxlIjp0cnVlLCJXaWR0aCI6MC4wLCJIZWlnaHQiOjAuMCwiQm9yZGVyU3R5bGUiOm51bGwsIlBhcmVudFN0eWxlIjpudWxsfSwiUmVjdGFuZ2xlU3R5bGUiOnsiJGlkIjoiMzUyNSIsIk1hcmdpbiI6eyIkaWQiOiIzNTI2IiwiVG9wIjowLjAsIkxlZnQiOjAuMCwiUmlnaHQiOjAuMCwiQm90dG9tIjowLjB9LCJQYWRkaW5nIjp7IiRpZCI6IjM1MjciLCJUb3AiOjAuMCwiTGVmdCI6MC4wLCJSaWdodCI6MC4wLCJCb3R0b20iOjAuMH0sIkJhY2tncm91bmQiOnsiJHJlZiI6IjE1In0sIklzVmlzaWJsZSI6dHJ1ZSwiV2lkdGgiOjAuMCwiSGVpZ2h0IjowLjAsIkJvcmRlclN0eWxlIjp7IiRpZCI6IjM1MjgiLCJMaW5lQ29sb3IiOnsiJGlkIjoiMzUyOSIsIiR0eXBlIjoiTkxSRS5Db21tb24uRG9tLlNvbGlkQ29sb3JCcnVzaCwgTkxSRS5Db21tb24iLCJDb2xvciI6eyIkaWQiOiIzNTMwIiwiQSI6MjU1LCJSIjoyNTUsIkciOjAsIkIiOjB9fSwiTGluZVdlaWdodCI6MC4wLCJMaW5lVHlwZSI6MCwiUGFyZW50U3R5bGUiOm51bGx9LCJQYXJlbnRTdHlsZSI6bnVsbH0sIk1hcmdpbiI6eyIkaWQiOiIzNTMxIiwiVG9wIjowLjAsIkxlZnQiOjAuMCwiUmlnaHQiOjAuMCwiQm90dG9tIjowLjB9LCJQYWRkaW5nIjp7IiRpZCI6IjM1MzIiLCJUb3AiOjAuMCwiTGVmdCI6MC4wLCJSaWdodCI6MC4wLCJCb3R0b20iOjAuMH0sIkJhY2tncm91bmQiOm51bGwsIklzVmlzaWJsZSI6dHJ1ZSwiV2lkdGgiOjAuMCwiSGVpZ2h0IjowLjAsIkJvcmRlclN0eWxlIjpudWxsLCJQYXJlbnRTdHlsZSI6bnVsbH0sIkJhY2tncm91bmRTdHlsZSI6eyIkaWQiOiIzNTMzIiwiTWFyZ2luIjp7IiRpZCI6IjM1MzQiLCJUb3AiOjAuMCwiTGVmdCI6MC4wLCJSaWdodCI6MC4wLCJCb3R0b20iOjAuMH0sIlBhZGRpbmciOnsiJGlkIjoiMzUzNSIsIlRvcCI6MC4wLCJMZWZ0IjowLjAsIlJpZ2h0IjowLjAsIkJvdHRvbSI6MC4wfSwiQmFja2dyb3VuZCI6eyIkcmVmIjoiMjUifSwiSXNWaXNpYmxlIjp0cnVlLCJXaWR0aCI6MC4wLCJIZWlnaHQiOjAuMCwiQm9yZGVyU3R5bGUiOnsiJGlkIjoiMzUzNiIsIkxpbmVDb2xvciI6eyIkaWQiOiIzNTM3IiwiJHR5cGUiOiJOTFJFLkNvbW1vbi5Eb20uU29saWRDb2xvckJydXNoLCBOTFJFLkNvbW1vbiIsIkNvbG9yIjp7IiRpZCI6IjM1MzgiLCJBIjoyNTUsIlIiOjIzMSwiRyI6MjMwLCJCIjoyMzB9fSwiTGluZVdlaWdodCI6Mi4wLCJMaW5lVHlwZSI6MCwiUGFyZW50U3R5bGUiOm51bGx9LCJQYXJlbnRTdHlsZSI6bnVsbH0sIk1hcmdpbiI6eyIkaWQiOiIzNTM5IiwiVG9wIjowLjAsIkxlZnQiOjAuMCwiUmlnaHQiOjAuMCwiQm90dG9tIjowLjB9LCJQYWRkaW5nIjp7IiRpZCI6IjM1NDAiLCJUb3AiOjAuMCwiTGVmdCI6MC4wLCJSaWdodCI6MC4wLCJCb3R0b20iOjAuMH0sIklzVmlzaWJsZSI6dHJ1ZSwiV2lkdGgiOjAuMCwiSGVpZ2h0IjowLjAsIkJvcmRlclN0eWxlIjpudWxsLCJQYXJlbnRTdHlsZSI6bnVsbH19LHsiJGlkIjoiMzU0MSIsIl9yb3dzIjpbeyIkaWQiOiIzNTQyIiwiX3Rhc2tzIjpbeyIkaWQiOiIzNTQzIiwiX2F0dGFjaGVkTWlsZXN0b25lcyI6W3siJGlkIjoiMzU0NCIsIkRhdGUiOiIyMDIxLTEyLTMxVDIzOjU5OjAwIiwiU3R5bGUiOnsiJGlkIjoiMzU0NSIsIlNoYXBlIjoxLCJDb25uZWN0b3JNYXJnaW4iOnsiJGlkIjoiMzU0NiIsIlRvcCI6MC4wLCJMZWZ0IjoyLjAsIlJpZ2h0IjoyLjAsIkJvdHRvbSI6MC4wfSwiQ29ubmVjdG9yU3R5bGUiOnsiJGlkIjoiMzU0NyIsIkxpbmVDb2xvciI6eyIkaWQiOiIzNTQ4IiwiJHR5cGUiOiJOTFJFLkNvbW1vbi5Eb20uU29saWRDb2xvckJydXNoLCBOTFJFLkNvbW1vbiIsIkNvbG9yIjp7IiRpZCI6IjM1NDkiLCJBIjoxMjcsIlIiOjE3OCwiRyI6MTQsIkIiOjE4fX0sIkxpbmVXZWlnaHQiOjEuMCwiTGluZVR5cGUiOjAsIlBhcmVudFN0eWxlIjpudWxsfSwiSXNCZWxvd1RpbWViYW5kIjp0cnVlLCJQb3NpdGlvbk9uVGFzayI6MywiSGlkZURhdGUiOmZhbHNlLCJTaGFwZVNpemUiOjEsIlNwYWNpbmciOjIuMCwiUGFkZGluZyI6eyIkcmVmIjoiMjA3In0sIlNoYXBlU3R5bGUiOnsiJGlkIjoiMzU1MCIsIk1hcmdpbiI6eyIkaWQiOiIzNTUxIiwiVG9wIjowLjAsIkxlZnQiOjAuMCwiUmlnaHQiOjAuMCwiQm90dG9tIjowLjB9LCJQYWRkaW5nIjp7IiRpZCI6IjM1NTIiLCJUb3AiOjAuMCwiTGVmdCI6MC4wLCJSaWdodCI6MC4wLCJCb3R0b20iOjAuMH0sIkJhY2tncm91bmQiOnsiJGlkIjoiMzU1MyIsIkNvbG9yIjp7IiRpZCI6IjM1NTQiLCJBIjoyNTUsIlIiOjE3OCwiRyI6MTQsIkIiOjE4fX0sIklzVmlzaWJsZSI6dHJ1ZSwiV2lkdGgiOjE4LjAsIkhlaWdodCI6MjAuMCwiQm9yZGVyU3R5bGUiOnsiJGlkIjoiMzU1NSIsIkxpbmVDb2xvciI6eyIkaWQiOiIzNTU2IiwiJHR5cGUiOiJOTFJFLkNvbW1vbi5Eb20uU29saWRDb2xvckJydXNoLCBOTFJFLkNvbW1vbiIsIkNvbG9yIjp7IiRpZCI6IjM1NTciLCJBIjoyNTUsIlIiOjI1NSwiRyI6MCwiQiI6MH19LCJMaW5lV2VpZ2h0IjowLjAsIkxpbmVUeXBlIjowLCJQYXJlbnRTdHlsZSI6bnVsbH0sIlBhcmVudFN0eWxlIjpudWxsfSwiVGl0bGVTdHlsZSI6eyIkaWQiOiIzNTU4IiwiRm9udFNldHRpbmdzIjp7IiRpZCI6IjM1NTkiLCJGb250U2l6ZSI6MTEsIkZvbnROYW1lIjoiQ2FsaWJyaSIsIklzQm9sZCI6dHJ1ZSwiSXNJdGFsaWMiOmZhbHNlLCJJc1VuZGVybGluZWQiOmZhbHNlLCJQYXJlbnRTdHlsZSI6bnVsbH0sIkF1dG9TaXplIjowLCJGb3JlZ3JvdW5kIjp7IiRpZCI6IjM1NjAiLCJDb2xvciI6eyIkaWQiOiIzNTY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1NjIiLCJUb3AiOjAuMCwiTGVmdCI6MC4wLCJSaWdodCI6MC4wLCJCb3R0b20iOjAuMH0sIlBhZGRpbmciOnsiJGlkIjoiMzU2MyIsIlRvcCI6MC4wLCJMZWZ0IjowLjAsIlJpZ2h0IjowLjAsIkJvdHRvbSI6MC4wfSwiQmFja2dyb3VuZCI6eyIkaWQiOiIzNTY0IiwiQ29sb3IiOnsiJGlkIjoiMzU2NSIsIkEiOjAsIlIiOjI1NSwiRyI6MjU1LCJCIjoyNTV9fSwiSXNWaXNpYmxlIjpmYWxzZSwiV2lkdGgiOjAuMCwiSGVpZ2h0IjowLjAsIkJvcmRlclN0eWxlIjp7IiRpZCI6IjM1NjYiLCJMaW5lQ29sb3IiOm51bGwsIkxpbmVXZWlnaHQiOjAuMCwiTGluZVR5cGUiOjAsIlBhcmVudFN0eWxlIjpudWxsfSwiUGFyZW50U3R5bGUiOm51bGx9LCJEYXRlU3R5bGUiOnsiJGlkIjoiMzU2NyIsIkZvbnRTZXR0aW5ncyI6eyIkaWQiOiIzNTY4IiwiRm9udFNpemUiOjEwLCJGb250TmFtZSI6IkNhbGlicmkiLCJJc0JvbGQiOmZhbHNlLCJJc0l0YWxpYyI6ZmFsc2UsIklzVW5kZXJsaW5lZCI6ZmFsc2UsIlBhcmVudFN0eWxlIjpudWxsfSwiQXV0b1NpemUiOjAsIkZvcmVncm91bmQiOnsiJGlkIjoiMzU2OSIsIkNvbG9yIjp7IiRpZCI6IjM1Nz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M1NzEiLCJUb3AiOjAuMCwiTGVmdCI6MC4wLCJSaWdodCI6MC4wLCJCb3R0b20iOjAuMH0sIlBhZGRpbmciOnsiJGlkIjoiMzU3MiIsIlRvcCI6MC4wLCJMZWZ0IjowLjAsIlJpZ2h0IjowLjAsIkJvdHRvbSI6MC4wfSwiQmFja2dyb3VuZCI6eyIkaWQiOiIzNTczIiwiQ29sb3IiOnsiJGlkIjoiMzU3NCIsIkEiOjAsIlIiOjI1NSwiRyI6MjU1LCJCIjoyNTV9fSwiSXNWaXNpYmxlIjpmYWxzZSwiV2lkdGgiOjAuMCwiSGVpZ2h0IjowLjAsIkJvcmRlclN0eWxlIjp7IiRpZCI6IjM1NzUiLCJMaW5lQ29sb3IiOm51bGwsIkxpbmVXZWlnaHQiOjAuMCwiTGluZVR5cGUiOjAsIlBhcmVudFN0eWxlIjpudWxsfSwiUGFyZW50U3R5bGUiOm51bGx9LCJEYXRlRm9ybWF0Ijp7IiRpZCI6IjM1N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U3NyIsIkZvcm1hdCI6MCwiSXNWaXNpYmxlIjpmYWxzZSwiTGFzdEtub3duVmlzaWJpbGl0eVN0YXRlIjpmYWxzZX0sIklzVmlzaWJsZSI6dHJ1ZSwiUGFyZW50U3R5bGUiOm51bGx9LCJJbmRleCI6NjUsIlBlcmNlbnRhZ2VDb21wbGV0ZSI6bnVsbCwiUG9zaXRpb24iOnsiUmF0aW8iOjAuMCwiSXNDdXN0b20iOmZhbHNlfSwiRGF0ZUZvcm1hdCI6eyIkcmVmIjoiMzU3NiJ9LCJXZWVrTnVtYmVyaW5nIjp7IiRpZCI6IjM1NzgiLCJGb3JtYXQiOjAsIklzVmlzaWJsZSI6ZmFsc2UsIkxhc3RLbm93blZpc2liaWxpdHlTdGF0ZSI6ZmFsc2V9LCJSZWxhdGVkVGFza0lkIjoiNjJlNGU3NTQtZWVjOC00YTg4LTk5NmYtYmRlYzk1YjZhOTUzIiwiSWQiOiJjY2Y4ZDQ5Mi03OTQ0LTRjNTYtYTRiYy03YzY5ZTBjMzdkMWEiLCJJbXBvcnRJZCI6IjY2IiwiVGl0bGUiOiJDbG9zaW5nIiwiTm90ZSI6bnVsbCwiSHlwZXJsaW5rIjp7IiRpZCI6IjM1NzkiLCJBZGRyZXNzIjoiIiwiU3ViQWRkcmVzcyI6IiJ9LCJJc0NoYW5nZWQiOmZhbHNlLCJJc05ldyI6ZmFsc2V9XSwiVGFza0RlZmluaXRpb24iOnsiJGlkIjoiMzU4MCIsIkdyb3VwTmFtZSI6bnVsbCwiU3RhcnREYXRlIjoiMjAyMS0xMC0wMVQwMDowMDowMCIsIkVuZERhdGUiOiIyMDIxLTEyLTMxVDIzOjU5OjAwIiwiUGVyY2VudGFnZUNvbXBsZXRlIjpudWxsLCJTdHlsZSI6eyIkaWQiOiIzNTgxIiwiU2hhcGUiOjAsIlNoYXBlVGhpY2tuZXNzIjoxLCJEdXJhdGlvbkZvcm1hdCI6MCwiSW5jbHVkZU5vbldvcmtpbmdEYXlzSW5EdXJhdGlvbiI6ZmFsc2UsIlBlcmNlbnRhZ2VDb21wbGV0ZVN0eWxlIjp7IiRpZCI6IjM1ODIiLCJGb250U2V0dGluZ3MiOnsiJGlkIjoiMzU4MyIsIkZvbnRTaXplIjoxMCwiRm9udE5hbWUiOiJDYWxpYnJpIiwiSXNCb2xkIjpmYWxzZSwiSXNJdGFsaWMiOmZhbHNlLCJJc1VuZGVybGluZWQiOmZhbHNlLCJQYXJlbnRTdHlsZSI6bnVsbH0sIkF1dG9TaXplIjowLCJGb3JlZ3JvdW5kIjp7IiRpZCI6IjM1ODQiLCJDb2xvciI6eyIkaWQiOiIzNTg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1ODYiLCJUb3AiOjAuMCwiTGVmdCI6MC4wLCJSaWdodCI6MC4wLCJCb3R0b20iOjAuMH0sIlBhZGRpbmciOnsiJGlkIjoiMzU4NyIsIlRvcCI6MC4wLCJMZWZ0IjowLjAsIlJpZ2h0IjowLjAsIkJvdHRvbSI6MC4wfSwiQmFja2dyb3VuZCI6eyIkaWQiOiIzNTg4IiwiQ29sb3IiOnsiJHJlZiI6IjQ0In19LCJJc1Zpc2libGUiOnRydWUsIldpZHRoIjowLjAsIkhlaWdodCI6MC4wLCJCb3JkZXJTdHlsZSI6eyIkaWQiOiIzNTg5IiwiTGluZUNvbG9yIjpudWxsLCJMaW5lV2VpZ2h0IjowLjAsIkxpbmVUeXBlIjowLCJQYXJlbnRTdHlsZSI6bnVsbH0sIlBhcmVudFN0eWxlIjpudWxsfSwiRHVyYXRpb25TdHlsZSI6eyIkaWQiOiIzNTkwIiwiRm9udFNldHRpbmdzIjp7IiRpZCI6IjM1OTEiLCJGb250U2l6ZSI6MTAsIkZvbnROYW1lIjoiQ2FsaWJyaSIsIklzQm9sZCI6ZmFsc2UsIklzSXRhbGljIjpmYWxzZSwiSXNVbmRlcmxpbmVkIjpmYWxzZSwiUGFyZW50U3R5bGUiOm51bGx9LCJBdXRvU2l6ZSI6MCwiRm9yZWdyb3VuZCI6eyIkaWQiOiIzNTkyIiwiQ29sb3IiOnsiJGlkIjoiMzU5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1OTQiLCJUb3AiOjAuMCwiTGVmdCI6MC4wLCJSaWdodCI6MC4wLCJCb3R0b20iOjAuMH0sIlBhZGRpbmciOnsiJGlkIjoiMzU5NSIsIlRvcCI6MC4wLCJMZWZ0IjowLjAsIlJpZ2h0IjowLjAsIkJvdHRvbSI6MC4wfSwiQmFja2dyb3VuZCI6eyIkaWQiOiIzNTk2IiwiQ29sb3IiOnsiJGlkIjoiMzU5NyIsIkEiOjg5LCJSIjowLCJHIjowLCJCIjowfX0sIklzVmlzaWJsZSI6dHJ1ZSwiV2lkdGgiOjAuMCwiSGVpZ2h0IjowLjAsIkJvcmRlclN0eWxlIjp7IiRpZCI6IjM1OTgiLCJMaW5lQ29sb3IiOm51bGwsIkxpbmVXZWlnaHQiOjAuMCwiTGluZVR5cGUiOjAsIlBhcmVudFN0eWxlIjpudWxsfSwiUGFyZW50U3R5bGUiOm51bGx9LCJIb3Jpem9udGFsQ29ubmVjdG9yU3R5bGUiOnsiJGlkIjoiMzU5OSIsIkxpbmVDb2xvciI6eyIkaWQiOiIzNjAwIiwiJHR5cGUiOiJOTFJFLkNvbW1vbi5Eb20uU29saWRDb2xvckJydXNoLCBOTFJFLkNvbW1vbiIsIkNvbG9yIjp7IiRpZCI6IjM2MDEiLCJBIjoyNTUsIlIiOjIwNCwiRyI6MjA0LCJCIjoyMDR9fSwiTGluZVdlaWdodCI6MS4wLCJMaW5lVHlwZSI6MCwiUGFyZW50U3R5bGUiOm51bGx9LCJWZXJ0aWNhbENvbm5lY3RvclN0eWxlIjp7IiRpZCI6IjM2MDIiLCJMaW5lQ29sb3IiOnsiJGlkIjoiMzYwMyIsIiR0eXBlIjoiTkxSRS5Db21tb24uRG9tLlNvbGlkQ29sb3JCcnVzaCwgTkxSRS5Db21tb24iLCJDb2xvciI6eyIkaWQiOiIzNjA0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YwNSIsIk1hcmdpbiI6eyIkaWQiOiIzNjA2IiwiVG9wIjowLjAsIkxlZnQiOjQuMCwiUmlnaHQiOjQuMCwiQm90dG9tIjowLjB9LCJQYWRkaW5nIjp7IiRpZCI6IjM2MDciLCJUb3AiOjAuMCwiTGVmdCI6MC4wLCJSaWdodCI6MC4wLCJCb3R0b20iOjAuMH0sIkJhY2tncm91bmQiOnsiJGlkIjoiMzYwOCIsIkNvbG9yIjp7IiRpZCI6IjM2MDkiLCJBIjoyNTUsIlIiOjExMiwiRyI6MTczLCJCIjo3MX19LCJJc1Zpc2libGUiOnRydWUsIldpZHRoIjowLjAsIkhlaWdodCI6MTYuMCwiQm9yZGVyU3R5bGUiOnsiJGlkIjoiMzYxMCIsIkxpbmVDb2xvciI6eyIkaWQiOiIzNjExIiwiJHR5cGUiOiJOTFJFLkNvbW1vbi5Eb20uU29saWRDb2xvckJydXNoLCBOTFJFLkNvbW1vbiIsIkNvbG9yIjp7IiRpZCI6IjM2MTIiLCJBIjoyNTUsIlIiOjI1NSwiRyI6MjU1LCJCIjoyNTV9fSwiTGluZVdlaWdodCI6Mi4wLCJMaW5lVHlwZSI6MCwiUGFyZW50U3R5bGUiOm51bGx9LCJQYXJlbnRTdHlsZSI6bnVsbH0sIlRpdGxlU3R5bGUiOnsiJGlkIjoiMzYxMyIsIkZvbnRTZXR0aW5ncyI6eyIkaWQiOiIzNjE0IiwiRm9udFNpemUiOjExLCJGb250TmFtZSI6IkNhbGlicmkiLCJJc0JvbGQiOnRydWUsIklzSXRhbGljIjpmYWxzZSwiSXNVbmRlcmxpbmVkIjpmYWxzZSwiUGFyZW50U3R5bGUiOm51bGx9LCJBdXRvU2l6ZSI6MCwiRm9yZWdyb3VuZCI6eyIkaWQiOiIzNjE1IiwiQ29sb3IiOnsiJGlkIjoiMzYxN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NjE3IiwiVG9wIjowLjAsIkxlZnQiOjAuMCwiUmlnaHQiOjAuMCwiQm90dG9tIjowLjB9LCJQYWRkaW5nIjp7IiRpZCI6IjM2MTgiLCJUb3AiOjAuMCwiTGVmdCI6MC4wLCJSaWdodCI6MC4wLCJCb3R0b20iOjAuMH0sIkJhY2tncm91bmQiOnsiJGlkIjoiMzYxOSIsIkNvbG9yIjp7IiRpZCI6IjM2MjAiLCJBIjowLCJSIjoyNTUsIkciOjI1NSwiQiI6MjU1fX0sIklzVmlzaWJsZSI6dHJ1ZSwiV2lkdGgiOjAuMCwiSGVpZ2h0IjowLjAsIkJvcmRlclN0eWxlIjp7IiRpZCI6IjM2MjEiLCJMaW5lQ29sb3IiOm51bGwsIkxpbmVXZWlnaHQiOjAuMCwiTGluZVR5cGUiOjAsIlBhcmVudFN0eWxlIjpudWxsfSwiUGFyZW50U3R5bGUiOm51bGx9LCJEYXRlU3R5bGUiOnsiJGlkIjoiMzYyMiIsIkZvbnRTZXR0aW5ncyI6eyIkaWQiOiIzNjIzIiwiRm9udFNpemUiOjEwLCJGb250TmFtZSI6IkNhbGlicmkiLCJJc0JvbGQiOmZhbHNlLCJJc0l0YWxpYyI6ZmFsc2UsIklzVW5kZXJsaW5lZCI6ZmFsc2UsIlBhcmVudFN0eWxlIjpudWxsfSwiQXV0b1NpemUiOjAsIkZvcmVncm91bmQiOnsiJGlkIjoiMzYyNCIsIkNvbG9yIjp7IiRpZCI6IjM2Mj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2MjYiLCJUb3AiOjAuMCwiTGVmdCI6MC4wLCJSaWdodCI6MC4wLCJCb3R0b20iOjAuMH0sIlBhZGRpbmciOnsiJGlkIjoiMzYyNyIsIlRvcCI6MC4wLCJMZWZ0IjowLjAsIlJpZ2h0IjowLjAsIkJvdHRvbSI6MC4wfSwiQmFja2dyb3VuZCI6eyIkaWQiOiIzNjI4IiwiQ29sb3IiOnsiJHJlZiI6IjM1OTcifX0sIklzVmlzaWJsZSI6dHJ1ZSwiV2lkdGgiOjAuMCwiSGVpZ2h0IjowLjAsIkJvcmRlclN0eWxlIjp7IiRpZCI6IjM2MjkiLCJMaW5lQ29sb3IiOm51bGwsIkxpbmVXZWlnaHQiOjAuMCwiTGluZVR5cGUiOjAsIlBhcmVudFN0eWxlIjpudWxsfSwiUGFyZW50U3R5bGUiOm51bGx9LCJEYXRlRm9ybWF0Ijp7IiRpZCI6IjM2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zMSIsIkZvcm1hdCI6MCwiSXNWaXNpYmxlIjpmYWxzZSwiTGFzdEtub3duVmlzaWJpbGl0eVN0YXRlIjpmYWxzZX0sIklzVmlzaWJsZSI6dHJ1ZSwiUGFyZW50U3R5bGUiOm51bGx9LCJJbmRleCI6NjQsIlNtYXJ0RHVyYXRpb25BY3RpdmF0ZWQiOmZhbHNlLCJEYXRlRm9ybWF0Ijp7IiRyZWYiOiIzNjMwIn0sIldlZWtOdW1iZXJpbmciOnsiJGlkIjoiMzYzMiIsIkZvcm1hdCI6MCwiSXNWaXNpYmxlIjpmYWxzZSwiTGFzdEtub3duVmlzaWJpbGl0eVN0YXRlIjpmYWxzZX0sIklkIjoiNjJlNGU3NTQtZWVjOC00YTg4LTk5NmYtYmRlYzk1YjZhOTUzIiwiSW1wb3J0SWQiOiI2NSIsIlRpdGxlIjoiQWNxdWlzaXRpb24iLCJOb3RlIjpudWxsLCJIeXBlcmxpbmsiOnsiJGlkIjoiMzYzMyIsIkFkZHJlc3MiOiIiLCJTdWJBZGRyZXNzIjoiIn0sIklzQ2hhbmdlZCI6ZmFsc2UsIklzTmV3IjpmYWxzZX19LHsiJGlkIjoiMzYzNCIsIl9hdHRhY2hlZE1pbGVzdG9uZXMiOltdLCJUYXNrRGVmaW5pdGlvbiI6eyIkaWQiOiIzNjM1IiwiR3JvdXBOYW1lIjpudWxsLCJTdGFydERhdGUiOiIyMDIyLTAxLTAxVDAwOjAwOjAwIiwiRW5kRGF0ZSI6IjIwMjItMDktMzBUMjM6NTk6MDAiLCJQZXJjZW50YWdlQ29tcGxldGUiOm51bGwsIlN0eWxlIjp7IiRpZCI6IjM2MzYiLCJTaGFwZSI6MCwiU2hhcGVUaGlja25lc3MiOjEsIkR1cmF0aW9uRm9ybWF0IjowLCJJbmNsdWRlTm9uV29ya2luZ0RheXNJbkR1cmF0aW9uIjpmYWxzZSwiUGVyY2VudGFnZUNvbXBsZXRlU3R5bGUiOnsiJGlkIjoiMzYzNyIsIkZvbnRTZXR0aW5ncyI6eyIkaWQiOiIzNjM4IiwiRm9udFNpemUiOjEwLCJGb250TmFtZSI6IkNhbGlicmkiLCJJc0JvbGQiOmZhbHNlLCJJc0l0YWxpYyI6ZmFsc2UsIklzVW5kZXJsaW5lZCI6ZmFsc2UsIlBhcmVudFN0eWxlIjpudWxsfSwiQXV0b1NpemUiOjAsIkZvcmVncm91bmQiOnsiJGlkIjoiMzYzOSIsIkNvbG9yIjp7IiRpZCI6IjM2ND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Y0MSIsIlRvcCI6MC4wLCJMZWZ0IjowLjAsIlJpZ2h0IjowLjAsIkJvdHRvbSI6MC4wfSwiUGFkZGluZyI6eyIkaWQiOiIzNjQyIiwiVG9wIjowLjAsIkxlZnQiOjAuMCwiUmlnaHQiOjAuMCwiQm90dG9tIjowLjB9LCJCYWNrZ3JvdW5kIjp7IiRpZCI6IjM2NDMiLCJDb2xvciI6eyIkcmVmIjoiNDQifX0sIklzVmlzaWJsZSI6dHJ1ZSwiV2lkdGgiOjAuMCwiSGVpZ2h0IjowLjAsIkJvcmRlclN0eWxlIjp7IiRpZCI6IjM2NDQiLCJMaW5lQ29sb3IiOm51bGwsIkxpbmVXZWlnaHQiOjAuMCwiTGluZVR5cGUiOjAsIlBhcmVudFN0eWxlIjpudWxsfSwiUGFyZW50U3R5bGUiOm51bGx9LCJEdXJhdGlvblN0eWxlIjp7IiRpZCI6IjM2NDUiLCJGb250U2V0dGluZ3MiOnsiJGlkIjoiMzY0NiIsIkZvbnRTaXplIjoxMCwiRm9udE5hbWUiOiJDYWxpYnJpIiwiSXNCb2xkIjpmYWxzZSwiSXNJdGFsaWMiOmZhbHNlLCJJc1VuZGVybGluZWQiOmZhbHNlLCJQYXJlbnRTdHlsZSI6bnVsbH0sIkF1dG9TaXplIjowLCJGb3JlZ3JvdW5kIjp7IiRpZCI6IjM2NDciLCJDb2xvciI6eyIkaWQiOiIzNjQ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Y0OSIsIlRvcCI6MC4wLCJMZWZ0IjowLjAsIlJpZ2h0IjowLjAsIkJvdHRvbSI6MC4wfSwiUGFkZGluZyI6eyIkaWQiOiIzNjUwIiwiVG9wIjowLjAsIkxlZnQiOjAuMCwiUmlnaHQiOjAuMCwiQm90dG9tIjowLjB9LCJCYWNrZ3JvdW5kIjp7IiRpZCI6IjM2NTEiLCJDb2xvciI6eyIkaWQiOiIzNjUyIiwiQSI6ODksIlIiOjAsIkciOjAsIkIiOjB9fSwiSXNWaXNpYmxlIjp0cnVlLCJXaWR0aCI6MC4wLCJIZWlnaHQiOjAuMCwiQm9yZGVyU3R5bGUiOnsiJGlkIjoiMzY1MyIsIkxpbmVDb2xvciI6bnVsbCwiTGluZVdlaWdodCI6MC4wLCJMaW5lVHlwZSI6MCwiUGFyZW50U3R5bGUiOm51bGx9LCJQYXJlbnRTdHlsZSI6bnVsbH0sIkhvcml6b250YWxDb25uZWN0b3JTdHlsZSI6eyIkaWQiOiIzNjU0IiwiTGluZUNvbG9yIjp7IiRpZCI6IjM2NTUiLCIkdHlwZSI6Ik5MUkUuQ29tbW9uLkRvbS5Tb2xpZENvbG9yQnJ1c2gsIE5MUkUuQ29tbW9uIiwiQ29sb3IiOnsiJGlkIjoiMzY1NiIsIkEiOjI1NSwiUiI6MjA0LCJHIjoyMDQsIkIiOjIwNH19LCJMaW5lV2VpZ2h0IjoxLjAsIkxpbmVUeXBlIjowLCJQYXJlbnRTdHlsZSI6bnVsbH0sIlZlcnRpY2FsQ29ubmVjdG9yU3R5bGUiOnsiJGlkIjoiMzY1NyIsIkxpbmVDb2xvciI6eyIkaWQiOiIzNjU4IiwiJHR5cGUiOiJOTFJFLkNvbW1vbi5Eb20uU29saWRDb2xvckJydXNoLCBOTFJFLkNvbW1vbiIsIkNvbG9yIjp7IiRpZCI6IjM2NTk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NjYwIiwiTWFyZ2luIjp7IiRpZCI6IjM2NjEiLCJUb3AiOjAuMCwiTGVmdCI6NC4wLCJSaWdodCI6NC4wLCJCb3R0b20iOjAuMH0sIlBhZGRpbmciOnsiJGlkIjoiMzY2MiIsIlRvcCI6MC4wLCJMZWZ0IjowLjAsIlJpZ2h0IjowLjAsIkJvdHRvbSI6MC4wfSwiQmFja2dyb3VuZCI6eyIkaWQiOiIzNjYzIiwiQ29sb3IiOnsiJGlkIjoiMzY2NCIsIkEiOjI1NSwiUiI6MjU0LCJHIjoxODYsIkIiOjEwfX0sIklzVmlzaWJsZSI6dHJ1ZSwiV2lkdGgiOjAuMCwiSGVpZ2h0IjoxNi4wLCJCb3JkZXJTdHlsZSI6eyIkaWQiOiIzNjY1IiwiTGluZUNvbG9yIjp7IiRpZCI6IjM2NjYiLCIkdHlwZSI6Ik5MUkUuQ29tbW9uLkRvbS5Tb2xpZENvbG9yQnJ1c2gsIE5MUkUuQ29tbW9uIiwiQ29sb3IiOnsiJGlkIjoiMzY2NyIsIkEiOjI1NSwiUiI6MjU1LCJHIjoyNTUsIkIiOjI1NX19LCJMaW5lV2VpZ2h0IjoyLjAsIkxpbmVUeXBlIjowLCJQYXJlbnRTdHlsZSI6bnVsbH0sIlBhcmVudFN0eWxlIjpudWxsfSwiVGl0bGVTdHlsZSI6eyIkaWQiOiIzNjY4IiwiRm9udFNldHRpbmdzIjp7IiRpZCI6IjM2NjkiLCJGb250U2l6ZSI6MTEsIkZvbnROYW1lIjoiQ2FsaWJyaSIsIklzQm9sZCI6dHJ1ZSwiSXNJdGFsaWMiOmZhbHNlLCJJc1VuZGVybGluZWQiOmZhbHNlLCJQYXJlbnRTdHlsZSI6bnVsbH0sIkF1dG9TaXplIjowLCJGb3JlZ3JvdW5kIjp7IiRpZCI6IjM2NzAiLCJDb2xvciI6eyIkaWQiOiIzNjcx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2NzIiLCJUb3AiOjAuMCwiTGVmdCI6MC4wLCJSaWdodCI6MC4wLCJCb3R0b20iOjAuMH0sIlBhZGRpbmciOnsiJGlkIjoiMzY3MyIsIlRvcCI6MC4wLCJMZWZ0IjowLjAsIlJpZ2h0IjowLjAsIkJvdHRvbSI6MC4wfSwiQmFja2dyb3VuZCI6eyIkaWQiOiIzNjc0IiwiQ29sb3IiOnsiJGlkIjoiMzY3NSIsIkEiOjAsIlIiOjI1NSwiRyI6MjU1LCJCIjoyNTV9fSwiSXNWaXNpYmxlIjp0cnVlLCJXaWR0aCI6MC4wLCJIZWlnaHQiOjAuMCwiQm9yZGVyU3R5bGUiOnsiJGlkIjoiMzY3NiIsIkxpbmVDb2xvciI6bnVsbCwiTGluZVdlaWdodCI6MC4wLCJMaW5lVHlwZSI6MCwiUGFyZW50U3R5bGUiOm51bGx9LCJQYXJlbnRTdHlsZSI6bnVsbH0sIkRhdGVTdHlsZSI6eyIkaWQiOiIzNjc3IiwiRm9udFNldHRpbmdzIjp7IiRpZCI6IjM2NzgiLCJGb250U2l6ZSI6MTAsIkZvbnROYW1lIjoiQ2FsaWJyaSIsIklzQm9sZCI6ZmFsc2UsIklzSXRhbGljIjpmYWxzZSwiSXNVbmRlcmxpbmVkIjpmYWxzZSwiUGFyZW50U3R5bGUiOm51bGx9LCJBdXRvU2l6ZSI6MCwiRm9yZWdyb3VuZCI6eyIkaWQiOiIzNjc5IiwiQ29sb3IiOnsiJGlkIjoiMzY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Y4MSIsIlRvcCI6MC4wLCJMZWZ0IjowLjAsIlJpZ2h0IjowLjAsIkJvdHRvbSI6MC4wfSwiUGFkZGluZyI6eyIkaWQiOiIzNjgyIiwiVG9wIjowLjAsIkxlZnQiOjAuMCwiUmlnaHQiOjAuMCwiQm90dG9tIjowLjB9LCJCYWNrZ3JvdW5kIjp7IiRpZCI6IjM2ODMiLCJDb2xvciI6eyIkcmVmIjoiMzY1MiJ9fSwiSXNWaXNpYmxlIjp0cnVlLCJXaWR0aCI6MC4wLCJIZWlnaHQiOjAuMCwiQm9yZGVyU3R5bGUiOnsiJGlkIjoiMzY4NCIsIkxpbmVDb2xvciI6bnVsbCwiTGluZVdlaWdodCI6MC4wLCJMaW5lVHlwZSI6MCwiUGFyZW50U3R5bGUiOm51bGx9LCJQYXJlbnRTdHlsZSI6bnVsbH0sIkRhdGVGb3JtYXQiOnsiJGlkIjoiMzY4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jg2IiwiRm9ybWF0IjowLCJJc1Zpc2libGUiOmZhbHNlLCJMYXN0S25vd25WaXNpYmlsaXR5U3RhdGUiOmZhbHNlfSwiSXNWaXNpYmxlIjp0cnVlLCJQYXJlbnRTdHlsZSI6bnVsbH0sIkluZGV4Ijo2NSwiU21hcnREdXJhdGlvbkFjdGl2YXRlZCI6ZmFsc2UsIkRhdGVGb3JtYXQiOnsiJHJlZiI6IjM2ODUifSwiV2Vla051bWJlcmluZyI6eyIkaWQiOiIzNjg3IiwiRm9ybWF0IjowLCJJc1Zpc2libGUiOmZhbHNlLCJMYXN0S25vd25WaXNpYmlsaXR5U3RhdGUiOmZhbHNlfSwiSWQiOiJhMGU1NzdlMC1jMWIyLTRiMzYtODVlMy05YzNmODA4ZjI0Y2YiLCJJbXBvcnRJZCI6IjY3IiwiVGl0bGUiOiJEZXNpZ24iLCJOb3RlIjpudWxsLCJIeXBlcmxpbmsiOnsiJGlkIjoiMzY4OCIsIkFkZHJlc3MiOiIiLCJTdWJBZGRyZXNzIjoiIn0sIklzQ2hhbmdlZCI6ZmFsc2UsIklzTmV3IjpmYWxzZX19LHsiJGlkIjoiMzY4OSIsIl9hdHRhY2hlZE1pbGVzdG9uZXMiOltdLCJUYXNrRGVmaW5pdGlvbiI6eyIkaWQiOiIzNjkwIiwiR3JvdXBOYW1lIjpudWxsLCJTdGFydERhdGUiOiIyMDI0LTA4LTAxVDAwOjAwOjAwIiwiRW5kRGF0ZSI6IjIwMjQtMDgtMzFUMjM6NTk6MDAiLCJQZXJjZW50YWdlQ29tcGxldGUiOm51bGwsIlN0eWxlIjp7IiRpZCI6IjM2OTEiLCJTaGFwZSI6MCwiU2hhcGVUaGlja25lc3MiOjEsIkR1cmF0aW9uRm9ybWF0IjowLCJJbmNsdWRlTm9uV29ya2luZ0RheXNJbkR1cmF0aW9uIjpmYWxzZSwiUGVyY2VudGFnZUNvbXBsZXRlU3R5bGUiOnsiJGlkIjoiMzY5MiIsIkZvbnRTZXR0aW5ncyI6eyIkaWQiOiIzNjkzIiwiRm9udFNpemUiOjEwLCJGb250TmFtZSI6IkNhbGlicmkiLCJJc0JvbGQiOmZhbHNlLCJJc0l0YWxpYyI6ZmFsc2UsIklzVW5kZXJsaW5lZCI6ZmFsc2UsIlBhcmVudFN0eWxlIjpudWxsfSwiQXV0b1NpemUiOjAsIkZvcmVncm91bmQiOnsiJGlkIjoiMzY5NCIsIkNvbG9yIjp7IiRpZCI6IjM2OT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Y5NiIsIlRvcCI6MC4wLCJMZWZ0IjowLjAsIlJpZ2h0IjowLjAsIkJvdHRvbSI6MC4wfSwiUGFkZGluZyI6eyIkaWQiOiIzNjk3IiwiVG9wIjowLjAsIkxlZnQiOjAuMCwiUmlnaHQiOjAuMCwiQm90dG9tIjowLjB9LCJCYWNrZ3JvdW5kIjp7IiRpZCI6IjM2OTgiLCJDb2xvciI6eyIkcmVmIjoiNDQifX0sIklzVmlzaWJsZSI6dHJ1ZSwiV2lkdGgiOjAuMCwiSGVpZ2h0IjowLjAsIkJvcmRlclN0eWxlIjp7IiRpZCI6IjM2OTkiLCJMaW5lQ29sb3IiOm51bGwsIkxpbmVXZWlnaHQiOjAuMCwiTGluZVR5cGUiOjAsIlBhcmVudFN0eWxlIjpudWxsfSwiUGFyZW50U3R5bGUiOm51bGx9LCJEdXJhdGlvblN0eWxlIjp7IiRpZCI6IjM3MDAiLCJGb250U2V0dGluZ3MiOnsiJGlkIjoiMzcwMSIsIkZvbnRTaXplIjoxMCwiRm9udE5hbWUiOiJDYWxpYnJpIiwiSXNCb2xkIjpmYWxzZSwiSXNJdGFsaWMiOmZhbHNlLCJJc1VuZGVybGluZWQiOmZhbHNlLCJQYXJlbnRTdHlsZSI6bnVsbH0sIkF1dG9TaXplIjowLCJGb3JlZ3JvdW5kIjp7IiRpZCI6IjM3MDIiLCJDb2xvciI6eyIkaWQiOiIzNzA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cwNCIsIlRvcCI6MC4wLCJMZWZ0IjowLjAsIlJpZ2h0IjowLjAsIkJvdHRvbSI6MC4wfSwiUGFkZGluZyI6eyIkaWQiOiIzNzA1IiwiVG9wIjowLjAsIkxlZnQiOjAuMCwiUmlnaHQiOjAuMCwiQm90dG9tIjowLjB9LCJCYWNrZ3JvdW5kIjp7IiRpZCI6IjM3MDYiLCJDb2xvciI6eyIkaWQiOiIzNzA3IiwiQSI6ODksIlIiOjAsIkciOjAsIkIiOjB9fSwiSXNWaXNpYmxlIjp0cnVlLCJXaWR0aCI6MC4wLCJIZWlnaHQiOjAuMCwiQm9yZGVyU3R5bGUiOnsiJGlkIjoiMzcwOCIsIkxpbmVDb2xvciI6bnVsbCwiTGluZVdlaWdodCI6MC4wLCJMaW5lVHlwZSI6MCwiUGFyZW50U3R5bGUiOm51bGx9LCJQYXJlbnRTdHlsZSI6bnVsbH0sIkhvcml6b250YWxDb25uZWN0b3JTdHlsZSI6eyIkaWQiOiIzNzA5IiwiTGluZUNvbG9yIjp7IiRpZCI6IjM3MTAiLCIkdHlwZSI6Ik5MUkUuQ29tbW9uLkRvbS5Tb2xpZENvbG9yQnJ1c2gsIE5MUkUuQ29tbW9uIiwiQ29sb3IiOnsiJGlkIjoiMzcxMSIsIkEiOjI1NSwiUiI6MjA0LCJHIjoyMDQsIkIiOjIwNH19LCJMaW5lV2VpZ2h0IjoxLjAsIkxpbmVUeXBlIjowLCJQYXJlbnRTdHlsZSI6bnVsbH0sIlZlcnRpY2FsQ29ubmVjdG9yU3R5bGUiOnsiJGlkIjoiMzcxMiIsIkxpbmVDb2xvciI6eyIkaWQiOiIzNzEzIiwiJHR5cGUiOiJOTFJFLkNvbW1vbi5Eb20uU29saWRDb2xvckJydXNoLCBOTFJFLkNvbW1vbiIsIkNvbG9yIjp7IiRpZCI6IjM3MTQ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NzE1IiwiTWFyZ2luIjp7IiRpZCI6IjM3MTYiLCJUb3AiOjAuMCwiTGVmdCI6NC4wLCJSaWdodCI6NC4wLCJCb3R0b20iOjAuMH0sIlBhZGRpbmciOnsiJGlkIjoiMzcxNyIsIlRvcCI6MC4wLCJMZWZ0IjowLjAsIlJpZ2h0IjowLjAsIkJvdHRvbSI6MC4wfSwiQmFja2dyb3VuZCI6eyIkaWQiOiIzNzE4IiwiQ29sb3IiOnsiJGlkIjoiMzcxOSIsIkEiOjI1NSwiUiI6MTE1LCJHIjoxMTUsIkIiOjExNX19LCJJc1Zpc2libGUiOnRydWUsIldpZHRoIjowLjAsIkhlaWdodCI6MTYuMCwiQm9yZGVyU3R5bGUiOnsiJGlkIjoiMzcyMCIsIkxpbmVDb2xvciI6eyIkaWQiOiIzNzIxIiwiJHR5cGUiOiJOTFJFLkNvbW1vbi5Eb20uU29saWRDb2xvckJydXNoLCBOTFJFLkNvbW1vbiIsIkNvbG9yIjp7IiRpZCI6IjM3MjIiLCJBIjoyNTUsIlIiOjI1NSwiRyI6MjU1LCJCIjoyNTV9fSwiTGluZVdlaWdodCI6Mi4wLCJMaW5lVHlwZSI6MCwiUGFyZW50U3R5bGUiOm51bGx9LCJQYXJlbnRTdHlsZSI6bnVsbH0sIlRpdGxlU3R5bGUiOnsiJGlkIjoiMzcyMyIsIkZvbnRTZXR0aW5ncyI6eyIkaWQiOiIzNzI0IiwiRm9udFNpemUiOjExLCJGb250TmFtZSI6IkNhbGlicmkiLCJJc0JvbGQiOnRydWUsIklzSXRhbGljIjpmYWxzZSwiSXNVbmRlcmxpbmVkIjpmYWxzZSwiUGFyZW50U3R5bGUiOm51bGx9LCJBdXRvU2l6ZSI6MCwiRm9yZWdyb3VuZCI6eyIkaWQiOiIzNzI1IiwiQ29sb3IiOnsiJGlkIjoiMzcyN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NzI3IiwiVG9wIjowLjAsIkxlZnQiOjAuMCwiUmlnaHQiOjAuMCwiQm90dG9tIjowLjB9LCJQYWRkaW5nIjp7IiRpZCI6IjM3MjgiLCJUb3AiOjAuMCwiTGVmdCI6MC4wLCJSaWdodCI6MC4wLCJCb3R0b20iOjAuMH0sIkJhY2tncm91bmQiOnsiJGlkIjoiMzcyOSIsIkNvbG9yIjp7IiRpZCI6IjM3MzAiLCJBIjowLCJSIjoyNTUsIkciOjI1NSwiQiI6MjU1fX0sIklzVmlzaWJsZSI6dHJ1ZSwiV2lkdGgiOjAuMCwiSGVpZ2h0IjowLjAsIkJvcmRlclN0eWxlIjp7IiRpZCI6IjM3MzEiLCJMaW5lQ29sb3IiOm51bGwsIkxpbmVXZWlnaHQiOjAuMCwiTGluZVR5cGUiOjAsIlBhcmVudFN0eWxlIjpudWxsfSwiUGFyZW50U3R5bGUiOm51bGx9LCJEYXRlU3R5bGUiOnsiJGlkIjoiMzczMiIsIkZvbnRTZXR0aW5ncyI6eyIkaWQiOiIzNzMzIiwiRm9udFNpemUiOjEwLCJGb250TmFtZSI6IkNhbGlicmkiLCJJc0JvbGQiOmZhbHNlLCJJc0l0YWxpYyI6ZmFsc2UsIklzVW5kZXJsaW5lZCI6ZmFsc2UsIlBhcmVudFN0eWxlIjpudWxsfSwiQXV0b1NpemUiOjAsIkZvcmVncm91bmQiOnsiJGlkIjoiMzczNCIsIkNvbG9yIjp7IiRpZCI6IjM3Mz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3MzYiLCJUb3AiOjAuMCwiTGVmdCI6MC4wLCJSaWdodCI6MC4wLCJCb3R0b20iOjAuMH0sIlBhZGRpbmciOnsiJGlkIjoiMzczNyIsIlRvcCI6MC4wLCJMZWZ0IjowLjAsIlJpZ2h0IjowLjAsIkJvdHRvbSI6MC4wfSwiQmFja2dyb3VuZCI6eyIkaWQiOiIzNzM4IiwiQ29sb3IiOnsiJHJlZiI6IjM3MDcifX0sIklzVmlzaWJsZSI6dHJ1ZSwiV2lkdGgiOjAuMCwiSGVpZ2h0IjowLjAsIkJvcmRlclN0eWxlIjp7IiRpZCI6IjM3MzkiLCJMaW5lQ29sb3IiOm51bGwsIkxpbmVXZWlnaHQiOjAuMCwiTGluZVR5cGUiOjAsIlBhcmVudFN0eWxlIjpudWxsfSwiUGFyZW50U3R5bGUiOm51bGx9LCJEYXRlRm9ybWF0Ijp7IiRpZCI6IjM3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c0MSIsIkZvcm1hdCI6MCwiSXNWaXNpYmxlIjpmYWxzZSwiTGFzdEtub3duVmlzaWJpbGl0eVN0YXRlIjpmYWxzZX0sIklzVmlzaWJsZSI6dHJ1ZSwiUGFyZW50U3R5bGUiOm51bGx9LCJJbmRleCI6NjgsIlNtYXJ0RHVyYXRpb25BY3RpdmF0ZWQiOmZhbHNlLCJEYXRlRm9ybWF0Ijp7IiRyZWYiOiIzNzQwIn0sIldlZWtOdW1iZXJpbmciOnsiJGlkIjoiMzc0MiIsIkZvcm1hdCI6MCwiSXNWaXNpYmxlIjpmYWxzZSwiTGFzdEtub3duVmlzaWJpbGl0eVN0YXRlIjpmYWxzZX0sIklkIjoiYjJlODYzNzktMTI5ZC00ZTg1LWExM2QtOTE0NGIxNDc4ZTM1IiwiSW1wb3J0SWQiOiI3MCIsIlRpdGxlIjoiUmVndWxhdG9yeSBSZXZpZXciLCJOb3RlIjpudWxsLCJIeXBlcmxpbmsiOnsiJGlkIjoiMzc0MyIsIkFkZHJlc3MiOiIiLCJTdWJBZGRyZXNzIjoiIn0sIklzQ2hhbmdlZCI6ZmFsc2UsIklzTmV3IjpmYWxzZX19LHsiJGlkIjoiMzc0NCIsIl9hdHRhY2hlZE1pbGVzdG9uZXMiOltdLCJUYXNrRGVmaW5pdGlvbiI6eyIkaWQiOiIzNzQ1IiwiR3JvdXBOYW1lIjpudWxsLCJTdGFydERhdGUiOiIyMDI0LTEwLTAxVDAwOjAwOjAwIiwiRW5kRGF0ZSI6IjIwMjUtMDEtMzFUMjM6NTk6MDAiLCJQZXJjZW50YWdlQ29tcGxldGUiOm51bGwsIlN0eWxlIjp7IiRpZCI6IjM3NDYiLCJTaGFwZSI6MywiU2hhcGVUaGlja25lc3MiOjEsIkR1cmF0aW9uRm9ybWF0IjowLCJJbmNsdWRlTm9uV29ya2luZ0RheXNJbkR1cmF0aW9uIjpmYWxzZSwiUGVyY2VudGFnZUNvbXBsZXRlU3R5bGUiOnsiJGlkIjoiMzc0NyIsIkZvbnRTZXR0aW5ncyI6eyIkaWQiOiIzNzQ4IiwiRm9udFNpemUiOjEwLCJGb250TmFtZSI6IkNhbGlicmkiLCJJc0JvbGQiOmZhbHNlLCJJc0l0YWxpYyI6ZmFsc2UsIklzVW5kZXJsaW5lZCI6ZmFsc2UsIlBhcmVudFN0eWxlIjpudWxsfSwiQXV0b1NpemUiOjAsIkZvcmVncm91bmQiOnsiJGlkIjoiMzc0OSIsIkNvbG9yIjp7IiRpZCI6IjM3NT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c1MSIsIlRvcCI6MC4wLCJMZWZ0IjowLjAsIlJpZ2h0IjowLjAsIkJvdHRvbSI6MC4wfSwiUGFkZGluZyI6eyIkaWQiOiIzNzUyIiwiVG9wIjowLjAsIkxlZnQiOjAuMCwiUmlnaHQiOjAuMCwiQm90dG9tIjowLjB9LCJCYWNrZ3JvdW5kIjp7IiRpZCI6IjM3NTMiLCJDb2xvciI6eyIkcmVmIjoiNDQifX0sIklzVmlzaWJsZSI6dHJ1ZSwiV2lkdGgiOjAuMCwiSGVpZ2h0IjowLjAsIkJvcmRlclN0eWxlIjp7IiRpZCI6IjM3NTQiLCJMaW5lQ29sb3IiOm51bGwsIkxpbmVXZWlnaHQiOjAuMCwiTGluZVR5cGUiOjAsIlBhcmVudFN0eWxlIjpudWxsfSwiUGFyZW50U3R5bGUiOm51bGx9LCJEdXJhdGlvblN0eWxlIjp7IiRpZCI6IjM3NTUiLCJGb250U2V0dGluZ3MiOnsiJGlkIjoiMzc1NiIsIkZvbnRTaXplIjoxMCwiRm9udE5hbWUiOiJDYWxpYnJpIiwiSXNCb2xkIjpmYWxzZSwiSXNJdGFsaWMiOmZhbHNlLCJJc1VuZGVybGluZWQiOmZhbHNlLCJQYXJlbnRTdHlsZSI6bnVsbH0sIkF1dG9TaXplIjowLCJGb3JlZ3JvdW5kIjp7IiRpZCI6IjM3NTciLCJDb2xvciI6eyIkcmVmIjoiMzU5MyJ9fSwiTWF4V2lkdGgiOjIwMC4wLCJNYXhIZWlnaHQiOiJJbmZpbml0eSIsIlNtYXJ0Rm9yZWdyb3VuZElzQWN0aXZlIjpmYWxzZSwiSG9yaXpvbnRhbEFsaWdubWVudCI6MCwiVmVydGljYWxBbGlnbm1lbnQiOjAsIlNtYXJ0Rm9yZWdyb3VuZCI6bnVsbCwiQmFja2dyb3VuZEZpbGxUeXBlIjowLCJNYXJnaW4iOnsiJGlkIjoiMzc1OCIsIlRvcCI6MC4wLCJMZWZ0IjowLjAsIlJpZ2h0IjowLjAsIkJvdHRvbSI6MC4wfSwiUGFkZGluZyI6eyIkaWQiOiIzNzU5IiwiVG9wIjowLjAsIkxlZnQiOjAuMCwiUmlnaHQiOjAuMCwiQm90dG9tIjowLjB9LCJCYWNrZ3JvdW5kIjp7IiRyZWYiOiIzNTk2In0sIklzVmlzaWJsZSI6dHJ1ZSwiV2lkdGgiOjAuMCwiSGVpZ2h0IjowLjAsIkJvcmRlclN0eWxlIjp7IiRpZCI6IjM3NjAiLCJMaW5lQ29sb3IiOm51bGwsIkxpbmVXZWlnaHQiOjAuMCwiTGluZVR5cGUiOjAsIlBhcmVudFN0eWxlIjpudWxsfSwiUGFyZW50U3R5bGUiOm51bGx9LCJIb3Jpem9udGFsQ29ubmVjdG9yU3R5bGUiOnsiJGlkIjoiMzc2MSIsIkxpbmVDb2xvciI6eyIkcmVmIjoiMzYwMCJ9LCJMaW5lV2VpZ2h0IjoxLjAsIkxpbmVUeXBlIjowLCJQYXJlbnRTdHlsZSI6bnVsbH0sIlZlcnRpY2FsQ29ubmVjdG9yU3R5bGUiOnsiJGlkIjoiMzc2MiIsIkxpbmVDb2xvciI6eyIkcmVmIjoiMzYwMyJ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M3NjMiLCJNYXJnaW4iOnsiJGlkIjoiMzc2NCIsIlRvcCI6MC4wLCJMZWZ0Ijo0LjAsIlJpZ2h0Ijo0LjAsIkJvdHRvbSI6MC4wfSwiUGFkZGluZyI6eyIkaWQiOiIzNzY1IiwiVG9wIjowLjAsIkxlZnQiOjAuMCwiUmlnaHQiOjAuMCwiQm90dG9tIjowLjB9LCJCYWNrZ3JvdW5kIjp7IiRpZCI6IjM3NjYiLCJDb2xvciI6eyIkaWQiOiIzNzY3IiwiQSI6MjU1LCJSIjo2OCwiRyI6MTE0LCJCIjoxOTZ9fSwiSXNWaXNpYmxlIjp0cnVlLCJXaWR0aCI6MC4wLCJIZWlnaHQiOjE2LjAsIkJvcmRlclN0eWxlIjp7IiRpZCI6IjM3NjgiLCJMaW5lQ29sb3IiOnsiJHJlZiI6IjM2MTEifSwiTGluZVdlaWdodCI6Mi4wLCJMaW5lVHlwZSI6MCwiUGFyZW50U3R5bGUiOm51bGx9LCJQYXJlbnRTdHlsZSI6bnVsbH0sIlRpdGxlU3R5bGUiOnsiJGlkIjoiMzc2OSIsIkZvbnRTZXR0aW5ncyI6eyIkaWQiOiIzNzcwIiwiRm9udFNpemUiOjExLCJGb250TmFtZSI6IkNhbGlicmkiLCJJc0JvbGQiOnRydWUsIklzSXRhbGljIjpmYWxzZSwiSXNVbmRlcmxpbmVkIjpmYWxzZSwiUGFyZW50U3R5bGUiOm51bGx9LCJBdXRvU2l6ZSI6MCwiRm9yZWdyb3VuZCI6eyIkaWQiOiIzNzcxIiwiQ29sb3IiOnsiJGlkIjoiMzc3M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NzczIiwiVG9wIjowLjAsIkxlZnQiOjAuMCwiUmlnaHQiOjAuMCwiQm90dG9tIjowLjB9LCJQYWRkaW5nIjp7IiRpZCI6IjM3NzQiLCJUb3AiOjAuMCwiTGVmdCI6MC4wLCJSaWdodCI6MC4wLCJCb3R0b20iOjAuMH0sIkJhY2tncm91bmQiOnsiJGlkIjoiMzc3NSIsIkNvbG9yIjp7IiRpZCI6IjM3NzYiLCJBIjowLCJSIjoyNTUsIkciOjI1NSwiQiI6MjU1fX0sIklzVmlzaWJsZSI6dHJ1ZSwiV2lkdGgiOjAuMCwiSGVpZ2h0IjowLjAsIkJvcmRlclN0eWxlIjp7IiRpZCI6IjM3NzciLCJMaW5lQ29sb3IiOm51bGwsIkxpbmVXZWlnaHQiOjAuMCwiTGluZVR5cGUiOjAsIlBhcmVudFN0eWxlIjpudWxsfSwiUGFyZW50U3R5bGUiOm51bGx9LCJEYXRlU3R5bGUiOnsiJGlkIjoiMzc3OCIsIkZvbnRTZXR0aW5ncyI6eyIkaWQiOiIzNzc5IiwiRm9udFNpemUiOjEwLCJGb250TmFtZSI6IkNhbGlicmkiLCJJc0JvbGQiOmZhbHNlLCJJc0l0YWxpYyI6ZmFsc2UsIklzVW5kZXJsaW5lZCI6ZmFsc2UsIlBhcmVudFN0eWxlIjpudWxsfSwiQXV0b1NpemUiOjAsIkZvcmVncm91bmQiOnsiJGlkIjoiMzc4MCIsIkNvbG9yIjp7IiRyZWYiOiIzNjI1In19LCJNYXhXaWR0aCI6MjAwLjAsIk1heEhlaWdodCI6IkluZmluaXR5IiwiU21hcnRGb3JlZ3JvdW5kSXNBY3RpdmUiOmZhbHNlLCJIb3Jpem9udGFsQWxpZ25tZW50IjowLCJWZXJ0aWNhbEFsaWdubWVudCI6MCwiU21hcnRGb3JlZ3JvdW5kIjpudWxsLCJCYWNrZ3JvdW5kRmlsbFR5cGUiOjAsIk1hcmdpbiI6eyIkaWQiOiIzNzgxIiwiVG9wIjowLjAsIkxlZnQiOjAuMCwiUmlnaHQiOjAuMCwiQm90dG9tIjowLjB9LCJQYWRkaW5nIjp7IiRpZCI6IjM3ODIiLCJUb3AiOjAuMCwiTGVmdCI6MC4wLCJSaWdodCI6MC4wLCJCb3R0b20iOjAuMH0sIkJhY2tncm91bmQiOnsiJHJlZiI6IjM2MjgifSwiSXNWaXNpYmxlIjp0cnVlLCJXaWR0aCI6MC4wLCJIZWlnaHQiOjAuMCwiQm9yZGVyU3R5bGUiOnsiJGlkIjoiMzc4MyIsIkxpbmVDb2xvciI6bnVsbCwiTGluZVdlaWdodCI6MC4wLCJMaW5lVHlwZSI6MCwiUGFyZW50U3R5bGUiOm51bGx9LCJQYXJlbnRTdHlsZSI6bnVsbH0sIkRhdGVGb3JtYXQiOnsiJGlkIjoiMzc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g1IiwiRm9ybWF0IjowLCJJc1Zpc2libGUiOmZhbHNlLCJMYXN0S25vd25WaXNpYmlsaXR5U3RhdGUiOmZhbHNlfSwiSXNWaXNpYmxlIjp0cnVlLCJQYXJlbnRTdHlsZSI6bnVsbH0sIkluZGV4Ijo3MCwiU21hcnREdXJhdGlvbkFjdGl2YXRlZCI6ZmFsc2UsIkRhdGVGb3JtYXQiOnsiJHJlZiI6IjM3ODQifSwiV2Vla051bWJlcmluZyI6eyIkaWQiOiIzNzg2IiwiRm9ybWF0IjowLCJJc1Zpc2libGUiOmZhbHNlLCJMYXN0S25vd25WaXNpYmlsaXR5U3RhdGUiOmZhbHNlfSwiSWQiOiJjMmY1N2Y3MC1hZDc1LTQyMDctOTYzNi1lODk5MmM5OThhZWMiLCJJbXBvcnRJZCI6IjcyIiwiVGl0bGUiOiJMYXVuY2giLCJOb3RlIjpudWxsLCJIeXBlcmxpbmsiOnsiJGlkIjoiMzc4NyIsIkFkZHJlc3MiOiIiLCJTdWJBZGRyZXNzIjoiIn0sIklzQ2hhbmdlZCI6ZmFsc2UsIklzTmV3IjpmYWxzZX19LHsiJGlkIjoiMzc4OCIsIl9hdHRhY2hlZE1pbGVzdG9uZXMiOltdLCJUYXNrRGVmaW5pdGlvbiI6eyIkaWQiOiIzNzg5IiwiR3JvdXBOYW1lIjpudWxsLCJTdGFydERhdGUiOiIyMDIyLTEwLTAxVDAwOjAwOjAwIiwiRW5kRGF0ZSI6IjIwMjMtMDEtMzFUMjM6NTk6MDAiLCJQZXJjZW50YWdlQ29tcGxldGUiOm51bGwsIlN0eWxlIjp7IiRpZCI6IjM3OTAiLCJTaGFwZSI6MCwiU2hhcGVUaGlja25lc3MiOjEsIkR1cmF0aW9uRm9ybWF0IjowLCJJbmNsdWRlTm9uV29ya2luZ0RheXNJbkR1cmF0aW9uIjpmYWxzZSwiUGVyY2VudGFnZUNvbXBsZXRlU3R5bGUiOnsiJGlkIjoiMzc5MSIsIkZvbnRTZXR0aW5ncyI6eyIkaWQiOiIzNzkyIiwiRm9udFNpemUiOjEwLCJGb250TmFtZSI6IkNhbGlicmkiLCJJc0JvbGQiOmZhbHNlLCJJc0l0YWxpYyI6ZmFsc2UsIklzVW5kZXJsaW5lZCI6ZmFsc2UsIlBhcmVudFN0eWxlIjpudWxsfSwiQXV0b1NpemUiOjAsIkZvcmVncm91bmQiOnsiJGlkIjoiMzc5MyIsIkNvbG9yIjp7IiRpZCI6IjM3OT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c5NSIsIlRvcCI6MC4wLCJMZWZ0IjowLjAsIlJpZ2h0IjowLjAsIkJvdHRvbSI6MC4wfSwiUGFkZGluZyI6eyIkaWQiOiIzNzk2IiwiVG9wIjowLjAsIkxlZnQiOjAuMCwiUmlnaHQiOjAuMCwiQm90dG9tIjowLjB9LCJCYWNrZ3JvdW5kIjp7IiRpZCI6IjM3OTciLCJDb2xvciI6eyIkcmVmIjoiNDQifX0sIklzVmlzaWJsZSI6dHJ1ZSwiV2lkdGgiOjAuMCwiSGVpZ2h0IjowLjAsIkJvcmRlclN0eWxlIjp7IiRpZCI6IjM3OTgiLCJMaW5lQ29sb3IiOm51bGwsIkxpbmVXZWlnaHQiOjAuMCwiTGluZVR5cGUiOjAsIlBhcmVudFN0eWxlIjpudWxsfSwiUGFyZW50U3R5bGUiOm51bGx9LCJEdXJhdGlvblN0eWxlIjp7IiRpZCI6IjM3OTkiLCJGb250U2V0dGluZ3MiOnsiJGlkIjoiMzgwMCIsIkZvbnRTaXplIjoxMCwiRm9udE5hbWUiOiJDYWxpYnJpIiwiSXNCb2xkIjpmYWxzZSwiSXNJdGFsaWMiOmZhbHNlLCJJc1VuZGVybGluZWQiOmZhbHNlLCJQYXJlbnRTdHlsZSI6bnVsbH0sIkF1dG9TaXplIjowLCJGb3JlZ3JvdW5kIjp7IiRpZCI6IjM4MDEiLCJDb2xvciI6eyIkaWQiOiIzODA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gwMyIsIlRvcCI6MC4wLCJMZWZ0IjowLjAsIlJpZ2h0IjowLjAsIkJvdHRvbSI6MC4wfSwiUGFkZGluZyI6eyIkaWQiOiIzODA0IiwiVG9wIjowLjAsIkxlZnQiOjAuMCwiUmlnaHQiOjAuMCwiQm90dG9tIjowLjB9LCJCYWNrZ3JvdW5kIjp7IiRpZCI6IjM4MDUiLCJDb2xvciI6eyIkaWQiOiIzODA2IiwiQSI6ODksIlIiOjAsIkciOjAsIkIiOjB9fSwiSXNWaXNpYmxlIjp0cnVlLCJXaWR0aCI6MC4wLCJIZWlnaHQiOjAuMCwiQm9yZGVyU3R5bGUiOnsiJGlkIjoiMzgwNyIsIkxpbmVDb2xvciI6bnVsbCwiTGluZVdlaWdodCI6MC4wLCJMaW5lVHlwZSI6MCwiUGFyZW50U3R5bGUiOm51bGx9LCJQYXJlbnRTdHlsZSI6bnVsbH0sIkhvcml6b250YWxDb25uZWN0b3JTdHlsZSI6eyIkaWQiOiIzODA4IiwiTGluZUNvbG9yIjp7IiRpZCI6IjM4MDkiLCIkdHlwZSI6Ik5MUkUuQ29tbW9uLkRvbS5Tb2xpZENvbG9yQnJ1c2gsIE5MUkUuQ29tbW9uIiwiQ29sb3IiOnsiJGlkIjoiMzgxMCIsIkEiOjI1NSwiUiI6MjA0LCJHIjoyMDQsIkIiOjIwNH19LCJMaW5lV2VpZ2h0IjoxLjAsIkxpbmVUeXBlIjowLCJQYXJlbnRTdHlsZSI6bnVsbH0sIlZlcnRpY2FsQ29ubmVjdG9yU3R5bGUiOnsiJGlkIjoiMzgxMSIsIkxpbmVDb2xvciI6eyIkaWQiOiIzODEyIiwiJHR5cGUiOiJOTFJFLkNvbW1vbi5Eb20uU29saWRDb2xvckJydXNoLCBOTFJFLkNvbW1vbiIsIkNvbG9yIjp7IiRpZCI6IjM4MTM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ODE0IiwiTWFyZ2luIjp7IiRpZCI6IjM4MTUiLCJUb3AiOjAuMCwiTGVmdCI6NC4wLCJSaWdodCI6NC4wLCJCb3R0b20iOjAuMH0sIlBhZGRpbmciOnsiJGlkIjoiMzgxNiIsIlRvcCI6MC4wLCJMZWZ0IjowLjAsIlJpZ2h0IjowLjAsIkJvdHRvbSI6MC4wfSwiQmFja2dyb3VuZCI6eyIkaWQiOiIzODE3IiwiQ29sb3IiOnsiJGlkIjoiMzgxOCIsIkEiOjI1NSwiUiI6MTE1LCJHIjoxMTUsIkIiOjExNX19LCJJc1Zpc2libGUiOnRydWUsIldpZHRoIjowLjAsIkhlaWdodCI6MTYuMCwiQm9yZGVyU3R5bGUiOnsiJGlkIjoiMzgxOSIsIkxpbmVDb2xvciI6eyIkaWQiOiIzODIwIiwiJHR5cGUiOiJOTFJFLkNvbW1vbi5Eb20uU29saWRDb2xvckJydXNoLCBOTFJFLkNvbW1vbiIsIkNvbG9yIjp7IiRpZCI6IjM4MjEiLCJBIjoyNTUsIlIiOjI1NSwiRyI6MjU1LCJCIjoyNTV9fSwiTGluZVdlaWdodCI6Mi4wLCJMaW5lVHlwZSI6MCwiUGFyZW50U3R5bGUiOm51bGx9LCJQYXJlbnRTdHlsZSI6bnVsbH0sIlRpdGxlU3R5bGUiOnsiJGlkIjoiMzgyMiIsIkZvbnRTZXR0aW5ncyI6eyIkaWQiOiIzODIzIiwiRm9udFNpemUiOjExLCJGb250TmFtZSI6IkNhbGlicmkiLCJJc0JvbGQiOnRydWUsIklzSXRhbGljIjpmYWxzZSwiSXNVbmRlcmxpbmVkIjpmYWxzZSwiUGFyZW50U3R5bGUiOm51bGx9LCJBdXRvU2l6ZSI6MCwiRm9yZWdyb3VuZCI6eyIkaWQiOiIzODI0IiwiQ29sb3IiOnsiJGlkIjoiMzgyN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ODI2IiwiVG9wIjowLjAsIkxlZnQiOjAuMCwiUmlnaHQiOjAuMCwiQm90dG9tIjowLjB9LCJQYWRkaW5nIjp7IiRpZCI6IjM4MjciLCJUb3AiOjAuMCwiTGVmdCI6MC4wLCJSaWdodCI6MC4wLCJCb3R0b20iOjAuMH0sIkJhY2tncm91bmQiOnsiJGlkIjoiMzgyOCIsIkNvbG9yIjp7IiRpZCI6IjM4MjkiLCJBIjowLCJSIjoyNTUsIkciOjI1NSwiQiI6MjU1fX0sIklzVmlzaWJsZSI6dHJ1ZSwiV2lkdGgiOjAuMCwiSGVpZ2h0IjowLjAsIkJvcmRlclN0eWxlIjp7IiRpZCI6IjM4MzAiLCJMaW5lQ29sb3IiOm51bGwsIkxpbmVXZWlnaHQiOjAuMCwiTGluZVR5cGUiOjAsIlBhcmVudFN0eWxlIjpudWxsfSwiUGFyZW50U3R5bGUiOm51bGx9LCJEYXRlU3R5bGUiOnsiJGlkIjoiMzgzMSIsIkZvbnRTZXR0aW5ncyI6eyIkaWQiOiIzODMyIiwiRm9udFNpemUiOjEwLCJGb250TmFtZSI6IkNhbGlicmkiLCJJc0JvbGQiOmZhbHNlLCJJc0l0YWxpYyI6ZmFsc2UsIklzVW5kZXJsaW5lZCI6ZmFsc2UsIlBhcmVudFN0eWxlIjpudWxsfSwiQXV0b1NpemUiOjAsIkZvcmVncm91bmQiOnsiJGlkIjoiMzgzMyIsIkNvbG9yIjp7IiRpZCI6IjM4M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4MzUiLCJUb3AiOjAuMCwiTGVmdCI6MC4wLCJSaWdodCI6MC4wLCJCb3R0b20iOjAuMH0sIlBhZGRpbmciOnsiJGlkIjoiMzgzNiIsIlRvcCI6MC4wLCJMZWZ0IjowLjAsIlJpZ2h0IjowLjAsIkJvdHRvbSI6MC4wfSwiQmFja2dyb3VuZCI6eyIkaWQiOiIzODM3IiwiQ29sb3IiOnsiJHJlZiI6IjM4MDYifX0sIklzVmlzaWJsZSI6dHJ1ZSwiV2lkdGgiOjAuMCwiSGVpZ2h0IjowLjAsIkJvcmRlclN0eWxlIjp7IiRpZCI6IjM4MzgiLCJMaW5lQ29sb3IiOm51bGwsIkxpbmVXZWlnaHQiOjAuMCwiTGluZVR5cGUiOjAsIlBhcmVudFN0eWxlIjpudWxsfSwiUGFyZW50U3R5bGUiOm51bGx9LCJEYXRlRm9ybWF0Ijp7IiRpZCI6IjM4M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g0MCIsIkZvcm1hdCI6MCwiSXNWaXNpYmxlIjpmYWxzZSwiTGFzdEtub3duVmlzaWJpbGl0eVN0YXRlIjpmYWxzZX0sIklzVmlzaWJsZSI6dHJ1ZSwiUGFyZW50U3R5bGUiOm51bGx9LCJJbmRleCI6NjYsIlNtYXJ0RHVyYXRpb25BY3RpdmF0ZWQiOmZhbHNlLCJEYXRlRm9ybWF0Ijp7IiRyZWYiOiIzODM5In0sIldlZWtOdW1iZXJpbmciOnsiJGlkIjoiMzg0MSIsIkZvcm1hdCI6MCwiSXNWaXNpYmxlIjpmYWxzZSwiTGFzdEtub3duVmlzaWJpbGl0eVN0YXRlIjpmYWxzZX0sIklkIjoiY2YyMmEwODAtMTI2My00MzNhLWIwOWYtZmQ3ZGMzNjU4ZjRiIiwiSW1wb3J0SWQiOiI2OCIsIlRpdGxlIjoiUmVndWxhdG9yeSBSZXZpZXciLCJOb3RlIjpudWxsLCJIeXBlcmxpbmsiOnsiJGlkIjoiMzg0MiIsIkFkZHJlc3MiOiIiLCJTdWJBZGRyZXNzIjoiIn0sIklzQ2hhbmdlZCI6ZmFsc2UsIklzTmV3IjpmYWxzZX19LHsiJGlkIjoiMzg0MyIsIl9hdHRhY2hlZE1pbGVzdG9uZXMiOltdLCJUYXNrRGVmaW5pdGlvbiI6eyIkaWQiOiIzODQ0IiwiR3JvdXBOYW1lIjpudWxsLCJTdGFydERhdGUiOiIyMDI0LTA5LTAxVDAwOjAwOjAwIiwiRW5kRGF0ZSI6IjIwMjQtMDktMzBUMjM6NTk6MDAiLCJQZXJjZW50YWdlQ29tcGxldGUiOm51bGwsIlN0eWxlIjp7IiRpZCI6IjM4NDUiLCJTaGFwZSI6MCwiU2hhcGVUaGlja25lc3MiOjEsIkR1cmF0aW9uRm9ybWF0IjowLCJJbmNsdWRlTm9uV29ya2luZ0RheXNJbkR1cmF0aW9uIjpmYWxzZSwiUGVyY2VudGFnZUNvbXBsZXRlU3R5bGUiOnsiJGlkIjoiMzg0NiIsIkZvbnRTZXR0aW5ncyI6eyIkaWQiOiIzODQ3IiwiRm9udFNpemUiOjEwLCJGb250TmFtZSI6IkNhbGlicmkiLCJJc0JvbGQiOmZhbHNlLCJJc0l0YWxpYyI6ZmFsc2UsIklzVW5kZXJsaW5lZCI6ZmFsc2UsIlBhcmVudFN0eWxlIjpudWxsfSwiQXV0b1NpemUiOjAsIkZvcmVncm91bmQiOnsiJGlkIjoiMzg0OCIsIkNvbG9yIjp7IiRpZCI6IjM4ND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zg1MCIsIlRvcCI6MC4wLCJMZWZ0IjowLjAsIlJpZ2h0IjowLjAsIkJvdHRvbSI6MC4wfSwiUGFkZGluZyI6eyIkaWQiOiIzODUxIiwiVG9wIjowLjAsIkxlZnQiOjAuMCwiUmlnaHQiOjAuMCwiQm90dG9tIjowLjB9LCJCYWNrZ3JvdW5kIjp7IiRpZCI6IjM4NTIiLCJDb2xvciI6eyIkcmVmIjoiNDQifX0sIklzVmlzaWJsZSI6dHJ1ZSwiV2lkdGgiOjAuMCwiSGVpZ2h0IjowLjAsIkJvcmRlclN0eWxlIjp7IiRpZCI6IjM4NTMiLCJMaW5lQ29sb3IiOm51bGwsIkxpbmVXZWlnaHQiOjAuMCwiTGluZVR5cGUiOjAsIlBhcmVudFN0eWxlIjpudWxsfSwiUGFyZW50U3R5bGUiOm51bGx9LCJEdXJhdGlvblN0eWxlIjp7IiRpZCI6IjM4NTQiLCJGb250U2V0dGluZ3MiOnsiJGlkIjoiMzg1NSIsIkZvbnRTaXplIjoxMCwiRm9udE5hbWUiOiJDYWxpYnJpIiwiSXNCb2xkIjpmYWxzZSwiSXNJdGFsaWMiOmZhbHNlLCJJc1VuZGVybGluZWQiOmZhbHNlLCJQYXJlbnRTdHlsZSI6bnVsbH0sIkF1dG9TaXplIjowLCJGb3JlZ3JvdW5kIjp7IiRpZCI6IjM4NTYiLCJDb2xvciI6eyIkaWQiOiIzODU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g1OCIsIlRvcCI6MC4wLCJMZWZ0IjowLjAsIlJpZ2h0IjowLjAsIkJvdHRvbSI6MC4wfSwiUGFkZGluZyI6eyIkaWQiOiIzODU5IiwiVG9wIjowLjAsIkxlZnQiOjAuMCwiUmlnaHQiOjAuMCwiQm90dG9tIjowLjB9LCJCYWNrZ3JvdW5kIjp7IiRpZCI6IjM4NjAiLCJDb2xvciI6eyIkaWQiOiIzODYxIiwiQSI6ODksIlIiOjAsIkciOjAsIkIiOjB9fSwiSXNWaXNpYmxlIjp0cnVlLCJXaWR0aCI6MC4wLCJIZWlnaHQiOjAuMCwiQm9yZGVyU3R5bGUiOnsiJGlkIjoiMzg2MiIsIkxpbmVDb2xvciI6bnVsbCwiTGluZVdlaWdodCI6MC4wLCJMaW5lVHlwZSI6MCwiUGFyZW50U3R5bGUiOm51bGx9LCJQYXJlbnRTdHlsZSI6bnVsbH0sIkhvcml6b250YWxDb25uZWN0b3JTdHlsZSI6eyIkaWQiOiIzODYzIiwiTGluZUNvbG9yIjp7IiRpZCI6IjM4NjQiLCIkdHlwZSI6Ik5MUkUuQ29tbW9uLkRvbS5Tb2xpZENvbG9yQnJ1c2gsIE5MUkUuQ29tbW9uIiwiQ29sb3IiOnsiJGlkIjoiMzg2NSIsIkEiOjI1NSwiUiI6MjA0LCJHIjoyMDQsIkIiOjIwNH19LCJMaW5lV2VpZ2h0IjoxLjAsIkxpbmVUeXBlIjowLCJQYXJlbnRTdHlsZSI6bnVsbH0sIlZlcnRpY2FsQ29ubmVjdG9yU3R5bGUiOnsiJGlkIjoiMzg2NiIsIkxpbmVDb2xvciI6eyIkaWQiOiIzODY3IiwiJHR5cGUiOiJOTFJFLkNvbW1vbi5Eb20uU29saWRDb2xvckJydXNoLCBOTFJFLkNvbW1vbiIsIkNvbG9yIjp7IiRpZCI6IjM4Njg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zODY5IiwiTWFyZ2luIjp7IiRpZCI6IjM4NzAiLCJUb3AiOjAuMCwiTGVmdCI6NC4wLCJSaWdodCI6NC4wLCJCb3R0b20iOjAuMH0sIlBhZGRpbmciOnsiJGlkIjoiMzg3MSIsIlRvcCI6MC4wLCJMZWZ0IjowLjAsIlJpZ2h0IjowLjAsIkJvdHRvbSI6MC4wfSwiQmFja2dyb3VuZCI6eyIkaWQiOiIzODcyIiwiQ29sb3IiOnsiJGlkIjoiMzg3MyIsIkEiOjI1NSwiUiI6MTExLCJHIjo0OSwiQiI6MTUyfX0sIklzVmlzaWJsZSI6dHJ1ZSwiV2lkdGgiOjAuMCwiSGVpZ2h0IjoxNi4wLCJCb3JkZXJTdHlsZSI6eyIkaWQiOiIzODc0IiwiTGluZUNvbG9yIjp7IiRpZCI6IjM4NzUiLCIkdHlwZSI6Ik5MUkUuQ29tbW9uLkRvbS5Tb2xpZENvbG9yQnJ1c2gsIE5MUkUuQ29tbW9uIiwiQ29sb3IiOnsiJGlkIjoiMzg3NiIsIkEiOjI1NSwiUiI6MjU1LCJHIjoyNTUsIkIiOjI1NX19LCJMaW5lV2VpZ2h0IjoyLjAsIkxpbmVUeXBlIjowLCJQYXJlbnRTdHlsZSI6bnVsbH0sIlBhcmVudFN0eWxlIjpudWxsfSwiVGl0bGVTdHlsZSI6eyIkaWQiOiIzODc3IiwiRm9udFNldHRpbmdzIjp7IiRpZCI6IjM4NzgiLCJGb250U2l6ZSI6MTEsIkZvbnROYW1lIjoiQ2FsaWJyaSIsIklzQm9sZCI6dHJ1ZSwiSXNJdGFsaWMiOmZhbHNlLCJJc1VuZGVybGluZWQiOmZhbHNlLCJQYXJlbnRTdHlsZSI6bnVsbH0sIkF1dG9TaXplIjowLCJGb3JlZ3JvdW5kIjp7IiRpZCI6IjM4NzkiLCJDb2xvciI6eyIkaWQiOiIzODgw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M4ODEiLCJUb3AiOjAuMCwiTGVmdCI6MC4wLCJSaWdodCI6MC4wLCJCb3R0b20iOjAuMH0sIlBhZGRpbmciOnsiJGlkIjoiMzg4MiIsIlRvcCI6MC4wLCJMZWZ0IjowLjAsIlJpZ2h0IjowLjAsIkJvdHRvbSI6MC4wfSwiQmFja2dyb3VuZCI6eyIkaWQiOiIzODgzIiwiQ29sb3IiOnsiJGlkIjoiMzg4NCIsIkEiOjAsIlIiOjI1NSwiRyI6MjU1LCJCIjoyNTV9fSwiSXNWaXNpYmxlIjp0cnVlLCJXaWR0aCI6MC4wLCJIZWlnaHQiOjAuMCwiQm9yZGVyU3R5bGUiOnsiJGlkIjoiMzg4NSIsIkxpbmVDb2xvciI6bnVsbCwiTGluZVdlaWdodCI6MC4wLCJMaW5lVHlwZSI6MCwiUGFyZW50U3R5bGUiOm51bGx9LCJQYXJlbnRTdHlsZSI6bnVsbH0sIkRhdGVTdHlsZSI6eyIkaWQiOiIzODg2IiwiRm9udFNldHRpbmdzIjp7IiRpZCI6IjM4ODciLCJGb250U2l6ZSI6MTAsIkZvbnROYW1lIjoiQ2FsaWJyaSIsIklzQm9sZCI6ZmFsc2UsIklzSXRhbGljIjpmYWxzZSwiSXNVbmRlcmxpbmVkIjpmYWxzZSwiUGFyZW50U3R5bGUiOm51bGx9LCJBdXRvU2l6ZSI6MCwiRm9yZWdyb3VuZCI6eyIkaWQiOiIzODg4IiwiQ29sb3IiOnsiJGlkIjoiMzg4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g5MCIsIlRvcCI6MC4wLCJMZWZ0IjowLjAsIlJpZ2h0IjowLjAsIkJvdHRvbSI6MC4wfSwiUGFkZGluZyI6eyIkaWQiOiIzODkxIiwiVG9wIjowLjAsIkxlZnQiOjAuMCwiUmlnaHQiOjAuMCwiQm90dG9tIjowLjB9LCJCYWNrZ3JvdW5kIjp7IiRpZCI6IjM4OTIiLCJDb2xvciI6eyIkcmVmIjoiMzg2MSJ9fSwiSXNWaXNpYmxlIjp0cnVlLCJXaWR0aCI6MC4wLCJIZWlnaHQiOjAuMCwiQm9yZGVyU3R5bGUiOnsiJGlkIjoiMzg5MyIsIkxpbmVDb2xvciI6bnVsbCwiTGluZVdlaWdodCI6MC4wLCJMaW5lVHlwZSI6MCwiUGFyZW50U3R5bGUiOm51bGx9LCJQYXJlbnRTdHlsZSI6bnVsbH0sIkRhdGVGb3JtYXQiOnsiJGlkIjoiMzg5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k1IiwiRm9ybWF0IjowLCJJc1Zpc2libGUiOmZhbHNlLCJMYXN0S25vd25WaXNpYmlsaXR5U3RhdGUiOmZhbHNlfSwiSXNWaXNpYmxlIjp0cnVlLCJQYXJlbnRTdHlsZSI6bnVsbH0sIkluZGV4Ijo2OSwiU21hcnREdXJhdGlvbkFjdGl2YXRlZCI6ZmFsc2UsIkRhdGVGb3JtYXQiOnsiJHJlZiI6IjM4OTQifSwiV2Vla051bWJlcmluZyI6eyIkaWQiOiIzODk2IiwiRm9ybWF0IjowLCJJc1Zpc2libGUiOmZhbHNlLCJMYXN0S25vd25WaXNpYmlsaXR5U3RhdGUiOmZhbHNlfSwiSWQiOiJkMDc2ZDhlNS00MzMwLTQ2YWQtOTkzMS0yMWQyOTZkZWIzMmUiLCJJbXBvcnRJZCI6IjcxIiwiVGl0bGUiOiJHby1MaXZlIFByZXBhcmF0aW9uIiwiTm90ZSI6bnVsbCwiSHlwZXJsaW5rIjp7IiRpZCI6IjM4OTciLCJBZGRyZXNzIjoiIiwiU3ViQWRkcmVzcyI6IiJ9LCJJc0NoYW5nZWQiOmZhbHNlLCJJc05ldyI6ZmFsc2V9fSx7IiRpZCI6IjM4OTgiLCJfYXR0YWNoZWRNaWxlc3RvbmVzIjpbXSwiVGFza0RlZmluaXRpb24iOnsiJGlkIjoiMzg5OSIsIkdyb3VwTmFtZSI6bnVsbCwiU3RhcnREYXRlIjoiMjAyMy0wMi0wMlQwMDowMDowMCIsIkVuZERhdGUiOiIyMDI0LTA3LTMxVDIzOjU5OjAwIiwiUGVyY2VudGFnZUNvbXBsZXRlIjpudWxsLCJTdHlsZSI6eyIkaWQiOiIzOTAwIiwiU2hhcGUiOjAsIlNoYXBlVGhpY2tuZXNzIjoxLCJEdXJhdGlvbkZvcm1hdCI6MCwiSW5jbHVkZU5vbldvcmtpbmdEYXlzSW5EdXJhdGlvbiI6ZmFsc2UsIlBlcmNlbnRhZ2VDb21wbGV0ZVN0eWxlIjp7IiRpZCI6IjM5MDEiLCJGb250U2V0dGluZ3MiOnsiJGlkIjoiMzkwMiIsIkZvbnRTaXplIjoxMCwiRm9udE5hbWUiOiJDYWxpYnJpIiwiSXNCb2xkIjpmYWxzZSwiSXNJdGFsaWMiOmZhbHNlLCJJc1VuZGVybGluZWQiOmZhbHNlLCJQYXJlbnRTdHlsZSI6bnVsbH0sIkF1dG9TaXplIjowLCJGb3JlZ3JvdW5kIjp7IiRpZCI6IjM5MDMiLCJDb2xvciI6eyIkaWQiOiIzOTA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5MDUiLCJUb3AiOjAuMCwiTGVmdCI6MC4wLCJSaWdodCI6MC4wLCJCb3R0b20iOjAuMH0sIlBhZGRpbmciOnsiJGlkIjoiMzkwNiIsIlRvcCI6MC4wLCJMZWZ0IjowLjAsIlJpZ2h0IjowLjAsIkJvdHRvbSI6MC4wfSwiQmFja2dyb3VuZCI6eyIkaWQiOiIzOTA3IiwiQ29sb3IiOnsiJHJlZiI6IjQ0In19LCJJc1Zpc2libGUiOnRydWUsIldpZHRoIjowLjAsIkhlaWdodCI6MC4wLCJCb3JkZXJTdHlsZSI6eyIkaWQiOiIzOTA4IiwiTGluZUNvbG9yIjpudWxsLCJMaW5lV2VpZ2h0IjowLjAsIkxpbmVUeXBlIjowLCJQYXJlbnRTdHlsZSI6bnVsbH0sIlBhcmVudFN0eWxlIjpudWxsfSwiRHVyYXRpb25TdHlsZSI6eyIkaWQiOiIzOTA5IiwiRm9udFNldHRpbmdzIjp7IiRpZCI6IjM5MTAiLCJGb250U2l6ZSI6MTAsIkZvbnROYW1lIjoiQ2FsaWJyaSIsIklzQm9sZCI6ZmFsc2UsIklzSXRhbGljIjpmYWxzZSwiSXNVbmRlcmxpbmVkIjpmYWxzZSwiUGFyZW50U3R5bGUiOm51bGx9LCJBdXRvU2l6ZSI6MCwiRm9yZWdyb3VuZCI6eyIkaWQiOiIzOTExIiwiQ29sb3IiOnsiJGlkIjoiMzkx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5MTMiLCJUb3AiOjAuMCwiTGVmdCI6MC4wLCJSaWdodCI6MC4wLCJCb3R0b20iOjAuMH0sIlBhZGRpbmciOnsiJGlkIjoiMzkxNCIsIlRvcCI6MC4wLCJMZWZ0IjowLjAsIlJpZ2h0IjowLjAsIkJvdHRvbSI6MC4wfSwiQmFja2dyb3VuZCI6eyIkaWQiOiIzOTE1IiwiQ29sb3IiOnsiJGlkIjoiMzkxNiIsIkEiOjg5LCJSIjowLCJHIjowLCJCIjowfX0sIklzVmlzaWJsZSI6dHJ1ZSwiV2lkdGgiOjAuMCwiSGVpZ2h0IjowLjAsIkJvcmRlclN0eWxlIjp7IiRpZCI6IjM5MTciLCJMaW5lQ29sb3IiOm51bGwsIkxpbmVXZWlnaHQiOjAuMCwiTGluZVR5cGUiOjAsIlBhcmVudFN0eWxlIjpudWxsfSwiUGFyZW50U3R5bGUiOm51bGx9LCJIb3Jpem9udGFsQ29ubmVjdG9yU3R5bGUiOnsiJGlkIjoiMzkxOCIsIkxpbmVDb2xvciI6eyIkaWQiOiIzOTE5IiwiJHR5cGUiOiJOTFJFLkNvbW1vbi5Eb20uU29saWRDb2xvckJydXNoLCBOTFJFLkNvbW1vbiIsIkNvbG9yIjp7IiRpZCI6IjM5MjAiLCJBIjoyNTUsIlIiOjIwNCwiRyI6MjA0LCJCIjoyMDR9fSwiTGluZVdlaWdodCI6MS4wLCJMaW5lVHlwZSI6MCwiUGFyZW50U3R5bGUiOm51bGx9LCJWZXJ0aWNhbENvbm5lY3RvclN0eWxlIjp7IiRpZCI6IjM5MjEiLCJMaW5lQ29sb3IiOnsiJGlkIjoiMzkyMiIsIiR0eXBlIjoiTkxSRS5Db21tb24uRG9tLlNvbGlkQ29sb3JCcnVzaCwgTkxSRS5Db21tb24iLCJDb2xvciI6eyIkaWQiOiIzOTIz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MzkyNCIsIk1hcmdpbiI6eyIkaWQiOiIzOTI1IiwiVG9wIjowLjAsIkxlZnQiOjQuMCwiUmlnaHQiOjQuMCwiQm90dG9tIjowLjB9LCJQYWRkaW5nIjp7IiRpZCI6IjM5MjYiLCJUb3AiOjAuMCwiTGVmdCI6MC4wLCJSaWdodCI6MC4wLCJCb3R0b20iOjAuMH0sIkJhY2tncm91bmQiOnsiJGlkIjoiMzkyNyIsIkNvbG9yIjp7IiRpZCI6IjM5MjgiLCJBIjoyNTUsIlIiOjIzNywiRyI6MTI1LCJCIjo0OX19LCJJc1Zpc2libGUiOnRydWUsIldpZHRoIjowLjAsIkhlaWdodCI6MTYuMCwiQm9yZGVyU3R5bGUiOnsiJGlkIjoiMzkyOSIsIkxpbmVDb2xvciI6eyIkaWQiOiIzOTMwIiwiJHR5cGUiOiJOTFJFLkNvbW1vbi5Eb20uU29saWRDb2xvckJydXNoLCBOTFJFLkNvbW1vbiIsIkNvbG9yIjp7IiRpZCI6IjM5MzEiLCJBIjoyNTUsIlIiOjI1NSwiRyI6MjU1LCJCIjoyNTV9fSwiTGluZVdlaWdodCI6Mi4wLCJMaW5lVHlwZSI6MCwiUGFyZW50U3R5bGUiOm51bGx9LCJQYXJlbnRTdHlsZSI6bnVsbH0sIlRpdGxlU3R5bGUiOnsiJGlkIjoiMzkzMiIsIkZvbnRTZXR0aW5ncyI6eyIkaWQiOiIzOTMzIiwiRm9udFNpemUiOjExLCJGb250TmFtZSI6IkNhbGlicmkiLCJJc0JvbGQiOnRydWUsIklzSXRhbGljIjpmYWxzZSwiSXNVbmRlcmxpbmVkIjpmYWxzZSwiUGFyZW50U3R5bGUiOm51bGx9LCJBdXRvU2l6ZSI6MCwiRm9yZWdyb3VuZCI6eyIkaWQiOiIzOTM0IiwiQ29sb3IiOnsiJGlkIjoiMzkzN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zOTM2IiwiVG9wIjowLjAsIkxlZnQiOjAuMCwiUmlnaHQiOjAuMCwiQm90dG9tIjowLjB9LCJQYWRkaW5nIjp7IiRpZCI6IjM5MzciLCJUb3AiOjAuMCwiTGVmdCI6MC4wLCJSaWdodCI6MC4wLCJCb3R0b20iOjAuMH0sIkJhY2tncm91bmQiOnsiJGlkIjoiMzkzOCIsIkNvbG9yIjp7IiRpZCI6IjM5MzkiLCJBIjowLCJSIjoyNTUsIkciOjI1NSwiQiI6MjU1fX0sIklzVmlzaWJsZSI6dHJ1ZSwiV2lkdGgiOjAuMCwiSGVpZ2h0IjowLjAsIkJvcmRlclN0eWxlIjp7IiRpZCI6IjM5NDAiLCJMaW5lQ29sb3IiOm51bGwsIkxpbmVXZWlnaHQiOjAuMCwiTGluZVR5cGUiOjAsIlBhcmVudFN0eWxlIjpudWxsfSwiUGFyZW50U3R5bGUiOm51bGx9LCJEYXRlU3R5bGUiOnsiJGlkIjoiMzk0MSIsIkZvbnRTZXR0aW5ncyI6eyIkaWQiOiIzOTQyIiwiRm9udFNpemUiOjEwLCJGb250TmFtZSI6IkNhbGlicmkiLCJJc0JvbGQiOmZhbHNlLCJJc0l0YWxpYyI6ZmFsc2UsIklzVW5kZXJsaW5lZCI6ZmFsc2UsIlBhcmVudFN0eWxlIjpudWxsfSwiQXV0b1NpemUiOjAsIkZvcmVncm91bmQiOnsiJGlkIjoiMzk0MyIsIkNvbG9yIjp7IiRpZCI6IjM5N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NDUiLCJUb3AiOjAuMCwiTGVmdCI6MC4wLCJSaWdodCI6MC4wLCJCb3R0b20iOjAuMH0sIlBhZGRpbmciOnsiJGlkIjoiMzk0NiIsIlRvcCI6MC4wLCJMZWZ0IjowLjAsIlJpZ2h0IjowLjAsIkJvdHRvbSI6MC4wfSwiQmFja2dyb3VuZCI6eyIkaWQiOiIzOTQ3IiwiQ29sb3IiOnsiJHJlZiI6IjM5MTYifX0sIklzVmlzaWJsZSI6dHJ1ZSwiV2lkdGgiOjAuMCwiSGVpZ2h0IjowLjAsIkJvcmRlclN0eWxlIjp7IiRpZCI6IjM5NDgiLCJMaW5lQ29sb3IiOm51bGwsIkxpbmVXZWlnaHQiOjAuMCwiTGluZVR5cGUiOjAsIlBhcmVudFN0eWxlIjpudWxsfSwiUGFyZW50U3R5bGUiOm51bGx9LCJEYXRlRm9ybWF0Ijp7IiRpZCI6IjM5N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1MCIsIkZvcm1hdCI6MCwiSXNWaXNpYmxlIjpmYWxzZSwiTGFzdEtub3duVmlzaWJpbGl0eVN0YXRlIjpmYWxzZX0sIklzVmlzaWJsZSI6dHJ1ZSwiUGFyZW50U3R5bGUiOm51bGx9LCJJbmRleCI6NjcsIlNtYXJ0RHVyYXRpb25BY3RpdmF0ZWQiOmZhbHNlLCJEYXRlRm9ybWF0Ijp7IiRyZWYiOiIzOTQ5In0sIldlZWtOdW1iZXJpbmciOnsiJGlkIjoiMzk1MSIsIkZvcm1hdCI6MCwiSXNWaXNpYmxlIjpmYWxzZSwiTGFzdEtub3duVmlzaWJpbGl0eVN0YXRlIjpmYWxzZX0sIklkIjoiZGY2NGJlOGMtOGMzMC00NzdhLThjZTMtOTdhODZkYzcwMzExIiwiSW1wb3J0SWQiOiI2OSIsIlRpdGxlIjoiQ29uc3RydWN0aW9uIiwiTm90ZSI6bnVsbCwiSHlwZXJsaW5rIjp7IiRpZCI6IjM5NTIiLCJBZGRyZXNzIjoiIiwiU3ViQWRkcmVzcyI6IiJ9LCJJc0NoYW5nZWQiOmZhbHNlLCJJc05ldyI6ZmFsc2V9fV0sIl9taWxlc3RvbmVzIjpbXSwiSWQiOiI1NjA1MDNiNS1iNzQ2LTRkNDctOTAxMS05NGEyMmM2MGE5NzgiLCJJc1NpbmdsZUl0ZW1Sb3ciOmZhbHNlfV0sIkluZGV4IjoxLCJJZCI6ImY5OWNkZDBiLTEzZmYtNGQzOS1iYmQyLWE0MjEyZTc4ZTg0NCIsIkhlYWRlclRleHQiOiJXYXR0ZW5iZXJnIiwiSXNEZWZhdWx0IjpmYWxzZSwiU3R5bGUiOnsiJGlkIjoiMzk1MyIsIkhlYWRlclN0eWxlIjp7IiRpZCI6IjM5NTQiLCJUZXh0U3R5bGUiOnsiJGlkIjoiMzk1NSIsIkZvbnRTZXR0aW5ncyI6eyIkaWQiOiIzOTU2IiwiRm9udFNpemUiOjExLCJGb250TmFtZSI6IkNhbGlicmkiLCJJc0JvbGQiOmZhbHNlLCJJc0l0YWxpYyI6ZmFsc2UsIklzVW5kZXJsaW5lZCI6ZmFsc2UsIlBhcmVudFN0eWxlIjpudWxsfSwiQXV0b1NpemUiOjIsIkZvcmVncm91bmQiOnsiJGlkIjoiMzk1NyIsIkNvbG9yIjp7IiRpZCI6IjM5NTgiLCJBIjoyNTUsIlIiOjAsIkciOjAsIkIiOjB9fSwiTWF4V2lkdGgiOjc0Ljg4NDMzMjI4MTgwODQ4MywiTWF4SGVpZ2h0IjowLjAsIlNtYXJ0Rm9yZWdyb3VuZElzQWN0aXZlIjpmYWxzZSwiSG9yaXpvbnRhbEFsaWdubWVudCI6MCwiVmVydGljYWxBbGlnbm1lbnQiOjAsIlNtYXJ0Rm9yZWdyb3VuZCI6bnVsbCwiQmFja2dyb3VuZEZpbGxUeXBlIjowLCJNYXJnaW4iOnsiJGlkIjoiMzk1OSIsIlRvcCI6MC4wLCJMZWZ0IjowLjAsIlJpZ2h0IjowLjAsIkJvdHRvbSI6MC4wfSwiUGFkZGluZyI6eyIkaWQiOiIzOTYwIiwiVG9wIjowLjAsIkxlZnQiOjAuMCwiUmlnaHQiOjAuMCwiQm90dG9tIjowLjB9LCJCYWNrZ3JvdW5kIjpudWxsLCJJc1Zpc2libGUiOnRydWUsIldpZHRoIjowLjAsIkhlaWdodCI6MC4wLCJCb3JkZXJTdHlsZSI6bnVsbCwiUGFyZW50U3R5bGUiOm51bGx9LCJSZWN0YW5nbGVTdHlsZSI6eyIkaWQiOiIzOTYxIiwiTWFyZ2luIjp7IiRpZCI6IjM5NjIiLCJUb3AiOjAuMCwiTGVmdCI6MC4wLCJSaWdodCI6MC4wLCJCb3R0b20iOjAuMH0sIlBhZGRpbmciOnsiJGlkIjoiMzk2MyIsIlRvcCI6MC4wLCJMZWZ0IjowLjAsIlJpZ2h0IjowLjAsIkJvdHRvbSI6MC4wfSwiQmFja2dyb3VuZCI6eyIkcmVmIjoiMTUifSwiSXNWaXNpYmxlIjp0cnVlLCJXaWR0aCI6MC4wLCJIZWlnaHQiOjAuMCwiQm9yZGVyU3R5bGUiOnsiJGlkIjoiMzk2NCIsIkxpbmVDb2xvciI6eyIkaWQiOiIzOTY1IiwiJHR5cGUiOiJOTFJFLkNvbW1vbi5Eb20uU29saWRDb2xvckJydXNoLCBOTFJFLkNvbW1vbiIsIkNvbG9yIjp7IiRpZCI6IjM5NjYiLCJBIjoyNTUsIlIiOjI1NSwiRyI6MCwiQiI6MH19LCJMaW5lV2VpZ2h0IjowLjAsIkxpbmVUeXBlIjowLCJQYXJlbnRTdHlsZSI6bnVsbH0sIlBhcmVudFN0eWxlIjpudWxsfSwiTWFyZ2luIjp7IiRpZCI6IjM5NjciLCJUb3AiOjAuMCwiTGVmdCI6MC4wLCJSaWdodCI6MC4wLCJCb3R0b20iOjAuMH0sIlBhZGRpbmciOnsiJGlkIjoiMzk2OCIsIlRvcCI6MC4wLCJMZWZ0IjowLjAsIlJpZ2h0IjowLjAsIkJvdHRvbSI6MC4wfSwiQmFja2dyb3VuZCI6bnVsbCwiSXNWaXNpYmxlIjp0cnVlLCJXaWR0aCI6MC4wLCJIZWlnaHQiOjAuMCwiQm9yZGVyU3R5bGUiOm51bGwsIlBhcmVudFN0eWxlIjpudWxsfSwiQmFja2dyb3VuZFN0eWxlIjp7IiRpZCI6IjM5NjkiLCJNYXJnaW4iOnsiJGlkIjoiMzk3MCIsIlRvcCI6MC4wLCJMZWZ0IjowLjAsIlJpZ2h0IjowLjAsIkJvdHRvbSI6MC4wfSwiUGFkZGluZyI6eyIkaWQiOiIzOTcxIiwiVG9wIjowLjAsIkxlZnQiOjAuMCwiUmlnaHQiOjAuMCwiQm90dG9tIjowLjB9LCJCYWNrZ3JvdW5kIjp7IiRyZWYiOiIyNSJ9LCJJc1Zpc2libGUiOnRydWUsIldpZHRoIjowLjAsIkhlaWdodCI6MC4wLCJCb3JkZXJTdHlsZSI6eyIkaWQiOiIzOTcyIiwiTGluZUNvbG9yIjp7IiRpZCI6IjM5NzMiLCIkdHlwZSI6Ik5MUkUuQ29tbW9uLkRvbS5Tb2xpZENvbG9yQnJ1c2gsIE5MUkUuQ29tbW9uIiwiQ29sb3IiOnsiJGlkIjoiMzk3NCIsIkEiOjI1NSwiUiI6MjMxLCJHIjoyMzAsIkIiOjIzMH19LCJMaW5lV2VpZ2h0IjoyLjAsIkxpbmVUeXBlIjowLCJQYXJlbnRTdHlsZSI6bnVsbH0sIlBhcmVudFN0eWxlIjpudWxsfSwiTWFyZ2luIjp7IiRpZCI6IjM5NzUiLCJUb3AiOjAuMCwiTGVmdCI6MC4wLCJSaWdodCI6MC4wLCJCb3R0b20iOjAuMH0sIlBhZGRpbmciOnsiJGlkIjoiMzk3NiIsIlRvcCI6MC4wLCJMZWZ0IjowLjAsIlJpZ2h0IjowLjAsIkJvdHRvbSI6MC4wfSwiSXNWaXNpYmxlIjp0cnVlLCJXaWR0aCI6MC4wLCJIZWlnaHQiOjAuMCwiQm9yZGVyU3R5bGUiOm51bGwsIlBhcmVudFN0eWxlIjpudWxsfX0seyIkaWQiOiIzOTc3IiwiX3Jvd3MiOlt7IiRpZCI6IjM5NzgiLCJfdGFza3MiOlt7IiRpZCI6IjM5NzkiLCJfYXR0YWNoZWRNaWxlc3RvbmVzIjpbXSwiVGFza0RlZmluaXRpb24iOnsiJGlkIjoiMzk4MCIsIkdyb3VwTmFtZSI6bnVsbCwiU3RhcnREYXRlIjoiMjAyMS0xMS0wMVQwMDowMDowMCIsIkVuZERhdGUiOiIyMDIzLTAzLTMxVDIzOjU5OjAwIiwiUGVyY2VudGFnZUNvbXBsZXRlIjpudWxsLCJTdHlsZSI6eyIkaWQiOiIzOTgxIiwiU2hhcGUiOjAsIlNoYXBlVGhpY2tuZXNzIjoxLCJEdXJhdGlvbkZvcm1hdCI6MCwiSW5jbHVkZU5vbldvcmtpbmdEYXlzSW5EdXJhdGlvbiI6ZmFsc2UsIlBlcmNlbnRhZ2VDb21wbGV0ZVN0eWxlIjp7IiRpZCI6IjM5ODIiLCJGb250U2V0dGluZ3MiOnsiJGlkIjoiMzk4MyIsIkZvbnRTaXplIjoxMCwiRm9udE5hbWUiOiJDYWxpYnJpIiwiSXNCb2xkIjpmYWxzZSwiSXNJdGFsaWMiOmZhbHNlLCJJc1VuZGVybGluZWQiOmZhbHNlLCJQYXJlbnRTdHlsZSI6bnVsbH0sIkF1dG9TaXplIjowLCJGb3JlZ3JvdW5kIjp7IiRpZCI6IjM5ODQiLCJDb2xvciI6eyIkaWQiOiIzOTg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M5ODYiLCJUb3AiOjAuMCwiTGVmdCI6MC4wLCJSaWdodCI6MC4wLCJCb3R0b20iOjAuMH0sIlBhZGRpbmciOnsiJGlkIjoiMzk4NyIsIlRvcCI6MC4wLCJMZWZ0IjowLjAsIlJpZ2h0IjowLjAsIkJvdHRvbSI6MC4wfSwiQmFja2dyb3VuZCI6eyIkaWQiOiIzOTg4IiwiQ29sb3IiOnsiJHJlZiI6IjQ0In19LCJJc1Zpc2libGUiOnRydWUsIldpZHRoIjowLjAsIkhlaWdodCI6MC4wLCJCb3JkZXJTdHlsZSI6eyIkaWQiOiIzOTg5IiwiTGluZUNvbG9yIjpudWxsLCJMaW5lV2VpZ2h0IjowLjAsIkxpbmVUeXBlIjowLCJQYXJlbnRTdHlsZSI6bnVsbH0sIlBhcmVudFN0eWxlIjpudWxsfSwiRHVyYXRpb25TdHlsZSI6eyIkaWQiOiIzOTkwIiwiRm9udFNldHRpbmdzIjp7IiRpZCI6IjM5OTEiLCJGb250U2l6ZSI6MTAsIkZvbnROYW1lIjoiQ2FsaWJyaSIsIklzQm9sZCI6ZmFsc2UsIklzSXRhbGljIjpmYWxzZSwiSXNVbmRlcmxpbmVkIjpmYWxzZSwiUGFyZW50U3R5bGUiOm51bGx9LCJBdXRvU2l6ZSI6MCwiRm9yZWdyb3VuZCI6eyIkaWQiOiIzOTkyIiwiQ29sb3IiOnsiJGlkIjoiMzk5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5OTQiLCJUb3AiOjAuMCwiTGVmdCI6MC4wLCJSaWdodCI6MC4wLCJCb3R0b20iOjAuMH0sIlBhZGRpbmciOnsiJGlkIjoiMzk5NSIsIlRvcCI6MC4wLCJMZWZ0IjowLjAsIlJpZ2h0IjowLjAsIkJvdHRvbSI6MC4wfSwiQmFja2dyb3VuZCI6eyIkaWQiOiIzOTk2IiwiQ29sb3IiOnsiJGlkIjoiMzk5NyIsIkEiOjg5LCJSIjowLCJHIjowLCJCIjowfX0sIklzVmlzaWJsZSI6dHJ1ZSwiV2lkdGgiOjAuMCwiSGVpZ2h0IjowLjAsIkJvcmRlclN0eWxlIjp7IiRpZCI6IjM5OTgiLCJMaW5lQ29sb3IiOm51bGwsIkxpbmVXZWlnaHQiOjAuMCwiTGluZVR5cGUiOjAsIlBhcmVudFN0eWxlIjpudWxsfSwiUGFyZW50U3R5bGUiOm51bGx9LCJIb3Jpem9udGFsQ29ubmVjdG9yU3R5bGUiOnsiJGlkIjoiMzk5OSIsIkxpbmVDb2xvciI6eyIkaWQiOiI0MDAwIiwiJHR5cGUiOiJOTFJFLkNvbW1vbi5Eb20uU29saWRDb2xvckJydXNoLCBOTFJFLkNvbW1vbiIsIkNvbG9yIjp7IiRpZCI6IjQwMDEiLCJBIjoyNTUsIlIiOjIwNCwiRyI6MjA0LCJCIjoyMDR9fSwiTGluZVdlaWdodCI6MS4wLCJMaW5lVHlwZSI6MCwiUGFyZW50U3R5bGUiOm51bGx9LCJWZXJ0aWNhbENvbm5lY3RvclN0eWxlIjp7IiRpZCI6IjQwMDIiLCJMaW5lQ29sb3IiOnsiJGlkIjoiNDAwMyIsIiR0eXBlIjoiTkxSRS5Db21tb24uRG9tLlNvbGlkQ29sb3JCcnVzaCwgTkxSRS5Db21tb24iLCJDb2xvciI6eyIkaWQiOiI0MDA0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DAwNSIsIk1hcmdpbiI6eyIkaWQiOiI0MDA2IiwiVG9wIjowLjAsIkxlZnQiOjQuMCwiUmlnaHQiOjQuMCwiQm90dG9tIjowLjB9LCJQYWRkaW5nIjp7IiRpZCI6IjQwMDciLCJUb3AiOjAuMCwiTGVmdCI6MC4wLCJSaWdodCI6MC4wLCJCb3R0b20iOjAuMH0sIkJhY2tncm91bmQiOnsiJGlkIjoiNDAwOCIsIkNvbG9yIjp7IiRpZCI6IjQwMDkiLCJBIjoyNTUsIlIiOjIzNywiRyI6MTI1LCJCIjo0OX19LCJJc1Zpc2libGUiOnRydWUsIldpZHRoIjowLjAsIkhlaWdodCI6MTYuMCwiQm9yZGVyU3R5bGUiOnsiJGlkIjoiNDAxMCIsIkxpbmVDb2xvciI6eyIkaWQiOiI0MDExIiwiJHR5cGUiOiJOTFJFLkNvbW1vbi5Eb20uU29saWRDb2xvckJydXNoLCBOTFJFLkNvbW1vbiIsIkNvbG9yIjp7IiRpZCI6IjQwMTIiLCJBIjoyNTUsIlIiOjI1NSwiRyI6MjU1LCJCIjoyNTV9fSwiTGluZVdlaWdodCI6Mi4wLCJMaW5lVHlwZSI6MCwiUGFyZW50U3R5bGUiOm51bGx9LCJQYXJlbnRTdHlsZSI6bnVsbH0sIlRpdGxlU3R5bGUiOnsiJGlkIjoiNDAxMyIsIkZvbnRTZXR0aW5ncyI6eyIkaWQiOiI0MDE0IiwiRm9udFNpemUiOjExLCJGb250TmFtZSI6IkNhbGlicmkiLCJJc0JvbGQiOnRydWUsIklzSXRhbGljIjpmYWxzZSwiSXNVbmRlcmxpbmVkIjpmYWxzZSwiUGFyZW50U3R5bGUiOm51bGx9LCJBdXRvU2l6ZSI6MCwiRm9yZWdyb3VuZCI6eyIkaWQiOiI0MDE1IiwiQ29sb3IiOnsiJGlkIjoiNDAxNi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0MDE3IiwiVG9wIjowLjAsIkxlZnQiOjAuMCwiUmlnaHQiOjAuMCwiQm90dG9tIjowLjB9LCJQYWRkaW5nIjp7IiRpZCI6IjQwMTgiLCJUb3AiOjAuMCwiTGVmdCI6MC4wLCJSaWdodCI6MC4wLCJCb3R0b20iOjAuMH0sIkJhY2tncm91bmQiOnsiJGlkIjoiNDAxOSIsIkNvbG9yIjp7IiRpZCI6IjQwMjAiLCJBIjowLCJSIjoyNTUsIkciOjI1NSwiQiI6MjU1fX0sIklzVmlzaWJsZSI6dHJ1ZSwiV2lkdGgiOjAuMCwiSGVpZ2h0IjowLjAsIkJvcmRlclN0eWxlIjp7IiRpZCI6IjQwMjEiLCJMaW5lQ29sb3IiOm51bGwsIkxpbmVXZWlnaHQiOjAuMCwiTGluZVR5cGUiOjAsIlBhcmVudFN0eWxlIjpudWxsfSwiUGFyZW50U3R5bGUiOm51bGx9LCJEYXRlU3R5bGUiOnsiJGlkIjoiNDAyMiIsIkZvbnRTZXR0aW5ncyI6eyIkaWQiOiI0MDIzIiwiRm9udFNpemUiOjEwLCJGb250TmFtZSI6IkNhbGlicmkiLCJJc0JvbGQiOmZhbHNlLCJJc0l0YWxpYyI6ZmFsc2UsIklzVW5kZXJsaW5lZCI6ZmFsc2UsIlBhcmVudFN0eWxlIjpudWxsfSwiQXV0b1NpemUiOjAsIkZvcmVncm91bmQiOnsiJGlkIjoiNDAyNCIsIkNvbG9yIjp7IiRpZCI6IjQwMj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wMjYiLCJUb3AiOjAuMCwiTGVmdCI6MC4wLCJSaWdodCI6MC4wLCJCb3R0b20iOjAuMH0sIlBhZGRpbmciOnsiJGlkIjoiNDAyNyIsIlRvcCI6MC4wLCJMZWZ0IjowLjAsIlJpZ2h0IjowLjAsIkJvdHRvbSI6MC4wfSwiQmFja2dyb3VuZCI6eyIkaWQiOiI0MDI4IiwiQ29sb3IiOnsiJHJlZiI6IjM5OTcifX0sIklzVmlzaWJsZSI6dHJ1ZSwiV2lkdGgiOjAuMCwiSGVpZ2h0IjowLjAsIkJvcmRlclN0eWxlIjp7IiRpZCI6IjQwMjkiLCJMaW5lQ29sb3IiOm51bGwsIkxpbmVXZWlnaHQiOjAuMCwiTGluZVR5cGUiOjAsIlBhcmVudFN0eWxlIjpudWxsfSwiUGFyZW50U3R5bGUiOm51bGx9LCJEYXRlRm9ybWF0Ijp7IiRpZCI6IjQw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zMSIsIkZvcm1hdCI6MCwiSXNWaXNpYmxlIjpmYWxzZSwiTGFzdEtub3duVmlzaWJpbGl0eVN0YXRlIjpmYWxzZX0sIklzVmlzaWJsZSI6dHJ1ZSwiUGFyZW50U3R5bGUiOm51bGx9LCJJbmRleCI6NzUsIlNtYXJ0RHVyYXRpb25BY3RpdmF0ZWQiOmZhbHNlLCJEYXRlRm9ybWF0Ijp7IiRyZWYiOiI0MDMwIn0sIldlZWtOdW1iZXJpbmciOnsiJGlkIjoiNDAzMiIsIkZvcm1hdCI6MCwiSXNWaXNpYmxlIjpmYWxzZSwiTGFzdEtub3duVmlzaWJpbGl0eVN0YXRlIjpmYWxzZX0sIklkIjoiMmJhZTM1ZmYtMjM2My00MjQ5LWE4MmQtYjI5ZGFmZDUyNjk2IiwiSW1wb3J0SWQiOiI3NyIsIlRpdGxlIjoiQ29uc3RydWN0aW9uIiwiTm90ZSI6bnVsbCwiSHlwZXJsaW5rIjp7IiRpZCI6IjQwMzMiLCJBZGRyZXNzIjoiIiwiU3ViQWRkcmVzcyI6IiJ9LCJJc0NoYW5nZWQiOmZhbHNlLCJJc05ldyI6ZmFsc2V9fSx7IiRpZCI6IjQwMzQiLCJfYXR0YWNoZWRNaWxlc3RvbmVzIjpbXSwiVGFza0RlZmluaXRpb24iOnsiJGlkIjoiNDAzNSIsIkdyb3VwTmFtZSI6bnVsbCwiU3RhcnREYXRlIjoiMjAyMy0wNS0wMVQwMDowMDowMCIsIkVuZERhdGUiOiIyMDIzLTA1LTMxVDIzOjU5OjAwIiwiUGVyY2VudGFnZUNvbXBsZXRlIjpudWxsLCJTdHlsZSI6eyIkaWQiOiI0MDM2IiwiU2hhcGUiOjAsIlNoYXBlVGhpY2tuZXNzIjoxLCJEdXJhdGlvbkZvcm1hdCI6MCwiSW5jbHVkZU5vbldvcmtpbmdEYXlzSW5EdXJhdGlvbiI6ZmFsc2UsIlBlcmNlbnRhZ2VDb21wbGV0ZVN0eWxlIjp7IiRpZCI6IjQwMzciLCJGb250U2V0dGluZ3MiOnsiJGlkIjoiNDAzOCIsIkZvbnRTaXplIjoxMCwiRm9udE5hbWUiOiJDYWxpYnJpIiwiSXNCb2xkIjpmYWxzZSwiSXNJdGFsaWMiOmZhbHNlLCJJc1VuZGVybGluZWQiOmZhbHNlLCJQYXJlbnRTdHlsZSI6bnVsbH0sIkF1dG9TaXplIjowLCJGb3JlZ3JvdW5kIjp7IiRpZCI6IjQwMzkiLCJDb2xvciI6eyIkaWQiOiI0MDQ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wNDEiLCJUb3AiOjAuMCwiTGVmdCI6MC4wLCJSaWdodCI6MC4wLCJCb3R0b20iOjAuMH0sIlBhZGRpbmciOnsiJGlkIjoiNDA0MiIsIlRvcCI6MC4wLCJMZWZ0IjowLjAsIlJpZ2h0IjowLjAsIkJvdHRvbSI6MC4wfSwiQmFja2dyb3VuZCI6eyIkaWQiOiI0MDQzIiwiQ29sb3IiOnsiJHJlZiI6IjQ0In19LCJJc1Zpc2libGUiOnRydWUsIldpZHRoIjowLjAsIkhlaWdodCI6MC4wLCJCb3JkZXJTdHlsZSI6eyIkaWQiOiI0MDQ0IiwiTGluZUNvbG9yIjpudWxsLCJMaW5lV2VpZ2h0IjowLjAsIkxpbmVUeXBlIjowLCJQYXJlbnRTdHlsZSI6bnVsbH0sIlBhcmVudFN0eWxlIjpudWxsfSwiRHVyYXRpb25TdHlsZSI6eyIkaWQiOiI0MDQ1IiwiRm9udFNldHRpbmdzIjp7IiRpZCI6IjQwNDYiLCJGb250U2l6ZSI6MTAsIkZvbnROYW1lIjoiQ2FsaWJyaSIsIklzQm9sZCI6ZmFsc2UsIklzSXRhbGljIjpmYWxzZSwiSXNVbmRlcmxpbmVkIjpmYWxzZSwiUGFyZW50U3R5bGUiOm51bGx9LCJBdXRvU2l6ZSI6MCwiRm9yZWdyb3VuZCI6eyIkaWQiOiI0MDQ3IiwiQ29sb3IiOnsiJGlkIjoiNDA0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wNDkiLCJUb3AiOjAuMCwiTGVmdCI6MC4wLCJSaWdodCI6MC4wLCJCb3R0b20iOjAuMH0sIlBhZGRpbmciOnsiJGlkIjoiNDA1MCIsIlRvcCI6MC4wLCJMZWZ0IjowLjAsIlJpZ2h0IjowLjAsIkJvdHRvbSI6MC4wfSwiQmFja2dyb3VuZCI6eyIkaWQiOiI0MDUxIiwiQ29sb3IiOnsiJGlkIjoiNDA1MiIsIkEiOjg5LCJSIjowLCJHIjowLCJCIjowfX0sIklzVmlzaWJsZSI6dHJ1ZSwiV2lkdGgiOjAuMCwiSGVpZ2h0IjowLjAsIkJvcmRlclN0eWxlIjp7IiRpZCI6IjQwNTMiLCJMaW5lQ29sb3IiOm51bGwsIkxpbmVXZWlnaHQiOjAuMCwiTGluZVR5cGUiOjAsIlBhcmVudFN0eWxlIjpudWxsfSwiUGFyZW50U3R5bGUiOm51bGx9LCJIb3Jpem9udGFsQ29ubmVjdG9yU3R5bGUiOnsiJGlkIjoiNDA1NCIsIkxpbmVDb2xvciI6eyIkaWQiOiI0MDU1IiwiJHR5cGUiOiJOTFJFLkNvbW1vbi5Eb20uU29saWRDb2xvckJydXNoLCBOTFJFLkNvbW1vbiIsIkNvbG9yIjp7IiRpZCI6IjQwNTYiLCJBIjoyNTUsIlIiOjIwNCwiRyI6MjA0LCJCIjoyMDR9fSwiTGluZVdlaWdodCI6MS4wLCJMaW5lVHlwZSI6MCwiUGFyZW50U3R5bGUiOm51bGx9LCJWZXJ0aWNhbENvbm5lY3RvclN0eWxlIjp7IiRpZCI6IjQwNTciLCJMaW5lQ29sb3IiOnsiJGlkIjoiNDA1OCIsIiR0eXBlIjoiTkxSRS5Db21tb24uRG9tLlNvbGlkQ29sb3JCcnVzaCwgTkxSRS5Db21tb24iLCJDb2xvciI6eyIkaWQiOiI0MDU5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DA2MCIsIk1hcmdpbiI6eyIkaWQiOiI0MDYxIiwiVG9wIjowLjAsIkxlZnQiOjQuMCwiUmlnaHQiOjQuMCwiQm90dG9tIjowLjB9LCJQYWRkaW5nIjp7IiRpZCI6IjQwNjIiLCJUb3AiOjAuMCwiTGVmdCI6MC4wLCJSaWdodCI6MC4wLCJCb3R0b20iOjAuMH0sIkJhY2tncm91bmQiOnsiJGlkIjoiNDA2MyIsIkNvbG9yIjp7IiRpZCI6IjQwNjQiLCJBIjoyNTUsIlIiOjExMSwiRyI6NDksIkIiOjE1Mn19LCJJc1Zpc2libGUiOnRydWUsIldpZHRoIjowLjAsIkhlaWdodCI6MTYuMCwiQm9yZGVyU3R5bGUiOnsiJGlkIjoiNDA2NSIsIkxpbmVDb2xvciI6eyIkaWQiOiI0MDY2IiwiJHR5cGUiOiJOTFJFLkNvbW1vbi5Eb20uU29saWRDb2xvckJydXNoLCBOTFJFLkNvbW1vbiIsIkNvbG9yIjp7IiRpZCI6IjQwNjciLCJBIjoyNTUsIlIiOjI1NSwiRyI6MjU1LCJCIjoyNTV9fSwiTGluZVdlaWdodCI6Mi4wLCJMaW5lVHlwZSI6MCwiUGFyZW50U3R5bGUiOm51bGx9LCJQYXJlbnRTdHlsZSI6bnVsbH0sIlRpdGxlU3R5bGUiOnsiJGlkIjoiNDA2OCIsIkZvbnRTZXR0aW5ncyI6eyIkaWQiOiI0MDY5IiwiRm9udFNpemUiOjExLCJGb250TmFtZSI6IkNhbGlicmkiLCJJc0JvbGQiOnRydWUsIklzSXRhbGljIjpmYWxzZSwiSXNVbmRlcmxpbmVkIjpmYWxzZSwiUGFyZW50U3R5bGUiOm51bGx9LCJBdXRvU2l6ZSI6MCwiRm9yZWdyb3VuZCI6eyIkaWQiOiI0MDcwIiwiQ29sb3IiOnsiJGlkIjoiNDA3M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0MDcyIiwiVG9wIjowLjAsIkxlZnQiOjAuMCwiUmlnaHQiOjAuMCwiQm90dG9tIjowLjB9LCJQYWRkaW5nIjp7IiRpZCI6IjQwNzMiLCJUb3AiOjAuMCwiTGVmdCI6MC4wLCJSaWdodCI6MC4wLCJCb3R0b20iOjAuMH0sIkJhY2tncm91bmQiOnsiJGlkIjoiNDA3NCIsIkNvbG9yIjp7IiRpZCI6IjQwNzUiLCJBIjowLCJSIjoyNTUsIkciOjI1NSwiQiI6MjU1fX0sIklzVmlzaWJsZSI6dHJ1ZSwiV2lkdGgiOjAuMCwiSGVpZ2h0IjowLjAsIkJvcmRlclN0eWxlIjp7IiRpZCI6IjQwNzYiLCJMaW5lQ29sb3IiOm51bGwsIkxpbmVXZWlnaHQiOjAuMCwiTGluZVR5cGUiOjAsIlBhcmVudFN0eWxlIjpudWxsfSwiUGFyZW50U3R5bGUiOm51bGx9LCJEYXRlU3R5bGUiOnsiJGlkIjoiNDA3NyIsIkZvbnRTZXR0aW5ncyI6eyIkaWQiOiI0MDc4IiwiRm9udFNpemUiOjEwLCJGb250TmFtZSI6IkNhbGlicmkiLCJJc0JvbGQiOmZhbHNlLCJJc0l0YWxpYyI6ZmFsc2UsIklzVW5kZXJsaW5lZCI6ZmFsc2UsIlBhcmVudFN0eWxlIjpudWxsfSwiQXV0b1NpemUiOjAsIkZvcmVncm91bmQiOnsiJGlkIjoiNDA3OSIsIkNvbG9yIjp7IiRpZCI6IjQwO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wODEiLCJUb3AiOjAuMCwiTGVmdCI6MC4wLCJSaWdodCI6MC4wLCJCb3R0b20iOjAuMH0sIlBhZGRpbmciOnsiJGlkIjoiNDA4MiIsIlRvcCI6MC4wLCJMZWZ0IjowLjAsIlJpZ2h0IjowLjAsIkJvdHRvbSI6MC4wfSwiQmFja2dyb3VuZCI6eyIkaWQiOiI0MDgzIiwiQ29sb3IiOnsiJHJlZiI6IjQwNTIifX0sIklzVmlzaWJsZSI6dHJ1ZSwiV2lkdGgiOjAuMCwiSGVpZ2h0IjowLjAsIkJvcmRlclN0eWxlIjp7IiRpZCI6IjQwODQiLCJMaW5lQ29sb3IiOm51bGwsIkxpbmVXZWlnaHQiOjAuMCwiTGluZVR5cGUiOjAsIlBhcmVudFN0eWxlIjpudWxsfSwiUGFyZW50U3R5bGUiOm51bGx9LCJEYXRlRm9ybWF0Ijp7IiRpZCI6IjQw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4NiIsIkZvcm1hdCI6MCwiSXNWaXNpYmxlIjpmYWxzZSwiTGFzdEtub3duVmlzaWJpbGl0eVN0YXRlIjpmYWxzZX0sIklzVmlzaWJsZSI6dHJ1ZSwiUGFyZW50U3R5bGUiOm51bGx9LCJJbmRleCI6NzcsIlNtYXJ0RHVyYXRpb25BY3RpdmF0ZWQiOmZhbHNlLCJEYXRlRm9ybWF0Ijp7IiRyZWYiOiI0MDg1In0sIldlZWtOdW1iZXJpbmciOnsiJGlkIjoiNDA4NyIsIkZvcm1hdCI6MCwiSXNWaXNpYmxlIjpmYWxzZSwiTGFzdEtub3duVmlzaWJpbGl0eVN0YXRlIjpmYWxzZX0sIklkIjoiMzJkOTgzMDctM2FmZS00OTFmLThlZDYtZjU1OGU2MzE3OTU2IiwiSW1wb3J0SWQiOiI3OSIsIlRpdGxlIjoiR28tTGl2ZSBQcmVwYXJhdGlvbiIsIk5vdGUiOm51bGwsIkh5cGVybGluayI6eyIkaWQiOiI0MDg4IiwiQWRkcmVzcyI6IiIsIlN1YkFkZHJlc3MiOiIifSwiSXNDaGFuZ2VkIjpmYWxzZSwiSXNOZXciOmZhbHNlfX0seyIkaWQiOiI0MDg5IiwiX2F0dGFjaGVkTWlsZXN0b25lcyI6W10sIlRhc2tEZWZpbml0aW9uIjp7IiRpZCI6IjQwOTAiLCJHcm91cE5hbWUiOm51bGwsIlN0YXJ0RGF0ZSI6IjIwMjEtMDctMDFUMDA6MDA6MDAiLCJFbmREYXRlIjoiMjAyMS0xMC0zMVQyMzo1OTowMCIsIlBlcmNlbnRhZ2VDb21wbGV0ZSI6bnVsbCwiU3R5bGUiOnsiJGlkIjoiNDA5MSIsIlNoYXBlIjowLCJTaGFwZVRoaWNrbmVzcyI6MSwiRHVyYXRpb25Gb3JtYXQiOjAsIkluY2x1ZGVOb25Xb3JraW5nRGF5c0luRHVyYXRpb24iOmZhbHNlLCJQZXJjZW50YWdlQ29tcGxldGVTdHlsZSI6eyIkaWQiOiI0MDkyIiwiRm9udFNldHRpbmdzIjp7IiRpZCI6IjQwOTMiLCJGb250U2l6ZSI6MTAsIkZvbnROYW1lIjoiQ2FsaWJyaSIsIklzQm9sZCI6ZmFsc2UsIklzSXRhbGljIjpmYWxzZSwiSXNVbmRlcmxpbmVkIjpmYWxzZSwiUGFyZW50U3R5bGUiOm51bGx9LCJBdXRvU2l6ZSI6MCwiRm9yZWdyb3VuZCI6eyIkaWQiOiI0MDk0IiwiQ29sb3IiOnsiJGlkIjoiNDA5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MDk2IiwiVG9wIjowLjAsIkxlZnQiOjAuMCwiUmlnaHQiOjAuMCwiQm90dG9tIjowLjB9LCJQYWRkaW5nIjp7IiRpZCI6IjQwOTciLCJUb3AiOjAuMCwiTGVmdCI6MC4wLCJSaWdodCI6MC4wLCJCb3R0b20iOjAuMH0sIkJhY2tncm91bmQiOnsiJGlkIjoiNDA5OCIsIkNvbG9yIjp7IiRyZWYiOiI0NCJ9fSwiSXNWaXNpYmxlIjp0cnVlLCJXaWR0aCI6MC4wLCJIZWlnaHQiOjAuMCwiQm9yZGVyU3R5bGUiOnsiJGlkIjoiNDA5OSIsIkxpbmVDb2xvciI6bnVsbCwiTGluZVdlaWdodCI6MC4wLCJMaW5lVHlwZSI6MCwiUGFyZW50U3R5bGUiOm51bGx9LCJQYXJlbnRTdHlsZSI6bnVsbH0sIkR1cmF0aW9uU3R5bGUiOnsiJGlkIjoiNDEwMCIsIkZvbnRTZXR0aW5ncyI6eyIkaWQiOiI0MTAxIiwiRm9udFNpemUiOjEwLCJGb250TmFtZSI6IkNhbGlicmkiLCJJc0JvbGQiOmZhbHNlLCJJc0l0YWxpYyI6ZmFsc2UsIklzVW5kZXJsaW5lZCI6ZmFsc2UsIlBhcmVudFN0eWxlIjpudWxsfSwiQXV0b1NpemUiOjAsIkZvcmVncm91bmQiOnsiJGlkIjoiNDEwMiIsIkNvbG9yIjp7IiRpZCI6IjQxM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TA0IiwiVG9wIjowLjAsIkxlZnQiOjAuMCwiUmlnaHQiOjAuMCwiQm90dG9tIjowLjB9LCJQYWRkaW5nIjp7IiRpZCI6IjQxMDUiLCJUb3AiOjAuMCwiTGVmdCI6MC4wLCJSaWdodCI6MC4wLCJCb3R0b20iOjAuMH0sIkJhY2tncm91bmQiOnsiJGlkIjoiNDEwNiIsIkNvbG9yIjp7IiRpZCI6IjQxMDciLCJBIjo4OSwiUiI6MCwiRyI6MCwiQiI6MH19LCJJc1Zpc2libGUiOnRydWUsIldpZHRoIjowLjAsIkhlaWdodCI6MC4wLCJCb3JkZXJTdHlsZSI6eyIkaWQiOiI0MTA4IiwiTGluZUNvbG9yIjpudWxsLCJMaW5lV2VpZ2h0IjowLjAsIkxpbmVUeXBlIjowLCJQYXJlbnRTdHlsZSI6bnVsbH0sIlBhcmVudFN0eWxlIjpudWxsfSwiSG9yaXpvbnRhbENvbm5lY3RvclN0eWxlIjp7IiRpZCI6IjQxMDkiLCJMaW5lQ29sb3IiOnsiJGlkIjoiNDExMCIsIiR0eXBlIjoiTkxSRS5Db21tb24uRG9tLlNvbGlkQ29sb3JCcnVzaCwgTkxSRS5Db21tb24iLCJDb2xvciI6eyIkaWQiOiI0MTExIiwiQSI6MjU1LCJSIjoyMDQsIkciOjIwNCwiQiI6MjA0fX0sIkxpbmVXZWlnaHQiOjEuMCwiTGluZVR5cGUiOjAsIlBhcmVudFN0eWxlIjpudWxsfSwiVmVydGljYWxDb25uZWN0b3JTdHlsZSI6eyIkaWQiOiI0MTEyIiwiTGluZUNvbG9yIjp7IiRpZCI6IjQxMTMiLCIkdHlwZSI6Ik5MUkUuQ29tbW9uLkRvbS5Tb2xpZENvbG9yQnJ1c2gsIE5MUkUuQ29tbW9uIiwiQ29sb3IiOnsiJGlkIjoiNDExN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QxMTUiLCJNYXJnaW4iOnsiJGlkIjoiNDExNiIsIlRvcCI6MC4wLCJMZWZ0Ijo0LjAsIlJpZ2h0Ijo0LjAsIkJvdHRvbSI6MC4wfSwiUGFkZGluZyI6eyIkaWQiOiI0MTE3IiwiVG9wIjowLjAsIkxlZnQiOjAuMCwiUmlnaHQiOjAuMCwiQm90dG9tIjowLjB9LCJCYWNrZ3JvdW5kIjp7IiRpZCI6IjQxMTgiLCJDb2xvciI6eyIkaWQiOiI0MTE5IiwiQSI6MjU1LCJSIjoxMTUsIkciOjExNSwiQiI6MTE1fX0sIklzVmlzaWJsZSI6dHJ1ZSwiV2lkdGgiOjAuMCwiSGVpZ2h0IjoxNi4wLCJCb3JkZXJTdHlsZSI6eyIkaWQiOiI0MTIwIiwiTGluZUNvbG9yIjp7IiRpZCI6IjQxMjEiLCIkdHlwZSI6Ik5MUkUuQ29tbW9uLkRvbS5Tb2xpZENvbG9yQnJ1c2gsIE5MUkUuQ29tbW9uIiwiQ29sb3IiOnsiJGlkIjoiNDEyMiIsIkEiOjI1NSwiUiI6MjU1LCJHIjoyNTUsIkIiOjI1NX19LCJMaW5lV2VpZ2h0IjoyLjAsIkxpbmVUeXBlIjowLCJQYXJlbnRTdHlsZSI6bnVsbH0sIlBhcmVudFN0eWxlIjpudWxsfSwiVGl0bGVTdHlsZSI6eyIkaWQiOiI0MTIzIiwiRm9udFNldHRpbmdzIjp7IiRpZCI6IjQxMjQiLCJGb250U2l6ZSI6MTEsIkZvbnROYW1lIjoiQ2FsaWJyaSIsIklzQm9sZCI6dHJ1ZSwiSXNJdGFsaWMiOmZhbHNlLCJJc1VuZGVybGluZWQiOmZhbHNlLCJQYXJlbnRTdHlsZSI6bnVsbH0sIkF1dG9TaXplIjowLCJGb3JlZ3JvdW5kIjp7IiRpZCI6IjQxMjUiLCJDb2xvciI6eyIkaWQiOiI0MTI2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QxMjciLCJUb3AiOjAuMCwiTGVmdCI6MC4wLCJSaWdodCI6MC4wLCJCb3R0b20iOjAuMH0sIlBhZGRpbmciOnsiJGlkIjoiNDEyOCIsIlRvcCI6MC4wLCJMZWZ0IjowLjAsIlJpZ2h0IjowLjAsIkJvdHRvbSI6MC4wfSwiQmFja2dyb3VuZCI6eyIkaWQiOiI0MTI5IiwiQ29sb3IiOnsiJGlkIjoiNDEzMCIsIkEiOjAsIlIiOjI1NSwiRyI6MjU1LCJCIjoyNTV9fSwiSXNWaXNpYmxlIjp0cnVlLCJXaWR0aCI6MC4wLCJIZWlnaHQiOjAuMCwiQm9yZGVyU3R5bGUiOnsiJGlkIjoiNDEzMSIsIkxpbmVDb2xvciI6bnVsbCwiTGluZVdlaWdodCI6MC4wLCJMaW5lVHlwZSI6MCwiUGFyZW50U3R5bGUiOm51bGx9LCJQYXJlbnRTdHlsZSI6bnVsbH0sIkRhdGVTdHlsZSI6eyIkaWQiOiI0MTMyIiwiRm9udFNldHRpbmdzIjp7IiRpZCI6IjQxMzMiLCJGb250U2l6ZSI6MTAsIkZvbnROYW1lIjoiQ2FsaWJyaSIsIklzQm9sZCI6ZmFsc2UsIklzSXRhbGljIjpmYWxzZSwiSXNVbmRlcmxpbmVkIjpmYWxzZSwiUGFyZW50U3R5bGUiOm51bGx9LCJBdXRvU2l6ZSI6MCwiRm9yZWdyb3VuZCI6eyIkaWQiOiI0MTM0IiwiQ29sb3IiOnsiJGlkIjoiNDEz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EzNiIsIlRvcCI6MC4wLCJMZWZ0IjowLjAsIlJpZ2h0IjowLjAsIkJvdHRvbSI6MC4wfSwiUGFkZGluZyI6eyIkaWQiOiI0MTM3IiwiVG9wIjowLjAsIkxlZnQiOjAuMCwiUmlnaHQiOjAuMCwiQm90dG9tIjowLjB9LCJCYWNrZ3JvdW5kIjp7IiRpZCI6IjQxMzgiLCJDb2xvciI6eyIkcmVmIjoiNDEwNyJ9fSwiSXNWaXNpYmxlIjp0cnVlLCJXaWR0aCI6MC4wLCJIZWlnaHQiOjAuMCwiQm9yZGVyU3R5bGUiOnsiJGlkIjoiNDEzOSIsIkxpbmVDb2xvciI6bnVsbCwiTGluZVdlaWdodCI6MC4wLCJMaW5lVHlwZSI6MCwiUGFyZW50U3R5bGUiOm51bGx9LCJQYXJlbnRTdHlsZSI6bnVsbH0sIkRhdGVGb3JtYXQiOnsiJGlkIjoiNDE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TQxIiwiRm9ybWF0IjowLCJJc1Zpc2libGUiOmZhbHNlLCJMYXN0S25vd25WaXNpYmlsaXR5U3RhdGUiOmZhbHNlfSwiSXNWaXNpYmxlIjp0cnVlLCJQYXJlbnRTdHlsZSI6bnVsbH0sIkluZGV4Ijo3NCwiU21hcnREdXJhdGlvbkFjdGl2YXRlZCI6ZmFsc2UsIkRhdGVGb3JtYXQiOnsiJHJlZiI6IjQxNDAifSwiV2Vla051bWJlcmluZyI6eyIkaWQiOiI0MTQyIiwiRm9ybWF0IjowLCJJc1Zpc2libGUiOmZhbHNlLCJMYXN0S25vd25WaXNpYmlsaXR5U3RhdGUiOmZhbHNlfSwiSWQiOiI3ZjA5NDg0My0yZWQ3LTQzYTQtOWUxYy0yNTRkNTYwZWVkYjciLCJJbXBvcnRJZCI6Ijc2IiwiVGl0bGUiOiJSZWd1bGF0b3J5IFJldmlldyIsIk5vdGUiOm51bGwsIkh5cGVybGluayI6eyIkaWQiOiI0MTQzIiwiQWRkcmVzcyI6IiIsIlN1YkFkZHJlc3MiOiIifSwiSXNDaGFuZ2VkIjpmYWxzZSwiSXNOZXciOmZhbHNlfX0seyIkaWQiOiI0MTQ0IiwiX2F0dGFjaGVkTWlsZXN0b25lcyI6W3siJGlkIjoiNDE0NSIsIkRhdGUiOiIyMDIxLTAyLTI4VDIzOjU5OjAwIiwiU3R5bGUiOnsiJGlkIjoiNDE0NiIsIlNoYXBlIjoxLCJDb25uZWN0b3JNYXJnaW4iOnsiJGlkIjoiNDE0NyIsIlRvcCI6MC4wLCJMZWZ0IjoyLjAsIlJpZ2h0IjoyLjAsIkJvdHRvbSI6MC4wfSwiQ29ubmVjdG9yU3R5bGUiOnsiJGlkIjoiNDE0OCIsIkxpbmVDb2xvciI6eyIkaWQiOiI0MTQ5IiwiJHR5cGUiOiJOTFJFLkNvbW1vbi5Eb20uU29saWRDb2xvckJydXNoLCBOTFJFLkNvbW1vbiIsIkNvbG9yIjp7IiRpZCI6IjQxNTAiLCJBIjoxMjcsIlIiOjE3OCwiRyI6MTQsIkIiOjE4fX0sIkxpbmVXZWlnaHQiOjEuMCwiTGluZVR5cGUiOjAsIlBhcmVudFN0eWxlIjpudWxsfSwiSXNCZWxvd1RpbWViYW5kIjp0cnVlLCJQb3NpdGlvbk9uVGFzayI6MywiSGlkZURhdGUiOmZhbHNlLCJTaGFwZVNpemUiOjEsIlNwYWNpbmciOjIuMCwiUGFkZGluZyI6eyIkcmVmIjoiMjA3In0sIlNoYXBlU3R5bGUiOnsiJGlkIjoiNDE1MSIsIk1hcmdpbiI6eyIkaWQiOiI0MTUyIiwiVG9wIjowLjAsIkxlZnQiOjAuMCwiUmlnaHQiOjAuMCwiQm90dG9tIjowLjB9LCJQYWRkaW5nIjp7IiRpZCI6IjQxNTMiLCJUb3AiOjAuMCwiTGVmdCI6MC4wLCJSaWdodCI6MC4wLCJCb3R0b20iOjAuMH0sIkJhY2tncm91bmQiOnsiJGlkIjoiNDE1NCIsIkNvbG9yIjp7IiRpZCI6IjQxNTUiLCJBIjoyNTUsIlIiOjE3OCwiRyI6MTQsIkIiOjE4fX0sIklzVmlzaWJsZSI6dHJ1ZSwiV2lkdGgiOjE4LjAsIkhlaWdodCI6MjAuMCwiQm9yZGVyU3R5bGUiOnsiJGlkIjoiNDE1NiIsIkxpbmVDb2xvciI6eyIkaWQiOiI0MTU3IiwiJHR5cGUiOiJOTFJFLkNvbW1vbi5Eb20uU29saWRDb2xvckJydXNoLCBOTFJFLkNvbW1vbiIsIkNvbG9yIjp7IiRpZCI6IjQxNTgiLCJBIjoyNTUsIlIiOjI1NSwiRyI6MCwiQiI6MH19LCJMaW5lV2VpZ2h0IjowLjAsIkxpbmVUeXBlIjowLCJQYXJlbnRTdHlsZSI6bnVsbH0sIlBhcmVudFN0eWxlIjpudWxsfSwiVGl0bGVTdHlsZSI6eyIkaWQiOiI0MTU5IiwiRm9udFNldHRpbmdzIjp7IiRpZCI6IjQxNjAiLCJGb250U2l6ZSI6MTEsIkZvbnROYW1lIjoiQ2FsaWJyaSIsIklzQm9sZCI6dHJ1ZSwiSXNJdGFsaWMiOmZhbHNlLCJJc1VuZGVybGluZWQiOmZhbHNlLCJQYXJlbnRTdHlsZSI6bnVsbH0sIkF1dG9TaXplIjowLCJGb3JlZ3JvdW5kIjp7IiRpZCI6IjQxNjEiLCJDb2xvciI6eyIkaWQiOiI0MTY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xNjMiLCJUb3AiOjAuMCwiTGVmdCI6MC4wLCJSaWdodCI6MC4wLCJCb3R0b20iOjAuMH0sIlBhZGRpbmciOnsiJGlkIjoiNDE2NCIsIlRvcCI6MC4wLCJMZWZ0IjowLjAsIlJpZ2h0IjowLjAsIkJvdHRvbSI6MC4wfSwiQmFja2dyb3VuZCI6eyIkaWQiOiI0MTY1IiwiQ29sb3IiOnsiJGlkIjoiNDE2NiIsIkEiOjAsIlIiOjI1NSwiRyI6MjU1LCJCIjoyNTV9fSwiSXNWaXNpYmxlIjpmYWxzZSwiV2lkdGgiOjAuMCwiSGVpZ2h0IjowLjAsIkJvcmRlclN0eWxlIjp7IiRpZCI6IjQxNjciLCJMaW5lQ29sb3IiOm51bGwsIkxpbmVXZWlnaHQiOjAuMCwiTGluZVR5cGUiOjAsIlBhcmVudFN0eWxlIjpudWxsfSwiUGFyZW50U3R5bGUiOm51bGx9LCJEYXRlU3R5bGUiOnsiJGlkIjoiNDE2OCIsIkZvbnRTZXR0aW5ncyI6eyIkaWQiOiI0MTY5IiwiRm9udFNpemUiOjEwLCJGb250TmFtZSI6IkNhbGlicmkiLCJJc0JvbGQiOmZhbHNlLCJJc0l0YWxpYyI6ZmFsc2UsIklzVW5kZXJsaW5lZCI6ZmFsc2UsIlBhcmVudFN0eWxlIjpudWxsfSwiQXV0b1NpemUiOjAsIkZvcmVncm91bmQiOnsiJGlkIjoiNDE3MCIsIkNvbG9yIjp7IiRpZCI6IjQxNz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QxNzIiLCJUb3AiOjAuMCwiTGVmdCI6MC4wLCJSaWdodCI6MC4wLCJCb3R0b20iOjAuMH0sIlBhZGRpbmciOnsiJGlkIjoiNDE3MyIsIlRvcCI6MC4wLCJMZWZ0IjowLjAsIlJpZ2h0IjowLjAsIkJvdHRvbSI6MC4wfSwiQmFja2dyb3VuZCI6eyIkaWQiOiI0MTc0IiwiQ29sb3IiOnsiJGlkIjoiNDE3NSIsIkEiOjAsIlIiOjI1NSwiRyI6MjU1LCJCIjoyNTV9fSwiSXNWaXNpYmxlIjpmYWxzZSwiV2lkdGgiOjAuMCwiSGVpZ2h0IjowLjAsIkJvcmRlclN0eWxlIjp7IiRpZCI6IjQxNzYiLCJMaW5lQ29sb3IiOm51bGwsIkxpbmVXZWlnaHQiOjAuMCwiTGluZVR5cGUiOjAsIlBhcmVudFN0eWxlIjpudWxsfSwiUGFyZW50U3R5bGUiOm51bGx9LCJEYXRlRm9ybWF0Ijp7IiRpZCI6IjQxN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E3OCIsIkZvcm1hdCI6MCwiSXNWaXNpYmxlIjpmYWxzZSwiTGFzdEtub3duVmlzaWJpbGl0eVN0YXRlIjpmYWxzZX0sIklzVmlzaWJsZSI6dHJ1ZSwiUGFyZW50U3R5bGUiOm51bGx9LCJJbmRleCI6NzMsIlBlcmNlbnRhZ2VDb21wbGV0ZSI6bnVsbCwiUG9zaXRpb24iOnsiUmF0aW8iOjAuMCwiSXNDdXN0b20iOmZhbHNlfSwiRGF0ZUZvcm1hdCI6eyIkcmVmIjoiNDE3NyJ9LCJXZWVrTnVtYmVyaW5nIjp7IiRpZCI6IjQxNzkiLCJGb3JtYXQiOjAsIklzVmlzaWJsZSI6ZmFsc2UsIkxhc3RLbm93blZpc2liaWxpdHlTdGF0ZSI6ZmFsc2V9LCJSZWxhdGVkVGFza0lkIjoiYTBkZmQzOWQtOWExYi00MmI0LWJhMDAtZmE0NmQ5MzRkNTA4IiwiSWQiOiJkYWE1MWU1Yy04MGMwLTQ1NDgtODUxMC0wMTI3NzRiNDBkNjgiLCJJbXBvcnRJZCI6Ijc0IiwiVGl0bGUiOiJDbG9zaW5nIiwiTm90ZSI6bnVsbCwiSHlwZXJsaW5rIjp7IiRpZCI6IjQxODAiLCJBZGRyZXNzIjoiIiwiU3ViQWRkcmVzcyI6IiJ9LCJJc0NoYW5nZWQiOmZhbHNlLCJJc05ldyI6ZmFsc2V9XSwiVGFza0RlZmluaXRpb24iOnsiJGlkIjoiNDE4MSIsIkdyb3VwTmFtZSI6bnVsbCwiU3RhcnREYXRlIjoiMjAyMC0xMS0wMVQwMDowMDowMFoiLCJFbmREYXRlIjoiMjAyMS0wMi0yOFQyMzo1OTowMCIsIlBlcmNlbnRhZ2VDb21wbGV0ZSI6bnVsbCwiU3R5bGUiOnsiJGlkIjoiNDE4MiIsIlNoYXBlIjowLCJTaGFwZVRoaWNrbmVzcyI6MSwiRHVyYXRpb25Gb3JtYXQiOjAsIkluY2x1ZGVOb25Xb3JraW5nRGF5c0luRHVyYXRpb24iOmZhbHNlLCJQZXJjZW50YWdlQ29tcGxldGVTdHlsZSI6eyIkaWQiOiI0MTgzIiwiRm9udFNldHRpbmdzIjp7IiRpZCI6IjQxODQiLCJGb250U2l6ZSI6MTAsIkZvbnROYW1lIjoiQ2FsaWJyaSIsIklzQm9sZCI6ZmFsc2UsIklzSXRhbGljIjpmYWxzZSwiSXNVbmRlcmxpbmVkIjpmYWxzZSwiUGFyZW50U3R5bGUiOm51bGx9LCJBdXRvU2l6ZSI6MCwiRm9yZWdyb3VuZCI6eyIkaWQiOiI0MTg1IiwiQ29sb3IiOnsiJGlkIjoiNDE4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MTg3IiwiVG9wIjowLjAsIkxlZnQiOjAuMCwiUmlnaHQiOjAuMCwiQm90dG9tIjowLjB9LCJQYWRkaW5nIjp7IiRpZCI6IjQxODgiLCJUb3AiOjAuMCwiTGVmdCI6MC4wLCJSaWdodCI6MC4wLCJCb3R0b20iOjAuMH0sIkJhY2tncm91bmQiOnsiJGlkIjoiNDE4OSIsIkNvbG9yIjp7IiRyZWYiOiI0NCJ9fSwiSXNWaXNpYmxlIjp0cnVlLCJXaWR0aCI6MC4wLCJIZWlnaHQiOjAuMCwiQm9yZGVyU3R5bGUiOnsiJGlkIjoiNDE5MCIsIkxpbmVDb2xvciI6bnVsbCwiTGluZVdlaWdodCI6MC4wLCJMaW5lVHlwZSI6MCwiUGFyZW50U3R5bGUiOm51bGx9LCJQYXJlbnRTdHlsZSI6bnVsbH0sIkR1cmF0aW9uU3R5bGUiOnsiJGlkIjoiNDE5MSIsIkZvbnRTZXR0aW5ncyI6eyIkaWQiOiI0MTkyIiwiRm9udFNpemUiOjEwLCJGb250TmFtZSI6IkNhbGlicmkiLCJJc0JvbGQiOmZhbHNlLCJJc0l0YWxpYyI6ZmFsc2UsIklzVW5kZXJsaW5lZCI6ZmFsc2UsIlBhcmVudFN0eWxlIjpudWxsfSwiQXV0b1NpemUiOjAsIkZvcmVncm91bmQiOnsiJGlkIjoiNDE5MyIsIkNvbG9yIjp7IiRpZCI6IjQx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Tk1IiwiVG9wIjowLjAsIkxlZnQiOjAuMCwiUmlnaHQiOjAuMCwiQm90dG9tIjowLjB9LCJQYWRkaW5nIjp7IiRpZCI6IjQxOTYiLCJUb3AiOjAuMCwiTGVmdCI6MC4wLCJSaWdodCI6MC4wLCJCb3R0b20iOjAuMH0sIkJhY2tncm91bmQiOnsiJGlkIjoiNDE5NyIsIkNvbG9yIjp7IiRpZCI6IjQxOTgiLCJBIjo4OSwiUiI6MCwiRyI6MCwiQiI6MH19LCJJc1Zpc2libGUiOnRydWUsIldpZHRoIjowLjAsIkhlaWdodCI6MC4wLCJCb3JkZXJTdHlsZSI6eyIkaWQiOiI0MTk5IiwiTGluZUNvbG9yIjpudWxsLCJMaW5lV2VpZ2h0IjowLjAsIkxpbmVUeXBlIjowLCJQYXJlbnRTdHlsZSI6bnVsbH0sIlBhcmVudFN0eWxlIjpudWxsfSwiSG9yaXpvbnRhbENvbm5lY3RvclN0eWxlIjp7IiRpZCI6IjQyMDAiLCJMaW5lQ29sb3IiOnsiJGlkIjoiNDIwMSIsIiR0eXBlIjoiTkxSRS5Db21tb24uRG9tLlNvbGlkQ29sb3JCcnVzaCwgTkxSRS5Db21tb24iLCJDb2xvciI6eyIkaWQiOiI0MjAyIiwiQSI6MjU1LCJSIjoyMDQsIkciOjIwNCwiQiI6MjA0fX0sIkxpbmVXZWlnaHQiOjEuMCwiTGluZVR5cGUiOjAsIlBhcmVudFN0eWxlIjpudWxsfSwiVmVydGljYWxDb25uZWN0b3JTdHlsZSI6eyIkaWQiOiI0MjAzIiwiTGluZUNvbG9yIjp7IiRpZCI6IjQyMDQiLCIkdHlwZSI6Ik5MUkUuQ29tbW9uLkRvbS5Tb2xpZENvbG9yQnJ1c2gsIE5MUkUuQ29tbW9uIiwiQ29sb3IiOnsiJGlkIjoiNDIwN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QyMDYiLCJNYXJnaW4iOnsiJGlkIjoiNDIwNyIsIlRvcCI6MC4wLCJMZWZ0Ijo0LjAsIlJpZ2h0Ijo0LjAsIkJvdHRvbSI6MC4wfSwiUGFkZGluZyI6eyIkaWQiOiI0MjA4IiwiVG9wIjowLjAsIkxlZnQiOjAuMCwiUmlnaHQiOjAuMCwiQm90dG9tIjowLjB9LCJCYWNrZ3JvdW5kIjp7IiRpZCI6IjQyMDkiLCJDb2xvciI6eyIkaWQiOiI0MjEwIiwiQSI6MjU1LCJSIjoxMTIsIkciOjE3MywiQiI6NzF9fSwiSXNWaXNpYmxlIjp0cnVlLCJXaWR0aCI6MC4wLCJIZWlnaHQiOjE2LjAsIkJvcmRlclN0eWxlIjp7IiRpZCI6IjQyMTEiLCJMaW5lQ29sb3IiOnsiJGlkIjoiNDIxMiIsIiR0eXBlIjoiTkxSRS5Db21tb24uRG9tLlNvbGlkQ29sb3JCcnVzaCwgTkxSRS5Db21tb24iLCJDb2xvciI6eyIkaWQiOiI0MjEzIiwiQSI6MjU1LCJSIjoyNTUsIkciOjI1NSwiQiI6MjU1fX0sIkxpbmVXZWlnaHQiOjIuMCwiTGluZVR5cGUiOjAsIlBhcmVudFN0eWxlIjpudWxsfSwiUGFyZW50U3R5bGUiOm51bGx9LCJUaXRsZVN0eWxlIjp7IiRpZCI6IjQyMTQiLCJGb250U2V0dGluZ3MiOnsiJGlkIjoiNDIxNSIsIkZvbnRTaXplIjoxMSwiRm9udE5hbWUiOiJDYWxpYnJpIiwiSXNCb2xkIjp0cnVlLCJJc0l0YWxpYyI6ZmFsc2UsIklzVW5kZXJsaW5lZCI6ZmFsc2UsIlBhcmVudFN0eWxlIjpudWxsfSwiQXV0b1NpemUiOjAsIkZvcmVncm91bmQiOnsiJGlkIjoiNDIxNiIsIkNvbG9yIjp7IiRpZCI6IjQyMTc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DIxOCIsIlRvcCI6MC4wLCJMZWZ0IjowLjAsIlJpZ2h0IjowLjAsIkJvdHRvbSI6MC4wfSwiUGFkZGluZyI6eyIkaWQiOiI0MjE5IiwiVG9wIjowLjAsIkxlZnQiOjAuMCwiUmlnaHQiOjAuMCwiQm90dG9tIjowLjB9LCJCYWNrZ3JvdW5kIjp7IiRpZCI6IjQyMjAiLCJDb2xvciI6eyIkaWQiOiI0MjIxIiwiQSI6MCwiUiI6MjU1LCJHIjoyNTUsIkIiOjI1NX19LCJJc1Zpc2libGUiOnRydWUsIldpZHRoIjowLjAsIkhlaWdodCI6MC4wLCJCb3JkZXJTdHlsZSI6eyIkaWQiOiI0MjIyIiwiTGluZUNvbG9yIjpudWxsLCJMaW5lV2VpZ2h0IjowLjAsIkxpbmVUeXBlIjowLCJQYXJlbnRTdHlsZSI6bnVsbH0sIlBhcmVudFN0eWxlIjpudWxsfSwiRGF0ZVN0eWxlIjp7IiRpZCI6IjQyMjMiLCJGb250U2V0dGluZ3MiOnsiJGlkIjoiNDIyNCIsIkZvbnRTaXplIjoxMCwiRm9udE5hbWUiOiJDYWxpYnJpIiwiSXNCb2xkIjpmYWxzZSwiSXNJdGFsaWMiOmZhbHNlLCJJc1VuZGVybGluZWQiOmZhbHNlLCJQYXJlbnRTdHlsZSI6bnVsbH0sIkF1dG9TaXplIjowLCJGb3JlZ3JvdW5kIjp7IiRpZCI6IjQyMjUiLCJDb2xvciI6eyIkaWQiOiI0Mj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jI3IiwiVG9wIjowLjAsIkxlZnQiOjAuMCwiUmlnaHQiOjAuMCwiQm90dG9tIjowLjB9LCJQYWRkaW5nIjp7IiRpZCI6IjQyMjgiLCJUb3AiOjAuMCwiTGVmdCI6MC4wLCJSaWdodCI6MC4wLCJCb3R0b20iOjAuMH0sIkJhY2tncm91bmQiOnsiJGlkIjoiNDIyOSIsIkNvbG9yIjp7IiRyZWYiOiI0MTk4In19LCJJc1Zpc2libGUiOnRydWUsIldpZHRoIjowLjAsIkhlaWdodCI6MC4wLCJCb3JkZXJTdHlsZSI6eyIkaWQiOiI0MjMwIiwiTGluZUNvbG9yIjpudWxsLCJMaW5lV2VpZ2h0IjowLjAsIkxpbmVUeXBlIjowLCJQYXJlbnRTdHlsZSI6bnVsbH0sIlBhcmVudFN0eWxlIjpudWxsfSwiRGF0ZUZvcm1hdCI6eyIkaWQiOiI0Mj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MzIiLCJGb3JtYXQiOjAsIklzVmlzaWJsZSI6ZmFsc2UsIkxhc3RLbm93blZpc2liaWxpdHlTdGF0ZSI6ZmFsc2V9LCJJc1Zpc2libGUiOnRydWUsIlBhcmVudFN0eWxlIjpudWxsfSwiSW5kZXgiOjcyLCJTbWFydER1cmF0aW9uQWN0aXZhdGVkIjpmYWxzZSwiRGF0ZUZvcm1hdCI6eyIkcmVmIjoiNDIzMSJ9LCJXZWVrTnVtYmVyaW5nIjp7IiRpZCI6IjQyMzMiLCJGb3JtYXQiOjAsIklzVmlzaWJsZSI6ZmFsc2UsIkxhc3RLbm93blZpc2liaWxpdHlTdGF0ZSI6ZmFsc2V9LCJJZCI6ImEwZGZkMzlkLTlhMWItNDJiNC1iYTAwLWZhNDZkOTM0ZDUwOCIsIkltcG9ydElkIjoiNzMiLCJUaXRsZSI6IkFjcXVpc2l0aW9uIiwiTm90ZSI6bnVsbCwiSHlwZXJsaW5rIjp7IiRpZCI6IjQyMzQiLCJBZGRyZXNzIjoiIiwiU3ViQWRkcmVzcyI6IiJ9LCJJc0NoYW5nZWQiOmZhbHNlLCJJc05ldyI6ZmFsc2V9fSx7IiRpZCI6IjQyMzUiLCJfYXR0YWNoZWRNaWxlc3RvbmVzIjpbXSwiVGFza0RlZmluaXRpb24iOnsiJGlkIjoiNDIzNiIsIkdyb3VwTmFtZSI6bnVsbCwiU3RhcnREYXRlIjoiMjAyMy0wNC0wMVQwMDowMDowMCIsIkVuZERhdGUiOiIyMDIzLTA0LTMwVDIzOjU5OjAwIiwiUGVyY2VudGFnZUNvbXBsZXRlIjpudWxsLCJTdHlsZSI6eyIkaWQiOiI0MjM3IiwiU2hhcGUiOjAsIlNoYXBlVGhpY2tuZXNzIjoxLCJEdXJhdGlvbkZvcm1hdCI6MCwiSW5jbHVkZU5vbldvcmtpbmdEYXlzSW5EdXJhdGlvbiI6ZmFsc2UsIlBlcmNlbnRhZ2VDb21wbGV0ZVN0eWxlIjp7IiRpZCI6IjQyMzgiLCJGb250U2V0dGluZ3MiOnsiJGlkIjoiNDIzOSIsIkZvbnRTaXplIjoxMCwiRm9udE5hbWUiOiJDYWxpYnJpIiwiSXNCb2xkIjpmYWxzZSwiSXNJdGFsaWMiOmZhbHNlLCJJc1VuZGVybGluZWQiOmZhbHNlLCJQYXJlbnRTdHlsZSI6bnVsbH0sIkF1dG9TaXplIjowLCJGb3JlZ3JvdW5kIjp7IiRpZCI6IjQyNDAiLCJDb2xvciI6eyIkaWQiOiI0MjQx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yNDIiLCJUb3AiOjAuMCwiTGVmdCI6MC4wLCJSaWdodCI6MC4wLCJCb3R0b20iOjAuMH0sIlBhZGRpbmciOnsiJGlkIjoiNDI0MyIsIlRvcCI6MC4wLCJMZWZ0IjowLjAsIlJpZ2h0IjowLjAsIkJvdHRvbSI6MC4wfSwiQmFja2dyb3VuZCI6eyIkaWQiOiI0MjQ0IiwiQ29sb3IiOnsiJHJlZiI6IjQ0In19LCJJc1Zpc2libGUiOnRydWUsIldpZHRoIjowLjAsIkhlaWdodCI6MC4wLCJCb3JkZXJTdHlsZSI6eyIkaWQiOiI0MjQ1IiwiTGluZUNvbG9yIjpudWxsLCJMaW5lV2VpZ2h0IjowLjAsIkxpbmVUeXBlIjowLCJQYXJlbnRTdHlsZSI6bnVsbH0sIlBhcmVudFN0eWxlIjpudWxsfSwiRHVyYXRpb25TdHlsZSI6eyIkaWQiOiI0MjQ2IiwiRm9udFNldHRpbmdzIjp7IiRpZCI6IjQyNDciLCJGb250U2l6ZSI6MTAsIkZvbnROYW1lIjoiQ2FsaWJyaSIsIklzQm9sZCI6ZmFsc2UsIklzSXRhbGljIjpmYWxzZSwiSXNVbmRlcmxpbmVkIjpmYWxzZSwiUGFyZW50U3R5bGUiOm51bGx9LCJBdXRvU2l6ZSI6MCwiRm9yZWdyb3VuZCI6eyIkaWQiOiI0MjQ4IiwiQ29sb3IiOnsiJGlkIjoiNDI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yNTAiLCJUb3AiOjAuMCwiTGVmdCI6MC4wLCJSaWdodCI6MC4wLCJCb3R0b20iOjAuMH0sIlBhZGRpbmciOnsiJGlkIjoiNDI1MSIsIlRvcCI6MC4wLCJMZWZ0IjowLjAsIlJpZ2h0IjowLjAsIkJvdHRvbSI6MC4wfSwiQmFja2dyb3VuZCI6eyIkaWQiOiI0MjUyIiwiQ29sb3IiOnsiJGlkIjoiNDI1MyIsIkEiOjg5LCJSIjowLCJHIjowLCJCIjowfX0sIklzVmlzaWJsZSI6dHJ1ZSwiV2lkdGgiOjAuMCwiSGVpZ2h0IjowLjAsIkJvcmRlclN0eWxlIjp7IiRpZCI6IjQyNTQiLCJMaW5lQ29sb3IiOm51bGwsIkxpbmVXZWlnaHQiOjAuMCwiTGluZVR5cGUiOjAsIlBhcmVudFN0eWxlIjpudWxsfSwiUGFyZW50U3R5bGUiOm51bGx9LCJIb3Jpem9udGFsQ29ubmVjdG9yU3R5bGUiOnsiJGlkIjoiNDI1NSIsIkxpbmVDb2xvciI6eyIkaWQiOiI0MjU2IiwiJHR5cGUiOiJOTFJFLkNvbW1vbi5Eb20uU29saWRDb2xvckJydXNoLCBOTFJFLkNvbW1vbiIsIkNvbG9yIjp7IiRpZCI6IjQyNTciLCJBIjoyNTUsIlIiOjIwNCwiRyI6MjA0LCJCIjoyMDR9fSwiTGluZVdlaWdodCI6MS4wLCJMaW5lVHlwZSI6MCwiUGFyZW50U3R5bGUiOm51bGx9LCJWZXJ0aWNhbENvbm5lY3RvclN0eWxlIjp7IiRpZCI6IjQyNTgiLCJMaW5lQ29sb3IiOnsiJGlkIjoiNDI1OSIsIiR0eXBlIjoiTkxSRS5Db21tb24uRG9tLlNvbGlkQ29sb3JCcnVzaCwgTkxSRS5Db21tb24iLCJDb2xvciI6eyIkaWQiOiI0MjYw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DI2MSIsIk1hcmdpbiI6eyIkaWQiOiI0MjYyIiwiVG9wIjowLjAsIkxlZnQiOjQuMCwiUmlnaHQiOjQuMCwiQm90dG9tIjowLjB9LCJQYWRkaW5nIjp7IiRpZCI6IjQyNjMiLCJUb3AiOjAuMCwiTGVmdCI6MC4wLCJSaWdodCI6MC4wLCJCb3R0b20iOjAuMH0sIkJhY2tncm91bmQiOnsiJGlkIjoiNDI2NCIsIkNvbG9yIjp7IiRpZCI6IjQyNjUiLCJBIjoyNTUsIlIiOjExNSwiRyI6MTE1LCJCIjoxMTV9fSwiSXNWaXNpYmxlIjp0cnVlLCJXaWR0aCI6MC4wLCJIZWlnaHQiOjE2LjAsIkJvcmRlclN0eWxlIjp7IiRpZCI6IjQyNjYiLCJMaW5lQ29sb3IiOnsiJGlkIjoiNDI2NyIsIiR0eXBlIjoiTkxSRS5Db21tb24uRG9tLlNvbGlkQ29sb3JCcnVzaCwgTkxSRS5Db21tb24iLCJDb2xvciI6eyIkaWQiOiI0MjY4IiwiQSI6MjU1LCJSIjoyNTUsIkciOjI1NSwiQiI6MjU1fX0sIkxpbmVXZWlnaHQiOjIuMCwiTGluZVR5cGUiOjAsIlBhcmVudFN0eWxlIjpudWxsfSwiUGFyZW50U3R5bGUiOm51bGx9LCJUaXRsZVN0eWxlIjp7IiRpZCI6IjQyNjkiLCJGb250U2V0dGluZ3MiOnsiJGlkIjoiNDI3MCIsIkZvbnRTaXplIjoxMSwiRm9udE5hbWUiOiJDYWxpYnJpIiwiSXNCb2xkIjp0cnVlLCJJc0l0YWxpYyI6ZmFsc2UsIklzVW5kZXJsaW5lZCI6ZmFsc2UsIlBhcmVudFN0eWxlIjpudWxsfSwiQXV0b1NpemUiOjAsIkZvcmVncm91bmQiOnsiJGlkIjoiNDI3MSIsIkNvbG9yIjp7IiRpZCI6IjQyNzI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DI3MyIsIlRvcCI6MC4wLCJMZWZ0IjowLjAsIlJpZ2h0IjowLjAsIkJvdHRvbSI6MC4wfSwiUGFkZGluZyI6eyIkaWQiOiI0Mjc0IiwiVG9wIjowLjAsIkxlZnQiOjAuMCwiUmlnaHQiOjAuMCwiQm90dG9tIjowLjB9LCJCYWNrZ3JvdW5kIjp7IiRpZCI6IjQyNzUiLCJDb2xvciI6eyIkaWQiOiI0Mjc2IiwiQSI6MCwiUiI6MjU1LCJHIjoyNTUsIkIiOjI1NX19LCJJc1Zpc2libGUiOnRydWUsIldpZHRoIjowLjAsIkhlaWdodCI6MC4wLCJCb3JkZXJTdHlsZSI6eyIkaWQiOiI0Mjc3IiwiTGluZUNvbG9yIjpudWxsLCJMaW5lV2VpZ2h0IjowLjAsIkxpbmVUeXBlIjowLCJQYXJlbnRTdHlsZSI6bnVsbH0sIlBhcmVudFN0eWxlIjpudWxsfSwiRGF0ZVN0eWxlIjp7IiRpZCI6IjQyNzgiLCJGb250U2V0dGluZ3MiOnsiJGlkIjoiNDI3OSIsIkZvbnRTaXplIjoxMCwiRm9udE5hbWUiOiJDYWxpYnJpIiwiSXNCb2xkIjpmYWxzZSwiSXNJdGFsaWMiOmZhbHNlLCJJc1VuZGVybGluZWQiOmZhbHNlLCJQYXJlbnRTdHlsZSI6bnVsbH0sIkF1dG9TaXplIjowLCJGb3JlZ3JvdW5kIjp7IiRpZCI6IjQyODAiLCJDb2xvciI6eyIkaWQiOiI0Mjg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jgyIiwiVG9wIjowLjAsIkxlZnQiOjAuMCwiUmlnaHQiOjAuMCwiQm90dG9tIjowLjB9LCJQYWRkaW5nIjp7IiRpZCI6IjQyODMiLCJUb3AiOjAuMCwiTGVmdCI6MC4wLCJSaWdodCI6MC4wLCJCb3R0b20iOjAuMH0sIkJhY2tncm91bmQiOnsiJGlkIjoiNDI4NCIsIkNvbG9yIjp7IiRyZWYiOiI0MjUzIn19LCJJc1Zpc2libGUiOnRydWUsIldpZHRoIjowLjAsIkhlaWdodCI6MC4wLCJCb3JkZXJTdHlsZSI6eyIkaWQiOiI0Mjg1IiwiTGluZUNvbG9yIjpudWxsLCJMaW5lV2VpZ2h0IjowLjAsIkxpbmVUeXBlIjowLCJQYXJlbnRTdHlsZSI6bnVsbH0sIlBhcmVudFN0eWxlIjpudWxsfSwiRGF0ZUZvcm1hdCI6eyIkaWQiOiI0Mjg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ODciLCJGb3JtYXQiOjAsIklzVmlzaWJsZSI6ZmFsc2UsIkxhc3RLbm93blZpc2liaWxpdHlTdGF0ZSI6ZmFsc2V9LCJJc1Zpc2libGUiOnRydWUsIlBhcmVudFN0eWxlIjpudWxsfSwiSW5kZXgiOjc2LCJTbWFydER1cmF0aW9uQWN0aXZhdGVkIjpmYWxzZSwiRGF0ZUZvcm1hdCI6eyIkcmVmIjoiNDI4NiJ9LCJXZWVrTnVtYmVyaW5nIjp7IiRpZCI6IjQyODgiLCJGb3JtYXQiOjAsIklzVmlzaWJsZSI6ZmFsc2UsIkxhc3RLbm93blZpc2liaWxpdHlTdGF0ZSI6ZmFsc2V9LCJJZCI6ImU3Y2NjMDA4LTEyNjQtNGY3Ny1hMDUxLWI3MjZmZmM1NTA1ZCIsIkltcG9ydElkIjoiNzgiLCJUaXRsZSI6IlJlZ3VsYXRvcnkgUmV2aWV3IiwiTm90ZSI6bnVsbCwiSHlwZXJsaW5rIjp7IiRpZCI6IjQyODkiLCJBZGRyZXNzIjoiIiwiU3ViQWRkcmVzcyI6IiJ9LCJJc0NoYW5nZWQiOmZhbHNlLCJJc05ldyI6ZmFsc2V9fSx7IiRpZCI6IjQyOTAiLCJfYXR0YWNoZWRNaWxlc3RvbmVzIjpbXSwiVGFza0RlZmluaXRpb24iOnsiJGlkIjoiNDI5MSIsIkdyb3VwTmFtZSI6bnVsbCwiU3RhcnREYXRlIjoiMjAyMy0wNi0wMVQwMDowMDowMCIsIkVuZERhdGUiOiIyMDIzLTEyLTMxVDIzOjU5OjAwIiwiUGVyY2VudGFnZUNvbXBsZXRlIjpudWxsLCJTdHlsZSI6eyIkaWQiOiI0MjkyIiwiU2hhcGUiOjMsIlNoYXBlVGhpY2tuZXNzIjoxLCJEdXJhdGlvbkZvcm1hdCI6MCwiSW5jbHVkZU5vbldvcmtpbmdEYXlzSW5EdXJhdGlvbiI6ZmFsc2UsIlBlcmNlbnRhZ2VDb21wbGV0ZVN0eWxlIjp7IiRpZCI6IjQyOTMiLCJGb250U2V0dGluZ3MiOnsiJGlkIjoiNDI5NCIsIkZvbnRTaXplIjoxMCwiRm9udE5hbWUiOiJDYWxpYnJpIiwiSXNCb2xkIjpmYWxzZSwiSXNJdGFsaWMiOmZhbHNlLCJJc1VuZGVybGluZWQiOmZhbHNlLCJQYXJlbnRTdHlsZSI6bnVsbH0sIkF1dG9TaXplIjowLCJGb3JlZ3JvdW5kIjp7IiRpZCI6IjQyOTUiLCJDb2xvciI6eyIkaWQiOiI0Mjk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yOTciLCJUb3AiOjAuMCwiTGVmdCI6MC4wLCJSaWdodCI6MC4wLCJCb3R0b20iOjAuMH0sIlBhZGRpbmciOnsiJGlkIjoiNDI5OCIsIlRvcCI6MC4wLCJMZWZ0IjowLjAsIlJpZ2h0IjowLjAsIkJvdHRvbSI6MC4wfSwiQmFja2dyb3VuZCI6eyIkaWQiOiI0Mjk5IiwiQ29sb3IiOnsiJHJlZiI6IjQ0In19LCJJc1Zpc2libGUiOnRydWUsIldpZHRoIjowLjAsIkhlaWdodCI6MC4wLCJCb3JkZXJTdHlsZSI6eyIkaWQiOiI0MzAwIiwiTGluZUNvbG9yIjpudWxsLCJMaW5lV2VpZ2h0IjowLjAsIkxpbmVUeXBlIjowLCJQYXJlbnRTdHlsZSI6bnVsbH0sIlBhcmVudFN0eWxlIjpudWxsfSwiRHVyYXRpb25TdHlsZSI6eyIkaWQiOiI0MzAxIiwiRm9udFNldHRpbmdzIjp7IiRpZCI6IjQzMDIiLCJGb250U2l6ZSI6MTAsIkZvbnROYW1lIjoiQ2FsaWJyaSIsIklzQm9sZCI6ZmFsc2UsIklzSXRhbGljIjpmYWxzZSwiSXNVbmRlcmxpbmVkIjpmYWxzZSwiUGFyZW50U3R5bGUiOm51bGx9LCJBdXRvU2l6ZSI6MCwiRm9yZWdyb3VuZCI6eyIkaWQiOiI0MzAzIiwiQ29sb3IiOnsiJHJlZiI6IjQxOTQifX0sIk1heFdpZHRoIjoyMDAuMCwiTWF4SGVpZ2h0IjoiSW5maW5pdHkiLCJTbWFydEZvcmVncm91bmRJc0FjdGl2ZSI6ZmFsc2UsIkhvcml6b250YWxBbGlnbm1lbnQiOjAsIlZlcnRpY2FsQWxpZ25tZW50IjowLCJTbWFydEZvcmVncm91bmQiOm51bGwsIkJhY2tncm91bmRGaWxsVHlwZSI6MCwiTWFyZ2luIjp7IiRpZCI6IjQzMDQiLCJUb3AiOjAuMCwiTGVmdCI6MC4wLCJSaWdodCI6MC4wLCJCb3R0b20iOjAuMH0sIlBhZGRpbmciOnsiJGlkIjoiNDMwNSIsIlRvcCI6MC4wLCJMZWZ0IjowLjAsIlJpZ2h0IjowLjAsIkJvdHRvbSI6MC4wfSwiQmFja2dyb3VuZCI6eyIkcmVmIjoiNDE5NyJ9LCJJc1Zpc2libGUiOnRydWUsIldpZHRoIjowLjAsIkhlaWdodCI6MC4wLCJCb3JkZXJTdHlsZSI6eyIkaWQiOiI0MzA2IiwiTGluZUNvbG9yIjpudWxsLCJMaW5lV2VpZ2h0IjowLjAsIkxpbmVUeXBlIjowLCJQYXJlbnRTdHlsZSI6bnVsbH0sIlBhcmVudFN0eWxlIjpudWxsfSwiSG9yaXpvbnRhbENvbm5lY3RvclN0eWxlIjp7IiRpZCI6IjQzMDciLCJMaW5lQ29sb3IiOnsiJHJlZiI6IjQyMDEifSwiTGluZVdlaWdodCI6MS4wLCJMaW5lVHlwZSI6MCwiUGFyZW50U3R5bGUiOm51bGx9LCJWZXJ0aWNhbENvbm5lY3RvclN0eWxlIjp7IiRpZCI6IjQzMDgiLCJMaW5lQ29sb3IiOnsiJHJlZiI6IjQyMDQi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0MzA5IiwiTWFyZ2luIjp7IiRpZCI6IjQzMTAiLCJUb3AiOjAuMCwiTGVmdCI6NC4wLCJSaWdodCI6NC4wLCJCb3R0b20iOjAuMH0sIlBhZGRpbmciOnsiJGlkIjoiNDMxMSIsIlRvcCI6MC4wLCJMZWZ0IjowLjAsIlJpZ2h0IjowLjAsIkJvdHRvbSI6MC4wfSwiQmFja2dyb3VuZCI6eyIkaWQiOiI0MzEyIiwiQ29sb3IiOnsiJGlkIjoiNDMxMyIsIkEiOjI1NSwiUiI6NjgsIkciOjExNCwiQiI6MTk2fX0sIklzVmlzaWJsZSI6dHJ1ZSwiV2lkdGgiOjAuMCwiSGVpZ2h0IjoxNi4wLCJCb3JkZXJTdHlsZSI6eyIkaWQiOiI0MzE0IiwiTGluZUNvbG9yIjp7IiRyZWYiOiI0MjEyIn0sIkxpbmVXZWlnaHQiOjIuMCwiTGluZVR5cGUiOjAsIlBhcmVudFN0eWxlIjpudWxsfSwiUGFyZW50U3R5bGUiOm51bGx9LCJUaXRsZVN0eWxlIjp7IiRpZCI6IjQzMTUiLCJGb250U2V0dGluZ3MiOnsiJGlkIjoiNDMxNiIsIkZvbnRTaXplIjoxMSwiRm9udE5hbWUiOiJDYWxpYnJpIiwiSXNCb2xkIjp0cnVlLCJJc0l0YWxpYyI6ZmFsc2UsIklzVW5kZXJsaW5lZCI6ZmFsc2UsIlBhcmVudFN0eWxlIjpudWxsfSwiQXV0b1NpemUiOjAsIkZvcmVncm91bmQiOnsiJGlkIjoiNDMxNyIsIkNvbG9yIjp7IiRpZCI6IjQzMTg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DMxOSIsIlRvcCI6MC4wLCJMZWZ0IjowLjAsIlJpZ2h0IjowLjAsIkJvdHRvbSI6MC4wfSwiUGFkZGluZyI6eyIkaWQiOiI0MzIwIiwiVG9wIjowLjAsIkxlZnQiOjAuMCwiUmlnaHQiOjAuMCwiQm90dG9tIjowLjB9LCJCYWNrZ3JvdW5kIjp7IiRpZCI6IjQzMjEiLCJDb2xvciI6eyIkaWQiOiI0MzIyIiwiQSI6MCwiUiI6MjU1LCJHIjoyNTUsIkIiOjI1NX19LCJJc1Zpc2libGUiOnRydWUsIldpZHRoIjowLjAsIkhlaWdodCI6MC4wLCJCb3JkZXJTdHlsZSI6eyIkaWQiOiI0MzIzIiwiTGluZUNvbG9yIjpudWxsLCJMaW5lV2VpZ2h0IjowLjAsIkxpbmVUeXBlIjowLCJQYXJlbnRTdHlsZSI6bnVsbH0sIlBhcmVudFN0eWxlIjpudWxsfSwiRGF0ZVN0eWxlIjp7IiRpZCI6IjQzMjQiLCJGb250U2V0dGluZ3MiOnsiJGlkIjoiNDMyNSIsIkZvbnRTaXplIjoxMCwiRm9udE5hbWUiOiJDYWxpYnJpIiwiSXNCb2xkIjpmYWxzZSwiSXNJdGFsaWMiOmZhbHNlLCJJc1VuZGVybGluZWQiOmZhbHNlLCJQYXJlbnRTdHlsZSI6bnVsbH0sIkF1dG9TaXplIjowLCJGb3JlZ3JvdW5kIjp7IiRpZCI6IjQzMjYiLCJDb2xvciI6eyIkcmVmIjoiNDIyNiJ9fSwiTWF4V2lkdGgiOjIwMC4wLCJNYXhIZWlnaHQiOiJJbmZpbml0eSIsIlNtYXJ0Rm9yZWdyb3VuZElzQWN0aXZlIjpmYWxzZSwiSG9yaXpvbnRhbEFsaWdubWVudCI6MCwiVmVydGljYWxBbGlnbm1lbnQiOjAsIlNtYXJ0Rm9yZWdyb3VuZCI6bnVsbCwiQmFja2dyb3VuZEZpbGxUeXBlIjowLCJNYXJnaW4iOnsiJGlkIjoiNDMyNyIsIlRvcCI6MC4wLCJMZWZ0IjowLjAsIlJpZ2h0IjowLjAsIkJvdHRvbSI6MC4wfSwiUGFkZGluZyI6eyIkaWQiOiI0MzI4IiwiVG9wIjowLjAsIkxlZnQiOjAuMCwiUmlnaHQiOjAuMCwiQm90dG9tIjowLjB9LCJCYWNrZ3JvdW5kIjp7IiRyZWYiOiI0MjI5In0sIklzVmlzaWJsZSI6dHJ1ZSwiV2lkdGgiOjAuMCwiSGVpZ2h0IjowLjAsIkJvcmRlclN0eWxlIjp7IiRpZCI6IjQzMjkiLCJMaW5lQ29sb3IiOm51bGwsIkxpbmVXZWlnaHQiOjAuMCwiTGluZVR5cGUiOjAsIlBhcmVudFN0eWxlIjpudWxsfSwiUGFyZW50U3R5bGUiOm51bGx9LCJEYXRlRm9ybWF0Ijp7IiRpZCI6IjQz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zMSIsIkZvcm1hdCI6MCwiSXNWaXNpYmxlIjpmYWxzZSwiTGFzdEtub3duVmlzaWJpbGl0eVN0YXRlIjpmYWxzZX0sIklzVmlzaWJsZSI6dHJ1ZSwiUGFyZW50U3R5bGUiOm51bGx9LCJJbmRleCI6NzgsIlNtYXJ0RHVyYXRpb25BY3RpdmF0ZWQiOmZhbHNlLCJEYXRlRm9ybWF0Ijp7IiRyZWYiOiI0MzMwIn0sIldlZWtOdW1iZXJpbmciOnsiJGlkIjoiNDMzMiIsIkZvcm1hdCI6MCwiSXNWaXNpYmxlIjpmYWxzZSwiTGFzdEtub3duVmlzaWJpbGl0eVN0YXRlIjpmYWxzZX0sIklkIjoiZjA1MTA4Y2QtYmI1Zi00YzcyLWE4NTAtNzg3YWFmODUzNDNlIiwiSW1wb3J0SWQiOiI4MCIsIlRpdGxlIjoiTGF1bmNoIiwiTm90ZSI6bnVsbCwiSHlwZXJsaW5rIjp7IiRpZCI6IjQzMzMiLCJBZGRyZXNzIjoiIiwiU3ViQWRkcmVzcyI6IiJ9LCJJc0NoYW5nZWQiOmZhbHNlLCJJc05ldyI6ZmFsc2V9fSx7IiRpZCI6IjQzMzQiLCJfYXR0YWNoZWRNaWxlc3RvbmVzIjpbXSwiVGFza0RlZmluaXRpb24iOnsiJGlkIjoiNDMzNSIsIkdyb3VwTmFtZSI6bnVsbCwiU3RhcnREYXRlIjoiMjAyMS0wMy0wMVQwMDowMDowMCIsIkVuZERhdGUiOiIyMDIxLTA2LTMwVDIzOjU5OjAwIiwiUGVyY2VudGFnZUNvbXBsZXRlIjpudWxsLCJTdHlsZSI6eyIkaWQiOiI0MzM2IiwiU2hhcGUiOjAsIlNoYXBlVGhpY2tuZXNzIjoxLCJEdXJhdGlvbkZvcm1hdCI6MCwiSW5jbHVkZU5vbldvcmtpbmdEYXlzSW5EdXJhdGlvbiI6ZmFsc2UsIlBlcmNlbnRhZ2VDb21wbGV0ZVN0eWxlIjp7IiRpZCI6IjQzMzciLCJGb250U2V0dGluZ3MiOnsiJGlkIjoiNDMzOCIsIkZvbnRTaXplIjoxMCwiRm9udE5hbWUiOiJDYWxpYnJpIiwiSXNCb2xkIjpmYWxzZSwiSXNJdGFsaWMiOmZhbHNlLCJJc1VuZGVybGluZWQiOmZhbHNlLCJQYXJlbnRTdHlsZSI6bnVsbH0sIkF1dG9TaXplIjowLCJGb3JlZ3JvdW5kIjp7IiRpZCI6IjQzMzkiLCJDb2xvciI6eyIkaWQiOiI0MzQ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QzNDEiLCJUb3AiOjAuMCwiTGVmdCI6MC4wLCJSaWdodCI6MC4wLCJCb3R0b20iOjAuMH0sIlBhZGRpbmciOnsiJGlkIjoiNDM0MiIsIlRvcCI6MC4wLCJMZWZ0IjowLjAsIlJpZ2h0IjowLjAsIkJvdHRvbSI6MC4wfSwiQmFja2dyb3VuZCI6eyIkaWQiOiI0MzQzIiwiQ29sb3IiOnsiJHJlZiI6IjQ0In19LCJJc1Zpc2libGUiOnRydWUsIldpZHRoIjowLjAsIkhlaWdodCI6MC4wLCJCb3JkZXJTdHlsZSI6eyIkaWQiOiI0MzQ0IiwiTGluZUNvbG9yIjpudWxsLCJMaW5lV2VpZ2h0IjowLjAsIkxpbmVUeXBlIjowLCJQYXJlbnRTdHlsZSI6bnVsbH0sIlBhcmVudFN0eWxlIjpudWxsfSwiRHVyYXRpb25TdHlsZSI6eyIkaWQiOiI0MzQ1IiwiRm9udFNldHRpbmdzIjp7IiRpZCI6IjQzNDYiLCJGb250U2l6ZSI6MTAsIkZvbnROYW1lIjoiQ2FsaWJyaSIsIklzQm9sZCI6ZmFsc2UsIklzSXRhbGljIjpmYWxzZSwiSXNVbmRlcmxpbmVkIjpmYWxzZSwiUGFyZW50U3R5bGUiOm51bGx9LCJBdXRvU2l6ZSI6MCwiRm9yZWdyb3VuZCI6eyIkaWQiOiI0MzQ3IiwiQ29sb3IiOnsiJGlkIjoiNDM0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zNDkiLCJUb3AiOjAuMCwiTGVmdCI6MC4wLCJSaWdodCI6MC4wLCJCb3R0b20iOjAuMH0sIlBhZGRpbmciOnsiJGlkIjoiNDM1MCIsIlRvcCI6MC4wLCJMZWZ0IjowLjAsIlJpZ2h0IjowLjAsIkJvdHRvbSI6MC4wfSwiQmFja2dyb3VuZCI6eyIkaWQiOiI0MzUxIiwiQ29sb3IiOnsiJGlkIjoiNDM1MiIsIkEiOjg5LCJSIjowLCJHIjowLCJCIjowfX0sIklzVmlzaWJsZSI6dHJ1ZSwiV2lkdGgiOjAuMCwiSGVpZ2h0IjowLjAsIkJvcmRlclN0eWxlIjp7IiRpZCI6IjQzNTMiLCJMaW5lQ29sb3IiOm51bGwsIkxpbmVXZWlnaHQiOjAuMCwiTGluZVR5cGUiOjAsIlBhcmVudFN0eWxlIjpudWxsfSwiUGFyZW50U3R5bGUiOm51bGx9LCJIb3Jpem9udGFsQ29ubmVjdG9yU3R5bGUiOnsiJGlkIjoiNDM1NCIsIkxpbmVDb2xvciI6eyIkaWQiOiI0MzU1IiwiJHR5cGUiOiJOTFJFLkNvbW1vbi5Eb20uU29saWRDb2xvckJydXNoLCBOTFJFLkNvbW1vbiIsIkNvbG9yIjp7IiRpZCI6IjQzNTYiLCJBIjoyNTUsIlIiOjIwNCwiRyI6MjA0LCJCIjoyMDR9fSwiTGluZVdlaWdodCI6MS4wLCJMaW5lVHlwZSI6MCwiUGFyZW50U3R5bGUiOm51bGx9LCJWZXJ0aWNhbENvbm5lY3RvclN0eWxlIjp7IiRpZCI6IjQzNTciLCJMaW5lQ29sb3IiOnsiJGlkIjoiNDM1OCIsIiR0eXBlIjoiTkxSRS5Db21tb24uRG9tLlNvbGlkQ29sb3JCcnVzaCwgTkxSRS5Db21tb24iLCJDb2xvciI6eyIkaWQiOiI0MzU5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yLCJTcGFjaW5nIjozLCJJc0JlbG93VGltZWJhbmQiOnRydWUsIlBlcmNlbnRhZ2VDb21wbGV0ZVNoYXBlT3BhY2l0eSI6MzUsIlNoYXBlU3R5bGUiOnsiJGlkIjoiNDM2MCIsIk1hcmdpbiI6eyIkaWQiOiI0MzYxIiwiVG9wIjowLjAsIkxlZnQiOjQuMCwiUmlnaHQiOjQuMCwiQm90dG9tIjowLjB9LCJQYWRkaW5nIjp7IiRpZCI6IjQzNjIiLCJUb3AiOjAuMCwiTGVmdCI6MC4wLCJSaWdodCI6MC4wLCJCb3R0b20iOjAuMH0sIkJhY2tncm91bmQiOnsiJGlkIjoiNDM2MyIsIkNvbG9yIjp7IiRpZCI6IjQzNjQiLCJBIjoyNTUsIlIiOjI1NCwiRyI6MTg2LCJCIjoxMH19LCJJc1Zpc2libGUiOnRydWUsIldpZHRoIjowLjAsIkhlaWdodCI6MTYuMCwiQm9yZGVyU3R5bGUiOnsiJGlkIjoiNDM2NSIsIkxpbmVDb2xvciI6eyIkaWQiOiI0MzY2IiwiJHR5cGUiOiJOTFJFLkNvbW1vbi5Eb20uU29saWRDb2xvckJydXNoLCBOTFJFLkNvbW1vbiIsIkNvbG9yIjp7IiRpZCI6IjQzNjciLCJBIjoyNTUsIlIiOjI1NSwiRyI6MjU1LCJCIjoyNTV9fSwiTGluZVdlaWdodCI6Mi4wLCJMaW5lVHlwZSI6MCwiUGFyZW50U3R5bGUiOm51bGx9LCJQYXJlbnRTdHlsZSI6bnVsbH0sIlRpdGxlU3R5bGUiOnsiJGlkIjoiNDM2OCIsIkZvbnRTZXR0aW5ncyI6eyIkaWQiOiI0MzY5IiwiRm9udFNpemUiOjExLCJGb250TmFtZSI6IkNhbGlicmkiLCJJc0JvbGQiOnRydWUsIklzSXRhbGljIjpmYWxzZSwiSXNVbmRlcmxpbmVkIjpmYWxzZSwiUGFyZW50U3R5bGUiOm51bGx9LCJBdXRvU2l6ZSI6MCwiRm9yZWdyb3VuZCI6eyIkaWQiOiI0MzcwIiwiQ29sb3IiOnsiJGlkIjoiNDM3M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0MzcyIiwiVG9wIjowLjAsIkxlZnQiOjAuMCwiUmlnaHQiOjAuMCwiQm90dG9tIjowLjB9LCJQYWRkaW5nIjp7IiRpZCI6IjQzNzMiLCJUb3AiOjAuMCwiTGVmdCI6MC4wLCJSaWdodCI6MC4wLCJCb3R0b20iOjAuMH0sIkJhY2tncm91bmQiOnsiJGlkIjoiNDM3NCIsIkNvbG9yIjp7IiRpZCI6IjQzNzUiLCJBIjowLCJSIjoyNTUsIkciOjI1NSwiQiI6MjU1fX0sIklzVmlzaWJsZSI6dHJ1ZSwiV2lkdGgiOjAuMCwiSGVpZ2h0IjowLjAsIkJvcmRlclN0eWxlIjp7IiRpZCI6IjQzNzYiLCJMaW5lQ29sb3IiOm51bGwsIkxpbmVXZWlnaHQiOjAuMCwiTGluZVR5cGUiOjAsIlBhcmVudFN0eWxlIjpudWxsfSwiUGFyZW50U3R5bGUiOm51bGx9LCJEYXRlU3R5bGUiOnsiJGlkIjoiNDM3NyIsIkZvbnRTZXR0aW5ncyI6eyIkaWQiOiI0Mzc4IiwiRm9udFNpemUiOjEwLCJGb250TmFtZSI6IkNhbGlicmkiLCJJc0JvbGQiOmZhbHNlLCJJc0l0YWxpYyI6ZmFsc2UsIklzVW5kZXJsaW5lZCI6ZmFsc2UsIlBhcmVudFN0eWxlIjpudWxsfSwiQXV0b1NpemUiOjAsIkZvcmVncm91bmQiOnsiJGlkIjoiNDM3OSIsIkNvbG9yIjp7IiRpZCI6IjQzO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zODEiLCJUb3AiOjAuMCwiTGVmdCI6MC4wLCJSaWdodCI6MC4wLCJCb3R0b20iOjAuMH0sIlBhZGRpbmciOnsiJGlkIjoiNDM4MiIsIlRvcCI6MC4wLCJMZWZ0IjowLjAsIlJpZ2h0IjowLjAsIkJvdHRvbSI6MC4wfSwiQmFja2dyb3VuZCI6eyIkaWQiOiI0MzgzIiwiQ29sb3IiOnsiJHJlZiI6IjQzNTIifX0sIklzVmlzaWJsZSI6dHJ1ZSwiV2lkdGgiOjAuMCwiSGVpZ2h0IjowLjAsIkJvcmRlclN0eWxlIjp7IiRpZCI6IjQzODQiLCJMaW5lQ29sb3IiOm51bGwsIkxpbmVXZWlnaHQiOjAuMCwiTGluZVR5cGUiOjAsIlBhcmVudFN0eWxlIjpudWxsfSwiUGFyZW50U3R5bGUiOm51bGx9LCJEYXRlRm9ybWF0Ijp7IiRpZCI6IjQz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4NiIsIkZvcm1hdCI6MCwiSXNWaXNpYmxlIjpmYWxzZSwiTGFzdEtub3duVmlzaWJpbGl0eVN0YXRlIjpmYWxzZX0sIklzVmlzaWJsZSI6dHJ1ZSwiUGFyZW50U3R5bGUiOm51bGx9LCJJbmRleCI6NzMsIlNtYXJ0RHVyYXRpb25BY3RpdmF0ZWQiOmZhbHNlLCJEYXRlRm9ybWF0Ijp7IiRyZWYiOiI0Mzg1In0sIldlZWtOdW1iZXJpbmciOnsiJGlkIjoiNDM4NyIsIkZvcm1hdCI6MCwiSXNWaXNpYmxlIjpmYWxzZSwiTGFzdEtub3duVmlzaWJpbGl0eVN0YXRlIjpmYWxzZX0sIklkIjoiZjdhMWYzZDYtN2RmNS00MDE0LTlhOWYtYjM1ZDZmMzcyZDc2IiwiSW1wb3J0SWQiOiI3NSIsIlRpdGxlIjoiRGVzaWduIiwiTm90ZSI6bnVsbCwiSHlwZXJsaW5rIjp7IiRpZCI6IjQzODgiLCJBZGRyZXNzIjoiIiwiU3ViQWRkcmVzcyI6IiJ9LCJJc0NoYW5nZWQiOmZhbHNlLCJJc05ldyI6ZmFsc2V9fV0sIl9taWxlc3RvbmVzIjpbXSwiSWQiOiIzMjY3NDU3NC0xMjhhLTQ5NjYtYWFlNi01NmYyNGY2YjVjMjkiLCJJc1NpbmdsZUl0ZW1Sb3ciOmZhbHNlfV0sIkluZGV4IjoyLCJJZCI6ImQ0ZjgwZGU5LTVjZTMtNDQ1OC1hYjZjLWZhMjQ2MDVjMTcxOSIsIkhlYWRlclRleHQiOiJQcnVkaG9lIEJheSIsIklzRGVmYXVsdCI6ZmFsc2UsIlN0eWxlIjp7IiRpZCI6IjQzODkiLCJIZWFkZXJTdHlsZSI6eyIkaWQiOiI0MzkwIiwiVGV4dFN0eWxlIjp7IiRpZCI6IjQzOTEiLCJGb250U2V0dGluZ3MiOnsiJGlkIjoiNDM5MiIsIkZvbnRTaXplIjoxMSwiRm9udE5hbWUiOiJDYWxpYnJpIiwiSXNCb2xkIjpmYWxzZSwiSXNJdGFsaWMiOmZhbHNlLCJJc1VuZGVybGluZWQiOmZhbHNlLCJQYXJlbnRTdHlsZSI6bnVsbH0sIkF1dG9TaXplIjoyLCJGb3JlZ3JvdW5kIjp7IiRpZCI6IjQzOTMiLCJDb2xvciI6eyIkaWQiOiI0Mzk0IiwiQSI6MjU1LCJSIjowLCJHIjowLCJCIjowfX0sIk1heFdpZHRoIjo3NC44ODQzMzIyODE4MDg0ODMsIk1heEhlaWdodCI6MC4wLCJTbWFydEZvcmVncm91bmRJc0FjdGl2ZSI6ZmFsc2UsIkhvcml6b250YWxBbGlnbm1lbnQiOjAsIlZlcnRpY2FsQWxpZ25tZW50IjowLCJTbWFydEZvcmVncm91bmQiOm51bGwsIkJhY2tncm91bmRGaWxsVHlwZSI6MCwiTWFyZ2luIjp7IiRpZCI6IjQzOTUiLCJUb3AiOjAuMCwiTGVmdCI6MC4wLCJSaWdodCI6MC4wLCJCb3R0b20iOjAuMH0sIlBhZGRpbmciOnsiJGlkIjoiNDM5NiIsIlRvcCI6MC4wLCJMZWZ0IjowLjAsIlJpZ2h0IjowLjAsIkJvdHRvbSI6MC4wfSwiQmFja2dyb3VuZCI6bnVsbCwiSXNWaXNpYmxlIjp0cnVlLCJXaWR0aCI6MC4wLCJIZWlnaHQiOjAuMCwiQm9yZGVyU3R5bGUiOm51bGwsIlBhcmVudFN0eWxlIjpudWxsfSwiUmVjdGFuZ2xlU3R5bGUiOnsiJGlkIjoiNDM5NyIsIk1hcmdpbiI6eyIkaWQiOiI0Mzk4IiwiVG9wIjowLjAsIkxlZnQiOjAuMCwiUmlnaHQiOjAuMCwiQm90dG9tIjowLjB9LCJQYWRkaW5nIjp7IiRpZCI6IjQzOTkiLCJUb3AiOjAuMCwiTGVmdCI6MC4wLCJSaWdodCI6MC4wLCJCb3R0b20iOjAuMH0sIkJhY2tncm91bmQiOnsiJHJlZiI6IjE1In0sIklzVmlzaWJsZSI6dHJ1ZSwiV2lkdGgiOjAuMCwiSGVpZ2h0IjowLjAsIkJvcmRlclN0eWxlIjp7IiRpZCI6IjQ0MDAiLCJMaW5lQ29sb3IiOnsiJGlkIjoiNDQwMSIsIiR0eXBlIjoiTkxSRS5Db21tb24uRG9tLlNvbGlkQ29sb3JCcnVzaCwgTkxSRS5Db21tb24iLCJDb2xvciI6eyIkaWQiOiI0NDAyIiwiQSI6MjU1LCJSIjoyNTUsIkciOjAsIkIiOjB9fSwiTGluZVdlaWdodCI6MC4wLCJMaW5lVHlwZSI6MCwiUGFyZW50U3R5bGUiOm51bGx9LCJQYXJlbnRTdHlsZSI6bnVsbH0sIk1hcmdpbiI6eyIkaWQiOiI0NDAzIiwiVG9wIjowLjAsIkxlZnQiOjAuMCwiUmlnaHQiOjAuMCwiQm90dG9tIjowLjB9LCJQYWRkaW5nIjp7IiRpZCI6IjQ0MDQiLCJUb3AiOjAuMCwiTGVmdCI6MC4wLCJSaWdodCI6MC4wLCJCb3R0b20iOjAuMH0sIkJhY2tncm91bmQiOm51bGwsIklzVmlzaWJsZSI6dHJ1ZSwiV2lkdGgiOjAuMCwiSGVpZ2h0IjowLjAsIkJvcmRlclN0eWxlIjpudWxsLCJQYXJlbnRTdHlsZSI6bnVsbH0sIkJhY2tncm91bmRTdHlsZSI6eyIkaWQiOiI0NDA1IiwiTWFyZ2luIjp7IiRpZCI6IjQ0MDYiLCJUb3AiOjAuMCwiTGVmdCI6MC4wLCJSaWdodCI6MC4wLCJCb3R0b20iOjAuMH0sIlBhZGRpbmciOnsiJGlkIjoiNDQwNyIsIlRvcCI6MC4wLCJMZWZ0IjowLjAsIlJpZ2h0IjowLjAsIkJvdHRvbSI6MC4wfSwiQmFja2dyb3VuZCI6eyIkcmVmIjoiMjUifSwiSXNWaXNpYmxlIjp0cnVlLCJXaWR0aCI6MC4wLCJIZWlnaHQiOjAuMCwiQm9yZGVyU3R5bGUiOnsiJGlkIjoiNDQwOCIsIkxpbmVDb2xvciI6eyIkaWQiOiI0NDA5IiwiJHR5cGUiOiJOTFJFLkNvbW1vbi5Eb20uU29saWRDb2xvckJydXNoLCBOTFJFLkNvbW1vbiIsIkNvbG9yIjp7IiRpZCI6IjQ0MTAiLCJBIjoyNTUsIlIiOjIzMSwiRyI6MjMwLCJCIjoyMzB9fSwiTGluZVdlaWdodCI6Mi4wLCJMaW5lVHlwZSI6MCwiUGFyZW50U3R5bGUiOm51bGx9LCJQYXJlbnRTdHlsZSI6bnVsbH0sIk1hcmdpbiI6eyIkaWQiOiI0NDExIiwiVG9wIjowLjAsIkxlZnQiOjAuMCwiUmlnaHQiOjAuMCwiQm90dG9tIjowLjB9LCJQYWRkaW5nIjp7IiRpZCI6IjQ0MTIiLCJUb3AiOjAuMCwiTGVmdCI6MC4wLCJSaWdodCI6MC4wLCJCb3R0b20iOjAuMH0sIklzVmlzaWJsZSI6dHJ1ZSwiV2lkdGgiOjAuMCwiSGVpZ2h0IjowLjAsIkJvcmRlclN0eWxlIjpudWxsLCJQYXJlbnRTdHlsZSI6bnVsbH19LHsiJGlkIjoiNDQxMyIsIl9yb3dzIjpbXSwiSW5kZXgiOjY1LCJJZCI6ImNiOTJjY2Q2LTNhODYtNDQ2NC1iYjIzLWQ2NGIwNjgxMDkxMSIsIkhlYWRlclRleHQiOm51bGwsIklzRGVmYXVsdCI6dHJ1ZSwiU3R5bGUiOnsiJGlkIjoiNDQxNCIsIkhlYWRlclN0eWxlIjp7IiRpZCI6IjQ0MTUiLCJUZXh0U3R5bGUiOnsiJGlkIjoiNDQxNiIsIkZvbnRTZXR0aW5ncyI6eyIkaWQiOiI0NDE3IiwiRm9udFNpemUiOjExLCJGb250TmFtZSI6IkNhbGlicmkiLCJJc0JvbGQiOmZhbHNlLCJJc0l0YWxpYyI6ZmFsc2UsIklzVW5kZXJsaW5lZCI6ZmFsc2UsIlBhcmVudFN0eWxlIjpudWxsfSwiQXV0b1NpemUiOjIsIkZvcmVncm91bmQiOnsiJGlkIjoiNDQxOCIsIkNvbG9yIjp7IiRpZCI6IjQ0MT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Q0MjAiLCJUb3AiOjAuMCwiTGVmdCI6MC4wLCJSaWdodCI6MC4wLCJCb3R0b20iOjAuMH0sIlBhZGRpbmciOnsiJGlkIjoiNDQyMSIsIlRvcCI6MC4wLCJMZWZ0IjowLjAsIlJpZ2h0IjowLjAsIkJvdHRvbSI6MC4wfSwiQmFja2dyb3VuZCI6bnVsbCwiSXNWaXNpYmxlIjp0cnVlLCJXaWR0aCI6MC4wLCJIZWlnaHQiOjAuMCwiQm9yZGVyU3R5bGUiOm51bGwsIlBhcmVudFN0eWxlIjpudWxsfSwiUmVjdGFuZ2xlU3R5bGUiOnsiJGlkIjoiNDQyMiIsIk1hcmdpbiI6eyIkaWQiOiI0NDIzIiwiVG9wIjowLjAsIkxlZnQiOjAuMCwiUmlnaHQiOjAuMCwiQm90dG9tIjowLjB9LCJQYWRkaW5nIjp7IiRpZCI6IjQ0MjQiLCJUb3AiOjAuMCwiTGVmdCI6MC4wLCJSaWdodCI6MC4wLCJCb3R0b20iOjAuMH0sIkJhY2tncm91bmQiOnsiJHJlZiI6IjE1In0sIklzVmlzaWJsZSI6dHJ1ZSwiV2lkdGgiOjAuMCwiSGVpZ2h0IjowLjAsIkJvcmRlclN0eWxlIjp7IiRpZCI6IjQ0MjUiLCJMaW5lQ29sb3IiOnsiJGlkIjoiNDQyNiIsIiR0eXBlIjoiTkxSRS5Db21tb24uRG9tLlNvbGlkQ29sb3JCcnVzaCwgTkxSRS5Db21tb24iLCJDb2xvciI6eyIkaWQiOiI0NDI3IiwiQSI6MjU1LCJSIjoyNTUsIkciOjAsIkIiOjB9fSwiTGluZVdlaWdodCI6MC4wLCJMaW5lVHlwZSI6MCwiUGFyZW50U3R5bGUiOm51bGx9LCJQYXJlbnRTdHlsZSI6bnVsbH0sIk1hcmdpbiI6eyIkaWQiOiI0NDI4IiwiVG9wIjowLjAsIkxlZnQiOjAuMCwiUmlnaHQiOjAuMCwiQm90dG9tIjowLjB9LCJQYWRkaW5nIjp7IiRpZCI6IjQ0MjkiLCJUb3AiOjAuMCwiTGVmdCI6MC4wLCJSaWdodCI6MC4wLCJCb3R0b20iOjAuMH0sIkJhY2tncm91bmQiOm51bGwsIklzVmlzaWJsZSI6dHJ1ZSwiV2lkdGgiOjAuMCwiSGVpZ2h0IjowLjAsIkJvcmRlclN0eWxlIjpudWxsLCJQYXJlbnRTdHlsZSI6bnVsbH0sIkJhY2tncm91bmRTdHlsZSI6eyIkaWQiOiI0NDMwIiwiTWFyZ2luIjp7IiRpZCI6IjQ0MzEiLCJUb3AiOjAuMCwiTGVmdCI6MC4wLCJSaWdodCI6MC4wLCJCb3R0b20iOjAuMH0sIlBhZGRpbmciOnsiJGlkIjoiNDQzMiIsIlRvcCI6MC4wLCJMZWZ0IjowLjAsIlJpZ2h0IjowLjAsIkJvdHRvbSI6MC4wfSwiQmFja2dyb3VuZCI6eyIkcmVmIjoiMjUifSwiSXNWaXNpYmxlIjp0cnVlLCJXaWR0aCI6MC4wLCJIZWlnaHQiOjAuMCwiQm9yZGVyU3R5bGUiOnsiJGlkIjoiNDQzMyIsIkxpbmVDb2xvciI6eyIkaWQiOiI0NDM0IiwiJHR5cGUiOiJOTFJFLkNvbW1vbi5Eb20uU29saWRDb2xvckJydXNoLCBOTFJFLkNvbW1vbiIsIkNvbG9yIjp7IiRpZCI6IjQ0MzUiLCJBIjoyNTUsIlIiOjI1NSwiRyI6MCwiQiI6MH19LCJMaW5lV2VpZ2h0IjowLjAsIkxpbmVUeXBlIjowLCJQYXJlbnRTdHlsZSI6bnVsbH0sIlBhcmVudFN0eWxlIjpudWxsfSwiTWFyZ2luIjp7IiRpZCI6IjQ0MzYiLCJUb3AiOjAuMCwiTGVmdCI6MC4wLCJSaWdodCI6MC4wLCJCb3R0b20iOjAuMH0sIlBhZGRpbmciOnsiJGlkIjoiNDQzNyIsIlRvcCI6MC4wLCJMZWZ0IjowLjAsIlJpZ2h0IjowLjAsIkJvdHRvbSI6MC4wfSwiSXNWaXNpYmxlIjpmYWxzZSwiV2lkdGgiOjAuMCwiSGVpZ2h0IjowLjAsIkJvcmRlclN0eWxlIjpudWxsLCJQYXJlbnRTdHlsZSI6bnVsbH19XSwiSWQiOiIzZWI3ZmI0ZC1jNTA1LTQ3ZTEtOGMyNy1kNWZlMjYxMzBmMDciLCJJbmRleCI6MiwiSGVhZGVyVGV4dCI6IlByb2plY3QgR2FtbWEiLCJTdHlsZSI6eyIkaWQiOiI0NDM4IiwiSGVhZGVyU3R5bGUiOnsiJGlkIjoiNDQzOSIsIlRleHRJc1ZlcnRpY2FsIjpmYWxzZSwiVGV4dFN0eWxlIjp7IiRpZCI6IjQ0NDAiLCJGb250U2V0dGluZ3MiOnsiJGlkIjoiNDQ0MSIsIkZvbnRTaXplIjoxMiwiRm9udE5hbWUiOiJDYWxpYnJpIiwiSXNCb2xkIjp0cnVlLCJJc0l0YWxpYyI6ZmFsc2UsIklzVW5kZXJsaW5lZCI6ZmFsc2UsIlBhcmVudFN0eWxlIjpudWxsfSwiQXV0b1NpemUiOjIsIkZvcmVncm91bmQiOnsiJGlkIjoiNDQ0MiIsIkNvbG9yIjp7IiRpZCI6IjQ0NDMiLCJBIjoyNTUsIlIiOjAsIkciOjAsIkIiOjB9fSwiTWF4V2lkdGgiOjUxLjQ5MzMzMzMzMzMzMzMzOSwiTWF4SGVpZ2h0IjowLjAsIlNtYXJ0Rm9yZWdyb3VuZElzQWN0aXZlIjpmYWxzZSwiSG9yaXpvbnRhbEFsaWdubWVudCI6MCwiVmVydGljYWxBbGlnbm1lbnQiOjAsIlNtYXJ0Rm9yZWdyb3VuZCI6bnVsbCwiQmFja2dyb3VuZEZpbGxUeXBlIjowLCJNYXJnaW4iOnsiJGlkIjoiNDQ0NCIsIlRvcCI6MC4wLCJMZWZ0IjowLjAsIlJpZ2h0IjowLjAsIkJvdHRvbSI6MC4wfSwiUGFkZGluZyI6eyIkaWQiOiI0NDQ1IiwiVG9wIjowLjAsIkxlZnQiOjAuMCwiUmlnaHQiOjAuMCwiQm90dG9tIjowLjB9LCJCYWNrZ3JvdW5kIjpudWxsLCJJc1Zpc2libGUiOnRydWUsIldpZHRoIjowLjAsIkhlaWdodCI6MC4wLCJCb3JkZXJTdHlsZSI6bnVsbCwiUGFyZW50U3R5bGUiOm51bGx9LCJSZWN0YW5nbGVTdHlsZSI6eyIkaWQiOiI0NDQ2IiwiTWFyZ2luIjp7IiRpZCI6IjQ0NDciLCJUb3AiOjAuMCwiTGVmdCI6MC4wLCJSaWdodCI6MC4wLCJCb3R0b20iOjAuMH0sIlBhZGRpbmciOnsiJGlkIjoiNDQ0OCIsIlRvcCI6MC4wLCJMZWZ0IjowLjAsIlJpZ2h0IjowLjAsIkJvdHRvbSI6MC4wfSwiQmFja2dyb3VuZCI6eyIkaWQiOiI0NDQ5IiwiQ29sb3IiOnsiJGlkIjoiNDQ1MCIsIkEiOjI1NSwiUiI6MTY1LCJHIjoxNjUsIkIiOjE2NX19LCJJc1Zpc2libGUiOnRydWUsIldpZHRoIjowLjAsIkhlaWdodCI6MC4wLCJCb3JkZXJTdHlsZSI6eyIkaWQiOiI0NDUxIiwiTGluZUNvbG9yIjp7IiRpZCI6IjQ0NTIiLCIkdHlwZSI6Ik5MUkUuQ29tbW9uLkRvbS5Tb2xpZENvbG9yQnJ1c2gsIE5MUkUuQ29tbW9uIiwiQ29sb3IiOnsiJGlkIjoiNDQ1MyIsIkEiOjI1NSwiUiI6NTUsIkciOjU1LCJCIjo1NX19LCJMaW5lV2VpZ2h0IjowLjAsIkxpbmVUeXBlIjowLCJQYXJlbnRTdHlsZSI6bnVsbH0sIlBhcmVudFN0eWxlIjpudWxsfSwiTWFyZ2luIjp7IiRpZCI6IjQ0NTQiLCJUb3AiOjAuMCwiTGVmdCI6MC4wLCJSaWdodCI6MC4wLCJCb3R0b20iOjAuMH0sIlBhZGRpbmciOnsiJGlkIjoiNDQ1NSIsIlRvcCI6MC4wLCJMZWZ0IjowLjAsIlJpZ2h0IjowLjAsIkJvdHRvbSI6MC4wfSwiQmFja2dyb3VuZCI6bnVsbCwiSXNWaXNpYmxlIjp0cnVlLCJXaWR0aCI6MC4wLCJIZWlnaHQiOjAuMCwiQm9yZGVyU3R5bGUiOm51bGwsIlBhcmVudFN0eWxlIjpudWxsfSwiQmFja2dyb3VuZFN0eWxlIjp7IiRpZCI6IjQ0NTYiLCJNYXJnaW4iOnsiJGlkIjoiNDQ1NyIsIlRvcCI6MC4wLCJMZWZ0IjowLjAsIlJpZ2h0IjowLjAsIkJvdHRvbSI6MC4wfSwiUGFkZGluZyI6eyIkaWQiOiI0NDU4IiwiVG9wIjowLjAsIkxlZnQiOjAuMCwiUmlnaHQiOjAuMCwiQm90dG9tIjowLjB9LCJCYWNrZ3JvdW5kIjp7IiRpZCI6IjQ0NTkiLCJDb2xvciI6eyIkaWQiOiI0NDYwIiwiQSI6NTEsIlIiOjE2NSwiRyI6MTY1LCJCIjoxNjV9fSwiSXNWaXNpYmxlIjp0cnVlLCJXaWR0aCI6MC4wLCJIZWlnaHQiOjAuMCwiQm9yZGVyU3R5bGUiOnsiJGlkIjoiNDQ2MSIsIkxpbmVDb2xvciI6eyIkaWQiOiI0NDYyIiwiJHR5cGUiOiJOTFJFLkNvbW1vbi5Eb20uU29saWRDb2xvckJydXNoLCBOTFJFLkNvbW1vbiIsIkNvbG9yIjp7IiRpZCI6IjQ0NjMiLCJBIjoyNTUsIlIiOjU1LCJHIjo1NSwiQiI6NTV9fSwiTGluZVdlaWdodCI6MC4wLCJMaW5lVHlwZSI6MCwiUGFyZW50U3R5bGUiOm51bGx9LCJQYXJlbnRTdHlsZSI6bnVsbH0sIklzQWJvdmVUaW1lYmFuZCI6ZmFsc2UsIk1hcmdpbiI6eyIkaWQiOiI0NDY0IiwiVG9wIjowLjAsIkxlZnQiOjAuMCwiUmlnaHQiOjAuMCwiQm90dG9tIjowLjB9LCJQYWRkaW5nIjp7IiRpZCI6IjQ0NjUiLCJUb3AiOjAuMCwiTGVmdCI6MC4wLCJSaWdodCI6MC4wLCJCb3R0b20iOjAuMH0sIklzVmlzaWJsZSI6dHJ1ZSwiV2lkdGgiOjAuMCwiSGVpZ2h0IjowLjAsIkJvcmRlclN0eWxlIjp7IiRpZCI6IjQ0NjYiLCJMaW5lQ29sb3IiOm51bGwsIkxpbmVXZWlnaHQiOjAuMCwiTGluZVR5cGUiOjAsIlBhcmVudFN0eWxlIjpudWxsfSwiUGFyZW50U3R5bGUiOm51bGx9fV0sIkN1bHR1cmVJbmZvTmFtZSI6ImVuLVVTIiwiU3R5bGVOYW1lIjpudWxsLCJWZXJzaW9uIjp7IiRpZCI6IjQ0NjciLCJWZXJzaW9uIjoiMy42LjEiLCJPcmlnaW5hbEFzc2VtYmx5VmVyc2lvbiI6bnVsbCwiRWRpdGlvbiI6bnVsbCwiTGFzdFNhdmVkRWRpdGlvbiI6MywiSXNQbHVzRWRpdGlvbiI6ZmFsc2UsIklzUHJvRWRpdGlvbiI6ZmFsc2V9LCJFZmZlY3QiOjAsIlN0eWxlIjp7IiRpZCI6IjQ0NjgiLCJUaW1lYmFuZFN0eWxlIjp7IiRpZCI6IjQ0NjkiLCJTY2FsZU1hcmtpbmciOjEsIlNoYXBlIjowLCJTaGFwZVN0eWxlIjp7IiRpZCI6IjQ0NzAiLCJNYXJnaW4iOnsiJGlkIjoiNDQ3MSIsIlRvcCI6MC4wLCJMZWZ0IjoxMC4wLCJSaWdodCI6MTAuMCwiQm90dG9tIjowLjB9LCJQYWRkaW5nIjp7IiRpZCI6IjQ0NzIiLCJUb3AiOjMuMCwiTGVmdCI6MC4wLCJSaWdodCI6MC4wLCJCb3R0b20iOjMuMH0sIkJhY2tncm91bmQiOnsiJGlkIjoiNDQ3MyIsIkNvbG9yIjp7IiRpZCI6IjQ0NzQiLCJBIjoyNTUsIlIiOjE2NSwiRyI6MTY1LCJCIjoxNjV9fSwiSXNWaXNpYmxlIjp0cnVlLCJXaWR0aCI6ODU4LjAsIkhlaWdodCI6MjAuMCwiQm9yZGVyU3R5bGUiOnsiJGlkIjoiNDQ3NSIsIkxpbmVDb2xvciI6eyIkaWQiOiI0NDc2IiwiJHR5cGUiOiJOTFJFLkNvbW1vbi5Eb20uU29saWRDb2xvckJydXNoLCBOTFJFLkNvbW1vbiIsIkNvbG9yIjp7IiRpZCI6IjQ0NzciLCJBIjoyNTUsIlIiOjI1NSwiRyI6MCwiQiI6MH19LCJMaW5lV2VpZ2h0IjowLjAsIkxpbmVUeXBlIjowLCJQYXJlbnRTdHlsZSI6bnVsbH0sIlBhcmVudFN0eWxlIjpudWxsfSwiTWlkZGxlVGllclNoYXBlU3R5bGUiOnsiJGlkIjoiNDQ3OCIsIk1hcmdpbiI6eyIkaWQiOiI0NDc5IiwiVG9wIjowLjAsIkxlZnQiOjEwLjAsIlJpZ2h0IjoxMC4wLCJCb3R0b20iOjAuMH0sIlBhZGRpbmciOnsiJGlkIjoiNDQ4MCIsIlRvcCI6My4wLCJMZWZ0IjowLjAsIlJpZ2h0IjowLjAsIkJvdHRvbSI6My4wfSwiQmFja2dyb3VuZCI6eyIkaWQiOiI0NDgxIiwiQ29sb3IiOnsiJGlkIjoiNDQ4MiIsIkEiOjI1NSwiUiI6NjgsIkciOjg0LCJCIjoxMDZ9fSwiSXNWaXNpYmxlIjp0cnVlLCJXaWR0aCI6ODU4LjAsIkhlaWdodCI6MjAuMCwiQm9yZGVyU3R5bGUiOnsiJGlkIjoiNDQ4MyIsIkxpbmVDb2xvciI6eyIkaWQiOiI0NDg0IiwiJHR5cGUiOiJOTFJFLkNvbW1vbi5Eb20uU29saWRDb2xvckJydXNoLCBOTFJFLkNvbW1vbiIsIkNvbG9yIjp7IiRpZCI6IjQ0ODUiLCJBIjoyNTUsIlIiOjI1NSwiRyI6MCwiQiI6MH19LCJMaW5lV2VpZ2h0IjowLjAsIkxpbmVUeXBlIjowLCJQYXJlbnRTdHlsZSI6bnVsbH0sIlBhcmVudFN0eWxlIjpudWxsfSwiQm90dG9tVGllclNoYXBlU3R5bGUiOnsiJGlkIjoiNDQ4NiIsIk1hcmdpbiI6eyIkaWQiOiI0NDg3IiwiVG9wIjowLjAsIkxlZnQiOjEwLjAsIlJpZ2h0IjoxMC4wLCJCb3R0b20iOjAuMH0sIlBhZGRpbmciOnsiJGlkIjoiNDQ4OCIsIlRvcCI6My4wLCJMZWZ0IjowLjAsIlJpZ2h0IjowLjAsIkJvdHRvbSI6My4wfSwiQmFja2dyb3VuZCI6eyIkaWQiOiI0NDg5IiwiQ29sb3IiOnsiJGlkIjoiNDQ5MCIsIkEiOjI1NSwiUiI6NjgsIkciOjg0LCJCIjoxMDZ9fSwiSXNWaXNpYmxlIjp0cnVlLCJXaWR0aCI6ODU4LjAsIkhlaWdodCI6MjAuMCwiQm9yZGVyU3R5bGUiOnsiJGlkIjoiNDQ5MSIsIkxpbmVDb2xvciI6eyIkaWQiOiI0NDkyIiwiJHR5cGUiOiJOTFJFLkNvbW1vbi5Eb20uU29saWRDb2xvckJydXNoLCBOTFJFLkNvbW1vbiIsIkNvbG9yIjp7IiRpZCI6IjQ0OTMiLCJBIjoyNTUsIlIiOjI1NSwiRyI6MCwiQiI6MH19LCJMaW5lV2VpZ2h0IjowLjAsIkxpbmVUeXBlIjowLCJQYXJlbnRTdHlsZSI6bnVsbH0sIlBhcmVudFN0eWxlIjpudWxsfSwiUmlnaHRFbmRDYXBzU3R5bGUiOnsiJGlkIjoiNDQ5NCIsIkZvbnRTZXR0aW5ncyI6eyIkaWQiOiI0NDk1IiwiRm9udFNpemUiOjE4LCJGb250TmFtZSI6IkNhbGlicmkiLCJJc0JvbGQiOnRydWUsIklzSXRhbGljIjpmYWxzZSwiSXNVbmRlcmxpbmVkIjpmYWxzZSwiUGFyZW50U3R5bGUiOm51bGx9LCJBdXRvU2l6ZSI6MCwiRm9yZWdyb3VuZCI6eyIkaWQiOiI0NDk2IiwiQ29sb3IiOnsiJGlkIjoiNDQ5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Q5OCIsIlRvcCI6MC4wLCJMZWZ0IjowLjAsIlJpZ2h0IjoyMC4wLCJCb3R0b20iOjAuMH0sIlBhZGRpbmciOnsiJGlkIjoiNDQ5OSIsIlRvcCI6MC4wLCJMZWZ0IjowLjAsIlJpZ2h0IjowLjAsIkJvdHRvbSI6MC4wfSwiQmFja2dyb3VuZCI6eyIkaWQiOiI0NTAwIiwiQ29sb3IiOnsiJGlkIjoiNDUwMSIsIkEiOjAsIlIiOjAsIkciOjAsIkIiOjB9fSwiSXNWaXNpYmxlIjpmYWxzZSwiV2lkdGgiOjAuMCwiSGVpZ2h0IjowLjAsIkJvcmRlclN0eWxlIjpudWxsLCJQYXJlbnRTdHlsZSI6bnVsbH0sIkxlZnRFbmRDYXBzU3R5bGUiOnsiJGlkIjoiNDUwMiIsIkZvbnRTZXR0aW5ncyI6eyIkaWQiOiI0NTAzIiwiRm9udFNpemUiOjE4LCJGb250TmFtZSI6IkNhbGlicmkiLCJJc0JvbGQiOnRydWUsIklzSXRhbGljIjpmYWxzZSwiSXNVbmRlcmxpbmVkIjpmYWxzZSwiUGFyZW50U3R5bGUiOm51bGx9LCJBdXRvU2l6ZSI6MCwiRm9yZWdyb3VuZCI6eyIkaWQiOiI0NTA0IiwiQ29sb3IiOnsiJGlkIjoiNDUwN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UwNiIsIlRvcCI6MC4wLCJMZWZ0IjoxMDYuMjE3NjY1NjE1MTQxODEsIlJpZ2h0IjowLjAsIkJvdHRvbSI6MC4wfSwiUGFkZGluZyI6eyIkaWQiOiI0NTA3IiwiVG9wIjowLjAsIkxlZnQiOjAuMCwiUmlnaHQiOjAuMCwiQm90dG9tIjowLjB9LCJCYWNrZ3JvdW5kIjp7IiRpZCI6IjQ1MDgiLCJDb2xvciI6eyIkcmVmIjoiNDUwMSJ9fSwiSXNWaXNpYmxlIjpmYWxzZSwiV2lkdGgiOjAuMCwiSGVpZ2h0IjowLjAsIkJvcmRlclN0eWxlIjpudWxsLCJQYXJlbnRTdHlsZSI6bnVsbH0sIlRvZGF5VGV4dFN0eWxlIjp7IiRpZCI6IjQ1MDkiLCJGb250U2V0dGluZ3MiOnsiJGlkIjoiNDUxMCIsIkZvbnRTaXplIjoxMiwiRm9udE5hbWUiOiJDYWxpYnJpIiwiSXNCb2xkIjpmYWxzZSwiSXNJdGFsaWMiOmZhbHNlLCJJc1VuZGVybGluZWQiOmZhbHNlLCJQYXJlbnRTdHlsZSI6bnVsbH0sIkF1dG9TaXplIjowLCJGb3JlZ3JvdW5kIjp7IiRpZCI6IjQ1MTEiLCJDb2xvciI6eyIkaWQiOiI0NTE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1MTMiLCJUb3AiOjAuMCwiTGVmdCI6MC4wLCJSaWdodCI6MC4wLCJCb3R0b20iOjAuMH0sIlBhZGRpbmciOnsiJGlkIjoiNDUxNCIsIlRvcCI6MC4wLCJMZWZ0IjowLjAsIlJpZ2h0IjowLjAsIkJvdHRvbSI6MC4wfSwiQmFja2dyb3VuZCI6eyIkaWQiOiI0NTE1IiwiQ29sb3IiOnsiJHJlZiI6IjQ1MDEifX0sIklzVmlzaWJsZSI6dHJ1ZSwiV2lkdGgiOjAuMCwiSGVpZ2h0IjowLjAsIkJvcmRlclN0eWxlIjpudWxsLCJQYXJlbnRTdHlsZSI6bnVsbH0sIlRvZGF5TWFya2VyU3R5bGUiOnsiJGlkIjoiNDUxNiIsIk1hcmdpbiI6eyIkaWQiOiI0NTE3IiwiVG9wIjowLjAsIkxlZnQiOjAuMCwiUmlnaHQiOjAuMCwiQm90dG9tIjowLjB9LCJQYWRkaW5nIjp7IiRpZCI6IjQ1MTgiLCJUb3AiOjAuMCwiTGVmdCI6MC4wLCJSaWdodCI6MC4wLCJCb3R0b20iOjAuMH0sIkJhY2tncm91bmQiOnsiJGlkIjoiNDUxOSIsIkNvbG9yIjp7IiRpZCI6IjQ1MjAiLCJBIjoyNTUsIlIiOjAsIkciOjAsIkIiOjB9fSwiSXNWaXNpYmxlIjp0cnVlLCJXaWR0aCI6MC4wLCJIZWlnaHQiOjAuMCwiQm9yZGVyU3R5bGUiOm51bGwsIlBhcmVudFN0eWxlIjpudWxsfSwiU2NhbGVTdHlsZSI6eyIkaWQiOiI0NTIxIiwiU2hhcGUiOjMsIlNob3dTZWdtZW50U2VwYXJhdG9ycyI6dHJ1ZSwiU2VnbWVudFNlcGFyYXRvck9wYWNpdHkiOjMwLCJIYXNCZWVuVmlzaWJsZUJlZm9yZSI6dHJ1ZSwiRm9udFNldHRpbmdzIjp7IiRpZCI6IjQ1MjIiLCJGb250U2l6ZSI6MTIsIkZvbnROYW1lIjoiQ2FsaWJyaSIsIklzQm9sZCI6ZmFsc2UsIklzSXRhbGljIjpmYWxzZSwiSXNVbmRlcmxpbmVkIjpmYWxzZSwiUGFyZW50U3R5bGUiOm51bGx9LCJBdXRvU2l6ZSI6MCwiRm9yZWdyb3VuZCI6eyIkaWQiOiI0NTIzIiwiQ29sb3IiOnsiJGlkIjoiNDUyN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0NTI1IiwiVG9wIjowLjAsIkxlZnQiOjUuMCwiUmlnaHQiOjAuMCwiQm90dG9tIjowLjB9LCJQYWRkaW5nIjp7IiRpZCI6IjQ1MjYiLCJUb3AiOjAuMCwiTGVmdCI6MC4wLCJSaWdodCI6MC4wLCJCb3R0b20iOjAuMH0sIkJhY2tncm91bmQiOnsiJGlkIjoiNDUyNyIsIkNvbG9yIjp7IiRyZWYiOiI0NTAxIn19LCJJc1Zpc2libGUiOnRydWUsIldpZHRoIjowLjAsIkhlaWdodCI6MC4wLCJCb3JkZXJTdHlsZSI6bnVsbCwiUGFyZW50U3R5bGUiOm51bGx9LCJTaW5nbGVTY2FsZVNoYXBlU3R5bGUiOnsiJGlkIjoiNDUyOCIsIlNoYXBlIjowLCJIZWlnaHQiOjAuMH0sIk1pZGRsZVRpZXJTY2FsZVN0eWxlIjp7IiRpZCI6IjQ1MjkiLCJTaGFwZSI6MywiU2hvd1NlZ21lbnRTZXBhcmF0b3JzIjpmYWxzZSwiU2VnbWVudFNlcGFyYXRvck9wYWNpdHkiOjMwLCJIYXNCZWVuVmlzaWJsZUJlZm9yZSI6ZmFsc2UsIkZvbnRTZXR0aW5ncyI6eyIkaWQiOiI0NTMwIiwiRm9udFNpemUiOjEyLCJGb250TmFtZSI6IkNhbGlicmkiLCJJc0JvbGQiOmZhbHNlLCJJc0l0YWxpYyI6ZmFsc2UsIklzVW5kZXJsaW5lZCI6ZmFsc2UsIlBhcmVudFN0eWxlIjpudWxsfSwiQXV0b1NpemUiOjAsIkZvcmVncm91bmQiOnsiJGlkIjoiNDUzMSIsIkNvbG9yIjp7IiRpZCI6IjQ1MzI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UzMyIsIlRvcCI6MC4wLCJMZWZ0Ijo1LjAsIlJpZ2h0IjowLjAsIkJvdHRvbSI6MC4wfSwiUGFkZGluZyI6eyIkaWQiOiI0NTM0IiwiVG9wIjowLjAsIkxlZnQiOjAuMCwiUmlnaHQiOjAuMCwiQm90dG9tIjowLjB9LCJCYWNrZ3JvdW5kIjp7IiRpZCI6IjQ1MzUiLCJDb2xvciI6eyIkaWQiOiI0NTM2IiwiQSI6MCwiUiI6MCwiRyI6MCwiQiI6MH19LCJJc1Zpc2libGUiOmZhbHNlLCJXaWR0aCI6MC4wLCJIZWlnaHQiOjAuMCwiQm9yZGVyU3R5bGUiOm51bGwsIlBhcmVudFN0eWxlIjpudWxsfSwiQm90dG9tVGllclNjYWxlU3R5bGUiOnsiJGlkIjoiNDUzNyIsIlNoYXBlIjozLCJTaG93U2VnbWVudFNlcGFyYXRvcnMiOmZhbHNlLCJTZWdtZW50U2VwYXJhdG9yT3BhY2l0eSI6MzAsIkhhc0JlZW5WaXNpYmxlQmVmb3JlIjpmYWxzZSwiRm9udFNldHRpbmdzIjp7IiRpZCI6IjQ1MzgiLCJGb250U2l6ZSI6MTIsIkZvbnROYW1lIjoiQ2FsaWJyaSIsIklzQm9sZCI6ZmFsc2UsIklzSXRhbGljIjpmYWxzZSwiSXNVbmRlcmxpbmVkIjpmYWxzZSwiUGFyZW50U3R5bGUiOm51bGx9LCJBdXRvU2l6ZSI6MCwiRm9yZWdyb3VuZCI6eyIkaWQiOiI0NTM5IiwiQ29sb3IiOnsiJGlkIjoiNDU0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TQxIiwiVG9wIjowLjAsIkxlZnQiOjUuMCwiUmlnaHQiOjAuMCwiQm90dG9tIjowLjB9LCJQYWRkaW5nIjp7IiRpZCI6IjQ1NDIiLCJUb3AiOjAuMCwiTGVmdCI6MC4wLCJSaWdodCI6MC4wLCJCb3R0b20iOjAuMH0sIkJhY2tncm91bmQiOnsiJGlkIjoiNDU0MyIsIkNvbG9yIjp7IiRpZCI6IjQ1NDQiLCJBIjowLCJSIjowLCJHIjowLCJCIjowfX0sIklzVmlzaWJsZSI6ZmFsc2UsIldpZHRoIjowLjAsIkhlaWdodCI6MC4wLCJCb3JkZXJTdHlsZSI6bnVsbCwiUGFyZW50U3R5bGUiOm51bGx9LCJFbGFwc2VkVGltZUJhY2tncm91bmQiOnsiJGlkIjoiNDU0NSIsIkNvbG9yIjp7IiRpZCI6IjQ1NDYiLCJBIjoxOTEsIlIiOjAsIkciOjAsIkIiOjB9fSwiQXBwZW5kWWVhck9uWWVhckNoYW5nZSI6ZmFsc2UsIkVsYXBzZWRUaW1lRm9ybWF0IjoyLCJUb2RheU1hcmtlclBvc2l0aW9uIjoxLCJRdWlja1Bvc2l0aW9uIjozLCJBYnNvbHV0ZVBvc2l0aW9uIjo4MS4wLCJNYXJnaW4iOnsiJGlkIjoiNDU0NyIsIlRvcCI6MC4wLCJMZWZ0IjoxMC4wLCJSaWdodCI6MTAuMCwiQm90dG9tIjowLjB9LCJQYWRkaW5nIjp7IiRpZCI6IjQ1NDgiLCJUb3AiOjAuMCwiTGVmdCI6MC4wLCJSaWdodCI6MC4wLCJCb3R0b20iOjAuMH0sIkJhY2tncm91bmQiOnsiJGlkIjoiNDU0OSIsIkNvbG9yIjp7IiRpZCI6IjQ1NTAiLCJBIjoyNTUsIlIiOjQ3LCJHIjo1NCwiQiI6MTUzfX0sIklzVmlzaWJsZSI6dHJ1ZSwiV2lkdGgiOjAuMCwiSGVpZ2h0IjowLjAsIkJvcmRlclN0eWxlIjpudWxsLCJQYXJlbnRTdHlsZSI6bnVsbH0sIkRlZmF1bHRNaWxlc3RvbmVTdHlsZSI6eyIkaWQiOiI0NTUxIiwiU2hhcGUiOjAsIkNvbm5lY3Rvck1hcmdpbiI6eyIkaWQiOiI0NTUyIiwiVG9wIjowLjAsIkxlZnQiOjIuMCwiUmlnaHQiOjIuMCwiQm90dG9tIjowLjB9LCJDb25uZWN0b3JTdHlsZSI6eyIkaWQiOiI0NTUzIiwiTGluZUNvbG9yIjp7IiRpZCI6IjQ1NTQiLCIkdHlwZSI6Ik5MUkUuQ29tbW9uLkRvbS5Tb2xpZENvbG9yQnJ1c2gsIE5MUkUuQ29tbW9uIiwiQ29sb3IiOnsiJGlkIjoiNDU1NSIsIkEiOjEyNywiUiI6NzksIkciOjEyOSwiQiI6MTg5fX0sIkxpbmVXZWlnaHQiOjEuMCwiTGluZVR5cGUiOjAsIlBhcmVudFN0eWxlIjpudWxsfSwiSXNCZWxvd1RpbWViYW5kIjpmYWxzZSwiUG9zaXRpb25PblRhc2siOjAsIkhpZGVEYXRlIjpmYWxzZSwiU2hhcGVTaXplIjoxLCJTcGFjaW5nIjoyLjAsIlBhZGRpbmciOnsiJGlkIjoiNDU1NiIsIlRvcCI6Ny4wLCJMZWZ0IjozLjAsIlJpZ2h0IjowLjAsIkJvdHRvbSI6Mi4wfSwiU2hhcGVTdHlsZSI6eyIkaWQiOiI0NTU3IiwiTWFyZ2luIjp7IiRpZCI6IjQ1NTgiLCJUb3AiOjAuMCwiTGVmdCI6MC4wLCJSaWdodCI6MC4wLCJCb3R0b20iOjAuMH0sIlBhZGRpbmciOnsiJGlkIjoiNDU1OSIsIlRvcCI6MC4wLCJMZWZ0IjowLjAsIlJpZ2h0IjowLjAsIkJvdHRvbSI6MC4wfSwiQmFja2dyb3VuZCI6eyIkaWQiOiI0NTYwIiwiQ29sb3IiOnsiJGlkIjoiNDU2MSIsIkEiOjI1NSwiUiI6MCwiRyI6MTE0LCJCIjoxODh9fSwiSXNWaXNpYmxlIjp0cnVlLCJXaWR0aCI6MTguMCwiSGVpZ2h0IjoyMC4wLCJCb3JkZXJTdHlsZSI6eyIkaWQiOiI0NTYyIiwiTGluZUNvbG9yIjp7IiRpZCI6IjQ1NjMiLCIkdHlwZSI6Ik5MUkUuQ29tbW9uLkRvbS5Tb2xpZENvbG9yQnJ1c2gsIE5MUkUuQ29tbW9uIiwiQ29sb3IiOnsiJGlkIjoiNDU2NCIsIkEiOjI1NSwiUiI6MjU1LCJHIjowLCJCIjowfX0sIkxpbmVXZWlnaHQiOjAuMCwiTGluZVR5cGUiOjAsIlBhcmVudFN0eWxlIjpudWxsfSwiUGFyZW50U3R5bGUiOm51bGx9LCJUaXRsZVN0eWxlIjp7IiRpZCI6IjQ1NjUiLCJGb250U2V0dGluZ3MiOnsiJGlkIjoiNDU2NiIsIkZvbnRTaXplIjoxMSwiRm9udE5hbWUiOiJDYWxpYnJpIiwiSXNCb2xkIjp0cnVlLCJJc0l0YWxpYyI6ZmFsc2UsIklzVW5kZXJsaW5lZCI6ZmFsc2UsIlBhcmVudFN0eWxlIjpudWxsfSwiQXV0b1NpemUiOjAsIkZvcmVncm91bmQiOnsiJGlkIjoiNDU2NyIsIkNvbG9yIjp7IiRpZCI6IjQ1Nj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U2OSIsIlRvcCI6MC4wLCJMZWZ0IjowLjAsIlJpZ2h0IjowLjAsIkJvdHRvbSI6MC4wfSwiUGFkZGluZyI6eyIkaWQiOiI0NTcwIiwiVG9wIjowLjAsIkxlZnQiOjAuMCwiUmlnaHQiOjAuMCwiQm90dG9tIjowLjB9LCJCYWNrZ3JvdW5kIjp7IiRpZCI6IjQ1NzEiLCJDb2xvciI6eyIkcmVmIjoiMTk2MSJ9fSwiSXNWaXNpYmxlIjpmYWxzZSwiV2lkdGgiOjAuMCwiSGVpZ2h0IjowLjAsIkJvcmRlclN0eWxlIjpudWxsLCJQYXJlbnRTdHlsZSI6bnVsbH0sIkRhdGVTdHlsZSI6eyIkaWQiOiI0NTcyIiwiRm9udFNldHRpbmdzIjp7IiRpZCI6IjQ1NzMiLCJGb250U2l6ZSI6MTAsIkZvbnROYW1lIjoiQ2FsaWJyaSIsIklzQm9sZCI6ZmFsc2UsIklzSXRhbGljIjpmYWxzZSwiSXNVbmRlcmxpbmVkIjpmYWxzZSwiUGFyZW50U3R5bGUiOm51bGx9LCJBdXRvU2l6ZSI6MCwiRm9yZWdyb3VuZCI6eyIkaWQiOiI0NTc0IiwiQ29sb3IiOnsiJGlkIjoiNDU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U3NiIsIlRvcCI6MC4wLCJMZWZ0IjowLjAsIlJpZ2h0IjowLjAsIkJvdHRvbSI6MC4wfSwiUGFkZGluZyI6eyIkaWQiOiI0NTc3IiwiVG9wIjowLjAsIkxlZnQiOjAuMCwiUmlnaHQiOjAuMCwiQm90dG9tIjowLjB9LCJCYWNrZ3JvdW5kIjp7IiRpZCI6IjQ1NzgiLCJDb2xvciI6eyIkcmVmIjoiMTk2MSJ9fSwiSXNWaXNpYmxlIjpmYWxzZSwiV2lkdGgiOjAuMCwiSGVpZ2h0IjowLjAsIkJvcmRlclN0eWxlIjpudWxsLCJQYXJlbnRTdHlsZSI6bnVsbH0sIkRhdGVGb3JtYXQiOnsiJGlkIjoiNDU3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TgwIiwiRm9ybWF0IjowLCJJc1Zpc2libGUiOmZhbHNlLCJMYXN0S25vd25WaXNpYmlsaXR5U3RhdGUiOmZhbHNlfSwiSXNWaXNpYmxlIjp0cnVlLCJQYXJlbnRTdHlsZSI6bnVsbH0sIkRlZmF1bHRUYXNrU3R5bGUiOnsiJGlkIjoiNDU4MSIsIlNoYXBlIjowLCJTaGFwZVRoaWNrbmVzcyI6MSwiRHVyYXRpb25Gb3JtYXQiOjAsIkluY2x1ZGVOb25Xb3JraW5nRGF5c0luRHVyYXRpb24iOmZhbHNlLCJQZXJjZW50YWdlQ29tcGxldGVTdHlsZSI6eyIkaWQiOiI0NTgyIiwiRm9udFNldHRpbmdzIjp7IiRpZCI6IjQ1ODMiLCJGb250U2l6ZSI6MTAsIkZvbnROYW1lIjoiQ2FsaWJyaSIsIklzQm9sZCI6ZmFsc2UsIklzSXRhbGljIjpmYWxzZSwiSXNVbmRlcmxpbmVkIjpmYWxzZSwiUGFyZW50U3R5bGUiOm51bGx9LCJBdXRvU2l6ZSI6MCwiRm9yZWdyb3VuZCI6eyIkaWQiOiI0NTg0IiwiQ29sb3IiOnsiJGlkIjoiNDU4N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k0OSJ9LCJQYWRkaW5nIjp7IiRyZWYiOiIxOTUwIn0sIkJhY2tncm91bmQiOnsiJGlkIjoiNDU4NiIsIkNvbG9yIjp7IiRpZCI6IjQ1ODciLCJBIjo4OSwiUiI6MCwiRyI6MCwiQiI6MH19LCJJc1Zpc2libGUiOnRydWUsIldpZHRoIjowLjAsIkhlaWdodCI6MC4wLCJCb3JkZXJTdHlsZSI6bnVsbCwiUGFyZW50U3R5bGUiOm51bGx9LCJEdXJhdGlvblN0eWxlIjp7IiRpZCI6IjQ1ODgiLCJGb250U2V0dGluZ3MiOnsiJGlkIjoiNDU4OSIsIkZvbnRTaXplIjoxMCwiRm9udE5hbWUiOiJDYWxpYnJpIiwiSXNCb2xkIjpmYWxzZSwiSXNJdGFsaWMiOmZhbHNlLCJJc1VuZGVybGluZWQiOmZhbHNlLCJQYXJlbnRTdHlsZSI6bnVsbH0sIkF1dG9TaXplIjowLCJGb3JlZ3JvdW5kIjp7IiRyZWYiOiIxOTU2In0sIk1heFdpZHRoIjoyMDAuMCwiTWF4SGVpZ2h0IjoiSW5maW5pdHkiLCJTbWFydEZvcmVncm91bmRJc0FjdGl2ZSI6ZmFsc2UsIkhvcml6b250YWxBbGlnbm1lbnQiOjAsIlZlcnRpY2FsQWxpZ25tZW50IjowLCJTbWFydEZvcmVncm91bmQiOm51bGwsIkJhY2tncm91bmRGaWxsVHlwZSI6MCwiTWFyZ2luIjp7IiRyZWYiOiIxOTU4In0sIlBhZGRpbmciOnsiJHJlZiI6IjE5NTkifSwiQmFja2dyb3VuZCI6eyIkcmVmIjoiMTk2MCJ9LCJJc1Zpc2libGUiOnRydWUsIldpZHRoIjowLjAsIkhlaWdodCI6MC4wLCJCb3JkZXJTdHlsZSI6bnVsbCwiUGFyZW50U3R5bGUiOm51bGx9LCJIb3Jpem9udGFsQ29ubmVjdG9yU3R5bGUiOnsiJGlkIjoiNDU5MCIsIkxpbmVDb2xvciI6eyIkcmVmIjoiMTk2NCJ9LCJMaW5lV2VpZ2h0IjoxLjAsIkxpbmVUeXBlIjowLCJQYXJlbnRTdHlsZSI6bnVsbH0sIlZlcnRpY2FsQ29ubmVjdG9yU3R5bGUiOnsiJGlkIjoiNDU5MSIsIkxpbmVDb2xvciI6eyIkcmVmIjoiMTk2NyJ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Q1OTIiLCJNYXJnaW4iOnsiJHJlZiI6IjE5NzAifSwiUGFkZGluZyI6eyIkcmVmIjoiMTk3MSJ9LCJCYWNrZ3JvdW5kIjp7IiRpZCI6IjQ1OTMiLCJDb2xvciI6eyIkaWQiOiI0NTk0IiwiQSI6MjU1LCJSIjowLCJHIjoxMTQsIkIiOjE4OH19LCJJc1Zpc2libGUiOnRydWUsIldpZHRoIjowLjAsIkhlaWdodCI6MTYuMCwiQm9yZGVyU3R5bGUiOnsiJGlkIjoiNDU5NSIsIkxpbmVDb2xvciI6eyIkaWQiOiI0NTk2IiwiJHR5cGUiOiJOTFJFLkNvbW1vbi5Eb20uU29saWRDb2xvckJydXNoLCBOTFJFLkNvbW1vbiIsIkNvbG9yIjp7IiRpZCI6IjQ1OTciLCJBIjoyNTUsIlIiOjI1NSwiRyI6MjU1LCJCIjoyNTV9fSwiTGluZVdlaWdodCI6Mi4wLCJMaW5lVHlwZSI6MCwiUGFyZW50U3R5bGUiOm51bGx9LCJQYXJlbnRTdHlsZSI6bnVsbH0sIlRpdGxlU3R5bGUiOnsiJGlkIjoiNDU5OCIsIkZvbnRTZXR0aW5ncyI6eyIkaWQiOiI0NTk5IiwiRm9udFNpemUiOjExLCJGb250TmFtZSI6IkNhbGlicmkiLCJJc0JvbGQiOnRydWUsIklzSXRhbGljIjpmYWxzZSwiSXNVbmRlcmxpbmVkIjpmYWxzZSwiUGFyZW50U3R5bGUiOm51bGx9LCJBdXRvU2l6ZSI6MCwiRm9yZWdyb3VuZCI6eyIkaWQiOiI0NjAwIiwiQ29sb3IiOnsiJGlkIjoiNDYwMS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cmVmIjoiMTk4MSJ9LCJQYWRkaW5nIjp7IiRyZWYiOiIxOTgyIn0sIkJhY2tncm91bmQiOnsiJGlkIjoiNDYwMiIsIkNvbG9yIjp7IiRyZWYiOiIxOTYxIn19LCJJc1Zpc2libGUiOnRydWUsIldpZHRoIjowLjAsIkhlaWdodCI6MC4wLCJCb3JkZXJTdHlsZSI6bnVsbCwiUGFyZW50U3R5bGUiOm51bGx9LCJEYXRlU3R5bGUiOnsiJGlkIjoiNDYwMyIsIkZvbnRTZXR0aW5ncyI6eyIkaWQiOiI0NjA0IiwiRm9udFNpemUiOjEwLCJGb250TmFtZSI6IkNhbGlicmkiLCJJc0JvbGQiOmZhbHNlLCJJc0l0YWxpYyI6ZmFsc2UsIklzVW5kZXJsaW5lZCI6ZmFsc2UsIlBhcmVudFN0eWxlIjpudWxsfSwiQXV0b1NpemUiOjAsIkZvcmVncm91bmQiOnsiJHJlZiI6IjE5ODgifSwiTWF4V2lkdGgiOjIwMC4wLCJNYXhIZWlnaHQiOiJJbmZpbml0eSIsIlNtYXJ0Rm9yZWdyb3VuZElzQWN0aXZlIjpmYWxzZSwiSG9yaXpvbnRhbEFsaWdubWVudCI6MiwiVmVydGljYWxBbGlnbm1lbnQiOjAsIlNtYXJ0Rm9yZWdyb3VuZCI6bnVsbCwiQmFja2dyb3VuZEZpbGxUeXBlIjowLCJNYXJnaW4iOnsiJHJlZiI6IjE5OTAifSwiUGFkZGluZyI6eyIkcmVmIjoiMTk5MSJ9LCJCYWNrZ3JvdW5kIjp7IiRyZWYiOiIxOTkyIn0sIklzVmlzaWJsZSI6dHJ1ZSwiV2lkdGgiOjAuMCwiSGVpZ2h0IjowLjAsIkJvcmRlclN0eWxlIjpudWxsLCJQYXJlbnRTdHlsZSI6bnVsbH0sIkRhdGVGb3JtYXQiOnsiJGlkIjoiND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jA2IiwiRm9ybWF0IjowLCJJc1Zpc2libGUiOmZhbHNlLCJMYXN0S25vd25WaXNpYmlsaXR5U3RhdGUiOmZhbHNlfSwiSXNWaXNpYmxlIjp0cnVlLCJQYXJlbnRTdHlsZSI6bnVsbCwiX2V4cGxpY2l0bHlTZXQiOnsiJGlkIjoiNDYwNyIsIlNoYXBlU3R5bGUiOmZhbHNlLCJUaXRsZVN0eWxlIjpmYWxzZSwiRGF0ZVN0eWxlIjpmYWxzZSwiSG9yaXpvbnRhbENvbm5lY3RvclN0eWxlIjpmYWxzZSwiVmVydGljYWxDb25uZWN0b3JTdHlsZSI6ZmFsc2UsIlBlcmNlbnRhZ2VDb21wbGV0ZVNoYXBlT3BhY2l0eSI6ZmFsc2UsIkR1cmF0aW9uRm9ybWF0IjpmYWxzZSwiRHVyYXRpb25Qb3NpdGlvbiI6ZmFsc2UsIkVuZERhdGVQb3NpdGlvbiI6ZmFsc2UsIklzQmVsb3dUaW1lYmFuZCI6ZmFsc2UsIlBlcmNlbnRhZ2VDb21wbGV0ZWRQb3NpdGlvbiI6ZmFsc2UsIlNoYXBlIjpmYWxzZSwiU2hhcGVUaGlja25lc3MiOmZhbHNlLCJTcGFjaW5nIjpmYWxzZSwiU3RhcnREYXRlUG9zaXRpb24iOmZhbHNlLCJUaXRsZVBvc2l0aW9uIjpmYWxzZSwiRGF0ZUZvcm1hdCI6ZmFsc2UsIldlZWtOdW1iZXJpbmciOmZhbHNlLCJJc1Zpc2libGUiOmZhbHNlLCJNYXJnaW4iOmZhbHNlfX0sIkdyaWRsaW5lUGFuZWxTdHlsZSI6eyIkaWQiOiI0NjA4IiwiR3JpZGxpbmVTdHlsZSI6eyIkaWQiOiI0NjA5IiwiTGluZUNvbG9yIjp7IiRpZCI6IjQ2MTAiLCIkdHlwZSI6Ik5MUkUuQ29tbW9uLkRvbS5Tb2xpZENvbG9yQnJ1c2gsIE5MUkUuQ29tbW9uIiwiQ29sb3IiOnsiJGlkIjoiNDYxMSIsIkEiOjM4LCJSIjoxMTUsIkciOjExNSwiQiI6MTE1fX0sIkxpbmVXZWlnaHQiOjEuMCwiTGluZVR5cGUiOjAsIlBhcmVudFN0eWxlIjpudWxsfSwiTWFyZ2luIjp7IiRpZCI6IjQ2MTIiLCJUb3AiOjAuMCwiTGVmdCI6MC4wLCJSaWdodCI6MC4wLCJCb3R0b20iOjAuMH0sIlBhZGRpbmciOnsiJGlkIjoiNDYxMyIsIlRvcCI6MC4wLCJMZWZ0IjowLjAsIlJpZ2h0IjowLjAsIkJvdHRvbSI6MC4wfSwiQmFja2dyb3VuZCI6bnVsbCwiSXNWaXNpYmxlIjp0cnVlLCJXaWR0aCI6MC4wLCJIZWlnaHQiOjAuMCwiQm9yZGVyU3R5bGUiOnsiJGlkIjoiNDYxNCIsIkxpbmVDb2xvciI6bnVsbCwiTGluZVdlaWdodCI6MC4wLCJMaW5lVHlwZSI6MCwiUGFyZW50U3R5bGUiOm51bGx9LCJQYXJlbnRTdHlsZSI6bnVsbH0sIkFjdGl2aXR5TGluZVBhbmVsU3R5bGUiOnsiJGlkIjoiNDYxNSIsIkFjdGl2aXR5TGluZVN0eWxlIjp7IiRpZCI6IjQ2MTYiLCJMaW5lQ29sb3IiOnsiJGlkIjoiNDYxNyIsIiR0eXBlIjoiTkxSRS5Db21tb24uRG9tLlNvbGlkQ29sb3JCcnVzaCwgTkxSRS5Db21tb24iLCJDb2xvciI6eyIkaWQiOiI0NjE4IiwiQSI6MzgsIlIiOjExNSwiRyI6MTE1LCJCIjoxMTV9fSwiTGluZVdlaWdodCI6MS4wLCJMaW5lVHlwZSI6MCwiUGFyZW50U3R5bGUiOm51bGx9LCJNYXJnaW4iOnsiJGlkIjoiNDYxOSIsIlRvcCI6MC4wLCJMZWZ0IjowLjAsIlJpZ2h0IjowLjAsIkJvdHRvbSI6MC4wfSwiUGFkZGluZyI6eyIkaWQiOiI0NjIwIiwiVG9wIjowLjAsIkxlZnQiOjAuMCwiUmlnaHQiOjAuMCwiQm90dG9tIjowLjB9LCJCYWNrZ3JvdW5kIjpudWxsLCJJc1Zpc2libGUiOnRydWUsIldpZHRoIjowLjAsIkhlaWdodCI6MC4wLCJCb3JkZXJTdHlsZSI6eyIkaWQiOiI0NjIxIiwiTGluZUNvbG9yIjpudWxsLCJMaW5lV2VpZ2h0IjowLjAsIkxpbmVUeXBlIjowLCJQYXJlbnRTdHlsZSI6bnVsbH0sIlBhcmVudFN0eWxlIjpudWxsfSwiU2hvd0VsYXBzZWRUaW1lR3JhZGllbnRTdHlsZSI6ZmFsc2UsIlRpbWViYW5kUmVzZXJ2ZWRMZWZ0QXJlYVN0eWxlIjp7IiRpZCI6IjQ2MjIiLCJBY3Rpdml0eUhlYWRlcldpZHRoIjo4Ni4yMTc2NjU2MTUxNDE4MTEsIklzU2V0Ijp0cnVlfSwiRGVmYXVsdFN3aW1sYW5lU3R5bGUiOm51bGx9LCJTY2FsZSI6bnVsbCwiU2NhbGVWMiI6eyIkaWQiOiI0NjIzIiwiU3RhcnREYXRlIjoiMDAwMS0wMS0wMVQwMDowMDowMCIsIkVuZERhdGUiOiIyMDI2LTAzLTMxVDIzOjU5OjAwIiwiQXV0b0RhdGVSYW5nZSI6dHJ1ZSwiV29ya2luZ0RheXMiOjMxLCJGaXNjYWxZZWFyIjp7IiRpZCI6IjQ2MjQiLCJTdGFydE1vbnRoIjoxLCJVc2VTdGFydGluZ1llYXJGb3JOdW1iZXJpbmciOnRydWUsIlNob3dGaXNjYWxZZWFyTGFiZWwiOnRydWV9LCJUb2RheU1hcmtlclRleHQiOiJUb2RheSIsIkF1dG9TY2FsZVR5cGUiOnRydWUsIlRpbWViYW5kU2NhbGVzIjp7IiRpZCI6IjQ2MjUiLCJUb3BTY2FsZUxheWVyIjp7IiRpZCI6IjQ2MjYiLCJGb3JtYXQiOiJNTU0iLCJUeXBlIjo0fSwiTWlkZGxlU2NhbGVMYXllciI6eyIkaWQiOiI0NjI3IiwiRm9ybWF0IjpudWxsLCJUeXBlIjowfSwiQm90dG9tU2NhbGVMYXllciI6eyIkaWQiOiI0NjI4IiwiRm9ybWF0IjpudWxsLCJUeXBlIjowfX19LCJNaWxlc3RvbmVzIjpbXSwiVGFza3MiOltdLCJTd2ltbGFuZXMiOltdLCJNc1Byb2plY3RJdGVtc1RyZWUiOnsiJGlkIjoiNDYyOSIsIlJvb3QiOnsiSW1wb3J0SWQiOm51bGwsIklzSW1wb3J0ZWQiOmZhbHNlLCJDaGlsZHJlbiI6W119fSwiTWV0YWRhdGEiOnsiJGlkIjoiNDYzMCIsIkV4Y2VsU2hlZXROYW1lIjoiU2hlZXQzIiwiSXRlbXNUaXRsZXMiOiJb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IsXCJBY3F1aXNpdGlvblwiLFwiQ2xvc2luZ1wiLFwiRGVzaWduXCIsXCJSZWd1bGF0b3J5IFJldmlld1wiLFwiQ29uc3RydWN0aW9uXCIsXCJSZWd1bGF0b3J5IFJldmlld1wiLFwiR28tTGl2ZSBQcmVwYXJhdGlvblwiLFwiTGF1bmNoXCJdIiwiSXRlbXNTd2ltbGFuZXMiOiJb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FscGhhXCIsXCJQcm9qZWN0IEJldGFcIixcIlByb2plY3QgQmV0YVwiLFwiUHJvamVjdCBCZXRhXCIsXCJQcm9qZWN0IEJldGFcIixcIlByb2plY3QgQmV0YVwiLFwiUHJvamVjdCBCZXRhXCIsXCJQcm9qZWN0IEJldGFcIixcIlByb2plY3QgQmV0YVwiLFwiUHJvamVjdCBCZXRhXCIsXCJQcm9qZWN0IEJldGFcIixcIlByb2plY3QgQmV0YVwiLFwiUHJvamVjdCBCZXRhXCIsXCJQcm9qZWN0IEJldGFcIixcIlByb2plY3QgQmV0YVwiLFwiUHJvamVjdCBCZXRhXCIsXCJQcm9qZWN0IEJldGFcIixcIlByb2plY3QgQmV0YVwiLFwiUHJvamVjdCBCZXRhXCIsXCJQcm9qZWN0IEJldGFcIixcIlByb2plY3QgQmV0YVwiLFwiUHJvamVjdCBCZXRhXCIsXCJQcm9qZWN0IEJldGFcIixcIlByb2plY3QgQmV0YVwiLFwiUHJvamVjdCBCZXR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IsXCJQcm9qZWN0IEdhbW1h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hcIixcIklzSW1wb3J0ZWRcIjp0cnVlLFwiQ2hpbGRyZW5cIjpbXX0se1wiJGlkXCI6XCIyMFwiLFwiSW1wb3J0SWRcIjpcIjE5XCIsXCJJc0ltcG9ydGVkXCI6dHJ1ZSxcIkNoaWxkcmVuXCI6W119LHtcIiRpZFwiOlwiMjFcIixcIkltcG9ydElkXCI6XCIyMFwiLFwiSXNJbXBvcnRlZFwiOnRydWUsXCJDaGlsZHJlblwiOltdfSx7XCIkaWRcIjpcIjIyXCIsXCJJbXBvcnRJZFwiOlwiMjFcIixcIklzSW1wb3J0ZWRcIjp0cnVlLFwiQ2hpbGRyZW5cIjpbXX0se1wiJGlkXCI6XCIyM1wiLFwiSW1wb3J0SWRcIjpcIjIyXCIsXCJJc0ltcG9ydGVkXCI6dHJ1ZSxcIkNoaWxkcmVuXCI6W119LHtcIiRpZFwiOlwiMjRcIixcIkltcG9ydElkXCI6XCIyM1wiLFwiSXNJbXBvcnRlZFwiOnRydWUsXCJDaGlsZHJlblwiOltdfSx7XCIkaWRcIjpcIjI1XCIsXCJJbXBvcnRJZFwiOlwiMjRcIixcIklzSW1wb3J0ZWRcIjp0cnVlLFwiQ2hpbGRyZW5cIjpbXX0se1wiJGlkXCI6XCIyNlwiLFwiSW1wb3J0SWRcIjpcIjI1XCIsXCJJc0ltcG9ydGVkXCI6dHJ1ZSxcIkNoaWxkcmVuXCI6W119LHtcIiRpZFwiOlwiMjdcIixcIkltcG9ydElkXCI6XCIyNlwiLFwiSXNJbXBvcnRlZFwiOnRydWUsXCJDaGlsZHJlblwiOltdfSx7XCIkaWRcIjpcIjI4XCIsXCJJbXBvcnRJZFwiOlwiMjdcIixcIklzSW1wb3J0ZWRcIjp0cnVlLFwiQ2hpbGRyZW5cIjpbXX0se1wiJGlkXCI6XCIyOVwiLFwiSW1wb3J0SWRcIjpcIjI4XCIsXCJJc0ltcG9ydGVkXCI6dHJ1ZSxcIkNoaWxkcmVuXCI6W119LHtcIiRpZFwiOlwiMzBcIixcIkltcG9ydElkXCI6XCIyOVwiLFwiSXNJbXBvcnRlZFwiOnRydWUsXCJDaGlsZHJlblwiOltdfSx7XCIkaWRcIjpcIjMxXCIsXCJJbXBvcnRJZFwiOlwiMzBcIixcIklzSW1wb3J0ZWRcIjp0cnVlLFwiQ2hpbGRyZW5cIjpbXX0se1wiJGlkXCI6XCIzMlwiLFwiSW1wb3J0SWRcIjpcIjMxXCIsXCJJc0ltcG9ydGVkXCI6dHJ1ZSxcIkNoaWxkcmVuXCI6W119LHtcIiRpZFwiOlwiMzNcIixcIkltcG9ydElkXCI6XCIzMlwiLFwiSXNJbXBvcnRlZFwiOnRydWUsXCJDaGlsZHJlblwiOltdfSx7XCIkaWRcIjpcIjM0XCIsXCJJbXBvcnRJZFwiOlwiMzNcIixcIklzSW1wb3J0ZWRcIjp0cnVlLFwiQ2hpbGRyZW5cIjpbXX0se1wiJGlkXCI6XCIzNVwiLFwiSW1wb3J0SWRcIjpcIjM0XCIsXCJJc0ltcG9ydGVkXCI6dHJ1ZSxcIkNoaWxkcmVuXCI6W119LHtcIiRpZFwiOlwiMzZcIixcIkltcG9ydElkXCI6XCIzNVwiLFwiSXNJbXBvcnRlZFwiOnRydWUsXCJDaGlsZHJlblwiOltdfSx7XCIkaWRcIjpcIjM3XCIsXCJJbXBvcnRJZFwiOlwiMzZcIixcIklzSW1wb3J0ZWRcIjp0cnVlLFwiQ2hpbGRyZW5cIjpbXX0se1wiJGlkXCI6XCIzOFwiLFwiSW1wb3J0SWRcIjpcIjM3XCIsXCJJc0ltcG9ydGVkXCI6dHJ1ZSxcIkNoaWxkcmVuXCI6W119LHtcIiRpZFwiOlwiMzlcIixcIkltcG9ydElkXCI6XCIzOFwiLFwiSXNJbXBvcnRlZFwiOnRydWUsXCJDaGlsZHJlblwiOltdfSx7XCIkaWRcIjpcIjQwXCIsXCJJbXBvcnRJZFwiOlwiMzlcIixcIklzSW1wb3J0ZWRcIjp0cnVlLFwiQ2hpbGRyZW5cIjpbXX0se1wiJGlkXCI6XCI0MVwiLFwiSW1wb3J0SWRcIjpcIjQwXCIsXCJJc0ltcG9ydGVkXCI6dHJ1ZSxcIkNoaWxkcmVuXCI6W119LHtcIiRpZFwiOlwiNDJcIixcIkltcG9ydElkXCI6XCI0MVwiLFwiSXNJbXBvcnRlZFwiOnRydWUsXCJDaGlsZHJlblwiOltdfSx7XCIkaWRcIjpcIjQzXCIsXCJJbXBvcnRJZFwiOlwiNDJcIixcIklzSW1wb3J0ZWRcIjp0cnVlLFwiQ2hpbGRyZW5cIjpbXX0se1wiJGlkXCI6XCI0NFwiLFwiSW1wb3J0SWRcIjpcIjQzXCIsXCJJc0ltcG9ydGVkXCI6dHJ1ZSxcIkNoaWxkcmVuXCI6W119LHtcIiRpZFwiOlwiNDVcIixcIkltcG9ydElkXCI6XCI0NFwiLFwiSXNJbXBvcnRlZFwiOnRydWUsXCJDaGlsZHJlblwiOltdfSx7XCIkaWRcIjpcIjQ2XCIsXCJJbXBvcnRJZFwiOlwiNDVcIixcIklzSW1wb3J0ZWRcIjp0cnVlLFwiQ2hpbGRyZW5cIjpbXX0se1wiJGlkXCI6XCI0N1wiLFwiSW1wb3J0SWRcIjpcIjQ2XCIsXCJJc0ltcG9ydGVkXCI6dHJ1ZSxcIkNoaWxkcmVuXCI6W119LHtcIiRpZFwiOlwiNDhcIixcIkltcG9ydElkXCI6XCI0N1wiLFwiSXNJbXBvcnRlZFwiOnRydWUsXCJDaGlsZHJlblwiOltdfSx7XCIkaWRcIjpcIjQ5XCIsXCJJbXBvcnRJZFwiOlwiNDhcIixcIklzSW1wb3J0ZWRcIjp0cnVlLFwiQ2hpbGRyZW5cIjpbXX0se1wiJGlkXCI6XCI1MFwiLFwiSW1wb3J0SWRcIjpcIjQ5XCIsXCJJc0ltcG9ydGVkXCI6dHJ1ZSxcIkNoaWxkcmVuXCI6W119LHtcIiRpZFwiOlwiNTFcIixcIkltcG9ydElkXCI6XCI1MFwiLFwiSXNJbXBvcnRlZFwiOnRydWUsXCJDaGlsZHJlblwiOltdfSx7XCIkaWRcIjpcIjUyXCIsXCJJbXBvcnRJZFwiOlwiNTFcIixcIklzSW1wb3J0ZWRcIjp0cnVlLFwiQ2hpbGRyZW5cIjpbXX0se1wiJGlkXCI6XCI1M1wiLFwiSW1wb3J0SWRcIjpcIjUyXCIsXCJJc0ltcG9ydGVkXCI6dHJ1ZSxcIkNoaWxkcmVuXCI6W119LHtcIiRpZFwiOlwiNTRcIixcIkltcG9ydElkXCI6XCI1M1wiLFwiSXNJbXBvcnRlZFwiOnRydWUsXCJDaGlsZHJlblwiOltdfSx7XCIkaWRcIjpcIjU1XCIsXCJJbXBvcnRJZFwiOlwiNTRcIixcIklzSW1wb3J0ZWRcIjp0cnVlLFwiQ2hpbGRyZW5cIjpbXX0se1wiJGlkXCI6XCI1NlwiLFwiSW1wb3J0SWRcIjpcIjU1XCIsXCJJc0ltcG9ydGVkXCI6dHJ1ZSxcIkNoaWxkcmVuXCI6W119LHtcIiRpZFwiOlwiNTdcIixcIkltcG9ydElkXCI6XCI1NlwiLFwiSXNJbXBvcnRlZFwiOnRydWUsXCJDaGlsZHJlblwiOltdfSx7XCIkaWRcIjpcIjU4XCIsXCJJbXBvcnRJZFwiOlwiNTdcIixcIklzSW1wb3J0ZWRcIjp0cnVlLFwiQ2hpbGRyZW5cIjpbXX0se1wiJGlkXCI6XCI1OVwiLFwiSW1wb3J0SWRcIjpcIjU4XCIsXCJJc0ltcG9ydGVkXCI6dHJ1ZSxcIkNoaWxkcmVuXCI6W119LHtcIiRpZFwiOlwiNjBcIixcIkltcG9ydElkXCI6XCI1OVwiLFwiSXNJbXBvcnRlZFwiOnRydWUsXCJDaGlsZHJlblwiOltdfSx7XCIkaWRcIjpcIjYxXCIsXCJJbXBvcnRJZFwiOlwiNjBcIixcIklzSW1wb3J0ZWRcIjp0cnVlLFwiQ2hpbGRyZW5cIjpbXX0se1wiJGlkXCI6XCI2MlwiLFwiSW1wb3J0SWRcIjpcIjYxXCIsXCJJc0ltcG9ydGVkXCI6dHJ1ZSxcIkNoaWxkcmVuXCI6W119LHtcIiRpZFwiOlwiNjNcIixcIkltcG9ydElkXCI6XCI2MlwiLFwiSXNJbXBvcnRlZFwiOnRydWUsXCJDaGlsZHJlblwiOltdfSx7XCIkaWRcIjpcIjY0XCIsXCJJbXBvcnRJZFwiOlwiNjNcIixcIklzSW1wb3J0ZWRcIjp0cnVlLFwiQ2hpbGRyZW5cIjpbXX0se1wiJGlkXCI6XCI2NVwiLFwiSW1wb3J0SWRcIjpcIjY0XCIsXCJJc0ltcG9ydGVkXCI6dHJ1ZSxcIkNoaWxkcmVuXCI6W119LHtcIiRpZFwiOlwiNjZcIixcIkltcG9ydElkXCI6XCI2NVwiLFwiSXNJbXBvcnRlZFwiOnRydWUsXCJDaGlsZHJlblwiOltdfSx7XCIkaWRcIjpcIjY3XCIsXCJJbXBvcnRJZFwiOlwiNjZcIixcIklzSW1wb3J0ZWRcIjp0cnVlLFwiQ2hpbGRyZW5cIjpbXX0se1wiJGlkXCI6XCI2OFwiLFwiSW1wb3J0SWRcIjpcIjY3XCIsXCJJc0ltcG9ydGVkXCI6dHJ1ZSxcIkNoaWxkcmVuXCI6W119LHtcIiRpZFwiOlwiNjlcIixcIkltcG9ydElkXCI6XCI2OFwiLFwiSXNJbXBvcnRlZFwiOnRydWUsXCJDaGlsZHJlblwiOltdfSx7XCIkaWRcIjpcIjcwXCIsXCJJbXBvcnRJZFwiOlwiNjlcIixcIklzSW1wb3J0ZWRcIjp0cnVlLFwiQ2hpbGRyZW5cIjpbXX0se1wiJGlkXCI6XCI3MVwiLFwiSW1wb3J0SWRcIjpcIjcwXCIsXCJJc0ltcG9ydGVkXCI6dHJ1ZSxcIkNoaWxkcmVuXCI6W119LHtcIiRpZFwiOlwiNzJcIixcIkltcG9ydElkXCI6XCI3MVwiLFwiSXNJbXBvcnRlZFwiOnRydWUsXCJDaGlsZHJlblwiOltdfSx7XCIkaWRcIjpcIjczXCIsXCJJbXBvcnRJZFwiOlwiNzJcIixcIklzSW1wb3J0ZWRcIjp0cnVlLFwiQ2hpbGRyZW5cIjpbXX0se1wiJGlkXCI6XCI3NFwiLFwiSW1wb3J0SWRcIjpcIjczXCIsXCJJc0ltcG9ydGVkXCI6dHJ1ZSxcIkNoaWxkcmVuXCI6W119LHtcIiRpZFwiOlwiNzVcIixcIkltcG9ydElkXCI6XCI3NFwiLFwiSXNJbXBvcnRlZFwiOnRydWUsXCJDaGlsZHJlblwiOltdfSx7XCIkaWRcIjpcIjc2XCIsXCJJbXBvcnRJZFwiOlwiNzVcIixcIklzSW1wb3J0ZWRcIjp0cnVlLFwiQ2hpbGRyZW5cIjpbXX0se1wiJGlkXCI6XCI3N1wiLFwiSW1wb3J0SWRcIjpcIjc2XCIsXCJJc0ltcG9ydGVkXCI6dHJ1ZSxcIkNoaWxkcmVuXCI6W119LHtcIiRpZFwiOlwiNzhcIixcIkltcG9ydElkXCI6XCI3N1wiLFwiSXNJbXBvcnRlZFwiOnRydWUsXCJDaGlsZHJlblwiOltdfSx7XCIkaWRcIjpcIjc5XCIsXCJJbXBvcnRJZFwiOlwiNzhcIixcIklzSW1wb3J0ZWRcIjp0cnVlLFwiQ2hpbGRyZW5cIjpbXX0se1wiJGlkXCI6XCI4MFwiLFwiSW1wb3J0SWRcIjpcIjc5XCIsXCJJc0ltcG9ydGVkXCI6dHJ1ZSxcIkNoaWxkcmVuXCI6W119LHtcIiRpZFwiOlwiODFcIixcIkltcG9ydElkXCI6XCI4MFwiLFwiSXNJbXBvcnRlZFwiOnRydWUsXCJDaGlsZHJlblwiOltdfV19fSIsIkNvbHVtbnNNYXBwaW5nIjoiW3tcIiRpZFwiOlwiMVwiLFwiU2VsZWN0ZWRNYXBwaW5nXCI6OCxcIkNvbHVtbkhlYWRlclwiOlwiQ29sdW1uMFwiLFwiQ29sdW1uRnJpZW5kbHlOYW1lXCI6XCJSb3cgSURcIn0se1wiJGlkXCI6XCIyXCIsXCJTZWxlY3RlZE1hcHBpbmdcIjoxLFwiQ29sdW1uSGVhZGVyXCI6XCJDb2x1bW4xXCIsXCJDb2x1bW5GcmllbmRseU5hbWVcIjpcIlN3aW1sYW5lXCJ9LHtcIiRpZFwiOlwiM1wiLFwiU2VsZWN0ZWRNYXBwaW5nXCI6NyxcIkNvbHVtbkhlYWRlclwiOlwiQ29sdW1uMlwiLFwiQ29sdW1uRnJpZW5kbHlOYW1lXCI6XCJTdWItc3dpbWxhbmVcIn0se1wiJGlkXCI6XCI0XCIsXCJTZWxlY3RlZE1hcHBpbmdcIjoyLFwiQ29sdW1uSGVhZGVyXCI6XCJDb2x1bW4zXCIsXCJDb2x1bW5GcmllbmRseU5hbWVcIjpcIlRhc2sgbmFtZVwifSx7XCIkaWRcIjpcIjVcIixcIlNlbGVjdGVkTWFwcGluZ1wiOjMsXCJDb2x1bW5IZWFkZXJcIjpcIkNvbHVtbjRcIixcIkNvbHVtbkZyaWVuZGx5TmFtZVwiOlwiU3RhcnQgZGF0ZVwifSx7XCIkaWRcIjpcIjZcIixcIlNlbGVjdGVkTWFwcGluZ1wiOjQsXCJDb2x1bW5IZWFkZXJcIjpcIkNvbHVtbjVcIixcIkNvbHVtbkZyaWVuZGx5TmFtZVwiOlwiRW5kIERhdGV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LCJSZWNlbnRDb2xvcnNDb2xsZWN0aW9uIjoiW1wiI0ZGNDQ3MkM0XCIsXCIjRkY2RjMxOThcIixcIiNGRjczNzM3M1wiLFwiI0ZGRUQ3RDMxXCIsXCIjRkZGRUJBMEFcIixcIiNGRkIyMEUxMlwiLFwiI0ZGNzBBRDQ3XCJdIn0sIlNldHRpbmdzIjp7IiRpZCI6IjQ2MzEiLCJJbXBhT3B0aW9ucyI6eyIkaWQiOiI0NjMy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lxcXFxmaWxlci5ybXMuaW50ZXJuXFxwcm9qZWN0c1xcT1RMIE1hcmtldGluZ1xcQmxvZ1xcQmxvZyBwb3N0c1xcSW5kdXN0cnkgdGVtcGxhdGVzXFxFbmVyZ3lcXE9UTFxcbWlkc3RyZWFtLXByb2plY3QtcG9ydGZvbGlvLnhsc3giLCJUaW1lQ29uZmlndXJhdGlvbiI6eyIkaWQiOiI0NjMzIiwiVXNlVGltZSI6ZmFsc2UsIldvcmtEYXlTdGFydCI6IjAwOjAwOjAwIiwiV29ya0RheUVuZCI6IjIzOjU5OjAwIn0sIkxhc3RVc2VkVGVtcGxhdGVJZCI6IjdhMmI4ZDZhLWE4MmQtNDhkOC1hODIyLTI2NmZhZWM3MTc2OCIsIkZpcnN0V2Vla09mWWVhciI6MCwiUGxhY2VNaWxlc3RvbmVBdFRoZUJlZ2lubmluZ09mVGhlRGF5IjpmYWxzZX0="/>
  <p:tag name="__MASTER" val="__part_0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5T08:00:00.0000000"/>
  <p:tag name="OTLENDDATE" val="2024-08-21T16:00:00.0000000"/>
  <p:tag name="OTLDURATIONFORMAT" val="day"/>
  <p:tag name="OTLSPACING" val="3"/>
  <p:tag name="OTLSHAPETHICKNESSTYPE" val="Thin"/>
  <p:tag name="OTLPERCENTAGE" val="3"/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5T08:00:00.0000000"/>
  <p:tag name="OTLENDDATE" val="2024-08-21T16:00:00.0000000"/>
  <p:tag name="OTLDURATIONFORMAT" val="day"/>
  <p:tag name="OTLSPACING" val="3"/>
  <p:tag name="OTLSHAPETHICKNESSTYPE" val="Thin"/>
  <p:tag name="OTLPERCENTAGE" val="3"/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5T08:00:00.0000000"/>
  <p:tag name="OTLENDDATE" val="2024-08-21T16:00:00.0000000"/>
  <p:tag name="OTLDURATIONFORMAT" val="day"/>
  <p:tag name="OTLSPACING" val="3"/>
  <p:tag name="OTLSHAPETHICKNESSTYPE" val="Thin"/>
  <p:tag name="OTLPERCENTAGE" val="3"/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2-15T08:00:00.0000000"/>
  <p:tag name="OTLENDDATE" val="2024-08-08T16:00:00.0000000"/>
  <p:tag name="OTLDURATIONFORMAT" val="day"/>
  <p:tag name="OTLSPACING" val="3"/>
  <p:tag name="OTLSHAPETHICKNESSTYPE" val="Thin"/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09T08:00:00.0000000"/>
  <p:tag name="OTLENDDATE" val="2024-09-19T16:00:00.0000000"/>
  <p:tag name="OTLDURATIONFORMAT" val="day"/>
  <p:tag name="OTLSPACING" val="3"/>
  <p:tag name="OTLSHAPETHICKNESSTYPE" val="Thin"/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ll Permits Received"/>
  <p:tag name="OTLDATE" val="2022-03-25T08:00:00.0000000"/>
  <p:tag name="OTLPOSITIONONTASK" val="None"/>
  <p:tag name="OTLRELATEDTASKID" val="00000000-0000-0000-0000-000000000000"/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THREEDEFFECTS" val="None"/>
  <p:tag name="OTLTIMEBANDENDDATE" val="2026-03-31T23:59:00.0000000"/>
  <p:tag name="OTLLEFTENDCAPSMARGINLEFT" val="106.217665615142"/>
  <p:tag name="OTLTIMEBANDRESERVEDLEFTAREAWIDTH" val="86.2176656151418"/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6-01T00:00:00.0000000"/>
  <p:tag name="OTLENDDATE" val="2020-09-30T23:59:00.0000000"/>
  <p:tag name="OTLDURATIONFORMAT" val="day"/>
  <p:tag name="OTLSPACING" val="3"/>
  <p:tag name="OTLSHAPETHICKNESSTYPE" val="Regular"/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0-01T00:00:00.0000000"/>
  <p:tag name="OTLENDDATE" val="2021-06-15T23:59:00.0000000"/>
  <p:tag name="OTLDURATIONFORMAT" val="day"/>
  <p:tag name="OTLSPACING" val="3"/>
  <p:tag name="OTLSHAPETHICKNESSTYPE" val="Regular"/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16T00:00:00.0000000"/>
  <p:tag name="OTLENDDATE" val="2021-10-15T23:59:00.0000000"/>
  <p:tag name="OTLDURATIONFORMAT" val="day"/>
  <p:tag name="OTLSPACING" val="3"/>
  <p:tag name="OTLSHAPETHICKNESSTYPE" val="Regular"/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16T00:00:00.0000000"/>
  <p:tag name="OTLENDDATE" val="2023-03-10T23:59:00.0000000"/>
  <p:tag name="OTLDURATIONFORMAT" val="day"/>
  <p:tag name="OTLSPACING" val="3"/>
  <p:tag name="OTLSHAPETHICKNESSTYPE" val="Regular"/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11T00:00:00.0000000"/>
  <p:tag name="OTLENDDATE" val="2023-04-20T23:59:00.0000000"/>
  <p:tag name="OTLDURATIONFORMAT" val="day"/>
  <p:tag name="OTLSPACING" val="3"/>
  <p:tag name="OTLSHAPETHICKNESSTYPE" val="Regular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1T00:00:00.0000000"/>
  <p:tag name="OTLENDDATE" val="2023-05-30T23:59:00.0000000"/>
  <p:tag name="OTLDURATIONFORMAT" val="day"/>
  <p:tag name="OTLSPACING" val="3"/>
  <p:tag name="OTLSHAPETHICKNESSTYPE" val="Regular"/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01T00:00:00.0000000"/>
  <p:tag name="OTLENDDATE" val="2023-10-15T23:59:00.0000000"/>
  <p:tag name="OTLDURATIONFORMAT" val="day"/>
  <p:tag name="OTLSPACING" val="3"/>
  <p:tag name="OTLSHAPETHICKNESSTYPE" val="Regular"/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01T00:00:00.0000000"/>
  <p:tag name="OTLENDDATE" val="2021-02-28T23:59:00.0000000"/>
  <p:tag name="OTLDURATIONFORMAT" val="day"/>
  <p:tag name="OTLSPACING" val="3"/>
  <p:tag name="OTLSHAPETHICKNESSTYPE" val="Regular"/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01T00:00:00.0000000"/>
  <p:tag name="OTLENDDATE" val="2021-08-31T23:59:00.0000000"/>
  <p:tag name="OTLDURATIONFORMAT" val="day"/>
  <p:tag name="OTLSPACING" val="3"/>
  <p:tag name="OTLSHAPETHICKNESSTYPE" val="Regular"/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01T00:00:00.0000000"/>
  <p:tag name="OTLENDDATE" val="2022-01-10T23:59:00.0000000"/>
  <p:tag name="OTLDURATIONFORMAT" val="day"/>
  <p:tag name="OTLSPACING" val="3"/>
  <p:tag name="OTLSHAPETHICKNESSTYPE" val="Regular"/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1T00:00:00.0000000"/>
  <p:tag name="OTLENDDATE" val="2023-11-30T23:59:00.0000000"/>
  <p:tag name="OTLDURATIONFORMAT" val="day"/>
  <p:tag name="OTLSPACING" val="3"/>
  <p:tag name="OTLSHAPETHICKNESSTYPE" val="Regular"/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2-01T00:00:00.0000000"/>
  <p:tag name="OTLENDDATE" val="2024-01-15T23:59:00.0000000"/>
  <p:tag name="OTLDURATIONFORMAT" val="day"/>
  <p:tag name="OTLSPACING" val="3"/>
  <p:tag name="OTLSHAPETHICKNESSTYPE" val="Regular"/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1-16T00:00:00.0000000"/>
  <p:tag name="OTLENDDATE" val="2024-02-28T23:59:00.0000000"/>
  <p:tag name="OTLDURATIONFORMAT" val="day"/>
  <p:tag name="OTLSPACING" val="3"/>
  <p:tag name="OTLSHAPETHICKNESSTYPE" val="Regular"/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01T00:00:00.0000000"/>
  <p:tag name="OTLENDDATE" val="2024-06-30T23:59:00.0000000"/>
  <p:tag name="OTLDURATIONFORMAT" val="day"/>
  <p:tag name="OTLSPACING" val="3"/>
  <p:tag name="OTLSHAPETHICKNESSTYPE" val="Regular"/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01T00:00:00.0000000"/>
  <p:tag name="OTLENDDATE" val="2021-04-30T23:59:00.0000000"/>
  <p:tag name="OTLDURATIONFORMAT" val="day"/>
  <p:tag name="OTLSPACING" val="3"/>
  <p:tag name="OTLSHAPETHICKNESSTYPE" val="Regular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01T00:00:00.0000000"/>
  <p:tag name="OTLENDDATE" val="2022-01-10T23:59:00.0000000"/>
  <p:tag name="OTLDURATIONFORMAT" val="day"/>
  <p:tag name="OTLSPACING" val="3"/>
  <p:tag name="OTLSHAPETHICKNESSTYPE" val="Regular"/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11T00:00:00.0000000"/>
  <p:tag name="OTLENDDATE" val="2022-05-10T23:59:00.0000000"/>
  <p:tag name="OTLDURATIONFORMAT" val="day"/>
  <p:tag name="OTLSPACING" val="3"/>
  <p:tag name="OTLSHAPETHICKNESSTYPE" val="Regular"/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11T00:00:00.0000000"/>
  <p:tag name="OTLENDDATE" val="2024-03-31T23:59:00.0000000"/>
  <p:tag name="OTLDURATIONFORMAT" val="day"/>
  <p:tag name="OTLSPACING" val="3"/>
  <p:tag name="OTLSHAPETHICKNESSTYPE" val="Regular"/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01T00:00:00.0000000"/>
  <p:tag name="OTLENDDATE" val="2024-05-15T23:59:00.0000000"/>
  <p:tag name="OTLDURATIONFORMAT" val="day"/>
  <p:tag name="OTLSPACING" val="3"/>
  <p:tag name="OTLSHAPETHICKNESSTYPE" val="Regular"/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5-16T00:00:00.0000000"/>
  <p:tag name="OTLENDDATE" val="2024-06-30T23:59:00.0000000"/>
  <p:tag name="OTLDURATIONFORMAT" val="day"/>
  <p:tag name="OTLSPACING" val="3"/>
  <p:tag name="OTLSHAPETHICKNESSTYPE" val="Regular"/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7-01T00:00:00.0000000"/>
  <p:tag name="OTLENDDATE" val="2024-10-31T23:59:00.0000000"/>
  <p:tag name="OTLDURATIONFORMAT" val="day"/>
  <p:tag name="OTLSPACING" val="3"/>
  <p:tag name="OTLSHAPETHICKNESSTYPE" val="Regular"/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07-31T23:59:00.0000000"/>
  <p:tag name="OTLDURATIONFORMAT" val="day"/>
  <p:tag name="OTLSPACING" val="3"/>
  <p:tag name="OTLSTARTDATE" val="2020-11-01T00:00:00.0000000Z"/>
  <p:tag name="OTLSHAPETHICKNESSTYPE" val="Regular"/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8-01T00:00:00.0000000"/>
  <p:tag name="OTLENDDATE" val="2022-03-31T23:59:00.0000000"/>
  <p:tag name="OTLDURATIONFORMAT" val="day"/>
  <p:tag name="OTLSPACING" val="3"/>
  <p:tag name="OTLSHAPETHICKNESSTYPE" val="Regular"/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"/>
  <p:tag name="OTLENDDATE" val="2022-07-31T23:59:00.0000000"/>
  <p:tag name="OTLDURATIONFORMAT" val="day"/>
  <p:tag name="OTLSPACING" val="3"/>
  <p:tag name="OTLSHAPETHICKNESSTYPE" val="Regular"/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01T00:00:00.0000000"/>
  <p:tag name="OTLENDDATE" val="2025-08-31T23:59:00.0000000"/>
  <p:tag name="OTLDURATIONFORMAT" val="day"/>
  <p:tag name="OTLSPACING" val="3"/>
  <p:tag name="OTLSHAPETHICKNESSTYPE" val="Regular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01T00:00:00.0000000"/>
  <p:tag name="OTLENDDATE" val="2025-09-30T23:59:00.0000000"/>
  <p:tag name="OTLDURATIONFORMAT" val="day"/>
  <p:tag name="OTLSPACING" val="3"/>
  <p:tag name="OTLSHAPETHICKNESSTYPE" val="Regular"/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01T00:00:00.0000000"/>
  <p:tag name="OTLENDDATE" val="2025-10-31T23:59:00.0000000"/>
  <p:tag name="OTLDURATIONFORMAT" val="day"/>
  <p:tag name="OTLSPACING" val="3"/>
  <p:tag name="OTLSHAPETHICKNESSTYPE" val="Regular"/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1-01T00:00:00.0000000"/>
  <p:tag name="OTLENDDATE" val="2026-03-31T23:59:00.0000000"/>
  <p:tag name="OTLDURATIONFORMAT" val="day"/>
  <p:tag name="OTLSPACING" val="3"/>
  <p:tag name="OTLSHAPETHICKNESSTYPE" val="Regular"/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0-12-31T23:59:00.0000000"/>
  <p:tag name="OTLDURATIONFORMAT" val="day"/>
  <p:tag name="OTLSPACING" val="3"/>
  <p:tag name="OTLSTARTDATE" val="2020-11-01T00:00:00.0000000Z"/>
  <p:tag name="OTLSHAPETHICKNESSTYPE" val="Regular"/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1T00:00:00.0000000"/>
  <p:tag name="OTLENDDATE" val="2021-09-30T23:59:00.0000000"/>
  <p:tag name="OTLDURATIONFORMAT" val="day"/>
  <p:tag name="OTLSPACING" val="3"/>
  <p:tag name="OTLSHAPETHICKNESSTYPE" val="Regular"/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01T00:00:00.0000000"/>
  <p:tag name="OTLENDDATE" val="2022-01-31T23:59:00.0000000"/>
  <p:tag name="OTLDURATIONFORMAT" val="day"/>
  <p:tag name="OTLSPACING" val="3"/>
  <p:tag name="OTLSHAPETHICKNESSTYPE" val="Regular"/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01T00:00:00.0000000"/>
  <p:tag name="OTLDURATIONFORMAT" val="day"/>
  <p:tag name="OTLSPACING" val="3"/>
  <p:tag name="OTLSHAPETHICKNESSTYPE" val="Regular"/>
  <p:tag name="OTLENDDATE" val="2023-03-31T23:59:00.0000000Z"/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Regular"/>
  <p:tag name="OTLSTARTDATE" val="2023-04-01T00:00:00.0000000Z"/>
  <p:tag name="OTLENDDATE" val="2023-06-30T23:59:00.0000000Z"/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Regular"/>
  <p:tag name="OTLSTARTDATE" val="2023-07-01T00:00:00.0000000Z"/>
  <p:tag name="OTLENDDATE" val="2023-07-31T23:59:00.0000000Z"/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01-31T23:59:00.0000000"/>
  <p:tag name="OTLDURATIONFORMAT" val="day"/>
  <p:tag name="OTLSPACING" val="3"/>
  <p:tag name="OTLSTARTDATE" val="2020-11-01T00:00:00.0000000Z"/>
  <p:tag name="OTLSHAPETHICKNESSTYPE" val="Regular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01T00:00:00.0000000"/>
  <p:tag name="OTLENDDATE" val="2021-10-15T23:59:00.0000000"/>
  <p:tag name="OTLDURATIONFORMAT" val="day"/>
  <p:tag name="OTLSPACING" val="3"/>
  <p:tag name="OTLSHAPETHICKNESSTYPE" val="Regular"/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16T00:00:00.0000000"/>
  <p:tag name="OTLENDDATE" val="2022-02-28T23:59:00.0000000"/>
  <p:tag name="OTLDURATIONFORMAT" val="day"/>
  <p:tag name="OTLSPACING" val="3"/>
  <p:tag name="OTLSHAPETHICKNESSTYPE" val="Regular"/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"/>
  <p:tag name="OTLENDDATE" val="2025-01-05T23:59:00.0000000"/>
  <p:tag name="OTLDURATIONFORMAT" val="day"/>
  <p:tag name="OTLSPACING" val="3"/>
  <p:tag name="OTLSHAPETHICKNESSTYPE" val="Regular"/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1-06T00:00:00.0000000"/>
  <p:tag name="OTLENDDATE" val="2025-01-31T23:59:00.0000000"/>
  <p:tag name="OTLDURATIONFORMAT" val="day"/>
  <p:tag name="OTLSPACING" val="3"/>
  <p:tag name="OTLSHAPETHICKNESSTYPE" val="Regular"/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2-01T00:00:00.0000000"/>
  <p:tag name="OTLENDDATE" val="2025-02-28T23:59:00.0000000"/>
  <p:tag name="OTLDURATIONFORMAT" val="day"/>
  <p:tag name="OTLSPACING" val="3"/>
  <p:tag name="OTLSHAPETHICKNESSTYPE" val="Regular"/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3-01T00:00:00.0000000"/>
  <p:tag name="OTLENDDATE" val="2025-07-31T23:59:00.0000000"/>
  <p:tag name="OTLDURATIONFORMAT" val="day"/>
  <p:tag name="OTLSPACING" val="3"/>
  <p:tag name="OTLSHAPETHICKNESSTYPE" val="Regular"/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8-01T00:00:00.0000000"/>
  <p:tag name="OTLENDDATE" val="2021-12-31T23:59:00.0000000"/>
  <p:tag name="OTLDURATIONFORMAT" val="day"/>
  <p:tag name="OTLSPACING" val="3"/>
  <p:tag name="OTLSHAPETHICKNESSTYPE" val="Regular"/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08-31T23:59:00.0000000"/>
  <p:tag name="OTLDURATIONFORMAT" val="day"/>
  <p:tag name="OTLSPACING" val="3"/>
  <p:tag name="OTLSHAPETHICKNESSTYPE" val="Regular"/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1T00:00:00.0000000"/>
  <p:tag name="OTLENDDATE" val="2022-12-31T23:59:00.0000000"/>
  <p:tag name="OTLDURATIONFORMAT" val="day"/>
  <p:tag name="OTLSPACING" val="3"/>
  <p:tag name="OTLSHAPETHICKNESSTYPE" val="Regular"/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1-01T00:00:00.0000000"/>
  <p:tag name="OTLENDDATE" val="2024-07-31T23:59:00.0000000"/>
  <p:tag name="OTLDURATIONFORMAT" val="day"/>
  <p:tag name="OTLSPACING" val="3"/>
  <p:tag name="OTLSHAPETHICKNESSTYPE" val="Regular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01T00:00:00.0000000"/>
  <p:tag name="OTLENDDATE" val="2024-08-31T23:59:00.0000000"/>
  <p:tag name="OTLDURATIONFORMAT" val="day"/>
  <p:tag name="OTLSPACING" val="3"/>
  <p:tag name="OTLSHAPETHICKNESSTYPE" val="Regular"/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1T00:00:00.0000000"/>
  <p:tag name="OTLENDDATE" val="2024-09-30T23:59:00.0000000"/>
  <p:tag name="OTLDURATIONFORMAT" val="day"/>
  <p:tag name="OTLSPACING" val="3"/>
  <p:tag name="OTLSHAPETHICKNESSTYPE" val="Regular"/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01T00:00:00.0000000"/>
  <p:tag name="OTLENDDATE" val="2025-01-31T23:59:00.0000000"/>
  <p:tag name="OTLDURATIONFORMAT" val="day"/>
  <p:tag name="OTLSPACING" val="3"/>
  <p:tag name="OTLSHAPETHICKNESSTYPE" val="Regular"/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03-31T23:59:00.0000000"/>
  <p:tag name="OTLDURATIONFORMAT" val="day"/>
  <p:tag name="OTLSPACING" val="3"/>
  <p:tag name="OTLSTARTDATE" val="2020-11-01T00:00:00.0000000Z"/>
  <p:tag name="OTLSHAPETHICKNESSTYPE" val="Regular"/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01T00:00:00.0000000"/>
  <p:tag name="OTLENDDATE" val="2022-03-31T23:59:00.0000000"/>
  <p:tag name="OTLDURATIONFORMAT" val="day"/>
  <p:tag name="OTLSPACING" val="3"/>
  <p:tag name="OTLSHAPETHICKNESSTYPE" val="Regular"/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"/>
  <p:tag name="OTLENDDATE" val="2024-08-31T23:59:00.0000000"/>
  <p:tag name="OTLDURATIONFORMAT" val="day"/>
  <p:tag name="OTLSPACING" val="3"/>
  <p:tag name="OTLSHAPETHICKNESSTYPE" val="Regular"/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1T00:00:00.0000000"/>
  <p:tag name="OTLENDDATE" val="2024-09-30T23:59:00.0000000"/>
  <p:tag name="OTLDURATIONFORMAT" val="day"/>
  <p:tag name="OTLSPACING" val="3"/>
  <p:tag name="OTLSHAPETHICKNESSTYPE" val="Regular"/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01T00:00:00.0000000"/>
  <p:tag name="OTLENDDATE" val="2024-10-31T23:59:00.0000000"/>
  <p:tag name="OTLDURATIONFORMAT" val="day"/>
  <p:tag name="OTLSPACING" val="3"/>
  <p:tag name="OTLSHAPETHICKNESSTYPE" val="Regular"/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1-01T00:00:00.0000000"/>
  <p:tag name="OTLENDDATE" val="2025-02-28T23:59:00.0000000"/>
  <p:tag name="OTLDURATIONFORMAT" val="day"/>
  <p:tag name="OTLSPACING" val="3"/>
  <p:tag name="OTLSHAPETHICKNESSTYPE" val="Regular"/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01T00:00:00.0000000"/>
  <p:tag name="OTLENDDATE" val="2021-12-31T23:59:00.0000000"/>
  <p:tag name="OTLDURATIONFORMAT" val="day"/>
  <p:tag name="OTLSPACING" val="3"/>
  <p:tag name="OTLSHAPETHICKNESSTYPE" val="Regular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09-30T23:59:00.0000000"/>
  <p:tag name="OTLDURATIONFORMAT" val="day"/>
  <p:tag name="OTLSPACING" val="3"/>
  <p:tag name="OTLSHAPETHICKNESSTYPE" val="Regular"/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0-01T00:00:00.0000000"/>
  <p:tag name="OTLENDDATE" val="2023-01-31T23:59:00.0000000"/>
  <p:tag name="OTLDURATIONFORMAT" val="day"/>
  <p:tag name="OTLSPACING" val="3"/>
  <p:tag name="OTLSHAPETHICKNESSTYPE" val="Regular"/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2-02T00:00:00.0000000"/>
  <p:tag name="OTLENDDATE" val="2024-07-31T23:59:00.0000000"/>
  <p:tag name="OTLDURATIONFORMAT" val="day"/>
  <p:tag name="OTLSPACING" val="3"/>
  <p:tag name="OTLSHAPETHICKNESSTYPE" val="Regular"/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01T00:00:00.0000000"/>
  <p:tag name="OTLENDDATE" val="2024-08-31T23:59:00.0000000"/>
  <p:tag name="OTLDURATIONFORMAT" val="day"/>
  <p:tag name="OTLSPACING" val="3"/>
  <p:tag name="OTLSHAPETHICKNESSTYPE" val="Regular"/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1T00:00:00.0000000"/>
  <p:tag name="OTLENDDATE" val="2024-09-30T23:59:00.0000000"/>
  <p:tag name="OTLDURATIONFORMAT" val="day"/>
  <p:tag name="OTLSPACING" val="3"/>
  <p:tag name="OTLSHAPETHICKNESSTYPE" val="Regular"/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01T00:00:00.0000000"/>
  <p:tag name="OTLENDDATE" val="2025-01-31T23:59:00.0000000"/>
  <p:tag name="OTLDURATIONFORMAT" val="day"/>
  <p:tag name="OTLSPACING" val="3"/>
  <p:tag name="OTLSHAPETHICKNESSTYPE" val="Regular"/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1-01T00:00:00.0000000Z"/>
  <p:tag name="OTLENDDATE" val="2021-02-28T23:59:00.0000000"/>
  <p:tag name="OTLDURATIONFORMAT" val="day"/>
  <p:tag name="OTLSPACING" val="3"/>
  <p:tag name="OTLSHAPETHICKNESSTYPE" val="Regular"/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01T00:00:00.0000000"/>
  <p:tag name="OTLENDDATE" val="2021-06-30T23:59:00.0000000"/>
  <p:tag name="OTLDURATIONFORMAT" val="day"/>
  <p:tag name="OTLSPACING" val="3"/>
  <p:tag name="OTLSHAPETHICKNESSTYPE" val="Regular"/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01T00:00:00.0000000"/>
  <p:tag name="OTLENDDATE" val="2021-10-31T23:59:00.0000000"/>
  <p:tag name="OTLDURATIONFORMAT" val="day"/>
  <p:tag name="OTLSPACING" val="3"/>
  <p:tag name="OTLSHAPETHICKNESSTYPE" val="Regular"/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1-01T00:00:00.0000000"/>
  <p:tag name="OTLENDDATE" val="2023-03-31T23:59:00.0000000"/>
  <p:tag name="OTLDURATIONFORMAT" val="day"/>
  <p:tag name="OTLSPACING" val="3"/>
  <p:tag name="OTLSHAPETHICKNESSTYPE" val="Regular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tility Interconnection Available"/>
  <p:tag name="OTLDATE" val="2023-11-03T00:00:00.0000000"/>
  <p:tag name="OTLPOSITIONONTASK" val="None"/>
  <p:tag name="OTLRELATEDTASKID" val="00000000-0000-0000-0000-000000000000"/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1T00:00:00.0000000"/>
  <p:tag name="OTLENDDATE" val="2023-04-30T23:59:00.0000000"/>
  <p:tag name="OTLDURATIONFORMAT" val="day"/>
  <p:tag name="OTLSPACING" val="3"/>
  <p:tag name="OTLSHAPETHICKNESSTYPE" val="Regular"/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1T00:00:00.0000000"/>
  <p:tag name="OTLENDDATE" val="2023-05-31T23:59:00.0000000"/>
  <p:tag name="OTLDURATIONFORMAT" val="day"/>
  <p:tag name="OTLSPACING" val="3"/>
  <p:tag name="OTLSHAPETHICKNESSTYPE" val="Regular"/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01T00:00:00.0000000"/>
  <p:tag name="OTLENDDATE" val="2023-12-31T23:59:00.0000000"/>
  <p:tag name="OTLDURATIONFORMAT" val="day"/>
  <p:tag name="OTLSPACING" val="3"/>
  <p:tag name="OTLSHAPETHICKNESSTYPE" val="Regular"/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Regular"/>
  <p:tag name="OTLSTARTDATE" val="2023-08-01T23:59:00.0000000Z"/>
  <p:tag name="OTLENDDATE" val="2023-11-30T23:59:00.0000000Z"/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01T23:59:00.0000000Z"/>
  <p:tag name="OTLENDDATE" val="2021-11-30T23:59:00.0000000Z"/>
  <p:tag name="OTLDURATIONFORMAT" val="day"/>
  <p:tag name="OTLSPACING" val="3"/>
  <p:tag name="OTLSHAPETHICKNESSTYPE" val="Regular"/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ject Substantial Completion"/>
  <p:tag name="OTLDATE" val="2024-09-19T16:00:00.0000000"/>
  <p:tag name="OTLPOSITIONONTASK" val="None"/>
  <p:tag name="OTLRELATEDTASKID" val="00000000-0000-0000-0000-000000000000"/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bove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0-09-30T23:59:00.0000000"/>
  <p:tag name="OTLPOSITIONONTASK" val="Center"/>
  <p:tag name="OTLRELATEDTASKID" val="35c8904a-5a2d-4a2f-b35f-4c0102e14490"/>
  <p:tag name="OTLMARKERSHAPE" val="OTL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1-02-28T23:59:00.0000000"/>
  <p:tag name="OTLPOSITIONONTASK" val="Center"/>
  <p:tag name="OTLRELATEDTASKID" val="b3baa49d-2a2f-4dc4-8587-d5ee51b7a4eb"/>
  <p:tag name="OTLMARKERSHAPE" val="OTL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1-04-30T23:59:00.0000000"/>
  <p:tag name="OTLPOSITIONONTASK" val="Center"/>
  <p:tag name="OTLRELATEDTASKID" val="cd1366a1-c239-4af0-b58e-bfe8ffd6caac"/>
  <p:tag name="OTLMARKERSHAPE" val="OTL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1-07-31T23:59:00.0000000"/>
  <p:tag name="OTLPOSITIONONTASK" val="Center"/>
  <p:tag name="OTLRELATEDTASKID" val="13627efb-9d6a-45e7-87b0-62b2c698ddfd"/>
  <p:tag name="OTLMARKERSHAPE" val="OTL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0-12-31T23:59:00.0000000"/>
  <p:tag name="OTLPOSITIONONTASK" val="Center"/>
  <p:tag name="OTLRELATEDTASKID" val="214cf6a8-605a-477f-8e42-5167419e4ede"/>
  <p:tag name="OTLMARKERSHAPE" val="OTL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1-01-31T23:59:00.0000000"/>
  <p:tag name="OTLPOSITIONONTASK" val="Center"/>
  <p:tag name="OTLRELATEDTASKID" val="c20acb8c-f9e3-4e41-a371-91e295d0890f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1-12-31T23:59:00.0000000"/>
  <p:tag name="OTLPOSITIONONTASK" val="Center"/>
  <p:tag name="OTLRELATEDTASKID" val="cf77f204-171f-45b3-9d62-880ee7d08a0a"/>
  <p:tag name="OTLMARKERSHAPE" val="OTL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1-12-31T23:59:00.0000000"/>
  <p:tag name="OTLPOSITIONONTASK" val="Center"/>
  <p:tag name="OTLRELATEDTASKID" val="62e4e754-eec8-4a88-996f-bdec95b6a953"/>
  <p:tag name="OTLMARKERSHAPE" val="OTL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1-02-28T23:59:00.0000000"/>
  <p:tag name="OTLPOSITIONONTASK" val="Center"/>
  <p:tag name="OTLRELATEDTASKID" val="a0dfd39d-9a1b-42b4-ba00-fa46d934d508"/>
  <p:tag name="OTLMARKERSHAPE" val="OTL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losing"/>
  <p:tag name="OTLDATE" val="2021-03-31T23:59:00.0000000"/>
  <p:tag name="OTLPOSITIONONTASK" val="Center"/>
  <p:tag name="OTLRELATEDTASKID" val="f806be55-8927-4209-a500-adf019b482ab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TIMEBANDSTARTDATE" val="2022-03-01T00:00:00.0000000"/>
  <p:tag name="OTLTIMEBANDENDDATE" val="2024-09-19T23:59:00.0000000"/>
  <p:tag name="OTLLEFTENDCAPSMARGINLEFT" val="119.983007360673"/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ject Start"/>
  <p:tag name="OTLDATE" val="2022-03-15T16:00:00.0000000"/>
  <p:tag name="OTLPOSITIONONTASK" val="None"/>
  <p:tag name="OTLRELATEDTASKID" val="00000000-0000-0000-0000-000000000000"/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ject Complete"/>
  <p:tag name="OTLDATE" val="2024-09-19T16:00:00.0000000"/>
  <p:tag name="OTLPOSITIONONTASK" val="None"/>
  <p:tag name="OTLRELATEDTASKID" val="00000000-0000-0000-0000-000000000000"/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Widescreen</PresentationFormat>
  <Paragraphs>251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Franklin Gothic Medium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2022-04-14T15:22:36Z</dcterms:created>
  <dcterms:modified xsi:type="dcterms:W3CDTF">2022-04-14T15:22:50Z</dcterms:modified>
</cp:coreProperties>
</file>