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50" r:id="rId2"/>
  </p:sldMasterIdLst>
  <p:notesMasterIdLst>
    <p:notesMasterId r:id="rId5"/>
  </p:notesMasterIdLst>
  <p:handoutMasterIdLst>
    <p:handoutMasterId r:id="rId6"/>
  </p:handoutMasterIdLst>
  <p:sldIdLst>
    <p:sldId id="262" r:id="rId3"/>
    <p:sldId id="261" r:id="rId4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>
      <p:cViewPr>
        <p:scale>
          <a:sx n="75" d="100"/>
          <a:sy n="75" d="100"/>
        </p:scale>
        <p:origin x="2694" y="750"/>
      </p:cViewPr>
      <p:guideLst>
        <p:guide orient="horz" pos="2208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1B16CC-7CA2-44A6-8285-070AFAD682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627E21-4D74-42E2-9A18-D92C075F50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6F0A9-B0F5-43AD-9FAA-468E7A290047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FF8B8-3863-412E-8368-18166F3C0E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EFB4A-0392-42F0-A1D9-1173F0262C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00D8C-7CAE-4187-B3A6-C42BC179F4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068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9E6A0-25C6-4627-9D1E-5636F6F86B40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0D884-20BA-42EE-AAC9-17768C5705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1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0D884-20BA-42EE-AAC9-17768C5705B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2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Placeholder 25">
            <a:extLst>
              <a:ext uri="{FF2B5EF4-FFF2-40B4-BE49-F238E27FC236}">
                <a16:creationId xmlns:a16="http://schemas.microsoft.com/office/drawing/2014/main" id="{185E0F02-60C3-48A5-95D0-E273FE47AC5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617701" y="5499865"/>
            <a:ext cx="1501334" cy="18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2"/>
                </a:solidFill>
                <a:latin typeface="+mn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D85066-0E1C-4C5B-81F0-E1C98DCC884B}"/>
              </a:ext>
            </a:extLst>
          </p:cNvPr>
          <p:cNvSpPr/>
          <p:nvPr userDrawn="1"/>
        </p:nvSpPr>
        <p:spPr>
          <a:xfrm>
            <a:off x="-2" y="1653636"/>
            <a:ext cx="6858001" cy="20539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E5107D4-DFDD-40DD-85D9-DB0A27F022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3398" y="1190259"/>
            <a:ext cx="2376000" cy="2311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A48D4A-BD23-46AD-A671-8030CE0C5B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90118" y="284013"/>
            <a:ext cx="2571750" cy="969597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 dirty="0"/>
              <a:t>IAN HANSSON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22CAA87-2789-49C6-BDF2-5D21CCD80C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212" y="450383"/>
            <a:ext cx="990000" cy="9900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BE23B-49FE-498D-888E-ED656886FA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0854" y="1185193"/>
            <a:ext cx="2327374" cy="23117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 err="1"/>
              <a:t>Graphiic</a:t>
            </a:r>
            <a:r>
              <a:rPr lang="en-US" dirty="0"/>
              <a:t> Designer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5095038-5A9A-43C3-8AB7-FE2661BCC7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5979" y="561400"/>
            <a:ext cx="1398729" cy="180975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609585" indent="0">
              <a:buNone/>
              <a:defRPr sz="1000"/>
            </a:lvl2pPr>
            <a:lvl3pPr marL="1219170" indent="0">
              <a:buNone/>
              <a:defRPr sz="1000"/>
            </a:lvl3pPr>
            <a:lvl4pPr marL="1828755" indent="0">
              <a:buNone/>
              <a:defRPr sz="1000"/>
            </a:lvl4pPr>
            <a:lvl5pPr marL="2438339" indent="0">
              <a:buNone/>
              <a:defRPr sz="1000"/>
            </a:lvl5pPr>
          </a:lstStyle>
          <a:p>
            <a:pPr lvl="0"/>
            <a:r>
              <a:rPr lang="en-US" dirty="0"/>
              <a:t>816-555-0146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62569B1-4FA1-4572-A55F-C4C649078F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5979" y="790434"/>
            <a:ext cx="1398729" cy="180975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609585" indent="0">
              <a:buNone/>
              <a:defRPr sz="1000"/>
            </a:lvl2pPr>
            <a:lvl3pPr marL="1219170" indent="0">
              <a:buNone/>
              <a:defRPr sz="1000"/>
            </a:lvl3pPr>
            <a:lvl4pPr marL="1828755" indent="0">
              <a:buNone/>
              <a:defRPr sz="1000"/>
            </a:lvl4pPr>
            <a:lvl5pPr marL="2438339" indent="0">
              <a:buNone/>
              <a:defRPr sz="1000"/>
            </a:lvl5pPr>
          </a:lstStyle>
          <a:p>
            <a:pPr lvl="0"/>
            <a:r>
              <a:rPr lang="en-US" dirty="0" err="1"/>
              <a:t>ian_hansson</a:t>
            </a:r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30A9B0F-F1D5-4103-AAB0-0E92CFDA13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5979" y="1019468"/>
            <a:ext cx="1398729" cy="180975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609585" indent="0">
              <a:buNone/>
              <a:defRPr sz="1000"/>
            </a:lvl2pPr>
            <a:lvl3pPr marL="1219170" indent="0">
              <a:buNone/>
              <a:defRPr sz="1000"/>
            </a:lvl3pPr>
            <a:lvl4pPr marL="1828755" indent="0">
              <a:buNone/>
              <a:defRPr sz="1000"/>
            </a:lvl4pPr>
            <a:lvl5pPr marL="2438339" indent="0">
              <a:buNone/>
              <a:defRPr sz="1000"/>
            </a:lvl5pPr>
          </a:lstStyle>
          <a:p>
            <a:pPr lvl="0"/>
            <a:r>
              <a:rPr lang="en-US" dirty="0"/>
              <a:t>ian@example.com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C0C0D9BA-326E-42D0-90C9-1C135FAB9F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05979" y="1248501"/>
            <a:ext cx="1398729" cy="180975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609585" indent="0">
              <a:buNone/>
              <a:defRPr sz="1000"/>
            </a:lvl2pPr>
            <a:lvl3pPr marL="1219170" indent="0">
              <a:buNone/>
              <a:defRPr sz="1000"/>
            </a:lvl3pPr>
            <a:lvl4pPr marL="1828755" indent="0">
              <a:buNone/>
              <a:defRPr sz="1000"/>
            </a:lvl4pPr>
            <a:lvl5pPr marL="2438339" indent="0">
              <a:buNone/>
              <a:defRPr sz="1000"/>
            </a:lvl5pPr>
          </a:lstStyle>
          <a:p>
            <a:pPr lvl="0"/>
            <a:r>
              <a:rPr lang="en-US" dirty="0"/>
              <a:t>www.example.com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2E320F0-FEB6-4F41-B864-0B67C13AC9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4051" y="1781289"/>
            <a:ext cx="952704" cy="517525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+mj-lt"/>
              </a:defRPr>
            </a:lvl1pPr>
            <a:lvl2pPr>
              <a:defRPr sz="3000" b="1">
                <a:latin typeface="+mj-lt"/>
              </a:defRPr>
            </a:lvl2pPr>
            <a:lvl3pPr>
              <a:defRPr sz="3000" b="1">
                <a:latin typeface="+mj-lt"/>
              </a:defRPr>
            </a:lvl3pPr>
            <a:lvl4pPr>
              <a:defRPr sz="3000" b="1">
                <a:latin typeface="+mj-lt"/>
              </a:defRPr>
            </a:lvl4pPr>
            <a:lvl5pPr>
              <a:defRPr sz="3000" b="1">
                <a:latin typeface="+mj-lt"/>
              </a:defRPr>
            </a:lvl5pPr>
          </a:lstStyle>
          <a:p>
            <a:pPr lvl="0"/>
            <a:r>
              <a:rPr lang="en-US" dirty="0"/>
              <a:t>200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6C866E9-8C75-4F71-B982-DD26FE1D77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4051" y="2224926"/>
            <a:ext cx="974812" cy="339725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Websites</a:t>
            </a:r>
            <a:br>
              <a:rPr lang="en-US" dirty="0"/>
            </a:br>
            <a:r>
              <a:rPr lang="en-US" dirty="0"/>
              <a:t>Created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F5AAA449-ECD7-48F5-A9C6-F1175E3868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56327" y="1781289"/>
            <a:ext cx="806284" cy="517525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+mj-lt"/>
              </a:defRPr>
            </a:lvl1pPr>
            <a:lvl2pPr>
              <a:defRPr sz="3000" b="1">
                <a:latin typeface="+mj-lt"/>
              </a:defRPr>
            </a:lvl2pPr>
            <a:lvl3pPr>
              <a:defRPr sz="3000" b="1">
                <a:latin typeface="+mj-lt"/>
              </a:defRPr>
            </a:lvl3pPr>
            <a:lvl4pPr>
              <a:defRPr sz="3000" b="1">
                <a:latin typeface="+mj-lt"/>
              </a:defRPr>
            </a:lvl4pPr>
            <a:lvl5pPr>
              <a:defRPr sz="3000" b="1">
                <a:latin typeface="+mj-lt"/>
              </a:defRPr>
            </a:lvl5pPr>
          </a:lstStyle>
          <a:p>
            <a:pPr lvl="0"/>
            <a:r>
              <a:rPr lang="en-US" dirty="0"/>
              <a:t>77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18055353-B6FC-4D7E-9AD4-7E776AECF3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48863" y="2224926"/>
            <a:ext cx="824994" cy="339725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Apps</a:t>
            </a:r>
            <a:br>
              <a:rPr lang="en-US" dirty="0"/>
            </a:br>
            <a:r>
              <a:rPr lang="en-US" dirty="0"/>
              <a:t>Created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F0280302-E8CC-4832-B8BB-AF0711B6C1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75316" y="1781289"/>
            <a:ext cx="1240499" cy="517525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+mj-lt"/>
              </a:defRPr>
            </a:lvl1pPr>
            <a:lvl2pPr>
              <a:defRPr sz="3000" b="1">
                <a:latin typeface="+mj-lt"/>
              </a:defRPr>
            </a:lvl2pPr>
            <a:lvl3pPr>
              <a:defRPr sz="3000" b="1">
                <a:latin typeface="+mj-lt"/>
              </a:defRPr>
            </a:lvl3pPr>
            <a:lvl4pPr>
              <a:defRPr sz="3000" b="1">
                <a:latin typeface="+mj-lt"/>
              </a:defRPr>
            </a:lvl4pPr>
            <a:lvl5pPr>
              <a:defRPr sz="3000" b="1">
                <a:latin typeface="+mj-lt"/>
              </a:defRPr>
            </a:lvl5pPr>
          </a:lstStyle>
          <a:p>
            <a:pPr lvl="0"/>
            <a:r>
              <a:rPr lang="en-US" dirty="0"/>
              <a:t>100%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F7940E8-CDD9-4EA7-9977-02B40E0D988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46530" y="2224926"/>
            <a:ext cx="1269285" cy="339725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Clients</a:t>
            </a:r>
            <a:br>
              <a:rPr lang="en-US" dirty="0"/>
            </a:br>
            <a:r>
              <a:rPr lang="en-US" dirty="0"/>
              <a:t>Satisfaction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F858039A-7372-462A-AB99-0FF49A39E3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81300" y="1781289"/>
            <a:ext cx="1123164" cy="517525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+mj-lt"/>
              </a:defRPr>
            </a:lvl1pPr>
            <a:lvl2pPr>
              <a:defRPr sz="3000" b="1">
                <a:latin typeface="+mj-lt"/>
              </a:defRPr>
            </a:lvl2pPr>
            <a:lvl3pPr>
              <a:defRPr sz="3000" b="1">
                <a:latin typeface="+mj-lt"/>
              </a:defRPr>
            </a:lvl3pPr>
            <a:lvl4pPr>
              <a:defRPr sz="3000" b="1">
                <a:latin typeface="+mj-lt"/>
              </a:defRPr>
            </a:lvl4pPr>
            <a:lvl5pPr>
              <a:defRPr sz="3000" b="1">
                <a:latin typeface="+mj-lt"/>
              </a:defRPr>
            </a:lvl5pPr>
          </a:lstStyle>
          <a:p>
            <a:pPr lvl="0"/>
            <a:r>
              <a:rPr lang="en-US" dirty="0"/>
              <a:t>20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80E77549-CD88-457B-AF7B-333C048FFC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73835" y="2224926"/>
            <a:ext cx="1130629" cy="339725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Years</a:t>
            </a:r>
            <a:br>
              <a:rPr lang="en-US" dirty="0"/>
            </a:br>
            <a:r>
              <a:rPr lang="en-US" dirty="0"/>
              <a:t>of experience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D17F07EB-8071-42C3-A6CD-7AC98F6C4C4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74051" y="2989088"/>
            <a:ext cx="4250274" cy="699685"/>
          </a:xfrm>
        </p:spPr>
        <p:txBody>
          <a:bodyPr>
            <a:noAutofit/>
          </a:bodyPr>
          <a:lstStyle>
            <a:lvl1pPr marL="0" indent="0">
              <a:lnSpc>
                <a:spcPts val="1000"/>
              </a:lnSpc>
              <a:spcBef>
                <a:spcPts val="0"/>
              </a:spcBef>
              <a:buNone/>
              <a:defRPr sz="800">
                <a:solidFill>
                  <a:schemeClr val="bg2"/>
                </a:solidFill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E12D7E51-F315-4E96-A692-D7E64E1B27F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4482" y="2632198"/>
            <a:ext cx="1735822" cy="339725"/>
          </a:xfrm>
        </p:spPr>
        <p:txBody>
          <a:bodyPr>
            <a:noAutofit/>
          </a:bodyPr>
          <a:lstStyle>
            <a:lvl1pPr marL="0" indent="0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ABOUT ME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46BBB2FF-BDBC-49DB-B44A-8CC2671532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1756" y="4049841"/>
            <a:ext cx="1920778" cy="339725"/>
          </a:xfrm>
        </p:spPr>
        <p:txBody>
          <a:bodyPr>
            <a:noAutofit/>
          </a:bodyPr>
          <a:lstStyle>
            <a:lvl1pPr marL="0" indent="0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EDUCATION</a:t>
            </a:r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7D1F99B7-AAA8-4838-8A8B-99A6A601EB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33514" y="4049841"/>
            <a:ext cx="3227023" cy="339725"/>
          </a:xfrm>
        </p:spPr>
        <p:txBody>
          <a:bodyPr>
            <a:noAutofit/>
          </a:bodyPr>
          <a:lstStyle>
            <a:lvl1pPr marL="0" indent="0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CAREER TIMELINE</a:t>
            </a:r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9FDF071F-65A1-4854-AC0F-86711EFCC9B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6684" y="4443669"/>
            <a:ext cx="529933" cy="230401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2007</a:t>
            </a:r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5594CBAC-BE36-4299-802A-F815A56ED04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6684" y="4790969"/>
            <a:ext cx="529933" cy="230401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2010</a:t>
            </a:r>
          </a:p>
        </p:txBody>
      </p:sp>
      <p:sp>
        <p:nvSpPr>
          <p:cNvPr id="45" name="Text Placeholder 25">
            <a:extLst>
              <a:ext uri="{FF2B5EF4-FFF2-40B4-BE49-F238E27FC236}">
                <a16:creationId xmlns:a16="http://schemas.microsoft.com/office/drawing/2014/main" id="{96B166B5-B948-407F-AA5F-31F23976D1B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6684" y="5138269"/>
            <a:ext cx="529933" cy="230401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2015</a:t>
            </a:r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5C4044EC-8172-4D30-B4D7-E73CEB35BC6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6684" y="5485570"/>
            <a:ext cx="529933" cy="230401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2018</a:t>
            </a:r>
          </a:p>
        </p:txBody>
      </p:sp>
      <p:sp>
        <p:nvSpPr>
          <p:cNvPr id="70" name="Text Placeholder 25">
            <a:extLst>
              <a:ext uri="{FF2B5EF4-FFF2-40B4-BE49-F238E27FC236}">
                <a16:creationId xmlns:a16="http://schemas.microsoft.com/office/drawing/2014/main" id="{90E491A4-EE8F-420C-A83D-BB72C39ED89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5636" y="4422973"/>
            <a:ext cx="1773545" cy="23040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School of Fine Art</a:t>
            </a:r>
          </a:p>
        </p:txBody>
      </p:sp>
      <p:sp>
        <p:nvSpPr>
          <p:cNvPr id="71" name="Text Placeholder 25">
            <a:extLst>
              <a:ext uri="{FF2B5EF4-FFF2-40B4-BE49-F238E27FC236}">
                <a16:creationId xmlns:a16="http://schemas.microsoft.com/office/drawing/2014/main" id="{ECB41736-BB5C-4F03-B2E7-3A6A96192DC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65636" y="4770273"/>
            <a:ext cx="1773545" cy="23040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Bellows College</a:t>
            </a:r>
          </a:p>
        </p:txBody>
      </p:sp>
      <p:sp>
        <p:nvSpPr>
          <p:cNvPr id="72" name="Text Placeholder 25">
            <a:extLst>
              <a:ext uri="{FF2B5EF4-FFF2-40B4-BE49-F238E27FC236}">
                <a16:creationId xmlns:a16="http://schemas.microsoft.com/office/drawing/2014/main" id="{8BDC3E06-E24E-4153-8A9C-8D22835C6B5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5636" y="5117573"/>
            <a:ext cx="1773545" cy="23040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School of Fine Art</a:t>
            </a:r>
          </a:p>
        </p:txBody>
      </p:sp>
      <p:sp>
        <p:nvSpPr>
          <p:cNvPr id="73" name="Text Placeholder 25">
            <a:extLst>
              <a:ext uri="{FF2B5EF4-FFF2-40B4-BE49-F238E27FC236}">
                <a16:creationId xmlns:a16="http://schemas.microsoft.com/office/drawing/2014/main" id="{ADC20B7C-8286-4118-B05F-25D56D4E6FF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5636" y="5467328"/>
            <a:ext cx="1773545" cy="23040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Bellows College</a:t>
            </a:r>
          </a:p>
        </p:txBody>
      </p:sp>
      <p:sp>
        <p:nvSpPr>
          <p:cNvPr id="74" name="Text Placeholder 25">
            <a:extLst>
              <a:ext uri="{FF2B5EF4-FFF2-40B4-BE49-F238E27FC236}">
                <a16:creationId xmlns:a16="http://schemas.microsoft.com/office/drawing/2014/main" id="{84077FA1-5780-4C9A-A1ED-F8B1069B362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65636" y="4602552"/>
            <a:ext cx="1773545" cy="180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/>
                </a:solidFill>
                <a:latin typeface="+mn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5">
            <a:extLst>
              <a:ext uri="{FF2B5EF4-FFF2-40B4-BE49-F238E27FC236}">
                <a16:creationId xmlns:a16="http://schemas.microsoft.com/office/drawing/2014/main" id="{33B928C8-0736-456E-B368-A97445F7345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65636" y="4949852"/>
            <a:ext cx="1773545" cy="180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/>
                </a:solidFill>
                <a:latin typeface="+mn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5">
            <a:extLst>
              <a:ext uri="{FF2B5EF4-FFF2-40B4-BE49-F238E27FC236}">
                <a16:creationId xmlns:a16="http://schemas.microsoft.com/office/drawing/2014/main" id="{27C6153F-BB4D-4D0B-9165-8342D501D9E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65636" y="5299606"/>
            <a:ext cx="1773545" cy="180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/>
                </a:solidFill>
                <a:latin typeface="+mn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5">
            <a:extLst>
              <a:ext uri="{FF2B5EF4-FFF2-40B4-BE49-F238E27FC236}">
                <a16:creationId xmlns:a16="http://schemas.microsoft.com/office/drawing/2014/main" id="{A6CB571D-DF8D-4B77-AC1A-6534D787DD5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65636" y="5646907"/>
            <a:ext cx="1773545" cy="180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/>
                </a:solidFill>
                <a:latin typeface="+mn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5">
            <a:extLst>
              <a:ext uri="{FF2B5EF4-FFF2-40B4-BE49-F238E27FC236}">
                <a16:creationId xmlns:a16="http://schemas.microsoft.com/office/drawing/2014/main" id="{8D407112-FEFF-4AF5-9E17-07D7D6576A8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221755" y="4424614"/>
            <a:ext cx="1364534" cy="23040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Contoso, Ltd.</a:t>
            </a:r>
          </a:p>
        </p:txBody>
      </p:sp>
      <p:sp>
        <p:nvSpPr>
          <p:cNvPr id="80" name="Text Placeholder 25">
            <a:extLst>
              <a:ext uri="{FF2B5EF4-FFF2-40B4-BE49-F238E27FC236}">
                <a16:creationId xmlns:a16="http://schemas.microsoft.com/office/drawing/2014/main" id="{96FD546E-8AAA-4CA8-A60D-65AAF6EF132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221755" y="4604193"/>
            <a:ext cx="1364534" cy="180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/>
                </a:solidFill>
                <a:latin typeface="+mn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Text Placeholder 25">
            <a:extLst>
              <a:ext uri="{FF2B5EF4-FFF2-40B4-BE49-F238E27FC236}">
                <a16:creationId xmlns:a16="http://schemas.microsoft.com/office/drawing/2014/main" id="{FAE67A1D-8816-4B6E-AB62-7A71E4F7989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47515" y="4422084"/>
            <a:ext cx="1621709" cy="23040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 err="1"/>
              <a:t>VanArsdel</a:t>
            </a:r>
            <a:r>
              <a:rPr lang="en-US" dirty="0"/>
              <a:t>, Ltd.</a:t>
            </a:r>
          </a:p>
        </p:txBody>
      </p:sp>
      <p:sp>
        <p:nvSpPr>
          <p:cNvPr id="82" name="Text Placeholder 25">
            <a:extLst>
              <a:ext uri="{FF2B5EF4-FFF2-40B4-BE49-F238E27FC236}">
                <a16:creationId xmlns:a16="http://schemas.microsoft.com/office/drawing/2014/main" id="{C796A226-48E7-4E1A-80A4-87B1406E47D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747515" y="4601663"/>
            <a:ext cx="1621709" cy="180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/>
                </a:solidFill>
                <a:latin typeface="+mn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25">
            <a:extLst>
              <a:ext uri="{FF2B5EF4-FFF2-40B4-BE49-F238E27FC236}">
                <a16:creationId xmlns:a16="http://schemas.microsoft.com/office/drawing/2014/main" id="{079F82A4-D945-43A8-B8CB-C060DEF4178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617701" y="5320286"/>
            <a:ext cx="1501334" cy="230401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 err="1"/>
              <a:t>Woodgrove</a:t>
            </a:r>
            <a:r>
              <a:rPr lang="en-US" dirty="0"/>
              <a:t> Bank</a:t>
            </a:r>
          </a:p>
        </p:txBody>
      </p:sp>
      <p:sp>
        <p:nvSpPr>
          <p:cNvPr id="90" name="Text Placeholder 25">
            <a:extLst>
              <a:ext uri="{FF2B5EF4-FFF2-40B4-BE49-F238E27FC236}">
                <a16:creationId xmlns:a16="http://schemas.microsoft.com/office/drawing/2014/main" id="{E69BE8BE-BF25-4BC8-A14F-C6E160A1EA4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340884" y="5317756"/>
            <a:ext cx="1356056" cy="230401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 err="1"/>
              <a:t>Relecloud</a:t>
            </a:r>
            <a:endParaRPr lang="en-US" dirty="0"/>
          </a:p>
        </p:txBody>
      </p:sp>
      <p:sp>
        <p:nvSpPr>
          <p:cNvPr id="91" name="Text Placeholder 25">
            <a:extLst>
              <a:ext uri="{FF2B5EF4-FFF2-40B4-BE49-F238E27FC236}">
                <a16:creationId xmlns:a16="http://schemas.microsoft.com/office/drawing/2014/main" id="{8FE8DA78-271C-4C6D-8C55-D853E3E47A7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340884" y="5497335"/>
            <a:ext cx="1356056" cy="18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2"/>
                </a:solidFill>
                <a:latin typeface="+mn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25">
            <a:extLst>
              <a:ext uri="{FF2B5EF4-FFF2-40B4-BE49-F238E27FC236}">
                <a16:creationId xmlns:a16="http://schemas.microsoft.com/office/drawing/2014/main" id="{329EDCB3-85B1-491A-8B21-08A45EDEE25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195203" y="1836464"/>
            <a:ext cx="1309505" cy="339725"/>
          </a:xfrm>
        </p:spPr>
        <p:txBody>
          <a:bodyPr>
            <a:noAutofit/>
          </a:bodyPr>
          <a:lstStyle>
            <a:lvl1pPr marL="0" indent="0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BIO</a:t>
            </a:r>
          </a:p>
        </p:txBody>
      </p:sp>
      <p:sp>
        <p:nvSpPr>
          <p:cNvPr id="95" name="Text Placeholder 25">
            <a:extLst>
              <a:ext uri="{FF2B5EF4-FFF2-40B4-BE49-F238E27FC236}">
                <a16:creationId xmlns:a16="http://schemas.microsoft.com/office/drawing/2014/main" id="{1DBC92BD-7F94-4DC7-81F8-7BE5697950F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891363" y="3438392"/>
            <a:ext cx="1621709" cy="230401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25">
            <a:extLst>
              <a:ext uri="{FF2B5EF4-FFF2-40B4-BE49-F238E27FC236}">
                <a16:creationId xmlns:a16="http://schemas.microsoft.com/office/drawing/2014/main" id="{BD1BBE6E-0526-4B08-83E8-7AA594ED16D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891363" y="3322445"/>
            <a:ext cx="1621709" cy="18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2"/>
                </a:solidFill>
                <a:latin typeface="+mn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99" name="Text Placeholder 25">
            <a:extLst>
              <a:ext uri="{FF2B5EF4-FFF2-40B4-BE49-F238E27FC236}">
                <a16:creationId xmlns:a16="http://schemas.microsoft.com/office/drawing/2014/main" id="{C0267C01-F791-4D7F-9162-C29F9EC86A4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891363" y="2885941"/>
            <a:ext cx="1621709" cy="230401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25">
            <a:extLst>
              <a:ext uri="{FF2B5EF4-FFF2-40B4-BE49-F238E27FC236}">
                <a16:creationId xmlns:a16="http://schemas.microsoft.com/office/drawing/2014/main" id="{A8769FFB-B24E-4C09-A1F0-AEE96EFE598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891363" y="2768348"/>
            <a:ext cx="1621709" cy="18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2"/>
                </a:solidFill>
                <a:latin typeface="+mn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Nationality</a:t>
            </a:r>
          </a:p>
        </p:txBody>
      </p:sp>
      <p:sp>
        <p:nvSpPr>
          <p:cNvPr id="101" name="Text Placeholder 25">
            <a:extLst>
              <a:ext uri="{FF2B5EF4-FFF2-40B4-BE49-F238E27FC236}">
                <a16:creationId xmlns:a16="http://schemas.microsoft.com/office/drawing/2014/main" id="{1ADEEDBF-82EB-499D-8C99-6FBF3CCD9277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4891363" y="2333489"/>
            <a:ext cx="1621709" cy="230401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25">
            <a:extLst>
              <a:ext uri="{FF2B5EF4-FFF2-40B4-BE49-F238E27FC236}">
                <a16:creationId xmlns:a16="http://schemas.microsoft.com/office/drawing/2014/main" id="{D99015E0-69A2-4382-AF03-8FC387BACBB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891363" y="2214250"/>
            <a:ext cx="1621709" cy="18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2"/>
                </a:solidFill>
                <a:latin typeface="+mn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Birth Date</a:t>
            </a:r>
          </a:p>
        </p:txBody>
      </p:sp>
      <p:sp>
        <p:nvSpPr>
          <p:cNvPr id="104" name="Text Placeholder 25">
            <a:extLst>
              <a:ext uri="{FF2B5EF4-FFF2-40B4-BE49-F238E27FC236}">
                <a16:creationId xmlns:a16="http://schemas.microsoft.com/office/drawing/2014/main" id="{4584E57F-ABF1-4918-AA06-71B467BC9C6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983828" y="4961872"/>
            <a:ext cx="466103" cy="18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2012</a:t>
            </a:r>
          </a:p>
        </p:txBody>
      </p:sp>
      <p:sp>
        <p:nvSpPr>
          <p:cNvPr id="105" name="Text Placeholder 25">
            <a:extLst>
              <a:ext uri="{FF2B5EF4-FFF2-40B4-BE49-F238E27FC236}">
                <a16:creationId xmlns:a16="http://schemas.microsoft.com/office/drawing/2014/main" id="{E61F42BB-1C89-475B-A9C9-D0D823940C0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404474" y="4961872"/>
            <a:ext cx="466103" cy="18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2013</a:t>
            </a:r>
          </a:p>
        </p:txBody>
      </p:sp>
      <p:sp>
        <p:nvSpPr>
          <p:cNvPr id="106" name="Text Placeholder 25">
            <a:extLst>
              <a:ext uri="{FF2B5EF4-FFF2-40B4-BE49-F238E27FC236}">
                <a16:creationId xmlns:a16="http://schemas.microsoft.com/office/drawing/2014/main" id="{83E9EA73-6945-4619-A746-76F6D3B5E96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825120" y="4961872"/>
            <a:ext cx="466103" cy="18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2014</a:t>
            </a:r>
          </a:p>
        </p:txBody>
      </p:sp>
      <p:sp>
        <p:nvSpPr>
          <p:cNvPr id="107" name="Text Placeholder 25">
            <a:extLst>
              <a:ext uri="{FF2B5EF4-FFF2-40B4-BE49-F238E27FC236}">
                <a16:creationId xmlns:a16="http://schemas.microsoft.com/office/drawing/2014/main" id="{E6B86C4D-C517-4954-B485-BFAD84F3743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245766" y="4961872"/>
            <a:ext cx="466103" cy="18352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2015</a:t>
            </a:r>
          </a:p>
        </p:txBody>
      </p:sp>
      <p:sp>
        <p:nvSpPr>
          <p:cNvPr id="108" name="Text Placeholder 25">
            <a:extLst>
              <a:ext uri="{FF2B5EF4-FFF2-40B4-BE49-F238E27FC236}">
                <a16:creationId xmlns:a16="http://schemas.microsoft.com/office/drawing/2014/main" id="{66EF59DD-D559-459A-8D49-B1B9CF29DB5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666412" y="4961872"/>
            <a:ext cx="466103" cy="18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2016</a:t>
            </a:r>
          </a:p>
        </p:txBody>
      </p:sp>
      <p:sp>
        <p:nvSpPr>
          <p:cNvPr id="109" name="Text Placeholder 25">
            <a:extLst>
              <a:ext uri="{FF2B5EF4-FFF2-40B4-BE49-F238E27FC236}">
                <a16:creationId xmlns:a16="http://schemas.microsoft.com/office/drawing/2014/main" id="{80F9C312-F77E-420E-9DDC-FFA277497AD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087058" y="4961872"/>
            <a:ext cx="466103" cy="18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2017</a:t>
            </a:r>
          </a:p>
        </p:txBody>
      </p:sp>
      <p:sp>
        <p:nvSpPr>
          <p:cNvPr id="110" name="Text Placeholder 25">
            <a:extLst>
              <a:ext uri="{FF2B5EF4-FFF2-40B4-BE49-F238E27FC236}">
                <a16:creationId xmlns:a16="http://schemas.microsoft.com/office/drawing/2014/main" id="{28117F5E-E428-4A35-9731-DE147C9C891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07704" y="4961872"/>
            <a:ext cx="466103" cy="18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2018</a:t>
            </a:r>
          </a:p>
        </p:txBody>
      </p:sp>
      <p:sp>
        <p:nvSpPr>
          <p:cNvPr id="112" name="Text Placeholder 25">
            <a:extLst>
              <a:ext uri="{FF2B5EF4-FFF2-40B4-BE49-F238E27FC236}">
                <a16:creationId xmlns:a16="http://schemas.microsoft.com/office/drawing/2014/main" id="{A1E60DFC-9A17-4F69-9515-E72BA095EFB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928349" y="4961872"/>
            <a:ext cx="466103" cy="18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2019</a:t>
            </a:r>
          </a:p>
        </p:txBody>
      </p:sp>
      <p:sp>
        <p:nvSpPr>
          <p:cNvPr id="114" name="Text Placeholder 25">
            <a:extLst>
              <a:ext uri="{FF2B5EF4-FFF2-40B4-BE49-F238E27FC236}">
                <a16:creationId xmlns:a16="http://schemas.microsoft.com/office/drawing/2014/main" id="{830F076A-BE29-4544-B1E0-DB281FC350D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71756" y="6169170"/>
            <a:ext cx="3574009" cy="339725"/>
          </a:xfrm>
        </p:spPr>
        <p:txBody>
          <a:bodyPr>
            <a:noAutofit/>
          </a:bodyPr>
          <a:lstStyle>
            <a:lvl1pPr marL="0" indent="0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COMPLETED PROJECTS</a:t>
            </a:r>
          </a:p>
        </p:txBody>
      </p:sp>
      <p:sp>
        <p:nvSpPr>
          <p:cNvPr id="115" name="Text Placeholder 25">
            <a:extLst>
              <a:ext uri="{FF2B5EF4-FFF2-40B4-BE49-F238E27FC236}">
                <a16:creationId xmlns:a16="http://schemas.microsoft.com/office/drawing/2014/main" id="{88F0DC67-54E6-44D1-8580-3CFBAD85FD93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518844" y="6522574"/>
            <a:ext cx="1224000" cy="18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2"/>
                </a:solidFill>
                <a:latin typeface="+mn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25">
            <a:extLst>
              <a:ext uri="{FF2B5EF4-FFF2-40B4-BE49-F238E27FC236}">
                <a16:creationId xmlns:a16="http://schemas.microsoft.com/office/drawing/2014/main" id="{490E22AF-9451-4BE9-8A12-8531068ED12B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1638976" y="6522574"/>
            <a:ext cx="1224000" cy="18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2"/>
                </a:solidFill>
                <a:latin typeface="+mn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25">
            <a:extLst>
              <a:ext uri="{FF2B5EF4-FFF2-40B4-BE49-F238E27FC236}">
                <a16:creationId xmlns:a16="http://schemas.microsoft.com/office/drawing/2014/main" id="{16EF093A-B7AF-40C1-9211-99D68516C6A0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2938387" y="6522574"/>
            <a:ext cx="1224000" cy="18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2"/>
                </a:solidFill>
                <a:latin typeface="+mn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Chart Placeholder 118">
            <a:extLst>
              <a:ext uri="{FF2B5EF4-FFF2-40B4-BE49-F238E27FC236}">
                <a16:creationId xmlns:a16="http://schemas.microsoft.com/office/drawing/2014/main" id="{55DB381B-32F0-4015-94BA-9733B9FB074D}"/>
              </a:ext>
            </a:extLst>
          </p:cNvPr>
          <p:cNvSpPr>
            <a:spLocks noGrp="1"/>
          </p:cNvSpPr>
          <p:nvPr>
            <p:ph type="chart" sz="quarter" idx="71"/>
          </p:nvPr>
        </p:nvSpPr>
        <p:spPr>
          <a:xfrm>
            <a:off x="412490" y="6762193"/>
            <a:ext cx="1087608" cy="1092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20" name="Chart Placeholder 118">
            <a:extLst>
              <a:ext uri="{FF2B5EF4-FFF2-40B4-BE49-F238E27FC236}">
                <a16:creationId xmlns:a16="http://schemas.microsoft.com/office/drawing/2014/main" id="{7130692A-06EF-4834-BC46-A9B1D8174EF8}"/>
              </a:ext>
            </a:extLst>
          </p:cNvPr>
          <p:cNvSpPr>
            <a:spLocks noGrp="1"/>
          </p:cNvSpPr>
          <p:nvPr>
            <p:ph type="chart" sz="quarter" idx="72"/>
          </p:nvPr>
        </p:nvSpPr>
        <p:spPr>
          <a:xfrm>
            <a:off x="1636580" y="6762193"/>
            <a:ext cx="1087608" cy="1092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21" name="Chart Placeholder 118">
            <a:extLst>
              <a:ext uri="{FF2B5EF4-FFF2-40B4-BE49-F238E27FC236}">
                <a16:creationId xmlns:a16="http://schemas.microsoft.com/office/drawing/2014/main" id="{851D6098-71B2-41FE-910F-DC72133E06F5}"/>
              </a:ext>
            </a:extLst>
          </p:cNvPr>
          <p:cNvSpPr>
            <a:spLocks noGrp="1"/>
          </p:cNvSpPr>
          <p:nvPr>
            <p:ph type="chart" sz="quarter" idx="73"/>
          </p:nvPr>
        </p:nvSpPr>
        <p:spPr>
          <a:xfrm>
            <a:off x="2860670" y="6762193"/>
            <a:ext cx="1087608" cy="1092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4" name="Text Placeholder 25">
            <a:extLst>
              <a:ext uri="{FF2B5EF4-FFF2-40B4-BE49-F238E27FC236}">
                <a16:creationId xmlns:a16="http://schemas.microsoft.com/office/drawing/2014/main" id="{78BD1E4E-A3FD-4E2A-A07D-50F671052551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624325" y="6174005"/>
            <a:ext cx="2072615" cy="339725"/>
          </a:xfrm>
        </p:spPr>
        <p:txBody>
          <a:bodyPr>
            <a:noAutofit/>
          </a:bodyPr>
          <a:lstStyle>
            <a:lvl1pPr marL="0" indent="0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SKILLS</a:t>
            </a:r>
          </a:p>
        </p:txBody>
      </p:sp>
      <p:sp>
        <p:nvSpPr>
          <p:cNvPr id="126" name="Text Placeholder 25">
            <a:extLst>
              <a:ext uri="{FF2B5EF4-FFF2-40B4-BE49-F238E27FC236}">
                <a16:creationId xmlns:a16="http://schemas.microsoft.com/office/drawing/2014/main" id="{A1418F9A-306D-45C8-A88D-0AD629FF24B5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4347130" y="6527876"/>
            <a:ext cx="1512000" cy="18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2"/>
                </a:solidFill>
                <a:latin typeface="+mn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7" name="Text Placeholder 25">
            <a:extLst>
              <a:ext uri="{FF2B5EF4-FFF2-40B4-BE49-F238E27FC236}">
                <a16:creationId xmlns:a16="http://schemas.microsoft.com/office/drawing/2014/main" id="{9656CF97-A5BF-4A2D-9A93-7822862D4F15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4347130" y="6862582"/>
            <a:ext cx="1512000" cy="18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2"/>
                </a:solidFill>
                <a:latin typeface="+mn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Text Placeholder 25">
            <a:extLst>
              <a:ext uri="{FF2B5EF4-FFF2-40B4-BE49-F238E27FC236}">
                <a16:creationId xmlns:a16="http://schemas.microsoft.com/office/drawing/2014/main" id="{0B53A7D0-8E1C-4ECF-B555-DA2E20A00FD8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4347130" y="7197288"/>
            <a:ext cx="1512000" cy="18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2"/>
                </a:solidFill>
                <a:latin typeface="+mn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9" name="Text Placeholder 25">
            <a:extLst>
              <a:ext uri="{FF2B5EF4-FFF2-40B4-BE49-F238E27FC236}">
                <a16:creationId xmlns:a16="http://schemas.microsoft.com/office/drawing/2014/main" id="{AF110EA6-8CA9-41C3-8A4C-16361EDE7050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4347130" y="7531993"/>
            <a:ext cx="1512000" cy="18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2"/>
                </a:solidFill>
                <a:latin typeface="+mn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8" name="Text Placeholder 25">
            <a:extLst>
              <a:ext uri="{FF2B5EF4-FFF2-40B4-BE49-F238E27FC236}">
                <a16:creationId xmlns:a16="http://schemas.microsoft.com/office/drawing/2014/main" id="{8E7BEEAD-584F-449F-BF46-673A5AFD522E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5191035" y="8206456"/>
            <a:ext cx="1505905" cy="339725"/>
          </a:xfrm>
        </p:spPr>
        <p:txBody>
          <a:bodyPr>
            <a:noAutofit/>
          </a:bodyPr>
          <a:lstStyle>
            <a:lvl1pPr marL="0" indent="0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HOBBIES</a:t>
            </a:r>
          </a:p>
        </p:txBody>
      </p:sp>
      <p:sp>
        <p:nvSpPr>
          <p:cNvPr id="140" name="Text Placeholder 25">
            <a:extLst>
              <a:ext uri="{FF2B5EF4-FFF2-40B4-BE49-F238E27FC236}">
                <a16:creationId xmlns:a16="http://schemas.microsoft.com/office/drawing/2014/main" id="{6983EEB1-FC91-4C2F-AF69-4C0C68FA0CBA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71756" y="8206456"/>
            <a:ext cx="2072615" cy="339725"/>
          </a:xfrm>
        </p:spPr>
        <p:txBody>
          <a:bodyPr>
            <a:noAutofit/>
          </a:bodyPr>
          <a:lstStyle>
            <a:lvl1pPr marL="0" indent="0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 dirty="0"/>
              <a:t>LANGUAGE</a:t>
            </a:r>
          </a:p>
        </p:txBody>
      </p:sp>
      <p:sp>
        <p:nvSpPr>
          <p:cNvPr id="152" name="Text Placeholder 25">
            <a:extLst>
              <a:ext uri="{FF2B5EF4-FFF2-40B4-BE49-F238E27FC236}">
                <a16:creationId xmlns:a16="http://schemas.microsoft.com/office/drawing/2014/main" id="{8A3FEFE4-3245-4E90-8B2D-0721D38A8929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489939" y="8621740"/>
            <a:ext cx="1224000" cy="18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5" name="Text Placeholder 25">
            <a:extLst>
              <a:ext uri="{FF2B5EF4-FFF2-40B4-BE49-F238E27FC236}">
                <a16:creationId xmlns:a16="http://schemas.microsoft.com/office/drawing/2014/main" id="{B06DCA60-DF2D-4D44-9500-10900927203F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xfrm>
            <a:off x="1895121" y="8621740"/>
            <a:ext cx="1224000" cy="18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6" name="Text Placeholder 25">
            <a:extLst>
              <a:ext uri="{FF2B5EF4-FFF2-40B4-BE49-F238E27FC236}">
                <a16:creationId xmlns:a16="http://schemas.microsoft.com/office/drawing/2014/main" id="{80D84366-3DE1-48F4-A292-3E4615450EB0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3307337" y="8621740"/>
            <a:ext cx="1224000" cy="18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800"/>
            </a:lvl2pPr>
            <a:lvl3pPr marL="1219170" indent="0">
              <a:buNone/>
              <a:defRPr sz="800"/>
            </a:lvl3pPr>
            <a:lvl4pPr marL="1828755" indent="0">
              <a:buNone/>
              <a:defRPr sz="800"/>
            </a:lvl4pPr>
            <a:lvl5pPr marL="2438339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9" name="Text Placeholder 23">
            <a:extLst>
              <a:ext uri="{FF2B5EF4-FFF2-40B4-BE49-F238E27FC236}">
                <a16:creationId xmlns:a16="http://schemas.microsoft.com/office/drawing/2014/main" id="{2E89E419-02B2-4C97-A82E-4282E743B9BB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553152" y="7057379"/>
            <a:ext cx="806284" cy="517525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tx2"/>
                </a:solidFill>
                <a:latin typeface="+mj-lt"/>
              </a:defRPr>
            </a:lvl1pPr>
            <a:lvl2pPr>
              <a:defRPr sz="3000" b="1">
                <a:latin typeface="+mj-lt"/>
              </a:defRPr>
            </a:lvl2pPr>
            <a:lvl3pPr>
              <a:defRPr sz="3000" b="1">
                <a:latin typeface="+mj-lt"/>
              </a:defRPr>
            </a:lvl3pPr>
            <a:lvl4pPr>
              <a:defRPr sz="3000" b="1">
                <a:latin typeface="+mj-lt"/>
              </a:defRPr>
            </a:lvl4pPr>
            <a:lvl5pPr>
              <a:defRPr sz="3000" b="1">
                <a:latin typeface="+mj-lt"/>
              </a:defRPr>
            </a:lvl5pPr>
          </a:lstStyle>
          <a:p>
            <a:pPr lvl="0"/>
            <a:r>
              <a:rPr lang="en-US" dirty="0"/>
              <a:t>50</a:t>
            </a:r>
          </a:p>
        </p:txBody>
      </p:sp>
      <p:sp>
        <p:nvSpPr>
          <p:cNvPr id="160" name="Text Placeholder 23">
            <a:extLst>
              <a:ext uri="{FF2B5EF4-FFF2-40B4-BE49-F238E27FC236}">
                <a16:creationId xmlns:a16="http://schemas.microsoft.com/office/drawing/2014/main" id="{8A56D9E5-4868-4BA6-959A-6AF46F9005D5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1782739" y="7057379"/>
            <a:ext cx="806284" cy="517525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tx2"/>
                </a:solidFill>
                <a:latin typeface="+mj-lt"/>
              </a:defRPr>
            </a:lvl1pPr>
            <a:lvl2pPr>
              <a:defRPr sz="3000" b="1">
                <a:latin typeface="+mj-lt"/>
              </a:defRPr>
            </a:lvl2pPr>
            <a:lvl3pPr>
              <a:defRPr sz="3000" b="1">
                <a:latin typeface="+mj-lt"/>
              </a:defRPr>
            </a:lvl3pPr>
            <a:lvl4pPr>
              <a:defRPr sz="3000" b="1">
                <a:latin typeface="+mj-lt"/>
              </a:defRPr>
            </a:lvl4pPr>
            <a:lvl5pPr>
              <a:defRPr sz="3000" b="1">
                <a:latin typeface="+mj-lt"/>
              </a:defRPr>
            </a:lvl5pPr>
          </a:lstStyle>
          <a:p>
            <a:pPr lvl="0"/>
            <a:r>
              <a:rPr lang="en-US" dirty="0"/>
              <a:t>35</a:t>
            </a:r>
          </a:p>
        </p:txBody>
      </p:sp>
      <p:sp>
        <p:nvSpPr>
          <p:cNvPr id="161" name="Text Placeholder 23">
            <a:extLst>
              <a:ext uri="{FF2B5EF4-FFF2-40B4-BE49-F238E27FC236}">
                <a16:creationId xmlns:a16="http://schemas.microsoft.com/office/drawing/2014/main" id="{D7BDDB71-A62C-4EC9-9DB4-21F1B9AD1AF6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2986671" y="7057379"/>
            <a:ext cx="806284" cy="517525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tx2"/>
                </a:solidFill>
                <a:latin typeface="+mj-lt"/>
              </a:defRPr>
            </a:lvl1pPr>
            <a:lvl2pPr>
              <a:defRPr sz="3000" b="1">
                <a:latin typeface="+mj-lt"/>
              </a:defRPr>
            </a:lvl2pPr>
            <a:lvl3pPr>
              <a:defRPr sz="3000" b="1">
                <a:latin typeface="+mj-lt"/>
              </a:defRPr>
            </a:lvl3pPr>
            <a:lvl4pPr>
              <a:defRPr sz="3000" b="1">
                <a:latin typeface="+mj-lt"/>
              </a:defRPr>
            </a:lvl4pPr>
            <a:lvl5pPr>
              <a:defRPr sz="3000" b="1">
                <a:latin typeface="+mj-lt"/>
              </a:defRPr>
            </a:lvl5pPr>
          </a:lstStyle>
          <a:p>
            <a:pPr lvl="0"/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96250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DD42C35-82F9-4853-AB66-D1BF0AE26D35}"/>
              </a:ext>
            </a:extLst>
          </p:cNvPr>
          <p:cNvSpPr/>
          <p:nvPr userDrawn="1"/>
        </p:nvSpPr>
        <p:spPr>
          <a:xfrm>
            <a:off x="0" y="1475904"/>
            <a:ext cx="1681200" cy="7668095"/>
          </a:xfrm>
          <a:prstGeom prst="rect">
            <a:avLst/>
          </a:prstGeom>
          <a:gradFill flip="none" rotWithShape="1">
            <a:gsLst>
              <a:gs pos="0">
                <a:srgbClr val="DADADA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853919-AF17-4412-9D86-099D826A9AFF}"/>
              </a:ext>
            </a:extLst>
          </p:cNvPr>
          <p:cNvSpPr/>
          <p:nvPr userDrawn="1"/>
        </p:nvSpPr>
        <p:spPr>
          <a:xfrm>
            <a:off x="1681200" y="0"/>
            <a:ext cx="5176800" cy="9144000"/>
          </a:xfrm>
          <a:prstGeom prst="rect">
            <a:avLst/>
          </a:prstGeom>
          <a:gradFill flip="none" rotWithShape="1">
            <a:gsLst>
              <a:gs pos="0">
                <a:srgbClr val="001D64"/>
              </a:gs>
              <a:gs pos="100000">
                <a:srgbClr val="003C8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CD27A-B7F3-4461-997E-F5B5DD857C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09127" y="187690"/>
            <a:ext cx="3986213" cy="597381"/>
          </a:xfrm>
        </p:spPr>
        <p:txBody>
          <a:bodyPr anchor="b">
            <a:normAutofit/>
          </a:bodyPr>
          <a:lstStyle>
            <a:lvl1pPr algn="l">
              <a:defRPr sz="3000" spc="-8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MIRA KARLSOON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C15E1F-BDB1-4518-BEB3-21BE6385A68F}"/>
              </a:ext>
            </a:extLst>
          </p:cNvPr>
          <p:cNvSpPr/>
          <p:nvPr userDrawn="1"/>
        </p:nvSpPr>
        <p:spPr>
          <a:xfrm>
            <a:off x="0" y="-1"/>
            <a:ext cx="1681200" cy="14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7D99E98-76BB-4ED5-B28D-5A0E4E893E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8600" y="238609"/>
            <a:ext cx="1044000" cy="1044000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Insert your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4A0A0-C190-444E-9CFC-CDE6C8211F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28444" y="755312"/>
            <a:ext cx="1482566" cy="498592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Web Designer,</a:t>
            </a:r>
          </a:p>
          <a:p>
            <a:r>
              <a:rPr lang="en-US" dirty="0"/>
              <a:t>Developer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026E129-56E2-4548-908C-B4BB28C427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9544" y="755879"/>
            <a:ext cx="1416050" cy="497955"/>
          </a:xfrm>
        </p:spPr>
        <p:txBody>
          <a:bodyPr>
            <a:noAutofit/>
          </a:bodyPr>
          <a:lstStyle>
            <a:lvl1pPr marL="0" indent="0" algn="l" defTabSz="51435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51435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Kansas City,</a:t>
            </a:r>
          </a:p>
          <a:p>
            <a:pPr lvl="0"/>
            <a:r>
              <a:rPr lang="en-US" dirty="0"/>
              <a:t>USA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A9CCCCE-93E2-4268-A008-9F325EC18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85835" y="1632298"/>
            <a:ext cx="1337835" cy="2428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ABOUT ME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ABDE617-9574-4A14-811F-5400A99235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9127" y="1916087"/>
            <a:ext cx="2084387" cy="827088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</a:t>
            </a:r>
            <a:r>
              <a:rPr lang="en-US" dirty="0" err="1"/>
              <a:t>ultricies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D008292-7770-4DAF-819C-B39ABABBEE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05132" y="2781369"/>
            <a:ext cx="718493" cy="44714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500">
                <a:solidFill>
                  <a:schemeClr val="tx2"/>
                </a:solidFill>
                <a:latin typeface="+mj-lt"/>
              </a:defRPr>
            </a:lvl1pPr>
            <a:lvl2pPr>
              <a:defRPr sz="2500">
                <a:solidFill>
                  <a:schemeClr val="tx2"/>
                </a:solidFill>
                <a:latin typeface="+mj-lt"/>
              </a:defRPr>
            </a:lvl2pPr>
            <a:lvl3pPr>
              <a:defRPr sz="2500">
                <a:solidFill>
                  <a:schemeClr val="tx2"/>
                </a:solidFill>
                <a:latin typeface="+mj-lt"/>
              </a:defRPr>
            </a:lvl3pPr>
            <a:lvl4pPr>
              <a:defRPr sz="2500">
                <a:solidFill>
                  <a:schemeClr val="tx2"/>
                </a:solidFill>
                <a:latin typeface="+mj-lt"/>
              </a:defRPr>
            </a:lvl4pPr>
            <a:lvl5pPr>
              <a:defRPr sz="25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200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501B265C-5EB2-472B-91B5-BD4157F578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21281" y="2774314"/>
            <a:ext cx="586153" cy="44714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500">
                <a:solidFill>
                  <a:schemeClr val="tx2"/>
                </a:solidFill>
                <a:latin typeface="+mj-lt"/>
              </a:defRPr>
            </a:lvl1pPr>
            <a:lvl2pPr>
              <a:defRPr sz="2500">
                <a:solidFill>
                  <a:schemeClr val="tx2"/>
                </a:solidFill>
                <a:latin typeface="+mj-lt"/>
              </a:defRPr>
            </a:lvl2pPr>
            <a:lvl3pPr>
              <a:defRPr sz="2500">
                <a:solidFill>
                  <a:schemeClr val="tx2"/>
                </a:solidFill>
                <a:latin typeface="+mj-lt"/>
              </a:defRPr>
            </a:lvl3pPr>
            <a:lvl4pPr>
              <a:defRPr sz="2500">
                <a:solidFill>
                  <a:schemeClr val="tx2"/>
                </a:solidFill>
                <a:latin typeface="+mj-lt"/>
              </a:defRPr>
            </a:lvl4pPr>
            <a:lvl5pPr>
              <a:defRPr sz="25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77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18CB412F-2342-43EA-9244-391F503682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00400" y="2772355"/>
            <a:ext cx="1026943" cy="44714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500">
                <a:solidFill>
                  <a:schemeClr val="tx2"/>
                </a:solidFill>
                <a:latin typeface="+mj-lt"/>
              </a:defRPr>
            </a:lvl1pPr>
            <a:lvl2pPr>
              <a:defRPr sz="2500">
                <a:solidFill>
                  <a:schemeClr val="tx2"/>
                </a:solidFill>
                <a:latin typeface="+mj-lt"/>
              </a:defRPr>
            </a:lvl2pPr>
            <a:lvl3pPr>
              <a:defRPr sz="2500">
                <a:solidFill>
                  <a:schemeClr val="tx2"/>
                </a:solidFill>
                <a:latin typeface="+mj-lt"/>
              </a:defRPr>
            </a:lvl3pPr>
            <a:lvl4pPr>
              <a:defRPr sz="2500">
                <a:solidFill>
                  <a:schemeClr val="tx2"/>
                </a:solidFill>
                <a:latin typeface="+mj-lt"/>
              </a:defRPr>
            </a:lvl4pPr>
            <a:lvl5pPr>
              <a:defRPr sz="25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100%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878165D7-579C-442D-AF8F-C27C40BAC0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81097" y="3913647"/>
            <a:ext cx="2041508" cy="2428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CAREER TIMELINE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F5CD190C-8CC4-49AF-BA8D-F8B879E9CF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75425" y="1632298"/>
            <a:ext cx="1472155" cy="2428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EDUCATION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E9219B4B-AEF7-4506-9ACF-CFAF003F31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05132" y="3122286"/>
            <a:ext cx="716149" cy="416638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Websites</a:t>
            </a:r>
            <a:br>
              <a:rPr lang="en-US" dirty="0"/>
            </a:br>
            <a:r>
              <a:rPr lang="en-US" dirty="0"/>
              <a:t>Created</a:t>
            </a:r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8974CE11-E247-44F8-8AC4-B2AC2C113B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36281" y="3127875"/>
            <a:ext cx="586153" cy="416638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Apps</a:t>
            </a:r>
            <a:br>
              <a:rPr lang="en-US" dirty="0"/>
            </a:br>
            <a:r>
              <a:rPr lang="en-US" dirty="0"/>
              <a:t>Created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D29EC1A9-D87F-4AAC-B42B-5640A13105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35090" y="3129664"/>
            <a:ext cx="992253" cy="416638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Clients</a:t>
            </a:r>
            <a:br>
              <a:rPr lang="en-US" dirty="0"/>
            </a:br>
            <a:r>
              <a:rPr lang="en-US" dirty="0"/>
              <a:t>Satisfaction</a:t>
            </a: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D0441C06-AEE9-4E5A-84BB-CD1241AEE5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74546" y="1954645"/>
            <a:ext cx="405825" cy="187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chemeClr val="tx2"/>
                </a:solidFill>
                <a:latin typeface="+mj-lt"/>
              </a:defRPr>
            </a:lvl1pPr>
            <a:lvl2pPr>
              <a:defRPr sz="2500">
                <a:solidFill>
                  <a:schemeClr val="tx2"/>
                </a:solidFill>
                <a:latin typeface="+mj-lt"/>
              </a:defRPr>
            </a:lvl2pPr>
            <a:lvl3pPr>
              <a:defRPr sz="2500">
                <a:solidFill>
                  <a:schemeClr val="tx2"/>
                </a:solidFill>
                <a:latin typeface="+mj-lt"/>
              </a:defRPr>
            </a:lvl3pPr>
            <a:lvl4pPr>
              <a:defRPr sz="2500">
                <a:solidFill>
                  <a:schemeClr val="tx2"/>
                </a:solidFill>
                <a:latin typeface="+mj-lt"/>
              </a:defRPr>
            </a:lvl4pPr>
            <a:lvl5pPr>
              <a:defRPr sz="25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2007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3612D99C-52B4-4AFB-A4BF-B016920536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74546" y="2357647"/>
            <a:ext cx="405825" cy="187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chemeClr val="tx2"/>
                </a:solidFill>
                <a:latin typeface="+mj-lt"/>
              </a:defRPr>
            </a:lvl1pPr>
            <a:lvl2pPr>
              <a:defRPr sz="2500">
                <a:solidFill>
                  <a:schemeClr val="tx2"/>
                </a:solidFill>
                <a:latin typeface="+mj-lt"/>
              </a:defRPr>
            </a:lvl2pPr>
            <a:lvl3pPr>
              <a:defRPr sz="2500">
                <a:solidFill>
                  <a:schemeClr val="tx2"/>
                </a:solidFill>
                <a:latin typeface="+mj-lt"/>
              </a:defRPr>
            </a:lvl3pPr>
            <a:lvl4pPr>
              <a:defRPr sz="2500">
                <a:solidFill>
                  <a:schemeClr val="tx2"/>
                </a:solidFill>
                <a:latin typeface="+mj-lt"/>
              </a:defRPr>
            </a:lvl4pPr>
            <a:lvl5pPr>
              <a:defRPr sz="25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2010</a:t>
            </a:r>
          </a:p>
        </p:txBody>
      </p:sp>
      <p:sp>
        <p:nvSpPr>
          <p:cNvPr id="40" name="Text Placeholder 27">
            <a:extLst>
              <a:ext uri="{FF2B5EF4-FFF2-40B4-BE49-F238E27FC236}">
                <a16:creationId xmlns:a16="http://schemas.microsoft.com/office/drawing/2014/main" id="{4D431E77-818F-46FB-87EE-6EFD306D1A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74546" y="2760649"/>
            <a:ext cx="405825" cy="187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chemeClr val="tx2"/>
                </a:solidFill>
                <a:latin typeface="+mj-lt"/>
              </a:defRPr>
            </a:lvl1pPr>
            <a:lvl2pPr>
              <a:defRPr sz="2500">
                <a:solidFill>
                  <a:schemeClr val="tx2"/>
                </a:solidFill>
                <a:latin typeface="+mj-lt"/>
              </a:defRPr>
            </a:lvl2pPr>
            <a:lvl3pPr>
              <a:defRPr sz="2500">
                <a:solidFill>
                  <a:schemeClr val="tx2"/>
                </a:solidFill>
                <a:latin typeface="+mj-lt"/>
              </a:defRPr>
            </a:lvl3pPr>
            <a:lvl4pPr>
              <a:defRPr sz="2500">
                <a:solidFill>
                  <a:schemeClr val="tx2"/>
                </a:solidFill>
                <a:latin typeface="+mj-lt"/>
              </a:defRPr>
            </a:lvl4pPr>
            <a:lvl5pPr>
              <a:defRPr sz="25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2015</a:t>
            </a:r>
          </a:p>
        </p:txBody>
      </p:sp>
      <p:sp>
        <p:nvSpPr>
          <p:cNvPr id="41" name="Text Placeholder 27">
            <a:extLst>
              <a:ext uri="{FF2B5EF4-FFF2-40B4-BE49-F238E27FC236}">
                <a16:creationId xmlns:a16="http://schemas.microsoft.com/office/drawing/2014/main" id="{39C50F4E-A724-4674-AFB4-0F78A45F865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74546" y="3163651"/>
            <a:ext cx="405825" cy="187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700">
                <a:solidFill>
                  <a:schemeClr val="tx2"/>
                </a:solidFill>
                <a:latin typeface="+mj-lt"/>
              </a:defRPr>
            </a:lvl1pPr>
            <a:lvl2pPr>
              <a:defRPr sz="2500">
                <a:solidFill>
                  <a:schemeClr val="tx2"/>
                </a:solidFill>
                <a:latin typeface="+mj-lt"/>
              </a:defRPr>
            </a:lvl2pPr>
            <a:lvl3pPr>
              <a:defRPr sz="2500">
                <a:solidFill>
                  <a:schemeClr val="tx2"/>
                </a:solidFill>
                <a:latin typeface="+mj-lt"/>
              </a:defRPr>
            </a:lvl3pPr>
            <a:lvl4pPr>
              <a:defRPr sz="2500">
                <a:solidFill>
                  <a:schemeClr val="tx2"/>
                </a:solidFill>
                <a:latin typeface="+mj-lt"/>
              </a:defRPr>
            </a:lvl4pPr>
            <a:lvl5pPr>
              <a:defRPr sz="25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2018</a:t>
            </a:r>
          </a:p>
        </p:txBody>
      </p:sp>
      <p:sp>
        <p:nvSpPr>
          <p:cNvPr id="50" name="Text Placeholder 23">
            <a:extLst>
              <a:ext uri="{FF2B5EF4-FFF2-40B4-BE49-F238E27FC236}">
                <a16:creationId xmlns:a16="http://schemas.microsoft.com/office/drawing/2014/main" id="{1B42AB60-0F84-4AF4-B1B1-6B9F76491C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09890" y="1942941"/>
            <a:ext cx="1574409" cy="186026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SCHOOL OF FINE ART</a:t>
            </a:r>
          </a:p>
        </p:txBody>
      </p:sp>
      <p:sp>
        <p:nvSpPr>
          <p:cNvPr id="51" name="Text Placeholder 23">
            <a:extLst>
              <a:ext uri="{FF2B5EF4-FFF2-40B4-BE49-F238E27FC236}">
                <a16:creationId xmlns:a16="http://schemas.microsoft.com/office/drawing/2014/main" id="{A5695B7F-A80F-48FE-B9F5-15AC2768F3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09890" y="2339932"/>
            <a:ext cx="1574409" cy="186026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BELLOWS COLLEGE</a:t>
            </a:r>
          </a:p>
        </p:txBody>
      </p:sp>
      <p:sp>
        <p:nvSpPr>
          <p:cNvPr id="52" name="Text Placeholder 23">
            <a:extLst>
              <a:ext uri="{FF2B5EF4-FFF2-40B4-BE49-F238E27FC236}">
                <a16:creationId xmlns:a16="http://schemas.microsoft.com/office/drawing/2014/main" id="{CC109F11-3D14-4CE2-BACB-D0EDE761FBD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09890" y="2736923"/>
            <a:ext cx="1574409" cy="186026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SCHOOL OF FINE ART</a:t>
            </a:r>
          </a:p>
        </p:txBody>
      </p:sp>
      <p:sp>
        <p:nvSpPr>
          <p:cNvPr id="53" name="Text Placeholder 23">
            <a:extLst>
              <a:ext uri="{FF2B5EF4-FFF2-40B4-BE49-F238E27FC236}">
                <a16:creationId xmlns:a16="http://schemas.microsoft.com/office/drawing/2014/main" id="{0DDB7B77-77C1-456C-A2D1-9361065655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09890" y="3133913"/>
            <a:ext cx="1574409" cy="186026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BELLOWS COLLEGE</a:t>
            </a:r>
          </a:p>
        </p:txBody>
      </p:sp>
      <p:sp>
        <p:nvSpPr>
          <p:cNvPr id="54" name="Text Placeholder 25">
            <a:extLst>
              <a:ext uri="{FF2B5EF4-FFF2-40B4-BE49-F238E27FC236}">
                <a16:creationId xmlns:a16="http://schemas.microsoft.com/office/drawing/2014/main" id="{2EB589B3-44F7-4DE3-8DC0-6D53E25DDB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09890" y="2138771"/>
            <a:ext cx="1574409" cy="13244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</a:t>
            </a:r>
          </a:p>
        </p:txBody>
      </p:sp>
      <p:sp>
        <p:nvSpPr>
          <p:cNvPr id="55" name="Text Placeholder 25">
            <a:extLst>
              <a:ext uri="{FF2B5EF4-FFF2-40B4-BE49-F238E27FC236}">
                <a16:creationId xmlns:a16="http://schemas.microsoft.com/office/drawing/2014/main" id="{A4DC1AD5-3DD4-4A42-9761-E824F9709EB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809890" y="2537525"/>
            <a:ext cx="1574409" cy="13244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</a:t>
            </a:r>
          </a:p>
        </p:txBody>
      </p:sp>
      <p:sp>
        <p:nvSpPr>
          <p:cNvPr id="56" name="Text Placeholder 25">
            <a:extLst>
              <a:ext uri="{FF2B5EF4-FFF2-40B4-BE49-F238E27FC236}">
                <a16:creationId xmlns:a16="http://schemas.microsoft.com/office/drawing/2014/main" id="{F65630D5-67D7-4424-9BB9-489E014B07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09890" y="2936279"/>
            <a:ext cx="1574409" cy="13244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</a:t>
            </a:r>
          </a:p>
        </p:txBody>
      </p:sp>
      <p:sp>
        <p:nvSpPr>
          <p:cNvPr id="57" name="Text Placeholder 25">
            <a:extLst>
              <a:ext uri="{FF2B5EF4-FFF2-40B4-BE49-F238E27FC236}">
                <a16:creationId xmlns:a16="http://schemas.microsoft.com/office/drawing/2014/main" id="{43B3249D-F314-4009-831E-966B51FBE38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09890" y="3335032"/>
            <a:ext cx="1574409" cy="13244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</a:t>
            </a:r>
          </a:p>
        </p:txBody>
      </p:sp>
      <p:sp>
        <p:nvSpPr>
          <p:cNvPr id="63" name="Text Placeholder 23">
            <a:extLst>
              <a:ext uri="{FF2B5EF4-FFF2-40B4-BE49-F238E27FC236}">
                <a16:creationId xmlns:a16="http://schemas.microsoft.com/office/drawing/2014/main" id="{8CFC1D89-9F83-4658-BB38-02FE203C4B0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62187" y="4951087"/>
            <a:ext cx="402035" cy="209381"/>
          </a:xfrm>
        </p:spPr>
        <p:txBody>
          <a:bodyPr anchor="ctr" anchorCtr="0">
            <a:noAutofit/>
          </a:bodyPr>
          <a:lstStyle>
            <a:lvl1pPr marL="0" indent="0">
              <a:buNone/>
              <a:defRPr sz="700" b="1">
                <a:solidFill>
                  <a:schemeClr val="accent2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2010</a:t>
            </a:r>
          </a:p>
        </p:txBody>
      </p:sp>
      <p:sp>
        <p:nvSpPr>
          <p:cNvPr id="64" name="Text Placeholder 23">
            <a:extLst>
              <a:ext uri="{FF2B5EF4-FFF2-40B4-BE49-F238E27FC236}">
                <a16:creationId xmlns:a16="http://schemas.microsoft.com/office/drawing/2014/main" id="{A1BF6BCD-A186-4C12-9C6F-AE11ADEFC7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431932" y="4951087"/>
            <a:ext cx="402035" cy="209381"/>
          </a:xfrm>
        </p:spPr>
        <p:txBody>
          <a:bodyPr anchor="ctr" anchorCtr="0">
            <a:noAutofit/>
          </a:bodyPr>
          <a:lstStyle>
            <a:lvl1pPr marL="0" indent="0">
              <a:buNone/>
              <a:defRPr sz="700" b="1">
                <a:solidFill>
                  <a:schemeClr val="accent2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2011</a:t>
            </a:r>
          </a:p>
        </p:txBody>
      </p:sp>
      <p:sp>
        <p:nvSpPr>
          <p:cNvPr id="65" name="Text Placeholder 23">
            <a:extLst>
              <a:ext uri="{FF2B5EF4-FFF2-40B4-BE49-F238E27FC236}">
                <a16:creationId xmlns:a16="http://schemas.microsoft.com/office/drawing/2014/main" id="{005F86D8-5AE9-4428-91A0-363D2DDB6C0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901677" y="4951087"/>
            <a:ext cx="402035" cy="209381"/>
          </a:xfrm>
        </p:spPr>
        <p:txBody>
          <a:bodyPr anchor="ctr" anchorCtr="0">
            <a:noAutofit/>
          </a:bodyPr>
          <a:lstStyle>
            <a:lvl1pPr marL="0" indent="0">
              <a:buNone/>
              <a:defRPr sz="700" b="1">
                <a:solidFill>
                  <a:schemeClr val="accent2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2012</a:t>
            </a:r>
          </a:p>
        </p:txBody>
      </p:sp>
      <p:sp>
        <p:nvSpPr>
          <p:cNvPr id="66" name="Text Placeholder 23">
            <a:extLst>
              <a:ext uri="{FF2B5EF4-FFF2-40B4-BE49-F238E27FC236}">
                <a16:creationId xmlns:a16="http://schemas.microsoft.com/office/drawing/2014/main" id="{B7983041-DC78-4200-B013-06A5D72028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71422" y="4951087"/>
            <a:ext cx="402035" cy="209381"/>
          </a:xfrm>
        </p:spPr>
        <p:txBody>
          <a:bodyPr anchor="ctr" anchorCtr="0">
            <a:noAutofit/>
          </a:bodyPr>
          <a:lstStyle>
            <a:lvl1pPr marL="0" indent="0">
              <a:buNone/>
              <a:defRPr sz="700" b="1">
                <a:solidFill>
                  <a:schemeClr val="accent2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2013</a:t>
            </a:r>
          </a:p>
        </p:txBody>
      </p:sp>
      <p:sp>
        <p:nvSpPr>
          <p:cNvPr id="67" name="Text Placeholder 23">
            <a:extLst>
              <a:ext uri="{FF2B5EF4-FFF2-40B4-BE49-F238E27FC236}">
                <a16:creationId xmlns:a16="http://schemas.microsoft.com/office/drawing/2014/main" id="{B044D427-E5B6-46D5-97CB-C60736118A2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41167" y="4951087"/>
            <a:ext cx="402035" cy="209381"/>
          </a:xfrm>
        </p:spPr>
        <p:txBody>
          <a:bodyPr anchor="ctr" anchorCtr="0">
            <a:noAutofit/>
          </a:bodyPr>
          <a:lstStyle>
            <a:lvl1pPr marL="0" indent="0">
              <a:buNone/>
              <a:defRPr sz="700" b="1">
                <a:solidFill>
                  <a:schemeClr val="accent2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2014</a:t>
            </a:r>
          </a:p>
        </p:txBody>
      </p:sp>
      <p:sp>
        <p:nvSpPr>
          <p:cNvPr id="68" name="Text Placeholder 23">
            <a:extLst>
              <a:ext uri="{FF2B5EF4-FFF2-40B4-BE49-F238E27FC236}">
                <a16:creationId xmlns:a16="http://schemas.microsoft.com/office/drawing/2014/main" id="{6C9F0D7C-743D-4AB6-A130-310230F16AC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10912" y="4951087"/>
            <a:ext cx="402035" cy="209381"/>
          </a:xfrm>
        </p:spPr>
        <p:txBody>
          <a:bodyPr anchor="ctr" anchorCtr="0">
            <a:noAutofit/>
          </a:bodyPr>
          <a:lstStyle>
            <a:lvl1pPr marL="0" indent="0">
              <a:buNone/>
              <a:defRPr sz="700" b="1">
                <a:solidFill>
                  <a:schemeClr val="accent2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2015</a:t>
            </a:r>
          </a:p>
        </p:txBody>
      </p:sp>
      <p:sp>
        <p:nvSpPr>
          <p:cNvPr id="69" name="Text Placeholder 23">
            <a:extLst>
              <a:ext uri="{FF2B5EF4-FFF2-40B4-BE49-F238E27FC236}">
                <a16:creationId xmlns:a16="http://schemas.microsoft.com/office/drawing/2014/main" id="{6904D482-B04D-40E5-8B18-A86C79139CD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80657" y="4951087"/>
            <a:ext cx="402035" cy="209381"/>
          </a:xfrm>
        </p:spPr>
        <p:txBody>
          <a:bodyPr anchor="ctr" anchorCtr="0">
            <a:noAutofit/>
          </a:bodyPr>
          <a:lstStyle>
            <a:lvl1pPr marL="0" indent="0">
              <a:buNone/>
              <a:defRPr sz="700" b="1">
                <a:solidFill>
                  <a:schemeClr val="accent2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2016</a:t>
            </a:r>
          </a:p>
        </p:txBody>
      </p:sp>
      <p:sp>
        <p:nvSpPr>
          <p:cNvPr id="70" name="Text Placeholder 23">
            <a:extLst>
              <a:ext uri="{FF2B5EF4-FFF2-40B4-BE49-F238E27FC236}">
                <a16:creationId xmlns:a16="http://schemas.microsoft.com/office/drawing/2014/main" id="{7DD3AAE4-69DB-499F-9BE6-3722CB1FAAB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50402" y="4951087"/>
            <a:ext cx="402035" cy="209381"/>
          </a:xfrm>
        </p:spPr>
        <p:txBody>
          <a:bodyPr anchor="ctr" anchorCtr="0">
            <a:noAutofit/>
          </a:bodyPr>
          <a:lstStyle>
            <a:lvl1pPr marL="0" indent="0">
              <a:buNone/>
              <a:defRPr sz="700" b="1">
                <a:solidFill>
                  <a:schemeClr val="accent2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2017</a:t>
            </a:r>
          </a:p>
        </p:txBody>
      </p:sp>
      <p:sp>
        <p:nvSpPr>
          <p:cNvPr id="71" name="Text Placeholder 23">
            <a:extLst>
              <a:ext uri="{FF2B5EF4-FFF2-40B4-BE49-F238E27FC236}">
                <a16:creationId xmlns:a16="http://schemas.microsoft.com/office/drawing/2014/main" id="{86F56851-D102-46F6-B887-3E9A083FF31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720147" y="4951087"/>
            <a:ext cx="402035" cy="209381"/>
          </a:xfrm>
        </p:spPr>
        <p:txBody>
          <a:bodyPr anchor="ctr" anchorCtr="0">
            <a:noAutofit/>
          </a:bodyPr>
          <a:lstStyle>
            <a:lvl1pPr marL="0" indent="0">
              <a:buNone/>
              <a:defRPr sz="700" b="1">
                <a:solidFill>
                  <a:schemeClr val="accent2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2018</a:t>
            </a:r>
          </a:p>
        </p:txBody>
      </p:sp>
      <p:sp>
        <p:nvSpPr>
          <p:cNvPr id="72" name="Text Placeholder 23">
            <a:extLst>
              <a:ext uri="{FF2B5EF4-FFF2-40B4-BE49-F238E27FC236}">
                <a16:creationId xmlns:a16="http://schemas.microsoft.com/office/drawing/2014/main" id="{004683E0-AB52-4C24-868A-6C99BD8DCF1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89890" y="4951087"/>
            <a:ext cx="402035" cy="209381"/>
          </a:xfrm>
        </p:spPr>
        <p:txBody>
          <a:bodyPr anchor="ctr" anchorCtr="0">
            <a:noAutofit/>
          </a:bodyPr>
          <a:lstStyle>
            <a:lvl1pPr marL="0" indent="0">
              <a:buNone/>
              <a:defRPr sz="700" b="1">
                <a:solidFill>
                  <a:schemeClr val="accent2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2019</a:t>
            </a:r>
          </a:p>
        </p:txBody>
      </p:sp>
      <p:sp>
        <p:nvSpPr>
          <p:cNvPr id="73" name="Text Placeholder 25">
            <a:extLst>
              <a:ext uri="{FF2B5EF4-FFF2-40B4-BE49-F238E27FC236}">
                <a16:creationId xmlns:a16="http://schemas.microsoft.com/office/drawing/2014/main" id="{E3D72CED-27BF-48EA-9B68-C5DC94BA962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28266" y="4690102"/>
            <a:ext cx="1187498" cy="1908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Senior Developer</a:t>
            </a:r>
          </a:p>
        </p:txBody>
      </p:sp>
      <p:sp>
        <p:nvSpPr>
          <p:cNvPr id="74" name="Text Placeholder 25">
            <a:extLst>
              <a:ext uri="{FF2B5EF4-FFF2-40B4-BE49-F238E27FC236}">
                <a16:creationId xmlns:a16="http://schemas.microsoft.com/office/drawing/2014/main" id="{24B69AA7-AE1B-4D21-98EF-D18A9E2FBE3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86767" y="4527025"/>
            <a:ext cx="1270496" cy="1908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VANARSDEL, LTD</a:t>
            </a:r>
          </a:p>
        </p:txBody>
      </p:sp>
      <p:sp>
        <p:nvSpPr>
          <p:cNvPr id="75" name="Text Placeholder 25">
            <a:extLst>
              <a:ext uri="{FF2B5EF4-FFF2-40B4-BE49-F238E27FC236}">
                <a16:creationId xmlns:a16="http://schemas.microsoft.com/office/drawing/2014/main" id="{495D87FE-67F2-4FDB-8D30-1C1FC0C2C73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276589" y="4690102"/>
            <a:ext cx="1187498" cy="1908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Senior Designer</a:t>
            </a:r>
          </a:p>
        </p:txBody>
      </p:sp>
      <p:sp>
        <p:nvSpPr>
          <p:cNvPr id="76" name="Text Placeholder 25">
            <a:extLst>
              <a:ext uri="{FF2B5EF4-FFF2-40B4-BE49-F238E27FC236}">
                <a16:creationId xmlns:a16="http://schemas.microsoft.com/office/drawing/2014/main" id="{79CFA96C-6F3D-4123-86DA-D0C0DD69B0C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235090" y="4527025"/>
            <a:ext cx="1270496" cy="1908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RELECLOUD</a:t>
            </a:r>
          </a:p>
        </p:txBody>
      </p:sp>
      <p:sp>
        <p:nvSpPr>
          <p:cNvPr id="81" name="Text Placeholder 25">
            <a:extLst>
              <a:ext uri="{FF2B5EF4-FFF2-40B4-BE49-F238E27FC236}">
                <a16:creationId xmlns:a16="http://schemas.microsoft.com/office/drawing/2014/main" id="{141F99AC-7389-4A2C-B79E-9BFF2AED355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874337" y="5382679"/>
            <a:ext cx="1187498" cy="1908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Art Director</a:t>
            </a:r>
          </a:p>
        </p:txBody>
      </p:sp>
      <p:sp>
        <p:nvSpPr>
          <p:cNvPr id="82" name="Text Placeholder 25">
            <a:extLst>
              <a:ext uri="{FF2B5EF4-FFF2-40B4-BE49-F238E27FC236}">
                <a16:creationId xmlns:a16="http://schemas.microsoft.com/office/drawing/2014/main" id="{86CB9E80-8DA2-4268-A0C6-8845CA80AF4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692356" y="5219602"/>
            <a:ext cx="1551461" cy="1908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WOODGROVE BANK</a:t>
            </a:r>
          </a:p>
        </p:txBody>
      </p:sp>
      <p:sp>
        <p:nvSpPr>
          <p:cNvPr id="83" name="Text Placeholder 25">
            <a:extLst>
              <a:ext uri="{FF2B5EF4-FFF2-40B4-BE49-F238E27FC236}">
                <a16:creationId xmlns:a16="http://schemas.microsoft.com/office/drawing/2014/main" id="{3E374CDB-29FF-4F94-B210-0F837AF414C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044761" y="5385091"/>
            <a:ext cx="1187498" cy="1908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Junior Designer</a:t>
            </a:r>
          </a:p>
        </p:txBody>
      </p:sp>
      <p:sp>
        <p:nvSpPr>
          <p:cNvPr id="84" name="Text Placeholder 25">
            <a:extLst>
              <a:ext uri="{FF2B5EF4-FFF2-40B4-BE49-F238E27FC236}">
                <a16:creationId xmlns:a16="http://schemas.microsoft.com/office/drawing/2014/main" id="{F6211C56-CF63-4DC3-BB3C-3D17AF93898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000433" y="5222014"/>
            <a:ext cx="1276156" cy="1908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CONTOSO, LTD</a:t>
            </a:r>
          </a:p>
        </p:txBody>
      </p:sp>
      <p:sp>
        <p:nvSpPr>
          <p:cNvPr id="89" name="Text Placeholder 25">
            <a:extLst>
              <a:ext uri="{FF2B5EF4-FFF2-40B4-BE49-F238E27FC236}">
                <a16:creationId xmlns:a16="http://schemas.microsoft.com/office/drawing/2014/main" id="{65A7A14A-70C6-42E2-88A7-374F8210CE2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421337" y="5952411"/>
            <a:ext cx="2041198" cy="190800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Labore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dolore magna </a:t>
            </a:r>
            <a:r>
              <a:rPr lang="en-US" dirty="0" err="1"/>
              <a:t>aliqua</a:t>
            </a:r>
            <a:endParaRPr lang="en-US" dirty="0"/>
          </a:p>
        </p:txBody>
      </p:sp>
      <p:sp>
        <p:nvSpPr>
          <p:cNvPr id="90" name="Text Placeholder 25">
            <a:extLst>
              <a:ext uri="{FF2B5EF4-FFF2-40B4-BE49-F238E27FC236}">
                <a16:creationId xmlns:a16="http://schemas.microsoft.com/office/drawing/2014/main" id="{779C1012-5E9A-445A-A070-2996C917FE7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421336" y="5789334"/>
            <a:ext cx="2041199" cy="190800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WEBSITE OF THE YEAR AWARD</a:t>
            </a:r>
          </a:p>
        </p:txBody>
      </p:sp>
      <p:sp>
        <p:nvSpPr>
          <p:cNvPr id="91" name="Text Placeholder 25">
            <a:extLst>
              <a:ext uri="{FF2B5EF4-FFF2-40B4-BE49-F238E27FC236}">
                <a16:creationId xmlns:a16="http://schemas.microsoft.com/office/drawing/2014/main" id="{CCC7FF24-BEF0-4499-A96B-4F5CFADC2E3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217263" y="5957539"/>
            <a:ext cx="1414816" cy="190800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sp>
        <p:nvSpPr>
          <p:cNvPr id="92" name="Text Placeholder 25">
            <a:extLst>
              <a:ext uri="{FF2B5EF4-FFF2-40B4-BE49-F238E27FC236}">
                <a16:creationId xmlns:a16="http://schemas.microsoft.com/office/drawing/2014/main" id="{BAF68B8B-4C12-49E1-95AF-0A838D8521E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217262" y="5794462"/>
            <a:ext cx="1414817" cy="190800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BEST LOGO AWARD</a:t>
            </a:r>
          </a:p>
        </p:txBody>
      </p:sp>
      <p:sp>
        <p:nvSpPr>
          <p:cNvPr id="94" name="Text Placeholder 23">
            <a:extLst>
              <a:ext uri="{FF2B5EF4-FFF2-40B4-BE49-F238E27FC236}">
                <a16:creationId xmlns:a16="http://schemas.microsoft.com/office/drawing/2014/main" id="{2BC8869F-5EAC-4954-9A64-16C540FA234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181097" y="6520000"/>
            <a:ext cx="2041508" cy="2428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EXPERTISE</a:t>
            </a:r>
          </a:p>
        </p:txBody>
      </p:sp>
      <p:sp>
        <p:nvSpPr>
          <p:cNvPr id="96" name="Text Placeholder 23">
            <a:extLst>
              <a:ext uri="{FF2B5EF4-FFF2-40B4-BE49-F238E27FC236}">
                <a16:creationId xmlns:a16="http://schemas.microsoft.com/office/drawing/2014/main" id="{F6C6ABB3-8BA9-459B-BC04-42C3AE3FBB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969448" y="6520000"/>
            <a:ext cx="1662631" cy="24288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SKILLS</a:t>
            </a:r>
          </a:p>
        </p:txBody>
      </p:sp>
      <p:sp>
        <p:nvSpPr>
          <p:cNvPr id="99" name="Text Placeholder 23">
            <a:extLst>
              <a:ext uri="{FF2B5EF4-FFF2-40B4-BE49-F238E27FC236}">
                <a16:creationId xmlns:a16="http://schemas.microsoft.com/office/drawing/2014/main" id="{69BAC6DF-B0A8-492F-B73B-A48F8005E7F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833911" y="7265408"/>
            <a:ext cx="595089" cy="433003"/>
          </a:xfrm>
        </p:spPr>
        <p:txBody>
          <a:bodyPr>
            <a:no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50</a:t>
            </a:r>
          </a:p>
        </p:txBody>
      </p:sp>
      <p:sp>
        <p:nvSpPr>
          <p:cNvPr id="100" name="Text Placeholder 23">
            <a:extLst>
              <a:ext uri="{FF2B5EF4-FFF2-40B4-BE49-F238E27FC236}">
                <a16:creationId xmlns:a16="http://schemas.microsoft.com/office/drawing/2014/main" id="{0443213D-D641-4623-815C-9256CBB290B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862339" y="7621665"/>
            <a:ext cx="818372" cy="433003"/>
          </a:xfrm>
        </p:spPr>
        <p:txBody>
          <a:bodyPr>
            <a:noAutofit/>
          </a:bodyPr>
          <a:lstStyle>
            <a:lvl1pPr marL="0" indent="0" algn="l">
              <a:lnSpc>
                <a:spcPts val="1100"/>
              </a:lnSpc>
              <a:spcBef>
                <a:spcPts val="0"/>
              </a:spcBef>
              <a:buNone/>
              <a:defRPr sz="900">
                <a:solidFill>
                  <a:schemeClr val="accent4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UI/UX</a:t>
            </a:r>
            <a:br>
              <a:rPr lang="en-US" dirty="0"/>
            </a:br>
            <a:r>
              <a:rPr lang="en-US" dirty="0"/>
              <a:t>Design</a:t>
            </a:r>
          </a:p>
        </p:txBody>
      </p:sp>
      <p:sp>
        <p:nvSpPr>
          <p:cNvPr id="101" name="Text Placeholder 23">
            <a:extLst>
              <a:ext uri="{FF2B5EF4-FFF2-40B4-BE49-F238E27FC236}">
                <a16:creationId xmlns:a16="http://schemas.microsoft.com/office/drawing/2014/main" id="{D74385A3-066B-4A7B-87EB-468D974A5AC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658786" y="7001935"/>
            <a:ext cx="600008" cy="433003"/>
          </a:xfrm>
        </p:spPr>
        <p:txBody>
          <a:bodyPr>
            <a:no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13</a:t>
            </a:r>
          </a:p>
        </p:txBody>
      </p:sp>
      <p:sp>
        <p:nvSpPr>
          <p:cNvPr id="102" name="Text Placeholder 23">
            <a:extLst>
              <a:ext uri="{FF2B5EF4-FFF2-40B4-BE49-F238E27FC236}">
                <a16:creationId xmlns:a16="http://schemas.microsoft.com/office/drawing/2014/main" id="{097F26C6-916D-4971-AE86-0DDAD60BBC25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763980" y="7329764"/>
            <a:ext cx="732129" cy="240123"/>
          </a:xfrm>
        </p:spPr>
        <p:txBody>
          <a:bodyPr>
            <a:noAutofit/>
          </a:bodyPr>
          <a:lstStyle>
            <a:lvl1pPr marL="0" indent="0" algn="l">
              <a:buNone/>
              <a:defRPr sz="900">
                <a:solidFill>
                  <a:schemeClr val="accent4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Icons</a:t>
            </a:r>
          </a:p>
        </p:txBody>
      </p:sp>
      <p:sp>
        <p:nvSpPr>
          <p:cNvPr id="103" name="Text Placeholder 23">
            <a:extLst>
              <a:ext uri="{FF2B5EF4-FFF2-40B4-BE49-F238E27FC236}">
                <a16:creationId xmlns:a16="http://schemas.microsoft.com/office/drawing/2014/main" id="{251610FA-124B-403C-8C78-B4DD0317392E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549403" y="8170210"/>
            <a:ext cx="709391" cy="433003"/>
          </a:xfrm>
        </p:spPr>
        <p:txBody>
          <a:bodyPr>
            <a:no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12</a:t>
            </a:r>
          </a:p>
        </p:txBody>
      </p:sp>
      <p:sp>
        <p:nvSpPr>
          <p:cNvPr id="104" name="Text Placeholder 23">
            <a:extLst>
              <a:ext uri="{FF2B5EF4-FFF2-40B4-BE49-F238E27FC236}">
                <a16:creationId xmlns:a16="http://schemas.microsoft.com/office/drawing/2014/main" id="{036342B6-CC7F-45B3-95EC-B568F959959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601521" y="8498039"/>
            <a:ext cx="709391" cy="263473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accent4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Mobile</a:t>
            </a:r>
          </a:p>
        </p:txBody>
      </p:sp>
      <p:sp>
        <p:nvSpPr>
          <p:cNvPr id="109" name="Text Placeholder 23">
            <a:extLst>
              <a:ext uri="{FF2B5EF4-FFF2-40B4-BE49-F238E27FC236}">
                <a16:creationId xmlns:a16="http://schemas.microsoft.com/office/drawing/2014/main" id="{104C9C09-6BBE-4C3C-AC11-4F1E453BC81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200956" y="7945863"/>
            <a:ext cx="595089" cy="433003"/>
          </a:xfrm>
        </p:spPr>
        <p:txBody>
          <a:bodyPr>
            <a:no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25</a:t>
            </a:r>
          </a:p>
        </p:txBody>
      </p:sp>
      <p:sp>
        <p:nvSpPr>
          <p:cNvPr id="110" name="Text Placeholder 23">
            <a:extLst>
              <a:ext uri="{FF2B5EF4-FFF2-40B4-BE49-F238E27FC236}">
                <a16:creationId xmlns:a16="http://schemas.microsoft.com/office/drawing/2014/main" id="{88B6B475-5F6A-410A-8E2E-0F6809A2D235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2050249" y="8300529"/>
            <a:ext cx="960697" cy="433003"/>
          </a:xfrm>
        </p:spPr>
        <p:txBody>
          <a:bodyPr>
            <a:noAutofit/>
          </a:bodyPr>
          <a:lstStyle>
            <a:lvl1pPr marL="0" indent="0" algn="ctr">
              <a:lnSpc>
                <a:spcPts val="1100"/>
              </a:lnSpc>
              <a:spcBef>
                <a:spcPts val="0"/>
              </a:spcBef>
              <a:buNone/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Websites</a:t>
            </a:r>
            <a:br>
              <a:rPr lang="en-US" dirty="0"/>
            </a:br>
            <a:r>
              <a:rPr lang="en-US" dirty="0"/>
              <a:t>Development</a:t>
            </a:r>
          </a:p>
        </p:txBody>
      </p:sp>
      <p:sp>
        <p:nvSpPr>
          <p:cNvPr id="114" name="Text Placeholder 25">
            <a:extLst>
              <a:ext uri="{FF2B5EF4-FFF2-40B4-BE49-F238E27FC236}">
                <a16:creationId xmlns:a16="http://schemas.microsoft.com/office/drawing/2014/main" id="{826C2B3C-7588-4693-99FC-8F46E7C4A75C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687618" y="6855298"/>
            <a:ext cx="1414816" cy="190800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UI/UX DESIGN TOOLS</a:t>
            </a:r>
          </a:p>
        </p:txBody>
      </p:sp>
      <p:sp>
        <p:nvSpPr>
          <p:cNvPr id="115" name="Text Placeholder 25">
            <a:extLst>
              <a:ext uri="{FF2B5EF4-FFF2-40B4-BE49-F238E27FC236}">
                <a16:creationId xmlns:a16="http://schemas.microsoft.com/office/drawing/2014/main" id="{AFB41D06-9BD3-4C5C-9088-BAF214F6FC9C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687618" y="7244434"/>
            <a:ext cx="1414816" cy="190800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IMAGE RETOUCHING TOOLS</a:t>
            </a:r>
          </a:p>
        </p:txBody>
      </p:sp>
      <p:sp>
        <p:nvSpPr>
          <p:cNvPr id="116" name="Text Placeholder 25">
            <a:extLst>
              <a:ext uri="{FF2B5EF4-FFF2-40B4-BE49-F238E27FC236}">
                <a16:creationId xmlns:a16="http://schemas.microsoft.com/office/drawing/2014/main" id="{0CC085CE-3F7E-4219-9B5C-B9D51DBCEEB7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687618" y="7629129"/>
            <a:ext cx="1414816" cy="190800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FRONT-END CODING TOOLS</a:t>
            </a:r>
          </a:p>
        </p:txBody>
      </p:sp>
      <p:sp>
        <p:nvSpPr>
          <p:cNvPr id="117" name="Text Placeholder 25">
            <a:extLst>
              <a:ext uri="{FF2B5EF4-FFF2-40B4-BE49-F238E27FC236}">
                <a16:creationId xmlns:a16="http://schemas.microsoft.com/office/drawing/2014/main" id="{2FE57C0F-EDF8-4234-8050-8BDB90B717AD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687618" y="8012420"/>
            <a:ext cx="1414816" cy="190800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BACK-END CODING TOOLS</a:t>
            </a:r>
          </a:p>
        </p:txBody>
      </p:sp>
      <p:sp>
        <p:nvSpPr>
          <p:cNvPr id="118" name="Text Placeholder 25">
            <a:extLst>
              <a:ext uri="{FF2B5EF4-FFF2-40B4-BE49-F238E27FC236}">
                <a16:creationId xmlns:a16="http://schemas.microsoft.com/office/drawing/2014/main" id="{3418E616-A8E9-4324-830C-1735BF1F2A5A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4687618" y="8401387"/>
            <a:ext cx="1414816" cy="190800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TESTING TOOLS</a:t>
            </a:r>
          </a:p>
        </p:txBody>
      </p:sp>
      <p:sp>
        <p:nvSpPr>
          <p:cNvPr id="123" name="Text Placeholder 23">
            <a:extLst>
              <a:ext uri="{FF2B5EF4-FFF2-40B4-BE49-F238E27FC236}">
                <a16:creationId xmlns:a16="http://schemas.microsoft.com/office/drawing/2014/main" id="{F4247F58-BD1E-46AF-B903-CAE49A7BD5B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59861" y="1649555"/>
            <a:ext cx="1321339" cy="535165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PERSONAL</a:t>
            </a:r>
            <a:br>
              <a:rPr lang="en-US" dirty="0"/>
            </a:br>
            <a:r>
              <a:rPr lang="en-US" dirty="0"/>
              <a:t>INFO</a:t>
            </a:r>
          </a:p>
        </p:txBody>
      </p:sp>
      <p:sp>
        <p:nvSpPr>
          <p:cNvPr id="124" name="Text Placeholder 23">
            <a:extLst>
              <a:ext uri="{FF2B5EF4-FFF2-40B4-BE49-F238E27FC236}">
                <a16:creationId xmlns:a16="http://schemas.microsoft.com/office/drawing/2014/main" id="{5D9FFB6E-78FB-4EC0-AA64-5307CC4968E7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104828" y="2202935"/>
            <a:ext cx="1337835" cy="187199"/>
          </a:xfrm>
        </p:spPr>
        <p:txBody>
          <a:bodyPr>
            <a:noAutofit/>
          </a:bodyPr>
          <a:lstStyle>
            <a:lvl1pPr marL="0" indent="0" algn="l">
              <a:buNone/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BIRTH DATE</a:t>
            </a:r>
          </a:p>
        </p:txBody>
      </p:sp>
      <p:sp>
        <p:nvSpPr>
          <p:cNvPr id="125" name="Text Placeholder 23">
            <a:extLst>
              <a:ext uri="{FF2B5EF4-FFF2-40B4-BE49-F238E27FC236}">
                <a16:creationId xmlns:a16="http://schemas.microsoft.com/office/drawing/2014/main" id="{035D20BD-EFD1-4613-8124-9F1C84AC9E86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104828" y="2672911"/>
            <a:ext cx="1337835" cy="187199"/>
          </a:xfrm>
        </p:spPr>
        <p:txBody>
          <a:bodyPr>
            <a:noAutofit/>
          </a:bodyPr>
          <a:lstStyle>
            <a:lvl1pPr marL="0" indent="0" algn="l">
              <a:buNone/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NATIONALITY</a:t>
            </a:r>
          </a:p>
        </p:txBody>
      </p:sp>
      <p:sp>
        <p:nvSpPr>
          <p:cNvPr id="126" name="Text Placeholder 23">
            <a:extLst>
              <a:ext uri="{FF2B5EF4-FFF2-40B4-BE49-F238E27FC236}">
                <a16:creationId xmlns:a16="http://schemas.microsoft.com/office/drawing/2014/main" id="{5C2A85FC-7450-464F-964C-B9F81DB550E2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104828" y="3142886"/>
            <a:ext cx="1337835" cy="187199"/>
          </a:xfrm>
        </p:spPr>
        <p:txBody>
          <a:bodyPr>
            <a:noAutofit/>
          </a:bodyPr>
          <a:lstStyle>
            <a:lvl1pPr marL="0" indent="0" algn="l">
              <a:buNone/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Years of Experience</a:t>
            </a:r>
          </a:p>
        </p:txBody>
      </p:sp>
      <p:sp>
        <p:nvSpPr>
          <p:cNvPr id="127" name="Text Placeholder 23">
            <a:extLst>
              <a:ext uri="{FF2B5EF4-FFF2-40B4-BE49-F238E27FC236}">
                <a16:creationId xmlns:a16="http://schemas.microsoft.com/office/drawing/2014/main" id="{9AE8E62D-6DD6-46DE-8573-F464845F1C26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106514" y="2318180"/>
            <a:ext cx="1321339" cy="226901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accent3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16 June 1990</a:t>
            </a:r>
          </a:p>
        </p:txBody>
      </p:sp>
      <p:sp>
        <p:nvSpPr>
          <p:cNvPr id="128" name="Text Placeholder 23">
            <a:extLst>
              <a:ext uri="{FF2B5EF4-FFF2-40B4-BE49-F238E27FC236}">
                <a16:creationId xmlns:a16="http://schemas.microsoft.com/office/drawing/2014/main" id="{D4CBE8D9-EE4C-42D2-B3A5-2658625FE024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106514" y="2786893"/>
            <a:ext cx="1321339" cy="226901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accent3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Sweden</a:t>
            </a:r>
          </a:p>
        </p:txBody>
      </p:sp>
      <p:sp>
        <p:nvSpPr>
          <p:cNvPr id="129" name="Text Placeholder 23">
            <a:extLst>
              <a:ext uri="{FF2B5EF4-FFF2-40B4-BE49-F238E27FC236}">
                <a16:creationId xmlns:a16="http://schemas.microsoft.com/office/drawing/2014/main" id="{8E993CEE-A24D-493F-B83A-E72FCC938AD1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06514" y="3255606"/>
            <a:ext cx="1321339" cy="226901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accent3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10 years</a:t>
            </a:r>
          </a:p>
        </p:txBody>
      </p:sp>
      <p:sp>
        <p:nvSpPr>
          <p:cNvPr id="132" name="Text Placeholder 23">
            <a:extLst>
              <a:ext uri="{FF2B5EF4-FFF2-40B4-BE49-F238E27FC236}">
                <a16:creationId xmlns:a16="http://schemas.microsoft.com/office/drawing/2014/main" id="{02743E3C-D84A-4927-97B5-ED320A5A36C2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03142" y="4493963"/>
            <a:ext cx="1337835" cy="187199"/>
          </a:xfrm>
        </p:spPr>
        <p:txBody>
          <a:bodyPr>
            <a:noAutofit/>
          </a:bodyPr>
          <a:lstStyle>
            <a:lvl1pPr marL="0" indent="0" algn="l">
              <a:buNone/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33" name="Text Placeholder 23">
            <a:extLst>
              <a:ext uri="{FF2B5EF4-FFF2-40B4-BE49-F238E27FC236}">
                <a16:creationId xmlns:a16="http://schemas.microsoft.com/office/drawing/2014/main" id="{89DA76F6-FC8D-48DE-90FF-6C80C71F4C3A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03142" y="4963939"/>
            <a:ext cx="1337835" cy="187199"/>
          </a:xfrm>
        </p:spPr>
        <p:txBody>
          <a:bodyPr>
            <a:noAutofit/>
          </a:bodyPr>
          <a:lstStyle>
            <a:lvl1pPr marL="0" indent="0" algn="l">
              <a:buNone/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SKYPE</a:t>
            </a:r>
          </a:p>
        </p:txBody>
      </p:sp>
      <p:sp>
        <p:nvSpPr>
          <p:cNvPr id="134" name="Text Placeholder 23">
            <a:extLst>
              <a:ext uri="{FF2B5EF4-FFF2-40B4-BE49-F238E27FC236}">
                <a16:creationId xmlns:a16="http://schemas.microsoft.com/office/drawing/2014/main" id="{6C7A1BDF-1C8D-4EED-9FD4-69EB4918C16E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103142" y="5433914"/>
            <a:ext cx="1337835" cy="187199"/>
          </a:xfrm>
        </p:spPr>
        <p:txBody>
          <a:bodyPr>
            <a:noAutofit/>
          </a:bodyPr>
          <a:lstStyle>
            <a:lvl1pPr marL="0" indent="0" algn="l">
              <a:buNone/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35" name="Text Placeholder 23">
            <a:extLst>
              <a:ext uri="{FF2B5EF4-FFF2-40B4-BE49-F238E27FC236}">
                <a16:creationId xmlns:a16="http://schemas.microsoft.com/office/drawing/2014/main" id="{1DBE2654-DB75-4AE0-A4B4-2F10363DB563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104828" y="4609208"/>
            <a:ext cx="1321339" cy="226901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accent3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816-555-0146</a:t>
            </a:r>
          </a:p>
        </p:txBody>
      </p:sp>
      <p:sp>
        <p:nvSpPr>
          <p:cNvPr id="136" name="Text Placeholder 23">
            <a:extLst>
              <a:ext uri="{FF2B5EF4-FFF2-40B4-BE49-F238E27FC236}">
                <a16:creationId xmlns:a16="http://schemas.microsoft.com/office/drawing/2014/main" id="{7C7C6B44-6FF8-4C7C-A472-6745CA7D10AC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104828" y="5077921"/>
            <a:ext cx="1321339" cy="226901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accent3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err="1"/>
              <a:t>Mira_karlsson</a:t>
            </a:r>
            <a:endParaRPr lang="en-US" dirty="0"/>
          </a:p>
        </p:txBody>
      </p:sp>
      <p:sp>
        <p:nvSpPr>
          <p:cNvPr id="137" name="Text Placeholder 23">
            <a:extLst>
              <a:ext uri="{FF2B5EF4-FFF2-40B4-BE49-F238E27FC236}">
                <a16:creationId xmlns:a16="http://schemas.microsoft.com/office/drawing/2014/main" id="{369DE2E5-0521-4B5C-ACFC-5CB5FFC28560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104828" y="5546634"/>
            <a:ext cx="1549248" cy="226901"/>
          </a:xfrm>
        </p:spPr>
        <p:txBody>
          <a:bodyPr>
            <a:noAutofit/>
          </a:bodyPr>
          <a:lstStyle>
            <a:lvl1pPr marL="0" indent="0">
              <a:buNone/>
              <a:defRPr sz="1200" b="0" spc="-30" baseline="0">
                <a:solidFill>
                  <a:schemeClr val="accent3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mira@example.com</a:t>
            </a:r>
          </a:p>
        </p:txBody>
      </p:sp>
      <p:sp>
        <p:nvSpPr>
          <p:cNvPr id="142" name="Text Placeholder 23">
            <a:extLst>
              <a:ext uri="{FF2B5EF4-FFF2-40B4-BE49-F238E27FC236}">
                <a16:creationId xmlns:a16="http://schemas.microsoft.com/office/drawing/2014/main" id="{B5578DF7-86B8-4C84-9FFF-C066EC3BECB6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107241" y="5902961"/>
            <a:ext cx="1337835" cy="187199"/>
          </a:xfrm>
        </p:spPr>
        <p:txBody>
          <a:bodyPr>
            <a:noAutofit/>
          </a:bodyPr>
          <a:lstStyle>
            <a:lvl1pPr marL="0" indent="0" algn="l">
              <a:buNone/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143" name="Text Placeholder 23">
            <a:extLst>
              <a:ext uri="{FF2B5EF4-FFF2-40B4-BE49-F238E27FC236}">
                <a16:creationId xmlns:a16="http://schemas.microsoft.com/office/drawing/2014/main" id="{EE6AC66A-3B0B-4D94-B23C-16AE67236B6D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108927" y="6015681"/>
            <a:ext cx="1549248" cy="226901"/>
          </a:xfrm>
        </p:spPr>
        <p:txBody>
          <a:bodyPr>
            <a:noAutofit/>
          </a:bodyPr>
          <a:lstStyle>
            <a:lvl1pPr marL="0" indent="0">
              <a:buNone/>
              <a:defRPr lang="en-US" sz="1200" b="0" kern="1200" spc="-3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marL="0" lvl="0" indent="0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</a:pPr>
            <a:r>
              <a:rPr lang="en-US" dirty="0"/>
              <a:t>www.example.com</a:t>
            </a:r>
          </a:p>
        </p:txBody>
      </p:sp>
      <p:sp>
        <p:nvSpPr>
          <p:cNvPr id="144" name="Text Placeholder 23">
            <a:extLst>
              <a:ext uri="{FF2B5EF4-FFF2-40B4-BE49-F238E27FC236}">
                <a16:creationId xmlns:a16="http://schemas.microsoft.com/office/drawing/2014/main" id="{1595FCF3-BDE7-4071-83E3-B0C8EB365A69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359861" y="3919415"/>
            <a:ext cx="1321339" cy="535165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CONTACT</a:t>
            </a:r>
            <a:br>
              <a:rPr lang="en-US" dirty="0"/>
            </a:br>
            <a:r>
              <a:rPr lang="en-US" dirty="0"/>
              <a:t>INFO</a:t>
            </a:r>
          </a:p>
        </p:txBody>
      </p:sp>
      <p:sp>
        <p:nvSpPr>
          <p:cNvPr id="146" name="Text Placeholder 23">
            <a:extLst>
              <a:ext uri="{FF2B5EF4-FFF2-40B4-BE49-F238E27FC236}">
                <a16:creationId xmlns:a16="http://schemas.microsoft.com/office/drawing/2014/main" id="{3D3AB92B-A069-4C0C-A616-81E4D5C7CDFA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359861" y="6520001"/>
            <a:ext cx="1321339" cy="326386"/>
          </a:xfrm>
        </p:spPr>
        <p:txBody>
          <a:bodyPr lIns="45720" rIns="45720">
            <a:noAutofit/>
          </a:bodyPr>
          <a:lstStyle>
            <a:lvl1pPr marL="0" indent="0">
              <a:buNone/>
              <a:defRPr sz="1600" b="1" spc="-30" baseline="0">
                <a:solidFill>
                  <a:schemeClr val="accent2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LANGUAGES</a:t>
            </a:r>
          </a:p>
        </p:txBody>
      </p:sp>
      <p:sp>
        <p:nvSpPr>
          <p:cNvPr id="148" name="Text Placeholder 23">
            <a:extLst>
              <a:ext uri="{FF2B5EF4-FFF2-40B4-BE49-F238E27FC236}">
                <a16:creationId xmlns:a16="http://schemas.microsoft.com/office/drawing/2014/main" id="{A688E982-23DF-4811-B361-93160DDE8063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107241" y="6877783"/>
            <a:ext cx="1337835" cy="187199"/>
          </a:xfrm>
        </p:spPr>
        <p:txBody>
          <a:bodyPr>
            <a:noAutofit/>
          </a:bodyPr>
          <a:lstStyle>
            <a:lvl1pPr marL="0" indent="0" algn="l">
              <a:buNone/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ENGLISH</a:t>
            </a:r>
          </a:p>
        </p:txBody>
      </p:sp>
      <p:sp>
        <p:nvSpPr>
          <p:cNvPr id="149" name="Text Placeholder 23">
            <a:extLst>
              <a:ext uri="{FF2B5EF4-FFF2-40B4-BE49-F238E27FC236}">
                <a16:creationId xmlns:a16="http://schemas.microsoft.com/office/drawing/2014/main" id="{7593BC5E-E0B2-4C3A-A222-6E7609C44387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107241" y="7277831"/>
            <a:ext cx="1337835" cy="187199"/>
          </a:xfrm>
        </p:spPr>
        <p:txBody>
          <a:bodyPr>
            <a:noAutofit/>
          </a:bodyPr>
          <a:lstStyle>
            <a:lvl1pPr marL="0" indent="0" algn="l">
              <a:buNone/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FRENCH</a:t>
            </a:r>
          </a:p>
        </p:txBody>
      </p:sp>
      <p:sp>
        <p:nvSpPr>
          <p:cNvPr id="150" name="Text Placeholder 23">
            <a:extLst>
              <a:ext uri="{FF2B5EF4-FFF2-40B4-BE49-F238E27FC236}">
                <a16:creationId xmlns:a16="http://schemas.microsoft.com/office/drawing/2014/main" id="{A65DDB49-F65C-46EF-A777-563D8C81F139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107241" y="7677880"/>
            <a:ext cx="1337835" cy="187199"/>
          </a:xfrm>
        </p:spPr>
        <p:txBody>
          <a:bodyPr>
            <a:noAutofit/>
          </a:bodyPr>
          <a:lstStyle>
            <a:lvl1pPr marL="0" indent="0" algn="l">
              <a:buNone/>
              <a:defRPr sz="7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GERMAN</a:t>
            </a:r>
          </a:p>
        </p:txBody>
      </p:sp>
      <p:sp>
        <p:nvSpPr>
          <p:cNvPr id="151" name="Text Placeholder 23">
            <a:extLst>
              <a:ext uri="{FF2B5EF4-FFF2-40B4-BE49-F238E27FC236}">
                <a16:creationId xmlns:a16="http://schemas.microsoft.com/office/drawing/2014/main" id="{681317C5-5892-4BC2-8102-C28563E87E5C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357613" y="8316250"/>
            <a:ext cx="1321339" cy="326386"/>
          </a:xfrm>
        </p:spPr>
        <p:txBody>
          <a:bodyPr>
            <a:noAutofit/>
          </a:bodyPr>
          <a:lstStyle>
            <a:lvl1pPr marL="0" indent="0">
              <a:buNone/>
              <a:defRPr sz="1600" b="1" spc="-30" baseline="0">
                <a:solidFill>
                  <a:schemeClr val="accent3"/>
                </a:solidFill>
                <a:latin typeface="+mj-lt"/>
              </a:defRPr>
            </a:lvl1pPr>
            <a:lvl2pPr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16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HOBBIES</a:t>
            </a:r>
          </a:p>
        </p:txBody>
      </p:sp>
    </p:spTree>
    <p:extLst>
      <p:ext uri="{BB962C8B-B14F-4D97-AF65-F5344CB8AC3E}">
        <p14:creationId xmlns:p14="http://schemas.microsoft.com/office/powerpoint/2010/main" val="46627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A36636-B3BC-4699-88B4-427961A6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B5799-2C7C-4D55-93E3-0421D1112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6EC62-D178-4502-BD77-E6CC09B1E8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6C3FE-5971-4AE4-B16A-DB294653610C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FC2A5-63CC-4C11-95C6-5E7C82146F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584CB-D75E-4C0A-9E39-52F7A2DA9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98974-6556-4B78-962F-B87961C7A4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3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E49AC2-54E3-4607-8D5D-23B3B2EDF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F57C1-05F3-4189-8FD2-935BB34D1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3EC80-8D38-43E2-92B6-451817541E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D433-F5B6-43A3-8DE6-1382B3149F77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E806D-70B9-456E-A58D-37D97E328E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4D4D1-68FB-4DD7-B491-AC7FBD5B4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A3127-37F5-4919-89B8-3E15262EA8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2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sv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svg"/><Relationship Id="rId41" Type="http://schemas.openxmlformats.org/officeDocument/2006/relationships/image" Target="../media/image4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jpe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svg"/><Relationship Id="rId40" Type="http://schemas.openxmlformats.org/officeDocument/2006/relationships/image" Target="../media/image40.png"/><Relationship Id="rId5" Type="http://schemas.openxmlformats.org/officeDocument/2006/relationships/image" Target="../media/image5.pn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4" Type="http://schemas.openxmlformats.org/officeDocument/2006/relationships/image" Target="../media/image44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sv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" Type="http://schemas.openxmlformats.org/officeDocument/2006/relationships/image" Target="../media/image46.svg"/><Relationship Id="rId21" Type="http://schemas.openxmlformats.org/officeDocument/2006/relationships/image" Target="../media/image64.svg"/><Relationship Id="rId34" Type="http://schemas.openxmlformats.org/officeDocument/2006/relationships/image" Target="../media/image77.svg"/><Relationship Id="rId7" Type="http://schemas.openxmlformats.org/officeDocument/2006/relationships/image" Target="../media/image50.svg"/><Relationship Id="rId12" Type="http://schemas.openxmlformats.org/officeDocument/2006/relationships/image" Target="../media/image55.png"/><Relationship Id="rId17" Type="http://schemas.openxmlformats.org/officeDocument/2006/relationships/image" Target="../media/image60.svg"/><Relationship Id="rId25" Type="http://schemas.openxmlformats.org/officeDocument/2006/relationships/image" Target="../media/image68.svg"/><Relationship Id="rId33" Type="http://schemas.openxmlformats.org/officeDocument/2006/relationships/image" Target="../media/image76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7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24" Type="http://schemas.openxmlformats.org/officeDocument/2006/relationships/image" Target="../media/image67.png"/><Relationship Id="rId32" Type="http://schemas.openxmlformats.org/officeDocument/2006/relationships/image" Target="../media/image75.svg"/><Relationship Id="rId5" Type="http://schemas.openxmlformats.org/officeDocument/2006/relationships/image" Target="../media/image48.svg"/><Relationship Id="rId15" Type="http://schemas.openxmlformats.org/officeDocument/2006/relationships/image" Target="../media/image58.svg"/><Relationship Id="rId23" Type="http://schemas.openxmlformats.org/officeDocument/2006/relationships/image" Target="../media/image66.svg"/><Relationship Id="rId28" Type="http://schemas.openxmlformats.org/officeDocument/2006/relationships/image" Target="../media/image71.png"/><Relationship Id="rId10" Type="http://schemas.openxmlformats.org/officeDocument/2006/relationships/image" Target="../media/image53.png"/><Relationship Id="rId19" Type="http://schemas.openxmlformats.org/officeDocument/2006/relationships/image" Target="../media/image62.svg"/><Relationship Id="rId31" Type="http://schemas.openxmlformats.org/officeDocument/2006/relationships/image" Target="../media/image74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svg"/><Relationship Id="rId30" Type="http://schemas.openxmlformats.org/officeDocument/2006/relationships/image" Target="../media/image73.jpeg"/><Relationship Id="rId35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D7D5594F-27F1-4503-9C6A-C78BB5A5A014}"/>
              </a:ext>
            </a:extLst>
          </p:cNvPr>
          <p:cNvCxnSpPr>
            <a:cxnSpLocks/>
          </p:cNvCxnSpPr>
          <p:nvPr/>
        </p:nvCxnSpPr>
        <p:spPr>
          <a:xfrm flipH="1">
            <a:off x="4488851" y="7599613"/>
            <a:ext cx="1871686" cy="0"/>
          </a:xfrm>
          <a:prstGeom prst="line">
            <a:avLst/>
          </a:prstGeom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DE7DB24C-67A1-4F56-BCDE-3C5C30928281}"/>
              </a:ext>
            </a:extLst>
          </p:cNvPr>
          <p:cNvCxnSpPr>
            <a:cxnSpLocks/>
          </p:cNvCxnSpPr>
          <p:nvPr/>
        </p:nvCxnSpPr>
        <p:spPr>
          <a:xfrm flipH="1">
            <a:off x="4488851" y="7938087"/>
            <a:ext cx="1871686" cy="0"/>
          </a:xfrm>
          <a:prstGeom prst="line">
            <a:avLst/>
          </a:prstGeom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3726A2AF-0FBD-4782-BDFB-3C105F1CA744}"/>
              </a:ext>
            </a:extLst>
          </p:cNvPr>
          <p:cNvCxnSpPr>
            <a:cxnSpLocks/>
          </p:cNvCxnSpPr>
          <p:nvPr/>
        </p:nvCxnSpPr>
        <p:spPr>
          <a:xfrm flipH="1">
            <a:off x="4488851" y="8276561"/>
            <a:ext cx="1871686" cy="0"/>
          </a:xfrm>
          <a:prstGeom prst="line">
            <a:avLst/>
          </a:prstGeom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20E0D915-D1C5-41B9-9A7F-62870B72A53B}"/>
              </a:ext>
            </a:extLst>
          </p:cNvPr>
          <p:cNvCxnSpPr>
            <a:cxnSpLocks/>
          </p:cNvCxnSpPr>
          <p:nvPr/>
        </p:nvCxnSpPr>
        <p:spPr>
          <a:xfrm flipH="1">
            <a:off x="4488851" y="8615036"/>
            <a:ext cx="1871686" cy="0"/>
          </a:xfrm>
          <a:prstGeom prst="line">
            <a:avLst/>
          </a:prstGeom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2" name="Graphic 161" descr="Red toolbar shape">
            <a:extLst>
              <a:ext uri="{FF2B5EF4-FFF2-40B4-BE49-F238E27FC236}">
                <a16:creationId xmlns:a16="http://schemas.microsoft.com/office/drawing/2014/main" id="{C23C0503-C158-485D-A0DA-B19836C24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172" y="3234103"/>
            <a:ext cx="1202400" cy="22782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66DD7EF-9A30-426C-8454-6B09C1BBCAF1}"/>
              </a:ext>
            </a:extLst>
          </p:cNvPr>
          <p:cNvGrpSpPr/>
          <p:nvPr/>
        </p:nvGrpSpPr>
        <p:grpSpPr>
          <a:xfrm>
            <a:off x="1874431" y="3234103"/>
            <a:ext cx="1202400" cy="228600"/>
            <a:chOff x="1874431" y="3176953"/>
            <a:chExt cx="1202400" cy="228600"/>
          </a:xfrm>
        </p:grpSpPr>
        <p:pic>
          <p:nvPicPr>
            <p:cNvPr id="113" name="Graphic 112" descr="Red toolbar shape">
              <a:extLst>
                <a:ext uri="{FF2B5EF4-FFF2-40B4-BE49-F238E27FC236}">
                  <a16:creationId xmlns:a16="http://schemas.microsoft.com/office/drawing/2014/main" id="{897C30F7-AACC-4025-A60A-92F189927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74431" y="3177342"/>
              <a:ext cx="1202400" cy="227823"/>
            </a:xfrm>
            <a:prstGeom prst="rect">
              <a:avLst/>
            </a:prstGeom>
          </p:spPr>
        </p:pic>
        <p:pic>
          <p:nvPicPr>
            <p:cNvPr id="164" name="Graphic 163" descr="Red toolbar shape">
              <a:extLst>
                <a:ext uri="{FF2B5EF4-FFF2-40B4-BE49-F238E27FC236}">
                  <a16:creationId xmlns:a16="http://schemas.microsoft.com/office/drawing/2014/main" id="{2689AAE9-8D20-461A-9884-D3D7CA25E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76427" y="3176953"/>
              <a:ext cx="865808" cy="2286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C9088FF-B27E-4C61-B974-1124FF1C5796}"/>
              </a:ext>
            </a:extLst>
          </p:cNvPr>
          <p:cNvGrpSpPr/>
          <p:nvPr/>
        </p:nvGrpSpPr>
        <p:grpSpPr>
          <a:xfrm>
            <a:off x="3258890" y="3234103"/>
            <a:ext cx="1203666" cy="228354"/>
            <a:chOff x="3258890" y="3189001"/>
            <a:chExt cx="1203666" cy="228354"/>
          </a:xfrm>
        </p:grpSpPr>
        <p:pic>
          <p:nvPicPr>
            <p:cNvPr id="114" name="Graphic 113" descr="Red toolbar shape">
              <a:extLst>
                <a:ext uri="{FF2B5EF4-FFF2-40B4-BE49-F238E27FC236}">
                  <a16:creationId xmlns:a16="http://schemas.microsoft.com/office/drawing/2014/main" id="{9E8FC59F-E839-4D72-9494-9AA4EA93D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60156" y="3189532"/>
              <a:ext cx="1202400" cy="227823"/>
            </a:xfrm>
            <a:prstGeom prst="rect">
              <a:avLst/>
            </a:prstGeom>
          </p:spPr>
        </p:pic>
        <p:pic>
          <p:nvPicPr>
            <p:cNvPr id="165" name="Graphic 164" descr="Red toolbar shape">
              <a:extLst>
                <a:ext uri="{FF2B5EF4-FFF2-40B4-BE49-F238E27FC236}">
                  <a16:creationId xmlns:a16="http://schemas.microsoft.com/office/drawing/2014/main" id="{1D637DF1-0512-48B4-B710-774709FBD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58890" y="3189001"/>
              <a:ext cx="680400" cy="226800"/>
            </a:xfrm>
            <a:prstGeom prst="rect">
              <a:avLst/>
            </a:prstGeom>
          </p:spPr>
        </p:pic>
      </p:grpSp>
      <p:sp>
        <p:nvSpPr>
          <p:cNvPr id="21" name="Title 20">
            <a:extLst>
              <a:ext uri="{FF2B5EF4-FFF2-40B4-BE49-F238E27FC236}">
                <a16:creationId xmlns:a16="http://schemas.microsoft.com/office/drawing/2014/main" id="{A03E5097-0B01-439C-ABA6-2C5632D4DB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IAN</a:t>
            </a:r>
            <a:br>
              <a:rPr lang="en-US" dirty="0"/>
            </a:br>
            <a:r>
              <a:rPr lang="en-US" dirty="0"/>
              <a:t>HANSSON</a:t>
            </a:r>
          </a:p>
        </p:txBody>
      </p:sp>
      <p:pic>
        <p:nvPicPr>
          <p:cNvPr id="519" name="Picture Placeholder 518" descr="A man photo">
            <a:extLst>
              <a:ext uri="{FF2B5EF4-FFF2-40B4-BE49-F238E27FC236}">
                <a16:creationId xmlns:a16="http://schemas.microsoft.com/office/drawing/2014/main" id="{D9750000-9BD3-495C-9897-D349A45F96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212" y="450383"/>
            <a:ext cx="990000" cy="990000"/>
          </a:xfrm>
        </p:spPr>
      </p:pic>
      <p:sp>
        <p:nvSpPr>
          <p:cNvPr id="22" name="Subtitle 21">
            <a:extLst>
              <a:ext uri="{FF2B5EF4-FFF2-40B4-BE49-F238E27FC236}">
                <a16:creationId xmlns:a16="http://schemas.microsoft.com/office/drawing/2014/main" id="{F970C9B2-8E64-42E3-AC8C-8334554EF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854" y="1204243"/>
            <a:ext cx="2327374" cy="231179"/>
          </a:xfrm>
        </p:spPr>
        <p:txBody>
          <a:bodyPr>
            <a:normAutofit fontScale="92500"/>
          </a:bodyPr>
          <a:lstStyle/>
          <a:p>
            <a:r>
              <a:rPr lang="en-US" dirty="0"/>
              <a:t>Graphic Designer, UI/UX Engineer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C2FEB2B-DF18-45E2-B70F-B0DB487A02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816-555-0146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8BB99D9-42E0-4832-8009-2BA25F4B0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ian_hansson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90A6B4-6BF6-4FF0-8896-67FBF03EA6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ian@example.com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D64B31A-77AB-47EF-B1AB-2C652DD5C9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www.example.com</a:t>
            </a:r>
          </a:p>
        </p:txBody>
      </p:sp>
      <p:sp>
        <p:nvSpPr>
          <p:cNvPr id="299" name="Text Placeholder 298">
            <a:extLst>
              <a:ext uri="{FF2B5EF4-FFF2-40B4-BE49-F238E27FC236}">
                <a16:creationId xmlns:a16="http://schemas.microsoft.com/office/drawing/2014/main" id="{457F2DBE-0A7D-4DD7-B559-1EA5BBE6EF5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74051" y="2119294"/>
            <a:ext cx="4250274" cy="699685"/>
          </a:xfrm>
        </p:spPr>
        <p:txBody>
          <a:bodyPr/>
          <a:lstStyle/>
          <a:p>
            <a:r>
              <a:rPr lang="en-GB" dirty="0"/>
              <a:t>Designer with over 10 years of experience in app development and UI/UX. Expert with a variety of design and image processing tools. Owner of a Master’s Degree (Hons) in Engineering. </a:t>
            </a:r>
          </a:p>
        </p:txBody>
      </p:sp>
      <p:sp>
        <p:nvSpPr>
          <p:cNvPr id="300" name="Text Placeholder 299">
            <a:extLst>
              <a:ext uri="{FF2B5EF4-FFF2-40B4-BE49-F238E27FC236}">
                <a16:creationId xmlns:a16="http://schemas.microsoft.com/office/drawing/2014/main" id="{7BE6C6D2-7C11-44C2-B16A-B39822B0EB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64482" y="1762404"/>
            <a:ext cx="1735822" cy="339725"/>
          </a:xfrm>
        </p:spPr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82D7622-3D78-4F5C-B5AB-8261DD88151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71756" y="4005391"/>
            <a:ext cx="2230334" cy="339725"/>
          </a:xfrm>
        </p:spPr>
        <p:txBody>
          <a:bodyPr/>
          <a:lstStyle/>
          <a:p>
            <a:r>
              <a:rPr lang="en-US" dirty="0"/>
              <a:t>EDUCATION  &amp;</a:t>
            </a:r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9F4A7A82-6CAC-4F12-A79A-6CA781515E3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133514" y="4005391"/>
            <a:ext cx="3227023" cy="339725"/>
          </a:xfrm>
        </p:spPr>
        <p:txBody>
          <a:bodyPr/>
          <a:lstStyle/>
          <a:p>
            <a:r>
              <a:rPr lang="en-US" dirty="0"/>
              <a:t>CAREER TIMELINE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8698C8A0-2D33-423D-8DAA-8738F03A224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195203" y="1766614"/>
            <a:ext cx="1309505" cy="339725"/>
          </a:xfrm>
        </p:spPr>
        <p:txBody>
          <a:bodyPr/>
          <a:lstStyle/>
          <a:p>
            <a:r>
              <a:rPr lang="en-US" dirty="0"/>
              <a:t>BIO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C112A58E-1721-4260-8384-C661AB1F1B5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891363" y="3247892"/>
            <a:ext cx="1621709" cy="230401"/>
          </a:xfrm>
        </p:spPr>
        <p:txBody>
          <a:bodyPr/>
          <a:lstStyle/>
          <a:p>
            <a:r>
              <a:rPr lang="en-US" dirty="0"/>
              <a:t>Kansas City, USA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D112CBA3-E39E-4485-A755-81C015A4497F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891363" y="2816091"/>
            <a:ext cx="1621709" cy="230401"/>
          </a:xfrm>
        </p:spPr>
        <p:txBody>
          <a:bodyPr/>
          <a:lstStyle/>
          <a:p>
            <a:r>
              <a:rPr lang="en-US" dirty="0"/>
              <a:t>Swedish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F201C28A-EFB9-4408-A837-93E77D401A25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4891363" y="2698498"/>
            <a:ext cx="1621709" cy="180000"/>
          </a:xfrm>
        </p:spPr>
        <p:txBody>
          <a:bodyPr/>
          <a:lstStyle/>
          <a:p>
            <a:r>
              <a:rPr lang="en-US" dirty="0"/>
              <a:t>Nationality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1EEE0168-7DCC-4F60-8629-ED170501D27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n-US" dirty="0"/>
              <a:t>16 June 1990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41809796-7EF4-41FE-9A77-C1942E3C5702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n-US" dirty="0"/>
              <a:t>Birth Date</a:t>
            </a:r>
          </a:p>
        </p:txBody>
      </p:sp>
      <p:sp>
        <p:nvSpPr>
          <p:cNvPr id="148" name="Text Placeholder 147">
            <a:extLst>
              <a:ext uri="{FF2B5EF4-FFF2-40B4-BE49-F238E27FC236}">
                <a16:creationId xmlns:a16="http://schemas.microsoft.com/office/drawing/2014/main" id="{2F231170-1675-412D-9CF1-375FD2308572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71756" y="7004195"/>
            <a:ext cx="3574009" cy="339725"/>
          </a:xfrm>
        </p:spPr>
        <p:txBody>
          <a:bodyPr/>
          <a:lstStyle/>
          <a:p>
            <a:r>
              <a:rPr lang="en-US" dirty="0"/>
              <a:t>COMPLETED PROJECTS</a:t>
            </a:r>
          </a:p>
        </p:txBody>
      </p:sp>
      <p:sp>
        <p:nvSpPr>
          <p:cNvPr id="149" name="Text Placeholder 148">
            <a:extLst>
              <a:ext uri="{FF2B5EF4-FFF2-40B4-BE49-F238E27FC236}">
                <a16:creationId xmlns:a16="http://schemas.microsoft.com/office/drawing/2014/main" id="{FAA5A5B3-261E-47AB-A316-F0FA741A41DA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518844" y="7421099"/>
            <a:ext cx="1224000" cy="180000"/>
          </a:xfrm>
        </p:spPr>
        <p:txBody>
          <a:bodyPr/>
          <a:lstStyle/>
          <a:p>
            <a:r>
              <a:rPr lang="en-US" dirty="0"/>
              <a:t>UI/UX Design</a:t>
            </a:r>
          </a:p>
        </p:txBody>
      </p:sp>
      <p:sp>
        <p:nvSpPr>
          <p:cNvPr id="150" name="Text Placeholder 149">
            <a:extLst>
              <a:ext uri="{FF2B5EF4-FFF2-40B4-BE49-F238E27FC236}">
                <a16:creationId xmlns:a16="http://schemas.microsoft.com/office/drawing/2014/main" id="{051561CA-8FA1-436F-AE80-9BB3707BDC28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1638976" y="7421099"/>
            <a:ext cx="1224000" cy="180000"/>
          </a:xfrm>
        </p:spPr>
        <p:txBody>
          <a:bodyPr/>
          <a:lstStyle/>
          <a:p>
            <a:r>
              <a:rPr lang="en-US" dirty="0"/>
              <a:t>Branding Identity</a:t>
            </a:r>
          </a:p>
        </p:txBody>
      </p:sp>
      <p:sp>
        <p:nvSpPr>
          <p:cNvPr id="151" name="Text Placeholder 150">
            <a:extLst>
              <a:ext uri="{FF2B5EF4-FFF2-40B4-BE49-F238E27FC236}">
                <a16:creationId xmlns:a16="http://schemas.microsoft.com/office/drawing/2014/main" id="{DF451AE2-081C-4663-A1B6-CD2CBAA798E7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2938387" y="7459199"/>
            <a:ext cx="1224000" cy="180000"/>
          </a:xfrm>
        </p:spPr>
        <p:txBody>
          <a:bodyPr/>
          <a:lstStyle/>
          <a:p>
            <a:r>
              <a:rPr lang="en-US" dirty="0"/>
              <a:t>Presentations</a:t>
            </a:r>
          </a:p>
        </p:txBody>
      </p:sp>
      <p:sp>
        <p:nvSpPr>
          <p:cNvPr id="155" name="Text Placeholder 154">
            <a:extLst>
              <a:ext uri="{FF2B5EF4-FFF2-40B4-BE49-F238E27FC236}">
                <a16:creationId xmlns:a16="http://schemas.microsoft.com/office/drawing/2014/main" id="{40B60ED5-404C-448E-AEC5-186F0EC46F79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4624325" y="7009030"/>
            <a:ext cx="2072615" cy="339725"/>
          </a:xfrm>
        </p:spPr>
        <p:txBody>
          <a:bodyPr/>
          <a:lstStyle/>
          <a:p>
            <a:r>
              <a:rPr lang="en-US" dirty="0"/>
              <a:t>SKILLS</a:t>
            </a:r>
          </a:p>
        </p:txBody>
      </p:sp>
      <p:sp>
        <p:nvSpPr>
          <p:cNvPr id="156" name="Text Placeholder 155">
            <a:extLst>
              <a:ext uri="{FF2B5EF4-FFF2-40B4-BE49-F238E27FC236}">
                <a16:creationId xmlns:a16="http://schemas.microsoft.com/office/drawing/2014/main" id="{1BBFB7F8-E759-4108-8A51-A2361A9C45A2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4347130" y="7362901"/>
            <a:ext cx="1512000" cy="180000"/>
          </a:xfrm>
        </p:spPr>
        <p:txBody>
          <a:bodyPr/>
          <a:lstStyle/>
          <a:p>
            <a:r>
              <a:rPr lang="en-US" dirty="0"/>
              <a:t>UI/UX Design</a:t>
            </a:r>
          </a:p>
        </p:txBody>
      </p:sp>
      <p:sp>
        <p:nvSpPr>
          <p:cNvPr id="157" name="Text Placeholder 156">
            <a:extLst>
              <a:ext uri="{FF2B5EF4-FFF2-40B4-BE49-F238E27FC236}">
                <a16:creationId xmlns:a16="http://schemas.microsoft.com/office/drawing/2014/main" id="{E6D4BEBE-F8F0-479B-888E-4C66197A39E2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4347130" y="7697607"/>
            <a:ext cx="1512000" cy="180000"/>
          </a:xfrm>
        </p:spPr>
        <p:txBody>
          <a:bodyPr/>
          <a:lstStyle/>
          <a:p>
            <a:r>
              <a:rPr lang="en-US" dirty="0"/>
              <a:t>Image Retouching</a:t>
            </a:r>
          </a:p>
        </p:txBody>
      </p:sp>
      <p:sp>
        <p:nvSpPr>
          <p:cNvPr id="158" name="Text Placeholder 157">
            <a:extLst>
              <a:ext uri="{FF2B5EF4-FFF2-40B4-BE49-F238E27FC236}">
                <a16:creationId xmlns:a16="http://schemas.microsoft.com/office/drawing/2014/main" id="{3B86FCDA-297A-42C3-BA7E-E1F5D23E4198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4347130" y="8032313"/>
            <a:ext cx="1512000" cy="180000"/>
          </a:xfrm>
        </p:spPr>
        <p:txBody>
          <a:bodyPr/>
          <a:lstStyle/>
          <a:p>
            <a:r>
              <a:rPr lang="en-US" dirty="0"/>
              <a:t>Front-End Coding</a:t>
            </a:r>
          </a:p>
        </p:txBody>
      </p:sp>
      <p:sp>
        <p:nvSpPr>
          <p:cNvPr id="159" name="Text Placeholder 158">
            <a:extLst>
              <a:ext uri="{FF2B5EF4-FFF2-40B4-BE49-F238E27FC236}">
                <a16:creationId xmlns:a16="http://schemas.microsoft.com/office/drawing/2014/main" id="{9BDEDC3D-6541-4524-8626-C0032813C1D2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4347130" y="8367018"/>
            <a:ext cx="1512000" cy="180000"/>
          </a:xfrm>
        </p:spPr>
        <p:txBody>
          <a:bodyPr/>
          <a:lstStyle/>
          <a:p>
            <a:r>
              <a:rPr lang="en-US" dirty="0"/>
              <a:t>Back-End Coding</a:t>
            </a:r>
          </a:p>
        </p:txBody>
      </p:sp>
      <p:sp>
        <p:nvSpPr>
          <p:cNvPr id="160" name="Text Placeholder 159">
            <a:extLst>
              <a:ext uri="{FF2B5EF4-FFF2-40B4-BE49-F238E27FC236}">
                <a16:creationId xmlns:a16="http://schemas.microsoft.com/office/drawing/2014/main" id="{39289BFE-E7BC-4EB4-950E-CD44F09C05E5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01178" y="8416598"/>
            <a:ext cx="1505905" cy="339725"/>
          </a:xfrm>
        </p:spPr>
        <p:txBody>
          <a:bodyPr/>
          <a:lstStyle/>
          <a:p>
            <a:r>
              <a:rPr lang="en-US" dirty="0"/>
              <a:t>HOBBIES</a:t>
            </a:r>
          </a:p>
        </p:txBody>
      </p:sp>
      <p:sp>
        <p:nvSpPr>
          <p:cNvPr id="161" name="Text Placeholder 160">
            <a:extLst>
              <a:ext uri="{FF2B5EF4-FFF2-40B4-BE49-F238E27FC236}">
                <a16:creationId xmlns:a16="http://schemas.microsoft.com/office/drawing/2014/main" id="{D436ECE5-5613-4177-9BDA-BB123EA8AACB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708679" y="2777983"/>
            <a:ext cx="2072615" cy="339725"/>
          </a:xfrm>
        </p:spPr>
        <p:txBody>
          <a:bodyPr/>
          <a:lstStyle/>
          <a:p>
            <a:r>
              <a:rPr lang="en-US" dirty="0"/>
              <a:t>LANGUAGES</a:t>
            </a:r>
          </a:p>
        </p:txBody>
      </p:sp>
      <p:sp>
        <p:nvSpPr>
          <p:cNvPr id="236" name="Text Placeholder 235">
            <a:extLst>
              <a:ext uri="{FF2B5EF4-FFF2-40B4-BE49-F238E27FC236}">
                <a16:creationId xmlns:a16="http://schemas.microsoft.com/office/drawing/2014/main" id="{5E2B4517-AF92-498B-A8CD-3A7E603CE90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6862" y="3250417"/>
            <a:ext cx="1112114" cy="1800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800" dirty="0"/>
              <a:t>English</a:t>
            </a:r>
          </a:p>
        </p:txBody>
      </p:sp>
      <p:sp>
        <p:nvSpPr>
          <p:cNvPr id="237" name="Text Placeholder 236">
            <a:extLst>
              <a:ext uri="{FF2B5EF4-FFF2-40B4-BE49-F238E27FC236}">
                <a16:creationId xmlns:a16="http://schemas.microsoft.com/office/drawing/2014/main" id="{156FF833-2E74-47E1-A7B3-B384E762963C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xfrm>
            <a:off x="1903469" y="3250417"/>
            <a:ext cx="832155" cy="180000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French</a:t>
            </a:r>
          </a:p>
        </p:txBody>
      </p:sp>
      <p:sp>
        <p:nvSpPr>
          <p:cNvPr id="238" name="Text Placeholder 237">
            <a:extLst>
              <a:ext uri="{FF2B5EF4-FFF2-40B4-BE49-F238E27FC236}">
                <a16:creationId xmlns:a16="http://schemas.microsoft.com/office/drawing/2014/main" id="{D96E0432-BD81-4D39-9C65-FB27D56F197A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3275176" y="3253843"/>
            <a:ext cx="664114" cy="180000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German</a:t>
            </a:r>
          </a:p>
        </p:txBody>
      </p:sp>
      <p:grpSp>
        <p:nvGrpSpPr>
          <p:cNvPr id="322" name="Group 321" descr="Round shapes">
            <a:extLst>
              <a:ext uri="{FF2B5EF4-FFF2-40B4-BE49-F238E27FC236}">
                <a16:creationId xmlns:a16="http://schemas.microsoft.com/office/drawing/2014/main" id="{FC3343B9-5B6F-4605-A2E9-821F74D0B053}"/>
              </a:ext>
            </a:extLst>
          </p:cNvPr>
          <p:cNvGrpSpPr/>
          <p:nvPr/>
        </p:nvGrpSpPr>
        <p:grpSpPr>
          <a:xfrm>
            <a:off x="4435402" y="7542535"/>
            <a:ext cx="1959050" cy="118800"/>
            <a:chOff x="4435402" y="6707510"/>
            <a:chExt cx="1959050" cy="118800"/>
          </a:xfrm>
        </p:grpSpPr>
        <p:sp>
          <p:nvSpPr>
            <p:cNvPr id="312" name="Oval 311" descr="Red rounds">
              <a:extLst>
                <a:ext uri="{FF2B5EF4-FFF2-40B4-BE49-F238E27FC236}">
                  <a16:creationId xmlns:a16="http://schemas.microsoft.com/office/drawing/2014/main" id="{7B6299A6-2300-48C6-9457-B76F73234EA0}"/>
                </a:ext>
              </a:extLst>
            </p:cNvPr>
            <p:cNvSpPr/>
            <p:nvPr/>
          </p:nvSpPr>
          <p:spPr>
            <a:xfrm>
              <a:off x="4435402" y="6707510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3" name="Oval 312" descr="Red rounds">
              <a:extLst>
                <a:ext uri="{FF2B5EF4-FFF2-40B4-BE49-F238E27FC236}">
                  <a16:creationId xmlns:a16="http://schemas.microsoft.com/office/drawing/2014/main" id="{57D4B08F-B0D6-40A5-B4F6-749EE88EA138}"/>
                </a:ext>
              </a:extLst>
            </p:cNvPr>
            <p:cNvSpPr/>
            <p:nvPr/>
          </p:nvSpPr>
          <p:spPr>
            <a:xfrm>
              <a:off x="4639874" y="6707510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4" name="Oval 313" descr="Red rounds">
              <a:extLst>
                <a:ext uri="{FF2B5EF4-FFF2-40B4-BE49-F238E27FC236}">
                  <a16:creationId xmlns:a16="http://schemas.microsoft.com/office/drawing/2014/main" id="{E9EC5476-481F-4535-B4B5-AF9B04BD226B}"/>
                </a:ext>
              </a:extLst>
            </p:cNvPr>
            <p:cNvSpPr/>
            <p:nvPr/>
          </p:nvSpPr>
          <p:spPr>
            <a:xfrm>
              <a:off x="4844346" y="6707510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5" name="Oval 314" descr="Red rounds">
              <a:extLst>
                <a:ext uri="{FF2B5EF4-FFF2-40B4-BE49-F238E27FC236}">
                  <a16:creationId xmlns:a16="http://schemas.microsoft.com/office/drawing/2014/main" id="{AC2DF070-2EBF-451E-A7BA-03D07BE105A8}"/>
                </a:ext>
              </a:extLst>
            </p:cNvPr>
            <p:cNvSpPr/>
            <p:nvPr/>
          </p:nvSpPr>
          <p:spPr>
            <a:xfrm>
              <a:off x="5048818" y="6707510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6" name="Oval 315" descr="Red rounds">
              <a:extLst>
                <a:ext uri="{FF2B5EF4-FFF2-40B4-BE49-F238E27FC236}">
                  <a16:creationId xmlns:a16="http://schemas.microsoft.com/office/drawing/2014/main" id="{1542A370-7B56-4391-96F6-5815A42F8300}"/>
                </a:ext>
              </a:extLst>
            </p:cNvPr>
            <p:cNvSpPr/>
            <p:nvPr/>
          </p:nvSpPr>
          <p:spPr>
            <a:xfrm>
              <a:off x="5253290" y="6707510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7" name="Oval 316" descr="Red rounds">
              <a:extLst>
                <a:ext uri="{FF2B5EF4-FFF2-40B4-BE49-F238E27FC236}">
                  <a16:creationId xmlns:a16="http://schemas.microsoft.com/office/drawing/2014/main" id="{5187B533-DD3C-497A-A405-CF164734CCB8}"/>
                </a:ext>
              </a:extLst>
            </p:cNvPr>
            <p:cNvSpPr/>
            <p:nvPr/>
          </p:nvSpPr>
          <p:spPr>
            <a:xfrm>
              <a:off x="5457762" y="6707510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8" name="Oval 317" descr="Red rounds">
              <a:extLst>
                <a:ext uri="{FF2B5EF4-FFF2-40B4-BE49-F238E27FC236}">
                  <a16:creationId xmlns:a16="http://schemas.microsoft.com/office/drawing/2014/main" id="{C2266851-14A9-4F3F-B88C-9EF7482F10AB}"/>
                </a:ext>
              </a:extLst>
            </p:cNvPr>
            <p:cNvSpPr/>
            <p:nvPr/>
          </p:nvSpPr>
          <p:spPr>
            <a:xfrm>
              <a:off x="5662234" y="6707510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9" name="Oval 318" descr="Grey rounds">
              <a:extLst>
                <a:ext uri="{FF2B5EF4-FFF2-40B4-BE49-F238E27FC236}">
                  <a16:creationId xmlns:a16="http://schemas.microsoft.com/office/drawing/2014/main" id="{0B8C705C-7284-44AA-8EA9-1C6E3B91F248}"/>
                </a:ext>
              </a:extLst>
            </p:cNvPr>
            <p:cNvSpPr/>
            <p:nvPr/>
          </p:nvSpPr>
          <p:spPr>
            <a:xfrm>
              <a:off x="5866706" y="6707510"/>
              <a:ext cx="118800" cy="118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0" name="Oval 319" descr="Grey rounds">
              <a:extLst>
                <a:ext uri="{FF2B5EF4-FFF2-40B4-BE49-F238E27FC236}">
                  <a16:creationId xmlns:a16="http://schemas.microsoft.com/office/drawing/2014/main" id="{97D47E35-216D-4D18-A6AF-F201839C09EE}"/>
                </a:ext>
              </a:extLst>
            </p:cNvPr>
            <p:cNvSpPr/>
            <p:nvPr/>
          </p:nvSpPr>
          <p:spPr>
            <a:xfrm>
              <a:off x="6071178" y="6707510"/>
              <a:ext cx="118800" cy="118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1" name="Oval 320" descr="Grey rounds">
              <a:extLst>
                <a:ext uri="{FF2B5EF4-FFF2-40B4-BE49-F238E27FC236}">
                  <a16:creationId xmlns:a16="http://schemas.microsoft.com/office/drawing/2014/main" id="{A8C73C08-5CBA-4409-8BB8-39B837D2D39C}"/>
                </a:ext>
              </a:extLst>
            </p:cNvPr>
            <p:cNvSpPr/>
            <p:nvPr/>
          </p:nvSpPr>
          <p:spPr>
            <a:xfrm>
              <a:off x="6275652" y="6707510"/>
              <a:ext cx="118800" cy="118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323" name="Group 322" descr="Round shapes">
            <a:extLst>
              <a:ext uri="{FF2B5EF4-FFF2-40B4-BE49-F238E27FC236}">
                <a16:creationId xmlns:a16="http://schemas.microsoft.com/office/drawing/2014/main" id="{24922007-E49D-42D8-981D-165ACFCA591C}"/>
              </a:ext>
            </a:extLst>
          </p:cNvPr>
          <p:cNvGrpSpPr/>
          <p:nvPr/>
        </p:nvGrpSpPr>
        <p:grpSpPr>
          <a:xfrm>
            <a:off x="4435402" y="7880642"/>
            <a:ext cx="1959050" cy="118800"/>
            <a:chOff x="4435402" y="6707510"/>
            <a:chExt cx="1959050" cy="118800"/>
          </a:xfrm>
        </p:grpSpPr>
        <p:sp>
          <p:nvSpPr>
            <p:cNvPr id="324" name="Oval 323" descr="Red rounds">
              <a:extLst>
                <a:ext uri="{FF2B5EF4-FFF2-40B4-BE49-F238E27FC236}">
                  <a16:creationId xmlns:a16="http://schemas.microsoft.com/office/drawing/2014/main" id="{610CA5AF-B891-41F3-8102-5747C03718C3}"/>
                </a:ext>
              </a:extLst>
            </p:cNvPr>
            <p:cNvSpPr/>
            <p:nvPr/>
          </p:nvSpPr>
          <p:spPr>
            <a:xfrm>
              <a:off x="4435402" y="6707510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5" name="Oval 324" descr="Red rounds">
              <a:extLst>
                <a:ext uri="{FF2B5EF4-FFF2-40B4-BE49-F238E27FC236}">
                  <a16:creationId xmlns:a16="http://schemas.microsoft.com/office/drawing/2014/main" id="{C846EE53-F015-47EA-9BD0-A202F8B3B317}"/>
                </a:ext>
              </a:extLst>
            </p:cNvPr>
            <p:cNvSpPr/>
            <p:nvPr/>
          </p:nvSpPr>
          <p:spPr>
            <a:xfrm>
              <a:off x="4639874" y="6707510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6" name="Oval 325" descr="Red rounds">
              <a:extLst>
                <a:ext uri="{FF2B5EF4-FFF2-40B4-BE49-F238E27FC236}">
                  <a16:creationId xmlns:a16="http://schemas.microsoft.com/office/drawing/2014/main" id="{6BCFECA5-F371-4FCE-AEC2-028CC0861745}"/>
                </a:ext>
              </a:extLst>
            </p:cNvPr>
            <p:cNvSpPr/>
            <p:nvPr/>
          </p:nvSpPr>
          <p:spPr>
            <a:xfrm>
              <a:off x="4844346" y="6707510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7" name="Oval 326" descr="Red rounds">
              <a:extLst>
                <a:ext uri="{FF2B5EF4-FFF2-40B4-BE49-F238E27FC236}">
                  <a16:creationId xmlns:a16="http://schemas.microsoft.com/office/drawing/2014/main" id="{819776B2-FA6A-4C61-B96F-32652289EA8E}"/>
                </a:ext>
              </a:extLst>
            </p:cNvPr>
            <p:cNvSpPr/>
            <p:nvPr/>
          </p:nvSpPr>
          <p:spPr>
            <a:xfrm>
              <a:off x="5048818" y="6707510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8" name="Oval 327" descr="Red rounds">
              <a:extLst>
                <a:ext uri="{FF2B5EF4-FFF2-40B4-BE49-F238E27FC236}">
                  <a16:creationId xmlns:a16="http://schemas.microsoft.com/office/drawing/2014/main" id="{305CD433-D7CD-47A4-A8BB-636A0B2BA654}"/>
                </a:ext>
              </a:extLst>
            </p:cNvPr>
            <p:cNvSpPr/>
            <p:nvPr/>
          </p:nvSpPr>
          <p:spPr>
            <a:xfrm>
              <a:off x="5253290" y="6707510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9" name="Oval 328" descr="Red rounds">
              <a:extLst>
                <a:ext uri="{FF2B5EF4-FFF2-40B4-BE49-F238E27FC236}">
                  <a16:creationId xmlns:a16="http://schemas.microsoft.com/office/drawing/2014/main" id="{0775E266-D618-4916-B42B-042E52C29A06}"/>
                </a:ext>
              </a:extLst>
            </p:cNvPr>
            <p:cNvSpPr/>
            <p:nvPr/>
          </p:nvSpPr>
          <p:spPr>
            <a:xfrm>
              <a:off x="5457762" y="6707510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0" name="Oval 329" descr="Red rounds">
              <a:extLst>
                <a:ext uri="{FF2B5EF4-FFF2-40B4-BE49-F238E27FC236}">
                  <a16:creationId xmlns:a16="http://schemas.microsoft.com/office/drawing/2014/main" id="{85DFAE12-AA1A-4F0F-82B7-A52E6179B2B4}"/>
                </a:ext>
              </a:extLst>
            </p:cNvPr>
            <p:cNvSpPr/>
            <p:nvPr/>
          </p:nvSpPr>
          <p:spPr>
            <a:xfrm>
              <a:off x="5662234" y="6707510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1" name="Oval 330" descr="Red rounds">
              <a:extLst>
                <a:ext uri="{FF2B5EF4-FFF2-40B4-BE49-F238E27FC236}">
                  <a16:creationId xmlns:a16="http://schemas.microsoft.com/office/drawing/2014/main" id="{7D59B32B-159B-4EB5-97B3-C36D14759147}"/>
                </a:ext>
              </a:extLst>
            </p:cNvPr>
            <p:cNvSpPr/>
            <p:nvPr/>
          </p:nvSpPr>
          <p:spPr>
            <a:xfrm>
              <a:off x="5866706" y="6707510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2" name="Oval 331" descr="Grey rounds">
              <a:extLst>
                <a:ext uri="{FF2B5EF4-FFF2-40B4-BE49-F238E27FC236}">
                  <a16:creationId xmlns:a16="http://schemas.microsoft.com/office/drawing/2014/main" id="{1C615441-5A76-4553-B168-DB276756DDF1}"/>
                </a:ext>
              </a:extLst>
            </p:cNvPr>
            <p:cNvSpPr/>
            <p:nvPr/>
          </p:nvSpPr>
          <p:spPr>
            <a:xfrm>
              <a:off x="6071178" y="6707510"/>
              <a:ext cx="118800" cy="118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3" name="Oval 332" descr="Grey rounds">
              <a:extLst>
                <a:ext uri="{FF2B5EF4-FFF2-40B4-BE49-F238E27FC236}">
                  <a16:creationId xmlns:a16="http://schemas.microsoft.com/office/drawing/2014/main" id="{2726644D-4DEA-44E9-AEAC-756E615DA704}"/>
                </a:ext>
              </a:extLst>
            </p:cNvPr>
            <p:cNvSpPr/>
            <p:nvPr/>
          </p:nvSpPr>
          <p:spPr>
            <a:xfrm>
              <a:off x="6275652" y="6707510"/>
              <a:ext cx="118800" cy="118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334" name="Group 333" descr="Round shapes">
            <a:extLst>
              <a:ext uri="{FF2B5EF4-FFF2-40B4-BE49-F238E27FC236}">
                <a16:creationId xmlns:a16="http://schemas.microsoft.com/office/drawing/2014/main" id="{E0F0CCA4-EBF8-4ABE-B303-877BAF7A379A}"/>
              </a:ext>
            </a:extLst>
          </p:cNvPr>
          <p:cNvGrpSpPr/>
          <p:nvPr/>
        </p:nvGrpSpPr>
        <p:grpSpPr>
          <a:xfrm>
            <a:off x="4435402" y="8218749"/>
            <a:ext cx="1959050" cy="118800"/>
            <a:chOff x="4435402" y="6707510"/>
            <a:chExt cx="1959050" cy="118800"/>
          </a:xfrm>
        </p:grpSpPr>
        <p:sp>
          <p:nvSpPr>
            <p:cNvPr id="335" name="Oval 334" descr="Red rounds">
              <a:extLst>
                <a:ext uri="{FF2B5EF4-FFF2-40B4-BE49-F238E27FC236}">
                  <a16:creationId xmlns:a16="http://schemas.microsoft.com/office/drawing/2014/main" id="{1C267423-CD88-4184-86CB-8E353B349095}"/>
                </a:ext>
              </a:extLst>
            </p:cNvPr>
            <p:cNvSpPr/>
            <p:nvPr/>
          </p:nvSpPr>
          <p:spPr>
            <a:xfrm>
              <a:off x="4435402" y="6707510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6" name="Oval 335" descr="Red rounds">
              <a:extLst>
                <a:ext uri="{FF2B5EF4-FFF2-40B4-BE49-F238E27FC236}">
                  <a16:creationId xmlns:a16="http://schemas.microsoft.com/office/drawing/2014/main" id="{026D7297-3DA9-42D1-AD54-0CA542E019BB}"/>
                </a:ext>
              </a:extLst>
            </p:cNvPr>
            <p:cNvSpPr/>
            <p:nvPr/>
          </p:nvSpPr>
          <p:spPr>
            <a:xfrm>
              <a:off x="4639874" y="6707510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7" name="Oval 336" descr="Red rounds">
              <a:extLst>
                <a:ext uri="{FF2B5EF4-FFF2-40B4-BE49-F238E27FC236}">
                  <a16:creationId xmlns:a16="http://schemas.microsoft.com/office/drawing/2014/main" id="{CE419753-4300-4CB7-86BF-FDABF18C9396}"/>
                </a:ext>
              </a:extLst>
            </p:cNvPr>
            <p:cNvSpPr/>
            <p:nvPr/>
          </p:nvSpPr>
          <p:spPr>
            <a:xfrm>
              <a:off x="4844346" y="6707510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8" name="Oval 337" descr="Red rounds">
              <a:extLst>
                <a:ext uri="{FF2B5EF4-FFF2-40B4-BE49-F238E27FC236}">
                  <a16:creationId xmlns:a16="http://schemas.microsoft.com/office/drawing/2014/main" id="{1E324CD1-A5F6-43D9-8E8E-17A178E23131}"/>
                </a:ext>
              </a:extLst>
            </p:cNvPr>
            <p:cNvSpPr/>
            <p:nvPr/>
          </p:nvSpPr>
          <p:spPr>
            <a:xfrm>
              <a:off x="5048818" y="6707510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9" name="Oval 338" descr="Red rounds">
              <a:extLst>
                <a:ext uri="{FF2B5EF4-FFF2-40B4-BE49-F238E27FC236}">
                  <a16:creationId xmlns:a16="http://schemas.microsoft.com/office/drawing/2014/main" id="{D30511BD-47D4-49DB-9390-2ECC0825FAEC}"/>
                </a:ext>
              </a:extLst>
            </p:cNvPr>
            <p:cNvSpPr/>
            <p:nvPr/>
          </p:nvSpPr>
          <p:spPr>
            <a:xfrm>
              <a:off x="5253290" y="6707510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0" name="Oval 339" descr="Grey rounds">
              <a:extLst>
                <a:ext uri="{FF2B5EF4-FFF2-40B4-BE49-F238E27FC236}">
                  <a16:creationId xmlns:a16="http://schemas.microsoft.com/office/drawing/2014/main" id="{EB1348A8-83A0-455E-9222-FB6214A83A6B}"/>
                </a:ext>
              </a:extLst>
            </p:cNvPr>
            <p:cNvSpPr/>
            <p:nvPr/>
          </p:nvSpPr>
          <p:spPr>
            <a:xfrm>
              <a:off x="5457762" y="6707510"/>
              <a:ext cx="118800" cy="118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1" name="Oval 340" descr="Grey rounds">
              <a:extLst>
                <a:ext uri="{FF2B5EF4-FFF2-40B4-BE49-F238E27FC236}">
                  <a16:creationId xmlns:a16="http://schemas.microsoft.com/office/drawing/2014/main" id="{2EE63F62-225A-48E8-B689-E29D201187CA}"/>
                </a:ext>
              </a:extLst>
            </p:cNvPr>
            <p:cNvSpPr/>
            <p:nvPr/>
          </p:nvSpPr>
          <p:spPr>
            <a:xfrm>
              <a:off x="5662234" y="6707510"/>
              <a:ext cx="118800" cy="118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2" name="Oval 341" descr="Grey rounds">
              <a:extLst>
                <a:ext uri="{FF2B5EF4-FFF2-40B4-BE49-F238E27FC236}">
                  <a16:creationId xmlns:a16="http://schemas.microsoft.com/office/drawing/2014/main" id="{D00912BB-ABE7-41B9-A897-728C323B0C51}"/>
                </a:ext>
              </a:extLst>
            </p:cNvPr>
            <p:cNvSpPr/>
            <p:nvPr/>
          </p:nvSpPr>
          <p:spPr>
            <a:xfrm>
              <a:off x="5866706" y="6707510"/>
              <a:ext cx="118800" cy="118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3" name="Oval 342" descr="Grey rounds">
              <a:extLst>
                <a:ext uri="{FF2B5EF4-FFF2-40B4-BE49-F238E27FC236}">
                  <a16:creationId xmlns:a16="http://schemas.microsoft.com/office/drawing/2014/main" id="{0E1BF68C-31F3-43A0-B2A2-434596121531}"/>
                </a:ext>
              </a:extLst>
            </p:cNvPr>
            <p:cNvSpPr/>
            <p:nvPr/>
          </p:nvSpPr>
          <p:spPr>
            <a:xfrm>
              <a:off x="6071178" y="6707510"/>
              <a:ext cx="118800" cy="118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4" name="Oval 343" descr="Grey rounds">
              <a:extLst>
                <a:ext uri="{FF2B5EF4-FFF2-40B4-BE49-F238E27FC236}">
                  <a16:creationId xmlns:a16="http://schemas.microsoft.com/office/drawing/2014/main" id="{703E8AF6-A66D-4515-8912-2DB90B25CBB4}"/>
                </a:ext>
              </a:extLst>
            </p:cNvPr>
            <p:cNvSpPr/>
            <p:nvPr/>
          </p:nvSpPr>
          <p:spPr>
            <a:xfrm>
              <a:off x="6275652" y="6707510"/>
              <a:ext cx="118800" cy="118800"/>
            </a:xfrm>
            <a:prstGeom prst="ellipse">
              <a:avLst/>
            </a:prstGeom>
            <a:solidFill>
              <a:srgbClr val="C9CC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345" name="Group 344" descr="Round shapes">
            <a:extLst>
              <a:ext uri="{FF2B5EF4-FFF2-40B4-BE49-F238E27FC236}">
                <a16:creationId xmlns:a16="http://schemas.microsoft.com/office/drawing/2014/main" id="{792411A1-C2EB-45DD-A14C-E5BC62D66654}"/>
              </a:ext>
            </a:extLst>
          </p:cNvPr>
          <p:cNvGrpSpPr/>
          <p:nvPr/>
        </p:nvGrpSpPr>
        <p:grpSpPr>
          <a:xfrm>
            <a:off x="4435402" y="8556856"/>
            <a:ext cx="1959050" cy="118800"/>
            <a:chOff x="4435402" y="6707510"/>
            <a:chExt cx="1959050" cy="118800"/>
          </a:xfrm>
        </p:grpSpPr>
        <p:sp>
          <p:nvSpPr>
            <p:cNvPr id="346" name="Oval 345" descr="Red rounds">
              <a:extLst>
                <a:ext uri="{FF2B5EF4-FFF2-40B4-BE49-F238E27FC236}">
                  <a16:creationId xmlns:a16="http://schemas.microsoft.com/office/drawing/2014/main" id="{990B09C0-CA8F-4340-8E4E-C6E24C4F5383}"/>
                </a:ext>
              </a:extLst>
            </p:cNvPr>
            <p:cNvSpPr/>
            <p:nvPr/>
          </p:nvSpPr>
          <p:spPr>
            <a:xfrm>
              <a:off x="4435402" y="6707510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7" name="Oval 346" descr="Red rounds">
              <a:extLst>
                <a:ext uri="{FF2B5EF4-FFF2-40B4-BE49-F238E27FC236}">
                  <a16:creationId xmlns:a16="http://schemas.microsoft.com/office/drawing/2014/main" id="{EDFE4852-523F-4C35-A126-EBCFBBCDD018}"/>
                </a:ext>
              </a:extLst>
            </p:cNvPr>
            <p:cNvSpPr/>
            <p:nvPr/>
          </p:nvSpPr>
          <p:spPr>
            <a:xfrm>
              <a:off x="4639874" y="6707510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8" name="Oval 347" descr="Red rounds">
              <a:extLst>
                <a:ext uri="{FF2B5EF4-FFF2-40B4-BE49-F238E27FC236}">
                  <a16:creationId xmlns:a16="http://schemas.microsoft.com/office/drawing/2014/main" id="{D9A7DF7C-0C13-4713-BE55-94EA2CBF7C80}"/>
                </a:ext>
              </a:extLst>
            </p:cNvPr>
            <p:cNvSpPr/>
            <p:nvPr/>
          </p:nvSpPr>
          <p:spPr>
            <a:xfrm>
              <a:off x="4844346" y="6707510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9" name="Oval 348" descr="Red rounds">
              <a:extLst>
                <a:ext uri="{FF2B5EF4-FFF2-40B4-BE49-F238E27FC236}">
                  <a16:creationId xmlns:a16="http://schemas.microsoft.com/office/drawing/2014/main" id="{D2E96F36-4957-4B74-9FA1-51A3D00AFDB7}"/>
                </a:ext>
              </a:extLst>
            </p:cNvPr>
            <p:cNvSpPr/>
            <p:nvPr/>
          </p:nvSpPr>
          <p:spPr>
            <a:xfrm>
              <a:off x="5048818" y="6707510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0" name="Oval 349" descr="Red rounds">
              <a:extLst>
                <a:ext uri="{FF2B5EF4-FFF2-40B4-BE49-F238E27FC236}">
                  <a16:creationId xmlns:a16="http://schemas.microsoft.com/office/drawing/2014/main" id="{00AFB236-37C1-43D9-BF7D-80C82094B842}"/>
                </a:ext>
              </a:extLst>
            </p:cNvPr>
            <p:cNvSpPr/>
            <p:nvPr/>
          </p:nvSpPr>
          <p:spPr>
            <a:xfrm>
              <a:off x="5253290" y="6707510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1" name="Oval 350" descr="Red rounds">
              <a:extLst>
                <a:ext uri="{FF2B5EF4-FFF2-40B4-BE49-F238E27FC236}">
                  <a16:creationId xmlns:a16="http://schemas.microsoft.com/office/drawing/2014/main" id="{AB3CD0E0-3810-49B4-B7B9-6EB2CAB0D98B}"/>
                </a:ext>
              </a:extLst>
            </p:cNvPr>
            <p:cNvSpPr/>
            <p:nvPr/>
          </p:nvSpPr>
          <p:spPr>
            <a:xfrm>
              <a:off x="5457762" y="6707510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2" name="Oval 351" descr="Red rounds">
              <a:extLst>
                <a:ext uri="{FF2B5EF4-FFF2-40B4-BE49-F238E27FC236}">
                  <a16:creationId xmlns:a16="http://schemas.microsoft.com/office/drawing/2014/main" id="{302C3F46-80B5-4622-8144-A22D5F4D88EB}"/>
                </a:ext>
              </a:extLst>
            </p:cNvPr>
            <p:cNvSpPr/>
            <p:nvPr/>
          </p:nvSpPr>
          <p:spPr>
            <a:xfrm>
              <a:off x="5662234" y="6707510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3" name="Oval 352" descr="Red rounds">
              <a:extLst>
                <a:ext uri="{FF2B5EF4-FFF2-40B4-BE49-F238E27FC236}">
                  <a16:creationId xmlns:a16="http://schemas.microsoft.com/office/drawing/2014/main" id="{1D61C184-A3A1-4B95-90F9-6607A27C2080}"/>
                </a:ext>
              </a:extLst>
            </p:cNvPr>
            <p:cNvSpPr/>
            <p:nvPr/>
          </p:nvSpPr>
          <p:spPr>
            <a:xfrm>
              <a:off x="5866706" y="6707510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4" name="Oval 353" descr="Grey rounds">
              <a:extLst>
                <a:ext uri="{FF2B5EF4-FFF2-40B4-BE49-F238E27FC236}">
                  <a16:creationId xmlns:a16="http://schemas.microsoft.com/office/drawing/2014/main" id="{1A5F4775-4F7B-43E7-A6CD-6869944FEBBB}"/>
                </a:ext>
              </a:extLst>
            </p:cNvPr>
            <p:cNvSpPr/>
            <p:nvPr/>
          </p:nvSpPr>
          <p:spPr>
            <a:xfrm>
              <a:off x="6071178" y="6707510"/>
              <a:ext cx="118800" cy="118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5" name="Oval 354" descr="Grey rounds">
              <a:extLst>
                <a:ext uri="{FF2B5EF4-FFF2-40B4-BE49-F238E27FC236}">
                  <a16:creationId xmlns:a16="http://schemas.microsoft.com/office/drawing/2014/main" id="{F485D5D7-F1DB-47FA-9BDB-38233F82564B}"/>
                </a:ext>
              </a:extLst>
            </p:cNvPr>
            <p:cNvSpPr/>
            <p:nvPr/>
          </p:nvSpPr>
          <p:spPr>
            <a:xfrm>
              <a:off x="6275652" y="6707510"/>
              <a:ext cx="118800" cy="118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71BFF-A440-4441-ABF5-B3B18550EBA5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891363" y="3131945"/>
            <a:ext cx="1621709" cy="180000"/>
          </a:xfrm>
        </p:spPr>
        <p:txBody>
          <a:bodyPr/>
          <a:lstStyle/>
          <a:p>
            <a:r>
              <a:rPr lang="en-US" dirty="0"/>
              <a:t>Location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672FA6F-6ADC-479F-8C4C-D0E2E1AB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29090" y="4060054"/>
            <a:ext cx="230400" cy="230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0" name="Graphic 129">
            <a:extLst>
              <a:ext uri="{FF2B5EF4-FFF2-40B4-BE49-F238E27FC236}">
                <a16:creationId xmlns:a16="http://schemas.microsoft.com/office/drawing/2014/main" id="{048D8209-BA2C-4FE2-9B04-960F5F4B2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82235" y="591348"/>
            <a:ext cx="136800" cy="136800"/>
          </a:xfrm>
          <a:prstGeom prst="rect">
            <a:avLst/>
          </a:prstGeom>
        </p:spPr>
      </p:pic>
      <p:pic>
        <p:nvPicPr>
          <p:cNvPr id="140" name="Graphic 139">
            <a:extLst>
              <a:ext uri="{FF2B5EF4-FFF2-40B4-BE49-F238E27FC236}">
                <a16:creationId xmlns:a16="http://schemas.microsoft.com/office/drawing/2014/main" id="{D2B950B9-4DD3-4730-A188-A89C30371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73986" y="829437"/>
            <a:ext cx="157091" cy="144000"/>
          </a:xfrm>
          <a:prstGeom prst="rect">
            <a:avLst/>
          </a:prstGeom>
        </p:spPr>
      </p:pic>
      <p:pic>
        <p:nvPicPr>
          <p:cNvPr id="141" name="Graphic 140">
            <a:extLst>
              <a:ext uri="{FF2B5EF4-FFF2-40B4-BE49-F238E27FC236}">
                <a16:creationId xmlns:a16="http://schemas.microsoft.com/office/drawing/2014/main" id="{E9CADFAF-F531-4530-B175-EF6E31C2F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76241" y="1075364"/>
            <a:ext cx="147600" cy="110700"/>
          </a:xfrm>
          <a:prstGeom prst="rect">
            <a:avLst/>
          </a:prstGeom>
        </p:spPr>
      </p:pic>
      <p:pic>
        <p:nvPicPr>
          <p:cNvPr id="142" name="Graphic 141">
            <a:extLst>
              <a:ext uri="{FF2B5EF4-FFF2-40B4-BE49-F238E27FC236}">
                <a16:creationId xmlns:a16="http://schemas.microsoft.com/office/drawing/2014/main" id="{42C4B3DC-2724-4E6B-80DB-08F0D59E1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974447" y="1285325"/>
            <a:ext cx="151200" cy="151200"/>
          </a:xfrm>
          <a:prstGeom prst="rect">
            <a:avLst/>
          </a:prstGeom>
        </p:spPr>
      </p:pic>
      <p:sp>
        <p:nvSpPr>
          <p:cNvPr id="143" name="Oval 142">
            <a:extLst>
              <a:ext uri="{FF2B5EF4-FFF2-40B4-BE49-F238E27FC236}">
                <a16:creationId xmlns:a16="http://schemas.microsoft.com/office/drawing/2014/main" id="{AA4287AF-FB4F-4FDB-B68E-4E4A09832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4861" y="1827439"/>
            <a:ext cx="230400" cy="230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B9E09B5B-E5E8-4D3F-8834-87EE7021D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8861" y="1881439"/>
            <a:ext cx="122400" cy="122400"/>
          </a:xfrm>
          <a:prstGeom prst="rect">
            <a:avLst/>
          </a:prstGeom>
        </p:spPr>
      </p:pic>
      <p:sp>
        <p:nvSpPr>
          <p:cNvPr id="145" name="Oval 144">
            <a:extLst>
              <a:ext uri="{FF2B5EF4-FFF2-40B4-BE49-F238E27FC236}">
                <a16:creationId xmlns:a16="http://schemas.microsoft.com/office/drawing/2014/main" id="{516B8DF3-79B8-4C54-8F02-85D817A57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4322" y="4060054"/>
            <a:ext cx="230400" cy="230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6" name="Graphic 145">
            <a:extLst>
              <a:ext uri="{FF2B5EF4-FFF2-40B4-BE49-F238E27FC236}">
                <a16:creationId xmlns:a16="http://schemas.microsoft.com/office/drawing/2014/main" id="{EAAC682A-5559-4A0D-93F0-6395185A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81322" y="4118554"/>
            <a:ext cx="176400" cy="113400"/>
          </a:xfrm>
          <a:prstGeom prst="rect">
            <a:avLst/>
          </a:prstGeom>
        </p:spPr>
      </p:pic>
      <p:pic>
        <p:nvPicPr>
          <p:cNvPr id="147" name="Graphic 146">
            <a:extLst>
              <a:ext uri="{FF2B5EF4-FFF2-40B4-BE49-F238E27FC236}">
                <a16:creationId xmlns:a16="http://schemas.microsoft.com/office/drawing/2014/main" id="{69BEC79F-7C0E-4AC1-B255-61ED328AB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979490" y="4110454"/>
            <a:ext cx="129600" cy="129600"/>
          </a:xfrm>
          <a:prstGeom prst="rect">
            <a:avLst/>
          </a:prstGeom>
        </p:spPr>
      </p:pic>
      <p:sp>
        <p:nvSpPr>
          <p:cNvPr id="168" name="Oval 167">
            <a:extLst>
              <a:ext uri="{FF2B5EF4-FFF2-40B4-BE49-F238E27FC236}">
                <a16:creationId xmlns:a16="http://schemas.microsoft.com/office/drawing/2014/main" id="{C261164F-F93D-428F-AEF7-0E66320AB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90779" y="1833977"/>
            <a:ext cx="230400" cy="230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9" name="Graphic 168">
            <a:extLst>
              <a:ext uri="{FF2B5EF4-FFF2-40B4-BE49-F238E27FC236}">
                <a16:creationId xmlns:a16="http://schemas.microsoft.com/office/drawing/2014/main" id="{7D7D55E4-4FFB-46ED-821C-E8865B8CB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036427" y="1897553"/>
            <a:ext cx="115200" cy="115200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32069E4A-05C4-4784-8743-C5793A0C8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4322" y="7058858"/>
            <a:ext cx="230400" cy="230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1" name="Graphic 170">
            <a:extLst>
              <a:ext uri="{FF2B5EF4-FFF2-40B4-BE49-F238E27FC236}">
                <a16:creationId xmlns:a16="http://schemas.microsoft.com/office/drawing/2014/main" id="{F6508820-741C-431C-B7B7-800B3710D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99563" y="7107257"/>
            <a:ext cx="136800" cy="136800"/>
          </a:xfrm>
          <a:prstGeom prst="rect">
            <a:avLst/>
          </a:prstGeom>
        </p:spPr>
      </p:pic>
      <p:sp>
        <p:nvSpPr>
          <p:cNvPr id="172" name="Oval 171">
            <a:extLst>
              <a:ext uri="{FF2B5EF4-FFF2-40B4-BE49-F238E27FC236}">
                <a16:creationId xmlns:a16="http://schemas.microsoft.com/office/drawing/2014/main" id="{A8F6676C-D76E-488A-ACB4-738E0DC5F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6891" y="7063693"/>
            <a:ext cx="230400" cy="230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3" name="Graphic 172">
            <a:extLst>
              <a:ext uri="{FF2B5EF4-FFF2-40B4-BE49-F238E27FC236}">
                <a16:creationId xmlns:a16="http://schemas.microsoft.com/office/drawing/2014/main" id="{8E02254A-7A4E-4BA7-9DC1-558424E6B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463199" y="7096297"/>
            <a:ext cx="129600" cy="155520"/>
          </a:xfrm>
          <a:prstGeom prst="rect">
            <a:avLst/>
          </a:prstGeom>
        </p:spPr>
      </p:pic>
      <p:sp>
        <p:nvSpPr>
          <p:cNvPr id="174" name="Oval 173">
            <a:extLst>
              <a:ext uri="{FF2B5EF4-FFF2-40B4-BE49-F238E27FC236}">
                <a16:creationId xmlns:a16="http://schemas.microsoft.com/office/drawing/2014/main" id="{60D08179-6BDC-421E-9702-583AA272A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3744" y="8471261"/>
            <a:ext cx="230400" cy="230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07BE8F08-D08B-49CC-8445-6A158E910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1245" y="2832646"/>
            <a:ext cx="230400" cy="230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6" name="Graphic 175">
            <a:extLst>
              <a:ext uri="{FF2B5EF4-FFF2-40B4-BE49-F238E27FC236}">
                <a16:creationId xmlns:a16="http://schemas.microsoft.com/office/drawing/2014/main" id="{9CFD230F-9823-443D-BBCF-2000C8AFC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43686" y="2883542"/>
            <a:ext cx="122400" cy="122400"/>
          </a:xfrm>
          <a:prstGeom prst="rect">
            <a:avLst/>
          </a:prstGeom>
        </p:spPr>
      </p:pic>
      <p:pic>
        <p:nvPicPr>
          <p:cNvPr id="177" name="Graphic 176">
            <a:extLst>
              <a:ext uri="{FF2B5EF4-FFF2-40B4-BE49-F238E27FC236}">
                <a16:creationId xmlns:a16="http://schemas.microsoft.com/office/drawing/2014/main" id="{E2273A60-833F-4EB6-B5FE-9F9ACE193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32344" y="8519861"/>
            <a:ext cx="133200" cy="133200"/>
          </a:xfrm>
          <a:prstGeom prst="rect">
            <a:avLst/>
          </a:prstGeom>
        </p:spPr>
      </p:pic>
      <p:pic>
        <p:nvPicPr>
          <p:cNvPr id="178" name="Graphic 177">
            <a:extLst>
              <a:ext uri="{FF2B5EF4-FFF2-40B4-BE49-F238E27FC236}">
                <a16:creationId xmlns:a16="http://schemas.microsoft.com/office/drawing/2014/main" id="{318AF398-FED8-4DEE-BA12-9A2E767F5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327441" y="8470847"/>
            <a:ext cx="273600" cy="223855"/>
          </a:xfrm>
          <a:prstGeom prst="rect">
            <a:avLst/>
          </a:prstGeom>
        </p:spPr>
      </p:pic>
      <p:pic>
        <p:nvPicPr>
          <p:cNvPr id="179" name="Graphic 178">
            <a:extLst>
              <a:ext uri="{FF2B5EF4-FFF2-40B4-BE49-F238E27FC236}">
                <a16:creationId xmlns:a16="http://schemas.microsoft.com/office/drawing/2014/main" id="{68764DCB-42E0-4A42-8D49-954B072F3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742235" y="8447822"/>
            <a:ext cx="244800" cy="272000"/>
          </a:xfrm>
          <a:prstGeom prst="rect">
            <a:avLst/>
          </a:prstGeom>
        </p:spPr>
      </p:pic>
      <p:pic>
        <p:nvPicPr>
          <p:cNvPr id="180" name="Graphic 179">
            <a:extLst>
              <a:ext uri="{FF2B5EF4-FFF2-40B4-BE49-F238E27FC236}">
                <a16:creationId xmlns:a16="http://schemas.microsoft.com/office/drawing/2014/main" id="{BEBDC8FB-28E9-4FA8-93C7-1D74FF4E6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128229" y="8476511"/>
            <a:ext cx="295200" cy="218191"/>
          </a:xfrm>
          <a:prstGeom prst="rect">
            <a:avLst/>
          </a:prstGeom>
        </p:spPr>
      </p:pic>
      <p:pic>
        <p:nvPicPr>
          <p:cNvPr id="181" name="Graphic 180">
            <a:extLst>
              <a:ext uri="{FF2B5EF4-FFF2-40B4-BE49-F238E27FC236}">
                <a16:creationId xmlns:a16="http://schemas.microsoft.com/office/drawing/2014/main" id="{BA1EC544-7A7D-4727-8252-44F75F11C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3564623" y="8469445"/>
            <a:ext cx="262800" cy="225257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D6D809D-1EAA-4CC6-995F-6B3280BC8FFD}"/>
              </a:ext>
            </a:extLst>
          </p:cNvPr>
          <p:cNvPicPr>
            <a:picLocks noChangeAspect="1"/>
          </p:cNvPicPr>
          <p:nvPr/>
        </p:nvPicPr>
        <p:blipFill>
          <a:blip r:embed="rId44"/>
          <a:srcRect/>
          <a:stretch/>
        </p:blipFill>
        <p:spPr>
          <a:xfrm>
            <a:off x="504218" y="4456727"/>
            <a:ext cx="6050771" cy="2261223"/>
          </a:xfrm>
          <a:prstGeom prst="rect">
            <a:avLst/>
          </a:prstGeom>
        </p:spPr>
      </p:pic>
      <p:sp>
        <p:nvSpPr>
          <p:cNvPr id="152" name="Text Placeholder 437">
            <a:extLst>
              <a:ext uri="{FF2B5EF4-FFF2-40B4-BE49-F238E27FC236}">
                <a16:creationId xmlns:a16="http://schemas.microsoft.com/office/drawing/2014/main" id="{8056F816-F644-40A1-B4F6-39F327D790E1}"/>
              </a:ext>
            </a:extLst>
          </p:cNvPr>
          <p:cNvSpPr txBox="1">
            <a:spLocks/>
          </p:cNvSpPr>
          <p:nvPr/>
        </p:nvSpPr>
        <p:spPr>
          <a:xfrm>
            <a:off x="553152" y="7651104"/>
            <a:ext cx="806284" cy="517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50</a:t>
            </a:r>
            <a:endParaRPr lang="en-US" dirty="0"/>
          </a:p>
        </p:txBody>
      </p:sp>
      <p:sp>
        <p:nvSpPr>
          <p:cNvPr id="153" name="Text Placeholder 438">
            <a:extLst>
              <a:ext uri="{FF2B5EF4-FFF2-40B4-BE49-F238E27FC236}">
                <a16:creationId xmlns:a16="http://schemas.microsoft.com/office/drawing/2014/main" id="{CCAAE9A5-9F4E-43C9-B588-7CDE73510C16}"/>
              </a:ext>
            </a:extLst>
          </p:cNvPr>
          <p:cNvSpPr txBox="1">
            <a:spLocks/>
          </p:cNvSpPr>
          <p:nvPr/>
        </p:nvSpPr>
        <p:spPr>
          <a:xfrm>
            <a:off x="1782739" y="7651104"/>
            <a:ext cx="806284" cy="517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35</a:t>
            </a:r>
            <a:endParaRPr lang="en-US" dirty="0"/>
          </a:p>
        </p:txBody>
      </p:sp>
      <p:sp>
        <p:nvSpPr>
          <p:cNvPr id="154" name="Text Placeholder 439">
            <a:extLst>
              <a:ext uri="{FF2B5EF4-FFF2-40B4-BE49-F238E27FC236}">
                <a16:creationId xmlns:a16="http://schemas.microsoft.com/office/drawing/2014/main" id="{70C52DF2-8447-4A5D-9678-B848B3DB74CB}"/>
              </a:ext>
            </a:extLst>
          </p:cNvPr>
          <p:cNvSpPr txBox="1">
            <a:spLocks/>
          </p:cNvSpPr>
          <p:nvPr/>
        </p:nvSpPr>
        <p:spPr>
          <a:xfrm>
            <a:off x="2986671" y="7651104"/>
            <a:ext cx="806284" cy="517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8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roup 481">
            <a:extLst>
              <a:ext uri="{FF2B5EF4-FFF2-40B4-BE49-F238E27FC236}">
                <a16:creationId xmlns:a16="http://schemas.microsoft.com/office/drawing/2014/main" id="{AA780019-4351-4699-A720-6AC124CFD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04783" y="266420"/>
            <a:ext cx="1416117" cy="1036800"/>
            <a:chOff x="5135883" y="198000"/>
            <a:chExt cx="1416117" cy="1036800"/>
          </a:xfrm>
        </p:grpSpPr>
        <p:pic>
          <p:nvPicPr>
            <p:cNvPr id="483" name="Graphic 482" descr="North America image">
              <a:extLst>
                <a:ext uri="{FF2B5EF4-FFF2-40B4-BE49-F238E27FC236}">
                  <a16:creationId xmlns:a16="http://schemas.microsoft.com/office/drawing/2014/main" id="{05AB7972-550B-4FA4-B477-32C1DAC250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35883" y="198000"/>
              <a:ext cx="1416117" cy="1036800"/>
            </a:xfrm>
            <a:prstGeom prst="rect">
              <a:avLst/>
            </a:prstGeom>
          </p:spPr>
        </p:pic>
        <p:pic>
          <p:nvPicPr>
            <p:cNvPr id="484" name="Graphic 483" descr="GPS icon">
              <a:extLst>
                <a:ext uri="{FF2B5EF4-FFF2-40B4-BE49-F238E27FC236}">
                  <a16:creationId xmlns:a16="http://schemas.microsoft.com/office/drawing/2014/main" id="{98DDEDB1-CE10-4E7F-8BA5-3A830075F7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81958" y="548341"/>
              <a:ext cx="191455" cy="280800"/>
            </a:xfrm>
            <a:prstGeom prst="rect">
              <a:avLst/>
            </a:prstGeom>
          </p:spPr>
        </p:pic>
      </p:grpSp>
      <p:pic>
        <p:nvPicPr>
          <p:cNvPr id="485" name="Graphic 484">
            <a:extLst>
              <a:ext uri="{FF2B5EF4-FFF2-40B4-BE49-F238E27FC236}">
                <a16:creationId xmlns:a16="http://schemas.microsoft.com/office/drawing/2014/main" id="{01B451BF-1055-4DBD-B482-04F859E39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01073" y="916060"/>
            <a:ext cx="320400" cy="320400"/>
          </a:xfrm>
          <a:prstGeom prst="rect">
            <a:avLst/>
          </a:prstGeom>
        </p:spPr>
      </p:pic>
      <p:pic>
        <p:nvPicPr>
          <p:cNvPr id="486" name="Graphic 485">
            <a:extLst>
              <a:ext uri="{FF2B5EF4-FFF2-40B4-BE49-F238E27FC236}">
                <a16:creationId xmlns:a16="http://schemas.microsoft.com/office/drawing/2014/main" id="{80F5A396-F807-4E18-8F76-5524E7BBD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02235" y="1719552"/>
            <a:ext cx="183600" cy="183600"/>
          </a:xfrm>
          <a:prstGeom prst="rect">
            <a:avLst/>
          </a:prstGeom>
        </p:spPr>
      </p:pic>
      <p:pic>
        <p:nvPicPr>
          <p:cNvPr id="495" name="Graphic 494">
            <a:extLst>
              <a:ext uri="{FF2B5EF4-FFF2-40B4-BE49-F238E27FC236}">
                <a16:creationId xmlns:a16="http://schemas.microsoft.com/office/drawing/2014/main" id="{0172C8C3-E8EE-4230-BA68-88C5EE89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00433" y="6382372"/>
            <a:ext cx="168480" cy="194400"/>
          </a:xfrm>
          <a:prstGeom prst="rect">
            <a:avLst/>
          </a:prstGeom>
        </p:spPr>
      </p:pic>
      <p:pic>
        <p:nvPicPr>
          <p:cNvPr id="496" name="Graphic 495">
            <a:extLst>
              <a:ext uri="{FF2B5EF4-FFF2-40B4-BE49-F238E27FC236}">
                <a16:creationId xmlns:a16="http://schemas.microsoft.com/office/drawing/2014/main" id="{5B2F5FF4-6617-4C2D-A69F-242D9BDCB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84614" y="6394332"/>
            <a:ext cx="176400" cy="176400"/>
          </a:xfrm>
          <a:prstGeom prst="rect">
            <a:avLst/>
          </a:prstGeom>
        </p:spPr>
      </p:pic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14948BB1-976F-433C-9FBF-F3D5C5622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3183" y="2365875"/>
            <a:ext cx="95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Straight Connector 497">
            <a:extLst>
              <a:ext uri="{FF2B5EF4-FFF2-40B4-BE49-F238E27FC236}">
                <a16:creationId xmlns:a16="http://schemas.microsoft.com/office/drawing/2014/main" id="{CAF9EC41-FBF2-42D5-8225-3D49BDA37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3183" y="2826529"/>
            <a:ext cx="95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9" name="Graphic 498">
            <a:extLst>
              <a:ext uri="{FF2B5EF4-FFF2-40B4-BE49-F238E27FC236}">
                <a16:creationId xmlns:a16="http://schemas.microsoft.com/office/drawing/2014/main" id="{B7E2D5C0-0C8B-41C4-B389-9414784BB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1636" y="1684857"/>
            <a:ext cx="174720" cy="187200"/>
          </a:xfrm>
          <a:prstGeom prst="rect">
            <a:avLst/>
          </a:prstGeom>
        </p:spPr>
      </p:pic>
      <p:cxnSp>
        <p:nvCxnSpPr>
          <p:cNvPr id="500" name="Straight Connector 499">
            <a:extLst>
              <a:ext uri="{FF2B5EF4-FFF2-40B4-BE49-F238E27FC236}">
                <a16:creationId xmlns:a16="http://schemas.microsoft.com/office/drawing/2014/main" id="{55424469-87F5-4C78-B47E-3816112EF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1497" y="4490833"/>
            <a:ext cx="127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>
            <a:extLst>
              <a:ext uri="{FF2B5EF4-FFF2-40B4-BE49-F238E27FC236}">
                <a16:creationId xmlns:a16="http://schemas.microsoft.com/office/drawing/2014/main" id="{A65794A3-B6FB-4320-A420-9A277B953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1497" y="4951487"/>
            <a:ext cx="127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BF9EA63C-9BBA-424D-A6D7-131B9DB44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5596" y="5407656"/>
            <a:ext cx="127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3" name="Graphic 502">
            <a:extLst>
              <a:ext uri="{FF2B5EF4-FFF2-40B4-BE49-F238E27FC236}">
                <a16:creationId xmlns:a16="http://schemas.microsoft.com/office/drawing/2014/main" id="{41733A58-B4C7-4934-824F-E67644B96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1636" y="3726004"/>
            <a:ext cx="216000" cy="152471"/>
          </a:xfrm>
          <a:prstGeom prst="rect">
            <a:avLst/>
          </a:prstGeom>
        </p:spPr>
      </p:pic>
      <p:pic>
        <p:nvPicPr>
          <p:cNvPr id="504" name="Graphic 503">
            <a:extLst>
              <a:ext uri="{FF2B5EF4-FFF2-40B4-BE49-F238E27FC236}">
                <a16:creationId xmlns:a16="http://schemas.microsoft.com/office/drawing/2014/main" id="{FCADC58F-56D9-4595-BC75-A54B610D2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91497" y="6397806"/>
            <a:ext cx="176400" cy="189000"/>
          </a:xfrm>
          <a:prstGeom prst="rect">
            <a:avLst/>
          </a:prstGeom>
        </p:spPr>
      </p:pic>
      <p:pic>
        <p:nvPicPr>
          <p:cNvPr id="505" name="Graphic 504">
            <a:extLst>
              <a:ext uri="{FF2B5EF4-FFF2-40B4-BE49-F238E27FC236}">
                <a16:creationId xmlns:a16="http://schemas.microsoft.com/office/drawing/2014/main" id="{10339A51-8F29-4E8F-A5F0-952265CAF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90460" y="8183091"/>
            <a:ext cx="183600" cy="183600"/>
          </a:xfrm>
          <a:prstGeom prst="rect">
            <a:avLst/>
          </a:prstGeom>
        </p:spPr>
      </p:pic>
      <p:pic>
        <p:nvPicPr>
          <p:cNvPr id="506" name="Graphic 505">
            <a:extLst>
              <a:ext uri="{FF2B5EF4-FFF2-40B4-BE49-F238E27FC236}">
                <a16:creationId xmlns:a16="http://schemas.microsoft.com/office/drawing/2014/main" id="{07CDA4EB-6DC7-4FEB-A43C-93D13DF57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01636" y="8518477"/>
            <a:ext cx="273600" cy="223855"/>
          </a:xfrm>
          <a:prstGeom prst="rect">
            <a:avLst/>
          </a:prstGeom>
        </p:spPr>
      </p:pic>
      <p:pic>
        <p:nvPicPr>
          <p:cNvPr id="507" name="Graphic 506">
            <a:extLst>
              <a:ext uri="{FF2B5EF4-FFF2-40B4-BE49-F238E27FC236}">
                <a16:creationId xmlns:a16="http://schemas.microsoft.com/office/drawing/2014/main" id="{DF13D034-D318-4449-8666-DAEDE5970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43998" y="8499668"/>
            <a:ext cx="234000" cy="260000"/>
          </a:xfrm>
          <a:prstGeom prst="rect">
            <a:avLst/>
          </a:prstGeom>
        </p:spPr>
      </p:pic>
      <p:pic>
        <p:nvPicPr>
          <p:cNvPr id="508" name="Graphic 507">
            <a:extLst>
              <a:ext uri="{FF2B5EF4-FFF2-40B4-BE49-F238E27FC236}">
                <a16:creationId xmlns:a16="http://schemas.microsoft.com/office/drawing/2014/main" id="{193868A7-9951-4158-97BC-1D6C23686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44946" y="8525843"/>
            <a:ext cx="295200" cy="218191"/>
          </a:xfrm>
          <a:prstGeom prst="rect">
            <a:avLst/>
          </a:prstGeom>
        </p:spPr>
      </p:pic>
      <p:pic>
        <p:nvPicPr>
          <p:cNvPr id="509" name="Graphic 508">
            <a:extLst>
              <a:ext uri="{FF2B5EF4-FFF2-40B4-BE49-F238E27FC236}">
                <a16:creationId xmlns:a16="http://schemas.microsoft.com/office/drawing/2014/main" id="{D5374474-D9D4-4AFD-8897-E10C47A14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227623" y="8518477"/>
            <a:ext cx="262800" cy="225257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E85EAC9E-0E16-4106-862E-FE9518DD9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9128" y="187690"/>
            <a:ext cx="3811020" cy="597381"/>
          </a:xfrm>
        </p:spPr>
        <p:txBody>
          <a:bodyPr/>
          <a:lstStyle/>
          <a:p>
            <a:r>
              <a:rPr lang="en-US" b="1" dirty="0"/>
              <a:t>MIRA KARLSSON</a:t>
            </a:r>
          </a:p>
        </p:txBody>
      </p:sp>
      <p:pic>
        <p:nvPicPr>
          <p:cNvPr id="353" name="Picture Placeholder 352" descr="A woman photo">
            <a:extLst>
              <a:ext uri="{FF2B5EF4-FFF2-40B4-BE49-F238E27FC236}">
                <a16:creationId xmlns:a16="http://schemas.microsoft.com/office/drawing/2014/main" id="{2E45D6BE-BAFE-4F16-8394-7DFB3BC9AE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Subtitle 16">
            <a:extLst>
              <a:ext uri="{FF2B5EF4-FFF2-40B4-BE49-F238E27FC236}">
                <a16:creationId xmlns:a16="http://schemas.microsoft.com/office/drawing/2014/main" id="{695D43AE-397D-498B-A716-7FE464691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8444" y="866822"/>
            <a:ext cx="1482566" cy="498592"/>
          </a:xfrm>
        </p:spPr>
        <p:txBody>
          <a:bodyPr/>
          <a:lstStyle/>
          <a:p>
            <a:r>
              <a:rPr lang="en-US" dirty="0"/>
              <a:t>Web Designer</a:t>
            </a:r>
            <a:br>
              <a:rPr lang="en-US" dirty="0"/>
            </a:br>
            <a:r>
              <a:rPr lang="en-US" dirty="0"/>
              <a:t>Developer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9FB6D96-BA4D-44F0-80D7-D4BDEF88ED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9544" y="867389"/>
            <a:ext cx="1416050" cy="497955"/>
          </a:xfrm>
        </p:spPr>
        <p:txBody>
          <a:bodyPr/>
          <a:lstStyle/>
          <a:p>
            <a:r>
              <a:rPr lang="en-US" dirty="0"/>
              <a:t>Kansas City</a:t>
            </a:r>
            <a:br>
              <a:rPr lang="en-US" dirty="0"/>
            </a:br>
            <a:r>
              <a:rPr lang="en-US" dirty="0"/>
              <a:t>USA</a:t>
            </a:r>
          </a:p>
        </p:txBody>
      </p:sp>
      <p:sp>
        <p:nvSpPr>
          <p:cNvPr id="272" name="Text Placeholder 271">
            <a:extLst>
              <a:ext uri="{FF2B5EF4-FFF2-40B4-BE49-F238E27FC236}">
                <a16:creationId xmlns:a16="http://schemas.microsoft.com/office/drawing/2014/main" id="{A2E7424A-BABA-4D4C-BE59-3CA86A1590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85835" y="1665193"/>
            <a:ext cx="1337835" cy="242888"/>
          </a:xfrm>
        </p:spPr>
        <p:txBody>
          <a:bodyPr/>
          <a:lstStyle/>
          <a:p>
            <a:r>
              <a:rPr lang="en-US" b="1" dirty="0"/>
              <a:t>ABOUT ME</a:t>
            </a:r>
          </a:p>
        </p:txBody>
      </p:sp>
      <p:sp>
        <p:nvSpPr>
          <p:cNvPr id="273" name="Text Placeholder 272">
            <a:extLst>
              <a:ext uri="{FF2B5EF4-FFF2-40B4-BE49-F238E27FC236}">
                <a16:creationId xmlns:a16="http://schemas.microsoft.com/office/drawing/2014/main" id="{30C96108-6683-4BD1-B2C5-0B81064719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127" y="2017075"/>
            <a:ext cx="3585960" cy="1026269"/>
          </a:xfrm>
        </p:spPr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Designer with over 10 years of experience in app development and UI/UX. Expert with a variety of design and image processing</a:t>
            </a:r>
            <a:r>
              <a:rPr lang="en-US" dirty="0">
                <a:solidFill>
                  <a:sysClr val="window" lastClr="FFFFFF">
                    <a:lumMod val="65000"/>
                  </a:sysClr>
                </a:solidFill>
                <a:latin typeface="Book Antiqua"/>
              </a:rPr>
              <a:t> tools. Owner of a Master’s Degree (Hons) in Multimedia Design.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74" name="Text Placeholder 273">
            <a:extLst>
              <a:ext uri="{FF2B5EF4-FFF2-40B4-BE49-F238E27FC236}">
                <a16:creationId xmlns:a16="http://schemas.microsoft.com/office/drawing/2014/main" id="{31041891-ECAE-4D9D-A68A-E84C662F77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67401" y="6843274"/>
            <a:ext cx="718493" cy="447145"/>
          </a:xfrm>
        </p:spPr>
        <p:txBody>
          <a:bodyPr/>
          <a:lstStyle/>
          <a:p>
            <a:r>
              <a:rPr lang="en-US" dirty="0"/>
              <a:t>200</a:t>
            </a:r>
          </a:p>
        </p:txBody>
      </p:sp>
      <p:sp>
        <p:nvSpPr>
          <p:cNvPr id="275" name="Text Placeholder 274">
            <a:extLst>
              <a:ext uri="{FF2B5EF4-FFF2-40B4-BE49-F238E27FC236}">
                <a16:creationId xmlns:a16="http://schemas.microsoft.com/office/drawing/2014/main" id="{D3A8EEEF-8924-45FD-84B0-21E2E20E8F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13340" y="7258052"/>
            <a:ext cx="586153" cy="447145"/>
          </a:xfrm>
        </p:spPr>
        <p:txBody>
          <a:bodyPr/>
          <a:lstStyle/>
          <a:p>
            <a:r>
              <a:rPr lang="en-US" dirty="0"/>
              <a:t>77</a:t>
            </a:r>
          </a:p>
        </p:txBody>
      </p:sp>
      <p:sp>
        <p:nvSpPr>
          <p:cNvPr id="276" name="Text Placeholder 275">
            <a:extLst>
              <a:ext uri="{FF2B5EF4-FFF2-40B4-BE49-F238E27FC236}">
                <a16:creationId xmlns:a16="http://schemas.microsoft.com/office/drawing/2014/main" id="{726ADDE2-B98E-426F-A361-BF6222F169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90281" y="7720909"/>
            <a:ext cx="1026943" cy="447145"/>
          </a:xfrm>
        </p:spPr>
        <p:txBody>
          <a:bodyPr/>
          <a:lstStyle/>
          <a:p>
            <a:r>
              <a:rPr lang="en-US" dirty="0"/>
              <a:t>100%</a:t>
            </a:r>
          </a:p>
        </p:txBody>
      </p:sp>
      <p:sp>
        <p:nvSpPr>
          <p:cNvPr id="279" name="Text Placeholder 278">
            <a:extLst>
              <a:ext uri="{FF2B5EF4-FFF2-40B4-BE49-F238E27FC236}">
                <a16:creationId xmlns:a16="http://schemas.microsoft.com/office/drawing/2014/main" id="{2355B6B0-CD37-441A-850A-37D0CE25F6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64590" y="6858527"/>
            <a:ext cx="1263659" cy="416638"/>
          </a:xfrm>
        </p:spPr>
        <p:txBody>
          <a:bodyPr anchor="ctr"/>
          <a:lstStyle/>
          <a:p>
            <a:r>
              <a:rPr lang="en-US" dirty="0"/>
              <a:t>Websites Created</a:t>
            </a:r>
          </a:p>
        </p:txBody>
      </p:sp>
      <p:sp>
        <p:nvSpPr>
          <p:cNvPr id="280" name="Text Placeholder 279">
            <a:extLst>
              <a:ext uri="{FF2B5EF4-FFF2-40B4-BE49-F238E27FC236}">
                <a16:creationId xmlns:a16="http://schemas.microsoft.com/office/drawing/2014/main" id="{1C9C5622-3934-4754-89F2-A55ADAD1352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64590" y="7273305"/>
            <a:ext cx="1414816" cy="416638"/>
          </a:xfrm>
        </p:spPr>
        <p:txBody>
          <a:bodyPr anchor="ctr"/>
          <a:lstStyle/>
          <a:p>
            <a:r>
              <a:rPr lang="en-US" dirty="0"/>
              <a:t>Apps Created</a:t>
            </a:r>
          </a:p>
        </p:txBody>
      </p:sp>
      <p:sp>
        <p:nvSpPr>
          <p:cNvPr id="281" name="Text Placeholder 280">
            <a:extLst>
              <a:ext uri="{FF2B5EF4-FFF2-40B4-BE49-F238E27FC236}">
                <a16:creationId xmlns:a16="http://schemas.microsoft.com/office/drawing/2014/main" id="{B63A688A-5C03-469C-9065-2D8F05A495B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64590" y="7688084"/>
            <a:ext cx="1662631" cy="416638"/>
          </a:xfrm>
        </p:spPr>
        <p:txBody>
          <a:bodyPr anchor="ctr"/>
          <a:lstStyle/>
          <a:p>
            <a:r>
              <a:rPr lang="en-US" dirty="0"/>
              <a:t>Client Satisfaction </a:t>
            </a:r>
          </a:p>
        </p:txBody>
      </p:sp>
      <p:sp>
        <p:nvSpPr>
          <p:cNvPr id="316" name="Text Placeholder 315">
            <a:extLst>
              <a:ext uri="{FF2B5EF4-FFF2-40B4-BE49-F238E27FC236}">
                <a16:creationId xmlns:a16="http://schemas.microsoft.com/office/drawing/2014/main" id="{80D4C4BD-D958-4ACB-87BC-A58776AF2A64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2181097" y="6327844"/>
            <a:ext cx="2041508" cy="242888"/>
          </a:xfrm>
        </p:spPr>
        <p:txBody>
          <a:bodyPr/>
          <a:lstStyle/>
          <a:p>
            <a:r>
              <a:rPr lang="en-US" b="1" dirty="0"/>
              <a:t>EXPERTISE</a:t>
            </a:r>
          </a:p>
        </p:txBody>
      </p:sp>
      <p:sp>
        <p:nvSpPr>
          <p:cNvPr id="317" name="Text Placeholder 316">
            <a:extLst>
              <a:ext uri="{FF2B5EF4-FFF2-40B4-BE49-F238E27FC236}">
                <a16:creationId xmlns:a16="http://schemas.microsoft.com/office/drawing/2014/main" id="{13EB8B04-1051-4B45-83BA-03124C33EFAE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4969448" y="6327844"/>
            <a:ext cx="1662631" cy="242888"/>
          </a:xfrm>
        </p:spPr>
        <p:txBody>
          <a:bodyPr/>
          <a:lstStyle/>
          <a:p>
            <a:r>
              <a:rPr lang="en-US" b="1" dirty="0"/>
              <a:t>SKILLS</a:t>
            </a:r>
          </a:p>
        </p:txBody>
      </p:sp>
      <p:sp>
        <p:nvSpPr>
          <p:cNvPr id="326" name="Text Placeholder 325">
            <a:extLst>
              <a:ext uri="{FF2B5EF4-FFF2-40B4-BE49-F238E27FC236}">
                <a16:creationId xmlns:a16="http://schemas.microsoft.com/office/drawing/2014/main" id="{E349EFDF-26F3-4B93-A1A8-626F62A764DC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4687618" y="6841558"/>
            <a:ext cx="1414816" cy="190800"/>
          </a:xfrm>
        </p:spPr>
        <p:txBody>
          <a:bodyPr/>
          <a:lstStyle/>
          <a:p>
            <a:r>
              <a:rPr lang="en-US" dirty="0"/>
              <a:t>UI/UX DESIGN</a:t>
            </a:r>
          </a:p>
        </p:txBody>
      </p:sp>
      <p:sp>
        <p:nvSpPr>
          <p:cNvPr id="327" name="Text Placeholder 326">
            <a:extLst>
              <a:ext uri="{FF2B5EF4-FFF2-40B4-BE49-F238E27FC236}">
                <a16:creationId xmlns:a16="http://schemas.microsoft.com/office/drawing/2014/main" id="{C7F4F643-D70D-4688-8604-05C02765BFF2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4687618" y="7230694"/>
            <a:ext cx="1414816" cy="190800"/>
          </a:xfrm>
        </p:spPr>
        <p:txBody>
          <a:bodyPr/>
          <a:lstStyle/>
          <a:p>
            <a:r>
              <a:rPr lang="en-US" dirty="0"/>
              <a:t>IMAGE RETOUCHING</a:t>
            </a:r>
          </a:p>
        </p:txBody>
      </p:sp>
      <p:sp>
        <p:nvSpPr>
          <p:cNvPr id="328" name="Text Placeholder 327">
            <a:extLst>
              <a:ext uri="{FF2B5EF4-FFF2-40B4-BE49-F238E27FC236}">
                <a16:creationId xmlns:a16="http://schemas.microsoft.com/office/drawing/2014/main" id="{236D1BE8-E78E-4B90-AC79-E5C43580EBFB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4687618" y="7615389"/>
            <a:ext cx="1414816" cy="190800"/>
          </a:xfrm>
        </p:spPr>
        <p:txBody>
          <a:bodyPr/>
          <a:lstStyle/>
          <a:p>
            <a:r>
              <a:rPr lang="en-US" dirty="0"/>
              <a:t>FRONT-END CODING</a:t>
            </a:r>
          </a:p>
        </p:txBody>
      </p:sp>
      <p:sp>
        <p:nvSpPr>
          <p:cNvPr id="329" name="Text Placeholder 328">
            <a:extLst>
              <a:ext uri="{FF2B5EF4-FFF2-40B4-BE49-F238E27FC236}">
                <a16:creationId xmlns:a16="http://schemas.microsoft.com/office/drawing/2014/main" id="{28471828-DFE2-4A1C-9AA3-5EC45C36DB9E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4687618" y="7998680"/>
            <a:ext cx="1414816" cy="190800"/>
          </a:xfrm>
        </p:spPr>
        <p:txBody>
          <a:bodyPr/>
          <a:lstStyle/>
          <a:p>
            <a:r>
              <a:rPr lang="en-US" dirty="0"/>
              <a:t>BACK-END CODING</a:t>
            </a:r>
          </a:p>
        </p:txBody>
      </p:sp>
      <p:sp>
        <p:nvSpPr>
          <p:cNvPr id="330" name="Text Placeholder 329">
            <a:extLst>
              <a:ext uri="{FF2B5EF4-FFF2-40B4-BE49-F238E27FC236}">
                <a16:creationId xmlns:a16="http://schemas.microsoft.com/office/drawing/2014/main" id="{77AA6B23-F3C5-4D9A-AB3A-4C10501BCF56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4687618" y="8387647"/>
            <a:ext cx="1414816" cy="190800"/>
          </a:xfrm>
        </p:spPr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31" name="Text Placeholder 330">
            <a:extLst>
              <a:ext uri="{FF2B5EF4-FFF2-40B4-BE49-F238E27FC236}">
                <a16:creationId xmlns:a16="http://schemas.microsoft.com/office/drawing/2014/main" id="{8D6FB36B-C8BF-42E1-BDD5-FB9AE6859B81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r>
              <a:rPr lang="en-US" dirty="0"/>
              <a:t>INFO</a:t>
            </a:r>
          </a:p>
        </p:txBody>
      </p:sp>
      <p:sp>
        <p:nvSpPr>
          <p:cNvPr id="332" name="Text Placeholder 331">
            <a:extLst>
              <a:ext uri="{FF2B5EF4-FFF2-40B4-BE49-F238E27FC236}">
                <a16:creationId xmlns:a16="http://schemas.microsoft.com/office/drawing/2014/main" id="{779D7631-AB05-426A-9E57-397306912724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04828" y="1946457"/>
            <a:ext cx="1337835" cy="187199"/>
          </a:xfrm>
        </p:spPr>
        <p:txBody>
          <a:bodyPr/>
          <a:lstStyle/>
          <a:p>
            <a:r>
              <a:rPr lang="en-US" dirty="0"/>
              <a:t>BIRTH DATE</a:t>
            </a:r>
          </a:p>
        </p:txBody>
      </p:sp>
      <p:sp>
        <p:nvSpPr>
          <p:cNvPr id="333" name="Text Placeholder 332">
            <a:extLst>
              <a:ext uri="{FF2B5EF4-FFF2-40B4-BE49-F238E27FC236}">
                <a16:creationId xmlns:a16="http://schemas.microsoft.com/office/drawing/2014/main" id="{0BF5B090-3F27-499D-AE5E-6D9D2BA11C36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04828" y="2416433"/>
            <a:ext cx="1337835" cy="187199"/>
          </a:xfrm>
        </p:spPr>
        <p:txBody>
          <a:bodyPr/>
          <a:lstStyle/>
          <a:p>
            <a:r>
              <a:rPr lang="en-US" dirty="0"/>
              <a:t>NATIONALITY</a:t>
            </a:r>
          </a:p>
        </p:txBody>
      </p:sp>
      <p:sp>
        <p:nvSpPr>
          <p:cNvPr id="334" name="Text Placeholder 333">
            <a:extLst>
              <a:ext uri="{FF2B5EF4-FFF2-40B4-BE49-F238E27FC236}">
                <a16:creationId xmlns:a16="http://schemas.microsoft.com/office/drawing/2014/main" id="{CAE74102-8E8B-4EDE-ABED-F469EFAB389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04828" y="2886408"/>
            <a:ext cx="1337835" cy="187199"/>
          </a:xfrm>
        </p:spPr>
        <p:txBody>
          <a:bodyPr/>
          <a:lstStyle/>
          <a:p>
            <a:r>
              <a:rPr lang="en-US" dirty="0"/>
              <a:t>EXPERIENCE</a:t>
            </a:r>
          </a:p>
        </p:txBody>
      </p:sp>
      <p:sp>
        <p:nvSpPr>
          <p:cNvPr id="335" name="Text Placeholder 334">
            <a:extLst>
              <a:ext uri="{FF2B5EF4-FFF2-40B4-BE49-F238E27FC236}">
                <a16:creationId xmlns:a16="http://schemas.microsoft.com/office/drawing/2014/main" id="{0B953CA9-B503-4185-8DE6-C40047F256E8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06514" y="2061702"/>
            <a:ext cx="1321339" cy="226901"/>
          </a:xfrm>
        </p:spPr>
        <p:txBody>
          <a:bodyPr/>
          <a:lstStyle/>
          <a:p>
            <a:r>
              <a:rPr lang="en-US" dirty="0"/>
              <a:t>16 June 1990</a:t>
            </a:r>
          </a:p>
        </p:txBody>
      </p:sp>
      <p:sp>
        <p:nvSpPr>
          <p:cNvPr id="336" name="Text Placeholder 335">
            <a:extLst>
              <a:ext uri="{FF2B5EF4-FFF2-40B4-BE49-F238E27FC236}">
                <a16:creationId xmlns:a16="http://schemas.microsoft.com/office/drawing/2014/main" id="{B373FBC6-E2CE-4788-A8AD-F6720CB71F5A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06514" y="2530415"/>
            <a:ext cx="1321339" cy="226901"/>
          </a:xfrm>
        </p:spPr>
        <p:txBody>
          <a:bodyPr/>
          <a:lstStyle/>
          <a:p>
            <a:r>
              <a:rPr lang="en-US" dirty="0"/>
              <a:t>Swedish</a:t>
            </a:r>
          </a:p>
        </p:txBody>
      </p:sp>
      <p:sp>
        <p:nvSpPr>
          <p:cNvPr id="337" name="Text Placeholder 336">
            <a:extLst>
              <a:ext uri="{FF2B5EF4-FFF2-40B4-BE49-F238E27FC236}">
                <a16:creationId xmlns:a16="http://schemas.microsoft.com/office/drawing/2014/main" id="{6D75EF85-8839-4DA8-B7E8-D52F51551135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06514" y="2999128"/>
            <a:ext cx="1321339" cy="226901"/>
          </a:xfrm>
        </p:spPr>
        <p:txBody>
          <a:bodyPr/>
          <a:lstStyle/>
          <a:p>
            <a:r>
              <a:rPr lang="en-US" dirty="0"/>
              <a:t>10 years</a:t>
            </a:r>
          </a:p>
        </p:txBody>
      </p:sp>
      <p:sp>
        <p:nvSpPr>
          <p:cNvPr id="338" name="Text Placeholder 337">
            <a:extLst>
              <a:ext uri="{FF2B5EF4-FFF2-40B4-BE49-F238E27FC236}">
                <a16:creationId xmlns:a16="http://schemas.microsoft.com/office/drawing/2014/main" id="{BF51872B-4A86-45EF-B613-832D0828DB8A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03142" y="4071415"/>
            <a:ext cx="1337835" cy="187199"/>
          </a:xfrm>
        </p:spPr>
        <p:txBody>
          <a:bodyPr/>
          <a:lstStyle/>
          <a:p>
            <a:r>
              <a:rPr lang="en-US" dirty="0"/>
              <a:t>PHONE</a:t>
            </a:r>
          </a:p>
        </p:txBody>
      </p:sp>
      <p:sp>
        <p:nvSpPr>
          <p:cNvPr id="339" name="Text Placeholder 338">
            <a:extLst>
              <a:ext uri="{FF2B5EF4-FFF2-40B4-BE49-F238E27FC236}">
                <a16:creationId xmlns:a16="http://schemas.microsoft.com/office/drawing/2014/main" id="{CDA938BC-ABFD-428C-A80E-2D4B7D35DE52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xfrm>
            <a:off x="103142" y="4541391"/>
            <a:ext cx="1337835" cy="187199"/>
          </a:xfrm>
        </p:spPr>
        <p:txBody>
          <a:bodyPr/>
          <a:lstStyle/>
          <a:p>
            <a:r>
              <a:rPr lang="en-US" dirty="0"/>
              <a:t>SKYPE</a:t>
            </a:r>
          </a:p>
        </p:txBody>
      </p:sp>
      <p:sp>
        <p:nvSpPr>
          <p:cNvPr id="340" name="Text Placeholder 339">
            <a:extLst>
              <a:ext uri="{FF2B5EF4-FFF2-40B4-BE49-F238E27FC236}">
                <a16:creationId xmlns:a16="http://schemas.microsoft.com/office/drawing/2014/main" id="{8C6358F8-7C12-4C62-B490-4FC7F80CAF07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03142" y="5011366"/>
            <a:ext cx="1337835" cy="187199"/>
          </a:xfrm>
        </p:spPr>
        <p:txBody>
          <a:bodyPr/>
          <a:lstStyle/>
          <a:p>
            <a:r>
              <a:rPr lang="en-US" dirty="0"/>
              <a:t>EMAIL</a:t>
            </a:r>
          </a:p>
        </p:txBody>
      </p:sp>
      <p:sp>
        <p:nvSpPr>
          <p:cNvPr id="341" name="Text Placeholder 340">
            <a:extLst>
              <a:ext uri="{FF2B5EF4-FFF2-40B4-BE49-F238E27FC236}">
                <a16:creationId xmlns:a16="http://schemas.microsoft.com/office/drawing/2014/main" id="{95565110-4E97-49FF-BAA4-B7FD933E754A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04828" y="4186660"/>
            <a:ext cx="1321339" cy="226901"/>
          </a:xfrm>
        </p:spPr>
        <p:txBody>
          <a:bodyPr/>
          <a:lstStyle/>
          <a:p>
            <a:r>
              <a:rPr lang="en-US" dirty="0"/>
              <a:t>816-555-0146</a:t>
            </a:r>
          </a:p>
        </p:txBody>
      </p:sp>
      <p:sp>
        <p:nvSpPr>
          <p:cNvPr id="342" name="Text Placeholder 341">
            <a:extLst>
              <a:ext uri="{FF2B5EF4-FFF2-40B4-BE49-F238E27FC236}">
                <a16:creationId xmlns:a16="http://schemas.microsoft.com/office/drawing/2014/main" id="{28B2CFC5-5548-4845-B3E5-4CD4A63676F9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04828" y="4655373"/>
            <a:ext cx="1321339" cy="226901"/>
          </a:xfrm>
        </p:spPr>
        <p:txBody>
          <a:bodyPr/>
          <a:lstStyle/>
          <a:p>
            <a:r>
              <a:rPr lang="en-US" dirty="0"/>
              <a:t>mira_karlsson</a:t>
            </a:r>
          </a:p>
        </p:txBody>
      </p:sp>
      <p:sp>
        <p:nvSpPr>
          <p:cNvPr id="343" name="Text Placeholder 342">
            <a:extLst>
              <a:ext uri="{FF2B5EF4-FFF2-40B4-BE49-F238E27FC236}">
                <a16:creationId xmlns:a16="http://schemas.microsoft.com/office/drawing/2014/main" id="{1EF300C0-C4E7-485A-BA08-A8486CCCC412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04828" y="5124086"/>
            <a:ext cx="1549248" cy="226901"/>
          </a:xfrm>
        </p:spPr>
        <p:txBody>
          <a:bodyPr/>
          <a:lstStyle/>
          <a:p>
            <a:r>
              <a:rPr lang="en-US" dirty="0"/>
              <a:t>mira@karlsson.com</a:t>
            </a:r>
          </a:p>
        </p:txBody>
      </p:sp>
      <p:sp>
        <p:nvSpPr>
          <p:cNvPr id="344" name="Text Placeholder 343">
            <a:extLst>
              <a:ext uri="{FF2B5EF4-FFF2-40B4-BE49-F238E27FC236}">
                <a16:creationId xmlns:a16="http://schemas.microsoft.com/office/drawing/2014/main" id="{C89546FF-D223-4DC7-B8AA-056365712B07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07241" y="5480413"/>
            <a:ext cx="1337835" cy="187199"/>
          </a:xfrm>
        </p:spPr>
        <p:txBody>
          <a:bodyPr/>
          <a:lstStyle/>
          <a:p>
            <a:r>
              <a:rPr lang="en-US" dirty="0"/>
              <a:t>WEBSITE</a:t>
            </a:r>
          </a:p>
        </p:txBody>
      </p:sp>
      <p:sp>
        <p:nvSpPr>
          <p:cNvPr id="345" name="Text Placeholder 344">
            <a:extLst>
              <a:ext uri="{FF2B5EF4-FFF2-40B4-BE49-F238E27FC236}">
                <a16:creationId xmlns:a16="http://schemas.microsoft.com/office/drawing/2014/main" id="{B564F654-2106-4E24-AF82-A42E2BE6CC6A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08927" y="5593133"/>
            <a:ext cx="1549248" cy="226901"/>
          </a:xfrm>
        </p:spPr>
        <p:txBody>
          <a:bodyPr/>
          <a:lstStyle/>
          <a:p>
            <a:r>
              <a:rPr lang="en-US" dirty="0"/>
              <a:t>www.karlsson.com</a:t>
            </a:r>
          </a:p>
        </p:txBody>
      </p:sp>
      <p:sp>
        <p:nvSpPr>
          <p:cNvPr id="346" name="Text Placeholder 345">
            <a:extLst>
              <a:ext uri="{FF2B5EF4-FFF2-40B4-BE49-F238E27FC236}">
                <a16:creationId xmlns:a16="http://schemas.microsoft.com/office/drawing/2014/main" id="{1606E19F-904E-41CC-8BEA-656D2F4BD6E9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359861" y="3641831"/>
            <a:ext cx="1321339" cy="535165"/>
          </a:xfrm>
        </p:spPr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47" name="Text Placeholder 346">
            <a:extLst>
              <a:ext uri="{FF2B5EF4-FFF2-40B4-BE49-F238E27FC236}">
                <a16:creationId xmlns:a16="http://schemas.microsoft.com/office/drawing/2014/main" id="{C60A38CE-3BD8-4C7B-8E50-F0534BD5BB1C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359861" y="6331319"/>
            <a:ext cx="1321339" cy="326386"/>
          </a:xfrm>
        </p:spPr>
        <p:txBody>
          <a:bodyPr/>
          <a:lstStyle/>
          <a:p>
            <a:r>
              <a:rPr lang="en-US" spc="-90" dirty="0"/>
              <a:t>LANGUAGES</a:t>
            </a:r>
          </a:p>
        </p:txBody>
      </p:sp>
      <p:sp>
        <p:nvSpPr>
          <p:cNvPr id="348" name="Text Placeholder 347">
            <a:extLst>
              <a:ext uri="{FF2B5EF4-FFF2-40B4-BE49-F238E27FC236}">
                <a16:creationId xmlns:a16="http://schemas.microsoft.com/office/drawing/2014/main" id="{6AF42D39-5BC3-41E4-89F3-738AF3194B85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07241" y="6689101"/>
            <a:ext cx="1337835" cy="187199"/>
          </a:xfrm>
        </p:spPr>
        <p:txBody>
          <a:bodyPr/>
          <a:lstStyle/>
          <a:p>
            <a:r>
              <a:rPr lang="en-US" dirty="0"/>
              <a:t>ENGLISH</a:t>
            </a:r>
          </a:p>
        </p:txBody>
      </p:sp>
      <p:sp>
        <p:nvSpPr>
          <p:cNvPr id="349" name="Text Placeholder 348">
            <a:extLst>
              <a:ext uri="{FF2B5EF4-FFF2-40B4-BE49-F238E27FC236}">
                <a16:creationId xmlns:a16="http://schemas.microsoft.com/office/drawing/2014/main" id="{E9556DBF-15C6-464D-A4F2-CD0FAA90979C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07241" y="7089149"/>
            <a:ext cx="1337835" cy="187199"/>
          </a:xfrm>
        </p:spPr>
        <p:txBody>
          <a:bodyPr/>
          <a:lstStyle/>
          <a:p>
            <a:r>
              <a:rPr lang="en-US" dirty="0"/>
              <a:t>FRENCH</a:t>
            </a:r>
          </a:p>
        </p:txBody>
      </p:sp>
      <p:sp>
        <p:nvSpPr>
          <p:cNvPr id="350" name="Text Placeholder 349">
            <a:extLst>
              <a:ext uri="{FF2B5EF4-FFF2-40B4-BE49-F238E27FC236}">
                <a16:creationId xmlns:a16="http://schemas.microsoft.com/office/drawing/2014/main" id="{AACB2BCD-B366-44E8-AD17-95303CCEB974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107241" y="7489198"/>
            <a:ext cx="1337835" cy="187199"/>
          </a:xfrm>
        </p:spPr>
        <p:txBody>
          <a:bodyPr/>
          <a:lstStyle/>
          <a:p>
            <a:r>
              <a:rPr lang="en-US" dirty="0"/>
              <a:t>GERMAN</a:t>
            </a:r>
          </a:p>
        </p:txBody>
      </p:sp>
      <p:sp>
        <p:nvSpPr>
          <p:cNvPr id="351" name="Text Placeholder 350">
            <a:extLst>
              <a:ext uri="{FF2B5EF4-FFF2-40B4-BE49-F238E27FC236}">
                <a16:creationId xmlns:a16="http://schemas.microsoft.com/office/drawing/2014/main" id="{8A652CC6-75A3-4B7B-A84B-9A341A9B6309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357613" y="8127568"/>
            <a:ext cx="1321339" cy="326386"/>
          </a:xfrm>
        </p:spPr>
        <p:txBody>
          <a:bodyPr/>
          <a:lstStyle/>
          <a:p>
            <a:r>
              <a:rPr lang="en-US" dirty="0"/>
              <a:t>HOBBIES</a:t>
            </a:r>
          </a:p>
        </p:txBody>
      </p:sp>
      <p:sp>
        <p:nvSpPr>
          <p:cNvPr id="354" name="Rectangle 353" descr="Blue rectangle">
            <a:extLst>
              <a:ext uri="{FF2B5EF4-FFF2-40B4-BE49-F238E27FC236}">
                <a16:creationId xmlns:a16="http://schemas.microsoft.com/office/drawing/2014/main" id="{A2E534EA-79AB-4B44-A2C9-3D574D8A8AA6}"/>
              </a:ext>
            </a:extLst>
          </p:cNvPr>
          <p:cNvSpPr/>
          <p:nvPr/>
        </p:nvSpPr>
        <p:spPr>
          <a:xfrm>
            <a:off x="197554" y="6857416"/>
            <a:ext cx="1039783" cy="1860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355" name="Rectangle 354" descr="Grey rectangle">
            <a:extLst>
              <a:ext uri="{FF2B5EF4-FFF2-40B4-BE49-F238E27FC236}">
                <a16:creationId xmlns:a16="http://schemas.microsoft.com/office/drawing/2014/main" id="{AA504A55-CBE2-40F6-BF9C-458B37CC4F9A}"/>
              </a:ext>
            </a:extLst>
          </p:cNvPr>
          <p:cNvSpPr/>
          <p:nvPr/>
        </p:nvSpPr>
        <p:spPr>
          <a:xfrm>
            <a:off x="1237337" y="6857416"/>
            <a:ext cx="250741" cy="1860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356" name="Rectangle 355" descr="Blue rectangle">
            <a:extLst>
              <a:ext uri="{FF2B5EF4-FFF2-40B4-BE49-F238E27FC236}">
                <a16:creationId xmlns:a16="http://schemas.microsoft.com/office/drawing/2014/main" id="{1637F08E-06AB-4B0D-9250-951D8B069D09}"/>
              </a:ext>
            </a:extLst>
          </p:cNvPr>
          <p:cNvSpPr/>
          <p:nvPr/>
        </p:nvSpPr>
        <p:spPr>
          <a:xfrm>
            <a:off x="197554" y="7263940"/>
            <a:ext cx="939756" cy="1860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357" name="Rectangle 356" descr="Grey rectangle">
            <a:extLst>
              <a:ext uri="{FF2B5EF4-FFF2-40B4-BE49-F238E27FC236}">
                <a16:creationId xmlns:a16="http://schemas.microsoft.com/office/drawing/2014/main" id="{B011C5E9-63C2-4095-9D89-BE9DE4A73544}"/>
              </a:ext>
            </a:extLst>
          </p:cNvPr>
          <p:cNvSpPr/>
          <p:nvPr/>
        </p:nvSpPr>
        <p:spPr>
          <a:xfrm>
            <a:off x="1131967" y="7263940"/>
            <a:ext cx="353657" cy="1860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358" name="Rectangle 357" descr="Blue rectangle">
            <a:extLst>
              <a:ext uri="{FF2B5EF4-FFF2-40B4-BE49-F238E27FC236}">
                <a16:creationId xmlns:a16="http://schemas.microsoft.com/office/drawing/2014/main" id="{42B380E1-8998-4073-A4DD-6B2E2ABB6B2E}"/>
              </a:ext>
            </a:extLst>
          </p:cNvPr>
          <p:cNvSpPr/>
          <p:nvPr/>
        </p:nvSpPr>
        <p:spPr>
          <a:xfrm>
            <a:off x="197554" y="7670463"/>
            <a:ext cx="646864" cy="1860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359" name="Rectangle 358" descr="Grey rectangle">
            <a:extLst>
              <a:ext uri="{FF2B5EF4-FFF2-40B4-BE49-F238E27FC236}">
                <a16:creationId xmlns:a16="http://schemas.microsoft.com/office/drawing/2014/main" id="{315AB487-A7FD-464B-8A69-51EBDEA11773}"/>
              </a:ext>
            </a:extLst>
          </p:cNvPr>
          <p:cNvSpPr/>
          <p:nvPr/>
        </p:nvSpPr>
        <p:spPr>
          <a:xfrm>
            <a:off x="844419" y="7670463"/>
            <a:ext cx="641206" cy="1860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grpSp>
        <p:nvGrpSpPr>
          <p:cNvPr id="360" name="Group 359" descr="Circles">
            <a:extLst>
              <a:ext uri="{FF2B5EF4-FFF2-40B4-BE49-F238E27FC236}">
                <a16:creationId xmlns:a16="http://schemas.microsoft.com/office/drawing/2014/main" id="{66ADE5CA-3180-4AB7-81BB-E9FC04A1EED1}"/>
              </a:ext>
            </a:extLst>
          </p:cNvPr>
          <p:cNvGrpSpPr/>
          <p:nvPr/>
        </p:nvGrpSpPr>
        <p:grpSpPr>
          <a:xfrm>
            <a:off x="4777287" y="7046277"/>
            <a:ext cx="1733846" cy="118800"/>
            <a:chOff x="4775800" y="7060017"/>
            <a:chExt cx="1733846" cy="118800"/>
          </a:xfrm>
        </p:grpSpPr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9D272A54-A3E5-430F-A4D2-82C1C953C191}"/>
                </a:ext>
              </a:extLst>
            </p:cNvPr>
            <p:cNvSpPr/>
            <p:nvPr userDrawn="1"/>
          </p:nvSpPr>
          <p:spPr>
            <a:xfrm>
              <a:off x="4775800" y="7060017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F0828C26-6A12-4168-98C4-FFD83BB367B4}"/>
                </a:ext>
              </a:extLst>
            </p:cNvPr>
            <p:cNvSpPr/>
            <p:nvPr userDrawn="1"/>
          </p:nvSpPr>
          <p:spPr>
            <a:xfrm>
              <a:off x="4955250" y="7060017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CCA4EC35-455B-435B-AA82-7CCD150BE3D8}"/>
                </a:ext>
              </a:extLst>
            </p:cNvPr>
            <p:cNvSpPr/>
            <p:nvPr userDrawn="1"/>
          </p:nvSpPr>
          <p:spPr>
            <a:xfrm>
              <a:off x="5134700" y="7060017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7CB50DDC-0209-4811-8E24-E7D477C96598}"/>
                </a:ext>
              </a:extLst>
            </p:cNvPr>
            <p:cNvSpPr/>
            <p:nvPr userDrawn="1"/>
          </p:nvSpPr>
          <p:spPr>
            <a:xfrm>
              <a:off x="5314150" y="7060017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97F48CA8-C776-4FC2-9DFF-1A6FFD065883}"/>
                </a:ext>
              </a:extLst>
            </p:cNvPr>
            <p:cNvSpPr/>
            <p:nvPr userDrawn="1"/>
          </p:nvSpPr>
          <p:spPr>
            <a:xfrm>
              <a:off x="5493600" y="7060017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A25C3943-5577-4A84-BCD3-3F3567FC1278}"/>
                </a:ext>
              </a:extLst>
            </p:cNvPr>
            <p:cNvSpPr/>
            <p:nvPr userDrawn="1"/>
          </p:nvSpPr>
          <p:spPr>
            <a:xfrm>
              <a:off x="5673050" y="7060017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519E664D-57BA-4BCE-BB27-DBF3F2910FA4}"/>
                </a:ext>
              </a:extLst>
            </p:cNvPr>
            <p:cNvSpPr/>
            <p:nvPr userDrawn="1"/>
          </p:nvSpPr>
          <p:spPr>
            <a:xfrm>
              <a:off x="5852500" y="7060017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4B553252-13A3-48FF-8C75-065E1D6294A1}"/>
                </a:ext>
              </a:extLst>
            </p:cNvPr>
            <p:cNvSpPr/>
            <p:nvPr userDrawn="1"/>
          </p:nvSpPr>
          <p:spPr>
            <a:xfrm>
              <a:off x="6031950" y="7060017"/>
              <a:ext cx="118800" cy="11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6A40DC52-F058-4C07-BB90-A35980C528E9}"/>
                </a:ext>
              </a:extLst>
            </p:cNvPr>
            <p:cNvSpPr/>
            <p:nvPr userDrawn="1"/>
          </p:nvSpPr>
          <p:spPr>
            <a:xfrm>
              <a:off x="6211400" y="7060017"/>
              <a:ext cx="118800" cy="11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BBF9392F-BC85-4F1B-8636-E67512832F94}"/>
                </a:ext>
              </a:extLst>
            </p:cNvPr>
            <p:cNvSpPr/>
            <p:nvPr userDrawn="1"/>
          </p:nvSpPr>
          <p:spPr>
            <a:xfrm>
              <a:off x="6390846" y="7060017"/>
              <a:ext cx="118800" cy="11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</p:grpSp>
      <p:grpSp>
        <p:nvGrpSpPr>
          <p:cNvPr id="371" name="Group 370" descr="Circles">
            <a:extLst>
              <a:ext uri="{FF2B5EF4-FFF2-40B4-BE49-F238E27FC236}">
                <a16:creationId xmlns:a16="http://schemas.microsoft.com/office/drawing/2014/main" id="{03063BAB-5042-4052-BBA1-463F9298E368}"/>
              </a:ext>
            </a:extLst>
          </p:cNvPr>
          <p:cNvGrpSpPr/>
          <p:nvPr/>
        </p:nvGrpSpPr>
        <p:grpSpPr>
          <a:xfrm>
            <a:off x="4777287" y="7433090"/>
            <a:ext cx="1733846" cy="118800"/>
            <a:chOff x="4775800" y="7060017"/>
            <a:chExt cx="1733846" cy="118800"/>
          </a:xfrm>
        </p:grpSpPr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2E1BC56C-8C52-45A9-946D-A3F62A04703B}"/>
                </a:ext>
              </a:extLst>
            </p:cNvPr>
            <p:cNvSpPr/>
            <p:nvPr userDrawn="1"/>
          </p:nvSpPr>
          <p:spPr>
            <a:xfrm>
              <a:off x="4775800" y="7060017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0B613269-795D-47C5-9B21-2161D45376DD}"/>
                </a:ext>
              </a:extLst>
            </p:cNvPr>
            <p:cNvSpPr/>
            <p:nvPr userDrawn="1"/>
          </p:nvSpPr>
          <p:spPr>
            <a:xfrm>
              <a:off x="4955250" y="7060017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81C60AD1-1FCC-4389-AD2F-FE7CC40285FB}"/>
                </a:ext>
              </a:extLst>
            </p:cNvPr>
            <p:cNvSpPr/>
            <p:nvPr userDrawn="1"/>
          </p:nvSpPr>
          <p:spPr>
            <a:xfrm>
              <a:off x="5134700" y="7060017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5FB29545-8C3D-41F8-ABF5-635FD6A5BD45}"/>
                </a:ext>
              </a:extLst>
            </p:cNvPr>
            <p:cNvSpPr/>
            <p:nvPr userDrawn="1"/>
          </p:nvSpPr>
          <p:spPr>
            <a:xfrm>
              <a:off x="5314150" y="7060017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8F051E32-A289-4D28-AF80-991F6C00663D}"/>
                </a:ext>
              </a:extLst>
            </p:cNvPr>
            <p:cNvSpPr/>
            <p:nvPr userDrawn="1"/>
          </p:nvSpPr>
          <p:spPr>
            <a:xfrm>
              <a:off x="5493600" y="7060017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105BF631-21B9-4FE7-B6EC-234CD0EC0F99}"/>
                </a:ext>
              </a:extLst>
            </p:cNvPr>
            <p:cNvSpPr/>
            <p:nvPr userDrawn="1"/>
          </p:nvSpPr>
          <p:spPr>
            <a:xfrm>
              <a:off x="5673050" y="7060017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59827F43-61BF-4AC4-9165-7573EADFB310}"/>
                </a:ext>
              </a:extLst>
            </p:cNvPr>
            <p:cNvSpPr/>
            <p:nvPr userDrawn="1"/>
          </p:nvSpPr>
          <p:spPr>
            <a:xfrm>
              <a:off x="5852500" y="7060017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2514BF14-BC9B-4723-8723-4C7129D18ECA}"/>
                </a:ext>
              </a:extLst>
            </p:cNvPr>
            <p:cNvSpPr/>
            <p:nvPr userDrawn="1"/>
          </p:nvSpPr>
          <p:spPr>
            <a:xfrm>
              <a:off x="6031950" y="7060017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88C8F79A-C0CF-4443-8679-0DFD26C9BFD1}"/>
                </a:ext>
              </a:extLst>
            </p:cNvPr>
            <p:cNvSpPr/>
            <p:nvPr userDrawn="1"/>
          </p:nvSpPr>
          <p:spPr>
            <a:xfrm>
              <a:off x="6211400" y="7060017"/>
              <a:ext cx="118800" cy="11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D8EF7FD7-8181-4715-9251-50D36DD10AC9}"/>
                </a:ext>
              </a:extLst>
            </p:cNvPr>
            <p:cNvSpPr/>
            <p:nvPr userDrawn="1"/>
          </p:nvSpPr>
          <p:spPr>
            <a:xfrm>
              <a:off x="6390846" y="7060017"/>
              <a:ext cx="118800" cy="11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</p:grpSp>
      <p:grpSp>
        <p:nvGrpSpPr>
          <p:cNvPr id="382" name="Group 381" descr="Circles">
            <a:extLst>
              <a:ext uri="{FF2B5EF4-FFF2-40B4-BE49-F238E27FC236}">
                <a16:creationId xmlns:a16="http://schemas.microsoft.com/office/drawing/2014/main" id="{511E9039-C6F4-4A76-9ED4-03BBAB6E5EDA}"/>
              </a:ext>
            </a:extLst>
          </p:cNvPr>
          <p:cNvGrpSpPr/>
          <p:nvPr/>
        </p:nvGrpSpPr>
        <p:grpSpPr>
          <a:xfrm>
            <a:off x="4777287" y="7819903"/>
            <a:ext cx="1733846" cy="118800"/>
            <a:chOff x="4775800" y="7060017"/>
            <a:chExt cx="1733846" cy="118800"/>
          </a:xfrm>
        </p:grpSpPr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E2450CAD-DEDC-4B7B-87A3-E9CA9904CDEB}"/>
                </a:ext>
              </a:extLst>
            </p:cNvPr>
            <p:cNvSpPr/>
            <p:nvPr userDrawn="1"/>
          </p:nvSpPr>
          <p:spPr>
            <a:xfrm>
              <a:off x="4775800" y="7060017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37755EB1-FD8E-4B9D-9D70-9F1153A404A6}"/>
                </a:ext>
              </a:extLst>
            </p:cNvPr>
            <p:cNvSpPr/>
            <p:nvPr userDrawn="1"/>
          </p:nvSpPr>
          <p:spPr>
            <a:xfrm>
              <a:off x="4955250" y="7060017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BD8ADA0A-B73E-4B86-A46F-29B286C16ABC}"/>
                </a:ext>
              </a:extLst>
            </p:cNvPr>
            <p:cNvSpPr/>
            <p:nvPr userDrawn="1"/>
          </p:nvSpPr>
          <p:spPr>
            <a:xfrm>
              <a:off x="5134700" y="7060017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9624A194-344E-479C-ABB9-0B94EDE2FB33}"/>
                </a:ext>
              </a:extLst>
            </p:cNvPr>
            <p:cNvSpPr/>
            <p:nvPr userDrawn="1"/>
          </p:nvSpPr>
          <p:spPr>
            <a:xfrm>
              <a:off x="5314150" y="7060017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21F7F4F0-FE8D-4076-9B58-35678AC2FBFA}"/>
                </a:ext>
              </a:extLst>
            </p:cNvPr>
            <p:cNvSpPr/>
            <p:nvPr userDrawn="1"/>
          </p:nvSpPr>
          <p:spPr>
            <a:xfrm>
              <a:off x="5493600" y="7060017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8DDBEA2E-2624-4E47-AC13-F1849D9EB55D}"/>
                </a:ext>
              </a:extLst>
            </p:cNvPr>
            <p:cNvSpPr/>
            <p:nvPr userDrawn="1"/>
          </p:nvSpPr>
          <p:spPr>
            <a:xfrm>
              <a:off x="5673050" y="7060017"/>
              <a:ext cx="118800" cy="11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1385BAF9-9F71-4EB2-941B-FF84EA71D891}"/>
                </a:ext>
              </a:extLst>
            </p:cNvPr>
            <p:cNvSpPr/>
            <p:nvPr userDrawn="1"/>
          </p:nvSpPr>
          <p:spPr>
            <a:xfrm>
              <a:off x="5852500" y="7060017"/>
              <a:ext cx="118800" cy="11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F612FB01-E6EA-4393-ABE6-368C7C0427BF}"/>
                </a:ext>
              </a:extLst>
            </p:cNvPr>
            <p:cNvSpPr/>
            <p:nvPr userDrawn="1"/>
          </p:nvSpPr>
          <p:spPr>
            <a:xfrm>
              <a:off x="6031950" y="7060017"/>
              <a:ext cx="118800" cy="11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10812D57-B4DF-468F-B313-946FF2A31BAA}"/>
                </a:ext>
              </a:extLst>
            </p:cNvPr>
            <p:cNvSpPr/>
            <p:nvPr userDrawn="1"/>
          </p:nvSpPr>
          <p:spPr>
            <a:xfrm>
              <a:off x="6211400" y="7060017"/>
              <a:ext cx="118800" cy="11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68F640C0-7CCD-4EA4-86CF-F46B8103E804}"/>
                </a:ext>
              </a:extLst>
            </p:cNvPr>
            <p:cNvSpPr/>
            <p:nvPr userDrawn="1"/>
          </p:nvSpPr>
          <p:spPr>
            <a:xfrm>
              <a:off x="6390846" y="7060017"/>
              <a:ext cx="118800" cy="11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</p:grpSp>
      <p:grpSp>
        <p:nvGrpSpPr>
          <p:cNvPr id="393" name="Group 392" descr="Circles">
            <a:extLst>
              <a:ext uri="{FF2B5EF4-FFF2-40B4-BE49-F238E27FC236}">
                <a16:creationId xmlns:a16="http://schemas.microsoft.com/office/drawing/2014/main" id="{8A75199B-0F83-46A6-9D3E-EB48D58C6C80}"/>
              </a:ext>
            </a:extLst>
          </p:cNvPr>
          <p:cNvGrpSpPr/>
          <p:nvPr/>
        </p:nvGrpSpPr>
        <p:grpSpPr>
          <a:xfrm>
            <a:off x="4777287" y="8206716"/>
            <a:ext cx="1733846" cy="118800"/>
            <a:chOff x="4775800" y="7060017"/>
            <a:chExt cx="1733846" cy="118800"/>
          </a:xfrm>
        </p:grpSpPr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8320DE88-6A12-40F8-8269-6BF521B074B5}"/>
                </a:ext>
              </a:extLst>
            </p:cNvPr>
            <p:cNvSpPr/>
            <p:nvPr userDrawn="1"/>
          </p:nvSpPr>
          <p:spPr>
            <a:xfrm>
              <a:off x="4775800" y="7060017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4134461B-7D92-4DC8-95A8-1CF8B34F5B9C}"/>
                </a:ext>
              </a:extLst>
            </p:cNvPr>
            <p:cNvSpPr/>
            <p:nvPr userDrawn="1"/>
          </p:nvSpPr>
          <p:spPr>
            <a:xfrm>
              <a:off x="4955250" y="7060017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895E8FBD-5312-4C6B-AE0C-C1B1B369629A}"/>
                </a:ext>
              </a:extLst>
            </p:cNvPr>
            <p:cNvSpPr/>
            <p:nvPr userDrawn="1"/>
          </p:nvSpPr>
          <p:spPr>
            <a:xfrm>
              <a:off x="5134700" y="7060017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E08B7849-D67D-40A3-B6D9-FB4371C9C25D}"/>
                </a:ext>
              </a:extLst>
            </p:cNvPr>
            <p:cNvSpPr/>
            <p:nvPr userDrawn="1"/>
          </p:nvSpPr>
          <p:spPr>
            <a:xfrm>
              <a:off x="5314150" y="7060017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1D817F32-5D49-48C1-A745-8FB1ED5DBD37}"/>
                </a:ext>
              </a:extLst>
            </p:cNvPr>
            <p:cNvSpPr/>
            <p:nvPr userDrawn="1"/>
          </p:nvSpPr>
          <p:spPr>
            <a:xfrm>
              <a:off x="5493600" y="7060017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8A933A9C-B378-476A-942C-AA9DB0AB16C5}"/>
                </a:ext>
              </a:extLst>
            </p:cNvPr>
            <p:cNvSpPr/>
            <p:nvPr userDrawn="1"/>
          </p:nvSpPr>
          <p:spPr>
            <a:xfrm>
              <a:off x="5673050" y="7060017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6389FBE3-C003-4156-8ECF-3F9725D8779A}"/>
                </a:ext>
              </a:extLst>
            </p:cNvPr>
            <p:cNvSpPr/>
            <p:nvPr userDrawn="1"/>
          </p:nvSpPr>
          <p:spPr>
            <a:xfrm>
              <a:off x="5852500" y="7060017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C2B7EF1E-E658-4426-B3D9-0DF9742AA21D}"/>
                </a:ext>
              </a:extLst>
            </p:cNvPr>
            <p:cNvSpPr/>
            <p:nvPr userDrawn="1"/>
          </p:nvSpPr>
          <p:spPr>
            <a:xfrm>
              <a:off x="6031950" y="7060017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06005F36-76FA-4BCC-A5D3-371E628C49E1}"/>
                </a:ext>
              </a:extLst>
            </p:cNvPr>
            <p:cNvSpPr/>
            <p:nvPr userDrawn="1"/>
          </p:nvSpPr>
          <p:spPr>
            <a:xfrm>
              <a:off x="6211400" y="7060017"/>
              <a:ext cx="118800" cy="11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351FD30C-1665-4C50-AC16-1BE375B2BEB1}"/>
                </a:ext>
              </a:extLst>
            </p:cNvPr>
            <p:cNvSpPr/>
            <p:nvPr userDrawn="1"/>
          </p:nvSpPr>
          <p:spPr>
            <a:xfrm>
              <a:off x="6390846" y="7060017"/>
              <a:ext cx="118800" cy="11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</p:grpSp>
      <p:grpSp>
        <p:nvGrpSpPr>
          <p:cNvPr id="404" name="Group 403" descr="Circles">
            <a:extLst>
              <a:ext uri="{FF2B5EF4-FFF2-40B4-BE49-F238E27FC236}">
                <a16:creationId xmlns:a16="http://schemas.microsoft.com/office/drawing/2014/main" id="{118644F3-10A0-4CEF-A0C0-1F9438D5394C}"/>
              </a:ext>
            </a:extLst>
          </p:cNvPr>
          <p:cNvGrpSpPr/>
          <p:nvPr/>
        </p:nvGrpSpPr>
        <p:grpSpPr>
          <a:xfrm>
            <a:off x="4777287" y="8593528"/>
            <a:ext cx="1733846" cy="118800"/>
            <a:chOff x="4775800" y="7060017"/>
            <a:chExt cx="1733846" cy="118800"/>
          </a:xfrm>
        </p:grpSpPr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D4F0FB7B-A17C-4082-9B72-29892B8D9DAA}"/>
                </a:ext>
              </a:extLst>
            </p:cNvPr>
            <p:cNvSpPr/>
            <p:nvPr userDrawn="1"/>
          </p:nvSpPr>
          <p:spPr>
            <a:xfrm>
              <a:off x="4775800" y="7060017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C9EABEE8-D9FF-422F-9601-F0C653E39F29}"/>
                </a:ext>
              </a:extLst>
            </p:cNvPr>
            <p:cNvSpPr/>
            <p:nvPr userDrawn="1"/>
          </p:nvSpPr>
          <p:spPr>
            <a:xfrm>
              <a:off x="4955250" y="7060017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35B382A4-4E4F-4CBF-B05B-D978ACA0F735}"/>
                </a:ext>
              </a:extLst>
            </p:cNvPr>
            <p:cNvSpPr/>
            <p:nvPr userDrawn="1"/>
          </p:nvSpPr>
          <p:spPr>
            <a:xfrm>
              <a:off x="5134700" y="7060017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A36623EE-A4E8-423B-A434-71D70E6782A5}"/>
                </a:ext>
              </a:extLst>
            </p:cNvPr>
            <p:cNvSpPr/>
            <p:nvPr userDrawn="1"/>
          </p:nvSpPr>
          <p:spPr>
            <a:xfrm>
              <a:off x="5314150" y="7060017"/>
              <a:ext cx="118800" cy="1188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FC7BF22D-5BD9-499F-9096-279DF8E7D7DA}"/>
                </a:ext>
              </a:extLst>
            </p:cNvPr>
            <p:cNvSpPr/>
            <p:nvPr userDrawn="1"/>
          </p:nvSpPr>
          <p:spPr>
            <a:xfrm>
              <a:off x="5493600" y="7060017"/>
              <a:ext cx="118800" cy="11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15B5FC60-1157-4A93-826B-384708CECE87}"/>
                </a:ext>
              </a:extLst>
            </p:cNvPr>
            <p:cNvSpPr/>
            <p:nvPr userDrawn="1"/>
          </p:nvSpPr>
          <p:spPr>
            <a:xfrm>
              <a:off x="5673050" y="7060017"/>
              <a:ext cx="118800" cy="11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70612B63-32D7-4C2B-B748-CE50BE74960B}"/>
                </a:ext>
              </a:extLst>
            </p:cNvPr>
            <p:cNvSpPr/>
            <p:nvPr userDrawn="1"/>
          </p:nvSpPr>
          <p:spPr>
            <a:xfrm>
              <a:off x="5852500" y="7060017"/>
              <a:ext cx="118800" cy="11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E06EEC14-ABA6-4BBB-BFF0-8773BDD6FC2C}"/>
                </a:ext>
              </a:extLst>
            </p:cNvPr>
            <p:cNvSpPr/>
            <p:nvPr userDrawn="1"/>
          </p:nvSpPr>
          <p:spPr>
            <a:xfrm>
              <a:off x="6031950" y="7060017"/>
              <a:ext cx="118800" cy="11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157E024F-FD4A-4205-BABD-0143C5131987}"/>
                </a:ext>
              </a:extLst>
            </p:cNvPr>
            <p:cNvSpPr/>
            <p:nvPr userDrawn="1"/>
          </p:nvSpPr>
          <p:spPr>
            <a:xfrm>
              <a:off x="6211400" y="7060017"/>
              <a:ext cx="118800" cy="11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4F8BDD00-A80C-4789-80C9-26053F7CAB17}"/>
                </a:ext>
              </a:extLst>
            </p:cNvPr>
            <p:cNvSpPr/>
            <p:nvPr userDrawn="1"/>
          </p:nvSpPr>
          <p:spPr>
            <a:xfrm>
              <a:off x="6390846" y="7060017"/>
              <a:ext cx="118800" cy="11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</p:grpSp>
      <p:sp>
        <p:nvSpPr>
          <p:cNvPr id="277" name="Text Placeholder 276">
            <a:extLst>
              <a:ext uri="{FF2B5EF4-FFF2-40B4-BE49-F238E27FC236}">
                <a16:creationId xmlns:a16="http://schemas.microsoft.com/office/drawing/2014/main" id="{ED17537D-A3B5-437C-8CBD-9F7B06D04D9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98372" y="2984220"/>
            <a:ext cx="1590492" cy="256581"/>
          </a:xfrm>
        </p:spPr>
        <p:txBody>
          <a:bodyPr/>
          <a:lstStyle/>
          <a:p>
            <a:r>
              <a:rPr lang="en-US" b="1" dirty="0"/>
              <a:t>EDUCATION &amp;</a:t>
            </a: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7FECDDA5-B11F-4AC1-B270-703AD21F7269}"/>
              </a:ext>
            </a:extLst>
          </p:cNvPr>
          <p:cNvGrpSpPr/>
          <p:nvPr/>
        </p:nvGrpSpPr>
        <p:grpSpPr>
          <a:xfrm>
            <a:off x="3780757" y="2984220"/>
            <a:ext cx="2211381" cy="256581"/>
            <a:chOff x="3780757" y="3133800"/>
            <a:chExt cx="2211381" cy="256581"/>
          </a:xfrm>
        </p:grpSpPr>
        <p:pic>
          <p:nvPicPr>
            <p:cNvPr id="487" name="Graphic 486">
              <a:extLst>
                <a:ext uri="{FF2B5EF4-FFF2-40B4-BE49-F238E27FC236}">
                  <a16:creationId xmlns:a16="http://schemas.microsoft.com/office/drawing/2014/main" id="{177CDD3D-4E60-47C3-A6CE-9D5E1C0B5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3780757" y="3183838"/>
              <a:ext cx="187200" cy="187200"/>
            </a:xfrm>
            <a:prstGeom prst="rect">
              <a:avLst/>
            </a:prstGeom>
          </p:spPr>
        </p:pic>
        <p:sp>
          <p:nvSpPr>
            <p:cNvPr id="187" name="Text Placeholder 276">
              <a:extLst>
                <a:ext uri="{FF2B5EF4-FFF2-40B4-BE49-F238E27FC236}">
                  <a16:creationId xmlns:a16="http://schemas.microsoft.com/office/drawing/2014/main" id="{A163E37F-4EB5-4831-BB60-57BA5484D5B9}"/>
                </a:ext>
              </a:extLst>
            </p:cNvPr>
            <p:cNvSpPr txBox="1">
              <a:spLocks/>
            </p:cNvSpPr>
            <p:nvPr/>
          </p:nvSpPr>
          <p:spPr>
            <a:xfrm>
              <a:off x="3977844" y="3133800"/>
              <a:ext cx="2014294" cy="25658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514350" rtl="0" eaLnBrk="1" latinLnBrk="0" hangingPunct="1">
                <a:lnSpc>
                  <a:spcPct val="90000"/>
                </a:lnSpc>
                <a:spcBef>
                  <a:spcPts val="563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3857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6429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9001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1572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14144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350" rtl="0" eaLnBrk="1" fontAlgn="auto" latinLnBrk="0" hangingPunct="1">
                <a:lnSpc>
                  <a:spcPct val="90000"/>
                </a:lnSpc>
                <a:spcBef>
                  <a:spcPts val="563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CAREER TIMELINE</a:t>
              </a:r>
            </a:p>
          </p:txBody>
        </p:sp>
      </p:grpSp>
      <p:pic>
        <p:nvPicPr>
          <p:cNvPr id="188" name="Graphic 187">
            <a:extLst>
              <a:ext uri="{FF2B5EF4-FFF2-40B4-BE49-F238E27FC236}">
                <a16:creationId xmlns:a16="http://schemas.microsoft.com/office/drawing/2014/main" id="{2559B136-6BDB-4296-9876-DA49C0A10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956873" y="3029440"/>
            <a:ext cx="255600" cy="1661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950FE57-B887-43A4-BA88-60F8EE279F7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6425" y="3748837"/>
            <a:ext cx="4772722" cy="177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77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1">
      <a:dk1>
        <a:sysClr val="windowText" lastClr="000000"/>
      </a:dk1>
      <a:lt1>
        <a:sysClr val="window" lastClr="FFFFFF"/>
      </a:lt1>
      <a:dk2>
        <a:srgbClr val="C1272D"/>
      </a:dk2>
      <a:lt2>
        <a:srgbClr val="788086"/>
      </a:lt2>
      <a:accent1>
        <a:srgbClr val="A3AFB5"/>
      </a:accent1>
      <a:accent2>
        <a:srgbClr val="ED7D31"/>
      </a:accent2>
      <a:accent3>
        <a:srgbClr val="EEF2F2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7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FO_Resume_05_MO - v4" id="{F608C2F4-C371-4DFC-9557-897DE70C6BA1}" vid="{3DFEA9F2-09CB-463A-9497-E163895F8CA3}"/>
    </a:ext>
  </a:extLst>
</a:theme>
</file>

<file path=ppt/theme/theme2.xml><?xml version="1.0" encoding="utf-8"?>
<a:theme xmlns:a="http://schemas.openxmlformats.org/drawingml/2006/main" name="1_Office Theme">
  <a:themeElements>
    <a:clrScheme name="Resume colors">
      <a:dk1>
        <a:sysClr val="windowText" lastClr="000000"/>
      </a:dk1>
      <a:lt1>
        <a:sysClr val="window" lastClr="FFFFFF"/>
      </a:lt1>
      <a:dk2>
        <a:srgbClr val="0098F1"/>
      </a:dk2>
      <a:lt2>
        <a:srgbClr val="00498F"/>
      </a:lt2>
      <a:accent1>
        <a:srgbClr val="003C87"/>
      </a:accent1>
      <a:accent2>
        <a:srgbClr val="002E83"/>
      </a:accent2>
      <a:accent3>
        <a:srgbClr val="002473"/>
      </a:accent3>
      <a:accent4>
        <a:srgbClr val="001D64"/>
      </a:accent4>
      <a:accent5>
        <a:srgbClr val="DADADA"/>
      </a:accent5>
      <a:accent6>
        <a:srgbClr val="00593E"/>
      </a:accent6>
      <a:hlink>
        <a:srgbClr val="FFFFFF"/>
      </a:hlink>
      <a:folHlink>
        <a:srgbClr val="FFFFFF"/>
      </a:folHlink>
    </a:clrScheme>
    <a:fontScheme name="Custom 42">
      <a:majorFont>
        <a:latin typeface="Century Gothic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FO Resume 02_MO - v3" id="{9229F7CD-3406-4BD9-B8B8-839158D1C30B}" vid="{CA214F82-F6BD-4CC4-B385-F1D2024745E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Bold infographic resume</Template>
  <TotalTime>0</TotalTime>
  <Words>221</Words>
  <Application>Microsoft Office PowerPoint</Application>
  <PresentationFormat>Letter Paper (8.5x11 in)</PresentationFormat>
  <Paragraphs>76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Book Antiqua</vt:lpstr>
      <vt:lpstr>Calibri</vt:lpstr>
      <vt:lpstr>Century Gothic</vt:lpstr>
      <vt:lpstr>Rockwell</vt:lpstr>
      <vt:lpstr>Verdana</vt:lpstr>
      <vt:lpstr>Office Theme</vt:lpstr>
      <vt:lpstr>1_Office Theme</vt:lpstr>
      <vt:lpstr>IAN HANSSON</vt:lpstr>
      <vt:lpstr>MIRA KARLSSON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2021-12-03T14:24:05Z</dcterms:created>
  <dcterms:modified xsi:type="dcterms:W3CDTF">2021-12-03T14:41:38Z</dcterms:modified>
</cp:coreProperties>
</file>