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4" r:id="rId2"/>
    <p:sldId id="275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3B6"/>
    <a:srgbClr val="C1272D"/>
    <a:srgbClr val="73737B"/>
    <a:srgbClr val="003C87"/>
    <a:srgbClr val="001D64"/>
    <a:srgbClr val="0098F1"/>
    <a:srgbClr val="003DC4"/>
    <a:srgbClr val="00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636"/>
      </p:cViewPr>
      <p:guideLst>
        <p:guide orient="horz" pos="108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4C22-E314-42E4-9E91-E06C430C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5D9D-52A7-419E-96C9-D00629EC6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EDB6-54AF-4EC8-90DB-21634B90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4F6FF-4DD8-48D6-A08C-EACF36C3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C9FF-8624-4418-BBE7-D24E270A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DB95-FC5E-443A-9B40-C1DF7C7E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CE8E8-F304-499D-AF5D-4D4DC5941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FFA5A-3914-4F2E-A018-BB27C768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FEABB-7FA4-4A3A-8826-C3DA1636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A1AF-23B0-455D-A351-09E33203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D2F27-3CB8-4293-AC00-45522D01A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F0CE3-E3DF-4BEC-8F97-031F3949F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3802F-DA37-4A72-BBDD-93D679D5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CC68-409E-4AEB-A311-59FA36E5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AA82-0942-4F59-96FC-B5C38F26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7C50-CB11-45A4-9FFC-73E9D113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8F196-702D-4976-8D57-DFD769B8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467C8-893D-4579-884B-945B7B8A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8ECD-C395-45B8-AAE2-32E056CF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DA93A-2417-4893-ADC2-9CE2336B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67E3-2AEA-4655-951F-0AF60CFE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EE4BB-1371-40A0-9C72-730A20336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9ADED-B092-40F3-AAF8-5AF68AEF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3B89A-42F0-4115-A1C3-1CE22ACF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36A5-09F6-45FE-81CC-6766B1C8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6020-76FB-419F-81BA-DC204976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7C38-155F-42CB-8D37-CC777ED40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30C7-3F63-41E9-8BF9-1C1CF726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59BC1-85EB-41DF-8A06-742E329F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DDDF4-4399-428F-8E09-BC2008B7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6A16-C383-4547-B0F2-1159B031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4CE4-632F-47FF-911E-A81DCFC6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8325-446D-4D87-AA76-99422B7A9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4FE7A-E973-4662-9A9F-C6F20FEC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3C943-D64B-4E73-AA44-E6B8F3FA7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5186E-2F41-4EC9-A77E-E2AFA54DF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B2215-ED05-45CE-9268-056ED271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04CFA-255F-4CEB-B734-92E98AF9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AABF1-E9B8-4BAB-BC16-EE1CB86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2F76-9F8A-4F32-9E5B-5989405E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6D876-40DC-46E1-AC3F-C50CD62A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3DF4B-1CC0-4C7B-8F94-6CE9447E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0297B-5374-4BBE-8BC0-2FE4AF09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CE652-9E98-412B-A936-5C0AEEB5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C6BE3-BC59-4EE5-8B05-ED498A15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47E8-DFA4-4996-9E81-A35A3D67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B302-7555-4C40-8486-8A1E3997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5F24-A11C-4B21-A035-64544D67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04FF9-00CF-4D8A-8336-1F4D5AB0B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6BDEB-897B-44A3-AEA6-9B6E9D8D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E9C80-BD81-48B0-A032-EA1AB0FA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455C-B745-46B7-ABF6-1F282EC0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EBA2-D577-4AEA-8C07-A3A96060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AC0A5-EE9D-4350-89DE-89186FA1E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40545-3AA7-4A88-BA4D-9E1FE3BF7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E2BD4-EE57-4C79-8937-78635BEC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5C7FF-24BB-413A-A93C-D6384752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71B51-D71A-4E94-929E-39892404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7046C-8D49-4D77-BFD0-AB5FB212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1045B-D3B5-4E87-AA46-A86CE879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9715-AC6A-4BA5-9B8E-27580E86B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45F4-88D9-496C-97C4-3D86B200859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E01A-674B-4A25-A013-3C5EDE138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413D5-3EFB-46F9-B459-C5E1A626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BD05-15C1-46DA-96B8-F5F00284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5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timeline.com/14-days-tria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2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80.xml"/><Relationship Id="rId117" Type="http://schemas.openxmlformats.org/officeDocument/2006/relationships/image" Target="../media/image13.svg"/><Relationship Id="rId21" Type="http://schemas.openxmlformats.org/officeDocument/2006/relationships/tags" Target="../tags/tag75.xml"/><Relationship Id="rId42" Type="http://schemas.openxmlformats.org/officeDocument/2006/relationships/tags" Target="../tags/tag96.xml"/><Relationship Id="rId47" Type="http://schemas.openxmlformats.org/officeDocument/2006/relationships/tags" Target="../tags/tag101.xml"/><Relationship Id="rId63" Type="http://schemas.openxmlformats.org/officeDocument/2006/relationships/tags" Target="../tags/tag117.xml"/><Relationship Id="rId68" Type="http://schemas.openxmlformats.org/officeDocument/2006/relationships/tags" Target="../tags/tag122.xml"/><Relationship Id="rId84" Type="http://schemas.openxmlformats.org/officeDocument/2006/relationships/tags" Target="../tags/tag138.xml"/><Relationship Id="rId89" Type="http://schemas.openxmlformats.org/officeDocument/2006/relationships/tags" Target="../tags/tag143.xml"/><Relationship Id="rId112" Type="http://schemas.openxmlformats.org/officeDocument/2006/relationships/image" Target="../media/image8.png"/><Relationship Id="rId16" Type="http://schemas.openxmlformats.org/officeDocument/2006/relationships/tags" Target="../tags/tag70.xml"/><Relationship Id="rId107" Type="http://schemas.openxmlformats.org/officeDocument/2006/relationships/image" Target="../media/image3.png"/><Relationship Id="rId11" Type="http://schemas.openxmlformats.org/officeDocument/2006/relationships/tags" Target="../tags/tag65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53" Type="http://schemas.openxmlformats.org/officeDocument/2006/relationships/tags" Target="../tags/tag107.xml"/><Relationship Id="rId58" Type="http://schemas.openxmlformats.org/officeDocument/2006/relationships/tags" Target="../tags/tag112.xml"/><Relationship Id="rId74" Type="http://schemas.openxmlformats.org/officeDocument/2006/relationships/tags" Target="../tags/tag128.xml"/><Relationship Id="rId79" Type="http://schemas.openxmlformats.org/officeDocument/2006/relationships/tags" Target="../tags/tag133.xml"/><Relationship Id="rId102" Type="http://schemas.openxmlformats.org/officeDocument/2006/relationships/tags" Target="../tags/tag156.xml"/><Relationship Id="rId123" Type="http://schemas.openxmlformats.org/officeDocument/2006/relationships/image" Target="../media/image18.png"/><Relationship Id="rId128" Type="http://schemas.openxmlformats.org/officeDocument/2006/relationships/image" Target="../media/image23.svg"/><Relationship Id="rId5" Type="http://schemas.openxmlformats.org/officeDocument/2006/relationships/tags" Target="../tags/tag59.xml"/><Relationship Id="rId90" Type="http://schemas.openxmlformats.org/officeDocument/2006/relationships/tags" Target="../tags/tag144.xml"/><Relationship Id="rId95" Type="http://schemas.openxmlformats.org/officeDocument/2006/relationships/tags" Target="../tags/tag149.xml"/><Relationship Id="rId19" Type="http://schemas.openxmlformats.org/officeDocument/2006/relationships/tags" Target="../tags/tag7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56" Type="http://schemas.openxmlformats.org/officeDocument/2006/relationships/tags" Target="../tags/tag110.xml"/><Relationship Id="rId64" Type="http://schemas.openxmlformats.org/officeDocument/2006/relationships/tags" Target="../tags/tag118.xml"/><Relationship Id="rId69" Type="http://schemas.openxmlformats.org/officeDocument/2006/relationships/tags" Target="../tags/tag123.xml"/><Relationship Id="rId77" Type="http://schemas.openxmlformats.org/officeDocument/2006/relationships/tags" Target="../tags/tag131.xml"/><Relationship Id="rId100" Type="http://schemas.openxmlformats.org/officeDocument/2006/relationships/tags" Target="../tags/tag154.xml"/><Relationship Id="rId105" Type="http://schemas.openxmlformats.org/officeDocument/2006/relationships/tags" Target="../tags/tag159.xml"/><Relationship Id="rId113" Type="http://schemas.openxmlformats.org/officeDocument/2006/relationships/image" Target="../media/image9.svg"/><Relationship Id="rId118" Type="http://schemas.openxmlformats.org/officeDocument/2006/relationships/image" Target="../media/image14.png"/><Relationship Id="rId126" Type="http://schemas.openxmlformats.org/officeDocument/2006/relationships/image" Target="../media/image21.svg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72" Type="http://schemas.openxmlformats.org/officeDocument/2006/relationships/tags" Target="../tags/tag126.xml"/><Relationship Id="rId80" Type="http://schemas.openxmlformats.org/officeDocument/2006/relationships/tags" Target="../tags/tag134.xml"/><Relationship Id="rId85" Type="http://schemas.openxmlformats.org/officeDocument/2006/relationships/tags" Target="../tags/tag139.xml"/><Relationship Id="rId93" Type="http://schemas.openxmlformats.org/officeDocument/2006/relationships/tags" Target="../tags/tag147.xml"/><Relationship Id="rId98" Type="http://schemas.openxmlformats.org/officeDocument/2006/relationships/tags" Target="../tags/tag152.xml"/><Relationship Id="rId121" Type="http://schemas.openxmlformats.org/officeDocument/2006/relationships/image" Target="../media/image16.png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tags" Target="../tags/tag100.xml"/><Relationship Id="rId59" Type="http://schemas.openxmlformats.org/officeDocument/2006/relationships/tags" Target="../tags/tag113.xml"/><Relationship Id="rId67" Type="http://schemas.openxmlformats.org/officeDocument/2006/relationships/tags" Target="../tags/tag121.xml"/><Relationship Id="rId103" Type="http://schemas.openxmlformats.org/officeDocument/2006/relationships/tags" Target="../tags/tag157.xml"/><Relationship Id="rId108" Type="http://schemas.openxmlformats.org/officeDocument/2006/relationships/image" Target="../media/image4.svg"/><Relationship Id="rId116" Type="http://schemas.openxmlformats.org/officeDocument/2006/relationships/image" Target="../media/image12.png"/><Relationship Id="rId124" Type="http://schemas.openxmlformats.org/officeDocument/2006/relationships/image" Target="../media/image19.svg"/><Relationship Id="rId129" Type="http://schemas.openxmlformats.org/officeDocument/2006/relationships/image" Target="../media/image24.png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54" Type="http://schemas.openxmlformats.org/officeDocument/2006/relationships/tags" Target="../tags/tag108.xml"/><Relationship Id="rId62" Type="http://schemas.openxmlformats.org/officeDocument/2006/relationships/tags" Target="../tags/tag116.xml"/><Relationship Id="rId70" Type="http://schemas.openxmlformats.org/officeDocument/2006/relationships/tags" Target="../tags/tag124.xml"/><Relationship Id="rId75" Type="http://schemas.openxmlformats.org/officeDocument/2006/relationships/tags" Target="../tags/tag129.xml"/><Relationship Id="rId83" Type="http://schemas.openxmlformats.org/officeDocument/2006/relationships/tags" Target="../tags/tag137.xml"/><Relationship Id="rId88" Type="http://schemas.openxmlformats.org/officeDocument/2006/relationships/tags" Target="../tags/tag142.xml"/><Relationship Id="rId91" Type="http://schemas.openxmlformats.org/officeDocument/2006/relationships/tags" Target="../tags/tag145.xml"/><Relationship Id="rId96" Type="http://schemas.openxmlformats.org/officeDocument/2006/relationships/tags" Target="../tags/tag150.xml"/><Relationship Id="rId111" Type="http://schemas.openxmlformats.org/officeDocument/2006/relationships/image" Target="../media/image7.sv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tags" Target="../tags/tag103.xml"/><Relationship Id="rId57" Type="http://schemas.openxmlformats.org/officeDocument/2006/relationships/tags" Target="../tags/tag111.xml"/><Relationship Id="rId106" Type="http://schemas.openxmlformats.org/officeDocument/2006/relationships/slideLayout" Target="../slideLayouts/slideLayout7.xml"/><Relationship Id="rId114" Type="http://schemas.openxmlformats.org/officeDocument/2006/relationships/image" Target="../media/image10.png"/><Relationship Id="rId119" Type="http://schemas.openxmlformats.org/officeDocument/2006/relationships/image" Target="../media/image15.svg"/><Relationship Id="rId127" Type="http://schemas.openxmlformats.org/officeDocument/2006/relationships/image" Target="../media/image22.png"/><Relationship Id="rId10" Type="http://schemas.openxmlformats.org/officeDocument/2006/relationships/tags" Target="../tags/tag64.xml"/><Relationship Id="rId31" Type="http://schemas.openxmlformats.org/officeDocument/2006/relationships/tags" Target="../tags/tag85.xml"/><Relationship Id="rId44" Type="http://schemas.openxmlformats.org/officeDocument/2006/relationships/tags" Target="../tags/tag98.xml"/><Relationship Id="rId52" Type="http://schemas.openxmlformats.org/officeDocument/2006/relationships/tags" Target="../tags/tag106.xml"/><Relationship Id="rId60" Type="http://schemas.openxmlformats.org/officeDocument/2006/relationships/tags" Target="../tags/tag114.xml"/><Relationship Id="rId65" Type="http://schemas.openxmlformats.org/officeDocument/2006/relationships/tags" Target="../tags/tag119.xml"/><Relationship Id="rId73" Type="http://schemas.openxmlformats.org/officeDocument/2006/relationships/tags" Target="../tags/tag127.xml"/><Relationship Id="rId78" Type="http://schemas.openxmlformats.org/officeDocument/2006/relationships/tags" Target="../tags/tag132.xml"/><Relationship Id="rId81" Type="http://schemas.openxmlformats.org/officeDocument/2006/relationships/tags" Target="../tags/tag135.xml"/><Relationship Id="rId86" Type="http://schemas.openxmlformats.org/officeDocument/2006/relationships/tags" Target="../tags/tag140.xml"/><Relationship Id="rId94" Type="http://schemas.openxmlformats.org/officeDocument/2006/relationships/tags" Target="../tags/tag148.xml"/><Relationship Id="rId99" Type="http://schemas.openxmlformats.org/officeDocument/2006/relationships/tags" Target="../tags/tag153.xml"/><Relationship Id="rId101" Type="http://schemas.openxmlformats.org/officeDocument/2006/relationships/tags" Target="../tags/tag155.xml"/><Relationship Id="rId122" Type="http://schemas.openxmlformats.org/officeDocument/2006/relationships/image" Target="../media/image17.svg"/><Relationship Id="rId130" Type="http://schemas.openxmlformats.org/officeDocument/2006/relationships/image" Target="../media/image25.sv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9" Type="http://schemas.openxmlformats.org/officeDocument/2006/relationships/tags" Target="../tags/tag93.xml"/><Relationship Id="rId109" Type="http://schemas.openxmlformats.org/officeDocument/2006/relationships/image" Target="../media/image5.jpeg"/><Relationship Id="rId34" Type="http://schemas.openxmlformats.org/officeDocument/2006/relationships/tags" Target="../tags/tag88.xml"/><Relationship Id="rId50" Type="http://schemas.openxmlformats.org/officeDocument/2006/relationships/tags" Target="../tags/tag104.xml"/><Relationship Id="rId55" Type="http://schemas.openxmlformats.org/officeDocument/2006/relationships/tags" Target="../tags/tag109.xml"/><Relationship Id="rId76" Type="http://schemas.openxmlformats.org/officeDocument/2006/relationships/tags" Target="../tags/tag130.xml"/><Relationship Id="rId97" Type="http://schemas.openxmlformats.org/officeDocument/2006/relationships/tags" Target="../tags/tag151.xml"/><Relationship Id="rId104" Type="http://schemas.openxmlformats.org/officeDocument/2006/relationships/tags" Target="../tags/tag158.xml"/><Relationship Id="rId120" Type="http://schemas.openxmlformats.org/officeDocument/2006/relationships/image" Target="../media/image2.png"/><Relationship Id="rId125" Type="http://schemas.openxmlformats.org/officeDocument/2006/relationships/image" Target="../media/image20.png"/><Relationship Id="rId7" Type="http://schemas.openxmlformats.org/officeDocument/2006/relationships/tags" Target="../tags/tag61.xml"/><Relationship Id="rId71" Type="http://schemas.openxmlformats.org/officeDocument/2006/relationships/tags" Target="../tags/tag125.xml"/><Relationship Id="rId92" Type="http://schemas.openxmlformats.org/officeDocument/2006/relationships/tags" Target="../tags/tag146.xml"/><Relationship Id="rId2" Type="http://schemas.openxmlformats.org/officeDocument/2006/relationships/tags" Target="../tags/tag56.xml"/><Relationship Id="rId29" Type="http://schemas.openxmlformats.org/officeDocument/2006/relationships/tags" Target="../tags/tag83.xml"/><Relationship Id="rId24" Type="http://schemas.openxmlformats.org/officeDocument/2006/relationships/tags" Target="../tags/tag78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66" Type="http://schemas.openxmlformats.org/officeDocument/2006/relationships/tags" Target="../tags/tag120.xml"/><Relationship Id="rId87" Type="http://schemas.openxmlformats.org/officeDocument/2006/relationships/tags" Target="../tags/tag141.xml"/><Relationship Id="rId110" Type="http://schemas.openxmlformats.org/officeDocument/2006/relationships/image" Target="../media/image6.png"/><Relationship Id="rId115" Type="http://schemas.openxmlformats.org/officeDocument/2006/relationships/image" Target="../media/image11.svg"/><Relationship Id="rId61" Type="http://schemas.openxmlformats.org/officeDocument/2006/relationships/tags" Target="../tags/tag115.xml"/><Relationship Id="rId82" Type="http://schemas.openxmlformats.org/officeDocument/2006/relationships/tags" Target="../tags/tag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6778E-D52C-403D-A7CF-6291FC99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" y="0"/>
            <a:ext cx="12178441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5408889-A457-4570-AAC5-9A204D51EAED}"/>
              </a:ext>
            </a:extLst>
          </p:cNvPr>
          <p:cNvSpPr txBox="1"/>
          <p:nvPr/>
        </p:nvSpPr>
        <p:spPr>
          <a:xfrm>
            <a:off x="8763168" y="962215"/>
            <a:ext cx="342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"/>
                <a:ea typeface="+mn-ea"/>
                <a:cs typeface="Segoe UI Semibold" panose="020B07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https://www.officetimeline.com/14-days-trial</a:t>
            </a:r>
            <a:endParaRPr kumimoji="0" lang="en-US" sz="11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TLSHAPE_SL_48ae526b069c4c0c9d7512c9293af59b_BackgroundRectangle">
            <a:extLst>
              <a:ext uri="{FF2B5EF4-FFF2-40B4-BE49-F238E27FC236}">
                <a16:creationId xmlns:a16="http://schemas.microsoft.com/office/drawing/2014/main" id="{B7EC0F08-9922-453A-AFC5-3272E6BCA1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2904049"/>
            <a:ext cx="11125200" cy="791718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TLSHAPE_SL_0d8c40bdc369467c8dcb752c0e1554fa_BackgroundRectangle">
            <a:extLst>
              <a:ext uri="{FF2B5EF4-FFF2-40B4-BE49-F238E27FC236}">
                <a16:creationId xmlns:a16="http://schemas.microsoft.com/office/drawing/2014/main" id="{5C4BA824-30FB-46A2-A78D-D9D4F41348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3759267"/>
            <a:ext cx="11125200" cy="2222500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OTLSHAPE_TB_00000000000000000000000000000000_ScaleContainer">
            <a:extLst>
              <a:ext uri="{FF2B5EF4-FFF2-40B4-BE49-F238E27FC236}">
                <a16:creationId xmlns:a16="http://schemas.microsoft.com/office/drawing/2014/main" id="{C8CBD92C-8239-439C-BA0D-891E66C107E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369090" y="2319849"/>
            <a:ext cx="9982200" cy="381000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TLSHAPE_SL_48ae526b069c4c0c9d7512c9293af59b_HeaderRectangle">
            <a:extLst>
              <a:ext uri="{FF2B5EF4-FFF2-40B4-BE49-F238E27FC236}">
                <a16:creationId xmlns:a16="http://schemas.microsoft.com/office/drawing/2014/main" id="{1059F6DF-BA5F-44F5-BCD5-14CC3D1D093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2904049"/>
            <a:ext cx="1346200" cy="791718"/>
          </a:xfrm>
          <a:prstGeom prst="rect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TLSHAPE_SL_0d8c40bdc369467c8dcb752c0e1554fa_HeaderRectangle">
            <a:extLst>
              <a:ext uri="{FF2B5EF4-FFF2-40B4-BE49-F238E27FC236}">
                <a16:creationId xmlns:a16="http://schemas.microsoft.com/office/drawing/2014/main" id="{C585B561-DBB6-4219-AA29-AF28B9CAA57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3759267"/>
            <a:ext cx="1346200" cy="2222500"/>
          </a:xfrm>
          <a:prstGeom prst="rect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TLSHAPE_SLT_576a93ecc79c4990b10033c02c3f651f_Shape">
            <a:extLst>
              <a:ext uri="{FF2B5EF4-FFF2-40B4-BE49-F238E27FC236}">
                <a16:creationId xmlns:a16="http://schemas.microsoft.com/office/drawing/2014/main" id="{975070CA-3729-470C-920A-78CFE49F485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92642" y="3300119"/>
            <a:ext cx="20701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TLSHAPE_SLT_19fd22ba578a414dbb8538d94d47e158_Shape">
            <a:extLst>
              <a:ext uri="{FF2B5EF4-FFF2-40B4-BE49-F238E27FC236}">
                <a16:creationId xmlns:a16="http://schemas.microsoft.com/office/drawing/2014/main" id="{530A59E1-25CE-42ED-BB66-A3DCA4FA9F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60392" y="3300119"/>
            <a:ext cx="34544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SLT_8335392a301c48cdb600a90dd969c507_Shape">
            <a:extLst>
              <a:ext uri="{FF2B5EF4-FFF2-40B4-BE49-F238E27FC236}">
                <a16:creationId xmlns:a16="http://schemas.microsoft.com/office/drawing/2014/main" id="{C301BD4E-9588-432E-9DAE-D9F227EF856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07272" y="3300119"/>
            <a:ext cx="20701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TLSHAPE_SLT_1fda6297328a4606881dd9b5a083dc5a_Shape">
            <a:extLst>
              <a:ext uri="{FF2B5EF4-FFF2-40B4-BE49-F238E27FC236}">
                <a16:creationId xmlns:a16="http://schemas.microsoft.com/office/drawing/2014/main" id="{843B899A-1ED4-4E94-A30D-37CBB6BDD6B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573136" y="3300119"/>
            <a:ext cx="6985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SLT_fcb504d0b32640d3ae6e9d012f3abbfb_Shape">
            <a:extLst>
              <a:ext uri="{FF2B5EF4-FFF2-40B4-BE49-F238E27FC236}">
                <a16:creationId xmlns:a16="http://schemas.microsoft.com/office/drawing/2014/main" id="{E092E435-4F91-402C-A03B-543637196B0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601940" y="3797367"/>
            <a:ext cx="1790700" cy="457200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TLSHAPE_SLT_815e48e019384acd82b1263255cd0459_Shape">
            <a:extLst>
              <a:ext uri="{FF2B5EF4-FFF2-40B4-BE49-F238E27FC236}">
                <a16:creationId xmlns:a16="http://schemas.microsoft.com/office/drawing/2014/main" id="{4E558D77-7AC1-4B83-A8A3-E30A597BCCB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381036" y="4318067"/>
            <a:ext cx="2184400" cy="457200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TLSHAPE_SLT_5da6cb0b1d4a457dbf66402fa0bdbb9d_Shape">
            <a:extLst>
              <a:ext uri="{FF2B5EF4-FFF2-40B4-BE49-F238E27FC236}">
                <a16:creationId xmlns:a16="http://schemas.microsoft.com/office/drawing/2014/main" id="{9BAC0A40-9BE9-4591-997B-E0EFD1F12F3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561985" y="4902267"/>
            <a:ext cx="2933700" cy="457200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SLT_76acd5e8097f431792999e511b34087a_Shape">
            <a:extLst>
              <a:ext uri="{FF2B5EF4-FFF2-40B4-BE49-F238E27FC236}">
                <a16:creationId xmlns:a16="http://schemas.microsoft.com/office/drawing/2014/main" id="{9FA123CB-0B1B-4E2D-B83D-D277EE655D6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941114" y="5486467"/>
            <a:ext cx="1562100" cy="457200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48ae526b069c4c0c9d7512c9293af59b_Header">
            <a:extLst>
              <a:ext uri="{FF2B5EF4-FFF2-40B4-BE49-F238E27FC236}">
                <a16:creationId xmlns:a16="http://schemas.microsoft.com/office/drawing/2014/main" id="{0BC7F5D1-5898-41F8-877D-D87FBB28596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500" y="3180591"/>
            <a:ext cx="1346200" cy="2386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  <a:latin typeface="Rockwell" panose="02060603020205020403" pitchFamily="18" charset="0"/>
              </a:rPr>
              <a:t>EDUCATION</a:t>
            </a:r>
          </a:p>
        </p:txBody>
      </p:sp>
      <p:sp>
        <p:nvSpPr>
          <p:cNvPr id="57" name="OTLSHAPE_SL_0d8c40bdc369467c8dcb752c0e1554fa_Header">
            <a:extLst>
              <a:ext uri="{FF2B5EF4-FFF2-40B4-BE49-F238E27FC236}">
                <a16:creationId xmlns:a16="http://schemas.microsoft.com/office/drawing/2014/main" id="{F4C7E4CC-88E4-42A1-9025-BB4059CD194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500" y="4751200"/>
            <a:ext cx="1346200" cy="2386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  <a:latin typeface="Rockwell" panose="02060603020205020403" pitchFamily="18" charset="0"/>
              </a:rPr>
              <a:t>CAREER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F0441B0C-B762-4AD7-BB23-F9E11C58C99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597690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2007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80318D3A-4484-4351-86F4-D25CEE3A556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976819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2009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AD2FE332-5311-417B-82A7-7DCA44DA531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354062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2011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A0C3A3F3-CDE0-4771-B402-C8339B91A17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733191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2013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5F2B5F02-FDFA-43E7-9A88-ACAF6F3DF2A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10433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2015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73EF261C-340A-47C9-B68F-EB87B786BE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489562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2017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68284D7A-772A-4B18-A262-36FDAB4B9DFE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866805" y="2402314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2019</a:t>
            </a:r>
          </a:p>
        </p:txBody>
      </p:sp>
      <p:sp>
        <p:nvSpPr>
          <p:cNvPr id="73" name="OTLSHAPE_SLT_576a93ecc79c4990b10033c02c3f651f_JoinedDate">
            <a:extLst>
              <a:ext uri="{FF2B5EF4-FFF2-40B4-BE49-F238E27FC236}">
                <a16:creationId xmlns:a16="http://schemas.microsoft.com/office/drawing/2014/main" id="{5DEB7F9B-4EFB-483F-AED2-39A53CCEB8A9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992642" y="3503319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 dirty="0">
                <a:solidFill>
                  <a:srgbClr val="808080"/>
                </a:solidFill>
                <a:latin typeface="Verdana" panose="020B0604030504040204" pitchFamily="34" charset="0"/>
              </a:rPr>
              <a:t>2007 - 2010</a:t>
            </a:r>
          </a:p>
        </p:txBody>
      </p:sp>
      <p:sp>
        <p:nvSpPr>
          <p:cNvPr id="74" name="OTLSHAPE_SLT_576a93ecc79c4990b10033c02c3f651f_Title">
            <a:extLst>
              <a:ext uri="{FF2B5EF4-FFF2-40B4-BE49-F238E27FC236}">
                <a16:creationId xmlns:a16="http://schemas.microsoft.com/office/drawing/2014/main" id="{716A36B7-E9BB-4C6E-88EA-3350DBA52E5C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992642" y="2942149"/>
            <a:ext cx="1397000" cy="35797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spc="-6" dirty="0">
                <a:solidFill>
                  <a:srgbClr val="C1272D"/>
                </a:solidFill>
                <a:latin typeface="Rockwell" panose="02060603020205020403" pitchFamily="18" charset="0"/>
              </a:rPr>
              <a:t>Foundation in Arts</a:t>
            </a:r>
          </a:p>
          <a:p>
            <a:r>
              <a:rPr lang="en-GB" sz="1200" spc="-6" dirty="0">
                <a:solidFill>
                  <a:srgbClr val="C1272D"/>
                </a:solidFill>
                <a:latin typeface="Rockwell" panose="02060603020205020403" pitchFamily="18" charset="0"/>
              </a:rPr>
              <a:t>Institute of Fine Arts</a:t>
            </a:r>
            <a:endParaRPr lang="en-US" sz="1200" spc="-6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81" name="OTLSHAPE_SLT_19fd22ba578a414dbb8538d94d47e158_JoinedDate">
            <a:extLst>
              <a:ext uri="{FF2B5EF4-FFF2-40B4-BE49-F238E27FC236}">
                <a16:creationId xmlns:a16="http://schemas.microsoft.com/office/drawing/2014/main" id="{CF2FF674-0FB5-4CAC-AC7D-25A86BA0B51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060392" y="3503319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2010 - 2015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82" name="OTLSHAPE_SLT_19fd22ba578a414dbb8538d94d47e158_Title">
            <a:extLst>
              <a:ext uri="{FF2B5EF4-FFF2-40B4-BE49-F238E27FC236}">
                <a16:creationId xmlns:a16="http://schemas.microsoft.com/office/drawing/2014/main" id="{572DF0CB-D291-4FA8-AFBA-657FB033C0F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060392" y="2942149"/>
            <a:ext cx="1549400" cy="35797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spc="-6" dirty="0">
                <a:solidFill>
                  <a:srgbClr val="C1272D"/>
                </a:solidFill>
                <a:latin typeface="Rockwell" panose="02060603020205020403" pitchFamily="18" charset="0"/>
              </a:rPr>
              <a:t>BA Graphic Design</a:t>
            </a:r>
          </a:p>
          <a:p>
            <a:r>
              <a:rPr lang="en-GB" sz="1200" spc="-6" dirty="0">
                <a:solidFill>
                  <a:srgbClr val="C1272D"/>
                </a:solidFill>
                <a:latin typeface="Rockwell" panose="02060603020205020403" pitchFamily="18" charset="0"/>
              </a:rPr>
              <a:t>London College of Art</a:t>
            </a:r>
            <a:endParaRPr lang="en-US" sz="1200" spc="-6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89" name="OTLSHAPE_SLT_8335392a301c48cdb600a90dd969c507_JoinedDate">
            <a:extLst>
              <a:ext uri="{FF2B5EF4-FFF2-40B4-BE49-F238E27FC236}">
                <a16:creationId xmlns:a16="http://schemas.microsoft.com/office/drawing/2014/main" id="{D7411D53-101F-4F25-B5D5-FF24729F9FF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507272" y="3503319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2015 - 2018</a:t>
            </a:r>
          </a:p>
        </p:txBody>
      </p:sp>
      <p:sp>
        <p:nvSpPr>
          <p:cNvPr id="90" name="OTLSHAPE_SLT_8335392a301c48cdb600a90dd969c507_Title">
            <a:extLst>
              <a:ext uri="{FF2B5EF4-FFF2-40B4-BE49-F238E27FC236}">
                <a16:creationId xmlns:a16="http://schemas.microsoft.com/office/drawing/2014/main" id="{F0189475-D04B-4808-A19F-033BBBE4510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507272" y="2942149"/>
            <a:ext cx="1447800" cy="35797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spc="-2" dirty="0">
                <a:solidFill>
                  <a:srgbClr val="C1272D"/>
                </a:solidFill>
                <a:latin typeface="Rockwell" panose="02060603020205020403" pitchFamily="18" charset="0"/>
              </a:rPr>
              <a:t>PG Digital Business</a:t>
            </a:r>
          </a:p>
          <a:p>
            <a:r>
              <a:rPr lang="en-GB" sz="1200" spc="-2" dirty="0">
                <a:solidFill>
                  <a:srgbClr val="C1272D"/>
                </a:solidFill>
                <a:latin typeface="Rockwell" panose="02060603020205020403" pitchFamily="18" charset="0"/>
              </a:rPr>
              <a:t>University of London</a:t>
            </a:r>
            <a:endParaRPr lang="en-US" sz="1200" spc="-2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97" name="OTLSHAPE_SLT_1fda6297328a4606881dd9b5a083dc5a_JoinedDate">
            <a:extLst>
              <a:ext uri="{FF2B5EF4-FFF2-40B4-BE49-F238E27FC236}">
                <a16:creationId xmlns:a16="http://schemas.microsoft.com/office/drawing/2014/main" id="{7DA20B55-81D6-4553-9D65-E44612E7FEC1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573136" y="3503319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2018 - 2019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98" name="OTLSHAPE_SLT_1fda6297328a4606881dd9b5a083dc5a_Title">
            <a:extLst>
              <a:ext uri="{FF2B5EF4-FFF2-40B4-BE49-F238E27FC236}">
                <a16:creationId xmlns:a16="http://schemas.microsoft.com/office/drawing/2014/main" id="{2679C577-4593-4F1D-AC01-78861F05B34D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573136" y="2942149"/>
            <a:ext cx="1549400" cy="35797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sz="1200" dirty="0">
                <a:solidFill>
                  <a:srgbClr val="C1272D"/>
                </a:solidFill>
                <a:latin typeface="Rockwell" panose="02060603020205020403" pitchFamily="18" charset="0"/>
              </a:rPr>
              <a:t>MA Engineering</a:t>
            </a:r>
          </a:p>
          <a:p>
            <a:r>
              <a:rPr lang="it-IT" sz="1200" dirty="0">
                <a:solidFill>
                  <a:srgbClr val="C1272D"/>
                </a:solidFill>
                <a:latin typeface="Rockwell" panose="02060603020205020403" pitchFamily="18" charset="0"/>
              </a:rPr>
              <a:t>Ferris State University</a:t>
            </a:r>
            <a:endParaRPr lang="en-US" sz="1200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108" name="OTLSHAPE_SLT_fcb504d0b32640d3ae6e9d012f3abbfb_JoinedDate">
            <a:extLst>
              <a:ext uri="{FF2B5EF4-FFF2-40B4-BE49-F238E27FC236}">
                <a16:creationId xmlns:a16="http://schemas.microsoft.com/office/drawing/2014/main" id="{3D29BE88-654A-4C7C-93E6-62B3830E52A7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758322" y="394879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4" dirty="0">
                <a:solidFill>
                  <a:srgbClr val="808080"/>
                </a:solidFill>
                <a:latin typeface="Verdana" panose="020B0604030504040204" pitchFamily="34" charset="0"/>
              </a:rPr>
              <a:t>2010 - 2012</a:t>
            </a:r>
          </a:p>
        </p:txBody>
      </p:sp>
      <p:sp>
        <p:nvSpPr>
          <p:cNvPr id="109" name="OTLSHAPE_SLT_fcb504d0b32640d3ae6e9d012f3abbfb_Title">
            <a:extLst>
              <a:ext uri="{FF2B5EF4-FFF2-40B4-BE49-F238E27FC236}">
                <a16:creationId xmlns:a16="http://schemas.microsoft.com/office/drawing/2014/main" id="{74C7B6B0-1B90-4E6C-8240-DBEE7C1D2DC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895244" y="3832080"/>
            <a:ext cx="1193800" cy="3877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10" dirty="0">
                <a:solidFill>
                  <a:schemeClr val="lt1"/>
                </a:solidFill>
                <a:latin typeface="Rockwell" panose="02060603020205020403" pitchFamily="18" charset="0"/>
              </a:rPr>
              <a:t>Junior Designer</a:t>
            </a:r>
          </a:p>
          <a:p>
            <a:pPr algn="ctr"/>
            <a:r>
              <a:rPr lang="en-US" sz="1300" spc="-10" dirty="0">
                <a:solidFill>
                  <a:schemeClr val="lt1"/>
                </a:solidFill>
                <a:latin typeface="Rockwell" panose="02060603020205020403" pitchFamily="18" charset="0"/>
              </a:rPr>
              <a:t>Contoso, Ltd.</a:t>
            </a:r>
          </a:p>
        </p:txBody>
      </p:sp>
      <p:sp>
        <p:nvSpPr>
          <p:cNvPr id="116" name="OTLSHAPE_SLT_815e48e019384acd82b1263255cd0459_JoinedDate">
            <a:extLst>
              <a:ext uri="{FF2B5EF4-FFF2-40B4-BE49-F238E27FC236}">
                <a16:creationId xmlns:a16="http://schemas.microsoft.com/office/drawing/2014/main" id="{05ABA15E-236D-4612-9294-44D85F7243AF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537417" y="446949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2012 - 2015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17" name="OTLSHAPE_SLT_815e48e019384acd82b1263255cd0459_Title">
            <a:extLst>
              <a:ext uri="{FF2B5EF4-FFF2-40B4-BE49-F238E27FC236}">
                <a16:creationId xmlns:a16="http://schemas.microsoft.com/office/drawing/2014/main" id="{D8ED80A6-B7C3-4CD0-8DE1-B9693244390F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5789393" y="4352780"/>
            <a:ext cx="1371600" cy="3877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dirty="0">
                <a:solidFill>
                  <a:schemeClr val="lt1"/>
                </a:solidFill>
                <a:latin typeface="Rockwell" panose="02060603020205020403" pitchFamily="18" charset="0"/>
              </a:rPr>
              <a:t>Senior Designer</a:t>
            </a:r>
          </a:p>
          <a:p>
            <a:pPr algn="ctr"/>
            <a:r>
              <a:rPr lang="en-US" sz="1300" dirty="0">
                <a:solidFill>
                  <a:schemeClr val="lt1"/>
                </a:solidFill>
                <a:latin typeface="Rockwell" panose="02060603020205020403" pitchFamily="18" charset="0"/>
              </a:rPr>
              <a:t>Woodgrove Bank </a:t>
            </a:r>
          </a:p>
        </p:txBody>
      </p:sp>
      <p:sp>
        <p:nvSpPr>
          <p:cNvPr id="124" name="OTLSHAPE_SLT_5da6cb0b1d4a457dbf66402fa0bdbb9d_JoinedDate">
            <a:extLst>
              <a:ext uri="{FF2B5EF4-FFF2-40B4-BE49-F238E27FC236}">
                <a16:creationId xmlns:a16="http://schemas.microsoft.com/office/drawing/2014/main" id="{43BE5917-BF9A-43F2-9B42-ECEDBFE0D89C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6718366" y="505369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2015 - 2019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25" name="OTLSHAPE_SLT_5da6cb0b1d4a457dbf66402fa0bdbb9d_Title">
            <a:extLst>
              <a:ext uri="{FF2B5EF4-FFF2-40B4-BE49-F238E27FC236}">
                <a16:creationId xmlns:a16="http://schemas.microsoft.com/office/drawing/2014/main" id="{FD06399B-FFE1-4DCE-9F05-276FCD55726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357622" y="4936980"/>
            <a:ext cx="1346200" cy="3877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4" dirty="0">
                <a:solidFill>
                  <a:schemeClr val="lt1"/>
                </a:solidFill>
                <a:latin typeface="Rockwell" panose="02060603020205020403" pitchFamily="18" charset="0"/>
              </a:rPr>
              <a:t>Senior Developer</a:t>
            </a:r>
          </a:p>
          <a:p>
            <a:pPr algn="ctr"/>
            <a:r>
              <a:rPr lang="en-US" sz="1300" spc="-4" dirty="0">
                <a:solidFill>
                  <a:schemeClr val="lt1"/>
                </a:solidFill>
                <a:latin typeface="Rockwell" panose="02060603020205020403" pitchFamily="18" charset="0"/>
              </a:rPr>
              <a:t>VanArsdel, Ltd.</a:t>
            </a:r>
          </a:p>
        </p:txBody>
      </p:sp>
      <p:sp>
        <p:nvSpPr>
          <p:cNvPr id="132" name="OTLSHAPE_SLT_76acd5e8097f431792999e511b34087a_JoinedDate">
            <a:extLst>
              <a:ext uri="{FF2B5EF4-FFF2-40B4-BE49-F238E27FC236}">
                <a16:creationId xmlns:a16="http://schemas.microsoft.com/office/drawing/2014/main" id="{B43D466D-B770-444A-AF7D-9053C5B6B1D7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8097495" y="563789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2017 - 2019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33" name="OTLSHAPE_SLT_76acd5e8097f431792999e511b34087a_Title">
            <a:extLst>
              <a:ext uri="{FF2B5EF4-FFF2-40B4-BE49-F238E27FC236}">
                <a16:creationId xmlns:a16="http://schemas.microsoft.com/office/drawing/2014/main" id="{FFD1EB5D-18EB-49FE-BB9D-C7FBFAA7B41A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9235804" y="5521180"/>
            <a:ext cx="965200" cy="3877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12" dirty="0">
                <a:solidFill>
                  <a:schemeClr val="lt1"/>
                </a:solidFill>
                <a:latin typeface="Rockwell" panose="02060603020205020403" pitchFamily="18" charset="0"/>
              </a:rPr>
              <a:t>UX Designer</a:t>
            </a:r>
          </a:p>
          <a:p>
            <a:pPr algn="ctr"/>
            <a:r>
              <a:rPr lang="en-US" sz="1300" spc="-12" dirty="0">
                <a:solidFill>
                  <a:schemeClr val="lt1"/>
                </a:solidFill>
                <a:latin typeface="Rockwell" panose="02060603020205020403" pitchFamily="18" charset="0"/>
              </a:rPr>
              <a:t>Relecloud</a:t>
            </a:r>
          </a:p>
        </p:txBody>
      </p:sp>
      <p:cxnSp>
        <p:nvCxnSpPr>
          <p:cNvPr id="247" name="OTLSHAPE_TB_00000000000000000000000000000000_Separator1">
            <a:extLst>
              <a:ext uri="{FF2B5EF4-FFF2-40B4-BE49-F238E27FC236}">
                <a16:creationId xmlns:a16="http://schemas.microsoft.com/office/drawing/2014/main" id="{801792AC-E34D-49B4-AF3C-84DA4E386E68}"/>
              </a:ext>
            </a:extLst>
          </p:cNvPr>
          <p:cNvCxnSpPr/>
          <p:nvPr>
            <p:custDataLst>
              <p:tags r:id="rId40"/>
            </p:custDataLst>
          </p:nvPr>
        </p:nvCxnSpPr>
        <p:spPr>
          <a:xfrm>
            <a:off x="2913319" y="238334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OTLSHAPE_TB_00000000000000000000000000000000_Separator2">
            <a:extLst>
              <a:ext uri="{FF2B5EF4-FFF2-40B4-BE49-F238E27FC236}">
                <a16:creationId xmlns:a16="http://schemas.microsoft.com/office/drawing/2014/main" id="{FA80DF98-A2C6-4EA2-A53B-12AC2EA86DDD}"/>
              </a:ext>
            </a:extLst>
          </p:cNvPr>
          <p:cNvCxnSpPr/>
          <p:nvPr>
            <p:custDataLst>
              <p:tags r:id="rId41"/>
            </p:custDataLst>
          </p:nvPr>
        </p:nvCxnSpPr>
        <p:spPr>
          <a:xfrm>
            <a:off x="4290562" y="238334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OTLSHAPE_TB_00000000000000000000000000000000_Separator3">
            <a:extLst>
              <a:ext uri="{FF2B5EF4-FFF2-40B4-BE49-F238E27FC236}">
                <a16:creationId xmlns:a16="http://schemas.microsoft.com/office/drawing/2014/main" id="{114ED001-B539-4103-B741-7AB85AEEF88D}"/>
              </a:ext>
            </a:extLst>
          </p:cNvPr>
          <p:cNvCxnSpPr/>
          <p:nvPr>
            <p:custDataLst>
              <p:tags r:id="rId42"/>
            </p:custDataLst>
          </p:nvPr>
        </p:nvCxnSpPr>
        <p:spPr>
          <a:xfrm>
            <a:off x="5669691" y="238334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OTLSHAPE_TB_00000000000000000000000000000000_Separator4">
            <a:extLst>
              <a:ext uri="{FF2B5EF4-FFF2-40B4-BE49-F238E27FC236}">
                <a16:creationId xmlns:a16="http://schemas.microsoft.com/office/drawing/2014/main" id="{8EF6C72B-B044-4A29-8A93-D015C6AB9443}"/>
              </a:ext>
            </a:extLst>
          </p:cNvPr>
          <p:cNvCxnSpPr/>
          <p:nvPr>
            <p:custDataLst>
              <p:tags r:id="rId43"/>
            </p:custDataLst>
          </p:nvPr>
        </p:nvCxnSpPr>
        <p:spPr>
          <a:xfrm>
            <a:off x="7046933" y="238334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OTLSHAPE_TB_00000000000000000000000000000000_Separator5">
            <a:extLst>
              <a:ext uri="{FF2B5EF4-FFF2-40B4-BE49-F238E27FC236}">
                <a16:creationId xmlns:a16="http://schemas.microsoft.com/office/drawing/2014/main" id="{4522548A-14FA-40F5-9DF4-B762044DA434}"/>
              </a:ext>
            </a:extLst>
          </p:cNvPr>
          <p:cNvCxnSpPr/>
          <p:nvPr>
            <p:custDataLst>
              <p:tags r:id="rId44"/>
            </p:custDataLst>
          </p:nvPr>
        </p:nvCxnSpPr>
        <p:spPr>
          <a:xfrm>
            <a:off x="8426062" y="238334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OTLSHAPE_TB_00000000000000000000000000000000_Separator6">
            <a:extLst>
              <a:ext uri="{FF2B5EF4-FFF2-40B4-BE49-F238E27FC236}">
                <a16:creationId xmlns:a16="http://schemas.microsoft.com/office/drawing/2014/main" id="{1CCD474F-D2E2-4B0D-A360-B0B141330504}"/>
              </a:ext>
            </a:extLst>
          </p:cNvPr>
          <p:cNvCxnSpPr/>
          <p:nvPr>
            <p:custDataLst>
              <p:tags r:id="rId45"/>
            </p:custDataLst>
          </p:nvPr>
        </p:nvCxnSpPr>
        <p:spPr>
          <a:xfrm>
            <a:off x="9803305" y="2383349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M_d24de029e47e42e99c5837f35db55358_Shape">
            <a:extLst>
              <a:ext uri="{FF2B5EF4-FFF2-40B4-BE49-F238E27FC236}">
                <a16:creationId xmlns:a16="http://schemas.microsoft.com/office/drawing/2014/main" id="{1B2229EC-C527-4D2F-BBC1-1CE65298BD75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9197467" y="2205549"/>
            <a:ext cx="177800" cy="177800"/>
          </a:xfrm>
          <a:prstGeom prst="ellipse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TLSHAPE_M_bf1a5b86b94342a49aa2efaa2a30365f_Shape">
            <a:extLst>
              <a:ext uri="{FF2B5EF4-FFF2-40B4-BE49-F238E27FC236}">
                <a16:creationId xmlns:a16="http://schemas.microsoft.com/office/drawing/2014/main" id="{00D3A863-46C3-486F-81CA-1A4E19B32CDE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3799807" y="2205549"/>
            <a:ext cx="177800" cy="177800"/>
          </a:xfrm>
          <a:prstGeom prst="ellipse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TLSHAPE_M_2948347775f2410c86866149a03a13c3_Shape">
            <a:extLst>
              <a:ext uri="{FF2B5EF4-FFF2-40B4-BE49-F238E27FC236}">
                <a16:creationId xmlns:a16="http://schemas.microsoft.com/office/drawing/2014/main" id="{BBF1154F-2AD5-4838-A367-8A89B1B5A711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6729750" y="2205549"/>
            <a:ext cx="177800" cy="177800"/>
          </a:xfrm>
          <a:prstGeom prst="ellipse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M_bf1a5b86b94342a49aa2efaa2a30365f_Title">
            <a:extLst>
              <a:ext uri="{FF2B5EF4-FFF2-40B4-BE49-F238E27FC236}">
                <a16:creationId xmlns:a16="http://schemas.microsoft.com/office/drawing/2014/main" id="{ACC5DEB1-09F0-44CB-BA32-854A7544EA67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867797" y="1806515"/>
            <a:ext cx="2062733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300" dirty="0">
                <a:solidFill>
                  <a:srgbClr val="C1272D"/>
                </a:solidFill>
                <a:latin typeface="Rockwell" panose="02060603020205020403" pitchFamily="18" charset="0"/>
              </a:rPr>
              <a:t>Website of the Year Award</a:t>
            </a:r>
            <a:endParaRPr lang="en-US" sz="1300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152" name="OTLSHAPE_M_bf1a5b86b94342a49aa2efaa2a30365f_Date">
            <a:extLst>
              <a:ext uri="{FF2B5EF4-FFF2-40B4-BE49-F238E27FC236}">
                <a16:creationId xmlns:a16="http://schemas.microsoft.com/office/drawing/2014/main" id="{BBD7E598-0424-4F89-82EA-A4037186231A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727248" y="2025801"/>
            <a:ext cx="3302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32" dirty="0">
                <a:solidFill>
                  <a:srgbClr val="788086"/>
                </a:solidFill>
                <a:latin typeface="Verdana" panose="020B0604030504040204" pitchFamily="34" charset="0"/>
              </a:rPr>
              <a:t>2010</a:t>
            </a:r>
          </a:p>
        </p:txBody>
      </p:sp>
      <p:sp>
        <p:nvSpPr>
          <p:cNvPr id="154" name="OTLSHAPE_M_2948347775f2410c86866149a03a13c3_Title">
            <a:extLst>
              <a:ext uri="{FF2B5EF4-FFF2-40B4-BE49-F238E27FC236}">
                <a16:creationId xmlns:a16="http://schemas.microsoft.com/office/drawing/2014/main" id="{1E15AF95-C03B-4E8C-B84B-232496D23259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5899318" y="1806515"/>
            <a:ext cx="1841500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2" dirty="0">
                <a:solidFill>
                  <a:srgbClr val="C1272D"/>
                </a:solidFill>
                <a:latin typeface="Rockwell" panose="02060603020205020403" pitchFamily="18" charset="0"/>
              </a:rPr>
              <a:t>Outstanding App Award</a:t>
            </a:r>
          </a:p>
        </p:txBody>
      </p:sp>
      <p:sp>
        <p:nvSpPr>
          <p:cNvPr id="155" name="OTLSHAPE_M_2948347775f2410c86866149a03a13c3_Date">
            <a:extLst>
              <a:ext uri="{FF2B5EF4-FFF2-40B4-BE49-F238E27FC236}">
                <a16:creationId xmlns:a16="http://schemas.microsoft.com/office/drawing/2014/main" id="{A17807DD-24D4-4F8D-BF41-3351B5612EFE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6657191" y="2025801"/>
            <a:ext cx="3302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32" dirty="0">
                <a:solidFill>
                  <a:srgbClr val="788086"/>
                </a:solidFill>
                <a:latin typeface="Verdana" panose="020B0604030504040204" pitchFamily="34" charset="0"/>
              </a:rPr>
              <a:t>2014</a:t>
            </a:r>
          </a:p>
        </p:txBody>
      </p:sp>
      <p:sp>
        <p:nvSpPr>
          <p:cNvPr id="157" name="OTLSHAPE_M_d24de029e47e42e99c5837f35db55358_Title">
            <a:extLst>
              <a:ext uri="{FF2B5EF4-FFF2-40B4-BE49-F238E27FC236}">
                <a16:creationId xmlns:a16="http://schemas.microsoft.com/office/drawing/2014/main" id="{F9B79FA0-036E-4DE3-B5A0-2BBD8CEB7B9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8540707" y="1806515"/>
            <a:ext cx="1498600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dirty="0">
                <a:solidFill>
                  <a:srgbClr val="C1272D"/>
                </a:solidFill>
                <a:latin typeface="Rockwell" panose="02060603020205020403" pitchFamily="18" charset="0"/>
              </a:rPr>
              <a:t>Best Product Award</a:t>
            </a:r>
          </a:p>
        </p:txBody>
      </p:sp>
      <p:sp>
        <p:nvSpPr>
          <p:cNvPr id="158" name="OTLSHAPE_M_d24de029e47e42e99c5837f35db55358_Date">
            <a:extLst>
              <a:ext uri="{FF2B5EF4-FFF2-40B4-BE49-F238E27FC236}">
                <a16:creationId xmlns:a16="http://schemas.microsoft.com/office/drawing/2014/main" id="{5162AB33-ED58-46D8-B27A-3DC4021D1674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9124907" y="2025801"/>
            <a:ext cx="3302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32">
                <a:solidFill>
                  <a:srgbClr val="788086"/>
                </a:solidFill>
                <a:latin typeface="Verdana" panose="020B0604030504040204" pitchFamily="34" charset="0"/>
              </a:rPr>
              <a:t>2018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968FD39-03D4-4A81-BD4A-8783B7B17007}"/>
              </a:ext>
            </a:extLst>
          </p:cNvPr>
          <p:cNvSpPr txBox="1"/>
          <p:nvPr/>
        </p:nvSpPr>
        <p:spPr>
          <a:xfrm>
            <a:off x="1394489" y="304800"/>
            <a:ext cx="494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TIMELINE RESUME EXAMPLE 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61AC1E68-C4FF-477A-B4E6-14975EC92277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196190" y="3911263"/>
            <a:ext cx="353599" cy="2152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61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TLSHAPE_SL_48ae526b069c4c0c9d7512c9293af59b_BackgroundRectangle">
            <a:extLst>
              <a:ext uri="{FF2B5EF4-FFF2-40B4-BE49-F238E27FC236}">
                <a16:creationId xmlns:a16="http://schemas.microsoft.com/office/drawing/2014/main" id="{B7EC0F08-9922-453A-AFC5-3272E6BCA1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4356100"/>
            <a:ext cx="11125200" cy="76183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TLSHAPE_SL_0d8c40bdc369467c8dcb752c0e1554fa_BackgroundRectangle">
            <a:extLst>
              <a:ext uri="{FF2B5EF4-FFF2-40B4-BE49-F238E27FC236}">
                <a16:creationId xmlns:a16="http://schemas.microsoft.com/office/drawing/2014/main" id="{5C4BA824-30FB-46A2-A78D-D9D4F413481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5181431"/>
            <a:ext cx="11125200" cy="116806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TLSHAPE_SL2A_373d4095dee74b6e8e0939764c6a0000_BackgroundRectangle" hidden="1">
            <a:extLst>
              <a:ext uri="{FF2B5EF4-FFF2-40B4-BE49-F238E27FC236}">
                <a16:creationId xmlns:a16="http://schemas.microsoft.com/office/drawing/2014/main" id="{883E325B-C64C-4685-9657-CA05DB7B22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07190" y="4356100"/>
            <a:ext cx="9779000" cy="76183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TLSHAPE_SL2A_8d179f2b7fef456c86d5965d087f6947_BackgroundRectangle" hidden="1">
            <a:extLst>
              <a:ext uri="{FF2B5EF4-FFF2-40B4-BE49-F238E27FC236}">
                <a16:creationId xmlns:a16="http://schemas.microsoft.com/office/drawing/2014/main" id="{EEA93EA8-FD44-4FBD-A262-0D44A791B8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07190" y="5181431"/>
            <a:ext cx="9779000" cy="1168061"/>
          </a:xfrm>
          <a:prstGeom prst="rect">
            <a:avLst/>
          </a:prstGeom>
          <a:solidFill>
            <a:schemeClr val="accent3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LSHAPE_TB_00000000000000000000000000000000_LeftEndCaps" hidden="1">
            <a:extLst>
              <a:ext uri="{FF2B5EF4-FFF2-40B4-BE49-F238E27FC236}">
                <a16:creationId xmlns:a16="http://schemas.microsoft.com/office/drawing/2014/main" id="{EF0AC3C3-A3FA-4C2A-B313-8D7D0B45C3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2007</a:t>
            </a:r>
          </a:p>
        </p:txBody>
      </p:sp>
      <p:sp>
        <p:nvSpPr>
          <p:cNvPr id="5" name="OTLSHAPE_TB_00000000000000000000000000000000_RightEndCaps" hidden="1">
            <a:extLst>
              <a:ext uri="{FF2B5EF4-FFF2-40B4-BE49-F238E27FC236}">
                <a16:creationId xmlns:a16="http://schemas.microsoft.com/office/drawing/2014/main" id="{F555A6EB-3FC0-4922-ACD6-3FCEFDF7444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245" name="OTLSHAPE_TB_00000000000000000000000000000000_ScaleContainer">
            <a:extLst>
              <a:ext uri="{FF2B5EF4-FFF2-40B4-BE49-F238E27FC236}">
                <a16:creationId xmlns:a16="http://schemas.microsoft.com/office/drawing/2014/main" id="{C8CBD92C-8239-439C-BA0D-891E66C107E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369090" y="3771900"/>
            <a:ext cx="9982200" cy="381000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TLSHAPE_SL_48ae526b069c4c0c9d7512c9293af59b_HeaderRectangle">
            <a:extLst>
              <a:ext uri="{FF2B5EF4-FFF2-40B4-BE49-F238E27FC236}">
                <a16:creationId xmlns:a16="http://schemas.microsoft.com/office/drawing/2014/main" id="{1059F6DF-BA5F-44F5-BCD5-14CC3D1D093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00" y="4356100"/>
            <a:ext cx="1346200" cy="761831"/>
          </a:xfrm>
          <a:prstGeom prst="rect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TLSHAPE_SL_0d8c40bdc369467c8dcb752c0e1554fa_HeaderRectangle">
            <a:extLst>
              <a:ext uri="{FF2B5EF4-FFF2-40B4-BE49-F238E27FC236}">
                <a16:creationId xmlns:a16="http://schemas.microsoft.com/office/drawing/2014/main" id="{C585B561-DBB6-4219-AA29-AF28B9CAA57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5181431"/>
            <a:ext cx="1346200" cy="1168061"/>
          </a:xfrm>
          <a:prstGeom prst="rect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TLSHAPE_SL2A_373d4095dee74b6e8e0939764c6a0000_HeaderRectangle" hidden="1">
            <a:extLst>
              <a:ext uri="{FF2B5EF4-FFF2-40B4-BE49-F238E27FC236}">
                <a16:creationId xmlns:a16="http://schemas.microsoft.com/office/drawing/2014/main" id="{ECCF537B-2610-41EE-9766-070C2069F01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07190" y="4356100"/>
            <a:ext cx="0" cy="0"/>
          </a:xfrm>
          <a:prstGeom prst="rect">
            <a:avLst/>
          </a:prstGeom>
          <a:solidFill>
            <a:schemeClr val="accent1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TLSHAPE_SL2A_8d179f2b7fef456c86d5965d087f6947_HeaderRectangle" hidden="1">
            <a:extLst>
              <a:ext uri="{FF2B5EF4-FFF2-40B4-BE49-F238E27FC236}">
                <a16:creationId xmlns:a16="http://schemas.microsoft.com/office/drawing/2014/main" id="{0D5F1F29-5FBA-4891-87AA-F12790BFC62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407190" y="5181431"/>
            <a:ext cx="0" cy="0"/>
          </a:xfrm>
          <a:prstGeom prst="rect">
            <a:avLst/>
          </a:prstGeom>
          <a:solidFill>
            <a:schemeClr val="accent1">
              <a:alpha val="24706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TLSHAPE_SLT_576a93ecc79c4990b10033c02c3f651f_Shape">
            <a:extLst>
              <a:ext uri="{FF2B5EF4-FFF2-40B4-BE49-F238E27FC236}">
                <a16:creationId xmlns:a16="http://schemas.microsoft.com/office/drawing/2014/main" id="{975070CA-3729-470C-920A-78CFE49F485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92642" y="4722283"/>
            <a:ext cx="20701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TLSHAPE_SLT_19fd22ba578a414dbb8538d94d47e158_Shape">
            <a:extLst>
              <a:ext uri="{FF2B5EF4-FFF2-40B4-BE49-F238E27FC236}">
                <a16:creationId xmlns:a16="http://schemas.microsoft.com/office/drawing/2014/main" id="{530A59E1-25CE-42ED-BB66-A3DCA4FA9FA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060392" y="4722283"/>
            <a:ext cx="34544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SLT_8335392a301c48cdb600a90dd969c507_Shape">
            <a:extLst>
              <a:ext uri="{FF2B5EF4-FFF2-40B4-BE49-F238E27FC236}">
                <a16:creationId xmlns:a16="http://schemas.microsoft.com/office/drawing/2014/main" id="{C301BD4E-9588-432E-9DAE-D9F227EF856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507272" y="4722283"/>
            <a:ext cx="20701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TLSHAPE_SLT_1fda6297328a4606881dd9b5a083dc5a_Shape">
            <a:extLst>
              <a:ext uri="{FF2B5EF4-FFF2-40B4-BE49-F238E27FC236}">
                <a16:creationId xmlns:a16="http://schemas.microsoft.com/office/drawing/2014/main" id="{843B899A-1ED4-4E94-A30D-37CBB6BDD6B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573136" y="4722283"/>
            <a:ext cx="698500" cy="203200"/>
          </a:xfrm>
          <a:prstGeom prst="roundRect">
            <a:avLst>
              <a:gd name="adj" fmla="val 100000"/>
            </a:avLst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TLSHAPE_SLT_fcb504d0b32640d3ae6e9d012f3abbfb_Shape">
            <a:extLst>
              <a:ext uri="{FF2B5EF4-FFF2-40B4-BE49-F238E27FC236}">
                <a16:creationId xmlns:a16="http://schemas.microsoft.com/office/drawing/2014/main" id="{E092E435-4F91-402C-A03B-543637196B0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601940" y="5219531"/>
            <a:ext cx="1790700" cy="328083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TLSHAPE_SLT_815e48e019384acd82b1263255cd0459_Shape">
            <a:extLst>
              <a:ext uri="{FF2B5EF4-FFF2-40B4-BE49-F238E27FC236}">
                <a16:creationId xmlns:a16="http://schemas.microsoft.com/office/drawing/2014/main" id="{4E558D77-7AC1-4B83-A8A3-E30A597BCCB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381036" y="5219531"/>
            <a:ext cx="2184400" cy="328083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TLSHAPE_SLT_5da6cb0b1d4a457dbf66402fa0bdbb9d_Shape">
            <a:extLst>
              <a:ext uri="{FF2B5EF4-FFF2-40B4-BE49-F238E27FC236}">
                <a16:creationId xmlns:a16="http://schemas.microsoft.com/office/drawing/2014/main" id="{9BAC0A40-9BE9-4591-997B-E0EFD1F12F32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561985" y="5219531"/>
            <a:ext cx="2933700" cy="328083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TLSHAPE_SLT_76acd5e8097f431792999e511b34087a_Shape">
            <a:extLst>
              <a:ext uri="{FF2B5EF4-FFF2-40B4-BE49-F238E27FC236}">
                <a16:creationId xmlns:a16="http://schemas.microsoft.com/office/drawing/2014/main" id="{9FA123CB-0B1B-4E2D-B83D-D277EE655D6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941114" y="5828961"/>
            <a:ext cx="1562100" cy="328083"/>
          </a:xfrm>
          <a:prstGeom prst="roundRect">
            <a:avLst>
              <a:gd name="adj" fmla="val 100000"/>
            </a:avLst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TLSHAPE_TB_00000000000000000000000000000000_ElapsedTime" hidden="1">
            <a:extLst>
              <a:ext uri="{FF2B5EF4-FFF2-40B4-BE49-F238E27FC236}">
                <a16:creationId xmlns:a16="http://schemas.microsoft.com/office/drawing/2014/main" id="{C88EAD2D-AE68-492C-99C1-D577A5AA3F7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369090" y="3771900"/>
            <a:ext cx="0" cy="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TLSHAPE_SLT_19fd22ba578a414dbb8538d94d47e158_ShapePercentage" hidden="1">
            <a:extLst>
              <a:ext uri="{FF2B5EF4-FFF2-40B4-BE49-F238E27FC236}">
                <a16:creationId xmlns:a16="http://schemas.microsoft.com/office/drawing/2014/main" id="{19734722-F38E-42BB-8DBD-C9FD0DF467A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060392" y="4722283"/>
            <a:ext cx="0" cy="203200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TLSHAPE_SLT_1fda6297328a4606881dd9b5a083dc5a_ShapePercentage" hidden="1">
            <a:extLst>
              <a:ext uri="{FF2B5EF4-FFF2-40B4-BE49-F238E27FC236}">
                <a16:creationId xmlns:a16="http://schemas.microsoft.com/office/drawing/2014/main" id="{4679CF12-7953-4C85-8BED-18917F06FCD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573136" y="4722283"/>
            <a:ext cx="0" cy="203200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TLSHAPE_SLT_576a93ecc79c4990b10033c02c3f651f_ShapePercentage" hidden="1">
            <a:extLst>
              <a:ext uri="{FF2B5EF4-FFF2-40B4-BE49-F238E27FC236}">
                <a16:creationId xmlns:a16="http://schemas.microsoft.com/office/drawing/2014/main" id="{E4C7350F-6D22-4F60-A2DD-51E3D77A25C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992642" y="4722283"/>
            <a:ext cx="0" cy="203200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TLSHAPE_SLT_8335392a301c48cdb600a90dd969c507_ShapePercentage" hidden="1">
            <a:extLst>
              <a:ext uri="{FF2B5EF4-FFF2-40B4-BE49-F238E27FC236}">
                <a16:creationId xmlns:a16="http://schemas.microsoft.com/office/drawing/2014/main" id="{2E8E4D48-C5B5-475A-B21A-B97515079F4F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507272" y="4722283"/>
            <a:ext cx="0" cy="203200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TLSHAPE_SLT_5da6cb0b1d4a457dbf66402fa0bdbb9d_ShapePercentage" hidden="1">
            <a:extLst>
              <a:ext uri="{FF2B5EF4-FFF2-40B4-BE49-F238E27FC236}">
                <a16:creationId xmlns:a16="http://schemas.microsoft.com/office/drawing/2014/main" id="{F5FDC863-0878-4BF5-BCB0-DA5E6824BD2A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561985" y="5219531"/>
            <a:ext cx="0" cy="328083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SLT_815e48e019384acd82b1263255cd0459_ShapePercentage" hidden="1">
            <a:extLst>
              <a:ext uri="{FF2B5EF4-FFF2-40B4-BE49-F238E27FC236}">
                <a16:creationId xmlns:a16="http://schemas.microsoft.com/office/drawing/2014/main" id="{43D47CB9-DD28-4A18-8129-14546F9A374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5381036" y="5219531"/>
            <a:ext cx="0" cy="328083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TLSHAPE_SLT_fcb504d0b32640d3ae6e9d012f3abbfb_ShapePercentage" hidden="1">
            <a:extLst>
              <a:ext uri="{FF2B5EF4-FFF2-40B4-BE49-F238E27FC236}">
                <a16:creationId xmlns:a16="http://schemas.microsoft.com/office/drawing/2014/main" id="{BC7E76CD-8190-42E1-9BA8-4428A8380E4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601940" y="5219531"/>
            <a:ext cx="0" cy="328083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TLSHAPE_SLT_76acd5e8097f431792999e511b34087a_ShapePercentage" hidden="1">
            <a:extLst>
              <a:ext uri="{FF2B5EF4-FFF2-40B4-BE49-F238E27FC236}">
                <a16:creationId xmlns:a16="http://schemas.microsoft.com/office/drawing/2014/main" id="{F8E45510-DDD3-436B-A919-87507DCAF13C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941114" y="5828961"/>
            <a:ext cx="0" cy="328083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TLSHAPE_SL_48ae526b069c4c0c9d7512c9293af59b_Header">
            <a:extLst>
              <a:ext uri="{FF2B5EF4-FFF2-40B4-BE49-F238E27FC236}">
                <a16:creationId xmlns:a16="http://schemas.microsoft.com/office/drawing/2014/main" id="{0BC7F5D1-5898-41F8-877D-D87FBB285964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63500" y="4640072"/>
            <a:ext cx="1346200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dirty="0">
                <a:solidFill>
                  <a:schemeClr val="dk1"/>
                </a:solidFill>
                <a:latin typeface="Rockwell" panose="02060603020205020403" pitchFamily="18" charset="0"/>
              </a:rPr>
              <a:t>EDUCATION</a:t>
            </a:r>
          </a:p>
        </p:txBody>
      </p:sp>
      <p:sp>
        <p:nvSpPr>
          <p:cNvPr id="57" name="OTLSHAPE_SL_0d8c40bdc369467c8dcb752c0e1554fa_Header">
            <a:extLst>
              <a:ext uri="{FF2B5EF4-FFF2-40B4-BE49-F238E27FC236}">
                <a16:creationId xmlns:a16="http://schemas.microsoft.com/office/drawing/2014/main" id="{F4C7E4CC-88E4-42A1-9025-BB4059CD194B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3500" y="5668518"/>
            <a:ext cx="1346200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dirty="0">
                <a:solidFill>
                  <a:schemeClr val="dk1"/>
                </a:solidFill>
                <a:latin typeface="Rockwell" panose="02060603020205020403" pitchFamily="18" charset="0"/>
              </a:rPr>
              <a:t>CAREER</a:t>
            </a:r>
          </a:p>
        </p:txBody>
      </p:sp>
      <p:sp>
        <p:nvSpPr>
          <p:cNvPr id="19" name="OTLSHAPE_SL2A_373d4095dee74b6e8e0939764c6a0000_Header" hidden="1">
            <a:extLst>
              <a:ext uri="{FF2B5EF4-FFF2-40B4-BE49-F238E27FC236}">
                <a16:creationId xmlns:a16="http://schemas.microsoft.com/office/drawing/2014/main" id="{2B188654-F3B8-4BA9-BE96-8FF90C58AD9F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55" name="OTLSHAPE_SL2A_8d179f2b7fef456c86d5965d087f6947_Header" hidden="1">
            <a:extLst>
              <a:ext uri="{FF2B5EF4-FFF2-40B4-BE49-F238E27FC236}">
                <a16:creationId xmlns:a16="http://schemas.microsoft.com/office/drawing/2014/main" id="{A71DDE2F-5972-4105-89F6-B34CA1AE543D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" y="66561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1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TLSHAPE_TB_00000000000000000000000000000000_TodayMarkerShape" hidden="1">
            <a:extLst>
              <a:ext uri="{FF2B5EF4-FFF2-40B4-BE49-F238E27FC236}">
                <a16:creationId xmlns:a16="http://schemas.microsoft.com/office/drawing/2014/main" id="{73B2384E-329C-4AA9-BDF4-EB7C3BBCCC6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479761" y="41529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F0441B0C-B762-4AD7-BB23-F9E11C58C99A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597690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2007</a:t>
            </a:r>
          </a:p>
        </p:txBody>
      </p:sp>
      <p:sp>
        <p:nvSpPr>
          <p:cNvPr id="9" name="OTLSHAPE_TB_00000000000000000000000000000000_TimescaleInterval2">
            <a:extLst>
              <a:ext uri="{FF2B5EF4-FFF2-40B4-BE49-F238E27FC236}">
                <a16:creationId xmlns:a16="http://schemas.microsoft.com/office/drawing/2014/main" id="{80318D3A-4484-4351-86F4-D25CEE3A5569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2976819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2009</a:t>
            </a:r>
          </a:p>
        </p:txBody>
      </p:sp>
      <p:sp>
        <p:nvSpPr>
          <p:cNvPr id="10" name="OTLSHAPE_TB_00000000000000000000000000000000_TimescaleInterval3">
            <a:extLst>
              <a:ext uri="{FF2B5EF4-FFF2-40B4-BE49-F238E27FC236}">
                <a16:creationId xmlns:a16="http://schemas.microsoft.com/office/drawing/2014/main" id="{AD2FE332-5311-417B-82A7-7DCA44DA531C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4354062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2011</a:t>
            </a:r>
          </a:p>
        </p:txBody>
      </p:sp>
      <p:sp>
        <p:nvSpPr>
          <p:cNvPr id="11" name="OTLSHAPE_TB_00000000000000000000000000000000_TimescaleInterval4">
            <a:extLst>
              <a:ext uri="{FF2B5EF4-FFF2-40B4-BE49-F238E27FC236}">
                <a16:creationId xmlns:a16="http://schemas.microsoft.com/office/drawing/2014/main" id="{A0C3A3F3-CDE0-4771-B402-C8339B91A175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5733191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2013</a:t>
            </a:r>
          </a:p>
        </p:txBody>
      </p:sp>
      <p:sp>
        <p:nvSpPr>
          <p:cNvPr id="12" name="OTLSHAPE_TB_00000000000000000000000000000000_TimescaleInterval5">
            <a:extLst>
              <a:ext uri="{FF2B5EF4-FFF2-40B4-BE49-F238E27FC236}">
                <a16:creationId xmlns:a16="http://schemas.microsoft.com/office/drawing/2014/main" id="{5F2B5F02-FDFA-43E7-9A88-ACAF6F3DF2A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7110433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2015</a:t>
            </a:r>
          </a:p>
        </p:txBody>
      </p:sp>
      <p:sp>
        <p:nvSpPr>
          <p:cNvPr id="13" name="OTLSHAPE_TB_00000000000000000000000000000000_TimescaleInterval6">
            <a:extLst>
              <a:ext uri="{FF2B5EF4-FFF2-40B4-BE49-F238E27FC236}">
                <a16:creationId xmlns:a16="http://schemas.microsoft.com/office/drawing/2014/main" id="{73EF261C-340A-47C9-B68F-EB87B786BEFC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8489562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2017</a:t>
            </a:r>
          </a:p>
        </p:txBody>
      </p:sp>
      <p:sp>
        <p:nvSpPr>
          <p:cNvPr id="14" name="OTLSHAPE_TB_00000000000000000000000000000000_TimescaleInterval7">
            <a:extLst>
              <a:ext uri="{FF2B5EF4-FFF2-40B4-BE49-F238E27FC236}">
                <a16:creationId xmlns:a16="http://schemas.microsoft.com/office/drawing/2014/main" id="{68284D7A-772A-4B18-A262-36FDAB4B9DFE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9866805" y="3854366"/>
            <a:ext cx="436786" cy="21606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400" spc="-44" dirty="0">
                <a:solidFill>
                  <a:schemeClr val="lt1"/>
                </a:solidFill>
                <a:latin typeface="Verdana" panose="020B0604030504040204" pitchFamily="34" charset="0"/>
              </a:rPr>
              <a:t>2019</a:t>
            </a:r>
          </a:p>
        </p:txBody>
      </p:sp>
      <p:sp>
        <p:nvSpPr>
          <p:cNvPr id="73" name="OTLSHAPE_SLT_576a93ecc79c4990b10033c02c3f651f_JoinedDate">
            <a:extLst>
              <a:ext uri="{FF2B5EF4-FFF2-40B4-BE49-F238E27FC236}">
                <a16:creationId xmlns:a16="http://schemas.microsoft.com/office/drawing/2014/main" id="{5DEB7F9B-4EFB-483F-AED2-39A53CCEB8A9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992642" y="492548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 dirty="0">
                <a:solidFill>
                  <a:srgbClr val="808080"/>
                </a:solidFill>
                <a:latin typeface="Verdana" panose="020B0604030504040204" pitchFamily="34" charset="0"/>
              </a:rPr>
              <a:t>2007 - 2010</a:t>
            </a:r>
          </a:p>
        </p:txBody>
      </p:sp>
      <p:sp>
        <p:nvSpPr>
          <p:cNvPr id="74" name="OTLSHAPE_SLT_576a93ecc79c4990b10033c02c3f651f_Title">
            <a:extLst>
              <a:ext uri="{FF2B5EF4-FFF2-40B4-BE49-F238E27FC236}">
                <a16:creationId xmlns:a16="http://schemas.microsoft.com/office/drawing/2014/main" id="{716A36B7-E9BB-4C6E-88EA-3350DBA52E5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992642" y="4394200"/>
            <a:ext cx="12827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rgbClr val="C1272D"/>
                </a:solidFill>
                <a:latin typeface="Rockwell" panose="02060603020205020403" pitchFamily="18" charset="0"/>
              </a:rPr>
              <a:t>Foundation in Arts</a:t>
            </a:r>
          </a:p>
          <a:p>
            <a:r>
              <a:rPr lang="en-GB" sz="1100" spc="-4" dirty="0">
                <a:solidFill>
                  <a:srgbClr val="C1272D"/>
                </a:solidFill>
                <a:latin typeface="Rockwell" panose="02060603020205020403" pitchFamily="18" charset="0"/>
              </a:rPr>
              <a:t>Institute of Fine Arts</a:t>
            </a:r>
            <a:endParaRPr lang="en-US" sz="1100" spc="-4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81" name="OTLSHAPE_SLT_19fd22ba578a414dbb8538d94d47e158_JoinedDate">
            <a:extLst>
              <a:ext uri="{FF2B5EF4-FFF2-40B4-BE49-F238E27FC236}">
                <a16:creationId xmlns:a16="http://schemas.microsoft.com/office/drawing/2014/main" id="{CF2FF674-0FB5-4CAC-AC7D-25A86BA0B518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4060392" y="492548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2010 - 2015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82" name="OTLSHAPE_SLT_19fd22ba578a414dbb8538d94d47e158_Title">
            <a:extLst>
              <a:ext uri="{FF2B5EF4-FFF2-40B4-BE49-F238E27FC236}">
                <a16:creationId xmlns:a16="http://schemas.microsoft.com/office/drawing/2014/main" id="{572DF0CB-D291-4FA8-AFBA-657FB033C0F8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4060392" y="4394200"/>
            <a:ext cx="14224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rgbClr val="C1272D"/>
                </a:solidFill>
                <a:latin typeface="Rockwell" panose="02060603020205020403" pitchFamily="18" charset="0"/>
              </a:rPr>
              <a:t>BA Graphic Design</a:t>
            </a:r>
          </a:p>
          <a:p>
            <a:r>
              <a:rPr lang="en-GB" sz="1100" spc="-4" dirty="0">
                <a:solidFill>
                  <a:srgbClr val="C1272D"/>
                </a:solidFill>
                <a:latin typeface="Rockwell" panose="02060603020205020403" pitchFamily="18" charset="0"/>
              </a:rPr>
              <a:t>London College of Art</a:t>
            </a:r>
            <a:endParaRPr lang="en-US" sz="1100" spc="-4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89" name="OTLSHAPE_SLT_8335392a301c48cdb600a90dd969c507_JoinedDate">
            <a:extLst>
              <a:ext uri="{FF2B5EF4-FFF2-40B4-BE49-F238E27FC236}">
                <a16:creationId xmlns:a16="http://schemas.microsoft.com/office/drawing/2014/main" id="{D7411D53-101F-4F25-B5D5-FF24729F9FF3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7507272" y="492548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2015 - 2018</a:t>
            </a:r>
          </a:p>
        </p:txBody>
      </p:sp>
      <p:sp>
        <p:nvSpPr>
          <p:cNvPr id="90" name="OTLSHAPE_SLT_8335392a301c48cdb600a90dd969c507_Title">
            <a:extLst>
              <a:ext uri="{FF2B5EF4-FFF2-40B4-BE49-F238E27FC236}">
                <a16:creationId xmlns:a16="http://schemas.microsoft.com/office/drawing/2014/main" id="{F0189475-D04B-4808-A19F-033BBBE4510B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7507272" y="4394200"/>
            <a:ext cx="13335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100" spc="-4" dirty="0">
                <a:solidFill>
                  <a:srgbClr val="C1272D"/>
                </a:solidFill>
                <a:latin typeface="Rockwell" panose="02060603020205020403" pitchFamily="18" charset="0"/>
              </a:rPr>
              <a:t>PG Digital Business</a:t>
            </a:r>
          </a:p>
          <a:p>
            <a:r>
              <a:rPr lang="en-GB" sz="1100" spc="-4" dirty="0">
                <a:solidFill>
                  <a:srgbClr val="C1272D"/>
                </a:solidFill>
                <a:latin typeface="Rockwell" panose="02060603020205020403" pitchFamily="18" charset="0"/>
              </a:rPr>
              <a:t>University of London</a:t>
            </a:r>
            <a:endParaRPr lang="en-US" sz="1100" spc="-4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97" name="OTLSHAPE_SLT_1fda6297328a4606881dd9b5a083dc5a_JoinedDate">
            <a:extLst>
              <a:ext uri="{FF2B5EF4-FFF2-40B4-BE49-F238E27FC236}">
                <a16:creationId xmlns:a16="http://schemas.microsoft.com/office/drawing/2014/main" id="{7DA20B55-81D6-4553-9D65-E44612E7FEC1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9573136" y="4925483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2018 - 2019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98" name="OTLSHAPE_SLT_1fda6297328a4606881dd9b5a083dc5a_Title">
            <a:extLst>
              <a:ext uri="{FF2B5EF4-FFF2-40B4-BE49-F238E27FC236}">
                <a16:creationId xmlns:a16="http://schemas.microsoft.com/office/drawing/2014/main" id="{2679C577-4593-4F1D-AC01-78861F05B34D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9573136" y="4394200"/>
            <a:ext cx="14224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sz="1100" spc="-6" dirty="0">
                <a:solidFill>
                  <a:srgbClr val="C1272D"/>
                </a:solidFill>
                <a:latin typeface="Rockwell" panose="02060603020205020403" pitchFamily="18" charset="0"/>
              </a:rPr>
              <a:t>MA Engineering</a:t>
            </a:r>
          </a:p>
          <a:p>
            <a:r>
              <a:rPr lang="it-IT" sz="1100" spc="-6" dirty="0">
                <a:solidFill>
                  <a:srgbClr val="C1272D"/>
                </a:solidFill>
                <a:latin typeface="Rockwell" panose="02060603020205020403" pitchFamily="18" charset="0"/>
              </a:rPr>
              <a:t>Ferris State University</a:t>
            </a:r>
            <a:endParaRPr lang="en-US" sz="1100" spc="-6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108" name="OTLSHAPE_SLT_fcb504d0b32640d3ae6e9d012f3abbfb_JoinedDate">
            <a:extLst>
              <a:ext uri="{FF2B5EF4-FFF2-40B4-BE49-F238E27FC236}">
                <a16:creationId xmlns:a16="http://schemas.microsoft.com/office/drawing/2014/main" id="{3D29BE88-654A-4C7C-93E6-62B3830E52A7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3601940" y="5547614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 dirty="0">
                <a:solidFill>
                  <a:srgbClr val="808080"/>
                </a:solidFill>
                <a:latin typeface="Verdana" panose="020B0604030504040204" pitchFamily="34" charset="0"/>
              </a:rPr>
              <a:t>2010 - 2012</a:t>
            </a:r>
          </a:p>
        </p:txBody>
      </p:sp>
      <p:sp>
        <p:nvSpPr>
          <p:cNvPr id="109" name="OTLSHAPE_SLT_fcb504d0b32640d3ae6e9d012f3abbfb_Title">
            <a:extLst>
              <a:ext uri="{FF2B5EF4-FFF2-40B4-BE49-F238E27FC236}">
                <a16:creationId xmlns:a16="http://schemas.microsoft.com/office/drawing/2014/main" id="{74C7B6B0-1B90-4E6C-8240-DBEE7C1D2DCF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3986980" y="5219531"/>
            <a:ext cx="10160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6" dirty="0">
                <a:solidFill>
                  <a:schemeClr val="lt1"/>
                </a:solidFill>
                <a:latin typeface="Rockwell" panose="02060603020205020403" pitchFamily="18" charset="0"/>
              </a:rPr>
              <a:t>Junior Designer</a:t>
            </a:r>
          </a:p>
          <a:p>
            <a:pPr algn="ctr"/>
            <a:r>
              <a:rPr lang="en-US" sz="1100" spc="-6" dirty="0">
                <a:solidFill>
                  <a:schemeClr val="lt1"/>
                </a:solidFill>
                <a:latin typeface="Rockwell" panose="02060603020205020403" pitchFamily="18" charset="0"/>
              </a:rPr>
              <a:t>Contoso, Ltd.</a:t>
            </a:r>
          </a:p>
        </p:txBody>
      </p:sp>
      <p:sp>
        <p:nvSpPr>
          <p:cNvPr id="116" name="OTLSHAPE_SLT_815e48e019384acd82b1263255cd0459_JoinedDate">
            <a:extLst>
              <a:ext uri="{FF2B5EF4-FFF2-40B4-BE49-F238E27FC236}">
                <a16:creationId xmlns:a16="http://schemas.microsoft.com/office/drawing/2014/main" id="{05ABA15E-236D-4612-9294-44D85F7243AF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5381036" y="5547614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2012 - 2015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17" name="OTLSHAPE_SLT_815e48e019384acd82b1263255cd0459_Title">
            <a:extLst>
              <a:ext uri="{FF2B5EF4-FFF2-40B4-BE49-F238E27FC236}">
                <a16:creationId xmlns:a16="http://schemas.microsoft.com/office/drawing/2014/main" id="{D8ED80A6-B7C3-4CD0-8DE1-B9693244390F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5894358" y="5219531"/>
            <a:ext cx="11557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Rockwell" panose="02060603020205020403" pitchFamily="18" charset="0"/>
              </a:rPr>
              <a:t>Senior Designer</a:t>
            </a:r>
          </a:p>
          <a:p>
            <a:pPr algn="ctr"/>
            <a:r>
              <a:rPr lang="en-US" sz="1100" spc="-4" dirty="0">
                <a:solidFill>
                  <a:schemeClr val="lt1"/>
                </a:solidFill>
                <a:latin typeface="Rockwell" panose="02060603020205020403" pitchFamily="18" charset="0"/>
              </a:rPr>
              <a:t>Woodgrove Bank </a:t>
            </a:r>
          </a:p>
        </p:txBody>
      </p:sp>
      <p:sp>
        <p:nvSpPr>
          <p:cNvPr id="124" name="OTLSHAPE_SLT_5da6cb0b1d4a457dbf66402fa0bdbb9d_JoinedDate">
            <a:extLst>
              <a:ext uri="{FF2B5EF4-FFF2-40B4-BE49-F238E27FC236}">
                <a16:creationId xmlns:a16="http://schemas.microsoft.com/office/drawing/2014/main" id="{43BE5917-BF9A-43F2-9B42-ECEDBFE0D89C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7561985" y="5547614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2015 - 2019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25" name="OTLSHAPE_SLT_5da6cb0b1d4a457dbf66402fa0bdbb9d_Title">
            <a:extLst>
              <a:ext uri="{FF2B5EF4-FFF2-40B4-BE49-F238E27FC236}">
                <a16:creationId xmlns:a16="http://schemas.microsoft.com/office/drawing/2014/main" id="{FD06399B-FFE1-4DCE-9F05-276FCD55726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8460577" y="5219531"/>
            <a:ext cx="11430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4" dirty="0">
                <a:solidFill>
                  <a:schemeClr val="lt1"/>
                </a:solidFill>
                <a:latin typeface="Rockwell" panose="02060603020205020403" pitchFamily="18" charset="0"/>
              </a:rPr>
              <a:t>Senior Developer</a:t>
            </a:r>
          </a:p>
          <a:p>
            <a:pPr algn="ctr"/>
            <a:r>
              <a:rPr lang="en-US" sz="1100" spc="-4" dirty="0">
                <a:solidFill>
                  <a:schemeClr val="lt1"/>
                </a:solidFill>
                <a:latin typeface="Rockwell" panose="02060603020205020403" pitchFamily="18" charset="0"/>
              </a:rPr>
              <a:t>VanArsdel, Ltd.</a:t>
            </a:r>
          </a:p>
        </p:txBody>
      </p:sp>
      <p:sp>
        <p:nvSpPr>
          <p:cNvPr id="132" name="OTLSHAPE_SLT_76acd5e8097f431792999e511b34087a_JoinedDate">
            <a:extLst>
              <a:ext uri="{FF2B5EF4-FFF2-40B4-BE49-F238E27FC236}">
                <a16:creationId xmlns:a16="http://schemas.microsoft.com/office/drawing/2014/main" id="{B43D466D-B770-444A-AF7D-9053C5B6B1D7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8941114" y="6157045"/>
            <a:ext cx="8001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14">
                <a:solidFill>
                  <a:srgbClr val="808080"/>
                </a:solidFill>
                <a:latin typeface="Verdana" panose="020B0604030504040204" pitchFamily="34" charset="0"/>
              </a:rPr>
              <a:t>2017 - 2019</a:t>
            </a:r>
            <a:endParaRPr lang="en-US" sz="1000" spc="-14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33" name="OTLSHAPE_SLT_76acd5e8097f431792999e511b34087a_Title">
            <a:extLst>
              <a:ext uri="{FF2B5EF4-FFF2-40B4-BE49-F238E27FC236}">
                <a16:creationId xmlns:a16="http://schemas.microsoft.com/office/drawing/2014/main" id="{FFD1EB5D-18EB-49FE-BB9D-C7FBFAA7B41A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9309760" y="5828961"/>
            <a:ext cx="825500" cy="3280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spc="-6" dirty="0">
                <a:solidFill>
                  <a:schemeClr val="lt1"/>
                </a:solidFill>
                <a:latin typeface="Rockwell" panose="02060603020205020403" pitchFamily="18" charset="0"/>
              </a:rPr>
              <a:t>UX Designer</a:t>
            </a:r>
          </a:p>
          <a:p>
            <a:pPr algn="ctr"/>
            <a:r>
              <a:rPr lang="en-US" sz="1100" spc="-6" dirty="0">
                <a:solidFill>
                  <a:schemeClr val="lt1"/>
                </a:solidFill>
                <a:latin typeface="Rockwell" panose="02060603020205020403" pitchFamily="18" charset="0"/>
              </a:rPr>
              <a:t>Relecloud</a:t>
            </a:r>
          </a:p>
        </p:txBody>
      </p:sp>
      <p:sp>
        <p:nvSpPr>
          <p:cNvPr id="17" name="OTLSHAPE_TB_00000000000000000000000000000000_TodayMarkerText" hidden="1">
            <a:extLst>
              <a:ext uri="{FF2B5EF4-FFF2-40B4-BE49-F238E27FC236}">
                <a16:creationId xmlns:a16="http://schemas.microsoft.com/office/drawing/2014/main" id="{448045FF-4359-4D90-B2D5-9139187A8EF8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-168984" y="58866"/>
            <a:ext cx="363369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2" name="OTLSHAPE_SLT_19fd22ba578a414dbb8538d94d47e158_Duration" hidden="1">
            <a:extLst>
              <a:ext uri="{FF2B5EF4-FFF2-40B4-BE49-F238E27FC236}">
                <a16:creationId xmlns:a16="http://schemas.microsoft.com/office/drawing/2014/main" id="{D83FD012-B036-4242-B0B7-C437E1A9B3F0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260.8 wks</a:t>
            </a:r>
          </a:p>
        </p:txBody>
      </p:sp>
      <p:sp>
        <p:nvSpPr>
          <p:cNvPr id="23" name="OTLSHAPE_SLT_19fd22ba578a414dbb8538d94d47e158_StartDate" hidden="1">
            <a:extLst>
              <a:ext uri="{FF2B5EF4-FFF2-40B4-BE49-F238E27FC236}">
                <a16:creationId xmlns:a16="http://schemas.microsoft.com/office/drawing/2014/main" id="{257C95A2-F4D0-458F-9F35-E428BDD911D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4" name="OTLSHAPE_SLT_19fd22ba578a414dbb8538d94d47e158_EndDate" hidden="1">
            <a:extLst>
              <a:ext uri="{FF2B5EF4-FFF2-40B4-BE49-F238E27FC236}">
                <a16:creationId xmlns:a16="http://schemas.microsoft.com/office/drawing/2014/main" id="{865E5259-C783-4236-A326-1D101D871B93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OTLSHAPE_SLT_19fd22ba578a414dbb8538d94d47e158_TextPercentage" hidden="1">
            <a:extLst>
              <a:ext uri="{FF2B5EF4-FFF2-40B4-BE49-F238E27FC236}">
                <a16:creationId xmlns:a16="http://schemas.microsoft.com/office/drawing/2014/main" id="{6D29C539-00F0-4466-9559-CCEA1CF3B362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SLT_1fda6297328a4606881dd9b5a083dc5a_Duration" hidden="1">
            <a:extLst>
              <a:ext uri="{FF2B5EF4-FFF2-40B4-BE49-F238E27FC236}">
                <a16:creationId xmlns:a16="http://schemas.microsoft.com/office/drawing/2014/main" id="{EC326AF6-C414-4CA3-BA53-A00E04413A09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-233521"/>
            <a:ext cx="3556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52 wks</a:t>
            </a:r>
          </a:p>
        </p:txBody>
      </p:sp>
      <p:sp>
        <p:nvSpPr>
          <p:cNvPr id="28" name="OTLSHAPE_SLT_1fda6297328a4606881dd9b5a083dc5a_StartDate" hidden="1">
            <a:extLst>
              <a:ext uri="{FF2B5EF4-FFF2-40B4-BE49-F238E27FC236}">
                <a16:creationId xmlns:a16="http://schemas.microsoft.com/office/drawing/2014/main" id="{52F4D161-14E2-429C-AE64-8C5A6D5BF8E8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OTLSHAPE_SLT_1fda6297328a4606881dd9b5a083dc5a_EndDate" hidden="1">
            <a:extLst>
              <a:ext uri="{FF2B5EF4-FFF2-40B4-BE49-F238E27FC236}">
                <a16:creationId xmlns:a16="http://schemas.microsoft.com/office/drawing/2014/main" id="{780C8372-5CEB-4AD4-945D-6536BD5DCF13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OTLSHAPE_SLT_1fda6297328a4606881dd9b5a083dc5a_TextPercentage" hidden="1">
            <a:extLst>
              <a:ext uri="{FF2B5EF4-FFF2-40B4-BE49-F238E27FC236}">
                <a16:creationId xmlns:a16="http://schemas.microsoft.com/office/drawing/2014/main" id="{AFCDEB57-30B9-4F4D-92FD-899D916C183C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OTLSHAPE_SLT_576a93ecc79c4990b10033c02c3f651f_Duration" hidden="1">
            <a:extLst>
              <a:ext uri="{FF2B5EF4-FFF2-40B4-BE49-F238E27FC236}">
                <a16:creationId xmlns:a16="http://schemas.microsoft.com/office/drawing/2014/main" id="{CCBCF93D-9676-40D9-B243-C148912A88BD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156.4 wks</a:t>
            </a:r>
          </a:p>
        </p:txBody>
      </p:sp>
      <p:sp>
        <p:nvSpPr>
          <p:cNvPr id="235" name="OTLSHAPE_SLT_576a93ecc79c4990b10033c02c3f651f_StartDate" hidden="1">
            <a:extLst>
              <a:ext uri="{FF2B5EF4-FFF2-40B4-BE49-F238E27FC236}">
                <a16:creationId xmlns:a16="http://schemas.microsoft.com/office/drawing/2014/main" id="{DB299268-A790-41A3-960B-A326271FA26F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36" name="OTLSHAPE_SLT_576a93ecc79c4990b10033c02c3f651f_EndDate" hidden="1">
            <a:extLst>
              <a:ext uri="{FF2B5EF4-FFF2-40B4-BE49-F238E27FC236}">
                <a16:creationId xmlns:a16="http://schemas.microsoft.com/office/drawing/2014/main" id="{995A2BE2-51D0-439B-AB52-727C64889742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37" name="OTLSHAPE_SLT_576a93ecc79c4990b10033c02c3f651f_TextPercentage" hidden="1">
            <a:extLst>
              <a:ext uri="{FF2B5EF4-FFF2-40B4-BE49-F238E27FC236}">
                <a16:creationId xmlns:a16="http://schemas.microsoft.com/office/drawing/2014/main" id="{4C1B5E74-0423-449D-877B-B4105F1530AC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242" name="OTLSHAPE_SLT_8335392a301c48cdb600a90dd969c507_Duration" hidden="1">
            <a:extLst>
              <a:ext uri="{FF2B5EF4-FFF2-40B4-BE49-F238E27FC236}">
                <a16:creationId xmlns:a16="http://schemas.microsoft.com/office/drawing/2014/main" id="{D023D7B9-9B42-476F-9B06-A90637E2F5E6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156.6 wks</a:t>
            </a:r>
          </a:p>
        </p:txBody>
      </p:sp>
      <p:sp>
        <p:nvSpPr>
          <p:cNvPr id="243" name="OTLSHAPE_SLT_8335392a301c48cdb600a90dd969c507_StartDate" hidden="1">
            <a:extLst>
              <a:ext uri="{FF2B5EF4-FFF2-40B4-BE49-F238E27FC236}">
                <a16:creationId xmlns:a16="http://schemas.microsoft.com/office/drawing/2014/main" id="{E39F8E76-37C9-4B60-8CC4-FDB444377EF1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44" name="OTLSHAPE_SLT_8335392a301c48cdb600a90dd969c507_EndDate" hidden="1">
            <a:extLst>
              <a:ext uri="{FF2B5EF4-FFF2-40B4-BE49-F238E27FC236}">
                <a16:creationId xmlns:a16="http://schemas.microsoft.com/office/drawing/2014/main" id="{7BBF7544-1CBF-478E-8F32-1260E5F5DF6B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53" name="OTLSHAPE_SLT_8335392a301c48cdb600a90dd969c507_TextPercentage" hidden="1">
            <a:extLst>
              <a:ext uri="{FF2B5EF4-FFF2-40B4-BE49-F238E27FC236}">
                <a16:creationId xmlns:a16="http://schemas.microsoft.com/office/drawing/2014/main" id="{F757748E-2BF3-4BFB-A3E5-6FD1E653735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SLT_5da6cb0b1d4a457dbf66402fa0bdbb9d_Duration" hidden="1">
            <a:extLst>
              <a:ext uri="{FF2B5EF4-FFF2-40B4-BE49-F238E27FC236}">
                <a16:creationId xmlns:a16="http://schemas.microsoft.com/office/drawing/2014/main" id="{F946C066-CBB7-4A1B-BD45-9FD8FC8CA470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221.8 wks</a:t>
            </a:r>
          </a:p>
        </p:txBody>
      </p:sp>
      <p:sp>
        <p:nvSpPr>
          <p:cNvPr id="60" name="OTLSHAPE_SLT_5da6cb0b1d4a457dbf66402fa0bdbb9d_StartDate" hidden="1">
            <a:extLst>
              <a:ext uri="{FF2B5EF4-FFF2-40B4-BE49-F238E27FC236}">
                <a16:creationId xmlns:a16="http://schemas.microsoft.com/office/drawing/2014/main" id="{F06C6391-E39A-4EF8-925F-199AE5C38790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61" name="OTLSHAPE_SLT_5da6cb0b1d4a457dbf66402fa0bdbb9d_EndDate" hidden="1">
            <a:extLst>
              <a:ext uri="{FF2B5EF4-FFF2-40B4-BE49-F238E27FC236}">
                <a16:creationId xmlns:a16="http://schemas.microsoft.com/office/drawing/2014/main" id="{363F58EE-8729-4863-A49D-6C1166C02486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62" name="OTLSHAPE_SLT_5da6cb0b1d4a457dbf66402fa0bdbb9d_TextPercentage" hidden="1">
            <a:extLst>
              <a:ext uri="{FF2B5EF4-FFF2-40B4-BE49-F238E27FC236}">
                <a16:creationId xmlns:a16="http://schemas.microsoft.com/office/drawing/2014/main" id="{4A777402-FCD3-446E-8194-99913DF8343B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SLT_815e48e019384acd82b1263255cd0459_Duration" hidden="1">
            <a:extLst>
              <a:ext uri="{FF2B5EF4-FFF2-40B4-BE49-F238E27FC236}">
                <a16:creationId xmlns:a16="http://schemas.microsoft.com/office/drawing/2014/main" id="{5A9E457E-92E4-4AAC-9F72-FF2626F40B51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165.2 wks</a:t>
            </a:r>
          </a:p>
        </p:txBody>
      </p:sp>
      <p:sp>
        <p:nvSpPr>
          <p:cNvPr id="68" name="OTLSHAPE_SLT_815e48e019384acd82b1263255cd0459_StartDate" hidden="1">
            <a:extLst>
              <a:ext uri="{FF2B5EF4-FFF2-40B4-BE49-F238E27FC236}">
                <a16:creationId xmlns:a16="http://schemas.microsoft.com/office/drawing/2014/main" id="{71A7E9AC-59FD-49FB-948D-9C6800F54944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75" name="OTLSHAPE_SLT_815e48e019384acd82b1263255cd0459_EndDate" hidden="1">
            <a:extLst>
              <a:ext uri="{FF2B5EF4-FFF2-40B4-BE49-F238E27FC236}">
                <a16:creationId xmlns:a16="http://schemas.microsoft.com/office/drawing/2014/main" id="{2F81A5EF-29C5-4E40-9D79-1F0D476D2C15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76" name="OTLSHAPE_SLT_815e48e019384acd82b1263255cd0459_TextPercentage" hidden="1">
            <a:extLst>
              <a:ext uri="{FF2B5EF4-FFF2-40B4-BE49-F238E27FC236}">
                <a16:creationId xmlns:a16="http://schemas.microsoft.com/office/drawing/2014/main" id="{8A1DA1DC-E00C-4D44-AAD2-28952AE01D9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SLT_fcb504d0b32640d3ae6e9d012f3abbfb_Duration" hidden="1">
            <a:extLst>
              <a:ext uri="{FF2B5EF4-FFF2-40B4-BE49-F238E27FC236}">
                <a16:creationId xmlns:a16="http://schemas.microsoft.com/office/drawing/2014/main" id="{5FC3FDA2-3BD0-4105-AF9F-09EEAD2A50DB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134.6 wks</a:t>
            </a:r>
          </a:p>
        </p:txBody>
      </p:sp>
      <p:sp>
        <p:nvSpPr>
          <p:cNvPr id="91" name="OTLSHAPE_SLT_fcb504d0b32640d3ae6e9d012f3abbfb_StartDate" hidden="1">
            <a:extLst>
              <a:ext uri="{FF2B5EF4-FFF2-40B4-BE49-F238E27FC236}">
                <a16:creationId xmlns:a16="http://schemas.microsoft.com/office/drawing/2014/main" id="{605FFD8E-3D9A-497B-94EB-9A83F0C55FC6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92" name="OTLSHAPE_SLT_fcb504d0b32640d3ae6e9d012f3abbfb_EndDate" hidden="1">
            <a:extLst>
              <a:ext uri="{FF2B5EF4-FFF2-40B4-BE49-F238E27FC236}">
                <a16:creationId xmlns:a16="http://schemas.microsoft.com/office/drawing/2014/main" id="{32CC027C-6FEF-44EC-9E6E-A4B10503B8B4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02" name="OTLSHAPE_SLT_fcb504d0b32640d3ae6e9d012f3abbfb_TextPercentage" hidden="1">
            <a:extLst>
              <a:ext uri="{FF2B5EF4-FFF2-40B4-BE49-F238E27FC236}">
                <a16:creationId xmlns:a16="http://schemas.microsoft.com/office/drawing/2014/main" id="{31DEBDF3-1CCD-45BC-B7C7-B6AA341F442B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TLSHAPE_SLT_76acd5e8097f431792999e511b34087a_Duration" hidden="1">
            <a:extLst>
              <a:ext uri="{FF2B5EF4-FFF2-40B4-BE49-F238E27FC236}">
                <a16:creationId xmlns:a16="http://schemas.microsoft.com/office/drawing/2014/main" id="{9BEFF6EA-A139-46E5-81FA-029F68F97D78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-464354"/>
            <a:ext cx="520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chemeClr val="accent2"/>
                </a:solidFill>
                <a:latin typeface="Calibri" panose="020F0502020204030204" pitchFamily="34" charset="0"/>
              </a:rPr>
              <a:t>117.4 wks</a:t>
            </a:r>
          </a:p>
        </p:txBody>
      </p:sp>
      <p:sp>
        <p:nvSpPr>
          <p:cNvPr id="111" name="OTLSHAPE_SLT_76acd5e8097f431792999e511b34087a_StartDate" hidden="1">
            <a:extLst>
              <a:ext uri="{FF2B5EF4-FFF2-40B4-BE49-F238E27FC236}">
                <a16:creationId xmlns:a16="http://schemas.microsoft.com/office/drawing/2014/main" id="{E9BA5C4A-753F-4AF6-9FEE-9592508A9804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118" name="OTLSHAPE_SLT_76acd5e8097f431792999e511b34087a_EndDate" hidden="1">
            <a:extLst>
              <a:ext uri="{FF2B5EF4-FFF2-40B4-BE49-F238E27FC236}">
                <a16:creationId xmlns:a16="http://schemas.microsoft.com/office/drawing/2014/main" id="{DFBC4001-20F6-430C-8D2E-0CAB5C218F2B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en-US" sz="100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  <p:sp>
        <p:nvSpPr>
          <p:cNvPr id="218" name="OTLSHAPE_SLT_76acd5e8097f431792999e511b34087a_TextPercentage" hidden="1">
            <a:extLst>
              <a:ext uri="{FF2B5EF4-FFF2-40B4-BE49-F238E27FC236}">
                <a16:creationId xmlns:a16="http://schemas.microsoft.com/office/drawing/2014/main" id="{E5AD6848-6C23-4A7E-AE71-AAF2F711E32B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cxnSp>
        <p:nvCxnSpPr>
          <p:cNvPr id="247" name="OTLSHAPE_TB_00000000000000000000000000000000_Separator1">
            <a:extLst>
              <a:ext uri="{FF2B5EF4-FFF2-40B4-BE49-F238E27FC236}">
                <a16:creationId xmlns:a16="http://schemas.microsoft.com/office/drawing/2014/main" id="{801792AC-E34D-49B4-AF3C-84DA4E386E68}"/>
              </a:ext>
            </a:extLst>
          </p:cNvPr>
          <p:cNvCxnSpPr/>
          <p:nvPr>
            <p:custDataLst>
              <p:tags r:id="rId91"/>
            </p:custDataLst>
          </p:nvPr>
        </p:nvCxnSpPr>
        <p:spPr>
          <a:xfrm>
            <a:off x="2913319" y="38354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OTLSHAPE_TB_00000000000000000000000000000000_Separator2">
            <a:extLst>
              <a:ext uri="{FF2B5EF4-FFF2-40B4-BE49-F238E27FC236}">
                <a16:creationId xmlns:a16="http://schemas.microsoft.com/office/drawing/2014/main" id="{FA80DF98-A2C6-4EA2-A53B-12AC2EA86DDD}"/>
              </a:ext>
            </a:extLst>
          </p:cNvPr>
          <p:cNvCxnSpPr/>
          <p:nvPr>
            <p:custDataLst>
              <p:tags r:id="rId92"/>
            </p:custDataLst>
          </p:nvPr>
        </p:nvCxnSpPr>
        <p:spPr>
          <a:xfrm>
            <a:off x="4290562" y="38354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OTLSHAPE_TB_00000000000000000000000000000000_Separator3">
            <a:extLst>
              <a:ext uri="{FF2B5EF4-FFF2-40B4-BE49-F238E27FC236}">
                <a16:creationId xmlns:a16="http://schemas.microsoft.com/office/drawing/2014/main" id="{114ED001-B539-4103-B741-7AB85AEEF88D}"/>
              </a:ext>
            </a:extLst>
          </p:cNvPr>
          <p:cNvCxnSpPr/>
          <p:nvPr>
            <p:custDataLst>
              <p:tags r:id="rId93"/>
            </p:custDataLst>
          </p:nvPr>
        </p:nvCxnSpPr>
        <p:spPr>
          <a:xfrm>
            <a:off x="5669691" y="38354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OTLSHAPE_TB_00000000000000000000000000000000_Separator4">
            <a:extLst>
              <a:ext uri="{FF2B5EF4-FFF2-40B4-BE49-F238E27FC236}">
                <a16:creationId xmlns:a16="http://schemas.microsoft.com/office/drawing/2014/main" id="{8EF6C72B-B044-4A29-8A93-D015C6AB9443}"/>
              </a:ext>
            </a:extLst>
          </p:cNvPr>
          <p:cNvCxnSpPr/>
          <p:nvPr>
            <p:custDataLst>
              <p:tags r:id="rId94"/>
            </p:custDataLst>
          </p:nvPr>
        </p:nvCxnSpPr>
        <p:spPr>
          <a:xfrm>
            <a:off x="7046933" y="38354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OTLSHAPE_TB_00000000000000000000000000000000_Separator5">
            <a:extLst>
              <a:ext uri="{FF2B5EF4-FFF2-40B4-BE49-F238E27FC236}">
                <a16:creationId xmlns:a16="http://schemas.microsoft.com/office/drawing/2014/main" id="{4522548A-14FA-40F5-9DF4-B762044DA434}"/>
              </a:ext>
            </a:extLst>
          </p:cNvPr>
          <p:cNvCxnSpPr/>
          <p:nvPr>
            <p:custDataLst>
              <p:tags r:id="rId95"/>
            </p:custDataLst>
          </p:nvPr>
        </p:nvCxnSpPr>
        <p:spPr>
          <a:xfrm>
            <a:off x="8426062" y="38354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OTLSHAPE_TB_00000000000000000000000000000000_Separator6">
            <a:extLst>
              <a:ext uri="{FF2B5EF4-FFF2-40B4-BE49-F238E27FC236}">
                <a16:creationId xmlns:a16="http://schemas.microsoft.com/office/drawing/2014/main" id="{1CCD474F-D2E2-4B0D-A360-B0B141330504}"/>
              </a:ext>
            </a:extLst>
          </p:cNvPr>
          <p:cNvCxnSpPr/>
          <p:nvPr>
            <p:custDataLst>
              <p:tags r:id="rId96"/>
            </p:custDataLst>
          </p:nvPr>
        </p:nvCxnSpPr>
        <p:spPr>
          <a:xfrm>
            <a:off x="9803305" y="38354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M_d24de029e47e42e99c5837f35db55358_Shape">
            <a:extLst>
              <a:ext uri="{FF2B5EF4-FFF2-40B4-BE49-F238E27FC236}">
                <a16:creationId xmlns:a16="http://schemas.microsoft.com/office/drawing/2014/main" id="{1B2229EC-C527-4D2F-BBC1-1CE65298BD75}"/>
              </a:ext>
            </a:extLst>
          </p:cNvPr>
          <p:cNvSpPr/>
          <p:nvPr>
            <p:custDataLst>
              <p:tags r:id="rId97"/>
            </p:custDataLst>
          </p:nvPr>
        </p:nvSpPr>
        <p:spPr>
          <a:xfrm>
            <a:off x="9197467" y="3657600"/>
            <a:ext cx="177800" cy="177800"/>
          </a:xfrm>
          <a:prstGeom prst="ellipse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TLSHAPE_M_bf1a5b86b94342a49aa2efaa2a30365f_Shape">
            <a:extLst>
              <a:ext uri="{FF2B5EF4-FFF2-40B4-BE49-F238E27FC236}">
                <a16:creationId xmlns:a16="http://schemas.microsoft.com/office/drawing/2014/main" id="{00D3A863-46C3-486F-81CA-1A4E19B32CDE}"/>
              </a:ext>
            </a:extLst>
          </p:cNvPr>
          <p:cNvSpPr/>
          <p:nvPr>
            <p:custDataLst>
              <p:tags r:id="rId98"/>
            </p:custDataLst>
          </p:nvPr>
        </p:nvSpPr>
        <p:spPr>
          <a:xfrm>
            <a:off x="3799807" y="3657600"/>
            <a:ext cx="177800" cy="177800"/>
          </a:xfrm>
          <a:prstGeom prst="ellipse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TLSHAPE_M_2948347775f2410c86866149a03a13c3_Shape">
            <a:extLst>
              <a:ext uri="{FF2B5EF4-FFF2-40B4-BE49-F238E27FC236}">
                <a16:creationId xmlns:a16="http://schemas.microsoft.com/office/drawing/2014/main" id="{BBF1154F-2AD5-4838-A367-8A89B1B5A711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>
            <a:off x="6729750" y="3657600"/>
            <a:ext cx="177800" cy="177800"/>
          </a:xfrm>
          <a:prstGeom prst="ellipse">
            <a:avLst/>
          </a:prstGeom>
          <a:solidFill>
            <a:srgbClr val="C9CCC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TLSHAPE_M_bf1a5b86b94342a49aa2efaa2a30365f_Title">
            <a:extLst>
              <a:ext uri="{FF2B5EF4-FFF2-40B4-BE49-F238E27FC236}">
                <a16:creationId xmlns:a16="http://schemas.microsoft.com/office/drawing/2014/main" id="{ACC5DEB1-09F0-44CB-BA32-854A7544EA67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2867797" y="3258566"/>
            <a:ext cx="2062733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300" dirty="0">
                <a:solidFill>
                  <a:srgbClr val="C1272D"/>
                </a:solidFill>
                <a:latin typeface="Rockwell" panose="02060603020205020403" pitchFamily="18" charset="0"/>
              </a:rPr>
              <a:t>Website of the Year Award</a:t>
            </a:r>
            <a:endParaRPr lang="en-US" sz="1300" dirty="0">
              <a:solidFill>
                <a:srgbClr val="C1272D"/>
              </a:solidFill>
              <a:latin typeface="Rockwell" panose="02060603020205020403" pitchFamily="18" charset="0"/>
            </a:endParaRPr>
          </a:p>
        </p:txBody>
      </p:sp>
      <p:sp>
        <p:nvSpPr>
          <p:cNvPr id="152" name="OTLSHAPE_M_bf1a5b86b94342a49aa2efaa2a30365f_Date">
            <a:extLst>
              <a:ext uri="{FF2B5EF4-FFF2-40B4-BE49-F238E27FC236}">
                <a16:creationId xmlns:a16="http://schemas.microsoft.com/office/drawing/2014/main" id="{BBD7E598-0424-4F89-82EA-A4037186231A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3727248" y="3477853"/>
            <a:ext cx="3302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32" dirty="0">
                <a:solidFill>
                  <a:srgbClr val="788086"/>
                </a:solidFill>
                <a:latin typeface="Verdana" panose="020B0604030504040204" pitchFamily="34" charset="0"/>
              </a:rPr>
              <a:t>2010</a:t>
            </a:r>
          </a:p>
        </p:txBody>
      </p:sp>
      <p:sp>
        <p:nvSpPr>
          <p:cNvPr id="154" name="OTLSHAPE_M_2948347775f2410c86866149a03a13c3_Title">
            <a:extLst>
              <a:ext uri="{FF2B5EF4-FFF2-40B4-BE49-F238E27FC236}">
                <a16:creationId xmlns:a16="http://schemas.microsoft.com/office/drawing/2014/main" id="{1E15AF95-C03B-4E8C-B84B-232496D23259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5899318" y="3258566"/>
            <a:ext cx="1841500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spc="-2" dirty="0">
                <a:solidFill>
                  <a:srgbClr val="C1272D"/>
                </a:solidFill>
                <a:latin typeface="Rockwell" panose="02060603020205020403" pitchFamily="18" charset="0"/>
              </a:rPr>
              <a:t>Outstanding App Award</a:t>
            </a:r>
          </a:p>
        </p:txBody>
      </p:sp>
      <p:sp>
        <p:nvSpPr>
          <p:cNvPr id="155" name="OTLSHAPE_M_2948347775f2410c86866149a03a13c3_Date">
            <a:extLst>
              <a:ext uri="{FF2B5EF4-FFF2-40B4-BE49-F238E27FC236}">
                <a16:creationId xmlns:a16="http://schemas.microsoft.com/office/drawing/2014/main" id="{A17807DD-24D4-4F8D-BF41-3351B5612EFE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6657191" y="3477853"/>
            <a:ext cx="3302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32">
                <a:solidFill>
                  <a:srgbClr val="788086"/>
                </a:solidFill>
                <a:latin typeface="Verdana" panose="020B0604030504040204" pitchFamily="34" charset="0"/>
              </a:rPr>
              <a:t>2014</a:t>
            </a:r>
            <a:endParaRPr lang="en-US" sz="1000" spc="-32" dirty="0">
              <a:solidFill>
                <a:srgbClr val="788086"/>
              </a:solidFill>
              <a:latin typeface="Verdana" panose="020B0604030504040204" pitchFamily="34" charset="0"/>
            </a:endParaRPr>
          </a:p>
        </p:txBody>
      </p:sp>
      <p:sp>
        <p:nvSpPr>
          <p:cNvPr id="157" name="OTLSHAPE_M_d24de029e47e42e99c5837f35db55358_Title">
            <a:extLst>
              <a:ext uri="{FF2B5EF4-FFF2-40B4-BE49-F238E27FC236}">
                <a16:creationId xmlns:a16="http://schemas.microsoft.com/office/drawing/2014/main" id="{F9B79FA0-036E-4DE3-B5A0-2BBD8CEB7B9F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8540707" y="3258566"/>
            <a:ext cx="1498600" cy="193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300" dirty="0">
                <a:solidFill>
                  <a:srgbClr val="C1272D"/>
                </a:solidFill>
                <a:latin typeface="Rockwell" panose="02060603020205020403" pitchFamily="18" charset="0"/>
              </a:rPr>
              <a:t>Best Product Award</a:t>
            </a:r>
          </a:p>
        </p:txBody>
      </p:sp>
      <p:sp>
        <p:nvSpPr>
          <p:cNvPr id="158" name="OTLSHAPE_M_d24de029e47e42e99c5837f35db55358_Date">
            <a:extLst>
              <a:ext uri="{FF2B5EF4-FFF2-40B4-BE49-F238E27FC236}">
                <a16:creationId xmlns:a16="http://schemas.microsoft.com/office/drawing/2014/main" id="{5162AB33-ED58-46D8-B27A-3DC4021D1674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9124907" y="3477853"/>
            <a:ext cx="330200" cy="15434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32">
                <a:solidFill>
                  <a:srgbClr val="788086"/>
                </a:solidFill>
                <a:latin typeface="Verdana" panose="020B0604030504040204" pitchFamily="34" charset="0"/>
              </a:rPr>
              <a:t>2018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E721410B-5912-405A-AC39-D46BBD18E738}"/>
              </a:ext>
            </a:extLst>
          </p:cNvPr>
          <p:cNvPicPr>
            <a:picLocks noChangeAspect="1"/>
          </p:cNvPicPr>
          <p:nvPr/>
        </p:nvPicPr>
        <p:blipFill>
          <a:blip r:embed="rId107">
            <a:extLst>
              <a:ext uri="{96DAC541-7B7A-43D3-8B79-37D633B846F1}">
                <asvg:svgBlip xmlns:asvg="http://schemas.microsoft.com/office/drawing/2016/SVG/main" r:embed="rId108"/>
              </a:ext>
            </a:extLst>
          </a:blip>
          <a:stretch>
            <a:fillRect/>
          </a:stretch>
        </p:blipFill>
        <p:spPr>
          <a:xfrm>
            <a:off x="1468026" y="1093321"/>
            <a:ext cx="2178468" cy="231179"/>
          </a:xfrm>
          <a:prstGeom prst="rect">
            <a:avLst/>
          </a:prstGeom>
        </p:spPr>
      </p:pic>
      <p:sp>
        <p:nvSpPr>
          <p:cNvPr id="126" name="Title 20">
            <a:extLst>
              <a:ext uri="{FF2B5EF4-FFF2-40B4-BE49-F238E27FC236}">
                <a16:creationId xmlns:a16="http://schemas.microsoft.com/office/drawing/2014/main" id="{2476EAFA-CB4E-4727-9345-943F9D6FAC7C}"/>
              </a:ext>
            </a:extLst>
          </p:cNvPr>
          <p:cNvSpPr txBox="1">
            <a:spLocks/>
          </p:cNvSpPr>
          <p:nvPr/>
        </p:nvSpPr>
        <p:spPr>
          <a:xfrm>
            <a:off x="1394746" y="187075"/>
            <a:ext cx="3007294" cy="969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IAN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HANSSON</a:t>
            </a:r>
          </a:p>
        </p:txBody>
      </p:sp>
      <p:sp>
        <p:nvSpPr>
          <p:cNvPr id="127" name="Subtitle 21">
            <a:extLst>
              <a:ext uri="{FF2B5EF4-FFF2-40B4-BE49-F238E27FC236}">
                <a16:creationId xmlns:a16="http://schemas.microsoft.com/office/drawing/2014/main" id="{4F00A414-9A01-4B3A-9652-9543372AA6BE}"/>
              </a:ext>
            </a:extLst>
          </p:cNvPr>
          <p:cNvSpPr txBox="1">
            <a:spLocks/>
          </p:cNvSpPr>
          <p:nvPr/>
        </p:nvSpPr>
        <p:spPr>
          <a:xfrm>
            <a:off x="1485482" y="1107305"/>
            <a:ext cx="2178468" cy="231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Graphic Designer, UI/UX Engineer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4" name="Picture Placeholder 518" descr="A man photo">
            <a:extLst>
              <a:ext uri="{FF2B5EF4-FFF2-40B4-BE49-F238E27FC236}">
                <a16:creationId xmlns:a16="http://schemas.microsoft.com/office/drawing/2014/main" id="{1B219FB3-6658-4B46-AFF5-681E43B1BD81}"/>
              </a:ext>
            </a:extLst>
          </p:cNvPr>
          <p:cNvPicPr>
            <a:picLocks noChangeAspect="1"/>
          </p:cNvPicPr>
          <p:nvPr/>
        </p:nvPicPr>
        <p:blipFill rotWithShape="1"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40" y="353445"/>
            <a:ext cx="990000" cy="990000"/>
          </a:xfrm>
          <a:prstGeom prst="ellipse">
            <a:avLst/>
          </a:prstGeom>
          <a:noFill/>
          <a:ln w="38100">
            <a:solidFill>
              <a:srgbClr val="C1272D"/>
            </a:solidFill>
          </a:ln>
        </p:spPr>
      </p:pic>
      <p:sp>
        <p:nvSpPr>
          <p:cNvPr id="135" name="Text Placeholder 23">
            <a:extLst>
              <a:ext uri="{FF2B5EF4-FFF2-40B4-BE49-F238E27FC236}">
                <a16:creationId xmlns:a16="http://schemas.microsoft.com/office/drawing/2014/main" id="{F8B2014D-2C88-41D5-90C2-564611E537EA}"/>
              </a:ext>
            </a:extLst>
          </p:cNvPr>
          <p:cNvSpPr txBox="1">
            <a:spLocks/>
          </p:cNvSpPr>
          <p:nvPr/>
        </p:nvSpPr>
        <p:spPr>
          <a:xfrm>
            <a:off x="3720131" y="428296"/>
            <a:ext cx="1398729" cy="18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816-555-0146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808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6" name="Text Placeholder 24">
            <a:extLst>
              <a:ext uri="{FF2B5EF4-FFF2-40B4-BE49-F238E27FC236}">
                <a16:creationId xmlns:a16="http://schemas.microsoft.com/office/drawing/2014/main" id="{FA3D8CDD-2592-46AD-9B26-E83107491BDC}"/>
              </a:ext>
            </a:extLst>
          </p:cNvPr>
          <p:cNvSpPr txBox="1">
            <a:spLocks/>
          </p:cNvSpPr>
          <p:nvPr/>
        </p:nvSpPr>
        <p:spPr>
          <a:xfrm>
            <a:off x="3720131" y="657330"/>
            <a:ext cx="1398729" cy="18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ian_hansson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808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7" name="Text Placeholder 25">
            <a:extLst>
              <a:ext uri="{FF2B5EF4-FFF2-40B4-BE49-F238E27FC236}">
                <a16:creationId xmlns:a16="http://schemas.microsoft.com/office/drawing/2014/main" id="{F67E756C-7BCA-4496-8836-6FF35DE80640}"/>
              </a:ext>
            </a:extLst>
          </p:cNvPr>
          <p:cNvSpPr txBox="1">
            <a:spLocks/>
          </p:cNvSpPr>
          <p:nvPr/>
        </p:nvSpPr>
        <p:spPr>
          <a:xfrm>
            <a:off x="3720131" y="886364"/>
            <a:ext cx="1398729" cy="18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ian@example.com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808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8" name="Text Placeholder 26">
            <a:extLst>
              <a:ext uri="{FF2B5EF4-FFF2-40B4-BE49-F238E27FC236}">
                <a16:creationId xmlns:a16="http://schemas.microsoft.com/office/drawing/2014/main" id="{04356E00-7816-4F8B-8F24-9394E601E127}"/>
              </a:ext>
            </a:extLst>
          </p:cNvPr>
          <p:cNvSpPr txBox="1">
            <a:spLocks/>
          </p:cNvSpPr>
          <p:nvPr/>
        </p:nvSpPr>
        <p:spPr>
          <a:xfrm>
            <a:off x="3720131" y="1115397"/>
            <a:ext cx="1398729" cy="18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www.example.com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808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9" name="Text Placeholder 59">
            <a:extLst>
              <a:ext uri="{FF2B5EF4-FFF2-40B4-BE49-F238E27FC236}">
                <a16:creationId xmlns:a16="http://schemas.microsoft.com/office/drawing/2014/main" id="{6C62F706-E8B9-4E22-83B9-67C20E71766D}"/>
              </a:ext>
            </a:extLst>
          </p:cNvPr>
          <p:cNvSpPr txBox="1">
            <a:spLocks/>
          </p:cNvSpPr>
          <p:nvPr/>
        </p:nvSpPr>
        <p:spPr>
          <a:xfrm>
            <a:off x="5440658" y="255076"/>
            <a:ext cx="1309505" cy="3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BIO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40" name="Text Placeholder 60">
            <a:extLst>
              <a:ext uri="{FF2B5EF4-FFF2-40B4-BE49-F238E27FC236}">
                <a16:creationId xmlns:a16="http://schemas.microsoft.com/office/drawing/2014/main" id="{E5C39130-F9C3-4426-97B5-0537DAA70DA7}"/>
              </a:ext>
            </a:extLst>
          </p:cNvPr>
          <p:cNvSpPr txBox="1">
            <a:spLocks/>
          </p:cNvSpPr>
          <p:nvPr/>
        </p:nvSpPr>
        <p:spPr>
          <a:xfrm>
            <a:off x="5834769" y="1120448"/>
            <a:ext cx="1621709" cy="23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Kansas City, USA</a:t>
            </a:r>
          </a:p>
        </p:txBody>
      </p:sp>
      <p:sp>
        <p:nvSpPr>
          <p:cNvPr id="141" name="Text Placeholder 64">
            <a:extLst>
              <a:ext uri="{FF2B5EF4-FFF2-40B4-BE49-F238E27FC236}">
                <a16:creationId xmlns:a16="http://schemas.microsoft.com/office/drawing/2014/main" id="{7A38B997-A02A-4EA3-A099-4411FFC477BA}"/>
              </a:ext>
            </a:extLst>
          </p:cNvPr>
          <p:cNvSpPr txBox="1">
            <a:spLocks/>
          </p:cNvSpPr>
          <p:nvPr/>
        </p:nvSpPr>
        <p:spPr>
          <a:xfrm>
            <a:off x="5834769" y="879023"/>
            <a:ext cx="1621709" cy="23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Swedish</a:t>
            </a:r>
          </a:p>
        </p:txBody>
      </p:sp>
      <p:sp>
        <p:nvSpPr>
          <p:cNvPr id="142" name="Text Placeholder 65">
            <a:extLst>
              <a:ext uri="{FF2B5EF4-FFF2-40B4-BE49-F238E27FC236}">
                <a16:creationId xmlns:a16="http://schemas.microsoft.com/office/drawing/2014/main" id="{910E1FEA-F1FF-4AC3-8AD2-515BDB5B9DE0}"/>
              </a:ext>
            </a:extLst>
          </p:cNvPr>
          <p:cNvSpPr txBox="1">
            <a:spLocks/>
          </p:cNvSpPr>
          <p:nvPr/>
        </p:nvSpPr>
        <p:spPr>
          <a:xfrm>
            <a:off x="5210571" y="899032"/>
            <a:ext cx="885430" cy="190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Nationality</a:t>
            </a:r>
          </a:p>
        </p:txBody>
      </p:sp>
      <p:sp>
        <p:nvSpPr>
          <p:cNvPr id="143" name="Text Placeholder 66">
            <a:extLst>
              <a:ext uri="{FF2B5EF4-FFF2-40B4-BE49-F238E27FC236}">
                <a16:creationId xmlns:a16="http://schemas.microsoft.com/office/drawing/2014/main" id="{31019FCE-ACFA-4084-919E-7ADEAB17993B}"/>
              </a:ext>
            </a:extLst>
          </p:cNvPr>
          <p:cNvSpPr txBox="1">
            <a:spLocks/>
          </p:cNvSpPr>
          <p:nvPr/>
        </p:nvSpPr>
        <p:spPr>
          <a:xfrm>
            <a:off x="5834769" y="622770"/>
            <a:ext cx="1621709" cy="230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13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16 June 1990</a:t>
            </a:r>
          </a:p>
        </p:txBody>
      </p:sp>
      <p:sp>
        <p:nvSpPr>
          <p:cNvPr id="144" name="Text Placeholder 67">
            <a:extLst>
              <a:ext uri="{FF2B5EF4-FFF2-40B4-BE49-F238E27FC236}">
                <a16:creationId xmlns:a16="http://schemas.microsoft.com/office/drawing/2014/main" id="{E830242B-0CEB-45ED-BC8C-4FB273EEE1F8}"/>
              </a:ext>
            </a:extLst>
          </p:cNvPr>
          <p:cNvSpPr txBox="1">
            <a:spLocks/>
          </p:cNvSpPr>
          <p:nvPr/>
        </p:nvSpPr>
        <p:spPr>
          <a:xfrm>
            <a:off x="5210571" y="650113"/>
            <a:ext cx="734974" cy="20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Birth Date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C0EC835E-6B9E-414E-9ECD-72D6C41FEE83}"/>
              </a:ext>
            </a:extLst>
          </p:cNvPr>
          <p:cNvSpPr txBox="1">
            <a:spLocks/>
          </p:cNvSpPr>
          <p:nvPr/>
        </p:nvSpPr>
        <p:spPr>
          <a:xfrm>
            <a:off x="5210571" y="1160575"/>
            <a:ext cx="683788" cy="13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Location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32E4E66-F739-4BF3-BAAA-210124C45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6234" y="309739"/>
            <a:ext cx="230400" cy="230400"/>
          </a:xfrm>
          <a:prstGeom prst="ellipse">
            <a:avLst/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7" name="Graphic 146">
            <a:extLst>
              <a:ext uri="{FF2B5EF4-FFF2-40B4-BE49-F238E27FC236}">
                <a16:creationId xmlns:a16="http://schemas.microsoft.com/office/drawing/2014/main" id="{7F6584D7-CD06-4C12-ACC8-2E38B56D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5281882" y="373315"/>
            <a:ext cx="115200" cy="115200"/>
          </a:xfrm>
          <a:prstGeom prst="rect">
            <a:avLst/>
          </a:prstGeom>
        </p:spPr>
      </p:pic>
      <p:sp>
        <p:nvSpPr>
          <p:cNvPr id="148" name="Text Placeholder 154">
            <a:extLst>
              <a:ext uri="{FF2B5EF4-FFF2-40B4-BE49-F238E27FC236}">
                <a16:creationId xmlns:a16="http://schemas.microsoft.com/office/drawing/2014/main" id="{2C6D09C2-8095-43CE-AF94-FC1A07A7CF01}"/>
              </a:ext>
            </a:extLst>
          </p:cNvPr>
          <p:cNvSpPr txBox="1">
            <a:spLocks/>
          </p:cNvSpPr>
          <p:nvPr/>
        </p:nvSpPr>
        <p:spPr>
          <a:xfrm>
            <a:off x="9600283" y="262696"/>
            <a:ext cx="2072615" cy="3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SKILLS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49" name="Text Placeholder 155">
            <a:extLst>
              <a:ext uri="{FF2B5EF4-FFF2-40B4-BE49-F238E27FC236}">
                <a16:creationId xmlns:a16="http://schemas.microsoft.com/office/drawing/2014/main" id="{43237FF5-E40C-4D07-BEC9-5C9C731F30A0}"/>
              </a:ext>
            </a:extLst>
          </p:cNvPr>
          <p:cNvSpPr txBox="1">
            <a:spLocks/>
          </p:cNvSpPr>
          <p:nvPr/>
        </p:nvSpPr>
        <p:spPr>
          <a:xfrm>
            <a:off x="9323088" y="616567"/>
            <a:ext cx="1512000" cy="1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UI/UX Design</a:t>
            </a:r>
          </a:p>
        </p:txBody>
      </p:sp>
      <p:sp>
        <p:nvSpPr>
          <p:cNvPr id="150" name="Text Placeholder 156">
            <a:extLst>
              <a:ext uri="{FF2B5EF4-FFF2-40B4-BE49-F238E27FC236}">
                <a16:creationId xmlns:a16="http://schemas.microsoft.com/office/drawing/2014/main" id="{12C6F4E6-F74C-4090-9B2F-5A3AF285ED80}"/>
              </a:ext>
            </a:extLst>
          </p:cNvPr>
          <p:cNvSpPr txBox="1">
            <a:spLocks/>
          </p:cNvSpPr>
          <p:nvPr/>
        </p:nvSpPr>
        <p:spPr>
          <a:xfrm>
            <a:off x="9323088" y="951273"/>
            <a:ext cx="1512000" cy="1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Image Retouching</a:t>
            </a:r>
          </a:p>
        </p:txBody>
      </p:sp>
      <p:sp>
        <p:nvSpPr>
          <p:cNvPr id="153" name="Text Placeholder 157">
            <a:extLst>
              <a:ext uri="{FF2B5EF4-FFF2-40B4-BE49-F238E27FC236}">
                <a16:creationId xmlns:a16="http://schemas.microsoft.com/office/drawing/2014/main" id="{3CA010AD-FBE8-44CA-A0AC-FEAF9FCC3687}"/>
              </a:ext>
            </a:extLst>
          </p:cNvPr>
          <p:cNvSpPr txBox="1">
            <a:spLocks/>
          </p:cNvSpPr>
          <p:nvPr/>
        </p:nvSpPr>
        <p:spPr>
          <a:xfrm>
            <a:off x="9323088" y="1285979"/>
            <a:ext cx="1512000" cy="1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Front-End Coding</a:t>
            </a:r>
          </a:p>
        </p:txBody>
      </p:sp>
      <p:sp>
        <p:nvSpPr>
          <p:cNvPr id="156" name="Text Placeholder 158">
            <a:extLst>
              <a:ext uri="{FF2B5EF4-FFF2-40B4-BE49-F238E27FC236}">
                <a16:creationId xmlns:a16="http://schemas.microsoft.com/office/drawing/2014/main" id="{FAAD4543-11B0-4A3D-8179-E53858858289}"/>
              </a:ext>
            </a:extLst>
          </p:cNvPr>
          <p:cNvSpPr txBox="1">
            <a:spLocks/>
          </p:cNvSpPr>
          <p:nvPr/>
        </p:nvSpPr>
        <p:spPr>
          <a:xfrm>
            <a:off x="9323088" y="1620684"/>
            <a:ext cx="1512000" cy="1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Back-End Coding</a:t>
            </a:r>
          </a:p>
        </p:txBody>
      </p:sp>
      <p:grpSp>
        <p:nvGrpSpPr>
          <p:cNvPr id="159" name="Group 158" descr="Round shapes">
            <a:extLst>
              <a:ext uri="{FF2B5EF4-FFF2-40B4-BE49-F238E27FC236}">
                <a16:creationId xmlns:a16="http://schemas.microsoft.com/office/drawing/2014/main" id="{FEF4992A-1F37-4FDD-A1B2-D97C606BECC0}"/>
              </a:ext>
            </a:extLst>
          </p:cNvPr>
          <p:cNvGrpSpPr/>
          <p:nvPr/>
        </p:nvGrpSpPr>
        <p:grpSpPr>
          <a:xfrm>
            <a:off x="9411360" y="796201"/>
            <a:ext cx="1959050" cy="118800"/>
            <a:chOff x="4435402" y="6707510"/>
            <a:chExt cx="1959050" cy="118800"/>
          </a:xfrm>
        </p:grpSpPr>
        <p:sp>
          <p:nvSpPr>
            <p:cNvPr id="160" name="Oval 159" descr="Red rounds">
              <a:extLst>
                <a:ext uri="{FF2B5EF4-FFF2-40B4-BE49-F238E27FC236}">
                  <a16:creationId xmlns:a16="http://schemas.microsoft.com/office/drawing/2014/main" id="{3FDF45E5-0D45-454A-96EF-128D15B193DF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Oval 160" descr="Red rounds">
              <a:extLst>
                <a:ext uri="{FF2B5EF4-FFF2-40B4-BE49-F238E27FC236}">
                  <a16:creationId xmlns:a16="http://schemas.microsoft.com/office/drawing/2014/main" id="{F81D459B-6FDD-490C-A8BB-1779040D7ED3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Oval 161" descr="Red rounds">
              <a:extLst>
                <a:ext uri="{FF2B5EF4-FFF2-40B4-BE49-F238E27FC236}">
                  <a16:creationId xmlns:a16="http://schemas.microsoft.com/office/drawing/2014/main" id="{A73654A3-EDD4-4A27-822C-70C9ACEED613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3" name="Oval 162" descr="Red rounds">
              <a:extLst>
                <a:ext uri="{FF2B5EF4-FFF2-40B4-BE49-F238E27FC236}">
                  <a16:creationId xmlns:a16="http://schemas.microsoft.com/office/drawing/2014/main" id="{24E0E993-2898-4996-8564-CD610D38481A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" name="Oval 163" descr="Red rounds">
              <a:extLst>
                <a:ext uri="{FF2B5EF4-FFF2-40B4-BE49-F238E27FC236}">
                  <a16:creationId xmlns:a16="http://schemas.microsoft.com/office/drawing/2014/main" id="{121A7B02-4001-44EE-86FE-945E97944FE4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" name="Oval 164" descr="Red rounds">
              <a:extLst>
                <a:ext uri="{FF2B5EF4-FFF2-40B4-BE49-F238E27FC236}">
                  <a16:creationId xmlns:a16="http://schemas.microsoft.com/office/drawing/2014/main" id="{57E41811-F3C1-41BA-95E6-716BBDB7ABB4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" name="Oval 165" descr="Red rounds">
              <a:extLst>
                <a:ext uri="{FF2B5EF4-FFF2-40B4-BE49-F238E27FC236}">
                  <a16:creationId xmlns:a16="http://schemas.microsoft.com/office/drawing/2014/main" id="{56AFA239-D0A7-4426-8462-A2027FE81610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" name="Oval 166" descr="Grey rounds">
              <a:extLst>
                <a:ext uri="{FF2B5EF4-FFF2-40B4-BE49-F238E27FC236}">
                  <a16:creationId xmlns:a16="http://schemas.microsoft.com/office/drawing/2014/main" id="{0FD30472-30AB-4F6D-A973-9453F2384935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8" name="Oval 167" descr="Grey rounds">
              <a:extLst>
                <a:ext uri="{FF2B5EF4-FFF2-40B4-BE49-F238E27FC236}">
                  <a16:creationId xmlns:a16="http://schemas.microsoft.com/office/drawing/2014/main" id="{0A7CA4FA-4AE2-422D-BC2B-6122BC511E94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9" name="Oval 168" descr="Grey rounds">
              <a:extLst>
                <a:ext uri="{FF2B5EF4-FFF2-40B4-BE49-F238E27FC236}">
                  <a16:creationId xmlns:a16="http://schemas.microsoft.com/office/drawing/2014/main" id="{0421E5A3-709B-49EC-9C4D-102F5EB07261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70" name="Group 169" descr="Round shapes">
            <a:extLst>
              <a:ext uri="{FF2B5EF4-FFF2-40B4-BE49-F238E27FC236}">
                <a16:creationId xmlns:a16="http://schemas.microsoft.com/office/drawing/2014/main" id="{96E94DDA-C7E0-48DF-8431-1441B32E6849}"/>
              </a:ext>
            </a:extLst>
          </p:cNvPr>
          <p:cNvGrpSpPr/>
          <p:nvPr/>
        </p:nvGrpSpPr>
        <p:grpSpPr>
          <a:xfrm>
            <a:off x="9411360" y="1134308"/>
            <a:ext cx="1959050" cy="118800"/>
            <a:chOff x="4435402" y="6707510"/>
            <a:chExt cx="1959050" cy="118800"/>
          </a:xfrm>
        </p:grpSpPr>
        <p:sp>
          <p:nvSpPr>
            <p:cNvPr id="171" name="Oval 170" descr="Red rounds">
              <a:extLst>
                <a:ext uri="{FF2B5EF4-FFF2-40B4-BE49-F238E27FC236}">
                  <a16:creationId xmlns:a16="http://schemas.microsoft.com/office/drawing/2014/main" id="{304499F9-CCC0-4617-AE12-5096F887BA01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2" name="Oval 171" descr="Red rounds">
              <a:extLst>
                <a:ext uri="{FF2B5EF4-FFF2-40B4-BE49-F238E27FC236}">
                  <a16:creationId xmlns:a16="http://schemas.microsoft.com/office/drawing/2014/main" id="{F6E0C858-A9D4-4841-971D-13A1D3B2D708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3" name="Oval 172" descr="Red rounds">
              <a:extLst>
                <a:ext uri="{FF2B5EF4-FFF2-40B4-BE49-F238E27FC236}">
                  <a16:creationId xmlns:a16="http://schemas.microsoft.com/office/drawing/2014/main" id="{D9FDDF4A-1F1E-41FC-902A-010B99AC6A48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4" name="Oval 173" descr="Red rounds">
              <a:extLst>
                <a:ext uri="{FF2B5EF4-FFF2-40B4-BE49-F238E27FC236}">
                  <a16:creationId xmlns:a16="http://schemas.microsoft.com/office/drawing/2014/main" id="{374F2E7B-5041-4B0B-B994-830D553A0732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5" name="Oval 174" descr="Red rounds">
              <a:extLst>
                <a:ext uri="{FF2B5EF4-FFF2-40B4-BE49-F238E27FC236}">
                  <a16:creationId xmlns:a16="http://schemas.microsoft.com/office/drawing/2014/main" id="{E4999B9B-C812-49AC-B330-5373CC0AA984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6" name="Oval 175" descr="Red rounds">
              <a:extLst>
                <a:ext uri="{FF2B5EF4-FFF2-40B4-BE49-F238E27FC236}">
                  <a16:creationId xmlns:a16="http://schemas.microsoft.com/office/drawing/2014/main" id="{82178B7E-FB00-4F80-ACB2-08FFE2C47CBB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7" name="Oval 176" descr="Red rounds">
              <a:extLst>
                <a:ext uri="{FF2B5EF4-FFF2-40B4-BE49-F238E27FC236}">
                  <a16:creationId xmlns:a16="http://schemas.microsoft.com/office/drawing/2014/main" id="{481D32E0-EF14-496C-ABE0-FCE4C140DCD9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8" name="Oval 177" descr="Red rounds">
              <a:extLst>
                <a:ext uri="{FF2B5EF4-FFF2-40B4-BE49-F238E27FC236}">
                  <a16:creationId xmlns:a16="http://schemas.microsoft.com/office/drawing/2014/main" id="{6AD90515-2EF9-4FBC-ABCC-AB20ADE3FE57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9" name="Oval 178" descr="Grey rounds">
              <a:extLst>
                <a:ext uri="{FF2B5EF4-FFF2-40B4-BE49-F238E27FC236}">
                  <a16:creationId xmlns:a16="http://schemas.microsoft.com/office/drawing/2014/main" id="{17A66D19-6A06-414F-A337-B6F70F0542E9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0" name="Oval 179" descr="Grey rounds">
              <a:extLst>
                <a:ext uri="{FF2B5EF4-FFF2-40B4-BE49-F238E27FC236}">
                  <a16:creationId xmlns:a16="http://schemas.microsoft.com/office/drawing/2014/main" id="{956BCCF0-B839-470D-9D7A-77694E7FF7C4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81" name="Group 180" descr="Round shapes">
            <a:extLst>
              <a:ext uri="{FF2B5EF4-FFF2-40B4-BE49-F238E27FC236}">
                <a16:creationId xmlns:a16="http://schemas.microsoft.com/office/drawing/2014/main" id="{CAC9AE3A-186B-428C-B869-3079AC4F2994}"/>
              </a:ext>
            </a:extLst>
          </p:cNvPr>
          <p:cNvGrpSpPr/>
          <p:nvPr/>
        </p:nvGrpSpPr>
        <p:grpSpPr>
          <a:xfrm>
            <a:off x="9411360" y="1472415"/>
            <a:ext cx="1959050" cy="118800"/>
            <a:chOff x="4435402" y="6707510"/>
            <a:chExt cx="1959050" cy="118800"/>
          </a:xfrm>
        </p:grpSpPr>
        <p:sp>
          <p:nvSpPr>
            <p:cNvPr id="182" name="Oval 181" descr="Red rounds">
              <a:extLst>
                <a:ext uri="{FF2B5EF4-FFF2-40B4-BE49-F238E27FC236}">
                  <a16:creationId xmlns:a16="http://schemas.microsoft.com/office/drawing/2014/main" id="{DF6B5CD8-70FD-4FFE-A0E3-49724A2E9CC8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3" name="Oval 182" descr="Red rounds">
              <a:extLst>
                <a:ext uri="{FF2B5EF4-FFF2-40B4-BE49-F238E27FC236}">
                  <a16:creationId xmlns:a16="http://schemas.microsoft.com/office/drawing/2014/main" id="{129667C6-D017-4C77-B636-729DE6CC0019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4" name="Oval 183" descr="Red rounds">
              <a:extLst>
                <a:ext uri="{FF2B5EF4-FFF2-40B4-BE49-F238E27FC236}">
                  <a16:creationId xmlns:a16="http://schemas.microsoft.com/office/drawing/2014/main" id="{2B1040BD-DA48-49AA-9FDC-8EB9AF53F0F8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5" name="Oval 184" descr="Red rounds">
              <a:extLst>
                <a:ext uri="{FF2B5EF4-FFF2-40B4-BE49-F238E27FC236}">
                  <a16:creationId xmlns:a16="http://schemas.microsoft.com/office/drawing/2014/main" id="{F99F3B12-A7B4-4CC9-9575-903D0BA11007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6" name="Oval 185" descr="Red rounds">
              <a:extLst>
                <a:ext uri="{FF2B5EF4-FFF2-40B4-BE49-F238E27FC236}">
                  <a16:creationId xmlns:a16="http://schemas.microsoft.com/office/drawing/2014/main" id="{EF9A9981-6B07-4F56-9E07-5B8937C4077C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7" name="Oval 186" descr="Grey rounds">
              <a:extLst>
                <a:ext uri="{FF2B5EF4-FFF2-40B4-BE49-F238E27FC236}">
                  <a16:creationId xmlns:a16="http://schemas.microsoft.com/office/drawing/2014/main" id="{74E7C202-B99C-43CA-B382-40A8CE20ECC4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8" name="Oval 187" descr="Grey rounds">
              <a:extLst>
                <a:ext uri="{FF2B5EF4-FFF2-40B4-BE49-F238E27FC236}">
                  <a16:creationId xmlns:a16="http://schemas.microsoft.com/office/drawing/2014/main" id="{CA350474-364D-45C0-BBDE-46FC066068B1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9" name="Oval 188" descr="Grey rounds">
              <a:extLst>
                <a:ext uri="{FF2B5EF4-FFF2-40B4-BE49-F238E27FC236}">
                  <a16:creationId xmlns:a16="http://schemas.microsoft.com/office/drawing/2014/main" id="{24FB7A8F-CE71-4E88-B84D-790FB1D8FE46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0" name="Oval 189" descr="Grey rounds">
              <a:extLst>
                <a:ext uri="{FF2B5EF4-FFF2-40B4-BE49-F238E27FC236}">
                  <a16:creationId xmlns:a16="http://schemas.microsoft.com/office/drawing/2014/main" id="{BE3B52CE-6A61-4FAB-A369-3CE3C44446FA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1" name="Oval 190" descr="Grey rounds">
              <a:extLst>
                <a:ext uri="{FF2B5EF4-FFF2-40B4-BE49-F238E27FC236}">
                  <a16:creationId xmlns:a16="http://schemas.microsoft.com/office/drawing/2014/main" id="{CF16FCA4-88CB-4973-A63A-7FA9DD74E001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rgbClr val="C9CCC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92" name="Group 191" descr="Round shapes">
            <a:extLst>
              <a:ext uri="{FF2B5EF4-FFF2-40B4-BE49-F238E27FC236}">
                <a16:creationId xmlns:a16="http://schemas.microsoft.com/office/drawing/2014/main" id="{26481ADD-E888-40DB-98A3-E8C58FD3B664}"/>
              </a:ext>
            </a:extLst>
          </p:cNvPr>
          <p:cNvGrpSpPr/>
          <p:nvPr/>
        </p:nvGrpSpPr>
        <p:grpSpPr>
          <a:xfrm>
            <a:off x="9411360" y="1810522"/>
            <a:ext cx="1959050" cy="118800"/>
            <a:chOff x="4435402" y="6707510"/>
            <a:chExt cx="1959050" cy="118800"/>
          </a:xfrm>
        </p:grpSpPr>
        <p:sp>
          <p:nvSpPr>
            <p:cNvPr id="193" name="Oval 192" descr="Red rounds">
              <a:extLst>
                <a:ext uri="{FF2B5EF4-FFF2-40B4-BE49-F238E27FC236}">
                  <a16:creationId xmlns:a16="http://schemas.microsoft.com/office/drawing/2014/main" id="{EFFB6B6D-B0D3-4E9E-9CE4-30E81ACC6C6C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" name="Oval 193" descr="Red rounds">
              <a:extLst>
                <a:ext uri="{FF2B5EF4-FFF2-40B4-BE49-F238E27FC236}">
                  <a16:creationId xmlns:a16="http://schemas.microsoft.com/office/drawing/2014/main" id="{5F91906C-CDF5-4EC9-A35E-78174B7C608F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Oval 194" descr="Red rounds">
              <a:extLst>
                <a:ext uri="{FF2B5EF4-FFF2-40B4-BE49-F238E27FC236}">
                  <a16:creationId xmlns:a16="http://schemas.microsoft.com/office/drawing/2014/main" id="{84D80110-DB9C-4C76-AFE3-7270B2304EF7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Oval 195" descr="Red rounds">
              <a:extLst>
                <a:ext uri="{FF2B5EF4-FFF2-40B4-BE49-F238E27FC236}">
                  <a16:creationId xmlns:a16="http://schemas.microsoft.com/office/drawing/2014/main" id="{A3FC6E0A-E5F8-4A17-B644-3E942FD47210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Oval 196" descr="Red rounds">
              <a:extLst>
                <a:ext uri="{FF2B5EF4-FFF2-40B4-BE49-F238E27FC236}">
                  <a16:creationId xmlns:a16="http://schemas.microsoft.com/office/drawing/2014/main" id="{D987ECC6-00B1-41BE-89D5-97208AA137C1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Oval 197" descr="Red rounds">
              <a:extLst>
                <a:ext uri="{FF2B5EF4-FFF2-40B4-BE49-F238E27FC236}">
                  <a16:creationId xmlns:a16="http://schemas.microsoft.com/office/drawing/2014/main" id="{393BD21E-1F58-41D3-8FB2-4CD71EB97FC5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Oval 198" descr="Red rounds">
              <a:extLst>
                <a:ext uri="{FF2B5EF4-FFF2-40B4-BE49-F238E27FC236}">
                  <a16:creationId xmlns:a16="http://schemas.microsoft.com/office/drawing/2014/main" id="{BAFABD03-83F5-4157-8454-2F4C2CEC0D2F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Oval 199" descr="Red rounds">
              <a:extLst>
                <a:ext uri="{FF2B5EF4-FFF2-40B4-BE49-F238E27FC236}">
                  <a16:creationId xmlns:a16="http://schemas.microsoft.com/office/drawing/2014/main" id="{BE7A30A2-FFEE-481F-922F-91FBDBC4CD05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rgbClr val="C127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1" name="Oval 200" descr="Grey rounds">
              <a:extLst>
                <a:ext uri="{FF2B5EF4-FFF2-40B4-BE49-F238E27FC236}">
                  <a16:creationId xmlns:a16="http://schemas.microsoft.com/office/drawing/2014/main" id="{25910F53-6114-4372-958A-B58AEEEE38C3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2" name="Oval 201" descr="Grey rounds">
              <a:extLst>
                <a:ext uri="{FF2B5EF4-FFF2-40B4-BE49-F238E27FC236}">
                  <a16:creationId xmlns:a16="http://schemas.microsoft.com/office/drawing/2014/main" id="{3E7A3C1A-3B47-49D2-AD63-19E72476D86F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rgbClr val="788086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03" name="Oval 202">
            <a:extLst>
              <a:ext uri="{FF2B5EF4-FFF2-40B4-BE49-F238E27FC236}">
                <a16:creationId xmlns:a16="http://schemas.microsoft.com/office/drawing/2014/main" id="{E751FF73-5A0D-4C2F-9385-282395874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82849" y="317359"/>
            <a:ext cx="230400" cy="230400"/>
          </a:xfrm>
          <a:prstGeom prst="ellipse">
            <a:avLst/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4" name="Graphic 203">
            <a:extLst>
              <a:ext uri="{FF2B5EF4-FFF2-40B4-BE49-F238E27FC236}">
                <a16:creationId xmlns:a16="http://schemas.microsoft.com/office/drawing/2014/main" id="{D93F549B-83B7-489B-A5C5-AC9E01C0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9439157" y="349963"/>
            <a:ext cx="129600" cy="155520"/>
          </a:xfrm>
          <a:prstGeom prst="rect">
            <a:avLst/>
          </a:prstGeom>
        </p:spPr>
      </p:pic>
      <p:sp>
        <p:nvSpPr>
          <p:cNvPr id="205" name="Text Placeholder 298">
            <a:extLst>
              <a:ext uri="{FF2B5EF4-FFF2-40B4-BE49-F238E27FC236}">
                <a16:creationId xmlns:a16="http://schemas.microsoft.com/office/drawing/2014/main" id="{9B5F1F07-B785-4762-AD70-231CA6B071AF}"/>
              </a:ext>
            </a:extLst>
          </p:cNvPr>
          <p:cNvSpPr txBox="1">
            <a:spLocks/>
          </p:cNvSpPr>
          <p:nvPr/>
        </p:nvSpPr>
        <p:spPr>
          <a:xfrm>
            <a:off x="7204033" y="613868"/>
            <a:ext cx="2040959" cy="919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ts val="1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Designer with over 10 years of experience in app development and UI/UX. Expert with a variety of design and image processing tools. Owner of a Master’s Degree (Hons) in Engineering. </a:t>
            </a:r>
          </a:p>
        </p:txBody>
      </p:sp>
      <p:sp>
        <p:nvSpPr>
          <p:cNvPr id="206" name="Text Placeholder 299">
            <a:extLst>
              <a:ext uri="{FF2B5EF4-FFF2-40B4-BE49-F238E27FC236}">
                <a16:creationId xmlns:a16="http://schemas.microsoft.com/office/drawing/2014/main" id="{FB67FE49-87E6-413F-B331-AFBAC3C17AA9}"/>
              </a:ext>
            </a:extLst>
          </p:cNvPr>
          <p:cNvSpPr txBox="1">
            <a:spLocks/>
          </p:cNvSpPr>
          <p:nvPr/>
        </p:nvSpPr>
        <p:spPr>
          <a:xfrm>
            <a:off x="7458423" y="256978"/>
            <a:ext cx="1735822" cy="3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ABOUT ME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69561ED-509A-4A56-8745-39816709E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8802" y="322013"/>
            <a:ext cx="230400" cy="230400"/>
          </a:xfrm>
          <a:prstGeom prst="ellipse">
            <a:avLst/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8" name="Graphic 207">
            <a:extLst>
              <a:ext uri="{FF2B5EF4-FFF2-40B4-BE49-F238E27FC236}">
                <a16:creationId xmlns:a16="http://schemas.microsoft.com/office/drawing/2014/main" id="{02261E3D-9322-4972-BA89-5E568621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302802" y="376013"/>
            <a:ext cx="122400" cy="122400"/>
          </a:xfrm>
          <a:prstGeom prst="rect">
            <a:avLst/>
          </a:prstGeom>
        </p:spPr>
      </p:pic>
      <p:sp>
        <p:nvSpPr>
          <p:cNvPr id="209" name="Text Placeholder 147">
            <a:extLst>
              <a:ext uri="{FF2B5EF4-FFF2-40B4-BE49-F238E27FC236}">
                <a16:creationId xmlns:a16="http://schemas.microsoft.com/office/drawing/2014/main" id="{B1371F95-C758-453A-B8D7-A64114213660}"/>
              </a:ext>
            </a:extLst>
          </p:cNvPr>
          <p:cNvSpPr txBox="1">
            <a:spLocks/>
          </p:cNvSpPr>
          <p:nvPr/>
        </p:nvSpPr>
        <p:spPr>
          <a:xfrm>
            <a:off x="507289" y="1624316"/>
            <a:ext cx="3574009" cy="3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COMPLETED PROJECTS</a:t>
            </a:r>
          </a:p>
        </p:txBody>
      </p:sp>
      <p:sp>
        <p:nvSpPr>
          <p:cNvPr id="210" name="Text Placeholder 148">
            <a:extLst>
              <a:ext uri="{FF2B5EF4-FFF2-40B4-BE49-F238E27FC236}">
                <a16:creationId xmlns:a16="http://schemas.microsoft.com/office/drawing/2014/main" id="{46990B6C-624D-4D26-9821-A0064380189E}"/>
              </a:ext>
            </a:extLst>
          </p:cNvPr>
          <p:cNvSpPr txBox="1">
            <a:spLocks/>
          </p:cNvSpPr>
          <p:nvPr/>
        </p:nvSpPr>
        <p:spPr>
          <a:xfrm>
            <a:off x="998811" y="2039315"/>
            <a:ext cx="723762" cy="300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UI/UX Design</a:t>
            </a:r>
          </a:p>
        </p:txBody>
      </p:sp>
      <p:sp>
        <p:nvSpPr>
          <p:cNvPr id="211" name="Text Placeholder 149">
            <a:extLst>
              <a:ext uri="{FF2B5EF4-FFF2-40B4-BE49-F238E27FC236}">
                <a16:creationId xmlns:a16="http://schemas.microsoft.com/office/drawing/2014/main" id="{FB6DD63D-0F34-4485-BB2B-07D758590B36}"/>
              </a:ext>
            </a:extLst>
          </p:cNvPr>
          <p:cNvSpPr txBox="1">
            <a:spLocks/>
          </p:cNvSpPr>
          <p:nvPr/>
        </p:nvSpPr>
        <p:spPr>
          <a:xfrm>
            <a:off x="2046245" y="2032118"/>
            <a:ext cx="749549" cy="352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Branding Identity</a:t>
            </a:r>
          </a:p>
        </p:txBody>
      </p:sp>
      <p:sp>
        <p:nvSpPr>
          <p:cNvPr id="212" name="Text Placeholder 150">
            <a:extLst>
              <a:ext uri="{FF2B5EF4-FFF2-40B4-BE49-F238E27FC236}">
                <a16:creationId xmlns:a16="http://schemas.microsoft.com/office/drawing/2014/main" id="{25BA16BF-9794-48EA-B5CD-DC3A3A10D0F0}"/>
              </a:ext>
            </a:extLst>
          </p:cNvPr>
          <p:cNvSpPr txBox="1">
            <a:spLocks/>
          </p:cNvSpPr>
          <p:nvPr/>
        </p:nvSpPr>
        <p:spPr>
          <a:xfrm>
            <a:off x="3137704" y="2102061"/>
            <a:ext cx="907482" cy="1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8808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Presentations</a:t>
            </a:r>
          </a:p>
        </p:txBody>
      </p:sp>
      <p:sp>
        <p:nvSpPr>
          <p:cNvPr id="213" name="Text Placeholder 437">
            <a:extLst>
              <a:ext uri="{FF2B5EF4-FFF2-40B4-BE49-F238E27FC236}">
                <a16:creationId xmlns:a16="http://schemas.microsoft.com/office/drawing/2014/main" id="{6DE484AA-64BE-46DA-9895-0D34D054CBEF}"/>
              </a:ext>
            </a:extLst>
          </p:cNvPr>
          <p:cNvSpPr txBox="1">
            <a:spLocks/>
          </p:cNvSpPr>
          <p:nvPr/>
        </p:nvSpPr>
        <p:spPr>
          <a:xfrm>
            <a:off x="418448" y="1938467"/>
            <a:ext cx="806284" cy="51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50</a:t>
            </a:r>
          </a:p>
        </p:txBody>
      </p:sp>
      <p:sp>
        <p:nvSpPr>
          <p:cNvPr id="214" name="Text Placeholder 438">
            <a:extLst>
              <a:ext uri="{FF2B5EF4-FFF2-40B4-BE49-F238E27FC236}">
                <a16:creationId xmlns:a16="http://schemas.microsoft.com/office/drawing/2014/main" id="{8C1C96D2-55B4-463E-B9FE-6048E4A5908E}"/>
              </a:ext>
            </a:extLst>
          </p:cNvPr>
          <p:cNvSpPr txBox="1">
            <a:spLocks/>
          </p:cNvSpPr>
          <p:nvPr/>
        </p:nvSpPr>
        <p:spPr>
          <a:xfrm>
            <a:off x="1469094" y="1938467"/>
            <a:ext cx="806284" cy="51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35</a:t>
            </a:r>
          </a:p>
        </p:txBody>
      </p:sp>
      <p:sp>
        <p:nvSpPr>
          <p:cNvPr id="215" name="Text Placeholder 439">
            <a:extLst>
              <a:ext uri="{FF2B5EF4-FFF2-40B4-BE49-F238E27FC236}">
                <a16:creationId xmlns:a16="http://schemas.microsoft.com/office/drawing/2014/main" id="{942E51DE-FF07-4BF9-99E8-F71C96F14BD4}"/>
              </a:ext>
            </a:extLst>
          </p:cNvPr>
          <p:cNvSpPr txBox="1">
            <a:spLocks/>
          </p:cNvSpPr>
          <p:nvPr/>
        </p:nvSpPr>
        <p:spPr>
          <a:xfrm>
            <a:off x="2556890" y="1938467"/>
            <a:ext cx="806284" cy="51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15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B2DE84ED-38C6-4D00-95FF-B31107217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855" y="1678979"/>
            <a:ext cx="230400" cy="230400"/>
          </a:xfrm>
          <a:prstGeom prst="ellipse">
            <a:avLst/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17" name="Graphic 216">
            <a:extLst>
              <a:ext uri="{FF2B5EF4-FFF2-40B4-BE49-F238E27FC236}">
                <a16:creationId xmlns:a16="http://schemas.microsoft.com/office/drawing/2014/main" id="{CCEC3215-6960-4451-A095-D3A481801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335096" y="1727378"/>
            <a:ext cx="136800" cy="136800"/>
          </a:xfrm>
          <a:prstGeom prst="rect">
            <a:avLst/>
          </a:prstGeom>
        </p:spPr>
      </p:pic>
      <p:sp>
        <p:nvSpPr>
          <p:cNvPr id="221" name="Text Placeholder 160">
            <a:extLst>
              <a:ext uri="{FF2B5EF4-FFF2-40B4-BE49-F238E27FC236}">
                <a16:creationId xmlns:a16="http://schemas.microsoft.com/office/drawing/2014/main" id="{5EDCC606-CF32-40F3-8CCA-BF9232A7C1F0}"/>
              </a:ext>
            </a:extLst>
          </p:cNvPr>
          <p:cNvSpPr txBox="1">
            <a:spLocks/>
          </p:cNvSpPr>
          <p:nvPr/>
        </p:nvSpPr>
        <p:spPr>
          <a:xfrm>
            <a:off x="4606992" y="1622012"/>
            <a:ext cx="2072615" cy="3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LANGUAGES</a:t>
            </a:r>
          </a:p>
        </p:txBody>
      </p:sp>
      <p:sp>
        <p:nvSpPr>
          <p:cNvPr id="222" name="Text Placeholder 235">
            <a:extLst>
              <a:ext uri="{FF2B5EF4-FFF2-40B4-BE49-F238E27FC236}">
                <a16:creationId xmlns:a16="http://schemas.microsoft.com/office/drawing/2014/main" id="{D566018F-0E65-45E5-A9E1-2B41D18AAB9C}"/>
              </a:ext>
            </a:extLst>
          </p:cNvPr>
          <p:cNvSpPr txBox="1">
            <a:spLocks/>
          </p:cNvSpPr>
          <p:nvPr/>
        </p:nvSpPr>
        <p:spPr>
          <a:xfrm>
            <a:off x="4425175" y="2094446"/>
            <a:ext cx="681636" cy="1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English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D3FC1614-5C72-48AC-A204-C2C212601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558" y="1676675"/>
            <a:ext cx="230400" cy="230400"/>
          </a:xfrm>
          <a:prstGeom prst="ellipse">
            <a:avLst/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6" name="Graphic 225">
            <a:extLst>
              <a:ext uri="{FF2B5EF4-FFF2-40B4-BE49-F238E27FC236}">
                <a16:creationId xmlns:a16="http://schemas.microsoft.com/office/drawing/2014/main" id="{1D224DDC-D07F-40DF-B831-4BEF9BC74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4441999" y="1727571"/>
            <a:ext cx="122400" cy="12240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A370DDEE-4DBA-41C0-9CDF-631A02862420}"/>
              </a:ext>
            </a:extLst>
      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1188700" y="4307534"/>
            <a:ext cx="353599" cy="2152075"/>
          </a:xfrm>
          <a:prstGeom prst="rect">
            <a:avLst/>
          </a:prstGeom>
        </p:spPr>
      </p:pic>
      <p:sp>
        <p:nvSpPr>
          <p:cNvPr id="227" name="Text Placeholder 159">
            <a:extLst>
              <a:ext uri="{FF2B5EF4-FFF2-40B4-BE49-F238E27FC236}">
                <a16:creationId xmlns:a16="http://schemas.microsoft.com/office/drawing/2014/main" id="{CFF43F8B-71AD-4DBE-B90F-FD82BC180051}"/>
              </a:ext>
            </a:extLst>
          </p:cNvPr>
          <p:cNvSpPr txBox="1">
            <a:spLocks/>
          </p:cNvSpPr>
          <p:nvPr/>
        </p:nvSpPr>
        <p:spPr>
          <a:xfrm>
            <a:off x="7471636" y="1624911"/>
            <a:ext cx="1505905" cy="33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HOBBIES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C0997CC4-C6C7-4E7C-87B3-F2436E4D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4202" y="1679574"/>
            <a:ext cx="230400" cy="230400"/>
          </a:xfrm>
          <a:prstGeom prst="ellipse">
            <a:avLst/>
          </a:prstGeom>
          <a:solidFill>
            <a:srgbClr val="C127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30" name="Graphic 229">
            <a:extLst>
              <a:ext uri="{FF2B5EF4-FFF2-40B4-BE49-F238E27FC236}">
                <a16:creationId xmlns:a16="http://schemas.microsoft.com/office/drawing/2014/main" id="{0DFA906F-1D95-4623-A2AA-15F685FB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r:embed="rId122"/>
              </a:ext>
            </a:extLst>
          </a:blip>
          <a:stretch>
            <a:fillRect/>
          </a:stretch>
        </p:blipFill>
        <p:spPr>
          <a:xfrm>
            <a:off x="7302802" y="1728174"/>
            <a:ext cx="133200" cy="133200"/>
          </a:xfrm>
          <a:prstGeom prst="rect">
            <a:avLst/>
          </a:prstGeom>
        </p:spPr>
      </p:pic>
      <p:pic>
        <p:nvPicPr>
          <p:cNvPr id="231" name="Graphic 230">
            <a:extLst>
              <a:ext uri="{FF2B5EF4-FFF2-40B4-BE49-F238E27FC236}">
                <a16:creationId xmlns:a16="http://schemas.microsoft.com/office/drawing/2014/main" id="{C5287435-692B-4517-990D-3ECA8CD35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3">
            <a:extLst>
              <a:ext uri="{96DAC541-7B7A-43D3-8B79-37D633B846F1}">
                <asvg:svgBlip xmlns:asvg="http://schemas.microsoft.com/office/drawing/2016/SVG/main" r:embed="rId124"/>
              </a:ext>
            </a:extLst>
          </a:blip>
          <a:stretch>
            <a:fillRect/>
          </a:stretch>
        </p:blipFill>
        <p:spPr>
          <a:xfrm>
            <a:off x="7281346" y="2073639"/>
            <a:ext cx="273600" cy="223855"/>
          </a:xfrm>
          <a:prstGeom prst="rect">
            <a:avLst/>
          </a:prstGeom>
        </p:spPr>
      </p:pic>
      <p:pic>
        <p:nvPicPr>
          <p:cNvPr id="232" name="Graphic 231">
            <a:extLst>
              <a:ext uri="{FF2B5EF4-FFF2-40B4-BE49-F238E27FC236}">
                <a16:creationId xmlns:a16="http://schemas.microsoft.com/office/drawing/2014/main" id="{14AB0A9D-9801-4FBC-AAD7-DF92415E4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5">
            <a:extLst>
              <a:ext uri="{96DAC541-7B7A-43D3-8B79-37D633B846F1}">
                <asvg:svgBlip xmlns:asvg="http://schemas.microsoft.com/office/drawing/2016/SVG/main" r:embed="rId126"/>
              </a:ext>
            </a:extLst>
          </a:blip>
          <a:stretch>
            <a:fillRect/>
          </a:stretch>
        </p:blipFill>
        <p:spPr>
          <a:xfrm>
            <a:off x="7696140" y="2050614"/>
            <a:ext cx="244800" cy="272000"/>
          </a:xfrm>
          <a:prstGeom prst="rect">
            <a:avLst/>
          </a:prstGeom>
        </p:spPr>
      </p:pic>
      <p:pic>
        <p:nvPicPr>
          <p:cNvPr id="233" name="Graphic 232">
            <a:extLst>
              <a:ext uri="{FF2B5EF4-FFF2-40B4-BE49-F238E27FC236}">
                <a16:creationId xmlns:a16="http://schemas.microsoft.com/office/drawing/2014/main" id="{780DEB43-92CF-40EF-ABC7-C352B3467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7">
            <a:extLst>
              <a:ext uri="{96DAC541-7B7A-43D3-8B79-37D633B846F1}">
                <asvg:svgBlip xmlns:asvg="http://schemas.microsoft.com/office/drawing/2016/SVG/main" r:embed="rId128"/>
              </a:ext>
            </a:extLst>
          </a:blip>
          <a:stretch>
            <a:fillRect/>
          </a:stretch>
        </p:blipFill>
        <p:spPr>
          <a:xfrm>
            <a:off x="8082134" y="2079303"/>
            <a:ext cx="295200" cy="218191"/>
          </a:xfrm>
          <a:prstGeom prst="rect">
            <a:avLst/>
          </a:prstGeom>
        </p:spPr>
      </p:pic>
      <p:pic>
        <p:nvPicPr>
          <p:cNvPr id="234" name="Graphic 233">
            <a:extLst>
              <a:ext uri="{FF2B5EF4-FFF2-40B4-BE49-F238E27FC236}">
                <a16:creationId xmlns:a16="http://schemas.microsoft.com/office/drawing/2014/main" id="{6375BD81-6B1E-4C08-B05D-C4F59265A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9">
            <a:extLst>
              <a:ext uri="{96DAC541-7B7A-43D3-8B79-37D633B846F1}">
                <asvg:svgBlip xmlns:asvg="http://schemas.microsoft.com/office/drawing/2016/SVG/main" r:embed="rId130"/>
              </a:ext>
            </a:extLst>
          </a:blip>
          <a:stretch>
            <a:fillRect/>
          </a:stretch>
        </p:blipFill>
        <p:spPr>
          <a:xfrm>
            <a:off x="8518528" y="2072237"/>
            <a:ext cx="262800" cy="225257"/>
          </a:xfrm>
          <a:prstGeom prst="rect">
            <a:avLst/>
          </a:prstGeom>
        </p:spPr>
      </p:pic>
      <p:sp>
        <p:nvSpPr>
          <p:cNvPr id="238" name="Text Placeholder 236">
            <a:extLst>
              <a:ext uri="{FF2B5EF4-FFF2-40B4-BE49-F238E27FC236}">
                <a16:creationId xmlns:a16="http://schemas.microsoft.com/office/drawing/2014/main" id="{75C70265-454A-4DB9-A240-90366F49CE7A}"/>
              </a:ext>
            </a:extLst>
          </p:cNvPr>
          <p:cNvSpPr txBox="1">
            <a:spLocks/>
          </p:cNvSpPr>
          <p:nvPr/>
        </p:nvSpPr>
        <p:spPr>
          <a:xfrm>
            <a:off x="4389541" y="2063531"/>
            <a:ext cx="705204" cy="23774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English</a:t>
            </a:r>
          </a:p>
        </p:txBody>
      </p:sp>
      <p:sp>
        <p:nvSpPr>
          <p:cNvPr id="239" name="Text Placeholder 236">
            <a:extLst>
              <a:ext uri="{FF2B5EF4-FFF2-40B4-BE49-F238E27FC236}">
                <a16:creationId xmlns:a16="http://schemas.microsoft.com/office/drawing/2014/main" id="{585F9FE9-358E-4AFE-BD19-E8988053EC7B}"/>
              </a:ext>
            </a:extLst>
          </p:cNvPr>
          <p:cNvSpPr txBox="1">
            <a:spLocks/>
          </p:cNvSpPr>
          <p:nvPr/>
        </p:nvSpPr>
        <p:spPr>
          <a:xfrm>
            <a:off x="5194502" y="2063531"/>
            <a:ext cx="705204" cy="23774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French</a:t>
            </a:r>
          </a:p>
        </p:txBody>
      </p:sp>
      <p:sp>
        <p:nvSpPr>
          <p:cNvPr id="240" name="Text Placeholder 236">
            <a:extLst>
              <a:ext uri="{FF2B5EF4-FFF2-40B4-BE49-F238E27FC236}">
                <a16:creationId xmlns:a16="http://schemas.microsoft.com/office/drawing/2014/main" id="{DA360480-B157-4E27-8B61-6F6E5C2AE233}"/>
              </a:ext>
            </a:extLst>
          </p:cNvPr>
          <p:cNvSpPr txBox="1">
            <a:spLocks/>
          </p:cNvSpPr>
          <p:nvPr/>
        </p:nvSpPr>
        <p:spPr>
          <a:xfrm>
            <a:off x="6000573" y="2063531"/>
            <a:ext cx="705204" cy="23774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German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083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EwLTA5LTAxVDAwOjAwOjAwWiIsIkVuZERhdGUiOiIyMDE1LTA4LTMxVDIzOjU5OjAwWiIsIlBlcmNlbnRhZ2VDb21wbGV0ZSI6bnVsbCwiU3R5bGUiOnsiJGlkIjoiNyIsIlNoYXBlIjoyLCJTaGFwZVRoaWNrbmVzcyI6MSwiRHVyYXRpb25Gb3JtYXQiOjU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g5LCJSIjowLCJHIjowLCJCIjow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yMDQsIkciOjIwNCwiQiI6MjA0fX0sIkxpbmVXZWlnaHQiOjEuMCwiTGluZVR5cGUiOjAsIlBhcmVudFN0eWxlIjpudWxsfSwiVmVydGljYWxDb25uZWN0b3JTdHlsZSI6eyIkaWQiOiIyOSIsIkxpbmVDb2xvciI6eyIkaWQiOiIzMCIsIiR0eXBlIjoiTkxSRS5Db21tb24uRG9tLlNvbGlkQ29sb3JCcnVzaCwgTkxSRS5Db21tb24iLCJDb2xvciI6eyIkaWQiOiIzMSIsIkEiOjI1NSwiUiI6MjQzLCJHIjoyMzUsIkIiOjIzNX19LCJMaW5lV2VpZ2h0IjoxLjAsIkxpbmVUeXBlIjowLCJQYXJlbnRTdHlsZSI6bnVsbH0sIk1hcmdpbiI6bnVsbCwiU3RhcnREYXRlUG9zaXRpb24iOjEsIkVuZERhdGVQb3NpdGlvbiI6MSwiRGF0ZUlzVmlzaWJsZSI6dHJ1ZSwiVGl0bGVQb3NpdGlvbiI6MCwiRHVyYXRpb25Qb3NpdGlvbiI6NiwiUGVyY2VudGFnZUNvbXBsZXRlZFBvc2l0aW9uIjoyLCJTcGFjaW5nIjoxMCwiSXNCZWxvd1RpbWViYW5kIjp0cnVlLCJQZXJjZW50YWdlQ29tcGxldGVTaGFwZU9wYWNpdHkiOjM1LCJTaGFwZVN0eWxlIjp7IiRpZCI6IjMyIiwiTWFyZ2luIjp7IiRpZCI6IjMzIiwiVG9wIjowLjAsIkxlZnQiOjQuMCwiUmlnaHQiOjQuMCwiQm90dG9tIjowLjB9LCJQYWRkaW5nIjp7IiRpZCI6IjM0IiwiVG9wIjowLjAsIkxlZnQiOjAuMCwiUmlnaHQiOjAuMCwiQm90dG9tIjowLjB9LCJCYWNrZ3JvdW5kIjp7IiRpZCI6IjM1IiwiQ29sb3IiOnsiJGlkIjoiMzYiLCJBIjoyNTUsIlIiOjIwMSwiRyI6MjA0LCJCIjoyMDd9fSwiSXNWaXNpYmxlIjp0cnVlLCJXaWR0aCI6MjgwLjAsIkhlaWdodCI6MTYuMCwiQm9yZGVyU3R5bGUiOnsiJGlkIjoiMzciLCJMaW5lQ29sb3IiOnsiJGlkIjoiMzgiLCIkdHlwZSI6Ik5MUkUuQ29tbW9uLkRvbS5Tb2xpZENvbG9yQnJ1c2gsIE5MUkUuQ29tbW9uIiwiQ29sb3IiOnsiJGlkIjoiMzkiLCJBIjoyNTUsIlIiOjI1NSwiRyI6MCwiQiI6MH19LCJMaW5lV2VpZ2h0IjowLjAsIkxpbmVUeXBlIjowLCJQYXJlbnRTdHlsZSI6bnVsbH0sIlBhcmVudFN0eWxlIjpudWxsfSwiVGl0bGVTdHlsZSI6eyIkaWQiOiI0MCIsIkZvbnRTZXR0aW5ncyI6eyIkaWQiOiI0MSIsIkZvbnRTaXplIjoxMiwiRm9udE5hbWUiOiJSb2Nrd2VsbCIsIklzQm9sZCI6ZmFsc2UsIklzSXRhbGljIjpmYWxzZSwiSXNVbmRlcmxpbmVkIjpmYWxzZSwiUGFyZW50U3R5bGUiOm51bGx9LCJBdXRvU2l6ZSI6MiwiRm9yZWdyb3VuZCI6eyIkaWQiOiI0MiIsIkNvbG9yIjp7IiRpZCI6IjQzIiwiQSI6MjU1LCJSIjoxOTMsIkciOjM5LCJCIjo0NX19LCJNYXhXaWR0aCI6MTI4LjcyNzI3MjcyNzI3MjcyLCJNYXhIZWlnaHQiOiJJbmZpbml0eSIsIlNtYXJ0Rm9yZWdyb3VuZElzQWN0aXZlIjpmYWxzZSwiSG9yaXpvbnRhbEFsaWdubWVudCI6MCwiVmVydGljYWxBbGlnbm1lbnQiOjAsIlNtYXJ0Rm9yZWdyb3VuZCI6bnVsbCwiQmFja2dyb3VuZEZpbGxUeXBlIjowLCJNYXJnaW4iOnsiJGlkIjoiNDQiLCJUb3AiOjAuMCwiTGVmdCI6MC4wLCJSaWdodCI6MC4wLCJCb3R0b20iOjAuMH0sIlBhZGRpbmciOnsiJGlkIjoiNDUiLCJUb3AiOjAuMCwiTGVmdCI6MC4wLCJSaWdodCI6MC4wLCJCb3R0b20iOjAuMH0sIkJhY2tncm91bmQiOnsiJGlkIjoiNDYiLCJDb2xvciI6eyIkaWQiOiI0NyIsIkEiOjAsIlIiOjI1NSwiRyI6MjU1LCJCIjoyNTV9fSwiSXNWaXNpYmxlIjp0cnVlLCJXaWR0aCI6MC4wLCJIZWlnaHQiOjAuMCwiQm9yZGVyU3R5bGUiOnsiJGlkIjoiNDgiLCJMaW5lQ29sb3IiOm51bGwsIkxpbmVXZWlnaHQiOjAuMCwiTGluZVR5cGUiOjAsIlBhcmVudFN0eWxlIjpudWxsfSwiUGFyZW50U3R5bGUiOm51bGx9LCJEYXRlU3R5bGUiOnsiJGlkIjoiNDkiLCJGb250U2V0dGluZ3MiOnsiJGlkIjoiNTAiLCJGb250U2l6ZSI6MTAsIkZvbnROYW1lIjoiVmVyZGFuYSIsIklzQm9sZCI6ZmFsc2UsIklzSXRhbGljIjpmYWxzZSwiSXNVbmRlcmxpbmVkIjpmYWxzZSwiUGFyZW50U3R5bGUiOm51bGx9LCJBdXRvU2l6ZSI6MCwiRm9yZWdyb3VuZCI6eyIkaWQiOiI1MSIsIkNvbG9yIjp7IiRpZCI6IjUyIiwiQSI6MjU1LCJSIjoxMjgsIkciOjEyOCwiQiI6MTI4fX0sIk1heFdpZHRoIjoyMDAuMCwiTWF4SGVpZ2h0IjoiSW5maW5pdHkiLCJTbWFydEZvcmVncm91bmRJc0FjdGl2ZSI6ZmFsc2UsIkhvcml6b250YWxBbGlnbm1lbnQiOjAsIlZlcnRpY2FsQWxpZ25tZW50IjowLCJTbWFydEZvcmVncm91bmQiOm51bGwsIkJhY2tncm91bmRGaWxsVHlwZSI6MCwiTWFyZ2luIjp7IiRpZCI6IjUzIiwiVG9wIjowLjAsIkxlZnQiOjAuMCwiUmlnaHQiOjAuMCwiQm90dG9tIjowLjB9LCJQYWRkaW5nIjp7IiRpZCI6IjU0IiwiVG9wIjowLjAsIkxlZnQiOjAuMCwiUmlnaHQiOjAuMCwiQm90dG9tIjowLjB9LCJCYWNrZ3JvdW5kIjp7IiRpZCI6IjU1IiwiQ29sb3IiOnsiJGlkIjoiNTYiLCJBIjowLCJSIjoyNTUsIkciOjI1NSwiQiI6MjU1fX0sIklzVmlzaWJsZSI6ZmFsc2UsIldpZHRoIjowLjAsIkhlaWdodCI6MC4wLCJCb3JkZXJTdHlsZSI6eyIkaWQiOiI1NyIsIkxpbmVDb2xvciI6bnVsbCwiTGluZVdlaWdodCI6MC4wLCJMaW5lVHlwZSI6MCwiUGFyZW50U3R5bGUiOm51bGx9LCJQYXJlbnRTdHlsZSI6bnVsbH0sIkRhdGVGb3JtYXQiOnsiJGlkIjoiNTg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OSIsIkZvcm1hdCI6MCwiSXNWaXNpYmxlIjpmYWxzZSwiTGFzdEtub3duVmlzaWJpbGl0eVN0YXRlIjpmYWxzZX0sIklzVmlzaWJsZSI6dHJ1ZSwiUGFyZW50U3R5bGUiOm51bGx9LCJJbmRleCI6MSwiU21hcnREdXJhdGlvbkFjdGl2YXRlZCI6ZmFsc2UsIkRhdGVGb3JtYXQiOnsiJHJlZiI6IjU4In0sIldlZWtOdW1iZXJpbmciOnsiJGlkIjoiNjAiLCJGb3JtYXQiOjAsIklzVmlzaWJsZSI6ZmFsc2UsIkxhc3RLbm93blZpc2liaWxpdHlTdGF0ZSI6ZmFsc2V9LCJJZCI6IjE5ZmQyMmJhLTU3OGEtNDE0ZC1iYjg1LTM4ZDk0ZDQ3ZTE1OCIsIkltcG9ydElkIjpudWxsLCJUaXRsZSI6IkJBIEdyYXBoaWMgRGVzaWduXHJMb25kb24gQ29sbGVnZSBvZiBBcnQiLCJOb3RlIjpudWxsLCJIeXBlcmxpbmsiOnsiJGlkIjoiNjEiLCJBZGRyZXNzIjpudWxsLCJTdWJBZGRyZXNzIjpudWxsfSwiSXNDaGFuZ2VkIjpmYWxzZSwiSXNOZXciOmZhbHNlfX0seyIkaWQiOiI2MiIsIl9hdHRhY2hlZE1pbGVzdG9uZXMiOltdLCJUYXNrRGVmaW5pdGlvbiI6eyIkaWQiOiI2MyIsIkdyb3VwTmFtZSI6bnVsbCwiU3RhcnREYXRlIjoiMjAxOC0wOS0wMVQwMDowMDowMFoiLCJFbmREYXRlIjoiMjAxOS0wOC0zMVQyMzo1OTowMFoiLCJQZXJjZW50YWdlQ29tcGxldGUiOm51bGwsIlN0eWxlIjp7IiRpZCI6IjY0IiwiU2hhcGUiOjIsIlNoYXBlVGhpY2tuZXNzIjoxLCJEdXJhdGlvbkZvcm1hdCI6NSwiSW5jbHVkZU5vbldvcmtpbmdEYXlzSW5EdXJhdGlvbiI6ZmFsc2UsIlBlcmNlbnRhZ2VDb21wbGV0ZVN0eWxlIjp7IiRpZCI6IjY1IiwiRm9udFNldHRpbmdzIjp7IiRpZCI6IjY2IiwiRm9udFNpemUiOjEwLCJGb250TmFtZSI6IkNhbGlicmkiLCJJc0JvbGQiOmZhbHNlLCJJc0l0YWxpYyI6ZmFsc2UsIklzVW5kZXJsaW5lZCI6ZmFsc2UsIlBhcmVudFN0eWxlIjpudWxsfSwiQXV0b1NpemUiOjAsIkZvcmVncm91bmQiOnsiJGlkIjoiNjciLCJDb2xvciI6eyIkaWQiOiI2O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2OSIsIlRvcCI6MC4wLCJMZWZ0IjowLjAsIlJpZ2h0IjowLjAsIkJvdHRvbSI6MC4wfSwiUGFkZGluZyI6eyIkaWQiOiI3MCIsIlRvcCI6MC4wLCJMZWZ0IjowLjAsIlJpZ2h0IjowLjAsIkJvdHRvbSI6MC4wfSwiQmFja2dyb3VuZCI6eyIkaWQiOiI3MSIsIkNvbG9yIjp7IiRpZCI6IjcyIiwiQSI6ODksIlIiOjAsIkciOjAsIkIiOjB9fSwiSXNWaXNpYmxlIjp0cnVlLCJXaWR0aCI6MC4wLCJIZWlnaHQiOjAuMCwiQm9yZGVyU3R5bGUiOnsiJGlkIjoiNzMiLCJMaW5lQ29sb3IiOm51bGwsIkxpbmVXZWlnaHQiOjAuMCwiTGluZVR5cGUiOjAsIlBhcmVudFN0eWxlIjpudWxsfSwiUGFyZW50U3R5bGUiOm51bGx9LCJEdXJhdGlvbl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4IiwiVG9wIjowLjAsIkxlZnQiOjAuMCwiUmlnaHQiOjAuMCwiQm90dG9tIjowLjB9LCJQYWRkaW5nIjp7IiRpZCI6Ijc5IiwiVG9wIjowLjAsIkxlZnQiOjAuMCwiUmlnaHQiOjAuMCwiQm90dG9tIjowLjB9LCJCYWNrZ3JvdW5kIjp7IiRpZCI6IjgwIiwiQ29sb3IiOnsiJGlkIjoiODEiLCJBIjo4OSwiUiI6MCwiRyI6MCwiQiI6MH19LCJJc1Zpc2libGUiOnRydWUsIldpZHRoIjowLjAsIkhlaWdodCI6MC4wLCJCb3JkZXJTdHlsZSI6eyIkaWQiOiI4MiIsIkxpbmVDb2xvciI6bnVsbCwiTGluZVdlaWdodCI6MC4wLCJMaW5lVHlwZSI6MCwiUGFyZW50U3R5bGUiOm51bGx9LCJQYXJlbnRTdHlsZSI6bnVsbH0sIkhvcml6b250YWxDb25uZWN0b3JTdHlsZSI6eyIkaWQiOiI4MyIsIkxpbmVDb2xvciI6eyIkaWQiOiI4NCIsIiR0eXBlIjoiTkxSRS5Db21tb24uRG9tLlNvbGlkQ29sb3JCcnVzaCwgTkxSRS5Db21tb24iLCJDb2xvciI6eyIkaWQiOiI4NSIsIkEiOjI1NSwiUiI6MjA0LCJHIjoyMDQsIkIiOjIwNH19LCJMaW5lV2VpZ2h0IjoxLjAsIkxpbmVUeXBlIjowLCJQYXJlbnRTdHlsZSI6bnVsbH0sIlZlcnRpY2FsQ29ubmVjdG9yU3R5bGUiOnsiJGlkIjoiODYiLCJMaW5lQ29sb3IiOnsiJGlkIjoiODciLCIkdHlwZSI6Ik5MUkUuQ29tbW9uLkRvbS5Tb2xpZENvbG9yQnJ1c2gsIE5MUkUuQ29tbW9uIiwiQ29sb3IiOnsiJGlkIjoiODgiLCJBIjoyNTUsIlIiOjI0MywiRyI6MjM1LCJCIjoyMzV9fSwiTGluZVdlaWdodCI6MS4wLCJMaW5lVHlwZSI6MCwiUGFyZW50U3R5bGUiOm51bGx9LCJNYXJnaW4iOm51bGwsIlN0YXJ0RGF0ZVBvc2l0aW9uIjoxLCJFbmREYXRlUG9zaXRpb24iOjEsIkRhdGVJc1Zpc2libGUiOnRydWUsIlRpdGxlUG9zaXRpb24iOjAsIkR1cmF0aW9uUG9zaXRpb24iOjYsIlBlcmNlbnRhZ2VDb21wbGV0ZWRQb3NpdGlvbiI6MiwiU3BhY2luZyI6MTAsIklzQmVsb3dUaW1lYmFuZCI6dHJ1ZSwiUGVyY2VudGFnZUNvbXBsZXRlU2hhcGVPcGFjaXR5IjozNSwiU2hhcGVTdHlsZSI6eyIkaWQiOiI4OSIsIk1hcmdpbiI6eyIkaWQiOiI5MCIsIlRvcCI6MC4wLCJMZWZ0Ijo0LjAsIlJpZ2h0Ijo0LjAsIkJvdHRvbSI6MC4wfSwiUGFkZGluZyI6eyIkaWQiOiI5MSIsIlRvcCI6MC4wLCJMZWZ0IjowLjAsIlJpZ2h0IjowLjAsIkJvdHRvbSI6MC4wfSwiQmFja2dyb3VuZCI6eyIkaWQiOiI5MiIsIkNvbG9yIjp7IiRpZCI6IjkzIiwiQSI6MjU1LCJSIjoyMDEsIkciOjIwNCwiQiI6MjA3fX0sIklzVmlzaWJsZSI6dHJ1ZSwiV2lkdGgiOjU2LjAsIkhlaWdodCI6MTYuMCwiQm9yZGVyU3R5bGUiOnsiJGlkIjoiOTQiLCJMaW5lQ29sb3IiOnsiJGlkIjoiOTUiLCIkdHlwZSI6Ik5MUkUuQ29tbW9uLkRvbS5Tb2xpZENvbG9yQnJ1c2gsIE5MUkUuQ29tbW9uIiwiQ29sb3IiOnsiJGlkIjoiOTYiLCJBIjoyNTUsIlIiOjI1NSwiRyI6MCwiQiI6MH19LCJMaW5lV2VpZ2h0IjowLjAsIkxpbmVUeXBlIjowLCJQYXJlbnRTdHlsZSI6bnVsbH0sIlBhcmVudFN0eWxlIjpudWxsfSwiVGl0bGVTdHlsZSI6eyIkaWQiOiI5NyIsIkZvbnRTZXR0aW5ncyI6eyIkaWQiOiI5OCIsIkZvbnRTaXplIjoxMiwiRm9udE5hbWUiOiJSb2Nrd2VsbCIsIklzQm9sZCI6ZmFsc2UsIklzSXRhbGljIjpmYWxzZSwiSXNVbmRlcmxpbmVkIjpmYWxzZSwiUGFyZW50U3R5bGUiOm51bGx9LCJBdXRvU2l6ZSI6MiwiRm9yZWdyb3VuZCI6eyIkaWQiOiI5OSIsIkNvbG9yIjp7IiRpZCI6IjEwMCIsIkEiOjI1NSwiUiI6MTkzLCJHIjozOSwiQiI6NDV9fSwiTWF4V2lkdGgiOjEzOC43NzQyODY0NDM1MzY5NCwiTWF4SGVpZ2h0IjoiSW5maW5pdHkiLCJTbWFydEZvcmVncm91bmRJc0FjdGl2ZSI6ZmFsc2UsIkhvcml6b250YWxBbGlnbm1lbnQiOjAsIlZlcnRpY2FsQWxpZ25tZW50IjowLCJTbWFydEZvcmVncm91bmQiOm51bGwsIkJhY2tncm91bmRGaWxsVHlwZSI6MCwiTWFyZ2luIjp7IiRpZCI6IjEwMSIsIlRvcCI6MC4wLCJMZWZ0IjowLjAsIlJpZ2h0IjowLjAsIkJvdHRvbSI6MC4wfSwiUGFkZGluZyI6eyIkaWQiOiIxMDIiLCJUb3AiOjAuMCwiTGVmdCI6MC4wLCJSaWdodCI6MC4wLCJCb3R0b20iOjAuMH0sIkJhY2tncm91bmQiOnsiJGlkIjoiMTAzIiwiQ29sb3IiOnsiJGlkIjoiMTA0IiwiQSI6MCwiUiI6MjU1LCJHIjoyNTUsIkIiOjI1NX19LCJJc1Zpc2libGUiOnRydWUsIldpZHRoIjowLjAsIkhlaWdodCI6MC4wLCJCb3JkZXJTdHlsZSI6eyIkaWQiOiIxMDUiLCJMaW5lQ29sb3IiOm51bGwsIkxpbmVXZWlnaHQiOjAuMCwiTGluZVR5cGUiOjAsIlBhcmVudFN0eWxlIjpudWxsfSwiUGFyZW50U3R5bGUiOm51bGx9LCJEYXRlU3R5bGUiOnsiJGlkIjoiMTA2IiwiRm9udFNldHRpbmdzIjp7IiRpZCI6IjEwNyIsIkZvbnRTaXplIjoxMCwiRm9udE5hbWUiOiJWZXJkYW5hIiwiSXNCb2xkIjpmYWxzZSwiSXNJdGFsaWMiOmZhbHNlLCJJc1VuZGVybGluZWQiOmZhbHNlLCJQYXJlbnRTdHlsZSI6bnVsbH0sIkF1dG9TaXplIjowLCJGb3JlZ3JvdW5kIjp7IiRpZCI6IjEwOCIsIkNvbG9yIjp7IiRpZCI6IjEwOSIsIkEiOjI1NSwiUiI6MTI4LCJHIjoxMjgsIkIiOjEyOH19LCJNYXhXaWR0aCI6MjAwLjAsIk1heEhlaWdodCI6IkluZmluaXR5IiwiU21hcnRGb3JlZ3JvdW5kSXNBY3RpdmUiOmZhbHNlLCJIb3Jpem9udGFsQWxpZ25tZW50IjowLCJWZXJ0aWNhbEFsaWdubWVudCI6MCwiU21hcnRGb3JlZ3JvdW5kIjpudWxsLCJCYWNrZ3JvdW5kRmlsbFR5cGUiOjAsIk1hcmdpbiI6eyIkaWQiOiIxMTAiLCJUb3AiOjAuMCwiTGVmdCI6MC4wLCJSaWdodCI6MC4wLCJCb3R0b20iOjAuMH0sIlBhZGRpbmciOnsiJGlkIjoiMTExIiwiVG9wIjowLjAsIkxlZnQiOjAuMCwiUmlnaHQiOjAuMCwiQm90dG9tIjowLjB9LCJCYWNrZ3JvdW5kIjp7IiRpZCI6IjExMiIsIkNvbG9yIjp7IiRpZCI6IjExMyIsIkEiOjAsIlIiOjI1NSwiRyI6MjU1LCJCIjoyNTV9fSwiSXNWaXNpYmxlIjpmYWxzZSwiV2lkdGgiOjAuMCwiSGVpZ2h0IjowLjAsIkJvcmRlclN0eWxlIjp7IiRpZCI6IjExNCIsIkxpbmVDb2xvciI6bnVsbCwiTGluZVdlaWdodCI6MC4wLCJMaW5lVHlwZSI6MCwiUGFyZW50U3R5bGUiOm51bGx9LCJQYXJlbnRTdHlsZSI6bnVsbH0sIkRhdGVGb3JtYXQiOnsiJGlkIjoiMTE1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2IiwiRm9ybWF0IjowLCJJc1Zpc2libGUiOmZhbHNlLCJMYXN0S25vd25WaXNpYmlsaXR5U3RhdGUiOmZhbHNlfSwiSXNWaXNpYmxlIjp0cnVlLCJQYXJlbnRTdHlsZSI6bnVsbH0sIkluZGV4IjozLCJTbWFydER1cmF0aW9uQWN0aXZhdGVkIjpmYWxzZSwiRGF0ZUZvcm1hdCI6eyIkcmVmIjoiMTE1In0sIldlZWtOdW1iZXJpbmciOnsiJGlkIjoiMTE3IiwiRm9ybWF0IjowLCJJc1Zpc2libGUiOmZhbHNlLCJMYXN0S25vd25WaXNpYmlsaXR5U3RhdGUiOmZhbHNlfSwiSWQiOiIxZmRhNjI5Ny0zMjhhLTQ2MDYtODgxZC1kOWI1YTA4M2RjNWEiLCJJbXBvcnRJZCI6bnVsbCwiVGl0bGUiOiJNQSBFbmdpbmVlcmluZ1xyRmVycmlzIFN0YXRlIFVuaXZlcnNpdHkiLCJOb3RlIjpudWxsLCJIeXBlcmxpbmsiOnsiJGlkIjoiMTE4IiwiQWRkcmVzcyI6bnVsbCwiU3ViQWRkcmVzcyI6bnVsbH0sIklzQ2hhbmdlZCI6ZmFsc2UsIklzTmV3IjpmYWxzZX19LHsiJGlkIjoiMTE5IiwiX2F0dGFjaGVkTWlsZXN0b25lcyI6W10sIlRhc2tEZWZpbml0aW9uIjp7IiRpZCI6IjEyMCIsIkdyb3VwTmFtZSI6bnVsbCwiU3RhcnREYXRlIjoiMjAwNy0wOS0wMVQwMDowMDowMFoiLCJFbmREYXRlIjoiMjAxMC0wOC0zMVQyMzo1OTowMFoiLCJQZXJjZW50YWdlQ29tcGxldGUiOm51bGwsIlN0eWxlIjp7IiRpZCI6IjEyMSIsIlNoYXBlIjoyLCJTaGFwZVRoaWNrbmVzcyI6MSwiRHVyYXRpb25Gb3JtYXQiOjUsIkluY2x1ZGVOb25Xb3JraW5nRGF5c0luRHVyYXRpb24iOmZhbHNlLCJQZXJjZW50YWdlQ29tcGxldGVTdHlsZSI6eyIkaWQiOiIxMjIiLCJGb250U2V0dGluZ3MiOnsiJGlkIjoiMTIzIiwiRm9udFNpemUiOjEwLCJGb250TmFtZSI6IkNhbGlicmkiLCJJc0JvbGQiOmZhbHNlLCJJc0l0YWxpYyI6ZmFsc2UsIklzVW5kZXJsaW5lZCI6ZmFsc2UsIlBhcmVudFN0eWxlIjpudWxsfSwiQXV0b1NpemUiOjAsIkZvcmVncm91bmQiOnsiJGlkIjoiMTI0IiwiQ29sb3IiOnsiJGlkIjoiMTI1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EyNiIsIlRvcCI6MC4wLCJMZWZ0IjowLjAsIlJpZ2h0IjowLjAsIkJvdHRvbSI6MC4wfSwiUGFkZGluZyI6eyIkaWQiOiIxMjciLCJUb3AiOjAuMCwiTGVmdCI6MC4wLCJSaWdodCI6MC4wLCJCb3R0b20iOjAuMH0sIkJhY2tncm91bmQiOnsiJGlkIjoiMTI4IiwiQ29sb3IiOnsiJGlkIjoiMTI5IiwiQSI6ODksIlIiOjAsIkciOjAsIkIiOjB9fSwiSXNWaXNpYmxlIjp0cnVlLCJXaWR0aCI6MC4wLCJIZWlnaHQiOjAuMCwiQm9yZGVyU3R5bGUiOnsiJGlkIjoiMTMwIiwiTGluZUNvbG9yIjpudWxsLCJMaW5lV2VpZ2h0IjowLjAsIkxpbmVUeXBlIjowLCJQYXJlbnRTdHlsZSI6bnVsbH0sIlBhcmVudFN0eWxlIjpudWxsfSwiRHVyYXRpb25TdHlsZSI6eyIkaWQiOiIxMzEiLCJGb250U2V0dGluZ3MiOnsiJGlkIjoiMTMyIiwiRm9udFNpemUiOjEwLCJGb250TmFtZSI6IkNhbGlicmkiLCJJc0JvbGQiOmZhbHNlLCJJc0l0YWxpYyI6ZmFsc2UsIklzVW5kZXJsaW5lZCI6ZmFsc2UsIlBhcmVudFN0eWxlIjpudWxsfSwiQXV0b1NpemUiOjAsIkZvcmVncm91bmQiOnsiJGlkIjoiMTMzIiwiQ29sb3IiOnsiJGlkIjoiMTM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M1IiwiVG9wIjowLjAsIkxlZnQiOjAuMCwiUmlnaHQiOjAuMCwiQm90dG9tIjowLjB9LCJQYWRkaW5nIjp7IiRpZCI6IjEzNiIsIlRvcCI6MC4wLCJMZWZ0IjowLjAsIlJpZ2h0IjowLjAsIkJvdHRvbSI6MC4wfSwiQmFja2dyb3VuZCI6eyIkaWQiOiIxMzciLCJDb2xvciI6eyIkaWQiOiIxMzgiLCJBIjo4OSwiUiI6MCwiRyI6MCwiQiI6MH19LCJJc1Zpc2libGUiOnRydWUsIldpZHRoIjowLjAsIkhlaWdodCI6MC4wLCJCb3JkZXJTdHlsZSI6eyIkaWQiOiIxMzkiLCJMaW5lQ29sb3IiOm51bGwsIkxpbmVXZWlnaHQiOjAuMCwiTGluZVR5cGUiOjAsIlBhcmVudFN0eWxlIjpudWxsfSwiUGFyZW50U3R5bGUiOm51bGx9LCJIb3Jpem9udGFsQ29ubmVjdG9yU3R5bGUiOnsiJGlkIjoiMTQwIiwiTGluZUNvbG9yIjp7IiRpZCI6IjE0MSIsIiR0eXBlIjoiTkxSRS5Db21tb24uRG9tLlNvbGlkQ29sb3JCcnVzaCwgTkxSRS5Db21tb24iLCJDb2xvciI6eyIkaWQiOiIxNDIiLCJBIjoyNTUsIlIiOjIwNCwiRyI6MjA0LCJCIjoyMDR9fSwiTGluZVdlaWdodCI6MS4wLCJMaW5lVHlwZSI6MCwiUGFyZW50U3R5bGUiOm51bGx9LCJWZXJ0aWNhbENvbm5lY3RvclN0eWxlIjp7IiRpZCI6IjE0MyIsIkxpbmVDb2xvciI6eyIkaWQiOiIxNDQiLCIkdHlwZSI6Ik5MUkUuQ29tbW9uLkRvbS5Tb2xpZENvbG9yQnJ1c2gsIE5MUkUuQ29tbW9uIiwiQ29sb3IiOnsiJGlkIjoiMTQ1IiwiQSI6MjU1LCJSIjoyNDMsIkciOjIzNSwiQiI6MjM1fX0sIkxpbmVXZWlnaHQiOjEuMCwiTGluZVR5cGUiOjAsIlBhcmVudFN0eWxlIjpudWxsfSwiTWFyZ2luIjpudWxsLCJTdGFydERhdGVQb3NpdGlvbiI6MSwiRW5kRGF0ZVBvc2l0aW9uIjoxLCJEYXRlSXNWaXNpYmxlIjp0cnVlLCJUaXRsZVBvc2l0aW9uIjowLCJEdXJhdGlvblBvc2l0aW9uIjo2LCJQZXJjZW50YWdlQ29tcGxldGVkUG9zaXRpb24iOjIsIlNwYWNpbmciOjUsIklzQmVsb3dUaW1lYmFuZCI6dHJ1ZSwiUGVyY2VudGFnZUNvbXBsZXRlU2hhcGVPcGFjaXR5IjozNSwiU2hhcGVTdHlsZSI6eyIkaWQiOiIxNDYiLCJNYXJnaW4iOnsiJGlkIjoiMTQ3IiwiVG9wIjowLjAsIkxlZnQiOjQuMCwiUmlnaHQiOjQuMCwiQm90dG9tIjowLjB9LCJQYWRkaW5nIjp7IiRpZCI6IjE0OCIsIlRvcCI6MC4wLCJMZWZ0IjowLjAsIlJpZ2h0IjowLjAsIkJvdHRvbSI6MC4wfSwiQmFja2dyb3VuZCI6eyIkaWQiOiIxNDkiLCJDb2xvciI6eyIkaWQiOiIxNTAiLCJBIjoyNTUsIlIiOjIwMSwiRyI6MjA0LCJCIjoyMDd9fSwiSXNWaXNpYmxlIjp0cnVlLCJXaWR0aCI6MTY4LjAsIkhlaWdodCI6MTYuMCwiQm9yZGVyU3R5bGUiOnsiJGlkIjoiMTUxIiwiTGluZUNvbG9yIjp7IiRpZCI6IjE1MiIsIiR0eXBlIjoiTkxSRS5Db21tb24uRG9tLlNvbGlkQ29sb3JCcnVzaCwgTkxSRS5Db21tb24iLCJDb2xvciI6eyIkaWQiOiIxNTMiLCJBIjoyNTUsIlIiOjI1NSwiRyI6MCwiQiI6MH19LCJMaW5lV2VpZ2h0IjowLjAsIkxpbmVUeXBlIjowLCJQYXJlbnRTdHlsZSI6bnVsbH0sIlBhcmVudFN0eWxlIjpudWxsfSwiVGl0bGVTdHlsZSI6eyIkaWQiOiIxNTQiLCJGb250U2V0dGluZ3MiOnsiJGlkIjoiMTU1IiwiRm9udFNpemUiOjEyLCJGb250TmFtZSI6IlJvY2t3ZWxsIiwiSXNCb2xkIjpmYWxzZSwiSXNJdGFsaWMiOmZhbHNlLCJJc1VuZGVybGluZWQiOmZhbHNlLCJQYXJlbnRTdHlsZSI6bnVsbH0sIkF1dG9TaXplIjoyLCJGb3JlZ3JvdW5kIjp7IiRpZCI6IjE1NiIsIkNvbG9yIjp7IiRpZCI6IjE1NyIsIkEiOjI1NSwiUiI6MTkzLCJHIjozOSwiQiI6NDV9fSwiTWF4V2lkdGgiOjExOC4wLCJNYXhIZWlnaHQiOiJJbmZpbml0eSIsIlNtYXJ0Rm9yZWdyb3VuZElzQWN0aXZlIjpmYWxzZSwiSG9yaXpvbnRhbEFsaWdubWVudCI6MCwiVmVydGljYWxBbGlnbm1lbnQiOjAsIlNtYXJ0Rm9yZWdyb3VuZCI6bnVsbCwiQmFja2dyb3VuZEZpbGxUeXBlIjowLCJNYXJnaW4iOnsiJGlkIjoiMTU4IiwiVG9wIjowLjAsIkxlZnQiOjAuMCwiUmlnaHQiOjAuMCwiQm90dG9tIjowLjB9LCJQYWRkaW5nIjp7IiRpZCI6IjE1OSIsIlRvcCI6MC4wLCJMZWZ0IjowLjAsIlJpZ2h0IjowLjAsIkJvdHRvbSI6MC4wfSwiQmFja2dyb3VuZCI6eyIkaWQiOiIxNjAiLCJDb2xvciI6eyIkaWQiOiIxNjEiLCJBIjowLCJSIjoyNTUsIkciOjI1NSwiQiI6MjU1fX0sIklzVmlzaWJsZSI6dHJ1ZSwiV2lkdGgiOjAuMCwiSGVpZ2h0IjowLjAsIkJvcmRlclN0eWxlIjp7IiRpZCI6IjE2MiIsIkxpbmVDb2xvciI6bnVsbCwiTGluZVdlaWdodCI6MC4wLCJMaW5lVHlwZSI6MCwiUGFyZW50U3R5bGUiOm51bGx9LCJQYXJlbnRTdHlsZSI6bnVsbH0sIkRhdGVTdHlsZSI6eyIkaWQiOiIxNjMiLCJGb250U2V0dGluZ3MiOnsiJGlkIjoiMTY0IiwiRm9udFNpemUiOjEwLCJGb250TmFtZSI6IlZlcmRhbmEiLCJJc0JvbGQiOmZhbHNlLCJJc0l0YWxpYyI6ZmFsc2UsIklzVW5kZXJsaW5lZCI6ZmFsc2UsIlBhcmVudFN0eWxlIjpudWxsfSwiQXV0b1NpemUiOjAsIkZvcmVncm91bmQiOnsiJGlkIjoiMTY1IiwiQ29sb3IiOnsiJGlkIjoiMTY2IiwiQSI6MjU1LCJSIjoxMjgsIkciOjEyOCwiQiI6MTI4fX0sIk1heFdpZHRoIjoyMDAuMCwiTWF4SGVpZ2h0IjoiSW5maW5pdHkiLCJTbWFydEZvcmVncm91bmRJc0FjdGl2ZSI6ZmFsc2UsIkhvcml6b250YWxBbGlnbm1lbnQiOjAsIlZlcnRpY2FsQWxpZ25tZW50IjowLCJTbWFydEZvcmVncm91bmQiOm51bGwsIkJhY2tncm91bmRGaWxsVHlwZSI6MCwiTWFyZ2luIjp7IiRpZCI6IjE2NyIsIlRvcCI6MC4wLCJMZWZ0IjowLjAsIlJpZ2h0IjowLjAsIkJvdHRvbSI6MC4wfSwiUGFkZGluZyI6eyIkaWQiOiIxNjgiLCJUb3AiOjAuMCwiTGVmdCI6MC4wLCJSaWdodCI6MC4wLCJCb3R0b20iOjAuMH0sIkJhY2tncm91bmQiOnsiJGlkIjoiMTY5IiwiQ29sb3IiOnsiJGlkIjoiMTcwIiwiQSI6MCwiUiI6MjU1LCJHIjoyNTUsIkIiOjI1NX19LCJJc1Zpc2libGUiOmZhbHNlLCJXaWR0aCI6MC4wLCJIZWlnaHQiOjAuMCwiQm9yZGVyU3R5bGUiOnsiJGlkIjoiMTcxIiwiTGluZUNvbG9yIjpudWxsLCJMaW5lV2VpZ2h0IjowLjAsIkxpbmVUeXBlIjowLCJQYXJlbnRTdHlsZSI6bnVsbH0sIlBhcmVudFN0eWxlIjpudWxsfSwiRGF0ZUZvcm1hdCI6eyIkaWQiOiIxNzI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zMiLCJGb3JtYXQiOjAsIklzVmlzaWJsZSI6ZmFsc2UsIkxhc3RLbm93blZpc2liaWxpdHlTdGF0ZSI6ZmFsc2V9LCJJc1Zpc2libGUiOnRydWUsIlBhcmVudFN0eWxlIjpudWxsfSwiSW5kZXgiOjAsIlNtYXJ0RHVyYXRpb25BY3RpdmF0ZWQiOmZhbHNlLCJEYXRlRm9ybWF0Ijp7IiRyZWYiOiIxNzIifSwiV2Vla051bWJlcmluZyI6eyIkaWQiOiIxNzQiLCJGb3JtYXQiOjAsIklzVmlzaWJsZSI6ZmFsc2UsIkxhc3RLbm93blZpc2liaWxpdHlTdGF0ZSI6ZmFsc2V9LCJJZCI6IjU3NmE5M2VjLWM3OWMtNDk5MC1iMTAwLTMzYzAyYzNmNjUxZiIsIkltcG9ydElkIjpudWxsLCJUaXRsZSI6IkZvdW5kYXRpb24gaW4gQXJ0c1xySW5zdGl0dXRlIG9mIEZpbmUgQXJ0cyIsIk5vdGUiOm51bGwsIkh5cGVybGluayI6eyIkaWQiOiIxNzUiLCJBZGRyZXNzIjpudWxsLCJTdWJBZGRyZXNzIjpudWxsfSwiSXNDaGFuZ2VkIjpmYWxzZSwiSXNOZXciOmZhbHNlfX0seyIkaWQiOiIxNzYiLCJfYXR0YWNoZWRNaWxlc3RvbmVzIjpbXSwiVGFza0RlZmluaXRpb24iOnsiJGlkIjoiMTc3IiwiR3JvdXBOYW1lIjpudWxsLCJTdGFydERhdGUiOiIyMDE1LTA5LTAyVDAwOjAwOjAwWiIsIkVuZERhdGUiOiIyMDE4LTA4LTMxVDIzOjU5OjAwWiIsIlBlcmNlbnRhZ2VDb21wbGV0ZSI6bnVsbCwiU3R5bGUiOnsiJGlkIjoiMTc4IiwiU2hhcGUiOjIsIlNoYXBlVGhpY2tuZXNzIjoxLCJEdXJhdGlvbkZvcm1hdCI6NSwiSW5jbHVkZU5vbldvcmtpbmdEYXlzSW5EdXJhdGlvbiI6ZmFsc2UsIlBlcmNlbnRhZ2VDb21wbGV0ZVN0eWxlIjp7IiRpZCI6IjE3OSIsIkZvbnRTZXR0aW5ncyI6eyIkaWQiOiIxODAiLCJGb250U2l6ZSI6MTAsIkZvbnROYW1lIjoiQ2FsaWJyaSIsIklzQm9sZCI6ZmFsc2UsIklzSXRhbGljIjpmYWxzZSwiSXNVbmRlcmxpbmVkIjpmYWxzZSwiUGFyZW50U3R5bGUiOm51bGx9LCJBdXRvU2l6ZSI6MCwiRm9yZWdyb3VuZCI6eyIkaWQiOiIxODEiLCJDb2xvciI6eyIkaWQiOiIxODI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TgzIiwiVG9wIjowLjAsIkxlZnQiOjAuMCwiUmlnaHQiOjAuMCwiQm90dG9tIjowLjB9LCJQYWRkaW5nIjp7IiRpZCI6IjE4NCIsIlRvcCI6MC4wLCJMZWZ0IjowLjAsIlJpZ2h0IjowLjAsIkJvdHRvbSI6MC4wfSwiQmFja2dyb3VuZCI6eyIkaWQiOiIxODUiLCJDb2xvciI6eyIkaWQiOiIxODYiLCJBIjo4OSwiUiI6MCwiRyI6MCwiQiI6MH19LCJJc1Zpc2libGUiOnRydWUsIldpZHRoIjowLjAsIkhlaWdodCI6MC4wLCJCb3JkZXJTdHlsZSI6eyIkaWQiOiIxODciLCJMaW5lQ29sb3IiOm51bGwsIkxpbmVXZWlnaHQiOjAuMCwiTGluZVR5cGUiOjAsIlBhcmVudFN0eWxlIjpudWxsfSwiUGFyZW50U3R5bGUiOm51bGx9LCJEdXJhdGlvblN0eWxlIjp7IiRpZCI6IjE4OCIsIkZvbnRTZXR0aW5ncyI6eyIkaWQiOiIxODkiLCJGb250U2l6ZSI6MTAsIkZvbnROYW1lIjoiQ2FsaWJyaSIsIklzQm9sZCI6ZmFsc2UsIklzSXRhbGljIjpmYWxzZSwiSXNVbmRlcmxpbmVkIjpmYWxzZSwiUGFyZW50U3R5bGUiOm51bGx9LCJBdXRvU2l6ZSI6MCwiRm9yZWdyb3VuZCI6eyIkaWQiOiIxOTAiLCJDb2xvciI6eyIkaWQiOiIxOT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OTIiLCJUb3AiOjAuMCwiTGVmdCI6MC4wLCJSaWdodCI6MC4wLCJCb3R0b20iOjAuMH0sIlBhZGRpbmciOnsiJGlkIjoiMTkzIiwiVG9wIjowLjAsIkxlZnQiOjAuMCwiUmlnaHQiOjAuMCwiQm90dG9tIjowLjB9LCJCYWNrZ3JvdW5kIjp7IiRpZCI6IjE5NCIsIkNvbG9yIjp7IiRpZCI6IjE5NSIsIkEiOjg5LCJSIjowLCJHIjowLCJCIjowfX0sIklzVmlzaWJsZSI6dHJ1ZSwiV2lkdGgiOjAuMCwiSGVpZ2h0IjowLjAsIkJvcmRlclN0eWxlIjp7IiRpZCI6IjE5NiIsIkxpbmVDb2xvciI6bnVsbCwiTGluZVdlaWdodCI6MC4wLCJMaW5lVHlwZSI6MCwiUGFyZW50U3R5bGUiOm51bGx9LCJQYXJlbnRTdHlsZSI6bnVsbH0sIkhvcml6b250YWxDb25uZWN0b3JTdHlsZSI6eyIkaWQiOiIxOTciLCJMaW5lQ29sb3IiOnsiJGlkIjoiMTk4IiwiJHR5cGUiOiJOTFJFLkNvbW1vbi5Eb20uU29saWRDb2xvckJydXNoLCBOTFJFLkNvbW1vbiIsIkNvbG9yIjp7IiRpZCI6IjE5OSIsIkEiOjI1NSwiUiI6MjA0LCJHIjoyMDQsIkIiOjIwNH19LCJMaW5lV2VpZ2h0IjoxLjAsIkxpbmVUeXBlIjowLCJQYXJlbnRTdHlsZSI6bnVsbH0sIlZlcnRpY2FsQ29ubmVjdG9yU3R5bGUiOnsiJGlkIjoiMjAwIiwiTGluZUNvbG9yIjp7IiRpZCI6IjIwMSIsIiR0eXBlIjoiTkxSRS5Db21tb24uRG9tLlNvbGlkQ29sb3JCcnVzaCwgTkxSRS5Db21tb24iLCJDb2xvciI6eyIkaWQiOiIyMDIiLCJBIjoyNTUsIlIiOjI0MywiRyI6MjM1LCJCIjoyMzV9fSwiTGluZVdlaWdodCI6MS4wLCJMaW5lVHlwZSI6MCwiUGFyZW50U3R5bGUiOm51bGx9LCJNYXJnaW4iOm51bGwsIlN0YXJ0RGF0ZVBvc2l0aW9uIjoxLCJFbmREYXRlUG9zaXRpb24iOjEsIkRhdGVJc1Zpc2libGUiOnRydWUsIlRpdGxlUG9zaXRpb24iOjAsIkR1cmF0aW9uUG9zaXRpb24iOjYsIlBlcmNlbnRhZ2VDb21wbGV0ZWRQb3NpdGlvbiI6MiwiU3BhY2luZyI6MTAsIklzQmVsb3dUaW1lYmFuZCI6dHJ1ZSwiUGVyY2VudGFnZUNvbXBsZXRlU2hhcGVPcGFjaXR5IjozNSwiU2hhcGVTdHlsZSI6eyIkaWQiOiIyMDMiLCJNYXJnaW4iOnsiJGlkIjoiMjA0IiwiVG9wIjowLjAsIkxlZnQiOjQuMCwiUmlnaHQiOjQuMCwiQm90dG9tIjowLjB9LCJQYWRkaW5nIjp7IiRpZCI6IjIwNSIsIlRvcCI6MC4wLCJMZWZ0IjowLjAsIlJpZ2h0IjowLjAsIkJvdHRvbSI6MC4wfSwiQmFja2dyb3VuZCI6eyIkaWQiOiIyMDYiLCJDb2xvciI6eyIkaWQiOiIyMDciLCJBIjoyNTUsIlIiOjIwMSwiRyI6MjA0LCJCIjoyMDd9fSwiSXNWaXNpYmxlIjp0cnVlLCJXaWR0aCI6MTY4LjAsIkhlaWdodCI6MTYuMCwiQm9yZGVyU3R5bGUiOnsiJGlkIjoiMjA4IiwiTGluZUNvbG9yIjp7IiRpZCI6IjIwOSIsIiR0eXBlIjoiTkxSRS5Db21tb24uRG9tLlNvbGlkQ29sb3JCcnVzaCwgTkxSRS5Db21tb24iLCJDb2xvciI6eyIkaWQiOiIyMTAiLCJBIjoyNTUsIlIiOjI1NSwiRyI6MCwiQiI6MH19LCJMaW5lV2VpZ2h0IjowLjAsIkxpbmVUeXBlIjowLCJQYXJlbnRTdHlsZSI6bnVsbH0sIlBhcmVudFN0eWxlIjpudWxsfSwiVGl0bGVTdHlsZSI6eyIkaWQiOiIyMTEiLCJGb250U2V0dGluZ3MiOnsiJGlkIjoiMjEyIiwiRm9udFNpemUiOjEyLCJGb250TmFtZSI6IlJvY2t3ZWxsIiwiSXNCb2xkIjpmYWxzZSwiSXNJdGFsaWMiOmZhbHNlLCJJc1VuZGVybGluZWQiOmZhbHNlLCJQYXJlbnRTdHlsZSI6bnVsbH0sIkF1dG9TaXplIjoyLCJGb3JlZ3JvdW5kIjp7IiRpZCI6IjIxMyIsIkNvbG9yIjp7IiRpZCI6IjIxNCIsIkEiOjI1NSwiUiI6MTkzLCJHIjozOSwiQiI6NDV9fSwiTWF4V2lkdGgiOjE2OC43MjcwNDUyMzI1OTk0NCwiTWF4SGVpZ2h0IjoiSW5maW5pdHkiLCJTbWFydEZvcmVncm91bmRJc0FjdGl2ZSI6ZmFsc2UsIkhvcml6b250YWxBbGlnbm1lbnQiOjAsIlZlcnRpY2FsQWxpZ25tZW50IjowLCJTbWFydEZvcmVncm91bmQiOm51bGwsIkJhY2tncm91bmRGaWxsVHlwZSI6MCwiTWFyZ2luIjp7IiRpZCI6IjIxNSIsIlRvcCI6MC4wLCJMZWZ0IjowLjAsIlJpZ2h0IjowLjAsIkJvdHRvbSI6MC4wfSwiUGFkZGluZyI6eyIkaWQiOiIyMTYiLCJUb3AiOjAuMCwiTGVmdCI6MC4wLCJSaWdodCI6MC4wLCJCb3R0b20iOjAuMH0sIkJhY2tncm91bmQiOnsiJGlkIjoiMjE3IiwiQ29sb3IiOnsiJGlkIjoiMjE4IiwiQSI6MCwiUiI6MjU1LCJHIjoyNTUsIkIiOjI1NX19LCJJc1Zpc2libGUiOnRydWUsIldpZHRoIjowLjAsIkhlaWdodCI6MC4wLCJCb3JkZXJTdHlsZSI6eyIkaWQiOiIyMTkiLCJMaW5lQ29sb3IiOm51bGwsIkxpbmVXZWlnaHQiOjAuMCwiTGluZVR5cGUiOjAsIlBhcmVudFN0eWxlIjpudWxsfSwiUGFyZW50U3R5bGUiOm51bGx9LCJEYXRlU3R5bGUiOnsiJGlkIjoiMjIwIiwiRm9udFNldHRpbmdzIjp7IiRpZCI6IjIyMSIsIkZvbnRTaXplIjoxMCwiRm9udE5hbWUiOiJWZXJkYW5hIiwiSXNCb2xkIjpmYWxzZSwiSXNJdGFsaWMiOmZhbHNlLCJJc1VuZGVybGluZWQiOmZhbHNlLCJQYXJlbnRTdHlsZSI6bnVsbH0sIkF1dG9TaXplIjowLCJGb3JlZ3JvdW5kIjp7IiRpZCI6IjIyMiIsIkNvbG9yIjp7IiRpZCI6IjIyMyIsIkEiOjI1NSwiUiI6MTI4LCJHIjoxMjgsIkIiOjEyOH19LCJNYXhXaWR0aCI6MjAwLjAsIk1heEhlaWdodCI6IkluZmluaXR5IiwiU21hcnRGb3JlZ3JvdW5kSXNBY3RpdmUiOmZhbHNlLCJIb3Jpem9udGFsQWxpZ25tZW50IjowLCJWZXJ0aWNhbEFsaWdubWVudCI6MCwiU21hcnRGb3JlZ3JvdW5kIjpudWxsLCJCYWNrZ3JvdW5kRmlsbFR5cGUiOjAsIk1hcmdpbiI6eyIkaWQiOiIyMjQiLCJUb3AiOjAuMCwiTGVmdCI6MC4wLCJSaWdodCI6MC4wLCJCb3R0b20iOjAuMH0sIlBhZGRpbmciOnsiJGlkIjoiMjI1IiwiVG9wIjowLjAsIkxlZnQiOjAuMCwiUmlnaHQiOjAuMCwiQm90dG9tIjowLjB9LCJCYWNrZ3JvdW5kIjp7IiRpZCI6IjIyNiIsIkNvbG9yIjp7IiRpZCI6IjIyNyIsIkEiOjAsIlIiOjI1NSwiRyI6MjU1LCJCIjoyNTV9fSwiSXNWaXNpYmxlIjpmYWxzZSwiV2lkdGgiOjAuMCwiSGVpZ2h0IjowLjAsIkJvcmRlclN0eWxlIjp7IiRpZCI6IjIyOCIsIkxpbmVDb2xvciI6bnVsbCwiTGluZVdlaWdodCI6MC4wLCJMaW5lVHlwZSI6MCwiUGFyZW50U3R5bGUiOm51bGx9LCJQYXJlbnRTdHlsZSI6bnVsbH0sIkRhdGVGb3JtYXQiOnsiJGlkIjoiMjI5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MwIiwiRm9ybWF0IjowLCJJc1Zpc2libGUiOmZhbHNlLCJMYXN0S25vd25WaXNpYmlsaXR5U3RhdGUiOmZhbHNlfSwiSXNWaXNpYmxlIjp0cnVlLCJQYXJlbnRTdHlsZSI6bnVsbH0sIkluZGV4IjoyLCJTbWFydER1cmF0aW9uQWN0aXZhdGVkIjpmYWxzZSwiRGF0ZUZvcm1hdCI6eyIkcmVmIjoiMjI5In0sIldlZWtOdW1iZXJpbmciOnsiJGlkIjoiMjMxIiwiRm9ybWF0IjowLCJJc1Zpc2libGUiOmZhbHNlLCJMYXN0S25vd25WaXNpYmlsaXR5U3RhdGUiOmZhbHNlfSwiSWQiOiI4MzM1MzkyYS0zMDFjLTQ4Y2QtYjYwMC1hOTBkZDk2OWM1MDciLCJJbXBvcnRJZCI6bnVsbCwiVGl0bGUiOiJQRyBEaWdpdGFsIEJ1c2luZXNzXHJVbml2ZXJzaXR5IG9mIExvbmRvbiIsIk5vdGUiOm51bGwsIkh5cGVybGluayI6eyIkaWQiOiIyMzIiLCJBZGRyZXNzIjpudWxsLCJTdWJBZGRyZXNzIjpudWxsfSwiSXNDaGFuZ2VkIjpmYWxzZSwiSXNOZXciOmZhbHNlfX1dLCJfbWlsZXN0b25lcyI6W10sIklkIjoiMWE3YWU0ZDktNTA3Mi00MzRmLWJjZWMtODAyY2RiMzE1NTBkIiwiSXNTaW5nbGVJdGVtUm93IjpmYWxzZX1dLCJJbmRleCI6MCwiSWQiOiIzNzNkNDA5NS1kZWU3LTRiNmUtOGUwOS0zOTc2NGM2YTAwMDAiLCJIZWFkZXJUZXh0IjpudWxsLCJJc0RlZmF1bHQiOnRydWUsIlN0eWxlIjp7IiRpZCI6IjIzMyIsIkhlYWRlclN0eWxlIjp7IiRpZCI6IjIzNCIsIlRleHRTdHlsZSI6eyIkaWQiOiIyMzUiLCJGb250U2V0dGluZ3MiOnsiJGlkIjoiMjM2IiwiRm9udFNpemUiOjExLCJGb250TmFtZSI6IkNhbGlicmkiLCJJc0JvbGQiOmZhbHNlLCJJc0l0YWxpYyI6ZmFsc2UsIklzVW5kZXJsaW5lZCI6ZmFsc2UsIlBhcmVudFN0eWxlIjpudWxsfSwiQXV0b1NpemUiOjIsIkZvcmVncm91bmQiOnsiJGlkIjoiMjM3IiwiQ29sb3IiOnsiJGlkIjoiMjM4IiwiQSI6MjU1LCJSIjowLCJHIjowLCJCIjowfX0sIk1heFdpZHRoIjowLjAsIk1heEhlaWdodCI6MC4wLCJTbWFydEZvcmVncm91bmRJc0FjdGl2ZSI6ZmFsc2UsIkhvcml6b250YWxBbGlnbm1lbnQiOjAsIlZlcnRpY2FsQWxpZ25tZW50IjowLCJTbWFydEZvcmVncm91bmQiOm51bGwsIkJhY2tncm91bmRGaWxsVHlwZSI6MCwiTWFyZ2luIjp7IiRpZCI6IjIzOSIsIlRvcCI6MC4wLCJMZWZ0IjowLjAsIlJpZ2h0IjowLjAsIkJvdHRvbSI6MC4wfSwiUGFkZGluZyI6eyIkaWQiOiIyNDAiLCJUb3AiOjAuMCwiTGVmdCI6MC4wLCJSaWdodCI6MC4wLCJCb3R0b20iOjAuMH0sIkJhY2tncm91bmQiOm51bGwsIklzVmlzaWJsZSI6dHJ1ZSwiV2lkdGgiOjAuMCwiSGVpZ2h0IjowLjAsIkJvcmRlclN0eWxlIjpudWxsLCJQYXJlbnRTdHlsZSI6bnVsbH0sIlJlY3RhbmdsZVN0eWxlIjp7IiRpZCI6IjI0MSIsIk1hcmdpbiI6eyIkaWQiOiIyNDIiLCJUb3AiOjAuMCwiTGVmdCI6MC4wLCJSaWdodCI6MC4wLCJCb3R0b20iOjAuMH0sIlBhZGRpbmciOnsiJGlkIjoiMjQzIiwiVG9wIjowLjAsIkxlZnQiOjAuMCwiUmlnaHQiOjAuMCwiQm90dG9tIjowLjB9LCJCYWNrZ3JvdW5kIjp7IiRpZCI6IjI0NCIsIkNvbG9yIjp7IiRpZCI6IjI0NSIsIkEiOjYzLCJSIjo2OCwiRyI6MTE0LCJCIjoxOTZ9fSwiSXNWaXNpYmxlIjp0cnVlLCJXaWR0aCI6MC4wLCJIZWlnaHQiOjAuMCwiQm9yZGVyU3R5bGUiOnsiJGlkIjoiMjQ2IiwiTGluZUNvbG9yIjp7IiRpZCI6IjI0NyIsIiR0eXBlIjoiTkxSRS5Db21tb24uRG9tLlNvbGlkQ29sb3JCcnVzaCwgTkxSRS5Db21tb24iLCJDb2xvciI6eyIkaWQiOiIyNDgiLCJBIjoyNTUsIlIiOjI1NSwiRyI6MCwiQiI6MH19LCJMaW5lV2VpZ2h0IjowLjAsIkxpbmVUeXBlIjowLCJQYXJlbnRTdHlsZSI6bnVsbH0sIlBhcmVudFN0eWxlIjpudWxsfSwiTWFyZ2luIjp7IiRpZCI6IjI0OSIsIlRvcCI6MC4wLCJMZWZ0IjowLjAsIlJpZ2h0IjowLjAsIkJvdHRvbSI6MC4wfSwiUGFkZGluZyI6eyIkaWQiOiIyNTAiLCJUb3AiOjAuMCwiTGVmdCI6MC4wLCJSaWdodCI6MC4wLCJCb3R0b20iOjAuMH0sIkJhY2tncm91bmQiOm51bGwsIklzVmlzaWJsZSI6dHJ1ZSwiV2lkdGgiOjAuMCwiSGVpZ2h0IjowLjAsIkJvcmRlclN0eWxlIjpudWxsLCJQYXJlbnRTdHlsZSI6bnVsbH0sIkJhY2tncm91bmRTdHlsZSI6eyIkaWQiOiIyNTEiLCJNYXJnaW4iOnsiJGlkIjoiMjUyIiwiVG9wIjowLjAsIkxlZnQiOjAuMCwiUmlnaHQiOjAuMCwiQm90dG9tIjowLjB9LCJQYWRkaW5nIjp7IiRpZCI6IjI1MyIsIlRvcCI6MC4wLCJMZWZ0IjowLjAsIlJpZ2h0IjowLjAsIkJvdHRvbSI6MC4wfSwiQmFja2dyb3VuZCI6eyIkaWQiOiIyNTQiLCJDb2xvciI6eyIkaWQiOiIyNTUiLCJBIjo1MSwiUiI6MTY1LCJHIjoxNjUsIkIiOjE2NX19LCJJc1Zpc2libGUiOnRydWUsIldpZHRoIjowLjAsIkhlaWdodCI6MC4wLCJCb3JkZXJTdHlsZSI6eyIkaWQiOiIyNTYiLCJMaW5lQ29sb3IiOnsiJGlkIjoiMjU3IiwiJHR5cGUiOiJOTFJFLkNvbW1vbi5Eb20uU29saWRDb2xvckJydXNoLCBOTFJFLkNvbW1vbiIsIkNvbG9yIjp7IiRpZCI6IjI1OCIsIkEiOjI1NSwiUiI6MjU1LCJHIjowLCJCIjowfX0sIkxpbmVXZWlnaHQiOjAuMCwiTGluZVR5cGUiOjAsIlBhcmVudFN0eWxlIjpudWxsfSwiUGFyZW50U3R5bGUiOm51bGx9LCJNYXJnaW4iOnsiJGlkIjoiMjU5IiwiVG9wIjowLjAsIkxlZnQiOjAuMCwiUmlnaHQiOjAuMCwiQm90dG9tIjowLjB9LCJQYWRkaW5nIjp7IiRpZCI6IjI2MCIsIlRvcCI6MC4wLCJMZWZ0IjowLjAsIlJpZ2h0IjowLjAsIkJvdHRvbSI6MC4wfSwiSXNWaXNpYmxlIjpmYWxzZSwiV2lkdGgiOjAuMCwiSGVpZ2h0IjowLjAsIkJvcmRlclN0eWxlIjpudWxsLCJQYXJlbnRTdHlsZSI6bnVsbH19XSwiSWQiOiI0OGFlNTI2Yi0wNjljLTRjMGMtOWQ3NS0xMmM5MjkzYWY1OWIiLCJJbmRleCI6MCwiSGVhZGVyVGV4dCI6IkVEVUNBVElPTiIsIlN0eWxlIjp7IiRpZCI6IjI2MSIsIkhlYWRlclN0eWxlIjp7IiRpZCI6IjI2MiIsIlRleHRJc1ZlcnRpY2FsIjpmYWxzZSwiVGV4dFN0eWxlIjp7IiRpZCI6IjI2MyIsIkZvbnRTZXR0aW5ncyI6eyIkaWQiOiIyNjQiLCJGb250U2l6ZSI6MTYsIkZvbnROYW1lIjoiUm9ja3dlbGwiLCJJc0JvbGQiOmZhbHNlLCJJc0l0YWxpYyI6ZmFsc2UsIklzVW5kZXJsaW5lZCI6ZmFsc2UsIlBhcmVudFN0eWxlIjpudWxsfSwiQXV0b1NpemUiOjIsIkZvcmVncm91bmQiOnsiJGlkIjoiMjY1IiwiQ29sb3IiOnsiJGlkIjoiMjY2IiwiQSI6MjU1LCJSIjowLCJHIjowLCJCIjowfX0sIk1heFdpZHRoIjoxMDUuODAyMzQ2MjA4ODY5ODQsIk1heEhlaWdodCI6MC4wLCJTbWFydEZvcmVncm91bmRJc0FjdGl2ZSI6ZmFsc2UsIkhvcml6b250YWxBbGlnbm1lbnQiOjAsIlZlcnRpY2FsQWxpZ25tZW50IjowLCJTbWFydEZvcmVncm91bmQiOm51bGwsIkJhY2tncm91bmRGaWxsVHlwZSI6MCwiTWFyZ2luIjp7IiRpZCI6IjI2NyIsIlRvcCI6MC4wLCJMZWZ0IjowLjAsIlJpZ2h0IjowLjAsIkJvdHRvbSI6MC4wfSwiUGFkZGluZyI6eyIkaWQiOiIyNjgiLCJUb3AiOjAuMCwiTGVmdCI6MC4wLCJSaWdodCI6MC4wLCJCb3R0b20iOjAuMH0sIkJhY2tncm91bmQiOm51bGwsIklzVmlzaWJsZSI6dHJ1ZSwiV2lkdGgiOjAuMCwiSGVpZ2h0IjowLjAsIkJvcmRlclN0eWxlIjpudWxsLCJQYXJlbnRTdHlsZSI6bnVsbH0sIlJlY3RhbmdsZVN0eWxlIjp7IiRpZCI6IjI2OSIsIk1hcmdpbiI6eyIkaWQiOiIyNzAiLCJUb3AiOjAuMCwiTGVmdCI6MC4wLCJSaWdodCI6MC4wLCJCb3R0b20iOjAuMH0sIlBhZGRpbmciOnsiJGlkIjoiMjcxIiwiVG9wIjowLjAsIkxlZnQiOjAuMCwiUmlnaHQiOjAuMCwiQm90dG9tIjowLjB9LCJCYWNrZ3JvdW5kIjp7IiRpZCI6IjI3MiIsIkNvbG9yIjp7IiRpZCI6IjI3MyIsIkEiOjI1NSwiUiI6MjAxLCJHIjoyMDQsIkIiOjIwN319LCJJc1Zpc2libGUiOnRydWUsIldpZHRoIjowLjAsIkhlaWdodCI6MC4wLCJCb3JkZXJTdHlsZSI6eyIkaWQiOiIyNzQiLCJMaW5lQ29sb3IiOnsiJGlkIjoiMjc1IiwiJHR5cGUiOiJOTFJFLkNvbW1vbi5Eb20uU29saWRDb2xvckJydXNoLCBOTFJFLkNvbW1vbiIsIkNvbG9yIjp7IiRpZCI6IjI3NiIsIkEiOjI1NSwiUiI6MjEsIkciOjM3LCJCIjo2Nn19LCJMaW5lV2VpZ2h0IjowLjAsIkxpbmVUeXBlIjowLCJQYXJlbnRTdHlsZSI6bnVsbH0sIlBhcmVudFN0eWxlIjpudWxsfSwiTWFyZ2luIjp7IiRpZCI6IjI3NyIsIlRvcCI6MC4wLCJMZWZ0IjowLjAsIlJpZ2h0IjowLjAsIkJvdHRvbSI6MC4wfSwiUGFkZGluZyI6eyIkaWQiOiIyNzgiLCJUb3AiOjAuMCwiTGVmdCI6MC4wLCJSaWdodCI6MC4wLCJCb3R0b20iOjAuMH0sIkJhY2tncm91bmQiOm51bGwsIklzVmlzaWJsZSI6dHJ1ZSwiV2lkdGgiOjAuMCwiSGVpZ2h0IjowLjAsIkJvcmRlclN0eWxlIjpudWxsLCJQYXJlbnRTdHlsZSI6bnVsbH0sIkJhY2tncm91bmRTdHlsZSI6eyIkaWQiOiIyNzkiLCJNYXJnaW4iOnsiJGlkIjoiMjgwIiwiVG9wIjowLjAsIkxlZnQiOjAuMCwiUmlnaHQiOjAuMCwiQm90dG9tIjowLjB9LCJQYWRkaW5nIjp7IiRpZCI6IjI4MSIsIlRvcCI6MC4wLCJMZWZ0IjowLjAsIlJpZ2h0IjowLjAsIkJvdHRvbSI6MC4wfSwiQmFja2dyb3VuZCI6eyIkaWQiOiIyODIiLCJDb2xvciI6eyIkaWQiOiIyODMiLCJBIjo1MSwiUiI6MTY1LCJHIjoxNjUsIkIiOjE2NX19LCJJc1Zpc2libGUiOnRydWUsIldpZHRoIjowLjAsIkhlaWdodCI6MC4wLCJCb3JkZXJTdHlsZSI6eyIkaWQiOiIyODQiLCJMaW5lQ29sb3IiOnsiJGlkIjoiMjg1IiwiJHR5cGUiOiJOTFJFLkNvbW1vbi5Eb20uU29saWRDb2xvckJydXNoLCBOTFJFLkNvbW1vbiIsIkNvbG9yIjp7IiRpZCI6IjI4NiIsIkEiOjI1NSwiUiI6MjEsIkciOjM3LCJCIjo2Nn19LCJMaW5lV2VpZ2h0IjowLjAsIkxpbmVUeXBlIjowLCJQYXJlbnRTdHlsZSI6bnVsbH0sIlBhcmVudFN0eWxlIjpudWxsfSwiSXNBYm92ZVRpbWViYW5kIjpmYWxzZSwiTWFyZ2luIjp7IiRpZCI6IjI4NyIsIlRvcCI6MC4wLCJMZWZ0IjowLjAsIlJpZ2h0IjowLjAsIkJvdHRvbSI6MC4wfSwiUGFkZGluZyI6eyIkaWQiOiIyODgiLCJUb3AiOjAuMCwiTGVmdCI6MC4wLCJSaWdodCI6MC4wLCJCb3R0b20iOjAuMH0sIklzVmlzaWJsZSI6dHJ1ZSwiV2lkdGgiOjAuMCwiSGVpZ2h0IjowLjAsIkJvcmRlclN0eWxlIjp7IiRpZCI6IjI4OSIsIkxpbmVDb2xvciI6bnVsbCwiTGluZVdlaWdodCI6MC4wLCJMaW5lVHlwZSI6MCwiUGFyZW50U3R5bGUiOm51bGx9LCJQYXJlbnRTdHlsZSI6bnVsbH19LHsiJGlkIjoiMjkwIiwiX2FjdGl2aXRpZXMiOlt7IiRpZCI6IjI5MSIsIl9yb3dzIjpbeyIkaWQiOiIyOTIiLCJfdGFza3MiOlt7IiRpZCI6IjI5MyIsIl9hdHRhY2hlZE1pbGVzdG9uZXMiOltdLCJUYXNrRGVmaW5pdGlvbiI6eyIkaWQiOiIyOTQiLCJHcm91cE5hbWUiOm51bGwsIlN0YXJ0RGF0ZSI6IjIwMTAtMDEtMDFUMDA6MDA6MDBaIiwiRW5kRGF0ZSI6IjIwMTItMDctMzFUMjM6NTk6MDBaIiwiUGVyY2VudGFnZUNvbXBsZXRlIjpudWxsLCJTdHlsZSI6eyIkaWQiOiIyOTUiLCJTaGFwZSI6MiwiU2hhcGVUaGlja25lc3MiOjMsIkR1cmF0aW9uRm9ybWF0Ijo1LCJJbmNsdWRlTm9uV29ya2luZ0RheXNJbkR1cmF0aW9uIjpmYWxzZSwiUGVyY2VudGFnZUNvbXBsZXRlU3R5bGUiOnsiJGlkIjoiMjk2IiwiRm9udFNldHRpbmdzIjp7IiRpZCI6IjI5NyIsIkZvbnRTaXplIjoxMCwiRm9udE5hbWUiOiJDYWxpYnJpIiwiSXNCb2xkIjpmYWxzZSwiSXNJdGFsaWMiOmZhbHNlLCJJc1VuZGVybGluZWQiOmZhbHNlLCJQYXJlbnRTdHlsZSI6bnVsbH0sIkF1dG9TaXplIjowLCJGb3JlZ3JvdW5kIjp7IiRpZCI6IjI5OCIsIkNvbG9yIjp7IiRpZCI6IjI5OS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zMDAiLCJUb3AiOjAuMCwiTGVmdCI6MC4wLCJSaWdodCI6MC4wLCJCb3R0b20iOjAuMH0sIlBhZGRpbmciOnsiJGlkIjoiMzAxIiwiVG9wIjowLjAsIkxlZnQiOjAuMCwiUmlnaHQiOjAuMCwiQm90dG9tIjowLjB9LCJCYWNrZ3JvdW5kIjp7IiRpZCI6IjMwMiIsIkNvbG9yIjp7IiRpZCI6IjMwMyIsIkEiOjg5LCJSIjowLCJHIjowLCJCIjowfX0sIklzVmlzaWJsZSI6dHJ1ZSwiV2lkdGgiOjAuMCwiSGVpZ2h0IjowLjAsIkJvcmRlclN0eWxlIjp7IiRpZCI6IjMwNCIsIkxpbmVDb2xvciI6bnVsbCwiTGluZVdlaWdodCI6MC4wLCJMaW5lVHlwZSI6MCwiUGFyZW50U3R5bGUiOm51bGx9LCJQYXJlbnRTdHlsZSI6bnVsbH0sIkR1cmF0aW9uU3R5bGUiOnsiJGlkIjoiMzA1IiwiRm9udFNldHRpbmdzIjp7IiRpZCI6IjMwNiIsIkZvbnRTaXplIjoxMCwiRm9udE5hbWUiOiJDYWxpYnJpIiwiSXNCb2xkIjpmYWxzZSwiSXNJdGFsaWMiOmZhbHNlLCJJc1VuZGVybGluZWQiOmZhbHNlLCJQYXJlbnRTdHlsZSI6bnVsbH0sIkF1dG9TaXplIjowLCJGb3JlZ3JvdW5kIjp7IiRpZCI6IjMwNyIsIkNvbG9yIjp7IiRpZCI6IjMwO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wOSIsIlRvcCI6MC4wLCJMZWZ0IjowLjAsIlJpZ2h0IjowLjAsIkJvdHRvbSI6MC4wfSwiUGFkZGluZyI6eyIkaWQiOiIzMTAiLCJUb3AiOjAuMCwiTGVmdCI6MC4wLCJSaWdodCI6MC4wLCJCb3R0b20iOjAuMH0sIkJhY2tncm91bmQiOnsiJGlkIjoiMzExIiwiQ29sb3IiOnsiJGlkIjoiMzEyIiwiQSI6ODksIlIiOjAsIkciOjAsIkIiOjB9fSwiSXNWaXNpYmxlIjp0cnVlLCJXaWR0aCI6MC4wLCJIZWlnaHQiOjAuMCwiQm9yZGVyU3R5bGUiOnsiJGlkIjoiMzEzIiwiTGluZUNvbG9yIjpudWxsLCJMaW5lV2VpZ2h0IjowLjAsIkxpbmVUeXBlIjowLCJQYXJlbnRTdHlsZSI6bnVsbH0sIlBhcmVudFN0eWxlIjpudWxsfSwiSG9yaXpvbnRhbENvbm5lY3RvclN0eWxlIjp7IiRpZCI6IjMxNCIsIkxpbmVDb2xvciI6eyIkaWQiOiIzMTUiLCIkdHlwZSI6Ik5MUkUuQ29tbW9uLkRvbS5Tb2xpZENvbG9yQnJ1c2gsIE5MUkUuQ29tbW9uIiwiQ29sb3IiOnsiJGlkIjoiMzE2IiwiQSI6MjU1LCJSIjoyMDQsIkciOjIwNCwiQiI6MjA0fX0sIkxpbmVXZWlnaHQiOjEuMCwiTGluZVR5cGUiOjAsIlBhcmVudFN0eWxlIjpudWxsfSwiVmVydGljYWxDb25uZWN0b3JTdHlsZSI6eyIkaWQiOiIzMTciLCJMaW5lQ29sb3IiOnsiJGlkIjoiMzE4IiwiJHR5cGUiOiJOTFJFLkNvbW1vbi5Eb20uU29saWRDb2xvckJydXNoLCBOTFJFLkNvbW1vbiIsIkNvbG9yIjp7IiRpZCI6IjMxOSIsIkEiOjI1NSwiUiI6MjQzLCJHIjoyMzUsIkIiOjIzNX19LCJMaW5lV2VpZ2h0IjoxLjAsIkxpbmVUeXBlIjowLCJQYXJlbnRTdHlsZSI6bnVsbH0sIk1hcmdpbiI6bnVsbCwiU3RhcnREYXRlUG9zaXRpb24iOjMsIkVuZERhdGVQb3NpdGlvbiI6MywiRGF0ZUlzVmlzaWJsZSI6dHJ1ZSwiVGl0bGVQb3NpdGlvbiI6MiwiRHVyYXRpb25Qb3NpdGlvbiI6NiwiUGVyY2VudGFnZUNvbXBsZXRlZFBvc2l0aW9uIjoyLCJTcGFjaW5nIjo1LCJJc0JlbG93VGltZWJhbmQiOnRydWUsIlBlcmNlbnRhZ2VDb21wbGV0ZVNoYXBlT3BhY2l0eSI6MzUsIlNoYXBlU3R5bGUiOnsiJGlkIjoiMzIwIiwiTWFyZ2luIjp7IiRpZCI6IjMyMSIsIlRvcCI6MC4wLCJMZWZ0Ijo0LjAsIlJpZ2h0Ijo0LjAsIkJvdHRvbSI6MC4wfSwiUGFkZGluZyI6eyIkaWQiOiIzMjIiLCJUb3AiOjAuMCwiTGVmdCI6MC4wLCJSaWdodCI6MC4wLCJCb3R0b20iOjAuMH0sIkJhY2tncm91bmQiOnsiJGlkIjoiMzIzIiwiQ29sb3IiOnsiJGlkIjoiMzI0IiwiQSI6MjU1LCJSIjoxOTMsIkciOjM5LCJCIjo0NX19LCJJc1Zpc2libGUiOnRydWUsIldpZHRoIjoxNDUuMCwiSGVpZ2h0IjozNi4wLCJCb3JkZXJTdHlsZSI6eyIkaWQiOiIzMjUiLCJMaW5lQ29sb3IiOnsiJGlkIjoiMzI2IiwiJHR5cGUiOiJOTFJFLkNvbW1vbi5Eb20uU29saWRDb2xvckJydXNoLCBOTFJFLkNvbW1vbiIsIkNvbG9yIjp7IiRpZCI6IjMyNyIsIkEiOjI1NSwiUiI6MjU1LCJHIjowLCJCIjowfX0sIkxpbmVXZWlnaHQiOjAuMCwiTGluZVR5cGUiOjAsIlBhcmVudFN0eWxlIjpudWxsfSwiUGFyZW50U3R5bGUiOm51bGx9LCJUaXRsZVN0eWxlIjp7IiRpZCI6IjMyOCIsIkZvbnRTZXR0aW5ncyI6eyIkaWQiOiIzMjkiLCJGb250U2l6ZSI6MTMsIkZvbnROYW1lIjoiUm9ja3dlbGwiLCJJc0JvbGQiOmZhbHNlLCJJc0l0YWxpYyI6ZmFsc2UsIklzVW5kZXJsaW5lZCI6ZmFsc2UsIlBhcmVudFN0eWxlIjpudWxsfSwiQXV0b1NpemUiOjIsIkZvcmVncm91bmQiOnsiJGlkIjoiMzMwIiwiQ29sb3IiOnsiJGlkIjoiMzMxIiwiQSI6MjU1LCJSIjoyNTUsIkciOjI1NSwiQiI6MjU1fX0sIk1heFdpZHRoIjoxMTMuODUzMDczMTIwMTE3MTksIk1heEhlaWdodCI6IkluZmluaXR5IiwiU21hcnRGb3JlZ3JvdW5kSXNBY3RpdmUiOmZhbHNlLCJIb3Jpem9udGFsQWxpZ25tZW50IjoxLCJWZXJ0aWNhbEFsaWdubWVudCI6MCwiU21hcnRGb3JlZ3JvdW5kIjpudWxsLCJCYWNrZ3JvdW5kRmlsbFR5cGUiOjAsIk1hcmdpbiI6eyIkaWQiOiIzMzIiLCJUb3AiOjAuMCwiTGVmdCI6MC4wLCJSaWdodCI6MC4wLCJCb3R0b20iOjAuMH0sIlBhZGRpbmciOnsiJGlkIjoiMzMzIiwiVG9wIjowLjAsIkxlZnQiOjAuMCwiUmlnaHQiOjAuMCwiQm90dG9tIjowLjB9LCJCYWNrZ3JvdW5kIjp7IiRpZCI6IjMzNCIsIkNvbG9yIjp7IiRpZCI6IjMzNSIsIkEiOjAsIlIiOjI1NSwiRyI6MjU1LCJCIjoyNTV9fSwiSXNWaXNpYmxlIjp0cnVlLCJXaWR0aCI6MC4wLCJIZWlnaHQiOjAuMCwiQm9yZGVyU3R5bGUiOnsiJGlkIjoiMzM2IiwiTGluZUNvbG9yIjpudWxsLCJMaW5lV2VpZ2h0IjowLjAsIkxpbmVUeXBlIjowLCJQYXJlbnRTdHlsZSI6bnVsbH0sIlBhcmVudFN0eWxlIjpudWxsfSwiRGF0ZVN0eWxlIjp7IiRpZCI6IjMzNyIsIkZvbnRTZXR0aW5ncyI6eyIkaWQiOiIzMzgiLCJGb250U2l6ZSI6MTAsIkZvbnROYW1lIjoiVmVyZGFuYSIsIklzQm9sZCI6ZmFsc2UsIklzSXRhbGljIjpmYWxzZSwiSXNVbmRlcmxpbmVkIjpmYWxzZSwiUGFyZW50U3R5bGUiOm51bGx9LCJBdXRvU2l6ZSI6MCwiRm9yZWdyb3VuZCI6eyIkaWQiOiIzMzkiLCJDb2xvciI6eyIkaWQiOiIzNDAiLCJBIjoyNTUsIlIiOjEyOCwiRyI6MTI4LCJCIjoxMjh9fSwiTWF4V2lkdGgiOjIwMC4wLCJNYXhIZWlnaHQiOiJJbmZpbml0eSIsIlNtYXJ0Rm9yZWdyb3VuZElzQWN0aXZlIjpmYWxzZSwiSG9yaXpvbnRhbEFsaWdubWVudCI6MiwiVmVydGljYWxBbGlnbm1lbnQiOjAsIlNtYXJ0Rm9yZWdyb3VuZCI6bnVsbCwiQmFja2dyb3VuZEZpbGxUeXBlIjowLCJNYXJnaW4iOnsiJGlkIjoiMzQxIiwiVG9wIjowLjAsIkxlZnQiOjAuMCwiUmlnaHQiOjAuMCwiQm90dG9tIjowLjB9LCJQYWRkaW5nIjp7IiRpZCI6IjM0MiIsIlRvcCI6MC4wLCJMZWZ0IjowLjAsIlJpZ2h0IjowLjAsIkJvdHRvbSI6MC4wfSwiQmFja2dyb3VuZCI6eyIkaWQiOiIzNDMiLCJDb2xvciI6eyIkaWQiOiIzNDQiLCJBIjowLCJSIjoyNTUsIkciOjI1NSwiQiI6MjU1fX0sIklzVmlzaWJsZSI6ZmFsc2UsIldpZHRoIjowLjAsIkhlaWdodCI6MC4wLCJCb3JkZXJTdHlsZSI6eyIkaWQiOiIzNDUiLCJMaW5lQ29sb3IiOm51bGwsIkxpbmVXZWlnaHQiOjAuMCwiTGluZVR5cGUiOjAsIlBhcmVudFN0eWxlIjpudWxsfSwiUGFyZW50U3R5bGUiOm51bGx9LCJEYXRlRm9ybWF0Ijp7IiRpZCI6IjM0Ni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M0NyIsIkZvcm1hdCI6MCwiSXNWaXNpYmxlIjpmYWxzZSwiTGFzdEtub3duVmlzaWJpbGl0eVN0YXRlIjpmYWxzZX0sIklzVmlzaWJsZSI6dHJ1ZSwiUGFyZW50U3R5bGUiOm51bGx9LCJJbmRleCI6MCwiU21hcnREdXJhdGlvbkFjdGl2YXRlZCI6ZmFsc2UsIkRhdGVGb3JtYXQiOnsiJHJlZiI6IjM0NiJ9LCJXZWVrTnVtYmVyaW5nIjp7IiRpZCI6IjM0OCIsIkZvcm1hdCI6MCwiSXNWaXNpYmxlIjpmYWxzZSwiTGFzdEtub3duVmlzaWJpbGl0eVN0YXRlIjpmYWxzZX0sIklkIjoiZmNiNTA0ZDAtYjMyNi00MGQzLWFlNmUtOWQwMTJmM2FiYmZiIiwiSW1wb3J0SWQiOm51bGwsIlRpdGxlIjoiSnVuaW9yIERlc2lnbmVyXHJDb250b3NvLCBMdGQuIiwiTm90ZSI6bnVsbCwiSHlwZXJsaW5rIjp7IiRpZCI6IjM0OSIsIkFkZHJlc3MiOm51bGwsIlN1YkFkZHJlc3MiOm51bGx9LCJJc0NoYW5nZWQiOmZhbHNlLCJJc05ldyI6ZmFsc2V9fV0sIl9taWxlc3RvbmVzIjpbXSwiSWQiOiIwMDAwMDAwMC0wMDAwLTAwMDAtMDAwMC0wMDAwMDAwMDAwMDAiLCJJc1NpbmdsZUl0ZW1Sb3ciOnRydWV9LHsiJGlkIjoiMzUwIiwiX3Rhc2tzIjpbeyIkaWQiOiIzNTEiLCJfYXR0YWNoZWRNaWxlc3RvbmVzIjpbXSwiVGFza0RlZmluaXRpb24iOnsiJGlkIjoiMzUyIiwiR3JvdXBOYW1lIjpudWxsLCJTdGFydERhdGUiOiIyMDEyLTA4LTAxVDAwOjAwOjAwWiIsIkVuZERhdGUiOiIyMDE1LTA5LTMwVDIzOjU5OjAwWiIsIlBlcmNlbnRhZ2VDb21wbGV0ZSI6bnVsbCwiU3R5bGUiOnsiJGlkIjoiMzUzIiwiU2hhcGUiOjIsIlNoYXBlVGhpY2tuZXNzIjozLCJEdXJhdGlvbkZvcm1hdCI6NSwiSW5jbHVkZU5vbldvcmtpbmdEYXlzSW5EdXJhdGlvbiI6ZmFsc2UsIlBlcmNlbnRhZ2VDb21wbGV0ZVN0eWxlIjp7IiRpZCI6IjM1NCIsIkZvbnRTZXR0aW5ncyI6eyIkaWQiOiIzNTUiLCJGb250U2l6ZSI6MTAsIkZvbnROYW1lIjoiQ2FsaWJyaSIsIklzQm9sZCI6ZmFsc2UsIklzSXRhbGljIjpmYWxzZSwiSXNVbmRlcmxpbmVkIjpmYWxzZSwiUGFyZW50U3R5bGUiOm51bGx9LCJBdXRvU2l6ZSI6MCwiRm9yZWdyb3VuZCI6eyIkaWQiOiIzNTYiLCJDb2xvciI6eyIkaWQiOiIzNTc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zU4IiwiVG9wIjowLjAsIkxlZnQiOjAuMCwiUmlnaHQiOjAuMCwiQm90dG9tIjowLjB9LCJQYWRkaW5nIjp7IiRpZCI6IjM1OSIsIlRvcCI6MC4wLCJMZWZ0IjowLjAsIlJpZ2h0IjowLjAsIkJvdHRvbSI6MC4wfSwiQmFja2dyb3VuZCI6eyIkaWQiOiIzNjAiLCJDb2xvciI6eyIkaWQiOiIzNjEiLCJBIjo4OSwiUiI6MCwiRyI6MCwiQiI6MH19LCJJc1Zpc2libGUiOnRydWUsIldpZHRoIjowLjAsIkhlaWdodCI6MC4wLCJCb3JkZXJTdHlsZSI6eyIkaWQiOiIzNjIiLCJMaW5lQ29sb3IiOm51bGwsIkxpbmVXZWlnaHQiOjAuMCwiTGluZVR5cGUiOjAsIlBhcmVudFN0eWxlIjpudWxsfSwiUGFyZW50U3R5bGUiOm51bGx9LCJEdXJhdGlvblN0eWxlIjp7IiRpZCI6IjM2MyIsIkZvbnRTZXR0aW5ncyI6eyIkaWQiOiIzNjQiLCJGb250U2l6ZSI6MTAsIkZvbnROYW1lIjoiQ2FsaWJyaSIsIklzQm9sZCI6ZmFsc2UsIklzSXRhbGljIjpmYWxzZSwiSXNVbmRlcmxpbmVkIjpmYWxzZSwiUGFyZW50U3R5bGUiOm51bGx9LCJBdXRvU2l6ZSI6MCwiRm9yZWdyb3VuZCI6eyIkaWQiOiIzNjUiLCJDb2xvciI6eyIkaWQiOiIzNj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jciLCJUb3AiOjAuMCwiTGVmdCI6MC4wLCJSaWdodCI6MC4wLCJCb3R0b20iOjAuMH0sIlBhZGRpbmciOnsiJGlkIjoiMzY4IiwiVG9wIjowLjAsIkxlZnQiOjAuMCwiUmlnaHQiOjAuMCwiQm90dG9tIjowLjB9LCJCYWNrZ3JvdW5kIjp7IiRpZCI6IjM2OSIsIkNvbG9yIjp7IiRpZCI6IjM3MCIsIkEiOjg5LCJSIjowLCJHIjowLCJCIjowfX0sIklzVmlzaWJsZSI6dHJ1ZSwiV2lkdGgiOjAuMCwiSGVpZ2h0IjowLjAsIkJvcmRlclN0eWxlIjp7IiRpZCI6IjM3MSIsIkxpbmVDb2xvciI6bnVsbCwiTGluZVdlaWdodCI6MC4wLCJMaW5lVHlwZSI6MCwiUGFyZW50U3R5bGUiOm51bGx9LCJQYXJlbnRTdHlsZSI6bnVsbH0sIkhvcml6b250YWxDb25uZWN0b3JTdHlsZSI6eyIkaWQiOiIzNzIiLCJMaW5lQ29sb3IiOnsiJGlkIjoiMzczIiwiJHR5cGUiOiJOTFJFLkNvbW1vbi5Eb20uU29saWRDb2xvckJydXNoLCBOTFJFLkNvbW1vbiIsIkNvbG9yIjp7IiRpZCI6IjM3NCIsIkEiOjI1NSwiUiI6MjA0LCJHIjoyMDQsIkIiOjIwNH19LCJMaW5lV2VpZ2h0IjoxLjAsIkxpbmVUeXBlIjowLCJQYXJlbnRTdHlsZSI6bnVsbH0sIlZlcnRpY2FsQ29ubmVjdG9yU3R5bGUiOnsiJGlkIjoiMzc1IiwiTGluZUNvbG9yIjp7IiRpZCI6IjM3NiIsIiR0eXBlIjoiTkxSRS5Db21tb24uRG9tLlNvbGlkQ29sb3JCcnVzaCwgTkxSRS5Db21tb24iLCJDb2xvciI6eyIkaWQiOiIzNzciLCJBIjoyNTUsIlIiOjI0MywiRyI6MjM1LCJCIjoyMzV9fSwiTGluZVdlaWdodCI6MS4wLCJMaW5lVHlwZSI6MCwiUGFyZW50U3R5bGUiOm51bGx9LCJNYXJnaW4iOm51bGwsIlN0YXJ0RGF0ZVBvc2l0aW9uIjozLCJFbmREYXRlUG9zaXRpb24iOjMsIkRhdGVJc1Zpc2libGUiOnRydWUsIlRpdGxlUG9zaXRpb24iOjIsIkR1cmF0aW9uUG9zaXRpb24iOjYsIlBlcmNlbnRhZ2VDb21wbGV0ZWRQb3NpdGlvbiI6MiwiU3BhY2luZyI6MTAsIklzQmVsb3dUaW1lYmFuZCI6dHJ1ZSwiUGVyY2VudGFnZUNvbXBsZXRlU2hhcGVPcGFjaXR5IjozNSwiU2hhcGVTdHlsZSI6eyIkaWQiOiIzNzgiLCJNYXJnaW4iOnsiJGlkIjoiMzc5IiwiVG9wIjowLjAsIkxlZnQiOjQuMCwiUmlnaHQiOjQuMCwiQm90dG9tIjowLjB9LCJQYWRkaW5nIjp7IiRpZCI6IjM4MCIsIlRvcCI6MC4wLCJMZWZ0IjowLjAsIlJpZ2h0IjowLjAsIkJvdHRvbSI6MC4wfSwiQmFja2dyb3VuZCI6eyIkaWQiOiIzODEiLCJDb2xvciI6eyIkaWQiOiIzODIiLCJBIjoyNTUsIlIiOjE5MywiRyI6MzksIkIiOjQ1fX0sIklzVmlzaWJsZSI6dHJ1ZSwiV2lkdGgiOjE3Ny4wLCJIZWlnaHQiOjM2LjAsIkJvcmRlclN0eWxlIjp7IiRpZCI6IjM4MyIsIkxpbmVDb2xvciI6eyIkaWQiOiIzODQiLCIkdHlwZSI6Ik5MUkUuQ29tbW9uLkRvbS5Tb2xpZENvbG9yQnJ1c2gsIE5MUkUuQ29tbW9uIiwiQ29sb3IiOnsiJGlkIjoiMzg1IiwiQSI6MjU1LCJSIjoyNTUsIkciOjAsIkIiOjB9fSwiTGluZVdlaWdodCI6MC4wLCJMaW5lVHlwZSI6MCwiUGFyZW50U3R5bGUiOm51bGx9LCJQYXJlbnRTdHlsZSI6bnVsbH0sIlRpdGxlU3R5bGUiOnsiJGlkIjoiMzg2IiwiRm9udFNldHRpbmdzIjp7IiRpZCI6IjM4NyIsIkZvbnRTaXplIjoxMywiRm9udE5hbWUiOiJSb2Nrd2VsbCIsIklzQm9sZCI6ZmFsc2UsIklzSXRhbGljIjpmYWxzZSwiSXNVbmRlcmxpbmVkIjpmYWxzZSwiUGFyZW50U3R5bGUiOm51bGx9LCJBdXRvU2l6ZSI6MiwiRm9yZWdyb3VuZCI6eyIkaWQiOiIzODgiLCJDb2xvciI6eyIkaWQiOiIzODkiLCJBIjoyNTUsIlIiOjI1NSwiRyI6MjU1LCJCIjoyNTV9fSwiTWF4V2lkdGgiOjEyMi42NjgzNTc4NDkxMjEwOSwiTWF4SGVpZ2h0IjoiSW5maW5pdHkiLCJTbWFydEZvcmVncm91bmRJc0FjdGl2ZSI6ZmFsc2UsIkhvcml6b250YWxBbGlnbm1lbnQiOjEsIlZlcnRpY2FsQWxpZ25tZW50IjowLCJTbWFydEZvcmVncm91bmQiOm51bGwsIkJhY2tncm91bmRGaWxsVHlwZSI6MCwiTWFyZ2luIjp7IiRpZCI6IjM5MCIsIlRvcCI6MC4wLCJMZWZ0IjowLjAsIlJpZ2h0IjowLjAsIkJvdHRvbSI6MC4wfSwiUGFkZGluZyI6eyIkaWQiOiIzOTEiLCJUb3AiOjAuMCwiTGVmdCI6MC4wLCJSaWdodCI6MC4wLCJCb3R0b20iOjAuMH0sIkJhY2tncm91bmQiOnsiJGlkIjoiMzkyIiwiQ29sb3IiOnsiJGlkIjoiMzkzIiwiQSI6MCwiUiI6MjU1LCJHIjoyNTUsIkIiOjI1NX19LCJJc1Zpc2libGUiOnRydWUsIldpZHRoIjowLjAsIkhlaWdodCI6MC4wLCJCb3JkZXJTdHlsZSI6eyIkaWQiOiIzOTQiLCJMaW5lQ29sb3IiOm51bGwsIkxpbmVXZWlnaHQiOjAuMCwiTGluZVR5cGUiOjAsIlBhcmVudFN0eWxlIjpudWxsfSwiUGFyZW50U3R5bGUiOm51bGx9LCJEYXRlU3R5bGUiOnsiJGlkIjoiMzk1IiwiRm9udFNldHRpbmdzIjp7IiRpZCI6IjM5NiIsIkZvbnRTaXplIjoxMCwiRm9udE5hbWUiOiJWZXJkYW5hIiwiSXNCb2xkIjpmYWxzZSwiSXNJdGFsaWMiOmZhbHNlLCJJc1VuZGVybGluZWQiOmZhbHNlLCJQYXJlbnRTdHlsZSI6bnVsbH0sIkF1dG9TaXplIjowLCJGb3JlZ3JvdW5kIjp7IiRpZCI6IjM5NyIsIkNvbG9yIjp7IiRpZCI6IjM5OCIsIkEiOjI1NSwiUiI6MTI4LCJHIjoxMjgsIkIiOjEyOH19LCJNYXhXaWR0aCI6MjAwLjAsIk1heEhlaWdodCI6IkluZmluaXR5IiwiU21hcnRGb3JlZ3JvdW5kSXNBY3RpdmUiOmZhbHNlLCJIb3Jpem9udGFsQWxpZ25tZW50IjoyLCJWZXJ0aWNhbEFsaWdubWVudCI6MCwiU21hcnRGb3JlZ3JvdW5kIjpudWxsLCJCYWNrZ3JvdW5kRmlsbFR5cGUiOjAsIk1hcmdpbiI6eyIkaWQiOiIzOTkiLCJUb3AiOjAuMCwiTGVmdCI6MC4wLCJSaWdodCI6MC4wLCJCb3R0b20iOjAuMH0sIlBhZGRpbmciOnsiJGlkIjoiNDAwIiwiVG9wIjowLjAsIkxlZnQiOjAuMCwiUmlnaHQiOjAuMCwiQm90dG9tIjowLjB9LCJCYWNrZ3JvdW5kIjp7IiRpZCI6IjQwMSIsIkNvbG9yIjp7IiRpZCI6IjQwMiIsIkEiOjAsIlIiOjI1NSwiRyI6MjU1LCJCIjoyNTV9fSwiSXNWaXNpYmxlIjpmYWxzZSwiV2lkdGgiOjAuMCwiSGVpZ2h0IjowLjAsIkJvcmRlclN0eWxlIjp7IiRpZCI6IjQwMyIsIkxpbmVDb2xvciI6bnVsbCwiTGluZVdlaWdodCI6MC4wLCJMaW5lVHlwZSI6MCwiUGFyZW50U3R5bGUiOm51bGx9LCJQYXJlbnRTdHlsZSI6bnVsbH0sIkRhdGVGb3JtYXQiOnsiJGlkIjoiNDA0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1IiwiRm9ybWF0IjowLCJJc1Zpc2libGUiOmZhbHNlLCJMYXN0S25vd25WaXNpYmlsaXR5U3RhdGUiOmZhbHNlfSwiSXNWaXNpYmxlIjp0cnVlLCJQYXJlbnRTdHlsZSI6bnVsbH0sIkluZGV4IjoxLCJTbWFydER1cmF0aW9uQWN0aXZhdGVkIjpmYWxzZSwiRGF0ZUZvcm1hdCI6eyIkcmVmIjoiNDA0In0sIldlZWtOdW1iZXJpbmciOnsiJGlkIjoiNDA2IiwiRm9ybWF0IjowLCJJc1Zpc2libGUiOmZhbHNlLCJMYXN0S25vd25WaXNpYmlsaXR5U3RhdGUiOmZhbHNlfSwiSWQiOiI4MTVlNDhlMC0xOTM4LTRhY2QtODJiMS0yNjMyNTVjZDA0NTkiLCJJbXBvcnRJZCI6bnVsbCwiVGl0bGUiOiJTZW5pb3IgRGVzaWduZXJccldvb2Rncm92ZSBCYW5rICIsIk5vdGUiOm51bGwsIkh5cGVybGluayI6eyIkaWQiOiI0MDciLCJBZGRyZXNzIjpudWxsLCJTdWJBZGRyZXNzIjpudWxsfSwiSXNDaGFuZ2VkIjpmYWxzZSwiSXNOZXciOmZhbHNlfX1dLCJfbWlsZXN0b25lcyI6W10sIklkIjoiMDAwMDAwMDAtMDAwMC0wMDAwLTAwMDAtMDAwMDAwMDAwMDAwIiwiSXNTaW5nbGVJdGVtUm93Ijp0cnVlfSx7IiRpZCI6IjQwOCIsIl90YXNrcyI6W3siJGlkIjoiNDA5IiwiX2F0dGFjaGVkTWlsZXN0b25lcyI6W10sIlRhc2tEZWZpbml0aW9uIjp7IiRpZCI6IjQxMCIsIkdyb3VwTmFtZSI6bnVsbCwiU3RhcnREYXRlIjoiMjAxNS0xMC0wMVQwMDowMDowMFoiLCJFbmREYXRlIjoiMjAxOS0xMi0zMVQyMzo1OTowMFoiLCJQZXJjZW50YWdlQ29tcGxldGUiOm51bGwsIlN0eWxlIjp7IiRpZCI6IjQxMSIsIlNoYXBlIjoyLCJTaGFwZVRoaWNrbmVzcyI6MywiRHVyYXRpb25Gb3JtYXQiOjUsIkluY2x1ZGVOb25Xb3JraW5nRGF5c0luRHVyYXRpb24iOmZhbHNlLCJQZXJjZW50YWdlQ29tcGxldGVTdHlsZSI6eyIkaWQiOiI0MTIiLCJGb250U2V0dGluZ3MiOnsiJGlkIjoiNDEzIiwiRm9udFNpemUiOjEwLCJGb250TmFtZSI6IkNhbGlicmkiLCJJc0JvbGQiOmZhbHNlLCJJc0l0YWxpYyI6ZmFsc2UsIklzVW5kZXJsaW5lZCI6ZmFsc2UsIlBhcmVudFN0eWxlIjpudWxsfSwiQXV0b1NpemUiOjAsIkZvcmVncm91bmQiOnsiJGlkIjoiNDE0IiwiQ29sb3IiOnsiJGlkIjoiNDE1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QxNiIsIlRvcCI6MC4wLCJMZWZ0IjowLjAsIlJpZ2h0IjowLjAsIkJvdHRvbSI6MC4wfSwiUGFkZGluZyI6eyIkaWQiOiI0MTciLCJUb3AiOjAuMCwiTGVmdCI6MC4wLCJSaWdodCI6MC4wLCJCb3R0b20iOjAuMH0sIkJhY2tncm91bmQiOnsiJGlkIjoiNDE4IiwiQ29sb3IiOnsiJGlkIjoiNDE5IiwiQSI6ODksIlIiOjAsIkciOjAsIkIiOjB9fSwiSXNWaXNpYmxlIjp0cnVlLCJXaWR0aCI6MC4wLCJIZWlnaHQiOjAuMCwiQm9yZGVyU3R5bGUiOnsiJGlkIjoiNDIwIiwiTGluZUNvbG9yIjpudWxsLCJMaW5lV2VpZ2h0IjowLjAsIkxpbmVUeXBlIjowLCJQYXJlbnRTdHlsZSI6bnVsbH0sIlBhcmVudFN0eWxlIjpudWxsfSwiRHVyYXRpb25TdHlsZSI6eyIkaWQiOiI0MjEiLCJGb250U2V0dGluZ3MiOnsiJGlkIjoiNDIyIiwiRm9udFNpemUiOjEwLCJGb250TmFtZSI6IkNhbGlicmkiLCJJc0JvbGQiOmZhbHNlLCJJc0l0YWxpYyI6ZmFsc2UsIklzVW5kZXJsaW5lZCI6ZmFsc2UsIlBhcmVudFN0eWxlIjpudWxsfSwiQXV0b1NpemUiOjAsIkZvcmVncm91bmQiOnsiJGlkIjoiNDIzIiwiQ29sb3IiOnsiJGlkIjoiNDI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I1IiwiVG9wIjowLjAsIkxlZnQiOjAuMCwiUmlnaHQiOjAuMCwiQm90dG9tIjowLjB9LCJQYWRkaW5nIjp7IiRpZCI6IjQyNiIsIlRvcCI6MC4wLCJMZWZ0IjowLjAsIlJpZ2h0IjowLjAsIkJvdHRvbSI6MC4wfSwiQmFja2dyb3VuZCI6eyIkaWQiOiI0MjciLCJDb2xvciI6eyIkaWQiOiI0MjgiLCJBIjo4OSwiUiI6MCwiRyI6MCwiQiI6MH19LCJJc1Zpc2libGUiOnRydWUsIldpZHRoIjowLjAsIkhlaWdodCI6MC4wLCJCb3JkZXJTdHlsZSI6eyIkaWQiOiI0MjkiLCJMaW5lQ29sb3IiOm51bGwsIkxpbmVXZWlnaHQiOjAuMCwiTGluZVR5cGUiOjAsIlBhcmVudFN0eWxlIjpudWxsfSwiUGFyZW50U3R5bGUiOm51bGx9LCJIb3Jpem9udGFsQ29ubmVjdG9yU3R5bGUiOnsiJGlkIjoiNDMwIiwiTGluZUNvbG9yIjp7IiRpZCI6IjQzMSIsIiR0eXBlIjoiTkxSRS5Db21tb24uRG9tLlNvbGlkQ29sb3JCcnVzaCwgTkxSRS5Db21tb24iLCJDb2xvciI6eyIkaWQiOiI0MzIiLCJBIjoyNTUsIlIiOjIwNCwiRyI6MjA0LCJCIjoyMDR9fSwiTGluZVdlaWdodCI6MS4wLCJMaW5lVHlwZSI6MCwiUGFyZW50U3R5bGUiOm51bGx9LCJWZXJ0aWNhbENvbm5lY3RvclN0eWxlIjp7IiRpZCI6IjQzMyIsIkxpbmVDb2xvciI6eyIkaWQiOiI0MzQiLCIkdHlwZSI6Ik5MUkUuQ29tbW9uLkRvbS5Tb2xpZENvbG9yQnJ1c2gsIE5MUkUuQ29tbW9uIiwiQ29sb3IiOnsiJGlkIjoiNDM1IiwiQSI6MjU1LCJSIjoyNDMsIkciOjIzNSwiQiI6MjM1fX0sIkxpbmVXZWlnaHQiOjEuMCwiTGluZVR5cGUiOjAsIlBhcmVudFN0eWxlIjpudWxsfSwiTWFyZ2luIjpudWxsLCJTdGFydERhdGVQb3NpdGlvbiI6MywiRW5kRGF0ZVBvc2l0aW9uIjozLCJEYXRlSXNWaXNpYmxlIjp0cnVlLCJUaXRsZVBvc2l0aW9uIjoyLCJEdXJhdGlvblBvc2l0aW9uIjo2LCJQZXJjZW50YWdlQ29tcGxldGVkUG9zaXRpb24iOjIsIlNwYWNpbmciOjEwLCJJc0JlbG93VGltZWJhbmQiOnRydWUsIlBlcmNlbnRhZ2VDb21wbGV0ZVNoYXBlT3BhY2l0eSI6MzUsIlNoYXBlU3R5bGUiOnsiJGlkIjoiNDM2IiwiTWFyZ2luIjp7IiRpZCI6IjQzNyIsIlRvcCI6MC4wLCJMZWZ0Ijo0LjAsIlJpZ2h0Ijo0LjAsIkJvdHRvbSI6MC4wfSwiUGFkZGluZyI6eyIkaWQiOiI0MzgiLCJUb3AiOjAuMCwiTGVmdCI6MC4wLCJSaWdodCI6MC4wLCJCb3R0b20iOjAuMH0sIkJhY2tncm91bmQiOnsiJGlkIjoiNDM5IiwiQ29sb3IiOnsiJGlkIjoiNDQwIiwiQSI6MjU1LCJSIjoxOTMsIkciOjM5LCJCIjo0NX19LCJJc1Zpc2libGUiOnRydWUsIldpZHRoIjoyMzguMCwiSGVpZ2h0IjozNi4wLCJCb3JkZXJTdHlsZSI6eyIkaWQiOiI0NDEiLCJMaW5lQ29sb3IiOnsiJGlkIjoiNDQyIiwiJHR5cGUiOiJOTFJFLkNvbW1vbi5Eb20uU29saWRDb2xvckJydXNoLCBOTFJFLkNvbW1vbiIsIkNvbG9yIjp7IiRpZCI6IjQ0MyIsIkEiOjI1NSwiUiI6MjU1LCJHIjowLCJCIjowfX0sIkxpbmVXZWlnaHQiOjAuMCwiTGluZVR5cGUiOjAsIlBhcmVudFN0eWxlIjpudWxsfSwiUGFyZW50U3R5bGUiOm51bGx9LCJUaXRsZVN0eWxlIjp7IiRpZCI6IjQ0NCIsIkZvbnRTZXR0aW5ncyI6eyIkaWQiOiI0NDUiLCJGb250U2l6ZSI6MTMsIkZvbnROYW1lIjoiUm9ja3dlbGwiLCJJc0JvbGQiOmZhbHNlLCJJc0l0YWxpYyI6ZmFsc2UsIklzVW5kZXJsaW5lZCI6ZmFsc2UsIlBhcmVudFN0eWxlIjpudWxsfSwiQXV0b1NpemUiOjIsIkZvcmVncm91bmQiOnsiJGlkIjoiNDQ2IiwiQ29sb3IiOnsiJGlkIjoiNDQ3IiwiQSI6MjU1LCJSIjoyNTUsIkciOjI1NSwiQiI6MjU1fX0sIk1heFdpZHRoIjoxMzAuMCwiTWF4SGVpZ2h0IjoiSW5maW5pdHkiLCJTbWFydEZvcmVncm91bmRJc0FjdGl2ZSI6ZmFsc2UsIkhvcml6b250YWxBbGlnbm1lbnQiOjEsIlZlcnRpY2FsQWxpZ25tZW50IjowLCJTbWFydEZvcmVncm91bmQiOm51bGwsIkJhY2tncm91bmRGaWxsVHlwZSI6MCwiTWFyZ2luIjp7IiRpZCI6IjQ0OCIsIlRvcCI6MC4wLCJMZWZ0IjowLjAsIlJpZ2h0IjowLjAsIkJvdHRvbSI6MC4wfSwiUGFkZGluZyI6eyIkaWQiOiI0NDkiLCJUb3AiOjAuMCwiTGVmdCI6MC4wLCJSaWdodCI6MC4wLCJCb3R0b20iOjAuMH0sIkJhY2tncm91bmQiOnsiJGlkIjoiNDUwIiwiQ29sb3IiOnsiJGlkIjoiNDUxIiwiQSI6MCwiUiI6MjU1LCJHIjoyNTUsIkIiOjI1NX19LCJJc1Zpc2libGUiOnRydWUsIldpZHRoIjowLjAsIkhlaWdodCI6MC4wLCJCb3JkZXJTdHlsZSI6eyIkaWQiOiI0NTIiLCJMaW5lQ29sb3IiOm51bGwsIkxpbmVXZWlnaHQiOjAuMCwiTGluZVR5cGUiOjAsIlBhcmVudFN0eWxlIjpudWxsfSwiUGFyZW50U3R5bGUiOm51bGx9LCJEYXRlU3R5bGUiOnsiJGlkIjoiNDUzIiwiRm9udFNldHRpbmdzIjp7IiRpZCI6IjQ1NCIsIkZvbnRTaXplIjoxMCwiRm9udE5hbWUiOiJWZXJkYW5hIiwiSXNCb2xkIjpmYWxzZSwiSXNJdGFsaWMiOmZhbHNlLCJJc1VuZGVybGluZWQiOmZhbHNlLCJQYXJlbnRTdHlsZSI6bnVsbH0sIkF1dG9TaXplIjowLCJGb3JlZ3JvdW5kIjp7IiRpZCI6IjQ1NSIsIkNvbG9yIjp7IiRpZCI6IjQ1NiIsIkEiOjI1NSwiUiI6MTI4LCJHIjoxMjgsIkIiOjEyOH19LCJNYXhXaWR0aCI6MjAwLjAsIk1heEhlaWdodCI6IkluZmluaXR5IiwiU21hcnRGb3JlZ3JvdW5kSXNBY3RpdmUiOmZhbHNlLCJIb3Jpem9udGFsQWxpZ25tZW50IjoyLCJWZXJ0aWNhbEFsaWdubWVudCI6MCwiU21hcnRGb3JlZ3JvdW5kIjpudWxsLCJCYWNrZ3JvdW5kRmlsbFR5cGUiOjAsIk1hcmdpbiI6eyIkaWQiOiI0NTciLCJUb3AiOjAuMCwiTGVmdCI6MC4wLCJSaWdodCI6MC4wLCJCb3R0b20iOjAuMH0sIlBhZGRpbmciOnsiJGlkIjoiNDU4IiwiVG9wIjowLjAsIkxlZnQiOjAuMCwiUmlnaHQiOjAuMCwiQm90dG9tIjowLjB9LCJCYWNrZ3JvdW5kIjp7IiRpZCI6IjQ1OSIsIkNvbG9yIjp7IiRpZCI6IjQ2MCIsIkEiOjAsIlIiOjI1NSwiRyI6MjU1LCJCIjoyNTV9fSwiSXNWaXNpYmxlIjpmYWxzZSwiV2lkdGgiOjAuMCwiSGVpZ2h0IjowLjAsIkJvcmRlclN0eWxlIjp7IiRpZCI6IjQ2MSIsIkxpbmVDb2xvciI6bnVsbCwiTGluZVdlaWdodCI6MC4wLCJMaW5lVHlwZSI6MCwiUGFyZW50U3R5bGUiOm51bGx9LCJQYXJlbnRTdHlsZSI6bnVsbH0sIkRhdGVGb3JtYXQiOnsiJGlkIjoiNDYy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YzIiwiRm9ybWF0IjowLCJJc1Zpc2libGUiOmZhbHNlLCJMYXN0S25vd25WaXNpYmlsaXR5U3RhdGUiOmZhbHNlfSwiSXNWaXNpYmxlIjp0cnVlLCJQYXJlbnRTdHlsZSI6bnVsbH0sIkluZGV4IjoyLCJTbWFydER1cmF0aW9uQWN0aXZhdGVkIjpmYWxzZSwiRGF0ZUZvcm1hdCI6eyIkcmVmIjoiNDYyIn0sIldlZWtOdW1iZXJpbmciOnsiJGlkIjoiNDY0IiwiRm9ybWF0IjowLCJJc1Zpc2libGUiOmZhbHNlLCJMYXN0S25vd25WaXNpYmlsaXR5U3RhdGUiOmZhbHNlfSwiSWQiOiI1ZGE2Y2IwYi0xZDRhLTQ1N2QtYmY2Ni00MDJmYTBiZGJiOWQiLCJJbXBvcnRJZCI6bnVsbCwiVGl0bGUiOiJTZW5pb3IgRGV2ZWxvcGVyXHJWYW5BcnNkZWwsIEx0ZC4iLCJOb3RlIjpudWxsLCJIeXBlcmxpbmsiOnsiJGlkIjoiNDY1IiwiQWRkcmVzcyI6bnVsbCwiU3ViQWRkcmVzcyI6bnVsbH0sIklzQ2hhbmdlZCI6ZmFsc2UsIklzTmV3IjpmYWxzZX19XSwiX21pbGVzdG9uZXMiOltdLCJJZCI6IjAwMDAwMDAwLTAwMDAtMDAwMC0wMDAwLTAwMDAwMDAwMDAwMCIsIklzU2luZ2xlSXRlbVJvdyI6dHJ1ZX0seyIkaWQiOiI0NjYiLCJfdGFza3MiOlt7IiRpZCI6IjQ2NyIsIl9hdHRhY2hlZE1pbGVzdG9uZXMiOltdLCJUYXNrRGVmaW5pdGlvbiI6eyIkaWQiOiI0NjgiLCJHcm91cE5hbWUiOm51bGwsIlN0YXJ0RGF0ZSI6IjIwMTctMTAtMDFUMDA6MDA6MDBaIiwiRW5kRGF0ZSI6IjIwMTktMTItMzFUMjM6NTk6MDBaIiwiUGVyY2VudGFnZUNvbXBsZXRlIjpudWxsLCJTdHlsZSI6eyIkaWQiOiI0NjkiLCJTaGFwZSI6MiwiU2hhcGVUaGlja25lc3MiOjMsIkR1cmF0aW9uRm9ybWF0Ijo1LCJJbmNsdWRlTm9uV29ya2luZ0RheXNJbkR1cmF0aW9uIjpmYWxzZSwiUGVyY2VudGFnZUNvbXBsZXRlU3R5bGUiOnsiJGlkIjoiNDcwIiwiRm9udFNldHRpbmdzIjp7IiRpZCI6IjQ3MSIsIkZvbnRTaXplIjoxMCwiRm9udE5hbWUiOiJDYWxpYnJpIiwiSXNCb2xkIjpmYWxzZSwiSXNJdGFsaWMiOmZhbHNlLCJJc1VuZGVybGluZWQiOmZhbHNlLCJQYXJlbnRTdHlsZSI6bnVsbH0sIkF1dG9TaXplIjowLCJGb3JlZ3JvdW5kIjp7IiRpZCI6IjQ3MiIsIkNvbG9yIjp7IiRpZCI6IjQ3My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0NzQiLCJUb3AiOjAuMCwiTGVmdCI6MC4wLCJSaWdodCI6MC4wLCJCb3R0b20iOjAuMH0sIlBhZGRpbmciOnsiJGlkIjoiNDc1IiwiVG9wIjowLjAsIkxlZnQiOjAuMCwiUmlnaHQiOjAuMCwiQm90dG9tIjowLjB9LCJCYWNrZ3JvdW5kIjp7IiRpZCI6IjQ3NiIsIkNvbG9yIjp7IiRpZCI6IjQ3NyIsIkEiOjg5LCJSIjowLCJHIjowLCJCIjowfX0sIklzVmlzaWJsZSI6dHJ1ZSwiV2lkdGgiOjAuMCwiSGVpZ2h0IjowLjAsIkJvcmRlclN0eWxlIjp7IiRpZCI6IjQ3OCIsIkxpbmVDb2xvciI6bnVsbCwiTGluZVdlaWdodCI6MC4wLCJMaW5lVHlwZSI6MCwiUGFyZW50U3R5bGUiOm51bGx9LCJQYXJlbnRTdHlsZSI6bnVsbH0sIkR1cmF0aW9uU3R5bGUiOnsiJGlkIjoiNDc5IiwiRm9udFNldHRpbmdzIjp7IiRpZCI6IjQ4MCIsIkZvbnRTaXplIjoxMCwiRm9udE5hbWUiOiJDYWxpYnJpIiwiSXNCb2xkIjpmYWxzZSwiSXNJdGFsaWMiOmZhbHNlLCJJc1VuZGVybGluZWQiOmZhbHNlLCJQYXJlbnRTdHlsZSI6bnVsbH0sIkF1dG9TaXplIjowLCJGb3JlZ3JvdW5kIjp7IiRpZCI6IjQ4MSIsIkNvbG9yIjp7IiRpZCI6IjQ4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4MyIsIlRvcCI6MC4wLCJMZWZ0IjowLjAsIlJpZ2h0IjowLjAsIkJvdHRvbSI6MC4wfSwiUGFkZGluZyI6eyIkaWQiOiI0ODQiLCJUb3AiOjAuMCwiTGVmdCI6MC4wLCJSaWdodCI6MC4wLCJCb3R0b20iOjAuMH0sIkJhY2tncm91bmQiOnsiJGlkIjoiNDg1IiwiQ29sb3IiOnsiJGlkIjoiNDg2IiwiQSI6ODksIlIiOjAsIkciOjAsIkIiOjB9fSwiSXNWaXNpYmxlIjp0cnVlLCJXaWR0aCI6MC4wLCJIZWlnaHQiOjAuMCwiQm9yZGVyU3R5bGUiOnsiJGlkIjoiNDg3IiwiTGluZUNvbG9yIjpudWxsLCJMaW5lV2VpZ2h0IjowLjAsIkxpbmVUeXBlIjowLCJQYXJlbnRTdHlsZSI6bnVsbH0sIlBhcmVudFN0eWxlIjpudWxsfSwiSG9yaXpvbnRhbENvbm5lY3RvclN0eWxlIjp7IiRpZCI6IjQ4OCIsIkxpbmVDb2xvciI6eyIkaWQiOiI0ODkiLCIkdHlwZSI6Ik5MUkUuQ29tbW9uLkRvbS5Tb2xpZENvbG9yQnJ1c2gsIE5MUkUuQ29tbW9uIiwiQ29sb3IiOnsiJGlkIjoiNDkwIiwiQSI6MjU1LCJSIjoyMDQsIkciOjIwNCwiQiI6MjA0fX0sIkxpbmVXZWlnaHQiOjEuMCwiTGluZVR5cGUiOjAsIlBhcmVudFN0eWxlIjpudWxsfSwiVmVydGljYWxDb25uZWN0b3JTdHlsZSI6eyIkaWQiOiI0OTEiLCJMaW5lQ29sb3IiOnsiJGlkIjoiNDkyIiwiJHR5cGUiOiJOTFJFLkNvbW1vbi5Eb20uU29saWRDb2xvckJydXNoLCBOTFJFLkNvbW1vbiIsIkNvbG9yIjp7IiRpZCI6IjQ5MyIsIkEiOjI1NSwiUiI6MjQzLCJHIjoyMzUsIkIiOjIzNX19LCJMaW5lV2VpZ2h0IjoxLjAsIkxpbmVUeXBlIjowLCJQYXJlbnRTdHlsZSI6bnVsbH0sIk1hcmdpbiI6bnVsbCwiU3RhcnREYXRlUG9zaXRpb24iOjMsIkVuZERhdGVQb3NpdGlvbiI6MywiRGF0ZUlzVmlzaWJsZSI6dHJ1ZSwiVGl0bGVQb3NpdGlvbiI6MiwiRHVyYXRpb25Qb3NpdGlvbiI6NiwiUGVyY2VudGFnZUNvbXBsZXRlZFBvc2l0aW9uIjoyLCJTcGFjaW5nIjoxMCwiSXNCZWxvd1RpbWViYW5kIjp0cnVlLCJQZXJjZW50YWdlQ29tcGxldGVTaGFwZU9wYWNpdHkiOjM1LCJTaGFwZVN0eWxlIjp7IiRpZCI6IjQ5NCIsIk1hcmdpbiI6eyIkaWQiOiI0OTUiLCJUb3AiOjAuMCwiTGVmdCI6NC4wLCJSaWdodCI6NC4wLCJCb3R0b20iOjAuMH0sIlBhZGRpbmciOnsiJGlkIjoiNDk2IiwiVG9wIjowLjAsIkxlZnQiOjAuMCwiUmlnaHQiOjAuMCwiQm90dG9tIjowLjB9LCJCYWNrZ3JvdW5kIjp7IiRpZCI6IjQ5NyIsIkNvbG9yIjp7IiRpZCI6IjQ5OCIsIkEiOjI1NSwiUiI6MTkzLCJHIjozOSwiQiI6NDV9fSwiSXNWaXNpYmxlIjp0cnVlLCJXaWR0aCI6MTI2LjAsIkhlaWdodCI6MzYuMCwiQm9yZGVyU3R5bGUiOnsiJGlkIjoiNDk5IiwiTGluZUNvbG9yIjp7IiRpZCI6IjUwMCIsIiR0eXBlIjoiTkxSRS5Db21tb24uRG9tLlNvbGlkQ29sb3JCcnVzaCwgTkxSRS5Db21tb24iLCJDb2xvciI6eyIkaWQiOiI1MDEiLCJBIjoyNTUsIlIiOjI1NSwiRyI6MCwiQiI6MH19LCJMaW5lV2VpZ2h0IjowLjAsIkxpbmVUeXBlIjowLCJQYXJlbnRTdHlsZSI6bnVsbH0sIlBhcmVudFN0eWxlIjpudWxsfSwiVGl0bGVTdHlsZSI6eyIkaWQiOiI1MDIiLCJGb250U2V0dGluZ3MiOnsiJGlkIjoiNTAzIiwiRm9udFNpemUiOjEzLCJGb250TmFtZSI6IlJvY2t3ZWxsIiwiSXNCb2xkIjpmYWxzZSwiSXNJdGFsaWMiOmZhbHNlLCJJc1VuZGVybGluZWQiOmZhbHNlLCJQYXJlbnRTdHlsZSI6bnVsbH0sIkF1dG9TaXplIjoyLCJGb3JlZ3JvdW5kIjp7IiRpZCI6IjUwNCIsIkNvbG9yIjp7IiRpZCI6IjUwNSIsIkEiOjI1NSwiUiI6MjU1LCJHIjoyNTUsIkIiOjI1NX19LCJNYXhXaWR0aCI6MTI1LjI3MjcyNzI3MjcyNzI3LCJNYXhIZWlnaHQiOiJJbmZpbml0eSIsIlNtYXJ0Rm9yZWdyb3VuZElzQWN0aXZlIjpmYWxzZSwiSG9yaXpvbnRhbEFsaWdubWVudCI6MSwiVmVydGljYWxBbGlnbm1lbnQiOjAsIlNtYXJ0Rm9yZWdyb3VuZCI6bnVsbCwiQmFja2dyb3VuZEZpbGxUeXBlIjowLCJNYXJnaW4iOnsiJGlkIjoiNTA2IiwiVG9wIjowLjAsIkxlZnQiOjAuMCwiUmlnaHQiOjAuMCwiQm90dG9tIjowLjB9LCJQYWRkaW5nIjp7IiRpZCI6IjUwNyIsIlRvcCI6MC4wLCJMZWZ0IjowLjAsIlJpZ2h0IjowLjAsIkJvdHRvbSI6MC4wfSwiQmFja2dyb3VuZCI6eyIkaWQiOiI1MDgiLCJDb2xvciI6eyIkaWQiOiI1MDkiLCJBIjowLCJSIjoyNTUsIkciOjI1NSwiQiI6MjU1fX0sIklzVmlzaWJsZSI6dHJ1ZSwiV2lkdGgiOjAuMCwiSGVpZ2h0IjowLjAsIkJvcmRlclN0eWxlIjp7IiRpZCI6IjUxMCIsIkxpbmVDb2xvciI6bnVsbCwiTGluZVdlaWdodCI6MC4wLCJMaW5lVHlwZSI6MCwiUGFyZW50U3R5bGUiOm51bGx9LCJQYXJlbnRTdHlsZSI6bnVsbH0sIkRhdGVTdHlsZSI6eyIkaWQiOiI1MTEiLCJGb250U2V0dGluZ3MiOnsiJGlkIjoiNTEyIiwiRm9udFNpemUiOjEwLCJGb250TmFtZSI6IlZlcmRhbmEiLCJJc0JvbGQiOmZhbHNlLCJJc0l0YWxpYyI6ZmFsc2UsIklzVW5kZXJsaW5lZCI6ZmFsc2UsIlBhcmVudFN0eWxlIjpudWxsfSwiQXV0b1NpemUiOjAsIkZvcmVncm91bmQiOnsiJGlkIjoiNTEzIiwiQ29sb3IiOnsiJGlkIjoiNTE0IiwiQSI6MjU1LCJSIjoxMjgsIkciOjEyOCwiQiI6MTI4fX0sIk1heFdpZHRoIjoyMDAuMCwiTWF4SGVpZ2h0IjoiSW5maW5pdHkiLCJTbWFydEZvcmVncm91bmRJc0FjdGl2ZSI6ZmFsc2UsIkhvcml6b250YWxBbGlnbm1lbnQiOjIsIlZlcnRpY2FsQWxpZ25tZW50IjowLCJTbWFydEZvcmVncm91bmQiOm51bGwsIkJhY2tncm91bmRGaWxsVHlwZSI6MCwiTWFyZ2luIjp7IiRpZCI6IjUxNSIsIlRvcCI6MC4wLCJMZWZ0IjowLjAsIlJpZ2h0IjowLjAsIkJvdHRvbSI6MC4wfSwiUGFkZGluZyI6eyIkaWQiOiI1MTYiLCJUb3AiOjAuMCwiTGVmdCI6MC4wLCJSaWdodCI6MC4wLCJCb3R0b20iOjAuMH0sIkJhY2tncm91bmQiOnsiJGlkIjoiNTE3IiwiQ29sb3IiOnsiJGlkIjoiNTE4IiwiQSI6MCwiUiI6MjU1LCJHIjoyNTUsIkIiOjI1NX19LCJJc1Zpc2libGUiOmZhbHNlLCJXaWR0aCI6MC4wLCJIZWlnaHQiOjAuMCwiQm9yZGVyU3R5bGUiOnsiJGlkIjoiNTE5IiwiTGluZUNvbG9yIjpudWxsLCJMaW5lV2VpZ2h0IjowLjAsIkxpbmVUeXBlIjowLCJQYXJlbnRTdHlsZSI6bnVsbH0sIlBhcmVudFN0eWxlIjpudWxsfSwiRGF0ZUZvcm1hdCI6eyIkaWQiOiI1MjA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MjEiLCJGb3JtYXQiOjAsIklzVmlzaWJsZSI6ZmFsc2UsIkxhc3RLbm93blZpc2liaWxpdHlTdGF0ZSI6ZmFsc2V9LCJJc1Zpc2libGUiOnRydWUsIlBhcmVudFN0eWxlIjpudWxsfSwiSW5kZXgiOjMsIlNtYXJ0RHVyYXRpb25BY3RpdmF0ZWQiOmZhbHNlLCJEYXRlRm9ybWF0Ijp7IiRyZWYiOiI1MjAifSwiV2Vla051bWJlcmluZyI6eyIkaWQiOiI1MjIiLCJGb3JtYXQiOjAsIklzVmlzaWJsZSI6ZmFsc2UsIkxhc3RLbm93blZpc2liaWxpdHlTdGF0ZSI6ZmFsc2V9LCJJZCI6Ijc2YWNkNWU4LTA5N2YtNDMxNy05Mjk5LTllNTExYjM0MDg3YSIsIkltcG9ydElkIjpudWxsLCJUaXRsZSI6IlVYIERlc2lnbmVyXHJSZWxlY2xvdWQiLCJOb3RlIjpudWxsLCJIeXBlcmxpbmsiOnsiJGlkIjoiNTIzIiwiQWRkcmVzcyI6bnVsbCwiU3ViQWRkcmVzcyI6bnVsbH0sIklzQ2hhbmdlZCI6ZmFsc2UsIklzTmV3IjpmYWxzZX19XSwiX21pbGVzdG9uZXMiOltdLCJJZCI6IjAwMDAwMDAwLTAwMDAtMDAwMC0wMDAwLTAwMDAwMDAwMDAwMCIsIklzU2luZ2xlSXRlbVJvdyI6dHJ1ZX1dLCJJbmRleCI6MCwiSWQiOiI4ZDE3OWYyYi03ZmVmLTQ1NmMtODZkNS05NjVkMDg3ZjY5NDciLCJIZWFkZXJUZXh0IjpudWxsLCJJc0RlZmF1bHQiOnRydWUsIlN0eWxlIjp7IiRpZCI6IjUyNCIsIkhlYWRlclN0eWxlIjp7IiRpZCI6IjUyNSIsIlRleHRTdHlsZSI6eyIkaWQiOiI1MjYiLCJGb250U2V0dGluZ3MiOnsiJGlkIjoiNTI3IiwiRm9udFNpemUiOjExLCJGb250TmFtZSI6IkNhbGlicmkiLCJJc0JvbGQiOmZhbHNlLCJJc0l0YWxpYyI6ZmFsc2UsIklzVW5kZXJsaW5lZCI6ZmFsc2UsIlBhcmVudFN0eWxlIjpudWxsfSwiQXV0b1NpemUiOjIsIkZvcmVncm91bmQiOnsiJGlkIjoiNTI4IiwiQ29sb3IiOnsiJGlkIjoiNTI5IiwiQSI6MjU1LCJSIjowLCJHIjowLCJCIjowfX0sIk1heFdpZHRoIjowLjAsIk1heEhlaWdodCI6MC4wLCJTbWFydEZvcmVncm91bmRJc0FjdGl2ZSI6ZmFsc2UsIkhvcml6b250YWxBbGlnbm1lbnQiOjAsIlZlcnRpY2FsQWxpZ25tZW50IjowLCJTbWFydEZvcmVncm91bmQiOm51bGwsIkJhY2tncm91bmRGaWxsVHlwZSI6MCwiTWFyZ2luIjp7IiRpZCI6IjUzMCIsIlRvcCI6MC4wLCJMZWZ0IjowLjAsIlJpZ2h0IjowLjAsIkJvdHRvbSI6MC4wfSwiUGFkZGluZyI6eyIkaWQiOiI1MzEiLCJUb3AiOjAuMCwiTGVmdCI6MC4wLCJSaWdodCI6MC4wLCJCb3R0b20iOjAuMH0sIkJhY2tncm91bmQiOm51bGwsIklzVmlzaWJsZSI6dHJ1ZSwiV2lkdGgiOjAuMCwiSGVpZ2h0IjowLjAsIkJvcmRlclN0eWxlIjpudWxsLCJQYXJlbnRTdHlsZSI6bnVsbH0sIlJlY3RhbmdsZVN0eWxlIjp7IiRpZCI6IjUzMiIsIk1hcmdpbiI6eyIkaWQiOiI1MzMiLCJUb3AiOjAuMCwiTGVmdCI6MC4wLCJSaWdodCI6MC4wLCJCb3R0b20iOjAuMH0sIlBhZGRpbmciOnsiJGlkIjoiNTM0IiwiVG9wIjowLjAsIkxlZnQiOjAuMCwiUmlnaHQiOjAuMCwiQm90dG9tIjowLjB9LCJCYWNrZ3JvdW5kIjp7IiRpZCI6IjUzNSIsIkNvbG9yIjp7IiRpZCI6IjUzNiIsIkEiOjYzLCJSIjo2OCwiRyI6MTE0LCJCIjoxOTZ9fSwiSXNWaXNpYmxlIjp0cnVlLCJXaWR0aCI6MC4wLCJIZWlnaHQiOjAuMCwiQm9yZGVyU3R5bGUiOnsiJGlkIjoiNTM3IiwiTGluZUNvbG9yIjp7IiRpZCI6IjUzOCIsIiR0eXBlIjoiTkxSRS5Db21tb24uRG9tLlNvbGlkQ29sb3JCcnVzaCwgTkxSRS5Db21tb24iLCJDb2xvciI6eyIkaWQiOiI1MzkiLCJBIjoyNTUsIlIiOjI1NSwiRyI6MCwiQiI6MH19LCJMaW5lV2VpZ2h0IjowLjAsIkxpbmVUeXBlIjowLCJQYXJlbnRTdHlsZSI6bnVsbH0sIlBhcmVudFN0eWxlIjpudWxsfSwiTWFyZ2luIjp7IiRpZCI6IjU0MCIsIlRvcCI6MC4wLCJMZWZ0IjowLjAsIlJpZ2h0IjowLjAsIkJvdHRvbSI6MC4wfSwiUGFkZGluZyI6eyIkaWQiOiI1NDEiLCJUb3AiOjAuMCwiTGVmdCI6MC4wLCJSaWdodCI6MC4wLCJCb3R0b20iOjAuMH0sIkJhY2tncm91bmQiOm51bGwsIklzVmlzaWJsZSI6dHJ1ZSwiV2lkdGgiOjAuMCwiSGVpZ2h0IjowLjAsIkJvcmRlclN0eWxlIjpudWxsLCJQYXJlbnRTdHlsZSI6bnVsbH0sIkJhY2tncm91bmRTdHlsZSI6eyIkaWQiOiI1NDIiLCJNYXJnaW4iOnsiJGlkIjoiNTQzIiwiVG9wIjowLjAsIkxlZnQiOjAuMCwiUmlnaHQiOjAuMCwiQm90dG9tIjowLjB9LCJQYWRkaW5nIjp7IiRpZCI6IjU0NCIsIlRvcCI6MC4wLCJMZWZ0IjowLjAsIlJpZ2h0IjowLjAsIkJvdHRvbSI6MC4wfSwiQmFja2dyb3VuZCI6eyIkaWQiOiI1NDUiLCJDb2xvciI6eyIkaWQiOiI1NDYiLCJBIjo1MSwiUiI6MTY1LCJHIjoxNjUsIkIiOjE2NX19LCJJc1Zpc2libGUiOnRydWUsIldpZHRoIjowLjAsIkhlaWdodCI6MC4wLCJCb3JkZXJTdHlsZSI6eyIkaWQiOiI1NDciLCJMaW5lQ29sb3IiOnsiJGlkIjoiNTQ4IiwiJHR5cGUiOiJOTFJFLkNvbW1vbi5Eb20uU29saWRDb2xvckJydXNoLCBOTFJFLkNvbW1vbiIsIkNvbG9yIjp7IiRpZCI6IjU0OSIsIkEiOjI1NSwiUiI6MjU1LCJHIjowLCJCIjowfX0sIkxpbmVXZWlnaHQiOjAuMCwiTGluZVR5cGUiOjAsIlBhcmVudFN0eWxlIjpudWxsfSwiUGFyZW50U3R5bGUiOm51bGx9LCJNYXJnaW4iOnsiJGlkIjoiNTUwIiwiVG9wIjowLjAsIkxlZnQiOjAuMCwiUmlnaHQiOjAuMCwiQm90dG9tIjowLjB9LCJQYWRkaW5nIjp7IiRpZCI6IjU1MSIsIlRvcCI6MC4wLCJMZWZ0IjowLjAsIlJpZ2h0IjowLjAsIkJvdHRvbSI6MC4wfSwiSXNWaXNpYmxlIjpmYWxzZSwiV2lkdGgiOjAuMCwiSGVpZ2h0IjowLjAsIkJvcmRlclN0eWxlIjpudWxsLCJQYXJlbnRTdHlsZSI6bnVsbH19XSwiSWQiOiIwZDhjNDBiZC1jMzY5LTQ2N2MtOGRjYi03NTJjMGUxNTU0ZmEiLCJJbmRleCI6MSwiSGVhZGVyVGV4dCI6IkNBUkVFUiIsIlN0eWxlIjp7IiRpZCI6IjU1MiIsIkhlYWRlclN0eWxlIjp7IiRpZCI6IjU1MyIsIlRleHRJc1ZlcnRpY2FsIjpmYWxzZSwiVGV4dFN0eWxlIjp7IiRpZCI6IjU1NCIsIkZvbnRTZXR0aW5ncyI6eyIkaWQiOiI1NTUiLCJGb250U2l6ZSI6MTYsIkZvbnROYW1lIjoiUm9ja3dlbGwiLCJJc0JvbGQiOmZhbHNlLCJJc0l0YWxpYyI6ZmFsc2UsIklzVW5kZXJsaW5lZCI6ZmFsc2UsIlBhcmVudFN0eWxlIjpudWxsfSwiQXV0b1NpemUiOjIsIkZvcmVncm91bmQiOnsiJGlkIjoiNTU2IiwiQ29sb3IiOnsiJGlkIjoiNTU3IiwiQSI6MjU1LCJSIjowLCJHIjowLCJCIjowfX0sIk1heFdpZHRoIjoxMDUuODAyMzQ2MjA4ODY5ODQsIk1heEhlaWdodCI6MC4wLCJTbWFydEZvcmVncm91bmRJc0FjdGl2ZSI6ZmFsc2UsIkhvcml6b250YWxBbGlnbm1lbnQiOjAsIlZlcnRpY2FsQWxpZ25tZW50IjowLCJTbWFydEZvcmVncm91bmQiOm51bGwsIkJhY2tncm91bmRGaWxsVHlwZSI6MCwiTWFyZ2luIjp7IiRpZCI6IjU1OCIsIlRvcCI6MC4wLCJMZWZ0IjowLjAsIlJpZ2h0IjowLjAsIkJvdHRvbSI6MC4wfSwiUGFkZGluZyI6eyIkaWQiOiI1NTkiLCJUb3AiOjAuMCwiTGVmdCI6MC4wLCJSaWdodCI6MC4wLCJCb3R0b20iOjAuMH0sIkJhY2tncm91bmQiOm51bGwsIklzVmlzaWJsZSI6dHJ1ZSwiV2lkdGgiOjAuMCwiSGVpZ2h0IjowLjAsIkJvcmRlclN0eWxlIjpudWxsLCJQYXJlbnRTdHlsZSI6bnVsbH0sIlJlY3RhbmdsZVN0eWxlIjp7IiRpZCI6IjU2MCIsIk1hcmdpbiI6eyIkaWQiOiI1NjEiLCJUb3AiOjAuMCwiTGVmdCI6MC4wLCJSaWdodCI6MC4wLCJCb3R0b20iOjAuMH0sIlBhZGRpbmciOnsiJGlkIjoiNTYyIiwiVG9wIjowLjAsIkxlZnQiOjAuMCwiUmlnaHQiOjAuMCwiQm90dG9tIjowLjB9LCJCYWNrZ3JvdW5kIjp7IiRyZWYiOiIyNzIifSwiSXNWaXNpYmxlIjp0cnVlLCJXaWR0aCI6MC4wLCJIZWlnaHQiOjAuMCwiQm9yZGVyU3R5bGUiOnsiJGlkIjoiNTYzIiwiTGluZUNvbG9yIjp7IiRpZCI6IjU2NCIsIiR0eXBlIjoiTkxSRS5Db21tb24uRG9tLlNvbGlkQ29sb3JCcnVzaCwgTkxSRS5Db21tb24iLCJDb2xvciI6eyIkaWQiOiI1NjUiLCJBIjoyNTUsIlIiOjg4LCJHIjozOSwiQiI6N319LCJMaW5lV2VpZ2h0IjowLjAsIkxpbmVUeXBlIjowLCJQYXJlbnRTdHlsZSI6bnVsbH0sIlBhcmVudFN0eWxlIjpudWxsfSwiTWFyZ2luIjp7IiRpZCI6IjU2NiIsIlRvcCI6MC4wLCJMZWZ0IjowLjAsIlJpZ2h0IjowLjAsIkJvdHRvbSI6MC4wfSwiUGFkZGluZyI6eyIkaWQiOiI1NjciLCJUb3AiOjAuMCwiTGVmdCI6MC4wLCJSaWdodCI6MC4wLCJCb3R0b20iOjAuMH0sIkJhY2tncm91bmQiOm51bGwsIklzVmlzaWJsZSI6dHJ1ZSwiV2lkdGgiOjAuMCwiSGVpZ2h0IjowLjAsIkJvcmRlclN0eWxlIjpudWxsLCJQYXJlbnRTdHlsZSI6bnVsbH0sIkJhY2tncm91bmRTdHlsZSI6eyIkaWQiOiI1NjgiLCJNYXJnaW4iOnsiJGlkIjoiNTY5IiwiVG9wIjowLjAsIkxlZnQiOjAuMCwiUmlnaHQiOjAuMCwiQm90dG9tIjowLjB9LCJQYWRkaW5nIjp7IiRpZCI6IjU3MCIsIlRvcCI6MC4wLCJMZWZ0IjowLjAsIlJpZ2h0IjowLjAsIkJvdHRvbSI6MC4wfSwiQmFja2dyb3VuZCI6eyIkaWQiOiI1NzEiLCJDb2xvciI6eyIkaWQiOiI1NzIiLCJBIjo1MSwiUiI6MTY1LCJHIjoxNjUsIkIiOjE2NX19LCJJc1Zpc2libGUiOnRydWUsIldpZHRoIjowLjAsIkhlaWdodCI6MC4wLCJCb3JkZXJTdHlsZSI6eyIkaWQiOiI1NzMiLCJMaW5lQ29sb3IiOnsiJGlkIjoiNTc0IiwiJHR5cGUiOiJOTFJFLkNvbW1vbi5Eb20uU29saWRDb2xvckJydXNoLCBOTFJFLkNvbW1vbiIsIkNvbG9yIjp7IiRpZCI6IjU3NSIsIkEiOjI1NSwiUiI6ODgsIkciOjM5LCJCIjo3fX0sIkxpbmVXZWlnaHQiOjAuMCwiTGluZVR5cGUiOjAsIlBhcmVudFN0eWxlIjpudWxsfSwiUGFyZW50U3R5bGUiOm51bGx9LCJJc0Fib3ZlVGltZWJhbmQiOmZhbHNlLCJNYXJnaW4iOnsiJGlkIjoiNTc2IiwiVG9wIjowLjAsIkxlZnQiOjAuMCwiUmlnaHQiOjAuMCwiQm90dG9tIjowLjB9LCJQYWRkaW5nIjp7IiRpZCI6IjU3NyIsIlRvcCI6MC4wLCJMZWZ0IjowLjAsIlJpZ2h0IjowLjAsIkJvdHRvbSI6MC4wfSwiSXNWaXNpYmxlIjp0cnVlLCJXaWR0aCI6MC4wLCJIZWlnaHQiOjAuMCwiQm9yZGVyU3R5bGUiOnsiJGlkIjoiNTc4IiwiTGluZUNvbG9yIjpudWxsLCJMaW5lV2VpZ2h0IjowLjAsIkxpbmVUeXBlIjowLCJQYXJlbnRTdHlsZSI6bnVsbH0sIlBhcmVudFN0eWxlIjpudWxsfX1dLCJDdWx0dXJlSW5mb05hbWUiOiJlbi1VUyIsIlN0eWxlTmFtZSI6bnVsbCwiVmVyc2lvbiI6eyIkaWQiOiI1NzkiLCJWZXJzaW9uIjoiMy42LjAiLCJPcmlnaW5hbEFzc2VtYmx5VmVyc2lvbiI6IjYuMDMuMDAuMDAiLCJFZGl0aW9uIjpudWxsLCJMYXN0U2F2ZWRFZGl0aW9uIjozLCJJc1BsdXNFZGl0aW9uIjpmYWxzZSwiSXNQcm9FZGl0aW9uIjpmYWxzZX0sIkVmZmVjdCI6MCwiU3R5bGUiOnsiJGlkIjoiNTgwIiwiVGltZWJhbmRTdHlsZSI6eyIkaWQiOiI1ODEiLCJTY2FsZU1hcmtpbmciOjAsIlNoYXBlIjowLCJTaGFwZVN0eWxlIjp7IiRpZCI6IjU4MiIsIk1hcmdpbiI6eyIkaWQiOiI1ODMiLCJUb3AiOjAuMCwiTGVmdCI6MTAuMCwiUmlnaHQiOjEwLjAsIkJvdHRvbSI6MC4wfSwiUGFkZGluZyI6eyIkaWQiOiI1ODQiLCJUb3AiOjUuMCwiTGVmdCI6MTMuMCwiUmlnaHQiOjEzLjAsIkJvdHRvbSI6NS4wfSwiQmFja2dyb3VuZCI6eyIkaWQiOiI1ODUiLCJDb2xvciI6eyIkaWQiOiI1ODYiLCJBIjoyNTUsIlIiOjE5MywiRyI6MzksIkIiOjQ1fX0sIklzVmlzaWJsZSI6dHJ1ZSwiV2lkdGgiOjg1OC4wLCJIZWlnaHQiOjMwLjAsIkJvcmRlclN0eWxlIjp7IiRpZCI6IjU4NyIsIkxpbmVDb2xvciI6eyIkaWQiOiI1ODgiLCIkdHlwZSI6Ik5MUkUuQ29tbW9uLkRvbS5Tb2xpZENvbG9yQnJ1c2gsIE5MUkUuQ29tbW9uIiwiQ29sb3IiOnsiJGlkIjoiNTg5IiwiQSI6MjU1LCJSIjoyNTUsIkciOjAsIkIiOjB9fSwiTGluZVdlaWdodCI6MC4wLCJMaW5lVHlwZSI6MCwiUGFyZW50U3R5bGUiOm51bGx9LCJQYXJlbnRTdHlsZSI6bnVsbH0sIk1pZGRsZVRpZXJTaGFwZVN0eWxlIjp7IiRpZCI6IjU5MCIsIk1hcmdpbiI6eyIkaWQiOiI1OTEiLCJUb3AiOjAuMCwiTGVmdCI6MTAuMCwiUmlnaHQiOjEwLjAsIkJvdHRvbSI6MC4wfSwiUGFkZGluZyI6eyIkaWQiOiI1OTIiLCJUb3AiOjUuMCwiTGVmdCI6MTMuMCwiUmlnaHQiOjEzLjAsIkJvdHRvbSI6NS4wfSwiQmFja2dyb3VuZCI6eyIkaWQiOiI1OTMiLCJDb2xvciI6eyIkaWQiOiI1OTQiLCJBIjoyNTUsIlIiOjE3OCwiRyI6MTQsIkIiOjE4fX0sIklzVmlzaWJsZSI6dHJ1ZSwiV2lkdGgiOjg1OC4wLCJIZWlnaHQiOjMwLjAsIkJvcmRlclN0eWxlIjp7IiRpZCI6IjU5NSIsIkxpbmVDb2xvciI6eyIkaWQiOiI1OTYiLCIkdHlwZSI6Ik5MUkUuQ29tbW9uLkRvbS5Tb2xpZENvbG9yQnJ1c2gsIE5MUkUuQ29tbW9uIiwiQ29sb3IiOnsiJGlkIjoiNTk3IiwiQSI6MjU1LCJSIjoyNTUsIkciOjAsIkIiOjB9fSwiTGluZVdlaWdodCI6MC4wLCJMaW5lVHlwZSI6MCwiUGFyZW50U3R5bGUiOm51bGx9LCJQYXJlbnRTdHlsZSI6bnVsbH0sIkJvdHRvbVRpZXJTaGFwZVN0eWxlIjp7IiRpZCI6IjU5OCIsIk1hcmdpbiI6eyIkaWQiOiI1OTkiLCJUb3AiOjAuMCwiTGVmdCI6MTAuMCwiUmlnaHQiOjEwLjAsIkJvdHRvbSI6MC4wfSwiUGFkZGluZyI6eyIkaWQiOiI2MDAiLCJUb3AiOjUuMCwiTGVmdCI6MTMuMCwiUmlnaHQiOjEzLjAsIkJvdHRvbSI6NS4wfSwiQmFja2dyb3VuZCI6eyIkaWQiOiI2MDEiLCJDb2xvciI6eyIkaWQiOiI2MDIiLCJBIjoyNTUsIlIiOjE3OCwiRyI6MTQsIkIiOjE4fX0sIklzVmlzaWJsZSI6dHJ1ZSwiV2lkdGgiOjg1OC4wLCJIZWlnaHQiOjMwLjAsIkJvcmRlclN0eWxlIjp7IiRpZCI6IjYwMyIsIkxpbmVDb2xvciI6eyIkaWQiOiI2MDQiLCIkdHlwZSI6Ik5MUkUuQ29tbW9uLkRvbS5Tb2xpZENvbG9yQnJ1c2gsIE5MUkUuQ29tbW9uIiwiQ29sb3IiOnsiJGlkIjoiNjA1IiwiQSI6MjU1LCJSIjoyNTUsIkciOjAsIkIiOjB9fSwiTGluZVdlaWdodCI6MC4wLCJMaW5lVHlwZSI6MCwiUGFyZW50U3R5bGUiOm51bGx9LCJQYXJlbnRTdHlsZSI6bnVsbH0sIlJpZ2h0RW5kQ2Fwc1N0eWxlIjp7IiRpZCI6IjYwNiIsIkZvbnRTZXR0aW5ncyI6eyIkaWQiOiI2MDciLCJGb250U2l6ZSI6MTgsIkZvbnROYW1lIjoiQ2FsaWJyaSIsIklzQm9sZCI6dHJ1ZSwiSXNJdGFsaWMiOmZhbHNlLCJJc1VuZGVybGluZWQiOmZhbHNlLCJQYXJlbnRTdHlsZSI6bnVsbH0sIkF1dG9TaXplIjowLCJGb3JlZ3JvdW5kIjp7IiRpZCI6IjYwOCIsIkNvbG9yIjp7IiRpZCI6IjYwOS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jEwIiwiVG9wIjowLjAsIkxlZnQiOjAuMCwiUmlnaHQiOjIwLjAsIkJvdHRvbSI6MC4wfSwiUGFkZGluZyI6eyIkaWQiOiI2MTEiLCJUb3AiOjAuMCwiTGVmdCI6MC4wLCJSaWdodCI6MC4wLCJCb3R0b20iOjAuMH0sIkJhY2tncm91bmQiOnsiJGlkIjoiNjEyIiwiQ29sb3IiOnsiJGlkIjoiNjEzIiwiQSI6ODksIlIiOjAsIkciOjAsIkIiOjB9fSwiSXNWaXNpYmxlIjpmYWxzZSwiV2lkdGgiOjAuMCwiSGVpZ2h0IjowLjAsIkJvcmRlclN0eWxlIjpudWxsLCJQYXJlbnRTdHlsZSI6bnVsbH0sIkxlZnRFbmRDYXBzU3R5bGUiOnsiJGlkIjoiNjE0IiwiRm9udFNldHRpbmdzIjp7IiRpZCI6IjYxNSIsIkZvbnRTaXplIjoxOCwiRm9udE5hbWUiOiJDYWxpYnJpIiwiSXNCb2xkIjp0cnVlLCJJc0l0YWxpYyI6ZmFsc2UsIklzVW5kZXJsaW5lZCI6ZmFsc2UsIlBhcmVudFN0eWxlIjpudWxsfSwiQXV0b1NpemUiOjAsIkZvcmVncm91bmQiOnsiJGlkIjoiNjE2IiwiQ29sb3IiOnsiJGlkIjoiNjE3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2MTgiLCJUb3AiOjAuMCwiTGVmdCI6NjEuMzA5MDEyODc1NTM2NSwiUmlnaHQiOjAuMCwiQm90dG9tIjowLjB9LCJQYWRkaW5nIjp7IiRpZCI6IjYxOSIsIlRvcCI6MC4wLCJMZWZ0IjowLjAsIlJpZ2h0IjowLjAsIkJvdHRvbSI6MC4wfSwiQmFja2dyb3VuZCI6eyIkaWQiOiI2MjAiLCJDb2xvciI6eyIkcmVmIjoiNjEzIn19LCJJc1Zpc2libGUiOmZhbHNlLCJXaWR0aCI6MC4wLCJIZWlnaHQiOjAuMCwiQm9yZGVyU3R5bGUiOm51bGwsIlBhcmVudFN0eWxlIjpudWxsfSwiVG9kYXlUZXh0U3R5bGUiOnsiJGlkIjoiNjIxIiwiRm9udFNldHRpbmdzIjp7IiRpZCI6IjYyMiIsIkZvbnRTaXplIjoxMiwiRm9udE5hbWUiOiJDYWxpYnJpIiwiSXNCb2xkIjpmYWxzZSwiSXNJdGFsaWMiOmZhbHNlLCJJc1VuZGVybGluZWQiOmZhbHNlLCJQYXJlbnRTdHlsZSI6bnVsbH0sIkF1dG9TaXplIjowLCJGb3JlZ3JvdW5kIjp7IiRpZCI6IjYyMyIsIkNvbG9yIjp7IiRpZCI6IjYyN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2MjUiLCJUb3AiOjAuMCwiTGVmdCI6MC4wLCJSaWdodCI6MC4wLCJCb3R0b20iOjAuMH0sIlBhZGRpbmciOnsiJGlkIjoiNjI2IiwiVG9wIjowLjAsIkxlZnQiOjAuMCwiUmlnaHQiOjAuMCwiQm90dG9tIjowLjB9LCJCYWNrZ3JvdW5kIjp7IiRpZCI6IjYyNyIsIkNvbG9yIjp7IiRyZWYiOiI2MTMifX0sIklzVmlzaWJsZSI6dHJ1ZSwiV2lkdGgiOjAuMCwiSGVpZ2h0IjowLjAsIkJvcmRlclN0eWxlIjpudWxsLCJQYXJlbnRTdHlsZSI6bnVsbH0sIlRvZGF5TWFya2VyU3R5bGUiOnsiJGlkIjoiNjI4IiwiTWFyZ2luIjp7IiRpZCI6IjYyOSIsIlRvcCI6MC4wLCJMZWZ0IjowLjAsIlJpZ2h0IjowLjAsIkJvdHRvbSI6MC4wfSwiUGFkZGluZyI6eyIkaWQiOiI2MzAiLCJUb3AiOjAuMCwiTGVmdCI6MC4wLCJSaWdodCI6MC4wLCJCb3R0b20iOjAuMH0sIkJhY2tncm91bmQiOnsiJGlkIjoiNjMxIiwiQ29sb3IiOnsiJGlkIjoiNjMyIiwiQSI6MjU1LCJSIjoyNTUsIkciOjAsIkIiOjB9fSwiSXNWaXNpYmxlIjp0cnVlLCJXaWR0aCI6MC4wLCJIZWlnaHQiOjAuMCwiQm9yZGVyU3R5bGUiOm51bGwsIlBhcmVudFN0eWxlIjpudWxsfSwiU2NhbGVTdHlsZSI6eyIkaWQiOiI2MzMiLCJTaGFwZSI6NCwiU2hvd1NlZ21lbnRTZXBhcmF0b3JzIjp0cnVlLCJTZWdtZW50U2VwYXJhdG9yT3BhY2l0eSI6MzAsIkhhc0JlZW5WaXNpYmxlQmVmb3JlIjp0cnVlLCJGb250U2V0dGluZ3MiOnsiJGlkIjoiNjM0IiwiRm9udFNpemUiOjE0LCJGb250TmFtZSI6IlZlcmRhbmEiLCJJc0JvbGQiOmZhbHNlLCJJc0l0YWxpYyI6ZmFsc2UsIklzVW5kZXJsaW5lZCI6ZmFsc2UsIlBhcmVudFN0eWxlIjpudWxsfSwiQXV0b1NpemUiOjAsIkZvcmVncm91bmQiOnsiJGlkIjoiNjM1IiwiQ29sb3IiOnsiJGlkIjoiNjM2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zNyIsIlRvcCI6MC4wLCJMZWZ0Ijo1LjAsIlJpZ2h0IjowLjAsIkJvdHRvbSI6MC4wfSwiUGFkZGluZyI6eyIkaWQiOiI2MzgiLCJUb3AiOjAuMCwiTGVmdCI6MC4wLCJSaWdodCI6MC4wLCJCb3R0b20iOjAuMH0sIkJhY2tncm91bmQiOnsiJGlkIjoiNjM5IiwiQ29sb3IiOnsiJHJlZiI6IjYxMyJ9fSwiSXNWaXNpYmxlIjp0cnVlLCJXaWR0aCI6MC4wLCJIZWlnaHQiOjAuMCwiQm9yZGVyU3R5bGUiOm51bGwsIlBhcmVudFN0eWxlIjpudWxsfSwiU2luZ2xlU2NhbGVTaGFwZVN0eWxlIjp7IiRpZCI6IjY0MCIsIlNoYXBlIjowLCJIZWlnaHQiOjAuMH0sIk1pZGRsZVRpZXJTY2FsZVN0eWxlIjp7IiRpZCI6IjY0MSIsIlNoYXBlIjo0LCJTaG93U2VnbWVudFNlcGFyYXRvcnMiOnRydWUsIlNlZ21lbnRTZXBhcmF0b3JPcGFjaXR5IjozMCwiSGFzQmVlblZpc2libGVCZWZvcmUiOmZhbHNlLCJGb250U2V0dGluZ3MiOnsiJGlkIjoiNjQyIiwiRm9udFNpemUiOjEyLCJGb250TmFtZSI6IkNhbGlicmkiLCJJc0JvbGQiOmZhbHNlLCJJc0l0YWxpYyI6ZmFsc2UsIklzVW5kZXJsaW5lZCI6ZmFsc2UsIlBhcmVudFN0eWxlIjpudWxsfSwiQXV0b1NpemUiOjAsIkZvcmVncm91bmQiOnsiJGlkIjoiNjQzIiwiQ29sb3IiOnsiJGlkIjoiNjQ0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0NSIsIlRvcCI6MC4wLCJMZWZ0Ijo1LjAsIlJpZ2h0IjowLjAsIkJvdHRvbSI6MC4wfSwiUGFkZGluZyI6eyIkaWQiOiI2NDYiLCJUb3AiOjAuMCwiTGVmdCI6MC4wLCJSaWdodCI6MC4wLCJCb3R0b20iOjAuMH0sIkJhY2tncm91bmQiOnsiJGlkIjoiNjQ3IiwiQ29sb3IiOnsiJGlkIjoiNjQ4IiwiQSI6ODksIlIiOjAsIkciOjAsIkIiOjB9fSwiSXNWaXNpYmxlIjpmYWxzZSwiV2lkdGgiOjAuMCwiSGVpZ2h0IjowLjAsIkJvcmRlclN0eWxlIjpudWxsLCJQYXJlbnRTdHlsZSI6bnVsbH0sIkJvdHRvbVRpZXJTY2FsZVN0eWxlIjp7IiRpZCI6IjY0OSIsIlNoYXBlIjo0LCJTaG93U2VnbWVudFNlcGFyYXRvcnMiOnRydWUsIlNlZ21lbnRTZXBhcmF0b3JPcGFjaXR5IjozMCwiSGFzQmVlblZpc2libGVCZWZvcmUiOmZhbHNlLCJGb250U2V0dGluZ3MiOnsiJGlkIjoiNjUwIiwiRm9udFNpemUiOjEyLCJGb250TmFtZSI6IkNhbGlicmkiLCJJc0JvbGQiOmZhbHNlLCJJc0l0YWxpYyI6ZmFsc2UsIklzVW5kZXJsaW5lZCI6ZmFsc2UsIlBhcmVudFN0eWxlIjpudWxsfSwiQXV0b1NpemUiOjAsIkZvcmVncm91bmQiOnsiJGlkIjoiNjUxIiwiQ29sb3IiOnsiJGlkIjoiNjUy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1MyIsIlRvcCI6MC4wLCJMZWZ0Ijo1LjAsIlJpZ2h0IjowLjAsIkJvdHRvbSI6MC4wfSwiUGFkZGluZyI6eyIkaWQiOiI2NTQiLCJUb3AiOjAuMCwiTGVmdCI6MC4wLCJSaWdodCI6MC4wLCJCb3R0b20iOjAuMH0sIkJhY2tncm91bmQiOnsiJGlkIjoiNjU1IiwiQ29sb3IiOnsiJGlkIjoiNjU2IiwiQSI6ODksIlIiOjAsIkciOjAsIkIiOjB9fSwiSXNWaXNpYmxlIjpmYWxzZSwiV2lkdGgiOjAuMCwiSGVpZ2h0IjowLjAsIkJvcmRlclN0eWxlIjpudWxsLCJQYXJlbnRTdHlsZSI6bnVsbH0sIkVsYXBzZWRUaW1lQmFja2dyb3VuZCI6eyIkaWQiOiI2NTciLCJDb2xvciI6eyIkaWQiOiI2NTgiLCJBIjo3NywiUiI6MjU1LCJHIjowLCJCIjowfX0sIkFwcGVuZFllYXJPblllYXJDaGFuZ2UiOnRydWUsIkVsYXBzZWRUaW1lRm9ybWF0IjoxLCJUb2RheU1hcmtlclBvc2l0aW9uIjozLCJRdWlja1Bvc2l0aW9uIjozLCJBYnNvbHV0ZVBvc2l0aW9uIjoxODIuNjY1MjM3LCJNYXJnaW4iOnsiJGlkIjoiNjU5IiwiVG9wIjowLjAsIkxlZnQiOjEwLjAsIlJpZ2h0IjoxMC4wLCJCb3R0b20iOjAuMH0sIlBhZGRpbmciOnsiJGlkIjoiNjYwIiwiVG9wIjowLjAsIkxlZnQiOjAuMCwiUmlnaHQiOjAuMCwiQm90dG9tIjowLjB9LCJCYWNrZ3JvdW5kIjp7IiRpZCI6IjY2MSIsIkNvbG9yIjp7IiRpZCI6IjY2MiIsIkEiOjI1NSwiUiI6NDcsIkciOjU0LCJCIjoxNTN9fSwiSXNWaXNpYmxlIjp0cnVlLCJXaWR0aCI6MC4wLCJIZWlnaHQiOjAuMCwiQm9yZGVyU3R5bGUiOm51bGwsIlBhcmVudFN0eWxlIjpudWxsfSwiRGVmYXVsdE1pbGVzdG9uZVN0eWxlIjp7IiRpZCI6IjY2MyIsIlNoYXBlIjoxNywiQ29ubmVjdG9yTWFyZ2luIjp7IiRpZCI6IjY2NCIsIlRvcCI6MC4wLCJMZWZ0IjoyLjAsIlJpZ2h0IjoyLjAsIkJvdHRvbSI6MC4wfSwiQ29ubmVjdG9yU3R5bGUiOnsiJGlkIjoiNjY1IiwiTGluZUNvbG9yIjp7IiRpZCI6IjY2NiIsIiR0eXBlIjoiTkxSRS5Db21tb24uRG9tLlNvbGlkQ29sb3JCcnVzaCwgTkxSRS5Db21tb24iLCJDb2xvciI6eyIkaWQiOiI2NjciLCJBIjoxMjcsIlIiOjE2NSwiRyI6MTY1LCJCIjoxNjV9fSwiTGluZVdlaWdodCI6MS4wLCJMaW5lVHlwZSI6MCwiUGFyZW50U3R5bGUiOm51bGx9LCJJc0JlbG93VGltZWJhbmQiOmZhbHNlLCJQb3NpdGlvbk9uVGFzayI6MCwiSGlkZURhdGUiOmZhbHNlLCJTaGFwZVNpemUiOjAsIlNwYWNpbmciOjIuMCwiUGFkZGluZyI6eyIkaWQiOiI2NjgiLCJUb3AiOjcuMCwiTGVmdCI6My4wLCJSaWdodCI6MC4wLCJCb3R0b20iOjIuMH0sIlNoYXBlU3R5bGUiOnsiJGlkIjoiNjY5IiwiTWFyZ2luIjp7IiRpZCI6IjY3MCIsIlRvcCI6MC4wLCJMZWZ0IjowLjAsIlJpZ2h0IjowLjAsIkJvdHRvbSI6MC4wfSwiUGFkZGluZyI6eyIkaWQiOiI2NzEiLCJUb3AiOjAuMCwiTGVmdCI6MC4wLCJSaWdodCI6MC4wLCJCb3R0b20iOjAuMH0sIkJhY2tncm91bmQiOnsiJGlkIjoiNjcyIiwiQ29sb3IiOnsiJGlkIjoiNjczIiwiQSI6MjU1LCJSIjoyMDEsIkciOjIwNCwiQiI6MjA3fX0sIklzVmlzaWJsZSI6dHJ1ZSwiV2lkdGgiOjE0LjAsIkhlaWdodCI6MTQuMCwiQm9yZGVyU3R5bGUiOnsiJGlkIjoiNjc0IiwiTGluZUNvbG9yIjp7IiRpZCI6IjY3NSIsIiR0eXBlIjoiTkxSRS5Db21tb24uRG9tLlNvbGlkQ29sb3JCcnVzaCwgTkxSRS5Db21tb24iLCJDb2xvciI6eyIkaWQiOiI2NzYiLCJBIjoyNTUsIlIiOjI1NSwiRyI6MCwiQiI6MH19LCJMaW5lV2VpZ2h0IjowLjAsIkxpbmVUeXBlIjowLCJQYXJlbnRTdHlsZSI6bnVsbH0sIlBhcmVudFN0eWxlIjpudWxsfSwiVGl0bGVTdHlsZSI6eyIkaWQiOiI2NzciLCJGb250U2V0dGluZ3MiOnsiJGlkIjoiNjc4IiwiRm9udFNpemUiOjEzLCJGb250TmFtZSI6IlJvY2t3ZWxsIiwiSXNCb2xkIjpmYWxzZSwiSXNJdGFsaWMiOmZhbHNlLCJJc1VuZGVybGluZWQiOmZhbHNlLCJQYXJlbnRTdHlsZSI6bnVsbH0sIkF1dG9TaXplIjowLCJGb3JlZ3JvdW5kIjp7IiRpZCI6IjY3OSIsIkNvbG9yIjp7IiRpZCI6IjY4MCIsIkEiOjI1NSwiUiI6MTkzLCJHIjozOSwiQiI6NDV9fSwiTWF4V2lkdGgiOjIwMC4wLCJNYXhIZWlnaHQiOiJJbmZpbml0eSIsIlNtYXJ0Rm9yZWdyb3VuZElzQWN0aXZlIjpmYWxzZSwiSG9yaXpvbnRhbEFsaWdubWVudCI6MSwiVmVydGljYWxBbGlnbm1lbnQiOjAsIlNtYXJ0Rm9yZWdyb3VuZCI6bnVsbCwiQmFja2dyb3VuZEZpbGxUeXBlIjowLCJNYXJnaW4iOnsiJGlkIjoiNjgxIiwiVG9wIjowLjAsIkxlZnQiOjAuMCwiUmlnaHQiOjAuMCwiQm90dG9tIjowLjB9LCJQYWRkaW5nIjp7IiRpZCI6IjY4MiIsIlRvcCI6MC4wLCJMZWZ0IjowLjAsIlJpZ2h0IjowLjAsIkJvdHRvbSI6MC4wfSwiQmFja2dyb3VuZCI6eyIkaWQiOiI2ODMiLCJDb2xvciI6eyIkcmVmIjoiNjEzIn19LCJJc1Zpc2libGUiOnRydWUsIldpZHRoIjowLjAsIkhlaWdodCI6MC4wLCJCb3JkZXJTdHlsZSI6bnVsbCwiUGFyZW50U3R5bGUiOm51bGx9LCJEYXRlU3R5bGUiOnsiJGlkIjoiNjg0IiwiRm9udFNldHRpbmdzIjp7IiRpZCI6IjY4NSIsIkZvbnRTaXplIjoxMCwiRm9udE5hbWUiOiJWZXJkYW5hIiwiSXNCb2xkIjpmYWxzZSwiSXNJdGFsaWMiOmZhbHNlLCJJc1VuZGVybGluZWQiOmZhbHNlLCJQYXJlbnRTdHlsZSI6bnVsbH0sIkF1dG9TaXplIjowLCJGb3JlZ3JvdW5kIjp7IiRpZCI6IjY4NiIsIkNvbG9yIjp7IiRpZCI6IjY4NyIsIkEiOjI1NSwiUiI6MTIwLCJHIjoxMjgsIkIiOjEzNH19LCJNYXhXaWR0aCI6MjAwLjAsIk1heEhlaWdodCI6IkluZmluaXR5IiwiU21hcnRGb3JlZ3JvdW5kSXNBY3RpdmUiOmZhbHNlLCJIb3Jpem9udGFsQWxpZ25tZW50IjowLCJWZXJ0aWNhbEFsaWdubWVudCI6MCwiU21hcnRGb3JlZ3JvdW5kIjpudWxsLCJCYWNrZ3JvdW5kRmlsbFR5cGUiOjAsIk1hcmdpbiI6eyIkaWQiOiI2ODgiLCJUb3AiOjAuMCwiTGVmdCI6MC4wLCJSaWdodCI6MC4wLCJCb3R0b20iOjAuMH0sIlBhZGRpbmciOnsiJGlkIjoiNjg5IiwiVG9wIjowLjAsIkxlZnQiOjAuMCwiUmlnaHQiOjAuMCwiQm90dG9tIjowLjB9LCJCYWNrZ3JvdW5kIjp7IiRpZCI6IjY5MCIsIkNvbG9yIjp7IiRyZWYiOiI2MTMifX0sIklzVmlzaWJsZSI6dHJ1ZSwiV2lkdGgiOjAuMCwiSGVpZ2h0IjowLjAsIkJvcmRlclN0eWxlIjpudWxsLCJQYXJlbnRTdHlsZSI6bnVsbH0sIkRhdGVGb3JtYXQiOnsiJGlkIjoiNjk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OTIiLCJEYXRlUGFydElzVmlzaWJsZSI6dHJ1ZSwiVGltZVBhcnRJc1Zpc2libGUiOmZhbHNlfX0sIldlZWtOdW1iZXJpbmciOnsiJGlkIjoiNjkzIiwiRm9ybWF0IjowLCJJc1Zpc2libGUiOmZhbHNlLCJMYXN0S25vd25WaXNpYmlsaXR5U3RhdGUiOmZhbHNlfSwiSXNWaXNpYmxlIjp0cnVlLCJQYXJlbnRTdHlsZSI6bnVsbH0sIkRlZmF1bHRUYXNrU3R5bGUiOnsiJGlkIjoiNjk0IiwiU2hhcGUiOjIsIlNoYXBlVGhpY2tuZXNzIjoxLCJEdXJhdGlvbkZvcm1hdCI6MCwiSW5jbHVkZU5vbldvcmtpbmdEYXlzSW5EdXJhdGlvbiI6ZmFsc2UsIlBlcmNlbnRhZ2VDb21wbGV0ZVN0eWxlIjp7IiRpZCI6IjY5NSIsIkZvbnRTZXR0aW5ncyI6eyIkaWQiOiI2OTYiLCJGb250U2l6ZSI6MTAsIkZvbnROYW1lIjoiQ2FsaWJyaSIsIklzQm9sZCI6ZmFsc2UsIklzSXRhbGljIjpmYWxzZSwiSXNVbmRlcmxpbmVkIjpmYWxzZSwiUGFyZW50U3R5bGUiOm51bGx9LCJBdXRvU2l6ZSI6MCwiRm9yZWdyb3VuZCI6eyIkaWQiOiI2OTciLCJDb2xvciI6eyIkaWQiOiI2OTg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Njk5IiwiVG9wIjowLjAsIkxlZnQiOjAuMCwiUmlnaHQiOjAuMCwiQm90dG9tIjowLjB9LCJQYWRkaW5nIjp7IiRpZCI6IjcwMCIsIlRvcCI6MC4wLCJMZWZ0IjowLjAsIlJpZ2h0IjowLjAsIkJvdHRvbSI6MC4wfSwiQmFja2dyb3VuZCI6eyIkaWQiOiI3MDEiLCJDb2xvciI6eyIkcmVmIjoiNjEzIn19LCJJc1Zpc2libGUiOnRydWUsIldpZHRoIjowLjAsIkhlaWdodCI6MC4wLCJCb3JkZXJTdHlsZSI6bnVsbCwiUGFyZW50U3R5bGUiOm51bGx9LCJEdXJhdGlvblN0eWxlIjp7IiRpZCI6IjcwMiIsIkZvbnRTZXR0aW5ncyI6eyIkaWQiOiI3MDMiLCJGb250U2l6ZSI6MTAsIkZvbnROYW1lIjoiQ2FsaWJyaSIsIklzQm9sZCI6ZmFsc2UsIklzSXRhbGljIjpmYWxzZSwiSXNVbmRlcmxpbmVkIjpmYWxzZSwiUGFyZW50U3R5bGUiOm51bGx9LCJBdXRvU2l6ZSI6MCwiRm9yZWdyb3VuZCI6eyIkaWQiOiI3MDQiLCJDb2xvciI6eyIkaWQiOiI3MD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MDYiLCJUb3AiOjAuMCwiTGVmdCI6MC4wLCJSaWdodCI6MC4wLCJCb3R0b20iOjAuMH0sIlBhZGRpbmciOnsiJGlkIjoiNzA3IiwiVG9wIjowLjAsIkxlZnQiOjAuMCwiUmlnaHQiOjAuMCwiQm90dG9tIjowLjB9LCJCYWNrZ3JvdW5kIjp7IiRpZCI6IjcwOCIsIkNvbG9yIjp7IiRyZWYiOiI2MTMifX0sIklzVmlzaWJsZSI6dHJ1ZSwiV2lkdGgiOjAuMCwiSGVpZ2h0IjowLjAsIkJvcmRlclN0eWxlIjpudWxsLCJQYXJlbnRTdHlsZSI6bnVsbH0sIkhvcml6b250YWxDb25uZWN0b3JTdHlsZSI6eyIkaWQiOiI3MDkiLCJMaW5lQ29sb3IiOnsiJGlkIjoiNzEwIiwiJHR5cGUiOiJOTFJFLkNvbW1vbi5Eb20uU29saWRDb2xvckJydXNoLCBOTFJFLkNvbW1vbiIsIkNvbG9yIjp7IiRpZCI6IjcxMSIsIkEiOjI1NSwiUiI6MjA0LCJHIjoyMDQsIkIiOjIwNH19LCJMaW5lV2VpZ2h0IjoxLjAsIkxpbmVUeXBlIjowLCJQYXJlbnRTdHlsZSI6bnVsbH0sIlZlcnRpY2FsQ29ubmVjdG9yU3R5bGUiOnsiJGlkIjoiNzEyIiwiTGluZUNvbG9yIjp7IiRpZCI6IjcxMyIsIiR0eXBlIjoiTkxSRS5Db21tb24uRG9tLlNvbGlkQ29sb3JCcnVzaCwgTkxSRS5Db21tb24iLCJDb2xvciI6eyIkaWQiOiI3MTQiLCJBIjoyNTUsIlIiOjI0MywiRyI6MjM1LCJCIjoyMzV9fSwiTGluZVdlaWdodCI6MC4wLCJMaW5lVHlwZSI6MCwiUGFyZW50U3R5bGUiOm51bGx9LCJNYXJnaW4iOm51bGwsIlN0YXJ0RGF0ZVBvc2l0aW9uIjozLCJFbmREYXRlUG9zaXRpb24iOjQsIkRhdGVJc1Zpc2libGUiOnRydWUsIlRpdGxlUG9zaXRpb24iOjIsIkR1cmF0aW9uUG9zaXRpb24iOjYsIlBlcmNlbnRhZ2VDb21wbGV0ZWRQb3NpdGlvbiI6MiwiU3BhY2luZyI6NSwiSXNCZWxvd1RpbWViYW5kIjp0cnVlLCJQZXJjZW50YWdlQ29tcGxldGVTaGFwZU9wYWNpdHkiOjM1LCJTaGFwZVN0eWxlIjp7IiRpZCI6IjcxNSIsIk1hcmdpbiI6eyIkaWQiOiI3MTYiLCJUb3AiOjAuMCwiTGVmdCI6NC4wLCJSaWdodCI6NC4wLCJCb3R0b20iOjAuMH0sIlBhZGRpbmciOnsiJGlkIjoiNzE3IiwiVG9wIjowLjAsIkxlZnQiOjAuMCwiUmlnaHQiOjAuMCwiQm90dG9tIjowLjB9LCJCYWNrZ3JvdW5kIjp7IiRpZCI6IjcxOCIsIkNvbG9yIjp7IiRpZCI6IjcxOSIsIkEiOjI1NSwiUiI6MCwiRyI6MTE0LCJCIjoxODh9fSwiSXNWaXNpYmxlIjp0cnVlLCJXaWR0aCI6MC4wLCJIZWlnaHQiOjE2LjAsIkJvcmRlclN0eWxlIjp7IiRpZCI6IjcyMCIsIkxpbmVDb2xvciI6eyIkaWQiOiI3MjEiLCIkdHlwZSI6Ik5MUkUuQ29tbW9uLkRvbS5Tb2xpZENvbG9yQnJ1c2gsIE5MUkUuQ29tbW9uIiwiQ29sb3IiOnsiJGlkIjoiNzIyIiwiQSI6MjU1LCJSIjoyNTUsIkciOjAsIkIiOjB9fSwiTGluZVdlaWdodCI6MC4wLCJMaW5lVHlwZSI6MCwiUGFyZW50U3R5bGUiOm51bGx9LCJQYXJlbnRTdHlsZSI6bnVsbH0sIlRpdGxlU3R5bGUiOnsiJGlkIjoiNzIzIiwiRm9udFNldHRpbmdzIjp7IiRpZCI6IjcyNCIsIkZvbnRTaXplIjo5LCJGb250TmFtZSI6IkNhbGlicmkiLCJJc0JvbGQiOmZhbHNlLCJJc0l0YWxpYyI6ZmFsc2UsIklzVW5kZXJsaW5lZCI6ZmFsc2UsIlBhcmVudFN0eWxlIjpudWxsfSwiQXV0b1NpemUiOjAsIkZvcmVncm91bmQiOnsiJGlkIjoiNzI1IiwiQ29sb3IiOnsiJGlkIjoiNzI2IiwiQSI6MjU1LCJSIjowLCJHIjowLCJCIjowfX0sIk1heFdpZHRoIjo5NjAuMCwiTWF4SGVpZ2h0IjoiSW5maW5pdHkiLCJTbWFydEZvcmVncm91bmRJc0FjdGl2ZSI6ZmFsc2UsIkhvcml6b250YWxBbGlnbm1lbnQiOjEsIlZlcnRpY2FsQWxpZ25tZW50IjowLCJTbWFydEZvcmVncm91bmQiOm51bGwsIkJhY2tncm91bmRGaWxsVHlwZSI6MCwiTWFyZ2luIjp7IiRpZCI6IjcyNyIsIlRvcCI6MC4wLCJMZWZ0IjowLjAsIlJpZ2h0IjowLjAsIkJvdHRvbSI6MC4wfSwiUGFkZGluZyI6eyIkaWQiOiI3MjgiLCJUb3AiOjAuMCwiTGVmdCI6MC4wLCJSaWdodCI6MC4wLCJCb3R0b20iOjAuMH0sIkJhY2tncm91bmQiOnsiJGlkIjoiNzI5IiwiQ29sb3IiOnsiJHJlZiI6IjYxMyJ9fSwiSXNWaXNpYmxlIjp0cnVlLCJXaWR0aCI6MC4wLCJIZWlnaHQiOjAuMCwiQm9yZGVyU3R5bGUiOm51bGwsIlBhcmVudFN0eWxlIjpudWxsfSwiRGF0ZVN0eWxlIjp7IiRpZCI6IjczMCIsIkZvbnRTZXR0aW5ncyI6eyIkaWQiOiI3MzEiLCJGb250U2l6ZSI6OSwiRm9udE5hbWUiOiJDYWxpYnJpIiwiSXNCb2xkIjpmYWxzZSwiSXNJdGFsaWMiOmZhbHNlLCJJc1VuZGVybGluZWQiOmZhbHNlLCJQYXJlbnRTdHlsZSI6bnVsbH0sIkF1dG9TaXplIjowLCJGb3JlZ3JvdW5kIjp7IiRpZCI6IjczMiIsIkNvbG9yIjp7IiRpZCI6IjczMyIsIkEiOjI1NSwiUiI6MTI4LCJHIjoxMjgsIkIiOjEyOH19LCJNYXhXaWR0aCI6MjAwLjAsIk1heEhlaWdodCI6IkluZmluaXR5IiwiU21hcnRGb3JlZ3JvdW5kSXNBY3RpdmUiOmZhbHNlLCJIb3Jpem9udGFsQWxpZ25tZW50IjoxLCJWZXJ0aWNhbEFsaWdubWVudCI6MCwiU21hcnRGb3JlZ3JvdW5kIjpudWxsLCJCYWNrZ3JvdW5kRmlsbFR5cGUiOjAsIk1hcmdpbiI6eyIkaWQiOiI3MzQiLCJUb3AiOjAuMCwiTGVmdCI6MC4wLCJSaWdodCI6MC4wLCJCb3R0b20iOjAuMH0sIlBhZGRpbmciOnsiJGlkIjoiNzM1IiwiVG9wIjowLjAsIkxlZnQiOjAuMCwiUmlnaHQiOjAuMCwiQm90dG9tIjowLjB9LCJCYWNrZ3JvdW5kIjp7IiRpZCI6IjczNiIsIkNvbG9yIjp7IiRyZWYiOiI2MTMifX0sIklzVmlzaWJsZSI6dHJ1ZSwiV2lkdGgiOjAuMCwiSGVpZ2h0IjowLjAsIkJvcmRlclN0eWxlIjpudWxsLCJQYXJlbnRTdHlsZSI6bnVsbH0sIkRhdGVGb3JtYXQiOnsiJGlkIjoiNzM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zOCIsIkZvcm1hdCI6MCwiSXNWaXNpYmxlIjpmYWxzZSwiTGFzdEtub3duVmlzaWJpbGl0eVN0YXRlIjpmYWxzZX0sIklzVmlzaWJsZSI6dHJ1ZSwiUGFyZW50U3R5bGUiOm51bGwsIl9leHBsaWNpdGx5U2V0Ijp7IiRpZCI6IjczO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HcmlkbGluZVBhbmVsU3R5bGUiOnsiJGlkIjoiNzQwIiwiR3JpZGxpbmVTdHlsZSI6eyIkaWQiOiI3NDEiLCJMaW5lQ29sb3IiOnsiJGlkIjoiNzQyIiwiJHR5cGUiOiJOTFJFLkNvbW1vbi5Eb20uU29saWRDb2xvckJydXNoLCBOTFJFLkNvbW1vbiIsIkNvbG9yIjp7IiRpZCI6Ijc0MyIsIkEiOjM4LCJSIjo5MSwiRyI6MTU1LCJCIjoyMTN9fSwiTGluZVdlaWdodCI6MS4wLCJMaW5lVHlwZSI6MCwiUGFyZW50U3R5bGUiOm51bGx9LCJNYXJnaW4iOnsiJGlkIjoiNzQ0IiwiVG9wIjowLjAsIkxlZnQiOjAuMCwiUmlnaHQiOjAuMCwiQm90dG9tIjowLjB9LCJQYWRkaW5nIjp7IiRpZCI6Ijc0NSIsIlRvcCI6MC4wLCJMZWZ0IjowLjAsIlJpZ2h0IjowLjAsIkJvdHRvbSI6MC4wfSwiQmFja2dyb3VuZCI6bnVsbCwiSXNWaXNpYmxlIjpmYWxzZSwiV2lkdGgiOjAuMCwiSGVpZ2h0IjowLjAsIkJvcmRlclN0eWxlIjp7IiRpZCI6Ijc0NiIsIkxpbmVDb2xvciI6bnVsbCwiTGluZVdlaWdodCI6MC4wLCJMaW5lVHlwZSI6MCwiUGFyZW50U3R5bGUiOm51bGx9LCJQYXJlbnRTdHlsZSI6bnVsbH0sIkFjdGl2aXR5TGluZVBhbmVsU3R5bGUiOnsiJGlkIjoiNzQ3IiwiQWN0aXZpdHlMaW5lU3R5bGUiOnsiJGlkIjoiNzQ4IiwiTGluZUNvbG9yIjp7IiRpZCI6Ijc0OSIsIiR0eXBlIjoiTkxSRS5Db21tb24uRG9tLlNvbGlkQ29sb3JCcnVzaCwgTkxSRS5Db21tb24iLCJDb2xvciI6eyIkaWQiOiI3NTAiLCJBIjozOCwiUiI6NjgsIkciOjExNCwiQiI6MTk2fX0sIkxpbmVXZWlnaHQiOjEuMCwiTGluZVR5cGUiOjAsIlBhcmVudFN0eWxlIjpudWxsfSwiTWFyZ2luIjp7IiRpZCI6Ijc1MSIsIlRvcCI6MC4wLCJMZWZ0IjowLjAsIlJpZ2h0IjowLjAsIkJvdHRvbSI6MC4wfSwiUGFkZGluZyI6eyIkaWQiOiI3NTIiLCJUb3AiOjAuMCwiTGVmdCI6MC4wLCJSaWdodCI6MC4wLCJCb3R0b20iOjAuMH0sIkJhY2tncm91bmQiOm51bGwsIklzVmlzaWJsZSI6dHJ1ZSwiV2lkdGgiOjAuMCwiSGVpZ2h0IjowLjAsIkJvcmRlclN0eWxlIjp7IiRpZCI6Ijc1MyIsIkxpbmVDb2xvciI6bnVsbCwiTGluZVdlaWdodCI6MC4wLCJMaW5lVHlwZSI6MCwiUGFyZW50U3R5bGUiOm51bGx9LCJQYXJlbnRTdHlsZSI6bnVsbH0sIlNob3dFbGFwc2VkVGltZUdyYWRpZW50U3R5bGUiOmZhbHNlLCJUaW1lYmFuZFJlc2VydmVkTGVmdEFyZWFTdHlsZSI6eyIkaWQiOiI3NTQiLCJBY3Rpdml0eUhlYWRlcldpZHRoIjowLjAsIklzU2V0IjpmYWxzZX0sIkRlZmF1bHRTd2ltbGFuZVN0eWxlIjpudWxsfSwiU2NhbGUiOm51bGwsIlNjYWxlVjIiOnsiJGlkIjoiNzU1IiwiU3RhcnREYXRlIjoiMDAwMS0wMS0wMVQwMDowMDowMCIsIkVuZERhdGUiOiIyMDIwLTA4LTMxVDIzOjU5OjAwIiwiQXV0b0RhdGVSYW5nZSI6dHJ1ZSwiV29ya2luZ0RheXMiOjMxLCJGaXNjYWxZZWFyIjp7IiRpZCI6Ijc1NiIsIlN0YXJ0TW9udGgiOjEsIlVzZVN0YXJ0aW5nWWVhckZvck51bWJlcmluZyI6dHJ1ZSwiU2hvd0Zpc2NhbFllYXJMYWJlbCI6dHJ1ZX0sIlRvZGF5TWFya2VyVGV4dCI6IlRvZGF5IiwiQXV0b1NjYWxlVHlwZSI6dHJ1ZSwiVGltZWJhbmRTY2FsZXMiOnsiJGlkIjoiNzU3IiwiVG9wU2NhbGVMYXllciI6eyIkaWQiOiI3NTgiLCJGb3JtYXQiOiJNTU0iLCJUeXBlIjo0fSwiTWlkZGxlU2NhbGVMYXllciI6eyIkaWQiOiI3NTkiLCJGb3JtYXQiOm51bGwsIlR5cGUiOjB9LCJCb3R0b21TY2FsZUxheWVyIjp7IiRpZCI6Ijc2MCIsIkZvcm1hdCI6bnVsbCwiVHlwZSI6MH19fSwiTWlsZXN0b25lcyI6W3siJGlkIjoiNzYxIiwiRGF0ZSI6IjIwMTAtMDYtMDFUMjM6NTk6MDBaIiwiU3R5bGUiOnsiJGlkIjoiNzYyIiwiU2hhcGUiOjE3LCJDb25uZWN0b3JNYXJnaW4iOnsiJHJlZiI6IjY2NCJ9LCJDb25uZWN0b3JTdHlsZSI6eyIkaWQiOiI3NjMiLCJMaW5lQ29sb3IiOnsiJHJlZiI6IjY2NiJ9LCJMaW5lV2VpZ2h0IjoxLjAsIkxpbmVUeXBlIjowLCJQYXJlbnRTdHlsZSI6bnVsbH0sIklzQmVsb3dUaW1lYmFuZCI6ZmFsc2UsIlBvc2l0aW9uT25UYXNrIjowLCJIaWRlRGF0ZSI6ZmFsc2UsIlNoYXBlU2l6ZSI6MCwiU3BhY2luZyI6Mi4wLCJQYWRkaW5nIjp7IiRyZWYiOiI2NjgifSwiU2hhcGVTdHlsZSI6eyIkaWQiOiI3NjQiLCJNYXJnaW4iOnsiJHJlZiI6IjY3MCJ9LCJQYWRkaW5nIjp7IiRyZWYiOiI2NzEifSwiQmFja2dyb3VuZCI6eyIkaWQiOiI3NjUiLCJDb2xvciI6eyIkaWQiOiI3NjYiLCJBIjoyNTUsIlIiOjIwMSwiRyI6MjA0LCJCIjoyMDd9fSwiSXNWaXNpYmxlIjp0cnVlLCJXaWR0aCI6MTQuMCwiSGVpZ2h0IjoxNC4wLCJCb3JkZXJTdHlsZSI6eyIkaWQiOiI3NjciLCJMaW5lQ29sb3IiOnsiJHJlZiI6IjY3NSJ9LCJMaW5lV2VpZ2h0IjowLjAsIkxpbmVUeXBlIjowLCJQYXJlbnRTdHlsZSI6bnVsbH0sIlBhcmVudFN0eWxlIjpudWxsfSwiVGl0bGVTdHlsZSI6eyIkaWQiOiI3NjgiLCJGb250U2V0dGluZ3MiOnsiJGlkIjoiNzY5IiwiRm9udFNpemUiOjEzLCJGb250TmFtZSI6IlJvY2t3ZWxsIiwiSXNCb2xkIjpmYWxzZSwiSXNJdGFsaWMiOmZhbHNlLCJJc1VuZGVybGluZWQiOmZhbHNlLCJQYXJlbnRTdHlsZSI6bnVsbH0sIkF1dG9TaXplIjoyLCJGb3JlZ3JvdW5kIjp7IiRpZCI6Ijc3MCIsIkNvbG9yIjp7IiRpZCI6Ijc3MSIsIkEiOjI1NSwiUiI6MTkzLCJHIjozOSwiQiI6NDV9fSwiTWF4V2lkdGgiOjE2Mi40MTk5MjE4NzUsIk1heEhlaWdodCI6IkluZmluaXR5IiwiU21hcnRGb3JlZ3JvdW5kSXNBY3RpdmUiOmZhbHNlLCJIb3Jpem9udGFsQWxpZ25tZW50IjoxLCJWZXJ0aWNhbEFsaWdubWVudCI6MCwiU21hcnRGb3JlZ3JvdW5kIjpudWxsLCJCYWNrZ3JvdW5kRmlsbFR5cGUiOjAsIk1hcmdpbiI6eyIkcmVmIjoiNjgxIn0sIlBhZGRpbmciOnsiJHJlZiI6IjY4MiJ9LCJCYWNrZ3JvdW5kIjp7IiRpZCI6Ijc3MiIsIkNvbG9yIjp7IiRpZCI6Ijc3MyIsIkEiOjAsIlIiOjI1NSwiRyI6MjU1LCJCIjoyNTV9fSwiSXNWaXNpYmxlIjp0cnVlLCJXaWR0aCI6MC4wLCJIZWlnaHQiOjAuMCwiQm9yZGVyU3R5bGUiOnsiJGlkIjoiNzc0IiwiTGluZUNvbG9yIjpudWxsLCJMaW5lV2VpZ2h0IjowLjAsIkxpbmVUeXBlIjowLCJQYXJlbnRTdHlsZSI6bnVsbH0sIlBhcmVudFN0eWxlIjpudWxsfSwiRGF0ZVN0eWxlIjp7IiRpZCI6Ijc3NSIsIkZvbnRTZXR0aW5ncyI6eyIkaWQiOiI3NzYiLCJGb250U2l6ZSI6MTAsIkZvbnROYW1lIjoiVmVyZGFuYSIsIklzQm9sZCI6ZmFsc2UsIklzSXRhbGljIjpmYWxzZSwiSXNVbmRlcmxpbmVkIjpmYWxzZSwiUGFyZW50U3R5bGUiOm51bGx9LCJBdXRvU2l6ZSI6MCwiRm9yZWdyb3VuZCI6eyIkaWQiOiI3NzciLCJDb2xvciI6eyIkaWQiOiI3NzgiLCJBIjoyNTUsIlIiOjEyMCwiRyI6MTI4LCJCIjoxMzR9fSwiTWF4V2lkdGgiOjIwMC4wLCJNYXhIZWlnaHQiOiJJbmZpbml0eSIsIlNtYXJ0Rm9yZWdyb3VuZElzQWN0aXZlIjpmYWxzZSwiSG9yaXpvbnRhbEFsaWdubWVudCI6MSwiVmVydGljYWxBbGlnbm1lbnQiOjAsIlNtYXJ0Rm9yZWdyb3VuZCI6bnVsbCwiQmFja2dyb3VuZEZpbGxUeXBlIjowLCJNYXJnaW4iOnsiJHJlZiI6IjY4OCJ9LCJQYWRkaW5nIjp7IiRyZWYiOiI2ODkifSwiQmFja2dyb3VuZCI6eyIkaWQiOiI3NzkiLCJDb2xvciI6eyIkaWQiOiI3ODAiLCJBIjowLCJSIjoyNTUsIkciOjI1NSwiQiI6MjU1fX0sIklzVmlzaWJsZSI6dHJ1ZSwiV2lkdGgiOjAuMCwiSGVpZ2h0IjowLjAsIkJvcmRlclN0eWxlIjp7IiRpZCI6Ijc4MSIsIkxpbmVDb2xvciI6bnVsbCwiTGluZVdlaWdodCI6MC4wLCJMaW5lVHlwZSI6MCwiUGFyZW50U3R5bGUiOm51bGx9LCJQYXJlbnRTdHlsZSI6bnVsbH0sIkRhdGVGb3JtYXQiOnsiJGlkIjoiNzg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3ODMiLCJEYXRlUGFydElzVmlzaWJsZSI6dHJ1ZSwiVGltZVBhcnRJc1Zpc2libGUiOmZhbHNlfX0sIldlZWtOdW1iZXJpbmciOnsiJGlkIjoiNzg0IiwiRm9ybWF0IjowLCJJc1Zpc2libGUiOmZhbHNlLCJMYXN0S25vd25WaXNpYmlsaXR5U3RhdGUiOmZhbHNlfSwiSXNWaXNpYmxlIjp0cnVlLCJQYXJlbnRTdHlsZSI6bnVsbH0sIkluZGV4IjowLCJQZXJjZW50YWdlQ29tcGxldGUiOm51bGwsIlBvc2l0aW9uIjp7IlJhdGlvIjowLjA4NDExMTExMTExMTExMTEzNiwiSXNDdXN0b20iOnRydWV9LCJEYXRlRm9ybWF0Ijp7IiRyZWYiOiI3ODIifSwiV2Vla051bWJlcmluZyI6eyIkaWQiOiI3ODUiLCJGb3JtYXQiOjAsIklzVmlzaWJsZSI6ZmFsc2UsIkxhc3RLbm93blZpc2liaWxpdHlTdGF0ZSI6ZmFsc2V9LCJSZWxhdGVkVGFza0lkIjoiMDAwMDAwMDAtMDAwMC0wMDAwLTAwMDAtMDAwMDAwMDAwMDAwIiwiSWQiOiJiZjFhNWI4Ni1iOTQzLTQyYTQtOWFhMi1lZmFhMmEzMDM2NWYiLCJJbXBvcnRJZCI6IiIsIlRpdGxlIjoiV2Vic2l0ZSBvZiB0aGUgWWVhciBBd2FyZCIsIk5vdGUiOm51bGwsIkh5cGVybGluayI6eyIkaWQiOiI3ODYiLCJBZGRyZXNzIjpudWxsLCJTdWJBZGRyZXNzIjpudWxsfSwiSXNDaGFuZ2VkIjpmYWxzZSwiSXNOZXciOmZhbHNlfSx7IiRpZCI6Ijc4NyIsIkRhdGUiOiIyMDE0LTA5LTAxVDIzOjU5OjAwIiwiU3R5bGUiOnsiJGlkIjoiNzg4IiwiU2hhcGUiOjE3LCJDb25uZWN0b3JNYXJnaW4iOnsiJHJlZiI6IjY2NCJ9LCJDb25uZWN0b3JTdHlsZSI6eyIkaWQiOiI3ODkiLCJMaW5lQ29sb3IiOnsiJGlkIjoiNzkwIiwiJHR5cGUiOiJOTFJFLkNvbW1vbi5Eb20uU29saWRDb2xvckJydXNoLCBOTFJFLkNvbW1vbiIsIkNvbG9yIjp7IiRpZCI6Ijc5MSIsIkEiOjEyNywiUiI6MTY1LCJHIjoxNjUsIkIiOjE2NX19LCJMaW5lV2VpZ2h0IjoxLjAsIkxpbmVUeXBlIjowLCJQYXJlbnRTdHlsZSI6bnVsbH0sIklzQmVsb3dUaW1lYmFuZCI6ZmFsc2UsIlBvc2l0aW9uT25UYXNrIjowLCJIaWRlRGF0ZSI6ZmFsc2UsIlNoYXBlU2l6ZSI6MCwiU3BhY2luZyI6Mi4wLCJQYWRkaW5nIjp7IiRyZWYiOiI2NjgifSwiU2hhcGVTdHlsZSI6eyIkaWQiOiI3OTIiLCJNYXJnaW4iOnsiJHJlZiI6IjY3MCJ9LCJQYWRkaW5nIjp7IiRyZWYiOiI2NzEifSwiQmFja2dyb3VuZCI6eyIkaWQiOiI3OTMiLCJDb2xvciI6eyIkaWQiOiI3OTQiLCJBIjoyNTUsIlIiOjIwMSwiRyI6MjA0LCJCIjoyMDd9fSwiSXNWaXNpYmxlIjp0cnVlLCJXaWR0aCI6MTQuMCwiSGVpZ2h0IjoxNC4wLCJCb3JkZXJTdHlsZSI6eyIkaWQiOiI3OTUiLCJMaW5lQ29sb3IiOnsiJHJlZiI6IjY3NSJ9LCJMaW5lV2VpZ2h0IjowLjAsIkxpbmVUeXBlIjowLCJQYXJlbnRTdHlsZSI6bnVsbH0sIlBhcmVudFN0eWxlIjpudWxsfSwiVGl0bGVTdHlsZSI6eyIkaWQiOiI3OTYiLCJGb250U2V0dGluZ3MiOnsiJGlkIjoiNzk3IiwiRm9udFNpemUiOjEzLCJGb250TmFtZSI6IlJvY2t3ZWxsIiwiSXNCb2xkIjpmYWxzZSwiSXNJdGFsaWMiOmZhbHNlLCJJc1VuZGVybGluZWQiOmZhbHNlLCJQYXJlbnRTdHlsZSI6bnVsbH0sIkF1dG9TaXplIjoyLCJGb3JlZ3JvdW5kIjp7IiRpZCI6Ijc5OCIsIkNvbG9yIjp7IiRpZCI6Ijc5OSIsIkEiOjI1NSwiUiI6MTkzLCJHIjozOSwiQiI6NDV9fSwiTWF4V2lkdGgiOjE3Mi45NzUyMDQ0Njc3NzM0NCwiTWF4SGVpZ2h0IjoiSW5maW5pdHkiLCJTbWFydEZvcmVncm91bmRJc0FjdGl2ZSI6ZmFsc2UsIkhvcml6b250YWxBbGlnbm1lbnQiOjEsIlZlcnRpY2FsQWxpZ25tZW50IjowLCJTbWFydEZvcmVncm91bmQiOm51bGwsIkJhY2tncm91bmRGaWxsVHlwZSI6MCwiTWFyZ2luIjp7IiRyZWYiOiI2ODEifSwiUGFkZGluZyI6eyIkcmVmIjoiNjgyIn0sIkJhY2tncm91bmQiOnsiJGlkIjoiODAwIiwiQ29sb3IiOnsiJGlkIjoiODAxIiwiQSI6MCwiUiI6MjU1LCJHIjoyNTUsIkIiOjI1NX19LCJJc1Zpc2libGUiOnRydWUsIldpZHRoIjowLjAsIkhlaWdodCI6MC4wLCJCb3JkZXJTdHlsZSI6eyIkaWQiOiI4MDIiLCJMaW5lQ29sb3IiOm51bGwsIkxpbmVXZWlnaHQiOjAuMCwiTGluZVR5cGUiOjAsIlBhcmVudFN0eWxlIjpudWxsfSwiUGFyZW50U3R5bGUiOm51bGx9LCJEYXRlU3R5bGUiOnsiJGlkIjoiODAzIiwiRm9udFNldHRpbmdzIjp7IiRpZCI6IjgwNCIsIkZvbnRTaXplIjoxMCwiRm9udE5hbWUiOiJWZXJkYW5hIiwiSXNCb2xkIjpmYWxzZSwiSXNJdGFsaWMiOmZhbHNlLCJJc1VuZGVybGluZWQiOmZhbHNlLCJQYXJlbnRTdHlsZSI6bnVsbH0sIkF1dG9TaXplIjowLCJGb3JlZ3JvdW5kIjp7IiRpZCI6IjgwNSIsIkNvbG9yIjp7IiRpZCI6IjgwNiIsIkEiOjI1NSwiUiI6MTIwLCJHIjoxMjgsIkIiOjEzNH19LCJNYXhXaWR0aCI6MjAwLjAsIk1heEhlaWdodCI6IkluZmluaXR5IiwiU21hcnRGb3JlZ3JvdW5kSXNBY3RpdmUiOmZhbHNlLCJIb3Jpem9udGFsQWxpZ25tZW50IjoxLCJWZXJ0aWNhbEFsaWdubWVudCI6MCwiU21hcnRGb3JlZ3JvdW5kIjpudWxsLCJCYWNrZ3JvdW5kRmlsbFR5cGUiOjAsIk1hcmdpbiI6eyIkcmVmIjoiNjg4In0sIlBhZGRpbmciOnsiJHJlZiI6IjY4OSJ9LCJCYWNrZ3JvdW5kIjp7IiRpZCI6IjgwNyIsIkNvbG9yIjp7IiRpZCI6IjgwOCIsIkEiOjAsIlIiOjI1NSwiRyI6MjU1LCJCIjoyNTV9fSwiSXNWaXNpYmxlIjp0cnVlLCJXaWR0aCI6MC4wLCJIZWlnaHQiOjAuMCwiQm9yZGVyU3R5bGUiOnsiJGlkIjoiODA5IiwiTGluZUNvbG9yIjpudWxsLCJMaW5lV2VpZ2h0IjowLjAsIkxpbmVUeXBlIjowLCJQYXJlbnRTdHlsZSI6bnVsbH0sIlBhcmVudFN0eWxlIjpudWxsfSwiRGF0ZUZvcm1hdCI6eyIkaWQiOiI4MTA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xMSIsIkRhdGVQYXJ0SXNWaXNpYmxlIjp0cnVlLCJUaW1lUGFydElzVmlzaWJsZSI6ZmFsc2V9fSwiV2Vla051bWJlcmluZyI6eyIkaWQiOiI4MTIiLCJGb3JtYXQiOjAsIklzVmlzaWJsZSI6ZmFsc2UsIkxhc3RLbm93blZpc2liaWxpdHlTdGF0ZSI6ZmFsc2V9LCJJc1Zpc2libGUiOnRydWUsIlBhcmVudFN0eWxlIjpudWxsfSwiSW5kZXgiOjEsIlBlcmNlbnRhZ2VDb21wbGV0ZSI6bnVsbCwiUG9zaXRpb24iOnsiUmF0aW8iOjAuMDg0MTExMTExMTExMTExMDY3LCJJc0N1c3RvbSI6ZmFsc2V9LCJEYXRlRm9ybWF0Ijp7IiRyZWYiOiI4MTAifSwiV2Vla051bWJlcmluZyI6eyIkaWQiOiI4MTMiLCJGb3JtYXQiOjAsIklzVmlzaWJsZSI6ZmFsc2UsIkxhc3RLbm93blZpc2liaWxpdHlTdGF0ZSI6ZmFsc2V9LCJSZWxhdGVkVGFza0lkIjoiMDAwMDAwMDAtMDAwMC0wMDAwLTAwMDAtMDAwMDAwMDAwMDAwIiwiSWQiOiIyOTQ4MzQ3Ny03NWYyLTQxMGMtODY4Ni02MTQ5YTAzYTEzYzMiLCJJbXBvcnRJZCI6IiIsIlRpdGxlIjoiT3V0c3RhbmRpbmcgQXBwIEF3YXJkIiwiTm90ZSI6bnVsbCwiSHlwZXJsaW5rIjp7IiRpZCI6IjgxNCIsIkFkZHJlc3MiOm51bGwsIlN1YkFkZHJlc3MiOm51bGx9LCJJc0NoYW5nZWQiOmZhbHNlLCJJc05ldyI6ZmFsc2V9LHsiJGlkIjoiODE1IiwiRGF0ZSI6IjIwMTgtMDQtMDFUMjM6NTk6MDAiLCJTdHlsZSI6eyIkaWQiOiI4MTYiLCJTaGFwZSI6MTcsIkNvbm5lY3Rvck1hcmdpbiI6eyIkcmVmIjoiNjY0In0sIkNvbm5lY3RvclN0eWxlIjp7IiRpZCI6IjgxNyIsIkxpbmVDb2xvciI6eyIkcmVmIjoiNjY2In0sIkxpbmVXZWlnaHQiOjEuMCwiTGluZVR5cGUiOjAsIlBhcmVudFN0eWxlIjpudWxsfSwiSXNCZWxvd1RpbWViYW5kIjpmYWxzZSwiUG9zaXRpb25PblRhc2siOjAsIkhpZGVEYXRlIjpmYWxzZSwiU2hhcGVTaXplIjowLCJTcGFjaW5nIjoyLjAsIlBhZGRpbmciOnsiJHJlZiI6IjY2OCJ9LCJTaGFwZVN0eWxlIjp7IiRpZCI6IjgxOCIsIk1hcmdpbiI6eyIkcmVmIjoiNjcwIn0sIlBhZGRpbmciOnsiJHJlZiI6IjY3MSJ9LCJCYWNrZ3JvdW5kIjp7IiRpZCI6IjgxOSIsIkNvbG9yIjp7IiRpZCI6IjgyMCIsIkEiOjI1NSwiUiI6MjAxLCJHIjoyMDQsIkIiOjIwN319LCJJc1Zpc2libGUiOnRydWUsIldpZHRoIjoxNC4wLCJIZWlnaHQiOjE0LjAsIkJvcmRlclN0eWxlIjp7IiRpZCI6IjgyMSIsIkxpbmVDb2xvciI6eyIkcmVmIjoiNjc1In0sIkxpbmVXZWlnaHQiOjAuMCwiTGluZVR5cGUiOjAsIlBhcmVudFN0eWxlIjpudWxsfSwiUGFyZW50U3R5bGUiOm51bGx9LCJUaXRsZVN0eWxlIjp7IiRpZCI6IjgyMiIsIkZvbnRTZXR0aW5ncyI6eyIkaWQiOiI4MjMiLCJGb250U2l6ZSI6MTMsIkZvbnROYW1lIjoiUm9ja3dlbGwiLCJJc0JvbGQiOmZhbHNlLCJJc0l0YWxpYyI6ZmFsc2UsIklzVW5kZXJsaW5lZCI6ZmFsc2UsIlBhcmVudFN0eWxlIjpudWxsfSwiQXV0b1NpemUiOjIsIkZvcmVncm91bmQiOnsiJGlkIjoiODI0IiwiQ29sb3IiOnsiJGlkIjoiODI1IiwiQSI6MjU1LCJSIjoxOTMsIkciOjM5LCJCIjo0NX19LCJNYXhXaWR0aCI6MTIyLjg0MTg4ODQyNzczNDM4LCJNYXhIZWlnaHQiOiJJbmZpbml0eSIsIlNtYXJ0Rm9yZWdyb3VuZElzQWN0aXZlIjpmYWxzZSwiSG9yaXpvbnRhbEFsaWdubWVudCI6MSwiVmVydGljYWxBbGlnbm1lbnQiOjAsIlNtYXJ0Rm9yZWdyb3VuZCI6bnVsbCwiQmFja2dyb3VuZEZpbGxUeXBlIjowLCJNYXJnaW4iOnsiJHJlZiI6IjY4MSJ9LCJQYWRkaW5nIjp7IiRyZWYiOiI2ODIifSwiQmFja2dyb3VuZCI6eyIkaWQiOiI4MjYiLCJDb2xvciI6eyIkaWQiOiI4MjciLCJBIjowLCJSIjoyNTUsIkciOjI1NSwiQiI6MjU1fX0sIklzVmlzaWJsZSI6dHJ1ZSwiV2lkdGgiOjAuMCwiSGVpZ2h0IjowLjAsIkJvcmRlclN0eWxlIjp7IiRpZCI6IjgyOCIsIkxpbmVDb2xvciI6bnVsbCwiTGluZVdlaWdodCI6MC4wLCJMaW5lVHlwZSI6MCwiUGFyZW50U3R5bGUiOm51bGx9LCJQYXJlbnRTdHlsZSI6bnVsbH0sIkRhdGVTdHlsZSI6eyIkaWQiOiI4MjkiLCJGb250U2V0dGluZ3MiOnsiJGlkIjoiODMwIiwiRm9udFNpemUiOjEwLCJGb250TmFtZSI6IlZlcmRhbmEiLCJJc0JvbGQiOmZhbHNlLCJJc0l0YWxpYyI6ZmFsc2UsIklzVW5kZXJsaW5lZCI6ZmFsc2UsIlBhcmVudFN0eWxlIjpudWxsfSwiQXV0b1NpemUiOjAsIkZvcmVncm91bmQiOnsiJGlkIjoiODMxIiwiQ29sb3IiOnsiJGlkIjoiODMyIiwiQSI6MjU1LCJSIjoxMjAsIkciOjEyOCwiQiI6MTM0fX0sIk1heFdpZHRoIjoyMDAuMCwiTWF4SGVpZ2h0IjoiSW5maW5pdHkiLCJTbWFydEZvcmVncm91bmRJc0FjdGl2ZSI6ZmFsc2UsIkhvcml6b250YWxBbGlnbm1lbnQiOjEsIlZlcnRpY2FsQWxpZ25tZW50IjowLCJTbWFydEZvcmVncm91bmQiOm51bGwsIkJhY2tncm91bmRGaWxsVHlwZSI6MCwiTWFyZ2luIjp7IiRyZWYiOiI2ODgifSwiUGFkZGluZyI6eyIkcmVmIjoiNjg5In0sIkJhY2tncm91bmQiOnsiJGlkIjoiODMzIiwiQ29sb3IiOnsiJGlkIjoiODM0IiwiQSI6MCwiUiI6MjU1LCJHIjoyNTUsIkIiOjI1NX19LCJJc1Zpc2libGUiOnRydWUsIldpZHRoIjowLjAsIkhlaWdodCI6MC4wLCJCb3JkZXJTdHlsZSI6eyIkaWQiOiI4MzUiLCJMaW5lQ29sb3IiOm51bGwsIkxpbmVXZWlnaHQiOjAuMCwiTGluZVR5cGUiOjAsIlBhcmVudFN0eWxlIjpudWxsfSwiUGFyZW50U3R5bGUiOm51bGx9LCJEYXRlRm9ybWF0Ijp7IiRpZCI6Ijgz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ODM3IiwiRGF0ZVBhcnRJc1Zpc2libGUiOnRydWUsIlRpbWVQYXJ0SXNWaXNpYmxlIjpmYWxzZX19LCJXZWVrTnVtYmVyaW5nIjp7IiRpZCI6IjgzOCIsIkZvcm1hdCI6MCwiSXNWaXNpYmxlIjpmYWxzZSwiTGFzdEtub3duVmlzaWJpbGl0eVN0YXRlIjpmYWxzZX0sIklzVmlzaWJsZSI6dHJ1ZSwiUGFyZW50U3R5bGUiOm51bGx9LCJJbmRleCI6MiwiUGVyY2VudGFnZUNvbXBsZXRlIjpudWxsLCJQb3NpdGlvbiI6eyJSYXRpbyI6MC4wODQxMTExMTExMTExMTExMzYsIklzQ3VzdG9tIjp0cnVlfSwiRGF0ZUZvcm1hdCI6eyIkcmVmIjoiODM2In0sIldlZWtOdW1iZXJpbmciOnsiJGlkIjoiODM5IiwiRm9ybWF0IjowLCJJc1Zpc2libGUiOmZhbHNlLCJMYXN0S25vd25WaXNpYmlsaXR5U3RhdGUiOmZhbHNlfSwiUmVsYXRlZFRhc2tJZCI6IjAwMDAwMDAwLTAwMDAtMDAwMC0wMDAwLTAwMDAwMDAwMDAwMCIsIklkIjoiZDI0ZGUwMjktZTQ3ZS00MmU5LTljNTgtMzdmMzVkYjU1MzU4IiwiSW1wb3J0SWQiOiIiLCJUaXRsZSI6IkJlc3QgUHJvZHVjdCBBd2FyZCIsIk5vdGUiOm51bGwsIkh5cGVybGluayI6eyIkaWQiOiI4NDAiLCJBZGRyZXNzIjpudWxsLCJTdWJBZGRyZXNzIjpudWxsfSwiSXNDaGFuZ2VkIjpmYWxzZSwiSXNOZXciOmZhbHNlfV0sIlRhc2tzIjpbXSwiU3dpbWxhbmVzIjpbXSwiTXNQcm9qZWN0SXRlbXNUcmVlIjp7IiRpZCI6Ijg0MSIsIlJvb3QiOnsiSW1wb3J0SWQiOm51bGwsIklzSW1wb3J0ZWQiOmZhbHNlLCJDaGlsZHJlbiI6W119fSwiTWV0YWRhdGEiOnsiJGlkIjoiODQyIiwiUmVjZW50Q29sb3JzQ29sbGVjdGlvbiI6IltdIiwiU291cmNlVGVtcGxhdGUiOiJ7XCIkaWRcIjpcIjFcIixcIklkXCI6XCJjYzI2Zjg2My0yN2NlLTQ4MGUtYTU4OS1iM2YxMmYyZDZlYjBcIixcIkN1bHR1cmVJbmZvTmFtZVwiOlwiZW4tVVNcIixcIlZlcnNpb25cIjp7XCIkaWRcIjpcIjJcIixcIlRlbXBsYXRlRG9tVmVyc2lvblwiOlwiMS4yLjBcIn0sXCJFZmZlY3RcIjoxLFwiU3R5bGVcIjp7XCIkaWRcIjpcIjNcIixcIlRpbWViYW5kU3R5bGVcIjp7XCIkaWRcIjpcIjRcIixcIlNjYWxlTWFya2luZ1wiOjE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gsXCJHXCI6ODQsXCJCXCI6MTA2fX0sXCJJc1Zpc2libGVcIjp0cnVlLFwiV2lkdGhcIjo4NTguMCxcIkhlaWdodFwiOjI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wLjAsXCJSaWdodFwiOjAuMCxcIkJvdHRvbVwiOjMuMH0sXCJCYWNrZ3JvdW5kXCI6e1wiJGlkXCI6XCIxNlwiLFwiQ29sb3JcIjp7XCIkaWRcIjpcIjE3XCIsXCJBXCI6MjU1LFwiUlwiOjY4LFwiR1wiOjg0LFwiQlwiOjEwNn19LFwiSXNWaXNpYmxlXCI6dHJ1ZSxcIldpZHRoXCI6ODU4LjAsXCJIZWlnaHRcIjoyMC4wLFwiQm9yZGVyU3R5bGVcIjp7XCIkaWRcIjpcIjE4XCIsXCJMaW5lQ29sb3JcIjp7XCIkaWRcIjpcIjE5XCIsXCIkdHlwZVwiOlwiTkxSRS5Db21tb24uRG9tLlNvbGlkQ29sb3JCcnVzaCwgTkxSRS5Db21tb25cIixcIkNvbG9yXCI6e1wiJGlkXCI6XCIyMFwiLFwiQVwiOjI1NSxcIlJcIjoyNTUsXCJHXCI6MCxcIkJcIjowfX0sXCJMaW5lV2VpZ2h0XCI6MC4wLFwiTGluZVR5cGVcIjowfX0sXCJCb3R0b21UaWVyU2hhcGVTdHlsZVwiOntcIiRpZFwiOlwiMjFcIixcIk1hcmdpblwiOntcIiRpZFwiOlwiMjJcIixcIlRvcFwiOjAuMCxcIkxlZnRcIjoxMC4wLFwiUmlnaHRcIjoxMC4wLFwiQm90dG9tXCI6MC4wfSxcIlBhZGRpbmdcIjp7XCIkaWRcIjpcIjIzXCIsXCJUb3BcIjozLjAsXCJMZWZ0XCI6MC4wLFwiUmlnaHRcIjowLjAsXCJCb3R0b21cIjozLjB9LFwiQmFja2dyb3VuZFwiOntcIiRpZFwiOlwiMjRcIixcIkNvbG9yXCI6e1wiJGlkXCI6XCIyNVwiLFwiQVwiOjI1NSxcIlJcIjo2OCxcIkdcIjo4NCxcIkJcIjoxMDZ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ZmFsc2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mYWxzZSxcIlNlZ21lbnRTZXBhcmF0b3JPcGFjaXR5XCI6MzAsXCJTaGFwZVwiOjMsXCJIYXNCZWVuVmlzaWJsZUJlZm9yZVwiOmZhbHNlLFwiRm9udFNldHRpbmdzXCI6e1wiJGlkXCI6XCI2NFwiLFwiRm9udFNpemVcIjoxMi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MCxcIlJcIjowLFwiR1wiOjAsXCJCXCI6MH19LFwiSXNWaXNpYmxlXCI6ZmFsc2UsXCJXaWR0aFwiOjAuMCxcIkhlaWdodFwiOjAuMCxcIkJvcmRlclN0eWxlXCI6bnVsbH0sXCJCb3R0b21UaWVyU2NhbGVTdHlsZVwiOntcIiRpZFwiOlwiNzFcIixcIlNob3dTZWdtZW50U2VwYXJhdG9yc1wiOmZhbHN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M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3OSxcIkdcIjoxMjksXCJCXCI6MTg5fX0sXCJMaW5lV2VpZ2h0XCI6MS4wLFwiTGluZVR5cGVcIjowfSxcIklzQmVsb3dUaW1lYmFuZFwiOmZhbHNlLFwiSGlkZURhdGVcIjpmYWxzZSxcIlNoYXBlU2l6ZVwiOjEsXCJTcGFjaW5nXCI6Mi4wLFwiUGFkZGluZ1wiOntcIiRpZFwiOlwiOTBcIixcIlRvcFwiOjc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EZWZhdWx0VGFza1N0eWxlXCI6e1wiJGlkXCI6XCIxMTRcIixcIlNoYXBlXCI6MSxcIlNoYXBlVGhpY2tuZXNzXCI6MCxcIkR1cmF0aW9uRm9ybWF0XCI6MCxcIlBlcmNlbnRhZ2VDb21wbGV0ZVN0eWxlXCI6e1wiJGlkXCI6XCIxMTVcIixcIkZvbnRTZXR0aW5nc1wiOntcIiRpZFwiOlwiMTE2XCIsXCJGb250U2l6ZVwiOjEwLFwiRm9udE5hbWVcIjpcIkNhbGlicmlcIixcIklzQm9sZFwiOmZhbHNlLFwiSXNJdGFsaWNcIjpmYWxzZSxcIklzVW5kZXJsaW5lZFwiOmZhbHNlfSxcIkF1dG9TaXplXCI6MCxcIkZvcmVncm91bmRcIjp7XCIkaWRcIjpcIjExN1wiLFwiQ29sb3JcIjp7XCIkaWRcIjpcIjEx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cmVmXCI6XCIzNlwifX0sXCJJc1Zpc2libGVcIjp0cnVlLFwiV2lkdGhcIjowLjAsXCJIZWlnaHRcIjowLjAsXCJCb3JkZXJTdHlsZVwiOm51bGx9LFwiRHVyYXRpb25TdHlsZVwiOntcIiRpZFwiOlwiMTIyXCIsXCJGb250U2V0dGluZ3NcIjp7XCIkaWRcIjpcIjEyM1wiLFwiRm9udFNpemVcIjoxMCxcIkZvbnROYW1lXCI6XCJDYWxpYnJpXCIsXCJJc0JvbGRcIjpmYWxzZSxcIklzSXRhbGljXCI6ZmFsc2UsXCJJc1VuZGVybGluZWRcIjpmYWxzZX0sXCJBdXRvU2l6ZVwiOjAsXCJGb3JlZ3JvdW5kXCI6e1wiJGlkXCI6XCIxMjRcIixcIkNvbG9yXCI6e1wiJGlkXCI6XCIxMj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ZcIixcIlRvcFwiOjAuMCxcIkxlZnRcIjowLjAsXCJSaWdodFwiOjAuMCxcIkJvdHRvbVwiOjAuMH0sXCJQYWRkaW5nXCI6e1wiJGlkXCI6XCIxMjdcIixcIlRvcFwiOjAuMCxcIkxlZnRcIjowLjAsXCJSaWdodFwiOjAuMCxcIkJvdHRvbVwiOjAuMH0sXCJCYWNrZ3JvdW5kXCI6e1wiJGlkXCI6XCIxMjhcIixcIkNvbG9yXCI6e1wiJHJlZlwiOlwiMzZcIn19LFwiSXNWaXNpYmxlXCI6dHJ1ZSxcIldpZHRoXCI6MC4wLFwiSGVpZ2h0XCI6MC4wLFwiQm9yZGVyU3R5bGVcIjpudWxsfSxcIkhvcml6b250YWxDb25uZWN0b3JTdHlsZVwiOntcIiRpZFwiOlwiMTI5XCIsXCJMaW5lQ29sb3JcIjp7XCIkaWRcIjpcIjEzMFwiLFwiJHR5cGVcIjpcIk5MUkUuQ29tbW9uLkRvbS5Tb2xpZENvbG9yQnJ1c2gsIE5MUkUuQ29tbW9uXCIsXCJDb2xvclwiOntcIiRpZFwiOlwiMTMxXCIsXCJBXCI6MjU1LFwiUlwiOjIwNCxcIkdcIjoyMDQsXCJCXCI6MjA0fX0sXCJMaW5lV2VpZ2h0XCI6MS4wLFwiTGluZVR5cGVcIjowfSxcIlZlcnRpY2FsQ29ubmVjdG9yU3R5bGVcIjp7XCIkaWRcIjpcIjEzMlwiLFwiTGluZUNvbG9yXCI6e1wiJGlkXCI6XCIxMzNcIixcIiR0eXBlXCI6XCJOTFJFLkNvbW1vbi5Eb20uU29saWRDb2xvckJydXNoLCBOTFJFLkNvbW1vblwiLFwiQ29sb3JcIjp7XCIkaWRcIjpcIjEzNF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mYWxzZSxcIlBlcmNlbnRhZ2VDb21wbGV0ZVNoYXBlT3BhY2l0eVwiOjM1LFwiR3JvdXBOYW1lXCI6bnVsbCxcIkF0dGFjaGVkTWlsZXN0b25lc1N0eWxlc1wiOm51bGwsXCJTaGFwZVN0eWxlXCI6e1wiJGlkXCI6XCIxMzVcIixcIk1hcmdpblwiOntcIiRpZFwiOlwiMTM2XCIsXCJUb3BcIjowLjAsXCJMZWZ0XCI6NC4wLFwiUmlnaHRcIjo0LjAsXCJCb3R0b21cIjowLjB9LFwiUGFkZGluZ1wiOntcIiRpZFwiOlwiMTM3XCIsXCJUb3BcIjowLjAsXCJMZWZ0XCI6MC4wLFwiUmlnaHRcIjowLjAsXCJCb3R0b21cIjowLjB9LFwiQmFja2dyb3VuZFwiOntcIiRpZFwiOlwiMTM4XCIsXCJDb2xvclwiOntcIiRpZFwiOlwiMTM5XCIsXCJBXCI6MjU1LFwiUlwiOjAsXCJHXCI6MTE0LFwiQlwiOjE4OH19LFwiSXNWaXNpYmxlXCI6dHJ1ZSxcIldpZHRoXCI6MC4wLFwiSGVpZ2h0XCI6MTAuMCxcIkJvcmRlclN0eWxlXCI6e1wiJGlkXCI6XCIxNDBcIixcIkxpbmVDb2xvclwiOntcIiRpZFwiOlwiMTQxXCIsXCIkdHlwZVwiOlwiTkxSRS5Db21tb24uRG9tLlNvbGlkQ29sb3JCcnVzaCwgTkxSRS5Db21tb25cIixcIkNvbG9yXCI6e1wiJGlkXCI6XCIxNDJcIixcIkFcIjoyNTUsXCJSXCI6MjU1LFwiR1wiOjAsXCJCXCI6MH19LFwiTGluZVdlaWdodFwiOjAuMCxcIkxpbmVUeXBlXCI6MH19LFwiVGl0bGVTdHlsZVwiOntcIiRpZFwiOlwiMTQzXCIsXCJGb250U2V0dGluZ3NcIjp7XCIkaWRcIjpcIjE0NFwiLFwiRm9udFNpemVcIjoxMSxcIkZvbnROYW1lXCI6XCJDYWxpYnJpXCIsXCJJc0JvbGRcIjp0cnVlLFwiSXNJdGFsaWNcIjpmYWxzZSxcIklzVW5kZXJsaW5lZFwiOmZhbHNlfSxcIkF1dG9TaXplXCI6MCxcIkZvcmVncm91bmRcIjp7XCIkaWRcIjpcIjE0NVwiLFwiQ29sb3JcIjp7XCIkaWRcIjpcIjE0Nl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NDdcIixcIlRvcFwiOjAuMCxcIkxlZnRcIjowLjAsXCJSaWdodFwiOjAuMCxcIkJvdHRvbVwiOjAuMH0sXCJQYWRkaW5nXCI6e1wiJGlkXCI6XCIxNDhcIixcIlRvcFwiOjAuMCxcIkxlZnRcIjowLjAsXCJSaWdodFwiOjAuMCxcIkJvdHRvbVwiOjAuMH0sXCJCYWNrZ3JvdW5kXCI6e1wiJGlkXCI6XCIxNDlcIixcIkNvbG9yXCI6e1wiJHJlZlwiOlwiMzZcIn19LFwiSXNWaXNpYmxlXCI6dHJ1ZSxcIldpZHRoXCI6MC4wLFwiSGVpZ2h0XCI6MC4wLFwiQm9yZGVyU3R5bGVcIjpudWxsfSxcIkRhdGVTdHlsZVwiOntcIiRpZFwiOlwiMTUwXCIsXCJGb250U2V0dGluZ3NcIjp7XCIkaWRcIjpcIjE1MVwiLFwiRm9udFNpemVcIjoxMCxcIkZvbnROYW1lXCI6XCJDYWxpYnJpXCIsXCJJc0JvbGRcIjpmYWxzZSxcIklzSXRhbGljXCI6ZmFsc2UsXCJJc1VuZGVybGluZWRcIjpmYWxzZX0sXCJBdXRvU2l6ZVwiOjAsXCJGb3JlZ3JvdW5kXCI6e1wiJGlkXCI6XCIxNTJcIixcIkNvbG9yXCI6e1wiJGlkXCI6XCIxNTN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1NFwiLFwiVG9wXCI6MC4wLFwiTGVmdFwiOjAuMCxcIlJpZ2h0XCI6MC4wLFwiQm90dG9tXCI6MC4wfSxcIlBhZGRpbmdcIjp7XCIkaWRcIjpcIjE1NVwiLFwiVG9wXCI6MC4wLFwiTGVmdFwiOjAuMCxcIlJpZ2h0XCI6MC4wLFwiQm90dG9tXCI6MC4wfSxcIkJhY2tncm91bmRcIjp7XCIkaWRcIjpcIjE1NlwiLFwiQ29sb3JcIjp7XCIkcmVmXCI6XCIzNlwifX0sXCJJc1Zpc2libGVcIjp0cnVlLFwiV2lkdGhcIjowLjAsXCJIZWlnaHRcIjowLjAsXCJCb3JkZXJTdHlsZVwiOm51bGx9LFwiRGF0ZUZvcm1hdFwiOntcIiRpZFwiOlwiMTU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dLFwiQ3VzdG9tVGFza1N0eWxlTGlzdFwiOltdLFwiQ3VzdG9tU3dpbWxhbmVEZWZpbml0aW9uU3R5bGVMaXN0XCI6W10sXCJDdXN0b21Td2ltbGFuZVYyU3R5bGVMaXN0XCI6W10sXCJHcmlkbGluZVBhbmVsU3R5bGVcIjp7XCIkaWRcIjpcIjE4MlwiLFwiR3JpZGxpbmVTdHlsZVwiOntcIiRpZFwiOlwiMTgzXCIsXCJMaW5lQ29sb3JcIjp7XCIkaWRcIjpcIjE4NFwiLFwiJHR5cGVcIjpcIk5MUkUuQ29tbW9uLkRvbS5Tb2xpZENvbG9yQnJ1c2gsIE5MUkUuQ29tbW9uXCIsXCJDb2xvclwiOntcIiRpZFwiOlwiMTg1XCIsXCJBXCI6MzgsXCJSXCI6OTEsXCJHXCI6MTU1LFwiQlwiOjIxM319LFwiTGluZVdlaWdodFwiOjEuMCxcIkxpbmVUeXBlXCI6MH0sXCJJc1Zpc2libGVcIjp0cnVlfSxcIkFjdGl2aXR5TGluZVBhbmVsU3R5bGVcIjp7XCIkaWRcIjpcIjE4NlwiLFwiQWN0aXZpdHlMaW5lU3R5bGVcIjp7XCIkaWRcIjpcIjE4N1wiLFwiTGluZUNvbG9yXCI6e1wiJGlkXCI6XCIxODhcIixcIiR0eXBlXCI6XCJOTFJFLkNvbW1vbi5Eb20uU29saWRDb2xvckJydXNoLCBOTFJFLkNvbW1vblwiLFwiQ29sb3JcIjp7XCIkaWRcIjpcIjE4OVwiLFwiQVwiOjM4LFwiUlwiOjY4LFwiR1wiOjExNCxcIkJcIjoxOTZ9fSxcIkxpbmVXZWlnaHRcIjoxLjAsXCJMaW5lVHlwZVwiOjB9LFwiSXNWaXNpYmxlXCI6dHJ1ZX19LFwiU2NhbGVcIjp7XCIkaWRcIjpcIjE5MFwiLFwiU3RhcnREYXRlXCI6XCIwMDAxLTAxLTAxVDAwOjAwOjAwXCIsXCJFbmREYXRlXCI6XCIwMDAxLTAxLTAxVDAwOjAwOjAwXCIsXCJGb3JtYXRcIjpcIndcIixcIlR5cGVcIjoxLFwiQXV0b0RhdGVSYW5nZVwiOnRydWUsXCJXb3JraW5nRGF5c1wiOjMxLFwiVG9kYXlNYXJrZXJUZXh0XCI6XCJUb2RheVwiLFwiQXV0b1NjYWxlVHlwZVwiOnRydWV9LFwiU2NhbGVWMlwiOntcIiRpZFwiOlwiMTkxXCIsXCJTdGFydERhdGVcIjpcIjAwMDEtMDEtMDFUMDA6MDA6MDBcIixcIkVuZERhdGVcIjpcIjAwMDEtMDEtMDFUMDA6MDA6MDBcIixcIkF1dG9EYXRlUmFuZ2VcIjp0cnVlLFwiV29ya2luZ0RheXNcIjozMSxcIlRvZGF5TWFya2VyVGV4dFwiOlwiVG9kYXlcIixcIkF1dG9TY2FsZVR5cGVcIjp0cnVlLFwiVGltZWJhbmRTY2FsZXNcIjp7XCIkaWRcIjpcIjE5MlwiLFwiVG9wU2NhbGVMYXllclwiOntcIiRpZFwiOlwiMTkzXCIsXCJGb3JtYXRcIjpcIndcIixcIlR5cGVcIjoxfSxcIk1pZGRsZVNjYWxlTGF5ZXJcIjp7XCIkaWRcIjpcIjE5NFwiLFwiRm9ybWF0XCI6bnVsbCxcIlR5cGVcIjowfSxcIkJvdHRvbVNjYWxlTGF5ZXJcIjp7XCIkaWRcIjpcIjE5NVwiLFwiRm9ybWF0XCI6bnVsbCxcIlR5cGVcIjowfX19LFwiTWlsZXN0b25lc1wiOltdLFwiVGFza3NcIjpbXSxcIlN3aW1sYW5lc1wiOltdLFwiU3dpbWxhbmVzVjJcIjpbXSxcIlNldHRpbmdzXCI6e1wiJGlkXCI6XCIxOTZcIixcIkltcGFPcHRpb25zXCI6e1wiJGlkXCI6XCIxOTdcIixcIkxlZnRUb1JpZ2h0XCI6ZmFsc2UsXCJQYXlsb2FkT3B0aW9uc1wiOjJ9fSxcIlRpbWVDb25maWd1cmF0aW9uXCI6e1wiJGlkXCI6XCIxOThcIixcIlVzZVRpbWVcIjpmYWxzZSxcIldvcmtEYXlTdGFydFwiOlwiMDA6MDA6MDBcIixcIldvcmtEYXlFbmRcIjpcIjIzOjU5OjAwXCJ9fSJ9LCJTZXR0aW5ncyI6eyIkaWQiOiI4NDMiLCJJbXBhT3B0aW9ucyI6eyIkaWQiOiI4NDQ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4NDUiLCJVc2VUaW1lIjpmYWxzZSwiV29ya0RheVN0YXJ0IjoiMDA6MDA6MDAiLCJXb3JrRGF5RW5kIjoiMjM6NTk6MDAifSwiTGFzdFVzZWRUZW1wbGF0ZUlkIjoiNGZhOTU0ZTAtNjZjNS00NjU2LTg4ODEtNjExYjM4NjhlODdiIiwiRmlyc3RXZWVrT2ZZZWFyIjowLCJQbGFjZU1pbGVzdG9uZUF0VGhlQmVnaW5uaW5nT2ZUaGVEYXkiOmZhbHN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8-09-01T00:00:00.0000000Z"/>
  <p:tag name="OTLENDDATE" val="2019-08-31T23:59:00.0000000Z"/>
  <p:tag name="OTLDURATIONFORMAT" val="wk"/>
  <p:tag name="OTLSPACING" val="10"/>
  <p:tag name="OTLSHAPETHICKNESSTYPE" val="Regular"/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1-01T00:00:00.0000000Z"/>
  <p:tag name="OTLENDDATE" val="2012-07-31T23:59:00.0000000Z"/>
  <p:tag name="OTLDURATIONFORMAT" val="wk"/>
  <p:tag name="OTLSPACING" val="5"/>
  <p:tag name="OTLMARKERSHAPE" val="OTL"/>
  <p:tag name="OTLSHAPETHICKNESSTYPE" val="Custom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2-08-01T00:00:00.0000000Z"/>
  <p:tag name="OTLENDDATE" val="2015-09-30T23:59:00.0000000Z"/>
  <p:tag name="OTLDURATIONFORMAT" val="wk"/>
  <p:tag name="OTLSPACING" val="10"/>
  <p:tag name="OTLMARKERSHAPE" val="OTL"/>
  <p:tag name="OTLSHAPETHICKNESSTYPE" val="Custo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10-01T00:00:00.0000000Z"/>
  <p:tag name="OTLENDDATE" val="2019-12-31T23:59:00.0000000Z"/>
  <p:tag name="OTLDURATIONFORMAT" val="wk"/>
  <p:tag name="OTLSPACING" val="10"/>
  <p:tag name="OTLMARKERSHAPE" val="OTL"/>
  <p:tag name="OTLSHAPETHICKNESSTYPE" val="Custom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7-10-01T00:00:00.0000000Z"/>
  <p:tag name="OTLENDDATE" val="2019-12-31T23:59:00.0000000Z"/>
  <p:tag name="OTLDURATIONFORMAT" val="wk"/>
  <p:tag name="OTLSPACING" val="10"/>
  <p:tag name="OTLMARKERSHAPE" val="OTL"/>
  <p:tag name="OTLSHAPETHICKNESSTYPE" val="Custom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Best Product Award"/>
  <p:tag name="OTLDATEFORMATSTRING" val="yyyy"/>
  <p:tag name="OTLDATE" val="2018-04-01T23:59:00.0000000"/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ebsite of the Year Award"/>
  <p:tag name="OTLDATE" val="2010-06-01T23:59:00.0000000Z"/>
  <p:tag name="OTLPOSITIONONTASK" val="None"/>
  <p:tag name="OTLRELATEDTASKID" val="00000000-0000-0000-0000-000000000000"/>
  <p:tag name="OTLDATEFORMATSTRING" val="yyyy"/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Outstanding App Award"/>
  <p:tag name="OTLPOSITIONONTASK" val="None"/>
  <p:tag name="OTLRELATEDTASKID" val="00000000-0000-0000-0000-000000000000"/>
  <p:tag name="OTLDATEFORMATSTRING" val="yyyy"/>
  <p:tag name="OTLDATE" val="2014-09-01T23:59:00.0000000"/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EllipseTimeband"/>
  <p:tag name="OTLTIMEBANDSHAPEHEIGHT" val="30"/>
  <p:tag name="OTLTIMEBANDSHAPEPADDINGLEFT" val="13"/>
  <p:tag name="OTLTIMEBANDCULTUREINFO" val="en-US"/>
  <p:tag name="OTLTIMEBANDTHREEDEFFECTS" val="None"/>
  <p:tag name="OTLTIMEBANDAUTODATERANGE" val="True"/>
  <p:tag name="OTLTIMEBANDSTARTDATE" val="0001-01-01T00:00:00.0000000"/>
  <p:tag name="OTLTIMEBANDENDDATE" val="2020-08-3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61.309012875536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QUICKPOSITION" val="Custom"/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POSITIONONTASK" val="None"/>
  <p:tag name="OTLRELATEDTASKID" val="00000000-0000-0000-0000-000000000000"/>
  <p:tag name="OTLMTITLE" val="Best Product Award"/>
  <p:tag name="OTLDATEFORMATSTRING" val="yyyy"/>
  <p:tag name="OTLDATE" val="2018-04-01T23:59:00.0000000"/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Website of the Year Award"/>
  <p:tag name="OTLDATE" val="2010-06-01T23:59:00.0000000Z"/>
  <p:tag name="OTLPOSITIONONTASK" val="None"/>
  <p:tag name="OTLRELATEDTASKID" val="00000000-0000-0000-0000-000000000000"/>
  <p:tag name="OTLDATEFORMATSTRING" val="yyyy"/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Outstanding App Award"/>
  <p:tag name="OTLPOSITIONONTASK" val="None"/>
  <p:tag name="OTLRELATEDTASKID" val="00000000-0000-0000-0000-000000000000"/>
  <p:tag name="OTLDATEFORMATSTRING" val="yyyy"/>
  <p:tag name="OTLDATE" val="2014-09-01T23:59:00.0000000"/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EwLTA5LTAxVDAwOjAwOjAwWiIsIkVuZERhdGUiOiIyMDE1LTA4LTMxVDIzOjU5OjAwWiIsIlBlcmNlbnRhZ2VDb21wbGV0ZSI6bnVsbCwiU3R5bGUiOnsiJGlkIjoiNyIsIlNoYXBlIjoyLCJTaGFwZVRoaWNrbmVzcyI6MSwiRHVyYXRpb25Gb3JtYXQiOjU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EyIiwiVG9wIjowLjAsIkxlZnQiOjAuMCwiUmlnaHQiOjAuMCwiQm90dG9tIjowLjB9LCJQYWRkaW5nIjp7IiRpZCI6IjEzIiwiVG9wIjowLjAsIkxlZnQiOjAuMCwiUmlnaHQiOjAuMCwiQm90dG9tIjowLjB9LCJCYWNrZ3JvdW5kIjp7IiRpZCI6IjE0IiwiQ29sb3IiOnsiJGlkIjoiMTUiLCJBIjo4OSwiUiI6MCwiRyI6MCwiQiI6MH19LCJJc1Zpc2libGUiOnRydWUsIldpZHRoIjowLjAsIkhlaWdodCI6MC4wLCJCb3JkZXJTdHlsZSI6eyIkaWQiOiIxNiIsIkxpbmVDb2xvciI6bnVsbCwiTGluZVdlaWdodCI6MC4wLCJMaW5lVHlwZSI6MCwiUGFyZW50U3R5bGUiOm51bGx9LCJQYXJlbnRTdHlsZSI6bnVsbH0sIkR1cmF0aW9uU3R5bGUiOnsiJGlkIjoiMTciLCJGb250U2V0dGluZ3MiOnsiJGlkIjoiMTgiLCJGb250U2l6ZSI6MTAsIkZvbnROYW1lIjoiQ2FsaWJyaSIsIklzQm9sZCI6ZmFsc2UsIklzSXRhbGljIjpmYWxzZSwiSXNVbmRlcmxpbmVkIjpmYWxzZSwiUGFyZW50U3R5bGUiOm51bGx9LCJBdXRvU2l6ZSI6MCwiRm9yZWdyb3VuZCI6eyIkaWQiOiIxOSIsIkNvbG9yIjp7IiRpZCI6IjI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EiLCJUb3AiOjAuMCwiTGVmdCI6MC4wLCJSaWdodCI6MC4wLCJCb3R0b20iOjAuMH0sIlBhZGRpbmciOnsiJGlkIjoiMjIiLCJUb3AiOjAuMCwiTGVmdCI6MC4wLCJSaWdodCI6MC4wLCJCb3R0b20iOjAuMH0sIkJhY2tncm91bmQiOnsiJGlkIjoiMjMiLCJDb2xvciI6eyIkaWQiOiIyNCIsIkEiOjg5LCJSIjowLCJHIjowLCJCIjowfX0sIklzVmlzaWJsZSI6dHJ1ZSwiV2lkdGgiOjAuMCwiSGVpZ2h0IjowLjAsIkJvcmRlclN0eWxlIjp7IiRpZCI6IjI1IiwiTGluZUNvbG9yIjpudWxsLCJMaW5lV2VpZ2h0IjowLjAsIkxpbmVUeXBlIjowLCJQYXJlbnRTdHlsZSI6bnVsbH0sIlBhcmVudFN0eWxlIjpudWxsfSwiSG9yaXpvbnRhbENvbm5lY3RvclN0eWxlIjp7IiRpZCI6IjI2IiwiTGluZUNvbG9yIjp7IiRpZCI6IjI3IiwiJHR5cGUiOiJOTFJFLkNvbW1vbi5Eb20uU29saWRDb2xvckJydXNoLCBOTFJFLkNvbW1vbiIsIkNvbG9yIjp7IiRpZCI6IjI4IiwiQSI6MjU1LCJSIjoyMDQsIkciOjIwNCwiQiI6MjA0fX0sIkxpbmVXZWlnaHQiOjEuMCwiTGluZVR5cGUiOjAsIlBhcmVudFN0eWxlIjpudWxsfSwiVmVydGljYWxDb25uZWN0b3JTdHlsZSI6eyIkaWQiOiIyOSIsIkxpbmVDb2xvciI6eyIkaWQiOiIzMCIsIiR0eXBlIjoiTkxSRS5Db21tb24uRG9tLlNvbGlkQ29sb3JCcnVzaCwgTkxSRS5Db21tb24iLCJDb2xvciI6eyIkaWQiOiIzMSIsIkEiOjI1NSwiUiI6MjQzLCJHIjoyMzUsIkIiOjIzNX19LCJMaW5lV2VpZ2h0IjoxLjAsIkxpbmVUeXBlIjowLCJQYXJlbnRTdHlsZSI6bnVsbH0sIk1hcmdpbiI6bnVsbCwiU3RhcnREYXRlUG9zaXRpb24iOjEsIkVuZERhdGVQb3NpdGlvbiI6MSwiRGF0ZUlzVmlzaWJsZSI6dHJ1ZSwiVGl0bGVQb3NpdGlvbiI6MCwiRHVyYXRpb25Qb3NpdGlvbiI6NiwiUGVyY2VudGFnZUNvbXBsZXRlZFBvc2l0aW9uIjoyLCJTcGFjaW5nIjoxMCwiSXNCZWxvd1RpbWViYW5kIjp0cnVlLCJQZXJjZW50YWdlQ29tcGxldGVTaGFwZU9wYWNpdHkiOjM1LCJTaGFwZVN0eWxlIjp7IiRpZCI6IjMyIiwiTWFyZ2luIjp7IiRpZCI6IjMzIiwiVG9wIjowLjAsIkxlZnQiOjQuMCwiUmlnaHQiOjQuMCwiQm90dG9tIjowLjB9LCJQYWRkaW5nIjp7IiRpZCI6IjM0IiwiVG9wIjowLjAsIkxlZnQiOjAuMCwiUmlnaHQiOjAuMCwiQm90dG9tIjowLjB9LCJCYWNrZ3JvdW5kIjp7IiRpZCI6IjM1IiwiQ29sb3IiOnsiJGlkIjoiMzYiLCJBIjoyNTUsIlIiOjIwMSwiRyI6MjA0LCJCIjoyMDd9fSwiSXNWaXNpYmxlIjp0cnVlLCJXaWR0aCI6MjgwLjAsIkhlaWdodCI6MTYuMCwiQm9yZGVyU3R5bGUiOnsiJGlkIjoiMzciLCJMaW5lQ29sb3IiOnsiJGlkIjoiMzgiLCIkdHlwZSI6Ik5MUkUuQ29tbW9uLkRvbS5Tb2xpZENvbG9yQnJ1c2gsIE5MUkUuQ29tbW9uIiwiQ29sb3IiOnsiJGlkIjoiMzkiLCJBIjoyNTUsIlIiOjI1NSwiRyI6MCwiQiI6MH19LCJMaW5lV2VpZ2h0IjowLjAsIkxpbmVUeXBlIjowLCJQYXJlbnRTdHlsZSI6bnVsbH0sIlBhcmVudFN0eWxlIjpudWxsfSwiVGl0bGVTdHlsZSI6eyIkaWQiOiI0MCIsIkZvbnRTZXR0aW5ncyI6eyIkaWQiOiI0MSIsIkZvbnRTaXplIjoxMSwiRm9udE5hbWUiOiJSb2Nrd2VsbCIsIklzQm9sZCI6ZmFsc2UsIklzSXRhbGljIjpmYWxzZSwiSXNVbmRlcmxpbmVkIjpmYWxzZSwiUGFyZW50U3R5bGUiOm51bGx9LCJBdXRvU2l6ZSI6MiwiRm9yZWdyb3VuZCI6eyIkaWQiOiI0MiIsIkNvbG9yIjp7IiRpZCI6IjQzIiwiQSI6MjU1LCJSIjoxOTMsIkciOjM5LCJCIjo0NX19LCJNYXhXaWR0aCI6MTE4LjAsIk1heEhlaWdodCI6IkluZmluaXR5IiwiU21hcnRGb3JlZ3JvdW5kSXNBY3RpdmUiOmZhbHNlLCJIb3Jpem9udGFsQWxpZ25tZW50IjowLCJWZXJ0aWNhbEFsaWdubWVudCI6MCwiU21hcnRGb3JlZ3JvdW5kIjpudWxsLCJCYWNrZ3JvdW5kRmlsbFR5cGUiOjAsIk1hcmdpbiI6eyIkaWQiOiI0NCIsIlRvcCI6MC4wLCJMZWZ0IjowLjAsIlJpZ2h0IjowLjAsIkJvdHRvbSI6MC4wfSwiUGFkZGluZyI6eyIkaWQiOiI0NSIsIlRvcCI6MC4wLCJMZWZ0IjowLjAsIlJpZ2h0IjowLjAsIkJvdHRvbSI6MC4wfSwiQmFja2dyb3VuZCI6eyIkaWQiOiI0NiIsIkNvbG9yIjp7IiRpZCI6IjQ3IiwiQSI6MCwiUiI6MjU1LCJHIjoyNTUsIkIiOjI1NX19LCJJc1Zpc2libGUiOnRydWUsIldpZHRoIjowLjAsIkhlaWdodCI6MC4wLCJCb3JkZXJTdHlsZSI6eyIkaWQiOiI0OCIsIkxpbmVDb2xvciI6bnVsbCwiTGluZVdlaWdodCI6MC4wLCJMaW5lVHlwZSI6MCwiUGFyZW50U3R5bGUiOm51bGx9LCJQYXJlbnRTdHlsZSI6bnVsbH0sIkRhdGVTdHlsZSI6eyIkaWQiOiI0OSIsIkZvbnRTZXR0aW5ncyI6eyIkaWQiOiI1MCIsIkZvbnRTaXplIjoxMCwiRm9udE5hbWUiOiJWZXJkYW5hIiwiSXNCb2xkIjpmYWxzZSwiSXNJdGFsaWMiOmZhbHNlLCJJc1VuZGVybGluZWQiOmZhbHNlLCJQYXJlbnRTdHlsZSI6bnVsbH0sIkF1dG9TaXplIjowLCJGb3JlZ3JvdW5kIjp7IiRpZCI6IjUxIiwiQ29sb3IiOnsiJGlkIjoiNTIiLCJBIjoyNTUsIlIiOjEyOCwiRyI6MTI4LCJCIjoxMjh9fSwiTWF4V2lkdGgiOjIwMC4wLCJNYXhIZWlnaHQiOiJJbmZpbml0eSIsIlNtYXJ0Rm9yZWdyb3VuZElzQWN0aXZlIjpmYWxzZSwiSG9yaXpvbnRhbEFsaWdubWVudCI6MCwiVmVydGljYWxBbGlnbm1lbnQiOjAsIlNtYXJ0Rm9yZWdyb3VuZCI6bnVsbCwiQmFja2dyb3VuZEZpbGxUeXBlIjowLCJNYXJnaW4iOnsiJGlkIjoiNTMiLCJUb3AiOjAuMCwiTGVmdCI6MC4wLCJSaWdodCI6MC4wLCJCb3R0b20iOjAuMH0sIlBhZGRpbmciOnsiJGlkIjoiNTQiLCJUb3AiOjAuMCwiTGVmdCI6MC4wLCJSaWdodCI6MC4wLCJCb3R0b20iOjAuMH0sIkJhY2tncm91bmQiOnsiJGlkIjoiNTUiLCJDb2xvciI6eyIkaWQiOiI1NiIsIkEiOjAsIlIiOjI1NSwiRyI6MjU1LCJCIjoyNTV9fSwiSXNWaXNpYmxlIjpmYWxzZSwiV2lkdGgiOjAuMCwiSGVpZ2h0IjowLjAsIkJvcmRlclN0eWxlIjp7IiRpZCI6IjU3IiwiTGluZUNvbG9yIjpudWxsLCJMaW5lV2VpZ2h0IjowLjAsIkxpbmVUeXBlIjowLCJQYXJlbnRTdHlsZSI6bnVsbH0sIlBhcmVudFN0eWxlIjpudWxsfSwiRGF0ZUZvcm1hdCI6eyIkaWQiOiI1OC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5IiwiRm9ybWF0IjowLCJJc1Zpc2libGUiOmZhbHNlLCJMYXN0S25vd25WaXNpYmlsaXR5U3RhdGUiOmZhbHNlfSwiSXNWaXNpYmxlIjp0cnVlLCJQYXJlbnRTdHlsZSI6bnVsbH0sIkluZGV4Ijo1LCJTbWFydER1cmF0aW9uQWN0aXZhdGVkIjpmYWxzZSwiRGF0ZUZvcm1hdCI6eyIkcmVmIjoiNTgifSwiV2Vla051bWJlcmluZyI6eyIkaWQiOiI2MCIsIkZvcm1hdCI6MCwiSXNWaXNpYmxlIjpmYWxzZSwiTGFzdEtub3duVmlzaWJpbGl0eVN0YXRlIjpmYWxzZX0sIklkIjoiMTlmZDIyYmEtNTc4YS00MTRkLWJiODUtMzhkOTRkNDdlMTU4IiwiSW1wb3J0SWQiOm51bGwsIlRpdGxlIjoiQkEgR3JhcGhpYyBEZXNpZ25cckxvbmRvbiBDb2xsZWdlIG9mIEFydCIsIk5vdGUiOm51bGwsIkh5cGVybGluayI6eyIkaWQiOiI2MSIsIkFkZHJlc3MiOm51bGwsIlN1YkFkZHJlc3MiOm51bGx9LCJJc0NoYW5nZWQiOmZhbHNlLCJJc05ldyI6ZmFsc2V9fSx7IiRpZCI6IjYyIiwiX2F0dGFjaGVkTWlsZXN0b25lcyI6W10sIlRhc2tEZWZpbml0aW9uIjp7IiRpZCI6IjYzIiwiR3JvdXBOYW1lIjpudWxsLCJTdGFydERhdGUiOiIyMDE4LTA5LTAxVDAwOjAwOjAwWiIsIkVuZERhdGUiOiIyMDE5LTA4LTMxVDIzOjU5OjAwWiIsIlBlcmNlbnRhZ2VDb21wbGV0ZSI6bnVsbCwiU3R5bGUiOnsiJGlkIjoiNjQiLCJTaGFwZSI6MiwiU2hhcGVUaGlja25lc3MiOjEsIkR1cmF0aW9uRm9ybWF0Ijo1LCJJbmNsdWRlTm9uV29ya2luZ0RheXNJbkR1cmF0aW9uIjpmYWxzZSwiUGVyY2VudGFnZUNvbXBsZXRlU3R5bGUiOnsiJGlkIjoiNjUiLCJGb250U2V0dGluZ3MiOnsiJGlkIjoiNjYiLCJGb250U2l6ZSI6MTAsIkZvbnROYW1lIjoiQ2FsaWJyaSIsIklzQm9sZCI6ZmFsc2UsIklzSXRhbGljIjpmYWxzZSwiSXNVbmRlcmxpbmVkIjpmYWxzZSwiUGFyZW50U3R5bGUiOm51bGx9LCJBdXRvU2l6ZSI6MCwiRm9yZWdyb3VuZCI6eyIkaWQiOiI2NyIsIkNvbG9yIjp7IiRpZCI6IjY4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Y5IiwiVG9wIjowLjAsIkxlZnQiOjAuMCwiUmlnaHQiOjAuMCwiQm90dG9tIjowLjB9LCJQYWRkaW5nIjp7IiRpZCI6IjcwIiwiVG9wIjowLjAsIkxlZnQiOjAuMCwiUmlnaHQiOjAuMCwiQm90dG9tIjowLjB9LCJCYWNrZ3JvdW5kIjp7IiRpZCI6IjcxIiwiQ29sb3IiOnsiJGlkIjoiNzIiLCJBIjo4OSwiUiI6MCwiRyI6MCwiQiI6MH19LCJJc1Zpc2libGUiOnRydWUsIldpZHRoIjowLjAsIkhlaWdodCI6MC4wLCJCb3JkZXJTdHlsZSI6eyIkaWQiOiI3MyIsIkxpbmVDb2xvciI6bnVsbCwiTGluZVdlaWdodCI6MC4wLCJMaW5lVHlwZSI6MCwiUGFyZW50U3R5bGUiOm51bGx9LCJQYXJlbnRTdHlsZSI6bnVsbH0sIkR1cmF0aW9u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giLCJUb3AiOjAuMCwiTGVmdCI6MC4wLCJSaWdodCI6MC4wLCJCb3R0b20iOjAuMH0sIlBhZGRpbmciOnsiJGlkIjoiNzkiLCJUb3AiOjAuMCwiTGVmdCI6MC4wLCJSaWdodCI6MC4wLCJCb3R0b20iOjAuMH0sIkJhY2tncm91bmQiOnsiJGlkIjoiODAiLCJDb2xvciI6eyIkaWQiOiI4MSIsIkEiOjg5LCJSIjowLCJHIjowLCJCIjowfX0sIklzVmlzaWJsZSI6dHJ1ZSwiV2lkdGgiOjAuMCwiSGVpZ2h0IjowLjAsIkJvcmRlclN0eWxlIjp7IiRpZCI6IjgyIiwiTGluZUNvbG9yIjpudWxsLCJMaW5lV2VpZ2h0IjowLjAsIkxpbmVUeXBlIjowLCJQYXJlbnRTdHlsZSI6bnVsbH0sIlBhcmVudFN0eWxlIjpudWxsfSwiSG9yaXpvbnRhbENvbm5lY3RvclN0eWxlIjp7IiRpZCI6IjgzIiwiTGluZUNvbG9yIjp7IiRpZCI6Ijg0IiwiJHR5cGUiOiJOTFJFLkNvbW1vbi5Eb20uU29saWRDb2xvckJydXNoLCBOTFJFLkNvbW1vbiIsIkNvbG9yIjp7IiRpZCI6Ijg1IiwiQSI6MjU1LCJSIjoyMDQsIkciOjIwNCwiQiI6MjA0fX0sIkxpbmVXZWlnaHQiOjEuMCwiTGluZVR5cGUiOjAsIlBhcmVudFN0eWxlIjpudWxsfSwiVmVydGljYWxDb25uZWN0b3JTdHlsZSI6eyIkaWQiOiI4NiIsIkxpbmVDb2xvciI6eyIkaWQiOiI4NyIsIiR0eXBlIjoiTkxSRS5Db21tb24uRG9tLlNvbGlkQ29sb3JCcnVzaCwgTkxSRS5Db21tb24iLCJDb2xvciI6eyIkaWQiOiI4OCIsIkEiOjI1NSwiUiI6MjQzLCJHIjoyMzUsIkIiOjIzNX19LCJMaW5lV2VpZ2h0IjoxLjAsIkxpbmVUeXBlIjowLCJQYXJlbnRTdHlsZSI6bnVsbH0sIk1hcmdpbiI6bnVsbCwiU3RhcnREYXRlUG9zaXRpb24iOjEsIkVuZERhdGVQb3NpdGlvbiI6MSwiRGF0ZUlzVmlzaWJsZSI6dHJ1ZSwiVGl0bGVQb3NpdGlvbiI6MCwiRHVyYXRpb25Qb3NpdGlvbiI6NiwiUGVyY2VudGFnZUNvbXBsZXRlZFBvc2l0aW9uIjoyLCJTcGFjaW5nIjoxMCwiSXNCZWxvd1RpbWViYW5kIjp0cnVlLCJQZXJjZW50YWdlQ29tcGxldGVTaGFwZU9wYWNpdHkiOjM1LCJTaGFwZVN0eWxlIjp7IiRpZCI6Ijg5IiwiTWFyZ2luIjp7IiRpZCI6IjkwIiwiVG9wIjowLjAsIkxlZnQiOjQuMCwiUmlnaHQiOjQuMCwiQm90dG9tIjowLjB9LCJQYWRkaW5nIjp7IiRpZCI6IjkxIiwiVG9wIjowLjAsIkxlZnQiOjAuMCwiUmlnaHQiOjAuMCwiQm90dG9tIjowLjB9LCJCYWNrZ3JvdW5kIjp7IiRpZCI6IjkyIiwiQ29sb3IiOnsiJGlkIjoiOTMiLCJBIjoyNTUsIlIiOjIwMSwiRyI6MjA0LCJCIjoyMDd9fSwiSXNWaXNpYmxlIjp0cnVlLCJXaWR0aCI6NTYuMCwiSGVpZ2h0IjoxNi4wLCJCb3JkZXJTdHlsZSI6eyIkaWQiOiI5NCIsIkxpbmVDb2xvciI6eyIkaWQiOiI5NSIsIiR0eXBlIjoiTkxSRS5Db21tb24uRG9tLlNvbGlkQ29sb3JCcnVzaCwgTkxSRS5Db21tb24iLCJDb2xvciI6eyIkaWQiOiI5NiIsIkEiOjI1NSwiUiI6MjU1LCJHIjowLCJCIjowfX0sIkxpbmVXZWlnaHQiOjAuMCwiTGluZVR5cGUiOjAsIlBhcmVudFN0eWxlIjpudWxsfSwiUGFyZW50U3R5bGUiOm51bGx9LCJUaXRsZVN0eWxlIjp7IiRpZCI6Ijk3IiwiRm9udFNldHRpbmdzIjp7IiRpZCI6Ijk4IiwiRm9udFNpemUiOjExLCJGb250TmFtZSI6IlJvY2t3ZWxsIiwiSXNCb2xkIjpmYWxzZSwiSXNJdGFsaWMiOmZhbHNlLCJJc1VuZGVybGluZWQiOmZhbHNlLCJQYXJlbnRTdHlsZSI6bnVsbH0sIkF1dG9TaXplIjoyLCJGb3JlZ3JvdW5kIjp7IiRpZCI6Ijk5IiwiQ29sb3IiOnsiJGlkIjoiMTAwIiwiQSI6MjU1LCJSIjoxOTMsIkciOjM5LCJCIjo0NX19LCJNYXhXaWR0aCI6MTI3LjIwOTc2MjU3MzI0MjE5LCJNYXhIZWlnaHQiOiJJbmZpbml0eSIsIlNtYXJ0Rm9yZWdyb3VuZElzQWN0aXZlIjpmYWxzZSwiSG9yaXpvbnRhbEFsaWdubWVudCI6MCwiVmVydGljYWxBbGlnbm1lbnQiOjAsIlNtYXJ0Rm9yZWdyb3VuZCI6bnVsbCwiQmFja2dyb3VuZEZpbGxUeXBlIjowLCJNYXJnaW4iOnsiJGlkIjoiMTAxIiwiVG9wIjowLjAsIkxlZnQiOjAuMCwiUmlnaHQiOjAuMCwiQm90dG9tIjowLjB9LCJQYWRkaW5nIjp7IiRpZCI6IjEwMiIsIlRvcCI6MC4wLCJMZWZ0IjowLjAsIlJpZ2h0IjowLjAsIkJvdHRvbSI6MC4wfSwiQmFja2dyb3VuZCI6eyIkaWQiOiIxMDMiLCJDb2xvciI6eyIkaWQiOiIxMDQiLCJBIjowLCJSIjoyNTUsIkciOjI1NSwiQiI6MjU1fX0sIklzVmlzaWJsZSI6dHJ1ZSwiV2lkdGgiOjAuMCwiSGVpZ2h0IjowLjAsIkJvcmRlclN0eWxlIjp7IiRpZCI6IjEwNSIsIkxpbmVDb2xvciI6bnVsbCwiTGluZVdlaWdodCI6MC4wLCJMaW5lVHlwZSI6MCwiUGFyZW50U3R5bGUiOm51bGx9LCJQYXJlbnRTdHlsZSI6bnVsbH0sIkRhdGVTdHlsZSI6eyIkaWQiOiIxMDYiLCJGb250U2V0dGluZ3MiOnsiJGlkIjoiMTA3IiwiRm9udFNpemUiOjEwLCJGb250TmFtZSI6IlZlcmRhbmEiLCJJc0JvbGQiOmZhbHNlLCJJc0l0YWxpYyI6ZmFsc2UsIklzVW5kZXJsaW5lZCI6ZmFsc2UsIlBhcmVudFN0eWxlIjpudWxsfSwiQXV0b1NpemUiOjAsIkZvcmVncm91bmQiOnsiJHJlZiI6IjUxIn0sIk1heFdpZHRoIjoyMDAuMCwiTWF4SGVpZ2h0IjoiSW5maW5pdHkiLCJTbWFydEZvcmVncm91bmRJc0FjdGl2ZSI6ZmFsc2UsIkhvcml6b250YWxBbGlnbm1lbnQiOjAsIlZlcnRpY2FsQWxpZ25tZW50IjowLCJTbWFydEZvcmVncm91bmQiOm51bGwsIkJhY2tncm91bmRGaWxsVHlwZSI6MCwiTWFyZ2luIjp7IiRpZCI6IjEwOCIsIlRvcCI6MC4wLCJMZWZ0IjowLjAsIlJpZ2h0IjowLjAsIkJvdHRvbSI6MC4wfSwiUGFkZGluZyI6eyIkaWQiOiIxMDkiLCJUb3AiOjAuMCwiTGVmdCI6MC4wLCJSaWdodCI6MC4wLCJCb3R0b20iOjAuMH0sIkJhY2tncm91bmQiOnsiJGlkIjoiMTEwIiwiQ29sb3IiOnsiJGlkIjoiMTExIiwiQSI6MCwiUiI6MjU1LCJHIjoyNTUsIkIiOjI1NX19LCJJc1Zpc2libGUiOmZhbHNlLCJXaWR0aCI6MC4wLCJIZWlnaHQiOjAuMCwiQm9yZGVyU3R5bGUiOnsiJGlkIjoiMTEyIiwiTGluZUNvbG9yIjpudWxsLCJMaW5lV2VpZ2h0IjowLjAsIkxpbmVUeXBlIjowLCJQYXJlbnRTdHlsZSI6bnVsbH0sIlBhcmVudFN0eWxlIjpudWxsfSwiRGF0ZUZvcm1hdCI6eyIkaWQiOiIxMTM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QiLCJGb3JtYXQiOjAsIklzVmlzaWJsZSI6ZmFsc2UsIkxhc3RLbm93blZpc2liaWxpdHlTdGF0ZSI6ZmFsc2V9LCJJc1Zpc2libGUiOnRydWUsIlBhcmVudFN0eWxlIjpudWxsfSwiSW5kZXgiOjcsIlNtYXJ0RHVyYXRpb25BY3RpdmF0ZWQiOmZhbHNlLCJEYXRlRm9ybWF0Ijp7IiRyZWYiOiIxMTMifSwiV2Vla051bWJlcmluZyI6eyIkaWQiOiIxMTUiLCJGb3JtYXQiOjAsIklzVmlzaWJsZSI6ZmFsc2UsIkxhc3RLbm93blZpc2liaWxpdHlTdGF0ZSI6ZmFsc2V9LCJJZCI6IjFmZGE2Mjk3LTMyOGEtNDYwNi04ODFkLWQ5YjVhMDgzZGM1YSIsIkltcG9ydElkIjpudWxsLCJUaXRsZSI6Ik1BIEVuZ2luZWVyaW5nXHJGZXJyaXMgU3RhdGUgVW5pdmVyc2l0eSIsIk5vdGUiOm51bGwsIkh5cGVybGluayI6eyIkaWQiOiIxMTYiLCJBZGRyZXNzIjpudWxsLCJTdWJBZGRyZXNzIjpudWxsfSwiSXNDaGFuZ2VkIjpmYWxzZSwiSXNOZXciOmZhbHNlfX0seyIkaWQiOiIxMTciLCJfYXR0YWNoZWRNaWxlc3RvbmVzIjpbXSwiVGFza0RlZmluaXRpb24iOnsiJGlkIjoiMTE4IiwiR3JvdXBOYW1lIjpudWxsLCJTdGFydERhdGUiOiIyMDA3LTA5LTAxVDAwOjAwOjAwWiIsIkVuZERhdGUiOiIyMDEwLTA4LTMxVDIzOjU5OjAwWiIsIlBlcmNlbnRhZ2VDb21wbGV0ZSI6bnVsbCwiU3R5bGUiOnsiJGlkIjoiMTE5IiwiU2hhcGUiOjIsIlNoYXBlVGhpY2tuZXNzIjoxLCJEdXJhdGlvbkZvcm1hdCI6NSwiSW5jbHVkZU5vbldvcmtpbmdEYXlzSW5EdXJhdGlvbiI6ZmFsc2UsIlBlcmNlbnRhZ2VDb21wbGV0ZVN0eWxlIjp7IiRpZCI6IjEyMCIsIkZvbnRTZXR0aW5ncyI6eyIkaWQiOiIxMjEiLCJGb250U2l6ZSI6MTAsIkZvbnROYW1lIjoiQ2FsaWJyaSIsIklzQm9sZCI6ZmFsc2UsIklzSXRhbGljIjpmYWxzZSwiSXNVbmRlcmxpbmVkIjpmYWxzZSwiUGFyZW50U3R5bGUiOm51bGx9LCJBdXRvU2l6ZSI6MCwiRm9yZWdyb3VuZCI6eyIkaWQiOiIxMjIiLCJDb2xvciI6eyIkaWQiOiIxMjM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TI0IiwiVG9wIjowLjAsIkxlZnQiOjAuMCwiUmlnaHQiOjAuMCwiQm90dG9tIjowLjB9LCJQYWRkaW5nIjp7IiRpZCI6IjEyNSIsIlRvcCI6MC4wLCJMZWZ0IjowLjAsIlJpZ2h0IjowLjAsIkJvdHRvbSI6MC4wfSwiQmFja2dyb3VuZCI6eyIkaWQiOiIxMjYiLCJDb2xvciI6eyIkaWQiOiIxMjciLCJBIjo4OSwiUiI6MCwiRyI6MCwiQiI6MH19LCJJc1Zpc2libGUiOnRydWUsIldpZHRoIjowLjAsIkhlaWdodCI6MC4wLCJCb3JkZXJTdHlsZSI6eyIkaWQiOiIxMjgiLCJMaW5lQ29sb3IiOm51bGwsIkxpbmVXZWlnaHQiOjAuMCwiTGluZVR5cGUiOjAsIlBhcmVudFN0eWxlIjpudWxsfSwiUGFyZW50U3R5bGUiOm51bGx9LCJEdXJhdGlvblN0eWxlIjp7IiRpZCI6IjEyOSIsIkZvbnRTZXR0aW5ncyI6eyIkaWQiOiIxMzAiLCJGb250U2l6ZSI6MTAsIkZvbnROYW1lIjoiQ2FsaWJyaSIsIklzQm9sZCI6ZmFsc2UsIklzSXRhbGljIjpmYWxzZSwiSXNVbmRlcmxpbmVkIjpmYWxzZSwiUGFyZW50U3R5bGUiOm51bGx9LCJBdXRvU2l6ZSI6MCwiRm9yZWdyb3VuZCI6eyIkaWQiOiIxMzEiLCJDb2xvciI6eyIkaWQiOiIxMz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MiLCJUb3AiOjAuMCwiTGVmdCI6MC4wLCJSaWdodCI6MC4wLCJCb3R0b20iOjAuMH0sIlBhZGRpbmciOnsiJGlkIjoiMTM0IiwiVG9wIjowLjAsIkxlZnQiOjAuMCwiUmlnaHQiOjAuMCwiQm90dG9tIjowLjB9LCJCYWNrZ3JvdW5kIjp7IiRpZCI6IjEzNSIsIkNvbG9yIjp7IiRpZCI6IjEzNiIsIkEiOjg5LCJSIjowLCJHIjowLCJCIjowfX0sIklzVmlzaWJsZSI6dHJ1ZSwiV2lkdGgiOjAuMCwiSGVpZ2h0IjowLjAsIkJvcmRlclN0eWxlIjp7IiRpZCI6IjEzNyIsIkxpbmVDb2xvciI6bnVsbCwiTGluZVdlaWdodCI6MC4wLCJMaW5lVHlwZSI6MCwiUGFyZW50U3R5bGUiOm51bGx9LCJQYXJlbnRTdHlsZSI6bnVsbH0sIkhvcml6b250YWxDb25uZWN0b3JTdHlsZSI6eyIkaWQiOiIxMzgiLCJMaW5lQ29sb3IiOnsiJGlkIjoiMTM5IiwiJHR5cGUiOiJOTFJFLkNvbW1vbi5Eb20uU29saWRDb2xvckJydXNoLCBOTFJFLkNvbW1vbiIsIkNvbG9yIjp7IiRpZCI6IjE0MCIsIkEiOjI1NSwiUiI6MjA0LCJHIjoyMDQsIkIiOjIwNH19LCJMaW5lV2VpZ2h0IjoxLjAsIkxpbmVUeXBlIjowLCJQYXJlbnRTdHlsZSI6bnVsbH0sIlZlcnRpY2FsQ29ubmVjdG9yU3R5bGUiOnsiJGlkIjoiMTQxIiwiTGluZUNvbG9yIjp7IiRpZCI6IjE0MiIsIiR0eXBlIjoiTkxSRS5Db21tb24uRG9tLlNvbGlkQ29sb3JCcnVzaCwgTkxSRS5Db21tb24iLCJDb2xvciI6eyIkaWQiOiIxNDMiLCJBIjoyNTUsIlIiOjI0MywiRyI6MjM1LCJCIjoyMzV9fSwiTGluZVdlaWdodCI6MS4wLCJMaW5lVHlwZSI6MCwiUGFyZW50U3R5bGUiOm51bGx9LCJNYXJnaW4iOm51bGwsIlN0YXJ0RGF0ZVBvc2l0aW9uIjoxLCJFbmREYXRlUG9zaXRpb24iOjEsIkRhdGVJc1Zpc2libGUiOnRydWUsIlRpdGxlUG9zaXRpb24iOjAsIkR1cmF0aW9uUG9zaXRpb24iOjYsIlBlcmNlbnRhZ2VDb21wbGV0ZWRQb3NpdGlvbiI6MiwiU3BhY2luZyI6NSwiSXNCZWxvd1RpbWViYW5kIjp0cnVlLCJQZXJjZW50YWdlQ29tcGxldGVTaGFwZU9wYWNpdHkiOjM1LCJTaGFwZVN0eWxlIjp7IiRpZCI6IjE0NCIsIk1hcmdpbiI6eyIkaWQiOiIxNDUiLCJUb3AiOjAuMCwiTGVmdCI6NC4wLCJSaWdodCI6NC4wLCJCb3R0b20iOjAuMH0sIlBhZGRpbmciOnsiJGlkIjoiMTQ2IiwiVG9wIjowLjAsIkxlZnQiOjAuMCwiUmlnaHQiOjAuMCwiQm90dG9tIjowLjB9LCJCYWNrZ3JvdW5kIjp7IiRpZCI6IjE0NyIsIkNvbG9yIjp7IiRpZCI6IjE0OCIsIkEiOjI1NSwiUiI6MjAxLCJHIjoyMDQsIkIiOjIwN319LCJJc1Zpc2libGUiOnRydWUsIldpZHRoIjoxNjguMCwiSGVpZ2h0IjoxNi4wLCJCb3JkZXJTdHlsZSI6eyIkaWQiOiIxNDkiLCJMaW5lQ29sb3IiOnsiJGlkIjoiMTUwIiwiJHR5cGUiOiJOTFJFLkNvbW1vbi5Eb20uU29saWRDb2xvckJydXNoLCBOTFJFLkNvbW1vbiIsIkNvbG9yIjp7IiRpZCI6IjE1MSIsIkEiOjI1NSwiUiI6MjU1LCJHIjowLCJCIjowfX0sIkxpbmVXZWlnaHQiOjAuMCwiTGluZVR5cGUiOjAsIlBhcmVudFN0eWxlIjpudWxsfSwiUGFyZW50U3R5bGUiOm51bGx9LCJUaXRsZVN0eWxlIjp7IiRpZCI6IjE1MiIsIkZvbnRTZXR0aW5ncyI6eyIkaWQiOiIxNTMiLCJGb250U2l6ZSI6MTEsIkZvbnROYW1lIjoiUm9ja3dlbGwiLCJJc0JvbGQiOmZhbHNlLCJJc0l0YWxpYyI6ZmFsc2UsIklzVW5kZXJsaW5lZCI6ZmFsc2UsIlBhcmVudFN0eWxlIjpudWxsfSwiQXV0b1NpemUiOjIsIkZvcmVncm91bmQiOnsiJGlkIjoiMTU0IiwiQ29sb3IiOnsiJGlkIjoiMTU1IiwiQSI6MjU1LCJSIjoxOTMsIkciOjM5LCJCIjo0NX19LCJNYXhXaWR0aCI6MTE4LjAsIk1heEhlaWdodCI6IkluZmluaXR5IiwiU21hcnRGb3JlZ3JvdW5kSXNBY3RpdmUiOmZhbHNlLCJIb3Jpem9udGFsQWxpZ25tZW50IjowLCJWZXJ0aWNhbEFsaWdubWVudCI6MCwiU21hcnRGb3JlZ3JvdW5kIjpudWxsLCJCYWNrZ3JvdW5kRmlsbFR5cGUiOjAsIk1hcmdpbiI6eyIkaWQiOiIxNTYiLCJUb3AiOjAuMCwiTGVmdCI6MC4wLCJSaWdodCI6MC4wLCJCb3R0b20iOjAuMH0sIlBhZGRpbmciOnsiJGlkIjoiMTU3IiwiVG9wIjowLjAsIkxlZnQiOjAuMCwiUmlnaHQiOjAuMCwiQm90dG9tIjowLjB9LCJCYWNrZ3JvdW5kIjp7IiRpZCI6IjE1OCIsIkNvbG9yIjp7IiRpZCI6IjE1OSIsIkEiOjAsIlIiOjI1NSwiRyI6MjU1LCJCIjoyNTV9fSwiSXNWaXNpYmxlIjp0cnVlLCJXaWR0aCI6MC4wLCJIZWlnaHQiOjAuMCwiQm9yZGVyU3R5bGUiOnsiJGlkIjoiMTYwIiwiTGluZUNvbG9yIjpudWxsLCJMaW5lV2VpZ2h0IjowLjAsIkxpbmVUeXBlIjowLCJQYXJlbnRTdHlsZSI6bnVsbH0sIlBhcmVudFN0eWxlIjpudWxsfSwiRGF0ZVN0eWxlIjp7IiRpZCI6IjE2MSIsIkZvbnRTZXR0aW5ncyI6eyIkaWQiOiIxNjIiLCJGb250U2l6ZSI6MTAsIkZvbnROYW1lIjoiVmVyZGFuYSIsIklzQm9sZCI6ZmFsc2UsIklzSXRhbGljIjpmYWxzZSwiSXNVbmRlcmxpbmVkIjpmYWxzZSwiUGFyZW50U3R5bGUiOm51bGx9LCJBdXRvU2l6ZSI6MCwiRm9yZWdyb3VuZCI6eyIkcmVmIjoiNTEifSwiTWF4V2lkdGgiOjIwMC4wLCJNYXhIZWlnaHQiOiJJbmZpbml0eSIsIlNtYXJ0Rm9yZWdyb3VuZElzQWN0aXZlIjpmYWxzZSwiSG9yaXpvbnRhbEFsaWdubWVudCI6MCwiVmVydGljYWxBbGlnbm1lbnQiOjAsIlNtYXJ0Rm9yZWdyb3VuZCI6bnVsbCwiQmFja2dyb3VuZEZpbGxUeXBlIjowLCJNYXJnaW4iOnsiJGlkIjoiMTYzIiwiVG9wIjowLjAsIkxlZnQiOjAuMCwiUmlnaHQiOjAuMCwiQm90dG9tIjowLjB9LCJQYWRkaW5nIjp7IiRpZCI6IjE2NCIsIlRvcCI6MC4wLCJMZWZ0IjowLjAsIlJpZ2h0IjowLjAsIkJvdHRvbSI6MC4wfSwiQmFja2dyb3VuZCI6eyIkaWQiOiIxNjUiLCJDb2xvciI6eyIkaWQiOiIxNjYiLCJBIjowLCJSIjoyNTUsIkciOjI1NSwiQiI6MjU1fX0sIklzVmlzaWJsZSI6ZmFsc2UsIldpZHRoIjowLjAsIkhlaWdodCI6MC4wLCJCb3JkZXJTdHlsZSI6eyIkaWQiOiIxNjciLCJMaW5lQ29sb3IiOm51bGwsIkxpbmVXZWlnaHQiOjAuMCwiTGluZVR5cGUiOjAsIlBhcmVudFN0eWxlIjpudWxsfSwiUGFyZW50U3R5bGUiOm51bGx9LCJEYXRlRm9ybWF0Ijp7IiRpZCI6IjE2OC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OSIsIkZvcm1hdCI6MCwiSXNWaXNpYmxlIjpmYWxzZSwiTGFzdEtub3duVmlzaWJpbGl0eVN0YXRlIjpmYWxzZX0sIklzVmlzaWJsZSI6dHJ1ZSwiUGFyZW50U3R5bGUiOm51bGx9LCJJbmRleCI6NCwiU21hcnREdXJhdGlvbkFjdGl2YXRlZCI6ZmFsc2UsIkRhdGVGb3JtYXQiOnsiJHJlZiI6IjE2OCJ9LCJXZWVrTnVtYmVyaW5nIjp7IiRpZCI6IjE3MCIsIkZvcm1hdCI6MCwiSXNWaXNpYmxlIjpmYWxzZSwiTGFzdEtub3duVmlzaWJpbGl0eVN0YXRlIjpmYWxzZX0sIklkIjoiNTc2YTkzZWMtYzc5Yy00OTkwLWIxMDAtMzNjMDJjM2Y2NTFmIiwiSW1wb3J0SWQiOm51bGwsIlRpdGxlIjoiRm91bmRhdGlvbiBpbiBBcnRzXHJJbnN0aXR1dGUgb2YgRmluZSBBcnRzIiwiTm90ZSI6bnVsbCwiSHlwZXJsaW5rIjp7IiRpZCI6IjE3MSIsIkFkZHJlc3MiOm51bGwsIlN1YkFkZHJlc3MiOm51bGx9LCJJc0NoYW5nZWQiOmZhbHNlLCJJc05ldyI6ZmFsc2V9fSx7IiRpZCI6IjE3MiIsIl9hdHRhY2hlZE1pbGVzdG9uZXMiOltdLCJUYXNrRGVmaW5pdGlvbiI6eyIkaWQiOiIxNzMiLCJHcm91cE5hbWUiOm51bGwsIlN0YXJ0RGF0ZSI6IjIwMTUtMDktMDJUMDA6MDA6MDBaIiwiRW5kRGF0ZSI6IjIwMTgtMDgtMzFUMjM6NTk6MDBaIiwiUGVyY2VudGFnZUNvbXBsZXRlIjpudWxsLCJTdHlsZSI6eyIkaWQiOiIxNzQiLCJTaGFwZSI6MiwiU2hhcGVUaGlja25lc3MiOjEsIkR1cmF0aW9uRm9ybWF0Ijo1LCJJbmNsdWRlTm9uV29ya2luZ0RheXNJbkR1cmF0aW9uIjpmYWxzZSwiUGVyY2VudGFnZUNvbXBsZXRlU3R5bGUiOnsiJGlkIjoiMTc1IiwiRm9udFNldHRpbmdzIjp7IiRpZCI6IjE3NiIsIkZvbnRTaXplIjoxMCwiRm9udE5hbWUiOiJDYWxpYnJpIiwiSXNCb2xkIjpmYWxzZSwiSXNJdGFsaWMiOmZhbHNlLCJJc1VuZGVybGluZWQiOmZhbHNlLCJQYXJlbnRTdHlsZSI6bnVsbH0sIkF1dG9TaXplIjowLCJGb3JlZ3JvdW5kIjp7IiRpZCI6IjE3NyIsIkNvbG9yIjp7IiRpZCI6IjE3O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xNzkiLCJUb3AiOjAuMCwiTGVmdCI6MC4wLCJSaWdodCI6MC4wLCJCb3R0b20iOjAuMH0sIlBhZGRpbmciOnsiJGlkIjoiMTgwIiwiVG9wIjowLjAsIkxlZnQiOjAuMCwiUmlnaHQiOjAuMCwiQm90dG9tIjowLjB9LCJCYWNrZ3JvdW5kIjp7IiRpZCI6IjE4MSIsIkNvbG9yIjp7IiRpZCI6IjE4MiIsIkEiOjg5LCJSIjowLCJHIjowLCJCIjowfX0sIklzVmlzaWJsZSI6dHJ1ZSwiV2lkdGgiOjAuMCwiSGVpZ2h0IjowLjAsIkJvcmRlclN0eWxlIjp7IiRpZCI6IjE4MyIsIkxpbmVDb2xvciI6bnVsbCwiTGluZVdlaWdodCI6MC4wLCJMaW5lVHlwZSI6MCwiUGFyZW50U3R5bGUiOm51bGx9LCJQYXJlbnRTdHlsZSI6bnVsbH0sIkR1cmF0aW9uU3R5bGUiOnsiJGlkIjoiMTg0IiwiRm9udFNldHRpbmdzIjp7IiRpZCI6IjE4NSIsIkZvbnRTaXplIjoxMCwiRm9udE5hbWUiOiJDYWxpYnJpIiwiSXNCb2xkIjpmYWxzZSwiSXNJdGFsaWMiOmZhbHNlLCJJc1VuZGVybGluZWQiOmZhbHNlLCJQYXJlbnRTdHlsZSI6bnVsbH0sIkF1dG9TaXplIjowLCJGb3JlZ3JvdW5kIjp7IiRpZCI6IjE4NiIsIkNvbG9yIjp7IiRpZCI6IjE4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4OCIsIlRvcCI6MC4wLCJMZWZ0IjowLjAsIlJpZ2h0IjowLjAsIkJvdHRvbSI6MC4wfSwiUGFkZGluZyI6eyIkaWQiOiIxODkiLCJUb3AiOjAuMCwiTGVmdCI6MC4wLCJSaWdodCI6MC4wLCJCb3R0b20iOjAuMH0sIkJhY2tncm91bmQiOnsiJGlkIjoiMTkwIiwiQ29sb3IiOnsiJGlkIjoiMTkxIiwiQSI6ODksIlIiOjAsIkciOjAsIkIiOjB9fSwiSXNWaXNpYmxlIjp0cnVlLCJXaWR0aCI6MC4wLCJIZWlnaHQiOjAuMCwiQm9yZGVyU3R5bGUiOnsiJGlkIjoiMTkyIiwiTGluZUNvbG9yIjpudWxsLCJMaW5lV2VpZ2h0IjowLjAsIkxpbmVUeXBlIjowLCJQYXJlbnRTdHlsZSI6bnVsbH0sIlBhcmVudFN0eWxlIjpudWxsfSwiSG9yaXpvbnRhbENvbm5lY3RvclN0eWxlIjp7IiRpZCI6IjE5MyIsIkxpbmVDb2xvciI6eyIkaWQiOiIxOTQiLCIkdHlwZSI6Ik5MUkUuQ29tbW9uLkRvbS5Tb2xpZENvbG9yQnJ1c2gsIE5MUkUuQ29tbW9uIiwiQ29sb3IiOnsiJGlkIjoiMTk1IiwiQSI6MjU1LCJSIjoyMDQsIkciOjIwNCwiQiI6MjA0fX0sIkxpbmVXZWlnaHQiOjEuMCwiTGluZVR5cGUiOjAsIlBhcmVudFN0eWxlIjpudWxsfSwiVmVydGljYWxDb25uZWN0b3JTdHlsZSI6eyIkaWQiOiIxOTYiLCJMaW5lQ29sb3IiOnsiJGlkIjoiMTk3IiwiJHR5cGUiOiJOTFJFLkNvbW1vbi5Eb20uU29saWRDb2xvckJydXNoLCBOTFJFLkNvbW1vbiIsIkNvbG9yIjp7IiRpZCI6IjE5OCIsIkEiOjI1NSwiUiI6MjQzLCJHIjoyMzUsIkIiOjIzNX19LCJMaW5lV2VpZ2h0IjoxLjAsIkxpbmVUeXBlIjowLCJQYXJlbnRTdHlsZSI6bnVsbH0sIk1hcmdpbiI6bnVsbCwiU3RhcnREYXRlUG9zaXRpb24iOjEsIkVuZERhdGVQb3NpdGlvbiI6MSwiRGF0ZUlzVmlzaWJsZSI6dHJ1ZSwiVGl0bGVQb3NpdGlvbiI6MCwiRHVyYXRpb25Qb3NpdGlvbiI6NiwiUGVyY2VudGFnZUNvbXBsZXRlZFBvc2l0aW9uIjoyLCJTcGFjaW5nIjoxMCwiSXNCZWxvd1RpbWViYW5kIjp0cnVlLCJQZXJjZW50YWdlQ29tcGxldGVTaGFwZU9wYWNpdHkiOjM1LCJTaGFwZVN0eWxlIjp7IiRpZCI6IjE5OSIsIk1hcmdpbiI6eyIkaWQiOiIyMDAiLCJUb3AiOjAuMCwiTGVmdCI6NC4wLCJSaWdodCI6NC4wLCJCb3R0b20iOjAuMH0sIlBhZGRpbmciOnsiJGlkIjoiMjAxIiwiVG9wIjowLjAsIkxlZnQiOjAuMCwiUmlnaHQiOjAuMCwiQm90dG9tIjowLjB9LCJCYWNrZ3JvdW5kIjp7IiRpZCI6IjIwMiIsIkNvbG9yIjp7IiRpZCI6IjIwMyIsIkEiOjI1NSwiUiI6MjAxLCJHIjoyMDQsIkIiOjIwN319LCJJc1Zpc2libGUiOnRydWUsIldpZHRoIjoxNjguMCwiSGVpZ2h0IjoxNi4wLCJCb3JkZXJTdHlsZSI6eyIkaWQiOiIyMDQiLCJMaW5lQ29sb3IiOnsiJGlkIjoiMjA1IiwiJHR5cGUiOiJOTFJFLkNvbW1vbi5Eb20uU29saWRDb2xvckJydXNoLCBOTFJFLkNvbW1vbiIsIkNvbG9yIjp7IiRpZCI6IjIwNiIsIkEiOjI1NSwiUiI6MjU1LCJHIjowLCJCIjowfX0sIkxpbmVXZWlnaHQiOjAuMCwiTGluZVR5cGUiOjAsIlBhcmVudFN0eWxlIjpudWxsfSwiUGFyZW50U3R5bGUiOm51bGx9LCJUaXRsZVN0eWxlIjp7IiRpZCI6IjIwNyIsIkZvbnRTZXR0aW5ncyI6eyIkaWQiOiIyMDgiLCJGb250U2l6ZSI6MTEsIkZvbnROYW1lIjoiUm9ja3dlbGwiLCJJc0JvbGQiOmZhbHNlLCJJc0l0YWxpYyI6ZmFsc2UsIklzVW5kZXJsaW5lZCI6ZmFsc2UsIlBhcmVudFN0eWxlIjpudWxsfSwiQXV0b1NpemUiOjIsIkZvcmVncm91bmQiOnsiJGlkIjoiMjA5IiwiQ29sb3IiOnsiJGlkIjoiMjEwIiwiQSI6MjU1LCJSIjoxOTMsIkciOjM5LCJCIjo0NX19LCJNYXhXaWR0aCI6MTU0LjY2NjQ1ODEyOTg4MjgxLCJNYXhIZWlnaHQiOiJJbmZpbml0eSIsIlNtYXJ0Rm9yZWdyb3VuZElzQWN0aXZlIjpmYWxzZSwiSG9yaXpvbnRhbEFsaWdubWVudCI6MCwiVmVydGljYWxBbGlnbm1lbnQiOjAsIlNtYXJ0Rm9yZWdyb3VuZCI6bnVsbCwiQmFja2dyb3VuZEZpbGxUeXBlIjowLCJNYXJnaW4iOnsiJGlkIjoiMjExIiwiVG9wIjowLjAsIkxlZnQiOjAuMCwiUmlnaHQiOjAuMCwiQm90dG9tIjowLjB9LCJQYWRkaW5nIjp7IiRpZCI6IjIxMiIsIlRvcCI6MC4wLCJMZWZ0IjowLjAsIlJpZ2h0IjowLjAsIkJvdHRvbSI6MC4wfSwiQmFja2dyb3VuZCI6eyIkaWQiOiIyMTMiLCJDb2xvciI6eyIkaWQiOiIyMTQiLCJBIjowLCJSIjoyNTUsIkciOjI1NSwiQiI6MjU1fX0sIklzVmlzaWJsZSI6dHJ1ZSwiV2lkdGgiOjAuMCwiSGVpZ2h0IjowLjAsIkJvcmRlclN0eWxlIjp7IiRpZCI6IjIxNSIsIkxpbmVDb2xvciI6bnVsbCwiTGluZVdlaWdodCI6MC4wLCJMaW5lVHlwZSI6MCwiUGFyZW50U3R5bGUiOm51bGx9LCJQYXJlbnRTdHlsZSI6bnVsbH0sIkRhdGVTdHlsZSI6eyIkaWQiOiIyMTYiLCJGb250U2V0dGluZ3MiOnsiJGlkIjoiMjE3IiwiRm9udFNpemUiOjEwLCJGb250TmFtZSI6IlZlcmRhbmEiLCJJc0JvbGQiOmZhbHNlLCJJc0l0YWxpYyI6ZmFsc2UsIklzVW5kZXJsaW5lZCI6ZmFsc2UsIlBhcmVudFN0eWxlIjpudWxsfSwiQXV0b1NpemUiOjAsIkZvcmVncm91bmQiOnsiJHJlZiI6IjUxIn0sIk1heFdpZHRoIjoyMDAuMCwiTWF4SGVpZ2h0IjoiSW5maW5pdHkiLCJTbWFydEZvcmVncm91bmRJc0FjdGl2ZSI6ZmFsc2UsIkhvcml6b250YWxBbGlnbm1lbnQiOjAsIlZlcnRpY2FsQWxpZ25tZW50IjowLCJTbWFydEZvcmVncm91bmQiOm51bGwsIkJhY2tncm91bmRGaWxsVHlwZSI6MCwiTWFyZ2luIjp7IiRpZCI6IjIxOCIsIlRvcCI6MC4wLCJMZWZ0IjowLjAsIlJpZ2h0IjowLjAsIkJvdHRvbSI6MC4wfSwiUGFkZGluZyI6eyIkaWQiOiIyMTkiLCJUb3AiOjAuMCwiTGVmdCI6MC4wLCJSaWdodCI6MC4wLCJCb3R0b20iOjAuMH0sIkJhY2tncm91bmQiOnsiJGlkIjoiMjIwIiwiQ29sb3IiOnsiJGlkIjoiMjIxIiwiQSI6MCwiUiI6MjU1LCJHIjoyNTUsIkIiOjI1NX19LCJJc1Zpc2libGUiOmZhbHNlLCJXaWR0aCI6MC4wLCJIZWlnaHQiOjAuMCwiQm9yZGVyU3R5bGUiOnsiJGlkIjoiMjIyIiwiTGluZUNvbG9yIjpudWxsLCJMaW5lV2VpZ2h0IjowLjAsIkxpbmVUeXBlIjowLCJQYXJlbnRTdHlsZSI6bnVsbH0sIlBhcmVudFN0eWxlIjpudWxsfSwiRGF0ZUZvcm1hdCI6eyIkaWQiOiIyMjM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QiLCJGb3JtYXQiOjAsIklzVmlzaWJsZSI6ZmFsc2UsIkxhc3RLbm93blZpc2liaWxpdHlTdGF0ZSI6ZmFsc2V9LCJJc1Zpc2libGUiOnRydWUsIlBhcmVudFN0eWxlIjpudWxsfSwiSW5kZXgiOjYsIlNtYXJ0RHVyYXRpb25BY3RpdmF0ZWQiOmZhbHNlLCJEYXRlRm9ybWF0Ijp7IiRyZWYiOiIyMjMifSwiV2Vla051bWJlcmluZyI6eyIkaWQiOiIyMjUiLCJGb3JtYXQiOjAsIklzVmlzaWJsZSI6ZmFsc2UsIkxhc3RLbm93blZpc2liaWxpdHlTdGF0ZSI6ZmFsc2V9LCJJZCI6IjgzMzUzOTJhLTMwMWMtNDhjZC1iNjAwLWE5MGRkOTY5YzUwNyIsIkltcG9ydElkIjpudWxsLCJUaXRsZSI6IlBHIERpZ2l0YWwgQnVzaW5lc3NcclVuaXZlcnNpdHkgb2YgTG9uZG9uIiwiTm90ZSI6bnVsbCwiSHlwZXJsaW5rIjp7IiRpZCI6IjIyNiIsIkFkZHJlc3MiOm51bGwsIlN1YkFkZHJlc3MiOm51bGx9LCJJc0NoYW5nZWQiOmZhbHNlLCJJc05ldyI6ZmFsc2V9fV0sIl9taWxlc3RvbmVzIjpbXSwiSWQiOiI2YmIxNjM3ZC0xOGVhLTQ0NTgtYWY4OS03NjEzM2FhYTA3NmIiLCJJc1NpbmdsZUl0ZW1Sb3ciOmZhbHNlfV0sIkluZGV4IjozLCJJZCI6IjM3M2Q0MDk1LWRlZTctNGI2ZS04ZTA5LTM5NzY0YzZhMDAwMCIsIkhlYWRlclRleHQiOm51bGwsIklzRGVmYXVsdCI6dHJ1ZSwiU3R5bGUiOnsiJGlkIjoiMjI3IiwiSGVhZGVyU3R5bGUiOnsiJGlkIjoiMjI4IiwiVGV4dFN0eWxlIjp7IiRpZCI6IjIyOSIsIkZvbnRTZXR0aW5ncyI6eyIkaWQiOiIyMzAiLCJGb250U2l6ZSI6MTEsIkZvbnROYW1lIjoiQ2FsaWJyaSIsIklzQm9sZCI6ZmFsc2UsIklzSXRhbGljIjpmYWxzZSwiSXNVbmRlcmxpbmVkIjpmYWxzZSwiUGFyZW50U3R5bGUiOm51bGx9LCJBdXRvU2l6ZSI6MiwiRm9yZWdyb3VuZCI6eyIkaWQiOiIyMzEiLCJDb2xvciI6eyIkaWQiOiIyMzIiLCJBIjoyNTUsIlIiOjAsIkciOjAsIkIiOjB9fSwiTWF4V2lkdGgiOjAuMCwiTWF4SGVpZ2h0IjowLjAsIlNtYXJ0Rm9yZWdyb3VuZElzQWN0aXZlIjpmYWxzZSwiSG9yaXpvbnRhbEFsaWdubWVudCI6MCwiVmVydGljYWxBbGlnbm1lbnQiOjAsIlNtYXJ0Rm9yZWdyb3VuZCI6bnVsbCwiQmFja2dyb3VuZEZpbGxUeXBlIjowLCJNYXJnaW4iOnsiJGlkIjoiMjMzIiwiVG9wIjowLjAsIkxlZnQiOjAuMCwiUmlnaHQiOjAuMCwiQm90dG9tIjowLjB9LCJQYWRkaW5nIjp7IiRpZCI6IjIzNCIsIlRvcCI6MC4wLCJMZWZ0IjowLjAsIlJpZ2h0IjowLjAsIkJvdHRvbSI6MC4wfSwiQmFja2dyb3VuZCI6bnVsbCwiSXNWaXNpYmxlIjp0cnVlLCJXaWR0aCI6MC4wLCJIZWlnaHQiOjAuMCwiQm9yZGVyU3R5bGUiOm51bGwsIlBhcmVudFN0eWxlIjpudWxsfSwiUmVjdGFuZ2xlU3R5bGUiOnsiJGlkIjoiMjM1IiwiTWFyZ2luIjp7IiRpZCI6IjIzNiIsIlRvcCI6MC4wLCJMZWZ0IjowLjAsIlJpZ2h0IjowLjAsIkJvdHRvbSI6MC4wfSwiUGFkZGluZyI6eyIkaWQiOiIyMzciLCJUb3AiOjAuMCwiTGVmdCI6MC4wLCJSaWdodCI6MC4wLCJCb3R0b20iOjAuMH0sIkJhY2tncm91bmQiOnsiJGlkIjoiMjM4IiwiQ29sb3IiOnsiJGlkIjoiMjM5IiwiQSI6NjMsIlIiOjY4LCJHIjoxMTQsIkIiOjE5Nn19LCJJc1Zpc2libGUiOnRydWUsIldpZHRoIjowLjAsIkhlaWdodCI6MC4wLCJCb3JkZXJTdHlsZSI6eyIkaWQiOiIyNDAiLCJMaW5lQ29sb3IiOnsiJGlkIjoiMjQxIiwiJHR5cGUiOiJOTFJFLkNvbW1vbi5Eb20uU29saWRDb2xvckJydXNoLCBOTFJFLkNvbW1vbiIsIkNvbG9yIjp7IiRpZCI6IjI0MiIsIkEiOjI1NSwiUiI6MjU1LCJHIjowLCJCIjowfX0sIkxpbmVXZWlnaHQiOjAuMCwiTGluZVR5cGUiOjAsIlBhcmVudFN0eWxlIjpudWxsfSwiUGFyZW50U3R5bGUiOm51bGx9LCJNYXJnaW4iOnsiJGlkIjoiMjQzIiwiVG9wIjowLjAsIkxlZnQiOjAuMCwiUmlnaHQiOjAuMCwiQm90dG9tIjowLjB9LCJQYWRkaW5nIjp7IiRpZCI6IjI0NCIsIlRvcCI6MC4wLCJMZWZ0IjowLjAsIlJpZ2h0IjowLjAsIkJvdHRvbSI6MC4wfSwiQmFja2dyb3VuZCI6bnVsbCwiSXNWaXNpYmxlIjp0cnVlLCJXaWR0aCI6MC4wLCJIZWlnaHQiOjAuMCwiQm9yZGVyU3R5bGUiOm51bGwsIlBhcmVudFN0eWxlIjpudWxsfSwiQmFja2dyb3VuZFN0eWxlIjp7IiRpZCI6IjI0NSIsIk1hcmdpbiI6eyIkaWQiOiIyNDYiLCJUb3AiOjAuMCwiTGVmdCI6MC4wLCJSaWdodCI6MC4wLCJCb3R0b20iOjAuMH0sIlBhZGRpbmciOnsiJGlkIjoiMjQ3IiwiVG9wIjowLjAsIkxlZnQiOjAuMCwiUmlnaHQiOjAuMCwiQm90dG9tIjowLjB9LCJCYWNrZ3JvdW5kIjp7IiRpZCI6IjI0OCIsIkNvbG9yIjp7IiRpZCI6IjI0OSIsIkEiOjUxLCJSIjoxNjUsIkciOjE2NSwiQiI6MTY1fX0sIklzVmlzaWJsZSI6dHJ1ZSwiV2lkdGgiOjAuMCwiSGVpZ2h0IjowLjAsIkJvcmRlclN0eWxlIjp7IiRpZCI6IjI1MCIsIkxpbmVDb2xvciI6eyIkaWQiOiIyNTEiLCIkdHlwZSI6Ik5MUkUuQ29tbW9uLkRvbS5Tb2xpZENvbG9yQnJ1c2gsIE5MUkUuQ29tbW9uIiwiQ29sb3IiOnsiJGlkIjoiMjUyIiwiQSI6MjU1LCJSIjoyNTUsIkciOjAsIkIiOjB9fSwiTGluZVdlaWdodCI6MC4wLCJMaW5lVHlwZSI6MCwiUGFyZW50U3R5bGUiOm51bGx9LCJQYXJlbnRTdHlsZSI6bnVsbH0sIk1hcmdpbiI6eyIkaWQiOiIyNTMiLCJUb3AiOjAuMCwiTGVmdCI6MC4wLCJSaWdodCI6MC4wLCJCb3R0b20iOjAuMH0sIlBhZGRpbmciOnsiJGlkIjoiMjU0IiwiVG9wIjowLjAsIkxlZnQiOjAuMCwiUmlnaHQiOjAuMCwiQm90dG9tIjowLjB9LCJJc1Zpc2libGUiOmZhbHNlLCJXaWR0aCI6MC4wLCJIZWlnaHQiOjAuMCwiQm9yZGVyU3R5bGUiOm51bGwsIlBhcmVudFN0eWxlIjpudWxsfX1dLCJJZCI6IjQ4YWU1MjZiLTA2OWMtNGMwYy05ZDc1LTEyYzkyOTNhZjU5YiIsIkluZGV4IjozLCJIZWFkZXJUZXh0IjoiRURVQ0FUSU9OIiwiU3R5bGUiOnsiJGlkIjoiMjU1IiwiSGVhZGVyU3R5bGUiOnsiJGlkIjoiMjU2IiwiVGV4dElzVmVydGljYWwiOmZhbHNlLCJUZXh0U3R5bGUiOnsiJGlkIjoiMjU3IiwiRm9udFNldHRpbmdzIjp7IiRpZCI6IjI1OCIsIkZvbnRTaXplIjoxMywiRm9udE5hbWUiOiJSb2Nrd2VsbCIsIklzQm9sZCI6ZmFsc2UsIklzSXRhbGljIjpmYWxzZSwiSXNVbmRlcmxpbmVkIjpmYWxzZSwiUGFyZW50U3R5bGUiOm51bGx9LCJBdXRvU2l6ZSI6MiwiRm9yZWdyb3VuZCI6eyIkaWQiOiIyNTkiLCJDb2xvciI6eyIkaWQiOiIyNjAiLCJBIjoyNTUsIlIiOjAsIkciOjAsIkIiOjB9fSwiTWF4V2lkdGgiOjEwNS44MDIzNDYyMDg4Njk4NCwiTWF4SGVpZ2h0IjowLjAsIlNtYXJ0Rm9yZWdyb3VuZElzQWN0aXZlIjpmYWxzZSwiSG9yaXpvbnRhbEFsaWdubWVudCI6MCwiVmVydGljYWxBbGlnbm1lbnQiOjAsIlNtYXJ0Rm9yZWdyb3VuZCI6bnVsbCwiQmFja2dyb3VuZEZpbGxUeXBlIjowLCJNYXJnaW4iOnsiJGlkIjoiMjYxIiwiVG9wIjowLjAsIkxlZnQiOjAuMCwiUmlnaHQiOjAuMCwiQm90dG9tIjowLjB9LCJQYWRkaW5nIjp7IiRpZCI6IjI2MiIsIlRvcCI6MC4wLCJMZWZ0IjowLjAsIlJpZ2h0IjowLjAsIkJvdHRvbSI6MC4wfSwiQmFja2dyb3VuZCI6bnVsbCwiSXNWaXNpYmxlIjp0cnVlLCJXaWR0aCI6MC4wLCJIZWlnaHQiOjAuMCwiQm9yZGVyU3R5bGUiOm51bGwsIlBhcmVudFN0eWxlIjpudWxsfSwiUmVjdGFuZ2xlU3R5bGUiOnsiJGlkIjoiMjYzIiwiTWFyZ2luIjp7IiRpZCI6IjI2NCIsIlRvcCI6MC4wLCJMZWZ0IjowLjAsIlJpZ2h0IjowLjAsIkJvdHRvbSI6MC4wfSwiUGFkZGluZyI6eyIkaWQiOiIyNjUiLCJUb3AiOjAuMCwiTGVmdCI6MC4wLCJSaWdodCI6MC4wLCJCb3R0b20iOjAuMH0sIkJhY2tncm91bmQiOnsiJGlkIjoiMjY2IiwiQ29sb3IiOnsiJGlkIjoiMjY3IiwiQSI6MjU1LCJSIjoyMDEsIkciOjIwNCwiQiI6MjA3fX0sIklzVmlzaWJsZSI6dHJ1ZSwiV2lkdGgiOjAuMCwiSGVpZ2h0IjowLjAsIkJvcmRlclN0eWxlIjp7IiRpZCI6IjI2OCIsIkxpbmVDb2xvciI6eyIkaWQiOiIyNjkiLCIkdHlwZSI6Ik5MUkUuQ29tbW9uLkRvbS5Tb2xpZENvbG9yQnJ1c2gsIE5MUkUuQ29tbW9uIiwiQ29sb3IiOnsiJGlkIjoiMjcwIiwiQSI6MjU1LCJSIjoyMSwiRyI6MzcsIkIiOjY2fX0sIkxpbmVXZWlnaHQiOjAuMCwiTGluZVR5cGUiOjAsIlBhcmVudFN0eWxlIjpudWxsfSwiUGFyZW50U3R5bGUiOm51bGx9LCJNYXJnaW4iOnsiJGlkIjoiMjcxIiwiVG9wIjowLjAsIkxlZnQiOjAuMCwiUmlnaHQiOjAuMCwiQm90dG9tIjowLjB9LCJQYWRkaW5nIjp7IiRpZCI6IjI3MiIsIlRvcCI6MC4wLCJMZWZ0IjowLjAsIlJpZ2h0IjowLjAsIkJvdHRvbSI6MC4wfSwiQmFja2dyb3VuZCI6bnVsbCwiSXNWaXNpYmxlIjp0cnVlLCJXaWR0aCI6MC4wLCJIZWlnaHQiOjAuMCwiQm9yZGVyU3R5bGUiOm51bGwsIlBhcmVudFN0eWxlIjpudWxsfSwiQmFja2dyb3VuZFN0eWxlIjp7IiRpZCI6IjI3MyIsIk1hcmdpbiI6eyIkaWQiOiIyNzQiLCJUb3AiOjAuMCwiTGVmdCI6MC4wLCJSaWdodCI6MC4wLCJCb3R0b20iOjAuMH0sIlBhZGRpbmciOnsiJGlkIjoiMjc1IiwiVG9wIjowLjAsIkxlZnQiOjAuMCwiUmlnaHQiOjAuMCwiQm90dG9tIjowLjB9LCJCYWNrZ3JvdW5kIjp7IiRpZCI6IjI3NiIsIkNvbG9yIjp7IiRpZCI6IjI3NyIsIkEiOjUxLCJSIjoxNjUsIkciOjE2NSwiQiI6MTY1fX0sIklzVmlzaWJsZSI6dHJ1ZSwiV2lkdGgiOjAuMCwiSGVpZ2h0IjowLjAsIkJvcmRlclN0eWxlIjp7IiRpZCI6IjI3OCIsIkxpbmVDb2xvciI6eyIkaWQiOiIyNzkiLCIkdHlwZSI6Ik5MUkUuQ29tbW9uLkRvbS5Tb2xpZENvbG9yQnJ1c2gsIE5MUkUuQ29tbW9uIiwiQ29sb3IiOnsiJGlkIjoiMjgwIiwiQSI6MjU1LCJSIjoyMSwiRyI6MzcsIkIiOjY2fX0sIkxpbmVXZWlnaHQiOjAuMCwiTGluZVR5cGUiOjAsIlBhcmVudFN0eWxlIjpudWxsfSwiUGFyZW50U3R5bGUiOm51bGx9LCJJc0Fib3ZlVGltZWJhbmQiOmZhbHNlLCJNYXJnaW4iOnsiJGlkIjoiMjgxIiwiVG9wIjowLjAsIkxlZnQiOjAuMCwiUmlnaHQiOjAuMCwiQm90dG9tIjowLjB9LCJQYWRkaW5nIjp7IiRpZCI6IjI4MiIsIlRvcCI6MC4wLCJMZWZ0IjowLjAsIlJpZ2h0IjowLjAsIkJvdHRvbSI6MC4wfSwiSXNWaXNpYmxlIjp0cnVlLCJXaWR0aCI6MC4wLCJIZWlnaHQiOjAuMCwiQm9yZGVyU3R5bGUiOnsiJGlkIjoiMjgzIiwiTGluZUNvbG9yIjpudWxsLCJMaW5lV2VpZ2h0IjowLjAsIkxpbmVUeXBlIjowLCJQYXJlbnRTdHlsZSI6bnVsbH0sIlBhcmVudFN0eWxlIjpudWxsfX0seyIkaWQiOiIyODQiLCJfYWN0aXZpdGllcyI6W3siJGlkIjoiMjg1IiwiX3Jvd3MiOlt7IiRpZCI6IjI4NiIsIl90YXNrcyI6W3siJGlkIjoiMjg3IiwiX2F0dGFjaGVkTWlsZXN0b25lcyI6W10sIlRhc2tEZWZpbml0aW9uIjp7IiRpZCI6IjI4OCIsIkdyb3VwTmFtZSI6bnVsbCwiU3RhcnREYXRlIjoiMjAxNS0xMC0wMVQwMDowMDowMFoiLCJFbmREYXRlIjoiMjAxOS0xMi0zMVQyMzo1OTowMFoiLCJQZXJjZW50YWdlQ29tcGxldGUiOm51bGwsIlN0eWxlIjp7IiRpZCI6IjI4OSIsIlNoYXBlIjoyLCJTaGFwZVRoaWNrbmVzcyI6MSwiRHVyYXRpb25Gb3JtYXQiOjUsIkluY2x1ZGVOb25Xb3JraW5nRGF5c0luRHVyYXRpb24iOmZhbHNlLCJQZXJjZW50YWdlQ29tcGxldGVTdHlsZSI6eyIkaWQiOiIyOTAiLCJGb250U2V0dGluZ3MiOnsiJGlkIjoiMjkxIiwiRm9udFNpemUiOjEwLCJGb250TmFtZSI6IkNhbGlicmkiLCJJc0JvbGQiOmZhbHNlLCJJc0l0YWxpYyI6ZmFsc2UsIklzVW5kZXJsaW5lZCI6ZmFsc2UsIlBhcmVudFN0eWxlIjpudWxsfSwiQXV0b1NpemUiOjAsIkZvcmVncm91bmQiOnsiJGlkIjoiMjkyIiwiQ29sb3IiOnsiJGlkIjoiMjkz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I5NCIsIlRvcCI6MC4wLCJMZWZ0IjowLjAsIlJpZ2h0IjowLjAsIkJvdHRvbSI6MC4wfSwiUGFkZGluZyI6eyIkaWQiOiIyOTUiLCJUb3AiOjAuMCwiTGVmdCI6MC4wLCJSaWdodCI6MC4wLCJCb3R0b20iOjAuMH0sIkJhY2tncm91bmQiOnsiJGlkIjoiMjk2IiwiQ29sb3IiOnsiJGlkIjoiMjk3IiwiQSI6ODksIlIiOjAsIkciOjAsIkIiOjB9fSwiSXNWaXNpYmxlIjp0cnVlLCJXaWR0aCI6MC4wLCJIZWlnaHQiOjAuMCwiQm9yZGVyU3R5bGUiOnsiJGlkIjoiMjk4IiwiTGluZUNvbG9yIjpudWxsLCJMaW5lV2VpZ2h0IjowLjAsIkxpbmVUeXBlIjowLCJQYXJlbnRTdHlsZSI6bnVsbH0sIlBhcmVudFN0eWxlIjpudWxsfSwiRHVyYXRpb25TdHlsZSI6eyIkaWQiOiIyOTkiLCJGb250U2V0dGluZ3MiOnsiJGlkIjoiMzAwIiwiRm9udFNpemUiOjEwLCJGb250TmFtZSI6IkNhbGlicmkiLCJJc0JvbGQiOmZhbHNlLCJJc0l0YWxpYyI6ZmFsc2UsIklzVW5kZXJsaW5lZCI6ZmFsc2UsIlBhcmVudFN0eWxlIjpudWxsfSwiQXV0b1NpemUiOjAsIkZvcmVncm91bmQiOnsiJGlkIjoiMzAxIiwiQ29sb3IiOnsiJGlkIjoiMzAy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AzIiwiVG9wIjowLjAsIkxlZnQiOjAuMCwiUmlnaHQiOjAuMCwiQm90dG9tIjowLjB9LCJQYWRkaW5nIjp7IiRpZCI6IjMwNCIsIlRvcCI6MC4wLCJMZWZ0IjowLjAsIlJpZ2h0IjowLjAsIkJvdHRvbSI6MC4wfSwiQmFja2dyb3VuZCI6eyIkaWQiOiIzMDUiLCJDb2xvciI6eyIkaWQiOiIzMDYiLCJBIjo4OSwiUiI6MCwiRyI6MCwiQiI6MH19LCJJc1Zpc2libGUiOnRydWUsIldpZHRoIjowLjAsIkhlaWdodCI6MC4wLCJCb3JkZXJTdHlsZSI6eyIkaWQiOiIzMDciLCJMaW5lQ29sb3IiOm51bGwsIkxpbmVXZWlnaHQiOjAuMCwiTGluZVR5cGUiOjAsIlBhcmVudFN0eWxlIjpudWxsfSwiUGFyZW50U3R5bGUiOm51bGx9LCJIb3Jpem9udGFsQ29ubmVjdG9yU3R5bGUiOnsiJGlkIjoiMzA4IiwiTGluZUNvbG9yIjp7IiRpZCI6IjMwOSIsIiR0eXBlIjoiTkxSRS5Db21tb24uRG9tLlNvbGlkQ29sb3JCcnVzaCwgTkxSRS5Db21tb24iLCJDb2xvciI6eyIkaWQiOiIzMTAiLCJBIjoyNTUsIlIiOjIwNCwiRyI6MjA0LCJCIjoyMDR9fSwiTGluZVdlaWdodCI6MS4wLCJMaW5lVHlwZSI6MCwiUGFyZW50U3R5bGUiOm51bGx9LCJWZXJ0aWNhbENvbm5lY3RvclN0eWxlIjp7IiRpZCI6IjMxMSIsIkxpbmVDb2xvciI6eyIkaWQiOiIzMTIiLCIkdHlwZSI6Ik5MUkUuQ29tbW9uLkRvbS5Tb2xpZENvbG9yQnJ1c2gsIE5MUkUuQ29tbW9uIiwiQ29sb3IiOnsiJGlkIjoiMzEzIiwiQSI6MjU1LCJSIjoyNDMsIkciOjIzNSwiQiI6MjM1fX0sIkxpbmVXZWlnaHQiOjEuMCwiTGluZVR5cGUiOjAsIlBhcmVudFN0eWxlIjpudWxsfSwiTWFyZ2luIjpudWxsLCJTdGFydERhdGVQb3NpdGlvbiI6MSwiRW5kRGF0ZVBvc2l0aW9uIjoxLCJEYXRlSXNWaXNpYmxlIjp0cnVlLCJUaXRsZVBvc2l0aW9uIjoyLCJEdXJhdGlvblBvc2l0aW9uIjo2LCJQZXJjZW50YWdlQ29tcGxldGVkUG9zaXRpb24iOjIsIlNwYWNpbmciOjEwLCJJc0JlbG93VGltZWJhbmQiOnRydWUsIlBlcmNlbnRhZ2VDb21wbGV0ZVNoYXBlT3BhY2l0eSI6MzUsIlNoYXBlU3R5bGUiOnsiJGlkIjoiMzE0IiwiTWFyZ2luIjp7IiRpZCI6IjMxNSIsIlRvcCI6MC4wLCJMZWZ0Ijo0LjAsIlJpZ2h0Ijo0LjAsIkJvdHRvbSI6MC4wfSwiUGFkZGluZyI6eyIkaWQiOiIzMTYiLCJUb3AiOjAuMCwiTGVmdCI6MC4wLCJSaWdodCI6MC4wLCJCb3R0b20iOjAuMH0sIkJhY2tncm91bmQiOnsiJGlkIjoiMzE3IiwiQ29sb3IiOnsiJGlkIjoiMzE4IiwiQSI6MjU1LCJSIjoxOTMsIkciOjM5LCJCIjo0NX19LCJJc1Zpc2libGUiOnRydWUsIldpZHRoIjoyMzguMCwiSGVpZ2h0IjoxNi4wLCJCb3JkZXJTdHlsZSI6eyIkaWQiOiIzMTkiLCJMaW5lQ29sb3IiOnsiJGlkIjoiMzIwIiwiJHR5cGUiOiJOTFJFLkNvbW1vbi5Eb20uU29saWRDb2xvckJydXNoLCBOTFJFLkNvbW1vbiIsIkNvbG9yIjp7IiRpZCI6IjMyMSIsIkEiOjI1NSwiUiI6MjU1LCJHIjowLCJCIjowfX0sIkxpbmVXZWlnaHQiOjAuMCwiTGluZVR5cGUiOjAsIlBhcmVudFN0eWxlIjpudWxsfSwiUGFyZW50U3R5bGUiOm51bGx9LCJUaXRsZVN0eWxlIjp7IiRpZCI6IjMyMiIsIkZvbnRTZXR0aW5ncyI6eyIkaWQiOiIzMjMiLCJGb250U2l6ZSI6MTEsIkZvbnROYW1lIjoiUm9ja3dlbGwiLCJJc0JvbGQiOmZhbHNlLCJJc0l0YWxpYyI6ZmFsc2UsIklzVW5kZXJsaW5lZCI6ZmFsc2UsIlBhcmVudFN0eWxlIjpudWxsfSwiQXV0b1NpemUiOjIsIkZvcmVncm91bmQiOnsiJGlkIjoiMzI0IiwiQ29sb3IiOnsiJGlkIjoiMzI1IiwiQSI6MjU1LCJSIjoyNTUsIkciOjI1NSwiQiI6MjU1fX0sIk1heFdpZHRoIjoxMTAuMCwiTWF4SGVpZ2h0IjoiSW5maW5pdHkiLCJTbWFydEZvcmVncm91bmRJc0FjdGl2ZSI6ZmFsc2UsIkhvcml6b250YWxBbGlnbm1lbnQiOjEsIlZlcnRpY2FsQWxpZ25tZW50IjowLCJTbWFydEZvcmVncm91bmQiOm51bGwsIkJhY2tncm91bmRGaWxsVHlwZSI6MCwiTWFyZ2luIjp7IiRpZCI6IjMyNiIsIlRvcCI6MC4wLCJMZWZ0IjowLjAsIlJpZ2h0IjowLjAsIkJvdHRvbSI6MC4wfSwiUGFkZGluZyI6eyIkaWQiOiIzMjciLCJUb3AiOjAuMCwiTGVmdCI6MC4wLCJSaWdodCI6MC4wLCJCb3R0b20iOjAuMH0sIkJhY2tncm91bmQiOnsiJGlkIjoiMzI4IiwiQ29sb3IiOnsiJGlkIjoiMzI5IiwiQSI6MCwiUiI6MjU1LCJHIjoyNTUsIkIiOjI1NX19LCJJc1Zpc2libGUiOnRydWUsIldpZHRoIjowLjAsIkhlaWdodCI6MC4wLCJCb3JkZXJTdHlsZSI6eyIkaWQiOiIzMzAiLCJMaW5lQ29sb3IiOm51bGwsIkxpbmVXZWlnaHQiOjAuMCwiTGluZVR5cGUiOjAsIlBhcmVudFN0eWxlIjpudWxsfSwiUGFyZW50U3R5bGUiOm51bGx9LCJEYXRlU3R5bGUiOnsiJGlkIjoiMzMxIiwiRm9udFNldHRpbmdzIjp7IiRpZCI6IjMzMiIsIkZvbnRTaXplIjoxMCwiRm9udE5hbWUiOiJWZXJkYW5hIiwiSXNCb2xkIjpmYWxzZSwiSXNJdGFsaWMiOmZhbHNlLCJJc1VuZGVybGluZWQiOmZhbHNlLCJQYXJlbnRTdHlsZSI6bnVsbH0sIkF1dG9TaXplIjowLCJGb3JlZ3JvdW5kIjp7IiRyZWYiOiI1MSJ9LCJNYXhXaWR0aCI6MjAwLjAsIk1heEhlaWdodCI6IkluZmluaXR5IiwiU21hcnRGb3JlZ3JvdW5kSXNBY3RpdmUiOmZhbHNlLCJIb3Jpem9udGFsQWxpZ25tZW50IjowLCJWZXJ0aWNhbEFsaWdubWVudCI6MCwiU21hcnRGb3JlZ3JvdW5kIjpudWxsLCJCYWNrZ3JvdW5kRmlsbFR5cGUiOjAsIk1hcmdpbiI6eyIkaWQiOiIzMzMiLCJUb3AiOjAuMCwiTGVmdCI6MC4wLCJSaWdodCI6MC4wLCJCb3R0b20iOjAuMH0sIlBhZGRpbmciOnsiJGlkIjoiMzM0IiwiVG9wIjowLjAsIkxlZnQiOjAuMCwiUmlnaHQiOjAuMCwiQm90dG9tIjowLjB9LCJCYWNrZ3JvdW5kIjp7IiRpZCI6IjMzNSIsIkNvbG9yIjp7IiRpZCI6IjMzNiIsIkEiOjAsIlIiOjI1NSwiRyI6MjU1LCJCIjoyNTV9fSwiSXNWaXNpYmxlIjpmYWxzZSwiV2lkdGgiOjAuMCwiSGVpZ2h0IjowLjAsIkJvcmRlclN0eWxlIjp7IiRpZCI6IjMzNyIsIkxpbmVDb2xvciI6bnVsbCwiTGluZVdlaWdodCI6MC4wLCJMaW5lVHlwZSI6MCwiUGFyZW50U3R5bGUiOm51bGx9LCJQYXJlbnRTdHlsZSI6bnVsbH0sIkRhdGVGb3JtYXQiOnsiJGlkIjoiMzM4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5IiwiRm9ybWF0IjowLCJJc1Zpc2libGUiOmZhbHNlLCJMYXN0S25vd25WaXNpYmlsaXR5U3RhdGUiOmZhbHNlfSwiSXNWaXNpYmxlIjp0cnVlLCJQYXJlbnRTdHlsZSI6bnVsbH0sIkluZGV4IjoxMSwiU21hcnREdXJhdGlvbkFjdGl2YXRlZCI6ZmFsc2UsIkRhdGVGb3JtYXQiOnsiJHJlZiI6IjMzOCJ9LCJXZWVrTnVtYmVyaW5nIjp7IiRpZCI6IjM0MCIsIkZvcm1hdCI6MCwiSXNWaXNpYmxlIjpmYWxzZSwiTGFzdEtub3duVmlzaWJpbGl0eVN0YXRlIjpmYWxzZX0sIklkIjoiNWRhNmNiMGItMWQ0YS00NTdkLWJmNjYtNDAyZmEwYmRiYjlkIiwiSW1wb3J0SWQiOm51bGwsIlRpdGxlIjoiU2VuaW9yIERldmVsb3BlclxyVmFuQXJzZGVsLCBMdGQuIiwiTm90ZSI6bnVsbCwiSHlwZXJsaW5rIjp7IiRpZCI6IjM0MSIsIkFkZHJlc3MiOm51bGwsIlN1YkFkZHJlc3MiOm51bGx9LCJJc0NoYW5nZWQiOmZhbHNlLCJJc05ldyI6ZmFsc2V9fSx7IiRpZCI6IjM0MiIsIl9hdHRhY2hlZE1pbGVzdG9uZXMiOltdLCJUYXNrRGVmaW5pdGlvbiI6eyIkaWQiOiIzNDMiLCJHcm91cE5hbWUiOm51bGwsIlN0YXJ0RGF0ZSI6IjIwMTItMDgtMDFUMDA6MDA6MDBaIiwiRW5kRGF0ZSI6IjIwMTUtMDktMzBUMjM6NTk6MDBaIiwiUGVyY2VudGFnZUNvbXBsZXRlIjpudWxsLCJTdHlsZSI6eyIkaWQiOiIzNDQiLCJTaGFwZSI6MiwiU2hhcGVUaGlja25lc3MiOjEsIkR1cmF0aW9uRm9ybWF0Ijo1LCJJbmNsdWRlTm9uV29ya2luZ0RheXNJbkR1cmF0aW9uIjpmYWxzZSwiUGVyY2VudGFnZUNvbXBsZXRlU3R5bGUiOnsiJGlkIjoiMzQ1IiwiRm9udFNldHRpbmdzIjp7IiRpZCI6IjM0NiIsIkZvbnRTaXplIjoxMCwiRm9udE5hbWUiOiJDYWxpYnJpIiwiSXNCb2xkIjpmYWxzZSwiSXNJdGFsaWMiOmZhbHNlLCJJc1VuZGVybGluZWQiOmZhbHNlLCJQYXJlbnRTdHlsZSI6bnVsbH0sIkF1dG9TaXplIjowLCJGb3JlZ3JvdW5kIjp7IiRpZCI6IjM0NyIsIkNvbG9yIjp7IiRpZCI6IjM0O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zNDkiLCJUb3AiOjAuMCwiTGVmdCI6MC4wLCJSaWdodCI6MC4wLCJCb3R0b20iOjAuMH0sIlBhZGRpbmciOnsiJGlkIjoiMzUwIiwiVG9wIjowLjAsIkxlZnQiOjAuMCwiUmlnaHQiOjAuMCwiQm90dG9tIjowLjB9LCJCYWNrZ3JvdW5kIjp7IiRpZCI6IjM1MSIsIkNvbG9yIjp7IiRpZCI6IjM1MiIsIkEiOjg5LCJSIjowLCJHIjowLCJCIjowfX0sIklzVmlzaWJsZSI6dHJ1ZSwiV2lkdGgiOjAuMCwiSGVpZ2h0IjowLjAsIkJvcmRlclN0eWxlIjp7IiRpZCI6IjM1MyIsIkxpbmVDb2xvciI6bnVsbCwiTGluZVdlaWdodCI6MC4wLCJMaW5lVHlwZSI6MCwiUGFyZW50U3R5bGUiOm51bGx9LCJQYXJlbnRTdHlsZSI6bnVsbH0sIkR1cmF0aW9uU3R5bGUiOnsiJGlkIjoiMzU0IiwiRm9udFNldHRpbmdzIjp7IiRpZCI6IjM1NSIsIkZvbnRTaXplIjoxMCwiRm9udE5hbWUiOiJDYWxpYnJpIiwiSXNCb2xkIjpmYWxzZSwiSXNJdGFsaWMiOmZhbHNlLCJJc1VuZGVybGluZWQiOmZhbHNlLCJQYXJlbnRTdHlsZSI6bnVsbH0sIkF1dG9TaXplIjowLCJGb3JlZ3JvdW5kIjp7IiRpZCI6IjM1NiIsIkNvbG9yIjp7IiRpZCI6IjM1N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1OCIsIlRvcCI6MC4wLCJMZWZ0IjowLjAsIlJpZ2h0IjowLjAsIkJvdHRvbSI6MC4wfSwiUGFkZGluZyI6eyIkaWQiOiIzNTkiLCJUb3AiOjAuMCwiTGVmdCI6MC4wLCJSaWdodCI6MC4wLCJCb3R0b20iOjAuMH0sIkJhY2tncm91bmQiOnsiJGlkIjoiMzYwIiwiQ29sb3IiOnsiJGlkIjoiMzYxIiwiQSI6ODksIlIiOjAsIkciOjAsIkIiOjB9fSwiSXNWaXNpYmxlIjp0cnVlLCJXaWR0aCI6MC4wLCJIZWlnaHQiOjAuMCwiQm9yZGVyU3R5bGUiOnsiJGlkIjoiMzYyIiwiTGluZUNvbG9yIjpudWxsLCJMaW5lV2VpZ2h0IjowLjAsIkxpbmVUeXBlIjowLCJQYXJlbnRTdHlsZSI6bnVsbH0sIlBhcmVudFN0eWxlIjpudWxsfSwiSG9yaXpvbnRhbENvbm5lY3RvclN0eWxlIjp7IiRpZCI6IjM2MyIsIkxpbmVDb2xvciI6eyIkaWQiOiIzNjQiLCIkdHlwZSI6Ik5MUkUuQ29tbW9uLkRvbS5Tb2xpZENvbG9yQnJ1c2gsIE5MUkUuQ29tbW9uIiwiQ29sb3IiOnsiJGlkIjoiMzY1IiwiQSI6MjU1LCJSIjoyMDQsIkciOjIwNCwiQiI6MjA0fX0sIkxpbmVXZWlnaHQiOjEuMCwiTGluZVR5cGUiOjAsIlBhcmVudFN0eWxlIjpudWxsfSwiVmVydGljYWxDb25uZWN0b3JTdHlsZSI6eyIkaWQiOiIzNjYiLCJMaW5lQ29sb3IiOnsiJGlkIjoiMzY3IiwiJHR5cGUiOiJOTFJFLkNvbW1vbi5Eb20uU29saWRDb2xvckJydXNoLCBOTFJFLkNvbW1vbiIsIkNvbG9yIjp7IiRpZCI6IjM2OCIsIkEiOjI1NSwiUiI6MjQzLCJHIjoyMzUsIkIiOjIzNX19LCJMaW5lV2VpZ2h0IjoxLjAsIkxpbmVUeXBlIjowLCJQYXJlbnRTdHlsZSI6bnVsbH0sIk1hcmdpbiI6bnVsbCwiU3RhcnREYXRlUG9zaXRpb24iOjEsIkVuZERhdGVQb3NpdGlvbiI6MSwiRGF0ZUlzVmlzaWJsZSI6dHJ1ZSwiVGl0bGVQb3NpdGlvbiI6MiwiRHVyYXRpb25Qb3NpdGlvbiI6NiwiUGVyY2VudGFnZUNvbXBsZXRlZFBvc2l0aW9uIjoyLCJTcGFjaW5nIjoxMCwiSXNCZWxvd1RpbWViYW5kIjp0cnVlLCJQZXJjZW50YWdlQ29tcGxldGVTaGFwZU9wYWNpdHkiOjM1LCJTaGFwZVN0eWxlIjp7IiRpZCI6IjM2OSIsIk1hcmdpbiI6eyIkaWQiOiIzNzAiLCJUb3AiOjAuMCwiTGVmdCI6NC4wLCJSaWdodCI6NC4wLCJCb3R0b20iOjAuMH0sIlBhZGRpbmciOnsiJGlkIjoiMzcxIiwiVG9wIjowLjAsIkxlZnQiOjAuMCwiUmlnaHQiOjAuMCwiQm90dG9tIjowLjB9LCJCYWNrZ3JvdW5kIjp7IiRpZCI6IjM3MiIsIkNvbG9yIjp7IiRpZCI6IjM3MyIsIkEiOjI1NSwiUiI6MTkzLCJHIjozOSwiQiI6NDV9fSwiSXNWaXNpYmxlIjp0cnVlLCJXaWR0aCI6MTc3LjAsIkhlaWdodCI6MTYuMCwiQm9yZGVyU3R5bGUiOnsiJGlkIjoiMzc0IiwiTGluZUNvbG9yIjp7IiRpZCI6IjM3NSIsIiR0eXBlIjoiTkxSRS5Db21tb24uRG9tLlNvbGlkQ29sb3JCcnVzaCwgTkxSRS5Db21tb24iLCJDb2xvciI6eyIkaWQiOiIzNzYiLCJBIjoyNTUsIlIiOjI1NSwiRyI6MCwiQiI6MH19LCJMaW5lV2VpZ2h0IjowLjAsIkxpbmVUeXBlIjowLCJQYXJlbnRTdHlsZSI6bnVsbH0sIlBhcmVudFN0eWxlIjpudWxsfSwiVGl0bGVTdHlsZSI6eyIkaWQiOiIzNzciLCJGb250U2V0dGluZ3MiOnsiJGlkIjoiMzc4IiwiRm9udFNpemUiOjExLCJGb250TmFtZSI6IlJvY2t3ZWxsIiwiSXNCb2xkIjpmYWxzZSwiSXNJdGFsaWMiOmZhbHNlLCJJc1VuZGVybGluZWQiOmZhbHNlLCJQYXJlbnRTdHlsZSI6bnVsbH0sIkF1dG9TaXplIjoyLCJGb3JlZ3JvdW5kIjp7IiRpZCI6IjM3OSIsIkNvbG9yIjp7IiRpZCI6IjM4MCIsIkEiOjI1NSwiUiI6MjU1LCJHIjoyNTUsIkIiOjI1NX19LCJNYXhXaWR0aCI6MTAzLjc5NjMwMjc5NTQxMDE2LCJNYXhIZWlnaHQiOiJJbmZpbml0eSIsIlNtYXJ0Rm9yZWdyb3VuZElzQWN0aXZlIjpmYWxzZSwiSG9yaXpvbnRhbEFsaWdubWVudCI6MSwiVmVydGljYWxBbGlnbm1lbnQiOjAsIlNtYXJ0Rm9yZWdyb3VuZCI6bnVsbCwiQmFja2dyb3VuZEZpbGxUeXBlIjowLCJNYXJnaW4iOnsiJGlkIjoiMzgxIiwiVG9wIjowLjAsIkxlZnQiOjAuMCwiUmlnaHQiOjAuMCwiQm90dG9tIjowLjB9LCJQYWRkaW5nIjp7IiRpZCI6IjM4MiIsIlRvcCI6MC4wLCJMZWZ0IjowLjAsIlJpZ2h0IjowLjAsIkJvdHRvbSI6MC4wfSwiQmFja2dyb3VuZCI6eyIkaWQiOiIzODMiLCJDb2xvciI6eyIkaWQiOiIzODQiLCJBIjowLCJSIjoyNTUsIkciOjI1NSwiQiI6MjU1fX0sIklzVmlzaWJsZSI6dHJ1ZSwiV2lkdGgiOjAuMCwiSGVpZ2h0IjowLjAsIkJvcmRlclN0eWxlIjp7IiRpZCI6IjM4NSIsIkxpbmVDb2xvciI6bnVsbCwiTGluZVdlaWdodCI6MC4wLCJMaW5lVHlwZSI6MCwiUGFyZW50U3R5bGUiOm51bGx9LCJQYXJlbnRTdHlsZSI6bnVsbH0sIkRhdGVTdHlsZSI6eyIkaWQiOiIzODYiLCJGb250U2V0dGluZ3MiOnsiJGlkIjoiMzg3IiwiRm9udFNpemUiOjEwLCJGb250TmFtZSI6IlZlcmRhbmEiLCJJc0JvbGQiOmZhbHNlLCJJc0l0YWxpYyI6ZmFsc2UsIklzVW5kZXJsaW5lZCI6ZmFsc2UsIlBhcmVudFN0eWxlIjpudWxsfSwiQXV0b1NpemUiOjAsIkZvcmVncm91bmQiOnsiJHJlZiI6IjUxIn0sIk1heFdpZHRoIjoyMDAuMCwiTWF4SGVpZ2h0IjoiSW5maW5pdHkiLCJTbWFydEZvcmVncm91bmRJc0FjdGl2ZSI6ZmFsc2UsIkhvcml6b250YWxBbGlnbm1lbnQiOjAsIlZlcnRpY2FsQWxpZ25tZW50IjowLCJTbWFydEZvcmVncm91bmQiOm51bGwsIkJhY2tncm91bmRGaWxsVHlwZSI6MCwiTWFyZ2luIjp7IiRpZCI6IjM4OCIsIlRvcCI6MC4wLCJMZWZ0IjowLjAsIlJpZ2h0IjowLjAsIkJvdHRvbSI6MC4wfSwiUGFkZGluZyI6eyIkaWQiOiIzODkiLCJUb3AiOjAuMCwiTGVmdCI6MC4wLCJSaWdodCI6MC4wLCJCb3R0b20iOjAuMH0sIkJhY2tncm91bmQiOnsiJGlkIjoiMzkwIiwiQ29sb3IiOnsiJGlkIjoiMzkxIiwiQSI6MCwiUiI6MjU1LCJHIjoyNTUsIkIiOjI1NX19LCJJc1Zpc2libGUiOmZhbHNlLCJXaWR0aCI6MC4wLCJIZWlnaHQiOjAuMCwiQm9yZGVyU3R5bGUiOnsiJGlkIjoiMzkyIiwiTGluZUNvbG9yIjpudWxsLCJMaW5lV2VpZ2h0IjowLjAsIkxpbmVUeXBlIjowLCJQYXJlbnRTdHlsZSI6bnVsbH0sIlBhcmVudFN0eWxlIjpudWxsfSwiRGF0ZUZvcm1hdCI6eyIkaWQiOiIzOTMiLCJGb3JtYXRTdHJpbmciOiJ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OTQiLCJGb3JtYXQiOjAsIklzVmlzaWJsZSI6ZmFsc2UsIkxhc3RLbm93blZpc2liaWxpdHlTdGF0ZSI6ZmFsc2V9LCJJc1Zpc2libGUiOnRydWUsIlBhcmVudFN0eWxlIjpudWxsfSwiSW5kZXgiOjEwLCJTbWFydER1cmF0aW9uQWN0aXZhdGVkIjpmYWxzZSwiRGF0ZUZvcm1hdCI6eyIkcmVmIjoiMzkzIn0sIldlZWtOdW1iZXJpbmciOnsiJGlkIjoiMzk1IiwiRm9ybWF0IjowLCJJc1Zpc2libGUiOmZhbHNlLCJMYXN0S25vd25WaXNpYmlsaXR5U3RhdGUiOmZhbHNlfSwiSWQiOiI4MTVlNDhlMC0xOTM4LTRhY2QtODJiMS0yNjMyNTVjZDA0NTkiLCJJbXBvcnRJZCI6bnVsbCwiVGl0bGUiOiJTZW5pb3IgRGVzaWduZXJccldvb2Rncm92ZSBCYW5rICIsIk5vdGUiOm51bGwsIkh5cGVybGluayI6eyIkaWQiOiIzOTYiLCJBZGRyZXNzIjpudWxsLCJTdWJBZGRyZXNzIjpudWxsfSwiSXNDaGFuZ2VkIjpmYWxzZSwiSXNOZXciOmZhbHNlfX0seyIkaWQiOiIzOTciLCJfYXR0YWNoZWRNaWxlc3RvbmVzIjpbXSwiVGFza0RlZmluaXRpb24iOnsiJGlkIjoiMzk4IiwiR3JvdXBOYW1lIjpudWxsLCJTdGFydERhdGUiOiIyMDEwLTAxLTAxVDAwOjAwOjAwWiIsIkVuZERhdGUiOiIyMDEyLTA3LTMxVDIzOjU5OjAwWiIsIlBlcmNlbnRhZ2VDb21wbGV0ZSI6bnVsbCwiU3R5bGUiOnsiJGlkIjoiMzk5IiwiU2hhcGUiOjIsIlNoYXBlVGhpY2tuZXNzIjoyLCJEdXJhdGlvbkZvcm1hdCI6NSwiSW5jbHVkZU5vbldvcmtpbmdEYXlzSW5EdXJhdGlvbiI6ZmFsc2UsIlBlcmNlbnRhZ2VDb21wbGV0ZVN0eWxlIjp7IiRpZCI6IjQwMCIsIkZvbnRTZXR0aW5ncyI6eyIkaWQiOiI0MDEiLCJGb250U2l6ZSI6MTAsIkZvbnROYW1lIjoiQ2FsaWJyaSIsIklzQm9sZCI6ZmFsc2UsIklzSXRhbGljIjpmYWxzZSwiSXNVbmRlcmxpbmVkIjpmYWxzZSwiUGFyZW50U3R5bGUiOm51bGx9LCJBdXRvU2l6ZSI6MCwiRm9yZWdyb3VuZCI6eyIkaWQiOiI0MDIiLCJDb2xvciI6eyIkaWQiOiI0MDM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NDA0IiwiVG9wIjowLjAsIkxlZnQiOjAuMCwiUmlnaHQiOjAuMCwiQm90dG9tIjowLjB9LCJQYWRkaW5nIjp7IiRpZCI6IjQwNSIsIlRvcCI6MC4wLCJMZWZ0IjowLjAsIlJpZ2h0IjowLjAsIkJvdHRvbSI6MC4wfSwiQmFja2dyb3VuZCI6eyIkaWQiOiI0MDYiLCJDb2xvciI6eyIkaWQiOiI0MDciLCJBIjo4OSwiUiI6MCwiRyI6MCwiQiI6MH19LCJJc1Zpc2libGUiOnRydWUsIldpZHRoIjowLjAsIkhlaWdodCI6MC4wLCJCb3JkZXJTdHlsZSI6eyIkaWQiOiI0MDgiLCJMaW5lQ29sb3IiOm51bGwsIkxpbmVXZWlnaHQiOjAuMCwiTGluZVR5cGUiOjAsIlBhcmVudFN0eWxlIjpudWxsfSwiUGFyZW50U3R5bGUiOm51bGx9LCJEdXJhdGlvblN0eWxlIjp7IiRpZCI6IjQwOSIsIkZvbnRTZXR0aW5ncyI6eyIkaWQiOiI0MTAiLCJGb250U2l6ZSI6MTAsIkZvbnROYW1lIjoiQ2FsaWJyaSIsIklzQm9sZCI6ZmFsc2UsIklzSXRhbGljIjpmYWxzZSwiSXNVbmRlcmxpbmVkIjpmYWxzZSwiUGFyZW50U3R5bGUiOm51bGx9LCJBdXRvU2l6ZSI6MCwiRm9yZWdyb3VuZCI6eyIkaWQiOiI0MTEiLCJDb2xvciI6eyIkaWQiOiI0MTI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0MTMiLCJUb3AiOjAuMCwiTGVmdCI6MC4wLCJSaWdodCI6MC4wLCJCb3R0b20iOjAuMH0sIlBhZGRpbmciOnsiJGlkIjoiNDE0IiwiVG9wIjowLjAsIkxlZnQiOjAuMCwiUmlnaHQiOjAuMCwiQm90dG9tIjowLjB9LCJCYWNrZ3JvdW5kIjp7IiRpZCI6IjQxNSIsIkNvbG9yIjp7IiRpZCI6IjQxNiIsIkEiOjg5LCJSIjowLCJHIjowLCJCIjowfX0sIklzVmlzaWJsZSI6dHJ1ZSwiV2lkdGgiOjAuMCwiSGVpZ2h0IjowLjAsIkJvcmRlclN0eWxlIjp7IiRpZCI6IjQxNyIsIkxpbmVDb2xvciI6bnVsbCwiTGluZVdlaWdodCI6MC4wLCJMaW5lVHlwZSI6MCwiUGFyZW50U3R5bGUiOm51bGx9LCJQYXJlbnRTdHlsZSI6bnVsbH0sIkhvcml6b250YWxDb25uZWN0b3JTdHlsZSI6eyIkaWQiOiI0MTgiLCJMaW5lQ29sb3IiOnsiJGlkIjoiNDE5IiwiJHR5cGUiOiJOTFJFLkNvbW1vbi5Eb20uU29saWRDb2xvckJydXNoLCBOTFJFLkNvbW1vbiIsIkNvbG9yIjp7IiRpZCI6IjQyMCIsIkEiOjI1NSwiUiI6MjA0LCJHIjoyMDQsIkIiOjIwNH19LCJMaW5lV2VpZ2h0IjoxLjAsIkxpbmVUeXBlIjowLCJQYXJlbnRTdHlsZSI6bnVsbH0sIlZlcnRpY2FsQ29ubmVjdG9yU3R5bGUiOnsiJGlkIjoiNDIxIiwiTGluZUNvbG9yIjp7IiRpZCI6IjQyMiIsIiR0eXBlIjoiTkxSRS5Db21tb24uRG9tLlNvbGlkQ29sb3JCcnVzaCwgTkxSRS5Db21tb24iLCJDb2xvciI6eyIkaWQiOiI0MjMiLCJBIjoyNTUsIlIiOjI0MywiRyI6MjM1LCJCIjoyMzV9fSwiTGluZVdlaWdodCI6MS4wLCJMaW5lVHlwZSI6MCwiUGFyZW50U3R5bGUiOm51bGx9LCJNYXJnaW4iOm51bGwsIlN0YXJ0RGF0ZVBvc2l0aW9uIjoxLCJFbmREYXRlUG9zaXRpb24iOjEsIkRhdGVJc1Zpc2libGUiOnRydWUsIlRpdGxlUG9zaXRpb24iOjIsIkR1cmF0aW9uUG9zaXRpb24iOjYsIlBlcmNlbnRhZ2VDb21wbGV0ZWRQb3NpdGlvbiI6MiwiU3BhY2luZyI6NSwiSXNCZWxvd1RpbWViYW5kIjp0cnVlLCJQZXJjZW50YWdlQ29tcGxldGVTaGFwZU9wYWNpdHkiOjM1LCJTaGFwZVN0eWxlIjp7IiRpZCI6IjQyNCIsIk1hcmdpbiI6eyIkaWQiOiI0MjUiLCJUb3AiOjAuMCwiTGVmdCI6NC4wLCJSaWdodCI6NC4wLCJCb3R0b20iOjAuMH0sIlBhZGRpbmciOnsiJGlkIjoiNDI2IiwiVG9wIjowLjAsIkxlZnQiOjAuMCwiUmlnaHQiOjAuMCwiQm90dG9tIjowLjB9LCJCYWNrZ3JvdW5kIjp7IiRpZCI6IjQyNyIsIkNvbG9yIjp7IiRpZCI6IjQyOCIsIkEiOjI1NSwiUiI6MTkzLCJHIjozOSwiQiI6NDV9fSwiSXNWaXNpYmxlIjp0cnVlLCJXaWR0aCI6MTQ1LjAsIkhlaWdodCI6MjIuMCwiQm9yZGVyU3R5bGUiOnsiJGlkIjoiNDI5IiwiTGluZUNvbG9yIjp7IiRpZCI6IjQzMCIsIiR0eXBlIjoiTkxSRS5Db21tb24uRG9tLlNvbGlkQ29sb3JCcnVzaCwgTkxSRS5Db21tb24iLCJDb2xvciI6eyIkaWQiOiI0MzEiLCJBIjoyNTUsIlIiOjI1NSwiRyI6MCwiQiI6MH19LCJMaW5lV2VpZ2h0IjowLjAsIkxpbmVUeXBlIjowLCJQYXJlbnRTdHlsZSI6bnVsbH0sIlBhcmVudFN0eWxlIjpudWxsfSwiVGl0bGVTdHlsZSI6eyIkaWQiOiI0MzIiLCJGb250U2V0dGluZ3MiOnsiJGlkIjoiNDMzIiwiRm9udFNpemUiOjExLCJGb250TmFtZSI6IlJvY2t3ZWxsIiwiSXNCb2xkIjpmYWxzZSwiSXNJdGFsaWMiOmZhbHNlLCJJc1VuZGVybGluZWQiOmZhbHNlLCJQYXJlbnRTdHlsZSI6bnVsbH0sIkF1dG9TaXplIjoyLCJGb3JlZ3JvdW5kIjp7IiRpZCI6IjQzNCIsIkNvbG9yIjp7IiRpZCI6IjQzNSIsIkEiOjI1NSwiUiI6MjU1LCJHIjoyNTUsIkIiOjI1NX19LCJNYXhXaWR0aCI6ODkuNDE5MzcyNTU4NTkzNzUsIk1heEhlaWdodCI6IkluZmluaXR5IiwiU21hcnRGb3JlZ3JvdW5kSXNBY3RpdmUiOmZhbHNlLCJIb3Jpem9udGFsQWxpZ25tZW50IjoxLCJWZXJ0aWNhbEFsaWdubWVudCI6MCwiU21hcnRGb3JlZ3JvdW5kIjpudWxsLCJCYWNrZ3JvdW5kRmlsbFR5cGUiOjAsIk1hcmdpbiI6eyIkaWQiOiI0MzYiLCJUb3AiOjAuMCwiTGVmdCI6MC4wLCJSaWdodCI6MC4wLCJCb3R0b20iOjAuMH0sIlBhZGRpbmciOnsiJGlkIjoiNDM3IiwiVG9wIjowLjAsIkxlZnQiOjAuMCwiUmlnaHQiOjAuMCwiQm90dG9tIjowLjB9LCJCYWNrZ3JvdW5kIjp7IiRpZCI6IjQzOCIsIkNvbG9yIjp7IiRpZCI6IjQzOSIsIkEiOjAsIlIiOjI1NSwiRyI6MjU1LCJCIjoyNTV9fSwiSXNWaXNpYmxlIjp0cnVlLCJXaWR0aCI6MC4wLCJIZWlnaHQiOjAuMCwiQm9yZGVyU3R5bGUiOnsiJGlkIjoiNDQwIiwiTGluZUNvbG9yIjpudWxsLCJMaW5lV2VpZ2h0IjowLjAsIkxpbmVUeXBlIjowLCJQYXJlbnRTdHlsZSI6bnVsbH0sIlBhcmVudFN0eWxlIjpudWxsfSwiRGF0ZVN0eWxlIjp7IiRpZCI6IjQ0MSIsIkZvbnRTZXR0aW5ncyI6eyIkaWQiOiI0NDIiLCJGb250U2l6ZSI6MTAsIkZvbnROYW1lIjoiVmVyZGFuYSIsIklzQm9sZCI6ZmFsc2UsIklzSXRhbGljIjpmYWxzZSwiSXNVbmRlcmxpbmVkIjpmYWxzZSwiUGFyZW50U3R5bGUiOm51bGx9LCJBdXRvU2l6ZSI6MCwiRm9yZWdyb3VuZCI6eyIkcmVmIjoiNTEifSwiTWF4V2lkdGgiOjIwMC4wLCJNYXhIZWlnaHQiOiJJbmZpbml0eSIsIlNtYXJ0Rm9yZWdyb3VuZElzQWN0aXZlIjpmYWxzZSwiSG9yaXpvbnRhbEFsaWdubWVudCI6MCwiVmVydGljYWxBbGlnbm1lbnQiOjAsIlNtYXJ0Rm9yZWdyb3VuZCI6bnVsbCwiQmFja2dyb3VuZEZpbGxUeXBlIjowLCJNYXJnaW4iOnsiJGlkIjoiNDQzIiwiVG9wIjowLjAsIkxlZnQiOjAuMCwiUmlnaHQiOjAuMCwiQm90dG9tIjowLjB9LCJQYWRkaW5nIjp7IiRpZCI6IjQ0NCIsIlRvcCI6MC4wLCJMZWZ0IjowLjAsIlJpZ2h0IjowLjAsIkJvdHRvbSI6MC4wfSwiQmFja2dyb3VuZCI6eyIkaWQiOiI0NDUiLCJDb2xvciI6eyIkaWQiOiI0NDYiLCJBIjowLCJSIjoyNTUsIkciOjI1NSwiQiI6MjU1fX0sIklzVmlzaWJsZSI6ZmFsc2UsIldpZHRoIjowLjAsIkhlaWdodCI6MC4wLCJCb3JkZXJTdHlsZSI6eyIkaWQiOiI0NDciLCJMaW5lQ29sb3IiOm51bGwsIkxpbmVXZWlnaHQiOjAuMCwiTGluZVR5cGUiOjAsIlBhcmVudFN0eWxlIjpudWxsfSwiUGFyZW50U3R5bGUiOm51bGx9LCJEYXRlRm9ybWF0Ijp7IiRpZCI6IjQ0OCIsIkZvcm1hdFN0cmluZyI6In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0OSIsIkZvcm1hdCI6MCwiSXNWaXNpYmxlIjpmYWxzZSwiTGFzdEtub3duVmlzaWJpbGl0eVN0YXRlIjpmYWxzZX0sIklzVmlzaWJsZSI6dHJ1ZSwiUGFyZW50U3R5bGUiOm51bGx9LCJJbmRleCI6OSwiU21hcnREdXJhdGlvbkFjdGl2YXRlZCI6ZmFsc2UsIkRhdGVGb3JtYXQiOnsiJHJlZiI6IjQ0OCJ9LCJXZWVrTnVtYmVyaW5nIjp7IiRpZCI6IjQ1MCIsIkZvcm1hdCI6MCwiSXNWaXNpYmxlIjpmYWxzZSwiTGFzdEtub3duVmlzaWJpbGl0eVN0YXRlIjpmYWxzZX0sIklkIjoiZmNiNTA0ZDAtYjMyNi00MGQzLWFlNmUtOWQwMTJmM2FiYmZiIiwiSW1wb3J0SWQiOm51bGwsIlRpdGxlIjoiSnVuaW9yIERlc2lnbmVyXHJDb250b3NvLCBMdGQuIiwiTm90ZSI6bnVsbCwiSHlwZXJsaW5rIjp7IiRpZCI6IjQ1MSIsIkFkZHJlc3MiOm51bGwsIlN1YkFkZHJlc3MiOm51bGx9LCJJc0NoYW5nZWQiOmZhbHNlLCJJc05ldyI6ZmFsc2V9fV0sIl9taWxlc3RvbmVzIjpbXSwiSWQiOiJlODgxMmM3Ni1mYjVmLTQ5MzMtYTA2MS0zZDllM2Y3MjcwYmQiLCJJc1NpbmdsZUl0ZW1Sb3ciOmZhbHNlfSx7IiRpZCI6IjQ1MiIsIl90YXNrcyI6W3siJGlkIjoiNDUzIiwiX2F0dGFjaGVkTWlsZXN0b25lcyI6W10sIlRhc2tEZWZpbml0aW9uIjp7IiRpZCI6IjQ1NCIsIkdyb3VwTmFtZSI6bnVsbCwiU3RhcnREYXRlIjoiMjAxNy0xMC0wMVQwMDowMDowMFoiLCJFbmREYXRlIjoiMjAxOS0xMi0zMVQyMzo1OTowMFoiLCJQZXJjZW50YWdlQ29tcGxldGUiOm51bGwsIlN0eWxlIjp7IiRpZCI6IjQ1NSIsIlNoYXBlIjoyLCJTaGFwZVRoaWNrbmVzcyI6MSwiRHVyYXRpb25Gb3JtYXQiOjUsIkluY2x1ZGVOb25Xb3JraW5nRGF5c0luRHVyYXRpb24iOmZhbHNlLCJQZXJjZW50YWdlQ29tcGxldGVTdHlsZSI6eyIkaWQiOiI0NTYiLCJGb250U2V0dGluZ3MiOnsiJGlkIjoiNDU3IiwiRm9udFNpemUiOjEwLCJGb250TmFtZSI6IkNhbGlicmkiLCJJc0JvbGQiOmZhbHNlLCJJc0l0YWxpYyI6ZmFsc2UsIklzVW5kZXJsaW5lZCI6ZmFsc2UsIlBhcmVudFN0eWxlIjpudWxsfSwiQXV0b1NpemUiOjAsIkZvcmVncm91bmQiOnsiJGlkIjoiNDU4IiwiQ29sb3IiOnsiJGlkIjoiNDU5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Q2MCIsIlRvcCI6MC4wLCJMZWZ0IjowLjAsIlJpZ2h0IjowLjAsIkJvdHRvbSI6MC4wfSwiUGFkZGluZyI6eyIkaWQiOiI0NjEiLCJUb3AiOjAuMCwiTGVmdCI6MC4wLCJSaWdodCI6MC4wLCJCb3R0b20iOjAuMH0sIkJhY2tncm91bmQiOnsiJGlkIjoiNDYyIiwiQ29sb3IiOnsiJGlkIjoiNDYzIiwiQSI6ODksIlIiOjAsIkciOjAsIkIiOjB9fSwiSXNWaXNpYmxlIjp0cnVlLCJXaWR0aCI6MC4wLCJIZWlnaHQiOjAuMCwiQm9yZGVyU3R5bGUiOnsiJGlkIjoiNDY0IiwiTGluZUNvbG9yIjpudWxsLCJMaW5lV2VpZ2h0IjowLjAsIkxpbmVUeXBlIjowLCJQYXJlbnRTdHlsZSI6bnVsbH0sIlBhcmVudFN0eWxlIjpudWxsfSwiRHVyYXRpb25TdHlsZSI6eyIkaWQiOiI0NjUiLCJGb250U2V0dGluZ3MiOnsiJGlkIjoiNDY2IiwiRm9udFNpemUiOjEwLCJGb250TmFtZSI6IkNhbGlicmkiLCJJc0JvbGQiOmZhbHNlLCJJc0l0YWxpYyI6ZmFsc2UsIklzVW5kZXJsaW5lZCI6ZmFsc2UsIlBhcmVudFN0eWxlIjpudWxsfSwiQXV0b1NpemUiOjAsIkZvcmVncm91bmQiOnsiJGlkIjoiNDY3IiwiQ29sb3IiOnsiJGlkIjoiNDY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Y5IiwiVG9wIjowLjAsIkxlZnQiOjAuMCwiUmlnaHQiOjAuMCwiQm90dG9tIjowLjB9LCJQYWRkaW5nIjp7IiRpZCI6IjQ3MCIsIlRvcCI6MC4wLCJMZWZ0IjowLjAsIlJpZ2h0IjowLjAsIkJvdHRvbSI6MC4wfSwiQmFja2dyb3VuZCI6eyIkaWQiOiI0NzEiLCJDb2xvciI6eyIkaWQiOiI0NzIiLCJBIjo4OSwiUiI6MCwiRyI6MCwiQiI6MH19LCJJc1Zpc2libGUiOnRydWUsIldpZHRoIjowLjAsIkhlaWdodCI6MC4wLCJCb3JkZXJTdHlsZSI6eyIkaWQiOiI0NzMiLCJMaW5lQ29sb3IiOm51bGwsIkxpbmVXZWlnaHQiOjAuMCwiTGluZVR5cGUiOjAsIlBhcmVudFN0eWxlIjpudWxsfSwiUGFyZW50U3R5bGUiOm51bGx9LCJIb3Jpem9udGFsQ29ubmVjdG9yU3R5bGUiOnsiJGlkIjoiNDc0IiwiTGluZUNvbG9yIjp7IiRpZCI6IjQ3NSIsIiR0eXBlIjoiTkxSRS5Db21tb24uRG9tLlNvbGlkQ29sb3JCcnVzaCwgTkxSRS5Db21tb24iLCJDb2xvciI6eyIkaWQiOiI0NzYiLCJBIjoyNTUsIlIiOjIwNCwiRyI6MjA0LCJCIjoyMDR9fSwiTGluZVdlaWdodCI6MS4wLCJMaW5lVHlwZSI6MCwiUGFyZW50U3R5bGUiOm51bGx9LCJWZXJ0aWNhbENvbm5lY3RvclN0eWxlIjp7IiRpZCI6IjQ3NyIsIkxpbmVDb2xvciI6eyIkaWQiOiI0NzgiLCIkdHlwZSI6Ik5MUkUuQ29tbW9uLkRvbS5Tb2xpZENvbG9yQnJ1c2gsIE5MUkUuQ29tbW9uIiwiQ29sb3IiOnsiJGlkIjoiNDc5IiwiQSI6MjU1LCJSIjoyNDMsIkciOjIzNSwiQiI6MjM1fX0sIkxpbmVXZWlnaHQiOjEuMCwiTGluZVR5cGUiOjAsIlBhcmVudFN0eWxlIjpudWxsfSwiTWFyZ2luIjpudWxsLCJTdGFydERhdGVQb3NpdGlvbiI6MSwiRW5kRGF0ZVBvc2l0aW9uIjoxLCJEYXRlSXNWaXNpYmxlIjp0cnVlLCJUaXRsZVBvc2l0aW9uIjoyLCJEdXJhdGlvblBvc2l0aW9uIjo2LCJQZXJjZW50YWdlQ29tcGxldGVkUG9zaXRpb24iOjIsIlNwYWNpbmciOjEwLCJJc0JlbG93VGltZWJhbmQiOnRydWUsIlBlcmNlbnRhZ2VDb21wbGV0ZVNoYXBlT3BhY2l0eSI6MzUsIlNoYXBlU3R5bGUiOnsiJGlkIjoiNDgwIiwiTWFyZ2luIjp7IiRpZCI6IjQ4MSIsIlRvcCI6MC4wLCJMZWZ0Ijo0LjAsIlJpZ2h0Ijo0LjAsIkJvdHRvbSI6MC4wfSwiUGFkZGluZyI6eyIkaWQiOiI0ODIiLCJUb3AiOjAuMCwiTGVmdCI6MC4wLCJSaWdodCI6MC4wLCJCb3R0b20iOjAuMH0sIkJhY2tncm91bmQiOnsiJGlkIjoiNDgzIiwiQ29sb3IiOnsiJGlkIjoiNDg0IiwiQSI6MjU1LCJSIjoxOTMsIkciOjM5LCJCIjo0NX19LCJJc1Zpc2libGUiOnRydWUsIldpZHRoIjoxMjYuMCwiSGVpZ2h0IjoxNi4wLCJCb3JkZXJTdHlsZSI6eyIkaWQiOiI0ODUiLCJMaW5lQ29sb3IiOnsiJGlkIjoiNDg2IiwiJHR5cGUiOiJOTFJFLkNvbW1vbi5Eb20uU29saWRDb2xvckJydXNoLCBOTFJFLkNvbW1vbiIsIkNvbG9yIjp7IiRpZCI6IjQ4NyIsIkEiOjI1NSwiUiI6MjU1LCJHIjowLCJCIjowfX0sIkxpbmVXZWlnaHQiOjAuMCwiTGluZVR5cGUiOjAsIlBhcmVudFN0eWxlIjpudWxsfSwiUGFyZW50U3R5bGUiOm51bGx9LCJUaXRsZVN0eWxlIjp7IiRpZCI6IjQ4OCIsIkZvbnRTZXR0aW5ncyI6eyIkaWQiOiI0ODkiLCJGb250U2l6ZSI6MTEsIkZvbnROYW1lIjoiUm9ja3dlbGwiLCJJc0JvbGQiOmZhbHNlLCJJc0l0YWxpYyI6ZmFsc2UsIklzVW5kZXJsaW5lZCI6ZmFsc2UsIlBhcmVudFN0eWxlIjpudWxsfSwiQXV0b1NpemUiOjIsIkZvcmVncm91bmQiOnsiJGlkIjoiNDkwIiwiQ29sb3IiOnsiJGlkIjoiNDkxIiwiQSI6MjU1LCJSIjoyNTUsIkciOjI1NSwiQiI6MjU1fX0sIk1heFdpZHRoIjoxMDYuMCwiTWF4SGVpZ2h0IjoiSW5maW5pdHkiLCJTbWFydEZvcmVncm91bmRJc0FjdGl2ZSI6ZmFsc2UsIkhvcml6b250YWxBbGlnbm1lbnQiOjEsIlZlcnRpY2FsQWxpZ25tZW50IjowLCJTbWFydEZvcmVncm91bmQiOm51bGwsIkJhY2tncm91bmRGaWxsVHlwZSI6MCwiTWFyZ2luIjp7IiRpZCI6IjQ5MiIsIlRvcCI6MC4wLCJMZWZ0IjowLjAsIlJpZ2h0IjowLjAsIkJvdHRvbSI6MC4wfSwiUGFkZGluZyI6eyIkaWQiOiI0OTMiLCJUb3AiOjAuMCwiTGVmdCI6MC4wLCJSaWdodCI6MC4wLCJCb3R0b20iOjAuMH0sIkJhY2tncm91bmQiOnsiJGlkIjoiNDk0IiwiQ29sb3IiOnsiJGlkIjoiNDk1IiwiQSI6MCwiUiI6MjU1LCJHIjoyNTUsIkIiOjI1NX19LCJJc1Zpc2libGUiOnRydWUsIldpZHRoIjowLjAsIkhlaWdodCI6MC4wLCJCb3JkZXJTdHlsZSI6eyIkaWQiOiI0OTYiLCJMaW5lQ29sb3IiOm51bGwsIkxpbmVXZWlnaHQiOjAuMCwiTGluZVR5cGUiOjAsIlBhcmVudFN0eWxlIjpudWxsfSwiUGFyZW50U3R5bGUiOm51bGx9LCJEYXRlU3R5bGUiOnsiJGlkIjoiNDk3IiwiRm9udFNldHRpbmdzIjp7IiRpZCI6IjQ5OCIsIkZvbnRTaXplIjoxMCwiRm9udE5hbWUiOiJWZXJkYW5hIiwiSXNCb2xkIjpmYWxzZSwiSXNJdGFsaWMiOmZhbHNlLCJJc1VuZGVybGluZWQiOmZhbHNlLCJQYXJlbnRTdHlsZSI6bnVsbH0sIkF1dG9TaXplIjowLCJGb3JlZ3JvdW5kIjp7IiRyZWYiOiI1MSJ9LCJNYXhXaWR0aCI6MjAwLjAsIk1heEhlaWdodCI6IkluZmluaXR5IiwiU21hcnRGb3JlZ3JvdW5kSXNBY3RpdmUiOmZhbHNlLCJIb3Jpem9udGFsQWxpZ25tZW50IjowLCJWZXJ0aWNhbEFsaWdubWVudCI6MCwiU21hcnRGb3JlZ3JvdW5kIjpudWxsLCJCYWNrZ3JvdW5kRmlsbFR5cGUiOjAsIk1hcmdpbiI6eyIkaWQiOiI0OTkiLCJUb3AiOjAuMCwiTGVmdCI6MC4wLCJSaWdodCI6MC4wLCJCb3R0b20iOjAuMH0sIlBhZGRpbmciOnsiJGlkIjoiNTAwIiwiVG9wIjowLjAsIkxlZnQiOjAuMCwiUmlnaHQiOjAuMCwiQm90dG9tIjowLjB9LCJCYWNrZ3JvdW5kIjp7IiRpZCI6IjUwMSIsIkNvbG9yIjp7IiRpZCI6IjUwMiIsIkEiOjAsIlIiOjI1NSwiRyI6MjU1LCJCIjoyNTV9fSwiSXNWaXNpYmxlIjpmYWxzZSwiV2lkdGgiOjAuMCwiSGVpZ2h0IjowLjAsIkJvcmRlclN0eWxlIjp7IiRpZCI6IjUwMyIsIkxpbmVDb2xvciI6bnVsbCwiTGluZVdlaWdodCI6MC4wLCJMaW5lVHlwZSI6MCwiUGFyZW50U3R5bGUiOm51bGx9LCJQYXJlbnRTdHlsZSI6bnVsbH0sIkRhdGVGb3JtYXQiOnsiJGlkIjoiNTA0IiwiRm9ybWF0U3RyaW5nIjoieXl5eS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A1IiwiRm9ybWF0IjowLCJJc1Zpc2libGUiOmZhbHNlLCJMYXN0S25vd25WaXNpYmlsaXR5U3RhdGUiOmZhbHNlfSwiSXNWaXNpYmxlIjp0cnVlLCJQYXJlbnRTdHlsZSI6bnVsbH0sIkluZGV4IjoxMiwiU21hcnREdXJhdGlvbkFjdGl2YXRlZCI6ZmFsc2UsIkRhdGVGb3JtYXQiOnsiJHJlZiI6IjUwNCJ9LCJXZWVrTnVtYmVyaW5nIjp7IiRpZCI6IjUwNiIsIkZvcm1hdCI6MCwiSXNWaXNpYmxlIjpmYWxzZSwiTGFzdEtub3duVmlzaWJpbGl0eVN0YXRlIjpmYWxzZX0sIklkIjoiNzZhY2Q1ZTgtMDk3Zi00MzE3LTkyOTktOWU1MTFiMzQwODdhIiwiSW1wb3J0SWQiOm51bGwsIlRpdGxlIjoiVVggRGVzaWduZXJcclJlbGVjbG91ZCIsIk5vdGUiOm51bGwsIkh5cGVybGluayI6eyIkaWQiOiI1MDciLCJBZGRyZXNzIjpudWxsLCJTdWJBZGRyZXNzIjpudWxsfSwiSXNDaGFuZ2VkIjpmYWxzZSwiSXNOZXciOmZhbHNlfX1dLCJfbWlsZXN0b25lcyI6W10sIklkIjoiMDAwMDAwMDAtMDAwMC0wMDAwLTAwMDAtMDAwMDAwMDAwMDAwIiwiSXNTaW5nbGVJdGVtUm93Ijp0cnVlfV0sIkluZGV4Ijo4LCJJZCI6IjhkMTc5ZjJiLTdmZWYtNDU2Yy04NmQ1LTk2NWQwODdmNjk0NyIsIkhlYWRlclRleHQiOm51bGwsIklzRGVmYXVsdCI6dHJ1ZSwiU3R5bGUiOnsiJGlkIjoiNTA4IiwiSGVhZGVyU3R5bGUiOnsiJGlkIjoiNTA5IiwiVGV4dFN0eWxlIjp7IiRpZCI6IjUxMCIsIkZvbnRTZXR0aW5ncyI6eyIkaWQiOiI1MTEiLCJGb250U2l6ZSI6MTEsIkZvbnROYW1lIjoiQ2FsaWJyaSIsIklzQm9sZCI6ZmFsc2UsIklzSXRhbGljIjpmYWxzZSwiSXNVbmRlcmxpbmVkIjpmYWxzZSwiUGFyZW50U3R5bGUiOm51bGx9LCJBdXRvU2l6ZSI6MiwiRm9yZWdyb3VuZCI6eyIkaWQiOiI1MTIiLCJDb2xvciI6eyIkaWQiOiI1MTMiLCJBIjoyNTUsIlIiOjAsIkciOjAsIkIiOjB9fSwiTWF4V2lkdGgiOjAuMCwiTWF4SGVpZ2h0IjowLjAsIlNtYXJ0Rm9yZWdyb3VuZElzQWN0aXZlIjpmYWxzZSwiSG9yaXpvbnRhbEFsaWdubWVudCI6MCwiVmVydGljYWxBbGlnbm1lbnQiOjAsIlNtYXJ0Rm9yZWdyb3VuZCI6bnVsbCwiQmFja2dyb3VuZEZpbGxUeXBlIjowLCJNYXJnaW4iOnsiJGlkIjoiNTE0IiwiVG9wIjowLjAsIkxlZnQiOjAuMCwiUmlnaHQiOjAuMCwiQm90dG9tIjowLjB9LCJQYWRkaW5nIjp7IiRpZCI6IjUxNSIsIlRvcCI6MC4wLCJMZWZ0IjowLjAsIlJpZ2h0IjowLjAsIkJvdHRvbSI6MC4wfSwiQmFja2dyb3VuZCI6bnVsbCwiSXNWaXNpYmxlIjp0cnVlLCJXaWR0aCI6MC4wLCJIZWlnaHQiOjAuMCwiQm9yZGVyU3R5bGUiOm51bGwsIlBhcmVudFN0eWxlIjpudWxsfSwiUmVjdGFuZ2xlU3R5bGUiOnsiJGlkIjoiNTE2IiwiTWFyZ2luIjp7IiRpZCI6IjUxNyIsIlRvcCI6MC4wLCJMZWZ0IjowLjAsIlJpZ2h0IjowLjAsIkJvdHRvbSI6MC4wfSwiUGFkZGluZyI6eyIkaWQiOiI1MTgiLCJUb3AiOjAuMCwiTGVmdCI6MC4wLCJSaWdodCI6MC4wLCJCb3R0b20iOjAuMH0sIkJhY2tncm91bmQiOnsiJGlkIjoiNTE5IiwiQ29sb3IiOnsiJGlkIjoiNTIwIiwiQSI6NjMsIlIiOjY4LCJHIjoxMTQsIkIiOjE5Nn19LCJJc1Zpc2libGUiOnRydWUsIldpZHRoIjowLjAsIkhlaWdodCI6MC4wLCJCb3JkZXJTdHlsZSI6eyIkaWQiOiI1MjEiLCJMaW5lQ29sb3IiOnsiJGlkIjoiNTIyIiwiJHR5cGUiOiJOTFJFLkNvbW1vbi5Eb20uU29saWRDb2xvckJydXNoLCBOTFJFLkNvbW1vbiIsIkNvbG9yIjp7IiRpZCI6IjUyMyIsIkEiOjI1NSwiUiI6MjU1LCJHIjowLCJCIjowfX0sIkxpbmVXZWlnaHQiOjAuMCwiTGluZVR5cGUiOjAsIlBhcmVudFN0eWxlIjpudWxsfSwiUGFyZW50U3R5bGUiOm51bGx9LCJNYXJnaW4iOnsiJGlkIjoiNTI0IiwiVG9wIjowLjAsIkxlZnQiOjAuMCwiUmlnaHQiOjAuMCwiQm90dG9tIjowLjB9LCJQYWRkaW5nIjp7IiRpZCI6IjUyNSIsIlRvcCI6MC4wLCJMZWZ0IjowLjAsIlJpZ2h0IjowLjAsIkJvdHRvbSI6MC4wfSwiQmFja2dyb3VuZCI6bnVsbCwiSXNWaXNpYmxlIjp0cnVlLCJXaWR0aCI6MC4wLCJIZWlnaHQiOjAuMCwiQm9yZGVyU3R5bGUiOm51bGwsIlBhcmVudFN0eWxlIjpudWxsfSwiQmFja2dyb3VuZFN0eWxlIjp7IiRpZCI6IjUyNiIsIk1hcmdpbiI6eyIkaWQiOiI1MjciLCJUb3AiOjAuMCwiTGVmdCI6MC4wLCJSaWdodCI6MC4wLCJCb3R0b20iOjAuMH0sIlBhZGRpbmciOnsiJGlkIjoiNTI4IiwiVG9wIjowLjAsIkxlZnQiOjAuMCwiUmlnaHQiOjAuMCwiQm90dG9tIjowLjB9LCJCYWNrZ3JvdW5kIjp7IiRpZCI6IjUyOSIsIkNvbG9yIjp7IiRpZCI6IjUzMCIsIkEiOjUxLCJSIjoxNjUsIkciOjE2NSwiQiI6MTY1fX0sIklzVmlzaWJsZSI6dHJ1ZSwiV2lkdGgiOjAuMCwiSGVpZ2h0IjowLjAsIkJvcmRlclN0eWxlIjp7IiRpZCI6IjUzMSIsIkxpbmVDb2xvciI6eyIkaWQiOiI1MzIiLCIkdHlwZSI6Ik5MUkUuQ29tbW9uLkRvbS5Tb2xpZENvbG9yQnJ1c2gsIE5MUkUuQ29tbW9uIiwiQ29sb3IiOnsiJGlkIjoiNTMzIiwiQSI6MjU1LCJSIjoyNTUsIkciOjAsIkIiOjB9fSwiTGluZVdlaWdodCI6MC4wLCJMaW5lVHlwZSI6MCwiUGFyZW50U3R5bGUiOm51bGx9LCJQYXJlbnRTdHlsZSI6bnVsbH0sIk1hcmdpbiI6eyIkaWQiOiI1MzQiLCJUb3AiOjAuMCwiTGVmdCI6MC4wLCJSaWdodCI6MC4wLCJCb3R0b20iOjAuMH0sIlBhZGRpbmciOnsiJGlkIjoiNTM1IiwiVG9wIjowLjAsIkxlZnQiOjAuMCwiUmlnaHQiOjAuMCwiQm90dG9tIjowLjB9LCJJc1Zpc2libGUiOmZhbHNlLCJXaWR0aCI6MC4wLCJIZWlnaHQiOjAuMCwiQm9yZGVyU3R5bGUiOm51bGwsIlBhcmVudFN0eWxlIjpudWxsfX1dLCJJZCI6IjBkOGM0MGJkLWMzNjktNDY3Yy04ZGNiLTc1MmMwZTE1NTRmYSIsIkluZGV4Ijo4LCJIZWFkZXJUZXh0IjoiQ0FSRUVSIiwiU3R5bGUiOnsiJGlkIjoiNTM2IiwiSGVhZGVyU3R5bGUiOnsiJGlkIjoiNTM3IiwiVGV4dElzVmVydGljYWwiOmZhbHNlLCJUZXh0U3R5bGUiOnsiJGlkIjoiNTM4IiwiRm9udFNldHRpbmdzIjp7IiRpZCI6IjUzOSIsIkZvbnRTaXplIjoxMywiRm9udE5hbWUiOiJSb2Nrd2VsbCIsIklzQm9sZCI6ZmFsc2UsIklzSXRhbGljIjpmYWxzZSwiSXNVbmRlcmxpbmVkIjpmYWxzZSwiUGFyZW50U3R5bGUiOm51bGx9LCJBdXRvU2l6ZSI6MiwiRm9yZWdyb3VuZCI6eyIkaWQiOiI1NDAiLCJDb2xvciI6eyIkaWQiOiI1NDEiLCJBIjoyNTUsIlIiOjAsIkciOjAsIkIiOjB9fSwiTWF4V2lkdGgiOjEwNS44MDIzNDYyMDg4Njk4NCwiTWF4SGVpZ2h0IjowLjAsIlNtYXJ0Rm9yZWdyb3VuZElzQWN0aXZlIjpmYWxzZSwiSG9yaXpvbnRhbEFsaWdubWVudCI6MCwiVmVydGljYWxBbGlnbm1lbnQiOjAsIlNtYXJ0Rm9yZWdyb3VuZCI6bnVsbCwiQmFja2dyb3VuZEZpbGxUeXBlIjowLCJNYXJnaW4iOnsiJGlkIjoiNTQyIiwiVG9wIjowLjAsIkxlZnQiOjAuMCwiUmlnaHQiOjAuMCwiQm90dG9tIjowLjB9LCJQYWRkaW5nIjp7IiRpZCI6IjU0MyIsIlRvcCI6MC4wLCJMZWZ0IjowLjAsIlJpZ2h0IjowLjAsIkJvdHRvbSI6MC4wfSwiQmFja2dyb3VuZCI6bnVsbCwiSXNWaXNpYmxlIjp0cnVlLCJXaWR0aCI6MC4wLCJIZWlnaHQiOjAuMCwiQm9yZGVyU3R5bGUiOm51bGwsIlBhcmVudFN0eWxlIjpudWxsfSwiUmVjdGFuZ2xlU3R5bGUiOnsiJGlkIjoiNTQ0IiwiTWFyZ2luIjp7IiRpZCI6IjU0NSIsIlRvcCI6MC4wLCJMZWZ0IjowLjAsIlJpZ2h0IjowLjAsIkJvdHRvbSI6MC4wfSwiUGFkZGluZyI6eyIkaWQiOiI1NDYiLCJUb3AiOjAuMCwiTGVmdCI6MC4wLCJSaWdodCI6MC4wLCJCb3R0b20iOjAuMH0sIkJhY2tncm91bmQiOnsiJHJlZiI6IjI2NiJ9LCJJc1Zpc2libGUiOnRydWUsIldpZHRoIjowLjAsIkhlaWdodCI6MC4wLCJCb3JkZXJTdHlsZSI6eyIkaWQiOiI1NDciLCJMaW5lQ29sb3IiOnsiJGlkIjoiNTQ4IiwiJHR5cGUiOiJOTFJFLkNvbW1vbi5Eb20uU29saWRDb2xvckJydXNoLCBOTFJFLkNvbW1vbiIsIkNvbG9yIjp7IiRpZCI6IjU0OSIsIkEiOjI1NSwiUiI6ODgsIkciOjM5LCJCIjo3fX0sIkxpbmVXZWlnaHQiOjAuMCwiTGluZVR5cGUiOjAsIlBhcmVudFN0eWxlIjpudWxsfSwiUGFyZW50U3R5bGUiOm51bGx9LCJNYXJnaW4iOnsiJGlkIjoiNTUwIiwiVG9wIjowLjAsIkxlZnQiOjAuMCwiUmlnaHQiOjAuMCwiQm90dG9tIjowLjB9LCJQYWRkaW5nIjp7IiRpZCI6IjU1MSIsIlRvcCI6MC4wLCJMZWZ0IjowLjAsIlJpZ2h0IjowLjAsIkJvdHRvbSI6MC4wfSwiQmFja2dyb3VuZCI6bnVsbCwiSXNWaXNpYmxlIjp0cnVlLCJXaWR0aCI6MC4wLCJIZWlnaHQiOjAuMCwiQm9yZGVyU3R5bGUiOm51bGwsIlBhcmVudFN0eWxlIjpudWxsfSwiQmFja2dyb3VuZFN0eWxlIjp7IiRpZCI6IjU1MiIsIk1hcmdpbiI6eyIkaWQiOiI1NTMiLCJUb3AiOjAuMCwiTGVmdCI6MC4wLCJSaWdodCI6MC4wLCJCb3R0b20iOjAuMH0sIlBhZGRpbmciOnsiJGlkIjoiNTU0IiwiVG9wIjowLjAsIkxlZnQiOjAuMCwiUmlnaHQiOjAuMCwiQm90dG9tIjowLjB9LCJCYWNrZ3JvdW5kIjp7IiRpZCI6IjU1NSIsIkNvbG9yIjp7IiRpZCI6IjU1NiIsIkEiOjUxLCJSIjoxNjUsIkciOjE2NSwiQiI6MTY1fX0sIklzVmlzaWJsZSI6dHJ1ZSwiV2lkdGgiOjAuMCwiSGVpZ2h0IjowLjAsIkJvcmRlclN0eWxlIjp7IiRpZCI6IjU1NyIsIkxpbmVDb2xvciI6eyIkaWQiOiI1NTgiLCIkdHlwZSI6Ik5MUkUuQ29tbW9uLkRvbS5Tb2xpZENvbG9yQnJ1c2gsIE5MUkUuQ29tbW9uIiwiQ29sb3IiOnsiJGlkIjoiNTU5IiwiQSI6MjU1LCJSIjo4OCwiRyI6MzksIkIiOjd9fSwiTGluZVdlaWdodCI6MC4wLCJMaW5lVHlwZSI6MCwiUGFyZW50U3R5bGUiOm51bGx9LCJQYXJlbnRTdHlsZSI6bnVsbH0sIklzQWJvdmVUaW1lYmFuZCI6ZmFsc2UsIk1hcmdpbiI6eyIkaWQiOiI1NjAiLCJUb3AiOjAuMCwiTGVmdCI6MC4wLCJSaWdodCI6MC4wLCJCb3R0b20iOjAuMH0sIlBhZGRpbmciOnsiJGlkIjoiNTYxIiwiVG9wIjowLjAsIkxlZnQiOjAuMCwiUmlnaHQiOjAuMCwiQm90dG9tIjowLjB9LCJJc1Zpc2libGUiOnRydWUsIldpZHRoIjowLjAsIkhlaWdodCI6MC4wLCJCb3JkZXJTdHlsZSI6eyIkaWQiOiI1NjIiLCJMaW5lQ29sb3IiOm51bGwsIkxpbmVXZWlnaHQiOjAuMCwiTGluZVR5cGUiOjAsIlBhcmVudFN0eWxlIjpudWxsfSwiUGFyZW50U3R5bGUiOm51bGx9fV0sIkN1bHR1cmVJbmZvTmFtZSI6ImVuLVVTIiwiU3R5bGVOYW1lIjpudWxsLCJWZXJzaW9uIjp7IiRpZCI6IjU2MyIsIlZlcnNpb24iOiIzLjYuMCIsIk9yaWdpbmFsQXNzZW1ibHlWZXJzaW9uIjoiNi4wMy4wMC4wMCIsIkVkaXRpb24iOm51bGwsIkxhc3RTYXZlZEVkaXRpb24iOjMsIklzUGx1c0VkaXRpb24iOmZhbHNlLCJJc1Byb0VkaXRpb24iOmZhbHNlfSwiRWZmZWN0IjowLCJTdHlsZSI6eyIkaWQiOiI1NjQiLCJUaW1lYmFuZFN0eWxlIjp7IiRpZCI6IjU2NSIsIlNjYWxlTWFya2luZyI6MCwiU2hhcGUiOjAsIlNoYXBlU3R5bGUiOnsiJGlkIjoiNTY2IiwiTWFyZ2luIjp7IiRpZCI6IjU2NyIsIlRvcCI6MC4wLCJMZWZ0IjoxMC4wLCJSaWdodCI6MTAuMCwiQm90dG9tIjowLjB9LCJQYWRkaW5nIjp7IiRpZCI6IjU2OCIsIlRvcCI6NS4wLCJMZWZ0IjoxMy4wLCJSaWdodCI6MTMuMCwiQm90dG9tIjo1LjB9LCJCYWNrZ3JvdW5kIjp7IiRpZCI6IjU2OSIsIkNvbG9yIjp7IiRpZCI6IjU3MCIsIkEiOjI1NSwiUiI6MTkzLCJHIjozOSwiQiI6NDV9fSwiSXNWaXNpYmxlIjp0cnVlLCJXaWR0aCI6ODU4LjAsIkhlaWdodCI6MzAuMCwiQm9yZGVyU3R5bGUiOnsiJGlkIjoiNTcxIiwiTGluZUNvbG9yIjp7IiRpZCI6IjU3MiIsIiR0eXBlIjoiTkxSRS5Db21tb24uRG9tLlNvbGlkQ29sb3JCcnVzaCwgTkxSRS5Db21tb24iLCJDb2xvciI6eyIkaWQiOiI1NzMiLCJBIjoyNTUsIlIiOjI1NSwiRyI6MCwiQiI6MH19LCJMaW5lV2VpZ2h0IjowLjAsIkxpbmVUeXBlIjowLCJQYXJlbnRTdHlsZSI6bnVsbH0sIlBhcmVudFN0eWxlIjpudWxsfSwiTWlkZGxlVGllclNoYXBlU3R5bGUiOnsiJGlkIjoiNTc0IiwiTWFyZ2luIjp7IiRpZCI6IjU3NSIsIlRvcCI6MC4wLCJMZWZ0IjoxMC4wLCJSaWdodCI6MTAuMCwiQm90dG9tIjowLjB9LCJQYWRkaW5nIjp7IiRpZCI6IjU3NiIsIlRvcCI6NS4wLCJMZWZ0IjoxMy4wLCJSaWdodCI6MTMuMCwiQm90dG9tIjo1LjB9LCJCYWNrZ3JvdW5kIjp7IiRpZCI6IjU3NyIsIkNvbG9yIjp7IiRpZCI6IjU3OCIsIkEiOjI1NSwiUiI6MTc4LCJHIjoxNCwiQiI6MTh9fSwiSXNWaXNpYmxlIjp0cnVlLCJXaWR0aCI6ODU4LjAsIkhlaWdodCI6MzAuMCwiQm9yZGVyU3R5bGUiOnsiJGlkIjoiNTc5IiwiTGluZUNvbG9yIjp7IiRpZCI6IjU4MCIsIiR0eXBlIjoiTkxSRS5Db21tb24uRG9tLlNvbGlkQ29sb3JCcnVzaCwgTkxSRS5Db21tb24iLCJDb2xvciI6eyIkaWQiOiI1ODEiLCJBIjoyNTUsIlIiOjI1NSwiRyI6MCwiQiI6MH19LCJMaW5lV2VpZ2h0IjowLjAsIkxpbmVUeXBlIjowLCJQYXJlbnRTdHlsZSI6bnVsbH0sIlBhcmVudFN0eWxlIjpudWxsfSwiQm90dG9tVGllclNoYXBlU3R5bGUiOnsiJGlkIjoiNTgyIiwiTWFyZ2luIjp7IiRpZCI6IjU4MyIsIlRvcCI6MC4wLCJMZWZ0IjoxMC4wLCJSaWdodCI6MTAuMCwiQm90dG9tIjowLjB9LCJQYWRkaW5nIjp7IiRpZCI6IjU4NCIsIlRvcCI6NS4wLCJMZWZ0IjoxMy4wLCJSaWdodCI6MTMuMCwiQm90dG9tIjo1LjB9LCJCYWNrZ3JvdW5kIjp7IiRpZCI6IjU4NSIsIkNvbG9yIjp7IiRpZCI6IjU4NiIsIkEiOjI1NSwiUiI6MTc4LCJHIjoxNCwiQiI6MTh9fSwiSXNWaXNpYmxlIjp0cnVlLCJXaWR0aCI6ODU4LjAsIkhlaWdodCI6MzAuMCwiQm9yZGVyU3R5bGUiOnsiJGlkIjoiNTg3IiwiTGluZUNvbG9yIjp7IiRpZCI6IjU4OCIsIiR0eXBlIjoiTkxSRS5Db21tb24uRG9tLlNvbGlkQ29sb3JCcnVzaCwgTkxSRS5Db21tb24iLCJDb2xvciI6eyIkaWQiOiI1ODkiLCJBIjoyNTUsIlIiOjI1NSwiRyI6MCwiQiI6MH19LCJMaW5lV2VpZ2h0IjowLjAsIkxpbmVUeXBlIjowLCJQYXJlbnRTdHlsZSI6bnVsbH0sIlBhcmVudFN0eWxlIjpudWxsfSwiUmlnaHRFbmRDYXBzU3R5bGUiOnsiJGlkIjoiNTkwIiwiRm9udFNldHRpbmdzIjp7IiRpZCI6IjU5MSIsIkZvbnRTaXplIjoxOCwiRm9udE5hbWUiOiJDYWxpYnJpIiwiSXNCb2xkIjp0cnVlLCJJc0l0YWxpYyI6ZmFsc2UsIklzVW5kZXJsaW5lZCI6ZmFsc2UsIlBhcmVudFN0eWxlIjpudWxsfSwiQXV0b1NpemUiOjAsIkZvcmVncm91bmQiOnsiJGlkIjoiNTkyIiwiQ29sb3IiOnsiJGlkIjoiNTkz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1OTQiLCJUb3AiOjAuMCwiTGVmdCI6MC4wLCJSaWdodCI6MjAuMCwiQm90dG9tIjowLjB9LCJQYWRkaW5nIjp7IiRpZCI6IjU5NSIsIlRvcCI6MC4wLCJMZWZ0IjowLjAsIlJpZ2h0IjowLjAsIkJvdHRvbSI6MC4wfSwiQmFja2dyb3VuZCI6eyIkaWQiOiI1OTYiLCJDb2xvciI6eyIkaWQiOiI1OTciLCJBIjo4OSwiUiI6MCwiRyI6MCwiQiI6MH19LCJJc1Zpc2libGUiOmZhbHNlLCJXaWR0aCI6MC4wLCJIZWlnaHQiOjAuMCwiQm9yZGVyU3R5bGUiOm51bGwsIlBhcmVudFN0eWxlIjpudWxsfSwiTGVmdEVuZENhcHNTdHlsZSI6eyIkaWQiOiI1OTgiLCJGb250U2V0dGluZ3MiOnsiJGlkIjoiNTk5IiwiRm9udFNpemUiOjE4LCJGb250TmFtZSI6IkNhbGlicmkiLCJJc0JvbGQiOnRydWUsIklzSXRhbGljIjpmYWxzZSwiSXNVbmRlcmxpbmVkIjpmYWxzZSwiUGFyZW50U3R5bGUiOm51bGx9LCJBdXRvU2l6ZSI6MCwiRm9yZWdyb3VuZCI6eyIkaWQiOiI2MDAiLCJDb2xvciI6eyIkaWQiOiI2MDE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YwMiIsIlRvcCI6MC4wLCJMZWZ0Ijo2MS4zMDkwMTI4NzU1MzY1LCJSaWdodCI6MC4wLCJCb3R0b20iOjAuMH0sIlBhZGRpbmciOnsiJGlkIjoiNjAzIiwiVG9wIjowLjAsIkxlZnQiOjAuMCwiUmlnaHQiOjAuMCwiQm90dG9tIjowLjB9LCJCYWNrZ3JvdW5kIjp7IiRpZCI6IjYwNCIsIkNvbG9yIjp7IiRyZWYiOiI1OTcifX0sIklzVmlzaWJsZSI6ZmFsc2UsIldpZHRoIjowLjAsIkhlaWdodCI6MC4wLCJCb3JkZXJTdHlsZSI6bnVsbCwiUGFyZW50U3R5bGUiOm51bGx9LCJUb2RheVRleHRTdHlsZSI6eyIkaWQiOiI2MDUiLCJGb250U2V0dGluZ3MiOnsiJGlkIjoiNjA2IiwiRm9udFNpemUiOjEyLCJGb250TmFtZSI6IkNhbGlicmkiLCJJc0JvbGQiOmZhbHNlLCJJc0l0YWxpYyI6ZmFsc2UsIklzVW5kZXJsaW5lZCI6ZmFsc2UsIlBhcmVudFN0eWxlIjpudWxsfSwiQXV0b1NpemUiOjAsIkZvcmVncm91bmQiOnsiJGlkIjoiNjA3IiwiQ29sb3IiOnsiJGlkIjoiNjA4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YwOSIsIlRvcCI6MC4wLCJMZWZ0IjowLjAsIlJpZ2h0IjowLjAsIkJvdHRvbSI6MC4wfSwiUGFkZGluZyI6eyIkaWQiOiI2MTAiLCJUb3AiOjAuMCwiTGVmdCI6MC4wLCJSaWdodCI6MC4wLCJCb3R0b20iOjAuMH0sIkJhY2tncm91bmQiOnsiJGlkIjoiNjExIiwiQ29sb3IiOnsiJHJlZiI6IjU5NyJ9fSwiSXNWaXNpYmxlIjpmYWxzZSwiV2lkdGgiOjAuMCwiSGVpZ2h0IjowLjAsIkJvcmRlclN0eWxlIjpudWxsLCJQYXJlbnRTdHlsZSI6bnVsbH0sIlRvZGF5TWFya2VyU3R5bGUiOnsiJGlkIjoiNjEyIiwiTWFyZ2luIjp7IiRpZCI6IjYxMyIsIlRvcCI6MC4wLCJMZWZ0IjowLjAsIlJpZ2h0IjowLjAsIkJvdHRvbSI6MC4wfSwiUGFkZGluZyI6eyIkaWQiOiI2MTQiLCJUb3AiOjAuMCwiTGVmdCI6MC4wLCJSaWdodCI6MC4wLCJCb3R0b20iOjAuMH0sIkJhY2tncm91bmQiOnsiJGlkIjoiNjE1IiwiQ29sb3IiOnsiJGlkIjoiNjE2IiwiQSI6MjU1LCJSIjoyNTUsIkciOjAsIkIiOjB9fSwiSXNWaXNpYmxlIjp0cnVlLCJXaWR0aCI6MC4wLCJIZWlnaHQiOjAuMCwiQm9yZGVyU3R5bGUiOm51bGwsIlBhcmVudFN0eWxlIjpudWxsfSwiU2NhbGVTdHlsZSI6eyIkaWQiOiI2MTciLCJTaGFwZSI6NCwiU2hvd1NlZ21lbnRTZXBhcmF0b3JzIjp0cnVlLCJTZWdtZW50U2VwYXJhdG9yT3BhY2l0eSI6MzAsIkhhc0JlZW5WaXNpYmxlQmVmb3JlIjp0cnVlLCJGb250U2V0dGluZ3MiOnsiJGlkIjoiNjE4IiwiRm9udFNpemUiOjE0LCJGb250TmFtZSI6IlZlcmRhbmEiLCJJc0JvbGQiOmZhbHNlLCJJc0l0YWxpYyI6ZmFsc2UsIklzVW5kZXJsaW5lZCI6ZmFsc2UsIlBhcmVudFN0eWxlIjpudWxsfSwiQXV0b1NpemUiOjAsIkZvcmVncm91bmQiOnsiJGlkIjoiNjE5IiwiQ29sb3IiOnsiJGlkIjoiNjIw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yMSIsIlRvcCI6MC4wLCJMZWZ0Ijo1LjAsIlJpZ2h0IjowLjAsIkJvdHRvbSI6MC4wfSwiUGFkZGluZyI6eyIkaWQiOiI2MjIiLCJUb3AiOjAuMCwiTGVmdCI6MC4wLCJSaWdodCI6MC4wLCJCb3R0b20iOjAuMH0sIkJhY2tncm91bmQiOnsiJGlkIjoiNjIzIiwiQ29sb3IiOnsiJHJlZiI6IjU5NyJ9fSwiSXNWaXNpYmxlIjp0cnVlLCJXaWR0aCI6MC4wLCJIZWlnaHQiOjAuMCwiQm9yZGVyU3R5bGUiOm51bGwsIlBhcmVudFN0eWxlIjpudWxsfSwiU2luZ2xlU2NhbGVTaGFwZVN0eWxlIjp7IiRpZCI6IjYyNCIsIlNoYXBlIjowLCJIZWlnaHQiOjAuMH0sIk1pZGRsZVRpZXJTY2FsZVN0eWxlIjp7IiRpZCI6IjYyNSIsIlNoYXBlIjo0LCJTaG93U2VnbWVudFNlcGFyYXRvcnMiOnRydWUsIlNlZ21lbnRTZXBhcmF0b3JPcGFjaXR5IjozMCwiSGFzQmVlblZpc2libGVCZWZvcmUiOmZhbHNlLCJGb250U2V0dGluZ3MiOnsiJGlkIjoiNjI2IiwiRm9udFNpemUiOjEyLCJGb250TmFtZSI6IkNhbGlicmkiLCJJc0JvbGQiOmZhbHNlLCJJc0l0YWxpYyI6ZmFsc2UsIklzVW5kZXJsaW5lZCI6ZmFsc2UsIlBhcmVudFN0eWxlIjpudWxsfSwiQXV0b1NpemUiOjAsIkZvcmVncm91bmQiOnsiJGlkIjoiNjI3IiwiQ29sb3IiOnsiJGlkIjoiNjI4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yOSIsIlRvcCI6MC4wLCJMZWZ0Ijo1LjAsIlJpZ2h0IjowLjAsIkJvdHRvbSI6MC4wfSwiUGFkZGluZyI6eyIkaWQiOiI2MzAiLCJUb3AiOjAuMCwiTGVmdCI6MC4wLCJSaWdodCI6MC4wLCJCb3R0b20iOjAuMH0sIkJhY2tncm91bmQiOnsiJGlkIjoiNjMxIiwiQ29sb3IiOnsiJGlkIjoiNjMyIiwiQSI6ODksIlIiOjAsIkciOjAsIkIiOjB9fSwiSXNWaXNpYmxlIjpmYWxzZSwiV2lkdGgiOjAuMCwiSGVpZ2h0IjowLjAsIkJvcmRlclN0eWxlIjpudWxsLCJQYXJlbnRTdHlsZSI6bnVsbH0sIkJvdHRvbVRpZXJTY2FsZVN0eWxlIjp7IiRpZCI6IjYzMyIsIlNoYXBlIjo0LCJTaG93U2VnbWVudFNlcGFyYXRvcnMiOnRydWUsIlNlZ21lbnRTZXBhcmF0b3JPcGFjaXR5IjozMCwiSGFzQmVlblZpc2libGVCZWZvcmUiOmZhbHNlLCJGb250U2V0dGluZ3MiOnsiJGlkIjoiNjM0IiwiRm9udFNpemUiOjEyLCJGb250TmFtZSI6IkNhbGlicmkiLCJJc0JvbGQiOmZhbHNlLCJJc0l0YWxpYyI6ZmFsc2UsIklzVW5kZXJsaW5lZCI6ZmFsc2UsIlBhcmVudFN0eWxlIjpudWxsfSwiQXV0b1NpemUiOjAsIkZvcmVncm91bmQiOnsiJGlkIjoiNjM1IiwiQ29sb3IiOnsiJGlkIjoiNjM2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YzNyIsIlRvcCI6MC4wLCJMZWZ0Ijo1LjAsIlJpZ2h0IjowLjAsIkJvdHRvbSI6MC4wfSwiUGFkZGluZyI6eyIkaWQiOiI2MzgiLCJUb3AiOjAuMCwiTGVmdCI6MC4wLCJSaWdodCI6MC4wLCJCb3R0b20iOjAuMH0sIkJhY2tncm91bmQiOnsiJGlkIjoiNjM5IiwiQ29sb3IiOnsiJGlkIjoiNjQwIiwiQSI6ODksIlIiOjAsIkciOjAsIkIiOjB9fSwiSXNWaXNpYmxlIjpmYWxzZSwiV2lkdGgiOjAuMCwiSGVpZ2h0IjowLjAsIkJvcmRlclN0eWxlIjpudWxsLCJQYXJlbnRTdHlsZSI6bnVsbH0sIkVsYXBzZWRUaW1lQmFja2dyb3VuZCI6eyIkaWQiOiI2NDEiLCJDb2xvciI6eyIkaWQiOiI2NDIiLCJBIjo3NywiUiI6MjU1LCJHIjowLCJCIjowfX0sIkFwcGVuZFllYXJPblllYXJDaGFuZ2UiOnRydWUsIkVsYXBzZWRUaW1lRm9ybWF0IjowLCJUb2RheU1hcmtlclBvc2l0aW9uIjowLCJRdWlja1Bvc2l0aW9uIjozLCJBYnNvbHV0ZVBvc2l0aW9uIjoyOTcuMCwiTWFyZ2luIjp7IiRpZCI6IjY0MyIsIlRvcCI6MC4wLCJMZWZ0IjoxMC4wLCJSaWdodCI6MTAuMCwiQm90dG9tIjowLjB9LCJQYWRkaW5nIjp7IiRpZCI6IjY0NCIsIlRvcCI6MC4wLCJMZWZ0IjowLjAsIlJpZ2h0IjowLjAsIkJvdHRvbSI6MC4wfSwiQmFja2dyb3VuZCI6eyIkaWQiOiI2NDUiLCJDb2xvciI6eyIkaWQiOiI2NDYiLCJBIjoyNTUsIlIiOjQ3LCJHIjo1NCwiQiI6MTUzfX0sIklzVmlzaWJsZSI6dHJ1ZSwiV2lkdGgiOjAuMCwiSGVpZ2h0IjowLjAsIkJvcmRlclN0eWxlIjpudWxsLCJQYXJlbnRTdHlsZSI6bnVsbH0sIkRlZmF1bHRNaWxlc3RvbmVTdHlsZSI6eyIkaWQiOiI2NDciLCJTaGFwZSI6MTcsIkNvbm5lY3Rvck1hcmdpbiI6eyIkaWQiOiI2NDgiLCJUb3AiOjAuMCwiTGVmdCI6Mi4wLCJSaWdodCI6Mi4wLCJCb3R0b20iOjAuMH0sIkNvbm5lY3RvclN0eWxlIjp7IiRpZCI6IjY0OSIsIkxpbmVDb2xvciI6eyIkaWQiOiI2NTAiLCIkdHlwZSI6Ik5MUkUuQ29tbW9uLkRvbS5Tb2xpZENvbG9yQnJ1c2gsIE5MUkUuQ29tbW9uIiwiQ29sb3IiOnsiJGlkIjoiNjUxIiwiQSI6MTI3LCJSIjoxNjUsIkciOjE2NSwiQiI6MTY1fX0sIkxpbmVXZWlnaHQiOjEuMCwiTGluZVR5cGUiOjAsIlBhcmVudFN0eWxlIjpudWxsfSwiSXNCZWxvd1RpbWViYW5kIjpmYWxzZSwiUG9zaXRpb25PblRhc2siOjAsIkhpZGVEYXRlIjpmYWxzZSwiU2hhcGVTaXplIjowLCJTcGFjaW5nIjoyLjAsIlBhZGRpbmciOnsiJGlkIjoiNjUyIiwiVG9wIjo3LjAsIkxlZnQiOjMuMCwiUmlnaHQiOjAuMCwiQm90dG9tIjoyLjB9LCJTaGFwZVN0eWxlIjp7IiRpZCI6IjY1MyIsIk1hcmdpbiI6eyIkaWQiOiI2NTQiLCJUb3AiOjAuMCwiTGVmdCI6MC4wLCJSaWdodCI6MC4wLCJCb3R0b20iOjAuMH0sIlBhZGRpbmciOnsiJGlkIjoiNjU1IiwiVG9wIjowLjAsIkxlZnQiOjAuMCwiUmlnaHQiOjAuMCwiQm90dG9tIjowLjB9LCJCYWNrZ3JvdW5kIjp7IiRpZCI6IjY1NiIsIkNvbG9yIjp7IiRpZCI6IjY1NyIsIkEiOjI1NSwiUiI6MjAxLCJHIjoyMDQsIkIiOjIwN319LCJJc1Zpc2libGUiOnRydWUsIldpZHRoIjoxNC4wLCJIZWlnaHQiOjE0LjAsIkJvcmRlclN0eWxlIjp7IiRpZCI6IjY1OCIsIkxpbmVDb2xvciI6eyIkaWQiOiI2NTkiLCIkdHlwZSI6Ik5MUkUuQ29tbW9uLkRvbS5Tb2xpZENvbG9yQnJ1c2gsIE5MUkUuQ29tbW9uIiwiQ29sb3IiOnsiJGlkIjoiNjYwIiwiQSI6MjU1LCJSIjoyNTUsIkciOjAsIkIiOjB9fSwiTGluZVdlaWdodCI6MC4wLCJMaW5lVHlwZSI6MCwiUGFyZW50U3R5bGUiOm51bGx9LCJQYXJlbnRTdHlsZSI6bnVsbH0sIlRpdGxlU3R5bGUiOnsiJGlkIjoiNjYxIiwiRm9udFNldHRpbmdzIjp7IiRpZCI6IjY2MiIsIkZvbnRTaXplIjoxMywiRm9udE5hbWUiOiJSb2Nrd2VsbCIsIklzQm9sZCI6ZmFsc2UsIklzSXRhbGljIjpmYWxzZSwiSXNVbmRlcmxpbmVkIjpmYWxzZSwiUGFyZW50U3R5bGUiOm51bGx9LCJBdXRvU2l6ZSI6MCwiRm9yZWdyb3VuZCI6eyIkaWQiOiI2NjMiLCJDb2xvciI6eyIkaWQiOiI2NjQiLCJBIjoyNTUsIlIiOjE5MywiRyI6MzksIkIiOjQ1fX0sIk1heFdpZHRoIjoyMDAuMCwiTWF4SGVpZ2h0IjoiSW5maW5pdHkiLCJTbWFydEZvcmVncm91bmRJc0FjdGl2ZSI6ZmFsc2UsIkhvcml6b250YWxBbGlnbm1lbnQiOjEsIlZlcnRpY2FsQWxpZ25tZW50IjowLCJTbWFydEZvcmVncm91bmQiOm51bGwsIkJhY2tncm91bmRGaWxsVHlwZSI6MCwiTWFyZ2luIjp7IiRpZCI6IjY2NSIsIlRvcCI6MC4wLCJMZWZ0IjowLjAsIlJpZ2h0IjowLjAsIkJvdHRvbSI6MC4wfSwiUGFkZGluZyI6eyIkaWQiOiI2NjYiLCJUb3AiOjAuMCwiTGVmdCI6MC4wLCJSaWdodCI6MC4wLCJCb3R0b20iOjAuMH0sIkJhY2tncm91bmQiOnsiJGlkIjoiNjY3IiwiQ29sb3IiOnsiJHJlZiI6IjU5NyJ9fSwiSXNWaXNpYmxlIjp0cnVlLCJXaWR0aCI6MC4wLCJIZWlnaHQiOjAuMCwiQm9yZGVyU3R5bGUiOm51bGwsIlBhcmVudFN0eWxlIjpudWxsfSwiRGF0ZVN0eWxlIjp7IiRpZCI6IjY2OCIsIkZvbnRTZXR0aW5ncyI6eyIkaWQiOiI2NjkiLCJGb250U2l6ZSI6MTAsIkZvbnROYW1lIjoiVmVyZGFuYSIsIklzQm9sZCI6ZmFsc2UsIklzSXRhbGljIjpmYWxzZSwiSXNVbmRlcmxpbmVkIjpmYWxzZSwiUGFyZW50U3R5bGUiOm51bGx9LCJBdXRvU2l6ZSI6MCwiRm9yZWdyb3VuZCI6eyIkaWQiOiI2NzAiLCJDb2xvciI6eyIkaWQiOiI2NzEiLCJBIjoyNTUsIlIiOjEyMCwiRyI6MTI4LCJCIjoxMzR9fSwiTWF4V2lkdGgiOjIwMC4wLCJNYXhIZWlnaHQiOiJJbmZpbml0eSIsIlNtYXJ0Rm9yZWdyb3VuZElzQWN0aXZlIjpmYWxzZSwiSG9yaXpvbnRhbEFsaWdubWVudCI6MCwiVmVydGljYWxBbGlnbm1lbnQiOjAsIlNtYXJ0Rm9yZWdyb3VuZCI6bnVsbCwiQmFja2dyb3VuZEZpbGxUeXBlIjowLCJNYXJnaW4iOnsiJGlkIjoiNjcyIiwiVG9wIjowLjAsIkxlZnQiOjAuMCwiUmlnaHQiOjAuMCwiQm90dG9tIjowLjB9LCJQYWRkaW5nIjp7IiRpZCI6IjY3MyIsIlRvcCI6MC4wLCJMZWZ0IjowLjAsIlJpZ2h0IjowLjAsIkJvdHRvbSI6MC4wfSwiQmFja2dyb3VuZCI6eyIkaWQiOiI2NzQiLCJDb2xvciI6eyIkcmVmIjoiNTk3In19LCJJc1Zpc2libGUiOnRydWUsIldpZHRoIjowLjAsIkhlaWdodCI6MC4wLCJCb3JkZXJTdHlsZSI6bnVsbCwiUGFyZW50U3R5bGUiOm51bGx9LCJEYXRlRm9ybWF0Ijp7IiRpZCI6IjY3N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jc2IiwiRGF0ZVBhcnRJc1Zpc2libGUiOnRydWUsIlRpbWVQYXJ0SXNWaXNpYmxlIjpmYWxzZX19LCJXZWVrTnVtYmVyaW5nIjp7IiRpZCI6IjY3NyIsIkZvcm1hdCI6MCwiSXNWaXNpYmxlIjpmYWxzZSwiTGFzdEtub3duVmlzaWJpbGl0eVN0YXRlIjpmYWxzZX0sIklzVmlzaWJsZSI6dHJ1ZSwiUGFyZW50U3R5bGUiOm51bGx9LCJEZWZhdWx0VGFza1N0eWxlIjp7IiRpZCI6IjY3OCIsIlNoYXBlIjoyLCJTaGFwZVRoaWNrbmVzcyI6MSwiRHVyYXRpb25Gb3JtYXQiOjAsIkluY2x1ZGVOb25Xb3JraW5nRGF5c0luRHVyYXRpb24iOmZhbHNlLCJQZXJjZW50YWdlQ29tcGxldGVTdHlsZSI6eyIkaWQiOiI2NzkiLCJGb250U2V0dGluZ3MiOnsiJGlkIjoiNjgwIiwiRm9udFNpemUiOjEwLCJGb250TmFtZSI6IkNhbGlicmkiLCJJc0JvbGQiOmZhbHNlLCJJc0l0YWxpYyI6ZmFsc2UsIklzVW5kZXJsaW5lZCI6ZmFsc2UsIlBhcmVudFN0eWxlIjpudWxsfSwiQXV0b1NpemUiOjAsIkZvcmVncm91bmQiOnsiJGlkIjoiNjgxIiwiQ29sb3IiOnsiJGlkIjoiNjgy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Y4MyIsIlRvcCI6MC4wLCJMZWZ0IjowLjAsIlJpZ2h0IjowLjAsIkJvdHRvbSI6MC4wfSwiUGFkZGluZyI6eyIkaWQiOiI2ODQiLCJUb3AiOjAuMCwiTGVmdCI6MC4wLCJSaWdodCI6MC4wLCJCb3R0b20iOjAuMH0sIkJhY2tncm91bmQiOnsiJGlkIjoiNjg1IiwiQ29sb3IiOnsiJHJlZiI6IjU5NyJ9fSwiSXNWaXNpYmxlIjp0cnVlLCJXaWR0aCI6MC4wLCJIZWlnaHQiOjAuMCwiQm9yZGVyU3R5bGUiOm51bGwsIlBhcmVudFN0eWxlIjpudWxsfSwiRHVyYXRpb25TdHlsZSI6eyIkaWQiOiI2ODYiLCJGb250U2V0dGluZ3MiOnsiJGlkIjoiNjg3IiwiRm9udFNpemUiOjEwLCJGb250TmFtZSI6IkNhbGlicmkiLCJJc0JvbGQiOmZhbHNlLCJJc0l0YWxpYyI6ZmFsc2UsIklzVW5kZXJsaW5lZCI6ZmFsc2UsIlBhcmVudFN0eWxlIjpudWxsfSwiQXV0b1NpemUiOjAsIkZvcmVncm91bmQiOnsiJGlkIjoiNjg4IiwiQ29sb3IiOnsiJGlkIjoiNjg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jkwIiwiVG9wIjowLjAsIkxlZnQiOjAuMCwiUmlnaHQiOjAuMCwiQm90dG9tIjowLjB9LCJQYWRkaW5nIjp7IiRpZCI6IjY5MSIsIlRvcCI6MC4wLCJMZWZ0IjowLjAsIlJpZ2h0IjowLjAsIkJvdHRvbSI6MC4wfSwiQmFja2dyb3VuZCI6eyIkaWQiOiI2OTIiLCJDb2xvciI6eyIkcmVmIjoiNTk3In19LCJJc1Zpc2libGUiOnRydWUsIldpZHRoIjowLjAsIkhlaWdodCI6MC4wLCJCb3JkZXJTdHlsZSI6bnVsbCwiUGFyZW50U3R5bGUiOm51bGx9LCJIb3Jpem9udGFsQ29ubmVjdG9yU3R5bGUiOnsiJGlkIjoiNjkzIiwiTGluZUNvbG9yIjp7IiRpZCI6IjY5NCIsIiR0eXBlIjoiTkxSRS5Db21tb24uRG9tLlNvbGlkQ29sb3JCcnVzaCwgTkxSRS5Db21tb24iLCJDb2xvciI6eyIkaWQiOiI2OTUiLCJBIjoyNTUsIlIiOjIwNCwiRyI6MjA0LCJCIjoyMDR9fSwiTGluZVdlaWdodCI6MS4wLCJMaW5lVHlwZSI6MCwiUGFyZW50U3R5bGUiOm51bGx9LCJWZXJ0aWNhbENvbm5lY3RvclN0eWxlIjp7IiRpZCI6IjY5NiIsIkxpbmVDb2xvciI6eyIkaWQiOiI2OTciLCIkdHlwZSI6Ik5MUkUuQ29tbW9uLkRvbS5Tb2xpZENvbG9yQnJ1c2gsIE5MUkUuQ29tbW9uIiwiQ29sb3IiOnsiJGlkIjoiNjk4IiwiQSI6MjU1LCJSIjoyNDMsIkciOjIzNSwiQiI6MjM1fX0sIkxpbmVXZWlnaHQiOjAuMCwiTGluZVR5cGUiOjAsIlBhcmVudFN0eWxlIjpudWxsfSwiTWFyZ2luIjpudWxsLCJTdGFydERhdGVQb3NpdGlvbiI6MywiRW5kRGF0ZVBvc2l0aW9uIjo0LCJEYXRlSXNWaXNpYmxlIjp0cnVlLCJUaXRsZVBvc2l0aW9uIjoyLCJEdXJhdGlvblBvc2l0aW9uIjo2LCJQZXJjZW50YWdlQ29tcGxldGVkUG9zaXRpb24iOjIsIlNwYWNpbmciOjUsIklzQmVsb3dUaW1lYmFuZCI6dHJ1ZSwiUGVyY2VudGFnZUNvbXBsZXRlU2hhcGVPcGFjaXR5IjozNSwiU2hhcGVTdHlsZSI6eyIkaWQiOiI2OTkiLCJNYXJnaW4iOnsiJGlkIjoiNzAwIiwiVG9wIjowLjAsIkxlZnQiOjQuMCwiUmlnaHQiOjQuMCwiQm90dG9tIjowLjB9LCJQYWRkaW5nIjp7IiRpZCI6IjcwMSIsIlRvcCI6MC4wLCJMZWZ0IjowLjAsIlJpZ2h0IjowLjAsIkJvdHRvbSI6MC4wfSwiQmFja2dyb3VuZCI6eyIkaWQiOiI3MDIiLCJDb2xvciI6eyIkaWQiOiI3MDMiLCJBIjoyNTUsIlIiOjAsIkciOjExNCwiQiI6MTg4fX0sIklzVmlzaWJsZSI6dHJ1ZSwiV2lkdGgiOjAuMCwiSGVpZ2h0IjoxNi4wLCJCb3JkZXJTdHlsZSI6eyIkaWQiOiI3MDQiLCJMaW5lQ29sb3IiOnsiJGlkIjoiNzA1IiwiJHR5cGUiOiJOTFJFLkNvbW1vbi5Eb20uU29saWRDb2xvckJydXNoLCBOTFJFLkNvbW1vbiIsIkNvbG9yIjp7IiRpZCI6IjcwNiIsIkEiOjI1NSwiUiI6MjU1LCJHIjowLCJCIjowfX0sIkxpbmVXZWlnaHQiOjAuMCwiTGluZVR5cGUiOjAsIlBhcmVudFN0eWxlIjpudWxsfSwiUGFyZW50U3R5bGUiOm51bGx9LCJUaXRsZVN0eWxlIjp7IiRpZCI6IjcwNyIsIkZvbnRTZXR0aW5ncyI6eyIkaWQiOiI3MDgiLCJGb250U2l6ZSI6OSwiRm9udE5hbWUiOiJDYWxpYnJpIiwiSXNCb2xkIjpmYWxzZSwiSXNJdGFsaWMiOmZhbHNlLCJJc1VuZGVybGluZWQiOmZhbHNlLCJQYXJlbnRTdHlsZSI6bnVsbH0sIkF1dG9TaXplIjowLCJGb3JlZ3JvdW5kIjp7IiRpZCI6IjcwOSIsIkNvbG9yIjp7IiRpZCI6IjcxM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3MTEiLCJUb3AiOjAuMCwiTGVmdCI6MC4wLCJSaWdodCI6MC4wLCJCb3R0b20iOjAuMH0sIlBhZGRpbmciOnsiJGlkIjoiNzEyIiwiVG9wIjowLjAsIkxlZnQiOjAuMCwiUmlnaHQiOjAuMCwiQm90dG9tIjowLjB9LCJCYWNrZ3JvdW5kIjp7IiRpZCI6IjcxMyIsIkNvbG9yIjp7IiRyZWYiOiI1OTcifX0sIklzVmlzaWJsZSI6dHJ1ZSwiV2lkdGgiOjAuMCwiSGVpZ2h0IjowLjAsIkJvcmRlclN0eWxlIjpudWxsLCJQYXJlbnRTdHlsZSI6bnVsbH0sIkRhdGVTdHlsZSI6eyIkaWQiOiI3MTQiLCJGb250U2V0dGluZ3MiOnsiJGlkIjoiNzE1IiwiRm9udFNpemUiOjksIkZvbnROYW1lIjoiQ2FsaWJyaSIsIklzQm9sZCI6ZmFsc2UsIklzSXRhbGljIjpmYWxzZSwiSXNVbmRlcmxpbmVkIjpmYWxzZSwiUGFyZW50U3R5bGUiOm51bGx9LCJBdXRvU2l6ZSI6MCwiRm9yZWdyb3VuZCI6eyIkcmVmIjoiNTEifSwiTWF4V2lkdGgiOjIwMC4wLCJNYXhIZWlnaHQiOiJJbmZpbml0eSIsIlNtYXJ0Rm9yZWdyb3VuZElzQWN0aXZlIjpmYWxzZSwiSG9yaXpvbnRhbEFsaWdubWVudCI6MSwiVmVydGljYWxBbGlnbm1lbnQiOjAsIlNtYXJ0Rm9yZWdyb3VuZCI6bnVsbCwiQmFja2dyb3VuZEZpbGxUeXBlIjowLCJNYXJnaW4iOnsiJGlkIjoiNzE2IiwiVG9wIjowLjAsIkxlZnQiOjAuMCwiUmlnaHQiOjAuMCwiQm90dG9tIjowLjB9LCJQYWRkaW5nIjp7IiRpZCI6IjcxNyIsIlRvcCI6MC4wLCJMZWZ0IjowLjAsIlJpZ2h0IjowLjAsIkJvdHRvbSI6MC4wfSwiQmFja2dyb3VuZCI6eyIkaWQiOiI3MTgiLCJDb2xvciI6eyIkcmVmIjoiNTk3In19LCJJc1Zpc2libGUiOnRydWUsIldpZHRoIjowLjAsIkhlaWdodCI6MC4wLCJCb3JkZXJTdHlsZSI6bnVsbCwiUGFyZW50U3R5bGUiOm51bGx9LCJEYXRlRm9ybWF0Ijp7IiRpZCI6Ijcx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jAiLCJGb3JtYXQiOjAsIklzVmlzaWJsZSI6ZmFsc2UsIkxhc3RLbm93blZpc2liaWxpdHlTdGF0ZSI6ZmFsc2V9LCJJc1Zpc2libGUiOnRydWUsIlBhcmVudFN0eWxlIjpudWxsLCJfZXhwbGljaXRseVNldCI6eyIkaWQiOiI3Mj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3JpZGxpbmVQYW5lbFN0eWxlIjp7IiRpZCI6IjcyMiIsIkdyaWRsaW5lU3R5bGUiOnsiJGlkIjoiNzIzIiwiTGluZUNvbG9yIjp7IiRpZCI6IjcyNCIsIiR0eXBlIjoiTkxSRS5Db21tb24uRG9tLlNvbGlkQ29sb3JCcnVzaCwgTkxSRS5Db21tb24iLCJDb2xvciI6eyIkaWQiOiI3MjUiLCJBIjozOCwiUiI6OTEsIkciOjE1NSwiQiI6MjEzfX0sIkxpbmVXZWlnaHQiOjEuMCwiTGluZVR5cGUiOjAsIlBhcmVudFN0eWxlIjpudWxsfSwiTWFyZ2luIjp7IiRpZCI6IjcyNiIsIlRvcCI6MC4wLCJMZWZ0IjowLjAsIlJpZ2h0IjowLjAsIkJvdHRvbSI6MC4wfSwiUGFkZGluZyI6eyIkaWQiOiI3MjciLCJUb3AiOjAuMCwiTGVmdCI6MC4wLCJSaWdodCI6MC4wLCJCb3R0b20iOjAuMH0sIkJhY2tncm91bmQiOm51bGwsIklzVmlzaWJsZSI6ZmFsc2UsIldpZHRoIjowLjAsIkhlaWdodCI6MC4wLCJCb3JkZXJTdHlsZSI6eyIkaWQiOiI3MjgiLCJMaW5lQ29sb3IiOm51bGwsIkxpbmVXZWlnaHQiOjAuMCwiTGluZVR5cGUiOjAsIlBhcmVudFN0eWxlIjpudWxsfSwiUGFyZW50U3R5bGUiOm51bGx9LCJBY3Rpdml0eUxpbmVQYW5lbFN0eWxlIjp7IiRpZCI6IjcyOSIsIkFjdGl2aXR5TGluZVN0eWxlIjp7IiRpZCI6IjczMCIsIkxpbmVDb2xvciI6eyIkaWQiOiI3MzEiLCIkdHlwZSI6Ik5MUkUuQ29tbW9uLkRvbS5Tb2xpZENvbG9yQnJ1c2gsIE5MUkUuQ29tbW9uIiwiQ29sb3IiOnsiJGlkIjoiNzMyIiwiQSI6MzgsIlIiOjY4LCJHIjoxMTQsIkIiOjE5Nn19LCJMaW5lV2VpZ2h0IjoxLjAsIkxpbmVUeXBlIjowLCJQYXJlbnRTdHlsZSI6bnVsbH0sIk1hcmdpbiI6eyIkaWQiOiI3MzMiLCJUb3AiOjAuMCwiTGVmdCI6MC4wLCJSaWdodCI6MC4wLCJCb3R0b20iOjAuMH0sIlBhZGRpbmciOnsiJGlkIjoiNzM0IiwiVG9wIjowLjAsIkxlZnQiOjAuMCwiUmlnaHQiOjAuMCwiQm90dG9tIjowLjB9LCJCYWNrZ3JvdW5kIjpudWxsLCJJc1Zpc2libGUiOnRydWUsIldpZHRoIjowLjAsIkhlaWdodCI6MC4wLCJCb3JkZXJTdHlsZSI6eyIkaWQiOiI3MzUiLCJMaW5lQ29sb3IiOm51bGwsIkxpbmVXZWlnaHQiOjAuMCwiTGluZVR5cGUiOjAsIlBhcmVudFN0eWxlIjpudWxsfSwiUGFyZW50U3R5bGUiOm51bGx9LCJTaG93RWxhcHNlZFRpbWVHcmFkaWVudFN0eWxlIjpmYWxzZSwiVGltZWJhbmRSZXNlcnZlZExlZnRBcmVhU3R5bGUiOnsiJGlkIjoiNzM2IiwiQWN0aXZpdHlIZWFkZXJXaWR0aCI6MC4wLCJJc1NldCI6ZmFsc2V9LCJEZWZhdWx0U3dpbWxhbmVTdHlsZSI6bnVsbH0sIlNjYWxlIjpudWxsLCJTY2FsZVYyIjp7IiRpZCI6IjczNyIsIlN0YXJ0RGF0ZSI6IjAwMDEtMDEtMDFUMDA6MDA6MDAiLCJFbmREYXRlIjoiMjAyMC0wOC0zMVQyMzo1OTowMCIsIkF1dG9EYXRlUmFuZ2UiOnRydWUsIldvcmtpbmdEYXlzIjozMSwiRmlzY2FsWWVhciI6eyIkaWQiOiI3MzgiLCJTdGFydE1vbnRoIjoxLCJVc2VTdGFydGluZ1llYXJGb3JOdW1iZXJpbmciOnRydWUsIlNob3dGaXNjYWxZZWFyTGFiZWwiOnRydWV9LCJUb2RheU1hcmtlclRleHQiOiJUb2RheSIsIkF1dG9TY2FsZVR5cGUiOnRydWUsIlRpbWViYW5kU2NhbGVzIjp7IiRpZCI6IjczOSIsIlRvcFNjYWxlTGF5ZXIiOnsiJGlkIjoiNzQwIiwiRm9ybWF0IjoiTU1NIiwiVHlwZSI6NH0sIk1pZGRsZVNjYWxlTGF5ZXIiOnsiJGlkIjoiNzQxIiwiRm9ybWF0IjpudWxsLCJUeXBlIjowfSwiQm90dG9tU2NhbGVMYXllciI6eyIkaWQiOiI3NDIiLCJGb3JtYXQiOm51bGwsIlR5cGUiOjB9fX0sIk1pbGVzdG9uZXMiOlt7IiRpZCI6Ijc0MyIsIkRhdGUiOiIyMDEwLTA2LTAxVDIzOjU5OjAwWiIsIlN0eWxlIjp7IiRpZCI6Ijc0NCIsIlNoYXBlIjoxNywiQ29ubmVjdG9yTWFyZ2luIjp7IiRyZWYiOiI2NDgifSwiQ29ubmVjdG9yU3R5bGUiOnsiJGlkIjoiNzQ1IiwiTGluZUNvbG9yIjp7IiRyZWYiOiI2NTAifSwiTGluZVdlaWdodCI6MS4wLCJMaW5lVHlwZSI6MCwiUGFyZW50U3R5bGUiOm51bGx9LCJJc0JlbG93VGltZWJhbmQiOmZhbHNlLCJQb3NpdGlvbk9uVGFzayI6MCwiSGlkZURhdGUiOmZhbHNlLCJTaGFwZVNpemUiOjAsIlNwYWNpbmciOjIuMCwiUGFkZGluZyI6eyIkcmVmIjoiNjUyIn0sIlNoYXBlU3R5bGUiOnsiJGlkIjoiNzQ2IiwiTWFyZ2luIjp7IiRyZWYiOiI2NTQifSwiUGFkZGluZyI6eyIkcmVmIjoiNjU1In0sIkJhY2tncm91bmQiOnsiJGlkIjoiNzQ3IiwiQ29sb3IiOnsiJGlkIjoiNzQ4IiwiQSI6MjU1LCJSIjoyMDEsIkciOjIwNCwiQiI6MjA3fX0sIklzVmlzaWJsZSI6dHJ1ZSwiV2lkdGgiOjE0LjAsIkhlaWdodCI6MTQuMCwiQm9yZGVyU3R5bGUiOnsiJGlkIjoiNzQ5IiwiTGluZUNvbG9yIjp7IiRyZWYiOiI2NTkifSwiTGluZVdlaWdodCI6MC4wLCJMaW5lVHlwZSI6MCwiUGFyZW50U3R5bGUiOm51bGx9LCJQYXJlbnRTdHlsZSI6bnVsbH0sIlRpdGxlU3R5bGUiOnsiJGlkIjoiNzUwIiwiRm9udFNldHRpbmdzIjp7IiRpZCI6Ijc1MSIsIkZvbnRTaXplIjoxMywiRm9udE5hbWUiOiJSb2Nrd2VsbCIsIklzQm9sZCI6ZmFsc2UsIklzSXRhbGljIjpmYWxzZSwiSXNVbmRlcmxpbmVkIjpmYWxzZSwiUGFyZW50U3R5bGUiOm51bGx9LCJBdXRvU2l6ZSI6MiwiRm9yZWdyb3VuZCI6eyIkaWQiOiI3NTIiLCJDb2xvciI6eyIkaWQiOiI3NTMiLCJBIjoyNTUsIlIiOjE5MywiRyI6MzksIkIiOjQ1fX0sIk1heFdpZHRoIjoxNjIuNDE5OTIxODc1LCJNYXhIZWlnaHQiOiJJbmZpbml0eSIsIlNtYXJ0Rm9yZWdyb3VuZElzQWN0aXZlIjpmYWxzZSwiSG9yaXpvbnRhbEFsaWdubWVudCI6MSwiVmVydGljYWxBbGlnbm1lbnQiOjAsIlNtYXJ0Rm9yZWdyb3VuZCI6bnVsbCwiQmFja2dyb3VuZEZpbGxUeXBlIjowLCJNYXJnaW4iOnsiJHJlZiI6IjY2NSJ9LCJQYWRkaW5nIjp7IiRyZWYiOiI2NjYifSwiQmFja2dyb3VuZCI6eyIkaWQiOiI3NTQiLCJDb2xvciI6eyIkaWQiOiI3NTUiLCJBIjowLCJSIjoyNTUsIkciOjI1NSwiQiI6MjU1fX0sIklzVmlzaWJsZSI6dHJ1ZSwiV2lkdGgiOjAuMCwiSGVpZ2h0IjowLjAsIkJvcmRlclN0eWxlIjp7IiRpZCI6Ijc1NiIsIkxpbmVDb2xvciI6bnVsbCwiTGluZVdlaWdodCI6MC4wLCJMaW5lVHlwZSI6MCwiUGFyZW50U3R5bGUiOm51bGx9LCJQYXJlbnRTdHlsZSI6bnVsbH0sIkRhdGVTdHlsZSI6eyIkaWQiOiI3NTciLCJGb250U2V0dGluZ3MiOnsiJGlkIjoiNzU4IiwiRm9udFNpemUiOjEwLCJGb250TmFtZSI6IlZlcmRhbmEiLCJJc0JvbGQiOmZhbHNlLCJJc0l0YWxpYyI6ZmFsc2UsIklzVW5kZXJsaW5lZCI6ZmFsc2UsIlBhcmVudFN0eWxlIjpudWxsfSwiQXV0b1NpemUiOjAsIkZvcmVncm91bmQiOnsiJGlkIjoiNzU5IiwiQ29sb3IiOnsiJGlkIjoiNzYwIiwiQSI6MjU1LCJSIjoxMjAsIkciOjEyOCwiQiI6MTM0fX0sIk1heFdpZHRoIjoyMDAuMCwiTWF4SGVpZ2h0IjoiSW5maW5pdHkiLCJTbWFydEZvcmVncm91bmRJc0FjdGl2ZSI6ZmFsc2UsIkhvcml6b250YWxBbGlnbm1lbnQiOjEsIlZlcnRpY2FsQWxpZ25tZW50IjowLCJTbWFydEZvcmVncm91bmQiOm51bGwsIkJhY2tncm91bmRGaWxsVHlwZSI6MCwiTWFyZ2luIjp7IiRyZWYiOiI2NzIifSwiUGFkZGluZyI6eyIkcmVmIjoiNjczIn0sIkJhY2tncm91bmQiOnsiJGlkIjoiNzYxIiwiQ29sb3IiOnsiJGlkIjoiNzYyIiwiQSI6MCwiUiI6MjU1LCJHIjoyNTUsIkIiOjI1NX19LCJJc1Zpc2libGUiOnRydWUsIldpZHRoIjowLjAsIkhlaWdodCI6MC4wLCJCb3JkZXJTdHlsZSI6eyIkaWQiOiI3NjMiLCJMaW5lQ29sb3IiOm51bGwsIkxpbmVXZWlnaHQiOjAuMCwiTGluZVR5cGUiOjAsIlBhcmVudFN0eWxlIjpudWxsfSwiUGFyZW50U3R5bGUiOm51bGx9LCJEYXRlRm9ybWF0Ijp7IiRpZCI6Ijc2N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zY1IiwiRGF0ZVBhcnRJc1Zpc2libGUiOnRydWUsIlRpbWVQYXJ0SXNWaXNpYmxlIjpmYWxzZX19LCJXZWVrTnVtYmVyaW5nIjp7IiRpZCI6Ijc2NiIsIkZvcm1hdCI6MCwiSXNWaXNpYmxlIjpmYWxzZSwiTGFzdEtub3duVmlzaWJpbGl0eVN0YXRlIjpmYWxzZX0sIklzVmlzaWJsZSI6dHJ1ZSwiUGFyZW50U3R5bGUiOm51bGx9LCJJbmRleCI6MCwiUGVyY2VudGFnZUNvbXBsZXRlIjpudWxsLCJQb3NpdGlvbiI6eyJSYXRpbyI6MC4wODQxMTExMTExMTExMTExMzYsIklzQ3VzdG9tIjp0cnVlfSwiRGF0ZUZvcm1hdCI6eyIkcmVmIjoiNzY0In0sIldlZWtOdW1iZXJpbmciOnsiJGlkIjoiNzY3IiwiRm9ybWF0IjowLCJJc1Zpc2libGUiOmZhbHNlLCJMYXN0S25vd25WaXNpYmlsaXR5U3RhdGUiOmZhbHNlfSwiUmVsYXRlZFRhc2tJZCI6IjAwMDAwMDAwLTAwMDAtMDAwMC0wMDAwLTAwMDAwMDAwMDAwMCIsIklkIjoiYmYxYTViODYtYjk0My00MmE0LTlhYTItZWZhYTJhMzAzNjVmIiwiSW1wb3J0SWQiOiIiLCJUaXRsZSI6IldlYnNpdGUgb2YgdGhlIFllYXIgQXdhcmQiLCJOb3RlIjpudWxsLCJIeXBlcmxpbmsiOnsiJGlkIjoiNzY4IiwiQWRkcmVzcyI6bnVsbCwiU3ViQWRkcmVzcyI6bnVsbH0sIklzQ2hhbmdlZCI6ZmFsc2UsIklzTmV3IjpmYWxzZX0seyIkaWQiOiI3NjkiLCJEYXRlIjoiMjAxNC0wOS0wMVQyMzo1OTowMCIsIlN0eWxlIjp7IiRpZCI6Ijc3MCIsIlNoYXBlIjoxNywiQ29ubmVjdG9yTWFyZ2luIjp7IiRyZWYiOiI2NDgifSwiQ29ubmVjdG9yU3R5bGUiOnsiJGlkIjoiNzcxIiwiTGluZUNvbG9yIjp7IiRpZCI6Ijc3MiIsIiR0eXBlIjoiTkxSRS5Db21tb24uRG9tLlNvbGlkQ29sb3JCcnVzaCwgTkxSRS5Db21tb24iLCJDb2xvciI6eyIkaWQiOiI3NzMiLCJBIjoxMjcsIlIiOjE2NSwiRyI6MTY1LCJCIjoxNjV9fSwiTGluZVdlaWdodCI6MS4wLCJMaW5lVHlwZSI6MCwiUGFyZW50U3R5bGUiOm51bGx9LCJJc0JlbG93VGltZWJhbmQiOmZhbHNlLCJQb3NpdGlvbk9uVGFzayI6MCwiSGlkZURhdGUiOmZhbHNlLCJTaGFwZVNpemUiOjAsIlNwYWNpbmciOjIuMCwiUGFkZGluZyI6eyIkcmVmIjoiNjUyIn0sIlNoYXBlU3R5bGUiOnsiJGlkIjoiNzc0IiwiTWFyZ2luIjp7IiRyZWYiOiI2NTQifSwiUGFkZGluZyI6eyIkcmVmIjoiNjU1In0sIkJhY2tncm91bmQiOnsiJGlkIjoiNzc1IiwiQ29sb3IiOnsiJGlkIjoiNzc2IiwiQSI6MjU1LCJSIjoyMDEsIkciOjIwNCwiQiI6MjA3fX0sIklzVmlzaWJsZSI6dHJ1ZSwiV2lkdGgiOjE0LjAsIkhlaWdodCI6MTQuMCwiQm9yZGVyU3R5bGUiOnsiJGlkIjoiNzc3IiwiTGluZUNvbG9yIjp7IiRyZWYiOiI2NTkifSwiTGluZVdlaWdodCI6MC4wLCJMaW5lVHlwZSI6MCwiUGFyZW50U3R5bGUiOm51bGx9LCJQYXJlbnRTdHlsZSI6bnVsbH0sIlRpdGxlU3R5bGUiOnsiJGlkIjoiNzc4IiwiRm9udFNldHRpbmdzIjp7IiRpZCI6Ijc3OSIsIkZvbnRTaXplIjoxMywiRm9udE5hbWUiOiJSb2Nrd2VsbCIsIklzQm9sZCI6ZmFsc2UsIklzSXRhbGljIjpmYWxzZSwiSXNVbmRlcmxpbmVkIjpmYWxzZSwiUGFyZW50U3R5bGUiOm51bGx9LCJBdXRvU2l6ZSI6MiwiRm9yZWdyb3VuZCI6eyIkaWQiOiI3ODAiLCJDb2xvciI6eyIkaWQiOiI3ODEiLCJBIjoyNTUsIlIiOjE5MywiRyI6MzksIkIiOjQ1fX0sIk1heFdpZHRoIjoxNzIuOTc1MjA0NDY3NzczNDQsIk1heEhlaWdodCI6IkluZmluaXR5IiwiU21hcnRGb3JlZ3JvdW5kSXNBY3RpdmUiOmZhbHNlLCJIb3Jpem9udGFsQWxpZ25tZW50IjoxLCJWZXJ0aWNhbEFsaWdubWVudCI6MCwiU21hcnRGb3JlZ3JvdW5kIjpudWxsLCJCYWNrZ3JvdW5kRmlsbFR5cGUiOjAsIk1hcmdpbiI6eyIkcmVmIjoiNjY1In0sIlBhZGRpbmciOnsiJHJlZiI6IjY2NiJ9LCJCYWNrZ3JvdW5kIjp7IiRpZCI6Ijc4MiIsIkNvbG9yIjp7IiRpZCI6Ijc4MyIsIkEiOjAsIlIiOjI1NSwiRyI6MjU1LCJCIjoyNTV9fSwiSXNWaXNpYmxlIjp0cnVlLCJXaWR0aCI6MC4wLCJIZWlnaHQiOjAuMCwiQm9yZGVyU3R5bGUiOnsiJGlkIjoiNzg0IiwiTGluZUNvbG9yIjpudWxsLCJMaW5lV2VpZ2h0IjowLjAsIkxpbmVUeXBlIjowLCJQYXJlbnRTdHlsZSI6bnVsbH0sIlBhcmVudFN0eWxlIjpudWxsfSwiRGF0ZVN0eWxlIjp7IiRpZCI6Ijc4NSIsIkZvbnRTZXR0aW5ncyI6eyIkaWQiOiI3ODYiLCJGb250U2l6ZSI6MTAsIkZvbnROYW1lIjoiVmVyZGFuYSIsIklzQm9sZCI6ZmFsc2UsIklzSXRhbGljIjpmYWxzZSwiSXNVbmRlcmxpbmVkIjpmYWxzZSwiUGFyZW50U3R5bGUiOm51bGx9LCJBdXRvU2l6ZSI6MCwiRm9yZWdyb3VuZCI6eyIkaWQiOiI3ODciLCJDb2xvciI6eyIkaWQiOiI3ODgiLCJBIjoyNTUsIlIiOjEyMCwiRyI6MTI4LCJCIjoxMzR9fSwiTWF4V2lkdGgiOjIwMC4wLCJNYXhIZWlnaHQiOiJJbmZpbml0eSIsIlNtYXJ0Rm9yZWdyb3VuZElzQWN0aXZlIjpmYWxzZSwiSG9yaXpvbnRhbEFsaWdubWVudCI6MSwiVmVydGljYWxBbGlnbm1lbnQiOjAsIlNtYXJ0Rm9yZWdyb3VuZCI6bnVsbCwiQmFja2dyb3VuZEZpbGxUeXBlIjowLCJNYXJnaW4iOnsiJHJlZiI6IjY3MiJ9LCJQYWRkaW5nIjp7IiRyZWYiOiI2NzMifSwiQmFja2dyb3VuZCI6eyIkaWQiOiI3ODkiLCJDb2xvciI6eyIkaWQiOiI3OTAiLCJBIjowLCJSIjoyNTUsIkciOjI1NSwiQiI6MjU1fX0sIklzVmlzaWJsZSI6dHJ1ZSwiV2lkdGgiOjAuMCwiSGVpZ2h0IjowLjAsIkJvcmRlclN0eWxlIjp7IiRpZCI6Ijc5MSIsIkxpbmVDb2xvciI6bnVsbCwiTGluZVdlaWdodCI6MC4wLCJMaW5lVHlwZSI6MCwiUGFyZW50U3R5bGUiOm51bGx9LCJQYXJlbnRTdHlsZSI6bnVsbH0sIkRhdGVGb3JtYXQiOnsiJGlkIjoiNzk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3OTMiLCJEYXRlUGFydElzVmlzaWJsZSI6dHJ1ZSwiVGltZVBhcnRJc1Zpc2libGUiOmZhbHNlfX0sIldlZWtOdW1iZXJpbmciOnsiJGlkIjoiNzk0IiwiRm9ybWF0IjowLCJJc1Zpc2libGUiOmZhbHNlLCJMYXN0S25vd25WaXNpYmlsaXR5U3RhdGUiOmZhbHNlfSwiSXNWaXNpYmxlIjp0cnVlLCJQYXJlbnRTdHlsZSI6bnVsbH0sIkluZGV4IjoxLCJQZXJjZW50YWdlQ29tcGxldGUiOm51bGwsIlBvc2l0aW9uIjp7IlJhdGlvIjowLjA4NDExMTExMTExMTExMTA2NywiSXNDdXN0b20iOmZhbHNlfSwiRGF0ZUZvcm1hdCI6eyIkcmVmIjoiNzkyIn0sIldlZWtOdW1iZXJpbmciOnsiJGlkIjoiNzk1IiwiRm9ybWF0IjowLCJJc1Zpc2libGUiOmZhbHNlLCJMYXN0S25vd25WaXNpYmlsaXR5U3RhdGUiOmZhbHNlfSwiUmVsYXRlZFRhc2tJZCI6IjAwMDAwMDAwLTAwMDAtMDAwMC0wMDAwLTAwMDAwMDAwMDAwMCIsIklkIjoiMjk0ODM0NzctNzVmMi00MTBjLTg2ODYtNjE0OWEwM2ExM2MzIiwiSW1wb3J0SWQiOiIiLCJUaXRsZSI6Ik91dHN0YW5kaW5nIEFwcCBBd2FyZCIsIk5vdGUiOm51bGwsIkh5cGVybGluayI6eyIkaWQiOiI3OTYiLCJBZGRyZXNzIjpudWxsLCJTdWJBZGRyZXNzIjpudWxsfSwiSXNDaGFuZ2VkIjpmYWxzZSwiSXNOZXciOmZhbHNlfSx7IiRpZCI6Ijc5NyIsIkRhdGUiOiIyMDE4LTA0LTAxVDIzOjU5OjAwIiwiU3R5bGUiOnsiJGlkIjoiNzk4IiwiU2hhcGUiOjE3LCJDb25uZWN0b3JNYXJnaW4iOnsiJHJlZiI6IjY0OCJ9LCJDb25uZWN0b3JTdHlsZSI6eyIkaWQiOiI3OTkiLCJMaW5lQ29sb3IiOnsiJHJlZiI6IjY1MCJ9LCJMaW5lV2VpZ2h0IjoxLjAsIkxpbmVUeXBlIjowLCJQYXJlbnRTdHlsZSI6bnVsbH0sIklzQmVsb3dUaW1lYmFuZCI6ZmFsc2UsIlBvc2l0aW9uT25UYXNrIjowLCJIaWRlRGF0ZSI6ZmFsc2UsIlNoYXBlU2l6ZSI6MCwiU3BhY2luZyI6Mi4wLCJQYWRkaW5nIjp7IiRyZWYiOiI2NTIifSwiU2hhcGVTdHlsZSI6eyIkaWQiOiI4MDAiLCJNYXJnaW4iOnsiJHJlZiI6IjY1NCJ9LCJQYWRkaW5nIjp7IiRyZWYiOiI2NTUifSwiQmFja2dyb3VuZCI6eyIkaWQiOiI4MDEiLCJDb2xvciI6eyIkaWQiOiI4MDIiLCJBIjoyNTUsIlIiOjIwMSwiRyI6MjA0LCJCIjoyMDd9fSwiSXNWaXNpYmxlIjp0cnVlLCJXaWR0aCI6MTQuMCwiSGVpZ2h0IjoxNC4wLCJCb3JkZXJTdHlsZSI6eyIkaWQiOiI4MDMiLCJMaW5lQ29sb3IiOnsiJHJlZiI6IjY1OSJ9LCJMaW5lV2VpZ2h0IjowLjAsIkxpbmVUeXBlIjowLCJQYXJlbnRTdHlsZSI6bnVsbH0sIlBhcmVudFN0eWxlIjpudWxsfSwiVGl0bGVTdHlsZSI6eyIkaWQiOiI4MDQiLCJGb250U2V0dGluZ3MiOnsiJGlkIjoiODA1IiwiRm9udFNpemUiOjEzLCJGb250TmFtZSI6IlJvY2t3ZWxsIiwiSXNCb2xkIjpmYWxzZSwiSXNJdGFsaWMiOmZhbHNlLCJJc1VuZGVybGluZWQiOmZhbHNlLCJQYXJlbnRTdHlsZSI6bnVsbH0sIkF1dG9TaXplIjoyLCJGb3JlZ3JvdW5kIjp7IiRpZCI6IjgwNiIsIkNvbG9yIjp7IiRpZCI6IjgwNyIsIkEiOjI1NSwiUiI6MTkzLCJHIjozOSwiQiI6NDV9fSwiTWF4V2lkdGgiOjEyMi44NDE4ODg0Mjc3MzQzOCwiTWF4SGVpZ2h0IjoiSW5maW5pdHkiLCJTbWFydEZvcmVncm91bmRJc0FjdGl2ZSI6ZmFsc2UsIkhvcml6b250YWxBbGlnbm1lbnQiOjEsIlZlcnRpY2FsQWxpZ25tZW50IjowLCJTbWFydEZvcmVncm91bmQiOm51bGwsIkJhY2tncm91bmRGaWxsVHlwZSI6MCwiTWFyZ2luIjp7IiRyZWYiOiI2NjUifSwiUGFkZGluZyI6eyIkcmVmIjoiNjY2In0sIkJhY2tncm91bmQiOnsiJGlkIjoiODA4IiwiQ29sb3IiOnsiJGlkIjoiODA5IiwiQSI6MCwiUiI6MjU1LCJHIjoyNTUsIkIiOjI1NX19LCJJc1Zpc2libGUiOnRydWUsIldpZHRoIjowLjAsIkhlaWdodCI6MC4wLCJCb3JkZXJTdHlsZSI6eyIkaWQiOiI4MTAiLCJMaW5lQ29sb3IiOm51bGwsIkxpbmVXZWlnaHQiOjAuMCwiTGluZVR5cGUiOjAsIlBhcmVudFN0eWxlIjpudWxsfSwiUGFyZW50U3R5bGUiOm51bGx9LCJEYXRlU3R5bGUiOnsiJGlkIjoiODExIiwiRm9udFNldHRpbmdzIjp7IiRpZCI6IjgxMiIsIkZvbnRTaXplIjoxMCwiRm9udE5hbWUiOiJWZXJkYW5hIiwiSXNCb2xkIjpmYWxzZSwiSXNJdGFsaWMiOmZhbHNlLCJJc1VuZGVybGluZWQiOmZhbHNlLCJQYXJlbnRTdHlsZSI6bnVsbH0sIkF1dG9TaXplIjowLCJGb3JlZ3JvdW5kIjp7IiRpZCI6IjgxMyIsIkNvbG9yIjp7IiRpZCI6IjgxNCIsIkEiOjI1NSwiUiI6MTIwLCJHIjoxMjgsIkIiOjEzNH19LCJNYXhXaWR0aCI6MjAwLjAsIk1heEhlaWdodCI6IkluZmluaXR5IiwiU21hcnRGb3JlZ3JvdW5kSXNBY3RpdmUiOmZhbHNlLCJIb3Jpem9udGFsQWxpZ25tZW50IjoxLCJWZXJ0aWNhbEFsaWdubWVudCI6MCwiU21hcnRGb3JlZ3JvdW5kIjpudWxsLCJCYWNrZ3JvdW5kRmlsbFR5cGUiOjAsIk1hcmdpbiI6eyIkcmVmIjoiNjcyIn0sIlBhZGRpbmciOnsiJHJlZiI6IjY3MyJ9LCJCYWNrZ3JvdW5kIjp7IiRpZCI6IjgxNSIsIkNvbG9yIjp7IiRpZCI6IjgxNiIsIkEiOjAsIlIiOjI1NSwiRyI6MjU1LCJCIjoyNTV9fSwiSXNWaXNpYmxlIjp0cnVlLCJXaWR0aCI6MC4wLCJIZWlnaHQiOjAuMCwiQm9yZGVyU3R5bGUiOnsiJGlkIjoiODE3IiwiTGluZUNvbG9yIjpudWxsLCJMaW5lV2VpZ2h0IjowLjAsIkxpbmVUeXBlIjowLCJQYXJlbnRTdHlsZSI6bnVsbH0sIlBhcmVudFN0eWxlIjpudWxsfSwiRGF0ZUZvcm1hdCI6eyIkaWQiOiI4MTg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xOSIsIkRhdGVQYXJ0SXNWaXNpYmxlIjp0cnVlLCJUaW1lUGFydElzVmlzaWJsZSI6ZmFsc2V9fSwiV2Vla051bWJlcmluZyI6eyIkaWQiOiI4MjAiLCJGb3JtYXQiOjAsIklzVmlzaWJsZSI6ZmFsc2UsIkxhc3RLbm93blZpc2liaWxpdHlTdGF0ZSI6ZmFsc2V9LCJJc1Zpc2libGUiOnRydWUsIlBhcmVudFN0eWxlIjpudWxsfSwiSW5kZXgiOjIsIlBlcmNlbnRhZ2VDb21wbGV0ZSI6bnVsbCwiUG9zaXRpb24iOnsiUmF0aW8iOjAuMDg0MTExMTExMTExMTExMTM2LCJJc0N1c3RvbSI6dHJ1ZX0sIkRhdGVGb3JtYXQiOnsiJHJlZiI6IjgxOCJ9LCJXZWVrTnVtYmVyaW5nIjp7IiRpZCI6IjgyMSIsIkZvcm1hdCI6MCwiSXNWaXNpYmxlIjpmYWxzZSwiTGFzdEtub3duVmlzaWJpbGl0eVN0YXRlIjpmYWxzZX0sIlJlbGF0ZWRUYXNrSWQiOiIwMDAwMDAwMC0wMDAwLTAwMDAtMDAwMC0wMDAwMDAwMDAwMDAiLCJJZCI6ImQyNGRlMDI5LWU0N2UtNDJlOS05YzU4LTM3ZjM1ZGI1NTM1OCIsIkltcG9ydElkIjoiIiwiVGl0bGUiOiJCZXN0IFByb2R1Y3QgQXdhcmQiLCJOb3RlIjpudWxsLCJIeXBlcmxpbmsiOnsiJGlkIjoiODIyIiwiQWRkcmVzcyI6bnVsbCwiU3ViQWRkcmVzcyI6bnVsbH0sIklzQ2hhbmdlZCI6ZmFsc2UsIklzTmV3IjpmYWxzZX1dLCJUYXNrcyI6W10sIlN3aW1sYW5lcyI6W10sIk1zUHJvamVjdEl0ZW1zVHJlZSI6eyIkaWQiOiI4MjMiLCJSb290Ijp7IkltcG9ydElkIjpudWxsLCJJc0ltcG9ydGVkIjpmYWxzZSwiQ2hpbGRyZW4iOltdfX0sIk1ldGFkYXRhIjp7IiRpZCI6IjgyNCIsIlJlY2VudENvbG9yc0NvbGxlY3Rpb24iOiJbXSIsIlNvdXJjZVRlbXBsYXRlIjoie1wiJGlkXCI6XCIxXCIsXCJJZFwiOlwiY2MyNmY4NjMtMjdjZS00ODBlLWE1ODktYjNmMTJmMmQ2ZWIwXCIsXCJDdWx0dXJlSW5mb05hbWVcIjpcImVuLVVTXCIsXCJWZXJzaW9uXCI6e1wiJGlkXCI6XCIyXCIsXCJUZW1wbGF0ZURvbVZlcnNpb25cIjpcIjEuMi4wXCJ9LFwiRWZmZWN0XCI6MSxcIlN0eWxlXCI6e1wiJGlkXCI6XCIzXCIsXCJUaW1lYmFuZFN0eWxlXCI6e1wiJGlkXCI6XCI0XCIsXCJTY2FsZU1hcmtpbmdcIjoxLFwiU2hhcGVcIjoxMCxcIlNoYXBlU3R5bGVcIjp7XCIkaWRcIjpcIjVcIixcIk1hcmdpblwiOntcIiRpZFwiOlwiNlwiLFwiVG9wXCI6MC4wLFwiTGVmdFwiOjEwLjAsXCJSaWdodFwiOjEwLjAsXCJCb3R0b21cIjowLjB9LFwiUGFkZGluZ1wiOntcIiRpZFwiOlwiN1wiLFwiVG9wXCI6My4wLFwiTGVmdFwiOjAuMCxcIlJpZ2h0XCI6MC4wLFwiQm90dG9tXCI6My4wfSxcIkJhY2tncm91bmRcIjp7XCIkaWRcIjpcIjhcIixcIkNvbG9yXCI6e1wiJGlkXCI6XCI5XCIsXCJBXCI6MjU1LFwiUlwiOjY4LFwiR1wiOjg0LFwiQlwiOjEwNn19LFwiSXNWaXNpYmxlXCI6dHJ1ZSxcIldpZHRoXCI6ODU4LjAsXCJIZWlnaHRcIjoyMC4wLFwiQm9yZGVyU3R5bGVcIjp7XCIkaWRcIjpcIjEwXCIsXCJMaW5lQ29sb3JcIjp7XCIkaWRcIjpcIjExXCIsXCIkdHlwZVwiOlwiTkxSRS5Db21tb24uRG9tLlNvbGlkQ29sb3JCcnVzaCwgTkxSRS5Db21tb25cIixcIkNvbG9yXCI6e1wiJGlkXCI6XCIxMlwiLFwiQVwiOjI1NSxcIlJcIjoyNTUsXCJHXCI6MCxcIkJcIjowfX0sXCJMaW5lV2VpZ2h0XCI6MC4wLFwiTGluZVR5cGVcIjowfX0sXCJNaWRkbGVUaWVyU2hhcGVTdHlsZVwiOntcIiRpZFwiOlwiMTNcIixcIk1hcmdpblwiOntcIiRpZFwiOlwiMTRcIixcIlRvcFwiOjAuMCxcIkxlZnRcIjoxMC4wLFwiUmlnaHRcIjoxMC4wLFwiQm90dG9tXCI6MC4wfSxcIlBhZGRpbmdcIjp7XCIkaWRcIjpcIjE1XCIsXCJUb3BcIjozLjAsXCJMZWZ0XCI6MC4wLFwiUmlnaHRcIjowLjAsXCJCb3R0b21cIjozLjB9LFwiQmFja2dyb3VuZFwiOntcIiRpZFwiOlwiMTZcIixcIkNvbG9yXCI6e1wiJGlkXCI6XCIxN1wiLFwiQVwiOjI1NSxcIlJcIjo2OCxcIkdcIjo4NCxcIkJcIjoxMDZ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jgsXCJHXCI6ODQsXCJCXCI6MTA2fX0sXCJJc1Zpc2libGVcIjp0cnVlLFwiV2lkdGhcIjo4NTguMCxcIkhlaWdodFwiOjI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OCxcIkZvbnROYW1lXCI6XCJDYWxpYnJpXCIsXCJJc0JvbGRcIjp0cnVlLFwiSXNJdGFsaWNcIjpmYWxzZSxcIklzVW5kZXJsaW5lZFwiOmZhbHNlfSxcIkF1dG9TaXplXCI6MCxcIkZvcmVncm91bmRcIjp7XCIkaWRcIjpcIjMxXCIsXCJDb2xvclwiOntcIiRpZFwiOlwiMzJcIixcIkFcIjoyNTUsXCJSXCI6MjM3LFwiR1wiOjEyNSxcIkJcIjo0OX19LFwiQmFja2dyb3VuZEZpbGxUeXBlXCI6MCxcIk1heFdpZHRoXCI6XCJJbmZpbml0eVwiLFwiTWF4SGVpZ2h0XCI6XCJJbmZpbml0eVwiLFwiU21hcnRGb3JlZ3JvdW5kSXNBY3RpdmVcIjpmYWxzZSxcIkhvcml6b250YWxBbGlnbm1lbnRcIjowLFwiVmVydGljYWxBbGlnbm1lbnRcIjowLFwiU21hcnRGb3JlZ3JvdW5kXCI6bnVsbCxcIk1hcmdpblwiOntcIiRpZFwiOlwiMzNcIixcIlRvcFwiOjAuMCxcIkxlZnRcIjowLjAsXCJSaWdodFwiOjIwLjAsXCJCb3R0b21cIjowLjB9LFwiUGFkZGluZ1wiOntcIiRpZFwiOlwiMzRcIixcIlRvcFwiOjAuMCxcIkxlZnRcIjowLjAsXCJSaWdodFwiOjAuMCxcIkJvdHRvbVwiOjAuMH0sXCJCYWNrZ3JvdW5kXCI6e1wiJGlkXCI6XCIzNVwiLFwiQ29sb3JcIjp7XCIkaWRcIjpcIjM2XCIsXCJBXCI6MCxcIlJcIjowLFwiR1wiOjAsXCJCXCI6MH19LFwiSXNWaXNpYmxlXCI6dHJ1ZSxcIldpZHRoXCI6MC4wLFwiSGVpZ2h0XCI6MC4wLFwiQm9yZGVyU3R5bGVcIjpudWxsfSxcIkxlZnRFbmRDYXBzU3R5bGVcIjp7XCIkaWRcIjpcIjM3XCIsXCJGb250U2V0dGluZ3NcIjp7XCIkaWRcIjpcIjM4XCIsXCJGb250U2l6ZVwiOjE4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wLjAsXCJSaWdodFwiOjAuMCxcIkJvdHRvbVwiOjAuMH0sXCJQYWRkaW5nXCI6e1wiJGlkXCI6XCI0MlwiLFwiVG9wXCI6MC4wLFwiTGVmdFwiOjAuMCxcIlJpZ2h0XCI6MC4wLFwiQm90dG9tXCI6MC4wfSxcIkJhY2tncm91bmRcIjp7XCIkaWRcIjpcIjQzXCIsXCJDb2xvclwiOntcIiRyZWZcIjpcIjM2XCJ9fSxcIklzVmlzaWJsZVwiOmZhbHNlLFwiV2lkdGhcIjowLjAsXCJIZWlnaHRcIjowLjAsXCJCb3JkZXJTdHlsZVwiOm51bGx9LFwiVG9kYXlUZXh0U3R5bGVcIjp7XCIkaWRcIjpcIjQ0XCIsXCJGb250U2V0dGluZ3NcIjp7XCIkaWRcIjpcIjQ1XCIsXCJGb250U2l6ZVwiOjEyLFwiRm9udE5hbWVcIjpcIkNhbGlicmlcIixcIklzQm9sZFwiOmZhbHNlLFwiSXNJdGFsaWNcIjpmYWxzZSxcIklzVW5kZXJsaW5lZFwiOmZhbHNlfSxcIkF1dG9TaXplXCI6MCxcIkZvcmVncm91bmRcIjp7XCIkaWRcIjpcIjQ2XCIsXCJDb2xvclwiOntcIiRpZFwiOlwiNDd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hcIixcIlRvcFwiOjAuMCxcIkxlZnRcIjowLjAsXCJSaWdodFwiOjAuMCxcIkJvdHRvbVwiOjAuMH0sXCJQYWRkaW5nXCI6e1wiJGlkXCI6XCI0OVwiLFwiVG9wXCI6MC4wLFwiTGVmdFwiOjAuMCxcIlJpZ2h0XCI6MC4wLFwiQm90dG9tXCI6MC4wfSxcIkJhY2tncm91bmRcIjp7XCIkaWRcIjpcIjUwXCIsXCJDb2xvclwiOntcIiRyZWZcIjpcIjM2XCJ9fSxcIklzVmlzaWJsZVwiOnRydW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mZhbHNlLFwiU2VnbWVudFNlcGFyYXRvck9wYWNpdHlcIjozMCxcIlNoYXBlXCI6MyxcIkhhc0JlZW5WaXNpYmxlQmVmb3JlXCI6dHJ1ZSxcIkZvbnRTZXR0aW5nc1wiOntcIiRpZFwiOlwiNTdcIixcIkZvbnRTaXplXCI6MTIsXCJGb250TmFtZVwiOlwiQ2FsaWJyaVwiLFwiSXNCb2xkXCI6ZmFsc2UsXCJJc0l0YWxpY1wiOmZhbHNlLFwiSXNVbmRlcmxpbmVkXCI6ZmFsc2V9LFwiQXV0b1NpemVcIjowLFwiRm9yZWdyb3VuZFwiOntcIiRpZFwiOlwiNThcIixcIkNvbG9yXCI6e1wiJGlkXCI6XCI1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MFwiLFwiVG9wXCI6MC4wLFwiTGVmdFwiOjUuMCxcIlJpZ2h0XCI6MC4wLFwiQm90dG9tXCI6MC4wfSxcIlBhZGRpbmdcIjp7XCIkaWRcIjpcIjYxXCIsXCJUb3BcIjowLjAsXCJMZWZ0XCI6MC4wLFwiUmlnaHRcIjowLjAsXCJCb3R0b21cIjowLjB9LFwiQmFja2dyb3VuZFwiOntcIiRpZFwiOlwiNjJcIixcIkNvbG9yXCI6e1wiJHJlZlwiOlwiMzZcIn19LFwiSXNWaXNpYmxlXCI6dHJ1ZSxcIldpZHRoXCI6MC4wLFwiSGVpZ2h0XCI6MC4wLFwiQm9yZGVyU3R5bGVcIjpudWxsfSxcIk1pZGRsZVRpZXJTY2FsZVN0eWxlXCI6e1wiJGlkXCI6XCI2M1wiLFwiU2hvd1NlZ21lbnRTZXBhcmF0b3JzXCI6ZmFsc2UsXCJTZWdtZW50U2VwYXJhdG9yT3BhY2l0eVwiOjMwLFwiU2hhcGVcIjozLFwiSGFzQmVlblZpc2libGVCZWZvcmVcIjpmYWxzZSxcIkZvbnRTZXR0aW5nc1wiOntcIiRpZFwiOlwiNjRcIixcIkZvbnRTaXplXCI6MTIsXCJGb250TmFtZVwiOlwiQ2FsaWJyaVwiLFwiSXNCb2xkXCI6ZmFsc2UsXCJJc0l0YWxpY1wiOmZhbHNlLFwiSXNVbmRlcmxpbmVkXCI6ZmFsc2V9LFwiQXV0b1NpemVcIjowLFwiRm9yZWdyb3VuZFwiOntcIiRpZFwiOlwiNjVcIixcIkNvbG9yXCI6e1wiJGlkXCI6XCI2Nl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2N1wiLFwiVG9wXCI6MC4wLFwiTGVmdFwiOjUuMCxcIlJpZ2h0XCI6MC4wLFwiQm90dG9tXCI6MC4wfSxcIlBhZGRpbmdcIjp7XCIkaWRcIjpcIjY4XCIsXCJUb3BcIjowLjAsXCJMZWZ0XCI6MC4wLFwiUmlnaHRcIjowLjAsXCJCb3R0b21cIjowLjB9LFwiQmFja2dyb3VuZFwiOntcIiRpZFwiOlwiNjlcIixcIkNvbG9yXCI6e1wiJGlkXCI6XCI3MFwiLFwiQVwiOjAsXCJSXCI6MCxcIkdcIjowLFwiQlwiOjB9fSxcIklzVmlzaWJsZVwiOmZhbHNlLFwiV2lkdGhcIjowLjAsXCJIZWlnaHRcIjowLjAsXCJCb3JkZXJTdHlsZVwiOm51bGx9LFwiQm90dG9tVGllclNjYWxlU3R5bGVcIjp7XCIkaWRcIjpcIjcxXCIsXCJTaG93U2VnbWVudFNlcGFyYXRvcnNcIjpmYWxzZSxcIlNlZ21lbnRTZXBhcmF0b3JPcGFjaXR5XCI6MzAsXCJTaGFwZVwiOjMsXCJIYXNCZWVuVmlzaWJsZUJlZm9yZVwiOmZhbHNlLFwiRm9udFNldHRpbmdzXCI6e1wiJGlkXCI6XCI3MlwiLFwiRm9udFNpemVcIjoxMixcIkZvbnROYW1lXCI6XCJDYWxpYnJpXCIsXCJJc0JvbGRcIjpmYWxzZSxcIklzSXRhbGljXCI6ZmFsc2UsXCJJc1VuZGVybGluZWRcIjpmYWxzZX0sXCJBdXRvU2l6ZVwiOjAsXCJGb3JlZ3JvdW5kXCI6e1wiJGlkXCI6XCI3M1wiLFwiQ29sb3JcIjp7XCIkaWRcIjpcIjc0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1XCIsXCJUb3BcIjowLjAsXCJMZWZ0XCI6NS4wLFwiUmlnaHRcIjowLjAsXCJCb3R0b21cIjowLjB9LFwiUGFkZGluZ1wiOntcIiRpZFwiOlwiNzZcIixcIlRvcFwiOjAuMCxcIkxlZnRcIjowLjAsXCJSaWdodFwiOjAuMCxcIkJvdHRvbVwiOjAuMH0sXCJCYWNrZ3JvdW5kXCI6e1wiJGlkXCI6XCI3N1wiLFwiQ29sb3JcIjp7XCIkaWRcIjpcIjc4XCIsXCJBXCI6MCxcIlJcIjowLFwiR1wiOjAsXCJCXCI6MH19LFwiSXNWaXNpYmxlXCI6ZmFsc2UsXCJXaWR0aFwiOjAuMCxcIkhlaWdodFwiOjAuMCxcIkJvcmRlclN0eWxlXCI6bnVsbH0sXCJTaW5nbGVTY2FsZVNoYXBlU3R5bGVcIjpudWxsLFwiRWxhcHNlZFRpbWVCYWNrZ3JvdW5kXCI6e1wiJGlkXCI6XCI3OVwiLFwiQ29sb3JcIjp7XCIkaWRcIjpcIjgwXCIsXCJBXCI6MTkxLFwiUlwiOjI1NSxcIkdcIjowLFwiQlwiOjB9fSxcIkFwcGVuZFllYXJPblllYXJDaGFuZ2VcIjpmYWxzZSxcIkVsYXBzZWRUaW1lRm9ybWF0XCI6MixcIlRvZGF5TWFya2VyUG9zaXRpb25cIjozLFwiUXVpY2tQb3NpdGlvblwiOjIsXCJBYnNvbHV0ZVBvc2l0aW9uXCI6NDA1LjAsXCJNYXJnaW5cIjp7XCIkaWRcIjpcIjgxXCIsXCJUb3BcIjowLjAsXCJMZWZ0XCI6MTAuMCxcIlJpZ2h0XCI6MTAuMCxcIkJvdHRvbVwiOjAuMH0sXCJQYWRkaW5nXCI6e1wiJGlkXCI6XCI4MlwiLFwiVG9wXCI6MC4wLFwiTGVmdFwiOjAuMCxcIlJpZ2h0XCI6MC4wLFwiQm90dG9tXCI6MC4wfSxcIkJhY2tncm91bmRcIjp7XCIkaWRcIjpcIjgzXCIsXCJDb2xvclwiOntcIiRpZFwiOlwiODRcIixcIkFcIjoyNTUsXCJSXCI6NDcsXCJHXCI6NTQsXCJCXCI6MTUzfX0sXCJJc1Zpc2libGVcIjp0cnVlLFwiV2lkdGhcIjowLjAsXCJIZWlnaHRcIjowLjAsXCJCb3JkZXJTdHlsZVwiOm51bGx9LFwiRGVmYXVsdE1pbGVzdG9uZVN0eWxlXCI6e1wiJGlkXCI6XCI4NVwiLFwiU2hhcGVcIjoyLFwiQ29ubmVjdG9yTWFyZ2luXCI6e1wiJGlkXCI6XCI4NlwiLFwiVG9wXCI6MC4wLFwiTGVmdFwiOjIuMCxcIlJpZ2h0XCI6Mi4wLFwiQm90dG9tXCI6MC4wfSxcIkNvbm5lY3RvclN0eWxlXCI6e1wiJGlkXCI6XCI4N1wiLFwiTGluZUNvbG9yXCI6e1wiJGlkXCI6XCI4OFwiLFwiJHR5cGVcIjpcIk5MUkUuQ29tbW9uLkRvbS5Tb2xpZENvbG9yQnJ1c2gsIE5MUkUuQ29tbW9uXCIsXCJDb2xvclwiOntcIiRpZFwiOlwiODlcIixcIkFcIjoxMjcsXCJSXCI6NzksXCJHXCI6MTI5LFwiQlwiOjE4OX19LFwiTGluZVdlaWdodFwiOjEuMCxcIkxpbmVUeXBlXCI6MH0sXCJJc0JlbG93VGltZWJhbmRcIjpmYWxzZSxcIkhpZGVEYXRlXCI6ZmFsc2UsXCJTaGFwZVNpemVcIjoxLFwiU3BhY2luZ1wiOjIuMCxcIlBhZGRpbmdcIjp7XCIkaWRcIjpcIjkwXCIsXCJUb3BcIjo3LjAsXCJMZWZ0XCI6My4wLFwiUmlnaHRcIjowLjAsXCJCb3R0b21cIjoyLjB9LFwiUG9zaXRpb25cIjpudWxsLFwiUG9zaXRpb25PblRhc2tcIjowLFwiU2hhcGVTdHlsZVwiOntcIiRpZFwiOlwiOTFcIixcIk1hcmdpblwiOntcIiRpZFwiOlwiOTJcIixcIlRvcFwiOjAuMCxcIkxlZnRcIjowLjAsXCJSaWdodFwiOjAuMCxcIkJvdHRvbVwiOjAuMH0sXCJQYWRkaW5nXCI6e1wiJGlkXCI6XCI5M1wiLFwiVG9wXCI6MC4wLFwiTGVmdFwiOjAuMCxcIlJpZ2h0XCI6MC4wLFwiQm90dG9tXCI6MC4wfSxcIkJhY2tncm91bmRcIjp7XCIkaWRcIjpcIjk0XCIsXCJDb2xvclwiOntcIiRpZFwiOlwiOTVcIixcIkFcIjoyNTUsXCJSXCI6MCxcIkdcIjoxMTQsXCJCXCI6MTg4fX0sXCJJc1Zpc2libGVcIjp0cnVlLFwiV2lkdGhcIjoxMy4wLFwiSGVpZ2h0XCI6MTMuMCxcIkJvcmRlclN0eWxlXCI6e1wiJGlkXCI6XCI5NlwiLFwiTGluZUNvbG9yXCI6e1wiJGlkXCI6XCI5N1wiLFwiJHR5cGVcIjpcIk5MUkUuQ29tbW9uLkRvbS5Tb2xpZENvbG9yQnJ1c2gsIE5MUkUuQ29tbW9uXCIsXCJDb2xvclwiOntcIiRpZFwiOlwiOThcIixcIkFcIjoyNTUsXCJSXCI6MjU1LFwiR1wiOjAsXCJCXCI6MH19LFwiTGluZVdlaWdodFwiOjAuMCxcIkxpbmVUeXBlXCI6MH19LFwiVGl0bGVTdHlsZVwiOntcIiRpZFwiOlwiOTlcIixcIkZvbnRTZXR0aW5nc1wiOntcIiRpZFwiOlwiMTAwXCIsXCJGb250U2l6ZVwiOjExLFwiRm9udE5hbWVcIjpcIkNhbGlicmlcIixcIklzQm9sZFwiOnRydWUsXCJJc0l0YWxpY1wiOmZhbHNlLFwiSXNVbmRlcmxpbmVkXCI6ZmFsc2V9LFwiQXV0b1NpemVcIjowLFwiRm9yZWdyb3VuZFwiOntcIiRpZFwiOlwiMTAxXCIsXCJDb2xvclwiOntcIiRpZFwiOlwiMTA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wM1wiLFwiVG9wXCI6MC4wLFwiTGVmdFwiOjAuMCxcIlJpZ2h0XCI6MC4wLFwiQm90dG9tXCI6MC4wfSxcIlBhZGRpbmdcIjp7XCIkaWRcIjpcIjEwNFwiLFwiVG9wXCI6MC4wLFwiTGVmdFwiOjAuMCxcIlJpZ2h0XCI6MC4wLFwiQm90dG9tXCI6MC4wfSxcIkJhY2tncm91bmRcIjp7XCIkaWRcIjpcIjEwNVwiLFwiQ29sb3JcIjp7XCIkcmVmXCI6XCIzNlwifX0sXCJJc1Zpc2libGVcIjp0cnVlLFwiV2lkdGhcIjowLjAsXCJIZWlnaHRcIjowLjAsXCJCb3JkZXJTdHlsZVwiOm51bGx9LFwiRGF0ZVN0eWxlXCI6e1wiJGlkXCI6XCIxMDZcIixcIkZvbnRTZXR0aW5nc1wiOntcIiRpZFwiOlwiMTA3XCIsXCJGb250U2l6ZVwiOjEw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Rhc2tTdHlsZVwiOntcIiRpZFwiOlwiMTE0XCIsXCJTaGFwZVwiOjEsXCJTaGFwZVRoaWNrbmVzc1wiOjAsXCJEdXJhdGlvbkZvcm1hdFwiOjAsXCJQZXJjZW50YWdlQ29tcGxldGVTdHlsZVwiOntcIiRpZFwiOlwiMTE1XCIsXCJGb250U2V0dGluZ3NcIjp7XCIkaWRcIjpcIjExNlwiLFwiRm9udFNpemVcIjoxMCxcIkZvbnROYW1lXCI6XCJDYWxpYnJpXCIsXCJJc0JvbGRcIjpmYWxzZSxcIklzSXRhbGljXCI6ZmFsc2UsXCJJc1VuZGVybGluZWRcIjpmYWxzZX0sXCJBdXRvU2l6ZVwiOjAsXCJGb3JlZ3JvdW5kXCI6e1wiJGlkXCI6XCIxMTdcIixcIkNvbG9yXCI6e1wiJGlkXCI6XCIxMT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HJlZlwiOlwiMzZcIn19LFwiSXNWaXNpYmxlXCI6dHJ1ZSxcIldpZHRoXCI6MC4wLFwiSGVpZ2h0XCI6MC4wLFwiQm9yZGVyU3R5bGVcIjpudWxsfSxcIkR1cmF0aW9uU3R5bGVcIjp7XCIkaWRcIjpcIjEyMlwiLFwiRm9udFNldHRpbmdzXCI6e1wiJGlkXCI6XCIxMjNcIixcIkZvbnRTaXplXCI6MTAsXCJGb250TmFtZVwiOlwiQ2FsaWJyaVwiLFwiSXNCb2xkXCI6ZmFsc2UsXCJJc0l0YWxpY1wiOmZhbHNlLFwiSXNVbmRlcmxpbmVkXCI6ZmFsc2V9LFwiQXV0b1NpemVcIjowLFwiRm9yZWdyb3VuZFwiOntcIiRpZFwiOlwiMTI0XCIsXCJDb2xvclwiOntcIiRpZFwiOlwiMTI1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TI2XCIsXCJUb3BcIjowLjAsXCJMZWZ0XCI6MC4wLFwiUmlnaHRcIjowLjAsXCJCb3R0b21cIjowLjB9LFwiUGFkZGluZ1wiOntcIiRpZFwiOlwiMTI3XCIsXCJUb3BcIjowLjAsXCJMZWZ0XCI6MC4wLFwiUmlnaHRcIjowLjAsXCJCb3R0b21cIjowLjB9LFwiQmFja2dyb3VuZFwiOntcIiRpZFwiOlwiMTI4XCIsXCJDb2xvclwiOntcIiRyZWZcIjpcIjM2XCJ9fSxcIklzVmlzaWJsZVwiOnRydWUsXCJXaWR0aFwiOjAuMCxcIkhlaWdodFwiOjAuMCxcIkJvcmRlclN0eWxlXCI6bnVsbH0sXCJIb3Jpem9udGFsQ29ubmVjdG9yU3R5bGVcIjp7XCIkaWRcIjpcIjEyOVwiLFwiTGluZUNvbG9yXCI6e1wiJGlkXCI6XCIxMzBcIixcIiR0eXBlXCI6XCJOTFJFLkNvbW1vbi5Eb20uU29saWRDb2xvckJydXNoLCBOTFJFLkNvbW1vblwiLFwiQ29sb3JcIjp7XCIkaWRcIjpcIjEzMVwiLFwiQVwiOjI1NSxcIlJcIjoyMDQsXCJHXCI6MjA0LFwiQlwiOjIwNH19LFwiTGluZVdlaWdodFwiOjEuMCxcIkxpbmVUeXBlXCI6MH0sXCJWZXJ0aWNhbENvbm5lY3RvclN0eWxlXCI6e1wiJGlkXCI6XCIxMzJcIixcIkxpbmVDb2xvclwiOntcIiRpZFwiOlwiMTMzXCIsXCIkdHlwZVwiOlwiTkxSRS5Db21tb24uRG9tLlNvbGlkQ29sb3JCcnVzaCwgTkxSRS5Db21tb25cIixcIkNvbG9yXCI6e1wiJGlkXCI6XCIxMzRcIixcIkFcIjoyNTUsXCJSXCI6MjA0LFwiR1wiOjIwNCxcIkJcIjoyMDR9fSxcIkxpbmVXZWlnaHRcIjowLjAsXCJMaW5lVHlwZVwiOjB9LFwiTWFyZ2luXCI6bnVsbCxcIlN0YXJ0RGF0ZVBvc2l0aW9uXCI6MyxcIkVuZERhdGVQb3NpdGlvblwiOjMsXCJUaXRsZVBvc2l0aW9uXCI6NCxcIkR1cmF0aW9uUG9zaXRpb25cIjo2LFwiUGVyY2VudGFnZUNvbXBsZXRlZFBvc2l0aW9uXCI6NixcIlNwYWNpbmdcIjo1LFwiSXNCZWxvd1RpbWViYW5kXCI6ZmFsc2UsXCJQZXJjZW50YWdlQ29tcGxldGVTaGFwZU9wYWNpdHlcIjozNSxcIkdyb3VwTmFtZVwiOm51bGwsXCJBdHRhY2hlZE1pbGVzdG9uZXNTdHlsZXNcIjpudWxsLFwiU2hhcGVTdHlsZVwiOntcIiRpZFwiOlwiMTM1XCIsXCJNYXJnaW5cIjp7XCIkaWRcIjpcIjEzNlwiLFwiVG9wXCI6MC4wLFwiTGVmdFwiOjQuMCxcIlJpZ2h0XCI6NC4wLFwiQm90dG9tXCI6MC4wfSxcIlBhZGRpbmdcIjp7XCIkaWRcIjpcIjEzN1wiLFwiVG9wXCI6MC4wLFwiTGVmdFwiOjAuMCxcIlJpZ2h0XCI6MC4wLFwiQm90dG9tXCI6MC4wfSxcIkJhY2tncm91bmRcIjp7XCIkaWRcIjpcIjEzOFwiLFwiQ29sb3JcIjp7XCIkaWRcIjpcIjEzOVwiLFwiQVwiOjI1NSxcIlJcIjowLFwiR1wiOjExNCxcIkJcIjoxODh9fSxcIklzVmlzaWJsZVwiOnRydWUsXCJXaWR0aFwiOjAuMCxcIkhlaWdodFwiOjEwLjAsXCJCb3JkZXJTdHlsZVwiOntcIiRpZFwiOlwiMTQwXCIsXCJMaW5lQ29sb3JcIjp7XCIkaWRcIjpcIjE0MVwiLFwiJHR5cGVcIjpcIk5MUkUuQ29tbW9uLkRvbS5Tb2xpZENvbG9yQnJ1c2gsIE5MUkUuQ29tbW9uXCIsXCJDb2xvclwiOntcIiRpZFwiOlwiMTQyXCIsXCJBXCI6MjU1LFwiUlwiOjI1NSxcIkdcIjowLFwiQlwiOjB9fSxcIkxpbmVXZWlnaHRcIjowLjAsXCJMaW5lVHlwZVwiOjB9fSxcIlRpdGxlU3R5bGVcIjp7XCIkaWRcIjpcIjE0M1wiLFwiRm9udFNldHRpbmdzXCI6e1wiJGlkXCI6XCIxNDRcIixcIkZvbnRTaXplXCI6MTEsXCJGb250TmFtZVwiOlwiQ2FsaWJyaVwiLFwiSXNCb2xkXCI6dHJ1ZSxcIklzSXRhbGljXCI6ZmFsc2UsXCJJc1VuZGVybGluZWRcIjpmYWxzZX0sXCJBdXRvU2l6ZVwiOjAsXCJGb3JlZ3JvdW5kXCI6e1wiJGlkXCI6XCIxNDVcIixcIkNvbG9yXCI6e1wiJGlkXCI6XCIxNDZ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TQ3XCIsXCJUb3BcIjowLjAsXCJMZWZ0XCI6MC4wLFwiUmlnaHRcIjowLjAsXCJCb3R0b21cIjowLjB9LFwiUGFkZGluZ1wiOntcIiRpZFwiOlwiMTQ4XCIsXCJUb3BcIjowLjAsXCJMZWZ0XCI6MC4wLFwiUmlnaHRcIjowLjAsXCJCb3R0b21cIjowLjB9LFwiQmFja2dyb3VuZFwiOntcIiRpZFwiOlwiMTQ5XCIsXCJDb2xvclwiOntcIiRyZWZcIjpcIjM2XCJ9fSxcIklzVmlzaWJsZVwiOnRydWUsXCJXaWR0aFwiOjAuMCxcIkhlaWdodFwiOjAuMCxcIkJvcmRlclN0eWxlXCI6bnVsbH0sXCJEYXRlU3R5bGVcIjp7XCIkaWRcIjpcIjE1MFwiLFwiRm9udFNldHRpbmdzXCI6e1wiJGlkXCI6XCIxNTFcIixcIkZvbnRTaXplXCI6MTAsXCJGb250TmFtZVwiOlwiQ2FsaWJyaVwiLFwiSXNCb2xkXCI6ZmFsc2UsXCJJc0l0YWxpY1wiOmZhbHNlLFwiSXNVbmRlcmxpbmVkXCI6ZmFsc2V9LFwiQXV0b1NpemVcIjowLFwiRm9yZWdyb3VuZFwiOntcIiRpZFwiOlwiMTUyXCIsXCJDb2xvclwiOntcIiRpZFwiOlwiMTUzXCIsXCJBXCI6MjU1LFwiUlwiOjY4LFwiR1wiOjg0LFwiQlwiOjEwNn19LFwiQmFja2dyb3VuZEZpbGxUeXBlXCI6MCxcIk1heFdpZHRoXCI6MjAwLjAsXCJNYXhIZWlnaHRcIjpcIkluZmluaXR5XCIsXCJTbWFydEZvcmVncm91bmRJc0FjdGl2ZVwiOmZhbHNlLFwiSG9yaXpvbnRhbEFsaWdubWVudFwiOjIsXCJWZXJ0aWNhbEFsaWdubWVudFwiOjAsXCJTbWFydEZvcmVncm91bmRcIjpudWxsLFwiTWFyZ2luXCI6e1wiJGlkXCI6XCIxNTRcIixcIlRvcFwiOjAuMCxcIkxlZnRcIjowLjAsXCJSaWdodFwiOjAuMCxcIkJvdHRvbVwiOjAuMH0sXCJQYWRkaW5nXCI6e1wiJGlkXCI6XCIxNTVcIixcIlRvcFwiOjAuMCxcIkxlZnRcIjowLjAsXCJSaWdodFwiOjAuMCxcIkJvdHRvbVwiOjAuMH0sXCJCYWNrZ3JvdW5kXCI6e1wiJGlkXCI6XCIxNTZcIixcIkNvbG9yXCI6e1wiJHJlZlwiOlwiMzZcIn19LFwiSXNWaXNpYmxlXCI6dHJ1ZSxcIldpZHRoXCI6MC4wLFwiSGVpZ2h0XCI6MC4wLFwiQm9yZGVyU3R5bGVcIjpudWxsfSxcIkRhdGVGb3JtYXRcIjp7XCIkaWRcIjpcIjE1N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m51bGwsXCJEZWZhdWx0U3dpbWxhbmVTdHlsZVwiOntcIiRpZFwiOlwiMTU4XCIsXCJIZWFkZXJTdHlsZVwiOntcIiRpZFwiOlwiMTU5XCIsXCJUZXh0U3R5bGVcIjp7XCIkaWRcIjpcIjE2MFwiLFwiRm9udFNldHRpbmdzXCI6e1wiJGlkXCI6XCIxNjFcIixcIkZvbnRTaXplXCI6MTIsXCJGb250TmFtZVwiOlwiQ2FsaWJyaVwiLFwiSXNCb2xkXCI6ZmFsc2UsXCJJc0l0YWxpY1wiOmZhbHNlLFwiSXNVbmRlcmxpbmVkXCI6ZmFsc2V9LFwiQXV0b1NpemVcIjowLFwiRm9yZWdyb3VuZFwiOntcIiRpZFwiOlwiMTYyXCIsXCJDb2xvclwiOntcIiRpZFwiOlwiMTYzXCIsXCJBXCI6MjU1LFwiUlwiOjMyLFwiR1wiOjU2LFwiQlwiOjEwMH19LFwiQmFja2dyb3VuZEZpbGxUeXBlXCI6MCxcIk1heFdpZHRoXCI6MC4wLFwiTWF4SGVpZ2h0XCI6MC4wLFwiU21hcnRGb3JlZ3JvdW5kSXNBY3RpdmVcIjpmYWxzZSxcIkhvcml6b250YWxBbGlnbm1lbnRcIjowLFwiVmVydGljYWxBbGlnbm1lbnRcIjowLFwiU21hcnRGb3JlZ3JvdW5kXCI6bnVsbCxcIk1hcmdpblwiOntcIiRpZFwiOlwiMTY0XCIsXCJUb3BcIjowLjAsXCJMZWZ0XCI6MC4wLFwiUmlnaHRcIjowLjAsXCJCb3R0b21cIjowLjB9LFwiUGFkZGluZ1wiOntcIiRpZFwiOlwiMTY1XCIsXCJUb3BcIjowLjAsXCJMZWZ0XCI6MC4wLFwiUmlnaHRcIjowLjAsXCJCb3R0b21cIjowLjB9LFwiQmFja2dyb3VuZFwiOm51bGwsXCJJc1Zpc2libGVcIjpmYWxzZSxcIldpZHRoXCI6MC4wLFwiSGVpZ2h0XCI6MC4wLFwiQm9yZGVyU3R5bGVcIjpudWxsfSxcIlJlY3RhbmdsZVN0eWxlXCI6e1wiJGlkXCI6XCIxNjZcIixcIk1hcmdpblwiOntcIiRpZFwiOlwiMTY3XCIsXCJUb3BcIjowLjAsXCJMZWZ0XCI6MC4wLFwiUmlnaHRcIjowLjAsXCJCb3R0b21cIjowLjB9LFwiUGFkZGluZ1wiOntcIiRpZFwiOlwiMTY4XCIsXCJUb3BcIjowLjAsXCJMZWZ0XCI6MC4wLFwiUmlnaHRcIjowLjAsXCJCb3R0b21cIjowLjB9LFwiQmFja2dyb3VuZFwiOntcIiRpZFwiOlwiMTY5XCIsXCJDb2xvclwiOntcIiRpZFwiOlwiMTcwXCIsXCJBXCI6MTI3LFwiUlwiOjkxLFwiR1wiOjE1NSxcIkJcIjoyMTN9fSxcIklzVmlzaWJsZVwiOmZhbHNlLFwiV2lkdGhcIjowLjAsXCJIZWlnaHRcIjowLjAsXCJCb3JkZXJTdHlsZVwiOntcIiRpZFwiOlwiMTcxXCIsXCJMaW5lQ29sb3JcIjp7XCIkaWRcIjpcIjE3MlwiLFwiJHR5cGVcIjpcIk5MUkUuQ29tbW9uLkRvbS5Tb2xpZENvbG9yQnJ1c2gsIE5MUkUuQ29tbW9uXCIsXCJDb2xvclwiOntcIiRpZFwiOlwiMTczXCIsXCJBXCI6MjU1LFwiUlwiOjI1NSxcIkdcIjowLFwiQlwiOjB9fSxcIkxpbmVXZWlnaHRcIjowLjAsXCJMaW5lVHlwZVwiOjB9fSxcIlRleHRJc1ZlcnRpY2FsXCI6ZmFsc2V9LFwiQmFja2dyb3VuZFN0eWxlXCI6e1wiJGlkXCI6XCIxNzRcIixcIk1hcmdpblwiOntcIiRpZFwiOlwiMTc1XCIsXCJUb3BcIjowLjAsXCJMZWZ0XCI6MC4wLFwiUmlnaHRcIjowLjAsXCJCb3R0b21cIjowLjB9LFwiUGFkZGluZ1wiOntcIiRpZFwiOlwiMTc2XCIsXCJUb3BcIjowLjAsXCJMZWZ0XCI6MC4wLFwiUmlnaHRcIjowLjAsXCJCb3R0b21cIjowLjB9LFwiQmFja2dyb3VuZFwiOntcIiRpZFwiOlwiMTc3XCIsXCJDb2xvclwiOntcIiRpZFwiOlwiMTc4XCIsXCJBXCI6MzgsXCJSXCI6OTEsXCJHXCI6MTU1LFwiQlwiOjIxM319LFwiSXNWaXNpYmxlXCI6dHJ1ZSxcIldpZHRoXCI6MC4wLFwiSGVpZ2h0XCI6MC4wLFwiQm9yZGVyU3R5bGVcIjp7XCIkaWRcIjpcIjE3OVwiLFwiTGluZUNvbG9yXCI6e1wiJGlkXCI6XCIxODBcIixcIiR0eXBlXCI6XCJOTFJFLkNvbW1vbi5Eb20uU29saWRDb2xvckJydXNoLCBOTFJFLkNvbW1vblwiLFwiQ29sb3JcIjp7XCIkaWRcIjpcIjE4MVwiLFwiQVwiOjI1NSxcIlJcIjoyNTUsXCJHXCI6MCxcIkJcIjowfX0sXCJMaW5lV2VpZ2h0XCI6MC4wLFwiTGluZVR5cGVcIjowfX0sXCJJc0Fib3ZlVGltZWJhbmRcIjpmYWxzZX0sXCJDdXN0b21NaWxlc3RvbmVTdHlsZUxpc3RcIjpbXSxcIkN1c3RvbVRhc2tTdHlsZUxpc3RcIjpbXSxcIkN1c3RvbVN3aW1sYW5lRGVmaW5pdGlvblN0eWxlTGlzdFwiOltdLFwiQ3VzdG9tU3dpbWxhbmVWMlN0eWxlTGlzdFwiOltdLFwiR3JpZGxpbmVQYW5lbFN0eWxlXCI6e1wiJGlkXCI6XCIxODJcIixcIkdyaWRsaW5lU3R5bGVcIjp7XCIkaWRcIjpcIjE4M1wiLFwiTGluZUNvbG9yXCI6e1wiJGlkXCI6XCIxODRcIixcIiR0eXBlXCI6XCJOTFJFLkNvbW1vbi5Eb20uU29saWRDb2xvckJydXNoLCBOTFJFLkNvbW1vblwiLFwiQ29sb3JcIjp7XCIkaWRcIjpcIjE4NVwiLFwiQVwiOjM4LFwiUlwiOjkxLFwiR1wiOjE1NSxcIkJcIjoyMTN9fSxcIkxpbmVXZWlnaHRcIjoxLjAsXCJMaW5lVHlwZVwiOjB9LFwiSXNWaXNpYmxlXCI6dHJ1ZX0sXCJBY3Rpdml0eUxpbmVQYW5lbFN0eWxlXCI6e1wiJGlkXCI6XCIxODZcIixcIkFjdGl2aXR5TGluZVN0eWxlXCI6e1wiJGlkXCI6XCIxODdcIixcIkxpbmVDb2xvclwiOntcIiRpZFwiOlwiMTg4XCIsXCIkdHlwZVwiOlwiTkxSRS5Db21tb24uRG9tLlNvbGlkQ29sb3JCcnVzaCwgTkxSRS5Db21tb25cIixcIkNvbG9yXCI6e1wiJGlkXCI6XCIxODlcIixcIkFcIjozOCxcIlJcIjo2OCxcIkdcIjoxMTQsXCJCXCI6MTk2fX0sXCJMaW5lV2VpZ2h0XCI6MS4wLFwiTGluZVR5cGVcIjowfSxcIklzVmlzaWJsZVwiOnRydWV9fSxcIlNjYWxlXCI6e1wiJGlkXCI6XCIxOTBcIixcIlN0YXJ0RGF0ZVwiOlwiMDAwMS0wMS0wMVQwMDowMDowMFwiLFwiRW5kRGF0ZVwiOlwiMDAwMS0wMS0wMVQwMDowMDowMFwiLFwiRm9ybWF0XCI6XCJ3XCIsXCJUeXBlXCI6MSxcIkF1dG9EYXRlUmFuZ2VcIjp0cnVlLFwiV29ya2luZ0RheXNcIjozMSxcIlRvZGF5TWFya2VyVGV4dFwiOlwiVG9kYXlcIixcIkF1dG9TY2FsZVR5cGVcIjp0cnVlfSxcIlNjYWxlVjJcIjp7XCIkaWRcIjpcIjE5MVwiLFwiU3RhcnREYXRlXCI6XCIwMDAxLTAxLTAxVDAwOjAwOjAwXCIsXCJFbmREYXRlXCI6XCIwMDAxLTAxLTAxVDAwOjAwOjAwXCIsXCJBdXRvRGF0ZVJhbmdlXCI6dHJ1ZSxcIldvcmtpbmdEYXlzXCI6MzEsXCJUb2RheU1hcmtlclRleHRcIjpcIlRvZGF5XCIsXCJBdXRvU2NhbGVUeXBlXCI6dHJ1ZSxcIlRpbWViYW5kU2NhbGVzXCI6e1wiJGlkXCI6XCIxOTJcIixcIlRvcFNjYWxlTGF5ZXJcIjp7XCIkaWRcIjpcIjE5M1wiLFwiRm9ybWF0XCI6XCJ3XCIsXCJUeXBlXCI6MX0sXCJNaWRkbGVTY2FsZUxheWVyXCI6e1wiJGlkXCI6XCIxOTRcIixcIkZvcm1hdFwiOm51bGwsXCJUeXBlXCI6MH0sXCJCb3R0b21TY2FsZUxheWVyXCI6e1wiJGlkXCI6XCIxOTVcIixcIkZvcm1hdFwiOm51bGwsXCJUeXBlXCI6MH19fSxcIk1pbGVzdG9uZXNcIjpbXSxcIlRhc2tzXCI6W10sXCJTd2ltbGFuZXNcIjpbXSxcIlN3aW1sYW5lc1YyXCI6W10sXCJTZXR0aW5nc1wiOntcIiRpZFwiOlwiMTk2XCIsXCJJbXBhT3B0aW9uc1wiOntcIiRpZFwiOlwiMTk3XCIsXCJMZWZ0VG9SaWdodFwiOmZhbHNlLFwiUGF5bG9hZE9wdGlvbnNcIjoyfX0sXCJUaW1lQ29uZmlndXJhdGlvblwiOntcIiRpZFwiOlwiMTk4XCIsXCJVc2VUaW1lXCI6ZmFsc2UsXCJXb3JrRGF5U3RhcnRcIjpcIjAwOjAwOjAwXCIsXCJXb3JrRGF5RW5kXCI6XCIyMzo1OTowMFwifX0ifSwiU2V0dGluZ3MiOnsiJGlkIjoiODI1IiwiSW1wYU9wdGlvbnMiOnsiJGlkIjoiODI2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ODI3IiwiVXNlVGltZSI6ZmFsc2UsIldvcmtEYXlTdGFydCI6IjAwOjAwOjAwIiwiV29ya0RheUVuZCI6IjIzOjU5OjAwIn0sIkxhc3RVc2VkVGVtcGxhdGVJZCI6IjRmYTk1NGUwLTY2YzUtNDY1Ni04ODgxLTYxMWIzODY4ZTg3YiIsIkZpcnN0V2Vla09mWWVhciI6MCwiUGxhY2VNaWxlc3RvbmVBdFRoZUJlZ2lubmluZ09mVGhlRGF5IjpmYWxzZX0="/>
  <p:tag name="__MASTER" val="__part_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Years"/>
  <p:tag name="OTLTIMEBANDSCALEFORMAT" val="MMM"/>
  <p:tag name="OTLTIMEBANDSHAPETYPE" val="EllipseTimeband"/>
  <p:tag name="OTLTIMEBANDSHAPEHEIGHT" val="30"/>
  <p:tag name="OTLTIMEBANDSHAPEPADDINGLEFT" val="13"/>
  <p:tag name="OTLTIMEBANDCULTUREINFO" val="en-US"/>
  <p:tag name="OTLTIMEBANDTHREEDEFFECTS" val="None"/>
  <p:tag name="OTLTIMEBANDAUTODATERANGE" val="True"/>
  <p:tag name="OTLTIMEBANDSTARTDATE" val="0001-01-01T00:00:00.0000000"/>
  <p:tag name="OTLTIMEBANDENDDATE" val="2020-08-3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0"/>
  <p:tag name="OTLLEFTENDCAPSMARGINLEFT" val="61.309012875536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QUICKPOSITION" val="Custom"/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07-09-01T00:00:00.0000000Z"/>
  <p:tag name="OTLENDDATE" val="2010-08-31T23:59:00.0000000Z"/>
  <p:tag name="OTLDURATIONFORMAT" val="wk"/>
  <p:tag name="OTLSHAPETHICKNESSTYPE" val="Regular"/>
  <p:tag name="OTLSPACING" val="5"/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9-01T00:00:00.0000000Z"/>
  <p:tag name="OTLENDDATE" val="2015-08-31T23:59:00.0000000Z"/>
  <p:tag name="OTLDURATIONFORMAT" val="wk"/>
  <p:tag name="OTLSPACING" val="10"/>
  <p:tag name="OTLSHAPETHICKNESSTYPE" val="Regular"/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09-02T00:00:00.0000000Z"/>
  <p:tag name="OTLENDDATE" val="2018-08-31T23:59:00.0000000Z"/>
  <p:tag name="OTLDURATIONFORMAT" val="wk"/>
  <p:tag name="OTLSPACING" val="10"/>
  <p:tag name="OTLSHAPETHICKNESSTYPE" val="Regular"/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07-09-01T00:00:00.0000000Z"/>
  <p:tag name="OTLENDDATE" val="2010-08-31T23:59:00.0000000Z"/>
  <p:tag name="OTLDURATIONFORMAT" val="wk"/>
  <p:tag name="OTLSHAPETHICKNESSTYPE" val="Regular"/>
  <p:tag name="OTLSPACING" val="5"/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8-09-01T00:00:00.0000000Z"/>
  <p:tag name="OTLENDDATE" val="2019-08-31T23:59:00.0000000Z"/>
  <p:tag name="OTLDURATIONFORMAT" val="wk"/>
  <p:tag name="OTLSPACING" val="10"/>
  <p:tag name="OTLSHAPETHICKNESSTYPE" val="Regular"/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1-01T00:00:00.0000000Z"/>
  <p:tag name="OTLENDDATE" val="2012-07-31T23:59:00.0000000Z"/>
  <p:tag name="OTLDURATIONFORMAT" val="wk"/>
  <p:tag name="OTLSHAPETHICKNESSTYPE" val="Thick"/>
  <p:tag name="OTLSPACING" val="5"/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2-08-01T00:00:00.0000000Z"/>
  <p:tag name="OTLENDDATE" val="2015-09-30T23:59:00.0000000Z"/>
  <p:tag name="OTLDURATIONFORMAT" val="wk"/>
  <p:tag name="OTLSPACING" val="10"/>
  <p:tag name="OTLSHAPETHICKNESSTYPE" val="Regular"/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10-01T00:00:00.0000000Z"/>
  <p:tag name="OTLENDDATE" val="2019-12-31T23:59:00.0000000Z"/>
  <p:tag name="OTLDURATIONFORMAT" val="wk"/>
  <p:tag name="OTLSPACING" val="10"/>
  <p:tag name="OTLSHAPETHICKNESSTYPE" val="Regular"/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7-10-01T00:00:00.0000000Z"/>
  <p:tag name="OTLENDDATE" val="2019-12-31T23:59:00.0000000Z"/>
  <p:tag name="OTLDURATIONFORMAT" val="wk"/>
  <p:tag name="OTLSPACING" val="10"/>
  <p:tag name="OTLSHAPETHICKNESSTYPE" val="Regular"/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Hid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0-09-01T00:00:00.0000000Z"/>
  <p:tag name="OTLENDDATE" val="2015-08-31T23:59:00.0000000Z"/>
  <p:tag name="OTLDURATIONFORMAT" val="wk"/>
  <p:tag name="OTLSPACING" val="10"/>
  <p:tag name="OTLSHAPETHICKNESSTYPE" val="Regular"/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Hid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5-09-02T00:00:00.0000000Z"/>
  <p:tag name="OTLENDDATE" val="2018-08-31T23:59:00.0000000Z"/>
  <p:tag name="OTLDURATIONFORMAT" val="wk"/>
  <p:tag name="OTLSPACING" val="10"/>
  <p:tag name="OTLSHAPETHICKNESSTYPE" val="Regular"/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124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Rockwell</vt:lpstr>
      <vt:lpstr>Segoe UI 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2021-12-03T14:52:16Z</dcterms:created>
  <dcterms:modified xsi:type="dcterms:W3CDTF">2021-12-03T14:52:28Z</dcterms:modified>
</cp:coreProperties>
</file>