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5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F79D1-3BD5-42FB-97BF-10BB294FBC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F1BDAB-4533-4863-9E01-6690984425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E3009-0D38-435F-A2A3-63ADD9609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2259D-B25D-441C-AD47-921B531E661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1180B-BC00-4498-A330-4151C79AA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3B9C9-1AD5-46CC-82FA-097D8BFB7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70B2-6700-4CE3-967E-8B6A5DA2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46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F1E8A-668D-403A-805E-4809EE563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035A9A-53F8-45E5-971C-4F66375D5E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8FB22-24B1-4062-8D88-F19B9F32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2259D-B25D-441C-AD47-921B531E661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01388-62AB-4CE2-8AE9-AD3B7E5D6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D1C73-34A1-4FCC-AB11-19D8B16AE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70B2-6700-4CE3-967E-8B6A5DA2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66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08BEEF-304E-4FBB-A3B3-0B8AB4418F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7F534B-D7BE-4904-BD1B-F68F2282DC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77D67-4B3D-43C5-A454-D6112B9A7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2259D-B25D-441C-AD47-921B531E661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2F8A4-AD93-4927-A723-8ECFC15F2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9F8DB-A2BD-427F-9802-B48CB85B1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70B2-6700-4CE3-967E-8B6A5DA2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0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E5BD5-1620-4A07-90A6-2004600A0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E8363-2B26-4C1C-BD57-39759F571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49A9B-372E-4259-AD9A-5C45393C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2259D-B25D-441C-AD47-921B531E661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20C59-AFC2-4002-B67D-43DF27E27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B4F05-0A87-42DA-8104-2AB50DBD8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70B2-6700-4CE3-967E-8B6A5DA2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78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34474-2E4D-4D08-9DD4-4DE898D97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8BC837-2FE6-4AC6-9390-B995044E1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6F310-1EB5-4D40-A24D-949547658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2259D-B25D-441C-AD47-921B531E661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540A0-3BAC-4E1A-83AE-D0290E081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7840D-E848-4F15-BBA9-E791C202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70B2-6700-4CE3-967E-8B6A5DA2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1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9A62-0BB0-419A-AC12-6D6C43D9C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EA4EE-4211-4CCC-9E76-C334E7B85E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FB3DE6-36AC-4B22-9C8D-9541C162A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D45E43-EC0E-4774-871A-90062D1F0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2259D-B25D-441C-AD47-921B531E661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CE83CC-9288-4C73-8F51-89579288A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89C3E0-A8C7-4129-A1E4-3134E0000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70B2-6700-4CE3-967E-8B6A5DA2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29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362C7-2E90-4DEC-A4E0-BD4B61742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EA08B8-C8E7-4966-BC1E-7E9014141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A91C16-EEDB-471A-A897-EDAB65F10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2D1174-3501-4E44-8F02-92248EC051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18DEA6-D7E8-42A1-8929-0D94769451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B5C95E-4925-4D65-9F02-788160503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2259D-B25D-441C-AD47-921B531E661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131B67-7C71-4989-9F6B-E0B2A8ECF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ED5B14-89CC-499E-AE33-28CF008BA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70B2-6700-4CE3-967E-8B6A5DA2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86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56F3E-18B1-44FD-A747-A371EDBFF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9C4E5C-816F-4127-AE81-CEC9A7632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2259D-B25D-441C-AD47-921B531E661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156FD8-3F2E-4C1E-A40B-6E8C079AD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001D84-C96D-433F-A320-1F869A64C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70B2-6700-4CE3-967E-8B6A5DA2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60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D667B6-6511-4613-8677-F556010F4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2259D-B25D-441C-AD47-921B531E661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F2E025-3481-4E72-8BAE-41164F3A3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92FE87-FEB5-41AF-B0AD-361558889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70B2-6700-4CE3-967E-8B6A5DA2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19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71D23-936D-48EA-8EFA-630D42E9C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2C4A-F4CB-40FC-BA9C-45A34297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237822-C5BE-4274-8599-7C33D8FDA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1B225-C752-45C2-9BF3-F0CDFD98F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2259D-B25D-441C-AD47-921B531E661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9F2E26-0710-4B10-A12B-DFC2A0BBE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6B7448-6624-4C25-A9C1-C26C317F3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70B2-6700-4CE3-967E-8B6A5DA2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390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13CD8-DDDB-4E10-9CE3-E68617583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72F904-240B-4D36-935C-B486E9803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670D47-A84F-41EC-BD84-DAE6DA015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228D4-CE2D-42B2-B413-C1020DDB7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2259D-B25D-441C-AD47-921B531E661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BB9BB7-3D3E-4CA0-A7A7-4F0A6FEFA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F2CD0-45B6-44AF-B23A-24EF38F00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70B2-6700-4CE3-967E-8B6A5DA2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88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FE0270-1319-4B87-BC8B-12BBB7879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6CE285-39FF-4660-B3DD-717B341F3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7E7E5-BE83-4C96-B98A-67491A83A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2259D-B25D-441C-AD47-921B531E661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F9475-91A1-439B-BBE0-62787BAE04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680F9-664D-42F9-A03B-1113EB8A26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670B2-6700-4CE3-967E-8B6A5DA2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22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137" Type="http://schemas.openxmlformats.org/officeDocument/2006/relationships/tags" Target="../tags/tag13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40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image" Target="../media/image2.png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TLSHAPE_SL2A_7420c83ef63541548281834e537c6db3_BackgroundRectangle">
            <a:extLst>
              <a:ext uri="{FF2B5EF4-FFF2-40B4-BE49-F238E27FC236}">
                <a16:creationId xmlns:a16="http://schemas.microsoft.com/office/drawing/2014/main" id="{B2DB3AD0-93C0-4556-AA0F-9DCC81D6E1E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948760" y="1407160"/>
            <a:ext cx="10236200" cy="4953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TLSHAPE_SL2A_b8e19732b3614333904df2c2353908a0_BackgroundRectangle">
            <a:extLst>
              <a:ext uri="{FF2B5EF4-FFF2-40B4-BE49-F238E27FC236}">
                <a16:creationId xmlns:a16="http://schemas.microsoft.com/office/drawing/2014/main" id="{C56E514F-686A-4DA5-B3C3-68854607E52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948760" y="1902460"/>
            <a:ext cx="10236200" cy="729319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TLSHAPE_SL2A_9ae68f92e52d49099c5313063b1084d5_BackgroundRectangle">
            <a:extLst>
              <a:ext uri="{FF2B5EF4-FFF2-40B4-BE49-F238E27FC236}">
                <a16:creationId xmlns:a16="http://schemas.microsoft.com/office/drawing/2014/main" id="{852B611E-F693-4075-BA8F-39F83239215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948760" y="2631779"/>
            <a:ext cx="10236200" cy="455337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TLSHAPE_SL2A_e0027b0a75f54b24a81aa51ffb5e7116_BackgroundRectangle">
            <a:extLst>
              <a:ext uri="{FF2B5EF4-FFF2-40B4-BE49-F238E27FC236}">
                <a16:creationId xmlns:a16="http://schemas.microsoft.com/office/drawing/2014/main" id="{F9E68960-6042-4B77-B262-01F956C3D935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948760" y="3150616"/>
            <a:ext cx="10236200" cy="7366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TLSHAPE_SL2A_0a191f18c65e48e38651fd0f9fa040f5_BackgroundRectangle">
            <a:extLst>
              <a:ext uri="{FF2B5EF4-FFF2-40B4-BE49-F238E27FC236}">
                <a16:creationId xmlns:a16="http://schemas.microsoft.com/office/drawing/2014/main" id="{D84491D0-6E00-49C8-97F4-BA9224AC5A9C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948760" y="3887216"/>
            <a:ext cx="10236200" cy="7620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TLSHAPE_SL2A_28906585da3043b9bfb0cf6f1bb6db36_BackgroundRectangle">
            <a:extLst>
              <a:ext uri="{FF2B5EF4-FFF2-40B4-BE49-F238E27FC236}">
                <a16:creationId xmlns:a16="http://schemas.microsoft.com/office/drawing/2014/main" id="{34F57E03-A247-410F-9AB2-7838894D7DD2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948760" y="4649216"/>
            <a:ext cx="10236200" cy="5207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TLSHAPE_SL2A_03c68523cbc040e28e828f1941fc34f0_BackgroundRectangle">
            <a:extLst>
              <a:ext uri="{FF2B5EF4-FFF2-40B4-BE49-F238E27FC236}">
                <a16:creationId xmlns:a16="http://schemas.microsoft.com/office/drawing/2014/main" id="{D7A07BB1-FA1F-4C37-8E96-3D7EDE0A2328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948760" y="5233416"/>
            <a:ext cx="10236200" cy="4953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TLSHAPE_SL2A_1fcf0db570144d30a425dbbe4433df90_BackgroundRectangle">
            <a:extLst>
              <a:ext uri="{FF2B5EF4-FFF2-40B4-BE49-F238E27FC236}">
                <a16:creationId xmlns:a16="http://schemas.microsoft.com/office/drawing/2014/main" id="{F0E4C159-17E7-41A0-A868-4198054AF3B9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948760" y="5728716"/>
            <a:ext cx="10236200" cy="4953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TLSHAPE_SL2A_14a917d52bc4415786d5b87ca61d5b11_BackgroundRectangle">
            <a:extLst>
              <a:ext uri="{FF2B5EF4-FFF2-40B4-BE49-F238E27FC236}">
                <a16:creationId xmlns:a16="http://schemas.microsoft.com/office/drawing/2014/main" id="{237160BC-CDBC-44BA-B2F4-188DB941ECE9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948760" y="6224016"/>
            <a:ext cx="102362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8" name="OTLSHAPE_SL2AL_00000000000000000000000000000000_ShapeBelow0">
            <a:extLst>
              <a:ext uri="{FF2B5EF4-FFF2-40B4-BE49-F238E27FC236}">
                <a16:creationId xmlns:a16="http://schemas.microsoft.com/office/drawing/2014/main" id="{20BB8F03-F0E2-41FE-9DC6-E1606E4A463F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948761" y="1902460"/>
            <a:ext cx="1023367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OTLSHAPE_SL2AL_00000000000000000000000000000000_ShapeBelow1">
            <a:extLst>
              <a:ext uri="{FF2B5EF4-FFF2-40B4-BE49-F238E27FC236}">
                <a16:creationId xmlns:a16="http://schemas.microsoft.com/office/drawing/2014/main" id="{EA05496C-A1DB-4305-BE62-A2D1F6FB9F6F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948761" y="2631779"/>
            <a:ext cx="1023367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OTLSHAPE_SL2AL_00000000000000000000000000000000_ShapeBelow2">
            <a:extLst>
              <a:ext uri="{FF2B5EF4-FFF2-40B4-BE49-F238E27FC236}">
                <a16:creationId xmlns:a16="http://schemas.microsoft.com/office/drawing/2014/main" id="{C943864C-236A-445B-81A8-580A9F9E529B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948761" y="3887216"/>
            <a:ext cx="1023367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OTLSHAPE_SL2AL_00000000000000000000000000000000_ShapeBelow3">
            <a:extLst>
              <a:ext uri="{FF2B5EF4-FFF2-40B4-BE49-F238E27FC236}">
                <a16:creationId xmlns:a16="http://schemas.microsoft.com/office/drawing/2014/main" id="{7FF72C7D-3374-4710-B7FB-7A917C313204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948761" y="4649216"/>
            <a:ext cx="1023367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OTLSHAPE_SL2AL_00000000000000000000000000000000_ShapeBelow4">
            <a:extLst>
              <a:ext uri="{FF2B5EF4-FFF2-40B4-BE49-F238E27FC236}">
                <a16:creationId xmlns:a16="http://schemas.microsoft.com/office/drawing/2014/main" id="{5B6ACA21-FC7D-4999-ABC2-A3B8C5BA627C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948761" y="5728716"/>
            <a:ext cx="1023367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OTLSHAPE_SL2AL_00000000000000000000000000000000_ShapeBelow5">
            <a:extLst>
              <a:ext uri="{FF2B5EF4-FFF2-40B4-BE49-F238E27FC236}">
                <a16:creationId xmlns:a16="http://schemas.microsoft.com/office/drawing/2014/main" id="{B927F591-D176-4AAD-AEC5-769758F53462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948761" y="6224016"/>
            <a:ext cx="1023367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E76674DF-2510-4224-8175-B9CDD88957A7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875860" y="822960"/>
            <a:ext cx="9474200" cy="381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SL_d0a0bb0d1fc041dcae3f3d5d731aa83b_HeaderRectangle">
            <a:extLst>
              <a:ext uri="{FF2B5EF4-FFF2-40B4-BE49-F238E27FC236}">
                <a16:creationId xmlns:a16="http://schemas.microsoft.com/office/drawing/2014/main" id="{2856DD6D-B832-4E5A-A537-18711740809D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3500" y="1407160"/>
            <a:ext cx="889000" cy="1679956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TLSHAPE_SL_e5f2b54cc09b484697a60147fb763d90_HeaderRectangle">
            <a:extLst>
              <a:ext uri="{FF2B5EF4-FFF2-40B4-BE49-F238E27FC236}">
                <a16:creationId xmlns:a16="http://schemas.microsoft.com/office/drawing/2014/main" id="{148AA076-2472-45D6-B23E-3E9384E55AE3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63500" y="3150616"/>
            <a:ext cx="889000" cy="20193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SL_19867ef1ce2b46c8888ac5094bd46420_HeaderRectangle">
            <a:extLst>
              <a:ext uri="{FF2B5EF4-FFF2-40B4-BE49-F238E27FC236}">
                <a16:creationId xmlns:a16="http://schemas.microsoft.com/office/drawing/2014/main" id="{DCAD4031-B232-4EBC-B3C6-7864F59624C7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63500" y="5233416"/>
            <a:ext cx="889000" cy="12700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TLSHAPE_SL2A_7420c83ef63541548281834e537c6db3_HeaderRectangle">
            <a:extLst>
              <a:ext uri="{FF2B5EF4-FFF2-40B4-BE49-F238E27FC236}">
                <a16:creationId xmlns:a16="http://schemas.microsoft.com/office/drawing/2014/main" id="{893D5026-3CC1-4D27-94F3-741FE9760E8E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948760" y="1407160"/>
            <a:ext cx="965200" cy="495300"/>
          </a:xfrm>
          <a:prstGeom prst="rect">
            <a:avLst/>
          </a:prstGeom>
          <a:solidFill>
            <a:schemeClr val="accent4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TLSHAPE_SL2A_b8e19732b3614333904df2c2353908a0_HeaderRectangle">
            <a:extLst>
              <a:ext uri="{FF2B5EF4-FFF2-40B4-BE49-F238E27FC236}">
                <a16:creationId xmlns:a16="http://schemas.microsoft.com/office/drawing/2014/main" id="{26E50DBB-7FA9-4B9C-8ECE-528F16C6FB7E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948760" y="1902460"/>
            <a:ext cx="965200" cy="729319"/>
          </a:xfrm>
          <a:prstGeom prst="rect">
            <a:avLst/>
          </a:prstGeom>
          <a:solidFill>
            <a:schemeClr val="accent4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TLSHAPE_SL2A_9ae68f92e52d49099c5313063b1084d5_HeaderRectangle">
            <a:extLst>
              <a:ext uri="{FF2B5EF4-FFF2-40B4-BE49-F238E27FC236}">
                <a16:creationId xmlns:a16="http://schemas.microsoft.com/office/drawing/2014/main" id="{1F94AC38-943D-47FB-9DB1-06B9000B16F7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948760" y="2631779"/>
            <a:ext cx="965200" cy="455337"/>
          </a:xfrm>
          <a:prstGeom prst="rect">
            <a:avLst/>
          </a:prstGeom>
          <a:solidFill>
            <a:schemeClr val="accent4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TLSHAPE_SL2A_e0027b0a75f54b24a81aa51ffb5e7116_HeaderRectangle">
            <a:extLst>
              <a:ext uri="{FF2B5EF4-FFF2-40B4-BE49-F238E27FC236}">
                <a16:creationId xmlns:a16="http://schemas.microsoft.com/office/drawing/2014/main" id="{B6490DF3-E336-4653-A7F4-DE66DEB7A0CE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948760" y="3150616"/>
            <a:ext cx="965200" cy="736600"/>
          </a:xfrm>
          <a:prstGeom prst="rect">
            <a:avLst/>
          </a:prstGeom>
          <a:solidFill>
            <a:schemeClr val="accent6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TLSHAPE_SL2A_0a191f18c65e48e38651fd0f9fa040f5_HeaderRectangle">
            <a:extLst>
              <a:ext uri="{FF2B5EF4-FFF2-40B4-BE49-F238E27FC236}">
                <a16:creationId xmlns:a16="http://schemas.microsoft.com/office/drawing/2014/main" id="{7D61743F-3B5B-43E5-91D1-A270A56188C6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948760" y="3887216"/>
            <a:ext cx="965200" cy="762000"/>
          </a:xfrm>
          <a:prstGeom prst="rect">
            <a:avLst/>
          </a:prstGeom>
          <a:solidFill>
            <a:schemeClr val="accent6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TLSHAPE_SL2A_28906585da3043b9bfb0cf6f1bb6db36_HeaderRectangle">
            <a:extLst>
              <a:ext uri="{FF2B5EF4-FFF2-40B4-BE49-F238E27FC236}">
                <a16:creationId xmlns:a16="http://schemas.microsoft.com/office/drawing/2014/main" id="{5A0ECC8A-3F3B-4614-A79A-DB5151B9C265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948760" y="4649216"/>
            <a:ext cx="965200" cy="520700"/>
          </a:xfrm>
          <a:prstGeom prst="rect">
            <a:avLst/>
          </a:prstGeom>
          <a:solidFill>
            <a:schemeClr val="accent6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TLSHAPE_SL2A_03c68523cbc040e28e828f1941fc34f0_HeaderRectangle">
            <a:extLst>
              <a:ext uri="{FF2B5EF4-FFF2-40B4-BE49-F238E27FC236}">
                <a16:creationId xmlns:a16="http://schemas.microsoft.com/office/drawing/2014/main" id="{5584DA8A-F686-412B-B05E-882B135F1521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948760" y="5233416"/>
            <a:ext cx="965200" cy="4953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TLSHAPE_SL2A_1fcf0db570144d30a425dbbe4433df90_HeaderRectangle">
            <a:extLst>
              <a:ext uri="{FF2B5EF4-FFF2-40B4-BE49-F238E27FC236}">
                <a16:creationId xmlns:a16="http://schemas.microsoft.com/office/drawing/2014/main" id="{CCEDC0C3-642A-4043-B2CD-8DF22C270352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948760" y="5728716"/>
            <a:ext cx="965200" cy="4953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TLSHAPE_SL2A_14a917d52bc4415786d5b87ca61d5b11_HeaderRectangle">
            <a:extLst>
              <a:ext uri="{FF2B5EF4-FFF2-40B4-BE49-F238E27FC236}">
                <a16:creationId xmlns:a16="http://schemas.microsoft.com/office/drawing/2014/main" id="{B0F76C99-D872-4E4C-BACE-4840A6B20FA5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948760" y="6224016"/>
            <a:ext cx="965200" cy="2794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OTLSHAPE_G_00000000000000000000000000000000_ShapeBelow0">
            <a:extLst>
              <a:ext uri="{FF2B5EF4-FFF2-40B4-BE49-F238E27FC236}">
                <a16:creationId xmlns:a16="http://schemas.microsoft.com/office/drawing/2014/main" id="{307318DA-AB22-4839-8B99-FF0F0D84DB2B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4295022" y="1203960"/>
            <a:ext cx="0" cy="5299456"/>
          </a:xfrm>
          <a:prstGeom prst="line">
            <a:avLst/>
          </a:prstGeom>
          <a:ln w="9525" cap="flat" cmpd="sng" algn="ctr">
            <a:solidFill>
              <a:srgbClr val="D0CEC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G_00000000000000000000000000000000_ShapeBelow1">
            <a:extLst>
              <a:ext uri="{FF2B5EF4-FFF2-40B4-BE49-F238E27FC236}">
                <a16:creationId xmlns:a16="http://schemas.microsoft.com/office/drawing/2014/main" id="{41114EE7-62DE-45D8-8C43-2DF46119F12D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6574130" y="1203960"/>
            <a:ext cx="0" cy="5299456"/>
          </a:xfrm>
          <a:prstGeom prst="line">
            <a:avLst/>
          </a:prstGeom>
          <a:ln w="9525" cap="flat" cmpd="sng" algn="ctr">
            <a:solidFill>
              <a:srgbClr val="D0CEC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G_00000000000000000000000000000000_ShapeBelow2">
            <a:extLst>
              <a:ext uri="{FF2B5EF4-FFF2-40B4-BE49-F238E27FC236}">
                <a16:creationId xmlns:a16="http://schemas.microsoft.com/office/drawing/2014/main" id="{D52892D2-8D13-4863-8676-E9EE6FBF84C5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8878282" y="1203960"/>
            <a:ext cx="0" cy="5299456"/>
          </a:xfrm>
          <a:prstGeom prst="line">
            <a:avLst/>
          </a:prstGeom>
          <a:ln w="9525" cap="flat" cmpd="sng" algn="ctr">
            <a:solidFill>
              <a:srgbClr val="D0CEC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TLSHAPE_SLT_67cc5d2d36204e4dab8a52447622d70b_Shape">
            <a:extLst>
              <a:ext uri="{FF2B5EF4-FFF2-40B4-BE49-F238E27FC236}">
                <a16:creationId xmlns:a16="http://schemas.microsoft.com/office/drawing/2014/main" id="{67E96321-5617-43CE-8BE0-6E6F8B449E42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4320050" y="2423160"/>
            <a:ext cx="4114800" cy="170519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TLSHAPE_SLT_3738b09a3062489a888be7f7ba35c5d6_Shape">
            <a:extLst>
              <a:ext uri="{FF2B5EF4-FFF2-40B4-BE49-F238E27FC236}">
                <a16:creationId xmlns:a16="http://schemas.microsoft.com/office/drawing/2014/main" id="{0F648CD9-6FB4-495C-A8E6-5B37CEB3B02F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2391575" y="2423160"/>
            <a:ext cx="1803400" cy="170519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TLSHAPE_SLT_eb50ee5e2a72417baeff27df78109d69_Shape">
            <a:extLst>
              <a:ext uri="{FF2B5EF4-FFF2-40B4-BE49-F238E27FC236}">
                <a16:creationId xmlns:a16="http://schemas.microsoft.com/office/drawing/2014/main" id="{2221C8CD-B582-4A23-AEF4-7A51F693354D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2391575" y="2669879"/>
            <a:ext cx="3035300" cy="170519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TLSHAPE_SLT_52ad0b57b2ce4fc59afd899597a47ad2_Shape">
            <a:extLst>
              <a:ext uri="{FF2B5EF4-FFF2-40B4-BE49-F238E27FC236}">
                <a16:creationId xmlns:a16="http://schemas.microsoft.com/office/drawing/2014/main" id="{B53DFCEA-4F08-4E3A-9A7A-955A93B41DD7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5447099" y="2669879"/>
            <a:ext cx="3060700" cy="170519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TLSHAPE_SLT_5da8eb18724745f1811107d635278794_Shape">
            <a:extLst>
              <a:ext uri="{FF2B5EF4-FFF2-40B4-BE49-F238E27FC236}">
                <a16:creationId xmlns:a16="http://schemas.microsoft.com/office/drawing/2014/main" id="{32798AAC-8385-4D0F-9199-717E72B3F73E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4320050" y="2878497"/>
            <a:ext cx="5969000" cy="170519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TLSHAPE_SLT_447902ef47aa4dd2a65c31a8d370526c_Shape">
            <a:extLst>
              <a:ext uri="{FF2B5EF4-FFF2-40B4-BE49-F238E27FC236}">
                <a16:creationId xmlns:a16="http://schemas.microsoft.com/office/drawing/2014/main" id="{0F7B6B4F-8073-49D7-A0E7-A2A13D9AE288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2291394" y="4407916"/>
            <a:ext cx="8750300" cy="203200"/>
          </a:xfrm>
          <a:prstGeom prst="homePlat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TLSHAPE_SLT_4a694bc2a1bd47ac814823c8be7df74a_Shape">
            <a:extLst>
              <a:ext uri="{FF2B5EF4-FFF2-40B4-BE49-F238E27FC236}">
                <a16:creationId xmlns:a16="http://schemas.microsoft.com/office/drawing/2014/main" id="{87FD89E0-3F85-4291-A6FB-403F9ABE08E3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2291394" y="4928616"/>
            <a:ext cx="8750300" cy="203200"/>
          </a:xfrm>
          <a:prstGeom prst="homePlat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TLSHAPE_SLT_485614accf834c7d92372cb65b9a6468_Shape">
            <a:extLst>
              <a:ext uri="{FF2B5EF4-FFF2-40B4-BE49-F238E27FC236}">
                <a16:creationId xmlns:a16="http://schemas.microsoft.com/office/drawing/2014/main" id="{916D0BDD-C9DF-4640-A0B5-10615A6B236E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2391575" y="6262116"/>
            <a:ext cx="1879600" cy="203200"/>
          </a:xfrm>
          <a:prstGeom prst="homePlat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TLSHAPE_SLT_f6e4437f627b4d37a0bf972345ecb161_Shape">
            <a:extLst>
              <a:ext uri="{FF2B5EF4-FFF2-40B4-BE49-F238E27FC236}">
                <a16:creationId xmlns:a16="http://schemas.microsoft.com/office/drawing/2014/main" id="{55C9CECF-4296-4FE7-BBCE-2239592932AC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8903310" y="6262116"/>
            <a:ext cx="2133600" cy="203200"/>
          </a:xfrm>
          <a:prstGeom prst="homePlat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TLSHAPE_SLM_65669134d18a43e28959dc972ef27252_Shape">
            <a:extLst>
              <a:ext uri="{FF2B5EF4-FFF2-40B4-BE49-F238E27FC236}">
                <a16:creationId xmlns:a16="http://schemas.microsoft.com/office/drawing/2014/main" id="{A9BF1FEA-20A3-488F-9BC1-1B127177D864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4544392" y="1445260"/>
            <a:ext cx="152400" cy="1778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TLSHAPE_SLM_26615f3a416d4a0a83511ad17e513011_Shape">
            <a:extLst>
              <a:ext uri="{FF2B5EF4-FFF2-40B4-BE49-F238E27FC236}">
                <a16:creationId xmlns:a16="http://schemas.microsoft.com/office/drawing/2014/main" id="{F5047C30-1D45-439B-A020-54B9A2A6CDB2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2290330" y="1445260"/>
            <a:ext cx="152400" cy="1778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TLSHAPE_SLM_561d3f347d1b454491ac4de9797a3f4d_Shape">
            <a:extLst>
              <a:ext uri="{FF2B5EF4-FFF2-40B4-BE49-F238E27FC236}">
                <a16:creationId xmlns:a16="http://schemas.microsoft.com/office/drawing/2014/main" id="{C3A8413A-B331-4BCD-85F8-45B9C2B24E60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6823499" y="1445260"/>
            <a:ext cx="152400" cy="1778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TLSHAPE_SLM_c81b46d3284c4b8b8f210faa2910f49b_Shape">
            <a:extLst>
              <a:ext uri="{FF2B5EF4-FFF2-40B4-BE49-F238E27FC236}">
                <a16:creationId xmlns:a16="http://schemas.microsoft.com/office/drawing/2014/main" id="{DFE179A2-BBE7-4B6F-B03F-AC2FA0FAA6F2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9127652" y="1445260"/>
            <a:ext cx="152400" cy="1778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TLSHAPE_SLM_5920b03199474388bd7736cdc3f1663e_Shape">
            <a:extLst>
              <a:ext uri="{FF2B5EF4-FFF2-40B4-BE49-F238E27FC236}">
                <a16:creationId xmlns:a16="http://schemas.microsoft.com/office/drawing/2014/main" id="{F648BE5C-CB7A-472C-A03F-3E6D694D1027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9127652" y="1686560"/>
            <a:ext cx="152400" cy="1778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TLSHAPE_SLM_7045f708c555433896c4f672bfa058ae_Shape">
            <a:extLst>
              <a:ext uri="{FF2B5EF4-FFF2-40B4-BE49-F238E27FC236}">
                <a16:creationId xmlns:a16="http://schemas.microsoft.com/office/drawing/2014/main" id="{7354CC00-E727-47FC-B9AD-A5B22F19A429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6823499" y="1686560"/>
            <a:ext cx="152400" cy="1778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TLSHAPE_SLM_aec98ba4df184c8881a011a86b46a3d7_Shape">
            <a:extLst>
              <a:ext uri="{FF2B5EF4-FFF2-40B4-BE49-F238E27FC236}">
                <a16:creationId xmlns:a16="http://schemas.microsoft.com/office/drawing/2014/main" id="{1FA55EFE-1385-4562-8184-6DF1926F5CBF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2290330" y="3188716"/>
            <a:ext cx="152400" cy="1778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TLSHAPE_SLM_7582c54c60a447d8b8e71edfb98aaf40_Shape">
            <a:extLst>
              <a:ext uri="{FF2B5EF4-FFF2-40B4-BE49-F238E27FC236}">
                <a16:creationId xmlns:a16="http://schemas.microsoft.com/office/drawing/2014/main" id="{D896344E-2CC0-4E3C-9818-35958DDF9260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4544392" y="3188716"/>
            <a:ext cx="152400" cy="1778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TLSHAPE_SLM_c083dcb2c19c4c0a9646b566e1400809_Shape">
            <a:extLst>
              <a:ext uri="{FF2B5EF4-FFF2-40B4-BE49-F238E27FC236}">
                <a16:creationId xmlns:a16="http://schemas.microsoft.com/office/drawing/2014/main" id="{9168996F-F04B-4117-A9BE-07041D543A63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6823499" y="3188716"/>
            <a:ext cx="152400" cy="1778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TLSHAPE_SLM_7319137fdf7944279d79d0352cbf2c93_Shape">
            <a:extLst>
              <a:ext uri="{FF2B5EF4-FFF2-40B4-BE49-F238E27FC236}">
                <a16:creationId xmlns:a16="http://schemas.microsoft.com/office/drawing/2014/main" id="{2040FFBD-F66B-415B-9C25-5C1E7494D872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9127652" y="3188716"/>
            <a:ext cx="152400" cy="1778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TLSHAPE_SLM_e523b563254d495eb0025210ee56692e_Shape">
            <a:extLst>
              <a:ext uri="{FF2B5EF4-FFF2-40B4-BE49-F238E27FC236}">
                <a16:creationId xmlns:a16="http://schemas.microsoft.com/office/drawing/2014/main" id="{6D6A993E-7AB1-4A4C-AE4E-6896D180419F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4544392" y="3430016"/>
            <a:ext cx="152400" cy="1778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TLSHAPE_SLM_045beb95d040487eaf77b3311e5d20f0_Shape">
            <a:extLst>
              <a:ext uri="{FF2B5EF4-FFF2-40B4-BE49-F238E27FC236}">
                <a16:creationId xmlns:a16="http://schemas.microsoft.com/office/drawing/2014/main" id="{36B95418-0BE3-450E-B121-F853204E3DAB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6823499" y="3430016"/>
            <a:ext cx="152400" cy="1778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TLSHAPE_SLM_cb319515330a4686adace750669455a1_Shape">
            <a:extLst>
              <a:ext uri="{FF2B5EF4-FFF2-40B4-BE49-F238E27FC236}">
                <a16:creationId xmlns:a16="http://schemas.microsoft.com/office/drawing/2014/main" id="{A3C6D0CC-0720-41F7-ACF2-F91BEEBA5856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2290330" y="3430016"/>
            <a:ext cx="152400" cy="1778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TLSHAPE_SLM_34b0a8948a844ec0971ad8eee72468c1_Shape">
            <a:extLst>
              <a:ext uri="{FF2B5EF4-FFF2-40B4-BE49-F238E27FC236}">
                <a16:creationId xmlns:a16="http://schemas.microsoft.com/office/drawing/2014/main" id="{284E37A5-8903-4145-BF0A-72E9077BB922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9127652" y="3430016"/>
            <a:ext cx="152400" cy="1778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TLSHAPE_SLM_550a5bf5eba0429492a42cecbb55ea03_Shape">
            <a:extLst>
              <a:ext uri="{FF2B5EF4-FFF2-40B4-BE49-F238E27FC236}">
                <a16:creationId xmlns:a16="http://schemas.microsoft.com/office/drawing/2014/main" id="{6323D4B1-B57B-41D3-A0EF-8B19A50739D9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6823499" y="3671316"/>
            <a:ext cx="152400" cy="1778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TLSHAPE_SLM_12307bc469d34616b6d4ede51e3b02f7_Shape">
            <a:extLst>
              <a:ext uri="{FF2B5EF4-FFF2-40B4-BE49-F238E27FC236}">
                <a16:creationId xmlns:a16="http://schemas.microsoft.com/office/drawing/2014/main" id="{516A6734-E8BC-4201-A50F-E388081CE1A3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9127652" y="3671316"/>
            <a:ext cx="152400" cy="1778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TLSHAPE_SLM_2fc3af8cbe2047d9b131940081e5f96e_Shape">
            <a:extLst>
              <a:ext uri="{FF2B5EF4-FFF2-40B4-BE49-F238E27FC236}">
                <a16:creationId xmlns:a16="http://schemas.microsoft.com/office/drawing/2014/main" id="{A3E95EDE-BC20-43CD-BBED-796030CD344D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6823499" y="5271516"/>
            <a:ext cx="152400" cy="177800"/>
          </a:xfrm>
          <a:prstGeom prst="round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TLSHAPE_SLM_be54ac11223a4538b0a95d4c713ab9e3_Shape">
            <a:extLst>
              <a:ext uri="{FF2B5EF4-FFF2-40B4-BE49-F238E27FC236}">
                <a16:creationId xmlns:a16="http://schemas.microsoft.com/office/drawing/2014/main" id="{874C0247-C491-4D38-A9E0-599C89C7C48B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2290330" y="5512816"/>
            <a:ext cx="152400" cy="177800"/>
          </a:xfrm>
          <a:prstGeom prst="round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TLSHAPE_SLM_2e27626e3d094dd0a210b1e05d6bfdd8_Shape">
            <a:extLst>
              <a:ext uri="{FF2B5EF4-FFF2-40B4-BE49-F238E27FC236}">
                <a16:creationId xmlns:a16="http://schemas.microsoft.com/office/drawing/2014/main" id="{AC7D2425-5D18-4DD4-B71F-1FF0E30CF7F0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2290330" y="5271516"/>
            <a:ext cx="152400" cy="177800"/>
          </a:xfrm>
          <a:prstGeom prst="round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TLSHAPE_SLM_94add0de7ce8482fa4fb9ccb1ded681f_Shape">
            <a:extLst>
              <a:ext uri="{FF2B5EF4-FFF2-40B4-BE49-F238E27FC236}">
                <a16:creationId xmlns:a16="http://schemas.microsoft.com/office/drawing/2014/main" id="{63743C75-A435-4CFA-B24F-2F58D320363A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9127652" y="5766816"/>
            <a:ext cx="152400" cy="177800"/>
          </a:xfrm>
          <a:prstGeom prst="round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TLSHAPE_SLM_fad1767b8296426a8c6920b08809eac8_Shape">
            <a:extLst>
              <a:ext uri="{FF2B5EF4-FFF2-40B4-BE49-F238E27FC236}">
                <a16:creationId xmlns:a16="http://schemas.microsoft.com/office/drawing/2014/main" id="{2DFC0012-23C4-4313-B5D1-822CB59E8AF7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9127652" y="6008116"/>
            <a:ext cx="152400" cy="177800"/>
          </a:xfrm>
          <a:prstGeom prst="round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TLSHAPE_SLM_2d353a74110c4681a7cec22b9c5ffb0d_Shape">
            <a:extLst>
              <a:ext uri="{FF2B5EF4-FFF2-40B4-BE49-F238E27FC236}">
                <a16:creationId xmlns:a16="http://schemas.microsoft.com/office/drawing/2014/main" id="{99DD8513-D946-4793-B626-D81285E5FD32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6823499" y="5766816"/>
            <a:ext cx="152400" cy="177800"/>
          </a:xfrm>
          <a:prstGeom prst="round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TLSHAPE_SLM_f7d1e28f26df4ec8ab09995cc61d0be7_Shape">
            <a:extLst>
              <a:ext uri="{FF2B5EF4-FFF2-40B4-BE49-F238E27FC236}">
                <a16:creationId xmlns:a16="http://schemas.microsoft.com/office/drawing/2014/main" id="{3178F806-1CF0-4337-8EC7-6B8ACE913767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2565826" y="1940560"/>
            <a:ext cx="152400" cy="1778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TLSHAPE_SLM_cf139b8d9ec648a19a8c88f6e111820d_Shape">
            <a:extLst>
              <a:ext uri="{FF2B5EF4-FFF2-40B4-BE49-F238E27FC236}">
                <a16:creationId xmlns:a16="http://schemas.microsoft.com/office/drawing/2014/main" id="{00D51204-356A-4917-A56E-42D1DF885CFC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2565826" y="2181860"/>
            <a:ext cx="152400" cy="1778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OTLSHAPE_SLM_43a06efa11de45c1a08cc2ab8db1cbb3_Shape">
            <a:extLst>
              <a:ext uri="{FF2B5EF4-FFF2-40B4-BE49-F238E27FC236}">
                <a16:creationId xmlns:a16="http://schemas.microsoft.com/office/drawing/2014/main" id="{08B84647-50B5-4776-9E50-B04B7A2C1101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5070340" y="1940560"/>
            <a:ext cx="152400" cy="1778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OTLSHAPE_SLM_2085bca0eead4af693be249ce0b4d007_Shape">
            <a:extLst>
              <a:ext uri="{FF2B5EF4-FFF2-40B4-BE49-F238E27FC236}">
                <a16:creationId xmlns:a16="http://schemas.microsoft.com/office/drawing/2014/main" id="{F78502D1-44D0-4C59-8DAF-792F7FA26181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5070340" y="2181860"/>
            <a:ext cx="152400" cy="1778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OTLSHAPE_SLM_53d5caf6b1444547aa8703f52415d1b7_Shape">
            <a:extLst>
              <a:ext uri="{FF2B5EF4-FFF2-40B4-BE49-F238E27FC236}">
                <a16:creationId xmlns:a16="http://schemas.microsoft.com/office/drawing/2014/main" id="{AFC1094E-553E-48FA-BD47-53B28B4C34E0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9127652" y="3925316"/>
            <a:ext cx="152400" cy="1778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OTLSHAPE_SLM_c0239d968a1e4ab696a4735e2098e216_Shape">
            <a:extLst>
              <a:ext uri="{FF2B5EF4-FFF2-40B4-BE49-F238E27FC236}">
                <a16:creationId xmlns:a16="http://schemas.microsoft.com/office/drawing/2014/main" id="{110B592E-07C7-45EA-BD1B-29B6D0372CA7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6823499" y="3925316"/>
            <a:ext cx="152400" cy="1778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OTLSHAPE_SLM_d9870e91bba948558a50af8d24cf632d_Shape">
            <a:extLst>
              <a:ext uri="{FF2B5EF4-FFF2-40B4-BE49-F238E27FC236}">
                <a16:creationId xmlns:a16="http://schemas.microsoft.com/office/drawing/2014/main" id="{989C8D97-FD8F-4606-89A0-D26B257B53E3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2465646" y="4166616"/>
            <a:ext cx="152400" cy="1778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OTLSHAPE_SLM_bdf0a7e0cb2043b6b474a71e7fc6f0e5_Shape">
            <a:extLst>
              <a:ext uri="{FF2B5EF4-FFF2-40B4-BE49-F238E27FC236}">
                <a16:creationId xmlns:a16="http://schemas.microsoft.com/office/drawing/2014/main" id="{623DA008-BA71-48F6-9A9A-520EA06BD4AA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2465646" y="3925316"/>
            <a:ext cx="152400" cy="1778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TLSHAPE_SLM_b2c877685972481f98250174ebd7690c_Shape">
            <a:extLst>
              <a:ext uri="{FF2B5EF4-FFF2-40B4-BE49-F238E27FC236}">
                <a16:creationId xmlns:a16="http://schemas.microsoft.com/office/drawing/2014/main" id="{CD6BEC18-647B-4DD3-8366-614F0E17BA9D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2290330" y="4687316"/>
            <a:ext cx="152400" cy="1778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TLSHAPE_SLM_5d2599564ba441cd800affccae845cda_Shape">
            <a:extLst>
              <a:ext uri="{FF2B5EF4-FFF2-40B4-BE49-F238E27FC236}">
                <a16:creationId xmlns:a16="http://schemas.microsoft.com/office/drawing/2014/main" id="{7EC04367-AD4B-4482-8F5B-0534D97D0C69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9127652" y="4687316"/>
            <a:ext cx="152400" cy="1778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TLSHAPE_SLM_a0360dfacb2243e0b5ae17caddbcd569_Shape">
            <a:extLst>
              <a:ext uri="{FF2B5EF4-FFF2-40B4-BE49-F238E27FC236}">
                <a16:creationId xmlns:a16="http://schemas.microsoft.com/office/drawing/2014/main" id="{790EC4B8-23F9-40EA-B9DE-8642865496D3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6823499" y="4687316"/>
            <a:ext cx="152400" cy="1778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TLSHAPE_SLM_25663bb685ab45319997e15ca37be850_Shape">
            <a:extLst>
              <a:ext uri="{FF2B5EF4-FFF2-40B4-BE49-F238E27FC236}">
                <a16:creationId xmlns:a16="http://schemas.microsoft.com/office/drawing/2014/main" id="{5DC20BB8-BE2D-4834-A77B-73D6FCB5E795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4544392" y="3925316"/>
            <a:ext cx="152400" cy="1778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TLSHAPE_SLM_531dc6ea154b425a85380669762b9508_Shape">
            <a:extLst>
              <a:ext uri="{FF2B5EF4-FFF2-40B4-BE49-F238E27FC236}">
                <a16:creationId xmlns:a16="http://schemas.microsoft.com/office/drawing/2014/main" id="{1C150F9A-D770-4E06-AE54-76D6AF4308F8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4544392" y="4687316"/>
            <a:ext cx="152400" cy="1778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TLSHAPE_SL_d0a0bb0d1fc041dcae3f3d5d731aa83b_Header">
            <a:extLst>
              <a:ext uri="{FF2B5EF4-FFF2-40B4-BE49-F238E27FC236}">
                <a16:creationId xmlns:a16="http://schemas.microsoft.com/office/drawing/2014/main" id="{A2D69CEF-1382-44A4-8E57-9332FD1C0874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63500" y="2154110"/>
            <a:ext cx="889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IN STORE</a:t>
            </a:r>
          </a:p>
        </p:txBody>
      </p:sp>
      <p:sp>
        <p:nvSpPr>
          <p:cNvPr id="20" name="OTLSHAPE_SL_e5f2b54cc09b484697a60147fb763d90_Header">
            <a:extLst>
              <a:ext uri="{FF2B5EF4-FFF2-40B4-BE49-F238E27FC236}">
                <a16:creationId xmlns:a16="http://schemas.microsoft.com/office/drawing/2014/main" id="{B76F46E8-4AE5-4997-9B6A-C0703B730E07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63500" y="4067239"/>
            <a:ext cx="889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dk1"/>
                </a:solidFill>
                <a:latin typeface="Calibri" panose="020F0502020204030204" pitchFamily="34" charset="0"/>
              </a:rPr>
              <a:t>ONLINE</a:t>
            </a:r>
          </a:p>
        </p:txBody>
      </p:sp>
      <p:sp>
        <p:nvSpPr>
          <p:cNvPr id="23" name="OTLSHAPE_SL_19867ef1ce2b46c8888ac5094bd46420_Header">
            <a:extLst>
              <a:ext uri="{FF2B5EF4-FFF2-40B4-BE49-F238E27FC236}">
                <a16:creationId xmlns:a16="http://schemas.microsoft.com/office/drawing/2014/main" id="{B6EB24C3-C8A2-437A-B945-FAC59F610F0F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63500" y="5775389"/>
            <a:ext cx="889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dk1"/>
                </a:solidFill>
                <a:latin typeface="Calibri" panose="020F0502020204030204" pitchFamily="34" charset="0"/>
              </a:rPr>
              <a:t>WHOLESALE</a:t>
            </a:r>
          </a:p>
        </p:txBody>
      </p:sp>
      <p:sp>
        <p:nvSpPr>
          <p:cNvPr id="28" name="OTLSHAPE_SL2A_7420c83ef63541548281834e537c6db3_Header">
            <a:extLst>
              <a:ext uri="{FF2B5EF4-FFF2-40B4-BE49-F238E27FC236}">
                <a16:creationId xmlns:a16="http://schemas.microsoft.com/office/drawing/2014/main" id="{C5109517-120C-4C38-979A-B47742CB6447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012260" y="1484291"/>
            <a:ext cx="838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Products &amp; Services</a:t>
            </a:r>
          </a:p>
        </p:txBody>
      </p:sp>
      <p:sp>
        <p:nvSpPr>
          <p:cNvPr id="49" name="OTLSHAPE_SL2A_b8e19732b3614333904df2c2353908a0_Header">
            <a:extLst>
              <a:ext uri="{FF2B5EF4-FFF2-40B4-BE49-F238E27FC236}">
                <a16:creationId xmlns:a16="http://schemas.microsoft.com/office/drawing/2014/main" id="{52EB2231-F735-4DF9-979D-B6ED40C08FD5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012260" y="2096601"/>
            <a:ext cx="838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Budgeted Costs</a:t>
            </a:r>
          </a:p>
        </p:txBody>
      </p:sp>
      <p:sp>
        <p:nvSpPr>
          <p:cNvPr id="100" name="OTLSHAPE_SL2A_9ae68f92e52d49099c5313063b1084d5_Header">
            <a:extLst>
              <a:ext uri="{FF2B5EF4-FFF2-40B4-BE49-F238E27FC236}">
                <a16:creationId xmlns:a16="http://schemas.microsoft.com/office/drawing/2014/main" id="{93445D95-09C3-4053-ABF2-9EC7EC62A768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012260" y="2688929"/>
            <a:ext cx="838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Distribution Strategy</a:t>
            </a:r>
          </a:p>
        </p:txBody>
      </p:sp>
      <p:sp>
        <p:nvSpPr>
          <p:cNvPr id="127" name="OTLSHAPE_SL2A_e0027b0a75f54b24a81aa51ffb5e7116_Header">
            <a:extLst>
              <a:ext uri="{FF2B5EF4-FFF2-40B4-BE49-F238E27FC236}">
                <a16:creationId xmlns:a16="http://schemas.microsoft.com/office/drawing/2014/main" id="{969EA276-EBCC-4E50-B0E9-418B7E93E751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012260" y="3348397"/>
            <a:ext cx="838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Products &amp; Services</a:t>
            </a:r>
          </a:p>
        </p:txBody>
      </p:sp>
      <p:sp>
        <p:nvSpPr>
          <p:cNvPr id="160" name="OTLSHAPE_SL2A_0a191f18c65e48e38651fd0f9fa040f5_Header">
            <a:extLst>
              <a:ext uri="{FF2B5EF4-FFF2-40B4-BE49-F238E27FC236}">
                <a16:creationId xmlns:a16="http://schemas.microsoft.com/office/drawing/2014/main" id="{F647D39F-E465-4735-AEAB-01ED636AD736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012260" y="4097697"/>
            <a:ext cx="838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Budgeted Costs</a:t>
            </a:r>
          </a:p>
        </p:txBody>
      </p:sp>
      <p:sp>
        <p:nvSpPr>
          <p:cNvPr id="219" name="OTLSHAPE_SL2A_28906585da3043b9bfb0cf6f1bb6db36_Header">
            <a:extLst>
              <a:ext uri="{FF2B5EF4-FFF2-40B4-BE49-F238E27FC236}">
                <a16:creationId xmlns:a16="http://schemas.microsoft.com/office/drawing/2014/main" id="{B373DE16-6855-4440-93A4-ACCB59A546FB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012260" y="4739047"/>
            <a:ext cx="838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Distribution Strategy</a:t>
            </a:r>
          </a:p>
        </p:txBody>
      </p:sp>
      <p:sp>
        <p:nvSpPr>
          <p:cNvPr id="254" name="OTLSHAPE_SL2A_03c68523cbc040e28e828f1941fc34f0_Header">
            <a:extLst>
              <a:ext uri="{FF2B5EF4-FFF2-40B4-BE49-F238E27FC236}">
                <a16:creationId xmlns:a16="http://schemas.microsoft.com/office/drawing/2014/main" id="{502F8ADD-A6B6-46FE-BB03-86182C2B66C8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012260" y="5310547"/>
            <a:ext cx="838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Products &amp; Services</a:t>
            </a:r>
          </a:p>
        </p:txBody>
      </p:sp>
      <p:sp>
        <p:nvSpPr>
          <p:cNvPr id="266" name="OTLSHAPE_SL2A_1fcf0db570144d30a425dbbe4433df90_Header">
            <a:extLst>
              <a:ext uri="{FF2B5EF4-FFF2-40B4-BE49-F238E27FC236}">
                <a16:creationId xmlns:a16="http://schemas.microsoft.com/office/drawing/2014/main" id="{8446407D-EE2E-4F8F-9836-D84A4150FE1A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012260" y="5805847"/>
            <a:ext cx="838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Budgeted Costs</a:t>
            </a:r>
          </a:p>
        </p:txBody>
      </p:sp>
      <p:sp>
        <p:nvSpPr>
          <p:cNvPr id="278" name="OTLSHAPE_SL2A_14a917d52bc4415786d5b87ca61d5b11_Header">
            <a:extLst>
              <a:ext uri="{FF2B5EF4-FFF2-40B4-BE49-F238E27FC236}">
                <a16:creationId xmlns:a16="http://schemas.microsoft.com/office/drawing/2014/main" id="{A4BFC728-D0CE-4D25-9DF0-8275BF4CF8A6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012260" y="6193197"/>
            <a:ext cx="838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dirty="0">
                <a:solidFill>
                  <a:schemeClr val="dk1"/>
                </a:solidFill>
                <a:latin typeface="Calibri" panose="020F0502020204030204" pitchFamily="34" charset="0"/>
              </a:rPr>
              <a:t>Distribution Strategy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100DCD7D-CCC9-40D1-8406-055C9077B48B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2104460" y="873929"/>
            <a:ext cx="261738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pc="-52">
                <a:solidFill>
                  <a:schemeClr val="lt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FB0BCC51-986D-4A70-A4E0-4B653970E180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4358523" y="873929"/>
            <a:ext cx="261738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pc="-52">
                <a:solidFill>
                  <a:schemeClr val="lt1"/>
                </a:solidFill>
                <a:latin typeface="Calibri" panose="020F0502020204030204" pitchFamily="34" charset="0"/>
              </a:rPr>
              <a:t>Q2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16BAAEF2-8DD0-45BA-B9DF-6671A3045180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6637630" y="873929"/>
            <a:ext cx="261738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pc="-52">
                <a:solidFill>
                  <a:schemeClr val="lt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00BC21B4-5398-462C-958D-AB8102F38881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8941782" y="873929"/>
            <a:ext cx="261738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pc="-52">
                <a:solidFill>
                  <a:schemeClr val="lt1"/>
                </a:solidFill>
                <a:latin typeface="Calibri" panose="020F0502020204030204" pitchFamily="34" charset="0"/>
              </a:rPr>
              <a:t>Q4</a:t>
            </a:r>
          </a:p>
        </p:txBody>
      </p:sp>
      <p:sp>
        <p:nvSpPr>
          <p:cNvPr id="32" name="OTLSHAPE_SLM_65669134d18a43e28959dc972ef27252_Title">
            <a:extLst>
              <a:ext uri="{FF2B5EF4-FFF2-40B4-BE49-F238E27FC236}">
                <a16:creationId xmlns:a16="http://schemas.microsoft.com/office/drawing/2014/main" id="{ECA19004-D683-4587-B623-7E45D5097925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4747592" y="1448901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Crewnecks</a:t>
            </a:r>
          </a:p>
        </p:txBody>
      </p:sp>
      <p:sp>
        <p:nvSpPr>
          <p:cNvPr id="35" name="OTLSHAPE_SLM_26615f3a416d4a0a83511ad17e513011_Title">
            <a:extLst>
              <a:ext uri="{FF2B5EF4-FFF2-40B4-BE49-F238E27FC236}">
                <a16:creationId xmlns:a16="http://schemas.microsoft.com/office/drawing/2014/main" id="{5AB65DBA-2FAF-4BCD-B1E0-A18D28D78C54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2493530" y="1448901"/>
            <a:ext cx="482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Hoodies</a:t>
            </a:r>
          </a:p>
        </p:txBody>
      </p:sp>
      <p:sp>
        <p:nvSpPr>
          <p:cNvPr id="38" name="OTLSHAPE_SLM_561d3f347d1b454491ac4de9797a3f4d_Title">
            <a:extLst>
              <a:ext uri="{FF2B5EF4-FFF2-40B4-BE49-F238E27FC236}">
                <a16:creationId xmlns:a16="http://schemas.microsoft.com/office/drawing/2014/main" id="{2BB5052A-F4DA-4C9A-8D59-0BF48BA69805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7026699" y="1448901"/>
            <a:ext cx="44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T-Shirts</a:t>
            </a:r>
          </a:p>
        </p:txBody>
      </p:sp>
      <p:sp>
        <p:nvSpPr>
          <p:cNvPr id="41" name="OTLSHAPE_SLM_c81b46d3284c4b8b8f210faa2910f49b_Title">
            <a:extLst>
              <a:ext uri="{FF2B5EF4-FFF2-40B4-BE49-F238E27FC236}">
                <a16:creationId xmlns:a16="http://schemas.microsoft.com/office/drawing/2014/main" id="{97B62DD5-BAF8-4A98-98B5-4A8AF776E4FA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9330852" y="1448901"/>
            <a:ext cx="317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Jeans</a:t>
            </a:r>
          </a:p>
        </p:txBody>
      </p:sp>
      <p:sp>
        <p:nvSpPr>
          <p:cNvPr id="44" name="OTLSHAPE_SLM_5920b03199474388bd7736cdc3f1663e_Title">
            <a:extLst>
              <a:ext uri="{FF2B5EF4-FFF2-40B4-BE49-F238E27FC236}">
                <a16:creationId xmlns:a16="http://schemas.microsoft.com/office/drawing/2014/main" id="{5D2C7286-AF9E-4D3C-A650-2775A894F788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9330852" y="1690201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0" dirty="0">
                <a:solidFill>
                  <a:schemeClr val="dk1"/>
                </a:solidFill>
                <a:latin typeface="Calibri" panose="020F0502020204030204" pitchFamily="34" charset="0"/>
              </a:rPr>
              <a:t>Sweatpants</a:t>
            </a:r>
          </a:p>
        </p:txBody>
      </p:sp>
      <p:sp>
        <p:nvSpPr>
          <p:cNvPr id="47" name="OTLSHAPE_SLM_7045f708c555433896c4f672bfa058ae_Title">
            <a:extLst>
              <a:ext uri="{FF2B5EF4-FFF2-40B4-BE49-F238E27FC236}">
                <a16:creationId xmlns:a16="http://schemas.microsoft.com/office/drawing/2014/main" id="{8D712A3F-72F8-4FA1-AEDF-6503FD8D1F58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7026699" y="1690201"/>
            <a:ext cx="927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Graphic Designs</a:t>
            </a:r>
          </a:p>
        </p:txBody>
      </p:sp>
      <p:sp>
        <p:nvSpPr>
          <p:cNvPr id="65" name="OTLSHAPE_SLT_67cc5d2d36204e4dab8a52447622d70b_Title">
            <a:extLst>
              <a:ext uri="{FF2B5EF4-FFF2-40B4-BE49-F238E27FC236}">
                <a16:creationId xmlns:a16="http://schemas.microsoft.com/office/drawing/2014/main" id="{34247970-1B6B-406A-8518-6BF699A587C8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5985724" y="2423160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Management</a:t>
            </a:r>
          </a:p>
        </p:txBody>
      </p:sp>
      <p:sp>
        <p:nvSpPr>
          <p:cNvPr id="73" name="OTLSHAPE_SLT_3738b09a3062489a888be7f7ba35c5d6_Title">
            <a:extLst>
              <a:ext uri="{FF2B5EF4-FFF2-40B4-BE49-F238E27FC236}">
                <a16:creationId xmlns:a16="http://schemas.microsoft.com/office/drawing/2014/main" id="{E545B4B2-B670-47BE-853B-FA26FA4A1C20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2869697" y="2423160"/>
            <a:ext cx="850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Retail Logistics</a:t>
            </a:r>
          </a:p>
        </p:txBody>
      </p:sp>
      <p:sp>
        <p:nvSpPr>
          <p:cNvPr id="108" name="OTLSHAPE_SLT_eb50ee5e2a72417baeff27df78109d69_Title">
            <a:extLst>
              <a:ext uri="{FF2B5EF4-FFF2-40B4-BE49-F238E27FC236}">
                <a16:creationId xmlns:a16="http://schemas.microsoft.com/office/drawing/2014/main" id="{4554CDE8-02A5-4B63-AA75-239FE3708E16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3187943" y="2669879"/>
            <a:ext cx="1447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In-store only promotions</a:t>
            </a:r>
          </a:p>
        </p:txBody>
      </p:sp>
      <p:sp>
        <p:nvSpPr>
          <p:cNvPr id="116" name="OTLSHAPE_SLT_52ad0b57b2ce4fc59afd899597a47ad2_Title">
            <a:extLst>
              <a:ext uri="{FF2B5EF4-FFF2-40B4-BE49-F238E27FC236}">
                <a16:creationId xmlns:a16="http://schemas.microsoft.com/office/drawing/2014/main" id="{3B6469F1-66B7-4A34-8E56-C93E186BE4F4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5830383" y="2669879"/>
            <a:ext cx="2298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Promoting customer service experience</a:t>
            </a:r>
          </a:p>
        </p:txBody>
      </p:sp>
      <p:sp>
        <p:nvSpPr>
          <p:cNvPr id="124" name="OTLSHAPE_SLT_5da8eb18724745f1811107d635278794_Title">
            <a:extLst>
              <a:ext uri="{FF2B5EF4-FFF2-40B4-BE49-F238E27FC236}">
                <a16:creationId xmlns:a16="http://schemas.microsoft.com/office/drawing/2014/main" id="{DE418DD0-E31E-407D-ACD3-2ED3CB9B81EA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6516937" y="2878497"/>
            <a:ext cx="1574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Building designer influence</a:t>
            </a:r>
          </a:p>
        </p:txBody>
      </p:sp>
      <p:sp>
        <p:nvSpPr>
          <p:cNvPr id="131" name="OTLSHAPE_SLM_aec98ba4df184c8881a011a86b46a3d7_Title">
            <a:extLst>
              <a:ext uri="{FF2B5EF4-FFF2-40B4-BE49-F238E27FC236}">
                <a16:creationId xmlns:a16="http://schemas.microsoft.com/office/drawing/2014/main" id="{ED480DAB-C6C0-48BC-88FC-AC3266FBCFFC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2493530" y="3192357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Crewnecks</a:t>
            </a:r>
          </a:p>
        </p:txBody>
      </p:sp>
      <p:sp>
        <p:nvSpPr>
          <p:cNvPr id="134" name="OTLSHAPE_SLM_7582c54c60a447d8b8e71edfb98aaf40_Title">
            <a:extLst>
              <a:ext uri="{FF2B5EF4-FFF2-40B4-BE49-F238E27FC236}">
                <a16:creationId xmlns:a16="http://schemas.microsoft.com/office/drawing/2014/main" id="{0504561E-8125-4B22-9A17-3E8BC737E3A1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4747592" y="3192357"/>
            <a:ext cx="482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Hoodies</a:t>
            </a:r>
          </a:p>
        </p:txBody>
      </p:sp>
      <p:sp>
        <p:nvSpPr>
          <p:cNvPr id="137" name="OTLSHAPE_SLM_c083dcb2c19c4c0a9646b566e1400809_Title">
            <a:extLst>
              <a:ext uri="{FF2B5EF4-FFF2-40B4-BE49-F238E27FC236}">
                <a16:creationId xmlns:a16="http://schemas.microsoft.com/office/drawing/2014/main" id="{5D4488A4-C50C-4763-8F72-B713E28CD2B7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7026699" y="3192357"/>
            <a:ext cx="44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T-Shirts</a:t>
            </a:r>
          </a:p>
        </p:txBody>
      </p:sp>
      <p:sp>
        <p:nvSpPr>
          <p:cNvPr id="140" name="OTLSHAPE_SLM_7319137fdf7944279d79d0352cbf2c93_Title">
            <a:extLst>
              <a:ext uri="{FF2B5EF4-FFF2-40B4-BE49-F238E27FC236}">
                <a16:creationId xmlns:a16="http://schemas.microsoft.com/office/drawing/2014/main" id="{B28E768C-1852-401F-A7AA-000AB90B092D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9330852" y="3192357"/>
            <a:ext cx="317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Jeans</a:t>
            </a:r>
          </a:p>
        </p:txBody>
      </p:sp>
      <p:sp>
        <p:nvSpPr>
          <p:cNvPr id="143" name="OTLSHAPE_SLM_e523b563254d495eb0025210ee56692e_Title">
            <a:extLst>
              <a:ext uri="{FF2B5EF4-FFF2-40B4-BE49-F238E27FC236}">
                <a16:creationId xmlns:a16="http://schemas.microsoft.com/office/drawing/2014/main" id="{E31F4FFA-D614-425C-91E9-0022556243E7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4747592" y="3433657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0" dirty="0">
                <a:solidFill>
                  <a:schemeClr val="dk1"/>
                </a:solidFill>
                <a:latin typeface="Calibri" panose="020F0502020204030204" pitchFamily="34" charset="0"/>
              </a:rPr>
              <a:t>Sweatpants</a:t>
            </a:r>
          </a:p>
        </p:txBody>
      </p:sp>
      <p:sp>
        <p:nvSpPr>
          <p:cNvPr id="146" name="OTLSHAPE_SLM_045beb95d040487eaf77b3311e5d20f0_Title">
            <a:extLst>
              <a:ext uri="{FF2B5EF4-FFF2-40B4-BE49-F238E27FC236}">
                <a16:creationId xmlns:a16="http://schemas.microsoft.com/office/drawing/2014/main" id="{95ABF892-B332-4EC6-BF7C-6EAF539254ED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7026699" y="3433657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>
                <a:solidFill>
                  <a:schemeClr val="dk1"/>
                </a:solidFill>
                <a:latin typeface="Calibri" panose="020F0502020204030204" pitchFamily="34" charset="0"/>
              </a:rPr>
              <a:t>Toques/Hats</a:t>
            </a:r>
          </a:p>
        </p:txBody>
      </p:sp>
      <p:sp>
        <p:nvSpPr>
          <p:cNvPr id="149" name="OTLSHAPE_SLM_cb319515330a4686adace750669455a1_Title">
            <a:extLst>
              <a:ext uri="{FF2B5EF4-FFF2-40B4-BE49-F238E27FC236}">
                <a16:creationId xmlns:a16="http://schemas.microsoft.com/office/drawing/2014/main" id="{628CEEC0-E2E6-48FB-B094-C9675FA91344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2493530" y="3433657"/>
            <a:ext cx="406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Shawls</a:t>
            </a:r>
          </a:p>
        </p:txBody>
      </p:sp>
      <p:sp>
        <p:nvSpPr>
          <p:cNvPr id="152" name="OTLSHAPE_SLM_34b0a8948a844ec0971ad8eee72468c1_Title">
            <a:extLst>
              <a:ext uri="{FF2B5EF4-FFF2-40B4-BE49-F238E27FC236}">
                <a16:creationId xmlns:a16="http://schemas.microsoft.com/office/drawing/2014/main" id="{97EFA844-F4CC-480E-9491-6809CDEECC0E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9330852" y="3433657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Badges</a:t>
            </a:r>
          </a:p>
        </p:txBody>
      </p:sp>
      <p:sp>
        <p:nvSpPr>
          <p:cNvPr id="155" name="OTLSHAPE_SLM_550a5bf5eba0429492a42cecbb55ea03_Title">
            <a:extLst>
              <a:ext uri="{FF2B5EF4-FFF2-40B4-BE49-F238E27FC236}">
                <a16:creationId xmlns:a16="http://schemas.microsoft.com/office/drawing/2014/main" id="{7F2426AE-9145-4557-AD01-4F734DB146ED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7026699" y="3674957"/>
            <a:ext cx="254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28">
                <a:solidFill>
                  <a:schemeClr val="dk1"/>
                </a:solidFill>
                <a:latin typeface="Calibri" panose="020F0502020204030204" pitchFamily="34" charset="0"/>
              </a:rPr>
              <a:t>Tags</a:t>
            </a:r>
          </a:p>
        </p:txBody>
      </p:sp>
      <p:sp>
        <p:nvSpPr>
          <p:cNvPr id="158" name="OTLSHAPE_SLM_12307bc469d34616b6d4ede51e3b02f7_Title">
            <a:extLst>
              <a:ext uri="{FF2B5EF4-FFF2-40B4-BE49-F238E27FC236}">
                <a16:creationId xmlns:a16="http://schemas.microsoft.com/office/drawing/2014/main" id="{00BA4CC3-BFFD-466E-9628-D95C141F7D45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9330852" y="3674957"/>
            <a:ext cx="927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Graphic Designs</a:t>
            </a:r>
          </a:p>
        </p:txBody>
      </p:sp>
      <p:sp>
        <p:nvSpPr>
          <p:cNvPr id="200" name="OTLSHAPE_SLT_447902ef47aa4dd2a65c31a8d370526c_Title">
            <a:extLst>
              <a:ext uri="{FF2B5EF4-FFF2-40B4-BE49-F238E27FC236}">
                <a16:creationId xmlns:a16="http://schemas.microsoft.com/office/drawing/2014/main" id="{AE98BD16-BAFE-45FF-AA72-B7D051428178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6139652" y="4424257"/>
            <a:ext cx="1054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Customer support</a:t>
            </a:r>
          </a:p>
        </p:txBody>
      </p:sp>
      <p:sp>
        <p:nvSpPr>
          <p:cNvPr id="208" name="OTLSHAPE_SLT_4a694bc2a1bd47ac814823c8be7df74a_Title">
            <a:extLst>
              <a:ext uri="{FF2B5EF4-FFF2-40B4-BE49-F238E27FC236}">
                <a16:creationId xmlns:a16="http://schemas.microsoft.com/office/drawing/2014/main" id="{36A318B6-962B-4544-A408-900E109858A5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6311124" y="4944957"/>
            <a:ext cx="711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Copywriting</a:t>
            </a:r>
          </a:p>
        </p:txBody>
      </p:sp>
      <p:sp>
        <p:nvSpPr>
          <p:cNvPr id="258" name="OTLSHAPE_SLM_2fc3af8cbe2047d9b131940081e5f96e_Title">
            <a:extLst>
              <a:ext uri="{FF2B5EF4-FFF2-40B4-BE49-F238E27FC236}">
                <a16:creationId xmlns:a16="http://schemas.microsoft.com/office/drawing/2014/main" id="{0915CFF4-C026-4DB3-BFD9-AF37EE931700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7026699" y="5275157"/>
            <a:ext cx="44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T-Shirts</a:t>
            </a:r>
          </a:p>
        </p:txBody>
      </p:sp>
      <p:sp>
        <p:nvSpPr>
          <p:cNvPr id="261" name="OTLSHAPE_SLM_be54ac11223a4538b0a95d4c713ab9e3_Title">
            <a:extLst>
              <a:ext uri="{FF2B5EF4-FFF2-40B4-BE49-F238E27FC236}">
                <a16:creationId xmlns:a16="http://schemas.microsoft.com/office/drawing/2014/main" id="{9856F598-D96D-49F6-8B1E-4B1EA0A69B26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2493530" y="5516457"/>
            <a:ext cx="482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Hoodies</a:t>
            </a:r>
          </a:p>
        </p:txBody>
      </p:sp>
      <p:sp>
        <p:nvSpPr>
          <p:cNvPr id="264" name="OTLSHAPE_SLM_2e27626e3d094dd0a210b1e05d6bfdd8_Title">
            <a:extLst>
              <a:ext uri="{FF2B5EF4-FFF2-40B4-BE49-F238E27FC236}">
                <a16:creationId xmlns:a16="http://schemas.microsoft.com/office/drawing/2014/main" id="{B4633390-AD5E-4CD3-9CB9-AB3A9036BFFD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2493530" y="5275157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Crewnecks</a:t>
            </a:r>
          </a:p>
        </p:txBody>
      </p:sp>
      <p:sp>
        <p:nvSpPr>
          <p:cNvPr id="270" name="OTLSHAPE_SLM_94add0de7ce8482fa4fb9ccb1ded681f_Title">
            <a:extLst>
              <a:ext uri="{FF2B5EF4-FFF2-40B4-BE49-F238E27FC236}">
                <a16:creationId xmlns:a16="http://schemas.microsoft.com/office/drawing/2014/main" id="{494D70D5-6F42-4E70-B537-B9068F47A502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9330852" y="5770457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Warehousing</a:t>
            </a:r>
          </a:p>
        </p:txBody>
      </p:sp>
      <p:sp>
        <p:nvSpPr>
          <p:cNvPr id="273" name="OTLSHAPE_SLM_fad1767b8296426a8c6920b08809eac8_Title">
            <a:extLst>
              <a:ext uri="{FF2B5EF4-FFF2-40B4-BE49-F238E27FC236}">
                <a16:creationId xmlns:a16="http://schemas.microsoft.com/office/drawing/2014/main" id="{A65C03D1-9DDC-4CD3-91B4-11ADC5CD5D81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9330852" y="6011757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Logistics</a:t>
            </a:r>
          </a:p>
        </p:txBody>
      </p:sp>
      <p:sp>
        <p:nvSpPr>
          <p:cNvPr id="276" name="OTLSHAPE_SLM_2d353a74110c4681a7cec22b9c5ffb0d_Title">
            <a:extLst>
              <a:ext uri="{FF2B5EF4-FFF2-40B4-BE49-F238E27FC236}">
                <a16:creationId xmlns:a16="http://schemas.microsoft.com/office/drawing/2014/main" id="{85432A02-74B3-40BE-A340-D56401DC8B65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7026699" y="5770457"/>
            <a:ext cx="863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Manufacturing</a:t>
            </a:r>
          </a:p>
        </p:txBody>
      </p:sp>
      <p:sp>
        <p:nvSpPr>
          <p:cNvPr id="286" name="OTLSHAPE_SLT_485614accf834c7d92372cb65b9a6468_Title">
            <a:extLst>
              <a:ext uri="{FF2B5EF4-FFF2-40B4-BE49-F238E27FC236}">
                <a16:creationId xmlns:a16="http://schemas.microsoft.com/office/drawing/2014/main" id="{56562C52-BD2C-4D53-BD06-758114617D68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2736937" y="6278457"/>
            <a:ext cx="1193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Sponsorship Events I</a:t>
            </a:r>
          </a:p>
        </p:txBody>
      </p:sp>
      <p:sp>
        <p:nvSpPr>
          <p:cNvPr id="295" name="OTLSHAPE_SLM_f7d1e28f26df4ec8ab09995cc61d0be7_Title">
            <a:extLst>
              <a:ext uri="{FF2B5EF4-FFF2-40B4-BE49-F238E27FC236}">
                <a16:creationId xmlns:a16="http://schemas.microsoft.com/office/drawing/2014/main" id="{4076EF19-1CCC-4D8E-A4BD-2DABFFCA584B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2769026" y="1944201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0" dirty="0">
                <a:solidFill>
                  <a:schemeClr val="dk1"/>
                </a:solidFill>
                <a:latin typeface="Calibri" panose="020F0502020204030204" pitchFamily="34" charset="0"/>
              </a:rPr>
              <a:t>Sales Staff</a:t>
            </a:r>
          </a:p>
        </p:txBody>
      </p:sp>
      <p:sp>
        <p:nvSpPr>
          <p:cNvPr id="298" name="OTLSHAPE_SLM_cf139b8d9ec648a19a8c88f6e111820d_Title">
            <a:extLst>
              <a:ext uri="{FF2B5EF4-FFF2-40B4-BE49-F238E27FC236}">
                <a16:creationId xmlns:a16="http://schemas.microsoft.com/office/drawing/2014/main" id="{68BAF460-5009-48EC-80A4-47F34C301CAA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2769026" y="2185501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2" dirty="0">
                <a:solidFill>
                  <a:schemeClr val="dk1"/>
                </a:solidFill>
                <a:latin typeface="Calibri" panose="020F0502020204030204" pitchFamily="34" charset="0"/>
              </a:rPr>
              <a:t>POS Systems</a:t>
            </a:r>
          </a:p>
        </p:txBody>
      </p:sp>
      <p:sp>
        <p:nvSpPr>
          <p:cNvPr id="301" name="OTLSHAPE_SLM_43a06efa11de45c1a08cc2ab8db1cbb3_Title">
            <a:extLst>
              <a:ext uri="{FF2B5EF4-FFF2-40B4-BE49-F238E27FC236}">
                <a16:creationId xmlns:a16="http://schemas.microsoft.com/office/drawing/2014/main" id="{E266CF0A-7479-44CE-A44B-642D2AF27419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5273540" y="1944201"/>
            <a:ext cx="43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Leasing</a:t>
            </a:r>
          </a:p>
        </p:txBody>
      </p:sp>
      <p:sp>
        <p:nvSpPr>
          <p:cNvPr id="304" name="OTLSHAPE_SLM_2085bca0eead4af693be249ce0b4d007_Title">
            <a:extLst>
              <a:ext uri="{FF2B5EF4-FFF2-40B4-BE49-F238E27FC236}">
                <a16:creationId xmlns:a16="http://schemas.microsoft.com/office/drawing/2014/main" id="{461EF93F-39AE-48AF-B7A3-2AB238B8032C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5273540" y="2185501"/>
            <a:ext cx="457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0" dirty="0">
                <a:solidFill>
                  <a:schemeClr val="dk1"/>
                </a:solidFill>
                <a:latin typeface="Calibri" panose="020F0502020204030204" pitchFamily="34" charset="0"/>
              </a:rPr>
              <a:t>Utilities</a:t>
            </a:r>
          </a:p>
        </p:txBody>
      </p:sp>
      <p:sp>
        <p:nvSpPr>
          <p:cNvPr id="309" name="OTLSHAPE_SLM_53d5caf6b1444547aa8703f52415d1b7_Title">
            <a:extLst>
              <a:ext uri="{FF2B5EF4-FFF2-40B4-BE49-F238E27FC236}">
                <a16:creationId xmlns:a16="http://schemas.microsoft.com/office/drawing/2014/main" id="{32CAA68B-D160-4D04-9E10-8A02EF76F63F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9330852" y="3928957"/>
            <a:ext cx="1270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Website maintenance</a:t>
            </a:r>
          </a:p>
        </p:txBody>
      </p:sp>
      <p:sp>
        <p:nvSpPr>
          <p:cNvPr id="312" name="OTLSHAPE_SLM_c0239d968a1e4ab696a4735e2098e216_Title">
            <a:extLst>
              <a:ext uri="{FF2B5EF4-FFF2-40B4-BE49-F238E27FC236}">
                <a16:creationId xmlns:a16="http://schemas.microsoft.com/office/drawing/2014/main" id="{155D6221-77DD-4585-8680-CABECDBC08AC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7026699" y="3928957"/>
            <a:ext cx="1257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Security maintenance</a:t>
            </a:r>
          </a:p>
        </p:txBody>
      </p:sp>
      <p:sp>
        <p:nvSpPr>
          <p:cNvPr id="315" name="OTLSHAPE_SLM_d9870e91bba948558a50af8d24cf632d_Title">
            <a:extLst>
              <a:ext uri="{FF2B5EF4-FFF2-40B4-BE49-F238E27FC236}">
                <a16:creationId xmlns:a16="http://schemas.microsoft.com/office/drawing/2014/main" id="{39BCEEAD-3FC8-4C48-A1C9-801D1DD75F44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2668846" y="4170257"/>
            <a:ext cx="1143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Order management</a:t>
            </a:r>
          </a:p>
        </p:txBody>
      </p:sp>
      <p:sp>
        <p:nvSpPr>
          <p:cNvPr id="318" name="OTLSHAPE_SLM_bdf0a7e0cb2043b6b474a71e7fc6f0e5_Title">
            <a:extLst>
              <a:ext uri="{FF2B5EF4-FFF2-40B4-BE49-F238E27FC236}">
                <a16:creationId xmlns:a16="http://schemas.microsoft.com/office/drawing/2014/main" id="{0915CC70-9E7E-419C-B2B4-45FC5BBF121F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2668846" y="3928957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0" dirty="0">
                <a:solidFill>
                  <a:schemeClr val="dk1"/>
                </a:solidFill>
                <a:latin typeface="Calibri" panose="020F0502020204030204" pitchFamily="34" charset="0"/>
              </a:rPr>
              <a:t>Inventory</a:t>
            </a:r>
          </a:p>
        </p:txBody>
      </p:sp>
      <p:sp>
        <p:nvSpPr>
          <p:cNvPr id="321" name="OTLSHAPE_SLM_b2c877685972481f98250174ebd7690c_Title">
            <a:extLst>
              <a:ext uri="{FF2B5EF4-FFF2-40B4-BE49-F238E27FC236}">
                <a16:creationId xmlns:a16="http://schemas.microsoft.com/office/drawing/2014/main" id="{E39E6586-3D03-4527-B566-FD1888F0B584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2493530" y="4690957"/>
            <a:ext cx="104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Keyword research</a:t>
            </a:r>
          </a:p>
        </p:txBody>
      </p:sp>
      <p:sp>
        <p:nvSpPr>
          <p:cNvPr id="324" name="OTLSHAPE_SLM_5d2599564ba441cd800affccae845cda_Title">
            <a:extLst>
              <a:ext uri="{FF2B5EF4-FFF2-40B4-BE49-F238E27FC236}">
                <a16:creationId xmlns:a16="http://schemas.microsoft.com/office/drawing/2014/main" id="{ACA20FF5-7EC5-446F-977E-8B1F9358A5A4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9330852" y="4690957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0" dirty="0">
                <a:solidFill>
                  <a:schemeClr val="dk1"/>
                </a:solidFill>
                <a:latin typeface="Calibri" panose="020F0502020204030204" pitchFamily="34" charset="0"/>
              </a:rPr>
              <a:t>SEO optimization</a:t>
            </a:r>
          </a:p>
        </p:txBody>
      </p:sp>
      <p:sp>
        <p:nvSpPr>
          <p:cNvPr id="327" name="OTLSHAPE_SLM_a0360dfacb2243e0b5ae17caddbcd569_Title">
            <a:extLst>
              <a:ext uri="{FF2B5EF4-FFF2-40B4-BE49-F238E27FC236}">
                <a16:creationId xmlns:a16="http://schemas.microsoft.com/office/drawing/2014/main" id="{71DD8511-F5B6-4381-80A7-AE2963C26EAF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7026699" y="4690957"/>
            <a:ext cx="1079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Blog content guest</a:t>
            </a:r>
          </a:p>
        </p:txBody>
      </p:sp>
      <p:sp>
        <p:nvSpPr>
          <p:cNvPr id="330" name="OTLSHAPE_SLM_25663bb685ab45319997e15ca37be850_Title">
            <a:extLst>
              <a:ext uri="{FF2B5EF4-FFF2-40B4-BE49-F238E27FC236}">
                <a16:creationId xmlns:a16="http://schemas.microsoft.com/office/drawing/2014/main" id="{6ADB5004-45CE-41A9-B283-973A1755E286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4747592" y="3928957"/>
            <a:ext cx="889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2" dirty="0">
                <a:solidFill>
                  <a:schemeClr val="dk1"/>
                </a:solidFill>
                <a:latin typeface="Calibri" panose="020F0502020204030204" pitchFamily="34" charset="0"/>
              </a:rPr>
              <a:t>Marketing staff</a:t>
            </a:r>
          </a:p>
        </p:txBody>
      </p:sp>
      <p:sp>
        <p:nvSpPr>
          <p:cNvPr id="333" name="OTLSHAPE_SLM_531dc6ea154b425a85380669762b9508_Title">
            <a:extLst>
              <a:ext uri="{FF2B5EF4-FFF2-40B4-BE49-F238E27FC236}">
                <a16:creationId xmlns:a16="http://schemas.microsoft.com/office/drawing/2014/main" id="{49CAC7DC-7D38-48C5-893B-230483587605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4747592" y="4690957"/>
            <a:ext cx="746627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Link building</a:t>
            </a:r>
          </a:p>
        </p:txBody>
      </p:sp>
      <p:sp>
        <p:nvSpPr>
          <p:cNvPr id="348" name="OTLSHAPE_SLT_f6e4437f627b4d37a0bf972345ecb161_Title">
            <a:extLst>
              <a:ext uri="{FF2B5EF4-FFF2-40B4-BE49-F238E27FC236}">
                <a16:creationId xmlns:a16="http://schemas.microsoft.com/office/drawing/2014/main" id="{F48CE50B-AF0A-4425-9AA8-F6E20032C86C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9355271" y="6278457"/>
            <a:ext cx="1231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Sponsorship Events II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3506E900-AA41-4DC4-B10A-B46173506C24}"/>
              </a:ext>
            </a:extLst>
          </p:cNvPr>
          <p:cNvCxnSpPr/>
          <p:nvPr>
            <p:custDataLst>
              <p:tags r:id="rId137"/>
            </p:custDataLst>
          </p:nvPr>
        </p:nvCxnSpPr>
        <p:spPr>
          <a:xfrm>
            <a:off x="4295022" y="88646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4BF600A5-D61F-42AD-ABF1-D22B290E42A1}"/>
              </a:ext>
            </a:extLst>
          </p:cNvPr>
          <p:cNvCxnSpPr/>
          <p:nvPr>
            <p:custDataLst>
              <p:tags r:id="rId138"/>
            </p:custDataLst>
          </p:nvPr>
        </p:nvCxnSpPr>
        <p:spPr>
          <a:xfrm>
            <a:off x="6574130" y="88646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75C57E77-73E5-4D92-8ED3-9F41490C4F52}"/>
              </a:ext>
            </a:extLst>
          </p:cNvPr>
          <p:cNvCxnSpPr/>
          <p:nvPr>
            <p:custDataLst>
              <p:tags r:id="rId139"/>
            </p:custDataLst>
          </p:nvPr>
        </p:nvCxnSpPr>
        <p:spPr>
          <a:xfrm>
            <a:off x="8878282" y="88646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9" name="TextBox 348">
            <a:extLst>
              <a:ext uri="{FF2B5EF4-FFF2-40B4-BE49-F238E27FC236}">
                <a16:creationId xmlns:a16="http://schemas.microsoft.com/office/drawing/2014/main" id="{C77F9EC1-6992-4978-B481-04E150DD4ABB}"/>
              </a:ext>
            </a:extLst>
          </p:cNvPr>
          <p:cNvSpPr txBox="1"/>
          <p:nvPr/>
        </p:nvSpPr>
        <p:spPr>
          <a:xfrm>
            <a:off x="1810831" y="263139"/>
            <a:ext cx="5165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Strategic Sales Action Plan</a:t>
            </a:r>
          </a:p>
        </p:txBody>
      </p: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32904636-143B-4A29-A2E5-939124B108B0}"/>
              </a:ext>
            </a:extLst>
          </p:cNvPr>
          <p:cNvGrpSpPr/>
          <p:nvPr/>
        </p:nvGrpSpPr>
        <p:grpSpPr>
          <a:xfrm>
            <a:off x="11269241" y="4268215"/>
            <a:ext cx="276999" cy="2332381"/>
            <a:chOff x="11446296" y="4100169"/>
            <a:chExt cx="276999" cy="2332381"/>
          </a:xfrm>
        </p:grpSpPr>
        <p:pic>
          <p:nvPicPr>
            <p:cNvPr id="145" name="Picture 14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77E24541-52ED-48AE-B51C-C53F32AAB964}"/>
                </a:ext>
              </a:extLst>
            </p:cNvPr>
            <p:cNvPicPr>
              <a:picLocks noChangeAspect="1"/>
            </p:cNvPicPr>
            <p:nvPr/>
          </p:nvPicPr>
          <p:blipFill>
            <a:blip r:embed="rId14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1CBE922F-CD39-460C-8727-7F11B76C1E0B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1708399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wLCJJZCI6IjVhMWU0MDcyLTI0NmEtNGIwMi1iYTNkLWRiMDZjZWI5NmM5NyIsIkhlYWRlclRleHQiOm51bGwsIklzRGVmYXVsdCI6dHJ1ZSwiU3R5bGUiOnsiJGlkIjoiNCIsIkhlYWRlclN0eWxlIjp7IiRpZCI6IjUiLCJUZXh0U3R5bGUiOnsiJGlkIjoiNiIsIkZvbnRTZXR0aW5ncyI6eyIkaWQiOiI3IiwiRm9udFNpemUiOjEyLCJGb250TmFtZSI6IkNhbGlicmkiLCJJc0JvbGQiOmZhbHNlLCJJc0l0YWxpYyI6ZmFsc2UsIklzVW5kZXJsaW5lZCI6ZmFsc2UsIlBhcmVudFN0eWxlIjpudWxsfSwiQXV0b1NpemUiOjAsIkZvcmVncm91bmQiOnsiJGlkIjoiOCIsIkNvbG9yIjp7IiRpZCI6IjkiLCJBIjoyNTUsIlIiOjAsIkciOjAsIkIiOjB9fSwiTWF4V2lkdGgiOjAuMCwiTWF4SGVpZ2h0IjowLjAsIlNtYXJ0Rm9yZWdyb3VuZElzQWN0aXZlIjpmYWxzZSwiSG9yaXpvbnRhbEFsaWdubWVudCI6MCwiVmVydGljYWxBbGlnbm1lbnQiOjAsIlNtYXJ0Rm9yZWdyb3VuZCI6bnVsbCwiQmFja2dyb3VuZEZpbGxUeXBlIjowLCJNYXJnaW4iOnsiJGlkIjoiMTAiLCJUb3AiOjAuMCwiTGVmdCI6MC4wLCJSaWdodCI6MC4wLCJCb3R0b20iOjAuMH0sIlBhZGRpbmciOnsiJGlkIjoiMTEiLCJUb3AiOjAuMCwiTGVmdCI6MC4wLCJSaWdodCI6MC4wLCJCb3R0b20iOjAuMH0sIkJhY2tncm91bmQiOm51bGwsIklzVmlzaWJsZSI6ZmFsc2UsIldpZHRoIjowLjAsIkhlaWdodCI6MC4wLCJCb3JkZXJTdHlsZSI6bnVsbCwiUGFyZW50U3R5bGUiOm51bGx9LCJSZWN0YW5nbGVTdHlsZSI6eyIkaWQiOiIxMiIsIk1hcmdpbiI6eyIkaWQiOiIxMyIsIlRvcCI6MC4wLCJMZWZ0IjowLjAsIlJpZ2h0IjowLjAsIkJvdHRvbSI6MC4wfSwiUGFkZGluZyI6eyIkaWQiOiIxNCIsIlRvcCI6MC4wLCJMZWZ0IjowLjAsIlJpZ2h0IjowLjAsIkJvdHRvbSI6MC4wfSwiQmFja2dyb3VuZCI6eyIkaWQiOiIxNSIsIkNvbG9yIjp7IiRpZCI6IjE2IiwiQSI6NjMsIlIiOjI0NiwiRyI6MTk0LCJCIjoyNDF9fSwiSXNWaXNpYmxlIjpmYWxzZSwiV2lkdGgiOjAuMCwiSGVpZ2h0IjowLjAsIkJvcmRlclN0eWxlIjp7IiRpZCI6IjE3IiwiTGluZUNvbG9yIjp7IiRpZCI6IjE4IiwiJHR5cGUiOiJOTFJFLkNvbW1vbi5Eb20uU29saWRDb2xvckJydXNoLCBOTFJFLkNvbW1vbiIsIkNvbG9yIjp7IiRpZCI6IjE5IiwiQSI6MjU1LCJSIjoyNTUsIkciOjAsIkIiOjB9fSwiTGluZVdlaWdodCI6MC4wLCJMaW5lVHlwZSI6MCwiUGFyZW50U3R5bGUiOm51bGx9LCJQYXJlbnRTdHlsZSI6bnVsbH0sIk1hcmdpbiI6eyIkaWQiOiIyMCIsIlRvcCI6MC4wLCJMZWZ0IjowLjAsIlJpZ2h0IjowLjAsIkJvdHRvbSI6MC4wfSwiUGFkZGluZyI6eyIkaWQiOiIyMSIsIlRvcCI6MC4wLCJMZWZ0IjowLjAsIlJpZ2h0IjowLjAsIkJvdHRvbSI6MC4wfSwiQmFja2dyb3VuZCI6bnVsbCwiSXNWaXNpYmxlIjp0cnVlLCJXaWR0aCI6MC4wLCJIZWlnaHQiOjAuMCwiQm9yZGVyU3R5bGUiOm51bGwsIlBhcmVudFN0eWxlIjpudWxsfSwiQmFja2dyb3VuZFN0eWxlIjp7IiRpZCI6IjIyIiwiTWFyZ2luIjp7IiRpZCI6IjIzIiwiVG9wIjowLjAsIkxlZnQiOjAuMCwiUmlnaHQiOjAuMCwiQm90dG9tIjowLjB9LCJQYWRkaW5nIjp7IiRpZCI6IjI0IiwiVG9wIjowLjAsIkxlZnQiOjAuMCwiUmlnaHQiOjAuMCwiQm90dG9tIjowLjB9LCJCYWNrZ3JvdW5kIjp7IiRpZCI6IjI1IiwiQ29sb3IiOnsiJGlkIjoiMjYiLCJBIjo1MSwiUiI6MTY1LCJHIjoxNjUsIkIiOjE2NX19LCJJc1Zpc2libGUiOnRydWUsIldpZHRoIjowLjAsIkhlaWdodCI6MC4wLCJCb3JkZXJTdHlsZSI6eyIkaWQiOiIyNyIsIkxpbmVDb2xvciI6eyIkaWQiOiIyOCIsIiR0eXBlIjoiTkxSRS5Db21tb24uRG9tLlNvbGlkQ29sb3JCcnVzaCwgTkxSRS5Db21tb24iLCJDb2xvciI6eyIkaWQiOiIyOSIsIkEiOjI1NSwiUiI6MjU1LCJHIjowLCJCIjowfX0sIkxpbmVXZWlnaHQiOjAuMCwiTGluZVR5cGUiOjAsIlBhcmVudFN0eWxlIjpudWxsfSwiUGFyZW50U3R5bGUiOm51bGx9LCJNYXJnaW4iOnsiJGlkIjoiMzAiLCJUb3AiOjAuMCwiTGVmdCI6MC4wLCJSaWdodCI6MC4wLCJCb3R0b20iOjAuMH0sIlBhZGRpbmciOnsiJGlkIjoiMzEiLCJUb3AiOjAuMCwiTGVmdCI6MC4wLCJSaWdodCI6MC4wLCJCb3R0b20iOjAuMH0sIklzVmlzaWJsZSI6ZmFsc2UsIldpZHRoIjowLjAsIkhlaWdodCI6MC4wLCJCb3JkZXJTdHlsZSI6bnVsbCwiUGFyZW50U3R5bGUiOm51bGx9fSx7IiRpZCI6IjMyIiwiX3Jvd3MiOlt7IiRpZCI6IjMzIiwiX3Rhc2tzIjpbXSwiX21pbGVzdG9uZXMiOlt7IiRpZCI6IjM0IiwiSWQiOiIyNjYxNWYzYS00MTZkLTRhMGEtODM1MS0xYWQxN2U1MTMwMTEiLCJJbmRleCI6MSwiR3JvdXBJZCI6bnVsbCwiVGl0bGUiOiJIb29kaWVzIiwiRGF0ZVRpbWUiOiIyMDIxLTAxLTEzVDIzOjU5OjAwIiwiUGVyY2VudGFnZUNvbXBsZXRlIjpudWxsLCJOb3RlIjpudWxsLCJTdHlsZSI6eyIkaWQiOiIzNSIsIlRpdGxlUG9zaXRpb24iOiJSaWdodCIsIkRhdGVQb3NpdGlvbiI6IkxlZnQiLCJTaGFwZVR5cGUiOjE0LCJTaGFwZVNpemUiOjAsIlNoYXBlU3R5bGUiOnsiJGlkIjoiMzYiLCJNYXJnaW4iOnsiJGlkIjoiMzciLCJUb3AiOjAuMCwiTGVmdCI6MC4wLCJSaWdodCI6MC4wLCJCb3R0b20iOjAuMH0sIlBhZGRpbmciOnsiJGlkIjoiMzgiLCJUb3AiOjAuMCwiTGVmdCI6MC4wLCJSaWdodCI6MC4wLCJCb3R0b20iOjAuMH0sIkJhY2tncm91bmQiOnsiJGlkIjoiMzkiLCJDb2xvciI6eyIkaWQiOiI0MCIsIkEiOjI1NSwiUiI6MjU1LCJHIjoxOTIsIkIiOjB9fSwiSXNWaXNpYmxlIjp0cnVlLCJXaWR0aCI6MTIuMCwiSGVpZ2h0IjoxNC4wLCJCb3JkZXJTdHlsZSI6eyIkaWQiOiI0MSIsIkxpbmVDb2xvciI6eyIkaWQiOiI0MiIsIiR0eXBlIjoiTkxSRS5Db21tb24uRG9tLlNvbGlkQ29sb3JCcnVzaCwgTkxSRS5Db21tb24iLCJDb2xvciI6eyIkaWQiOiI0MyIsIkEiOjI1NSwiUiI6NDcsIkciOjgyLCJCIjoxNDN9fSwiTGluZVdlaWdodCI6MC4wLCJMaW5lVHlwZSI6MCwiUGFyZW50U3R5bGUiOm51bGx9LCJQYXJlbnRTdHlsZSI6bnVsbH0sIlRpdGxlU3R5bGUiOnsiJGlkIjoiNDQiLCJGb250U2V0dGluZ3MiOnsiJGlkIjoiNDUiLCJGb250U2l6ZSI6MTEsIkZvbnROYW1lIjoiQ2FsaWJyaSIsIklzQm9sZCI6dHJ1ZSwiSXNJdGFsaWMiOmZhbHNlLCJJc1VuZGVybGluZWQiOmZhbHNlLCJQYXJlbnRTdHlsZSI6bnVsbH0sIkF1dG9TaXplIjowLCJGb3JlZ3JvdW5kIjp7IiRpZCI6IjQ2IiwiQ29sb3IiOnsiJGlkIjoiND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DgiLCJUb3AiOjAuMCwiTGVmdCI6MC4wLCJSaWdodCI6MC4wLCJCb3R0b20iOjAuMH0sIlBhZGRpbmciOnsiJGlkIjoiNDkiLCJUb3AiOjAuMCwiTGVmdCI6MC4wLCJSaWdodCI6MC4wLCJCb3R0b20iOjAuMH0sIkJhY2tncm91bmQiOnsiJGlkIjoiNTAiLCJDb2xvciI6eyIkaWQiOiI1MSIsIkEiOjAsIlIiOjI1NSwiRyI6MjU1LCJCIjoyNTV9fSwiSXNWaXNpYmxlIjp0cnVlLCJXaWR0aCI6MC4wLCJIZWlnaHQiOjAuMCwiQm9yZGVyU3R5bGUiOm51bGwsIlBhcmVudFN0eWxlIjpudWxsfSwiRGF0ZVN0eWxlIjp7IiRpZCI6IjUyIiwiRm9udFNldHRpbmdzIjp7IiRpZCI6IjUzIiwiRm9udFNpemUiOjEwLCJGb250TmFtZSI6IkNhbGlicmkiLCJJc0JvbGQiOmZhbHNlLCJJc0l0YWxpYyI6ZmFsc2UsIklzVW5kZXJsaW5lZCI6ZmFsc2UsIlBhcmVudFN0eWxlIjpudWxsfSwiQXV0b1NpemUiOjAsIkZvcmVncm91bmQiOnsiJGlkIjoiNTQiLCJDb2xvciI6eyIkaWQiOiI1N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TYiLCJUb3AiOjAuMCwiTGVmdCI6MC4wLCJSaWdodCI6MC4wLCJCb3R0b20iOjAuMH0sIlBhZGRpbmciOnsiJGlkIjoiNTciLCJUb3AiOjAuMCwiTGVmdCI6MC4wLCJSaWdodCI6MC4wLCJCb3R0b20iOjAuMH0sIkJhY2tncm91bmQiOnsiJGlkIjoiNTgiLCJDb2xvciI6eyIkaWQiOiI1OSIsIkEiOjAsIlIiOjI1NSwiRyI6MjU1LCJCIjoyNTV9fSwiSXNWaXNpYmxlIjpmYWxzZSwiV2lkdGgiOjAuMCwiSGVpZ2h0IjowLjAsIkJvcmRlclN0eWxlIjpudWxsLCJQYXJlbnRTdHlsZSI6bnVsbH0sIkRhdGVGb3JtYXQiOnsiJGlkIjoiNj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EiLCJGb3JtYXQiOjAsIklzVmlzaWJsZSI6ZmFsc2UsIkxhc3RLbm93blZpc2liaWxpdHlTdGF0ZSI6ZmFsc2V9LCJJc1Zpc2libGUiOnRydWUsIlBhcmVudFN0eWxlIjpudWxsfSwiSHlwZXJsaW5rIjpudWxsLCJJbXBvcnRJZCI6IiJ9LHsiJGlkIjoiNjIiLCJJZCI6IjU2MWQzZjM0LTdkMWItNDU0NC05MWFjLTRkZTk3OTdhM2Y0ZCIsIkluZGV4IjozLCJHcm91cElkIjpudWxsLCJUaXRsZSI6IlQtU2hpcnRzIiwiRGF0ZVRpbWUiOiIyMDIxLTA3LTEzVDIzOjU5OjAwIiwiUGVyY2VudGFnZUNvbXBsZXRlIjpudWxsLCJOb3RlIjpudWxsLCJTdHlsZSI6eyIkaWQiOiI2MyIsIlRpdGxlUG9zaXRpb24iOiJSaWdodCIsIkRhdGVQb3NpdGlvbiI6IkxlZnQiLCJTaGFwZVR5cGUiOjE0LCJTaGFwZVNpemUiOjAsIlNoYXBlU3R5bGUiOnsiJGlkIjoiNjQiLCJNYXJnaW4iOnsiJHJlZiI6IjM3In0sIlBhZGRpbmciOnsiJHJlZiI6IjM4In0sIkJhY2tncm91bmQiOnsiJGlkIjoiNjUiLCJDb2xvciI6eyIkaWQiOiI2NiIsIkEiOjI1NSwiUiI6MjU1LCJHIjoxOTIsIkIiOjB9fSwiSXNWaXNpYmxlIjp0cnVlLCJXaWR0aCI6MTIuMCwiSGVpZ2h0IjoxNC4wLCJCb3JkZXJTdHlsZSI6eyIkaWQiOiI2NyIsIkxpbmVDb2xvciI6eyIkaWQiOiI2OCIsIiR0eXBlIjoiTkxSRS5Db21tb24uRG9tLlNvbGlkQ29sb3JCcnVzaCwgTkxSRS5Db21tb24iLCJDb2xvciI6eyIkaWQiOiI2OSIsIkEiOjI1NSwiUiI6NDcsIkciOjgyLCJCIjoxNDN9fSwiTGluZVdlaWdodCI6MC4wLCJMaW5lVHlwZSI6MCwiUGFyZW50U3R5bGUiOm51bGx9LCJQYXJlbnRTdHlsZSI6bnVsbH0sIlRpdGxlU3R5bGUiOnsiJGlkIjoiNzAiLCJGb250U2V0dGluZ3MiOnsiJGlkIjoiNzEiLCJGb250U2l6ZSI6MTEsIkZvbnROYW1lIjoiQ2FsaWJyaSIsIklzQm9sZCI6dHJ1ZSwiSXNJdGFsaWMiOmZhbHNlLCJJc1VuZGVybGluZWQiOmZhbHNlLCJQYXJlbnRTdHlsZSI6bnVsbH0sIkF1dG9TaXplIjowLCJGb3JlZ3JvdW5kIjp7IiRpZCI6IjcyIiwiQ29sb3IiOnsiJGlkIjoiNzM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Q4In0sIlBhZGRpbmciOnsiJHJlZiI6IjQ5In0sIkJhY2tncm91bmQiOnsiJGlkIjoiNzQiLCJDb2xvciI6eyIkaWQiOiI3NSIsIkEiOjAsIlIiOjI1NSwiRyI6MjU1LCJCIjoyNTV9fSwiSXNWaXNpYmxlIjp0cnVlLCJXaWR0aCI6MC4wLCJIZWlnaHQiOjAuMCwiQm9yZGVyU3R5bGUiOm51bGwsIlBhcmVudFN0eWxlIjpudWxsfSwiRGF0ZVN0eWxlIjp7IiRpZCI6Ijc2IiwiRm9udFNldHRpbmdzIjp7IiRpZCI6Ijc3IiwiRm9udFNpemUiOjEwLCJGb250TmFtZSI6IkNhbGlicmkiLCJJc0JvbGQiOmZhbHNlLCJJc0l0YWxpYyI6ZmFsc2UsIklzVW5kZXJsaW5lZCI6ZmFsc2UsIlBhcmVudFN0eWxlIjpudWxsfSwiQXV0b1NpemUiOjAsIkZvcmVncm91bmQiOnsiJGlkIjoiNzgiLCJDb2xvciI6eyIkaWQiOiI3O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ODAiLCJDb2xvciI6eyIkaWQiOiI4MSIsIkEiOjAsIlIiOjI1NSwiRyI6MjU1LCJCIjoyNTV9fSwiSXNWaXNpYmxlIjpmYWxzZSwiV2lkdGgiOjAuMCwiSGVpZ2h0IjowLjAsIkJvcmRlclN0eWxlIjpudWxsLCJQYXJlbnRTdHlsZSI6bnVsbH0sIkRhdGVGb3JtYXQiOnsiJGlkIjoiOD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MiLCJGb3JtYXQiOjAsIklzVmlzaWJsZSI6ZmFsc2UsIkxhc3RLbm93blZpc2liaWxpdHlTdGF0ZSI6ZmFsc2V9LCJJc1Zpc2libGUiOnRydWUsIlBhcmVudFN0eWxlIjpudWxsfSwiSHlwZXJsaW5rIjpudWxsLCJJbXBvcnRJZCI6IiJ9LHsiJGlkIjoiODQiLCJJZCI6IjY1NjY5MTM0LWQxOGEtNDNlMi04OTU5LWRjOTcyZWYyNzI1MiIsIkluZGV4IjoyLCJHcm91cElkIjpudWxsLCJUaXRsZSI6IkNyZXduZWNrcyIsIkRhdGVUaW1lIjoiMjAyMS0wNC0xM1QyMzo1OTowMCIsIlBlcmNlbnRhZ2VDb21wbGV0ZSI6bnVsbCwiTm90ZSI6bnVsbCwiU3R5bGUiOnsiJGlkIjoiODUiLCJUaXRsZVBvc2l0aW9uIjoiUmlnaHQiLCJEYXRlUG9zaXRpb24iOiJMZWZ0IiwiU2hhcGVUeXBlIjoxNCwiU2hhcGVTaXplIjowLCJTaGFwZVN0eWxlIjp7IiRpZCI6Ijg2IiwiTWFyZ2luIjp7IiRyZWYiOiIzNyJ9LCJQYWRkaW5nIjp7IiRyZWYiOiIzOCJ9LCJCYWNrZ3JvdW5kIjp7IiRpZCI6Ijg3IiwiQ29sb3IiOnsiJGlkIjoiODgiLCJBIjoyNTUsIlIiOjI1NSwiRyI6MTkyLCJCIjowfX0sIklzVmlzaWJsZSI6dHJ1ZSwiV2lkdGgiOjEyLjAsIkhlaWdodCI6MTQuMCwiQm9yZGVyU3R5bGUiOnsiJGlkIjoiODkiLCJMaW5lQ29sb3IiOnsiJGlkIjoiOTAiLCIkdHlwZSI6Ik5MUkUuQ29tbW9uLkRvbS5Tb2xpZENvbG9yQnJ1c2gsIE5MUkUuQ29tbW9uIiwiQ29sb3IiOnsiJGlkIjoiOTEiLCJBIjoyNTUsIlIiOjQ3LCJHIjo4MiwiQiI6MTQzfX0sIkxpbmVXZWlnaHQiOjAuMCwiTGluZVR5cGUiOjAsIlBhcmVudFN0eWxlIjpudWxsfSwiUGFyZW50U3R5bGUiOm51bGx9LCJUaXRsZVN0eWxlIjp7IiRpZCI6IjkyIiwiRm9udFNldHRpbmdzIjp7IiRpZCI6IjkzIiwiRm9udFNpemUiOjExLCJGb250TmFtZSI6IkNhbGlicmkiLCJJc0JvbGQiOnRydWUsIklzSXRhbGljIjpmYWxzZSwiSXNVbmRlcmxpbmVkIjpmYWxzZSwiUGFyZW50U3R5bGUiOm51bGx9LCJBdXRvU2l6ZSI6MCwiRm9yZWdyb3VuZCI6eyIkaWQiOiI5NCIsIkNvbG9yIjp7IiRpZCI6Ijk1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0OCJ9LCJQYWRkaW5nIjp7IiRyZWYiOiI0OSJ9LCJCYWNrZ3JvdW5kIjp7IiRpZCI6Ijk2IiwiQ29sb3IiOnsiJGlkIjoiOTciLCJBIjowLCJSIjoyNTUsIkciOjI1NSwiQiI6MjU1fX0sIklzVmlzaWJsZSI6dHJ1ZSwiV2lkdGgiOjAuMCwiSGVpZ2h0IjowLjAsIkJvcmRlclN0eWxlIjpudWxsLCJQYXJlbnRTdHlsZSI6bnVsbH0sIkRhdGVTdHlsZSI6eyIkaWQiOiI5OCIsIkZvbnRTZXR0aW5ncyI6eyIkaWQiOiI5OSIsIkZvbnRTaXplIjoxMCwiRm9udE5hbWUiOiJDYWxpYnJpIiwiSXNCb2xkIjpmYWxzZSwiSXNJdGFsaWMiOmZhbHNlLCJJc1VuZGVybGluZWQiOmZhbHNlLCJQYXJlbnRTdHlsZSI6bnVsbH0sIkF1dG9TaXplIjowLCJGb3JlZ3JvdW5kIjp7IiRpZCI6IjEwMCIsIkNvbG9yIjp7IiRpZCI6IjEw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AyIiwiQ29sb3IiOnsiJGlkIjoiMTAzIiwiQSI6MCwiUiI6MjU1LCJHIjoyNTUsIkIiOjI1NX19LCJJc1Zpc2libGUiOmZhbHNlLCJXaWR0aCI6MC4wLCJIZWlnaHQiOjAuMCwiQm9yZGVyU3R5bGUiOm51bGwsIlBhcmVudFN0eWxlIjpudWxsfSwiRGF0ZUZvcm1hdCI6eyIkaWQiOiIxM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1IiwiRm9ybWF0IjowLCJJc1Zpc2libGUiOmZhbHNlLCJMYXN0S25vd25WaXNpYmlsaXR5U3RhdGUiOmZhbHNlfSwiSXNWaXNpYmxlIjp0cnVlLCJQYXJlbnRTdHlsZSI6bnVsbH0sIkh5cGVybGluayI6bnVsbCwiSW1wb3J0SWQiOiIifSx7IiRpZCI6IjEwNiIsIklkIjoiYzgxYjQ2ZDMtMjg0Yy00YjhiLThmMjEtMGZhYTI5MTBmNDliIiwiSW5kZXgiOjQsIkdyb3VwSWQiOm51bGwsIlRpdGxlIjoiSmVhbnMiLCJEYXRlVGltZSI6IjIwMjEtMTAtMTNUMjM6NTk6MDAiLCJQZXJjZW50YWdlQ29tcGxldGUiOm51bGwsIk5vdGUiOm51bGwsIlN0eWxlIjp7IiRpZCI6IjEwNyIsIlRpdGxlUG9zaXRpb24iOiJSaWdodCIsIkRhdGVQb3NpdGlvbiI6IkxlZnQiLCJTaGFwZVR5cGUiOjE0LCJTaGFwZVNpemUiOjAsIlNoYXBlU3R5bGUiOnsiJGlkIjoiMTA4IiwiTWFyZ2luIjp7IiRyZWYiOiIzNyJ9LCJQYWRkaW5nIjp7IiRyZWYiOiIzOCJ9LCJCYWNrZ3JvdW5kIjp7IiRpZCI6IjEwOSIsIkNvbG9yIjp7IiRpZCI6IjExMCIsIkEiOjI1NSwiUiI6MjU1LCJHIjoxOTIsIkIiOjB9fSwiSXNWaXNpYmxlIjp0cnVlLCJXaWR0aCI6MTIuMCwiSGVpZ2h0IjoxNC4wLCJCb3JkZXJTdHlsZSI6eyIkaWQiOiIxMTEiLCJMaW5lQ29sb3IiOnsiJGlkIjoiMTEyIiwiJHR5cGUiOiJOTFJFLkNvbW1vbi5Eb20uU29saWRDb2xvckJydXNoLCBOTFJFLkNvbW1vbiIsIkNvbG9yIjp7IiRpZCI6IjExMyIsIkEiOjI1NSwiUiI6NDcsIkciOjgyLCJCIjoxNDN9fSwiTGluZVdlaWdodCI6MC4wLCJMaW5lVHlwZSI6MCwiUGFyZW50U3R5bGUiOm51bGx9LCJQYXJlbnRTdHlsZSI6bnVsbH0sIlRpdGxlU3R5bGUiOnsiJGlkIjoiMTE0IiwiRm9udFNldHRpbmdzIjp7IiRpZCI6IjExNSIsIkZvbnRTaXplIjoxMSwiRm9udE5hbWUiOiJDYWxpYnJpIiwiSXNCb2xkIjp0cnVlLCJJc0l0YWxpYyI6ZmFsc2UsIklzVW5kZXJsaW5lZCI6ZmFsc2UsIlBhcmVudFN0eWxlIjpudWxsfSwiQXV0b1NpemUiOjAsIkZvcmVncm91bmQiOnsiJGlkIjoiMTE2IiwiQ29sb3IiOnsiJGlkIjoiMTE3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0OCJ9LCJQYWRkaW5nIjp7IiRyZWYiOiI0OSJ9LCJCYWNrZ3JvdW5kIjp7IiRpZCI6IjExOCIsIkNvbG9yIjp7IiRpZCI6IjExOSIsIkEiOjAsIlIiOjI1NSwiRyI6MjU1LCJCIjoyNTV9fSwiSXNWaXNpYmxlIjp0cnVlLCJXaWR0aCI6MC4wLCJIZWlnaHQiOjAuMCwiQm9yZGVyU3R5bGUiOm51bGwsIlBhcmVudFN0eWxlIjpudWxsfSwiRGF0ZVN0eWxlIjp7IiRpZCI6IjEyMCIsIkZvbnRTZXR0aW5ncyI6eyIkaWQiOiIxMjEiLCJGb250U2l6ZSI6MTAsIkZvbnROYW1lIjoiQ2FsaWJyaSIsIklzQm9sZCI6ZmFsc2UsIklzSXRhbGljIjpmYWxzZSwiSXNVbmRlcmxpbmVkIjpmYWxzZSwiUGFyZW50U3R5bGUiOm51bGx9LCJBdXRvU2l6ZSI6MCwiRm9yZWdyb3VuZCI6eyIkaWQiOiIxMjIiLCJDb2xvciI6eyIkaWQiOiIxMjM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EyNCIsIkNvbG9yIjp7IiRpZCI6IjEyNSIsIkEiOjAsIlIiOjI1NSwiRyI6MjU1LCJCIjoyNTV9fSwiSXNWaXNpYmxlIjpmYWxzZSwiV2lkdGgiOjAuMCwiSGVpZ2h0IjowLjAsIkJvcmRlclN0eWxlIjpudWxsLCJQYXJlbnRTdHlsZSI6bnVsbH0sIkRhdGVGb3JtYXQiOnsiJGlkIjoiMTI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NyIsIkZvcm1hdCI6MCwiSXNWaXNpYmxlIjpmYWxzZSwiTGFzdEtub3duVmlzaWJpbGl0eVN0YXRlIjpmYWxzZX0sIklzVmlzaWJsZSI6dHJ1ZSwiUGFyZW50U3R5bGUiOm51bGx9LCJIeXBlcmxpbmsiOm51bGwsIkltcG9ydElkIjoiIn1dLCJJZCI6IjA3YWY2ZjlmLWI3ODQtNDY3NS1hOGVjLTdhYzQ2M2Q4NTJiNCIsIklzU2luZ2xlSXRlbVJvdyI6ZmFsc2V9LHsiJGlkIjoiMTI4IiwiX3Rhc2tzIjpbXSwiX21pbGVzdG9uZXMiOlt7IiRpZCI6IjEyOSIsIklkIjoiNTkyMGIwMzEtOTk0Ny00Mzg4LWJkNzctMzZjZGMzZjE2NjNlIiwiSW5kZXgiOjYsIkdyb3VwSWQiOm51bGwsIlRpdGxlIjoiU3dlYXRwYW50cyIsIkRhdGVUaW1lIjoiMjAyMS0xMC0xM1QyMzo1OTowMCIsIlBlcmNlbnRhZ2VDb21wbGV0ZSI6bnVsbCwiTm90ZSI6bnVsbCwiU3R5bGUiOnsiJGlkIjoiMTMwIiwiVGl0bGVQb3NpdGlvbiI6IlJpZ2h0IiwiRGF0ZVBvc2l0aW9uIjoiTGVmdCIsIlNoYXBlVHlwZSI6MTQsIlNoYXBlU2l6ZSI6MCwiU2hhcGVTdHlsZSI6eyIkaWQiOiIxMzEiLCJNYXJnaW4iOnsiJHJlZiI6IjM3In0sIlBhZGRpbmciOnsiJHJlZiI6IjM4In0sIkJhY2tncm91bmQiOnsiJGlkIjoiMTMyIiwiQ29sb3IiOnsiJGlkIjoiMTMzIiwiQSI6MjU1LCJSIjoyNTUsIkciOjE5MiwiQiI6MH19LCJJc1Zpc2libGUiOnRydWUsIldpZHRoIjoxMi4wLCJIZWlnaHQiOjE0LjAsIkJvcmRlclN0eWxlIjp7IiRpZCI6IjEzNCIsIkxpbmVDb2xvciI6eyIkaWQiOiIxMzUiLCIkdHlwZSI6Ik5MUkUuQ29tbW9uLkRvbS5Tb2xpZENvbG9yQnJ1c2gsIE5MUkUuQ29tbW9uIiwiQ29sb3IiOnsiJGlkIjoiMTM2IiwiQSI6MjU1LCJSIjo0NywiRyI6ODIsIkIiOjE0M319LCJMaW5lV2VpZ2h0IjowLjAsIkxpbmVUeXBlIjowLCJQYXJlbnRTdHlsZSI6bnVsbH0sIlBhcmVudFN0eWxlIjpudWxsfSwiVGl0bGVTdHlsZSI6eyIkaWQiOiIxMzciLCJGb250U2V0dGluZ3MiOnsiJGlkIjoiMTM4IiwiRm9udFNpemUiOjExLCJGb250TmFtZSI6IkNhbGlicmkiLCJJc0JvbGQiOnRydWUsIklzSXRhbGljIjpmYWxzZSwiSXNVbmRlcmxpbmVkIjpmYWxzZSwiUGFyZW50U3R5bGUiOm51bGx9LCJBdXRvU2l6ZSI6MCwiRm9yZWdyb3VuZCI6eyIkaWQiOiIxMzkiLCJDb2xvciI6eyIkaWQiOiIxNDA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Q4In0sIlBhZGRpbmciOnsiJHJlZiI6IjQ5In0sIkJhY2tncm91bmQiOnsiJGlkIjoiMTQxIiwiQ29sb3IiOnsiJGlkIjoiMTQyIiwiQSI6MCwiUiI6MjU1LCJHIjoyNTUsIkIiOjI1NX19LCJJc1Zpc2libGUiOnRydWUsIldpZHRoIjowLjAsIkhlaWdodCI6MC4wLCJCb3JkZXJTdHlsZSI6bnVsbCwiUGFyZW50U3R5bGUiOm51bGx9LCJEYXRlU3R5bGUiOnsiJGlkIjoiMTQzIiwiRm9udFNldHRpbmdzIjp7IiRpZCI6IjE0NCIsIkZvbnRTaXplIjoxMCwiRm9udE5hbWUiOiJDYWxpYnJpIiwiSXNCb2xkIjpmYWxzZSwiSXNJdGFsaWMiOmZhbHNlLCJJc1VuZGVybGluZWQiOmZhbHNlLCJQYXJlbnRTdHlsZSI6bnVsbH0sIkF1dG9TaXplIjowLCJGb3JlZ3JvdW5kIjp7IiRpZCI6IjE0NSIsIkNvbG9yIjp7IiRpZCI6IjE0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Q3IiwiQ29sb3IiOnsiJGlkIjoiMTQ4IiwiQSI6MCwiUiI6MjU1LCJHIjoyNTUsIkIiOjI1NX19LCJJc1Zpc2libGUiOmZhbHNlLCJXaWR0aCI6MC4wLCJIZWlnaHQiOjAuMCwiQm9yZGVyU3R5bGUiOm51bGwsIlBhcmVudFN0eWxlIjpudWxsfSwiRGF0ZUZvcm1hdCI6eyIkaWQiOiIxN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UwIiwiRm9ybWF0IjowLCJJc1Zpc2libGUiOmZhbHNlLCJMYXN0S25vd25WaXNpYmlsaXR5U3RhdGUiOmZhbHNlfSwiSXNWaXNpYmxlIjp0cnVlLCJQYXJlbnRTdHlsZSI6bnVsbH0sIkh5cGVybGluayI6bnVsbCwiSW1wb3J0SWQiOiIifSx7IiRpZCI6IjE1MSIsIklkIjoiNzA0NWY3MDgtYzU1NS00MzM4LTk2YzQtZjY3MmJmYTA1OGFlIiwiSW5kZXgiOjUsIkdyb3VwSWQiOm51bGwsIlRpdGxlIjoiR3JhcGhpYyBEZXNpZ25zIiwiRGF0ZVRpbWUiOiIyMDIxLTA3LTEzVDIzOjU5OjAwIiwiUGVyY2VudGFnZUNvbXBsZXRlIjpudWxsLCJOb3RlIjpudWxsLCJTdHlsZSI6eyIkaWQiOiIxNTIiLCJUaXRsZVBvc2l0aW9uIjoiUmlnaHQiLCJEYXRlUG9zaXRpb24iOiJMZWZ0IiwiU2hhcGVUeXBlIjoxNCwiU2hhcGVTaXplIjowLCJTaGFwZVN0eWxlIjp7IiRpZCI6IjE1MyIsIk1hcmdpbiI6eyIkcmVmIjoiMzcifSwiUGFkZGluZyI6eyIkcmVmIjoiMzgifSwiQmFja2dyb3VuZCI6eyIkaWQiOiIxNTQiLCJDb2xvciI6eyIkaWQiOiIxNTUiLCJBIjoyNTUsIlIiOjI1NSwiRyI6MTkyLCJCIjowfX0sIklzVmlzaWJsZSI6dHJ1ZSwiV2lkdGgiOjEyLjAsIkhlaWdodCI6MTQuMCwiQm9yZGVyU3R5bGUiOnsiJGlkIjoiMTU2IiwiTGluZUNvbG9yIjp7IiRpZCI6IjE1NyIsIiR0eXBlIjoiTkxSRS5Db21tb24uRG9tLlNvbGlkQ29sb3JCcnVzaCwgTkxSRS5Db21tb24iLCJDb2xvciI6eyIkaWQiOiIxNTgiLCJBIjoyNTUsIlIiOjQ3LCJHIjo4MiwiQiI6MTQzfX0sIkxpbmVXZWlnaHQiOjAuMCwiTGluZVR5cGUiOjAsIlBhcmVudFN0eWxlIjpudWxsfSwiUGFyZW50U3R5bGUiOm51bGx9LCJUaXRsZVN0eWxlIjp7IiRpZCI6IjE1OSIsIkZvbnRTZXR0aW5ncyI6eyIkaWQiOiIxNjAiLCJGb250U2l6ZSI6MTEsIkZvbnROYW1lIjoiQ2FsaWJyaSIsIklzQm9sZCI6dHJ1ZSwiSXNJdGFsaWMiOmZhbHNlLCJJc1VuZGVybGluZWQiOmZhbHNlLCJQYXJlbnRTdHlsZSI6bnVsbH0sIkF1dG9TaXplIjowLCJGb3JlZ3JvdW5kIjp7IiRpZCI6IjE2MSIsIkNvbG9yIjp7IiRpZCI6IjE2Mi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DgifSwiUGFkZGluZyI6eyIkcmVmIjoiNDkifSwiQmFja2dyb3VuZCI6eyIkaWQiOiIxNjMiLCJDb2xvciI6eyIkaWQiOiIxNjQiLCJBIjowLCJSIjoyNTUsIkciOjI1NSwiQiI6MjU1fX0sIklzVmlzaWJsZSI6dHJ1ZSwiV2lkdGgiOjAuMCwiSGVpZ2h0IjowLjAsIkJvcmRlclN0eWxlIjpudWxsLCJQYXJlbnRTdHlsZSI6bnVsbH0sIkRhdGVTdHlsZSI6eyIkaWQiOiIxNjUiLCJGb250U2V0dGluZ3MiOnsiJGlkIjoiMTY2IiwiRm9udFNpemUiOjEwLCJGb250TmFtZSI6IkNhbGlicmkiLCJJc0JvbGQiOmZhbHNlLCJJc0l0YWxpYyI6ZmFsc2UsIklzVW5kZXJsaW5lZCI6ZmFsc2UsIlBhcmVudFN0eWxlIjpudWxsfSwiQXV0b1NpemUiOjAsIkZvcmVncm91bmQiOnsiJGlkIjoiMTY3IiwiQ29sb3IiOnsiJGlkIjoiMTY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NjkiLCJDb2xvciI6eyIkaWQiOiIxNzAiLCJBIjowLCJSIjoyNTUsIkciOjI1NSwiQiI6MjU1fX0sIklzVmlzaWJsZSI6ZmFsc2UsIldpZHRoIjowLjAsIkhlaWdodCI6MC4wLCJCb3JkZXJTdHlsZSI6bnVsbCwiUGFyZW50U3R5bGUiOm51bGx9LCJEYXRlRm9ybWF0Ijp7IiRpZCI6IjE3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IiLCJGb3JtYXQiOjAsIklzVmlzaWJsZSI6ZmFsc2UsIkxhc3RLbm93blZpc2liaWxpdHlTdGF0ZSI6ZmFsc2V9LCJJc1Zpc2libGUiOnRydWUsIlBhcmVudFN0eWxlIjpudWxsfSwiSHlwZXJsaW5rIjpudWxsLCJJbXBvcnRJZCI6IiJ9XSwiSWQiOiJiN2UwZGE4Yy00ZTViLTQyYmItOWJlMC1mYWNlNTQzYTIxNWMiLCJJc1NpbmdsZUl0ZW1Sb3ciOmZhbHNlfV0sIkluZGV4IjoxLCJJZCI6Ijc0MjBjODNlLWY2MzUtNDE1NC04MjgxLTgzNGU1MzdjNmRiMyIsIkhlYWRlclRleHQiOiJQcm9kdWN0cyAmIFNlcnZpY2VzIiwiSXNEZWZhdWx0IjpmYWxzZSwiU3R5bGUiOnsiJGlkIjoiMTczIiwiSGVhZGVyU3R5bGUiOnsiJGlkIjoiMTc0IiwiVGV4dFN0eWxlIjp7IiRpZCI6IjE3NSIsIkZvbnRTZXR0aW5ncyI6eyIkaWQiOiIxNzYiLCJGb250U2l6ZSI6MTEsIkZvbnROYW1lIjoiQ2FsaWJyaSIsIklzQm9sZCI6ZmFsc2UsIklzSXRhbGljIjpmYWxzZSwiSXNVbmRlcmxpbmVkIjpmYWxzZSwiUGFyZW50U3R5bGUiOm51bGx9LCJBdXRvU2l6ZSI6MiwiRm9yZWdyb3VuZCI6eyIkaWQiOiIxNzciLCJDb2xvciI6eyIkaWQiOiIxNzgiLCJBIjoyNTUsIlIiOjAsIkciOjAsIkIiOjB9fSwiTWF4V2lkdGgiOjY2LjAsIk1heEhlaWdodCI6MC4wLCJTbWFydEZvcmVncm91bmRJc0FjdGl2ZSI6ZmFsc2UsIkhvcml6b250YWxBbGlnbm1lbnQiOjAsIlZlcnRpY2FsQWxpZ25tZW50IjowLCJTbWFydEZvcmVncm91bmQiOm51bGwsIkJhY2tncm91bmRGaWxsVHlwZSI6MCwiTWFyZ2luIjp7IiRpZCI6IjE3OSIsIlRvcCI6MC4wLCJMZWZ0IjowLjAsIlJpZ2h0IjowLjAsIkJvdHRvbSI6MC4wfSwiUGFkZGluZyI6eyIkaWQiOiIxODAiLCJUb3AiOjAuMCwiTGVmdCI6MC4wLCJSaWdodCI6MC4wLCJCb3R0b20iOjAuMH0sIkJhY2tncm91bmQiOm51bGwsIklzVmlzaWJsZSI6dHJ1ZSwiV2lkdGgiOjAuMCwiSGVpZ2h0IjowLjAsIkJvcmRlclN0eWxlIjpudWxsLCJQYXJlbnRTdHlsZSI6bnVsbH0sIlJlY3RhbmdsZVN0eWxlIjp7IiRpZCI6IjE4MSIsIk1hcmdpbiI6eyIkaWQiOiIxODIiLCJUb3AiOjAuMCwiTGVmdCI6MC4wLCJSaWdodCI6MC4wLCJCb3R0b20iOjAuMH0sIlBhZGRpbmciOnsiJGlkIjoiMTgzIiwiVG9wIjowLjAsIkxlZnQiOjAuMCwiUmlnaHQiOjAuMCwiQm90dG9tIjowLjB9LCJCYWNrZ3JvdW5kIjp7IiRpZCI6IjE4NCIsIkNvbG9yIjp7IiRpZCI6IjE4NSIsIkEiOjYzLCJSIjoyNTUsIkciOjE5MiwiQiI6MH19LCJJc1Zpc2libGUiOnRydWUsIldpZHRoIjowLjAsIkhlaWdodCI6MC4wLCJCb3JkZXJTdHlsZSI6eyIkaWQiOiIxODYiLCJMaW5lQ29sb3IiOnsiJGlkIjoiMTg3IiwiJHR5cGUiOiJOTFJFLkNvbW1vbi5Eb20uU29saWRDb2xvckJydXNoLCBOTFJFLkNvbW1vbiIsIkNvbG9yIjp7IiRpZCI6IjE4OCIsIkEiOjI1NSwiUiI6NDcsIkciOjgyLCJCIjoxNDN9fSwiTGluZVdlaWdodCI6MC4wLCJMaW5lVHlwZSI6MCwiUGFyZW50U3R5bGUiOm51bGx9LCJQYXJlbnRTdHlsZSI6bnVsbH0sIk1hcmdpbiI6eyIkaWQiOiIxODkiLCJUb3AiOjAuMCwiTGVmdCI6MC4wLCJSaWdodCI6MC4wLCJCb3R0b20iOjAuMH0sIlBhZGRpbmciOnsiJGlkIjoiMTkwIiwiVG9wIjowLjAsIkxlZnQiOjAuMCwiUmlnaHQiOjAuMCwiQm90dG9tIjowLjB9LCJCYWNrZ3JvdW5kIjpudWxsLCJJc1Zpc2libGUiOnRydWUsIldpZHRoIjowLjAsIkhlaWdodCI6MC4wLCJCb3JkZXJTdHlsZSI6bnVsbCwiUGFyZW50U3R5bGUiOm51bGx9LCJCYWNrZ3JvdW5kU3R5bGUiOnsiJGlkIjoiMTkxIiwiTWFyZ2luIjp7IiRpZCI6IjE5MiIsIlRvcCI6MC4wLCJMZWZ0IjowLjAsIlJpZ2h0IjowLjAsIkJvdHRvbSI6MC4wfSwiUGFkZGluZyI6eyIkaWQiOiIxOTMiLCJUb3AiOjAuMCwiTGVmdCI6MC4wLCJSaWdodCI6MC4wLCJCb3R0b20iOjAuMH0sIkJhY2tncm91bmQiOnsiJGlkIjoiMTk0IiwiQ29sb3IiOnsiJGlkIjoiMTk1IiwiQSI6NTEsIlIiOjE2NSwiRyI6MTY1LCJCIjoxNjV9fSwiSXNWaXNpYmxlIjp0cnVlLCJXaWR0aCI6MC4wLCJIZWlnaHQiOjAuMCwiQm9yZGVyU3R5bGUiOnsiJGlkIjoiMTk2IiwiTGluZUNvbG9yIjp7IiRpZCI6IjE5NyIsIiR0eXBlIjoiTkxSRS5Db21tb24uRG9tLlNvbGlkQ29sb3JCcnVzaCwgTkxSRS5Db21tb24iLCJDb2xvciI6eyIkaWQiOiIxOTgiLCJBIjoyNTUsIlIiOjI1NSwiRyI6MCwiQiI6MH19LCJMaW5lV2VpZ2h0IjowLjAsIkxpbmVUeXBlIjowLCJQYXJlbnRTdHlsZSI6bnVsbH0sIlBhcmVudFN0eWxlIjpudWxsfSwiTWFyZ2luIjp7IiRpZCI6IjE5OSIsIlRvcCI6MC4wLCJMZWZ0IjowLjAsIlJpZ2h0IjowLjAsIkJvdHRvbSI6MC4wfSwiUGFkZGluZyI6eyIkaWQiOiIyMDAiLCJUb3AiOjAuMCwiTGVmdCI6MC4wLCJSaWdodCI6MC4wLCJCb3R0b20iOjAuMH0sIklzVmlzaWJsZSI6dHJ1ZSwiV2lkdGgiOjAuMCwiSGVpZ2h0IjowLjAsIkJvcmRlclN0eWxlIjpudWxsLCJQYXJlbnRTdHlsZSI6bnVsbH19LHsiJGlkIjoiMjAxIiwiX3Jvd3MiOlt7IiRpZCI6IjIwMiIsIl90YXNrcyI6W10sIl9taWxlc3RvbmVzIjpbeyIkaWQiOiIyMDMiLCJJZCI6IjQzYTA2ZWZhLTExZGUtNDVjMS1hMDhjLWMyYWI4ZGIxY2JiMyIsIkluZGV4IjoyLCJHcm91cElkIjpudWxsLCJUaXRsZSI6IkxlYXNpbmciLCJEYXRlVGltZSI6IjIwMjEtMDUtMDRUMjM6NTk6MDAiLCJQZXJjZW50YWdlQ29tcGxldGUiOm51bGwsIk5vdGUiOm51bGwsIlN0eWxlIjp7IiRpZCI6IjIwNCIsIlRpdGxlUG9zaXRpb24iOiJSaWdodCIsIkRhdGVQb3NpdGlvbiI6IkxlZnQiLCJTaGFwZVR5cGUiOjE0LCJTaGFwZVNpemUiOjAsIlNoYXBlU3R5bGUiOnsiJGlkIjoiMjA1IiwiTWFyZ2luIjp7IiRyZWYiOiIzNyJ9LCJQYWRkaW5nIjp7IiRyZWYiOiIzOCJ9LCJCYWNrZ3JvdW5kIjp7IiRpZCI6IjIwNiIsIkNvbG9yIjp7IiRpZCI6IjIwNyIsIkEiOjI1NSwiUiI6MjU1LCJHIjoxOTIsIkIiOjB9fSwiSXNWaXNpYmxlIjp0cnVlLCJXaWR0aCI6MTIuMCwiSGVpZ2h0IjoxNC4wLCJCb3JkZXJTdHlsZSI6eyIkaWQiOiIyMDgiLCJMaW5lQ29sb3IiOnsiJGlkIjoiMjA5IiwiJHR5cGUiOiJOTFJFLkNvbW1vbi5Eb20uU29saWRDb2xvckJydXNoLCBOTFJFLkNvbW1vbiIsIkNvbG9yIjp7IiRpZCI6IjIxMCIsIkEiOjI1NSwiUiI6NDcsIkciOjgyLCJCIjoxNDN9fSwiTGluZVdlaWdodCI6MC4wLCJMaW5lVHlwZSI6MCwiUGFyZW50U3R5bGUiOm51bGx9LCJQYXJlbnRTdHlsZSI6bnVsbH0sIlRpdGxlU3R5bGUiOnsiJGlkIjoiMjExIiwiRm9udFNldHRpbmdzIjp7IiRpZCI6IjIxMiIsIkZvbnRTaXplIjoxMSwiRm9udE5hbWUiOiJDYWxpYnJpIiwiSXNCb2xkIjp0cnVlLCJJc0l0YWxpYyI6ZmFsc2UsIklzVW5kZXJsaW5lZCI6ZmFsc2UsIlBhcmVudFN0eWxlIjpudWxsfSwiQXV0b1NpemUiOjAsIkZvcmVncm91bmQiOnsiJGlkIjoiMjEzIiwiQ29sb3IiOnsiJGlkIjoiMjE0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0OCJ9LCJQYWRkaW5nIjp7IiRyZWYiOiI0OSJ9LCJCYWNrZ3JvdW5kIjp7IiRpZCI6IjIxNSIsIkNvbG9yIjp7IiRpZCI6IjIxNiIsIkEiOjAsIlIiOjI1NSwiRyI6MjU1LCJCIjoyNTV9fSwiSXNWaXNpYmxlIjp0cnVlLCJXaWR0aCI6MC4wLCJIZWlnaHQiOjAuMCwiQm9yZGVyU3R5bGUiOm51bGwsIlBhcmVudFN0eWxlIjpudWxsfSwiRGF0ZVN0eWxlIjp7IiRpZCI6IjIxNyIsIkZvbnRTZXR0aW5ncyI6eyIkaWQiOiIyMTgiLCJGb250U2l6ZSI6MTAsIkZvbnROYW1lIjoiQ2FsaWJyaSIsIklzQm9sZCI6ZmFsc2UsIklzSXRhbGljIjpmYWxzZSwiSXNVbmRlcmxpbmVkIjpmYWxzZSwiUGFyZW50U3R5bGUiOm51bGx9LCJBdXRvU2l6ZSI6MCwiRm9yZWdyb3VuZCI6eyIkaWQiOiIyMTkiLCJDb2xvciI6eyIkaWQiOiIyMjA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IyMSIsIkNvbG9yIjp7IiRpZCI6IjIyMiIsIkEiOjAsIlIiOjI1NSwiRyI6MjU1LCJCIjoyNTV9fSwiSXNWaXNpYmxlIjpmYWxzZSwiV2lkdGgiOjAuMCwiSGVpZ2h0IjowLjAsIkJvcmRlclN0eWxlIjpudWxsLCJQYXJlbnRTdHlsZSI6bnVsbH0sIkRhdGVGb3JtYXQiOnsiJGlkIjoiMjI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yNCIsIkZvcm1hdCI6MCwiSXNWaXNpYmxlIjpmYWxzZSwiTGFzdEtub3duVmlzaWJpbGl0eVN0YXRlIjpmYWxzZX0sIklzVmlzaWJsZSI6dHJ1ZSwiUGFyZW50U3R5bGUiOm51bGx9LCJIeXBlcmxpbmsiOm51bGwsIkltcG9ydElkIjoiIn0seyIkaWQiOiIyMjUiLCJJZCI6ImY3ZDFlMjhmLTI2ZGYtNGVjOC1hYjA5LTk5NWNjNjFkMGJlNyIsIkluZGV4IjoxLCJHcm91cElkIjpudWxsLCJUaXRsZSI6IlNhbGVzIFN0YWZmIiwiRGF0ZVRpbWUiOiIyMDIxLTAxLTI0VDIzOjU5OjAwIiwiUGVyY2VudGFnZUNvbXBsZXRlIjpudWxsLCJOb3RlIjpudWxsLCJTdHlsZSI6eyIkaWQiOiIyMjYiLCJUaXRsZVBvc2l0aW9uIjoiUmlnaHQiLCJEYXRlUG9zaXRpb24iOiJMZWZ0IiwiU2hhcGVUeXBlIjoxNCwiU2hhcGVTaXplIjowLCJTaGFwZVN0eWxlIjp7IiRpZCI6IjIyNyIsIk1hcmdpbiI6eyIkcmVmIjoiMzcifSwiUGFkZGluZyI6eyIkcmVmIjoiMzgifSwiQmFja2dyb3VuZCI6eyIkaWQiOiIyMjgiLCJDb2xvciI6eyIkaWQiOiIyMjkiLCJBIjoyNTUsIlIiOjI1NSwiRyI6MTkyLCJCIjowfX0sIklzVmlzaWJsZSI6dHJ1ZSwiV2lkdGgiOjEyLjAsIkhlaWdodCI6MTQuMCwiQm9yZGVyU3R5bGUiOnsiJGlkIjoiMjMwIiwiTGluZUNvbG9yIjp7IiRpZCI6IjIzMSIsIiR0eXBlIjoiTkxSRS5Db21tb24uRG9tLlNvbGlkQ29sb3JCcnVzaCwgTkxSRS5Db21tb24iLCJDb2xvciI6eyIkaWQiOiIyMzIiLCJBIjoyNTUsIlIiOjQ3LCJHIjo4MiwiQiI6MTQzfX0sIkxpbmVXZWlnaHQiOjAuMCwiTGluZVR5cGUiOjAsIlBhcmVudFN0eWxlIjpudWxsfSwiUGFyZW50U3R5bGUiOm51bGx9LCJUaXRsZVN0eWxlIjp7IiRpZCI6IjIzMyIsIkZvbnRTZXR0aW5ncyI6eyIkaWQiOiIyMzQiLCJGb250U2l6ZSI6MTEsIkZvbnROYW1lIjoiQ2FsaWJyaSIsIklzQm9sZCI6dHJ1ZSwiSXNJdGFsaWMiOmZhbHNlLCJJc1VuZGVybGluZWQiOmZhbHNlLCJQYXJlbnRTdHlsZSI6bnVsbH0sIkF1dG9TaXplIjowLCJGb3JlZ3JvdW5kIjp7IiRpZCI6IjIzNSIsIkNvbG9yIjp7IiRpZCI6IjIzNi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DgifSwiUGFkZGluZyI6eyIkcmVmIjoiNDkifSwiQmFja2dyb3VuZCI6eyIkaWQiOiIyMzciLCJDb2xvciI6eyIkaWQiOiIyMzgiLCJBIjowLCJSIjoyNTUsIkciOjI1NSwiQiI6MjU1fX0sIklzVmlzaWJsZSI6dHJ1ZSwiV2lkdGgiOjAuMCwiSGVpZ2h0IjowLjAsIkJvcmRlclN0eWxlIjpudWxsLCJQYXJlbnRTdHlsZSI6bnVsbH0sIkRhdGVTdHlsZSI6eyIkaWQiOiIyMzkiLCJGb250U2V0dGluZ3MiOnsiJGlkIjoiMjQwIiwiRm9udFNpemUiOjEwLCJGb250TmFtZSI6IkNhbGlicmkiLCJJc0JvbGQiOmZhbHNlLCJJc0l0YWxpYyI6ZmFsc2UsIklzVW5kZXJsaW5lZCI6ZmFsc2UsIlBhcmVudFN0eWxlIjpudWxsfSwiQXV0b1NpemUiOjAsIkZvcmVncm91bmQiOnsiJGlkIjoiMjQxIiwiQ29sb3IiOnsiJGlkIjoiMjQ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yNDMiLCJDb2xvciI6eyIkaWQiOiIyNDQiLCJBIjowLCJSIjoyNTUsIkciOjI1NSwiQiI6MjU1fX0sIklzVmlzaWJsZSI6ZmFsc2UsIldpZHRoIjowLjAsIkhlaWdodCI6MC4wLCJCb3JkZXJTdHlsZSI6bnVsbCwiUGFyZW50U3R5bGUiOm51bGx9LCJEYXRlRm9ybWF0Ijp7IiRyZWYiOiIyMjMifSwiV2Vla051bWJlcmluZyI6eyIkaWQiOiIyNDUiLCJGb3JtYXQiOjAsIklzVmlzaWJsZSI6ZmFsc2UsIkxhc3RLbm93blZpc2liaWxpdHlTdGF0ZSI6ZmFsc2V9LCJJc1Zpc2libGUiOnRydWUsIlBhcmVudFN0eWxlIjpudWxsfSwiSHlwZXJsaW5rIjpudWxsLCJJbXBvcnRJZCI6IiJ9XSwiSWQiOiI0ZmMxMzc1ZC05OTEwLTRhYjQtYWM2MC04YjZhYTMwYTUyMTIiLCJJc1NpbmdsZUl0ZW1Sb3ciOmZhbHNlfSx7IiRpZCI6IjI0NiIsIl90YXNrcyI6W10sIl9taWxlc3RvbmVzIjpbeyIkaWQiOiIyNDciLCJJZCI6IjIwODViY2EwLWVlYWQtNGFmNi05M2JlLTI0OWNlMGI0ZDAwNyIsIkluZGV4Ijo0LCJHcm91cElkIjpudWxsLCJUaXRsZSI6IlV0aWxpdGllcyIsIkRhdGVUaW1lIjoiMjAyMS0wNS0wNFQyMzo1OTowMCIsIlBlcmNlbnRhZ2VDb21wbGV0ZSI6bnVsbCwiTm90ZSI6bnVsbCwiU3R5bGUiOnsiJGlkIjoiMjQ4IiwiVGl0bGVQb3NpdGlvbiI6IlJpZ2h0IiwiRGF0ZVBvc2l0aW9uIjoiTGVmdCIsIlNoYXBlVHlwZSI6MTQsIlNoYXBlU2l6ZSI6MCwiU2hhcGVTdHlsZSI6eyIkaWQiOiIyNDkiLCJNYXJnaW4iOnsiJHJlZiI6IjM3In0sIlBhZGRpbmciOnsiJHJlZiI6IjM4In0sIkJhY2tncm91bmQiOnsiJGlkIjoiMjUwIiwiQ29sb3IiOnsiJGlkIjoiMjUxIiwiQSI6MjU1LCJSIjoyNTUsIkciOjE5MiwiQiI6MH19LCJJc1Zpc2libGUiOnRydWUsIldpZHRoIjoxMi4wLCJIZWlnaHQiOjE0LjAsIkJvcmRlclN0eWxlIjp7IiRpZCI6IjI1MiIsIkxpbmVDb2xvciI6eyIkaWQiOiIyNTMiLCIkdHlwZSI6Ik5MUkUuQ29tbW9uLkRvbS5Tb2xpZENvbG9yQnJ1c2gsIE5MUkUuQ29tbW9uIiwiQ29sb3IiOnsiJGlkIjoiMjU0IiwiQSI6MjU1LCJSIjo0NywiRyI6ODIsIkIiOjE0M319LCJMaW5lV2VpZ2h0IjowLjAsIkxpbmVUeXBlIjowLCJQYXJlbnRTdHlsZSI6bnVsbH0sIlBhcmVudFN0eWxlIjpudWxsfSwiVGl0bGVTdHlsZSI6eyIkaWQiOiIyNTUiLCJGb250U2V0dGluZ3MiOnsiJGlkIjoiMjU2IiwiRm9udFNpemUiOjExLCJGb250TmFtZSI6IkNhbGlicmkiLCJJc0JvbGQiOnRydWUsIklzSXRhbGljIjpmYWxzZSwiSXNVbmRlcmxpbmVkIjpmYWxzZSwiUGFyZW50U3R5bGUiOm51bGx9LCJBdXRvU2l6ZSI6MCwiRm9yZWdyb3VuZCI6eyIkaWQiOiIyNTciLCJDb2xvciI6eyIkaWQiOiIyNTg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Q4In0sIlBhZGRpbmciOnsiJHJlZiI6IjQ5In0sIkJhY2tncm91bmQiOnsiJGlkIjoiMjU5IiwiQ29sb3IiOnsiJGlkIjoiMjYwIiwiQSI6MCwiUiI6MjU1LCJHIjoyNTUsIkIiOjI1NX19LCJJc1Zpc2libGUiOnRydWUsIldpZHRoIjowLjAsIkhlaWdodCI6MC4wLCJCb3JkZXJTdHlsZSI6bnVsbCwiUGFyZW50U3R5bGUiOm51bGx9LCJEYXRlU3R5bGUiOnsiJGlkIjoiMjYxIiwiRm9udFNldHRpbmdzIjp7IiRpZCI6IjI2MiIsIkZvbnRTaXplIjoxMCwiRm9udE5hbWUiOiJDYWxpYnJpIiwiSXNCb2xkIjpmYWxzZSwiSXNJdGFsaWMiOmZhbHNlLCJJc1VuZGVybGluZWQiOmZhbHNlLCJQYXJlbnRTdHlsZSI6bnVsbH0sIkF1dG9TaXplIjowLCJGb3JlZ3JvdW5kIjp7IiRpZCI6IjI2MyIsIkNvbG9yIjp7IiRpZCI6IjI2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Y1IiwiQ29sb3IiOnsiJGlkIjoiMjY2IiwiQSI6MCwiUiI6MjU1LCJHIjoyNTUsIkIiOjI1NX19LCJJc1Zpc2libGUiOmZhbHNlLCJXaWR0aCI6MC4wLCJIZWlnaHQiOjAuMCwiQm9yZGVyU3R5bGUiOm51bGwsIlBhcmVudFN0eWxlIjpudWxsfSwiRGF0ZUZvcm1hdCI6eyIkcmVmIjoiMjIzIn0sIldlZWtOdW1iZXJpbmciOnsiJGlkIjoiMjY3IiwiRm9ybWF0IjowLCJJc1Zpc2libGUiOmZhbHNlLCJMYXN0S25vd25WaXNpYmlsaXR5U3RhdGUiOmZhbHNlfSwiSXNWaXNpYmxlIjp0cnVlLCJQYXJlbnRTdHlsZSI6bnVsbH0sIkh5cGVybGluayI6bnVsbCwiSW1wb3J0SWQiOiIifSx7IiRpZCI6IjI2OCIsIklkIjoiY2YxMzliOGQtOWVjNi00OGExLTlhOGMtODhmNmUxMTE4MjBkIiwiSW5kZXgiOjMsIkdyb3VwSWQiOm51bGwsIlRpdGxlIjoiUE9TIFN5c3RlbXMiLCJEYXRlVGltZSI6IjIwMjEtMDEtMjRUMjM6NTk6MDAiLCJQZXJjZW50YWdlQ29tcGxldGUiOm51bGwsIk5vdGUiOm51bGwsIlN0eWxlIjp7IiRpZCI6IjI2OSIsIlRpdGxlUG9zaXRpb24iOiJSaWdodCIsIkRhdGVQb3NpdGlvbiI6IkxlZnQiLCJTaGFwZVR5cGUiOjE0LCJTaGFwZVNpemUiOjAsIlNoYXBlU3R5bGUiOnsiJGlkIjoiMjcwIiwiTWFyZ2luIjp7IiRyZWYiOiIzNyJ9LCJQYWRkaW5nIjp7IiRyZWYiOiIzOCJ9LCJCYWNrZ3JvdW5kIjp7IiRpZCI6IjI3MSIsIkNvbG9yIjp7IiRpZCI6IjI3MiIsIkEiOjI1NSwiUiI6MjU1LCJHIjoxOTIsIkIiOjB9fSwiSXNWaXNpYmxlIjp0cnVlLCJXaWR0aCI6MTIuMCwiSGVpZ2h0IjoxNC4wLCJCb3JkZXJTdHlsZSI6eyIkaWQiOiIyNzMiLCJMaW5lQ29sb3IiOnsiJGlkIjoiMjc0IiwiJHR5cGUiOiJOTFJFLkNvbW1vbi5Eb20uU29saWRDb2xvckJydXNoLCBOTFJFLkNvbW1vbiIsIkNvbG9yIjp7IiRpZCI6IjI3NSIsIkEiOjI1NSwiUiI6NDcsIkciOjgyLCJCIjoxNDN9fSwiTGluZVdlaWdodCI6MC4wLCJMaW5lVHlwZSI6MCwiUGFyZW50U3R5bGUiOm51bGx9LCJQYXJlbnRTdHlsZSI6bnVsbH0sIlRpdGxlU3R5bGUiOnsiJGlkIjoiMjc2IiwiRm9udFNldHRpbmdzIjp7IiRpZCI6IjI3NyIsIkZvbnRTaXplIjoxMSwiRm9udE5hbWUiOiJDYWxpYnJpIiwiSXNCb2xkIjp0cnVlLCJJc0l0YWxpYyI6ZmFsc2UsIklzVW5kZXJsaW5lZCI6ZmFsc2UsIlBhcmVudFN0eWxlIjpudWxsfSwiQXV0b1NpemUiOjAsIkZvcmVncm91bmQiOnsiJGlkIjoiMjc4IiwiQ29sb3IiOnsiJGlkIjoiMjc5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0OCJ9LCJQYWRkaW5nIjp7IiRyZWYiOiI0OSJ9LCJCYWNrZ3JvdW5kIjp7IiRpZCI6IjI4MCIsIkNvbG9yIjp7IiRpZCI6IjI4MSIsIkEiOjAsIlIiOjI1NSwiRyI6MjU1LCJCIjoyNTV9fSwiSXNWaXNpYmxlIjp0cnVlLCJXaWR0aCI6MC4wLCJIZWlnaHQiOjAuMCwiQm9yZGVyU3R5bGUiOm51bGwsIlBhcmVudFN0eWxlIjpudWxsfSwiRGF0ZVN0eWxlIjp7IiRpZCI6IjI4MiIsIkZvbnRTZXR0aW5ncyI6eyIkaWQiOiIyODMiLCJGb250U2l6ZSI6MTAsIkZvbnROYW1lIjoiQ2FsaWJyaSIsIklzQm9sZCI6ZmFsc2UsIklzSXRhbGljIjpmYWxzZSwiSXNVbmRlcmxpbmVkIjpmYWxzZSwiUGFyZW50U3R5bGUiOm51bGx9LCJBdXRvU2l6ZSI6MCwiRm9yZWdyb3VuZCI6eyIkaWQiOiIyODQiLCJDb2xvciI6eyIkaWQiOiIyODU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I4NiIsIkNvbG9yIjp7IiRpZCI6IjI4NyIsIkEiOjAsIlIiOjI1NSwiRyI6MjU1LCJCIjoyNTV9fSwiSXNWaXNpYmxlIjpmYWxzZSwiV2lkdGgiOjAuMCwiSGVpZ2h0IjowLjAsIkJvcmRlclN0eWxlIjpudWxsLCJQYXJlbnRTdHlsZSI6bnVsbH0sIkRhdGVGb3JtYXQiOnsiJHJlZiI6IjIyMyJ9LCJXZWVrTnVtYmVyaW5nIjp7IiRpZCI6IjI4OCIsIkZvcm1hdCI6MCwiSXNWaXNpYmxlIjpmYWxzZSwiTGFzdEtub3duVmlzaWJpbGl0eVN0YXRlIjpmYWxzZX0sIklzVmlzaWJsZSI6dHJ1ZSwiUGFyZW50U3R5bGUiOm51bGx9LCJIeXBlcmxpbmsiOm51bGwsIkltcG9ydElkIjoiIn1dLCJJZCI6ImU1NTQ3NDQ2LTM0NTktNDAyNS05NTY5LTg4ZDQ2MjA0ZDBlZSIsIklzU2luZ2xlSXRlbVJvdyI6ZmFsc2V9LHsiJGlkIjoiMjg5IiwiX3Rhc2tzIjpbeyIkaWQiOiIyOTAiLCJfYXR0YWNoZWRNaWxlc3RvbmVzIjpbXSwiVGFza0RlZmluaXRpb24iOnsiJGlkIjoiMjkxIiwiR3JvdXBOYW1lIjpudWxsLCJTdGFydERhdGUiOiIyMDIxLTAxLTE0VDIzOjU5OjAwWiIsIkVuZERhdGUiOiIyMDIxLTAzLTI3VDIzOjU5OjAwWiIsIlBlcmNlbnRhZ2VDb21wbGV0ZSI6bnVsbCwiU3R5bGUiOnsiJGlkIjoiMjkyIiwiU2hhcGUiOjMsIlNoYXBlVGhpY2tuZXNzIjowLCJEdXJhdGlvbkZvcm1hdCI6MCwiSW5jbHVkZU5vbldvcmtpbmdEYXlzSW5EdXJhdGlvbiI6ZmFsc2UsIlBlcmNlbnRhZ2VDb21wbGV0ZVN0eWxlIjp7IiRpZCI6IjI5MyIsIkZvbnRTZXR0aW5ncyI6eyIkaWQiOiIyOTQiLCJGb250U2l6ZSI6MTAsIkZvbnROYW1lIjoiQ2FsaWJyaSIsIklzQm9sZCI6ZmFsc2UsIklzSXRhbGljIjpmYWxzZSwiSXNVbmRlcmxpbmVkIjpmYWxzZSwiUGFyZW50U3R5bGUiOm51bGx9LCJBdXRvU2l6ZSI6MCwiRm9yZWdyb3VuZCI6eyIkaWQiOiIyOTUiLCJDb2xvciI6eyIkaWQiOiIyOT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OTciLCJUb3AiOjAuMCwiTGVmdCI6MC4wLCJSaWdodCI6MC4wLCJCb3R0b20iOjAuMH0sIlBhZGRpbmciOnsiJGlkIjoiMjk4IiwiVG9wIjowLjAsIkxlZnQiOjAuMCwiUmlnaHQiOjAuMCwiQm90dG9tIjowLjB9LCJCYWNrZ3JvdW5kIjp7IiRpZCI6IjI5OSIsIkNvbG9yIjp7IiRpZCI6IjMwMCIsIkEiOjg5LCJSIjowLCJHIjowLCJCIjowfX0sIklzVmlzaWJsZSI6dHJ1ZSwiV2lkdGgiOjAuMCwiSGVpZ2h0IjowLjAsIkJvcmRlclN0eWxlIjp7IiRpZCI6IjMwMSIsIkxpbmVDb2xvciI6bnVsbCwiTGluZVdlaWdodCI6MC4wLCJMaW5lVHlwZSI6MCwiUGFyZW50U3R5bGUiOm51bGx9LCJQYXJlbnRTdHlsZSI6bnVsbH0sIkR1cmF0aW9uU3R5bGUiOnsiJGlkIjoiMzAyIiwiRm9udFNldHRpbmdzIjp7IiRpZCI6IjMwMyIsIkZvbnRTaXplIjoxMCwiRm9udE5hbWUiOiJDYWxpYnJpIiwiSXNCb2xkIjpmYWxzZSwiSXNJdGFsaWMiOmZhbHNlLCJJc1VuZGVybGluZWQiOmZhbHNlLCJQYXJlbnRTdHlsZSI6bnVsbH0sIkF1dG9TaXplIjowLCJGb3JlZ3JvdW5kIjp7IiRpZCI6IjMwNCIsIkNvbG9yIjp7IiRpZCI6IjMw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wNiIsIlRvcCI6MC4wLCJMZWZ0IjowLjAsIlJpZ2h0IjowLjAsIkJvdHRvbSI6MC4wfSwiUGFkZGluZyI6eyIkaWQiOiIzMDciLCJUb3AiOjAuMCwiTGVmdCI6MC4wLCJSaWdodCI6MC4wLCJCb3R0b20iOjAuMH0sIkJhY2tncm91bmQiOnsiJGlkIjoiMzA4IiwiQ29sb3IiOnsiJHJlZiI6IjMwMCJ9fSwiSXNWaXNpYmxlIjp0cnVlLCJXaWR0aCI6MC4wLCJIZWlnaHQiOjAuMCwiQm9yZGVyU3R5bGUiOnsiJGlkIjoiMzA5IiwiTGluZUNvbG9yIjpudWxsLCJMaW5lV2VpZ2h0IjowLjAsIkxpbmVUeXBlIjowLCJQYXJlbnRTdHlsZSI6bnVsbH0sIlBhcmVudFN0eWxlIjpudWxsfSwiSG9yaXpvbnRhbENvbm5lY3RvclN0eWxlIjp7IiRpZCI6IjMxMCIsIkxpbmVDb2xvciI6eyIkaWQiOiIzMTEiLCIkdHlwZSI6Ik5MUkUuQ29tbW9uLkRvbS5Tb2xpZENvbG9yQnJ1c2gsIE5MUkUuQ29tbW9uIiwiQ29sb3IiOnsiJGlkIjoiMzEyIiwiQSI6MjU1LCJSIjoyMDQsIkciOjIwNCwiQiI6MjA0fX0sIkxpbmVXZWlnaHQiOjEuMCwiTGluZVR5cGUiOjAsIlBhcmVudFN0eWxlIjpudWxsfSwiVmVydGljYWxDb25uZWN0b3JTdHlsZSI6eyIkaWQiOiIzMTMiLCJMaW5lQ29sb3IiOnsiJGlkIjoiMzE0IiwiJHR5cGUiOiJOTFJFLkNvbW1vbi5Eb20uU29saWRDb2xvckJydXNoLCBOTFJFLkNvbW1vbiIsIkNvbG9yIjp7IiRpZCI6IjMxNSIsIkEiOjI1NSwiUiI6MjA0LCJHIjoyMDQsIkIiOjIwNH19LCJMaW5lV2VpZ2h0Ijox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MxNiIsIk1hcmdpbiI6eyIkaWQiOiIzMTciLCJUb3AiOjAuMCwiTGVmdCI6NC4wLCJSaWdodCI6NC4wLCJCb3R0b20iOjAuMH0sIlBhZGRpbmciOnsiJGlkIjoiMzE4IiwiVG9wIjowLjAsIkxlZnQiOjAuMCwiUmlnaHQiOjAuMCwiQm90dG9tIjowLjB9LCJCYWNrZ3JvdW5kIjp7IiRpZCI6IjMxOSIsIkNvbG9yIjp7IiRpZCI6IjMyMCIsIkEiOjI1NSwiUiI6MjU1LCJHIjoxOTIsIkIiOjB9fSwiSXNWaXNpYmxlIjp0cnVlLCJXaWR0aCI6MC4wLCJIZWlnaHQiOjEwLjAsIkJvcmRlclN0eWxlIjp7IiRpZCI6IjMyMSIsIkxpbmVDb2xvciI6eyIkaWQiOiIzMjIiLCIkdHlwZSI6Ik5MUkUuQ29tbW9uLkRvbS5Tb2xpZENvbG9yQnJ1c2gsIE5MUkUuQ29tbW9uIiwiQ29sb3IiOnsiJGlkIjoiMzIzIiwiQSI6MjU1LCJSIjo0NywiRyI6ODIsIkIiOjE0M319LCJMaW5lV2VpZ2h0IjowLjAsIkxpbmVUeXBlIjowLCJQYXJlbnRTdHlsZSI6bnVsbH0sIlBhcmVudFN0eWxlIjpudWxsfSwiVGl0bGVTdHlsZSI6eyIkaWQiOiIzMjQiLCJGb250U2V0dGluZ3MiOnsiJGlkIjoiMzI1IiwiRm9udFNpemUiOjExLCJGb250TmFtZSI6IkNhbGlicmkiLCJJc0JvbGQiOnRydWUsIklzSXRhbGljIjpmYWxzZSwiSXNVbmRlcmxpbmVkIjpmYWxzZSwiUGFyZW50U3R5bGUiOm51bGx9LCJBdXRvU2l6ZSI6MCwiRm9yZWdyb3VuZCI6eyIkaWQiOiIzMjYiLCJDb2xvciI6eyIkaWQiOiIzMjc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MzI4IiwiVG9wIjowLjAsIkxlZnQiOjAuMCwiUmlnaHQiOjAuMCwiQm90dG9tIjowLjB9LCJQYWRkaW5nIjp7IiRpZCI6IjMyOSIsIlRvcCI6MC4wLCJMZWZ0IjowLjAsIlJpZ2h0IjowLjAsIkJvdHRvbSI6MC4wfSwiQmFja2dyb3VuZCI6eyIkaWQiOiIzMzAiLCJDb2xvciI6eyIkaWQiOiIzMzEiLCJBIjowLCJSIjoyNTUsIkciOjI1NSwiQiI6MjU1fX0sIklzVmlzaWJsZSI6dHJ1ZSwiV2lkdGgiOjAuMCwiSGVpZ2h0IjowLjAsIkJvcmRlclN0eWxlIjp7IiRpZCI6IjMzMiIsIkxpbmVDb2xvciI6bnVsbCwiTGluZVdlaWdodCI6MC4wLCJMaW5lVHlwZSI6MCwiUGFyZW50U3R5bGUiOm51bGx9LCJQYXJlbnRTdHlsZSI6bnVsbH0sIkRhdGVTdHlsZSI6eyIkaWQiOiIzMzMiLCJGb250U2V0dGluZ3MiOnsiJGlkIjoiMzM0IiwiRm9udFNpemUiOjEwLCJGb250TmFtZSI6IkNhbGlicmkiLCJJc0JvbGQiOmZhbHNlLCJJc0l0YWxpYyI6ZmFsc2UsIklzVW5kZXJsaW5lZCI6ZmFsc2UsIlBhcmVudFN0eWxlIjpudWxsfSwiQXV0b1NpemUiOjAsIkZvcmVncm91bmQiOnsiJGlkIjoiMzM1IiwiQ29sb3IiOnsiJGlkIjoiMzM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MzciLCJUb3AiOjAuMCwiTGVmdCI6MC4wLCJSaWdodCI6MC4wLCJCb3R0b20iOjAuMH0sIlBhZGRpbmciOnsiJGlkIjoiMzM4IiwiVG9wIjowLjAsIkxlZnQiOjAuMCwiUmlnaHQiOjAuMCwiQm90dG9tIjowLjB9LCJCYWNrZ3JvdW5kIjp7IiRpZCI6IjMzOSIsIkNvbG9yIjp7IiRyZWYiOiIzMDAifX0sIklzVmlzaWJsZSI6dHJ1ZSwiV2lkdGgiOjAuMCwiSGVpZ2h0IjowLjAsIkJvcmRlclN0eWxlIjp7IiRpZCI6IjM0MCIsIkxpbmVDb2xvciI6bnVsbCwiTGluZVdlaWdodCI6MC4wLCJMaW5lVHlwZSI6MCwiUGFyZW50U3R5bGUiOm51bGx9LCJQYXJlbnRTdHlsZSI6bnVsbH0sIkRhdGVGb3JtYXQiOnsiJGlkIjoiMzQ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0MiIsIkZvcm1hdCI6MCwiSXNWaXNpYmxlIjpmYWxzZSwiTGFzdEtub3duVmlzaWJpbGl0eVN0YXRlIjpmYWxzZX0sIklzVmlzaWJsZSI6dHJ1ZSwiUGFyZW50U3R5bGUiOm51bGx9LCJJbmRleCI6NSwiU21hcnREdXJhdGlvbkFjdGl2YXRlZCI6ZmFsc2UsIkRhdGVGb3JtYXQiOnsiJHJlZiI6IjM0MSJ9LCJXZWVrTnVtYmVyaW5nIjp7IiRpZCI6IjM0MyIsIkZvcm1hdCI6MCwiSXNWaXNpYmxlIjpmYWxzZSwiTGFzdEtub3duVmlzaWJpbGl0eVN0YXRlIjpmYWxzZX0sIklkIjoiMzczOGIwOWEtMzA2Mi00ODlhLTg4OGItZTdmN2JhMzVjNWQ2IiwiSW1wb3J0SWQiOm51bGwsIlRpdGxlIjoiUmV0YWlsIExvZ2lzdGljcyIsIk5vdGUiOm51bGwsIkh5cGVybGluayI6eyIkaWQiOiIzNDQiLCJBZGRyZXNzIjoiIiwiU3ViQWRkcmVzcyI6IiJ9LCJJc0NoYW5nZWQiOmZhbHNlLCJJc05ldyI6ZmFsc2V9fSx7IiRpZCI6IjM0NSIsIl9hdHRhY2hlZE1pbGVzdG9uZXMiOltdLCJUYXNrRGVmaW5pdGlvbiI6eyIkaWQiOiIzNDYiLCJHcm91cE5hbWUiOm51bGwsIlN0YXJ0RGF0ZSI6IjIwMjEtMDQtMDFUMjM6NTk6MDBaIiwiRW5kRGF0ZSI6IjIwMjEtMDktMTJUMjM6NTk6MDAiLCJQZXJjZW50YWdlQ29tcGxldGUiOm51bGwsIlN0eWxlIjp7IiRpZCI6IjM0NyIsIlNoYXBlIjozLCJTaGFwZVRoaWNrbmVzcyI6MCwiRHVyYXRpb25Gb3JtYXQiOjAsIkluY2x1ZGVOb25Xb3JraW5nRGF5c0luRHVyYXRpb24iOmZhbHNlLCJQZXJjZW50YWdlQ29tcGxldGVTdHlsZSI6eyIkaWQiOiIzNDgiLCJGb250U2V0dGluZ3MiOnsiJGlkIjoiMzQ5IiwiRm9udFNpemUiOjEwLCJGb250TmFtZSI6IkNhbGlicmkiLCJJc0JvbGQiOmZhbHNlLCJJc0l0YWxpYyI6ZmFsc2UsIklzVW5kZXJsaW5lZCI6ZmFsc2UsIlBhcmVudFN0eWxlIjpudWxsfSwiQXV0b1NpemUiOjAsIkZvcmVncm91bmQiOnsiJHJlZiI6IjI5NSJ9LCJNYXhXaWR0aCI6MjAwLjAsIk1heEhlaWdodCI6IkluZmluaXR5IiwiU21hcnRGb3JlZ3JvdW5kSXNBY3RpdmUiOmZhbHNlLCJIb3Jpem9udGFsQWxpZ25tZW50IjowLCJWZXJ0aWNhbEFsaWdubWVudCI6MCwiU21hcnRGb3JlZ3JvdW5kIjpudWxsLCJCYWNrZ3JvdW5kRmlsbFR5cGUiOjAsIk1hcmdpbiI6eyIkaWQiOiIzNTAiLCJUb3AiOjAuMCwiTGVmdCI6MC4wLCJSaWdodCI6MC4wLCJCb3R0b20iOjAuMH0sIlBhZGRpbmciOnsiJGlkIjoiMzUxIiwiVG9wIjowLjAsIkxlZnQiOjAuMCwiUmlnaHQiOjAuMCwiQm90dG9tIjowLjB9LCJCYWNrZ3JvdW5kIjp7IiRpZCI6IjM1MiIsIkNvbG9yIjp7IiRpZCI6IjM1MyIsIkEiOjg5LCJSIjowLCJHIjowLCJCIjowfX0sIklzVmlzaWJsZSI6dHJ1ZSwiV2lkdGgiOjAuMCwiSGVpZ2h0IjowLjAsIkJvcmRlclN0eWxlIjp7IiRpZCI6IjM1NCIsIkxpbmVDb2xvciI6bnVsbCwiTGluZVdlaWdodCI6MC4wLCJMaW5lVHlwZSI6MCwiUGFyZW50U3R5bGUiOm51bGx9LCJQYXJlbnRTdHlsZSI6bnVsbH0sIkR1cmF0aW9uU3R5bGUiOnsiJGlkIjoiMzU1IiwiRm9udFNldHRpbmdzIjp7IiRpZCI6IjM1NiIsIkZvbnRTaXplIjoxMCwiRm9udE5hbWUiOiJDYWxpYnJpIiwiSXNCb2xkIjpmYWxzZSwiSXNJdGFsaWMiOmZhbHNlLCJJc1VuZGVybGluZWQiOmZhbHNlLCJQYXJlbnRTdHlsZSI6bnVsbH0sIkF1dG9TaXplIjowLCJGb3JlZ3JvdW5kIjp7IiRpZCI6IjM1NyIsIkNvbG9yIjp7IiRpZCI6IjM1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1OSIsIlRvcCI6MC4wLCJMZWZ0IjowLjAsIlJpZ2h0IjowLjAsIkJvdHRvbSI6MC4wfSwiUGFkZGluZyI6eyIkaWQiOiIzNjAiLCJUb3AiOjAuMCwiTGVmdCI6MC4wLCJSaWdodCI6MC4wLCJCb3R0b20iOjAuMH0sIkJhY2tncm91bmQiOnsiJGlkIjoiMzYxIiwiQ29sb3IiOnsiJHJlZiI6IjM1MyJ9fSwiSXNWaXNpYmxlIjp0cnVlLCJXaWR0aCI6MC4wLCJIZWlnaHQiOjAuMCwiQm9yZGVyU3R5bGUiOnsiJGlkIjoiMzYyIiwiTGluZUNvbG9yIjpudWxsLCJMaW5lV2VpZ2h0IjowLjAsIkxpbmVUeXBlIjowLCJQYXJlbnRTdHlsZSI6bnVsbH0sIlBhcmVudFN0eWxlIjpudWxsfSwiSG9yaXpvbnRhbENvbm5lY3RvclN0eWxlIjp7IiRpZCI6IjM2MyIsIkxpbmVDb2xvciI6eyIkaWQiOiIzNjQiLCIkdHlwZSI6Ik5MUkUuQ29tbW9uLkRvbS5Tb2xpZENvbG9yQnJ1c2gsIE5MUkUuQ29tbW9uIiwiQ29sb3IiOnsiJGlkIjoiMzY1IiwiQSI6MjU1LCJSIjoyMDQsIkciOjIwNCwiQiI6MjA0fX0sIkxpbmVXZWlnaHQiOjEuMCwiTGluZVR5cGUiOjAsIlBhcmVudFN0eWxlIjpudWxsfSwiVmVydGljYWxDb25uZWN0b3JTdHlsZSI6eyIkaWQiOiIzNjYiLCJMaW5lQ29sb3IiOnsiJGlkIjoiMzY3IiwiJHR5cGUiOiJOTFJFLkNvbW1vbi5Eb20uU29saWRDb2xvckJydXNoLCBOTFJFLkNvbW1vbiIsIkNvbG9yIjp7IiRpZCI6IjM2OCIsIkEiOjI1NSwiUiI6MjA0LCJHIjoyMDQsIkIiOjIwNH19LCJMaW5lV2VpZ2h0Ijox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M2OSIsIk1hcmdpbiI6eyIkaWQiOiIzNzAiLCJUb3AiOjAuMCwiTGVmdCI6NC4wLCJSaWdodCI6NC4wLCJCb3R0b20iOjAuMH0sIlBhZGRpbmciOnsiJGlkIjoiMzcxIiwiVG9wIjowLjAsIkxlZnQiOjAuMCwiUmlnaHQiOjAuMCwiQm90dG9tIjowLjB9LCJCYWNrZ3JvdW5kIjp7IiRpZCI6IjM3MiIsIkNvbG9yIjp7IiRpZCI6IjM3MyIsIkEiOjI1NSwiUiI6MjU1LCJHIjoxOTIsIkIiOjB9fSwiSXNWaXNpYmxlIjp0cnVlLCJXaWR0aCI6MC4wLCJIZWlnaHQiOjEwLjAsIkJvcmRlclN0eWxlIjp7IiRpZCI6IjM3NCIsIkxpbmVDb2xvciI6eyIkaWQiOiIzNzUiLCIkdHlwZSI6Ik5MUkUuQ29tbW9uLkRvbS5Tb2xpZENvbG9yQnJ1c2gsIE5MUkUuQ29tbW9uIiwiQ29sb3IiOnsiJGlkIjoiMzc2IiwiQSI6MjU1LCJSIjo0NywiRyI6ODIsIkIiOjE0M319LCJMaW5lV2VpZ2h0IjowLjAsIkxpbmVUeXBlIjowLCJQYXJlbnRTdHlsZSI6bnVsbH0sIlBhcmVudFN0eWxlIjpudWxsfSwiVGl0bGVTdHlsZSI6eyIkaWQiOiIzNzciLCJGb250U2V0dGluZ3MiOnsiJGlkIjoiMzc4IiwiRm9udFNpemUiOjExLCJGb250TmFtZSI6IkNhbGlicmkiLCJJc0JvbGQiOnRydWUsIklzSXRhbGljIjpmYWxzZSwiSXNVbmRlcmxpbmVkIjpmYWxzZSwiUGFyZW50U3R5bGUiOm51bGx9LCJBdXRvU2l6ZSI6MCwiRm9yZWdyb3VuZCI6eyIkaWQiOiIzNzkiLCJDb2xvciI6eyIkaWQiOiIzODA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MzgxIiwiVG9wIjowLjAsIkxlZnQiOjAuMCwiUmlnaHQiOjAuMCwiQm90dG9tIjowLjB9LCJQYWRkaW5nIjp7IiRpZCI6IjM4MiIsIlRvcCI6MC4wLCJMZWZ0IjowLjAsIlJpZ2h0IjowLjAsIkJvdHRvbSI6MC4wfSwiQmFja2dyb3VuZCI6eyIkaWQiOiIzODMiLCJDb2xvciI6eyIkaWQiOiIzODQiLCJBIjowLCJSIjoyNTUsIkciOjI1NSwiQiI6MjU1fX0sIklzVmlzaWJsZSI6dHJ1ZSwiV2lkdGgiOjAuMCwiSGVpZ2h0IjowLjAsIkJvcmRlclN0eWxlIjp7IiRpZCI6IjM4NSIsIkxpbmVDb2xvciI6bnVsbCwiTGluZVdlaWdodCI6MC4wLCJMaW5lVHlwZSI6MCwiUGFyZW50U3R5bGUiOm51bGx9LCJQYXJlbnRTdHlsZSI6bnVsbH0sIkRhdGVTdHlsZSI6eyIkaWQiOiIzODYiLCJGb250U2V0dGluZ3MiOnsiJGlkIjoiMzg3IiwiRm9udFNpemUiOjEwLCJGb250TmFtZSI6IkNhbGlicmkiLCJJc0JvbGQiOmZhbHNlLCJJc0l0YWxpYyI6ZmFsc2UsIklzVW5kZXJsaW5lZCI6ZmFsc2UsIlBhcmVudFN0eWxlIjpudWxsfSwiQXV0b1NpemUiOjAsIkZvcmVncm91bmQiOnsiJGlkIjoiMzg4IiwiQ29sb3IiOnsiJGlkIjoiMzg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OTAiLCJUb3AiOjAuMCwiTGVmdCI6MC4wLCJSaWdodCI6MC4wLCJCb3R0b20iOjAuMH0sIlBhZGRpbmciOnsiJGlkIjoiMzkxIiwiVG9wIjowLjAsIkxlZnQiOjAuMCwiUmlnaHQiOjAuMCwiQm90dG9tIjowLjB9LCJCYWNrZ3JvdW5kIjp7IiRpZCI6IjM5MiIsIkNvbG9yIjp7IiRyZWYiOiIzNTMifX0sIklzVmlzaWJsZSI6dHJ1ZSwiV2lkdGgiOjAuMCwiSGVpZ2h0IjowLjAsIkJvcmRlclN0eWxlIjp7IiRpZCI6IjM5MyIsIkxpbmVDb2xvciI6bnVsbCwiTGluZVdlaWdodCI6MC4wLCJMaW5lVHlwZSI6MCwiUGFyZW50U3R5bGUiOm51bGx9LCJQYXJlbnRTdHlsZSI6bnVsbH0sIkRhdGVGb3JtYXQiOnsiJGlkIjoiMzk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5NSIsIkZvcm1hdCI6MCwiSXNWaXNpYmxlIjpmYWxzZSwiTGFzdEtub3duVmlzaWJpbGl0eVN0YXRlIjpmYWxzZX0sIklzVmlzaWJsZSI6dHJ1ZSwiUGFyZW50U3R5bGUiOm51bGx9LCJJbmRleCI6NiwiU21hcnREdXJhdGlvbkFjdGl2YXRlZCI6ZmFsc2UsIkRhdGVGb3JtYXQiOnsiJHJlZiI6IjM5NCJ9LCJXZWVrTnVtYmVyaW5nIjp7IiRpZCI6IjM5NiIsIkZvcm1hdCI6MCwiSXNWaXNpYmxlIjpmYWxzZSwiTGFzdEtub3duVmlzaWJpbGl0eVN0YXRlIjpmYWxzZX0sIklkIjoiNjdjYzVkMmQtMzYyMC00ZTRkLWFiOGEtNTI0NDc2MjJkNzBiIiwiSW1wb3J0SWQiOm51bGwsIlRpdGxlIjoiTWFuYWdlbWVudCIsIk5vdGUiOm51bGwsIkh5cGVybGluayI6eyIkaWQiOiIzOTciLCJBZGRyZXNzIjoiIiwiU3ViQWRkcmVzcyI6IiJ9LCJJc0NoYW5nZWQiOmZhbHNlLCJJc05ldyI6ZmFsc2V9fV0sIl9taWxlc3RvbmVzIjpbXSwiSWQiOiJiNjg2YTM5Yy1kNzMxLTQzOGMtYjM0OC0yODBjMzM3MDkyMTciLCJJc1NpbmdsZUl0ZW1Sb3ciOmZhbHNlfV0sIkluZGV4Ijo4LCJJZCI6ImI4ZTE5NzMyLWIzNjEtNDMzMy05MDRkLWYyYzIzNTM5MDhhMCIsIkhlYWRlclRleHQiOiJCdWRnZXRlZCBDb3N0cyIsIklzRGVmYXVsdCI6ZmFsc2UsIlN0eWxlIjp7IiRpZCI6IjM5OCIsIkhlYWRlclN0eWxlIjp7IiRpZCI6IjM5OSIsIlRleHRTdHlsZSI6eyIkaWQiOiI0MDAiLCJGb250U2V0dGluZ3MiOnsiJGlkIjoiNDAxIiwiRm9udFNpemUiOjExLCJGb250TmFtZSI6IkNhbGlicmkiLCJJc0JvbGQiOmZhbHNlLCJJc0l0YWxpYyI6ZmFsc2UsIklzVW5kZXJsaW5lZCI6ZmFsc2UsIlBhcmVudFN0eWxlIjpudWxsfSwiQXV0b1NpemUiOjIsIkZvcmVncm91bmQiOnsiJGlkIjoiNDAyIiwiQ29sb3IiOnsiJGlkIjoiNDAzIiwiQSI6MjU1LCJSIjowLCJHIjowLCJCIjowfX0sIk1heFdpZHRoIjo2Ni4wLCJNYXhIZWlnaHQiOjAuMCwiU21hcnRGb3JlZ3JvdW5kSXNBY3RpdmUiOmZhbHNlLCJIb3Jpem9udGFsQWxpZ25tZW50IjowLCJWZXJ0aWNhbEFsaWdubWVudCI6MCwiU21hcnRGb3JlZ3JvdW5kIjpudWxsLCJCYWNrZ3JvdW5kRmlsbFR5cGUiOjAsIk1hcmdpbiI6eyIkaWQiOiI0MDQiLCJUb3AiOjAuMCwiTGVmdCI6MC4wLCJSaWdodCI6MC4wLCJCb3R0b20iOjAuMH0sIlBhZGRpbmciOnsiJGlkIjoiNDA1IiwiVG9wIjowLjAsIkxlZnQiOjAuMCwiUmlnaHQiOjAuMCwiQm90dG9tIjowLjB9LCJCYWNrZ3JvdW5kIjpudWxsLCJJc1Zpc2libGUiOnRydWUsIldpZHRoIjowLjAsIkhlaWdodCI6MC4wLCJCb3JkZXJTdHlsZSI6bnVsbCwiUGFyZW50U3R5bGUiOm51bGx9LCJSZWN0YW5nbGVTdHlsZSI6eyIkaWQiOiI0MDYiLCJNYXJnaW4iOnsiJGlkIjoiNDA3IiwiVG9wIjowLjAsIkxlZnQiOjAuMCwiUmlnaHQiOjAuMCwiQm90dG9tIjowLjB9LCJQYWRkaW5nIjp7IiRpZCI6IjQwOCIsIlRvcCI6MC4wLCJMZWZ0IjowLjAsIlJpZ2h0IjowLjAsIkJvdHRvbSI6MC4wfSwiQmFja2dyb3VuZCI6eyIkaWQiOiI0MDkiLCJDb2xvciI6eyIkaWQiOiI0MTAiLCJBIjo2MywiUiI6MjU1LCJHIjoxOTIsIkIiOjB9fSwiSXNWaXNpYmxlIjp0cnVlLCJXaWR0aCI6MC4wLCJIZWlnaHQiOjAuMCwiQm9yZGVyU3R5bGUiOnsiJGlkIjoiNDExIiwiTGluZUNvbG9yIjp7IiRpZCI6IjQxMiIsIiR0eXBlIjoiTkxSRS5Db21tb24uRG9tLlNvbGlkQ29sb3JCcnVzaCwgTkxSRS5Db21tb24iLCJDb2xvciI6eyIkaWQiOiI0MTMiLCJBIjoyNTUsIlIiOjQ3LCJHIjo4MiwiQiI6MTQzfX0sIkxpbmVXZWlnaHQiOjAuMCwiTGluZVR5cGUiOjAsIlBhcmVudFN0eWxlIjpudWxsfSwiUGFyZW50U3R5bGUiOm51bGx9LCJNYXJnaW4iOnsiJGlkIjoiNDE0IiwiVG9wIjowLjAsIkxlZnQiOjAuMCwiUmlnaHQiOjAuMCwiQm90dG9tIjowLjB9LCJQYWRkaW5nIjp7IiRpZCI6IjQxNSIsIlRvcCI6MC4wLCJMZWZ0IjowLjAsIlJpZ2h0IjowLjAsIkJvdHRvbSI6MC4wfSwiQmFja2dyb3VuZCI6bnVsbCwiSXNWaXNpYmxlIjp0cnVlLCJXaWR0aCI6MC4wLCJIZWlnaHQiOjAuMCwiQm9yZGVyU3R5bGUiOm51bGwsIlBhcmVudFN0eWxlIjpudWxsfSwiQmFja2dyb3VuZFN0eWxlIjp7IiRpZCI6IjQxNiIsIk1hcmdpbiI6eyIkaWQiOiI0MTciLCJUb3AiOjAuMCwiTGVmdCI6MC4wLCJSaWdodCI6MC4wLCJCb3R0b20iOjAuMH0sIlBhZGRpbmciOnsiJGlkIjoiNDE4IiwiVG9wIjowLjAsIkxlZnQiOjAuMCwiUmlnaHQiOjAuMCwiQm90dG9tIjowLjB9LCJCYWNrZ3JvdW5kIjp7IiRpZCI6IjQxOSIsIkNvbG9yIjp7IiRpZCI6IjQyMCIsIkEiOjUxLCJSIjoxNjUsIkciOjE2NSwiQiI6MTY1fX0sIklzVmlzaWJsZSI6dHJ1ZSwiV2lkdGgiOjAuMCwiSGVpZ2h0IjowLjAsIkJvcmRlclN0eWxlIjp7IiRpZCI6IjQyMSIsIkxpbmVDb2xvciI6eyIkaWQiOiI0MjIiLCIkdHlwZSI6Ik5MUkUuQ29tbW9uLkRvbS5Tb2xpZENvbG9yQnJ1c2gsIE5MUkUuQ29tbW9uIiwiQ29sb3IiOnsiJGlkIjoiNDIzIiwiQSI6MjU1LCJSIjoyNTUsIkciOjAsIkIiOjB9fSwiTGluZVdlaWdodCI6MC4wLCJMaW5lVHlwZSI6MCwiUGFyZW50U3R5bGUiOm51bGx9LCJQYXJlbnRTdHlsZSI6bnVsbH0sIk1hcmdpbiI6eyIkaWQiOiI0MjQiLCJUb3AiOjAuMCwiTGVmdCI6MC4wLCJSaWdodCI6MC4wLCJCb3R0b20iOjAuMH0sIlBhZGRpbmciOnsiJGlkIjoiNDI1IiwiVG9wIjowLjAsIkxlZnQiOjAuMCwiUmlnaHQiOjAuMCwiQm90dG9tIjowLjB9LCJJc1Zpc2libGUiOnRydWUsIldpZHRoIjowLjAsIkhlaWdodCI6MC4wLCJCb3JkZXJTdHlsZSI6bnVsbCwiUGFyZW50U3R5bGUiOm51bGx9fSx7IiRpZCI6IjQyNiIsIl9yb3dzIjpbeyIkaWQiOiI0MjciLCJfdGFza3MiOlt7IiRpZCI6IjQyOCIsIl9hdHRhY2hlZE1pbGVzdG9uZXMiOltdLCJUYXNrRGVmaW5pdGlvbiI6eyIkaWQiOiI0MjkiLCJHcm91cE5hbWUiOm51bGwsIlN0YXJ0RGF0ZSI6IjIwMjEtMDUtMTdUMDA6MDA6MDBaIiwiRW5kRGF0ZSI6IjIwMjEtMDktMTVUMjM6NTk6MDBaIiwiUGVyY2VudGFnZUNvbXBsZXRlIjpudWxsLCJTdHlsZSI6eyIkaWQiOiI0MzAiLCJTaGFwZSI6MywiU2hhcGVUaGlja25lc3MiOjAsIkR1cmF0aW9uRm9ybWF0IjowLCJJbmNsdWRlTm9uV29ya2luZ0RheXNJbkR1cmF0aW9uIjpmYWxzZSwiUGVyY2VudGFnZUNvbXBsZXRlU3R5bGUiOnsiJGlkIjoiNDMxIiwiRm9udFNldHRpbmdzIjp7IiRpZCI6IjQzMiIsIkZvbnRTaXplIjoxMCwiRm9udE5hbWUiOiJDYWxpYnJpIiwiSXNCb2xkIjpmYWxzZSwiSXNJdGFsaWMiOmZhbHNlLCJJc1VuZGVybGluZWQiOmZhbHNlLCJQYXJlbnRTdHlsZSI6bnVsbH0sIkF1dG9TaXplIjowLCJGb3JlZ3JvdW5kIjp7IiRyZWYiOiIyOTUifSwiTWF4V2lkdGgiOjIwMC4wLCJNYXhIZWlnaHQiOiJJbmZpbml0eSIsIlNtYXJ0Rm9yZWdyb3VuZElzQWN0aXZlIjpmYWxzZSwiSG9yaXpvbnRhbEFsaWdubWVudCI6MCwiVmVydGljYWxBbGlnbm1lbnQiOjAsIlNtYXJ0Rm9yZWdyb3VuZCI6bnVsbCwiQmFja2dyb3VuZEZpbGxUeXBlIjowLCJNYXJnaW4iOnsiJGlkIjoiNDMzIiwiVG9wIjowLjAsIkxlZnQiOjAuMCwiUmlnaHQiOjAuMCwiQm90dG9tIjowLjB9LCJQYWRkaW5nIjp7IiRpZCI6IjQzNCIsIlRvcCI6MC4wLCJMZWZ0IjowLjAsIlJpZ2h0IjowLjAsIkJvdHRvbSI6MC4wfSwiQmFja2dyb3VuZCI6eyIkaWQiOiI0MzUiLCJDb2xvciI6eyIkaWQiOiI0MzYiLCJBIjo4OSwiUiI6MCwiRyI6MCwiQiI6MH19LCJJc1Zpc2libGUiOnRydWUsIldpZHRoIjowLjAsIkhlaWdodCI6MC4wLCJCb3JkZXJTdHlsZSI6eyIkaWQiOiI0MzciLCJMaW5lQ29sb3IiOm51bGwsIkxpbmVXZWlnaHQiOjAuMCwiTGluZVR5cGUiOjAsIlBhcmVudFN0eWxlIjpudWxsfSwiUGFyZW50U3R5bGUiOm51bGx9LCJEdXJhdGlvblN0eWxlIjp7IiRpZCI6IjQzOCIsIkZvbnRTZXR0aW5ncyI6eyIkaWQiOiI0MzkiLCJGb250U2l6ZSI6MTAsIkZvbnROYW1lIjoiQ2FsaWJyaSIsIklzQm9sZCI6ZmFsc2UsIklzSXRhbGljIjpmYWxzZSwiSXNVbmRlcmxpbmVkIjpmYWxzZSwiUGFyZW50U3R5bGUiOm51bGx9LCJBdXRvU2l6ZSI6MCwiRm9yZWdyb3VuZCI6eyIkaWQiOiI0NDAiLCJDb2xvciI6eyIkaWQiOiI0ND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NDIiLCJUb3AiOjAuMCwiTGVmdCI6MC4wLCJSaWdodCI6MC4wLCJCb3R0b20iOjAuMH0sIlBhZGRpbmciOnsiJGlkIjoiNDQzIiwiVG9wIjowLjAsIkxlZnQiOjAuMCwiUmlnaHQiOjAuMCwiQm90dG9tIjowLjB9LCJCYWNrZ3JvdW5kIjp7IiRpZCI6IjQ0NCIsIkNvbG9yIjp7IiRyZWYiOiI0MzYifX0sIklzVmlzaWJsZSI6dHJ1ZSwiV2lkdGgiOjAuMCwiSGVpZ2h0IjowLjAsIkJvcmRlclN0eWxlIjp7IiRpZCI6IjQ0NSIsIkxpbmVDb2xvciI6bnVsbCwiTGluZVdlaWdodCI6MC4wLCJMaW5lVHlwZSI6MCwiUGFyZW50U3R5bGUiOm51bGx9LCJQYXJlbnRTdHlsZSI6bnVsbH0sIkhvcml6b250YWxDb25uZWN0b3JTdHlsZSI6eyIkaWQiOiI0NDYiLCJMaW5lQ29sb3IiOnsiJGlkIjoiNDQ3IiwiJHR5cGUiOiJOTFJFLkNvbW1vbi5Eb20uU29saWRDb2xvckJydXNoLCBOTFJFLkNvbW1vbiIsIkNvbG9yIjp7IiRpZCI6IjQ0OCIsIkEiOjI1NSwiUiI6MjA0LCJHIjoyMDQsIkIiOjIwNH19LCJMaW5lV2VpZ2h0IjoxLjAsIkxpbmVUeXBlIjowLCJQYXJlbnRTdHlsZSI6bnVsbH0sIlZlcnRpY2FsQ29ubmVjdG9yU3R5bGUiOnsiJGlkIjoiNDQ5IiwiTGluZUNvbG9yIjp7IiRpZCI6IjQ1MCIsIiR0eXBlIjoiTkxSRS5Db21tb24uRG9tLlNvbGlkQ29sb3JCcnVzaCwgTkxSRS5Db21tb24iLCJDb2xvciI6eyIkaWQiOiI0NTEiLCJBIjoyNTUsIlIiOjIwNCwiRyI6MjA0LCJCIjoyMDR9fSwiTGluZVdlaWdodCI6MS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0NTIiLCJNYXJnaW4iOnsiJGlkIjoiNDUzIiwiVG9wIjowLjAsIkxlZnQiOjQuMCwiUmlnaHQiOjQuMCwiQm90dG9tIjowLjB9LCJQYWRkaW5nIjp7IiRpZCI6IjQ1NCIsIlRvcCI6MC4wLCJMZWZ0IjowLjAsIlJpZ2h0IjowLjAsIkJvdHRvbSI6MC4wfSwiQmFja2dyb3VuZCI6eyIkaWQiOiI0NTUiLCJDb2xvciI6eyIkaWQiOiI0NTYiLCJBIjoyNTUsIlIiOjI1NSwiRyI6MTkyLCJCIjowfX0sIklzVmlzaWJsZSI6dHJ1ZSwiV2lkdGgiOjAuMCwiSGVpZ2h0IjoxMC4wLCJCb3JkZXJTdHlsZSI6eyIkaWQiOiI0NTciLCJMaW5lQ29sb3IiOnsiJGlkIjoiNDU4IiwiJHR5cGUiOiJOTFJFLkNvbW1vbi5Eb20uU29saWRDb2xvckJydXNoLCBOTFJFLkNvbW1vbiIsIkNvbG9yIjp7IiRpZCI6IjQ1OSIsIkEiOjI1NSwiUiI6NDcsIkciOjgyLCJCIjoxNDN9fSwiTGluZVdlaWdodCI6MC4wLCJMaW5lVHlwZSI6MCwiUGFyZW50U3R5bGUiOm51bGx9LCJQYXJlbnRTdHlsZSI6bnVsbH0sIlRpdGxlU3R5bGUiOnsiJGlkIjoiNDYwIiwiRm9udFNldHRpbmdzIjp7IiRpZCI6IjQ2MSIsIkZvbnRTaXplIjoxMSwiRm9udE5hbWUiOiJDYWxpYnJpIiwiSXNCb2xkIjp0cnVlLCJJc0l0YWxpYyI6ZmFsc2UsIklzVW5kZXJsaW5lZCI6ZmFsc2UsIlBhcmVudFN0eWxlIjpudWxsfSwiQXV0b1NpemUiOjAsIkZvcmVncm91bmQiOnsiJGlkIjoiNDYyIiwiQ29sb3IiOnsiJGlkIjoiNDYz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Q2NCIsIlRvcCI6MC4wLCJMZWZ0IjowLjAsIlJpZ2h0IjowLjAsIkJvdHRvbSI6MC4wfSwiUGFkZGluZyI6eyIkaWQiOiI0NjUiLCJUb3AiOjAuMCwiTGVmdCI6MC4wLCJSaWdodCI6MC4wLCJCb3R0b20iOjAuMH0sIkJhY2tncm91bmQiOnsiJGlkIjoiNDY2IiwiQ29sb3IiOnsiJGlkIjoiNDY3IiwiQSI6MCwiUiI6MjU1LCJHIjoyNTUsIkIiOjI1NX19LCJJc1Zpc2libGUiOnRydWUsIldpZHRoIjowLjAsIkhlaWdodCI6MC4wLCJCb3JkZXJTdHlsZSI6eyIkaWQiOiI0NjgiLCJMaW5lQ29sb3IiOm51bGwsIkxpbmVXZWlnaHQiOjAuMCwiTGluZVR5cGUiOjAsIlBhcmVudFN0eWxlIjpudWxsfSwiUGFyZW50U3R5bGUiOm51bGx9LCJEYXRlU3R5bGUiOnsiJGlkIjoiNDY5IiwiRm9udFNldHRpbmdzIjp7IiRpZCI6IjQ3MCIsIkZvbnRTaXplIjoxMCwiRm9udE5hbWUiOiJDYWxpYnJpIiwiSXNCb2xkIjpmYWxzZSwiSXNJdGFsaWMiOmZhbHNlLCJJc1VuZGVybGluZWQiOmZhbHNlLCJQYXJlbnRTdHlsZSI6bnVsbH0sIkF1dG9TaXplIjowLCJGb3JlZ3JvdW5kIjp7IiRpZCI6IjQ3MSIsIkNvbG9yIjp7IiRpZCI6IjQ3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czIiwiVG9wIjowLjAsIkxlZnQiOjAuMCwiUmlnaHQiOjAuMCwiQm90dG9tIjowLjB9LCJQYWRkaW5nIjp7IiRpZCI6IjQ3NCIsIlRvcCI6MC4wLCJMZWZ0IjowLjAsIlJpZ2h0IjowLjAsIkJvdHRvbSI6MC4wfSwiQmFja2dyb3VuZCI6eyIkaWQiOiI0NzUiLCJDb2xvciI6eyIkcmVmIjoiNDM2In19LCJJc1Zpc2libGUiOnRydWUsIldpZHRoIjowLjAsIkhlaWdodCI6MC4wLCJCb3JkZXJTdHlsZSI6eyIkaWQiOiI0NzYiLCJMaW5lQ29sb3IiOm51bGwsIkxpbmVXZWlnaHQiOjAuMCwiTGluZVR5cGUiOjAsIlBhcmVudFN0eWxlIjpudWxsfSwiUGFyZW50U3R5bGUiOm51bGx9LCJEYXRlRm9ybWF0Ijp7IiRpZCI6IjQ3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NzgiLCJGb3JtYXQiOjAsIklzVmlzaWJsZSI6ZmFsc2UsIkxhc3RLbm93blZpc2liaWxpdHlTdGF0ZSI6ZmFsc2V9LCJJc1Zpc2libGUiOnRydWUsIlBhcmVudFN0eWxlIjpudWxsfSwiSW5kZXgiOjIsIlNtYXJ0RHVyYXRpb25BY3RpdmF0ZWQiOmZhbHNlLCJEYXRlRm9ybWF0Ijp7IiRyZWYiOiI0NzcifSwiV2Vla051bWJlcmluZyI6eyIkaWQiOiI0NzkiLCJGb3JtYXQiOjAsIklzVmlzaWJsZSI6ZmFsc2UsIkxhc3RLbm93blZpc2liaWxpdHlTdGF0ZSI6ZmFsc2V9LCJJZCI6IjUyYWQwYjU3LWIyY2UtNGZjNS05YWZkLTg5OTU5N2E0N2FkMiIsIkltcG9ydElkIjpudWxsLCJUaXRsZSI6IlByb21vdGluZyBjdXN0b21lciBzZXJ2aWNlIGV4cGVyaWVuY2UiLCJOb3RlIjpudWxsLCJIeXBlcmxpbmsiOnsiJGlkIjoiNDgwIiwiQWRkcmVzcyI6IiIsIlN1YkFkZHJlc3MiOiIifSwiSXNDaGFuZ2VkIjpmYWxzZSwiSXNOZXciOmZhbHNlfX0seyIkaWQiOiI0ODEiLCJfYXR0YWNoZWRNaWxlc3RvbmVzIjpbXSwiVGFza0RlZmluaXRpb24iOnsiJGlkIjoiNDgyIiwiR3JvdXBOYW1lIjpudWxsLCJTdGFydERhdGUiOiIyMDIxLTAxLTE0VDIzOjU5OjAwWiIsIkVuZERhdGUiOiIyMDIxLTA1LTE1VDIzOjU5OjAwWiIsIlBlcmNlbnRhZ2VDb21wbGV0ZSI6bnVsbCwiU3R5bGUiOnsiJGlkIjoiNDgzIiwiU2hhcGUiOjMsIlNoYXBlVGhpY2tuZXNzIjowLCJEdXJhdGlvbkZvcm1hdCI6MCwiSW5jbHVkZU5vbldvcmtpbmdEYXlzSW5EdXJhdGlvbiI6ZmFsc2UsIlBlcmNlbnRhZ2VDb21wbGV0ZVN0eWxlIjp7IiRpZCI6IjQ4NCIsIkZvbnRTZXR0aW5ncyI6eyIkaWQiOiI0ODUiLCJGb250U2l6ZSI6MTAsIkZvbnROYW1lIjoiQ2FsaWJyaSIsIklzQm9sZCI6ZmFsc2UsIklzSXRhbGljIjpmYWxzZSwiSXNVbmRlcmxpbmVkIjpmYWxzZSwiUGFyZW50U3R5bGUiOm51bGx9LCJBdXRvU2l6ZSI6MCwiRm9yZWdyb3VuZCI6eyIkcmVmIjoiMjk1In0sIk1heFdpZHRoIjoyMDAuMCwiTWF4SGVpZ2h0IjoiSW5maW5pdHkiLCJTbWFydEZvcmVncm91bmRJc0FjdGl2ZSI6ZmFsc2UsIkhvcml6b250YWxBbGlnbm1lbnQiOjAsIlZlcnRpY2FsQWxpZ25tZW50IjowLCJTbWFydEZvcmVncm91bmQiOm51bGwsIkJhY2tncm91bmRGaWxsVHlwZSI6MCwiTWFyZ2luIjp7IiRpZCI6IjQ4NiIsIlRvcCI6MC4wLCJMZWZ0IjowLjAsIlJpZ2h0IjowLjAsIkJvdHRvbSI6MC4wfSwiUGFkZGluZyI6eyIkaWQiOiI0ODciLCJUb3AiOjAuMCwiTGVmdCI6MC4wLCJSaWdodCI6MC4wLCJCb3R0b20iOjAuMH0sIkJhY2tncm91bmQiOnsiJGlkIjoiNDg4IiwiQ29sb3IiOnsiJGlkIjoiNDg5IiwiQSI6ODksIlIiOjAsIkciOjAsIkIiOjB9fSwiSXNWaXNpYmxlIjp0cnVlLCJXaWR0aCI6MC4wLCJIZWlnaHQiOjAuMCwiQm9yZGVyU3R5bGUiOnsiJGlkIjoiNDkwIiwiTGluZUNvbG9yIjpudWxsLCJMaW5lV2VpZ2h0IjowLjAsIkxpbmVUeXBlIjowLCJQYXJlbnRTdHlsZSI6bnVsbH0sIlBhcmVudFN0eWxlIjpudWxsfSwiRHVyYXRpb25TdHlsZSI6eyIkaWQiOiI0OTEiLCJGb250U2V0dGluZ3MiOnsiJGlkIjoiNDkyIiwiRm9udFNpemUiOjEwLCJGb250TmFtZSI6IkNhbGlicmkiLCJJc0JvbGQiOmZhbHNlLCJJc0l0YWxpYyI6ZmFsc2UsIklzVW5kZXJsaW5lZCI6ZmFsc2UsIlBhcmVudFN0eWxlIjpudWxsfSwiQXV0b1NpemUiOjAsIkZvcmVncm91bmQiOnsiJGlkIjoiNDkzIiwiQ29sb3IiOnsiJGlkIjoiNDk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k1IiwiVG9wIjowLjAsIkxlZnQiOjAuMCwiUmlnaHQiOjAuMCwiQm90dG9tIjowLjB9LCJQYWRkaW5nIjp7IiRpZCI6IjQ5NiIsIlRvcCI6MC4wLCJMZWZ0IjowLjAsIlJpZ2h0IjowLjAsIkJvdHRvbSI6MC4wfSwiQmFja2dyb3VuZCI6eyIkaWQiOiI0OTciLCJDb2xvciI6eyIkcmVmIjoiNDg5In19LCJJc1Zpc2libGUiOnRydWUsIldpZHRoIjowLjAsIkhlaWdodCI6MC4wLCJCb3JkZXJTdHlsZSI6eyIkaWQiOiI0OTgiLCJMaW5lQ29sb3IiOm51bGwsIkxpbmVXZWlnaHQiOjAuMCwiTGluZVR5cGUiOjAsIlBhcmVudFN0eWxlIjpudWxsfSwiUGFyZW50U3R5bGUiOm51bGx9LCJIb3Jpem9udGFsQ29ubmVjdG9yU3R5bGUiOnsiJGlkIjoiNDk5IiwiTGluZUNvbG9yIjp7IiRpZCI6IjUwMCIsIiR0eXBlIjoiTkxSRS5Db21tb24uRG9tLlNvbGlkQ29sb3JCcnVzaCwgTkxSRS5Db21tb24iLCJDb2xvciI6eyIkaWQiOiI1MDEiLCJBIjoyNTUsIlIiOjIwNCwiRyI6MjA0LCJCIjoyMDR9fSwiTGluZVdlaWdodCI6MS4wLCJMaW5lVHlwZSI6MCwiUGFyZW50U3R5bGUiOm51bGx9LCJWZXJ0aWNhbENvbm5lY3RvclN0eWxlIjp7IiRpZCI6IjUwMiIsIkxpbmVDb2xvciI6eyIkaWQiOiI1MDMiLCIkdHlwZSI6Ik5MUkUuQ29tbW9uLkRvbS5Tb2xpZENvbG9yQnJ1c2gsIE5MUkUuQ29tbW9uIiwiQ29sb3IiOnsiJGlkIjoiNTA0IiwiQSI6MjU1LCJSIjoyMDQsIkciOjIwNCwiQiI6MjA0fX0sIkxpbmVXZWlnaHQiOjE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NTA1IiwiTWFyZ2luIjp7IiRpZCI6IjUwNiIsIlRvcCI6MC4wLCJMZWZ0Ijo0LjAsIlJpZ2h0Ijo0LjAsIkJvdHRvbSI6MC4wfSwiUGFkZGluZyI6eyIkaWQiOiI1MDciLCJUb3AiOjAuMCwiTGVmdCI6MC4wLCJSaWdodCI6MC4wLCJCb3R0b20iOjAuMH0sIkJhY2tncm91bmQiOnsiJGlkIjoiNTA4IiwiQ29sb3IiOnsiJGlkIjoiNTA5IiwiQSI6MjU1LCJSIjoyNTUsIkciOjE5MiwiQiI6MH19LCJJc1Zpc2libGUiOnRydWUsIldpZHRoIjowLjAsIkhlaWdodCI6MTAuMCwiQm9yZGVyU3R5bGUiOnsiJGlkIjoiNTEwIiwiTGluZUNvbG9yIjp7IiRpZCI6IjUxMSIsIiR0eXBlIjoiTkxSRS5Db21tb24uRG9tLlNvbGlkQ29sb3JCcnVzaCwgTkxSRS5Db21tb24iLCJDb2xvciI6eyIkaWQiOiI1MTIiLCJBIjoyNTUsIlIiOjQ3LCJHIjo4MiwiQiI6MTQzfX0sIkxpbmVXZWlnaHQiOjAuMCwiTGluZVR5cGUiOjAsIlBhcmVudFN0eWxlIjpudWxsfSwiUGFyZW50U3R5bGUiOm51bGx9LCJUaXRsZVN0eWxlIjp7IiRpZCI6IjUxMyIsIkZvbnRTZXR0aW5ncyI6eyIkaWQiOiI1MTQiLCJGb250U2l6ZSI6MTEsIkZvbnROYW1lIjoiQ2FsaWJyaSIsIklzQm9sZCI6dHJ1ZSwiSXNJdGFsaWMiOmZhbHNlLCJJc1VuZGVybGluZWQiOmZhbHNlLCJQYXJlbnRTdHlsZSI6bnVsbH0sIkF1dG9TaXplIjowLCJGb3JlZ3JvdW5kIjp7IiRpZCI6IjUxNSIsIkNvbG9yIjp7IiRpZCI6IjUxNi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1MTciLCJUb3AiOjAuMCwiTGVmdCI6MC4wLCJSaWdodCI6MC4wLCJCb3R0b20iOjAuMH0sIlBhZGRpbmciOnsiJGlkIjoiNTE4IiwiVG9wIjowLjAsIkxlZnQiOjAuMCwiUmlnaHQiOjAuMCwiQm90dG9tIjowLjB9LCJCYWNrZ3JvdW5kIjp7IiRpZCI6IjUxOSIsIkNvbG9yIjp7IiRpZCI6IjUyMCIsIkEiOjAsIlIiOjI1NSwiRyI6MjU1LCJCIjoyNTV9fSwiSXNWaXNpYmxlIjp0cnVlLCJXaWR0aCI6MC4wLCJIZWlnaHQiOjAuMCwiQm9yZGVyU3R5bGUiOnsiJGlkIjoiNTIxIiwiTGluZUNvbG9yIjpudWxsLCJMaW5lV2VpZ2h0IjowLjAsIkxpbmVUeXBlIjowLCJQYXJlbnRTdHlsZSI6bnVsbH0sIlBhcmVudFN0eWxlIjpudWxsfSwiRGF0ZVN0eWxlIjp7IiRpZCI6IjUyMiIsIkZvbnRTZXR0aW5ncyI6eyIkaWQiOiI1MjMiLCJGb250U2l6ZSI6MTAsIkZvbnROYW1lIjoiQ2FsaWJyaSIsIklzQm9sZCI6ZmFsc2UsIklzSXRhbGljIjpmYWxzZSwiSXNVbmRlcmxpbmVkIjpmYWxzZSwiUGFyZW50U3R5bGUiOm51bGx9LCJBdXRvU2l6ZSI6MCwiRm9yZWdyb3VuZCI6eyIkaWQiOiI1MjQiLCJDb2xvciI6eyIkaWQiOiI1Mj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yNiIsIlRvcCI6MC4wLCJMZWZ0IjowLjAsIlJpZ2h0IjowLjAsIkJvdHRvbSI6MC4wfSwiUGFkZGluZyI6eyIkaWQiOiI1MjciLCJUb3AiOjAuMCwiTGVmdCI6MC4wLCJSaWdodCI6MC4wLCJCb3R0b20iOjAuMH0sIkJhY2tncm91bmQiOnsiJGlkIjoiNTI4IiwiQ29sb3IiOnsiJHJlZiI6IjQ4OSJ9fSwiSXNWaXNpYmxlIjp0cnVlLCJXaWR0aCI6MC4wLCJIZWlnaHQiOjAuMCwiQm9yZGVyU3R5bGUiOnsiJGlkIjoiNTI5IiwiTGluZUNvbG9yIjpudWxsLCJMaW5lV2VpZ2h0IjowLjAsIkxpbmVUeXBlIjowLCJQYXJlbnRTdHlsZSI6bnVsbH0sIlBhcmVudFN0eWxlIjpudWxsfSwiRGF0ZUZvcm1hdCI6eyIkaWQiOiI1Mz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MxIiwiRm9ybWF0IjowLCJJc1Zpc2libGUiOmZhbHNlLCJMYXN0S25vd25WaXNpYmlsaXR5U3RhdGUiOmZhbHNlfSwiSXNWaXNpYmxlIjp0cnVlLCJQYXJlbnRTdHlsZSI6bnVsbH0sIkluZGV4IjoxLCJTbWFydER1cmF0aW9uQWN0aXZhdGVkIjpmYWxzZSwiRGF0ZUZvcm1hdCI6eyIkcmVmIjoiNTMwIn0sIldlZWtOdW1iZXJpbmciOnsiJGlkIjoiNTMyIiwiRm9ybWF0IjowLCJJc1Zpc2libGUiOmZhbHNlLCJMYXN0S25vd25WaXNpYmlsaXR5U3RhdGUiOmZhbHNlfSwiSWQiOiJlYjUwZWU1ZS0yYTcyLTQxN2ItYWVmZi0yN2RmNzgxMDlkNjkiLCJJbXBvcnRJZCI6bnVsbCwiVGl0bGUiOiJJbi1zdG9yZSBvbmx5IHByb21vdGlvbnMiLCJOb3RlIjpudWxsLCJIeXBlcmxpbmsiOnsiJGlkIjoiNTMzIiwiQWRkcmVzcyI6IiIsIlN1YkFkZHJlc3MiOiIifSwiSXNDaGFuZ2VkIjpmYWxzZSwiSXNOZXciOmZhbHNlfX1dLCJfbWlsZXN0b25lcyI6W10sIklkIjoiNzVhNWE2NzAtYTliOS00OGZkLTg0OTAtYTFiYmMzMTI5Mjg5IiwiSXNTaW5nbGVJdGVtUm93IjpmYWxzZX0seyIkaWQiOiI1MzQiLCJfdGFza3MiOlt7IiRpZCI6IjUzNSIsIl9hdHRhY2hlZE1pbGVzdG9uZXMiOltdLCJUYXNrRGVmaW5pdGlvbiI6eyIkaWQiOiI1MzYiLCJHcm91cE5hbWUiOm51bGwsIlN0YXJ0RGF0ZSI6IjIwMjEtMDQtMDFUMjM6NTk6MDBaIiwiRW5kRGF0ZSI6IjIwMjEtMTEtMjVUMjM6NTk6MDBaIiwiUGVyY2VudGFnZUNvbXBsZXRlIjpudWxsLCJTdHlsZSI6eyIkaWQiOiI1MzciLCJTaGFwZSI6MywiU2hhcGVUaGlja25lc3MiOjAsIkR1cmF0aW9uRm9ybWF0IjowLCJJbmNsdWRlTm9uV29ya2luZ0RheXNJbkR1cmF0aW9uIjpmYWxzZSwiUGVyY2VudGFnZUNvbXBsZXRlU3R5bGUiOnsiJGlkIjoiNTM4IiwiRm9udFNldHRpbmdzIjp7IiRpZCI6IjUzOSIsIkZvbnRTaXplIjoxMCwiRm9udE5hbWUiOiJDYWxpYnJpIiwiSXNCb2xkIjpmYWxzZSwiSXNJdGFsaWMiOmZhbHNlLCJJc1VuZGVybGluZWQiOmZhbHNlLCJQYXJlbnRTdHlsZSI6bnVsbH0sIkF1dG9TaXplIjowLCJGb3JlZ3JvdW5kIjp7IiRyZWYiOiIyOTUifSwiTWF4V2lkdGgiOjIwMC4wLCJNYXhIZWlnaHQiOiJJbmZpbml0eSIsIlNtYXJ0Rm9yZWdyb3VuZElzQWN0aXZlIjpmYWxzZSwiSG9yaXpvbnRhbEFsaWdubWVudCI6MCwiVmVydGljYWxBbGlnbm1lbnQiOjAsIlNtYXJ0Rm9yZWdyb3VuZCI6bnVsbCwiQmFja2dyb3VuZEZpbGxUeXBlIjowLCJNYXJnaW4iOnsiJGlkIjoiNTQwIiwiVG9wIjowLjAsIkxlZnQiOjAuMCwiUmlnaHQiOjAuMCwiQm90dG9tIjowLjB9LCJQYWRkaW5nIjp7IiRpZCI6IjU0MSIsIlRvcCI6MC4wLCJMZWZ0IjowLjAsIlJpZ2h0IjowLjAsIkJvdHRvbSI6MC4wfSwiQmFja2dyb3VuZCI6eyIkaWQiOiI1NDIiLCJDb2xvciI6eyIkaWQiOiI1NDMiLCJBIjo4OSwiUiI6MCwiRyI6MCwiQiI6MH19LCJJc1Zpc2libGUiOnRydWUsIldpZHRoIjowLjAsIkhlaWdodCI6MC4wLCJCb3JkZXJTdHlsZSI6eyIkaWQiOiI1NDQiLCJMaW5lQ29sb3IiOm51bGwsIkxpbmVXZWlnaHQiOjAuMCwiTGluZVR5cGUiOjAsIlBhcmVudFN0eWxlIjpudWxsfSwiUGFyZW50U3R5bGUiOm51bGx9LCJEdXJhdGlvblN0eWxlIjp7IiRpZCI6IjU0NSIsIkZvbnRTZXR0aW5ncyI6eyIkaWQiOiI1NDYiLCJGb250U2l6ZSI6MTAsIkZvbnROYW1lIjoiQ2FsaWJyaSIsIklzQm9sZCI6ZmFsc2UsIklzSXRhbGljIjpmYWxzZSwiSXNVbmRlcmxpbmVkIjpmYWxzZSwiUGFyZW50U3R5bGUiOm51bGx9LCJBdXRvU2l6ZSI6MCwiRm9yZWdyb3VuZCI6eyIkaWQiOiI1NDciLCJDb2xvciI6eyIkaWQiOiI1ND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NDkiLCJUb3AiOjAuMCwiTGVmdCI6MC4wLCJSaWdodCI6MC4wLCJCb3R0b20iOjAuMH0sIlBhZGRpbmciOnsiJGlkIjoiNTUwIiwiVG9wIjowLjAsIkxlZnQiOjAuMCwiUmlnaHQiOjAuMCwiQm90dG9tIjowLjB9LCJCYWNrZ3JvdW5kIjp7IiRpZCI6IjU1MSIsIkNvbG9yIjp7IiRyZWYiOiI1NDMifX0sIklzVmlzaWJsZSI6dHJ1ZSwiV2lkdGgiOjAuMCwiSGVpZ2h0IjowLjAsIkJvcmRlclN0eWxlIjp7IiRpZCI6IjU1MiIsIkxpbmVDb2xvciI6bnVsbCwiTGluZVdlaWdodCI6MC4wLCJMaW5lVHlwZSI6MCwiUGFyZW50U3R5bGUiOm51bGx9LCJQYXJlbnRTdHlsZSI6bnVsbH0sIkhvcml6b250YWxDb25uZWN0b3JTdHlsZSI6eyIkaWQiOiI1NTMiLCJMaW5lQ29sb3IiOnsiJGlkIjoiNTU0IiwiJHR5cGUiOiJOTFJFLkNvbW1vbi5Eb20uU29saWRDb2xvckJydXNoLCBOTFJFLkNvbW1vbiIsIkNvbG9yIjp7IiRpZCI6IjU1NSIsIkEiOjI1NSwiUiI6MjA0LCJHIjoyMDQsIkIiOjIwNH19LCJMaW5lV2VpZ2h0IjoxLjAsIkxpbmVUeXBlIjowLCJQYXJlbnRTdHlsZSI6bnVsbH0sIlZlcnRpY2FsQ29ubmVjdG9yU3R5bGUiOnsiJGlkIjoiNTU2IiwiTGluZUNvbG9yIjp7IiRpZCI6IjU1NyIsIiR0eXBlIjoiTkxSRS5Db21tb24uRG9tLlNvbGlkQ29sb3JCcnVzaCwgTkxSRS5Db21tb24iLCJDb2xvciI6eyIkaWQiOiI1NTgiLCJBIjoyNTUsIlIiOjIwNCwiRyI6MjA0LCJCIjoyMDR9fSwiTGluZVdlaWdodCI6MS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1NTkiLCJNYXJnaW4iOnsiJGlkIjoiNTYwIiwiVG9wIjowLjAsIkxlZnQiOjQuMCwiUmlnaHQiOjQuMCwiQm90dG9tIjowLjB9LCJQYWRkaW5nIjp7IiRpZCI6IjU2MSIsIlRvcCI6MC4wLCJMZWZ0IjowLjAsIlJpZ2h0IjowLjAsIkJvdHRvbSI6MC4wfSwiQmFja2dyb3VuZCI6eyIkaWQiOiI1NjIiLCJDb2xvciI6eyIkaWQiOiI1NjMiLCJBIjoyNTUsIlIiOjI1NSwiRyI6MTkyLCJCIjowfX0sIklzVmlzaWJsZSI6dHJ1ZSwiV2lkdGgiOjAuMCwiSGVpZ2h0IjoxMC4wLCJCb3JkZXJTdHlsZSI6eyIkaWQiOiI1NjQiLCJMaW5lQ29sb3IiOnsiJGlkIjoiNTY1IiwiJHR5cGUiOiJOTFJFLkNvbW1vbi5Eb20uU29saWRDb2xvckJydXNoLCBOTFJFLkNvbW1vbiIsIkNvbG9yIjp7IiRpZCI6IjU2NiIsIkEiOjI1NSwiUiI6NDcsIkciOjgyLCJCIjoxNDN9fSwiTGluZVdlaWdodCI6MC4wLCJMaW5lVHlwZSI6MCwiUGFyZW50U3R5bGUiOm51bGx9LCJQYXJlbnRTdHlsZSI6bnVsbH0sIlRpdGxlU3R5bGUiOnsiJGlkIjoiNTY3IiwiRm9udFNldHRpbmdzIjp7IiRpZCI6IjU2OCIsIkZvbnRTaXplIjoxMSwiRm9udE5hbWUiOiJDYWxpYnJpIiwiSXNCb2xkIjp0cnVlLCJJc0l0YWxpYyI6ZmFsc2UsIklzVW5kZXJsaW5lZCI6ZmFsc2UsIlBhcmVudFN0eWxlIjpudWxsfSwiQXV0b1NpemUiOjAsIkZvcmVncm91bmQiOnsiJGlkIjoiNTY5IiwiQ29sb3IiOnsiJGlkIjoiNTcw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U3MSIsIlRvcCI6MC4wLCJMZWZ0IjowLjAsIlJpZ2h0IjowLjAsIkJvdHRvbSI6MC4wfSwiUGFkZGluZyI6eyIkaWQiOiI1NzIiLCJUb3AiOjAuMCwiTGVmdCI6MC4wLCJSaWdodCI6MC4wLCJCb3R0b20iOjAuMH0sIkJhY2tncm91bmQiOnsiJGlkIjoiNTczIiwiQ29sb3IiOnsiJGlkIjoiNTc0IiwiQSI6MCwiUiI6MjU1LCJHIjoyNTUsIkIiOjI1NX19LCJJc1Zpc2libGUiOnRydWUsIldpZHRoIjowLjAsIkhlaWdodCI6MC4wLCJCb3JkZXJTdHlsZSI6eyIkaWQiOiI1NzUiLCJMaW5lQ29sb3IiOm51bGwsIkxpbmVXZWlnaHQiOjAuMCwiTGluZVR5cGUiOjAsIlBhcmVudFN0eWxlIjpudWxsfSwiUGFyZW50U3R5bGUiOm51bGx9LCJEYXRlU3R5bGUiOnsiJGlkIjoiNTc2IiwiRm9udFNldHRpbmdzIjp7IiRpZCI6IjU3NyIsIkZvbnRTaXplIjoxMCwiRm9udE5hbWUiOiJDYWxpYnJpIiwiSXNCb2xkIjpmYWxzZSwiSXNJdGFsaWMiOmZhbHNlLCJJc1VuZGVybGluZWQiOmZhbHNlLCJQYXJlbnRTdHlsZSI6bnVsbH0sIkF1dG9TaXplIjowLCJGb3JlZ3JvdW5kIjp7IiRpZCI6IjU3OCIsIkNvbG9yIjp7IiRpZCI6IjU3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gwIiwiVG9wIjowLjAsIkxlZnQiOjAuMCwiUmlnaHQiOjAuMCwiQm90dG9tIjowLjB9LCJQYWRkaW5nIjp7IiRpZCI6IjU4MSIsIlRvcCI6MC4wLCJMZWZ0IjowLjAsIlJpZ2h0IjowLjAsIkJvdHRvbSI6MC4wfSwiQmFja2dyb3VuZCI6eyIkaWQiOiI1ODIiLCJDb2xvciI6eyIkcmVmIjoiNTQzIn19LCJJc1Zpc2libGUiOnRydWUsIldpZHRoIjowLjAsIkhlaWdodCI6MC4wLCJCb3JkZXJTdHlsZSI6eyIkaWQiOiI1ODMiLCJMaW5lQ29sb3IiOm51bGwsIkxpbmVXZWlnaHQiOjAuMCwiTGluZVR5cGUiOjAsIlBhcmVudFN0eWxlIjpudWxsfSwiUGFyZW50U3R5bGUiOm51bGx9LCJEYXRlRm9ybWF0Ijp7IiRpZCI6IjU4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ODUiLCJGb3JtYXQiOjAsIklzVmlzaWJsZSI6ZmFsc2UsIkxhc3RLbm93blZpc2liaWxpdHlTdGF0ZSI6ZmFsc2V9LCJJc1Zpc2libGUiOnRydWUsIlBhcmVudFN0eWxlIjpudWxsfSwiSW5kZXgiOjMsIlNtYXJ0RHVyYXRpb25BY3RpdmF0ZWQiOmZhbHNlLCJEYXRlRm9ybWF0Ijp7IiRyZWYiOiI1ODQifSwiV2Vla051bWJlcmluZyI6eyIkaWQiOiI1ODYiLCJGb3JtYXQiOjAsIklzVmlzaWJsZSI6ZmFsc2UsIkxhc3RLbm93blZpc2liaWxpdHlTdGF0ZSI6ZmFsc2V9LCJJZCI6IjVkYThlYjE4LTcyNDctNDVmMS04MTExLTA3ZDYzNTI3ODc5NCIsIkltcG9ydElkIjpudWxsLCJUaXRsZSI6IkJ1aWxkaW5nIGRlc2lnbmVyIGluZmx1ZW5jZSIsIk5vdGUiOm51bGwsIkh5cGVybGluayI6eyIkaWQiOiI1ODciLCJBZGRyZXNzIjoiIiwiU3ViQWRkcmVzcyI6IiJ9LCJJc0NoYW5nZWQiOmZhbHNlLCJJc05ldyI6ZmFsc2V9fV0sIl9taWxlc3RvbmVzIjpbXSwiSWQiOiIwMDAwMDAwMC0wMDAwLTAwMDAtMDAwMC0wMDAwMDAwMDAwMDAiLCJJc1NpbmdsZUl0ZW1Sb3ciOnRydWV9XSwiSW5kZXgiOjE1LCJJZCI6IjlhZTY4ZjkyLWU1MmQtNDkwOS05YzUzLTEzMDYzYjEwODRkNSIsIkhlYWRlclRleHQiOiJEaXN0cmlidXRpb24gU3RyYXRlZ3kiLCJJc0RlZmF1bHQiOmZhbHNlLCJTdHlsZSI6eyIkaWQiOiI1ODgiLCJIZWFkZXJTdHlsZSI6eyIkaWQiOiI1ODkiLCJUZXh0U3R5bGUiOnsiJGlkIjoiNTkwIiwiRm9udFNldHRpbmdzIjp7IiRpZCI6IjU5MSIsIkZvbnRTaXplIjoxMSwiRm9udE5hbWUiOiJDYWxpYnJpIiwiSXNCb2xkIjpmYWxzZSwiSXNJdGFsaWMiOmZhbHNlLCJJc1VuZGVybGluZWQiOmZhbHNlLCJQYXJlbnRTdHlsZSI6bnVsbH0sIkF1dG9TaXplIjoyLCJGb3JlZ3JvdW5kIjp7IiRpZCI6IjU5MiIsIkNvbG9yIjp7IiRpZCI6IjU5MyIsIkEiOjI1NSwiUiI6MCwiRyI6MCwiQiI6MH19LCJNYXhXaWR0aCI6NjYuMCwiTWF4SGVpZ2h0IjowLjAsIlNtYXJ0Rm9yZWdyb3VuZElzQWN0aXZlIjpmYWxzZSwiSG9yaXpvbnRhbEFsaWdubWVudCI6MCwiVmVydGljYWxBbGlnbm1lbnQiOjAsIlNtYXJ0Rm9yZWdyb3VuZCI6bnVsbCwiQmFja2dyb3VuZEZpbGxUeXBlIjowLCJNYXJnaW4iOnsiJGlkIjoiNTk0IiwiVG9wIjowLjAsIkxlZnQiOjAuMCwiUmlnaHQiOjAuMCwiQm90dG9tIjowLjB9LCJQYWRkaW5nIjp7IiRpZCI6IjU5NSIsIlRvcCI6MC4wLCJMZWZ0IjowLjAsIlJpZ2h0IjowLjAsIkJvdHRvbSI6MC4wfSwiQmFja2dyb3VuZCI6bnVsbCwiSXNWaXNpYmxlIjp0cnVlLCJXaWR0aCI6MC4wLCJIZWlnaHQiOjAuMCwiQm9yZGVyU3R5bGUiOm51bGwsIlBhcmVudFN0eWxlIjpudWxsfSwiUmVjdGFuZ2xlU3R5bGUiOnsiJGlkIjoiNTk2IiwiTWFyZ2luIjp7IiRpZCI6IjU5NyIsIlRvcCI6MC4wLCJMZWZ0IjowLjAsIlJpZ2h0IjowLjAsIkJvdHRvbSI6MC4wfSwiUGFkZGluZyI6eyIkaWQiOiI1OTgiLCJUb3AiOjAuMCwiTGVmdCI6MC4wLCJSaWdodCI6MC4wLCJCb3R0b20iOjAuMH0sIkJhY2tncm91bmQiOnsiJGlkIjoiNTk5IiwiQ29sb3IiOnsiJGlkIjoiNjAwIiwiQSI6NjMsIlIiOjI1NSwiRyI6MTkyLCJCIjowfX0sIklzVmlzaWJsZSI6dHJ1ZSwiV2lkdGgiOjAuMCwiSGVpZ2h0IjowLjAsIkJvcmRlclN0eWxlIjp7IiRpZCI6IjYwMSIsIkxpbmVDb2xvciI6eyIkaWQiOiI2MDIiLCIkdHlwZSI6Ik5MUkUuQ29tbW9uLkRvbS5Tb2xpZENvbG9yQnJ1c2gsIE5MUkUuQ29tbW9uIiwiQ29sb3IiOnsiJGlkIjoiNjAzIiwiQSI6MjU1LCJSIjo0NywiRyI6ODIsIkIiOjE0M319LCJMaW5lV2VpZ2h0IjowLjAsIkxpbmVUeXBlIjowLCJQYXJlbnRTdHlsZSI6bnVsbH0sIlBhcmVudFN0eWxlIjpudWxsfSwiTWFyZ2luIjp7IiRpZCI6IjYwNCIsIlRvcCI6MC4wLCJMZWZ0IjowLjAsIlJpZ2h0IjowLjAsIkJvdHRvbSI6MC4wfSwiUGFkZGluZyI6eyIkaWQiOiI2MDUiLCJUb3AiOjAuMCwiTGVmdCI6MC4wLCJSaWdodCI6MC4wLCJCb3R0b20iOjAuMH0sIkJhY2tncm91bmQiOm51bGwsIklzVmlzaWJsZSI6dHJ1ZSwiV2lkdGgiOjAuMCwiSGVpZ2h0IjowLjAsIkJvcmRlclN0eWxlIjpudWxsLCJQYXJlbnRTdHlsZSI6bnVsbH0sIkJhY2tncm91bmRTdHlsZSI6eyIkaWQiOiI2MDYiLCJNYXJnaW4iOnsiJGlkIjoiNjA3IiwiVG9wIjowLjAsIkxlZnQiOjAuMCwiUmlnaHQiOjAuMCwiQm90dG9tIjowLjB9LCJQYWRkaW5nIjp7IiRpZCI6IjYwOCIsIlRvcCI6MC4wLCJMZWZ0IjowLjAsIlJpZ2h0IjowLjAsIkJvdHRvbSI6MC4wfSwiQmFja2dyb3VuZCI6eyIkaWQiOiI2MDkiLCJDb2xvciI6eyIkaWQiOiI2MTAiLCJBIjo1MSwiUiI6MTY1LCJHIjoxNjUsIkIiOjE2NX19LCJJc1Zpc2libGUiOnRydWUsIldpZHRoIjowLjAsIkhlaWdodCI6MC4wLCJCb3JkZXJTdHlsZSI6eyIkaWQiOiI2MTEiLCJMaW5lQ29sb3IiOnsiJGlkIjoiNjEyIiwiJHR5cGUiOiJOTFJFLkNvbW1vbi5Eb20uU29saWRDb2xvckJydXNoLCBOTFJFLkNvbW1vbiIsIkNvbG9yIjp7IiRpZCI6IjYxMyIsIkEiOjI1NSwiUiI6MjU1LCJHIjowLCJCIjowfX0sIkxpbmVXZWlnaHQiOjAuMCwiTGluZVR5cGUiOjAsIlBhcmVudFN0eWxlIjpudWxsfSwiUGFyZW50U3R5bGUiOm51bGx9LCJNYXJnaW4iOnsiJGlkIjoiNjE0IiwiVG9wIjowLjAsIkxlZnQiOjAuMCwiUmlnaHQiOjAuMCwiQm90dG9tIjowLjB9LCJQYWRkaW5nIjp7IiRpZCI6IjYxNSIsIlRvcCI6MC4wLCJMZWZ0IjowLjAsIlJpZ2h0IjowLjAsIkJvdHRvbSI6MC4wfSwiSXNWaXNpYmxlIjp0cnVlLCJXaWR0aCI6MC4wLCJIZWlnaHQiOjAuMCwiQm9yZGVyU3R5bGUiOm51bGwsIlBhcmVudFN0eWxlIjpudWxsfX1dLCJJZCI6ImQwYTBiYjBkLTFmYzAtNDFkYy1hZTNmLTNkNWQ3MzFhYTgzYiIsIkluZGV4IjowLCJIZWFkZXJUZXh0IjoiSU4gU1RPUkUiLCJTdHlsZSI6eyIkaWQiOiI2MTYiLCJIZWFkZXJTdHlsZSI6eyIkaWQiOiI2MTciLCJUZXh0SXNWZXJ0aWNhbCI6ZmFsc2UsIlRleHRTdHlsZSI6eyIkaWQiOiI2MTgiLCJGb250U2V0dGluZ3MiOnsiJGlkIjoiNjE5IiwiRm9udFNpemUiOjEyLCJGb250TmFtZSI6IkNhbGlicmkiLCJJc0JvbGQiOnRydWUsIklzSXRhbGljIjpmYWxzZSwiSXNVbmRlcmxpbmVkIjpmYWxzZSwiUGFyZW50U3R5bGUiOm51bGx9LCJBdXRvU2l6ZSI6MCwiRm9yZWdyb3VuZCI6eyIkaWQiOiI2MjAiLCJDb2xvciI6eyIkaWQiOiI2MjEiLCJBIjoyNTUsIlIiOjAsIkciOjAsIkIiOjB9fSwiTWF4V2lkdGgiOjAuMCwiTWF4SGVpZ2h0IjowLjAsIlNtYXJ0Rm9yZWdyb3VuZElzQWN0aXZlIjpmYWxzZSwiSG9yaXpvbnRhbEFsaWdubWVudCI6MCwiVmVydGljYWxBbGlnbm1lbnQiOjAsIlNtYXJ0Rm9yZWdyb3VuZCI6bnVsbCwiQmFja2dyb3VuZEZpbGxUeXBlIjowLCJNYXJnaW4iOnsiJGlkIjoiNjIyIiwiVG9wIjowLjAsIkxlZnQiOjAuMCwiUmlnaHQiOjAuMCwiQm90dG9tIjowLjB9LCJQYWRkaW5nIjp7IiRpZCI6IjYyMyIsIlRvcCI6MC4wLCJMZWZ0IjowLjAsIlJpZ2h0IjowLjAsIkJvdHRvbSI6MC4wfSwiQmFja2dyb3VuZCI6bnVsbCwiSXNWaXNpYmxlIjpmYWxzZSwiV2lkdGgiOjAuMCwiSGVpZ2h0IjowLjAsIkJvcmRlclN0eWxlIjpudWxsLCJQYXJlbnRTdHlsZSI6bnVsbH0sIlJlY3RhbmdsZVN0eWxlIjp7IiRpZCI6IjYyNCIsIk1hcmdpbiI6eyIkaWQiOiI2MjUiLCJUb3AiOjAuMCwiTGVmdCI6MC4wLCJSaWdodCI6MC4wLCJCb3R0b20iOjAuMH0sIlBhZGRpbmciOnsiJGlkIjoiNjI2IiwiVG9wIjowLjAsIkxlZnQiOjAuMCwiUmlnaHQiOjAuMCwiQm90dG9tIjowLjB9LCJCYWNrZ3JvdW5kIjp7IiRpZCI6IjYyNyIsIkNvbG9yIjp7IiRpZCI6IjYyOCIsIkEiOjI1NSwiUiI6MjU1LCJHIjoxOTIsIkIiOjB9fSwiSXNWaXNpYmxlIjpmYWxzZSwiV2lkdGgiOjAuMCwiSGVpZ2h0IjowLjAsIkJvcmRlclN0eWxlIjp7IiRpZCI6IjYyOSIsIkxpbmVDb2xvciI6eyIkaWQiOiI2MzAiLCIkdHlwZSI6Ik5MUkUuQ29tbW9uLkRvbS5Tb2xpZENvbG9yQnJ1c2gsIE5MUkUuQ29tbW9uIiwiQ29sb3IiOnsiJGlkIjoiNjMxIiwiQSI6MjU1LCJSIjo0NywiRyI6ODIsIkIiOjE0M319LCJMaW5lV2VpZ2h0IjowLjAsIkxpbmVUeXBlIjowLCJQYXJlbnRTdHlsZSI6bnVsbH0sIlBhcmVudFN0eWxlIjpudWxsfSwiTWFyZ2luIjp7IiRpZCI6IjYzMiIsIlRvcCI6MC4wLCJMZWZ0IjowLjAsIlJpZ2h0IjowLjAsIkJvdHRvbSI6MC4wfSwiUGFkZGluZyI6eyIkaWQiOiI2MzMiLCJUb3AiOjAuMCwiTGVmdCI6MC4wLCJSaWdodCI6MC4wLCJCb3R0b20iOjAuMH0sIkJhY2tncm91bmQiOm51bGwsIklzVmlzaWJsZSI6dHJ1ZSwiV2lkdGgiOjAuMCwiSGVpZ2h0IjowLjAsIkJvcmRlclN0eWxlIjpudWxsLCJQYXJlbnRTdHlsZSI6bnVsbH0sIkJhY2tncm91bmRTdHlsZSI6eyIkaWQiOiI2MzQiLCJNYXJnaW4iOnsiJGlkIjoiNjM1IiwiVG9wIjowLjAsIkxlZnQiOjAuMCwiUmlnaHQiOjAuMCwiQm90dG9tIjowLjB9LCJQYWRkaW5nIjp7IiRpZCI6IjYzNiIsIlRvcCI6MC4wLCJMZWZ0IjowLjAsIlJpZ2h0IjowLjAsIkJvdHRvbSI6MC4wfSwiQmFja2dyb3VuZCI6eyIkaWQiOiI2MzciLCJDb2xvciI6eyIkaWQiOiI2MzgiLCJBIjo1MSwiUiI6MTY1LCJHIjoxNjUsIkIiOjE2NX19LCJJc1Zpc2libGUiOnRydWUsIldpZHRoIjowLjAsIkhlaWdodCI6MC4wLCJCb3JkZXJTdHlsZSI6eyIkaWQiOiI2MzkiLCJMaW5lQ29sb3IiOnsiJGlkIjoiNjQwIiwiJHR5cGUiOiJOTFJFLkNvbW1vbi5Eb20uU29saWRDb2xvckJydXNoLCBOTFJFLkNvbW1vbiIsIkNvbG9yIjp7IiRpZCI6IjY0MSIsIkEiOjI1NSwiUiI6MjA4LCJHIjoyMDYsIkIiOjIwNn19LCJMaW5lV2VpZ2h0IjowLjAsIkxpbmVUeXBlIjowLCJQYXJlbnRTdHlsZSI6bnVsbH0sIlBhcmVudFN0eWxlIjpudWxsfSwiSXNBYm92ZVRpbWViYW5kIjpmYWxzZSwiTWFyZ2luIjp7IiRpZCI6IjY0MiIsIlRvcCI6MC4wLCJMZWZ0IjowLjAsIlJpZ2h0IjowLjAsIkJvdHRvbSI6MC4wfSwiUGFkZGluZyI6eyIkaWQiOiI2NDMiLCJUb3AiOjAuMCwiTGVmdCI6MC4wLCJSaWdodCI6MC4wLCJCb3R0b20iOjAuMH0sIklzVmlzaWJsZSI6dHJ1ZSwiV2lkdGgiOjAuMCwiSGVpZ2h0IjowLjAsIkJvcmRlclN0eWxlIjp7IiRpZCI6IjY0NCIsIkxpbmVDb2xvciI6bnVsbCwiTGluZVdlaWdodCI6MC4wLCJMaW5lVHlwZSI6MCwiUGFyZW50U3R5bGUiOm51bGx9LCJQYXJlbnRTdHlsZSI6bnVsbH19LHsiJGlkIjoiNjQ1IiwiX2FjdGl2aXRpZXMiOlt7IiRpZCI6IjY0NiIsIl9yb3dzIjpbXSwiSW5kZXgiOjE5LCJJZCI6IjVkZWQwODdmLTc2YTMtNDk0ZC1hYjZlLWJmMWU4MzI0MzU3YiIsIkhlYWRlclRleHQiOm51bGwsIklzRGVmYXVsdCI6dHJ1ZSwiU3R5bGUiOnsiJGlkIjoiNjQ3IiwiSGVhZGVyU3R5bGUiOnsiJGlkIjoiNjQ4IiwiVGV4dFN0eWxlIjp7IiRpZCI6IjY0OSIsIkZvbnRTZXR0aW5ncyI6eyIkaWQiOiI2NTAiLCJGb250U2l6ZSI6MTIsIkZvbnROYW1lIjoiQ2FsaWJyaSIsIklzQm9sZCI6ZmFsc2UsIklzSXRhbGljIjpmYWxzZSwiSXNVbmRlcmxpbmVkIjpmYWxzZSwiUGFyZW50U3R5bGUiOm51bGx9LCJBdXRvU2l6ZSI6MCwiRm9yZWdyb3VuZCI6eyIkaWQiOiI2NTEiLCJDb2xvciI6eyIkaWQiOiI2NTIiLCJBIjoyNTUsIlIiOjAsIkciOjAsIkIiOjB9fSwiTWF4V2lkdGgiOjAuMCwiTWF4SGVpZ2h0IjowLjAsIlNtYXJ0Rm9yZWdyb3VuZElzQWN0aXZlIjpmYWxzZSwiSG9yaXpvbnRhbEFsaWdubWVudCI6MCwiVmVydGljYWxBbGlnbm1lbnQiOjAsIlNtYXJ0Rm9yZWdyb3VuZCI6bnVsbCwiQmFja2dyb3VuZEZpbGxUeXBlIjowLCJNYXJnaW4iOnsiJGlkIjoiNjUzIiwiVG9wIjowLjAsIkxlZnQiOjAuMCwiUmlnaHQiOjAuMCwiQm90dG9tIjowLjB9LCJQYWRkaW5nIjp7IiRpZCI6IjY1NCIsIlRvcCI6MC4wLCJMZWZ0IjowLjAsIlJpZ2h0IjowLjAsIkJvdHRvbSI6MC4wfSwiQmFja2dyb3VuZCI6bnVsbCwiSXNWaXNpYmxlIjpmYWxzZSwiV2lkdGgiOjAuMCwiSGVpZ2h0IjowLjAsIkJvcmRlclN0eWxlIjpudWxsLCJQYXJlbnRTdHlsZSI6bnVsbH0sIlJlY3RhbmdsZVN0eWxlIjp7IiRpZCI6IjY1NSIsIk1hcmdpbiI6eyIkaWQiOiI2NTYiLCJUb3AiOjAuMCwiTGVmdCI6MC4wLCJSaWdodCI6MC4wLCJCb3R0b20iOjAuMH0sIlBhZGRpbmciOnsiJGlkIjoiNjU3IiwiVG9wIjowLjAsIkxlZnQiOjAuMCwiUmlnaHQiOjAuMCwiQm90dG9tIjowLjB9LCJCYWNrZ3JvdW5kIjp7IiRpZCI6IjY1OCIsIkNvbG9yIjp7IiRpZCI6IjY1OSIsIkEiOjYzLCJSIjoxNjUsIkciOjE2NSwiQiI6MTY1fX0sIklzVmlzaWJsZSI6ZmFsc2UsIldpZHRoIjowLjAsIkhlaWdodCI6MC4wLCJCb3JkZXJTdHlsZSI6eyIkaWQiOiI2NjAiLCJMaW5lQ29sb3IiOnsiJGlkIjoiNjYxIiwiJHR5cGUiOiJOTFJFLkNvbW1vbi5Eb20uU29saWRDb2xvckJydXNoLCBOTFJFLkNvbW1vbiIsIkNvbG9yIjp7IiRpZCI6IjY2MiIsIkEiOjI1NSwiUiI6MjU1LCJHIjowLCJCIjowfX0sIkxpbmVXZWlnaHQiOjAuMCwiTGluZVR5cGUiOjAsIlBhcmVudFN0eWxlIjpudWxsfSwiUGFyZW50U3R5bGUiOm51bGx9LCJNYXJnaW4iOnsiJGlkIjoiNjYzIiwiVG9wIjowLjAsIkxlZnQiOjAuMCwiUmlnaHQiOjAuMCwiQm90dG9tIjowLjB9LCJQYWRkaW5nIjp7IiRpZCI6IjY2NCIsIlRvcCI6MC4wLCJMZWZ0IjowLjAsIlJpZ2h0IjowLjAsIkJvdHRvbSI6MC4wfSwiQmFja2dyb3VuZCI6bnVsbCwiSXNWaXNpYmxlIjp0cnVlLCJXaWR0aCI6MC4wLCJIZWlnaHQiOjAuMCwiQm9yZGVyU3R5bGUiOm51bGwsIlBhcmVudFN0eWxlIjpudWxsfSwiQmFja2dyb3VuZFN0eWxlIjp7IiRpZCI6IjY2NSIsIk1hcmdpbiI6eyIkaWQiOiI2NjYiLCJUb3AiOjAuMCwiTGVmdCI6MC4wLCJSaWdodCI6MC4wLCJCb3R0b20iOjAuMH0sIlBhZGRpbmciOnsiJGlkIjoiNjY3IiwiVG9wIjowLjAsIkxlZnQiOjAuMCwiUmlnaHQiOjAuMCwiQm90dG9tIjowLjB9LCJCYWNrZ3JvdW5kIjp7IiRpZCI6IjY2OCIsIkNvbG9yIjp7IiRpZCI6IjY2OSIsIkEiOjUxLCJSIjoxNjUsIkciOjE2NSwiQiI6MTY1fX0sIklzVmlzaWJsZSI6dHJ1ZSwiV2lkdGgiOjAuMCwiSGVpZ2h0IjowLjAsIkJvcmRlclN0eWxlIjp7IiRpZCI6IjY3MCIsIkxpbmVDb2xvciI6eyIkaWQiOiI2NzEiLCIkdHlwZSI6Ik5MUkUuQ29tbW9uLkRvbS5Tb2xpZENvbG9yQnJ1c2gsIE5MUkUuQ29tbW9uIiwiQ29sb3IiOnsiJGlkIjoiNjcyIiwiQSI6MjU1LCJSIjoyNTUsIkciOjAsIkIiOjB9fSwiTGluZVdlaWdodCI6MC4wLCJMaW5lVHlwZSI6MCwiUGFyZW50U3R5bGUiOm51bGx9LCJQYXJlbnRTdHlsZSI6bnVsbH0sIk1hcmdpbiI6eyIkaWQiOiI2NzMiLCJUb3AiOjAuMCwiTGVmdCI6MC4wLCJSaWdodCI6MC4wLCJCb3R0b20iOjAuMH0sIlBhZGRpbmciOnsiJGlkIjoiNjc0IiwiVG9wIjowLjAsIkxlZnQiOjAuMCwiUmlnaHQiOjAuMCwiQm90dG9tIjowLjB9LCJJc1Zpc2libGUiOmZhbHNlLCJXaWR0aCI6MC4wLCJIZWlnaHQiOjAuMCwiQm9yZGVyU3R5bGUiOm51bGwsIlBhcmVudFN0eWxlIjpudWxsfX0seyIkaWQiOiI2NzUiLCJfcm93cyI6W3siJGlkIjoiNjc2IiwiX3Rhc2tzIjpbXSwiX21pbGVzdG9uZXMiOlt7IiRpZCI6IjY3NyIsIklkIjoiNzMxOTEzN2YtZGY3OS00NDI3LTlkNzktZDAzNTJjYmYyYzkzIiwiSW5kZXgiOjIzLCJHcm91cElkIjpudWxsLCJUaXRsZSI6IkplYW5zIiwiRGF0ZVRpbWUiOiIyMDIxLTEwLTEzVDIzOjU5OjAwIiwiUGVyY2VudGFnZUNvbXBsZXRlIjpudWxsLCJOb3RlIjpudWxsLCJTdHlsZSI6eyIkaWQiOiI2NzgiLCJUaXRsZVBvc2l0aW9uIjoiUmlnaHQiLCJEYXRlUG9zaXRpb24iOiJMZWZ0IiwiU2hhcGVUeXBlIjoxLCJTaGFwZVNpemUiOjAsIlNoYXBlU3R5bGUiOnsiJGlkIjoiNjc5IiwiTWFyZ2luIjp7IiRyZWYiOiIzNyJ9LCJQYWRkaW5nIjp7IiRyZWYiOiIzOCJ9LCJCYWNrZ3JvdW5kIjp7IiRpZCI6IjY4MCIsIkNvbG9yIjp7IiRpZCI6IjY4MSIsIkEiOjI1NSwiUiI6MTEyLCJHIjoxNzMsIkIiOjcxfX0sIklzVmlzaWJsZSI6dHJ1ZSwiV2lkdGgiOjEyLjAsIkhlaWdodCI6MTQuMCwiQm9yZGVyU3R5bGUiOnsiJGlkIjoiNjgyIiwiTGluZUNvbG9yIjp7IiRpZCI6IjY4MyIsIiR0eXBlIjoiTkxSRS5Db21tb24uRG9tLlNvbGlkQ29sb3JCcnVzaCwgTkxSRS5Db21tb24iLCJDb2xvciI6eyIkaWQiOiI2ODQiLCJBIjoyNTUsIlIiOjI1NSwiRyI6MCwiQiI6MH19LCJMaW5lV2VpZ2h0IjowLjAsIkxpbmVUeXBlIjowLCJQYXJlbnRTdHlsZSI6bnVsbH0sIlBhcmVudFN0eWxlIjpudWxsfSwiVGl0bGVTdHlsZSI6eyIkaWQiOiI2ODUiLCJGb250U2V0dGluZ3MiOnsiJGlkIjoiNjg2IiwiRm9udFNpemUiOjExLCJGb250TmFtZSI6IkNhbGlicmkiLCJJc0JvbGQiOnRydWUsIklzSXRhbGljIjpmYWxzZSwiSXNVbmRlcmxpbmVkIjpmYWxzZSwiUGFyZW50U3R5bGUiOm51bGx9LCJBdXRvU2l6ZSI6MCwiRm9yZWdyb3VuZCI6eyIkaWQiOiI2ODciLCJDb2xvciI6eyIkaWQiOiI2ODg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Q4In0sIlBhZGRpbmciOnsiJHJlZiI6IjQ5In0sIkJhY2tncm91bmQiOnsiJGlkIjoiNjg5IiwiQ29sb3IiOnsiJGlkIjoiNjkwIiwiQSI6MCwiUiI6MjU1LCJHIjoyNTUsIkIiOjI1NX19LCJJc1Zpc2libGUiOnRydWUsIldpZHRoIjowLjAsIkhlaWdodCI6MC4wLCJCb3JkZXJTdHlsZSI6bnVsbCwiUGFyZW50U3R5bGUiOm51bGx9LCJEYXRlU3R5bGUiOnsiJGlkIjoiNjkxIiwiRm9udFNldHRpbmdzIjp7IiRpZCI6IjY5MiIsIkZvbnRTaXplIjoxMCwiRm9udE5hbWUiOiJDYWxpYnJpIiwiSXNCb2xkIjpmYWxzZSwiSXNJdGFsaWMiOmZhbHNlLCJJc1VuZGVybGluZWQiOmZhbHNlLCJQYXJlbnRTdHlsZSI6bnVsbH0sIkF1dG9TaXplIjowLCJGb3JlZ3JvdW5kIjp7IiRpZCI6IjY5MyIsIkNvbG9yIjp7IiRpZCI6IjY5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Njk1IiwiQ29sb3IiOnsiJGlkIjoiNjk2IiwiQSI6MCwiUiI6MjU1LCJHIjoyNTUsIkIiOjI1NX19LCJJc1Zpc2libGUiOmZhbHNlLCJXaWR0aCI6MC4wLCJIZWlnaHQiOjAuMCwiQm9yZGVyU3R5bGUiOm51bGwsIlBhcmVudFN0eWxlIjpudWxsfSwiRGF0ZUZvcm1hdCI6eyIkaWQiOiI2O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k4IiwiRm9ybWF0IjowLCJJc1Zpc2libGUiOmZhbHNlLCJMYXN0S25vd25WaXNpYmlsaXR5U3RhdGUiOmZhbHNlfSwiSXNWaXNpYmxlIjp0cnVlLCJQYXJlbnRTdHlsZSI6bnVsbH0sIkh5cGVybGluayI6bnVsbCwiSW1wb3J0SWQiOiIifSx7IiRpZCI6IjY5OSIsIklkIjoiNzU4MmM1NGMtNjBhNC00N2Q4LWI4ZTctMWVkZmI5OGFhZjQwIiwiSW5kZXgiOjIxLCJHcm91cElkIjpudWxsLCJUaXRsZSI6Ikhvb2RpZXMiLCJEYXRlVGltZSI6IjIwMjEtMDQtMTNUMjM6NTk6MDAiLCJQZXJjZW50YWdlQ29tcGxldGUiOm51bGwsIk5vdGUiOm51bGwsIlN0eWxlIjp7IiRpZCI6IjcwMCIsIlRpdGxlUG9zaXRpb24iOiJSaWdodCIsIkRhdGVQb3NpdGlvbiI6IkxlZnQiLCJTaGFwZVR5cGUiOjEsIlNoYXBlU2l6ZSI6MCwiU2hhcGVTdHlsZSI6eyIkaWQiOiI3MDEiLCJNYXJnaW4iOnsiJHJlZiI6IjM3In0sIlBhZGRpbmciOnsiJHJlZiI6IjM4In0sIkJhY2tncm91bmQiOnsiJGlkIjoiNzAyIiwiQ29sb3IiOnsiJGlkIjoiNzAzIiwiQSI6MjU1LCJSIjoxMTIsIkciOjE3MywiQiI6NzF9fSwiSXNWaXNpYmxlIjp0cnVlLCJXaWR0aCI6MTIuMCwiSGVpZ2h0IjoxNC4wLCJCb3JkZXJTdHlsZSI6eyIkaWQiOiI3MDQiLCJMaW5lQ29sb3IiOnsiJGlkIjoiNzA1IiwiJHR5cGUiOiJOTFJFLkNvbW1vbi5Eb20uU29saWRDb2xvckJydXNoLCBOTFJFLkNvbW1vbiIsIkNvbG9yIjp7IiRpZCI6IjcwNiIsIkEiOjI1NSwiUiI6MjU1LCJHIjowLCJCIjowfX0sIkxpbmVXZWlnaHQiOjAuMCwiTGluZVR5cGUiOjAsIlBhcmVudFN0eWxlIjpudWxsfSwiUGFyZW50U3R5bGUiOm51bGx9LCJUaXRsZVN0eWxlIjp7IiRpZCI6IjcwNyIsIkZvbnRTZXR0aW5ncyI6eyIkaWQiOiI3MDgiLCJGb250U2l6ZSI6MTEsIkZvbnROYW1lIjoiQ2FsaWJyaSIsIklzQm9sZCI6dHJ1ZSwiSXNJdGFsaWMiOmZhbHNlLCJJc1VuZGVybGluZWQiOmZhbHNlLCJQYXJlbnRTdHlsZSI6bnVsbH0sIkF1dG9TaXplIjowLCJGb3JlZ3JvdW5kIjp7IiRpZCI6IjcwOSIsIkNvbG9yIjp7IiRpZCI6IjcxMC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DgifSwiUGFkZGluZyI6eyIkcmVmIjoiNDkifSwiQmFja2dyb3VuZCI6eyIkaWQiOiI3MTEiLCJDb2xvciI6eyIkaWQiOiI3MTIiLCJBIjowLCJSIjoyNTUsIkciOjI1NSwiQiI6MjU1fX0sIklzVmlzaWJsZSI6dHJ1ZSwiV2lkdGgiOjAuMCwiSGVpZ2h0IjowLjAsIkJvcmRlclN0eWxlIjpudWxsLCJQYXJlbnRTdHlsZSI6bnVsbH0sIkRhdGVTdHlsZSI6eyIkaWQiOiI3MTMiLCJGb250U2V0dGluZ3MiOnsiJGlkIjoiNzE0IiwiRm9udFNpemUiOjEwLCJGb250TmFtZSI6IkNhbGlicmkiLCJJc0JvbGQiOmZhbHNlLCJJc0l0YWxpYyI6ZmFsc2UsIklzVW5kZXJsaW5lZCI6ZmFsc2UsIlBhcmVudFN0eWxlIjpudWxsfSwiQXV0b1NpemUiOjAsIkZvcmVncm91bmQiOnsiJGlkIjoiNzE1IiwiQ29sb3IiOnsiJGlkIjoiNzE2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3MTciLCJDb2xvciI6eyIkaWQiOiI3MTgiLCJBIjowLCJSIjoyNTUsIkciOjI1NSwiQiI6MjU1fX0sIklzVmlzaWJsZSI6ZmFsc2UsIldpZHRoIjowLjAsIkhlaWdodCI6MC4wLCJCb3JkZXJTdHlsZSI6bnVsbCwiUGFyZW50U3R5bGUiOm51bGx9LCJEYXRlRm9ybWF0Ijp7IiRpZCI6Ijcx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MjAiLCJGb3JtYXQiOjAsIklzVmlzaWJsZSI6ZmFsc2UsIkxhc3RLbm93blZpc2liaWxpdHlTdGF0ZSI6ZmFsc2V9LCJJc1Zpc2libGUiOnRydWUsIlBhcmVudFN0eWxlIjpudWxsfSwiSHlwZXJsaW5rIjpudWxsLCJJbXBvcnRJZCI6IiJ9LHsiJGlkIjoiNzIxIiwiSWQiOiJhZWM5OGJhNC1kZjE4LTRjODgtODFhMC0xMWE4NmI0NmEzZDciLCJJbmRleCI6MjAsIkdyb3VwSWQiOm51bGwsIlRpdGxlIjoiQ3Jld25lY2tzIiwiRGF0ZVRpbWUiOiIyMDIxLTAxLTEzVDIzOjU5OjAwWiIsIlBlcmNlbnRhZ2VDb21wbGV0ZSI6bnVsbCwiTm90ZSI6bnVsbCwiU3R5bGUiOnsiJGlkIjoiNzIyIiwiVGl0bGVQb3NpdGlvbiI6IlJpZ2h0IiwiRGF0ZVBvc2l0aW9uIjoiTGVmdCIsIlNoYXBlVHlwZSI6MSwiU2hhcGVTaXplIjowLCJTaGFwZVN0eWxlIjp7IiRpZCI6IjcyMyIsIk1hcmdpbiI6eyIkcmVmIjoiMzcifSwiUGFkZGluZyI6eyIkcmVmIjoiMzgifSwiQmFja2dyb3VuZCI6eyIkaWQiOiI3MjQiLCJDb2xvciI6eyIkaWQiOiI3MjUiLCJBIjoyNTUsIlIiOjExMiwiRyI6MTczLCJCIjo3MX19LCJJc1Zpc2libGUiOnRydWUsIldpZHRoIjoxMi4wLCJIZWlnaHQiOjE0LjAsIkJvcmRlclN0eWxlIjp7IiRpZCI6IjcyNiIsIkxpbmVDb2xvciI6eyIkaWQiOiI3MjciLCIkdHlwZSI6Ik5MUkUuQ29tbW9uLkRvbS5Tb2xpZENvbG9yQnJ1c2gsIE5MUkUuQ29tbW9uIiwiQ29sb3IiOnsiJGlkIjoiNzI4IiwiQSI6MjU1LCJSIjoyNTUsIkciOjAsIkIiOjB9fSwiTGluZVdlaWdodCI6MC4wLCJMaW5lVHlwZSI6MCwiUGFyZW50U3R5bGUiOm51bGx9LCJQYXJlbnRTdHlsZSI6bnVsbH0sIlRpdGxlU3R5bGUiOnsiJGlkIjoiNzI5IiwiRm9udFNldHRpbmdzIjp7IiRpZCI6IjczMCIsIkZvbnRTaXplIjoxMSwiRm9udE5hbWUiOiJDYWxpYnJpIiwiSXNCb2xkIjp0cnVlLCJJc0l0YWxpYyI6ZmFsc2UsIklzVW5kZXJsaW5lZCI6ZmFsc2UsIlBhcmVudFN0eWxlIjpudWxsfSwiQXV0b1NpemUiOjAsIkZvcmVncm91bmQiOnsiJGlkIjoiNzMxIiwiQ29sb3IiOnsiJGlkIjoiNzMy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0OCJ9LCJQYWRkaW5nIjp7IiRyZWYiOiI0OSJ9LCJCYWNrZ3JvdW5kIjp7IiRpZCI6IjczMyIsIkNvbG9yIjp7IiRpZCI6IjczNCIsIkEiOjAsIlIiOjI1NSwiRyI6MjU1LCJCIjoyNTV9fSwiSXNWaXNpYmxlIjp0cnVlLCJXaWR0aCI6MC4wLCJIZWlnaHQiOjAuMCwiQm9yZGVyU3R5bGUiOm51bGwsIlBhcmVudFN0eWxlIjpudWxsfSwiRGF0ZVN0eWxlIjp7IiRpZCI6IjczNSIsIkZvbnRTZXR0aW5ncyI6eyIkaWQiOiI3MzYiLCJGb250U2l6ZSI6MTAsIkZvbnROYW1lIjoiQ2FsaWJyaSIsIklzQm9sZCI6ZmFsc2UsIklzSXRhbGljIjpmYWxzZSwiSXNVbmRlcmxpbmVkIjpmYWxzZSwiUGFyZW50U3R5bGUiOm51bGx9LCJBdXRvU2l6ZSI6MCwiRm9yZWdyb3VuZCI6eyIkaWQiOiI3MzciLCJDb2xvciI6eyIkaWQiOiI3Mz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czOSIsIkNvbG9yIjp7IiRpZCI6Ijc0MCIsIkEiOjAsIlIiOjI1NSwiRyI6MjU1LCJCIjoyNTV9fSwiSXNWaXNpYmxlIjpmYWxzZSwiV2lkdGgiOjAuMCwiSGVpZ2h0IjowLjAsIkJvcmRlclN0eWxlIjpudWxsLCJQYXJlbnRTdHlsZSI6bnVsbH0sIkRhdGVGb3JtYXQiOnsiJGlkIjoiNzQ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0MiIsIkZvcm1hdCI6MCwiSXNWaXNpYmxlIjpmYWxzZSwiTGFzdEtub3duVmlzaWJpbGl0eVN0YXRlIjpmYWxzZX0sIklzVmlzaWJsZSI6dHJ1ZSwiUGFyZW50U3R5bGUiOm51bGx9LCJIeXBlcmxpbmsiOm51bGwsIkltcG9ydElkIjoiIn0seyIkaWQiOiI3NDMiLCJJZCI6ImMwODNkY2IyLWMxOWMtNGMwYS05NjQ2LWI1NjZlMTQwMDgwOSIsIkluZGV4IjoyMiwiR3JvdXBJZCI6bnVsbCwiVGl0bGUiOiJULVNoaXJ0cyIsIkRhdGVUaW1lIjoiMjAyMS0wNy0xM1QyMzo1OTowMFoiLCJQZXJjZW50YWdlQ29tcGxldGUiOm51bGwsIk5vdGUiOm51bGwsIlN0eWxlIjp7IiRpZCI6Ijc0NCIsIlRpdGxlUG9zaXRpb24iOiJSaWdodCIsIkRhdGVQb3NpdGlvbiI6IkxlZnQiLCJTaGFwZVR5cGUiOjEsIlNoYXBlU2l6ZSI6MCwiU2hhcGVTdHlsZSI6eyIkaWQiOiI3NDUiLCJNYXJnaW4iOnsiJHJlZiI6IjM3In0sIlBhZGRpbmciOnsiJHJlZiI6IjM4In0sIkJhY2tncm91bmQiOnsiJGlkIjoiNzQ2IiwiQ29sb3IiOnsiJGlkIjoiNzQ3IiwiQSI6MjU1LCJSIjoxMTIsIkciOjE3MywiQiI6NzF9fSwiSXNWaXNpYmxlIjp0cnVlLCJXaWR0aCI6MTIuMCwiSGVpZ2h0IjoxNC4wLCJCb3JkZXJTdHlsZSI6eyIkaWQiOiI3NDgiLCJMaW5lQ29sb3IiOnsiJGlkIjoiNzQ5IiwiJHR5cGUiOiJOTFJFLkNvbW1vbi5Eb20uU29saWRDb2xvckJydXNoLCBOTFJFLkNvbW1vbiIsIkNvbG9yIjp7IiRpZCI6Ijc1MCIsIkEiOjI1NSwiUiI6MjU1LCJHIjowLCJCIjowfX0sIkxpbmVXZWlnaHQiOjAuMCwiTGluZVR5cGUiOjAsIlBhcmVudFN0eWxlIjpudWxsfSwiUGFyZW50U3R5bGUiOm51bGx9LCJUaXRsZVN0eWxlIjp7IiRpZCI6Ijc1MSIsIkZvbnRTZXR0aW5ncyI6eyIkaWQiOiI3NTIiLCJGb250U2l6ZSI6MTEsIkZvbnROYW1lIjoiQ2FsaWJyaSIsIklzQm9sZCI6dHJ1ZSwiSXNJdGFsaWMiOmZhbHNlLCJJc1VuZGVybGluZWQiOmZhbHNlLCJQYXJlbnRTdHlsZSI6bnVsbH0sIkF1dG9TaXplIjowLCJGb3JlZ3JvdW5kIjp7IiRpZCI6Ijc1MyIsIkNvbG9yIjp7IiRpZCI6Ijc1NC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DgifSwiUGFkZGluZyI6eyIkcmVmIjoiNDkifSwiQmFja2dyb3VuZCI6eyIkaWQiOiI3NTUiLCJDb2xvciI6eyIkaWQiOiI3NTYiLCJBIjowLCJSIjoyNTUsIkciOjI1NSwiQiI6MjU1fX0sIklzVmlzaWJsZSI6dHJ1ZSwiV2lkdGgiOjAuMCwiSGVpZ2h0IjowLjAsIkJvcmRlclN0eWxlIjpudWxsLCJQYXJlbnRTdHlsZSI6bnVsbH0sIkRhdGVTdHlsZSI6eyIkaWQiOiI3NTciLCJGb250U2V0dGluZ3MiOnsiJGlkIjoiNzU4IiwiRm9udFNpemUiOjEwLCJGb250TmFtZSI6IkNhbGlicmkiLCJJc0JvbGQiOmZhbHNlLCJJc0l0YWxpYyI6ZmFsc2UsIklzVW5kZXJsaW5lZCI6ZmFsc2UsIlBhcmVudFN0eWxlIjpudWxsfSwiQXV0b1NpemUiOjAsIkZvcmVncm91bmQiOnsiJGlkIjoiNzU5IiwiQ29sb3IiOnsiJGlkIjoiNzYw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3NjEiLCJDb2xvciI6eyIkaWQiOiI3NjIiLCJBIjowLCJSIjoyNTUsIkciOjI1NSwiQiI6MjU1fX0sIklzVmlzaWJsZSI6ZmFsc2UsIldpZHRoIjowLjAsIkhlaWdodCI6MC4wLCJCb3JkZXJTdHlsZSI6bnVsbCwiUGFyZW50U3R5bGUiOm51bGx9LCJEYXRlRm9ybWF0Ijp7IiRpZCI6Ijc2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QiLCJGb3JtYXQiOjAsIklzVmlzaWJsZSI6ZmFsc2UsIkxhc3RLbm93blZpc2liaWxpdHlTdGF0ZSI6ZmFsc2V9LCJJc1Zpc2libGUiOnRydWUsIlBhcmVudFN0eWxlIjpudWxsfSwiSHlwZXJsaW5rIjpudWxsLCJJbXBvcnRJZCI6IiJ9XSwiSWQiOiIxNjBjMmU1MC1lYTYyLTQ0OTItOTQyOC0yMTQ0NDY1YzM5ODAiLCJJc1NpbmdsZUl0ZW1Sb3ciOmZhbHNlfSx7IiRpZCI6Ijc2NSIsIl90YXNrcyI6W10sIl9taWxlc3RvbmVzIjpbeyIkaWQiOiI3NjYiLCJJZCI6IjA0NWJlYjk1LWQwNDAtNDg3ZS1hZjc3LWIzMzExZTVkMjBmMCIsIkluZGV4IjoyNiwiR3JvdXBJZCI6bnVsbCwiVGl0bGUiOiJUb3F1ZXMvSGF0cyIsIkRhdGVUaW1lIjoiMjAyMS0wNy0xM1QyMzo1OTowMCIsIlBlcmNlbnRhZ2VDb21wbGV0ZSI6bnVsbCwiTm90ZSI6bnVsbCwiU3R5bGUiOnsiJGlkIjoiNzY3IiwiVGl0bGVQb3NpdGlvbiI6IlJpZ2h0IiwiRGF0ZVBvc2l0aW9uIjoiTGVmdCIsIlNoYXBlVHlwZSI6MSwiU2hhcGVTaXplIjowLCJTaGFwZVN0eWxlIjp7IiRpZCI6Ijc2OCIsIk1hcmdpbiI6eyIkcmVmIjoiMzcifSwiUGFkZGluZyI6eyIkcmVmIjoiMzgifSwiQmFja2dyb3VuZCI6eyIkaWQiOiI3NjkiLCJDb2xvciI6eyIkaWQiOiI3NzAiLCJBIjoyNTUsIlIiOjExMiwiRyI6MTczLCJCIjo3MX19LCJJc1Zpc2libGUiOnRydWUsIldpZHRoIjoxMi4wLCJIZWlnaHQiOjE0LjAsIkJvcmRlclN0eWxlIjp7IiRpZCI6Ijc3MSIsIkxpbmVDb2xvciI6eyIkaWQiOiI3NzIiLCIkdHlwZSI6Ik5MUkUuQ29tbW9uLkRvbS5Tb2xpZENvbG9yQnJ1c2gsIE5MUkUuQ29tbW9uIiwiQ29sb3IiOnsiJGlkIjoiNzczIiwiQSI6MjU1LCJSIjoyNTUsIkciOjAsIkIiOjB9fSwiTGluZVdlaWdodCI6MC4wLCJMaW5lVHlwZSI6MCwiUGFyZW50U3R5bGUiOm51bGx9LCJQYXJlbnRTdHlsZSI6bnVsbH0sIlRpdGxlU3R5bGUiOnsiJGlkIjoiNzc0IiwiRm9udFNldHRpbmdzIjp7IiRpZCI6Ijc3NSIsIkZvbnRTaXplIjoxMSwiRm9udE5hbWUiOiJDYWxpYnJpIiwiSXNCb2xkIjp0cnVlLCJJc0l0YWxpYyI6ZmFsc2UsIklzVW5kZXJsaW5lZCI6ZmFsc2UsIlBhcmVudFN0eWxlIjpudWxsfSwiQXV0b1NpemUiOjAsIkZvcmVncm91bmQiOnsiJGlkIjoiNzc2IiwiQ29sb3IiOnsiJGlkIjoiNzc3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0OCJ9LCJQYWRkaW5nIjp7IiRyZWYiOiI0OSJ9LCJCYWNrZ3JvdW5kIjp7IiRpZCI6Ijc3OCIsIkNvbG9yIjp7IiRpZCI6Ijc3OSIsIkEiOjAsIlIiOjI1NSwiRyI6MjU1LCJCIjoyNTV9fSwiSXNWaXNpYmxlIjp0cnVlLCJXaWR0aCI6MC4wLCJIZWlnaHQiOjAuMCwiQm9yZGVyU3R5bGUiOm51bGwsIlBhcmVudFN0eWxlIjpudWxsfSwiRGF0ZVN0eWxlIjp7IiRpZCI6Ijc4MCIsIkZvbnRTZXR0aW5ncyI6eyIkaWQiOiI3ODEiLCJGb250U2l6ZSI6MTAsIkZvbnROYW1lIjoiQ2FsaWJyaSIsIklzQm9sZCI6ZmFsc2UsIklzSXRhbGljIjpmYWxzZSwiSXNVbmRlcmxpbmVkIjpmYWxzZSwiUGFyZW50U3R5bGUiOm51bGx9LCJBdXRvU2l6ZSI6MCwiRm9yZWdyb3VuZCI6eyIkaWQiOiI3ODIiLCJDb2xvciI6eyIkaWQiOiI3ODM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c4NCIsIkNvbG9yIjp7IiRpZCI6Ijc4NSIsIkEiOjAsIlIiOjI1NSwiRyI6MjU1LCJCIjoyNTV9fSwiSXNWaXNpYmxlIjpmYWxzZSwiV2lkdGgiOjAuMCwiSGVpZ2h0IjowLjAsIkJvcmRlclN0eWxlIjpudWxsLCJQYXJlbnRTdHlsZSI6bnVsbH0sIkRhdGVGb3JtYXQiOnsiJGlkIjoiNzg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4NyIsIkZvcm1hdCI6MCwiSXNWaXNpYmxlIjpmYWxzZSwiTGFzdEtub3duVmlzaWJpbGl0eVN0YXRlIjpmYWxzZX0sIklzVmlzaWJsZSI6dHJ1ZSwiUGFyZW50U3R5bGUiOm51bGx9LCJIeXBlcmxpbmsiOm51bGwsIkltcG9ydElkIjoiIn0seyIkaWQiOiI3ODgiLCJJZCI6IjM0YjBhODk0LThhODQtNGVjMC05NzFhLWQ4ZWVlNzI0NjhjMSIsIkluZGV4IjoyNywiR3JvdXBJZCI6bnVsbCwiVGl0bGUiOiJCYWRnZXMiLCJEYXRlVGltZSI6IjIwMjEtMTAtMTNUMjM6NTk6MDAiLCJQZXJjZW50YWdlQ29tcGxldGUiOm51bGwsIk5vdGUiOm51bGwsIlN0eWxlIjp7IiRpZCI6Ijc4OSIsIlRpdGxlUG9zaXRpb24iOiJSaWdodCIsIkRhdGVQb3NpdGlvbiI6IkxlZnQiLCJTaGFwZVR5cGUiOjEsIlNoYXBlU2l6ZSI6MCwiU2hhcGVTdHlsZSI6eyIkaWQiOiI3OTAiLCJNYXJnaW4iOnsiJHJlZiI6IjM3In0sIlBhZGRpbmciOnsiJHJlZiI6IjM4In0sIkJhY2tncm91bmQiOnsiJGlkIjoiNzkxIiwiQ29sb3IiOnsiJGlkIjoiNzkyIiwiQSI6MjU1LCJSIjoxMTIsIkciOjE3MywiQiI6NzF9fSwiSXNWaXNpYmxlIjp0cnVlLCJXaWR0aCI6MTIuMCwiSGVpZ2h0IjoxNC4wLCJCb3JkZXJTdHlsZSI6eyIkaWQiOiI3OTMiLCJMaW5lQ29sb3IiOnsiJGlkIjoiNzk0IiwiJHR5cGUiOiJOTFJFLkNvbW1vbi5Eb20uU29saWRDb2xvckJydXNoLCBOTFJFLkNvbW1vbiIsIkNvbG9yIjp7IiRpZCI6Ijc5NSIsIkEiOjI1NSwiUiI6MjU1LCJHIjowLCJCIjowfX0sIkxpbmVXZWlnaHQiOjAuMCwiTGluZVR5cGUiOjAsIlBhcmVudFN0eWxlIjpudWxsfSwiUGFyZW50U3R5bGUiOm51bGx9LCJUaXRsZVN0eWxlIjp7IiRpZCI6Ijc5NiIsIkZvbnRTZXR0aW5ncyI6eyIkaWQiOiI3OTciLCJGb250U2l6ZSI6MTEsIkZvbnROYW1lIjoiQ2FsaWJyaSIsIklzQm9sZCI6dHJ1ZSwiSXNJdGFsaWMiOmZhbHNlLCJJc1VuZGVybGluZWQiOmZhbHNlLCJQYXJlbnRTdHlsZSI6bnVsbH0sIkF1dG9TaXplIjowLCJGb3JlZ3JvdW5kIjp7IiRpZCI6Ijc5OCIsIkNvbG9yIjp7IiRpZCI6Ijc5O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DgifSwiUGFkZGluZyI6eyIkcmVmIjoiNDkifSwiQmFja2dyb3VuZCI6eyIkaWQiOiI4MDAiLCJDb2xvciI6eyIkaWQiOiI4MDEiLCJBIjowLCJSIjoyNTUsIkciOjI1NSwiQiI6MjU1fX0sIklzVmlzaWJsZSI6dHJ1ZSwiV2lkdGgiOjAuMCwiSGVpZ2h0IjowLjAsIkJvcmRlclN0eWxlIjpudWxs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4MDYiLCJDb2xvciI6eyIkaWQiOiI4MDciLCJBIjowLCJSIjoyNTUsIkciOjI1NSwiQiI6MjU1fX0sIklzVmlzaWJsZSI6ZmFsc2UsIldpZHRoIjowLjAsIkhlaWdodCI6MC4wLCJCb3JkZXJTdHlsZSI6bnVsbCwiUGFyZW50U3R5bGUiOm51bGx9LCJEYXRlRm9ybWF0Ijp7IiRpZCI6Ijgw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DkiLCJGb3JtYXQiOjAsIklzVmlzaWJsZSI6ZmFsc2UsIkxhc3RLbm93blZpc2liaWxpdHlTdGF0ZSI6ZmFsc2V9LCJJc1Zpc2libGUiOnRydWUsIlBhcmVudFN0eWxlIjpudWxsfSwiSHlwZXJsaW5rIjpudWxsLCJJbXBvcnRJZCI6IiJ9LHsiJGlkIjoiODEwIiwiSWQiOiJjYjMxOTUxNS0zMzBhLTQ2ODYtYWRhYy1lNzUwNjY5NDU1YTEiLCJJbmRleCI6MjQsIkdyb3VwSWQiOm51bGwsIlRpdGxlIjoiU2hhd2xzIiwiRGF0ZVRpbWUiOiIyMDIxLTAxLTEzVDIzOjU5OjAwIiwiUGVyY2VudGFnZUNvbXBsZXRlIjpudWxsLCJOb3RlIjpudWxsLCJTdHlsZSI6eyIkaWQiOiI4MTEiLCJUaXRsZVBvc2l0aW9uIjoiUmlnaHQiLCJEYXRlUG9zaXRpb24iOiJMZWZ0IiwiU2hhcGVUeXBlIjoxLCJTaGFwZVNpemUiOjAsIlNoYXBlU3R5bGUiOnsiJGlkIjoiODEyIiwiTWFyZ2luIjp7IiRyZWYiOiIzNyJ9LCJQYWRkaW5nIjp7IiRyZWYiOiIzOCJ9LCJCYWNrZ3JvdW5kIjp7IiRpZCI6IjgxMyIsIkNvbG9yIjp7IiRpZCI6IjgxNCIsIkEiOjI1NSwiUiI6MTEyLCJHIjoxNzMsIkIiOjcxfX0sIklzVmlzaWJsZSI6dHJ1ZSwiV2lkdGgiOjEyLjAsIkhlaWdodCI6MTQuMCwiQm9yZGVyU3R5bGUiOnsiJGlkIjoiODE1IiwiTGluZUNvbG9yIjp7IiRpZCI6IjgxNiIsIiR0eXBlIjoiTkxSRS5Db21tb24uRG9tLlNvbGlkQ29sb3JCcnVzaCwgTkxSRS5Db21tb24iLCJDb2xvciI6eyIkaWQiOiI4MTciLCJBIjoyNTUsIlIiOjI1NSwiRyI6MCwiQiI6MH19LCJMaW5lV2VpZ2h0IjowLjAsIkxpbmVUeXBlIjowLCJQYXJlbnRTdHlsZSI6bnVsbH0sIlBhcmVudFN0eWxlIjpudWxsfSwiVGl0bGVTdHlsZSI6eyIkaWQiOiI4MTgiLCJGb250U2V0dGluZ3MiOnsiJGlkIjoiODE5IiwiRm9udFNpemUiOjExLCJGb250TmFtZSI6IkNhbGlicmkiLCJJc0JvbGQiOnRydWUsIklzSXRhbGljIjpmYWxzZSwiSXNVbmRlcmxpbmVkIjpmYWxzZSwiUGFyZW50U3R5bGUiOm51bGx9LCJBdXRvU2l6ZSI6MCwiRm9yZWdyb3VuZCI6eyIkaWQiOiI4MjAiLCJDb2xvciI6eyIkaWQiOiI4MjE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Q4In0sIlBhZGRpbmciOnsiJHJlZiI6IjQ5In0sIkJhY2tncm91bmQiOnsiJGlkIjoiODIyIiwiQ29sb3IiOnsiJGlkIjoiODIzIiwiQSI6MCwiUiI6MjU1LCJHIjoyNTUsIkIiOjI1NX19LCJJc1Zpc2libGUiOnRydWUsIldpZHRoIjowLjAsIkhlaWdodCI6MC4wLCJCb3JkZXJTdHlsZSI6bnVsbCwiUGFyZW50U3R5bGUiOm51bGx9LCJEYXRlU3R5bGUiOnsiJGlkIjoiODI0IiwiRm9udFNldHRpbmdzIjp7IiRpZCI6IjgyNSIsIkZvbnRTaXplIjoxMCwiRm9udE5hbWUiOiJDYWxpYnJpIiwiSXNCb2xkIjpmYWxzZSwiSXNJdGFsaWMiOmZhbHNlLCJJc1VuZGVybGluZWQiOmZhbHNlLCJQYXJlbnRTdHlsZSI6bnVsbH0sIkF1dG9TaXplIjowLCJGb3JlZ3JvdW5kIjp7IiRpZCI6IjgyNiIsIkNvbG9yIjp7IiRpZCI6Ijgy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ODI4IiwiQ29sb3IiOnsiJGlkIjoiODI5IiwiQSI6MCwiUiI6MjU1LCJHIjoyNTUsIkIiOjI1NX19LCJJc1Zpc2libGUiOmZhbHNlLCJXaWR0aCI6MC4wLCJIZWlnaHQiOjAuMCwiQm9yZGVyU3R5bGUiOm51bGwsIlBhcmVudFN0eWxlIjpudWxsfSwiRGF0ZUZvcm1hdCI6eyIkaWQiOiI4Mz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MxIiwiRm9ybWF0IjowLCJJc1Zpc2libGUiOmZhbHNlLCJMYXN0S25vd25WaXNpYmlsaXR5U3RhdGUiOmZhbHNlfSwiSXNWaXNpYmxlIjp0cnVlLCJQYXJlbnRTdHlsZSI6bnVsbH0sIkh5cGVybGluayI6bnVsbCwiSW1wb3J0SWQiOiIifSx7IiRpZCI6IjgzMiIsIklkIjoiZTUyM2I1NjMtMjU0ZC00OTVlLWIwMDItNTIxMGVlNTY2OTJlIiwiSW5kZXgiOjI1LCJHcm91cElkIjpudWxsLCJUaXRsZSI6IlN3ZWF0cGFudHMiLCJEYXRlVGltZSI6IjIwMjEtMDQtMTNUMjM6NTk6MDAiLCJQZXJjZW50YWdlQ29tcGxldGUiOm51bGwsIk5vdGUiOm51bGwsIlN0eWxlIjp7IiRpZCI6IjgzMyIsIlRpdGxlUG9zaXRpb24iOiJSaWdodCIsIkRhdGVQb3NpdGlvbiI6IkxlZnQiLCJTaGFwZVR5cGUiOjEsIlNoYXBlU2l6ZSI6MCwiU2hhcGVTdHlsZSI6eyIkaWQiOiI4MzQiLCJNYXJnaW4iOnsiJHJlZiI6IjM3In0sIlBhZGRpbmciOnsiJHJlZiI6IjM4In0sIkJhY2tncm91bmQiOnsiJGlkIjoiODM1IiwiQ29sb3IiOnsiJGlkIjoiODM2IiwiQSI6MjU1LCJSIjoxMTIsIkciOjE3MywiQiI6NzF9fSwiSXNWaXNpYmxlIjp0cnVlLCJXaWR0aCI6MTIuMCwiSGVpZ2h0IjoxNC4wLCJCb3JkZXJTdHlsZSI6eyIkaWQiOiI4MzciLCJMaW5lQ29sb3IiOnsiJGlkIjoiODM4IiwiJHR5cGUiOiJOTFJFLkNvbW1vbi5Eb20uU29saWRDb2xvckJydXNoLCBOTFJFLkNvbW1vbiIsIkNvbG9yIjp7IiRpZCI6IjgzOSIsIkEiOjI1NSwiUiI6MjU1LCJHIjowLCJCIjowfX0sIkxpbmVXZWlnaHQiOjAuMCwiTGluZVR5cGUiOjAsIlBhcmVudFN0eWxlIjpudWxsfSwiUGFyZW50U3R5bGUiOm51bGx9LCJUaXRsZVN0eWxlIjp7IiRpZCI6Ijg0MCIsIkZvbnRTZXR0aW5ncyI6eyIkaWQiOiI4NDEiLCJGb250U2l6ZSI6MTEsIkZvbnROYW1lIjoiQ2FsaWJyaSIsIklzQm9sZCI6dHJ1ZSwiSXNJdGFsaWMiOmZhbHNlLCJJc1VuZGVybGluZWQiOmZhbHNlLCJQYXJlbnRTdHlsZSI6bnVsbH0sIkF1dG9TaXplIjowLCJGb3JlZ3JvdW5kIjp7IiRpZCI6Ijg0MiIsIkNvbG9yIjp7IiRpZCI6Ijg0My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DgifSwiUGFkZGluZyI6eyIkcmVmIjoiNDkifSwiQmFja2dyb3VuZCI6eyIkaWQiOiI4NDQiLCJDb2xvciI6eyIkaWQiOiI4NDUiLCJBIjowLCJSIjoyNTUsIkciOjI1NSwiQiI6MjU1fX0sIklzVmlzaWJsZSI6dHJ1ZSwiV2lkdGgiOjAuMCwiSGVpZ2h0IjowLjAsIkJvcmRlclN0eWxlIjpudWxsLCJQYXJlbnRTdHlsZSI6bnVsbH0sIkRhdGVTdHlsZSI6eyIkaWQiOiI4NDYiLCJGb250U2V0dGluZ3MiOnsiJGlkIjoiODQ3IiwiRm9udFNpemUiOjEwLCJGb250TmFtZSI6IkNhbGlicmkiLCJJc0JvbGQiOmZhbHNlLCJJc0l0YWxpYyI6ZmFsc2UsIklzVW5kZXJsaW5lZCI6ZmFsc2UsIlBhcmVudFN0eWxlIjpudWxsfSwiQXV0b1NpemUiOjAsIkZvcmVncm91bmQiOnsiJGlkIjoiODQ4IiwiQ29sb3IiOnsiJGlkIjoiODQ5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4NTAiLCJDb2xvciI6eyIkaWQiOiI4NTEiLCJBIjowLCJSIjoyNTUsIkciOjI1NSwiQiI6MjU1fX0sIklzVmlzaWJsZSI6ZmFsc2UsIldpZHRoIjowLjAsIkhlaWdodCI6MC4wLCJCb3JkZXJTdHlsZSI6bnVsbCwiUGFyZW50U3R5bGUiOm51bGx9LCJEYXRlRm9ybWF0Ijp7IiRpZCI6Ijg1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NTMiLCJGb3JtYXQiOjAsIklzVmlzaWJsZSI6ZmFsc2UsIkxhc3RLbm93blZpc2liaWxpdHlTdGF0ZSI6ZmFsc2V9LCJJc1Zpc2libGUiOnRydWUsIlBhcmVudFN0eWxlIjpudWxsfSwiSHlwZXJsaW5rIjpudWxsLCJJbXBvcnRJZCI6IiJ9XSwiSWQiOiIxOGMzNTJlZi00ODVjLTQ4ZGQtOTRmMy1hZGM2N2RiNTcwOWMiLCJJc1NpbmdsZUl0ZW1Sb3ciOmZhbHNlfSx7IiRpZCI6Ijg1NCIsIl90YXNrcyI6W10sIl9taWxlc3RvbmVzIjpbeyIkaWQiOiI4NTUiLCJJZCI6IjEyMzA3YmM0LTY5ZDMtNDYxNi1iNmQ0LWVkZTUxZTNiMDJmNyIsIkluZGV4IjoyOSwiR3JvdXBJZCI6bnVsbCwiVGl0bGUiOiJHcmFwaGljIERlc2lnbnMiLCJEYXRlVGltZSI6IjIwMjEtMTAtMTNUMjM6NTk6MDAiLCJQZXJjZW50YWdlQ29tcGxldGUiOm51bGwsIk5vdGUiOm51bGwsIlN0eWxlIjp7IiRpZCI6Ijg1NiIsIlRpdGxlUG9zaXRpb24iOiJSaWdodCIsIkRhdGVQb3NpdGlvbiI6IkxlZnQiLCJTaGFwZVR5cGUiOjEsIlNoYXBlU2l6ZSI6MCwiU2hhcGVTdHlsZSI6eyIkaWQiOiI4NTciLCJNYXJnaW4iOnsiJHJlZiI6IjM3In0sIlBhZGRpbmciOnsiJHJlZiI6IjM4In0sIkJhY2tncm91bmQiOnsiJGlkIjoiODU4IiwiQ29sb3IiOnsiJGlkIjoiODU5IiwiQSI6MjU1LCJSIjoxMTIsIkciOjE3MywiQiI6NzF9fSwiSXNWaXNpYmxlIjp0cnVlLCJXaWR0aCI6MTIuMCwiSGVpZ2h0IjoxNC4wLCJCb3JkZXJTdHlsZSI6eyIkaWQiOiI4NjAiLCJMaW5lQ29sb3IiOnsiJGlkIjoiODYxIiwiJHR5cGUiOiJOTFJFLkNvbW1vbi5Eb20uU29saWRDb2xvckJydXNoLCBOTFJFLkNvbW1vbiIsIkNvbG9yIjp7IiRpZCI6Ijg2MiIsIkEiOjI1NSwiUiI6MjU1LCJHIjowLCJCIjowfX0sIkxpbmVXZWlnaHQiOjAuMCwiTGluZVR5cGUiOjAsIlBhcmVudFN0eWxlIjpudWxsfSwiUGFyZW50U3R5bGUiOm51bGx9LCJUaXRsZVN0eWxlIjp7IiRpZCI6Ijg2MyIsIkZvbnRTZXR0aW5ncyI6eyIkaWQiOiI4NjQiLCJGb250U2l6ZSI6MTEsIkZvbnROYW1lIjoiQ2FsaWJyaSIsIklzQm9sZCI6dHJ1ZSwiSXNJdGFsaWMiOmZhbHNlLCJJc1VuZGVybGluZWQiOmZhbHNlLCJQYXJlbnRTdHlsZSI6bnVsbH0sIkF1dG9TaXplIjowLCJGb3JlZ3JvdW5kIjp7IiRpZCI6Ijg2NSIsIkNvbG9yIjp7IiRpZCI6Ijg2Ni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DgifSwiUGFkZGluZyI6eyIkcmVmIjoiNDkifSwiQmFja2dyb3VuZCI6eyIkaWQiOiI4NjciLCJDb2xvciI6eyIkaWQiOiI4NjgiLCJBIjowLCJSIjoyNTUsIkciOjI1NSwiQiI6MjU1fX0sIklzVmlzaWJsZSI6dHJ1ZSwiV2lkdGgiOjAuMCwiSGVpZ2h0IjowLjAsIkJvcmRlclN0eWxlIjpudWxsLCJQYXJlbnRTdHlsZSI6bnVsbH0sIkRhdGVTdHlsZSI6eyIkaWQiOiI4NjkiLCJGb250U2V0dGluZ3MiOnsiJGlkIjoiODcwIiwiRm9udFNpemUiOjEwLCJGb250TmFtZSI6IkNhbGlicmkiLCJJc0JvbGQiOmZhbHNlLCJJc0l0YWxpYyI6ZmFsc2UsIklzVW5kZXJsaW5lZCI6ZmFsc2UsIlBhcmVudFN0eWxlIjpudWxsfSwiQXV0b1NpemUiOjAsIkZvcmVncm91bmQiOnsiJGlkIjoiODcxIiwiQ29sb3IiOnsiJGlkIjoiODc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4NzMiLCJDb2xvciI6eyIkaWQiOiI4NzQiLCJBIjowLCJSIjoyNTUsIkciOjI1NSwiQiI6MjU1fX0sIklzVmlzaWJsZSI6ZmFsc2UsIldpZHRoIjowLjAsIkhlaWdodCI6MC4wLCJCb3JkZXJTdHlsZSI6bnVsbCwiUGFyZW50U3R5bGUiOm51bGx9LCJEYXRlRm9ybWF0Ijp7IiRpZCI6Ijg3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NzYiLCJGb3JtYXQiOjAsIklzVmlzaWJsZSI6ZmFsc2UsIkxhc3RLbm93blZpc2liaWxpdHlTdGF0ZSI6ZmFsc2V9LCJJc1Zpc2libGUiOnRydWUsIlBhcmVudFN0eWxlIjpudWxsfSwiSHlwZXJsaW5rIjpudWxsLCJJbXBvcnRJZCI6IiJ9LHsiJGlkIjoiODc3IiwiSWQiOiI1NTBhNWJmNS1lYmEwLTQyOTQtOTJhNC0yY2VjYmI1NWVhMDMiLCJJbmRleCI6MjgsIkdyb3VwSWQiOm51bGwsIlRpdGxlIjoiVGFncyIsIkRhdGVUaW1lIjoiMjAyMS0wNy0xM1QyMzo1OTowMCIsIlBlcmNlbnRhZ2VDb21wbGV0ZSI6bnVsbCwiTm90ZSI6bnVsbCwiU3R5bGUiOnsiJGlkIjoiODc4IiwiVGl0bGVQb3NpdGlvbiI6IlJpZ2h0IiwiRGF0ZVBvc2l0aW9uIjoiTGVmdCIsIlNoYXBlVHlwZSI6MSwiU2hhcGVTaXplIjowLCJTaGFwZVN0eWxlIjp7IiRpZCI6Ijg3OSIsIk1hcmdpbiI6eyIkcmVmIjoiMzcifSwiUGFkZGluZyI6eyIkcmVmIjoiMzgifSwiQmFja2dyb3VuZCI6eyIkaWQiOiI4ODAiLCJDb2xvciI6eyIkaWQiOiI4ODEiLCJBIjoyNTUsIlIiOjExMiwiRyI6MTczLCJCIjo3MX19LCJJc1Zpc2libGUiOnRydWUsIldpZHRoIjoxMi4wLCJIZWlnaHQiOjE0LjAsIkJvcmRlclN0eWxlIjp7IiRpZCI6Ijg4MiIsIkxpbmVDb2xvciI6eyIkaWQiOiI4ODMiLCIkdHlwZSI6Ik5MUkUuQ29tbW9uLkRvbS5Tb2xpZENvbG9yQnJ1c2gsIE5MUkUuQ29tbW9uIiwiQ29sb3IiOnsiJGlkIjoiODg0IiwiQSI6MjU1LCJSIjoyNTUsIkciOjAsIkIiOjB9fSwiTGluZVdlaWdodCI6MC4wLCJMaW5lVHlwZSI6MCwiUGFyZW50U3R5bGUiOm51bGx9LCJQYXJlbnRTdHlsZSI6bnVsbH0sIlRpdGxlU3R5bGUiOnsiJGlkIjoiODg1IiwiRm9udFNldHRpbmdzIjp7IiRpZCI6Ijg4NiIsIkZvbnRTaXplIjoxMSwiRm9udE5hbWUiOiJDYWxpYnJpIiwiSXNCb2xkIjp0cnVlLCJJc0l0YWxpYyI6ZmFsc2UsIklzVW5kZXJsaW5lZCI6ZmFsc2UsIlBhcmVudFN0eWxlIjpudWxsfSwiQXV0b1NpemUiOjAsIkZvcmVncm91bmQiOnsiJGlkIjoiODg3IiwiQ29sb3IiOnsiJGlkIjoiODg4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0OCJ9LCJQYWRkaW5nIjp7IiRyZWYiOiI0OSJ9LCJCYWNrZ3JvdW5kIjp7IiRpZCI6Ijg4OSIsIkNvbG9yIjp7IiRpZCI6Ijg5MCIsIkEiOjAsIlIiOjI1NSwiRyI6MjU1LCJCIjoyNTV9fSwiSXNWaXNpYmxlIjp0cnVlLCJXaWR0aCI6MC4wLCJIZWlnaHQiOjAuMCwiQm9yZGVyU3R5bGUiOm51bGwsIlBhcmVudFN0eWxlIjpudWxsfSwiRGF0ZVN0eWxlIjp7IiRpZCI6Ijg5MSIsIkZvbnRTZXR0aW5ncyI6eyIkaWQiOiI4OTIiLCJGb250U2l6ZSI6MTAsIkZvbnROYW1lIjoiQ2FsaWJyaSIsIklzQm9sZCI6ZmFsc2UsIklzSXRhbGljIjpmYWxzZSwiSXNVbmRlcmxpbmVkIjpmYWxzZSwiUGFyZW50U3R5bGUiOm51bGx9LCJBdXRvU2l6ZSI6MCwiRm9yZWdyb3VuZCI6eyIkaWQiOiI4OTMiLCJDb2xvciI6eyIkaWQiOiI4OTQ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g5NSIsIkNvbG9yIjp7IiRpZCI6Ijg5NiIsIkEiOjAsIlIiOjI1NSwiRyI6MjU1LCJCIjoyNTV9fSwiSXNWaXNpYmxlIjpmYWxzZSwiV2lkdGgiOjAuMCwiSGVpZ2h0IjowLjAsIkJvcmRlclN0eWxlIjpudWxsLCJQYXJlbnRTdHlsZSI6bnVsbH0sIkRhdGVGb3JtYXQiOnsiJGlkIjoiODk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5OCIsIkZvcm1hdCI6MCwiSXNWaXNpYmxlIjpmYWxzZSwiTGFzdEtub3duVmlzaWJpbGl0eVN0YXRlIjpmYWxzZX0sIklzVmlzaWJsZSI6dHJ1ZSwiUGFyZW50U3R5bGUiOm51bGx9LCJIeXBlcmxpbmsiOm51bGwsIkltcG9ydElkIjoiIn1dLCJJZCI6IjhiYzA0NzQ4LTRjNTYtNDQ3Yy1hODQ2LTU4NGE5MjE3NDUyMSIsIklzU2luZ2xlSXRlbVJvdyI6ZmFsc2V9XSwiSW5kZXgiOjIwLCJJZCI6ImUwMDI3YjBhLTc1ZjUtNGIyNC1hODFhLWE1MWZmYjVlNzExNiIsIkhlYWRlclRleHQiOiJQcm9kdWN0cyAmIFNlcnZpY2VzIiwiSXNEZWZhdWx0IjpmYWxzZSwiU3R5bGUiOnsiJGlkIjoiODk5IiwiSGVhZGVyU3R5bGUiOnsiJGlkIjoiOTAwIiwiVGV4dFN0eWxlIjp7IiRpZCI6IjkwMSIsIkZvbnRTZXR0aW5ncyI6eyIkaWQiOiI5MDIiLCJGb250U2l6ZSI6MTEsIkZvbnROYW1lIjoiQ2FsaWJyaSIsIklzQm9sZCI6ZmFsc2UsIklzSXRhbGljIjpmYWxzZSwiSXNVbmRlcmxpbmVkIjpmYWxzZSwiUGFyZW50U3R5bGUiOm51bGx9LCJBdXRvU2l6ZSI6MiwiRm9yZWdyb3VuZCI6eyIkaWQiOiI5MDMiLCJDb2xvciI6eyIkaWQiOiI5MDQiLCJBIjoyNTUsIlIiOjAsIkciOjAsIkIiOjB9fSwiTWF4V2lkdGgiOjY2LjAsIk1heEhlaWdodCI6MC4wLCJTbWFydEZvcmVncm91bmRJc0FjdGl2ZSI6ZmFsc2UsIkhvcml6b250YWxBbGlnbm1lbnQiOjAsIlZlcnRpY2FsQWxpZ25tZW50IjowLCJTbWFydEZvcmVncm91bmQiOm51bGwsIkJhY2tncm91bmRGaWxsVHlwZSI6MCwiTWFyZ2luIjp7IiRpZCI6IjkwNSIsIlRvcCI6MC4wLCJMZWZ0IjowLjAsIlJpZ2h0IjowLjAsIkJvdHRvbSI6MC4wfSwiUGFkZGluZyI6eyIkaWQiOiI5MDYiLCJUb3AiOjAuMCwiTGVmdCI6MC4wLCJSaWdodCI6MC4wLCJCb3R0b20iOjAuMH0sIkJhY2tncm91bmQiOm51bGwsIklzVmlzaWJsZSI6dHJ1ZSwiV2lkdGgiOjAuMCwiSGVpZ2h0IjowLjAsIkJvcmRlclN0eWxlIjpudWxsLCJQYXJlbnRTdHlsZSI6bnVsbH0sIlJlY3RhbmdsZVN0eWxlIjp7IiRpZCI6IjkwNyIsIk1hcmdpbiI6eyIkaWQiOiI5MDgiLCJUb3AiOjAuMCwiTGVmdCI6MC4wLCJSaWdodCI6MC4wLCJCb3R0b20iOjAuMH0sIlBhZGRpbmciOnsiJGlkIjoiOTA5IiwiVG9wIjowLjAsIkxlZnQiOjAuMCwiUmlnaHQiOjAuMCwiQm90dG9tIjowLjB9LCJCYWNrZ3JvdW5kIjp7IiRpZCI6IjkxMCIsIkNvbG9yIjp7IiRpZCI6IjkxMSIsIkEiOjYzLCJSIjoxMTIsIkciOjE3MywiQiI6NzF9fSwiSXNWaXNpYmxlIjp0cnVlLCJXaWR0aCI6MC4wLCJIZWlnaHQiOjAuMCwiQm9yZGVyU3R5bGUiOnsiJGlkIjoiOTEyIiwiTGluZUNvbG9yIjp7IiRpZCI6IjkxMyIsIiR0eXBlIjoiTkxSRS5Db21tb24uRG9tLlNvbGlkQ29sb3JCcnVzaCwgTkxSRS5Db21tb24iLCJDb2xvciI6eyIkaWQiOiI5MTQiLCJBIjoyNTUsIlIiOjI1NSwiRyI6MCwiQiI6MH19LCJMaW5lV2VpZ2h0IjowLjAsIkxpbmVUeXBlIjowLCJQYXJlbnRTdHlsZSI6bnVsbH0sIlBhcmVudFN0eWxlIjpudWxsfSwiTWFyZ2luIjp7IiRpZCI6IjkxNSIsIlRvcCI6MC4wLCJMZWZ0IjowLjAsIlJpZ2h0IjowLjAsIkJvdHRvbSI6MC4wfSwiUGFkZGluZyI6eyIkaWQiOiI5MTYiLCJUb3AiOjAuMCwiTGVmdCI6MC4wLCJSaWdodCI6MC4wLCJCb3R0b20iOjAuMH0sIkJhY2tncm91bmQiOm51bGwsIklzVmlzaWJsZSI6dHJ1ZSwiV2lkdGgiOjAuMCwiSGVpZ2h0IjowLjAsIkJvcmRlclN0eWxlIjpudWxsLCJQYXJlbnRTdHlsZSI6bnVsbH0sIkJhY2tncm91bmRTdHlsZSI6eyIkaWQiOiI5MTciLCJNYXJnaW4iOnsiJGlkIjoiOTE4IiwiVG9wIjowLjAsIkxlZnQiOjAuMCwiUmlnaHQiOjAuMCwiQm90dG9tIjowLjB9LCJQYWRkaW5nIjp7IiRpZCI6IjkxOSIsIlRvcCI6MC4wLCJMZWZ0IjowLjAsIlJpZ2h0IjowLjAsIkJvdHRvbSI6MC4wfSwiQmFja2dyb3VuZCI6eyIkaWQiOiI5MjAiLCJDb2xvciI6eyIkaWQiOiI5MjEiLCJBIjo1MSwiUiI6MTY1LCJHIjoxNjUsIkIiOjE2NX19LCJJc1Zpc2libGUiOnRydWUsIldpZHRoIjowLjAsIkhlaWdodCI6MC4wLCJCb3JkZXJTdHlsZSI6eyIkaWQiOiI5MjIiLCJMaW5lQ29sb3IiOnsiJGlkIjoiOTIzIiwiJHR5cGUiOiJOTFJFLkNvbW1vbi5Eb20uU29saWRDb2xvckJydXNoLCBOTFJFLkNvbW1vbiIsIkNvbG9yIjp7IiRpZCI6IjkyNCIsIkEiOjI1NSwiUiI6MjU1LCJHIjowLCJCIjowfX0sIkxpbmVXZWlnaHQiOjAuMCwiTGluZVR5cGUiOjAsIlBhcmVudFN0eWxlIjpudWxsfSwiUGFyZW50U3R5bGUiOm51bGx9LCJNYXJnaW4iOnsiJGlkIjoiOTI1IiwiVG9wIjowLjAsIkxlZnQiOjAuMCwiUmlnaHQiOjAuMCwiQm90dG9tIjowLjB9LCJQYWRkaW5nIjp7IiRpZCI6IjkyNiIsIlRvcCI6MC4wLCJMZWZ0IjowLjAsIlJpZ2h0IjowLjAsIkJvdHRvbSI6MC4wfSwiSXNWaXNpYmxlIjp0cnVlLCJXaWR0aCI6MC4wLCJIZWlnaHQiOjAuMCwiQm9yZGVyU3R5bGUiOm51bGwsIlBhcmVudFN0eWxlIjpudWxsfX0seyIkaWQiOiI5MjciLCJfcm93cyI6W3siJGlkIjoiOTI4IiwiX3Rhc2tzIjpbXSwiX21pbGVzdG9uZXMiOlt7IiRpZCI6IjkyOSIsIklkIjoiMjU2NjNiYjYtODVhYi00NTMxLTk5OTctZTE1Y2EzN2JlODUwIiwiSW5kZXgiOjIxLCJHcm91cElkIjpudWxsLCJUaXRsZSI6Ik1hcmtldGluZyBzdGFmZiIsIkRhdGVUaW1lIjoiMjAyMS0wNC0xM1QyMzo1OTowMCIsIlBlcmNlbnRhZ2VDb21wbGV0ZSI6bnVsbCwiTm90ZSI6bnVsbCwiU3R5bGUiOnsiJGlkIjoiOTMwIiwiVGl0bGVQb3NpdGlvbiI6IlJpZ2h0IiwiRGF0ZVBvc2l0aW9uIjoiTGVmdCIsIlNoYXBlVHlwZSI6MSwiU2hhcGVTaXplIjowLCJTaGFwZVN0eWxlIjp7IiRpZCI6IjkzMSIsIk1hcmdpbiI6eyIkcmVmIjoiMzcifSwiUGFkZGluZyI6eyIkcmVmIjoiMzgifSwiQmFja2dyb3VuZCI6eyIkaWQiOiI5MzIiLCJDb2xvciI6eyIkaWQiOiI5MzMiLCJBIjoyNTUsIlIiOjExMiwiRyI6MTczLCJCIjo3MX19LCJJc1Zpc2libGUiOnRydWUsIldpZHRoIjoxMi4wLCJIZWlnaHQiOjE0LjAsIkJvcmRlclN0eWxlIjp7IiRpZCI6IjkzNCIsIkxpbmVDb2xvciI6eyIkaWQiOiI5MzUiLCIkdHlwZSI6Ik5MUkUuQ29tbW9uLkRvbS5Tb2xpZENvbG9yQnJ1c2gsIE5MUkUuQ29tbW9uIiwiQ29sb3IiOnsiJGlkIjoiOTM2IiwiQSI6MjU1LCJSIjoyNTUsIkciOjAsIkIiOjB9fSwiTGluZVdlaWdodCI6MC4wLCJMaW5lVHlwZSI6MCwiUGFyZW50U3R5bGUiOm51bGx9LCJQYXJlbnRTdHlsZSI6bnVsbH0sIlRpdGxlU3R5bGUiOnsiJGlkIjoiOTM3IiwiRm9udFNldHRpbmdzIjp7IiRpZCI6IjkzOCIsIkZvbnRTaXplIjoxMSwiRm9udE5hbWUiOiJDYWxpYnJpIiwiSXNCb2xkIjp0cnVlLCJJc0l0YWxpYyI6ZmFsc2UsIklzVW5kZXJsaW5lZCI6ZmFsc2UsIlBhcmVudFN0eWxlIjpudWxsfSwiQXV0b1NpemUiOjAsIkZvcmVncm91bmQiOnsiJGlkIjoiOTM5IiwiQ29sb3IiOnsiJGlkIjoiOTQw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0OCJ9LCJQYWRkaW5nIjp7IiRyZWYiOiI0OSJ9LCJCYWNrZ3JvdW5kIjp7IiRpZCI6Ijk0MSIsIkNvbG9yIjp7IiRpZCI6Ijk0MiIsIkEiOjAsIlIiOjI1NSwiRyI6MjU1LCJCIjoyNTV9fSwiSXNWaXNpYmxlIjp0cnVlLCJXaWR0aCI6MC4wLCJIZWlnaHQiOjAuMCwiQm9yZGVyU3R5bGUiOm51bGwsIlBhcmVudFN0eWxlIjpudWxsfSwiRGF0ZVN0eWxlIjp7IiRpZCI6Ijk0MyIsIkZvbnRTZXR0aW5ncyI6eyIkaWQiOiI5NDQiLCJGb250U2l6ZSI6MTAsIkZvbnROYW1lIjoiQ2FsaWJyaSIsIklzQm9sZCI6ZmFsc2UsIklzSXRhbGljIjpmYWxzZSwiSXNVbmRlcmxpbmVkIjpmYWxzZSwiUGFyZW50U3R5bGUiOm51bGx9LCJBdXRvU2l6ZSI6MCwiRm9yZWdyb3VuZCI6eyIkaWQiOiI5NDUiLCJDb2xvciI6eyIkaWQiOiI5NDY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k0NyIsIkNvbG9yIjp7IiRpZCI6Ijk0OCIsIkEiOjAsIlIiOjI1NSwiRyI6MjU1LCJCIjoyNTV9fSwiSXNWaXNpYmxlIjpmYWxzZSwiV2lkdGgiOjAuMCwiSGVpZ2h0IjowLjAsIkJvcmRlclN0eWxlIjpudWxsLCJQYXJlbnRTdHlsZSI6bnVsbH0sIkRhdGVGb3JtYXQiOnsiJGlkIjoiOTQ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1MCIsIkZvcm1hdCI6MCwiSXNWaXNpYmxlIjpmYWxzZSwiTGFzdEtub3duVmlzaWJpbGl0eVN0YXRlIjpmYWxzZX0sIklzVmlzaWJsZSI6dHJ1ZSwiUGFyZW50U3R5bGUiOm51bGx9LCJIeXBlcmxpbmsiOm51bGwsIkltcG9ydElkIjoiIn0seyIkaWQiOiI5NTEiLCJJZCI6IjUzZDVjYWY2LWIxNDQtNDU0Ny1hYTg3LTAzZjUyNDE1ZDFiNyIsIkluZGV4IjoyMywiR3JvdXBJZCI6bnVsbCwiVGl0bGUiOiJXZWJzaXRlIG1haW50ZW5hbmNlIiwiRGF0ZVRpbWUiOiIyMDIxLTEwLTEzVDIzOjU5OjAwIiwiUGVyY2VudGFnZUNvbXBsZXRlIjpudWxsLCJOb3RlIjpudWxsLCJTdHlsZSI6eyIkaWQiOiI5NTIiLCJUaXRsZVBvc2l0aW9uIjoiUmlnaHQiLCJEYXRlUG9zaXRpb24iOiJMZWZ0IiwiU2hhcGVUeXBlIjoxLCJTaGFwZVNpemUiOjAsIlNoYXBlU3R5bGUiOnsiJGlkIjoiOTUzIiwiTWFyZ2luIjp7IiRyZWYiOiIzNyJ9LCJQYWRkaW5nIjp7IiRyZWYiOiIzOCJ9LCJCYWNrZ3JvdW5kIjp7IiRpZCI6Ijk1NCIsIkNvbG9yIjp7IiRpZCI6Ijk1NSIsIkEiOjI1NSwiUiI6MTEyLCJHIjoxNzMsIkIiOjcxfX0sIklzVmlzaWJsZSI6dHJ1ZSwiV2lkdGgiOjEyLjAsIkhlaWdodCI6MTQuMCwiQm9yZGVyU3R5bGUiOnsiJGlkIjoiOTU2IiwiTGluZUNvbG9yIjp7IiRyZWYiOiI5MzUifSwiTGluZVdlaWdodCI6MC4wLCJMaW5lVHlwZSI6MCwiUGFyZW50U3R5bGUiOm51bGx9LCJQYXJlbnRTdHlsZSI6bnVsbH0sIlRpdGxlU3R5bGUiOnsiJGlkIjoiOTU3IiwiRm9udFNldHRpbmdzIjp7IiRpZCI6Ijk1OCIsIkZvbnRTaXplIjoxMSwiRm9udE5hbWUiOiJDYWxpYnJpIiwiSXNCb2xkIjp0cnVlLCJJc0l0YWxpYyI6ZmFsc2UsIklzVW5kZXJsaW5lZCI6ZmFsc2UsIlBhcmVudFN0eWxlIjpudWxsfSwiQXV0b1NpemUiOjAsIkZvcmVncm91bmQiOnsiJGlkIjoiOTU5IiwiQ29sb3IiOnsiJGlkIjoiOTYw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0OCJ9LCJQYWRkaW5nIjp7IiRyZWYiOiI0OSJ9LCJCYWNrZ3JvdW5kIjp7IiRpZCI6Ijk2MSIsIkNvbG9yIjp7IiRpZCI6Ijk2MiIsIkEiOjAsIlIiOjI1NSwiRyI6MjU1LCJCIjoyNTV9fSwiSXNWaXNpYmxlIjp0cnVlLCJXaWR0aCI6MC4wLCJIZWlnaHQiOjAuMCwiQm9yZGVyU3R5bGUiOm51bGwsIlBhcmVudFN0eWxlIjpudWxsfSwiRGF0ZVN0eWxlIjp7IiRpZCI6Ijk2MyIsIkZvbnRTZXR0aW5ncyI6eyIkaWQiOiI5NjQiLCJGb250U2l6ZSI6MTAsIkZvbnROYW1lIjoiQ2FsaWJyaSIsIklzQm9sZCI6ZmFsc2UsIklzSXRhbGljIjpmYWxzZSwiSXNVbmRlcmxpbmVkIjpmYWxzZSwiUGFyZW50U3R5bGUiOm51bGx9LCJBdXRvU2l6ZSI6MCwiRm9yZWdyb3VuZCI6eyIkaWQiOiI5NjUiLCJDb2xvciI6eyIkaWQiOiI5NjY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k2NyIsIkNvbG9yIjp7IiRpZCI6Ijk2OCIsIkEiOjAsIlIiOjI1NSwiRyI6MjU1LCJCIjoyNTV9fSwiSXNWaXNpYmxlIjpmYWxzZSwiV2lkdGgiOjAuMCwiSGVpZ2h0IjowLjAsIkJvcmRlclN0eWxlIjpudWxsLCJQYXJlbnRTdHlsZSI6bnVsbH0sIkRhdGVGb3JtYXQiOnsiJGlkIjoiOTY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3MCIsIkZvcm1hdCI6MCwiSXNWaXNpYmxlIjpmYWxzZSwiTGFzdEtub3duVmlzaWJpbGl0eVN0YXRlIjpmYWxzZX0sIklzVmlzaWJsZSI6dHJ1ZSwiUGFyZW50U3R5bGUiOm51bGx9LCJIeXBlcmxpbmsiOm51bGwsIkltcG9ydElkIjoiIn0seyIkaWQiOiI5NzEiLCJJZCI6ImJkZjBhN2UwLWNiMjAtNDNiNi1iNDc0LWE3MWU3ZmM2ZjBlNSIsIkluZGV4IjoyMCwiR3JvdXBJZCI6bnVsbCwiVGl0bGUiOiJJbnZlbnRvcnkiLCJEYXRlVGltZSI6IjIwMjEtMDEtMjBUMjM6NTk6MDAiLCJQZXJjZW50YWdlQ29tcGxldGUiOm51bGwsIk5vdGUiOm51bGwsIlN0eWxlIjp7IiRpZCI6Ijk3MiIsIlRpdGxlUG9zaXRpb24iOiJSaWdodCIsIkRhdGVQb3NpdGlvbiI6IkxlZnQiLCJTaGFwZVR5cGUiOjEsIlNoYXBlU2l6ZSI6MCwiU2hhcGVTdHlsZSI6eyIkaWQiOiI5NzMiLCJNYXJnaW4iOnsiJHJlZiI6IjM3In0sIlBhZGRpbmciOnsiJHJlZiI6IjM4In0sIkJhY2tncm91bmQiOnsiJGlkIjoiOTc0IiwiQ29sb3IiOnsiJGlkIjoiOTc1IiwiQSI6MjU1LCJSIjoxMTIsIkciOjE3MywiQiI6NzF9fSwiSXNWaXNpYmxlIjp0cnVlLCJXaWR0aCI6MTIuMCwiSGVpZ2h0IjoxNC4wLCJCb3JkZXJTdHlsZSI6eyIkaWQiOiI5NzYiLCJMaW5lQ29sb3IiOnsiJHJlZiI6IjkzNSJ9LCJMaW5lV2VpZ2h0IjowLjAsIkxpbmVUeXBlIjowLCJQYXJlbnRTdHlsZSI6bnVsbH0sIlBhcmVudFN0eWxlIjpudWxsfSwiVGl0bGVTdHlsZSI6eyIkaWQiOiI5NzciLCJGb250U2V0dGluZ3MiOnsiJGlkIjoiOTc4IiwiRm9udFNpemUiOjExLCJGb250TmFtZSI6IkNhbGlicmkiLCJJc0JvbGQiOnRydWUsIklzSXRhbGljIjpmYWxzZSwiSXNVbmRlcmxpbmVkIjpmYWxzZSwiUGFyZW50U3R5bGUiOm51bGx9LCJBdXRvU2l6ZSI6MCwiRm9yZWdyb3VuZCI6eyIkaWQiOiI5NzkiLCJDb2xvciI6eyIkaWQiOiI5ODA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Q4In0sIlBhZGRpbmciOnsiJHJlZiI6IjQ5In0sIkJhY2tncm91bmQiOnsiJGlkIjoiOTgxIiwiQ29sb3IiOnsiJGlkIjoiOTgyIiwiQSI6MCwiUiI6MjU1LCJHIjoyNTUsIkIiOjI1NX19LCJJc1Zpc2libGUiOnRydWUsIldpZHRoIjowLjAsIkhlaWdodCI6MC4wLCJCb3JkZXJTdHlsZSI6bnVsbCwiUGFyZW50U3R5bGUiOm51bGx9LCJEYXRlU3R5bGUiOnsiJGlkIjoiOTgzIiwiRm9udFNldHRpbmdzIjp7IiRpZCI6Ijk4NCIsIkZvbnRTaXplIjoxMCwiRm9udE5hbWUiOiJDYWxpYnJpIiwiSXNCb2xkIjpmYWxzZSwiSXNJdGFsaWMiOmZhbHNlLCJJc1VuZGVybGluZWQiOmZhbHNlLCJQYXJlbnRTdHlsZSI6bnVsbH0sIkF1dG9TaXplIjowLCJGb3JlZ3JvdW5kIjp7IiRpZCI6Ijk4NSIsIkNvbG9yIjp7IiRpZCI6Ijk4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OTg3IiwiQ29sb3IiOnsiJGlkIjoiOTg4IiwiQSI6MCwiUiI6MjU1LCJHIjoyNTUsIkIiOjI1NX19LCJJc1Zpc2libGUiOmZhbHNlLCJXaWR0aCI6MC4wLCJIZWlnaHQiOjAuMCwiQm9yZGVyU3R5bGUiOm51bGwsIlBhcmVudFN0eWxlIjpudWxsfSwiRGF0ZUZvcm1hdCI6eyIkcmVmIjoiOTY5In0sIldlZWtOdW1iZXJpbmciOnsiJGlkIjoiOTg5IiwiRm9ybWF0IjowLCJJc1Zpc2libGUiOmZhbHNlLCJMYXN0S25vd25WaXNpYmlsaXR5U3RhdGUiOmZhbHNlfSwiSXNWaXNpYmxlIjp0cnVlLCJQYXJlbnRTdHlsZSI6bnVsbH0sIkh5cGVybGluayI6bnVsbCwiSW1wb3J0SWQiOiIifSx7IiRpZCI6Ijk5MCIsIklkIjoiYzAyMzlkOTYtOGExZS00YWI2LTk2YTQtNzM1ZTIwOThlMjE2IiwiSW5kZXgiOjIyLCJHcm91cElkIjpudWxsLCJUaXRsZSI6IlNlY3VyaXR5IG1haW50ZW5hbmNlIiwiRGF0ZVRpbWUiOiIyMDIxLTA3LTEzVDIzOjU5OjAwIiwiUGVyY2VudGFnZUNvbXBsZXRlIjpudWxsLCJOb3RlIjpudWxsLCJTdHlsZSI6eyIkaWQiOiI5OTEiLCJUaXRsZVBvc2l0aW9uIjoiUmlnaHQiLCJEYXRlUG9zaXRpb24iOiJMZWZ0IiwiU2hhcGVUeXBlIjoxLCJTaGFwZVNpemUiOjAsIlNoYXBlU3R5bGUiOnsiJGlkIjoiOTkyIiwiTWFyZ2luIjp7IiRyZWYiOiIzNyJ9LCJQYWRkaW5nIjp7IiRyZWYiOiIzOCJ9LCJCYWNrZ3JvdW5kIjp7IiRpZCI6Ijk5MyIsIkNvbG9yIjp7IiRpZCI6Ijk5NCIsIkEiOjI1NSwiUiI6MTEyLCJHIjoxNzMsIkIiOjcxfX0sIklzVmlzaWJsZSI6dHJ1ZSwiV2lkdGgiOjEyLjAsIkhlaWdodCI6MTQuMCwiQm9yZGVyU3R5bGUiOnsiJGlkIjoiOTk1IiwiTGluZUNvbG9yIjp7IiRyZWYiOiI5MzUifSwiTGluZVdlaWdodCI6MC4wLCJMaW5lVHlwZSI6MCwiUGFyZW50U3R5bGUiOm51bGx9LCJQYXJlbnRTdHlsZSI6bnVsbH0sIlRpdGxlU3R5bGUiOnsiJGlkIjoiOTk2IiwiRm9udFNldHRpbmdzIjp7IiRpZCI6Ijk5NyIsIkZvbnRTaXplIjoxMSwiRm9udE5hbWUiOiJDYWxpYnJpIiwiSXNCb2xkIjp0cnVlLCJJc0l0YWxpYyI6ZmFsc2UsIklzVW5kZXJsaW5lZCI6ZmFsc2UsIlBhcmVudFN0eWxlIjpudWxsfSwiQXV0b1NpemUiOjAsIkZvcmVncm91bmQiOnsiJGlkIjoiOTk4IiwiQ29sb3IiOnsiJGlkIjoiOTk5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0OCJ9LCJQYWRkaW5nIjp7IiRyZWYiOiI0OSJ9LCJCYWNrZ3JvdW5kIjp7IiRpZCI6IjEwMDAiLCJDb2xvciI6eyIkaWQiOiIxMDAxIiwiQSI6MCwiUiI6MjU1LCJHIjoyNTUsIkIiOjI1NX19LCJJc1Zpc2libGUiOnRydWUsIldpZHRoIjowLjAsIkhlaWdodCI6MC4wLCJCb3JkZXJTdHlsZSI6bnVsbCwiUGFyZW50U3R5bGUiOm51bGx9LCJEYXRlU3R5bGUiOnsiJGlkIjoiMTAwMiIsIkZvbnRTZXR0aW5ncyI6eyIkaWQiOiIxMDAzIiwiRm9udFNpemUiOjEwLCJGb250TmFtZSI6IkNhbGlicmkiLCJJc0JvbGQiOmZhbHNlLCJJc0l0YWxpYyI6ZmFsc2UsIklzVW5kZXJsaW5lZCI6ZmFsc2UsIlBhcmVudFN0eWxlIjpudWxsfSwiQXV0b1NpemUiOjAsIkZvcmVncm91bmQiOnsiJGlkIjoiMTAwNCIsIkNvbG9yIjp7IiRpZCI6IjEwMDU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EwMDYiLCJDb2xvciI6eyIkaWQiOiIxMDA3IiwiQSI6MCwiUiI6MjU1LCJHIjoyNTUsIkIiOjI1NX19LCJJc1Zpc2libGUiOmZhbHNlLCJXaWR0aCI6MC4wLCJIZWlnaHQiOjAuMCwiQm9yZGVyU3R5bGUiOm51bGwsIlBhcmVudFN0eWxlIjpudWxsfSwiRGF0ZUZvcm1hdCI6eyIkcmVmIjoiOTY5In0sIldlZWtOdW1iZXJpbmciOnsiJGlkIjoiMTAwOCIsIkZvcm1hdCI6MCwiSXNWaXNpYmxlIjpmYWxzZSwiTGFzdEtub3duVmlzaWJpbGl0eVN0YXRlIjpmYWxzZX0sIklzVmlzaWJsZSI6dHJ1ZSwiUGFyZW50U3R5bGUiOm51bGx9LCJIeXBlcmxpbmsiOm51bGwsIkltcG9ydElkIjoiIn1dLCJJZCI6IjQ2ZjJkZWI4LTAwZTQtNDAxNC05ZmY4LTE4OGUxYTIyYmQ0ZiIsIklzU2luZ2xlSXRlbVJvdyI6ZmFsc2V9LHsiJGlkIjoiMTAwOSIsIl90YXNrcyI6W10sIl9taWxlc3RvbmVzIjpbeyIkaWQiOiIxMDEwIiwiSWQiOiJkOTg3MGU5MS1iYmE5LTQ4NTUtOGE1MC1hZjhkMjRjZjYzMmQiLCJJbmRleCI6MjQsIkdyb3VwSWQiOm51bGwsIlRpdGxlIjoiT3JkZXIgbWFuYWdlbWVudCIsIkRhdGVUaW1lIjoiMjAyMS0wMS0yMFQyMzo1OTowMCIsIlBlcmNlbnRhZ2VDb21wbGV0ZSI6bnVsbCwiTm90ZSI6bnVsbCwiU3R5bGUiOnsiJGlkIjoiMTAxMSIsIlRpdGxlUG9zaXRpb24iOiJSaWdodCIsIkRhdGVQb3NpdGlvbiI6IkxlZnQiLCJTaGFwZVR5cGUiOjEsIlNoYXBlU2l6ZSI6MCwiU2hhcGVTdHlsZSI6eyIkaWQiOiIxMDEyIiwiTWFyZ2luIjp7IiRyZWYiOiIzNyJ9LCJQYWRkaW5nIjp7IiRyZWYiOiIzOCJ9LCJCYWNrZ3JvdW5kIjp7IiRpZCI6IjEwMTMiLCJDb2xvciI6eyIkaWQiOiIxMDE0IiwiQSI6MjU1LCJSIjoxMTIsIkciOjE3MywiQiI6NzF9fSwiSXNWaXNpYmxlIjp0cnVlLCJXaWR0aCI6MTIuMCwiSGVpZ2h0IjoxNC4wLCJCb3JkZXJTdHlsZSI6eyIkaWQiOiIxMDE1IiwiTGluZUNvbG9yIjp7IiRyZWYiOiI5MzUifSwiTGluZVdlaWdodCI6MC4wLCJMaW5lVHlwZSI6MCwiUGFyZW50U3R5bGUiOm51bGx9LCJQYXJlbnRTdHlsZSI6bnVsbH0sIlRpdGxlU3R5bGUiOnsiJGlkIjoiMTAxNiIsIkZvbnRTZXR0aW5ncyI6eyIkaWQiOiIxMDE3IiwiRm9udFNpemUiOjExLCJGb250TmFtZSI6IkNhbGlicmkiLCJJc0JvbGQiOnRydWUsIklzSXRhbGljIjpmYWxzZSwiSXNVbmRlcmxpbmVkIjpmYWxzZSwiUGFyZW50U3R5bGUiOm51bGx9LCJBdXRvU2l6ZSI6MCwiRm9yZWdyb3VuZCI6eyIkaWQiOiIxMDE4IiwiQ29sb3IiOnsiJGlkIjoiMTAxO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DgifSwiUGFkZGluZyI6eyIkcmVmIjoiNDkifSwiQmFja2dyb3VuZCI6eyIkaWQiOiIxMDIwIiwiQ29sb3IiOnsiJGlkIjoiMTAyMSIsIkEiOjAsIlIiOjI1NSwiRyI6MjU1LCJCIjoyNTV9fSwiSXNWaXNpYmxlIjp0cnVlLCJXaWR0aCI6MC4wLCJIZWlnaHQiOjAuMCwiQm9yZGVyU3R5bGUiOm51bGwsIlBhcmVudFN0eWxlIjpudWxsfSwiRGF0ZVN0eWxlIjp7IiRpZCI6IjEwMjIiLCJGb250U2V0dGluZ3MiOnsiJGlkIjoiMTAyMyIsIkZvbnRTaXplIjoxMCwiRm9udE5hbWUiOiJDYWxpYnJpIiwiSXNCb2xkIjpmYWxzZSwiSXNJdGFsaWMiOmZhbHNlLCJJc1VuZGVybGluZWQiOmZhbHNlLCJQYXJlbnRTdHlsZSI6bnVsbH0sIkF1dG9TaXplIjowLCJGb3JlZ3JvdW5kIjp7IiRpZCI6IjEwMjQiLCJDb2xvciI6eyIkaWQiOiIxMDI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MDI2IiwiQ29sb3IiOnsiJGlkIjoiMTAyNyIsIkEiOjAsIlIiOjI1NSwiRyI6MjU1LCJCIjoyNTV9fSwiSXNWaXNpYmxlIjpmYWxzZSwiV2lkdGgiOjAuMCwiSGVpZ2h0IjowLjAsIkJvcmRlclN0eWxlIjpudWxsLCJQYXJlbnRTdHlsZSI6bnVsbH0sIkRhdGVGb3JtYXQiOnsiJHJlZiI6Ijk2OSJ9LCJXZWVrTnVtYmVyaW5nIjp7IiRpZCI6IjEwMjgiLCJGb3JtYXQiOjAsIklzVmlzaWJsZSI6ZmFsc2UsIkxhc3RLbm93blZpc2liaWxpdHlTdGF0ZSI6ZmFsc2V9LCJJc1Zpc2libGUiOnRydWUsIlBhcmVudFN0eWxlIjpudWxsfSwiSHlwZXJsaW5rIjpudWxsLCJJbXBvcnRJZCI6IiJ9XSwiSWQiOiIwMDAwMDAwMC0wMDAwLTAwMDAtMDAwMC0wMDAwMDAwMDAwMDAiLCJJc1NpbmdsZUl0ZW1Sb3ciOnRydWV9LHsiJGlkIjoiMTAyOSIsIl90YXNrcyI6W3siJGlkIjoiMTAzMCIsIl9hdHRhY2hlZE1pbGVzdG9uZXMiOltdLCJUYXNrRGVmaW5pdGlvbiI6eyIkaWQiOiIxMDMxIiwiR3JvdXBOYW1lIjpudWxsLCJTdGFydERhdGUiOiIyMDIxLTAxLTEwVDIzOjU5OjAwWiIsIkVuZERhdGUiOiIyMDIxLTEyLTI1VDIzOjU5OjAwWiIsIlBlcmNlbnRhZ2VDb21wbGV0ZSI6bnVsbCwiU3R5bGUiOnsiJGlkIjoiMTAzMiIsIlNoYXBlIjozLCJTaGFwZVRoaWNrbmVzcyI6MSwiRHVyYXRpb25Gb3JtYXQiOjAsIkluY2x1ZGVOb25Xb3JraW5nRGF5c0luRHVyYXRpb24iOmZhbHNlLCJQZXJjZW50YWdlQ29tcGxldGVTdHlsZSI6eyIkaWQiOiIxMDMzIiwiRm9udFNldHRpbmdzIjp7IiRpZCI6IjEwMzQiLCJGb250U2l6ZSI6MTAsIkZvbnROYW1lIjoiQ2FsaWJyaSIsIklzQm9sZCI6ZmFsc2UsIklzSXRhbGljIjpmYWxzZSwiSXNVbmRlcmxpbmVkIjpmYWxzZSwiUGFyZW50U3R5bGUiOm51bGx9LCJBdXRvU2l6ZSI6MCwiRm9yZWdyb3VuZCI6eyIkcmVmIjoiMjk1In0sIk1heFdpZHRoIjoyMDAuMCwiTWF4SGVpZ2h0IjoiSW5maW5pdHkiLCJTbWFydEZvcmVncm91bmRJc0FjdGl2ZSI6ZmFsc2UsIkhvcml6b250YWxBbGlnbm1lbnQiOjAsIlZlcnRpY2FsQWxpZ25tZW50IjowLCJTbWFydEZvcmVncm91bmQiOm51bGwsIkJhY2tncm91bmRGaWxsVHlwZSI6MCwiTWFyZ2luIjp7IiRpZCI6IjEwMzUiLCJUb3AiOjAuMCwiTGVmdCI6MC4wLCJSaWdodCI6MC4wLCJCb3R0b20iOjAuMH0sIlBhZGRpbmciOnsiJGlkIjoiMTAzNiIsIlRvcCI6MC4wLCJMZWZ0IjowLjAsIlJpZ2h0IjowLjAsIkJvdHRvbSI6MC4wfSwiQmFja2dyb3VuZCI6eyIkaWQiOiIxMDM3IiwiQ29sb3IiOnsiJGlkIjoiMTAzOCIsIkEiOjg5LCJSIjowLCJHIjowLCJCIjowfX0sIklzVmlzaWJsZSI6dHJ1ZSwiV2lkdGgiOjAuMCwiSGVpZ2h0IjowLjAsIkJvcmRlclN0eWxlIjp7IiRpZCI6IjEwMzkiLCJMaW5lQ29sb3IiOm51bGwsIkxpbmVXZWlnaHQiOjAuMCwiTGluZVR5cGUiOjAsIlBhcmVudFN0eWxlIjpudWxsfSwiUGFyZW50U3R5bGUiOm51bGx9LCJEdXJhdGlvblN0eWxlIjp7IiRpZCI6IjEwNDAiLCJGb250U2V0dGluZ3MiOnsiJGlkIjoiMTA0MSIsIkZvbnRTaXplIjoxMCwiRm9udE5hbWUiOiJDYWxpYnJpIiwiSXNCb2xkIjpmYWxzZSwiSXNJdGFsaWMiOmZhbHNlLCJJc1VuZGVybGluZWQiOmZhbHNlLCJQYXJlbnRTdHlsZSI6bnVsbH0sIkF1dG9TaXplIjowLCJGb3JlZ3JvdW5kIjp7IiRpZCI6IjEwNDIiLCJDb2xvciI6eyIkaWQiOiIxMDQ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A0NCIsIlRvcCI6MC4wLCJMZWZ0IjowLjAsIlJpZ2h0IjowLjAsIkJvdHRvbSI6MC4wfSwiUGFkZGluZyI6eyIkaWQiOiIxMDQ1IiwiVG9wIjowLjAsIkxlZnQiOjAuMCwiUmlnaHQiOjAuMCwiQm90dG9tIjowLjB9LCJCYWNrZ3JvdW5kIjp7IiRpZCI6IjEwNDYiLCJDb2xvciI6eyIkcmVmIjoiMTAzOCJ9fSwiSXNWaXNpYmxlIjp0cnVlLCJXaWR0aCI6MC4wLCJIZWlnaHQiOjAuMCwiQm9yZGVyU3R5bGUiOnsiJGlkIjoiMTA0NyIsIkxpbmVDb2xvciI6bnVsbCwiTGluZVdlaWdodCI6MC4wLCJMaW5lVHlwZSI6MCwiUGFyZW50U3R5bGUiOm51bGx9LCJQYXJlbnRTdHlsZSI6bnVsbH0sIkhvcml6b250YWxDb25uZWN0b3JTdHlsZSI6eyIkaWQiOiIxMDQ4IiwiTGluZUNvbG9yIjp7IiRpZCI6IjEwNDkiLCIkdHlwZSI6Ik5MUkUuQ29tbW9uLkRvbS5Tb2xpZENvbG9yQnJ1c2gsIE5MUkUuQ29tbW9uIiwiQ29sb3IiOnsiJGlkIjoiMTA1MCIsIkEiOjI1NSwiUiI6MjA0LCJHIjoyMDQsIkIiOjIwNH19LCJMaW5lV2VpZ2h0IjoxLjAsIkxpbmVUeXBlIjowLCJQYXJlbnRTdHlsZSI6bnVsbH0sIlZlcnRpY2FsQ29ubmVjdG9yU3R5bGUiOnsiJGlkIjoiMTA1MSIsIkxpbmVDb2xvciI6eyIkaWQiOiIxMDUyIiwiJHR5cGUiOiJOTFJFLkNvbW1vbi5Eb20uU29saWRDb2xvckJydXNoLCBOTFJFLkNvbW1vbiIsIkNvbG9yIjp7IiRpZCI6IjEwNTMiLCJBIjoyNTUsIlIiOjIwNCwiRyI6MjA0LCJCIjoyMDR9fSwiTGluZVdlaWdodCI6MS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xMDU0IiwiTWFyZ2luIjp7IiRpZCI6IjEwNTUiLCJUb3AiOjAuMCwiTGVmdCI6NC4wLCJSaWdodCI6NC4wLCJCb3R0b20iOjAuMH0sIlBhZGRpbmciOnsiJGlkIjoiMTA1NiIsIlRvcCI6MC4wLCJMZWZ0IjowLjAsIlJpZ2h0IjowLjAsIkJvdHRvbSI6MC4wfSwiQmFja2dyb3VuZCI6eyIkaWQiOiIxMDU3IiwiQ29sb3IiOnsiJGlkIjoiMTA1OCIsIkEiOjI1NSwiUiI6MTEyLCJHIjoxNzMsIkIiOjcxfX0sIklzVmlzaWJsZSI6dHJ1ZSwiV2lkdGgiOjAuMCwiSGVpZ2h0IjoxNi4wLCJCb3JkZXJTdHlsZSI6eyIkaWQiOiIxMDU5IiwiTGluZUNvbG9yIjp7IiRpZCI6IjEwNjAiLCIkdHlwZSI6Ik5MUkUuQ29tbW9uLkRvbS5Tb2xpZENvbG9yQnJ1c2gsIE5MUkUuQ29tbW9uIiwiQ29sb3IiOnsiJGlkIjoiMTA2MSIsIkEiOjI1NSwiUiI6MjU1LCJHIjowLCJCIjowfX0sIkxpbmVXZWlnaHQiOjAuMCwiTGluZVR5cGUiOjAsIlBhcmVudFN0eWxlIjpudWxsfSwiUGFyZW50U3R5bGUiOm51bGx9LCJUaXRsZVN0eWxlIjp7IiRpZCI6IjEwNjIiLCJGb250U2V0dGluZ3MiOnsiJGlkIjoiMTA2MyIsIkZvbnRTaXplIjoxMSwiRm9udE5hbWUiOiJDYWxpYnJpIiwiSXNCb2xkIjp0cnVlLCJJc0l0YWxpYyI6ZmFsc2UsIklzVW5kZXJsaW5lZCI6ZmFsc2UsIlBhcmVudFN0eWxlIjpudWxsfSwiQXV0b1NpemUiOjAsIkZvcmVncm91bmQiOnsiJGlkIjoiMTA2NCIsIkNvbG9yIjp7IiRpZCI6IjEwNjU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MTA2NiIsIlRvcCI6MC4wLCJMZWZ0IjowLjAsIlJpZ2h0IjowLjAsIkJvdHRvbSI6MC4wfSwiUGFkZGluZyI6eyIkaWQiOiIxMDY3IiwiVG9wIjowLjAsIkxlZnQiOjAuMCwiUmlnaHQiOjAuMCwiQm90dG9tIjowLjB9LCJCYWNrZ3JvdW5kIjp7IiRpZCI6IjEwNjgiLCJDb2xvciI6eyIkaWQiOiIxMDY5IiwiQSI6MCwiUiI6MjU1LCJHIjoyNTUsIkIiOjI1NX19LCJJc1Zpc2libGUiOnRydWUsIldpZHRoIjowLjAsIkhlaWdodCI6MC4wLCJCb3JkZXJTdHlsZSI6eyIkaWQiOiIxMDcwIiwiTGluZUNvbG9yIjpudWxsLCJMaW5lV2VpZ2h0IjowLjAsIkxpbmVUeXBlIjowLCJQYXJlbnRTdHlsZSI6bnVsbH0sIlBhcmVudFN0eWxlIjpudWxsfSwiRGF0ZVN0eWxlIjp7IiRpZCI6IjEwNzEiLCJGb250U2V0dGluZ3MiOnsiJGlkIjoiMTA3MiIsIkZvbnRTaXplIjoxMCwiRm9udE5hbWUiOiJDYWxpYnJpIiwiSXNCb2xkIjpmYWxzZSwiSXNJdGFsaWMiOmZhbHNlLCJJc1VuZGVybGluZWQiOmZhbHNlLCJQYXJlbnRTdHlsZSI6bnVsbH0sIkF1dG9TaXplIjowLCJGb3JlZ3JvdW5kIjp7IiRpZCI6IjEwNzMiLCJDb2xvciI6eyIkaWQiOiIxMDc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Dc1IiwiVG9wIjowLjAsIkxlZnQiOjAuMCwiUmlnaHQiOjAuMCwiQm90dG9tIjowLjB9LCJQYWRkaW5nIjp7IiRpZCI6IjEwNzYiLCJUb3AiOjAuMCwiTGVmdCI6MC4wLCJSaWdodCI6MC4wLCJCb3R0b20iOjAuMH0sIkJhY2tncm91bmQiOnsiJGlkIjoiMTA3NyIsIkNvbG9yIjp7IiRyZWYiOiIxMDM4In19LCJJc1Zpc2libGUiOnRydWUsIldpZHRoIjowLjAsIkhlaWdodCI6MC4wLCJCb3JkZXJTdHlsZSI6eyIkaWQiOiIxMDc4IiwiTGluZUNvbG9yIjpudWxsLCJMaW5lV2VpZ2h0IjowLjAsIkxpbmVUeXBlIjowLCJQYXJlbnRTdHlsZSI6bnVsbH0sIlBhcmVudFN0eWxlIjpudWxsfSwiRGF0ZUZvcm1hdCI6eyIkaWQiOiIxMDc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ODAiLCJGb3JtYXQiOjAsIklzVmlzaWJsZSI6ZmFsc2UsIkxhc3RLbm93blZpc2liaWxpdHlTdGF0ZSI6ZmFsc2V9LCJJc1Zpc2libGUiOnRydWUsIlBhcmVudFN0eWxlIjpudWxsfSwiSW5kZXgiOjI1LCJTbWFydER1cmF0aW9uQWN0aXZhdGVkIjpmYWxzZSwiRGF0ZUZvcm1hdCI6eyIkcmVmIjoiMTA3OSJ9LCJXZWVrTnVtYmVyaW5nIjp7IiRpZCI6IjEwODEiLCJGb3JtYXQiOjAsIklzVmlzaWJsZSI6ZmFsc2UsIkxhc3RLbm93blZpc2liaWxpdHlTdGF0ZSI6ZmFsc2V9LCJJZCI6IjQ0NzkwMmVmLTQ3YWEtNGRkMi1hNjVjLTMxYThkMzcwNTI2YyIsIkltcG9ydElkIjpudWxsLCJUaXRsZSI6IkN1c3RvbWVyIHN1cHBvcnQiLCJOb3RlIjpudWxsLCJIeXBlcmxpbmsiOnsiJGlkIjoiMTA4MiIsIkFkZHJlc3MiOiIiLCJTdWJBZGRyZXNzIjoiIn0sIklzQ2hhbmdlZCI6ZmFsc2UsIklzTmV3IjpmYWxzZX19XSwiX21pbGVzdG9uZXMiOltdLCJJZCI6IjAwMDAwMDAwLTAwMDAtMDAwMC0wMDAwLTAwMDAwMDAwMDAwMCIsIklzU2luZ2xlSXRlbVJvdyI6dHJ1ZX1dLCJJbmRleCI6MzEsIklkIjoiMGExOTFmMTgtYzY1ZS00OGUzLTg2NTEtZmQwZjlmYTA0MGY1IiwiSGVhZGVyVGV4dCI6IkJ1ZGdldGVkIENvc3RzIiwiSXNEZWZhdWx0IjpmYWxzZSwiU3R5bGUiOnsiJGlkIjoiMTA4MyIsIkhlYWRlclN0eWxlIjp7IiRpZCI6IjEwODQiLCJUZXh0U3R5bGUiOnsiJGlkIjoiMTA4NSIsIkZvbnRTZXR0aW5ncyI6eyIkaWQiOiIxMDg2IiwiRm9udFNpemUiOjExLCJGb250TmFtZSI6IkNhbGlicmkiLCJJc0JvbGQiOmZhbHNlLCJJc0l0YWxpYyI6ZmFsc2UsIklzVW5kZXJsaW5lZCI6ZmFsc2UsIlBhcmVudFN0eWxlIjpudWxsfSwiQXV0b1NpemUiOjIsIkZvcmVncm91bmQiOnsiJGlkIjoiMTA4NyIsIkNvbG9yIjp7IiRpZCI6IjEwODgiLCJBIjoyNTUsIlIiOjAsIkciOjAsIkIiOjB9fSwiTWF4V2lkdGgiOjY2LjAsIk1heEhlaWdodCI6MC4wLCJTbWFydEZvcmVncm91bmRJc0FjdGl2ZSI6ZmFsc2UsIkhvcml6b250YWxBbGlnbm1lbnQiOjAsIlZlcnRpY2FsQWxpZ25tZW50IjowLCJTbWFydEZvcmVncm91bmQiOm51bGwsIkJhY2tncm91bmRGaWxsVHlwZSI6MCwiTWFyZ2luIjp7IiRpZCI6IjEwODkiLCJUb3AiOjAuMCwiTGVmdCI6MC4wLCJSaWdodCI6MC4wLCJCb3R0b20iOjAuMH0sIlBhZGRpbmciOnsiJGlkIjoiMTA5MCIsIlRvcCI6MC4wLCJMZWZ0IjowLjAsIlJpZ2h0IjowLjAsIkJvdHRvbSI6MC4wfSwiQmFja2dyb3VuZCI6bnVsbCwiSXNWaXNpYmxlIjp0cnVlLCJXaWR0aCI6MC4wLCJIZWlnaHQiOjAuMCwiQm9yZGVyU3R5bGUiOm51bGwsIlBhcmVudFN0eWxlIjpudWxsfSwiUmVjdGFuZ2xlU3R5bGUiOnsiJGlkIjoiMTA5MSIsIk1hcmdpbiI6eyIkaWQiOiIxMDkyIiwiVG9wIjowLjAsIkxlZnQiOjAuMCwiUmlnaHQiOjAuMCwiQm90dG9tIjowLjB9LCJQYWRkaW5nIjp7IiRpZCI6IjEwOTMiLCJUb3AiOjAuMCwiTGVmdCI6MC4wLCJSaWdodCI6MC4wLCJCb3R0b20iOjAuMH0sIkJhY2tncm91bmQiOnsiJGlkIjoiMTA5NCIsIkNvbG9yIjp7IiRpZCI6IjEwOTUiLCJBIjo2MywiUiI6MTEyLCJHIjoxNzMsIkIiOjcxfX0sIklzVmlzaWJsZSI6dHJ1ZSwiV2lkdGgiOjAuMCwiSGVpZ2h0IjowLjAsIkJvcmRlclN0eWxlIjp7IiRpZCI6IjEwOTYiLCJMaW5lQ29sb3IiOnsiJGlkIjoiMTA5NyIsIiR0eXBlIjoiTkxSRS5Db21tb24uRG9tLlNvbGlkQ29sb3JCcnVzaCwgTkxSRS5Db21tb24iLCJDb2xvciI6eyIkaWQiOiIxMDk4IiwiQSI6MjU1LCJSIjoyNTUsIkciOjAsIkIiOjB9fSwiTGluZVdlaWdodCI6MC4wLCJMaW5lVHlwZSI6MCwiUGFyZW50U3R5bGUiOm51bGx9LCJQYXJlbnRTdHlsZSI6bnVsbH0sIk1hcmdpbiI6eyIkaWQiOiIxMDk5IiwiVG9wIjowLjAsIkxlZnQiOjAuMCwiUmlnaHQiOjAuMCwiQm90dG9tIjowLjB9LCJQYWRkaW5nIjp7IiRpZCI6IjExMDAiLCJUb3AiOjAuMCwiTGVmdCI6MC4wLCJSaWdodCI6MC4wLCJCb3R0b20iOjAuMH0sIkJhY2tncm91bmQiOm51bGwsIklzVmlzaWJsZSI6dHJ1ZSwiV2lkdGgiOjAuMCwiSGVpZ2h0IjowLjAsIkJvcmRlclN0eWxlIjpudWxsLCJQYXJlbnRTdHlsZSI6bnVsbH0sIkJhY2tncm91bmRTdHlsZSI6eyIkaWQiOiIxMTAxIiwiTWFyZ2luIjp7IiRpZCI6IjExMDIiLCJUb3AiOjAuMCwiTGVmdCI6MC4wLCJSaWdodCI6MC4wLCJCb3R0b20iOjAuMH0sIlBhZGRpbmciOnsiJGlkIjoiMTEwMyIsIlRvcCI6MC4wLCJMZWZ0IjowLjAsIlJpZ2h0IjowLjAsIkJvdHRvbSI6MC4wfSwiQmFja2dyb3VuZCI6eyIkaWQiOiIxMTA0IiwiQ29sb3IiOnsiJGlkIjoiMTEwNSIsIkEiOjUxLCJSIjoxNjUsIkciOjE2NSwiQiI6MTY1fX0sIklzVmlzaWJsZSI6dHJ1ZSwiV2lkdGgiOjAuMCwiSGVpZ2h0IjowLjAsIkJvcmRlclN0eWxlIjp7IiRpZCI6IjExMDYiLCJMaW5lQ29sb3IiOnsiJGlkIjoiMTEwNyIsIiR0eXBlIjoiTkxSRS5Db21tb24uRG9tLlNvbGlkQ29sb3JCcnVzaCwgTkxSRS5Db21tb24iLCJDb2xvciI6eyIkaWQiOiIxMTA4IiwiQSI6MjU1LCJSIjoyNTUsIkciOjAsIkIiOjB9fSwiTGluZVdlaWdodCI6MC4wLCJMaW5lVHlwZSI6MCwiUGFyZW50U3R5bGUiOm51bGx9LCJQYXJlbnRTdHlsZSI6bnVsbH0sIk1hcmdpbiI6eyIkaWQiOiIxMTA5IiwiVG9wIjowLjAsIkxlZnQiOjAuMCwiUmlnaHQiOjAuMCwiQm90dG9tIjowLjB9LCJQYWRkaW5nIjp7IiRpZCI6IjExMTAiLCJUb3AiOjAuMCwiTGVmdCI6MC4wLCJSaWdodCI6MC4wLCJCb3R0b20iOjAuMH0sIklzVmlzaWJsZSI6dHJ1ZSwiV2lkdGgiOjAuMCwiSGVpZ2h0IjowLjAsIkJvcmRlclN0eWxlIjpudWxsLCJQYXJlbnRTdHlsZSI6bnVsbH19LHsiJGlkIjoiMTExMSIsIl9yb3dzIjpbeyIkaWQiOiIxMTEyIiwiX3Rhc2tzIjpbXSwiX21pbGVzdG9uZXMiOlt7IiRpZCI6IjExMTMiLCJJZCI6IjUzMWRjNmVhLTE1NGItNDI1YS04NTM4LTA2Njk3NjJiOTUwOCIsIkluZGV4IjoyMSwiR3JvdXBJZCI6bnVsbCwiVGl0bGUiOiJMaW5rIGJ1aWxkaW5nIiwiRGF0ZVRpbWUiOiIyMDIxLTA0LTEzVDIzOjU5OjAwIiwiUGVyY2VudGFnZUNvbXBsZXRlIjpudWxsLCJOb3RlIjpudWxsLCJTdHlsZSI6eyIkaWQiOiIxMTE0IiwiVGl0bGVQb3NpdGlvbiI6IlJpZ2h0IiwiRGF0ZVBvc2l0aW9uIjoiTGVmdCIsIlNoYXBlVHlwZSI6MSwiU2hhcGVTaXplIjowLCJTaGFwZVN0eWxlIjp7IiRpZCI6IjExMTUiLCJNYXJnaW4iOnsiJHJlZiI6IjM3In0sIlBhZGRpbmciOnsiJHJlZiI6IjM4In0sIkJhY2tncm91bmQiOnsiJGlkIjoiMTExNiIsIkNvbG9yIjp7IiRpZCI6IjExMTciLCJBIjoyNTUsIlIiOjExMiwiRyI6MTczLCJCIjo3MX19LCJJc1Zpc2libGUiOnRydWUsIldpZHRoIjoxMi4wLCJIZWlnaHQiOjE0LjAsIkJvcmRlclN0eWxlIjp7IiRpZCI6IjExMTgiLCJMaW5lQ29sb3IiOnsiJHJlZiI6IjkzNSJ9LCJMaW5lV2VpZ2h0IjowLjAsIkxpbmVUeXBlIjowLCJQYXJlbnRTdHlsZSI6bnVsbH0sIlBhcmVudFN0eWxlIjpudWxsfSwiVGl0bGVTdHlsZSI6eyIkaWQiOiIxMTE5IiwiRm9udFNldHRpbmdzIjp7IiRpZCI6IjExMjAiLCJGb250U2l6ZSI6MTEsIkZvbnROYW1lIjoiQ2FsaWJyaSIsIklzQm9sZCI6dHJ1ZSwiSXNJdGFsaWMiOmZhbHNlLCJJc1VuZGVybGluZWQiOmZhbHNlLCJQYXJlbnRTdHlsZSI6bnVsbH0sIkF1dG9TaXplIjoyLCJGb3JlZ3JvdW5kIjp7IiRpZCI6IjExMjEiLCJDb2xvciI6eyIkaWQiOiIxMTIyIiwiQSI6MjU1LCJSIjowLCJHIjowLCJCIjowfX0sIk1heFdpZHRoIjo1OC43ODk1Mjc4OTMwNjY0MDYsIk1heEhlaWdodCI6IkluZmluaXR5IiwiU21hcnRGb3JlZ3JvdW5kSXNBY3RpdmUiOmZhbHNlLCJIb3Jpem9udGFsQWxpZ25tZW50IjowLCJWZXJ0aWNhbEFsaWdubWVudCI6MCwiU21hcnRGb3JlZ3JvdW5kIjpudWxsLCJCYWNrZ3JvdW5kRmlsbFR5cGUiOjAsIk1hcmdpbiI6eyIkcmVmIjoiNDgifSwiUGFkZGluZyI6eyIkcmVmIjoiNDkifSwiQmFja2dyb3VuZCI6eyIkaWQiOiIxMTIzIiwiQ29sb3IiOnsiJGlkIjoiMTEyNCIsIkEiOjAsIlIiOjI1NSwiRyI6MjU1LCJCIjoyNTV9fSwiSXNWaXNpYmxlIjp0cnVlLCJXaWR0aCI6MC4wLCJIZWlnaHQiOjAuMCwiQm9yZGVyU3R5bGUiOm51bGwsIlBhcmVudFN0eWxlIjpudWxsfSwiRGF0ZVN0eWxlIjp7IiRpZCI6IjExMjUiLCJGb250U2V0dGluZ3MiOnsiJGlkIjoiMTEyNiIsIkZvbnRTaXplIjoxMCwiRm9udE5hbWUiOiJDYWxpYnJpIiwiSXNCb2xkIjpmYWxzZSwiSXNJdGFsaWMiOmZhbHNlLCJJc1VuZGVybGluZWQiOmZhbHNlLCJQYXJlbnRTdHlsZSI6bnVsbH0sIkF1dG9TaXplIjowLCJGb3JlZ3JvdW5kIjp7IiRpZCI6IjExMjciLCJDb2xvciI6eyIkaWQiOiIxMTI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MTI5IiwiQ29sb3IiOnsiJGlkIjoiMTEzMCIsIkEiOjAsIlIiOjI1NSwiRyI6MjU1LCJCIjoyNTV9fSwiSXNWaXNpYmxlIjpmYWxzZSwiV2lkdGgiOjAuMCwiSGVpZ2h0IjowLjAsIkJvcmRlclN0eWxlIjpudWxsLCJQYXJlbnRTdHlsZSI6bnVsbH0sIkRhdGVGb3JtYXQiOnsiJGlkIjoiMTEz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MyIiwiRm9ybWF0IjowLCJJc1Zpc2libGUiOmZhbHNlLCJMYXN0S25vd25WaXNpYmlsaXR5U3RhdGUiOmZhbHNlfSwiSXNWaXNpYmxlIjp0cnVlLCJQYXJlbnRTdHlsZSI6bnVsbH0sIkh5cGVybGluayI6bnVsbCwiSW1wb3J0SWQiOiIifSx7IiRpZCI6IjExMzMiLCJJZCI6IjVkMjU5OTU2LTRiYTQtNDFjZC04MDBhLWZmY2NhZTg0NWNkYSIsIkluZGV4IjoyMywiR3JvdXBJZCI6bnVsbCwiVGl0bGUiOiJTRU8gb3B0aW1pemF0aW9uIiwiRGF0ZVRpbWUiOiIyMDIxLTEwLTEzVDIzOjU5OjAwIiwiUGVyY2VudGFnZUNvbXBsZXRlIjpudWxsLCJOb3RlIjpudWxsLCJTdHlsZSI6eyIkaWQiOiIxMTM0IiwiVGl0bGVQb3NpdGlvbiI6IlJpZ2h0IiwiRGF0ZVBvc2l0aW9uIjoiTGVmdCIsIlNoYXBlVHlwZSI6MSwiU2hhcGVTaXplIjowLCJTaGFwZVN0eWxlIjp7IiRpZCI6IjExMzUiLCJNYXJnaW4iOnsiJHJlZiI6IjM3In0sIlBhZGRpbmciOnsiJHJlZiI6IjM4In0sIkJhY2tncm91bmQiOnsiJGlkIjoiMTEzNiIsIkNvbG9yIjp7IiRpZCI6IjExMzciLCJBIjoyNTUsIlIiOjExMiwiRyI6MTczLCJCIjo3MX19LCJJc1Zpc2libGUiOnRydWUsIldpZHRoIjoxMi4wLCJIZWlnaHQiOjE0LjAsIkJvcmRlclN0eWxlIjp7IiRpZCI6IjExMzgiLCJMaW5lQ29sb3IiOnsiJHJlZiI6IjkzNSJ9LCJMaW5lV2VpZ2h0IjowLjAsIkxpbmVUeXBlIjowLCJQYXJlbnRTdHlsZSI6bnVsbH0sIlBhcmVudFN0eWxlIjpudWxsfSwiVGl0bGVTdHlsZSI6eyIkaWQiOiIxMTM5IiwiRm9udFNldHRpbmdzIjp7IiRpZCI6IjExNDAiLCJGb250U2l6ZSI6MTEsIkZvbnROYW1lIjoiQ2FsaWJyaSIsIklzQm9sZCI6dHJ1ZSwiSXNJdGFsaWMiOmZhbHNlLCJJc1VuZGVybGluZWQiOmZhbHNlLCJQYXJlbnRTdHlsZSI6bnVsbH0sIkF1dG9TaXplIjowLCJGb3JlZ3JvdW5kIjp7IiRpZCI6IjExNDEiLCJDb2xvciI6eyIkaWQiOiIxMTQy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0OCJ9LCJQYWRkaW5nIjp7IiRyZWYiOiI0OSJ9LCJCYWNrZ3JvdW5kIjp7IiRpZCI6IjExNDMiLCJDb2xvciI6eyIkaWQiOiIxMTQ0IiwiQSI6MCwiUiI6MjU1LCJHIjoyNTUsIkIiOjI1NX19LCJJc1Zpc2libGUiOnRydWUsIldpZHRoIjowLjAsIkhlaWdodCI6MC4wLCJCb3JkZXJTdHlsZSI6bnVsbCwiUGFyZW50U3R5bGUiOm51bGx9LCJEYXRlU3R5bGUiOnsiJGlkIjoiMTE0NSIsIkZvbnRTZXR0aW5ncyI6eyIkaWQiOiIxMTQ2IiwiRm9udFNpemUiOjEwLCJGb250TmFtZSI6IkNhbGlicmkiLCJJc0JvbGQiOmZhbHNlLCJJc0l0YWxpYyI6ZmFsc2UsIklzVW5kZXJsaW5lZCI6ZmFsc2UsIlBhcmVudFN0eWxlIjpudWxsfSwiQXV0b1NpemUiOjAsIkZvcmVncm91bmQiOnsiJGlkIjoiMTE0NyIsIkNvbG9yIjp7IiRpZCI6IjExND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ExNDkiLCJDb2xvciI6eyIkaWQiOiIxMTUwIiwiQSI6MCwiUiI6MjU1LCJHIjoyNTUsIkIiOjI1NX19LCJJc1Zpc2libGUiOmZhbHNlLCJXaWR0aCI6MC4wLCJIZWlnaHQiOjAuMCwiQm9yZGVyU3R5bGUiOm51bGwsIlBhcmVudFN0eWxlIjpudWxsfSwiRGF0ZUZvcm1hdCI6eyIkcmVmIjoiOTQ5In0sIldlZWtOdW1iZXJpbmciOnsiJGlkIjoiMTE1MSIsIkZvcm1hdCI6MCwiSXNWaXNpYmxlIjpmYWxzZSwiTGFzdEtub3duVmlzaWJpbGl0eVN0YXRlIjpmYWxzZX0sIklzVmlzaWJsZSI6dHJ1ZSwiUGFyZW50U3R5bGUiOm51bGx9LCJIeXBlcmxpbmsiOm51bGwsIkltcG9ydElkIjoiIn0seyIkaWQiOiIxMTUyIiwiSWQiOiJhMDM2MGRmYS1jYjIyLTQzZTAtYjVhZS0xN2NhZGRiY2Q1NjkiLCJJbmRleCI6MjIsIkdyb3VwSWQiOm51bGwsIlRpdGxlIjoiQmxvZyBjb250ZW50IGd1ZXN0IiwiRGF0ZVRpbWUiOiIyMDIxLTA3LTEzVDIzOjU5OjAwIiwiUGVyY2VudGFnZUNvbXBsZXRlIjpudWxsLCJOb3RlIjpudWxsLCJTdHlsZSI6eyIkaWQiOiIxMTUzIiwiVGl0bGVQb3NpdGlvbiI6IlJpZ2h0IiwiRGF0ZVBvc2l0aW9uIjoiTGVmdCIsIlNoYXBlVHlwZSI6MSwiU2hhcGVTaXplIjowLCJTaGFwZVN0eWxlIjp7IiRpZCI6IjExNTQiLCJNYXJnaW4iOnsiJHJlZiI6IjM3In0sIlBhZGRpbmciOnsiJHJlZiI6IjM4In0sIkJhY2tncm91bmQiOnsiJGlkIjoiMTE1NSIsIkNvbG9yIjp7IiRpZCI6IjExNTYiLCJBIjoyNTUsIlIiOjExMiwiRyI6MTczLCJCIjo3MX19LCJJc1Zpc2libGUiOnRydWUsIldpZHRoIjoxMi4wLCJIZWlnaHQiOjE0LjAsIkJvcmRlclN0eWxlIjp7IiRpZCI6IjExNTciLCJMaW5lQ29sb3IiOnsiJHJlZiI6IjkzNSJ9LCJMaW5lV2VpZ2h0IjowLjAsIkxpbmVUeXBlIjowLCJQYXJlbnRTdHlsZSI6bnVsbH0sIlBhcmVudFN0eWxlIjpudWxsfSwiVGl0bGVTdHlsZSI6eyIkaWQiOiIxMTU4IiwiRm9udFNldHRpbmdzIjp7IiRpZCI6IjExNTkiLCJGb250U2l6ZSI6MTEsIkZvbnROYW1lIjoiQ2FsaWJyaSIsIklzQm9sZCI6dHJ1ZSwiSXNJdGFsaWMiOmZhbHNlLCJJc1VuZGVybGluZWQiOmZhbHNlLCJQYXJlbnRTdHlsZSI6bnVsbH0sIkF1dG9TaXplIjowLCJGb3JlZ3JvdW5kIjp7IiRpZCI6IjExNjAiLCJDb2xvciI6eyIkaWQiOiIxMTYx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0OCJ9LCJQYWRkaW5nIjp7IiRyZWYiOiI0OSJ9LCJCYWNrZ3JvdW5kIjp7IiRpZCI6IjExNjIiLCJDb2xvciI6eyIkaWQiOiIxMTYzIiwiQSI6MCwiUiI6MjU1LCJHIjoyNTUsIkIiOjI1NX19LCJJc1Zpc2libGUiOnRydWUsIldpZHRoIjowLjAsIkhlaWdodCI6MC4wLCJCb3JkZXJTdHlsZSI6bnVsbCwiUGFyZW50U3R5bGUiOm51bGx9LCJEYXRlU3R5bGUiOnsiJGlkIjoiMTE2NCIsIkZvbnRTZXR0aW5ncyI6eyIkaWQiOiIxMTY1IiwiRm9udFNpemUiOjEwLCJGb250TmFtZSI6IkNhbGlicmkiLCJJc0JvbGQiOmZhbHNlLCJJc0l0YWxpYyI6ZmFsc2UsIklzVW5kZXJsaW5lZCI6ZmFsc2UsIlBhcmVudFN0eWxlIjpudWxsfSwiQXV0b1NpemUiOjAsIkZvcmVncm91bmQiOnsiJGlkIjoiMTE2NiIsIkNvbG9yIjp7IiRpZCI6IjExNjc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ExNjgiLCJDb2xvciI6eyIkaWQiOiIxMTY5IiwiQSI6MCwiUiI6MjU1LCJHIjoyNTUsIkIiOjI1NX19LCJJc1Zpc2libGUiOmZhbHNlLCJXaWR0aCI6MC4wLCJIZWlnaHQiOjAuMCwiQm9yZGVyU3R5bGUiOm51bGwsIlBhcmVudFN0eWxlIjpudWxsfSwiRGF0ZUZvcm1hdCI6eyIkcmVmIjoiOTQ5In0sIldlZWtOdW1iZXJpbmciOnsiJGlkIjoiMTE3MCIsIkZvcm1hdCI6MCwiSXNWaXNpYmxlIjpmYWxzZSwiTGFzdEtub3duVmlzaWJpbGl0eVN0YXRlIjpmYWxzZX0sIklzVmlzaWJsZSI6dHJ1ZSwiUGFyZW50U3R5bGUiOm51bGx9LCJIeXBlcmxpbmsiOm51bGwsIkltcG9ydElkIjoiIn0seyIkaWQiOiIxMTcxIiwiSWQiOiJiMmM4Nzc2OC01OTcyLTQ4MWYtOTgyNS0wMTc0ZWJkNzY5MGMiLCJJbmRleCI6MjAsIkdyb3VwSWQiOm51bGwsIlRpdGxlIjoiS2V5d29yZCByZXNlYXJjaCIsIkRhdGVUaW1lIjoiMjAyMS0wMS0xM1QyMzo1OTowMCIsIlBlcmNlbnRhZ2VDb21wbGV0ZSI6bnVsbCwiTm90ZSI6bnVsbCwiU3R5bGUiOnsiJGlkIjoiMTE3MiIsIlRpdGxlUG9zaXRpb24iOiJSaWdodCIsIkRhdGVQb3NpdGlvbiI6IkxlZnQiLCJTaGFwZVR5cGUiOjEsIlNoYXBlU2l6ZSI6MCwiU2hhcGVTdHlsZSI6eyIkaWQiOiIxMTczIiwiTWFyZ2luIjp7IiRyZWYiOiIzNyJ9LCJQYWRkaW5nIjp7IiRyZWYiOiIzOCJ9LCJCYWNrZ3JvdW5kIjp7IiRpZCI6IjExNzQiLCJDb2xvciI6eyIkaWQiOiIxMTc1IiwiQSI6MjU1LCJSIjoxMTIsIkciOjE3MywiQiI6NzF9fSwiSXNWaXNpYmxlIjp0cnVlLCJXaWR0aCI6MTIuMCwiSGVpZ2h0IjoxNC4wLCJCb3JkZXJTdHlsZSI6eyIkaWQiOiIxMTc2IiwiTGluZUNvbG9yIjp7IiRyZWYiOiI5MzUifSwiTGluZVdlaWdodCI6MC4wLCJMaW5lVHlwZSI6MCwiUGFyZW50U3R5bGUiOm51bGx9LCJQYXJlbnRTdHlsZSI6bnVsbH0sIlRpdGxlU3R5bGUiOnsiJGlkIjoiMTE3NyIsIkZvbnRTZXR0aW5ncyI6eyIkaWQiOiIxMTc4IiwiRm9udFNpemUiOjExLCJGb250TmFtZSI6IkNhbGlicmkiLCJJc0JvbGQiOnRydWUsIklzSXRhbGljIjpmYWxzZSwiSXNVbmRlcmxpbmVkIjpmYWxzZSwiUGFyZW50U3R5bGUiOm51bGx9LCJBdXRvU2l6ZSI6MCwiRm9yZWdyb3VuZCI6eyIkaWQiOiIxMTc5IiwiQ29sb3IiOnsiJGlkIjoiMTE4MC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DgifSwiUGFkZGluZyI6eyIkcmVmIjoiNDkifSwiQmFja2dyb3VuZCI6eyIkaWQiOiIxMTgxIiwiQ29sb3IiOnsiJGlkIjoiMTE4MiIsIkEiOjAsIlIiOjI1NSwiRyI6MjU1LCJCIjoyNTV9fSwiSXNWaXNpYmxlIjp0cnVlLCJXaWR0aCI6MC4wLCJIZWlnaHQiOjAuMCwiQm9yZGVyU3R5bGUiOm51bGwsIlBhcmVudFN0eWxlIjpudWxsfSwiRGF0ZVN0eWxlIjp7IiRpZCI6IjExODMiLCJGb250U2V0dGluZ3MiOnsiJGlkIjoiMTE4NCIsIkZvbnRTaXplIjoxMCwiRm9udE5hbWUiOiJDYWxpYnJpIiwiSXNCb2xkIjpmYWxzZSwiSXNJdGFsaWMiOmZhbHNlLCJJc1VuZGVybGluZWQiOmZhbHNlLCJQYXJlbnRTdHlsZSI6bnVsbH0sIkF1dG9TaXplIjowLCJGb3JlZ3JvdW5kIjp7IiRpZCI6IjExODUiLCJDb2xvciI6eyIkaWQiOiIxMTg2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MTg3IiwiQ29sb3IiOnsiJGlkIjoiMTE4OCIsIkEiOjAsIlIiOjI1NSwiRyI6MjU1LCJCIjoyNTV9fSwiSXNWaXNpYmxlIjpmYWxzZSwiV2lkdGgiOjAuMCwiSGVpZ2h0IjowLjAsIkJvcmRlclN0eWxlIjpudWxsLCJQYXJlbnRTdHlsZSI6bnVsbH0sIkRhdGVGb3JtYXQiOnsiJHJlZiI6Ijk0OSJ9LCJXZWVrTnVtYmVyaW5nIjp7IiRpZCI6IjExODkiLCJGb3JtYXQiOjAsIklzVmlzaWJsZSI6ZmFsc2UsIkxhc3RLbm93blZpc2liaWxpdHlTdGF0ZSI6ZmFsc2V9LCJJc1Zpc2libGUiOnRydWUsIlBhcmVudFN0eWxlIjpudWxsfSwiSHlwZXJsaW5rIjpudWxsLCJJbXBvcnRJZCI6IiJ9XSwiSWQiOiI2NDQzZTJkYS1kODJkLTRmMDMtYTU5NS03MDY0ZDMzZWFjMGIiLCJJc1NpbmdsZUl0ZW1Sb3ciOmZhbHNlfSx7IiRpZCI6IjExOTAiLCJfdGFza3MiOlt7IiRpZCI6IjExOTEiLCJfYXR0YWNoZWRNaWxlc3RvbmVzIjpbXSwiVGFza0RlZmluaXRpb24iOnsiJGlkIjoiMTE5MiIsIkdyb3VwTmFtZSI6bnVsbCwiU3RhcnREYXRlIjoiMjAyMS0wMS0xMFQyMzo1OTowMFoiLCJFbmREYXRlIjoiMjAyMS0xMi0yNVQyMzo1OTowMFoiLCJQZXJjZW50YWdlQ29tcGxldGUiOm51bGwsIlN0eWxlIjp7IiRpZCI6IjExOTMiLCJTaGFwZSI6MywiU2hhcGVUaGlja25lc3MiOjEsIkR1cmF0aW9uRm9ybWF0IjowLCJJbmNsdWRlTm9uV29ya2luZ0RheXNJbkR1cmF0aW9uIjpmYWxzZSwiUGVyY2VudGFnZUNvbXBsZXRlU3R5bGUiOnsiJGlkIjoiMTE5NCIsIkZvbnRTZXR0aW5ncyI6eyIkaWQiOiIxMTk1IiwiRm9udFNpemUiOjEwLCJGb250TmFtZSI6IkNhbGlicmkiLCJJc0JvbGQiOmZhbHNlLCJJc0l0YWxpYyI6ZmFsc2UsIklzVW5kZXJsaW5lZCI6ZmFsc2UsIlBhcmVudFN0eWxlIjpudWxsfSwiQXV0b1NpemUiOjAsIkZvcmVncm91bmQiOnsiJHJlZiI6IjI5NSJ9LCJNYXhXaWR0aCI6MjAwLjAsIk1heEhlaWdodCI6IkluZmluaXR5IiwiU21hcnRGb3JlZ3JvdW5kSXNBY3RpdmUiOmZhbHNlLCJIb3Jpem9udGFsQWxpZ25tZW50IjowLCJWZXJ0aWNhbEFsaWdubWVudCI6MCwiU21hcnRGb3JlZ3JvdW5kIjpudWxsLCJCYWNrZ3JvdW5kRmlsbFR5cGUiOjAsIk1hcmdpbiI6eyIkaWQiOiIxMTk2IiwiVG9wIjowLjAsIkxlZnQiOjAuMCwiUmlnaHQiOjAuMCwiQm90dG9tIjowLjB9LCJQYWRkaW5nIjp7IiRpZCI6IjExOTciLCJUb3AiOjAuMCwiTGVmdCI6MC4wLCJSaWdodCI6MC4wLCJCb3R0b20iOjAuMH0sIkJhY2tncm91bmQiOnsiJGlkIjoiMTE5OCIsIkNvbG9yIjp7IiRpZCI6IjExOTkiLCJBIjo4OSwiUiI6MCwiRyI6MCwiQiI6MH19LCJJc1Zpc2libGUiOnRydWUsIldpZHRoIjowLjAsIkhlaWdodCI6MC4wLCJCb3JkZXJTdHlsZSI6eyIkaWQiOiIxMjAwIiwiTGluZUNvbG9yIjpudWxsLCJMaW5lV2VpZ2h0IjowLjAsIkxpbmVUeXBlIjowLCJQYXJlbnRTdHlsZSI6bnVsbH0sIlBhcmVudFN0eWxlIjpudWxsfSwiRHVyYXRpb25TdHlsZSI6eyIkaWQiOiIxMjAxIiwiRm9udFNldHRpbmdzIjp7IiRpZCI6IjEyMDIiLCJGb250U2l6ZSI6MTAsIkZvbnROYW1lIjoiQ2FsaWJyaSIsIklzQm9sZCI6ZmFsc2UsIklzSXRhbGljIjpmYWxzZSwiSXNVbmRlcmxpbmVkIjpmYWxzZSwiUGFyZW50U3R5bGUiOm51bGx9LCJBdXRvU2l6ZSI6MCwiRm9yZWdyb3VuZCI6eyIkaWQiOiIxMjAzIiwiQ29sb3IiOnsiJGlkIjoiMTIw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MDUiLCJUb3AiOjAuMCwiTGVmdCI6MC4wLCJSaWdodCI6MC4wLCJCb3R0b20iOjAuMH0sIlBhZGRpbmciOnsiJGlkIjoiMTIwNiIsIlRvcCI6MC4wLCJMZWZ0IjowLjAsIlJpZ2h0IjowLjAsIkJvdHRvbSI6MC4wfSwiQmFja2dyb3VuZCI6eyIkaWQiOiIxMjA3IiwiQ29sb3IiOnsiJHJlZiI6IjExOTkifX0sIklzVmlzaWJsZSI6dHJ1ZSwiV2lkdGgiOjAuMCwiSGVpZ2h0IjowLjAsIkJvcmRlclN0eWxlIjp7IiRpZCI6IjEyMDgiLCJMaW5lQ29sb3IiOm51bGwsIkxpbmVXZWlnaHQiOjAuMCwiTGluZVR5cGUiOjAsIlBhcmVudFN0eWxlIjpudWxsfSwiUGFyZW50U3R5bGUiOm51bGx9LCJIb3Jpem9udGFsQ29ubmVjdG9yU3R5bGUiOnsiJGlkIjoiMTIwOSIsIkxpbmVDb2xvciI6eyIkaWQiOiIxMjEwIiwiJHR5cGUiOiJOTFJFLkNvbW1vbi5Eb20uU29saWRDb2xvckJydXNoLCBOTFJFLkNvbW1vbiIsIkNvbG9yIjp7IiRpZCI6IjEyMTEiLCJBIjoyNTUsIlIiOjIwNCwiRyI6MjA0LCJCIjoyMDR9fSwiTGluZVdlaWdodCI6MS4wLCJMaW5lVHlwZSI6MCwiUGFyZW50U3R5bGUiOm51bGx9LCJWZXJ0aWNhbENvbm5lY3RvclN0eWxlIjp7IiRpZCI6IjEyMTIiLCJMaW5lQ29sb3IiOnsiJGlkIjoiMTIxMyIsIiR0eXBlIjoiTkxSRS5Db21tb24uRG9tLlNvbGlkQ29sb3JCcnVzaCwgTkxSRS5Db21tb24iLCJDb2xvciI6eyIkaWQiOiIxMjE0IiwiQSI6MjU1LCJSIjoyMDQsIkciOjIwNCwiQiI6MjA0fX0sIkxpbmVXZWlnaHQiOjE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IxNSIsIk1hcmdpbiI6eyIkaWQiOiIxMjE2IiwiVG9wIjowLjAsIkxlZnQiOjQuMCwiUmlnaHQiOjQuMCwiQm90dG9tIjowLjB9LCJQYWRkaW5nIjp7IiRpZCI6IjEyMTciLCJUb3AiOjAuMCwiTGVmdCI6MC4wLCJSaWdodCI6MC4wLCJCb3R0b20iOjAuMH0sIkJhY2tncm91bmQiOnsiJGlkIjoiMTIxOCIsIkNvbG9yIjp7IiRpZCI6IjEyMTkiLCJBIjoyNTUsIlIiOjExMiwiRyI6MTczLCJCIjo3MX19LCJJc1Zpc2libGUiOnRydWUsIldpZHRoIjowLjAsIkhlaWdodCI6MTYuMCwiQm9yZGVyU3R5bGUiOnsiJGlkIjoiMTIyMCIsIkxpbmVDb2xvciI6eyIkaWQiOiIxMjIxIiwiJHR5cGUiOiJOTFJFLkNvbW1vbi5Eb20uU29saWRDb2xvckJydXNoLCBOTFJFLkNvbW1vbiIsIkNvbG9yIjp7IiRpZCI6IjEyMjIiLCJBIjoyNTUsIlIiOjI1NSwiRyI6MCwiQiI6MH19LCJMaW5lV2VpZ2h0IjowLjAsIkxpbmVUeXBlIjowLCJQYXJlbnRTdHlsZSI6bnVsbH0sIlBhcmVudFN0eWxlIjpudWxsfSwiVGl0bGVTdHlsZSI6eyIkaWQiOiIxMjIzIiwiRm9udFNldHRpbmdzIjp7IiRpZCI6IjEyMjQiLCJGb250U2l6ZSI6MTEsIkZvbnROYW1lIjoiQ2FsaWJyaSIsIklzQm9sZCI6dHJ1ZSwiSXNJdGFsaWMiOmZhbHNlLCJJc1VuZGVybGluZWQiOmZhbHNlLCJQYXJlbnRTdHlsZSI6bnVsbH0sIkF1dG9TaXplIjowLCJGb3JlZ3JvdW5kIjp7IiRpZCI6IjEyMjUiLCJDb2xvciI6eyIkaWQiOiIxMjI2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EyMjciLCJUb3AiOjAuMCwiTGVmdCI6MC4wLCJSaWdodCI6MC4wLCJCb3R0b20iOjAuMH0sIlBhZGRpbmciOnsiJGlkIjoiMTIyOCIsIlRvcCI6MC4wLCJMZWZ0IjowLjAsIlJpZ2h0IjowLjAsIkJvdHRvbSI6MC4wfSwiQmFja2dyb3VuZCI6eyIkaWQiOiIxMjI5IiwiQ29sb3IiOnsiJGlkIjoiMTIzMCIsIkEiOjAsIlIiOjI1NSwiRyI6MjU1LCJCIjoyNTV9fSwiSXNWaXNpYmxlIjp0cnVlLCJXaWR0aCI6MC4wLCJIZWlnaHQiOjAuMCwiQm9yZGVyU3R5bGUiOnsiJGlkIjoiMTIzMSIsIkxpbmVDb2xvciI6bnVsbCwiTGluZVdlaWdodCI6MC4wLCJMaW5lVHlwZSI6MCwiUGFyZW50U3R5bGUiOm51bGx9LCJQYXJlbnRTdHlsZSI6bnVsbH0sIkRhdGVTdHlsZSI6eyIkaWQiOiIxMjMyIiwiRm9udFNldHRpbmdzIjp7IiRpZCI6IjEyMzMiLCJGb250U2l6ZSI6MTAsIkZvbnROYW1lIjoiQ2FsaWJyaSIsIklzQm9sZCI6ZmFsc2UsIklzSXRhbGljIjpmYWxzZSwiSXNVbmRlcmxpbmVkIjpmYWxzZSwiUGFyZW50U3R5bGUiOm51bGx9LCJBdXRvU2l6ZSI6MCwiRm9yZWdyb3VuZCI6eyIkaWQiOiIxMjM0IiwiQ29sb3IiOnsiJGlkIjoiMTIz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zNiIsIlRvcCI6MC4wLCJMZWZ0IjowLjAsIlJpZ2h0IjowLjAsIkJvdHRvbSI6MC4wfSwiUGFkZGluZyI6eyIkaWQiOiIxMjM3IiwiVG9wIjowLjAsIkxlZnQiOjAuMCwiUmlnaHQiOjAuMCwiQm90dG9tIjowLjB9LCJCYWNrZ3JvdW5kIjp7IiRpZCI6IjEyMzgiLCJDb2xvciI6eyIkcmVmIjoiMTE5OSJ9fSwiSXNWaXNpYmxlIjp0cnVlLCJXaWR0aCI6MC4wLCJIZWlnaHQiOjAuMCwiQm9yZGVyU3R5bGUiOnsiJGlkIjoiMTIzOSIsIkxpbmVDb2xvciI6bnVsbCwiTGluZVdlaWdodCI6MC4wLCJMaW5lVHlwZSI6MCwiUGFyZW50U3R5bGUiOm51bGx9LCJQYXJlbnRTdHlsZSI6bnVsbH0sIkRhdGVGb3JtYXQiOnsiJGlkIjoiMTI0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QxIiwiRm9ybWF0IjowLCJJc1Zpc2libGUiOmZhbHNlLCJMYXN0S25vd25WaXNpYmlsaXR5U3RhdGUiOmZhbHNlfSwiSXNWaXNpYmxlIjp0cnVlLCJQYXJlbnRTdHlsZSI6bnVsbH0sIkluZGV4IjoyNCwiU21hcnREdXJhdGlvbkFjdGl2YXRlZCI6ZmFsc2UsIkRhdGVGb3JtYXQiOnsiJHJlZiI6IjEyNDAifSwiV2Vla051bWJlcmluZyI6eyIkaWQiOiIxMjQyIiwiRm9ybWF0IjowLCJJc1Zpc2libGUiOmZhbHNlLCJMYXN0S25vd25WaXNpYmlsaXR5U3RhdGUiOmZhbHNlfSwiSWQiOiI0YTY5NGJjMi1hMWJkLTQ3YWMtODE0OC0yM2M4YmU3ZGY3NGEiLCJJbXBvcnRJZCI6bnVsbCwiVGl0bGUiOiJDb3B5d3JpdGluZyIsIk5vdGUiOm51bGwsIkh5cGVybGluayI6eyIkaWQiOiIxMjQzIiwiQWRkcmVzcyI6IiIsIlN1YkFkZHJlc3MiOiIifSwiSXNDaGFuZ2VkIjpmYWxzZSwiSXNOZXciOmZhbHNlfX1dLCJfbWlsZXN0b25lcyI6W10sIklkIjoiMDAwMDAwMDAtMDAwMC0wMDAwLTAwMDAtMDAwMDAwMDAwMDAwIiwiSXNTaW5nbGVJdGVtUm93Ijp0cnVlfV0sIkluZGV4IjozOCwiSWQiOiIyODkwNjU4NS1kYTMwLTQzYjktYmZiMC1jZjZmMWJiNmRiMzYiLCJIZWFkZXJUZXh0IjoiRGlzdHJpYnV0aW9uIFN0cmF0ZWd5IiwiSXNEZWZhdWx0IjpmYWxzZSwiU3R5bGUiOnsiJGlkIjoiMTI0NCIsIkhlYWRlclN0eWxlIjp7IiRpZCI6IjEyNDUiLCJUZXh0U3R5bGUiOnsiJGlkIjoiMTI0NiIsIkZvbnRTZXR0aW5ncyI6eyIkaWQiOiIxMjQ3IiwiRm9udFNpemUiOjExLCJGb250TmFtZSI6IkNhbGlicmkiLCJJc0JvbGQiOmZhbHNlLCJJc0l0YWxpYyI6ZmFsc2UsIklzVW5kZXJsaW5lZCI6ZmFsc2UsIlBhcmVudFN0eWxlIjpudWxsfSwiQXV0b1NpemUiOjIsIkZvcmVncm91bmQiOnsiJGlkIjoiMTI0OCIsIkNvbG9yIjp7IiRpZCI6IjEyNDkiLCJBIjoyNTUsIlIiOjAsIkciOjAsIkIiOjB9fSwiTWF4V2lkdGgiOjY2LjAsIk1heEhlaWdodCI6MC4wLCJTbWFydEZvcmVncm91bmRJc0FjdGl2ZSI6ZmFsc2UsIkhvcml6b250YWxBbGlnbm1lbnQiOjAsIlZlcnRpY2FsQWxpZ25tZW50IjowLCJTbWFydEZvcmVncm91bmQiOm51bGwsIkJhY2tncm91bmRGaWxsVHlwZSI6MCwiTWFyZ2luIjp7IiRpZCI6IjEyNTAiLCJUb3AiOjAuMCwiTGVmdCI6MC4wLCJSaWdodCI6MC4wLCJCb3R0b20iOjAuMH0sIlBhZGRpbmciOnsiJGlkIjoiMTI1MSIsIlRvcCI6MC4wLCJMZWZ0IjowLjAsIlJpZ2h0IjowLjAsIkJvdHRvbSI6MC4wfSwiQmFja2dyb3VuZCI6bnVsbCwiSXNWaXNpYmxlIjp0cnVlLCJXaWR0aCI6MC4wLCJIZWlnaHQiOjAuMCwiQm9yZGVyU3R5bGUiOm51bGwsIlBhcmVudFN0eWxlIjpudWxsfSwiUmVjdGFuZ2xlU3R5bGUiOnsiJGlkIjoiMTI1MiIsIk1hcmdpbiI6eyIkaWQiOiIxMjUzIiwiVG9wIjowLjAsIkxlZnQiOjAuMCwiUmlnaHQiOjAuMCwiQm90dG9tIjowLjB9LCJQYWRkaW5nIjp7IiRpZCI6IjEyNTQiLCJUb3AiOjAuMCwiTGVmdCI6MC4wLCJSaWdodCI6MC4wLCJCb3R0b20iOjAuMH0sIkJhY2tncm91bmQiOnsiJGlkIjoiMTI1NSIsIkNvbG9yIjp7IiRpZCI6IjEyNTYiLCJBIjo2MywiUiI6MTEyLCJHIjoxNzMsIkIiOjcxfX0sIklzVmlzaWJsZSI6dHJ1ZSwiV2lkdGgiOjAuMCwiSGVpZ2h0IjowLjAsIkJvcmRlclN0eWxlIjp7IiRpZCI6IjEyNTciLCJMaW5lQ29sb3IiOnsiJGlkIjoiMTI1OCIsIiR0eXBlIjoiTkxSRS5Db21tb24uRG9tLlNvbGlkQ29sb3JCcnVzaCwgTkxSRS5Db21tb24iLCJDb2xvciI6eyIkaWQiOiIxMjU5IiwiQSI6MjU1LCJSIjoyNTUsIkciOjAsIkIiOjB9fSwiTGluZVdlaWdodCI6MC4wLCJMaW5lVHlwZSI6MCwiUGFyZW50U3R5bGUiOm51bGx9LCJQYXJlbnRTdHlsZSI6bnVsbH0sIk1hcmdpbiI6eyIkaWQiOiIxMjYwIiwiVG9wIjowLjAsIkxlZnQiOjAuMCwiUmlnaHQiOjAuMCwiQm90dG9tIjowLjB9LCJQYWRkaW5nIjp7IiRpZCI6IjEyNjEiLCJUb3AiOjAuMCwiTGVmdCI6MC4wLCJSaWdodCI6MC4wLCJCb3R0b20iOjAuMH0sIkJhY2tncm91bmQiOm51bGwsIklzVmlzaWJsZSI6dHJ1ZSwiV2lkdGgiOjAuMCwiSGVpZ2h0IjowLjAsIkJvcmRlclN0eWxlIjpudWxsLCJQYXJlbnRTdHlsZSI6bnVsbH0sIkJhY2tncm91bmRTdHlsZSI6eyIkaWQiOiIxMjYyIiwiTWFyZ2luIjp7IiRpZCI6IjEyNjMiLCJUb3AiOjAuMCwiTGVmdCI6MC4wLCJSaWdodCI6MC4wLCJCb3R0b20iOjAuMH0sIlBhZGRpbmciOnsiJGlkIjoiMTI2NCIsIlRvcCI6MC4wLCJMZWZ0IjowLjAsIlJpZ2h0IjowLjAsIkJvdHRvbSI6MC4wfSwiQmFja2dyb3VuZCI6eyIkaWQiOiIxMjY1IiwiQ29sb3IiOnsiJGlkIjoiMTI2NiIsIkEiOjUxLCJSIjoxNjUsIkciOjE2NSwiQiI6MTY1fX0sIklzVmlzaWJsZSI6dHJ1ZSwiV2lkdGgiOjAuMCwiSGVpZ2h0IjowLjAsIkJvcmRlclN0eWxlIjp7IiRpZCI6IjEyNjciLCJMaW5lQ29sb3IiOnsiJGlkIjoiMTI2OCIsIiR0eXBlIjoiTkxSRS5Db21tb24uRG9tLlNvbGlkQ29sb3JCcnVzaCwgTkxSRS5Db21tb24iLCJDb2xvciI6eyIkaWQiOiIxMjY5IiwiQSI6MjU1LCJSIjoyNTUsIkciOjAsIkIiOjB9fSwiTGluZVdlaWdodCI6MC4wLCJMaW5lVHlwZSI6MCwiUGFyZW50U3R5bGUiOm51bGx9LCJQYXJlbnRTdHlsZSI6bnVsbH0sIk1hcmdpbiI6eyIkaWQiOiIxMjcwIiwiVG9wIjowLjAsIkxlZnQiOjAuMCwiUmlnaHQiOjAuMCwiQm90dG9tIjowLjB9LCJQYWRkaW5nIjp7IiRpZCI6IjEyNzEiLCJUb3AiOjAuMCwiTGVmdCI6MC4wLCJSaWdodCI6MC4wLCJCb3R0b20iOjAuMH0sIklzVmlzaWJsZSI6dHJ1ZSwiV2lkdGgiOjAuMCwiSGVpZ2h0IjowLjAsIkJvcmRlclN0eWxlIjpudWxsLCJQYXJlbnRTdHlsZSI6bnVsbH19XSwiSWQiOiJlNWYyYjU0Yy1jMDliLTQ4NDYtOTdhNi0wMTQ3ZmI3NjNkOTAiLCJJbmRleCI6MTksIkhlYWRlclRleHQiOiJPTkxJTkUiLCJTdHlsZSI6eyIkaWQiOiIxMjcyIiwiSGVhZGVyU3R5bGUiOnsiJGlkIjoiMTI3MyIsIlRleHRJc1ZlcnRpY2FsIjpmYWxzZSwiVGV4dFN0eWxlIjp7IiRpZCI6IjEyNzQiLCJGb250U2V0dGluZ3MiOnsiJGlkIjoiMTI3NSIsIkZvbnRTaXplIjoxMiwiRm9udE5hbWUiOiJDYWxpYnJpIiwiSXNCb2xkIjp0cnVlLCJJc0l0YWxpYyI6ZmFsc2UsIklzVW5kZXJsaW5lZCI6ZmFsc2UsIlBhcmVudFN0eWxlIjpudWxsfSwiQXV0b1NpemUiOjAsIkZvcmVncm91bmQiOnsiJHJlZiI6IjYyMCJ9LCJNYXhXaWR0aCI6MC4wLCJNYXhIZWlnaHQiOjAuMCwiU21hcnRGb3JlZ3JvdW5kSXNBY3RpdmUiOmZhbHNlLCJIb3Jpem9udGFsQWxpZ25tZW50IjowLCJWZXJ0aWNhbEFsaWdubWVudCI6MCwiU21hcnRGb3JlZ3JvdW5kIjpudWxsLCJCYWNrZ3JvdW5kRmlsbFR5cGUiOjAsIk1hcmdpbiI6eyIkaWQiOiIxMjc2IiwiVG9wIjowLjAsIkxlZnQiOjAuMCwiUmlnaHQiOjAuMCwiQm90dG9tIjowLjB9LCJQYWRkaW5nIjp7IiRpZCI6IjEyNzciLCJUb3AiOjAuMCwiTGVmdCI6MC4wLCJSaWdodCI6MC4wLCJCb3R0b20iOjAuMH0sIkJhY2tncm91bmQiOm51bGwsIklzVmlzaWJsZSI6ZmFsc2UsIldpZHRoIjowLjAsIkhlaWdodCI6MC4wLCJCb3JkZXJTdHlsZSI6bnVsbCwiUGFyZW50U3R5bGUiOm51bGx9LCJSZWN0YW5nbGVTdHlsZSI6eyIkaWQiOiIxMjc4IiwiTWFyZ2luIjp7IiRpZCI6IjEyNzkiLCJUb3AiOjAuMCwiTGVmdCI6MC4wLCJSaWdodCI6MC4wLCJCb3R0b20iOjAuMH0sIlBhZGRpbmciOnsiJGlkIjoiMTI4MCIsIlRvcCI6MC4wLCJMZWZ0IjowLjAsIlJpZ2h0IjowLjAsIkJvdHRvbSI6MC4wfSwiQmFja2dyb3VuZCI6eyIkaWQiOiIxMjgxIiwiQ29sb3IiOnsiJGlkIjoiMTI4MiIsIkEiOjI1NSwiUiI6MTEyLCJHIjoxNzMsIkIiOjcxfX0sIklzVmlzaWJsZSI6ZmFsc2UsIldpZHRoIjowLjAsIkhlaWdodCI6MC4wLCJCb3JkZXJTdHlsZSI6eyIkaWQiOiIxMjgzIiwiTGluZUNvbG9yIjp7IiRpZCI6IjEyODQiLCIkdHlwZSI6Ik5MUkUuQ29tbW9uLkRvbS5Tb2xpZENvbG9yQnJ1c2gsIE5MUkUuQ29tbW9uIiwiQ29sb3IiOnsiJGlkIjoiMTI4NSIsIkEiOjI1NSwiUiI6NDcsIkciOjgyLCJCIjoxNDN9fSwiTGluZVdlaWdodCI6MC4wLCJMaW5lVHlwZSI6MCwiUGFyZW50U3R5bGUiOm51bGx9LCJQYXJlbnRTdHlsZSI6bnVsbH0sIk1hcmdpbiI6eyIkaWQiOiIxMjg2IiwiVG9wIjowLjAsIkxlZnQiOjAuMCwiUmlnaHQiOjAuMCwiQm90dG9tIjowLjB9LCJQYWRkaW5nIjp7IiRpZCI6IjEyODciLCJUb3AiOjAuMCwiTGVmdCI6MC4wLCJSaWdodCI6MC4wLCJCb3R0b20iOjAuMH0sIkJhY2tncm91bmQiOm51bGwsIklzVmlzaWJsZSI6dHJ1ZSwiV2lkdGgiOjAuMCwiSGVpZ2h0IjowLjAsIkJvcmRlclN0eWxlIjpudWxsLCJQYXJlbnRTdHlsZSI6bnVsbH0sIkJhY2tncm91bmRTdHlsZSI6eyIkaWQiOiIxMjg4IiwiTWFyZ2luIjp7IiRpZCI6IjEyODkiLCJUb3AiOjAuMCwiTGVmdCI6MC4wLCJSaWdodCI6MC4wLCJCb3R0b20iOjAuMH0sIlBhZGRpbmciOnsiJGlkIjoiMTI5MCIsIlRvcCI6MC4wLCJMZWZ0IjowLjAsIlJpZ2h0IjowLjAsIkJvdHRvbSI6MC4wfSwiQmFja2dyb3VuZCI6eyIkaWQiOiIxMjkxIiwiQ29sb3IiOnsiJGlkIjoiMTI5MiIsIkEiOjUxLCJSIjoxNjUsIkciOjE2NSwiQiI6MTY1fX0sIklzVmlzaWJsZSI6dHJ1ZSwiV2lkdGgiOjAuMCwiSGVpZ2h0IjowLjAsIkJvcmRlclN0eWxlIjp7IiRpZCI6IjEyOTMiLCJMaW5lQ29sb3IiOnsiJGlkIjoiMTI5NCIsIiR0eXBlIjoiTkxSRS5Db21tb24uRG9tLlNvbGlkQ29sb3JCcnVzaCwgTkxSRS5Db21tb24iLCJDb2xvciI6eyIkaWQiOiIxMjk1IiwiQSI6MjU1LCJSIjoyMDgsIkciOjIwNiwiQiI6MjA2fX0sIkxpbmVXZWlnaHQiOjAuMCwiTGluZVR5cGUiOjAsIlBhcmVudFN0eWxlIjpudWxsfSwiUGFyZW50U3R5bGUiOm51bGx9LCJJc0Fib3ZlVGltZWJhbmQiOmZhbHNlLCJNYXJnaW4iOnsiJGlkIjoiMTI5NiIsIlRvcCI6MC4wLCJMZWZ0IjowLjAsIlJpZ2h0IjowLjAsIkJvdHRvbSI6MC4wfSwiUGFkZGluZyI6eyIkaWQiOiIxMjk3IiwiVG9wIjowLjAsIkxlZnQiOjAuMCwiUmlnaHQiOjAuMCwiQm90dG9tIjowLjB9LCJJc1Zpc2libGUiOnRydWUsIldpZHRoIjowLjAsIkhlaWdodCI6MC4wLCJCb3JkZXJTdHlsZSI6eyIkaWQiOiIxMjk4IiwiTGluZUNvbG9yIjpudWxsLCJMaW5lV2VpZ2h0IjowLjAsIkxpbmVUeXBlIjowLCJQYXJlbnRTdHlsZSI6bnVsbH0sIlBhcmVudFN0eWxlIjpudWxsfX0seyIkaWQiOiIxMjk5IiwiX2FjdGl2aXRpZXMiOlt7IiRpZCI6IjEzMDAiLCJfcm93cyI6W10sIkluZGV4Ijo0NCwiSWQiOiIxNGYzOTNiNC1kMGIwLTRlMTYtODAxMC1kMzExOTdhN2U0ZmQiLCJIZWFkZXJUZXh0IjpudWxsLCJJc0RlZmF1bHQiOnRydWUsIlN0eWxlIjp7IiRpZCI6IjEzMDEiLCJIZWFkZXJTdHlsZSI6eyIkaWQiOiIxMzAyIiwiVGV4dFN0eWxlIjp7IiRpZCI6IjEzMDMiLCJGb250U2V0dGluZ3MiOnsiJGlkIjoiMTMwNCIsIkZvbnRTaXplIjoxMiwiRm9udE5hbWUiOiJDYWxpYnJpIiwiSXNCb2xkIjpmYWxzZSwiSXNJdGFsaWMiOmZhbHNlLCJJc1VuZGVybGluZWQiOmZhbHNlLCJQYXJlbnRTdHlsZSI6bnVsbH0sIkF1dG9TaXplIjowLCJGb3JlZ3JvdW5kIjp7IiRpZCI6IjEzMDUiLCJDb2xvciI6eyIkaWQiOiIxMzA2IiwiQSI6MjU1LCJSIjowLCJHIjowLCJCIjowfX0sIk1heFdpZHRoIjowLjAsIk1heEhlaWdodCI6MC4wLCJTbWFydEZvcmVncm91bmRJc0FjdGl2ZSI6ZmFsc2UsIkhvcml6b250YWxBbGlnbm1lbnQiOjAsIlZlcnRpY2FsQWxpZ25tZW50IjowLCJTbWFydEZvcmVncm91bmQiOm51bGwsIkJhY2tncm91bmRGaWxsVHlwZSI6MCwiTWFyZ2luIjp7IiRpZCI6IjEzMDciLCJUb3AiOjAuMCwiTGVmdCI6MC4wLCJSaWdodCI6MC4wLCJCb3R0b20iOjAuMH0sIlBhZGRpbmciOnsiJGlkIjoiMTMwOCIsIlRvcCI6MC4wLCJMZWZ0IjowLjAsIlJpZ2h0IjowLjAsIkJvdHRvbSI6MC4wfSwiQmFja2dyb3VuZCI6bnVsbCwiSXNWaXNpYmxlIjpmYWxzZSwiV2lkdGgiOjAuMCwiSGVpZ2h0IjowLjAsIkJvcmRlclN0eWxlIjpudWxsLCJQYXJlbnRTdHlsZSI6bnVsbH0sIlJlY3RhbmdsZVN0eWxlIjp7IiRpZCI6IjEzMDkiLCJNYXJnaW4iOnsiJGlkIjoiMTMxMCIsIlRvcCI6MC4wLCJMZWZ0IjowLjAsIlJpZ2h0IjowLjAsIkJvdHRvbSI6MC4wfSwiUGFkZGluZyI6eyIkaWQiOiIxMzExIiwiVG9wIjowLjAsIkxlZnQiOjAuMCwiUmlnaHQiOjAuMCwiQm90dG9tIjowLjB9LCJCYWNrZ3JvdW5kIjp7IiRpZCI6IjEzMTIiLCJDb2xvciI6eyIkaWQiOiIxMzEzIiwiQSI6NjMsIlIiOjE2NSwiRyI6MTY1LCJCIjoxNjV9fSwiSXNWaXNpYmxlIjpmYWxzZSwiV2lkdGgiOjAuMCwiSGVpZ2h0IjowLjAsIkJvcmRlclN0eWxlIjp7IiRpZCI6IjEzMTQiLCJMaW5lQ29sb3IiOnsiJGlkIjoiMTMxNSIsIiR0eXBlIjoiTkxSRS5Db21tb24uRG9tLlNvbGlkQ29sb3JCcnVzaCwgTkxSRS5Db21tb24iLCJDb2xvciI6eyIkaWQiOiIxMzE2IiwiQSI6MjU1LCJSIjoyNTUsIkciOjAsIkIiOjB9fSwiTGluZVdlaWdodCI6MC4wLCJMaW5lVHlwZSI6MCwiUGFyZW50U3R5bGUiOm51bGx9LCJQYXJlbnRTdHlsZSI6bnVsbH0sIk1hcmdpbiI6eyIkaWQiOiIxMzE3IiwiVG9wIjowLjAsIkxlZnQiOjAuMCwiUmlnaHQiOjAuMCwiQm90dG9tIjowLjB9LCJQYWRkaW5nIjp7IiRpZCI6IjEzMTgiLCJUb3AiOjAuMCwiTGVmdCI6MC4wLCJSaWdodCI6MC4wLCJCb3R0b20iOjAuMH0sIkJhY2tncm91bmQiOm51bGwsIklzVmlzaWJsZSI6dHJ1ZSwiV2lkdGgiOjAuMCwiSGVpZ2h0IjowLjAsIkJvcmRlclN0eWxlIjpudWxsLCJQYXJlbnRTdHlsZSI6bnVsbH0sIkJhY2tncm91bmRTdHlsZSI6eyIkaWQiOiIxMzE5IiwiTWFyZ2luIjp7IiRpZCI6IjEzMjAiLCJUb3AiOjAuMCwiTGVmdCI6MC4wLCJSaWdodCI6MC4wLCJCb3R0b20iOjAuMH0sIlBhZGRpbmciOnsiJGlkIjoiMTMyMSIsIlRvcCI6MC4wLCJMZWZ0IjowLjAsIlJpZ2h0IjowLjAsIkJvdHRvbSI6MC4wfSwiQmFja2dyb3VuZCI6eyIkaWQiOiIxMzIyIiwiQ29sb3IiOnsiJGlkIjoiMTMyMyIsIkEiOjUxLCJSIjoxNjUsIkciOjE2NSwiQiI6MTY1fX0sIklzVmlzaWJsZSI6dHJ1ZSwiV2lkdGgiOjAuMCwiSGVpZ2h0IjowLjAsIkJvcmRlclN0eWxlIjp7IiRpZCI6IjEzMjQiLCJMaW5lQ29sb3IiOnsiJGlkIjoiMTMyNSIsIiR0eXBlIjoiTkxSRS5Db21tb24uRG9tLlNvbGlkQ29sb3JCcnVzaCwgTkxSRS5Db21tb24iLCJDb2xvciI6eyIkaWQiOiIxMzI2IiwiQSI6MjU1LCJSIjoyNTUsIkciOjAsIkIiOjB9fSwiTGluZVdlaWdodCI6MC4wLCJMaW5lVHlwZSI6MCwiUGFyZW50U3R5bGUiOm51bGx9LCJQYXJlbnRTdHlsZSI6bnVsbH0sIk1hcmdpbiI6eyIkaWQiOiIxMzI3IiwiVG9wIjowLjAsIkxlZnQiOjAuMCwiUmlnaHQiOjAuMCwiQm90dG9tIjowLjB9LCJQYWRkaW5nIjp7IiRpZCI6IjEzMjgiLCJUb3AiOjAuMCwiTGVmdCI6MC4wLCJSaWdodCI6MC4wLCJCb3R0b20iOjAuMH0sIklzVmlzaWJsZSI6ZmFsc2UsIldpZHRoIjowLjAsIkhlaWdodCI6MC4wLCJCb3JkZXJTdHlsZSI6bnVsbCwiUGFyZW50U3R5bGUiOm51bGx9fSx7IiRpZCI6IjEzMjkiLCJfcm93cyI6W3siJGlkIjoiMTMzMCIsIl90YXNrcyI6W10sIl9taWxlc3RvbmVzIjpbeyIkaWQiOiIxMzMxIiwiSWQiOiIyZTI3NjI2ZS0zZDA5LTRkZDAtYTIxMC1iMWUwNWQ2YmZkZDgiLCJJbmRleCI6NDUsIkdyb3VwSWQiOm51bGwsIlRpdGxlIjoiQ3Jld25lY2tzIiwiRGF0ZVRpbWUiOiIyMDIxLTAxLTEzVDIzOjU5OjAwIiwiUGVyY2VudGFnZUNvbXBsZXRlIjpudWxsLCJOb3RlIjpudWxsLCJTdHlsZSI6eyIkaWQiOiIxMzMyIiwiVGl0bGVQb3NpdGlvbiI6IlJpZ2h0IiwiRGF0ZVBvc2l0aW9uIjoiTGVmdCIsIlNoYXBlVHlwZSI6NCwiU2hhcGVTaXplIjowLCJTaGFwZVN0eWxlIjp7IiRpZCI6IjEzMzMiLCJNYXJnaW4iOnsiJHJlZiI6IjM3In0sIlBhZGRpbmciOnsiJHJlZiI6IjM4In0sIkJhY2tncm91bmQiOnsiJGlkIjoiMTMzNCIsIkNvbG9yIjp7IiRpZCI6IjEzMzUiLCJBIjoyNTUsIlIiOjkxLCJHIjoxNTUsIkIiOjIxM319LCJJc1Zpc2libGUiOnRydWUsIldpZHRoIjoxMi4wLCJIZWlnaHQiOjE0LjAsIkJvcmRlclN0eWxlIjp7IiRpZCI6IjEzMzYiLCJMaW5lQ29sb3IiOnsiJGlkIjoiMTMzNyIsIiR0eXBlIjoiTkxSRS5Db21tb24uRG9tLlNvbGlkQ29sb3JCcnVzaCwgTkxSRS5Db21tb24iLCJDb2xvciI6eyIkaWQiOiIxMzM4IiwiQSI6MjU1LCJSIjoyNTUsIkciOjAsIkIiOjB9fSwiTGluZVdlaWdodCI6MC4wLCJMaW5lVHlwZSI6MCwiUGFyZW50U3R5bGUiOm51bGx9LCJQYXJlbnRTdHlsZSI6bnVsbH0sIlRpdGxlU3R5bGUiOnsiJGlkIjoiMTMzOSIsIkZvbnRTZXR0aW5ncyI6eyIkaWQiOiIxMzQwIiwiRm9udFNpemUiOjExLCJGb250TmFtZSI6IkNhbGlicmkiLCJJc0JvbGQiOnRydWUsIklzSXRhbGljIjpmYWxzZSwiSXNVbmRlcmxpbmVkIjpmYWxzZSwiUGFyZW50U3R5bGUiOm51bGx9LCJBdXRvU2l6ZSI6MCwiRm9yZWdyb3VuZCI6eyIkaWQiOiIxMzQxIiwiQ29sb3IiOnsiJGlkIjoiMTM0Mi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DgifSwiUGFkZGluZyI6eyIkcmVmIjoiNDkifSwiQmFja2dyb3VuZCI6eyIkaWQiOiIxMzQzIiwiQ29sb3IiOnsiJGlkIjoiMTM0NCIsIkEiOjAsIlIiOjI1NSwiRyI6MjU1LCJCIjoyNTV9fSwiSXNWaXNpYmxlIjp0cnVlLCJXaWR0aCI6MC4wLCJIZWlnaHQiOjAuMCwiQm9yZGVyU3R5bGUiOm51bGwsIlBhcmVudFN0eWxlIjpudWxsfSwiRGF0ZVN0eWxlIjp7IiRpZCI6IjEzNDUiLCJGb250U2V0dGluZ3MiOnsiJGlkIjoiMTM0NiIsIkZvbnRTaXplIjoxMCwiRm9udE5hbWUiOiJDYWxpYnJpIiwiSXNCb2xkIjpmYWxzZSwiSXNJdGFsaWMiOmZhbHNlLCJJc1VuZGVybGluZWQiOmZhbHNlLCJQYXJlbnRTdHlsZSI6bnVsbH0sIkF1dG9TaXplIjowLCJGb3JlZ3JvdW5kIjp7IiRpZCI6IjEzNDciLCJDb2xvciI6eyIkaWQiOiIxMzQ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MzQ5IiwiQ29sb3IiOnsiJGlkIjoiMTM1MCIsIkEiOjAsIlIiOjI1NSwiRyI6MjU1LCJCIjoyNTV9fSwiSXNWaXNpYmxlIjpmYWxzZSwiV2lkdGgiOjAuMCwiSGVpZ2h0IjowLjAsIkJvcmRlclN0eWxlIjpudWxsLCJQYXJlbnRTdHlsZSI6bnVsbH0sIkRhdGVGb3JtYXQiOnsiJGlkIjoiMTM1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UyIiwiRm9ybWF0IjowLCJJc1Zpc2libGUiOmZhbHNlLCJMYXN0S25vd25WaXNpYmlsaXR5U3RhdGUiOmZhbHNlfSwiSXNWaXNpYmxlIjp0cnVlLCJQYXJlbnRTdHlsZSI6bnVsbH0sIkh5cGVybGluayI6bnVsbCwiSW1wb3J0SWQiOiIifSx7IiRpZCI6IjEzNTMiLCJJZCI6IjJmYzNhZjhjLWJlMjAtNDdkOS1iMTMxLTk0MDA4MWU1Zjk2ZSIsIkluZGV4Ijo0NiwiR3JvdXBJZCI6bnVsbCwiVGl0bGUiOiJULVNoaXJ0cyIsIkRhdGVUaW1lIjoiMjAyMS0wNy0xM1QyMzo1OTowMCIsIlBlcmNlbnRhZ2VDb21wbGV0ZSI6bnVsbCwiTm90ZSI6bnVsbCwiU3R5bGUiOnsiJGlkIjoiMTM1NCIsIlRpdGxlUG9zaXRpb24iOiJSaWdodCIsIkRhdGVQb3NpdGlvbiI6IkxlZnQiLCJTaGFwZVR5cGUiOjQsIlNoYXBlU2l6ZSI6MCwiU2hhcGVTdHlsZSI6eyIkaWQiOiIxMzU1IiwiTWFyZ2luIjp7IiRyZWYiOiIzNyJ9LCJQYWRkaW5nIjp7IiRyZWYiOiIzOCJ9LCJCYWNrZ3JvdW5kIjp7IiRpZCI6IjEzNTYiLCJDb2xvciI6eyIkaWQiOiIxMzU3IiwiQSI6MjU1LCJSIjo5MSwiRyI6MTU1LCJCIjoyMTN9fSwiSXNWaXNpYmxlIjp0cnVlLCJXaWR0aCI6MTIuMCwiSGVpZ2h0IjoxNC4wLCJCb3JkZXJTdHlsZSI6eyIkaWQiOiIxMzU4IiwiTGluZUNvbG9yIjp7IiRpZCI6IjEzNTkiLCIkdHlwZSI6Ik5MUkUuQ29tbW9uLkRvbS5Tb2xpZENvbG9yQnJ1c2gsIE5MUkUuQ29tbW9uIiwiQ29sb3IiOnsiJGlkIjoiMTM2MCIsIkEiOjI1NSwiUiI6MjU1LCJHIjowLCJCIjowfX0sIkxpbmVXZWlnaHQiOjAuMCwiTGluZVR5cGUiOjAsIlBhcmVudFN0eWxlIjpudWxsfSwiUGFyZW50U3R5bGUiOm51bGx9LCJUaXRsZVN0eWxlIjp7IiRpZCI6IjEzNjEiLCJGb250U2V0dGluZ3MiOnsiJGlkIjoiMTM2MiIsIkZvbnRTaXplIjoxMSwiRm9udE5hbWUiOiJDYWxpYnJpIiwiSXNCb2xkIjp0cnVlLCJJc0l0YWxpYyI6ZmFsc2UsIklzVW5kZXJsaW5lZCI6ZmFsc2UsIlBhcmVudFN0eWxlIjpudWxsfSwiQXV0b1NpemUiOjAsIkZvcmVncm91bmQiOnsiJGlkIjoiMTM2MyIsIkNvbG9yIjp7IiRpZCI6IjEzNjQ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Q4In0sIlBhZGRpbmciOnsiJHJlZiI6IjQ5In0sIkJhY2tncm91bmQiOnsiJGlkIjoiMTM2NSIsIkNvbG9yIjp7IiRpZCI6IjEzNjYiLCJBIjowLCJSIjoyNTUsIkciOjI1NSwiQiI6MjU1fX0sIklzVmlzaWJsZSI6dHJ1ZSwiV2lkdGgiOjAuMCwiSGVpZ2h0IjowLjAsIkJvcmRlclN0eWxlIjpudWxsLCJQYXJlbnRTdHlsZSI6bnVsbH0sIkRhdGVTdHlsZSI6eyIkaWQiOiIxMzY3IiwiRm9udFNldHRpbmdzIjp7IiRpZCI6IjEzNjgiLCJGb250U2l6ZSI6MTAsIkZvbnROYW1lIjoiQ2FsaWJyaSIsIklzQm9sZCI6ZmFsc2UsIklzSXRhbGljIjpmYWxzZSwiSXNVbmRlcmxpbmVkIjpmYWxzZSwiUGFyZW50U3R5bGUiOm51bGx9LCJBdXRvU2l6ZSI6MCwiRm9yZWdyb3VuZCI6eyIkaWQiOiIxMzY5IiwiQ29sb3IiOnsiJGlkIjoiMTM3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M3MSIsIkNvbG9yIjp7IiRpZCI6IjEzNzIiLCJBIjowLCJSIjoyNTUsIkciOjI1NSwiQiI6MjU1fX0sIklzVmlzaWJsZSI6ZmFsc2UsIldpZHRoIjowLjAsIkhlaWdodCI6MC4wLCJCb3JkZXJTdHlsZSI6bnVsbCwiUGFyZW50U3R5bGUiOm51bGx9LCJEYXRlRm9ybWF0Ijp7IiRpZCI6IjEzNz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3NCIsIkZvcm1hdCI6MCwiSXNWaXNpYmxlIjpmYWxzZSwiTGFzdEtub3duVmlzaWJpbGl0eVN0YXRlIjpmYWxzZX0sIklzVmlzaWJsZSI6dHJ1ZSwiUGFyZW50U3R5bGUiOm51bGx9LCJIeXBlcmxpbmsiOm51bGwsIkltcG9ydElkIjoiIn1dLCJJZCI6IjllMDg4MWFjLWU3ZjUtNDU5OC05YTVlLThhM2MzMmFlZmUyOSIsIklzU2luZ2xlSXRlbVJvdyI6ZmFsc2V9LHsiJGlkIjoiMTM3NSIsIl90YXNrcyI6W10sIl9taWxlc3RvbmVzIjpbeyIkaWQiOiIxMzc2IiwiSWQiOiJiZTU0YWMxMS0yMjNhLTQ1MzgtYjBhOS01ZDRjNzEzYWI5ZTMiLCJJbmRleCI6NDcsIkdyb3VwSWQiOm51bGwsIlRpdGxlIjoiSG9vZGllcyIsIkRhdGVUaW1lIjoiMjAyMS0wMS0xM1QyMzo1OTowMCIsIlBlcmNlbnRhZ2VDb21wbGV0ZSI6bnVsbCwiTm90ZSI6bnVsbCwiU3R5bGUiOnsiJGlkIjoiMTM3NyIsIlRpdGxlUG9zaXRpb24iOiJSaWdodCIsIkRhdGVQb3NpdGlvbiI6IkxlZnQiLCJTaGFwZVR5cGUiOjQsIlNoYXBlU2l6ZSI6MCwiU2hhcGVTdHlsZSI6eyIkaWQiOiIxMzc4IiwiTWFyZ2luIjp7IiRyZWYiOiIzNyJ9LCJQYWRkaW5nIjp7IiRyZWYiOiIzOCJ9LCJCYWNrZ3JvdW5kIjp7IiRpZCI6IjEzNzkiLCJDb2xvciI6eyIkaWQiOiIxMzgwIiwiQSI6MjU1LCJSIjo5MSwiRyI6MTU1LCJCIjoyMTN9fSwiSXNWaXNpYmxlIjp0cnVlLCJXaWR0aCI6MTIuMCwiSGVpZ2h0IjoxNC4wLCJCb3JkZXJTdHlsZSI6eyIkaWQiOiIxMzgxIiwiTGluZUNvbG9yIjp7IiRpZCI6IjEzODIiLCIkdHlwZSI6Ik5MUkUuQ29tbW9uLkRvbS5Tb2xpZENvbG9yQnJ1c2gsIE5MUkUuQ29tbW9uIiwiQ29sb3IiOnsiJGlkIjoiMTM4MyIsIkEiOjI1NSwiUiI6MjU1LCJHIjowLCJCIjowfX0sIkxpbmVXZWlnaHQiOjAuMCwiTGluZVR5cGUiOjAsIlBhcmVudFN0eWxlIjpudWxsfSwiUGFyZW50U3R5bGUiOm51bGx9LCJUaXRsZVN0eWxlIjp7IiRpZCI6IjEzODQiLCJGb250U2V0dGluZ3MiOnsiJGlkIjoiMTM4NSIsIkZvbnRTaXplIjoxMSwiRm9udE5hbWUiOiJDYWxpYnJpIiwiSXNCb2xkIjp0cnVlLCJJc0l0YWxpYyI6ZmFsc2UsIklzVW5kZXJsaW5lZCI6ZmFsc2UsIlBhcmVudFN0eWxlIjpudWxsfSwiQXV0b1NpemUiOjAsIkZvcmVncm91bmQiOnsiJGlkIjoiMTM4NiIsIkNvbG9yIjp7IiRpZCI6IjEzODc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Q4In0sIlBhZGRpbmciOnsiJHJlZiI6IjQ5In0sIkJhY2tncm91bmQiOnsiJGlkIjoiMTM4OCIsIkNvbG9yIjp7IiRpZCI6IjEzODkiLCJBIjowLCJSIjoyNTUsIkciOjI1NSwiQiI6MjU1fX0sIklzVmlzaWJsZSI6dHJ1ZSwiV2lkdGgiOjAuMCwiSGVpZ2h0IjowLjAsIkJvcmRlclN0eWxlIjpudWxsLCJQYXJlbnRTdHlsZSI6bnVsbH0sIkRhdGVTdHlsZSI6eyIkaWQiOiIxMzkwIiwiRm9udFNldHRpbmdzIjp7IiRpZCI6IjEzOTEiLCJGb250U2l6ZSI6MTAsIkZvbnROYW1lIjoiQ2FsaWJyaSIsIklzQm9sZCI6ZmFsc2UsIklzSXRhbGljIjpmYWxzZSwiSXNVbmRlcmxpbmVkIjpmYWxzZSwiUGFyZW50U3R5bGUiOm51bGx9LCJBdXRvU2l6ZSI6MCwiRm9yZWdyb3VuZCI6eyIkaWQiOiIxMzkyIiwiQ29sb3IiOnsiJGlkIjoiMTM5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M5NCIsIkNvbG9yIjp7IiRpZCI6IjEzOTUiLCJBIjowLCJSIjoyNTUsIkciOjI1NSwiQiI6MjU1fX0sIklzVmlzaWJsZSI6ZmFsc2UsIldpZHRoIjowLjAsIkhlaWdodCI6MC4wLCJCb3JkZXJTdHlsZSI6bnVsbCwiUGFyZW50U3R5bGUiOm51bGx9LCJEYXRlRm9ybWF0Ijp7IiRpZCI6IjEzO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5NyIsIkZvcm1hdCI6MCwiSXNWaXNpYmxlIjpmYWxzZSwiTGFzdEtub3duVmlzaWJpbGl0eVN0YXRlIjpmYWxzZX0sIklzVmlzaWJsZSI6dHJ1ZSwiUGFyZW50U3R5bGUiOm51bGx9LCJIeXBlcmxpbmsiOm51bGwsIkltcG9ydElkIjoiIn1dLCJJZCI6IjAwMDAwMDAwLTAwMDAtMDAwMC0wMDAwLTAwMDAwMDAwMDAwMCIsIklzU2luZ2xlSXRlbVJvdyI6dHJ1ZX1dLCJJbmRleCI6NDUsIklkIjoiMDNjNjg1MjMtY2JjMC00MGUyLThlODItOGYxOTQxZmMzNGYwIiwiSGVhZGVyVGV4dCI6IlByb2R1Y3RzICYgU2VydmljZXMiLCJJc0RlZmF1bHQiOmZhbHNlLCJTdHlsZSI6eyIkaWQiOiIxMzk4IiwiSGVhZGVyU3R5bGUiOnsiJGlkIjoiMTM5OSIsIlRleHRTdHlsZSI6eyIkaWQiOiIxNDAwIiwiRm9udFNldHRpbmdzIjp7IiRpZCI6IjE0MDEiLCJGb250U2l6ZSI6MTEsIkZvbnROYW1lIjoiQ2FsaWJyaSIsIklzQm9sZCI6ZmFsc2UsIklzSXRhbGljIjpmYWxzZSwiSXNVbmRlcmxpbmVkIjpmYWxzZSwiUGFyZW50U3R5bGUiOm51bGx9LCJBdXRvU2l6ZSI6MiwiRm9yZWdyb3VuZCI6eyIkaWQiOiIxNDAyIiwiQ29sb3IiOnsiJGlkIjoiMTQwMyIsIkEiOjI1NSwiUiI6MCwiRyI6MCwiQiI6MH19LCJNYXhXaWR0aCI6NjYuMCwiTWF4SGVpZ2h0IjowLjAsIlNtYXJ0Rm9yZWdyb3VuZElzQWN0aXZlIjpmYWxzZSwiSG9yaXpvbnRhbEFsaWdubWVudCI6MCwiVmVydGljYWxBbGlnbm1lbnQiOjAsIlNtYXJ0Rm9yZWdyb3VuZCI6bnVsbCwiQmFja2dyb3VuZEZpbGxUeXBlIjowLCJNYXJnaW4iOnsiJGlkIjoiMTQwNCIsIlRvcCI6MC4wLCJMZWZ0IjowLjAsIlJpZ2h0IjowLjAsIkJvdHRvbSI6MC4wfSwiUGFkZGluZyI6eyIkaWQiOiIxNDA1IiwiVG9wIjowLjAsIkxlZnQiOjAuMCwiUmlnaHQiOjAuMCwiQm90dG9tIjowLjB9LCJCYWNrZ3JvdW5kIjpudWxsLCJJc1Zpc2libGUiOnRydWUsIldpZHRoIjowLjAsIkhlaWdodCI6MC4wLCJCb3JkZXJTdHlsZSI6bnVsbCwiUGFyZW50U3R5bGUiOm51bGx9LCJSZWN0YW5nbGVTdHlsZSI6eyIkaWQiOiIxNDA2IiwiTWFyZ2luIjp7IiRpZCI6IjE0MDciLCJUb3AiOjAuMCwiTGVmdCI6MC4wLCJSaWdodCI6MC4wLCJCb3R0b20iOjAuMH0sIlBhZGRpbmciOnsiJGlkIjoiMTQwOCIsIlRvcCI6MC4wLCJMZWZ0IjowLjAsIlJpZ2h0IjowLjAsIkJvdHRvbSI6MC4wfSwiQmFja2dyb3VuZCI6eyIkaWQiOiIxNDA5IiwiQ29sb3IiOnsiJGlkIjoiMTQxMCIsIkEiOjYzLCJSIjo5MSwiRyI6MTU1LCJCIjoyMTN9fSwiSXNWaXNpYmxlIjp0cnVlLCJXaWR0aCI6MC4wLCJIZWlnaHQiOjAuMCwiQm9yZGVyU3R5bGUiOnsiJGlkIjoiMTQxMSIsIkxpbmVDb2xvciI6eyIkaWQiOiIxNDEyIiwiJHR5cGUiOiJOTFJFLkNvbW1vbi5Eb20uU29saWRDb2xvckJydXNoLCBOTFJFLkNvbW1vbiIsIkNvbG9yIjp7IiRpZCI6IjE0MTMiLCJBIjoyNTUsIlIiOjI1NSwiRyI6MCwiQiI6MH19LCJMaW5lV2VpZ2h0IjowLjAsIkxpbmVUeXBlIjowLCJQYXJlbnRTdHlsZSI6bnVsbH0sIlBhcmVudFN0eWxlIjpudWxsfSwiTWFyZ2luIjp7IiRpZCI6IjE0MTQiLCJUb3AiOjAuMCwiTGVmdCI6MC4wLCJSaWdodCI6MC4wLCJCb3R0b20iOjAuMH0sIlBhZGRpbmciOnsiJGlkIjoiMTQxNSIsIlRvcCI6MC4wLCJMZWZ0IjowLjAsIlJpZ2h0IjowLjAsIkJvdHRvbSI6MC4wfSwiQmFja2dyb3VuZCI6bnVsbCwiSXNWaXNpYmxlIjp0cnVlLCJXaWR0aCI6MC4wLCJIZWlnaHQiOjAuMCwiQm9yZGVyU3R5bGUiOm51bGwsIlBhcmVudFN0eWxlIjpudWxsfSwiQmFja2dyb3VuZFN0eWxlIjp7IiRpZCI6IjE0MTYiLCJNYXJnaW4iOnsiJGlkIjoiMTQxNyIsIlRvcCI6MC4wLCJMZWZ0IjowLjAsIlJpZ2h0IjowLjAsIkJvdHRvbSI6MC4wfSwiUGFkZGluZyI6eyIkaWQiOiIxNDE4IiwiVG9wIjowLjAsIkxlZnQiOjAuMCwiUmlnaHQiOjAuMCwiQm90dG9tIjowLjB9LCJCYWNrZ3JvdW5kIjp7IiRpZCI6IjE0MTkiLCJDb2xvciI6eyIkaWQiOiIxNDIwIiwiQSI6NTEsIlIiOjE2NSwiRyI6MTY1LCJCIjoxNjV9fSwiSXNWaXNpYmxlIjp0cnVlLCJXaWR0aCI6MC4wLCJIZWlnaHQiOjAuMCwiQm9yZGVyU3R5bGUiOnsiJGlkIjoiMTQyMSIsIkxpbmVDb2xvciI6eyIkaWQiOiIxNDIyIiwiJHR5cGUiOiJOTFJFLkNvbW1vbi5Eb20uU29saWRDb2xvckJydXNoLCBOTFJFLkNvbW1vbiIsIkNvbG9yIjp7IiRpZCI6IjE0MjMiLCJBIjoyNTUsIlIiOjI1NSwiRyI6MCwiQiI6MH19LCJMaW5lV2VpZ2h0IjowLjAsIkxpbmVUeXBlIjowLCJQYXJlbnRTdHlsZSI6bnVsbH0sIlBhcmVudFN0eWxlIjpudWxsfSwiTWFyZ2luIjp7IiRpZCI6IjE0MjQiLCJUb3AiOjAuMCwiTGVmdCI6MC4wLCJSaWdodCI6MC4wLCJCb3R0b20iOjAuMH0sIlBhZGRpbmciOnsiJGlkIjoiMTQyNSIsIlRvcCI6MC4wLCJMZWZ0IjowLjAsIlJpZ2h0IjowLjAsIkJvdHRvbSI6MC4wfSwiSXNWaXNpYmxlIjp0cnVlLCJXaWR0aCI6MC4wLCJIZWlnaHQiOjAuMCwiQm9yZGVyU3R5bGUiOm51bGwsIlBhcmVudFN0eWxlIjpudWxsfX0seyIkaWQiOiIxNDI2IiwiX3Jvd3MiOlt7IiRpZCI6IjE0MjciLCJfdGFza3MiOltdLCJfbWlsZXN0b25lcyI6W3siJGlkIjoiMTQyOCIsIklkIjoiMmQzNTNhNzQtMTEwYy00NjgxLWE3Y2UtYzIyYjljNWZmYjBkIiwiSW5kZXgiOjQ1LCJHcm91cElkIjpudWxsLCJUaXRsZSI6Ik1hbnVmYWN0dXJpbmciLCJEYXRlVGltZSI6IjIwMjEtMDctMTNUMjM6NTk6MDAiLCJQZXJjZW50YWdlQ29tcGxldGUiOm51bGwsIk5vdGUiOm51bGwsIlN0eWxlIjp7IiRpZCI6IjE0MjkiLCJUaXRsZVBvc2l0aW9uIjoiUmlnaHQiLCJEYXRlUG9zaXRpb24iOiJMZWZ0IiwiU2hhcGVUeXBlIjo0LCJTaGFwZVNpemUiOjAsIlNoYXBlU3R5bGUiOnsiJGlkIjoiMTQzMCIsIk1hcmdpbiI6eyIkcmVmIjoiMzcifSwiUGFkZGluZyI6eyIkcmVmIjoiMzgifSwiQmFja2dyb3VuZCI6eyIkaWQiOiIxNDMxIiwiQ29sb3IiOnsiJGlkIjoiMTQzMiIsIkEiOjI1NSwiUiI6OTEsIkciOjE1NSwiQiI6MjEzfX0sIklzVmlzaWJsZSI6dHJ1ZSwiV2lkdGgiOjEyLjAsIkhlaWdodCI6MTQuMCwiQm9yZGVyU3R5bGUiOnsiJGlkIjoiMTQzMyIsIkxpbmVDb2xvciI6eyIkaWQiOiIxNDM0IiwiJHR5cGUiOiJOTFJFLkNvbW1vbi5Eb20uU29saWRDb2xvckJydXNoLCBOTFJFLkNvbW1vbiIsIkNvbG9yIjp7IiRpZCI6IjE0MzUiLCJBIjoyNTUsIlIiOjI1NSwiRyI6MCwiQiI6MH19LCJMaW5lV2VpZ2h0IjowLjAsIkxpbmVUeXBlIjowLCJQYXJlbnRTdHlsZSI6bnVsbH0sIlBhcmVudFN0eWxlIjpudWxsfSwiVGl0bGVTdHlsZSI6eyIkaWQiOiIxNDM2IiwiRm9udFNldHRpbmdzIjp7IiRpZCI6IjE0MzciLCJGb250U2l6ZSI6MTEsIkZvbnROYW1lIjoiQ2FsaWJyaSIsIklzQm9sZCI6dHJ1ZSwiSXNJdGFsaWMiOmZhbHNlLCJJc1VuZGVybGluZWQiOmZhbHNlLCJQYXJlbnRTdHlsZSI6bnVsbH0sIkF1dG9TaXplIjowLCJGb3JlZ3JvdW5kIjp7IiRpZCI6IjE0MzgiLCJDb2xvciI6eyIkaWQiOiIxNDM5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0OCJ9LCJQYWRkaW5nIjp7IiRyZWYiOiI0OSJ9LCJCYWNrZ3JvdW5kIjp7IiRpZCI6IjE0NDAiLCJDb2xvciI6eyIkaWQiOiIxNDQxIiwiQSI6MCwiUiI6MjU1LCJHIjoyNTUsIkIiOjI1NX19LCJJc1Zpc2libGUiOnRydWUsIldpZHRoIjowLjAsIkhlaWdodCI6MC4wLCJCb3JkZXJTdHlsZSI6bnVsbCwiUGFyZW50U3R5bGUiOm51bGx9LCJEYXRlU3R5bGUiOnsiJGlkIjoiMTQ0MiIsIkZvbnRTZXR0aW5ncyI6eyIkaWQiOiIxNDQzIiwiRm9udFNpemUiOjEwLCJGb250TmFtZSI6IkNhbGlicmkiLCJJc0JvbGQiOmZhbHNlLCJJc0l0YWxpYyI6ZmFsc2UsIklzVW5kZXJsaW5lZCI6ZmFsc2UsIlBhcmVudFN0eWxlIjpudWxsfSwiQXV0b1NpemUiOjAsIkZvcmVncm91bmQiOnsiJGlkIjoiMTQ0NCIsIkNvbG9yIjp7IiRpZCI6IjE0NDU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E0NDYiLCJDb2xvciI6eyIkaWQiOiIxNDQ3IiwiQSI6MCwiUiI6MjU1LCJHIjoyNTUsIkIiOjI1NX19LCJJc1Zpc2libGUiOmZhbHNlLCJXaWR0aCI6MC4wLCJIZWlnaHQiOjAuMCwiQm9yZGVyU3R5bGUiOm51bGwsIlBhcmVudFN0eWxlIjpudWxsfSwiRGF0ZUZvcm1hdCI6eyIkaWQiOiIxNDQ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NDkiLCJGb3JtYXQiOjAsIklzVmlzaWJsZSI6ZmFsc2UsIkxhc3RLbm93blZpc2liaWxpdHlTdGF0ZSI6ZmFsc2V9LCJJc1Zpc2libGUiOnRydWUsIlBhcmVudFN0eWxlIjpudWxsfSwiSHlwZXJsaW5rIjpudWxsLCJJbXBvcnRJZCI6IiJ9LHsiJGlkIjoiMTQ1MCIsIklkIjoiOTRhZGQwZGUtN2NlOC00ODJmLWE0ZmItOWNjYjFkZWQ2ODFmIiwiSW5kZXgiOjQ2LCJHcm91cElkIjpudWxsLCJUaXRsZSI6IldhcmVob3VzaW5nIiwiRGF0ZVRpbWUiOiIyMDIxLTEwLTEzVDIzOjU5OjAwIiwiUGVyY2VudGFnZUNvbXBsZXRlIjpudWxsLCJOb3RlIjpudWxsLCJTdHlsZSI6eyIkaWQiOiIxNDUxIiwiVGl0bGVQb3NpdGlvbiI6IlJpZ2h0IiwiRGF0ZVBvc2l0aW9uIjoiTGVmdCIsIlNoYXBlVHlwZSI6NCwiU2hhcGVTaXplIjowLCJTaGFwZVN0eWxlIjp7IiRpZCI6IjE0NTIiLCJNYXJnaW4iOnsiJHJlZiI6IjM3In0sIlBhZGRpbmciOnsiJHJlZiI6IjM4In0sIkJhY2tncm91bmQiOnsiJGlkIjoiMTQ1MyIsIkNvbG9yIjp7IiRpZCI6IjE0NTQiLCJBIjoyNTUsIlIiOjkxLCJHIjoxNTUsIkIiOjIxM319LCJJc1Zpc2libGUiOnRydWUsIldpZHRoIjoxMi4wLCJIZWlnaHQiOjE0LjAsIkJvcmRlclN0eWxlIjp7IiRpZCI6IjE0NTUiLCJMaW5lQ29sb3IiOnsiJGlkIjoiMTQ1NiIsIiR0eXBlIjoiTkxSRS5Db21tb24uRG9tLlNvbGlkQ29sb3JCcnVzaCwgTkxSRS5Db21tb24iLCJDb2xvciI6eyIkaWQiOiIxNDU3IiwiQSI6MjU1LCJSIjoyNTUsIkciOjAsIkIiOjB9fSwiTGluZVdlaWdodCI6MC4wLCJMaW5lVHlwZSI6MCwiUGFyZW50U3R5bGUiOm51bGx9LCJQYXJlbnRTdHlsZSI6bnVsbH0sIlRpdGxlU3R5bGUiOnsiJGlkIjoiMTQ1OCIsIkZvbnRTZXR0aW5ncyI6eyIkaWQiOiIxNDU5IiwiRm9udFNpemUiOjExLCJGb250TmFtZSI6IkNhbGlicmkiLCJJc0JvbGQiOnRydWUsIklzSXRhbGljIjpmYWxzZSwiSXNVbmRlcmxpbmVkIjpmYWxzZSwiUGFyZW50U3R5bGUiOm51bGx9LCJBdXRvU2l6ZSI6MCwiRm9yZWdyb3VuZCI6eyIkaWQiOiIxNDYwIiwiQ29sb3IiOnsiJGlkIjoiMTQ2M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DgifSwiUGFkZGluZyI6eyIkcmVmIjoiNDkifSwiQmFja2dyb3VuZCI6eyIkaWQiOiIxNDYyIiwiQ29sb3IiOnsiJGlkIjoiMTQ2MyIsIkEiOjAsIlIiOjI1NSwiRyI6MjU1LCJCIjoyNTV9fSwiSXNWaXNpYmxlIjp0cnVlLCJXaWR0aCI6MC4wLCJIZWlnaHQiOjAuMCwiQm9yZGVyU3R5bGUiOm51bGwsIlBhcmVudFN0eWxlIjpudWxsfSwiRGF0ZVN0eWxlIjp7IiRpZCI6IjE0NjQiLCJGb250U2V0dGluZ3MiOnsiJGlkIjoiMTQ2NSIsIkZvbnRTaXplIjoxMCwiRm9udE5hbWUiOiJDYWxpYnJpIiwiSXNCb2xkIjpmYWxzZSwiSXNJdGFsaWMiOmZhbHNlLCJJc1VuZGVybGluZWQiOmZhbHNlLCJQYXJlbnRTdHlsZSI6bnVsbH0sIkF1dG9TaXplIjowLCJGb3JlZ3JvdW5kIjp7IiRpZCI6IjE0NjYiLCJDb2xvciI6eyIkaWQiOiIxNDY3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NDY4IiwiQ29sb3IiOnsiJGlkIjoiMTQ2OSIsIkEiOjAsIlIiOjI1NSwiRyI6MjU1LCJCIjoyNTV9fSwiSXNWaXNpYmxlIjpmYWxzZSwiV2lkdGgiOjAuMCwiSGVpZ2h0IjowLjAsIkJvcmRlclN0eWxlIjpudWxsLCJQYXJlbnRTdHlsZSI6bnVsbH0sIkRhdGVGb3JtYXQiOnsiJGlkIjoiMTQ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DcxIiwiRm9ybWF0IjowLCJJc1Zpc2libGUiOmZhbHNlLCJMYXN0S25vd25WaXNpYmlsaXR5U3RhdGUiOmZhbHNlfSwiSXNWaXNpYmxlIjp0cnVlLCJQYXJlbnRTdHlsZSI6bnVsbH0sIkh5cGVybGluayI6bnVsbCwiSW1wb3J0SWQiOiIifV0sIklkIjoiOGFmMTRjMDQtYmEzZS00NTJiLThkNGEtNWUzYjJmOWU3MjQ3IiwiSXNTaW5nbGVJdGVtUm93IjpmYWxzZX0seyIkaWQiOiIxNDcyIiwiX3Rhc2tzIjpbXSwiX21pbGVzdG9uZXMiOlt7IiRpZCI6IjE0NzMiLCJJZCI6ImZhZDE3NjdiLTgyOTYtNDI2YS04YzY5LTIwYjA4ODA5ZWFjOCIsIkluZGV4Ijo0NywiR3JvdXBJZCI6bnVsbCwiVGl0bGUiOiJMb2dpc3RpY3MiLCJEYXRlVGltZSI6IjIwMjEtMTAtMTNUMjM6NTk6MDAiLCJQZXJjZW50YWdlQ29tcGxldGUiOm51bGwsIk5vdGUiOm51bGwsIlN0eWxlIjp7IiRpZCI6IjE0NzQiLCJUaXRsZVBvc2l0aW9uIjoiUmlnaHQiLCJEYXRlUG9zaXRpb24iOiJMZWZ0IiwiU2hhcGVUeXBlIjo0LCJTaGFwZVNpemUiOjAsIlNoYXBlU3R5bGUiOnsiJGlkIjoiMTQ3NSIsIk1hcmdpbiI6eyIkcmVmIjoiMzcifSwiUGFkZGluZyI6eyIkcmVmIjoiMzgifSwiQmFja2dyb3VuZCI6eyIkaWQiOiIxNDc2IiwiQ29sb3IiOnsiJGlkIjoiMTQ3NyIsIkEiOjI1NSwiUiI6OTEsIkciOjE1NSwiQiI6MjEzfX0sIklzVmlzaWJsZSI6dHJ1ZSwiV2lkdGgiOjEyLjAsIkhlaWdodCI6MTQuMCwiQm9yZGVyU3R5bGUiOnsiJGlkIjoiMTQ3OCIsIkxpbmVDb2xvciI6eyIkaWQiOiIxNDc5IiwiJHR5cGUiOiJOTFJFLkNvbW1vbi5Eb20uU29saWRDb2xvckJydXNoLCBOTFJFLkNvbW1vbiIsIkNvbG9yIjp7IiRpZCI6IjE0ODAiLCJBIjoyNTUsIlIiOjI1NSwiRyI6MCwiQiI6MH19LCJMaW5lV2VpZ2h0IjowLjAsIkxpbmVUeXBlIjowLCJQYXJlbnRTdHlsZSI6bnVsbH0sIlBhcmVudFN0eWxlIjpudWxsfSwiVGl0bGVTdHlsZSI6eyIkaWQiOiIxNDgxIiwiRm9udFNldHRpbmdzIjp7IiRpZCI6IjE0ODIiLCJGb250U2l6ZSI6MTEsIkZvbnROYW1lIjoiQ2FsaWJyaSIsIklzQm9sZCI6dHJ1ZSwiSXNJdGFsaWMiOmZhbHNlLCJJc1VuZGVybGluZWQiOmZhbHNlLCJQYXJlbnRTdHlsZSI6bnVsbH0sIkF1dG9TaXplIjowLCJGb3JlZ3JvdW5kIjp7IiRpZCI6IjE0ODMiLCJDb2xvciI6eyIkaWQiOiIxNDg0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0OCJ9LCJQYWRkaW5nIjp7IiRyZWYiOiI0OSJ9LCJCYWNrZ3JvdW5kIjp7IiRpZCI6IjE0ODUiLCJDb2xvciI6eyIkaWQiOiIxNDg2IiwiQSI6MCwiUiI6MjU1LCJHIjoyNTUsIkIiOjI1NX19LCJJc1Zpc2libGUiOnRydWUsIldpZHRoIjowLjAsIkhlaWdodCI6MC4wLCJCb3JkZXJTdHlsZSI6bnVsbCwiUGFyZW50U3R5bGUiOm51bGx9LCJEYXRlU3R5bGUiOnsiJGlkIjoiMTQ4NyIsIkZvbnRTZXR0aW5ncyI6eyIkaWQiOiIxNDg4IiwiRm9udFNpemUiOjEwLCJGb250TmFtZSI6IkNhbGlicmkiLCJJc0JvbGQiOmZhbHNlLCJJc0l0YWxpYyI6ZmFsc2UsIklzVW5kZXJsaW5lZCI6ZmFsc2UsIlBhcmVudFN0eWxlIjpudWxsfSwiQXV0b1NpemUiOjAsIkZvcmVncm91bmQiOnsiJGlkIjoiMTQ4OSIsIkNvbG9yIjp7IiRpZCI6IjE0OTA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E0OTEiLCJDb2xvciI6eyIkaWQiOiIxNDkyIiwiQSI6MCwiUiI6MjU1LCJHIjoyNTUsIkIiOjI1NX19LCJJc1Zpc2libGUiOmZhbHNlLCJXaWR0aCI6MC4wLCJIZWlnaHQiOjAuMCwiQm9yZGVyU3R5bGUiOm51bGwsIlBhcmVudFN0eWxlIjpudWxsfSwiRGF0ZUZvcm1hdCI6eyIkaWQiOiIxNDk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OTQiLCJGb3JtYXQiOjAsIklzVmlzaWJsZSI6ZmFsc2UsIkxhc3RLbm93blZpc2liaWxpdHlTdGF0ZSI6ZmFsc2V9LCJJc1Zpc2libGUiOnRydWUsIlBhcmVudFN0eWxlIjpudWxsfSwiSHlwZXJsaW5rIjpudWxsLCJJbXBvcnRJZCI6IiJ9XSwiSWQiOiIwMDAwMDAwMC0wMDAwLTAwMDAtMDAwMC0wMDAwMDAwMDAwMDAiLCJJc1NpbmdsZUl0ZW1Sb3ciOnRydWV9XSwiSW5kZXgiOjQ5LCJJZCI6IjFmY2YwZGI1LTcwMTQtNGQzMC1hNDI1LWRiYmU0NDMzZGY5MCIsIkhlYWRlclRleHQiOiJCdWRnZXRlZCBDb3N0cyIsIklzRGVmYXVsdCI6ZmFsc2UsIlN0eWxlIjp7IiRpZCI6IjE0OTUiLCJIZWFkZXJTdHlsZSI6eyIkaWQiOiIxNDk2IiwiVGV4dFN0eWxlIjp7IiRpZCI6IjE0OTciLCJGb250U2V0dGluZ3MiOnsiJGlkIjoiMTQ5OCIsIkZvbnRTaXplIjoxMSwiRm9udE5hbWUiOiJDYWxpYnJpIiwiSXNCb2xkIjpmYWxzZSwiSXNJdGFsaWMiOmZhbHNlLCJJc1VuZGVybGluZWQiOmZhbHNlLCJQYXJlbnRTdHlsZSI6bnVsbH0sIkF1dG9TaXplIjoyLCJGb3JlZ3JvdW5kIjp7IiRpZCI6IjE0OTkiLCJDb2xvciI6eyIkaWQiOiIxNTAwIiwiQSI6MjU1LCJSIjowLCJHIjowLCJCIjowfX0sIk1heFdpZHRoIjo2Ni4wLCJNYXhIZWlnaHQiOjAuMCwiU21hcnRGb3JlZ3JvdW5kSXNBY3RpdmUiOmZhbHNlLCJIb3Jpem9udGFsQWxpZ25tZW50IjowLCJWZXJ0aWNhbEFsaWdubWVudCI6MCwiU21hcnRGb3JlZ3JvdW5kIjpudWxsLCJCYWNrZ3JvdW5kRmlsbFR5cGUiOjAsIk1hcmdpbiI6eyIkaWQiOiIxNTAxIiwiVG9wIjowLjAsIkxlZnQiOjAuMCwiUmlnaHQiOjAuMCwiQm90dG9tIjowLjB9LCJQYWRkaW5nIjp7IiRpZCI6IjE1MDIiLCJUb3AiOjAuMCwiTGVmdCI6MC4wLCJSaWdodCI6MC4wLCJCb3R0b20iOjAuMH0sIkJhY2tncm91bmQiOm51bGwsIklzVmlzaWJsZSI6dHJ1ZSwiV2lkdGgiOjAuMCwiSGVpZ2h0IjowLjAsIkJvcmRlclN0eWxlIjpudWxsLCJQYXJlbnRTdHlsZSI6bnVsbH0sIlJlY3RhbmdsZVN0eWxlIjp7IiRpZCI6IjE1MDMiLCJNYXJnaW4iOnsiJGlkIjoiMTUwNCIsIlRvcCI6MC4wLCJMZWZ0IjowLjAsIlJpZ2h0IjowLjAsIkJvdHRvbSI6MC4wfSwiUGFkZGluZyI6eyIkaWQiOiIxNTA1IiwiVG9wIjowLjAsIkxlZnQiOjAuMCwiUmlnaHQiOjAuMCwiQm90dG9tIjowLjB9LCJCYWNrZ3JvdW5kIjp7IiRpZCI6IjE1MDYiLCJDb2xvciI6eyIkaWQiOiIxNTA3IiwiQSI6NjMsIlIiOjkxLCJHIjoxNTUsIkIiOjIxM319LCJJc1Zpc2libGUiOnRydWUsIldpZHRoIjowLjAsIkhlaWdodCI6MC4wLCJCb3JkZXJTdHlsZSI6eyIkaWQiOiIxNTA4IiwiTGluZUNvbG9yIjp7IiRpZCI6IjE1MDkiLCIkdHlwZSI6Ik5MUkUuQ29tbW9uLkRvbS5Tb2xpZENvbG9yQnJ1c2gsIE5MUkUuQ29tbW9uIiwiQ29sb3IiOnsiJGlkIjoiMTUxMCIsIkEiOjI1NSwiUiI6MjU1LCJHIjowLCJCIjowfX0sIkxpbmVXZWlnaHQiOjAuMCwiTGluZVR5cGUiOjAsIlBhcmVudFN0eWxlIjpudWxsfSwiUGFyZW50U3R5bGUiOm51bGx9LCJNYXJnaW4iOnsiJGlkIjoiMTUxMSIsIlRvcCI6MC4wLCJMZWZ0IjowLjAsIlJpZ2h0IjowLjAsIkJvdHRvbSI6MC4wfSwiUGFkZGluZyI6eyIkaWQiOiIxNTEyIiwiVG9wIjowLjAsIkxlZnQiOjAuMCwiUmlnaHQiOjAuMCwiQm90dG9tIjowLjB9LCJCYWNrZ3JvdW5kIjpudWxsLCJJc1Zpc2libGUiOnRydWUsIldpZHRoIjowLjAsIkhlaWdodCI6MC4wLCJCb3JkZXJTdHlsZSI6bnVsbCwiUGFyZW50U3R5bGUiOm51bGx9LCJCYWNrZ3JvdW5kU3R5bGUiOnsiJGlkIjoiMTUxMyIsIk1hcmdpbiI6eyIkaWQiOiIxNTE0IiwiVG9wIjowLjAsIkxlZnQiOjAuMCwiUmlnaHQiOjAuMCwiQm90dG9tIjowLjB9LCJQYWRkaW5nIjp7IiRpZCI6IjE1MTUiLCJUb3AiOjAuMCwiTGVmdCI6MC4wLCJSaWdodCI6MC4wLCJCb3R0b20iOjAuMH0sIkJhY2tncm91bmQiOnsiJGlkIjoiMTUxNiIsIkNvbG9yIjp7IiRpZCI6IjE1MTciLCJBIjo1MSwiUiI6MTY1LCJHIjoxNjUsIkIiOjE2NX19LCJJc1Zpc2libGUiOnRydWUsIldpZHRoIjowLjAsIkhlaWdodCI6MC4wLCJCb3JkZXJTdHlsZSI6eyIkaWQiOiIxNTE4IiwiTGluZUNvbG9yIjp7IiRpZCI6IjE1MTkiLCIkdHlwZSI6Ik5MUkUuQ29tbW9uLkRvbS5Tb2xpZENvbG9yQnJ1c2gsIE5MUkUuQ29tbW9uIiwiQ29sb3IiOnsiJGlkIjoiMTUyMCIsIkEiOjI1NSwiUiI6MjU1LCJHIjowLCJCIjowfX0sIkxpbmVXZWlnaHQiOjAuMCwiTGluZVR5cGUiOjAsIlBhcmVudFN0eWxlIjpudWxsfSwiUGFyZW50U3R5bGUiOm51bGx9LCJNYXJnaW4iOnsiJGlkIjoiMTUyMSIsIlRvcCI6MC4wLCJMZWZ0IjowLjAsIlJpZ2h0IjowLjAsIkJvdHRvbSI6MC4wfSwiUGFkZGluZyI6eyIkaWQiOiIxNTIyIiwiVG9wIjowLjAsIkxlZnQiOjAuMCwiUmlnaHQiOjAuMCwiQm90dG9tIjowLjB9LCJJc1Zpc2libGUiOnRydWUsIldpZHRoIjowLjAsIkhlaWdodCI6MC4wLCJCb3JkZXJTdHlsZSI6bnVsbCwiUGFyZW50U3R5bGUiOm51bGx9fSx7IiRpZCI6IjE1MjMiLCJfcm93cyI6W3siJGlkIjoiMTUyNCIsIl90YXNrcyI6W3siJGlkIjoiMTUyNSIsIl9hdHRhY2hlZE1pbGVzdG9uZXMiOltdLCJUYXNrRGVmaW5pdGlvbiI6eyIkaWQiOiIxNTI2IiwiR3JvdXBOYW1lIjpudWxsLCJTdGFydERhdGUiOiIyMDIxLTAxLTE0VDIzOjU5OjAwWiIsIkVuZERhdGUiOiIyMDIxLTAzLTMwVDIzOjU5OjAwWiIsIlBlcmNlbnRhZ2VDb21wbGV0ZSI6bnVsbCwiU3R5bGUiOnsiJGlkIjoiMTUyNyIsIlNoYXBlIjozLCJTaGFwZVRoaWNrbmVzcyI6MSwiRHVyYXRpb25Gb3JtYXQiOjAsIkluY2x1ZGVOb25Xb3JraW5nRGF5c0luRHVyYXRpb24iOmZhbHNlLCJQZXJjZW50YWdlQ29tcGxldGVTdHlsZSI6eyIkaWQiOiIxNTI4IiwiRm9udFNldHRpbmdzIjp7IiRpZCI6IjE1MjkiLCJGb250U2l6ZSI6MTAsIkZvbnROYW1lIjoiQ2FsaWJyaSIsIklzQm9sZCI6ZmFsc2UsIklzSXRhbGljIjpmYWxzZSwiSXNVbmRlcmxpbmVkIjpmYWxzZSwiUGFyZW50U3R5bGUiOm51bGx9LCJBdXRvU2l6ZSI6MCwiRm9yZWdyb3VuZCI6eyIkcmVmIjoiMjk1In0sIk1heFdpZHRoIjoyMDAuMCwiTWF4SGVpZ2h0IjoiSW5maW5pdHkiLCJTbWFydEZvcmVncm91bmRJc0FjdGl2ZSI6ZmFsc2UsIkhvcml6b250YWxBbGlnbm1lbnQiOjAsIlZlcnRpY2FsQWxpZ25tZW50IjowLCJTbWFydEZvcmVncm91bmQiOm51bGwsIkJhY2tncm91bmRGaWxsVHlwZSI6MCwiTWFyZ2luIjp7IiRpZCI6IjE1MzAiLCJUb3AiOjAuMCwiTGVmdCI6MC4wLCJSaWdodCI6MC4wLCJCb3R0b20iOjAuMH0sIlBhZGRpbmciOnsiJGlkIjoiMTUzMSIsIlRvcCI6MC4wLCJMZWZ0IjowLjAsIlJpZ2h0IjowLjAsIkJvdHRvbSI6MC4wfSwiQmFja2dyb3VuZCI6eyIkaWQiOiIxNTMyIiwiQ29sb3IiOnsiJGlkIjoiMTUzMyIsIkEiOjg5LCJSIjowLCJHIjowLCJCIjowfX0sIklzVmlzaWJsZSI6dHJ1ZSwiV2lkdGgiOjAuMCwiSGVpZ2h0IjowLjAsIkJvcmRlclN0eWxlIjp7IiRpZCI6IjE1MzQiLCJMaW5lQ29sb3IiOm51bGwsIkxpbmVXZWlnaHQiOjAuMCwiTGluZVR5cGUiOjAsIlBhcmVudFN0eWxlIjpudWxsfSwiUGFyZW50U3R5bGUiOm51bGx9LCJEdXJhdGlvblN0eWxlIjp7IiRpZCI6IjE1MzUiLCJGb250U2V0dGluZ3MiOnsiJGlkIjoiMTUzNiIsIkZvbnRTaXplIjoxMCwiRm9udE5hbWUiOiJDYWxpYnJpIiwiSXNCb2xkIjpmYWxzZSwiSXNJdGFsaWMiOmZhbHNlLCJJc1VuZGVybGluZWQiOmZhbHNlLCJQYXJlbnRTdHlsZSI6bnVsbH0sIkF1dG9TaXplIjowLCJGb3JlZ3JvdW5kIjp7IiRpZCI6IjE1MzciLCJDb2xvciI6eyIkaWQiOiIxNTM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UzOSIsIlRvcCI6MC4wLCJMZWZ0IjowLjAsIlJpZ2h0IjowLjAsIkJvdHRvbSI6MC4wfSwiUGFkZGluZyI6eyIkaWQiOiIxNTQwIiwiVG9wIjowLjAsIkxlZnQiOjAuMCwiUmlnaHQiOjAuMCwiQm90dG9tIjowLjB9LCJCYWNrZ3JvdW5kIjp7IiRpZCI6IjE1NDEiLCJDb2xvciI6eyIkcmVmIjoiMTUzMyJ9fSwiSXNWaXNpYmxlIjp0cnVlLCJXaWR0aCI6MC4wLCJIZWlnaHQiOjAuMCwiQm9yZGVyU3R5bGUiOnsiJGlkIjoiMTU0MiIsIkxpbmVDb2xvciI6bnVsbCwiTGluZVdlaWdodCI6MC4wLCJMaW5lVHlwZSI6MCwiUGFyZW50U3R5bGUiOm51bGx9LCJQYXJlbnRTdHlsZSI6bnVsbH0sIkhvcml6b250YWxDb25uZWN0b3JTdHlsZSI6eyIkaWQiOiIxNTQzIiwiTGluZUNvbG9yIjp7IiRpZCI6IjE1NDQiLCIkdHlwZSI6Ik5MUkUuQ29tbW9uLkRvbS5Tb2xpZENvbG9yQnJ1c2gsIE5MUkUuQ29tbW9uIiwiQ29sb3IiOnsiJGlkIjoiMTU0NSIsIkEiOjI1NSwiUiI6MjA0LCJHIjoyMDQsIkIiOjIwNH19LCJMaW5lV2VpZ2h0IjoxLjAsIkxpbmVUeXBlIjowLCJQYXJlbnRTdHlsZSI6bnVsbH0sIlZlcnRpY2FsQ29ubmVjdG9yU3R5bGUiOnsiJGlkIjoiMTU0NiIsIkxpbmVDb2xvciI6eyIkaWQiOiIxNTQ3IiwiJHR5cGUiOiJOTFJFLkNvbW1vbi5Eb20uU29saWRDb2xvckJydXNoLCBOTFJFLkNvbW1vbiIsIkNvbG9yIjp7IiRpZCI6IjE1NDgiLCJBIjoyNTUsIlIiOjIwNCwiRyI6MjA0LCJCIjoyMDR9fSwiTGluZVdlaWdodCI6MS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xNTQ5IiwiTWFyZ2luIjp7IiRpZCI6IjE1NTAiLCJUb3AiOjAuMCwiTGVmdCI6NC4wLCJSaWdodCI6NC4wLCJCb3R0b20iOjAuMH0sIlBhZGRpbmciOnsiJGlkIjoiMTU1MSIsIlRvcCI6MC4wLCJMZWZ0IjowLjAsIlJpZ2h0IjowLjAsIkJvdHRvbSI6MC4wfSwiQmFja2dyb3VuZCI6eyIkaWQiOiIxNTUyIiwiQ29sb3IiOnsiJGlkIjoiMTU1MyIsIkEiOjI1NSwiUiI6OTEsIkciOjE1NSwiQiI6MjEzfX0sIklzVmlzaWJsZSI6dHJ1ZSwiV2lkdGgiOjAuMCwiSGVpZ2h0IjoxNi4wLCJCb3JkZXJTdHlsZSI6eyIkaWQiOiIxNTU0IiwiTGluZUNvbG9yIjp7IiRpZCI6IjE1NTUiLCIkdHlwZSI6Ik5MUkUuQ29tbW9uLkRvbS5Tb2xpZENvbG9yQnJ1c2gsIE5MUkUuQ29tbW9uIiwiQ29sb3IiOnsiJGlkIjoiMTU1NiIsIkEiOjI1NSwiUiI6MjU1LCJHIjowLCJCIjowfX0sIkxpbmVXZWlnaHQiOjAuMCwiTGluZVR5cGUiOjAsIlBhcmVudFN0eWxlIjpudWxsfSwiUGFyZW50U3R5bGUiOm51bGx9LCJUaXRsZVN0eWxlIjp7IiRpZCI6IjE1NTciLCJGb250U2V0dGluZ3MiOnsiJGlkIjoiMTU1OCIsIkZvbnRTaXplIjoxMSwiRm9udE5hbWUiOiJDYWxpYnJpIiwiSXNCb2xkIjp0cnVlLCJJc0l0YWxpYyI6ZmFsc2UsIklzVW5kZXJsaW5lZCI6ZmFsc2UsIlBhcmVudFN0eWxlIjpudWxsfSwiQXV0b1NpemUiOjAsIkZvcmVncm91bmQiOnsiJGlkIjoiMTU1OSIsIkNvbG9yIjp7IiRpZCI6IjE1NjAiLCJBIjoyNTUsIlIiOjAsIkciOjAsIkIiOjB9fSwiTWF4V2lkdGgiOjcyMC4wLCJNYXhIZWlnaHQiOiJJbmZpbml0eSIsIlNtYXJ0Rm9yZWdyb3VuZElzQWN0aXZlIjpmYWxzZSwiSG9yaXpvbnRhbEFsaWdubWVudCI6MSwiVmVydGljYWxBbGlnbm1lbnQiOjAsIlNtYXJ0Rm9yZWdyb3VuZCI6bnVsbCwiQmFja2dyb3VuZEZpbGxUeXBlIjowLCJNYXJnaW4iOnsiJGlkIjoiMTU2MSIsIlRvcCI6MC4wLCJMZWZ0IjowLjAsIlJpZ2h0IjowLjAsIkJvdHRvbSI6MC4wfSwiUGFkZGluZyI6eyIkaWQiOiIxNTYyIiwiVG9wIjowLjAsIkxlZnQiOjAuMCwiUmlnaHQiOjAuMCwiQm90dG9tIjowLjB9LCJCYWNrZ3JvdW5kIjp7IiRpZCI6IjE1NjMiLCJDb2xvciI6eyIkaWQiOiIxNTY0IiwiQSI6MCwiUiI6MjU1LCJHIjoyNTUsIkIiOjI1NX19LCJJc1Zpc2libGUiOnRydWUsIldpZHRoIjowLjAsIkhlaWdodCI6MC4wLCJCb3JkZXJTdHlsZSI6eyIkaWQiOiIxNTY1IiwiTGluZUNvbG9yIjpudWxsLCJMaW5lV2VpZ2h0IjowLjAsIkxpbmVUeXBlIjowLCJQYXJlbnRTdHlsZSI6bnVsbH0sIlBhcmVudFN0eWxlIjpudWxsfSwiRGF0ZVN0eWxlIjp7IiRpZCI6IjE1NjYiLCJGb250U2V0dGluZ3MiOnsiJGlkIjoiMTU2NyIsIkZvbnRTaXplIjoxMCwiRm9udE5hbWUiOiJDYWxpYnJpIiwiSXNCb2xkIjpmYWxzZSwiSXNJdGFsaWMiOmZhbHNlLCJJc1VuZGVybGluZWQiOmZhbHNlLCJQYXJlbnRTdHlsZSI6bnVsbH0sIkF1dG9TaXplIjowLCJGb3JlZ3JvdW5kIjp7IiRpZCI6IjE1NjgiLCJDb2xvciI6eyIkaWQiOiIxNTY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TcwIiwiVG9wIjowLjAsIkxlZnQiOjAuMCwiUmlnaHQiOjAuMCwiQm90dG9tIjowLjB9LCJQYWRkaW5nIjp7IiRpZCI6IjE1NzEiLCJUb3AiOjAuMCwiTGVmdCI6MC4wLCJSaWdodCI6MC4wLCJCb3R0b20iOjAuMH0sIkJhY2tncm91bmQiOnsiJGlkIjoiMTU3MiIsIkNvbG9yIjp7IiRyZWYiOiIxNTMzIn19LCJJc1Zpc2libGUiOnRydWUsIldpZHRoIjowLjAsIkhlaWdodCI6MC4wLCJCb3JkZXJTdHlsZSI6eyIkaWQiOiIxNTczIiwiTGluZUNvbG9yIjpudWxsLCJMaW5lV2VpZ2h0IjowLjAsIkxpbmVUeXBlIjowLCJQYXJlbnRTdHlsZSI6bnVsbH0sIlBhcmVudFN0eWxlIjpudWxsfSwiRGF0ZUZvcm1hdCI6eyIkaWQiOiIxNTc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1NzUiLCJGb3JtYXQiOjAsIklzVmlzaWJsZSI6ZmFsc2UsIkxhc3RLbm93blZpc2liaWxpdHlTdGF0ZSI6ZmFsc2V9LCJJc1Zpc2libGUiOnRydWUsIlBhcmVudFN0eWxlIjpudWxsfSwiSW5kZXgiOjQ1LCJTbWFydER1cmF0aW9uQWN0aXZhdGVkIjpmYWxzZSwiRGF0ZUZvcm1hdCI6eyIkcmVmIjoiMTU3NCJ9LCJXZWVrTnVtYmVyaW5nIjp7IiRpZCI6IjE1NzYiLCJGb3JtYXQiOjAsIklzVmlzaWJsZSI6ZmFsc2UsIkxhc3RLbm93blZpc2liaWxpdHlTdGF0ZSI6ZmFsc2V9LCJJZCI6IjQ4NTYxNGFjLWNmODMtNGM3ZC05MjM3LTJjYjY1YjlhNjQ2OCIsIkltcG9ydElkIjpudWxsLCJUaXRsZSI6IlNwb25zb3JzaGlwIEV2ZW50cyBJIiwiTm90ZSI6bnVsbCwiSHlwZXJsaW5rIjp7IiRpZCI6IjE1NzciLCJBZGRyZXNzIjoiIiwiU3ViQWRkcmVzcyI6IiJ9LCJJc0NoYW5nZWQiOmZhbHNlLCJJc05ldyI6ZmFsc2V9fSx7IiRpZCI6IjE1NzgiLCJfYXR0YWNoZWRNaWxlc3RvbmVzIjpbXSwiVGFza0RlZmluaXRpb24iOnsiJGlkIjoiMTU3OSIsIkdyb3VwTmFtZSI6bnVsbCwiU3RhcnREYXRlIjoiMjAyMS0xMC0wMVQyMzo1OTowMFoiLCJFbmREYXRlIjoiMjAyMS0xMi0yNVQyMzo1OTowMFoiLCJQZXJjZW50YWdlQ29tcGxldGUiOm51bGwsIlN0eWxlIjp7IiRpZCI6IjE1ODAiLCJTaGFwZSI6MywiU2hhcGVUaGlja25lc3MiOjAsIkR1cmF0aW9uRm9ybWF0IjowLCJJbmNsdWRlTm9uV29ya2luZ0RheXNJbkR1cmF0aW9uIjpmYWxzZSwiUGVyY2VudGFnZUNvbXBsZXRlU3R5bGUiOnsiJGlkIjoiMTU4MSIsIkZvbnRTZXR0aW5ncyI6eyIkaWQiOiIxNTgyIiwiRm9udFNpemUiOjEwLCJGb250TmFtZSI6IkNhbGlicmkiLCJJc0JvbGQiOmZhbHNlLCJJc0l0YWxpYyI6ZmFsc2UsIklzVW5kZXJsaW5lZCI6ZmFsc2UsIlBhcmVudFN0eWxlIjpudWxsfSwiQXV0b1NpemUiOjAsIkZvcmVncm91bmQiOnsiJHJlZiI6IjI5NSJ9LCJNYXhXaWR0aCI6MjAwLjAsIk1heEhlaWdodCI6IkluZmluaXR5IiwiU21hcnRGb3JlZ3JvdW5kSXNBY3RpdmUiOmZhbHNlLCJIb3Jpem9udGFsQWxpZ25tZW50IjowLCJWZXJ0aWNhbEFsaWdubWVudCI6MCwiU21hcnRGb3JlZ3JvdW5kIjpudWxsLCJCYWNrZ3JvdW5kRmlsbFR5cGUiOjAsIk1hcmdpbiI6eyIkaWQiOiIxNTgzIiwiVG9wIjowLjAsIkxlZnQiOjAuMCwiUmlnaHQiOjAuMCwiQm90dG9tIjowLjB9LCJQYWRkaW5nIjp7IiRpZCI6IjE1ODQiLCJUb3AiOjAuMCwiTGVmdCI6MC4wLCJSaWdodCI6MC4wLCJCb3R0b20iOjAuMH0sIkJhY2tncm91bmQiOnsiJGlkIjoiMTU4NSIsIkNvbG9yIjp7IiRpZCI6IjE1ODYiLCJBIjo4OSwiUiI6MCwiRyI6MCwiQiI6MH19LCJJc1Zpc2libGUiOnRydWUsIldpZHRoIjowLjAsIkhlaWdodCI6MC4wLCJCb3JkZXJTdHlsZSI6eyIkaWQiOiIxNTg3IiwiTGluZUNvbG9yIjpudWxsLCJMaW5lV2VpZ2h0IjowLjAsIkxpbmVUeXBlIjowLCJQYXJlbnRTdHlsZSI6bnVsbH0sIlBhcmVudFN0eWxlIjpudWxsfSwiRHVyYXRpb25TdHlsZSI6eyIkaWQiOiIxNTg4IiwiRm9udFNldHRpbmdzIjp7IiRpZCI6IjE1ODkiLCJGb250U2l6ZSI6MTAsIkZvbnROYW1lIjoiQ2FsaWJyaSIsIklzQm9sZCI6ZmFsc2UsIklzSXRhbGljIjpmYWxzZSwiSXNVbmRlcmxpbmVkIjpmYWxzZSwiUGFyZW50U3R5bGUiOm51bGx9LCJBdXRvU2l6ZSI6MCwiRm9yZWdyb3VuZCI6eyIkaWQiOiIxNTkwIiwiQ29sb3IiOnsiJGlkIjoiMTU5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1OTIiLCJUb3AiOjAuMCwiTGVmdCI6MC4wLCJSaWdodCI6MC4wLCJCb3R0b20iOjAuMH0sIlBhZGRpbmciOnsiJGlkIjoiMTU5MyIsIlRvcCI6MC4wLCJMZWZ0IjowLjAsIlJpZ2h0IjowLjAsIkJvdHRvbSI6MC4wfSwiQmFja2dyb3VuZCI6eyIkaWQiOiIxNTk0IiwiQ29sb3IiOnsiJHJlZiI6IjE1ODYifX0sIklzVmlzaWJsZSI6dHJ1ZSwiV2lkdGgiOjAuMCwiSGVpZ2h0IjowLjAsIkJvcmRlclN0eWxlIjp7IiRpZCI6IjE1OTUiLCJMaW5lQ29sb3IiOm51bGwsIkxpbmVXZWlnaHQiOjAuMCwiTGluZVR5cGUiOjAsIlBhcmVudFN0eWxlIjpudWxsfSwiUGFyZW50U3R5bGUiOm51bGx9LCJIb3Jpem9udGFsQ29ubmVjdG9yU3R5bGUiOnsiJGlkIjoiMTU5NiIsIkxpbmVDb2xvciI6eyIkaWQiOiIxNTk3IiwiJHR5cGUiOiJOTFJFLkNvbW1vbi5Eb20uU29saWRDb2xvckJydXNoLCBOTFJFLkNvbW1vbiIsIkNvbG9yIjp7IiRpZCI6IjE1OTgiLCJBIjoyNTUsIlIiOjIwNCwiRyI6MjA0LCJCIjoyMDR9fSwiTGluZVdlaWdodCI6MS4wLCJMaW5lVHlwZSI6MCwiUGFyZW50U3R5bGUiOm51bGx9LCJWZXJ0aWNhbENvbm5lY3RvclN0eWxlIjp7IiRpZCI6IjE1OTkiLCJMaW5lQ29sb3IiOnsiJGlkIjoiMTYwMCIsIiR0eXBlIjoiTkxSRS5Db21tb24uRG9tLlNvbGlkQ29sb3JCcnVzaCwgTkxSRS5Db21tb24iLCJDb2xvciI6eyIkaWQiOiIxNjAxIiwiQSI6MjU1LCJSIjoyMDQsIkciOjIwNCwiQiI6MjA0fX0sIkxpbmVXZWlnaHQiOjE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TYwMiIsIk1hcmdpbiI6eyIkaWQiOiIxNjAzIiwiVG9wIjowLjAsIkxlZnQiOjQuMCwiUmlnaHQiOjQuMCwiQm90dG9tIjowLjB9LCJQYWRkaW5nIjp7IiRpZCI6IjE2MDQiLCJUb3AiOjAuMCwiTGVmdCI6MC4wLCJSaWdodCI6MC4wLCJCb3R0b20iOjAuMH0sIkJhY2tncm91bmQiOnsiJGlkIjoiMTYwNSIsIkNvbG9yIjp7IiRpZCI6IjE2MDYiLCJBIjoyNTUsIlIiOjkxLCJHIjoxNTUsIkIiOjIxM319LCJJc1Zpc2libGUiOnRydWUsIldpZHRoIjowLjAsIkhlaWdodCI6MTAuMCwiQm9yZGVyU3R5bGUiOnsiJGlkIjoiMTYwNyIsIkxpbmVDb2xvciI6eyIkaWQiOiIxNjA4IiwiJHR5cGUiOiJOTFJFLkNvbW1vbi5Eb20uU29saWRDb2xvckJydXNoLCBOTFJFLkNvbW1vbiIsIkNvbG9yIjp7IiRpZCI6IjE2MDkiLCJBIjoyNTUsIlIiOjI1NSwiRyI6MCwiQiI6MH19LCJMaW5lV2VpZ2h0IjowLjAsIkxpbmVUeXBlIjowLCJQYXJlbnRTdHlsZSI6bnVsbH0sIlBhcmVudFN0eWxlIjpudWxsfSwiVGl0bGVTdHlsZSI6eyIkaWQiOiIxNjEwIiwiRm9udFNldHRpbmdzIjp7IiRpZCI6IjE2MTEiLCJGb250U2l6ZSI6MTEsIkZvbnROYW1lIjoiQ2FsaWJyaSIsIklzQm9sZCI6dHJ1ZSwiSXNJdGFsaWMiOmZhbHNlLCJJc1VuZGVybGluZWQiOmZhbHNlLCJQYXJlbnRTdHlsZSI6bnVsbH0sIkF1dG9TaXplIjowLCJGb3JlZ3JvdW5kIjp7IiRpZCI6IjE2MTIiLCJDb2xvciI6eyIkaWQiOiIxNjEzIiwiQSI6MjU1LCJSIjowLCJHIjowLCJCIjowfX0sIk1heFdpZHRoIjo3MjAuMCwiTWF4SGVpZ2h0IjoiSW5maW5pdHkiLCJTbWFydEZvcmVncm91bmRJc0FjdGl2ZSI6ZmFsc2UsIkhvcml6b250YWxBbGlnbm1lbnQiOjEsIlZlcnRpY2FsQWxpZ25tZW50IjowLCJTbWFydEZvcmVncm91bmQiOm51bGwsIkJhY2tncm91bmRGaWxsVHlwZSI6MCwiTWFyZ2luIjp7IiRpZCI6IjE2MTQiLCJUb3AiOjAuMCwiTGVmdCI6MC4wLCJSaWdodCI6MC4wLCJCb3R0b20iOjAuMH0sIlBhZGRpbmciOnsiJGlkIjoiMTYxNSIsIlRvcCI6MC4wLCJMZWZ0IjowLjAsIlJpZ2h0IjowLjAsIkJvdHRvbSI6MC4wfSwiQmFja2dyb3VuZCI6eyIkaWQiOiIxNjE2IiwiQ29sb3IiOnsiJGlkIjoiMTYxNyIsIkEiOjAsIlIiOjI1NSwiRyI6MjU1LCJCIjoyNTV9fSwiSXNWaXNpYmxlIjp0cnVlLCJXaWR0aCI6MC4wLCJIZWlnaHQiOjAuMCwiQm9yZGVyU3R5bGUiOnsiJGlkIjoiMTYxOCIsIkxpbmVDb2xvciI6bnVsbCwiTGluZVdlaWdodCI6MC4wLCJMaW5lVHlwZSI6MCwiUGFyZW50U3R5bGUiOm51bGx9LCJQYXJlbnRTdHlsZSI6bnVsbH0sIkRhdGVTdHlsZSI6eyIkaWQiOiIxNjE5IiwiRm9udFNldHRpbmdzIjp7IiRpZCI6IjE2MjAiLCJGb250U2l6ZSI6MTAsIkZvbnROYW1lIjoiQ2FsaWJyaSIsIklzQm9sZCI6ZmFsc2UsIklzSXRhbGljIjpmYWxzZSwiSXNVbmRlcmxpbmVkIjpmYWxzZSwiUGFyZW50U3R5bGUiOm51bGx9LCJBdXRvU2l6ZSI6MCwiRm9yZWdyb3VuZCI6eyIkaWQiOiIxNjIxIiwiQ29sb3IiOnsiJGlkIjoiMTYy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YyMyIsIlRvcCI6MC4wLCJMZWZ0IjowLjAsIlJpZ2h0IjowLjAsIkJvdHRvbSI6MC4wfSwiUGFkZGluZyI6eyIkaWQiOiIxNjI0IiwiVG9wIjowLjAsIkxlZnQiOjAuMCwiUmlnaHQiOjAuMCwiQm90dG9tIjowLjB9LCJCYWNrZ3JvdW5kIjp7IiRpZCI6IjE2MjUiLCJDb2xvciI6eyIkcmVmIjoiMTU4NiJ9fSwiSXNWaXNpYmxlIjp0cnVlLCJXaWR0aCI6MC4wLCJIZWlnaHQiOjAuMCwiQm9yZGVyU3R5bGUiOnsiJGlkIjoiMTYyNiIsIkxpbmVDb2xvciI6bnVsbCwiTGluZVdlaWdodCI6MC4wLCJMaW5lVHlwZSI6MCwiUGFyZW50U3R5bGUiOm51bGx9LCJQYXJlbnRTdHlsZSI6bnVsbH0sIkRhdGVGb3JtYXQiOnsiJGlkIjoiMTYy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jI4IiwiRm9ybWF0IjowLCJJc1Zpc2libGUiOmZhbHNlLCJMYXN0S25vd25WaXNpYmlsaXR5U3RhdGUiOmZhbHNlfSwiSXNWaXNpYmxlIjp0cnVlLCJQYXJlbnRTdHlsZSI6bnVsbH0sIkluZGV4Ijo0NiwiU21hcnREdXJhdGlvbkFjdGl2YXRlZCI6ZmFsc2UsIkRhdGVGb3JtYXQiOnsiJHJlZiI6IjE2MjcifSwiV2Vla051bWJlcmluZyI6eyIkaWQiOiIxNjI5IiwiRm9ybWF0IjowLCJJc1Zpc2libGUiOmZhbHNlLCJMYXN0S25vd25WaXNpYmlsaXR5U3RhdGUiOmZhbHNlfSwiSWQiOiJmNmU0NDM3Zi02MjdiLTRkMzctYTBiZi05NzIzNDVlY2IxNjEiLCJJbXBvcnRJZCI6bnVsbCwiVGl0bGUiOiJTcG9uc29yc2hpcCBFdmVudHMgSUkiLCJOb3RlIjpudWxsLCJIeXBlcmxpbmsiOnsiJGlkIjoiMTYzMCIsIkFkZHJlc3MiOiIiLCJTdWJBZGRyZXNzIjoiIn0sIklzQ2hhbmdlZCI6ZmFsc2UsIklzTmV3IjpmYWxzZX19XSwiX21pbGVzdG9uZXMiOltdLCJJZCI6IjhhZDI5M2MwLTVhM2QtNDUxOS04M2JkLTAyNThiYzA5MGQ4OSIsIklzU2luZ2xlSXRlbVJvdyI6ZmFsc2V9XSwiSW5kZXgiOjUzLCJJZCI6IjE0YTkxN2Q1LTJiYzQtNDE1Ny04NmQ1LWI4N2NhNjFkNWIxMSIsIkhlYWRlclRleHQiOiJEaXN0cmlidXRpb24gU3RyYXRlZ3kiLCJJc0RlZmF1bHQiOmZhbHNlLCJTdHlsZSI6eyIkaWQiOiIxNjMxIiwiSGVhZGVyU3R5bGUiOnsiJGlkIjoiMTYzMiIsIlRleHRTdHlsZSI6eyIkaWQiOiIxNjMzIiwiRm9udFNldHRpbmdzIjp7IiRpZCI6IjE2MzQiLCJGb250U2l6ZSI6MTEsIkZvbnROYW1lIjoiQ2FsaWJyaSIsIklzQm9sZCI6ZmFsc2UsIklzSXRhbGljIjpmYWxzZSwiSXNVbmRlcmxpbmVkIjpmYWxzZSwiUGFyZW50U3R5bGUiOm51bGx9LCJBdXRvU2l6ZSI6MiwiRm9yZWdyb3VuZCI6eyIkaWQiOiIxNjM1IiwiQ29sb3IiOnsiJGlkIjoiMTYzNiIsIkEiOjI1NSwiUiI6MCwiRyI6MCwiQiI6MH19LCJNYXhXaWR0aCI6NjYuMCwiTWF4SGVpZ2h0IjowLjAsIlNtYXJ0Rm9yZWdyb3VuZElzQWN0aXZlIjpmYWxzZSwiSG9yaXpvbnRhbEFsaWdubWVudCI6MCwiVmVydGljYWxBbGlnbm1lbnQiOjAsIlNtYXJ0Rm9yZWdyb3VuZCI6bnVsbCwiQmFja2dyb3VuZEZpbGxUeXBlIjowLCJNYXJnaW4iOnsiJGlkIjoiMTYzNyIsIlRvcCI6MC4wLCJMZWZ0IjowLjAsIlJpZ2h0IjowLjAsIkJvdHRvbSI6MC4wfSwiUGFkZGluZyI6eyIkaWQiOiIxNjM4IiwiVG9wIjowLjAsIkxlZnQiOjAuMCwiUmlnaHQiOjAuMCwiQm90dG9tIjowLjB9LCJCYWNrZ3JvdW5kIjpudWxsLCJJc1Zpc2libGUiOnRydWUsIldpZHRoIjowLjAsIkhlaWdodCI6MC4wLCJCb3JkZXJTdHlsZSI6bnVsbCwiUGFyZW50U3R5bGUiOm51bGx9LCJSZWN0YW5nbGVTdHlsZSI6eyIkaWQiOiIxNjM5IiwiTWFyZ2luIjp7IiRpZCI6IjE2NDAiLCJUb3AiOjAuMCwiTGVmdCI6MC4wLCJSaWdodCI6MC4wLCJCb3R0b20iOjAuMH0sIlBhZGRpbmciOnsiJGlkIjoiMTY0MSIsIlRvcCI6MC4wLCJMZWZ0IjowLjAsIlJpZ2h0IjowLjAsIkJvdHRvbSI6MC4wfSwiQmFja2dyb3VuZCI6eyIkaWQiOiIxNjQyIiwiQ29sb3IiOnsiJGlkIjoiMTY0MyIsIkEiOjYzLCJSIjo5MSwiRyI6MTU1LCJCIjoyMTN9fSwiSXNWaXNpYmxlIjp0cnVlLCJXaWR0aCI6MC4wLCJIZWlnaHQiOjAuMCwiQm9yZGVyU3R5bGUiOnsiJGlkIjoiMTY0NCIsIkxpbmVDb2xvciI6eyIkaWQiOiIxNjQ1IiwiJHR5cGUiOiJOTFJFLkNvbW1vbi5Eb20uU29saWRDb2xvckJydXNoLCBOTFJFLkNvbW1vbiIsIkNvbG9yIjp7IiRpZCI6IjE2NDYiLCJBIjoyNTUsIlIiOjI1NSwiRyI6MCwiQiI6MH19LCJMaW5lV2VpZ2h0IjowLjAsIkxpbmVUeXBlIjowLCJQYXJlbnRTdHlsZSI6bnVsbH0sIlBhcmVudFN0eWxlIjpudWxsfSwiTWFyZ2luIjp7IiRpZCI6IjE2NDciLCJUb3AiOjAuMCwiTGVmdCI6MC4wLCJSaWdodCI6MC4wLCJCb3R0b20iOjAuMH0sIlBhZGRpbmciOnsiJGlkIjoiMTY0OCIsIlRvcCI6MC4wLCJMZWZ0IjowLjAsIlJpZ2h0IjowLjAsIkJvdHRvbSI6MC4wfSwiQmFja2dyb3VuZCI6bnVsbCwiSXNWaXNpYmxlIjp0cnVlLCJXaWR0aCI6MC4wLCJIZWlnaHQiOjAuMCwiQm9yZGVyU3R5bGUiOm51bGwsIlBhcmVudFN0eWxlIjpudWxsfSwiQmFja2dyb3VuZFN0eWxlIjp7IiRpZCI6IjE2NDkiLCJNYXJnaW4iOnsiJGlkIjoiMTY1MCIsIlRvcCI6MC4wLCJMZWZ0IjowLjAsIlJpZ2h0IjowLjAsIkJvdHRvbSI6MC4wfSwiUGFkZGluZyI6eyIkaWQiOiIxNjUxIiwiVG9wIjowLjAsIkxlZnQiOjAuMCwiUmlnaHQiOjAuMCwiQm90dG9tIjowLjB9LCJCYWNrZ3JvdW5kIjp7IiRpZCI6IjE2NTIiLCJDb2xvciI6eyIkaWQiOiIxNjUzIiwiQSI6NTEsIlIiOjE2NSwiRyI6MTY1LCJCIjoxNjV9fSwiSXNWaXNpYmxlIjp0cnVlLCJXaWR0aCI6MC4wLCJIZWlnaHQiOjAuMCwiQm9yZGVyU3R5bGUiOnsiJGlkIjoiMTY1NCIsIkxpbmVDb2xvciI6eyIkaWQiOiIxNjU1IiwiJHR5cGUiOiJOTFJFLkNvbW1vbi5Eb20uU29saWRDb2xvckJydXNoLCBOTFJFLkNvbW1vbiIsIkNvbG9yIjp7IiRpZCI6IjE2NTYiLCJBIjoyNTUsIlIiOjI1NSwiRyI6MCwiQiI6MH19LCJMaW5lV2VpZ2h0IjowLjAsIkxpbmVUeXBlIjowLCJQYXJlbnRTdHlsZSI6bnVsbH0sIlBhcmVudFN0eWxlIjpudWxsfSwiTWFyZ2luIjp7IiRpZCI6IjE2NTciLCJUb3AiOjAuMCwiTGVmdCI6MC4wLCJSaWdodCI6MC4wLCJCb3R0b20iOjAuMH0sIlBhZGRpbmciOnsiJGlkIjoiMTY1OCIsIlRvcCI6MC4wLCJMZWZ0IjowLjAsIlJpZ2h0IjowLjAsIkJvdHRvbSI6MC4wfSwiSXNWaXNpYmxlIjp0cnVlLCJXaWR0aCI6MC4wLCJIZWlnaHQiOjAuMCwiQm9yZGVyU3R5bGUiOm51bGwsIlBhcmVudFN0eWxlIjpudWxsfX1dLCJJZCI6IjE5ODY3ZWYxLWNlMmItNDZjOC04ODhhLWM1MDk0YmQ0NjQyMCIsIkluZGV4Ijo0NCwiSGVhZGVyVGV4dCI6IldIT0xFU0FMRSIsIlN0eWxlIjp7IiRpZCI6IjE2NTkiLCJIZWFkZXJTdHlsZSI6eyIkaWQiOiIxNjYwIiwiVGV4dElzVmVydGljYWwiOmZhbHNlLCJUZXh0U3R5bGUiOnsiJGlkIjoiMTY2MSIsIkZvbnRTZXR0aW5ncyI6eyIkaWQiOiIxNjYyIiwiRm9udFNpemUiOjEyLCJGb250TmFtZSI6IkNhbGlicmkiLCJJc0JvbGQiOnRydWUsIklzSXRhbGljIjpmYWxzZSwiSXNVbmRlcmxpbmVkIjpmYWxzZSwiUGFyZW50U3R5bGUiOm51bGx9LCJBdXRvU2l6ZSI6MCwiRm9yZWdyb3VuZCI6eyIkcmVmIjoiNjIwIn0sIk1heFdpZHRoIjowLjAsIk1heEhlaWdodCI6MC4wLCJTbWFydEZvcmVncm91bmRJc0FjdGl2ZSI6ZmFsc2UsIkhvcml6b250YWxBbGlnbm1lbnQiOjAsIlZlcnRpY2FsQWxpZ25tZW50IjowLCJTbWFydEZvcmVncm91bmQiOm51bGwsIkJhY2tncm91bmRGaWxsVHlwZSI6MCwiTWFyZ2luIjp7IiRpZCI6IjE2NjMiLCJUb3AiOjAuMCwiTGVmdCI6MC4wLCJSaWdodCI6MC4wLCJCb3R0b20iOjAuMH0sIlBhZGRpbmciOnsiJGlkIjoiMTY2NCIsIlRvcCI6MC4wLCJMZWZ0IjowLjAsIlJpZ2h0IjowLjAsIkJvdHRvbSI6MC4wfSwiQmFja2dyb3VuZCI6bnVsbCwiSXNWaXNpYmxlIjpmYWxzZSwiV2lkdGgiOjAuMCwiSGVpZ2h0IjowLjAsIkJvcmRlclN0eWxlIjpudWxsLCJQYXJlbnRTdHlsZSI6bnVsbH0sIlJlY3RhbmdsZVN0eWxlIjp7IiRpZCI6IjE2NjUiLCJNYXJnaW4iOnsiJGlkIjoiMTY2NiIsIlRvcCI6MC4wLCJMZWZ0IjowLjAsIlJpZ2h0IjowLjAsIkJvdHRvbSI6MC4wfSwiUGFkZGluZyI6eyIkaWQiOiIxNjY3IiwiVG9wIjowLjAsIkxlZnQiOjAuMCwiUmlnaHQiOjAuMCwiQm90dG9tIjowLjB9LCJCYWNrZ3JvdW5kIjp7IiRpZCI6IjE2NjgiLCJDb2xvciI6eyIkaWQiOiIxNjY5IiwiQSI6MjU1LCJSIjo5MSwiRyI6MTU1LCJCIjoyMTN9fSwiSXNWaXNpYmxlIjpmYWxzZSwiV2lkdGgiOjAuMCwiSGVpZ2h0IjowLjAsIkJvcmRlclN0eWxlIjp7IiRpZCI6IjE2NzAiLCJMaW5lQ29sb3IiOnsiJGlkIjoiMTY3MSIsIiR0eXBlIjoiTkxSRS5Db21tb24uRG9tLlNvbGlkQ29sb3JCcnVzaCwgTkxSRS5Db21tb24iLCJDb2xvciI6eyIkaWQiOiIxNjcyIiwiQSI6MjU1LCJSIjo0NywiRyI6ODIsIkIiOjE0M319LCJMaW5lV2VpZ2h0IjowLjAsIkxpbmVUeXBlIjowLCJQYXJlbnRTdHlsZSI6bnVsbH0sIlBhcmVudFN0eWxlIjpudWxsfSwiTWFyZ2luIjp7IiRpZCI6IjE2NzMiLCJUb3AiOjAuMCwiTGVmdCI6MC4wLCJSaWdodCI6MC4wLCJCb3R0b20iOjAuMH0sIlBhZGRpbmciOnsiJGlkIjoiMTY3NCIsIlRvcCI6MC4wLCJMZWZ0IjowLjAsIlJpZ2h0IjowLjAsIkJvdHRvbSI6MC4wfSwiQmFja2dyb3VuZCI6bnVsbCwiSXNWaXNpYmxlIjp0cnVlLCJXaWR0aCI6MC4wLCJIZWlnaHQiOjAuMCwiQm9yZGVyU3R5bGUiOm51bGwsIlBhcmVudFN0eWxlIjpudWxsfSwiQmFja2dyb3VuZFN0eWxlIjp7IiRpZCI6IjE2NzUiLCJNYXJnaW4iOnsiJGlkIjoiMTY3NiIsIlRvcCI6MC4wLCJMZWZ0IjowLjAsIlJpZ2h0IjowLjAsIkJvdHRvbSI6MC4wfSwiUGFkZGluZyI6eyIkaWQiOiIxNjc3IiwiVG9wIjowLjAsIkxlZnQiOjAuMCwiUmlnaHQiOjAuMCwiQm90dG9tIjowLjB9LCJCYWNrZ3JvdW5kIjp7IiRpZCI6IjE2NzgiLCJDb2xvciI6eyIkaWQiOiIxNjc5IiwiQSI6NTEsIlIiOjE2NSwiRyI6MTY1LCJCIjoxNjV9fSwiSXNWaXNpYmxlIjp0cnVlLCJXaWR0aCI6MC4wLCJIZWlnaHQiOjAuMCwiQm9yZGVyU3R5bGUiOnsiJGlkIjoiMTY4MCIsIkxpbmVDb2xvciI6eyIkaWQiOiIxNjgxIiwiJHR5cGUiOiJOTFJFLkNvbW1vbi5Eb20uU29saWRDb2xvckJydXNoLCBOTFJFLkNvbW1vbiIsIkNvbG9yIjp7IiRpZCI6IjE2ODIiLCJBIjoyNTUsIlIiOjIwOCwiRyI6MjA2LCJCIjoyMDZ9fSwiTGluZVdlaWdodCI6MC4wLCJMaW5lVHlwZSI6MCwiUGFyZW50U3R5bGUiOm51bGx9LCJQYXJlbnRTdHlsZSI6bnVsbH0sIklzQWJvdmVUaW1lYmFuZCI6ZmFsc2UsIk1hcmdpbiI6eyIkaWQiOiIxNjgzIiwiVG9wIjowLjAsIkxlZnQiOjAuMCwiUmlnaHQiOjAuMCwiQm90dG9tIjowLjB9LCJQYWRkaW5nIjp7IiRpZCI6IjE2ODQiLCJUb3AiOjAuMCwiTGVmdCI6MC4wLCJSaWdodCI6MC4wLCJCb3R0b20iOjAuMH0sIklzVmlzaWJsZSI6dHJ1ZSwiV2lkdGgiOjAuMCwiSGVpZ2h0IjowLjAsIkJvcmRlclN0eWxlIjp7IiRpZCI6IjE2ODUiLCJMaW5lQ29sb3IiOm51bGwsIkxpbmVXZWlnaHQiOjAuMCwiTGluZVR5cGUiOjAsIlBhcmVudFN0eWxlIjpudWxsfSwiUGFyZW50U3R5bGUiOm51bGx9fV0sIkN1bHR1cmVJbmZvTmFtZSI6ImVuLVVTIiwiU3R5bGVOYW1lIjpudWxsLCJWZXJzaW9uIjp7IiRpZCI6IjE2ODYiLCJWZXJzaW9uIjoiMy42LjEiLCJPcmlnaW5hbEFzc2VtYmx5VmVyc2lvbiI6IjYuMDUuMDAuMDAiLCJFZGl0aW9uIjpudWxsLCJMYXN0U2F2ZWRFZGl0aW9uIjozLCJJc1BsdXNFZGl0aW9uIjpmYWxzZSwiSXNQcm9FZGl0aW9uIjpmYWxzZX0sIkVmZmVjdCI6MCwiU3R5bGUiOnsiJGlkIjoiMTY4NyIsIlRpbWViYW5kU3R5bGUiOnsiJGlkIjoiMTY4OCIsIlNjYWxlTWFya2luZyI6MCwiU2hhcGUiOjAsIlNoYXBlU3R5bGUiOnsiJGlkIjoiMTY4OSIsIk1hcmdpbiI6eyIkaWQiOiIxNjkwIiwiVG9wIjowLjAsIkxlZnQiOjEwLjAsIlJpZ2h0IjoxMC4wLCJCb3R0b20iOjAuMH0sIlBhZGRpbmciOnsiJGlkIjoiMTY5MSIsIlRvcCI6NS4wLCJMZWZ0IjoxMy4wLCJSaWdodCI6MTMuMCwiQm90dG9tIjo1LjB9LCJCYWNrZ3JvdW5kIjp7IiRpZCI6IjE2OTIiLCJDb2xvciI6eyIkaWQiOiIxNjkzIiwiQSI6MjU1LCJSIjo2OCwiRyI6ODQsIkIiOjEwNn19LCJJc1Zpc2libGUiOnRydWUsIldpZHRoIjo4NTguMCwiSGVpZ2h0IjozMC4wLCJCb3JkZXJTdHlsZSI6eyIkaWQiOiIxNjk0IiwiTGluZUNvbG9yIjp7IiRpZCI6IjE2OTUiLCIkdHlwZSI6Ik5MUkUuQ29tbW9uLkRvbS5Tb2xpZENvbG9yQnJ1c2gsIE5MUkUuQ29tbW9uIiwiQ29sb3IiOnsiJGlkIjoiMTY5NiIsIkEiOjI1NSwiUiI6MjU1LCJHIjowLCJCIjowfX0sIkxpbmVXZWlnaHQiOjAuMCwiTGluZVR5cGUiOjAsIlBhcmVudFN0eWxlIjpudWxsfSwiUGFyZW50U3R5bGUiOm51bGx9LCJNaWRkbGVUaWVyU2hhcGVTdHlsZSI6eyIkaWQiOiIxNjk3IiwiTWFyZ2luIjp7IiRpZCI6IjE2OTgiLCJUb3AiOjAuMCwiTGVmdCI6MTAuMCwiUmlnaHQiOjEwLjAsIkJvdHRvbSI6MC4wfSwiUGFkZGluZyI6eyIkaWQiOiIxNjk5IiwiVG9wIjo1LjAsIkxlZnQiOjEzLjAsIlJpZ2h0IjoxMy4wLCJCb3R0b20iOjUuMH0sIkJhY2tncm91bmQiOnsiJGlkIjoiMTcwMCIsIkNvbG9yIjp7IiRpZCI6IjE3MDEiLCJBIjoyNTUsIlIiOjY4LCJHIjo4NCwiQiI6MTA2fX0sIklzVmlzaWJsZSI6dHJ1ZSwiV2lkdGgiOjg1OC4wLCJIZWlnaHQiOjMwLjAsIkJvcmRlclN0eWxlIjp7IiRpZCI6IjE3MDIiLCJMaW5lQ29sb3IiOnsiJGlkIjoiMTcwMyIsIiR0eXBlIjoiTkxSRS5Db21tb24uRG9tLlNvbGlkQ29sb3JCcnVzaCwgTkxSRS5Db21tb24iLCJDb2xvciI6eyIkaWQiOiIxNzA0IiwiQSI6MjU1LCJSIjoyNTUsIkciOjAsIkIiOjB9fSwiTGluZVdlaWdodCI6MC4wLCJMaW5lVHlwZSI6MCwiUGFyZW50U3R5bGUiOm51bGx9LCJQYXJlbnRTdHlsZSI6bnVsbH0sIkJvdHRvbVRpZXJTaGFwZVN0eWxlIjp7IiRpZCI6IjE3MDUiLCJNYXJnaW4iOnsiJGlkIjoiMTcwNiIsIlRvcCI6MC4wLCJMZWZ0IjoxMC4wLCJSaWdodCI6MTAuMCwiQm90dG9tIjowLjB9LCJQYWRkaW5nIjp7IiRpZCI6IjE3MDciLCJUb3AiOjUuMCwiTGVmdCI6MTMuMCwiUmlnaHQiOjEzLjAsIkJvdHRvbSI6NS4wfSwiQmFja2dyb3VuZCI6eyIkaWQiOiIxNzA4IiwiQ29sb3IiOnsiJGlkIjoiMTcwOSIsIkEiOjI1NSwiUiI6NjgsIkciOjg0LCJCIjoxMDZ9fSwiSXNWaXNpYmxlIjp0cnVlLCJXaWR0aCI6ODU4LjAsIkhlaWdodCI6MzAuMCwiQm9yZGVyU3R5bGUiOnsiJGlkIjoiMTcxMCIsIkxpbmVDb2xvciI6eyIkaWQiOiIxNzExIiwiJHR5cGUiOiJOTFJFLkNvbW1vbi5Eb20uU29saWRDb2xvckJydXNoLCBOTFJFLkNvbW1vbiIsIkNvbG9yIjp7IiRpZCI6IjE3MTIiLCJBIjoyNTUsIlIiOjI1NSwiRyI6MCwiQiI6MH19LCJMaW5lV2VpZ2h0IjowLjAsIkxpbmVUeXBlIjowLCJQYXJlbnRTdHlsZSI6bnVsbH0sIlBhcmVudFN0eWxlIjpudWxsfSwiUmlnaHRFbmRDYXBzU3R5bGUiOnsiJGlkIjoiMTcxMyIsIkZvbnRTZXR0aW5ncyI6eyIkaWQiOiIxNzE0IiwiRm9udFNpemUiOjE4LCJGb250TmFtZSI6IkNhbGlicmkiLCJJc0JvbGQiOnRydWUsIklzSXRhbGljIjpmYWxzZSwiSXNVbmRlcmxpbmVkIjpmYWxzZSwiUGFyZW50U3R5bGUiOm51bGx9LCJBdXRvU2l6ZSI6MCwiRm9yZWdyb3VuZCI6eyIkaWQiOiIxNzE1IiwiQ29sb3IiOnsiJGlkIjoiMTcxNiIsIkEiOjI1NSwiUiI6MTIxLCJHIjoxNjgsIkIiOjE2NH19LCJNYXhXaWR0aCI6IkluZmluaXR5IiwiTWF4SGVpZ2h0IjoiSW5maW5pdHkiLCJTbWFydEZvcmVncm91bmRJc0FjdGl2ZSI6ZmFsc2UsIkhvcml6b250YWxBbGlnbm1lbnQiOjAsIlZlcnRpY2FsQWxpZ25tZW50IjowLCJTbWFydEZvcmVncm91bmQiOm51bGwsIkJhY2tncm91bmRGaWxsVHlwZSI6MCwiTWFyZ2luIjp7IiRpZCI6IjE3MTciLCJUb3AiOjAuMCwiTGVmdCI6MC4wLCJSaWdodCI6MjAuMCwiQm90dG9tIjowLjB9LCJQYWRkaW5nIjp7IiRpZCI6IjE3MTgiLCJUb3AiOjAuMCwiTGVmdCI6MC4wLCJSaWdodCI6MC4wLCJCb3R0b20iOjAuMH0sIkJhY2tncm91bmQiOnsiJGlkIjoiMTcxOSIsIkNvbG9yIjp7IiRyZWYiOiIxNTg2In19LCJJc1Zpc2libGUiOmZhbHNlLCJXaWR0aCI6MC4wLCJIZWlnaHQiOjAuMCwiQm9yZGVyU3R5bGUiOm51bGwsIlBhcmVudFN0eWxlIjpudWxsfSwiTGVmdEVuZENhcHNTdHlsZSI6eyIkaWQiOiIxNzIwIiwiRm9udFNldHRpbmdzIjp7IiRpZCI6IjE3MjEiLCJGb250U2l6ZSI6MzIsIkZvbnROYW1lIjoiQ2FsaWJyaSIsIklzQm9sZCI6dHJ1ZSwiSXNJdGFsaWMiOmZhbHNlLCJJc1VuZGVybGluZWQiOmZhbHNlLCJQYXJlbnRTdHlsZSI6bnVsbH0sIkF1dG9TaXplIjowLCJGb3JlZ3JvdW5kIjp7IiRpZCI6IjE3MjIiLCJDb2xvciI6eyIkaWQiOiIxNzIzIiwiQSI6MjU1LCJSIjoxMjEsIkciOjE2OCwiQiI6MTY0fX0sIk1heFdpZHRoIjoiSW5maW5pdHkiLCJNYXhIZWlnaHQiOiJJbmZpbml0eSIsIlNtYXJ0Rm9yZWdyb3VuZElzQWN0aXZlIjpmYWxzZSwiSG9yaXpvbnRhbEFsaWdubWVudCI6MCwiVmVydGljYWxBbGlnbm1lbnQiOjAsIlNtYXJ0Rm9yZWdyb3VuZCI6bnVsbCwiQmFja2dyb3VuZEZpbGxUeXBlIjowLCJNYXJnaW4iOnsiJGlkIjoiMTcyNCIsIlRvcCI6MC4wLCJMZWZ0Ijo3Mi44MjU1MzYxNTIwODgzMTgsIlJpZ2h0IjowLjAsIkJvdHRvbSI6MC4wfSwiUGFkZGluZyI6eyIkaWQiOiIxNzI1IiwiVG9wIjowLjAsIkxlZnQiOjAuMCwiUmlnaHQiOjAuMCwiQm90dG9tIjowLjB9LCJCYWNrZ3JvdW5kIjp7IiRpZCI6IjE3MjYiLCJDb2xvciI6eyIkcmVmIjoiMTU4NiJ9fSwiSXNWaXNpYmxlIjpmYWxzZSwiV2lkdGgiOjAuMCwiSGVpZ2h0IjowLjAsIkJvcmRlclN0eWxlIjpudWxsLCJQYXJlbnRTdHlsZSI6bnVsbH0sIlRvZGF5VGV4dFN0eWxlIjp7IiRpZCI6IjE3MjciLCJGb250U2V0dGluZ3MiOnsiJGlkIjoiMTcyOCIsIkZvbnRTaXplIjoxMiwiRm9udE5hbWUiOiJDYWxpYnJpIiwiSXNCb2xkIjpmYWxzZSwiSXNJdGFsaWMiOmZhbHNlLCJJc1VuZGVybGluZWQiOmZhbHNlLCJQYXJlbnRTdHlsZSI6bnVsbH0sIkF1dG9TaXplIjowLCJGb3JlZ3JvdW5kIjp7IiRpZCI6IjE3MjkiLCJDb2xvciI6eyIkaWQiOiIxNzMw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3MzEiLCJUb3AiOjAuMCwiTGVmdCI6MC4wLCJSaWdodCI6MC4wLCJCb3R0b20iOjAuMH0sIlBhZGRpbmciOnsiJGlkIjoiMTczMiIsIlRvcCI6MC4wLCJMZWZ0IjowLjAsIlJpZ2h0IjowLjAsIkJvdHRvbSI6MC4wfSwiQmFja2dyb3VuZCI6eyIkaWQiOiIxNzMzIiwiQ29sb3IiOnsiJHJlZiI6IjE1ODYifX0sIklzVmlzaWJsZSI6ZmFsc2UsIldpZHRoIjowLjAsIkhlaWdodCI6MC4wLCJCb3JkZXJTdHlsZSI6bnVsbCwiUGFyZW50U3R5bGUiOm51bGx9LCJUb2RheU1hcmtlclN0eWxlIjp7IiRpZCI6IjE3MzQiLCJNYXJnaW4iOnsiJGlkIjoiMTczNSIsIlRvcCI6MC4wLCJMZWZ0IjowLjAsIlJpZ2h0IjowLjAsIkJvdHRvbSI6MC4wfSwiUGFkZGluZyI6eyIkaWQiOiIxNzM2IiwiVG9wIjowLjAsIkxlZnQiOjAuMCwiUmlnaHQiOjAuMCwiQm90dG9tIjowLjB9LCJCYWNrZ3JvdW5kIjp7IiRpZCI6IjE3MzciLCJDb2xvciI6eyIkaWQiOiIxNzM4IiwiQSI6MjU1LCJSIjoyNTUsIkciOjAsIkIiOjB9fSwiSXNWaXNpYmxlIjp0cnVlLCJXaWR0aCI6MC4wLCJIZWlnaHQiOjAuMCwiQm9yZGVyU3R5bGUiOm51bGwsIlBhcmVudFN0eWxlIjpudWxsfSwiU2NhbGVTdHlsZSI6eyIkaWQiOiIxNzM5IiwiU2hhcGUiOjUsIlNob3dTZWdtZW50U2VwYXJhdG9ycyI6dHJ1ZSwiU2VnbWVudFNlcGFyYXRvck9wYWNpdHkiOjMwLCJIYXNCZWVuVmlzaWJsZUJlZm9yZSI6dHJ1ZSwiRm9udFNldHRpbmdzIjp7IiRpZCI6IjE3NDAiLCJGb250U2l6ZSI6MTgsIkZvbnROYW1lIjoiQ2FsaWJyaSIsIklzQm9sZCI6ZmFsc2UsIklzSXRhbGljIjpmYWxzZSwiSXNVbmRlcmxpbmVkIjpmYWxzZSwiUGFyZW50U3R5bGUiOm51bGx9LCJBdXRvU2l6ZSI6MCwiRm9yZWdyb3VuZCI6eyIkaWQiOiIxNzQxIiwiQ29sb3IiOnsiJGlkIjoiMTc0Mi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NzQzIiwiVG9wIjowLjAsIkxlZnQiOjUuMCwiUmlnaHQiOjAuMCwiQm90dG9tIjowLjB9LCJQYWRkaW5nIjp7IiRpZCI6IjE3NDQiLCJUb3AiOjAuMCwiTGVmdCI6MC4wLCJSaWdodCI6MC4wLCJCb3R0b20iOjAuMH0sIkJhY2tncm91bmQiOnsiJGlkIjoiMTc0NSIsIkNvbG9yIjp7IiRyZWYiOiIxNTg2In19LCJJc1Zpc2libGUiOnRydWUsIldpZHRoIjowLjAsIkhlaWdodCI6MC4wLCJCb3JkZXJTdHlsZSI6bnVsbCwiUGFyZW50U3R5bGUiOm51bGx9LCJTaW5nbGVTY2FsZVNoYXBlU3R5bGUiOnsiJGlkIjoiMTc0NiIsIlNoYXBlIjowLCJIZWlnaHQiOjAuMH0sIk1pZGRsZVRpZXJTY2FsZVN0eWxlIjp7IiRpZCI6IjE3NDciLCJTaGFwZSI6NSwiU2hvd1NlZ21lbnRTZXBhcmF0b3JzIjp0cnVlLCJTZWdtZW50U2VwYXJhdG9yT3BhY2l0eSI6MzAsIkhhc0JlZW5WaXNpYmxlQmVmb3JlIjpmYWxzZSwiRm9udFNldHRpbmdzIjp7IiRpZCI6IjE3NDgiLCJGb250U2l6ZSI6MTgsIkZvbnROYW1lIjoiQ2FsaWJyaSIsIklzQm9sZCI6ZmFsc2UsIklzSXRhbGljIjpmYWxzZSwiSXNVbmRlcmxpbmVkIjpmYWxzZSwiUGFyZW50U3R5bGUiOm51bGx9LCJBdXRvU2l6ZSI6MCwiRm9yZWdyb3VuZCI6eyIkaWQiOiIxNzQ5IiwiQ29sb3IiOnsiJGlkIjoiMTc1M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NzUxIiwiVG9wIjowLjAsIkxlZnQiOjUuMCwiUmlnaHQiOjAuMCwiQm90dG9tIjowLjB9LCJQYWRkaW5nIjp7IiRpZCI6IjE3NTIiLCJUb3AiOjAuMCwiTGVmdCI6MC4wLCJSaWdodCI6MC4wLCJCb3R0b20iOjAuMH0sIkJhY2tncm91bmQiOnsiJGlkIjoiMTc1MyIsIkNvbG9yIjp7IiRpZCI6IjE3NTQiLCJBIjo4OSwiUiI6MCwiRyI6MCwiQiI6MH19LCJJc1Zpc2libGUiOmZhbHNlLCJXaWR0aCI6MC4wLCJIZWlnaHQiOjAuMCwiQm9yZGVyU3R5bGUiOm51bGwsIlBhcmVudFN0eWxlIjpudWxsfSwiQm90dG9tVGllclNjYWxlU3R5bGUiOnsiJGlkIjoiMTc1NSIsIlNoYXBlIjo1LCJTaG93U2VnbWVudFNlcGFyYXRvcnMiOnRydWUsIlNlZ21lbnRTZXBhcmF0b3JPcGFjaXR5IjozMCwiSGFzQmVlblZpc2libGVCZWZvcmUiOmZhbHNlLCJGb250U2V0dGluZ3MiOnsiJGlkIjoiMTc1NiIsIkZvbnRTaXplIjoxOCwiRm9udE5hbWUiOiJDYWxpYnJpIiwiSXNCb2xkIjpmYWxzZSwiSXNJdGFsaWMiOmZhbHNlLCJJc1VuZGVybGluZWQiOmZhbHNlLCJQYXJlbnRTdHlsZSI6bnVsbH0sIkF1dG9TaXplIjowLCJGb3JlZ3JvdW5kIjp7IiRpZCI6IjE3NTciLCJDb2xvciI6eyIkaWQiOiIxNzU4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3NTkiLCJUb3AiOjAuMCwiTGVmdCI6NS4wLCJSaWdodCI6MC4wLCJCb3R0b20iOjAuMH0sIlBhZGRpbmciOnsiJGlkIjoiMTc2MCIsIlRvcCI6MC4wLCJMZWZ0IjowLjAsIlJpZ2h0IjowLjAsIkJvdHRvbSI6MC4wfSwiQmFja2dyb3VuZCI6eyIkaWQiOiIxNzYxIiwiQ29sb3IiOnsiJGlkIjoiMTc2MiIsIkEiOjg5LCJSIjowLCJHIjowLCJCIjowfX0sIklzVmlzaWJsZSI6ZmFsc2UsIldpZHRoIjowLjAsIkhlaWdodCI6MC4wLCJCb3JkZXJTdHlsZSI6bnVsbCwiUGFyZW50U3R5bGUiOm51bGx9LCJFbGFwc2VkVGltZUJhY2tncm91bmQiOnsiJGlkIjoiMTc2MyIsIkNvbG9yIjp7IiRpZCI6IjE3NjQiLCJBIjo3NywiUiI6MjU1LCJHIjowLCJCIjowfX0sIkFwcGVuZFllYXJPblllYXJDaGFuZ2UiOnRydWUsIkVsYXBzZWRUaW1lRm9ybWF0IjowLCJUb2RheU1hcmtlclBvc2l0aW9uIjowLCJRdWlja1Bvc2l0aW9uIjozLCJBYnNvbHV0ZVBvc2l0aW9uIjo2NC43OTk5OTU0LCJNYXJnaW4iOnsiJGlkIjoiMTc2NSIsIlRvcCI6MC4wLCJMZWZ0IjoxMC4wLCJSaWdodCI6MTAuMCwiQm90dG9tIjowLjB9LCJQYWRkaW5nIjp7IiRpZCI6IjE3NjYiLCJUb3AiOjAuMCwiTGVmdCI6MC4wLCJSaWdodCI6MC4wLCJCb3R0b20iOjAuMH0sIkJhY2tncm91bmQiOnsiJGlkIjoiMTc2NyIsIkNvbG9yIjp7IiRpZCI6IjE3NjgiLCJBIjoyNTUsIlIiOjQ3LCJHIjo1NCwiQiI6MTUzfX0sIklzVmlzaWJsZSI6dHJ1ZSwiV2lkdGgiOjAuMCwiSGVpZ2h0IjowLjAsIkJvcmRlclN0eWxlIjpudWxsLCJQYXJlbnRTdHlsZSI6bnVsbH0sIkRlZmF1bHRNaWxlc3RvbmVTdHlsZSI6eyIkaWQiOiIxNzY5IiwiU2hhcGUiOjksIkNvbm5lY3Rvck1hcmdpbiI6eyIkaWQiOiIxNzcwIiwiVG9wIjowLjAsIkxlZnQiOjIuMCwiUmlnaHQiOjIuMCwiQm90dG9tIjowLjB9LCJDb25uZWN0b3JTdHlsZSI6eyIkaWQiOiIxNzcxIiwiTGluZUNvbG9yIjp7IiRpZCI6IjE3NzIiLCIkdHlwZSI6Ik5MUkUuQ29tbW9uLkRvbS5Tb2xpZENvbG9yQnJ1c2gsIE5MUkUuQ29tbW9uIiwiQ29sb3IiOnsiJGlkIjoiMTc3MyIsIkEiOjEyNywiUiI6NzksIkciOjEyOSwiQiI6MTg5fX0sIkxpbmVXZWlnaHQiOjEuMCwiTGluZVR5cGUiOjAsIlBhcmVudFN0eWxlIjpudWxsfSwiSXNCZWxvd1RpbWViYW5kIjpmYWxzZSwiUG9zaXRpb25PblRhc2siOjAsIkhpZGVEYXRlIjpmYWxzZSwiU2hhcGVTaXplIjowLCJTcGFjaW5nIjoyLjAsIlBhZGRpbmciOnsiJGlkIjoiMTc3NCIsIlRvcCI6Ny4wLCJMZWZ0IjozLjAsIlJpZ2h0IjowLjAsIkJvdHRvbSI6Mi4wfSwiU2hhcGVTdHlsZSI6eyIkaWQiOiIxNzc1IiwiTWFyZ2luIjp7IiRyZWYiOiIzNyJ9LCJQYWRkaW5nIjp7IiRyZWYiOiIzOCJ9LCJCYWNrZ3JvdW5kIjp7IiRpZCI6IjE3NzYiLCJDb2xvciI6eyIkaWQiOiIxNzc3IiwiQSI6MjU1LCJSIjo5MSwiRyI6MTU1LCJCIjoyMTN9fSwiSXNWaXNpYmxlIjp0cnVlLCJXaWR0aCI6MTIuMCwiSGVpZ2h0IjoxNC4wLCJCb3JkZXJTdHlsZSI6eyIkaWQiOiIxNzc4IiwiTGluZUNvbG9yIjp7IiRyZWYiOiI5MzUifSwiTGluZVdlaWdodCI6MC4wLCJMaW5lVHlwZSI6MCwiUGFyZW50U3R5bGUiOm51bGx9LCJQYXJlbnRTdHlsZSI6bnVsbH0sIlRpdGxlU3R5bGUiOnsiJGlkIjoiMTc3OSIsIkZvbnRTZXR0aW5ncyI6eyIkaWQiOiIxNzgwIiwiRm9udFNpemUiOjExLCJGb250TmFtZSI6IkNhbGlicmkiLCJJc0JvbGQiOnRydWUsIklzSXRhbGljIjpmYWxzZSwiSXNVbmRlcmxpbmVkIjpmYWxzZSwiUGFyZW50U3R5bGUiOm51bGx9LCJBdXRvU2l6ZSI6MCwiRm9yZWdyb3VuZCI6eyIkaWQiOiIxNzgxIiwiQ29sb3IiOnsiJGlkIjoiMTc4M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NDgifSwiUGFkZGluZyI6eyIkcmVmIjoiNDkifSwiQmFja2dyb3VuZCI6eyIkaWQiOiIxNzgzIiwiQ29sb3IiOnsiJHJlZiI6IjE1ODYifX0sIklzVmlzaWJsZSI6dHJ1ZSwiV2lkdGgiOjAuMCwiSGVpZ2h0IjowLjAsIkJvcmRlclN0eWxlIjpudWxsLCJQYXJlbnRTdHlsZSI6bnVsbH0sIkRhdGVTdHlsZSI6eyIkaWQiOiIxNzg0IiwiRm9udFNldHRpbmdzIjp7IiRpZCI6IjE3ODUiLCJGb250U2l6ZSI6MTAsIkZvbnROYW1lIjoiQ2FsaWJyaSIsIklzQm9sZCI6ZmFsc2UsIklzSXRhbGljIjpmYWxzZSwiSXNVbmRlcmxpbmVkIjpmYWxzZSwiUGFyZW50U3R5bGUiOm51bGx9LCJBdXRvU2l6ZSI6MCwiRm9yZWdyb3VuZCI6eyIkaWQiOiIxNzg2IiwiQ29sb3IiOnsiJGlkIjoiMTc4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U2In0sIlBhZGRpbmciOnsiJHJlZiI6IjU3In0sIkJhY2tncm91bmQiOnsiJGlkIjoiMTc4OCIsIkNvbG9yIjp7IiRyZWYiOiIxNTg2In19LCJJc1Zpc2libGUiOmZhbHNlLCJXaWR0aCI6MC4wLCJIZWlnaHQiOjAuMCwiQm9yZGVyU3R5bGUiOm51bGwsIlBhcmVudFN0eWxlIjpudWxsfSwiRGF0ZUZvcm1hdCI6eyIkaWQiOiIxNzg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3OTAiLCJGb3JtYXQiOjAsIklzVmlzaWJsZSI6ZmFsc2UsIkxhc3RLbm93blZpc2liaWxpdHlTdGF0ZSI6ZmFsc2V9LCJJc1Zpc2libGUiOnRydWUsIlBhcmVudFN0eWxlIjpudWxsfSwiRGVmYXVsdFRhc2tTdHlsZSI6eyIkaWQiOiIxNzkxIiwiU2hhcGUiOjMsIlNoYXBlVGhpY2tuZXNzIjowLCJEdXJhdGlvbkZvcm1hdCI6MCwiSW5jbHVkZU5vbldvcmtpbmdEYXlzSW5EdXJhdGlvbiI6ZmFsc2UsIlBlcmNlbnRhZ2VDb21wbGV0ZVN0eWxlIjp7IiRpZCI6IjE3OTIiLCJGb250U2V0dGluZ3MiOnsiJGlkIjoiMTc5MyIsIkZvbnRTaXplIjoxMCwiRm9udE5hbWUiOiJDYWxpYnJpIiwiSXNCb2xkIjpmYWxzZSwiSXNJdGFsaWMiOmZhbHNlLCJJc1VuZGVybGluZWQiOmZhbHNlLCJQYXJlbnRTdHlsZSI6bnVsbH0sIkF1dG9TaXplIjowLCJGb3JlZ3JvdW5kIjp7IiRyZWYiOiIyOTUifSwiTWF4V2lkdGgiOjIwMC4wLCJNYXhIZWlnaHQiOiJJbmZpbml0eSIsIlNtYXJ0Rm9yZWdyb3VuZElzQWN0aXZlIjpmYWxzZSwiSG9yaXpvbnRhbEFsaWdubWVudCI6MCwiVmVydGljYWxBbGlnbm1lbnQiOjAsIlNtYXJ0Rm9yZWdyb3VuZCI6bnVsbCwiQmFja2dyb3VuZEZpbGxUeXBlIjowLCJNYXJnaW4iOnsiJHJlZiI6IjE1ODMifSwiUGFkZGluZyI6eyIkcmVmIjoiMTU4NCJ9LCJCYWNrZ3JvdW5kIjp7IiRyZWYiOiIxNTg1In0sIklzVmlzaWJsZSI6dHJ1ZSwiV2lkdGgiOjAuMCwiSGVpZ2h0IjowLjAsIkJvcmRlclN0eWxlIjpudWxsLCJQYXJlbnRTdHlsZSI6bnVsbH0sIkR1cmF0aW9uU3R5bGUiOnsiJGlkIjoiMTc5NCIsIkZvbnRTZXR0aW5ncyI6eyIkaWQiOiIxNzk1IiwiRm9udFNpemUiOjEwLCJGb250TmFtZSI6IkNhbGlicmkiLCJJc0JvbGQiOmZhbHNlLCJJc0l0YWxpYyI6ZmFsc2UsIklzVW5kZXJsaW5lZCI6ZmFsc2UsIlBhcmVudFN0eWxlIjpudWxsfSwiQXV0b1NpemUiOjAsIkZvcmVncm91bmQiOnsiJHJlZiI6IjE1OTAifSwiTWF4V2lkdGgiOjIwMC4wLCJNYXhIZWlnaHQiOiJJbmZpbml0eSIsIlNtYXJ0Rm9yZWdyb3VuZElzQWN0aXZlIjpmYWxzZSwiSG9yaXpvbnRhbEFsaWdubWVudCI6MCwiVmVydGljYWxBbGlnbm1lbnQiOjAsIlNtYXJ0Rm9yZWdyb3VuZCI6bnVsbCwiQmFja2dyb3VuZEZpbGxUeXBlIjowLCJNYXJnaW4iOnsiJHJlZiI6IjE1OTIifSwiUGFkZGluZyI6eyIkcmVmIjoiMTU5MyJ9LCJCYWNrZ3JvdW5kIjp7IiRyZWYiOiIxNTk0In0sIklzVmlzaWJsZSI6dHJ1ZSwiV2lkdGgiOjAuMCwiSGVpZ2h0IjowLjAsIkJvcmRlclN0eWxlIjpudWxsLCJQYXJlbnRTdHlsZSI6bnVsbH0sIkhvcml6b250YWxDb25uZWN0b3JTdHlsZSI6eyIkaWQiOiIxNzk2IiwiTGluZUNvbG9yIjp7IiRyZWYiOiIxNTk3In0sIkxpbmVXZWlnaHQiOjEuMCwiTGluZVR5cGUiOjAsIlBhcmVudFN0eWxlIjpudWxsfSwiVmVydGljYWxDb25uZWN0b3JTdHlsZSI6eyIkaWQiOiIxNzk3IiwiTGluZUNvbG9yIjp7IiRyZWYiOiIxNjAwIn0sIkxpbmVXZWlnaHQiOjEuMCwiTGluZVR5cGUiOjAsIlBhcmVudFN0eWxlIjpudWxsfSwiTWFyZ2luIjpudWxsLCJTdGFydERhdGVQb3NpdGlvbiI6MywiRW5kRGF0ZVBvc2l0aW9uIjo0LCJEYXRlSXNWaXNpYmxlIjp0cnVlLCJUaXRsZVBvc2l0aW9uIjoyLCJEdXJhdGlvblBvc2l0aW9uIjo2LCJQZXJjZW50YWdlQ29tcGxldGVkUG9zaXRpb24iOjYsIlNwYWNpbmciOjMsIklzQmVsb3dUaW1lYmFuZCI6dHJ1ZSwiUGVyY2VudGFnZUNvbXBsZXRlU2hhcGVPcGFjaXR5IjozNSwiU2hhcGVTdHlsZSI6eyIkaWQiOiIxNzk4IiwiTWFyZ2luIjp7IiRyZWYiOiIxNjAzIn0sIlBhZGRpbmciOnsiJHJlZiI6IjE2MDQifSwiQmFja2dyb3VuZCI6eyIkaWQiOiIxNzk5IiwiQ29sb3IiOnsiJGlkIjoiMTgwMCIsIkEiOjI1NSwiUiI6MCwiRyI6MTE0LCJCIjoxODh9fSwiSXNWaXNpYmxlIjp0cnVlLCJXaWR0aCI6MC4wLCJIZWlnaHQiOjEwLjAsIkJvcmRlclN0eWxlIjp7IiRpZCI6IjE4MDEiLCJMaW5lQ29sb3IiOnsiJGlkIjoiMTgwMiIsIiR0eXBlIjoiTkxSRS5Db21tb24uRG9tLlNvbGlkQ29sb3JCcnVzaCwgTkxSRS5Db21tb24iLCJDb2xvciI6eyIkaWQiOiIxODAzIiwiQSI6MjU1LCJSIjoyNTUsIkciOjAsIkIiOjB9fSwiTGluZVdlaWdodCI6MC4wLCJMaW5lVHlwZSI6MCwiUGFyZW50U3R5bGUiOm51bGx9LCJQYXJlbnRTdHlsZSI6bnVsbH0sIlRpdGxlU3R5bGUiOnsiJGlkIjoiMTgwNCIsIkZvbnRTZXR0aW5ncyI6eyIkaWQiOiIxODA1IiwiRm9udFNpemUiOjExLCJGb250TmFtZSI6IkNhbGlicmkiLCJJc0JvbGQiOnRydWUsIklzSXRhbGljIjpmYWxzZSwiSXNVbmRlcmxpbmVkIjpmYWxzZSwiUGFyZW50U3R5bGUiOm51bGx9LCJBdXRvU2l6ZSI6MCwiRm9yZWdyb3VuZCI6eyIkaWQiOiIxODA2IiwiQ29sb3IiOnsiJGlkIjoiMTgwNyIsIkEiOjI1NSwiUiI6MCwiRyI6MCwiQiI6MH19LCJNYXhXaWR0aCI6OTYwLjAsIk1heEhlaWdodCI6IkluZmluaXR5IiwiU21hcnRGb3JlZ3JvdW5kSXNBY3RpdmUiOmZhbHNlLCJIb3Jpem9udGFsQWxpZ25tZW50IjoxLCJWZXJ0aWNhbEFsaWdubWVudCI6MCwiU21hcnRGb3JlZ3JvdW5kIjpudWxsLCJCYWNrZ3JvdW5kRmlsbFR5cGUiOjAsIk1hcmdpbiI6eyIkcmVmIjoiMTYxNCJ9LCJQYWRkaW5nIjp7IiRyZWYiOiIxNjE1In0sIkJhY2tncm91bmQiOnsiJGlkIjoiMTgwOCIsIkNvbG9yIjp7IiRyZWYiOiIxNTg2In19LCJJc1Zpc2libGUiOnRydWUsIldpZHRoIjowLjAsIkhlaWdodCI6MC4wLCJCb3JkZXJTdHlsZSI6bnVsbCwiUGFyZW50U3R5bGUiOm51bGx9LCJEYXRlU3R5bGUiOnsiJGlkIjoiMTgwOSIsIkZvbnRTZXR0aW5ncyI6eyIkaWQiOiIxODEwIiwiRm9udFNpemUiOjEwLCJGb250TmFtZSI6IkNhbGlicmkiLCJJc0JvbGQiOmZhbHNlLCJJc0l0YWxpYyI6ZmFsc2UsIklzVW5kZXJsaW5lZCI6ZmFsc2UsIlBhcmVudFN0eWxlIjpudWxsfSwiQXV0b1NpemUiOjAsIkZvcmVncm91bmQiOnsiJHJlZiI6IjE2MjEifSwiTWF4V2lkdGgiOjIwMC4wLCJNYXhIZWlnaHQiOiJJbmZpbml0eSIsIlNtYXJ0Rm9yZWdyb3VuZElzQWN0aXZlIjpmYWxzZSwiSG9yaXpvbnRhbEFsaWdubWVudCI6MSwiVmVydGljYWxBbGlnbm1lbnQiOjAsIlNtYXJ0Rm9yZWdyb3VuZCI6bnVsbCwiQmFja2dyb3VuZEZpbGxUeXBlIjowLCJNYXJnaW4iOnsiJHJlZiI6IjE2MjMifSwiUGFkZGluZyI6eyIkcmVmIjoiMTYyNCJ9LCJCYWNrZ3JvdW5kIjp7IiRyZWYiOiIxNjI1In0sIklzVmlzaWJsZSI6dHJ1ZSwiV2lkdGgiOjAuMCwiSGVpZ2h0IjowLjAsIkJvcmRlclN0eWxlIjpudWxsLCJQYXJlbnRTdHlsZSI6bnVsbH0sIkRhdGVGb3JtYXQiOnsiJGlkIjoiMT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DEyIiwiRm9ybWF0IjowLCJJc1Zpc2libGUiOmZhbHNlLCJMYXN0S25vd25WaXNpYmlsaXR5U3RhdGUiOmZhbHNlfSwiSXNWaXNpYmxlIjp0cnVlLCJQYXJlbnRTdHlsZSI6bnVsbCwiX2V4cGxpY2l0bHlTZXQiOnsiJGlkIjoiMTgxM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MTgxNCIsIkdyaWRsaW5lU3R5bGUiOnsiJGlkIjoiMTgxNSIsIkxpbmVDb2xvciI6eyIkaWQiOiIxODE2IiwiJHR5cGUiOiJOTFJFLkNvbW1vbi5Eb20uU29saWRDb2xvckJydXNoLCBOTFJFLkNvbW1vbiIsIkNvbG9yIjp7IiRpZCI6IjE4MTciLCJBIjoyNTUsIlIiOjIwOCwiRyI6MjA2LCJCIjoyMDZ9fSwiTGluZVdlaWdodCI6MS4wLCJMaW5lVHlwZSI6MCwiUGFyZW50U3R5bGUiOm51bGx9LCJNYXJnaW4iOnsiJGlkIjoiMTgxOCIsIlRvcCI6MC4wLCJMZWZ0IjowLjAsIlJpZ2h0IjowLjAsIkJvdHRvbSI6MC4wfSwiUGFkZGluZyI6eyIkaWQiOiIxODE5IiwiVG9wIjowLjAsIkxlZnQiOjAuMCwiUmlnaHQiOjAuMCwiQm90dG9tIjowLjB9LCJCYWNrZ3JvdW5kIjpudWxsLCJJc1Zpc2libGUiOnRydWUsIldpZHRoIjowLjAsIkhlaWdodCI6MC4wLCJCb3JkZXJTdHlsZSI6eyIkaWQiOiIxODIwIiwiTGluZUNvbG9yIjpudWxsLCJMaW5lV2VpZ2h0IjowLjAsIkxpbmVUeXBlIjowLCJQYXJlbnRTdHlsZSI6bnVsbH0sIlBhcmVudFN0eWxlIjpudWxsfSwiQWN0aXZpdHlMaW5lUGFuZWxTdHlsZSI6eyIkaWQiOiIxODIxIiwiQWN0aXZpdHlMaW5lU3R5bGUiOnsiJGlkIjoiMTgyMiIsIkxpbmVDb2xvciI6eyIkaWQiOiIxODIzIiwiJHR5cGUiOiJOTFJFLkNvbW1vbi5Eb20uU29saWRDb2xvckJydXNoLCBOTFJFLkNvbW1vbiIsIkNvbG9yIjp7IiRpZCI6IjE4MjQiLCJBIjozOCwiUiI6NjgsIkciOjExNCwiQiI6MTk2fX0sIkxpbmVXZWlnaHQiOjEuMCwiTGluZVR5cGUiOjAsIlBhcmVudFN0eWxlIjpudWxsfSwiTWFyZ2luIjp7IiRpZCI6IjE4MjUiLCJUb3AiOjAuMCwiTGVmdCI6MC4wLCJSaWdodCI6MC4wLCJCb3R0b20iOjAuMH0sIlBhZGRpbmciOnsiJGlkIjoiMTgyNiIsIlRvcCI6MC4wLCJMZWZ0IjowLjAsIlJpZ2h0IjowLjAsIkJvdHRvbSI6MC4wfSwiQmFja2dyb3VuZCI6bnVsbCwiSXNWaXNpYmxlIjp0cnVlLCJXaWR0aCI6MC4wLCJIZWlnaHQiOjAuMCwiQm9yZGVyU3R5bGUiOnsiJGlkIjoiMTgyNyIsIkxpbmVDb2xvciI6bnVsbCwiTGluZVdlaWdodCI6MC4wLCJMaW5lVHlwZSI6MCwiUGFyZW50U3R5bGUiOm51bGx9LCJQYXJlbnRTdHlsZSI6bnVsbH0sIlNob3dFbGFwc2VkVGltZUdyYWRpZW50U3R5bGUiOmZhbHNlLCJUaW1lYmFuZFJlc2VydmVkTGVmdEFyZWFTdHlsZSI6eyIkaWQiOiIxODI4IiwiQWN0aXZpdHlIZWFkZXJXaWR0aCI6NzYuMCwiSXNTZXQiOnRydWV9LCJEZWZhdWx0U3dpbWxhbmVTdHlsZSI6bnVsbH0sIlNjYWxlIjpudWxsLCJTY2FsZVYyIjp7IiRpZCI6IjE4MjkiLCJTdGFydERhdGUiOiIwMDAxLTAxLTAxVDAwOjAwOjAwIiwiRW5kRGF0ZSI6IjIwMjEtMTItMzBUMjM6NTk6MDAiLCJBdXRvRGF0ZVJhbmdlIjp0cnVlLCJXb3JraW5nRGF5cyI6MzEsIkZpc2NhbFllYXIiOnsiJGlkIjoiMTgzMCIsIlN0YXJ0TW9udGgiOjEsIlVzZVN0YXJ0aW5nWWVhckZvck51bWJlcmluZyI6dHJ1ZSwiU2hvd0Zpc2NhbFllYXJMYWJlbCI6dHJ1ZX0sIlRvZGF5TWFya2VyVGV4dCI6IlRvZGF5IiwiQXV0b1NjYWxlVHlwZSI6ZmFsc2UsIlRpbWViYW5kU2NhbGVzIjp7IiRpZCI6IjE4MzEiLCJUb3BTY2FsZUxheWVyIjp7IiRpZCI6IjE4MzIiLCJGb3JtYXQiOiJNTU0iLCJUeXBlIjozfSwiTWlkZGxlU2NhbGVMYXllciI6eyIkaWQiOiIxODMzIiwiRm9ybWF0IjpudWxsLCJUeXBlIjowfSwiQm90dG9tU2NhbGVMYXllciI6eyIkaWQiOiIxODM0IiwiRm9ybWF0IjpudWxsLCJUeXBlIjowfX19LCJNaWxlc3RvbmVzIjpbXSwiVGFza3MiOltdLCJTd2ltbGFuZXMiOltdLCJNc1Byb2plY3RJdGVtc1RyZWUiOnsiJGlkIjoiMTgzNSIsIlJvb3QiOnsiSW1wb3J0SWQiOm51bGwsIklzSW1wb3J0ZWQiOmZhbHNlLCJDaGlsZHJlbiI6W119fSwiTWV0YWRhdGEiOnsiJGlkIjoiMTgzNiIsIlJlY2VudENvbG9yc0NvbGxlY3Rpb24iOiJbXCIjRkY3MEFENDdcIixcIiNGRkZGQzAwMFwiLFwiI0ZGNUI5QkQ1XCIsXCIjRkZFRDdEMzFcIixcIiNGRkE1QTVBNVwiXSIsIlNvdXJjZVRlbXBsYXRlIjoie1wiJGlkXCI6XCIxXCIsXCJJZFwiOlwiOTY1M2VmNzYtNGJhNy00NjA2LWE5OTYtZWNkOGEzMWY3NjcyXCIsXCJDdWx0dXJlSW5mb05hbWVcIjpcImVuLVVTXCIsXCJWZXJzaW9uXCI6e1wiJGlkXCI6XCIyXCIsXCJUZW1wbGF0ZURvbVZlcnNpb25cIjpcIjEuMi4wXCJ9LFwiRWZmZWN0XCI6MCxcIlN0eWxlXCI6e1wiJGlkXCI6XCIzXCIsXCJUaW1lYmFuZFN0eWxlXCI6e1wiJGlkXCI6XCI0XCIsXCJTY2FsZU1hcmtpbmdcIjowLFwiU2hhcGVcIjoxNyxcIlNoYXBlU3R5bGVcIjp7XCIkaWRcIjpcIjVcIixcIk1hcmdpblwiOntcIiRpZFwiOlwiNlwiLFwiVG9wXCI6MC4wLFwiTGVmdFwiOjEwLjAsXCJSaWdodFwiOjEwLjAsXCJCb3R0b21cIjowLjB9LFwiUGFkZGluZ1wiOntcIiRpZFwiOlwiN1wiLFwiVG9wXCI6NS4wLFwiTGVmdFwiOjEzLjAsXCJSaWdodFwiOjEzLjAsXCJCb3R0b21cIjo1LjB9LFwiQmFja2dyb3VuZFwiOntcIiRpZFwiOlwiOFwiLFwiQ29sb3JcIjp7XCIkaWRcIjpcIjlcIixcIkFcIjoyNTUsXCJSXCI6NjgsXCJHXCI6ODQsXCJCXCI6MTA2fX0sXCJJc1Zpc2libGVcIjp0cnVlLFwiV2lkdGhcIjo4NTguMCxcIkhlaWdodFwiOjM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UuMCxcIkxlZnRcIjoxMy4wLFwiUmlnaHRcIjoxMy4wLFwiQm90dG9tXCI6NS4wfSxcIkJhY2tncm91bmRcIjp7XCIkaWRcIjpcIjE2XCIsXCJDb2xvclwiOntcIiRpZFwiOlwiMTdcIixcIkFcIjoyNTUsXCJSXCI6NjgsXCJHXCI6ODQsXCJCXCI6MTA2fX0sXCJJc1Zpc2libGVcIjp0cnVlLFwiV2lkdGhcIjo4NTguMCxcIkhlaWdodFwiOjM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UuMCxcIkxlZnRcIjoxMy4wLFwiUmlnaHRcIjoxMy4wLFwiQm90dG9tXCI6NS4wfSxcIkJhY2tncm91bmRcIjp7XCIkaWRcIjpcIjI0XCIsXCJDb2xvclwiOntcIiRpZFwiOlwiMjVcIixcIkFcIjoyNTUsXCJSXCI6NjgsXCJHXCI6ODQsXCJCXCI6MTA2fX0sXCJJc1Zpc2libGVcIjp0cnVlLFwiV2lkdGhcIjo4NTguMCxcIkhlaWdodFwiOjM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TIxLFwiR1wiOjE2OCxcIkJcIjoxNjR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g5LFwiUlwiOjAsXCJHXCI6MCxcIkJcIjowfX0sXCJJc1Zpc2libGVcIjp0cnVlLFwiV2lkdGhcIjowLjAsXCJIZWlnaHRcIjowLjAsXCJCb3JkZXJTdHlsZVwiOm51bGx9LFwiTGVmdEVuZENhcHNTdHlsZVwiOntcIiRpZFwiOlwiMzdcIixcIkZvbnRTZXR0aW5nc1wiOntcIiRpZFwiOlwiMzhcIixcIkZvbnRTaXplXCI6MzIsXCJGb250TmFtZVwiOlwiQ2FsaWJyaVwiLFwiSXNCb2xkXCI6dHJ1ZSxcIklzSXRhbGljXCI6ZmFsc2UsXCJJc1VuZGVybGluZWRcIjpmYWxzZX0sXCJBdXRvU2l6ZVwiOjAsXCJGb3JlZ3JvdW5kXCI6e1wiJGlkXCI6XCIzOVwiLFwiQ29sb3JcIjp7XCIkaWRcIjpcIjQwXCIsXCJBXCI6MjU1LFwiUlwiOjEyMSxcIkdcIjoxNjgsXCJCXCI6MTY0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nRydWUsXCJTZWdtZW50U2VwYXJhdG9yT3BhY2l0eVwiOjMwLFwiU2hhcGVcIjo1LFwiSGFzQmVlblZpc2libGVCZWZvcmVcIjp0cnVlLFwiRm9udFNldHRpbmdzXCI6e1wiJGlkXCI6XCI1N1wiLFwiRm9udFNpemVcIjoxOC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0cnVlLFwiU2VnbWVudFNlcGFyYXRvck9wYWNpdHlcIjozMCxcIlNoYXBlXCI6NSxcIkhhc0JlZW5WaXNpYmxlQmVmb3JlXCI6ZmFsc2UsXCJGb250U2V0dGluZ3NcIjp7XCIkaWRcIjpcIjY0XCIsXCJGb250U2l6ZVwiOjE4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4OSxcIlJcIjowLFwiR1wiOjAsXCJCXCI6MH19LFwiSXNWaXNpYmxlXCI6ZmFsc2UsXCJXaWR0aFwiOjAuMCxcIkhlaWdodFwiOjAuMCxcIkJvcmRlclN0eWxlXCI6bnVsbH0sXCJCb3R0b21UaWVyU2NhbGVTdHlsZVwiOntcIiRpZFwiOlwiNzFcIixcIlNob3dTZWdtZW50U2VwYXJhdG9yc1wiOnRydWUsXCJTZWdtZW50U2VwYXJhdG9yT3BhY2l0eVwiOjMwLFwiU2hhcGVcIjo1LFwiSGFzQmVlblZpc2libGVCZWZvcmVcIjpmYWxzZSxcIkZvbnRTZXR0aW5nc1wiOntcIiRpZFwiOlwiNzJcIixcIkZvbnRTaXplXCI6MTg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g5LFwiUlwiOjAsXCJHXCI6MCxcIkJcIjowfX0sXCJJc1Zpc2libGVcIjpmYWxzZSxcIldpZHRoXCI6MC4wLFwiSGVpZ2h0XCI6MC4wLFwiQm9yZGVyU3R5bGVcIjpudWxsfSxcIlNpbmdsZVNjYWxlU2hhcGVTdHlsZVwiOm51bGwsXCJFbGFwc2VkVGltZUJhY2tncm91bmRcIjp7XCIkaWRcIjpcIjc5XCIsXCJDb2xvclwiOntcIiRpZFwiOlwiODBcIixcIkFcIjo3NyxcIlJcIjoyNTUsXCJHXCI6MCxcIkJcIjowfX0sXCJBcHBlbmRZZWFyT25ZZWFyQ2hhbmdlXCI6dHJ1ZSxcIkVsYXBzZWRUaW1lRm9ybWF0XCI6MCxcIlRvZGF5TWFya2VyUG9zaXRpb25cIjowLFwiUXVpY2tQb3NpdGlvblwiOjAsXCJBYnNvbHV0ZVBvc2l0aW9uXCI6MTM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5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OTEsXCJHXCI6MTU1LFwiQlwiOjIxM319LFwiSXNWaXNpYmxlXCI6dHJ1ZSxcIldpZHRoXCI6MTguMCxcIkhlaWdodFwiOjIw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4LFwiU2hhcGVUaGlja25lc3NcIjox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S4wLFwiTGluZVR5cGVcIjowfSxcIk1hcmdpblwiOm51bGwsXCJTdGFydERhdGVQb3NpdGlvblwiOjMsXCJFbmREYXRlUG9zaXRpb25cIjo0LFwiVGl0bGVQb3NpdGlvblwiOjIsXCJEdXJhdGlvblBvc2l0aW9uXCI6NixcIlBlcmNlbnRhZ2VDb21wbGV0ZWRQb3NpdGlvblwiOjYsXCJTcGFjaW5nXCI6NSxcIklzQmVsb3dUaW1lYmFuZFwiOnRydW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2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x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E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7XCIkaWRcIjpcIjE4MlwiLFwiU3R5bGVcIjp7XCIkaWRcIjpcIjE4M1wiLFwiSGVhZGVyU3R5bGVcIjp7XCIkaWRcIjpcIjE4NFwiLFwiVGV4dFN0eWxlXCI6e1wiJGlkXCI6XCIxODVcIixcIkZvbnRTZXR0aW5nc1wiOntcIiRpZFwiOlwiMTg2XCIsXCJGb250U2l6ZVwiOjEyLFwiRm9udE5hbWVcIjpcIkNhbGlicmlcIixcIklzQm9sZFwiOnRydWUsXCJJc0l0YWxpY1wiOmZhbHNlLFwiSXNVbmRlcmxpbmVkXCI6ZmFsc2V9LFwiQXV0b1NpemVcIjowLFwiRm9yZWdyb3VuZFwiOntcIiRpZFwiOlwiMTg3XCIsXCJDb2xvclwiOntcIiRpZFwiOlwiMTg4XCIsXCJBXCI6MjU1LFwiUlwiOjYwLFwiR1wiOjU0LFwiQlwiOjQ5fX0sXCJCYWNrZ3JvdW5kRmlsbFR5cGVcIjowLFwiTWF4V2lkdGhcIjowLjAsXCJNYXhIZWlnaHRcIjowLjAsXCJTbWFydEZvcmVncm91bmRJc0FjdGl2ZVwiOmZhbHNlLFwiSG9yaXpvbnRhbEFsaWdubWVudFwiOjAsXCJWZXJ0aWNhbEFsaWdubWVudFwiOjAsXCJTbWFydEZvcmVncm91bmRcIjpudWxsLFwiTWFyZ2luXCI6e1wiJGlkXCI6XCIxODlcIixcIlRvcFwiOjAuMCxcIkxlZnRcIjowLjAsXCJSaWdodFwiOjAuMCxcIkJvdHRvbVwiOjAuMH0sXCJQYWRkaW5nXCI6e1wiJGlkXCI6XCIxOTBcIixcIlRvcFwiOjAuMCxcIkxlZnRcIjowLjAsXCJSaWdodFwiOjAuMCxcIkJvdHRvbVwiOjAuMH0sXCJCYWNrZ3JvdW5kXCI6bnVsbCxcIklzVmlzaWJsZVwiOmZhbHNlLFwiV2lkdGhcIjowLjAsXCJIZWlnaHRcIjowLjAsXCJCb3JkZXJTdHlsZVwiOm51bGx9LFwiUmVjdGFuZ2xlU3R5bGVcIjp7XCIkaWRcIjpcIjE5MVwiLFwiTWFyZ2luXCI6e1wiJGlkXCI6XCIxOTJcIixcIlRvcFwiOjAuMCxcIkxlZnRcIjowLjAsXCJSaWdodFwiOjAuMCxcIkJvdHRvbVwiOjAuMH0sXCJQYWRkaW5nXCI6e1wiJGlkXCI6XCIxOTNcIixcIlRvcFwiOjAuMCxcIkxlZnRcIjowLjAsXCJSaWdodFwiOjAuMCxcIkJvdHRvbVwiOjAuMH0sXCJCYWNrZ3JvdW5kXCI6e1wiJGlkXCI6XCIxOTRcIixcIkNvbG9yXCI6e1wiJGlkXCI6XCIxOTVcIixcIkFcIjoyNTUsXCJSXCI6MjU1LFwiR1wiOjE5MixcIkJcIjowfX0sXCJJc1Zpc2libGVcIjpmYWxzZSxcIldpZHRoXCI6MC4wLFwiSGVpZ2h0XCI6MC4wLFwiQm9yZGVyU3R5bGVcIjp7XCIkaWRcIjpcIjE5NlwiLFwiTGluZUNvbG9yXCI6e1wiJGlkXCI6XCIxOTdcIixcIiR0eXBlXCI6XCJOTFJFLkNvbW1vbi5Eb20uU29saWRDb2xvckJydXNoLCBOTFJFLkNvbW1vblwiLFwiQ29sb3JcIjp7XCIkaWRcIjpcIjE5OFwiLFwiQVwiOjI1NSxcIlJcIjo2MCxcIkdcIjo1NCxcIkJcIjo0OX19LFwiTGluZVdlaWdodFwiOjAuMCxcIkxpbmVUeXBlXCI6MH19LFwiVGV4dElzVmVydGljYWxcIjpmYWxzZX0sXCJCYWNrZ3JvdW5kU3R5bGVcIjp7XCIkaWRcIjpcIjE5OVwiLFwiTWFyZ2luXCI6e1wiJGlkXCI6XCIyMDBcIixcIlRvcFwiOjAuMCxcIkxlZnRcIjowLjAsXCJSaWdodFwiOjAuMCxcIkJvdHRvbVwiOjAuMH0sXCJQYWRkaW5nXCI6e1wiJGlkXCI6XCIyMDFcIixcIlRvcFwiOjAuMCxcIkxlZnRcIjowLjAsXCJSaWdodFwiOjAuMCxcIkJvdHRvbVwiOjAuMH0sXCJCYWNrZ3JvdW5kXCI6e1wiJGlkXCI6XCIyMDJcIixcIkNvbG9yXCI6e1wiJGlkXCI6XCIyMDNcIixcIkFcIjozOCxcIlJcIjoyNTUsXCJHXCI6MTkyLFwiQlwiOjB9fSxcIklzVmlzaWJsZVwiOnRydWUsXCJXaWR0aFwiOjAuMCxcIkhlaWdodFwiOjAuMCxcIkJvcmRlclN0eWxlXCI6e1wiJGlkXCI6XCIyMDRcIixcIkxpbmVDb2xvclwiOntcIiRpZFwiOlwiMjA1XCIsXCIkdHlwZVwiOlwiTkxSRS5Db21tb24uRG9tLlNvbGlkQ29sb3JCcnVzaCwgTkxSRS5Db21tb25cIixcIkNvbG9yXCI6e1wiJGlkXCI6XCIyMDZcIixcIkFcIjoyNTUsXCJSXCI6MjA4LFwiR1wiOjIwNixcIkJcIjoyMDZ9fSxcIkxpbmVXZWlnaHRcIjowLjAsXCJMaW5lVHlwZVwiOjB9fSxcIklzQWJvdmVUaW1lYmFuZFwiOmZhbHNlfSxcIkN1c3RvbVN3aW1sYW5lTWlsZXN0b25lU3R5bGVMaXN0XCI6W3tcIiRpZFwiOlwiMjA3XCIsXCJUaXRsZVN0eWxlXCI6e1wiJGlkXCI6XCIyMDhcIixcIkZvbnRTZXR0aW5nc1wiOntcIiRpZFwiOlwiMjA5XCIsXCJGb250U2l6ZVwiOjExLFwiRm9udE5hbWVcIjpcIkNhbGlicmlcIixcIklzQm9sZFwiOnRydWUsXCJJc0l0YWxpY1wiOmZhbHNlLFwiSXNVbmRlcmxpbmVkXCI6ZmFsc2V9LFwiQXV0b1NpemVcIjowLFwiRm9yZWdyb3VuZFwiOntcIiRpZFwiOlwiMjEwXCIsXCJDb2xvclwiOntcIiRpZFwiOlwiMjEx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IxMlwiLFwiVG9wXCI6MC4wLFwiTGVmdFwiOjAuMCxcIlJpZ2h0XCI6MC4wLFwiQm90dG9tXCI6MC4wfSxcIlBhZGRpbmdcIjp7XCIkaWRcIjpcIjIxM1wiLFwiVG9wXCI6MC4wLFwiTGVmdFwiOjAuMCxcIlJpZ2h0XCI6MC4wLFwiQm90dG9tXCI6MC4wfSxcIkJhY2tncm91bmRcIjp7XCIkcmVmXCI6XCIxMDVcIn0sXCJJc1Zpc2libGVcIjp0cnVlLFwiV2lkdGhcIjowLjAsXCJIZWlnaHRcIjowLjAsXCJCb3JkZXJTdHlsZVwiOm51bGx9LFwiRGF0ZVN0eWxlXCI6e1wiJGlkXCI6XCIyMTRcIixcIkZvbnRTZXR0aW5nc1wiOntcIiRpZFwiOlwiMjE1XCIsXCJGb250U2l6ZVwiOjEwLFwiRm9udE5hbWVcIjpcIkNhbGlicmlcIixcIklzQm9sZFwiOmZhbHNlLFwiSXNJdGFsaWNcIjpmYWxzZSxcIklzVW5kZXJsaW5lZFwiOmZhbHNlfSxcIkF1dG9TaXplXCI6MCxcIkZvcmVncm91bmRcIjp7XCIkaWRcIjpcIjIxNlwiLFwiQ29sb3JcIjp7XCIkcmVmXCI6XCIxMDlcIn19LFwiQmFja2dyb3VuZEZpbGxUeXBlXCI6MCxcIk1heFdpZHRoXCI6MjAwLjAsXCJNYXhIZWlnaHRcIjpcIkluZmluaXR5XCIsXCJTbWFydEZvcmVncm91bmRJc0FjdGl2ZVwiOmZhbHNlLFwiSG9yaXpvbnRhbEFsaWdubWVudFwiOjIsXCJWZXJ0aWNhbEFsaWdubWVudFwiOjAsXCJTbWFydEZvcmVncm91bmRcIjpudWxsLFwiTWFyZ2luXCI6e1wiJGlkXCI6XCIyMTdcIixcIlRvcFwiOjAuMCxcIkxlZnRcIjowLjAsXCJSaWdodFwiOjAuMCxcIkJvdHRvbVwiOjAuMH0sXCJQYWRkaW5nXCI6e1wiJGlkXCI6XCIyMThcIixcIlRvcFwiOjAuMCxcIkxlZnRcIjowLjAsXCJSaWdodFwiOjAuMCxcIkJvdHRvbVwiOjAuMH0sXCJCYWNrZ3JvdW5kXCI6e1wiJHJlZlwiOlwiMTEyXCJ9LFwiSXNWaXNpYmxlXCI6ZmFsc2UsXCJXaWR0aFwiOjAuMCxcIkhlaWdodFwiOjAuMCxcIkJvcmRlclN0eWxlXCI6bnVsbH0sXCJUaXRsZVBvc2l0aW9uXCI6MixcIkRhdGVQb3NpdGlvblwiOlwiTGVmdFwiLFwiU2hhcGVUeXBlXCI6MTQsXCJTaGFwZVNpemVcIjoxLFwiU2hhcGVTdHlsZVwiOntcIiRpZFwiOlwiMjE5XCIsXCJNYXJnaW5cIjp7XCIkaWRcIjpcIjIyMFwiLFwiVG9wXCI6MC4wLFwiTGVmdFwiOjAuMCxcIlJpZ2h0XCI6MC4wLFwiQm90dG9tXCI6MC4wfSxcIlBhZGRpbmdcIjp7XCIkaWRcIjpcIjIyMVwiLFwiVG9wXCI6MC4wLFwiTGVmdFwiOjAuMCxcIlJpZ2h0XCI6MC4wLFwiQm90dG9tXCI6MC4wfSxcIkJhY2tncm91bmRcIjp7XCIkaWRcIjpcIjIyMlwiLFwiQ29sb3JcIjp7XCIkaWRcIjpcIjIyM1wiLFwiQVwiOjI1NSxcIlJcIjoyNTUsXCJHXCI6MTkyLFwiQlwiOjB9fSxcIklzVmlzaWJsZVwiOnRydWUsXCJXaWR0aFwiOjE4LjAsXCJIZWlnaHRcIjoyMC4wLFwiQm9yZGVyU3R5bGVcIjp7XCIkaWRcIjpcIjIyNFwiLFwiTGluZUNvbG9yXCI6bnVsbCxcIkxpbmVXZWlnaHRcIjowLjAsXCJMaW5lVHlwZVwiOjB9fSxcIkRhdGVGb3JtYXRcIjp7XCIkaWRcIjpcIjIyN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jc0ZDNmYmQyLWY0NjQtNDFlMS04MjliLWM1NzI0Yjg0YmQ0MVwifSx7XCIkaWRcIjpcIjIyNlwiLFwiVGl0bGVTdHlsZVwiOntcIiRpZFwiOlwiMjI3XCIsXCJGb250U2V0dGluZ3NcIjp7XCIkaWRcIjpcIjIyOFwiLFwiRm9udFNpemVcIjoxMSxcIkZvbnROYW1lXCI6XCJDYWxpYnJpXCIsXCJJc0JvbGRcIjp0cnVlLFwiSXNJdGFsaWNcIjpmYWxzZSxcIklzVW5kZXJsaW5lZFwiOmZhbHNlfSxcIkF1dG9TaXplXCI6MixcIkZvcmVncm91bmRcIjp7XCIkaWRcIjpcIjIyOVwiLFwiQ29sb3JcIjp7XCIkaWRcIjpcIjIzMFwiLFwiQVwiOjI1NSxcIlJcIjowLFwiR1wiOjAsXCJCXCI6MH19LFwiQmFja2dyb3VuZEZpbGxUeXBlXCI6MCxcIk1heFdpZHRoXCI6MTAwLjc3MzMzMzMzMzMzMzM0LFwiTWF4SGVpZ2h0XCI6XCJJbmZpbml0eVwiLFwiU21hcnRGb3JlZ3JvdW5kSXNBY3RpdmVcIjpmYWxzZSxcIkhvcml6b250YWxBbGlnbm1lbnRcIjowLFwiVmVydGljYWxBbGlnbm1lbnRcIjowLFwiU21hcnRGb3JlZ3JvdW5kXCI6bnVsbCxcIk1hcmdpblwiOntcIiRpZFwiOlwiMjMxXCIsXCJUb3BcIjowLjAsXCJMZWZ0XCI6MC4wLFwiUmlnaHRcIjowLjAsXCJCb3R0b21cIjowLjB9LFwiUGFkZGluZ1wiOntcIiRpZFwiOlwiMjMyXCIsXCJUb3BcIjowLjAsXCJMZWZ0XCI6MC4wLFwiUmlnaHRcIjowLjAsXCJCb3R0b21cIjowLjB9LFwiQmFja2dyb3VuZFwiOntcIiRyZWZcIjpcIjEwNVwifSxcIklzVmlzaWJsZVwiOnRydWUsXCJXaWR0aFwiOjAuMCxcIkhlaWdodFwiOjAuMCxcIkJvcmRlclN0eWxlXCI6bnVsbH0sXCJEYXRlU3R5bGVcIjp7XCIkaWRcIjpcIjIzM1wiLFwiRm9udFNldHRpbmdzXCI6e1wiJGlkXCI6XCIyMzRcIixcIkZvbnRTaXplXCI6MTAsXCJGb250TmFtZVwiOlwiQ2FsaWJyaVwiLFwiSXNCb2xkXCI6ZmFsc2UsXCJJc0l0YWxpY1wiOmZhbHNlLFwiSXNVbmRlcmxpbmVkXCI6ZmFsc2V9LFwiQXV0b1NpemVcIjowLFwiRm9yZWdyb3VuZFwiOntcIiRpZFwiOlwiMjM1XCIsXCJDb2xvclwiOntcIiRyZWZcIjpcIjEwOVwifX0sXCJCYWNrZ3JvdW5kRmlsbFR5cGVcIjowLFwiTWF4V2lkdGhcIjoyMDAuMCxcIk1heEhlaWdodFwiOlwiSW5maW5pdHlcIixcIlNtYXJ0Rm9yZWdyb3VuZElzQWN0aXZlXCI6ZmFsc2UsXCJIb3Jpem9udGFsQWxpZ25tZW50XCI6MixcIlZlcnRpY2FsQWxpZ25tZW50XCI6MCxcIlNtYXJ0Rm9yZWdyb3VuZFwiOm51bGwsXCJNYXJnaW5cIjp7XCIkaWRcIjpcIjIzNlwiLFwiVG9wXCI6MC4wLFwiTGVmdFwiOjAuMCxcIlJpZ2h0XCI6MC4wLFwiQm90dG9tXCI6MC4wfSxcIlBhZGRpbmdcIjp7XCIkaWRcIjpcIjIzN1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xNCxcIlNoYXBlU2l6ZVwiOjEsXCJTaGFwZVN0eWxlXCI6e1wiJGlkXCI6XCIyMzhcIixcIk1hcmdpblwiOntcIiRpZFwiOlwiMjM5XCIsXCJUb3BcIjowLjAsXCJMZWZ0XCI6MC4wLFwiUmlnaHRcIjowLjAsXCJCb3R0b21cIjowLjB9LFwiUGFkZGluZ1wiOntcIiRpZFwiOlwiMjQwXCIsXCJUb3BcIjowLjAsXCJMZWZ0XCI6MC4wLFwiUmlnaHRcIjowLjAsXCJCb3R0b21cIjowLjB9LFwiQmFja2dyb3VuZFwiOntcIiRpZFwiOlwiMjQxXCIsXCJDb2xvclwiOntcIiRpZFwiOlwiMjQyXCIsXCJBXCI6MjU1LFwiUlwiOjI1NSxcIkdcIjoxOTIsXCJCXCI6MH19LFwiSXNWaXNpYmxlXCI6dHJ1ZSxcIldpZHRoXCI6MTguMCxcIkhlaWdodFwiOjIwLjAsXCJCb3JkZXJTdHlsZVwiOntcIiRpZFwiOlwiMjQzXCIsXCJMaW5lQ29sb3JcIjpudWxsLFwiTGluZVdlaWdodFwiOjAuMCxcIkxpbmVUeXBlXCI6MH19LFwiRGF0ZUZvcm1hdFwiOntcIiRpZFwiOlwiMjQ0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NzRkM2ZiZDItZjQ2NC00MWUxLTgyOWItYzU3MjRiODRiZDQxXCJ9LHtcIiRpZFwiOlwiMjQ1XCIsXCJUaXRsZVN0eWxlXCI6e1wiJGlkXCI6XCIyNDZcIixcIkZvbnRTZXR0aW5nc1wiOntcIiRpZFwiOlwiMjQ3XCIsXCJGb250U2l6ZVwiOjExLFwiRm9udE5hbWVcIjpcIkNhbGlicmlcIixcIklzQm9sZFwiOnRydWUsXCJJc0l0YWxpY1wiOmZhbHNlLFwiSXNVbmRlcmxpbmVkXCI6ZmFsc2V9LFwiQXV0b1NpemVcIjowLFwiRm9yZWdyb3VuZFwiOntcIiRpZFwiOlwiMjQ4XCIsXCJDb2xvclwiOntcIiRpZFwiOlwiMjQ5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I1MFwiLFwiVG9wXCI6MC4wLFwiTGVmdFwiOjAuMCxcIlJpZ2h0XCI6MC4wLFwiQm90dG9tXCI6MC4wfSxcIlBhZGRpbmdcIjp7XCIkaWRcIjpcIjI1MVwiLFwiVG9wXCI6MC4wLFwiTGVmdFwiOjAuMCxcIlJpZ2h0XCI6MC4wLFwiQm90dG9tXCI6MC4wfSxcIkJhY2tncm91bmRcIjp7XCIkcmVmXCI6XCIxMDVcIn0sXCJJc1Zpc2libGVcIjp0cnVlLFwiV2lkdGhcIjowLjAsXCJIZWlnaHRcIjowLjAsXCJCb3JkZXJTdHlsZVwiOm51bGx9LFwiRGF0ZVN0eWxlXCI6e1wiJGlkXCI6XCIyNTJcIixcIkZvbnRTZXR0aW5nc1wiOntcIiRpZFwiOlwiMjUzXCIsXCJGb250U2l6ZVwiOjEwLFwiRm9udE5hbWVcIjpcIkNhbGlicmlcIixcIklzQm9sZFwiOmZhbHNlLFwiSXNJdGFsaWNcIjpmYWxzZSxcIklzVW5kZXJsaW5lZFwiOmZhbHNlfSxcIkF1dG9TaXplXCI6MCxcIkZvcmVncm91bmRcIjp7XCIkaWRcIjpcIjI1NFwiLFwiQ29sb3JcIjp7XCIkcmVmXCI6XCIxMDlcIn19LFwiQmFja2dyb3VuZEZpbGxUeXBlXCI6MCxcIk1heFdpZHRoXCI6MjAwLjAsXCJNYXhIZWlnaHRcIjpcIkluZmluaXR5XCIsXCJTbWFydEZvcmVncm91bmRJc0FjdGl2ZVwiOmZhbHNlLFwiSG9yaXpvbnRhbEFsaWdubWVudFwiOjIsXCJWZXJ0aWNhbEFsaWdubWVudFwiOjAsXCJTbWFydEZvcmVncm91bmRcIjpudWxsLFwiTWFyZ2luXCI6e1wiJGlkXCI6XCIyNTVcIixcIlRvcFwiOjAuMCxcIkxlZnRcIjowLjAsXCJSaWdodFwiOjAuMCxcIkJvdHRvbVwiOjAuMH0sXCJQYWRkaW5nXCI6e1wiJGlkXCI6XCIyNTZcIixcIlRvcFwiOjAuMCxcIkxlZnRcIjowLjAsXCJSaWdodFwiOjAuMCxcIkJvdHRvbVwiOjAuMH0sXCJCYWNrZ3JvdW5kXCI6e1wiJHJlZlwiOlwiMTEyXCJ9LFwiSXNWaXNpYmxlXCI6ZmFsc2UsXCJXaWR0aFwiOjAuMCxcIkhlaWdodFwiOjAuMCxcIkJvcmRlclN0eWxlXCI6bnVsbH0sXCJUaXRsZVBvc2l0aW9uXCI6MixcIkRhdGVQb3NpdGlvblwiOlwiTGVmdFwiLFwiU2hhcGVUeXBlXCI6MTQsXCJTaGFwZVNpemVcIjoxLFwiU2hhcGVTdHlsZVwiOntcIiRpZFwiOlwiMjU3XCIsXCJNYXJnaW5cIjp7XCIkaWRcIjpcIjI1OFwiLFwiVG9wXCI6MC4wLFwiTGVmdFwiOjAuMCxcIlJpZ2h0XCI6MC4wLFwiQm90dG9tXCI6MC4wfSxcIlBhZGRpbmdcIjp7XCIkaWRcIjpcIjI1OVwiLFwiVG9wXCI6MC4wLFwiTGVmdFwiOjAuMCxcIlJpZ2h0XCI6MC4wLFwiQm90dG9tXCI6MC4wfSxcIkJhY2tncm91bmRcIjp7XCIkaWRcIjpcIjI2MFwiLFwiQ29sb3JcIjp7XCIkaWRcIjpcIjI2MVwiLFwiQVwiOjI1NSxcIlJcIjoyNTUsXCJHXCI6MTkyLFwiQlwiOjB9fSxcIklzVmlzaWJsZVwiOnRydWUsXCJXaWR0aFwiOjE4LjAsXCJIZWlnaHRcIjoyMC4wLFwiQm9yZGVyU3R5bGVcIjp7XCIkaWRcIjpcIjI2MlwiLFwiTGluZUNvbG9yXCI6bnVsbCxcIkxpbmVXZWlnaHRcIjowLjAsXCJMaW5lVHlwZVwiOjB9fSxcIkRhdGVGb3JtYXRcIjp7XCIkaWRcIjpcIjI2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jc0ZDNmYmQyLWY0NjQtNDFlMS04MjliLWM1NzI0Yjg0YmQ0MVwifSx7XCIkaWRcIjpcIjI2NFwiLFwiVGl0bGVTdHlsZVwiOntcIiRpZFwiOlwiMjY1XCIsXCJGb250U2V0dGluZ3NcIjp7XCIkaWRcIjpcIjI2NlwiLFwiRm9udFNpemVcIjoxMSxcIkZvbnROYW1lXCI6XCJDYWxpYnJpXCIsXCJJc0JvbGRcIjp0cnVlLFwiSXNJdGFsaWNcIjpmYWxzZSxcIklzVW5kZXJsaW5lZFwiOmZhbHNlfSxcIkF1dG9TaXplXCI6MixcIkZvcmVncm91bmRcIjp7XCIkaWRcIjpcIjI2N1wiLFwiQ29sb3JcIjp7XCIkaWRcIjpcIjI2OFwiLFwiQVwiOjI1NSxcIlJcIjowLFwiR1wiOjAsXCJCXCI6MH19LFwiQmFja2dyb3VuZEZpbGxUeXBlXCI6MCxcIk1heFdpZHRoXCI6OTAuMjgsXCJNYXhIZWlnaHRcIjpcIkluZmluaXR5XCIsXCJTbWFydEZvcmVncm91bmRJc0FjdGl2ZVwiOmZhbHNlLFwiSG9yaXpvbnRhbEFsaWdubWVudFwiOjAsXCJWZXJ0aWNhbEFsaWdubWVudFwiOjAsXCJTbWFydEZvcmVncm91bmRcIjpudWxsLFwiTWFyZ2luXCI6e1wiJGlkXCI6XCIyNjlcIixcIlRvcFwiOjAuMCxcIkxlZnRcIjowLjAsXCJSaWdodFwiOjAuMCxcIkJvdHRvbVwiOjAuMH0sXCJQYWRkaW5nXCI6e1wiJGlkXCI6XCIyNzBcIixcIlRvcFwiOjAuMCxcIkxlZnRcIjowLjAsXCJSaWdodFwiOjAuMCxcIkJvdHRvbVwiOjAuMH0sXCJCYWNrZ3JvdW5kXCI6e1wiJHJlZlwiOlwiMTA1XCJ9LFwiSXNWaXNpYmxlXCI6dHJ1ZSxcIldpZHRoXCI6MC4wLFwiSGVpZ2h0XCI6MC4wLFwiQm9yZGVyU3R5bGVcIjpudWxsfSxcIkRhdGVTdHlsZVwiOntcIiRpZFwiOlwiMjcxXCIsXCJGb250U2V0dGluZ3NcIjp7XCIkaWRcIjpcIjI3MlwiLFwiRm9udFNpemVcIjoxMCxcIkZvbnROYW1lXCI6XCJDYWxpYnJpXCIsXCJJc0JvbGRcIjpmYWxzZSxcIklzSXRhbGljXCI6ZmFsc2UsXCJJc1VuZGVybGluZWRcIjpmYWxzZX0sXCJBdXRvU2l6ZVwiOjAsXCJGb3JlZ3JvdW5kXCI6e1wiJGlkXCI6XCIyNzNcIixcIkNvbG9yXCI6e1wiJHJlZlwiOlwiMTA5XCJ9fSxcIkJhY2tncm91bmRGaWxsVHlwZVwiOjAsXCJNYXhXaWR0aFwiOjIwMC4wLFwiTWF4SGVpZ2h0XCI6XCJJbmZpbml0eVwiLFwiU21hcnRGb3JlZ3JvdW5kSXNBY3RpdmVcIjpmYWxzZSxcIkhvcml6b250YWxBbGlnbm1lbnRcIjoyLFwiVmVydGljYWxBbGlnbm1lbnRcIjowLFwiU21hcnRGb3JlZ3JvdW5kXCI6bnVsbCxcIk1hcmdpblwiOntcIiRpZFwiOlwiMjc0XCIsXCJUb3BcIjowLjAsXCJMZWZ0XCI6MC4wLFwiUmlnaHRcIjowLjAsXCJCb3R0b21cIjowLjB9LFwiUGFkZGluZ1wiOntcIiRpZFwiOlwiMjc1XCIsXCJUb3BcIjowLjAsXCJMZWZ0XCI6MC4wLFwiUmlnaHRcIjowLjAsXCJCb3R0b21cIjowLjB9LFwiQmFja2dyb3VuZFwiOntcIiRyZWZcIjpcIjExMlwifSxcIklzVmlzaWJsZVwiOmZhbHNlLFwiV2lkdGhcIjowLjAsXCJIZWlnaHRcIjowLjAsXCJCb3JkZXJTdHlsZVwiOm51bGx9LFwiVGl0bGVQb3NpdGlvblwiOjIsXCJEYXRlUG9zaXRpb25cIjpcIkxlZnRcIixcIlNoYXBlVHlwZVwiOjE0LFwiU2hhcGVTaXplXCI6MSxcIlNoYXBlU3R5bGVcIjp7XCIkaWRcIjpcIjI3NlwiLFwiTWFyZ2luXCI6e1wiJGlkXCI6XCIyNzdcIixcIlRvcFwiOjAuMCxcIkxlZnRcIjowLjAsXCJSaWdodFwiOjAuMCxcIkJvdHRvbVwiOjAuMH0sXCJQYWRkaW5nXCI6e1wiJGlkXCI6XCIyNzhcIixcIlRvcFwiOjAuMCxcIkxlZnRcIjowLjAsXCJSaWdodFwiOjAuMCxcIkJvdHRvbVwiOjAuMH0sXCJCYWNrZ3JvdW5kXCI6e1wiJGlkXCI6XCIyNzlcIixcIkNvbG9yXCI6e1wiJGlkXCI6XCIyODBcIixcIkFcIjoyNTUsXCJSXCI6MjU1LFwiR1wiOjE5MixcIkJcIjowfX0sXCJJc1Zpc2libGVcIjp0cnVlLFwiV2lkdGhcIjoxOC4wLFwiSGVpZ2h0XCI6MjAuMCxcIkJvcmRlclN0eWxlXCI6e1wiJGlkXCI6XCIyODFcIixcIkxpbmVDb2xvclwiOm51bGwsXCJMaW5lV2VpZ2h0XCI6MC4wLFwiTGluZVR5cGVcIjowfX0sXCJEYXRlRm9ybWF0XCI6e1wiJGlkXCI6XCIyODJ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I3NGQzZmJkMi1mNDY0LTQxZTEtODI5Yi1jNTcyNGI4NGJkNDFcIn0se1wiJGlkXCI6XCIyODNcIixcIlRpdGxlU3R5bGVcIjp7XCIkaWRcIjpcIjI4NFwiLFwiRm9udFNldHRpbmdzXCI6e1wiJGlkXCI6XCIyODVcIixcIkZvbnRTaXplXCI6MTEsXCJGb250TmFtZVwiOlwiQ2FsaWJyaVwiLFwiSXNCb2xkXCI6dHJ1ZSxcIklzSXRhbGljXCI6ZmFsc2UsXCJJc1VuZGVybGluZWRcIjpmYWxzZX0sXCJBdXRvU2l6ZVwiOjAsXCJGb3JlZ3JvdW5kXCI6e1wiJGlkXCI6XCIyODZcIixcIkNvbG9yXCI6e1wiJGlkXCI6XCIyO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jg4XCIsXCJUb3BcIjowLjAsXCJMZWZ0XCI6MC4wLFwiUmlnaHRcIjowLjAsXCJCb3R0b21cIjowLjB9LFwiUGFkZGluZ1wiOntcIiRpZFwiOlwiMjg5XCIsXCJUb3BcIjowLjAsXCJMZWZ0XCI6MC4wLFwiUmlnaHRcIjowLjAsXCJCb3R0b21cIjowLjB9LFwiQmFja2dyb3VuZFwiOntcIiRyZWZcIjpcIjEwNVwifSxcIklzVmlzaWJsZVwiOnRydWUsXCJXaWR0aFwiOjAuMCxcIkhlaWdodFwiOjAuMCxcIkJvcmRlclN0eWxlXCI6bnVsbH0sXCJEYXRlU3R5bGVcIjp7XCIkaWRcIjpcIjI5MFwiLFwiRm9udFNldHRpbmdzXCI6e1wiJGlkXCI6XCIyOTFcIixcIkZvbnRTaXplXCI6MTAsXCJGb250TmFtZVwiOlwiQ2FsaWJyaVwiLFwiSXNCb2xkXCI6ZmFsc2UsXCJJc0l0YWxpY1wiOmZhbHNlLFwiSXNVbmRlcmxpbmVkXCI6ZmFsc2V9LFwiQXV0b1NpemVcIjowLFwiRm9yZWdyb3VuZFwiOntcIiRpZFwiOlwiMjkyXCIsXCJDb2xvclwiOntcIiRyZWZcIjpcIjEwOVwifX0sXCJCYWNrZ3JvdW5kRmlsbFR5cGVcIjowLFwiTWF4V2lkdGhcIjoyMDAuMCxcIk1heEhlaWdodFwiOlwiSW5maW5pdHlcIixcIlNtYXJ0Rm9yZWdyb3VuZElzQWN0aXZlXCI6ZmFsc2UsXCJIb3Jpem9udGFsQWxpZ25tZW50XCI6MixcIlZlcnRpY2FsQWxpZ25tZW50XCI6MCxcIlNtYXJ0Rm9yZWdyb3VuZFwiOm51bGwsXCJNYXJnaW5cIjp7XCIkaWRcIjpcIjI5M1wiLFwiVG9wXCI6MC4wLFwiTGVmdFwiOjAuMCxcIlJpZ2h0XCI6MC4wLFwiQm90dG9tXCI6MC4wfSxcIlBhZGRpbmdcIjp7XCIkaWRcIjpcIjI5NF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xNCxcIlNoYXBlU2l6ZVwiOjEsXCJTaGFwZVN0eWxlXCI6e1wiJGlkXCI6XCIyOTVcIixcIk1hcmdpblwiOntcIiRpZFwiOlwiMjk2XCIsXCJUb3BcIjowLjAsXCJMZWZ0XCI6MC4wLFwiUmlnaHRcIjowLjAsXCJCb3R0b21cIjowLjB9LFwiUGFkZGluZ1wiOntcIiRpZFwiOlwiMjk3XCIsXCJUb3BcIjowLjAsXCJMZWZ0XCI6MC4wLFwiUmlnaHRcIjowLjAsXCJCb3R0b21cIjowLjB9LFwiQmFja2dyb3VuZFwiOntcIiRpZFwiOlwiMjk4XCIsXCJDb2xvclwiOntcIiRpZFwiOlwiMjk5XCIsXCJBXCI6MjU1LFwiUlwiOjI1NSxcIkdcIjoxOTIsXCJCXCI6MH19LFwiSXNWaXNpYmxlXCI6dHJ1ZSxcIldpZHRoXCI6MTguMCxcIkhlaWdodFwiOjIwLjAsXCJCb3JkZXJTdHlsZVwiOntcIiRpZFwiOlwiMzAwXCIsXCJMaW5lQ29sb3JcIjpudWxsLFwiTGluZVdlaWdodFwiOjAuMCxcIkxpbmVUeXBlXCI6MH19LFwiRGF0ZUZvcm1hdFwiOntcIiRpZFwiOlwiMzAx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OWE0YWI4NTktNTg0Zi00ODk4LTljN2EtNDY0YmE5YTVjMTUxXCJ9LHtcIiRpZFwiOlwiMzAyXCIsXCJUaXRsZVN0eWxlXCI6e1wiJGlkXCI6XCIzMDNcIixcIkZvbnRTZXR0aW5nc1wiOntcIiRpZFwiOlwiMzA0XCIsXCJGb250U2l6ZVwiOjExLFwiRm9udE5hbWVcIjpcIkNhbGlicmlcIixcIklzQm9sZFwiOnRydWUsXCJJc0l0YWxpY1wiOmZhbHNlLFwiSXNVbmRlcmxpbmVkXCI6ZmFsc2V9LFwiQXV0b1NpemVcIjoyLFwiRm9yZWdyb3VuZFwiOntcIiRpZFwiOlwiMzA1XCIsXCJDb2xvclwiOntcIiRpZFwiOlwiMzA2XCIsXCJBXCI6MjU1LFwiUlwiOjAsXCJHXCI6MCxcIkJcIjowfX0sXCJCYWNrZ3JvdW5kRmlsbFR5cGVcIjowLFwiTWF4V2lkdGhcIjo3NC4zOTY2NjY2NjY2NjY2NzUsXCJNYXhIZWlnaHRcIjpcIkluZmluaXR5XCIsXCJTbWFydEZvcmVncm91bmRJc0FjdGl2ZVwiOmZhbHNlLFwiSG9yaXpvbnRhbEFsaWdubWVudFwiOjAsXCJWZXJ0aWNhbEFsaWdubWVudFwiOjAsXCJTbWFydEZvcmVncm91bmRcIjpudWxsLFwiTWFyZ2luXCI6e1wiJGlkXCI6XCIzMDdcIixcIlRvcFwiOjAuMCxcIkxlZnRcIjowLjAsXCJSaWdodFwiOjAuMCxcIkJvdHRvbVwiOjAuMH0sXCJQYWRkaW5nXCI6e1wiJGlkXCI6XCIzMDhcIixcIlRvcFwiOjAuMCxcIkxlZnRcIjowLjAsXCJSaWdodFwiOjAuMCxcIkJvdHRvbVwiOjAuMH0sXCJCYWNrZ3JvdW5kXCI6e1wiJHJlZlwiOlwiMTA1XCJ9LFwiSXNWaXNpYmxlXCI6dHJ1ZSxcIldpZHRoXCI6MC4wLFwiSGVpZ2h0XCI6MC4wLFwiQm9yZGVyU3R5bGVcIjpudWxsfSxcIkRhdGVTdHlsZVwiOntcIiRpZFwiOlwiMzA5XCIsXCJGb250U2V0dGluZ3NcIjp7XCIkaWRcIjpcIjMxMFwiLFwiRm9udFNpemVcIjoxMCxcIkZvbnROYW1lXCI6XCJDYWxpYnJpXCIsXCJJc0JvbGRcIjpmYWxzZSxcIklzSXRhbGljXCI6ZmFsc2UsXCJJc1VuZGVybGluZWRcIjpmYWxzZX0sXCJBdXRvU2l6ZVwiOjAsXCJGb3JlZ3JvdW5kXCI6e1wiJGlkXCI6XCIzMTFcIixcIkNvbG9yXCI6e1wiJHJlZlwiOlwiMTA5XCJ9fSxcIkJhY2tncm91bmRGaWxsVHlwZVwiOjAsXCJNYXhXaWR0aFwiOjIwMC4wLFwiTWF4SGVpZ2h0XCI6XCJJbmZpbml0eVwiLFwiU21hcnRGb3JlZ3JvdW5kSXNBY3RpdmVcIjpmYWxzZSxcIkhvcml6b250YWxBbGlnbm1lbnRcIjoyLFwiVmVydGljYWxBbGlnbm1lbnRcIjowLFwiU21hcnRGb3JlZ3JvdW5kXCI6bnVsbCxcIk1hcmdpblwiOntcIiRpZFwiOlwiMzEyXCIsXCJUb3BcIjowLjAsXCJMZWZ0XCI6MC4wLFwiUmlnaHRcIjowLjAsXCJCb3R0b21cIjowLjB9LFwiUGFkZGluZ1wiOntcIiRpZFwiOlwiMzEzXCIsXCJUb3BcIjowLjAsXCJMZWZ0XCI6MC4wLFwiUmlnaHRcIjowLjAsXCJCb3R0b21cIjowLjB9LFwiQmFja2dyb3VuZFwiOntcIiRyZWZcIjpcIjExMlwifSxcIklzVmlzaWJsZVwiOmZhbHNlLFwiV2lkdGhcIjowLjAsXCJIZWlnaHRcIjowLjAsXCJCb3JkZXJTdHlsZVwiOm51bGx9LFwiVGl0bGVQb3NpdGlvblwiOjIsXCJEYXRlUG9zaXRpb25cIjpcIkxlZnRcIixcIlNoYXBlVHlwZVwiOjE0LFwiU2hhcGVTaXplXCI6MSxcIlNoYXBlU3R5bGVcIjp7XCIkaWRcIjpcIjMxNFwiLFwiTWFyZ2luXCI6e1wiJGlkXCI6XCIzMTVcIixcIlRvcFwiOjAuMCxcIkxlZnRcIjowLjAsXCJSaWdodFwiOjAuMCxcIkJvdHRvbVwiOjAuMH0sXCJQYWRkaW5nXCI6e1wiJGlkXCI6XCIzMTZcIixcIlRvcFwiOjAuMCxcIkxlZnRcIjowLjAsXCJSaWdodFwiOjAuMCxcIkJvdHRvbVwiOjAuMH0sXCJCYWNrZ3JvdW5kXCI6e1wiJGlkXCI6XCIzMTdcIixcIkNvbG9yXCI6e1wiJGlkXCI6XCIzMThcIixcIkFcIjoyNTUsXCJSXCI6MjU1LFwiR1wiOjE5MixcIkJcIjowfX0sXCJJc1Zpc2libGVcIjp0cnVlLFwiV2lkdGhcIjoxOC4wLFwiSGVpZ2h0XCI6MjAuMCxcIkJvcmRlclN0eWxlXCI6e1wiJGlkXCI6XCIzMTlcIixcIkxpbmVDb2xvclwiOm51bGwsXCJMaW5lV2VpZ2h0XCI6MC4wLFwiTGluZVR5cGVcIjowfX0sXCJEYXRlRm9ybWF0XCI6e1wiJGlkXCI6XCIzMjB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I5YTRhYjg1OS01ODRmLTQ4OTgtOWM3YS00NjRiYTlhNWMxNTFcIn0se1wiJGlkXCI6XCIzMjFcIixcIlRpdGxlU3R5bGVcIjp7XCIkaWRcIjpcIjMyMlwiLFwiRm9udFNldHRpbmdzXCI6e1wiJGlkXCI6XCIzMjNcIixcIkZvbnRTaXplXCI6MTEsXCJGb250TmFtZVwiOlwiQ2FsaWJyaVwiLFwiSXNCb2xkXCI6dHJ1ZSxcIklzSXRhbGljXCI6ZmFsc2UsXCJJc1VuZGVybGluZWRcIjpmYWxzZX0sXCJBdXRvU2l6ZVwiOjAsXCJGb3JlZ3JvdW5kXCI6e1wiJGlkXCI6XCIzMjRcIixcIkNvbG9yXCI6e1wiJGlkXCI6XCIzMjV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zI2XCIsXCJUb3BcIjowLjAsXCJMZWZ0XCI6MC4wLFwiUmlnaHRcIjowLjAsXCJCb3R0b21cIjowLjB9LFwiUGFkZGluZ1wiOntcIiRpZFwiOlwiMzI3XCIsXCJUb3BcIjowLjAsXCJMZWZ0XCI6MC4wLFwiUmlnaHRcIjowLjAsXCJCb3R0b21cIjowLjB9LFwiQmFja2dyb3VuZFwiOntcIiRyZWZcIjpcIjEwNVwifSxcIklzVmlzaWJsZVwiOnRydWUsXCJXaWR0aFwiOjAuMCxcIkhlaWdodFwiOjAuMCxcIkJvcmRlclN0eWxlXCI6bnVsbH0sXCJEYXRlU3R5bGVcIjp7XCIkaWRcIjpcIjMyOFwiLFwiRm9udFNldHRpbmdzXCI6e1wiJGlkXCI6XCIzMjlcIixcIkZvbnRTaXplXCI6MTAsXCJGb250TmFtZVwiOlwiQ2FsaWJyaVwiLFwiSXNCb2xkXCI6ZmFsc2UsXCJJc0l0YWxpY1wiOmZhbHNlLFwiSXNVbmRlcmxpbmVkXCI6ZmFsc2V9LFwiQXV0b1NpemVcIjowLFwiRm9yZWdyb3VuZFwiOntcIiRpZFwiOlwiMzMwXCIsXCJDb2xvclwiOntcIiRyZWZcIjpcIjEwOVwifX0sXCJCYWNrZ3JvdW5kRmlsbFR5cGVcIjowLFwiTWF4V2lkdGhcIjoyMDAuMCxcIk1heEhlaWdodFwiOlwiSW5maW5pdHlcIixcIlNtYXJ0Rm9yZWdyb3VuZElzQWN0aXZlXCI6ZmFsc2UsXCJIb3Jpem9udGFsQWxpZ25tZW50XCI6MixcIlZlcnRpY2FsQWxpZ25tZW50XCI6MCxcIlNtYXJ0Rm9yZWdyb3VuZFwiOm51bGwsXCJNYXJnaW5cIjp7XCIkaWRcIjpcIjMzMVwiLFwiVG9wXCI6MC4wLFwiTGVmdFwiOjAuMCxcIlJpZ2h0XCI6MC4wLFwiQm90dG9tXCI6MC4wfSxcIlBhZGRpbmdcIjp7XCIkaWRcIjpcIjMzMl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xNCxcIlNoYXBlU2l6ZVwiOjEsXCJTaGFwZVN0eWxlXCI6e1wiJGlkXCI6XCIzMzNcIixcIk1hcmdpblwiOntcIiRpZFwiOlwiMzM0XCIsXCJUb3BcIjowLjAsXCJMZWZ0XCI6MC4wLFwiUmlnaHRcIjowLjAsXCJCb3R0b21cIjowLjB9LFwiUGFkZGluZ1wiOntcIiRpZFwiOlwiMzM1XCIsXCJUb3BcIjowLjAsXCJMZWZ0XCI6MC4wLFwiUmlnaHRcIjowLjAsXCJCb3R0b21cIjowLjB9LFwiQmFja2dyb3VuZFwiOntcIiRpZFwiOlwiMzM2XCIsXCJDb2xvclwiOntcIiRpZFwiOlwiMzM3XCIsXCJBXCI6MjU1LFwiUlwiOjI1NSxcIkdcIjoxOTIsXCJCXCI6MH19LFwiSXNWaXNpYmxlXCI6dHJ1ZSxcIldpZHRoXCI6MTguMCxcIkhlaWdodFwiOjIwLjAsXCJCb3JkZXJTdHlsZVwiOntcIiRpZFwiOlwiMzM4XCIsXCJMaW5lQ29sb3JcIjpudWxsLFwiTGluZVdlaWdodFwiOjAuMCxcIkxpbmVUeXBlXCI6MH19LFwiRGF0ZUZvcm1hdFwiOntcIiRpZFwiOlwiMzM5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OWE0YWI4NTktNTg0Zi00ODk4LTljN2EtNDY0YmE5YTVjMTUxXCJ9LHtcIiRpZFwiOlwiMzQwXCIsXCJUaXRsZVN0eWxlXCI6e1wiJGlkXCI6XCIzNDFcIixcIkZvbnRTZXR0aW5nc1wiOntcIiRpZFwiOlwiMzQyXCIsXCJGb250U2l6ZVwiOjExLFwiRm9udE5hbWVcIjpcIkNhbGlicmlcIixcIklzQm9sZFwiOnRydWUsXCJJc0l0YWxpY1wiOmZhbHNlLFwiSXNVbmRlcmxpbmVkXCI6ZmFsc2V9LFwiQXV0b1NpemVcIjoyLFwiRm9yZWdyb3VuZFwiOntcIiRpZFwiOlwiMzQzXCIsXCJDb2xvclwiOntcIiRpZFwiOlwiMzQ0XCIsXCJBXCI6MjU1LFwiUlwiOjAsXCJHXCI6MCxcIkJcIjowfX0sXCJCYWNrZ3JvdW5kRmlsbFR5cGVcIjowLFwiTWF4V2lkdGhcIjo4OS4xNzY2NjY2NjY2NjY2NzcsXCJNYXhIZWlnaHRcIjpcIkluZmluaXR5XCIsXCJTbWFydEZvcmVncm91bmRJc0FjdGl2ZVwiOmZhbHNlLFwiSG9yaXpvbnRhbEFsaWdubWVudFwiOjAsXCJWZXJ0aWNhbEFsaWdubWVudFwiOjAsXCJTbWFydEZvcmVncm91bmRcIjpudWxsLFwiTWFyZ2luXCI6e1wiJGlkXCI6XCIzNDVcIixcIlRvcFwiOjAuMCxcIkxlZnRcIjowLjAsXCJSaWdodFwiOjAuMCxcIkJvdHRvbVwiOjAuMH0sXCJQYWRkaW5nXCI6e1wiJGlkXCI6XCIzNDZcIixcIlRvcFwiOjAuMCxcIkxlZnRcIjowLjAsXCJSaWdodFwiOjAuMCxcIkJvdHRvbVwiOjAuMH0sXCJCYWNrZ3JvdW5kXCI6e1wiJHJlZlwiOlwiMTA1XCJ9LFwiSXNWaXNpYmxlXCI6dHJ1ZSxcIldpZHRoXCI6MC4wLFwiSGVpZ2h0XCI6MC4wLFwiQm9yZGVyU3R5bGVcIjpudWxsfSxcIkRhdGVTdHlsZVwiOntcIiRpZFwiOlwiMzQ3XCIsXCJGb250U2V0dGluZ3NcIjp7XCIkaWRcIjpcIjM0OFwiLFwiRm9udFNpemVcIjoxMCxcIkZvbnROYW1lXCI6XCJDYWxpYnJpXCIsXCJJc0JvbGRcIjpmYWxzZSxcIklzSXRhbGljXCI6ZmFsc2UsXCJJc1VuZGVybGluZWRcIjpmYWxzZX0sXCJBdXRvU2l6ZVwiOjAsXCJGb3JlZ3JvdW5kXCI6e1wiJGlkXCI6XCIzNDlcIixcIkNvbG9yXCI6e1wiJHJlZlwiOlwiMTA5XCJ9fSxcIkJhY2tncm91bmRGaWxsVHlwZVwiOjAsXCJNYXhXaWR0aFwiOjIwMC4wLFwiTWF4SGVpZ2h0XCI6XCJJbmZpbml0eVwiLFwiU21hcnRGb3JlZ3JvdW5kSXNBY3RpdmVcIjpmYWxzZSxcIkhvcml6b250YWxBbGlnbm1lbnRcIjoyLFwiVmVydGljYWxBbGlnbm1lbnRcIjowLFwiU21hcnRGb3JlZ3JvdW5kXCI6bnVsbCxcIk1hcmdpblwiOntcIiRpZFwiOlwiMzUwXCIsXCJUb3BcIjowLjAsXCJMZWZ0XCI6MC4wLFwiUmlnaHRcIjowLjAsXCJCb3R0b21cIjowLjB9LFwiUGFkZGluZ1wiOntcIiRpZFwiOlwiMzUxXCIsXCJUb3BcIjowLjAsXCJMZWZ0XCI6MC4wLFwiUmlnaHRcIjowLjAsXCJCb3R0b21cIjowLjB9LFwiQmFja2dyb3VuZFwiOntcIiRyZWZcIjpcIjExMlwifSxcIklzVmlzaWJsZVwiOmZhbHNlLFwiV2lkdGhcIjowLjAsXCJIZWlnaHRcIjowLjAsXCJCb3JkZXJTdHlsZVwiOm51bGx9LFwiVGl0bGVQb3NpdGlvblwiOjIsXCJEYXRlUG9zaXRpb25cIjpcIkxlZnRcIixcIlNoYXBlVHlwZVwiOjE0LFwiU2hhcGVTaXplXCI6MSxcIlNoYXBlU3R5bGVcIjp7XCIkaWRcIjpcIjM1MlwiLFwiTWFyZ2luXCI6e1wiJGlkXCI6XCIzNTNcIixcIlRvcFwiOjAuMCxcIkxlZnRcIjowLjAsXCJSaWdodFwiOjAuMCxcIkJvdHRvbVwiOjAuMH0sXCJQYWRkaW5nXCI6e1wiJGlkXCI6XCIzNTRcIixcIlRvcFwiOjAuMCxcIkxlZnRcIjowLjAsXCJSaWdodFwiOjAuMCxcIkJvdHRvbVwiOjAuMH0sXCJCYWNrZ3JvdW5kXCI6e1wiJGlkXCI6XCIzNTVcIixcIkNvbG9yXCI6e1wiJGlkXCI6XCIzNTZcIixcIkFcIjoyNTUsXCJSXCI6MjU1LFwiR1wiOjE5MixcIkJcIjowfX0sXCJJc1Zpc2libGVcIjp0cnVlLFwiV2lkdGhcIjoxOC4wLFwiSGVpZ2h0XCI6MjAuMCxcIkJvcmRlclN0eWxlXCI6e1wiJGlkXCI6XCIzNTdcIixcIkxpbmVDb2xvclwiOm51bGwsXCJMaW5lV2VpZ2h0XCI6MC4wLFwiTGluZVR5cGVcIjowfX0sXCJEYXRlRm9ybWF0XCI6e1wiJGlkXCI6XCIzNTh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bnVsbH1dLFwiQ3VzdG9tU3dpbWxhbmVUYXNrU3R5bGVMaXN0XCI6W119LHtcIiRpZFwiOlwiMzU5XCIsXCJTdHlsZVwiOntcIiRpZFwiOlwiMzYwXCIsXCJIZWFkZXJTdHlsZVwiOntcIiRpZFwiOlwiMzYxXCIsXCJUZXh0U3R5bGVcIjp7XCIkaWRcIjpcIjM2MlwiLFwiRm9udFNldHRpbmdzXCI6e1wiJGlkXCI6XCIzNjNcIixcIkZvbnRTaXplXCI6MTIsXCJGb250TmFtZVwiOlwiQ2FsaWJyaVwiLFwiSXNCb2xkXCI6dHJ1ZSxcIklzSXRhbGljXCI6ZmFsc2UsXCJJc1VuZGVybGluZWRcIjpmYWxzZX0sXCJBdXRvU2l6ZVwiOjAsXCJGb3JlZ3JvdW5kXCI6e1wiJGlkXCI6XCIzNjRcIixcIkNvbG9yXCI6e1wiJGlkXCI6XCIzNjVcIixcIkFcIjoyNTUsXCJSXCI6MjcsXCJHXCI6MTYsXCJCXCI6MTl9fSxcIkJhY2tncm91bmRGaWxsVHlwZVwiOjAsXCJNYXhXaWR0aFwiOjAuMCxcIk1heEhlaWdodFwiOjAuMCxcIlNtYXJ0Rm9yZWdyb3VuZElzQWN0aXZlXCI6ZmFsc2UsXCJIb3Jpem9udGFsQWxpZ25tZW50XCI6MCxcIlZlcnRpY2FsQWxpZ25tZW50XCI6MCxcIlNtYXJ0Rm9yZWdyb3VuZFwiOm51bGwsXCJNYXJnaW5cIjp7XCIkaWRcIjpcIjM2NlwiLFwiVG9wXCI6MC4wLFwiTGVmdFwiOjAuMCxcIlJpZ2h0XCI6MC4wLFwiQm90dG9tXCI6MC4wfSxcIlBhZGRpbmdcIjp7XCIkaWRcIjpcIjM2N1wiLFwiVG9wXCI6MC4wLFwiTGVmdFwiOjAuMCxcIlJpZ2h0XCI6MC4wLFwiQm90dG9tXCI6MC4wfSxcIkJhY2tncm91bmRcIjpudWxsLFwiSXNWaXNpYmxlXCI6ZmFsc2UsXCJXaWR0aFwiOjAuMCxcIkhlaWdodFwiOjAuMCxcIkJvcmRlclN0eWxlXCI6bnVsbH0sXCJSZWN0YW5nbGVTdHlsZVwiOntcIiRpZFwiOlwiMzY4XCIsXCJNYXJnaW5cIjp7XCIkaWRcIjpcIjM2OVwiLFwiVG9wXCI6MC4wLFwiTGVmdFwiOjAuMCxcIlJpZ2h0XCI6MC4wLFwiQm90dG9tXCI6MC4wfSxcIlBhZGRpbmdcIjp7XCIkaWRcIjpcIjM3MFwiLFwiVG9wXCI6MC4wLFwiTGVmdFwiOjAuMCxcIlJpZ2h0XCI6MC4wLFwiQm90dG9tXCI6MC4wfSxcIkJhY2tncm91bmRcIjp7XCIkaWRcIjpcIjM3MVwiLFwiQ29sb3JcIjp7XCIkaWRcIjpcIjM3MlwiLFwiQVwiOjI1NSxcIlJcIjoxMTIsXCJHXCI6MTczLFwiQlwiOjcxfX0sXCJJc1Zpc2libGVcIjpmYWxzZSxcIldpZHRoXCI6MC4wLFwiSGVpZ2h0XCI6MC4wLFwiQm9yZGVyU3R5bGVcIjp7XCIkaWRcIjpcIjM3M1wiLFwiTGluZUNvbG9yXCI6e1wiJGlkXCI6XCIzNzRcIixcIiR0eXBlXCI6XCJOTFJFLkNvbW1vbi5Eb20uU29saWRDb2xvckJydXNoLCBOTFJFLkNvbW1vblwiLFwiQ29sb3JcIjp7XCIkaWRcIjpcIjM3NVwiLFwiQVwiOjI1NSxcIlJcIjoyNyxcIkdcIjoxNixcIkJcIjoxOX19LFwiTGluZVdlaWdodFwiOjAuMCxcIkxpbmVUeXBlXCI6MH19LFwiVGV4dElzVmVydGljYWxcIjpmYWxzZX0sXCJCYWNrZ3JvdW5kU3R5bGVcIjp7XCIkaWRcIjpcIjM3NlwiLFwiTWFyZ2luXCI6e1wiJGlkXCI6XCIzNzdcIixcIlRvcFwiOjAuMCxcIkxlZnRcIjowLjAsXCJSaWdodFwiOjAuMCxcIkJvdHRvbVwiOjAuMH0sXCJQYWRkaW5nXCI6e1wiJGlkXCI6XCIzNzhcIixcIlRvcFwiOjAuMCxcIkxlZnRcIjowLjAsXCJSaWdodFwiOjAuMCxcIkJvdHRvbVwiOjAuMH0sXCJCYWNrZ3JvdW5kXCI6e1wiJGlkXCI6XCIzNzlcIixcIkNvbG9yXCI6e1wiJGlkXCI6XCIzODBcIixcIkFcIjozOCxcIlJcIjoxMTIsXCJHXCI6MTczLFwiQlwiOjcxfX0sXCJJc1Zpc2libGVcIjp0cnVlLFwiV2lkdGhcIjowLjAsXCJIZWlnaHRcIjowLjAsXCJCb3JkZXJTdHlsZVwiOntcIiRpZFwiOlwiMzgxXCIsXCJMaW5lQ29sb3JcIjp7XCIkaWRcIjpcIjM4MlwiLFwiJHR5cGVcIjpcIk5MUkUuQ29tbW9uLkRvbS5Tb2xpZENvbG9yQnJ1c2gsIE5MUkUuQ29tbW9uXCIsXCJDb2xvclwiOntcIiRpZFwiOlwiMzgzXCIsXCJBXCI6MjU1LFwiUlwiOjIwOCxcIkdcIjoyMDYsXCJCXCI6MjA2fX0sXCJMaW5lV2VpZ2h0XCI6MC4wLFwiTGluZVR5cGVcIjowfX0sXCJJc0Fib3ZlVGltZWJhbmRcIjpmYWxzZX0sXCJDdXN0b21Td2ltbGFuZU1pbGVzdG9uZVN0eWxlTGlzdFwiOlt7XCIkaWRcIjpcIjM4NFwiLFwiVGl0bGVTdHlsZVwiOntcIiRpZFwiOlwiMzg1XCIsXCJGb250U2V0dGluZ3NcIjp7XCIkaWRcIjpcIjM4NlwiLFwiRm9udFNpemVcIjoxMSxcIkZvbnROYW1lXCI6XCJDYWxpYnJpXCIsXCJJc0JvbGRcIjp0cnVlLFwiSXNJdGFsaWNcIjpmYWxzZSxcIklzVW5kZXJsaW5lZFwiOmZhbHNlfSxcIkF1dG9TaXplXCI6MCxcIkZvcmVncm91bmRcIjp7XCIkaWRcIjpcIjM4N1wiLFwiQ29sb3JcIjp7XCIkaWRcIjpcIjM4OF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zODlcIixcIlRvcFwiOjAuMCxcIkxlZnRcIjowLjAsXCJSaWdodFwiOjAuMCxcIkJvdHRvbVwiOjAuMH0sXCJQYWRkaW5nXCI6e1wiJGlkXCI6XCIzOTBcIixcIlRvcFwiOjAuMCxcIkxlZnRcIjowLjAsXCJSaWdodFwiOjAuMCxcIkJvdHRvbVwiOjAuMH0sXCJCYWNrZ3JvdW5kXCI6e1wiJGlkXCI6XCIzOTFcIixcIkNvbG9yXCI6e1wiJGlkXCI6XCIzOTJcIixcIkFcIjowLFwiUlwiOjAsXCJHXCI6MCxcIkJcIjowfX0sXCJJc1Zpc2libGVcIjp0cnVlLFwiV2lkdGhcIjowLjAsXCJIZWlnaHRcIjowLjAsXCJCb3JkZXJTdHlsZVwiOm51bGx9LFwiRGF0ZVN0eWxlXCI6e1wiJGlkXCI6XCIzOTNcIixcIkZvbnRTZXR0aW5nc1wiOntcIiRpZFwiOlwiMzk0XCIsXCJGb250U2l6ZVwiOjEwLFwiRm9udE5hbWVcIjpcIkNhbGlicmlcIixcIklzQm9sZFwiOmZhbHNlLFwiSXNJdGFsaWNcIjpmYWxzZSxcIklzVW5kZXJsaW5lZFwiOmZhbHNlfSxcIkF1dG9TaXplXCI6MCxcIkZvcmVncm91bmRcIjp7XCIkaWRcIjpcIjM5NVwiLFwiQ29sb3JcIjp7XCIkcmVmXCI6XCIxMDlcIn19LFwiQmFja2dyb3VuZEZpbGxUeXBlXCI6MCxcIk1heFdpZHRoXCI6MjAwLjAsXCJNYXhIZWlnaHRcIjpcIkluZmluaXR5XCIsXCJTbWFydEZvcmVncm91bmRJc0FjdGl2ZVwiOmZhbHNlLFwiSG9yaXpvbnRhbEFsaWdubWVudFwiOjIsXCJWZXJ0aWNhbEFsaWdubWVudFwiOjAsXCJTbWFydEZvcmVncm91bmRcIjpudWxsLFwiTWFyZ2luXCI6e1wiJGlkXCI6XCIzOTZcIixcIlRvcFwiOjAuMCxcIkxlZnRcIjowLjAsXCJSaWdodFwiOjAuMCxcIkJvdHRvbVwiOjAuMH0sXCJQYWRkaW5nXCI6e1wiJGlkXCI6XCIzOTdcIixcIlRvcFwiOjAuMCxcIkxlZnRcIjowLjAsXCJSaWdodFwiOjAuMCxcIkJvdHRvbVwiOjAuMH0sXCJCYWNrZ3JvdW5kXCI6e1wiJGlkXCI6XCIzOThcIixcIkNvbG9yXCI6e1wiJHJlZlwiOlwiMzkyXCJ9fSxcIklzVmlzaWJsZVwiOmZhbHNlLFwiV2lkdGhcIjowLjAsXCJIZWlnaHRcIjowLjAsXCJCb3JkZXJTdHlsZVwiOm51bGx9LFwiVGl0bGVQb3NpdGlvblwiOjIsXCJEYXRlUG9zaXRpb25cIjpcIkxlZnRcIixcIlNoYXBlVHlwZVwiOjEsXCJTaGFwZVNpemVcIjoxLFwiU2hhcGVTdHlsZVwiOntcIiRpZFwiOlwiMzk5XCIsXCJNYXJnaW5cIjp7XCIkaWRcIjpcIjQwMFwiLFwiVG9wXCI6MC4wLFwiTGVmdFwiOjAuMCxcIlJpZ2h0XCI6MC4wLFwiQm90dG9tXCI6MC4wfSxcIlBhZGRpbmdcIjp7XCIkaWRcIjpcIjQwMVwiLFwiVG9wXCI6MC4wLFwiTGVmdFwiOjAuMCxcIlJpZ2h0XCI6MC4wLFwiQm90dG9tXCI6MC4wfSxcIkJhY2tncm91bmRcIjp7XCIkaWRcIjpcIjQwMlwiLFwiQ29sb3JcIjp7XCIkaWRcIjpcIjQwM1wiLFwiQVwiOjI1NSxcIlJcIjoxMTIsXCJHXCI6MTczLFwiQlwiOjcxfX0sXCJJc1Zpc2libGVcIjp0cnVlLFwiV2lkdGhcIjoxOC4wLFwiSGVpZ2h0XCI6MjAuMCxcIkJvcmRlclN0eWxlXCI6e1wiJGlkXCI6XCI0MDRcIixcIkxpbmVDb2xvclwiOm51bGwsXCJMaW5lV2VpZ2h0XCI6MC4wLFwiTGluZVR5cGVcIjowfX0sXCJEYXRlRm9ybWF0XCI6e1wiJGlkXCI6XCI0MDV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I1NmY1ZTAwNy1hN2ZiLTQwYjQtYmM1Ni0zYzRjODgyODUyZGRcIn0se1wiJGlkXCI6XCI0MDZcIixcIlRpdGxlU3R5bGVcIjp7XCIkaWRcIjpcIjQwN1wiLFwiRm9udFNldHRpbmdzXCI6e1wiJGlkXCI6XCI0MDhcIixcIkZvbnRTaXplXCI6MTEsXCJGb250TmFtZVwiOlwiQ2FsaWJyaVwiLFwiSXNCb2xkXCI6dHJ1ZSxcIklzSXRhbGljXCI6ZmFsc2UsXCJJc1VuZGVybGluZWRcIjpmYWxzZX0sXCJBdXRvU2l6ZVwiOjAsXCJGb3JlZ3JvdW5kXCI6e1wiJGlkXCI6XCI0MDlcIixcIkNvbG9yXCI6e1wiJGlkXCI6XCI0MTB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ExXCIsXCJUb3BcIjowLjAsXCJMZWZ0XCI6MC4wLFwiUmlnaHRcIjowLjAsXCJCb3R0b21cIjowLjB9LFwiUGFkZGluZ1wiOntcIiRpZFwiOlwiNDEyXCIsXCJUb3BcIjowLjAsXCJMZWZ0XCI6MC4wLFwiUmlnaHRcIjowLjAsXCJCb3R0b21cIjowLjB9LFwiQmFja2dyb3VuZFwiOntcIiRyZWZcIjpcIjM5MVwifSxcIklzVmlzaWJsZVwiOnRydWUsXCJXaWR0aFwiOjAuMCxcIkhlaWdodFwiOjAuMCxcIkJvcmRlclN0eWxlXCI6bnVsbH0sXCJEYXRlU3R5bGVcIjp7XCIkaWRcIjpcIjQxM1wiLFwiRm9udFNldHRpbmdzXCI6e1wiJGlkXCI6XCI0MTRcIixcIkZvbnRTaXplXCI6MTAsXCJGb250TmFtZVwiOlwiQ2FsaWJyaVwiLFwiSXNCb2xkXCI6ZmFsc2UsXCJJc0l0YWxpY1wiOmZhbHNlLFwiSXNVbmRlcmxpbmVkXCI6ZmFsc2V9LFwiQXV0b1NpemVcIjowLFwiRm9yZWdyb3VuZFwiOntcIiRpZFwiOlwiNDE1XCIsXCJDb2xvclwiOntcIiRyZWZcIjpcIjEwOVwifX0sXCJCYWNrZ3JvdW5kRmlsbFR5cGVcIjowLFwiTWF4V2lkdGhcIjoyMDAuMCxcIk1heEhlaWdodFwiOlwiSW5maW5pdHlcIixcIlNtYXJ0Rm9yZWdyb3VuZElzQWN0aXZlXCI6ZmFsc2UsXCJIb3Jpem9udGFsQWxpZ25tZW50XCI6MixcIlZlcnRpY2FsQWxpZ25tZW50XCI6MCxcIlNtYXJ0Rm9yZWdyb3VuZFwiOm51bGwsXCJNYXJnaW5cIjp7XCIkaWRcIjpcIjQxNlwiLFwiVG9wXCI6MC4wLFwiTGVmdFwiOjAuMCxcIlJpZ2h0XCI6MC4wLFwiQm90dG9tXCI6MC4wfSxcIlBhZGRpbmdcIjp7XCIkaWRcIjpcIjQxN1wiLFwiVG9wXCI6MC4wLFwiTGVmdFwiOjAuMCxcIlJpZ2h0XCI6MC4wLFwiQm90dG9tXCI6MC4wfSxcIkJhY2tncm91bmRcIjp7XCIkcmVmXCI6XCIzOThcIn0sXCJJc1Zpc2libGVcIjpmYWxzZSxcIldpZHRoXCI6MC4wLFwiSGVpZ2h0XCI6MC4wLFwiQm9yZGVyU3R5bGVcIjpudWxsfSxcIlRpdGxlUG9zaXRpb25cIjoyLFwiRGF0ZVBvc2l0aW9uXCI6XCJMZWZ0XCIsXCJTaGFwZVR5cGVcIjoxLFwiU2hhcGVTaXplXCI6MSxcIlNoYXBlU3R5bGVcIjp7XCIkaWRcIjpcIjQxOFwiLFwiTWFyZ2luXCI6e1wiJGlkXCI6XCI0MTlcIixcIlRvcFwiOjAuMCxcIkxlZnRcIjowLjAsXCJSaWdodFwiOjAuMCxcIkJvdHRvbVwiOjAuMH0sXCJQYWRkaW5nXCI6e1wiJGlkXCI6XCI0MjBcIixcIlRvcFwiOjAuMCxcIkxlZnRcIjowLjAsXCJSaWdodFwiOjAuMCxcIkJvdHRvbVwiOjAuMH0sXCJCYWNrZ3JvdW5kXCI6e1wiJGlkXCI6XCI0MjFcIixcIkNvbG9yXCI6e1wiJGlkXCI6XCI0MjJcIixcIkFcIjoyNTUsXCJSXCI6MTEyLFwiR1wiOjE3MyxcIkJcIjo3MX19LFwiSXNWaXNpYmxlXCI6dHJ1ZSxcIldpZHRoXCI6MTguMCxcIkhlaWdodFwiOjIwLjAsXCJCb3JkZXJTdHlsZVwiOntcIiRpZFwiOlwiNDIzXCIsXCJMaW5lQ29sb3JcIjpudWxsLFwiTGluZVdlaWdodFwiOjAuMCxcIkxpbmVUeXBlXCI6MH19LFwiRGF0ZUZvcm1hdFwiOntcIiRpZFwiOlwiNDI0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NTZmNWUwMDctYTdmYi00MGI0LWJjNTYtM2M0Yzg4Mjg1MmRkXCJ9LHtcIiRpZFwiOlwiNDI1XCIsXCJUaXRsZVN0eWxlXCI6e1wiJGlkXCI6XCI0MjZcIixcIkZvbnRTZXR0aW5nc1wiOntcIiRpZFwiOlwiNDI3XCIsXCJGb250U2l6ZVwiOjExLFwiRm9udE5hbWVcIjpcIkNhbGlicmlcIixcIklzQm9sZFwiOnRydWUsXCJJc0l0YWxpY1wiOmZhbHNlLFwiSXNVbmRlcmxpbmVkXCI6ZmFsc2V9LFwiQXV0b1NpemVcIjowLFwiRm9yZWdyb3VuZFwiOntcIiRpZFwiOlwiNDI4XCIsXCJDb2xvclwiOntcIiRpZFwiOlwiNDI5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zMFwiLFwiVG9wXCI6MC4wLFwiTGVmdFwiOjAuMCxcIlJpZ2h0XCI6MC4wLFwiQm90dG9tXCI6MC4wfSxcIlBhZGRpbmdcIjp7XCIkaWRcIjpcIjQzMVwiLFwiVG9wXCI6MC4wLFwiTGVmdFwiOjAuMCxcIlJpZ2h0XCI6MC4wLFwiQm90dG9tXCI6MC4wfSxcIkJhY2tncm91bmRcIjp7XCIkcmVmXCI6XCIxMDVcIn0sXCJJc1Zpc2libGVcIjp0cnVlLFwiV2lkdGhcIjowLjAsXCJIZWlnaHRcIjowLjAsXCJCb3JkZXJTdHlsZVwiOm51bGx9LFwiRGF0ZVN0eWxlXCI6e1wiJGlkXCI6XCI0MzJcIixcIkZvbnRTZXR0aW5nc1wiOntcIiRpZFwiOlwiNDMzXCIsXCJGb250U2l6ZVwiOjEwLFwiRm9udE5hbWVcIjpcIkNhbGlicmlcIixcIklzQm9sZFwiOmZhbHNlLFwiSXNJdGFsaWNcIjpmYWxzZSxcIklzVW5kZXJsaW5lZFwiOmZhbHNlfSxcIkF1dG9TaXplXCI6MCxcIkZvcmVncm91bmRcIjp7XCIkaWRcIjpcIjQzNFwiLFwiQ29sb3JcIjp7XCIkcmVmXCI6XCIxMDlcIn19LFwiQmFja2dyb3VuZEZpbGxUeXBlXCI6MCxcIk1heFdpZHRoXCI6MjAwLjAsXCJNYXhIZWlnaHRcIjpcIkluZmluaXR5XCIsXCJTbWFydEZvcmVncm91bmRJc0FjdGl2ZVwiOmZhbHNlLFwiSG9yaXpvbnRhbEFsaWdubWVudFwiOjIsXCJWZXJ0aWNhbEFsaWdubWVudFwiOjAsXCJTbWFydEZvcmVncm91bmRcIjpudWxsLFwiTWFyZ2luXCI6e1wiJGlkXCI6XCI0MzVcIixcIlRvcFwiOjAuMCxcIkxlZnRcIjowLjAsXCJSaWdodFwiOjAuMCxcIkJvdHRvbVwiOjAuMH0sXCJQYWRkaW5nXCI6e1wiJGlkXCI6XCI0MzZcIixcIlRvcFwiOjAuMCxcIkxlZnRcIjowLjAsXCJSaWdodFwiOjAuMCxcIkJvdHRvbVwiOjAuMH0sXCJCYWNrZ3JvdW5kXCI6e1wiJHJlZlwiOlwiMTEyXCJ9LFwiSXNWaXNpYmxlXCI6ZmFsc2UsXCJXaWR0aFwiOjAuMCxcIkhlaWdodFwiOjAuMCxcIkJvcmRlclN0eWxlXCI6bnVsbH0sXCJUaXRsZVBvc2l0aW9uXCI6MixcIkRhdGVQb3NpdGlvblwiOlwiTGVmdFwiLFwiU2hhcGVUeXBlXCI6MSxcIlNoYXBlU2l6ZVwiOjEsXCJTaGFwZVN0eWxlXCI6e1wiJGlkXCI6XCI0MzdcIixcIk1hcmdpblwiOntcIiRpZFwiOlwiNDM4XCIsXCJUb3BcIjowLjAsXCJMZWZ0XCI6MC4wLFwiUmlnaHRcIjowLjAsXCJCb3R0b21cIjowLjB9LFwiUGFkZGluZ1wiOntcIiRpZFwiOlwiNDM5XCIsXCJUb3BcIjowLjAsXCJMZWZ0XCI6MC4wLFwiUmlnaHRcIjowLjAsXCJCb3R0b21cIjowLjB9LFwiQmFja2dyb3VuZFwiOntcIiRpZFwiOlwiNDQwXCIsXCJDb2xvclwiOntcIiRpZFwiOlwiNDQxXCIsXCJBXCI6MjU1LFwiUlwiOjExMixcIkdcIjoxNzMsXCJCXCI6NzF9fSxcIklzVmlzaWJsZVwiOnRydWUsXCJXaWR0aFwiOjE4LjAsXCJIZWlnaHRcIjoyMC4wLFwiQm9yZGVyU3R5bGVcIjp7XCIkaWRcIjpcIjQ0MlwiLFwiTGluZUNvbG9yXCI6bnVsbCxcIkxpbmVXZWlnaHRcIjowLjAsXCJMaW5lVHlwZVwiOjB9fSxcIkRhdGVGb3JtYXRcIjp7XCIkaWRcIjpcIjQ0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jU2ZjVlMDA3LWE3ZmItNDBiNC1iYzU2LTNjNGM4ODI4NTJkZFwifSx7XCIkaWRcIjpcIjQ0NFwiLFwiVGl0bGVTdHlsZVwiOntcIiRpZFwiOlwiNDQ1XCIsXCJGb250U2V0dGluZ3NcIjp7XCIkaWRcIjpcIjQ0NlwiLFwiRm9udFNpemVcIjoxMSxcIkZvbnROYW1lXCI6XCJDYWxpYnJpXCIsXCJJc0JvbGRcIjp0cnVlLFwiSXNJdGFsaWNcIjpmYWxzZSxcIklzVW5kZXJsaW5lZFwiOmZhbHNlfSxcIkF1dG9TaXplXCI6MCxcIkZvcmVncm91bmRcIjp7XCIkaWRcIjpcIjQ0N1wiLFwiQ29sb3JcIjp7XCIkaWRcIjpcIjQ0OF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NDlcIixcIlRvcFwiOjAuMCxcIkxlZnRcIjowLjAsXCJSaWdodFwiOjAuMCxcIkJvdHRvbVwiOjAuMH0sXCJQYWRkaW5nXCI6e1wiJGlkXCI6XCI0NTBcIixcIlRvcFwiOjAuMCxcIkxlZnRcIjowLjAsXCJSaWdodFwiOjAuMCxcIkJvdHRvbVwiOjAuMH0sXCJCYWNrZ3JvdW5kXCI6e1wiJHJlZlwiOlwiMTA1XCJ9LFwiSXNWaXNpYmxlXCI6dHJ1ZSxcIldpZHRoXCI6MC4wLFwiSGVpZ2h0XCI6MC4wLFwiQm9yZGVyU3R5bGVcIjpudWxsfSxcIkRhdGVTdHlsZVwiOntcIiRpZFwiOlwiNDUxXCIsXCJGb250U2V0dGluZ3NcIjp7XCIkaWRcIjpcIjQ1MlwiLFwiRm9udFNpemVcIjoxMCxcIkZvbnROYW1lXCI6XCJDYWxpYnJpXCIsXCJJc0JvbGRcIjpmYWxzZSxcIklzSXRhbGljXCI6ZmFsc2UsXCJJc1VuZGVybGluZWRcIjpmYWxzZX0sXCJBdXRvU2l6ZVwiOjAsXCJGb3JlZ3JvdW5kXCI6e1wiJGlkXCI6XCI0NTNcIixcIkNvbG9yXCI6e1wiJGlkXCI6XCI0NTRcIixcIkFcIjoyNTUsXCJSXCI6MTgsXCJHXCI6MTksXCJCXCI6MjJ9fSxcIkJhY2tncm91bmRGaWxsVHlwZVwiOjAsXCJNYXhXaWR0aFwiOjIwMC4wLFwiTWF4SGVpZ2h0XCI6XCJJbmZpbml0eVwiLFwiU21hcnRGb3JlZ3JvdW5kSXNBY3RpdmVcIjpmYWxzZSxcIkhvcml6b250YWxBbGlnbm1lbnRcIjoyLFwiVmVydGljYWxBbGlnbm1lbnRcIjowLFwiU21hcnRGb3JlZ3JvdW5kXCI6bnVsbCxcIk1hcmdpblwiOntcIiRpZFwiOlwiNDU1XCIsXCJUb3BcIjowLjAsXCJMZWZ0XCI6MC4wLFwiUmlnaHRcIjowLjAsXCJCb3R0b21cIjowLjB9LFwiUGFkZGluZ1wiOntcIiRpZFwiOlwiNDU2XCIsXCJUb3BcIjowLjAsXCJMZWZ0XCI6MC4wLFwiUmlnaHRcIjowLjAsXCJCb3R0b21cIjowLjB9LFwiQmFja2dyb3VuZFwiOntcIiRyZWZcIjpcIjExMlwifSxcIklzVmlzaWJsZVwiOmZhbHNlLFwiV2lkdGhcIjowLjAsXCJIZWlnaHRcIjowLjAsXCJCb3JkZXJTdHlsZVwiOm51bGx9LFwiVGl0bGVQb3NpdGlvblwiOjIsXCJEYXRlUG9zaXRpb25cIjpcIkxlZnRcIixcIlNoYXBlVHlwZVwiOjEsXCJTaGFwZVNpemVcIjoxLFwiU2hhcGVTdHlsZVwiOntcIiRpZFwiOlwiNDU3XCIsXCJNYXJnaW5cIjp7XCIkaWRcIjpcIjQ1OFwiLFwiVG9wXCI6MC4wLFwiTGVmdFwiOjAuMCxcIlJpZ2h0XCI6MC4wLFwiQm90dG9tXCI6MC4wfSxcIlBhZGRpbmdcIjp7XCIkaWRcIjpcIjQ1OVwiLFwiVG9wXCI6MC4wLFwiTGVmdFwiOjAuMCxcIlJpZ2h0XCI6MC4wLFwiQm90dG9tXCI6MC4wfSxcIkJhY2tncm91bmRcIjp7XCIkaWRcIjpcIjQ2MFwiLFwiQ29sb3JcIjp7XCIkaWRcIjpcIjQ2MVwiLFwiQVwiOjI1NSxcIlJcIjoxMTIsXCJHXCI6MTczLFwiQlwiOjcxfX0sXCJJc1Zpc2libGVcIjp0cnVlLFwiV2lkdGhcIjoxOC4wLFwiSGVpZ2h0XCI6MjAuMCxcIkJvcmRlclN0eWxlXCI6e1wiJGlkXCI6XCI0NjJcIixcIkxpbmVDb2xvclwiOm51bGwsXCJMaW5lV2VpZ2h0XCI6MC4wLFwiTGluZVR5cGVcIjowfX0sXCJEYXRlRm9ybWF0XCI6e1wiJGlkXCI6XCI0Nj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I1NmY1ZTAwNy1hN2ZiLTQwYjQtYmM1Ni0zYzRjODgyODUyZGRcIn0se1wiJGlkXCI6XCI0NjRcIixcIlRpdGxlU3R5bGVcIjp7XCIkaWRcIjpcIjQ2NVwiLFwiRm9udFNldHRpbmdzXCI6e1wiJGlkXCI6XCI0NjZcIixcIkZvbnRTaXplXCI6MTEsXCJGb250TmFtZVwiOlwiQ2FsaWJyaVwiLFwiSXNCb2xkXCI6dHJ1ZSxcIklzSXRhbGljXCI6ZmFsc2UsXCJJc1VuZGVybGluZWRcIjpmYWxzZX0sXCJBdXRvU2l6ZVwiOjAsXCJGb3JlZ3JvdW5kXCI6e1wiJGlkXCI6XCI0NjdcIixcIkNvbG9yXCI6e1wiJGlkXCI6XCI0Njh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Y5XCIsXCJUb3BcIjowLjAsXCJMZWZ0XCI6MC4wLFwiUmlnaHRcIjowLjAsXCJCb3R0b21cIjowLjB9LFwiUGFkZGluZ1wiOntcIiRpZFwiOlwiNDcwXCIsXCJUb3BcIjowLjAsXCJMZWZ0XCI6MC4wLFwiUmlnaHRcIjowLjAsXCJCb3R0b21cIjowLjB9LFwiQmFja2dyb3VuZFwiOntcIiRyZWZcIjpcIjEwNVwifSxcIklzVmlzaWJsZVwiOnRydWUsXCJXaWR0aFwiOjAuMCxcIkhlaWdodFwiOjAuMCxcIkJvcmRlclN0eWxlXCI6bnVsbH0sXCJEYXRlU3R5bGVcIjp7XCIkaWRcIjpcIjQ3MVwiLFwiRm9udFNldHRpbmdzXCI6e1wiJGlkXCI6XCI0NzJcIixcIkZvbnRTaXplXCI6MTAsXCJGb250TmFtZVwiOlwiQ2FsaWJyaVwiLFwiSXNCb2xkXCI6ZmFsc2UsXCJJc0l0YWxpY1wiOmZhbHNlLFwiSXNVbmRlcmxpbmVkXCI6ZmFsc2V9LFwiQXV0b1NpemVcIjowLFwiRm9yZWdyb3VuZFwiOntcIiRpZFwiOlwiNDczXCIsXCJDb2xvclwiOntcIiRyZWZcIjpcIjEwOVwifX0sXCJCYWNrZ3JvdW5kRmlsbFR5cGVcIjowLFwiTWF4V2lkdGhcIjoyMDAuMCxcIk1heEhlaWdodFwiOlwiSW5maW5pdHlcIixcIlNtYXJ0Rm9yZWdyb3VuZElzQWN0aXZlXCI6ZmFsc2UsXCJIb3Jpem9udGFsQWxpZ25tZW50XCI6MixcIlZlcnRpY2FsQWxpZ25tZW50XCI6MCxcIlNtYXJ0Rm9yZWdyb3VuZFwiOm51bGwsXCJNYXJnaW5cIjp7XCIkaWRcIjpcIjQ3NFwiLFwiVG9wXCI6MC4wLFwiTGVmdFwiOjAuMCxcIlJpZ2h0XCI6MC4wLFwiQm90dG9tXCI6MC4wfSxcIlBhZGRpbmdcIjp7XCIkaWRcIjpcIjQ3NV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xLFwiU2hhcGVTaXplXCI6MSxcIlNoYXBlU3R5bGVcIjp7XCIkaWRcIjpcIjQ3NlwiLFwiTWFyZ2luXCI6e1wiJGlkXCI6XCI0NzdcIixcIlRvcFwiOjAuMCxcIkxlZnRcIjowLjAsXCJSaWdodFwiOjAuMCxcIkJvdHRvbVwiOjAuMH0sXCJQYWRkaW5nXCI6e1wiJGlkXCI6XCI0NzhcIixcIlRvcFwiOjAuMCxcIkxlZnRcIjowLjAsXCJSaWdodFwiOjAuMCxcIkJvdHRvbVwiOjAuMH0sXCJCYWNrZ3JvdW5kXCI6e1wiJGlkXCI6XCI0NzlcIixcIkNvbG9yXCI6e1wiJGlkXCI6XCI0ODBcIixcIkFcIjoyNTUsXCJSXCI6MTEyLFwiR1wiOjE3MyxcIkJcIjo3MX19LFwiSXNWaXNpYmxlXCI6dHJ1ZSxcIldpZHRoXCI6MTguMCxcIkhlaWdodFwiOjIwLjAsXCJCb3JkZXJTdHlsZVwiOntcIiRpZFwiOlwiNDgxXCIsXCJMaW5lQ29sb3JcIjpudWxsLFwiTGluZVdlaWdodFwiOjAuMCxcIkxpbmVUeXBlXCI6MH19LFwiRGF0ZUZvcm1hdFwiOntcIiRpZFwiOlwiNDgy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ZWMwMGU0ZWQtNzgzOS00M2U4LThlOTEtYWNjZTFhZTUwYTIxXCJ9LHtcIiRpZFwiOlwiNDgzXCIsXCJUaXRsZVN0eWxlXCI6e1wiJGlkXCI6XCI0ODRcIixcIkZvbnRTZXR0aW5nc1wiOntcIiRpZFwiOlwiNDg1XCIsXCJGb250U2l6ZVwiOjExLFwiRm9udE5hbWVcIjpcIkNhbGlicmlcIixcIklzQm9sZFwiOnRydWUsXCJJc0l0YWxpY1wiOmZhbHNlLFwiSXNVbmRlcmxpbmVkXCI6ZmFsc2V9LFwiQXV0b1NpemVcIjowLFwiRm9yZWdyb3VuZFwiOntcIiRpZFwiOlwiNDg2XCIsXCJDb2xvclwiOntcIiRpZFwiOlwiNDg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OFwiLFwiVG9wXCI6MC4wLFwiTGVmdFwiOjAuMCxcIlJpZ2h0XCI6MC4wLFwiQm90dG9tXCI6MC4wfSxcIlBhZGRpbmdcIjp7XCIkaWRcIjpcIjQ4OVwiLFwiVG9wXCI6MC4wLFwiTGVmdFwiOjAuMCxcIlJpZ2h0XCI6MC4wLFwiQm90dG9tXCI6MC4wfSxcIkJhY2tncm91bmRcIjp7XCIkcmVmXCI6XCIxMDVcIn0sXCJJc1Zpc2libGVcIjp0cnVlLFwiV2lkdGhcIjowLjAsXCJIZWlnaHRcIjowLjAsXCJCb3JkZXJTdHlsZVwiOm51bGx9LFwiRGF0ZVN0eWxlXCI6e1wiJGlkXCI6XCI0OTBcIixcIkZvbnRTZXR0aW5nc1wiOntcIiRpZFwiOlwiNDkxXCIsXCJGb250U2l6ZVwiOjEwLFwiRm9udE5hbWVcIjpcIkNhbGlicmlcIixcIklzQm9sZFwiOmZhbHNlLFwiSXNJdGFsaWNcIjpmYWxzZSxcIklzVW5kZXJsaW5lZFwiOmZhbHNlfSxcIkF1dG9TaXplXCI6MCxcIkZvcmVncm91bmRcIjp7XCIkaWRcIjpcIjQ5MlwiLFwiQ29sb3JcIjp7XCIkcmVmXCI6XCIxMDlcIn19LFwiQmFja2dyb3VuZEZpbGxUeXBlXCI6MCxcIk1heFdpZHRoXCI6MjAwLjAsXCJNYXhIZWlnaHRcIjpcIkluZmluaXR5XCIsXCJTbWFydEZvcmVncm91bmRJc0FjdGl2ZVwiOmZhbHNlLFwiSG9yaXpvbnRhbEFsaWdubWVudFwiOjIsXCJWZXJ0aWNhbEFsaWdubWVudFwiOjAsXCJTbWFydEZvcmVncm91bmRcIjpudWxsLFwiTWFyZ2luXCI6e1wiJGlkXCI6XCI0OTNcIixcIlRvcFwiOjAuMCxcIkxlZnRcIjowLjAsXCJSaWdodFwiOjAuMCxcIkJvdHRvbVwiOjAuMH0sXCJQYWRkaW5nXCI6e1wiJGlkXCI6XCI0OTRcIixcIlRvcFwiOjAuMCxcIkxlZnRcIjowLjAsXCJSaWdodFwiOjAuMCxcIkJvdHRvbVwiOjAuMH0sXCJCYWNrZ3JvdW5kXCI6e1wiJHJlZlwiOlwiMTEyXCJ9LFwiSXNWaXNpYmxlXCI6ZmFsc2UsXCJXaWR0aFwiOjAuMCxcIkhlaWdodFwiOjAuMCxcIkJvcmRlclN0eWxlXCI6bnVsbH0sXCJUaXRsZVBvc2l0aW9uXCI6MixcIkRhdGVQb3NpdGlvblwiOlwiTGVmdFwiLFwiU2hhcGVUeXBlXCI6MSxcIlNoYXBlU2l6ZVwiOjEsXCJTaGFwZVN0eWxlXCI6e1wiJGlkXCI6XCI0OTVcIixcIk1hcmdpblwiOntcIiRpZFwiOlwiNDk2XCIsXCJUb3BcIjowLjAsXCJMZWZ0XCI6MC4wLFwiUmlnaHRcIjowLjAsXCJCb3R0b21cIjowLjB9LFwiUGFkZGluZ1wiOntcIiRpZFwiOlwiNDk3XCIsXCJUb3BcIjowLjAsXCJMZWZ0XCI6MC4wLFwiUmlnaHRcIjowLjAsXCJCb3R0b21cIjowLjB9LFwiQmFja2dyb3VuZFwiOntcIiRpZFwiOlwiNDk4XCIsXCJDb2xvclwiOntcIiRpZFwiOlwiNDk5XCIsXCJBXCI6MjU1LFwiUlwiOjExMixcIkdcIjoxNzMsXCJCXCI6NzF9fSxcIklzVmlzaWJsZVwiOnRydWUsXCJXaWR0aFwiOjE4LjAsXCJIZWlnaHRcIjoyMC4wLFwiQm9yZGVyU3R5bGVcIjp7XCIkaWRcIjpcIjUwMFwiLFwiTGluZUNvbG9yXCI6bnVsbCxcIkxpbmVXZWlnaHRcIjowLjAsXCJMaW5lVHlwZVwiOjB9fSxcIkRhdGVGb3JtYXRcIjp7XCIkaWRcIjpcIjUwM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mVjMDBlNGVkLTc4MzktNDNlOC04ZTkxLWFjY2UxYWU1MGEyMVwifSx7XCIkaWRcIjpcIjUwMlwiLFwiVGl0bGVTdHlsZVwiOntcIiRpZFwiOlwiNTAzXCIsXCJGb250U2V0dGluZ3NcIjp7XCIkaWRcIjpcIjUwNFwiLFwiRm9udFNpemVcIjoxMSxcIkZvbnROYW1lXCI6XCJDYWxpYnJpXCIsXCJJc0JvbGRcIjp0cnVlLFwiSXNJdGFsaWNcIjpmYWxzZSxcIklzVW5kZXJsaW5lZFwiOmZhbHNlfSxcIkF1dG9TaXplXCI6MCxcIkZvcmVncm91bmRcIjp7XCIkaWRcIjpcIjUwNVwiLFwiQ29sb3JcIjp7XCIkaWRcIjpcIjUwN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1MDdcIixcIlRvcFwiOjAuMCxcIkxlZnRcIjowLjAsXCJSaWdodFwiOjAuMCxcIkJvdHRvbVwiOjAuMH0sXCJQYWRkaW5nXCI6e1wiJGlkXCI6XCI1MDhcIixcIlRvcFwiOjAuMCxcIkxlZnRcIjowLjAsXCJSaWdodFwiOjAuMCxcIkJvdHRvbVwiOjAuMH0sXCJCYWNrZ3JvdW5kXCI6e1wiJHJlZlwiOlwiMzkxXCJ9LFwiSXNWaXNpYmxlXCI6dHJ1ZSxcIldpZHRoXCI6MC4wLFwiSGVpZ2h0XCI6MC4wLFwiQm9yZGVyU3R5bGVcIjpudWxsfSxcIkRhdGVTdHlsZVwiOntcIiRpZFwiOlwiNTA5XCIsXCJGb250U2V0dGluZ3NcIjp7XCIkaWRcIjpcIjUxMFwiLFwiRm9udFNpemVcIjoxMCxcIkZvbnROYW1lXCI6XCJDYWxpYnJpXCIsXCJJc0JvbGRcIjpmYWxzZSxcIklzSXRhbGljXCI6ZmFsc2UsXCJJc1VuZGVybGluZWRcIjpmYWxzZX0sXCJBdXRvU2l6ZVwiOjAsXCJGb3JlZ3JvdW5kXCI6e1wiJGlkXCI6XCI1MTFcIixcIkNvbG9yXCI6e1wiJHJlZlwiOlwiMTA5XCJ9fSxcIkJhY2tncm91bmRGaWxsVHlwZVwiOjAsXCJNYXhXaWR0aFwiOjIwMC4wLFwiTWF4SGVpZ2h0XCI6XCJJbmZpbml0eVwiLFwiU21hcnRGb3JlZ3JvdW5kSXNBY3RpdmVcIjpmYWxzZSxcIkhvcml6b250YWxBbGlnbm1lbnRcIjoyLFwiVmVydGljYWxBbGlnbm1lbnRcIjowLFwiU21hcnRGb3JlZ3JvdW5kXCI6bnVsbCxcIk1hcmdpblwiOntcIiRpZFwiOlwiNTEyXCIsXCJUb3BcIjowLjAsXCJMZWZ0XCI6MC4wLFwiUmlnaHRcIjowLjAsXCJCb3R0b21cIjowLjB9LFwiUGFkZGluZ1wiOntcIiRpZFwiOlwiNTEzXCIsXCJUb3BcIjowLjAsXCJMZWZ0XCI6MC4wLFwiUmlnaHRcIjowLjAsXCJCb3R0b21cIjowLjB9LFwiQmFja2dyb3VuZFwiOntcIiRyZWZcIjpcIjM5OFwifSxcIklzVmlzaWJsZVwiOmZhbHNlLFwiV2lkdGhcIjowLjAsXCJIZWlnaHRcIjowLjAsXCJCb3JkZXJTdHlsZVwiOm51bGx9LFwiVGl0bGVQb3NpdGlvblwiOjIsXCJEYXRlUG9zaXRpb25cIjpcIkxlZnRcIixcIlNoYXBlVHlwZVwiOjEsXCJTaGFwZVNpemVcIjoxLFwiU2hhcGVTdHlsZVwiOntcIiRpZFwiOlwiNTE0XCIsXCJNYXJnaW5cIjp7XCIkaWRcIjpcIjUxNVwiLFwiVG9wXCI6MC4wLFwiTGVmdFwiOjAuMCxcIlJpZ2h0XCI6MC4wLFwiQm90dG9tXCI6MC4wfSxcIlBhZGRpbmdcIjp7XCIkaWRcIjpcIjUxNlwiLFwiVG9wXCI6MC4wLFwiTGVmdFwiOjAuMCxcIlJpZ2h0XCI6MC4wLFwiQm90dG9tXCI6MC4wfSxcIkJhY2tncm91bmRcIjp7XCIkaWRcIjpcIjUxN1wiLFwiQ29sb3JcIjp7XCIkaWRcIjpcIjUxOFwiLFwiQVwiOjI1NSxcIlJcIjoxMTIsXCJHXCI6MTczLFwiQlwiOjcxfX0sXCJJc1Zpc2libGVcIjp0cnVlLFwiV2lkdGhcIjoxOC4wLFwiSGVpZ2h0XCI6MjAuMCxcIkJvcmRlclN0eWxlXCI6e1wiJGlkXCI6XCI1MTlcIixcIkxpbmVDb2xvclwiOm51bGwsXCJMaW5lV2VpZ2h0XCI6MC4wLFwiTGluZVR5cGVcIjowfX0sXCJEYXRlRm9ybWF0XCI6e1wiJGlkXCI6XCI1MjB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JlYzAwZTRlZC03ODM5LTQzZTgtOGU5MS1hY2NlMWFlNTBhMjFcIn0se1wiJGlkXCI6XCI1MjFcIixcIlRpdGxlU3R5bGVcIjp7XCIkaWRcIjpcIjUyMlwiLFwiRm9udFNldHRpbmdzXCI6e1wiJGlkXCI6XCI1MjNcIixcIkZvbnRTaXplXCI6MTEsXCJGb250TmFtZVwiOlwiQ2FsaWJyaVwiLFwiSXNCb2xkXCI6dHJ1ZSxcIklzSXRhbGljXCI6ZmFsc2UsXCJJc1VuZGVybGluZWRcIjpmYWxzZX0sXCJBdXRvU2l6ZVwiOjAsXCJGb3JlZ3JvdW5kXCI6e1wiJGlkXCI6XCI1MjRcIixcIkNvbG9yXCI6e1wiJGlkXCI6XCI1MjV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TI2XCIsXCJUb3BcIjowLjAsXCJMZWZ0XCI6MC4wLFwiUmlnaHRcIjowLjAsXCJCb3R0b21cIjowLjB9LFwiUGFkZGluZ1wiOntcIiRpZFwiOlwiNTI3XCIsXCJUb3BcIjowLjAsXCJMZWZ0XCI6MC4wLFwiUmlnaHRcIjowLjAsXCJCb3R0b21cIjowLjB9LFwiQmFja2dyb3VuZFwiOntcIiRyZWZcIjpcIjEwNVwifSxcIklzVmlzaWJsZVwiOnRydWUsXCJXaWR0aFwiOjAuMCxcIkhlaWdodFwiOjAuMCxcIkJvcmRlclN0eWxlXCI6bnVsbH0sXCJEYXRlU3R5bGVcIjp7XCIkaWRcIjpcIjUyOFwiLFwiRm9udFNldHRpbmdzXCI6e1wiJGlkXCI6XCI1MjlcIixcIkZvbnRTaXplXCI6MTAsXCJGb250TmFtZVwiOlwiQ2FsaWJyaVwiLFwiSXNCb2xkXCI6ZmFsc2UsXCJJc0l0YWxpY1wiOmZhbHNlLFwiSXNVbmRlcmxpbmVkXCI6ZmFsc2V9LFwiQXV0b1NpemVcIjowLFwiRm9yZWdyb3VuZFwiOntcIiRpZFwiOlwiNTMwXCIsXCJDb2xvclwiOntcIiRpZFwiOlwiNTMxXCIsXCJBXCI6MjU1LFwiUlwiOjE4LFwiR1wiOjE5LFwiQlwiOjIyfX0sXCJCYWNrZ3JvdW5kRmlsbFR5cGVcIjowLFwiTWF4V2lkdGhcIjoyMDAuMCxcIk1heEhlaWdodFwiOlwiSW5maW5pdHlcIixcIlNtYXJ0Rm9yZWdyb3VuZElzQWN0aXZlXCI6ZmFsc2UsXCJIb3Jpem9udGFsQWxpZ25tZW50XCI6MixcIlZlcnRpY2FsQWxpZ25tZW50XCI6MCxcIlNtYXJ0Rm9yZWdyb3VuZFwiOm51bGwsXCJNYXJnaW5cIjp7XCIkaWRcIjpcIjUzMlwiLFwiVG9wXCI6MC4wLFwiTGVmdFwiOjAuMCxcIlJpZ2h0XCI6MC4wLFwiQm90dG9tXCI6MC4wfSxcIlBhZGRpbmdcIjp7XCIkaWRcIjpcIjUzM1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xLFwiU2hhcGVTaXplXCI6MSxcIlNoYXBlU3R5bGVcIjp7XCIkaWRcIjpcIjUzNFwiLFwiTWFyZ2luXCI6e1wiJGlkXCI6XCI1MzVcIixcIlRvcFwiOjAuMCxcIkxlZnRcIjowLjAsXCJSaWdodFwiOjAuMCxcIkJvdHRvbVwiOjAuMH0sXCJQYWRkaW5nXCI6e1wiJGlkXCI6XCI1MzZcIixcIlRvcFwiOjAuMCxcIkxlZnRcIjowLjAsXCJSaWdodFwiOjAuMCxcIkJvdHRvbVwiOjAuMH0sXCJCYWNrZ3JvdW5kXCI6e1wiJGlkXCI6XCI1MzdcIixcIkNvbG9yXCI6e1wiJGlkXCI6XCI1MzhcIixcIkFcIjoyNTUsXCJSXCI6MTEyLFwiR1wiOjE3MyxcIkJcIjo3MX19LFwiSXNWaXNpYmxlXCI6dHJ1ZSxcIldpZHRoXCI6MTguMCxcIkhlaWdodFwiOjIwLjAsXCJCb3JkZXJTdHlsZVwiOntcIiRpZFwiOlwiNTM5XCIsXCJMaW5lQ29sb3JcIjpudWxsLFwiTGluZVdlaWdodFwiOjAuMCxcIkxpbmVUeXBlXCI6MH19LFwiRGF0ZUZvcm1hdFwiOntcIiRpZFwiOlwiNTQw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ZWMwMGU0ZWQtNzgzOS00M2U4LThlOTEtYWNjZTFhZTUwYTIxXCJ9LHtcIiRpZFwiOlwiNTQxXCIsXCJUaXRsZVN0eWxlXCI6e1wiJGlkXCI6XCI1NDJcIixcIkZvbnRTZXR0aW5nc1wiOntcIiRpZFwiOlwiNTQzXCIsXCJGb250U2l6ZVwiOjExLFwiRm9udE5hbWVcIjpcIkNhbGlicmlcIixcIklzQm9sZFwiOnRydWUsXCJJc0l0YWxpY1wiOmZhbHNlLFwiSXNVbmRlcmxpbmVkXCI6ZmFsc2V9LFwiQXV0b1NpemVcIjoyLFwiRm9yZWdyb3VuZFwiOntcIiRpZFwiOlwiNTQ0XCIsXCJDb2xvclwiOntcIiRpZFwiOlwiNTQ1XCIsXCJBXCI6MjU1LFwiUlwiOjAsXCJHXCI6MCxcIkJcIjowfX0sXCJCYWNrZ3JvdW5kRmlsbFR5cGVcIjowLFwiTWF4V2lkdGhcIjo2My4yNTMzMzMzMzMzMzMzMzcsXCJNYXhIZWlnaHRcIjpcIkluZmluaXR5XCIsXCJTbWFydEZvcmVncm91bmRJc0FjdGl2ZVwiOmZhbHNlLFwiSG9yaXpvbnRhbEFsaWdubWVudFwiOjAsXCJWZXJ0aWNhbEFsaWdubWVudFwiOjAsXCJTbWFydEZvcmVncm91bmRcIjpudWxsLFwiTWFyZ2luXCI6e1wiJGlkXCI6XCI1NDZcIixcIlRvcFwiOjAuMCxcIkxlZnRcIjowLjAsXCJSaWdodFwiOjAuMCxcIkJvdHRvbVwiOjAuMH0sXCJQYWRkaW5nXCI6e1wiJGlkXCI6XCI1NDdcIixcIlRvcFwiOjAuMCxcIkxlZnRcIjowLjAsXCJSaWdodFwiOjAuMCxcIkJvdHRvbVwiOjAuMH0sXCJCYWNrZ3JvdW5kXCI6e1wiJHJlZlwiOlwiMTA1XCJ9LFwiSXNWaXNpYmxlXCI6dHJ1ZSxcIldpZHRoXCI6MC4wLFwiSGVpZ2h0XCI6MC4wLFwiQm9yZGVyU3R5bGVcIjpudWxsfSxcIkRhdGVTdHlsZVwiOntcIiRpZFwiOlwiNTQ4XCIsXCJGb250U2V0dGluZ3NcIjp7XCIkaWRcIjpcIjU0OVwiLFwiRm9udFNpemVcIjoxMCxcIkZvbnROYW1lXCI6XCJDYWxpYnJpXCIsXCJJc0JvbGRcIjpmYWxzZSxcIklzSXRhbGljXCI6ZmFsc2UsXCJJc1VuZGVybGluZWRcIjpmYWxzZX0sXCJBdXRvU2l6ZVwiOjAsXCJGb3JlZ3JvdW5kXCI6e1wiJGlkXCI6XCI1NTBcIixcIkNvbG9yXCI6e1wiJHJlZlwiOlwiMTA5XCJ9fSxcIkJhY2tncm91bmRGaWxsVHlwZVwiOjAsXCJNYXhXaWR0aFwiOjIwMC4wLFwiTWF4SGVpZ2h0XCI6XCJJbmZpbml0eVwiLFwiU21hcnRGb3JlZ3JvdW5kSXNBY3RpdmVcIjpmYWxzZSxcIkhvcml6b250YWxBbGlnbm1lbnRcIjoyLFwiVmVydGljYWxBbGlnbm1lbnRcIjowLFwiU21hcnRGb3JlZ3JvdW5kXCI6bnVsbCxcIk1hcmdpblwiOntcIiRpZFwiOlwiNTUxXCIsXCJUb3BcIjowLjAsXCJMZWZ0XCI6MC4wLFwiUmlnaHRcIjowLjAsXCJCb3R0b21cIjowLjB9LFwiUGFkZGluZ1wiOntcIiRpZFwiOlwiNTUyXCIsXCJUb3BcIjowLjAsXCJMZWZ0XCI6MC4wLFwiUmlnaHRcIjowLjAsXCJCb3R0b21cIjowLjB9LFwiQmFja2dyb3VuZFwiOntcIiRyZWZcIjpcIjExMlwifSxcIklzVmlzaWJsZVwiOmZhbHNlLFwiV2lkdGhcIjowLjAsXCJIZWlnaHRcIjowLjAsXCJCb3JkZXJTdHlsZVwiOm51bGx9LFwiVGl0bGVQb3NpdGlvblwiOjIsXCJEYXRlUG9zaXRpb25cIjpcIkxlZnRcIixcIlNoYXBlVHlwZVwiOjEsXCJTaGFwZVNpemVcIjoxLFwiU2hhcGVTdHlsZVwiOntcIiRpZFwiOlwiNTUzXCIsXCJNYXJnaW5cIjp7XCIkaWRcIjpcIjU1NFwiLFwiVG9wXCI6MC4wLFwiTGVmdFwiOjAuMCxcIlJpZ2h0XCI6MC4wLFwiQm90dG9tXCI6MC4wfSxcIlBhZGRpbmdcIjp7XCIkaWRcIjpcIjU1NVwiLFwiVG9wXCI6MC4wLFwiTGVmdFwiOjAuMCxcIlJpZ2h0XCI6MC4wLFwiQm90dG9tXCI6MC4wfSxcIkJhY2tncm91bmRcIjp7XCIkaWRcIjpcIjU1NlwiLFwiQ29sb3JcIjp7XCIkaWRcIjpcIjU1N1wiLFwiQVwiOjI1NSxcIlJcIjoxMTIsXCJHXCI6MTczLFwiQlwiOjcxfX0sXCJJc1Zpc2libGVcIjp0cnVlLFwiV2lkdGhcIjoxOC4wLFwiSGVpZ2h0XCI6MjAuMCxcIkJvcmRlclN0eWxlXCI6e1wiJGlkXCI6XCI1NThcIixcIkxpbmVDb2xvclwiOm51bGwsXCJMaW5lV2VpZ2h0XCI6MC4wLFwiTGluZVR5cGVcIjowfX0sXCJEYXRlRm9ybWF0XCI6e1wiJGlkXCI6XCI1NTl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JcIn1dLFwiQ3VzdG9tU3dpbWxhbmVUYXNrU3R5bGVMaXN0XCI6W119LHtcIiRpZFwiOlwiNTYwXCIsXCJTdHlsZVwiOntcIiRpZFwiOlwiNTYxXCIsXCJIZWFkZXJTdHlsZVwiOntcIiRpZFwiOlwiNTYyXCIsXCJUZXh0U3R5bGVcIjp7XCIkaWRcIjpcIjU2M1wiLFwiRm9udFNldHRpbmdzXCI6e1wiJGlkXCI6XCI1NjRcIixcIkZvbnRTaXplXCI6MTIsXCJGb250TmFtZVwiOlwiQ2FsaWJyaVwiLFwiSXNCb2xkXCI6dHJ1ZSxcIklzSXRhbGljXCI6ZmFsc2UsXCJJc1VuZGVybGluZWRcIjpmYWxzZX0sXCJBdXRvU2l6ZVwiOjAsXCJGb3JlZ3JvdW5kXCI6e1wiJGlkXCI6XCI1NjVcIixcIkNvbG9yXCI6e1wiJGlkXCI6XCI1NjZcIixcIkFcIjoyNTUsXCJSXCI6MCxcIkdcIjowLFwiQlwiOjB9fSxcIkJhY2tncm91bmRGaWxsVHlwZVwiOjAsXCJNYXhXaWR0aFwiOjAuMCxcIk1heEhlaWdodFwiOjAuMCxcIlNtYXJ0Rm9yZWdyb3VuZElzQWN0aXZlXCI6ZmFsc2UsXCJIb3Jpem9udGFsQWxpZ25tZW50XCI6MCxcIlZlcnRpY2FsQWxpZ25tZW50XCI6MCxcIlNtYXJ0Rm9yZWdyb3VuZFwiOm51bGwsXCJNYXJnaW5cIjp7XCIkaWRcIjpcIjU2N1wiLFwiVG9wXCI6MC4wLFwiTGVmdFwiOjAuMCxcIlJpZ2h0XCI6MC4wLFwiQm90dG9tXCI6MC4wfSxcIlBhZGRpbmdcIjp7XCIkaWRcIjpcIjU2OFwiLFwiVG9wXCI6MC4wLFwiTGVmdFwiOjAuMCxcIlJpZ2h0XCI6MC4wLFwiQm90dG9tXCI6MC4wfSxcIkJhY2tncm91bmRcIjpudWxsLFwiSXNWaXNpYmxlXCI6ZmFsc2UsXCJXaWR0aFwiOjAuMCxcIkhlaWdodFwiOjAuMCxcIkJvcmRlclN0eWxlXCI6bnVsbH0sXCJSZWN0YW5nbGVTdHlsZVwiOntcIiRpZFwiOlwiNTY5XCIsXCJNYXJnaW5cIjp7XCIkaWRcIjpcIjU3MFwiLFwiVG9wXCI6MC4wLFwiTGVmdFwiOjAuMCxcIlJpZ2h0XCI6MC4wLFwiQm90dG9tXCI6MC4wfSxcIlBhZGRpbmdcIjp7XCIkaWRcIjpcIjU3MVwiLFwiVG9wXCI6MC4wLFwiTGVmdFwiOjAuMCxcIlJpZ2h0XCI6MC4wLFwiQm90dG9tXCI6MC4wfSxcIkJhY2tncm91bmRcIjp7XCIkaWRcIjpcIjU3MlwiLFwiQ29sb3JcIjp7XCIkaWRcIjpcIjU3M1wiLFwiQVwiOjI1NSxcIlJcIjo5MSxcIkdcIjoxNTUsXCJCXCI6MjEzfX0sXCJJc1Zpc2libGVcIjpmYWxzZSxcIldpZHRoXCI6MC4wLFwiSGVpZ2h0XCI6MC4wLFwiQm9yZGVyU3R5bGVcIjp7XCIkaWRcIjpcIjU3NFwiLFwiTGluZUNvbG9yXCI6e1wiJGlkXCI6XCI1NzVcIixcIiR0eXBlXCI6XCJOTFJFLkNvbW1vbi5Eb20uU29saWRDb2xvckJydXNoLCBOTFJFLkNvbW1vblwiLFwiQ29sb3JcIjp7XCIkaWRcIjpcIjU3NlwiLFwiQVwiOjI1NSxcIlJcIjo2LFwiR1wiOjQsXCJCXCI6NX19LFwiTGluZVdlaWdodFwiOjAuMCxcIkxpbmVUeXBlXCI6MH19LFwiVGV4dElzVmVydGljYWxcIjpmYWxzZX0sXCJCYWNrZ3JvdW5kU3R5bGVcIjp7XCIkaWRcIjpcIjU3N1wiLFwiTWFyZ2luXCI6e1wiJGlkXCI6XCI1NzhcIixcIlRvcFwiOjAuMCxcIkxlZnRcIjowLjAsXCJSaWdodFwiOjAuMCxcIkJvdHRvbVwiOjAuMH0sXCJQYWRkaW5nXCI6e1wiJGlkXCI6XCI1NzlcIixcIlRvcFwiOjAuMCxcIkxlZnRcIjowLjAsXCJSaWdodFwiOjAuMCxcIkJvdHRvbVwiOjAuMH0sXCJCYWNrZ3JvdW5kXCI6e1wiJGlkXCI6XCI1ODBcIixcIkNvbG9yXCI6e1wiJGlkXCI6XCI1ODFcIixcIkFcIjozOCxcIlJcIjo5MSxcIkdcIjoxNTUsXCJCXCI6MjEzfX0sXCJJc1Zpc2libGVcIjp0cnVlLFwiV2lkdGhcIjowLjAsXCJIZWlnaHRcIjowLjAsXCJCb3JkZXJTdHlsZVwiOntcIiRpZFwiOlwiNTgyXCIsXCJMaW5lQ29sb3JcIjp7XCIkaWRcIjpcIjU4M1wiLFwiJHR5cGVcIjpcIk5MUkUuQ29tbW9uLkRvbS5Tb2xpZENvbG9yQnJ1c2gsIE5MUkUuQ29tbW9uXCIsXCJDb2xvclwiOntcIiRpZFwiOlwiNTg0XCIsXCJBXCI6MjU1LFwiUlwiOjIwOCxcIkdcIjoyMDYsXCJCXCI6MjA2fX0sXCJMaW5lV2VpZ2h0XCI6MC4wLFwiTGluZVR5cGVcIjowfX0sXCJJc0Fib3ZlVGltZWJhbmRcIjpmYWxzZX0sXCJDdXN0b21Td2ltbGFuZU1pbGVzdG9uZVN0eWxlTGlzdFwiOlt7XCIkaWRcIjpcIjU4NVwiLFwiVGl0bGVTdHlsZVwiOntcIiRpZFwiOlwiNTg2XCIsXCJGb250U2V0dGluZ3NcIjp7XCIkaWRcIjpcIjU4N1wiLFwiRm9udFNpemVcIjoxMSxcIkZvbnROYW1lXCI6XCJDYWxpYnJpXCIsXCJJc0JvbGRcIjp0cnVlLFwiSXNJdGFsaWNcIjpmYWxzZSxcIklzVW5kZXJsaW5lZFwiOmZhbHNlfSxcIkF1dG9TaXplXCI6MixcIkZvcmVncm91bmRcIjp7XCIkaWRcIjpcIjU4OFwiLFwiQ29sb3JcIjp7XCIkaWRcIjpcIjU4OVwiLFwiQVwiOjI1NSxcIlJcIjowLFwiR1wiOjAsXCJCXCI6MH19LFwiQmFja2dyb3VuZEZpbGxUeXBlXCI6MCxcIk1heFdpZHRoXCI6ODYuNjkwMDAwMDAwMDAwMDEyLFwiTWF4SGVpZ2h0XCI6XCJJbmZpbml0eVwiLFwiU21hcnRGb3JlZ3JvdW5kSXNBY3RpdmVcIjpmYWxzZSxcIkhvcml6b250YWxBbGlnbm1lbnRcIjowLFwiVmVydGljYWxBbGlnbm1lbnRcIjowLFwiU21hcnRGb3JlZ3JvdW5kXCI6bnVsbCxcIk1hcmdpblwiOntcIiRpZFwiOlwiNTkwXCIsXCJUb3BcIjowLjAsXCJMZWZ0XCI6MC4wLFwiUmlnaHRcIjowLjAsXCJCb3R0b21cIjowLjB9LFwiUGFkZGluZ1wiOntcIiRpZFwiOlwiNTkxXCIsXCJUb3BcIjowLjAsXCJMZWZ0XCI6MC4wLFwiUmlnaHRcIjowLjAsXCJCb3R0b21cIjowLjB9LFwiQmFja2dyb3VuZFwiOntcIiRyZWZcIjpcIjEwNVwifSxcIklzVmlzaWJsZVwiOnRydWUsXCJXaWR0aFwiOjAuMCxcIkhlaWdodFwiOjAuMCxcIkJvcmRlclN0eWxlXCI6bnVsbH0sXCJEYXRlU3R5bGVcIjp7XCIkaWRcIjpcIjU5MlwiLFwiRm9udFNldHRpbmdzXCI6e1wiJGlkXCI6XCI1OTNcIixcIkZvbnRTaXplXCI6MTAsXCJGb250TmFtZVwiOlwiQ2FsaWJyaVwiLFwiSXNCb2xkXCI6ZmFsc2UsXCJJc0l0YWxpY1wiOmZhbHNlLFwiSXNVbmRlcmxpbmVkXCI6ZmFsc2V9LFwiQXV0b1NpemVcIjowLFwiRm9yZWdyb3VuZFwiOntcIiRpZFwiOlwiNTk0XCIsXCJDb2xvclwiOntcIiRyZWZcIjpcIjEwOVwifX0sXCJCYWNrZ3JvdW5kRmlsbFR5cGVcIjowLFwiTWF4V2lkdGhcIjoyMDAuMCxcIk1heEhlaWdodFwiOlwiSW5maW5pdHlcIixcIlNtYXJ0Rm9yZWdyb3VuZElzQWN0aXZlXCI6ZmFsc2UsXCJIb3Jpem9udGFsQWxpZ25tZW50XCI6MixcIlZlcnRpY2FsQWxpZ25tZW50XCI6MCxcIlNtYXJ0Rm9yZWdyb3VuZFwiOm51bGwsXCJNYXJnaW5cIjp7XCIkaWRcIjpcIjU5NVwiLFwiVG9wXCI6MC4wLFwiTGVmdFwiOjAuMCxcIlJpZ2h0XCI6MC4wLFwiQm90dG9tXCI6MC4wfSxcIlBhZGRpbmdcIjp7XCIkaWRcIjpcIjU5Nl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0LFwiU2hhcGVTaXplXCI6MCxcIlNoYXBlU3R5bGVcIjp7XCIkaWRcIjpcIjU5N1wiLFwiTWFyZ2luXCI6e1wiJGlkXCI6XCI1OThcIixcIlRvcFwiOjAuMCxcIkxlZnRcIjowLjAsXCJSaWdodFwiOjAuMCxcIkJvdHRvbVwiOjAuMH0sXCJQYWRkaW5nXCI6e1wiJGlkXCI6XCI1OTlcIixcIlRvcFwiOjAuMCxcIkxlZnRcIjowLjAsXCJSaWdodFwiOjAuMCxcIkJvdHRvbVwiOjAuMH0sXCJCYWNrZ3JvdW5kXCI6e1wiJGlkXCI6XCI2MDBcIixcIkNvbG9yXCI6e1wiJGlkXCI6XCI2MDFcIixcIkFcIjoyNTUsXCJSXCI6OTEsXCJHXCI6MTU1LFwiQlwiOjIxM319LFwiSXNWaXNpYmxlXCI6dHJ1ZSxcIldpZHRoXCI6MTIuMCxcIkhlaWdodFwiOjE0LjAsXCJCb3JkZXJTdHlsZVwiOntcIiRpZFwiOlwiNjAyXCIsXCJMaW5lQ29sb3JcIjpudWxsLFwiTGluZVdlaWdodFwiOjAuMCxcIkxpbmVUeXBlXCI6MH19LFwiRGF0ZUZvcm1hdFwiOntcIiRpZFwiOlwiNjA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NjExNWViOTQtNWZhYi00YTM3LWEzNTEtN2UxMzRmZjE3NzNkXCJ9LHtcIiRpZFwiOlwiNjA0XCIsXCJUaXRsZVN0eWxlXCI6e1wiJGlkXCI6XCI2MDVcIixcIkZvbnRTZXR0aW5nc1wiOntcIiRpZFwiOlwiNjA2XCIsXCJGb250U2l6ZVwiOjExLFwiRm9udE5hbWVcIjpcIkNhbGlicmlcIixcIklzQm9sZFwiOnRydWUsXCJJc0l0YWxpY1wiOmZhbHNlLFwiSXNVbmRlcmxpbmVkXCI6ZmFsc2V9LFwiQXV0b1NpemVcIjoyLFwiRm9yZWdyb3VuZFwiOntcIiRpZFwiOlwiNjA3XCIsXCJDb2xvclwiOntcIiRpZFwiOlwiNjA4XCIsXCJBXCI6MjU1LFwiUlwiOjAsXCJHXCI6MCxcIkJcIjowfX0sXCJCYWNrZ3JvdW5kRmlsbFR5cGVcIjowLFwiTWF4V2lkdGhcIjozOS40MyxcIk1heEhlaWdodFwiOlwiSW5maW5pdHlcIixcIlNtYXJ0Rm9yZWdyb3VuZElzQWN0aXZlXCI6ZmFsc2UsXCJIb3Jpem9udGFsQWxpZ25tZW50XCI6MCxcIlZlcnRpY2FsQWxpZ25tZW50XCI6MCxcIlNtYXJ0Rm9yZWdyb3VuZFwiOm51bGwsXCJNYXJnaW5cIjp7XCIkaWRcIjpcIjYwOVwiLFwiVG9wXCI6MC4wLFwiTGVmdFwiOjAuMCxcIlJpZ2h0XCI6MC4wLFwiQm90dG9tXCI6MC4wfSxcIlBhZGRpbmdcIjp7XCIkaWRcIjpcIjYxMFwiLFwiVG9wXCI6MC4wLFwiTGVmdFwiOjAuMCxcIlJpZ2h0XCI6MC4wLFwiQm90dG9tXCI6MC4wfSxcIkJhY2tncm91bmRcIjp7XCIkcmVmXCI6XCIzOTFcIn0sXCJJc1Zpc2libGVcIjp0cnVlLFwiV2lkdGhcIjowLjAsXCJIZWlnaHRcIjowLjAsXCJCb3JkZXJTdHlsZVwiOm51bGx9LFwiRGF0ZVN0eWxlXCI6e1wiJGlkXCI6XCI2MTFcIixcIkZvbnRTZXR0aW5nc1wiOntcIiRpZFwiOlwiNjEyXCIsXCJGb250U2l6ZVwiOjEwLFwiRm9udE5hbWVcIjpcIkNhbGlicmlcIixcIklzQm9sZFwiOmZhbHNlLFwiSXNJdGFsaWNcIjpmYWxzZSxcIklzVW5kZXJsaW5lZFwiOmZhbHNlfSxcIkF1dG9TaXplXCI6MCxcIkZvcmVncm91bmRcIjp7XCIkaWRcIjpcIjYxM1wiLFwiQ29sb3JcIjp7XCIkcmVmXCI6XCIxMDlcIn19LFwiQmFja2dyb3VuZEZpbGxUeXBlXCI6MCxcIk1heFdpZHRoXCI6MjAwLjAsXCJNYXhIZWlnaHRcIjpcIkluZmluaXR5XCIsXCJTbWFydEZvcmVncm91bmRJc0FjdGl2ZVwiOmZhbHNlLFwiSG9yaXpvbnRhbEFsaWdubWVudFwiOjIsXCJWZXJ0aWNhbEFsaWdubWVudFwiOjAsXCJTbWFydEZvcmVncm91bmRcIjpudWxsLFwiTWFyZ2luXCI6e1wiJGlkXCI6XCI2MTRcIixcIlRvcFwiOjAuMCxcIkxlZnRcIjowLjAsXCJSaWdodFwiOjAuMCxcIkJvdHRvbVwiOjAuMH0sXCJQYWRkaW5nXCI6e1wiJGlkXCI6XCI2MTVcIixcIlRvcFwiOjAuMCxcIkxlZnRcIjowLjAsXCJSaWdodFwiOjAuMCxcIkJvdHRvbVwiOjAuMH0sXCJCYWNrZ3JvdW5kXCI6e1wiJHJlZlwiOlwiMzk4XCJ9LFwiSXNWaXNpYmxlXCI6ZmFsc2UsXCJXaWR0aFwiOjAuMCxcIkhlaWdodFwiOjAuMCxcIkJvcmRlclN0eWxlXCI6bnVsbH0sXCJUaXRsZVBvc2l0aW9uXCI6MixcIkRhdGVQb3NpdGlvblwiOlwiTGVmdFwiLFwiU2hhcGVUeXBlXCI6NCxcIlNoYXBlU2l6ZVwiOjAsXCJTaGFwZVN0eWxlXCI6e1wiJGlkXCI6XCI2MTZcIixcIk1hcmdpblwiOntcIiRpZFwiOlwiNjE3XCIsXCJUb3BcIjowLjAsXCJMZWZ0XCI6MC4wLFwiUmlnaHRcIjowLjAsXCJCb3R0b21cIjowLjB9LFwiUGFkZGluZ1wiOntcIiRpZFwiOlwiNjE4XCIsXCJUb3BcIjowLjAsXCJMZWZ0XCI6MC4wLFwiUmlnaHRcIjowLjAsXCJCb3R0b21cIjowLjB9LFwiQmFja2dyb3VuZFwiOntcIiRpZFwiOlwiNjE5XCIsXCJDb2xvclwiOntcIiRpZFwiOlwiNjIwXCIsXCJBXCI6MjU1LFwiUlwiOjkxLFwiR1wiOjE1NSxcIkJcIjoyMTN9fSxcIklzVmlzaWJsZVwiOnRydWUsXCJXaWR0aFwiOjEyLjAsXCJIZWlnaHRcIjoxNC4wLFwiQm9yZGVyU3R5bGVcIjp7XCIkaWRcIjpcIjYyMVwiLFwiTGluZUNvbG9yXCI6bnVsbCxcIkxpbmVXZWlnaHRcIjowLjAsXCJMaW5lVHlwZVwiOjB9fSxcIkRhdGVGb3JtYXRcIjp7XCIkaWRcIjpcIjYyMl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jYxMTVlYjk0LTVmYWItNGEzNy1hMzUxLTdlMTM0ZmYxNzczZFwifSx7XCIkaWRcIjpcIjYyM1wiLFwiVGl0bGVTdHlsZVwiOntcIiRpZFwiOlwiNjI0XCIsXCJGb250U2V0dGluZ3NcIjp7XCIkaWRcIjpcIjYyNVwiLFwiRm9udFNpemVcIjoxMSxcIkZvbnROYW1lXCI6XCJDYWxpYnJpXCIsXCJJc0JvbGRcIjp0cnVlLFwiSXNJdGFsaWNcIjpmYWxzZSxcIklzVW5kZXJsaW5lZFwiOmZhbHNlfSxcIkF1dG9TaXplXCI6MixcIkZvcmVncm91bmRcIjp7XCIkaWRcIjpcIjYyNlwiLFwiQ29sb3JcIjp7XCIkaWRcIjpcIjYyN1wiLFwiQVwiOjI1NSxcIlJcIjowLFwiR1wiOjAsXCJCXCI6MH19LFwiQmFja2dyb3VuZEZpbGxUeXBlXCI6MCxcIk1heFdpZHRoXCI6NjIuNzcsXCJNYXhIZWlnaHRcIjpcIkluZmluaXR5XCIsXCJTbWFydEZvcmVncm91bmRJc0FjdGl2ZVwiOmZhbHNlLFwiSG9yaXpvbnRhbEFsaWdubWVudFwiOjAsXCJWZXJ0aWNhbEFsaWdubWVudFwiOjAsXCJTbWFydEZvcmVncm91bmRcIjpudWxsLFwiTWFyZ2luXCI6e1wiJGlkXCI6XCI2MjhcIixcIlRvcFwiOjAuMCxcIkxlZnRcIjowLjAsXCJSaWdodFwiOjAuMCxcIkJvdHRvbVwiOjAuMH0sXCJQYWRkaW5nXCI6e1wiJGlkXCI6XCI2MjlcIixcIlRvcFwiOjAuMCxcIkxlZnRcIjowLjAsXCJSaWdodFwiOjAuMCxcIkJvdHRvbVwiOjAuMH0sXCJCYWNrZ3JvdW5kXCI6e1wiJHJlZlwiOlwiMzkxXCJ9LFwiSXNWaXNpYmxlXCI6dHJ1ZSxcIldpZHRoXCI6MC4wLFwiSGVpZ2h0XCI6MC4wLFwiQm9yZGVyU3R5bGVcIjpudWxsfSxcIkRhdGVTdHlsZVwiOntcIiRpZFwiOlwiNjMwXCIsXCJGb250U2V0dGluZ3NcIjp7XCIkaWRcIjpcIjYzMVwiLFwiRm9udFNpemVcIjoxMCxcIkZvbnROYW1lXCI6XCJDYWxpYnJpXCIsXCJJc0JvbGRcIjpmYWxzZSxcIklzSXRhbGljXCI6ZmFsc2UsXCJJc1VuZGVybGluZWRcIjpmYWxzZX0sXCJBdXRvU2l6ZVwiOjAsXCJGb3JlZ3JvdW5kXCI6e1wiJGlkXCI6XCI2MzJcIixcIkNvbG9yXCI6e1wiJHJlZlwiOlwiMTA5XCJ9fSxcIkJhY2tncm91bmRGaWxsVHlwZVwiOjAsXCJNYXhXaWR0aFwiOjIwMC4wLFwiTWF4SGVpZ2h0XCI6XCJJbmZpbml0eVwiLFwiU21hcnRGb3JlZ3JvdW5kSXNBY3RpdmVcIjpmYWxzZSxcIkhvcml6b250YWxBbGlnbm1lbnRcIjoyLFwiVmVydGljYWxBbGlnbm1lbnRcIjowLFwiU21hcnRGb3JlZ3JvdW5kXCI6bnVsbCxcIk1hcmdpblwiOntcIiRpZFwiOlwiNjMzXCIsXCJUb3BcIjowLjAsXCJMZWZ0XCI6MC4wLFwiUmlnaHRcIjowLjAsXCJCb3R0b21cIjowLjB9LFwiUGFkZGluZ1wiOntcIiRpZFwiOlwiNjM0XCIsXCJUb3BcIjowLjAsXCJMZWZ0XCI6MC4wLFwiUmlnaHRcIjowLjAsXCJCb3R0b21cIjowLjB9LFwiQmFja2dyb3VuZFwiOntcIiRyZWZcIjpcIjM5OFwifSxcIklzVmlzaWJsZVwiOmZhbHNlLFwiV2lkdGhcIjowLjAsXCJIZWlnaHRcIjowLjAsXCJCb3JkZXJTdHlsZVwiOm51bGx9LFwiVGl0bGVQb3NpdGlvblwiOjIsXCJEYXRlUG9zaXRpb25cIjpcIkxlZnRcIixcIlNoYXBlVHlwZVwiOjQsXCJTaGFwZVNpemVcIjowLFwiU2hhcGVTdHlsZVwiOntcIiRpZFwiOlwiNjM1XCIsXCJNYXJnaW5cIjp7XCIkaWRcIjpcIjYzNlwiLFwiVG9wXCI6MC4wLFwiTGVmdFwiOjAuMCxcIlJpZ2h0XCI6MC4wLFwiQm90dG9tXCI6MC4wfSxcIlBhZGRpbmdcIjp7XCIkaWRcIjpcIjYzN1wiLFwiVG9wXCI6MC4wLFwiTGVmdFwiOjAuMCxcIlJpZ2h0XCI6MC4wLFwiQm90dG9tXCI6MC4wfSxcIkJhY2tncm91bmRcIjp7XCIkaWRcIjpcIjYzOFwiLFwiQ29sb3JcIjp7XCIkaWRcIjpcIjYzOVwiLFwiQVwiOjI1NSxcIlJcIjo5MSxcIkdcIjoxNTUsXCJCXCI6MjEzfX0sXCJJc1Zpc2libGVcIjp0cnVlLFwiV2lkdGhcIjoxMi4wLFwiSGVpZ2h0XCI6MTQuMCxcIkJvcmRlclN0eWxlXCI6e1wiJGlkXCI6XCI2NDBcIixcIkxpbmVDb2xvclwiOm51bGwsXCJMaW5lV2VpZ2h0XCI6MC4wLFwiTGluZVR5cGVcIjowfX0sXCJEYXRlRm9ybWF0XCI6e1wiJGlkXCI6XCI2NDF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I2MTE1ZWI5NC01ZmFiLTRhMzctYTM1MS03ZTEzNGZmMTc3M2RcIn0se1wiJGlkXCI6XCI2NDJcIixcIlRpdGxlU3R5bGVcIjp7XCIkaWRcIjpcIjY0M1wiLFwiRm9udFNldHRpbmdzXCI6e1wiJGlkXCI6XCI2NDRcIixcIkZvbnRTaXplXCI6MTEsXCJGb250TmFtZVwiOlwiQ2FsaWJyaVwiLFwiSXNCb2xkXCI6dHJ1ZSxcIklzSXRhbGljXCI6ZmFsc2UsXCJJc1VuZGVybGluZWRcIjpmYWxzZX0sXCJBdXRvU2l6ZVwiOjIsXCJGb3JlZ3JvdW5kXCI6e1wiJGlkXCI6XCI2NDVcIixcIkNvbG9yXCI6e1wiJGlkXCI6XCI2NDZcIixcIkFcIjoyNTUsXCJSXCI6MCxcIkdcIjowLFwiQlwiOjB9fSxcIkJhY2tncm91bmRGaWxsVHlwZVwiOjAsXCJNYXhXaWR0aFwiOjU3LjI0NjY2NjY2NjY2NjY3LFwiTWF4SGVpZ2h0XCI6XCJJbmZpbml0eVwiLFwiU21hcnRGb3JlZ3JvdW5kSXNBY3RpdmVcIjpmYWxzZSxcIkhvcml6b250YWxBbGlnbm1lbnRcIjowLFwiVmVydGljYWxBbGlnbm1lbnRcIjowLFwiU21hcnRGb3JlZ3JvdW5kXCI6bnVsbCxcIk1hcmdpblwiOntcIiRpZFwiOlwiNjQ3XCIsXCJUb3BcIjowLjAsXCJMZWZ0XCI6MC4wLFwiUmlnaHRcIjowLjAsXCJCb3R0b21cIjowLjB9LFwiUGFkZGluZ1wiOntcIiRpZFwiOlwiNjQ4XCIsXCJUb3BcIjowLjAsXCJMZWZ0XCI6MC4wLFwiUmlnaHRcIjowLjAsXCJCb3R0b21cIjowLjB9LFwiQmFja2dyb3VuZFwiOntcIiRyZWZcIjpcIjEwNVwifSxcIklzVmlzaWJsZVwiOnRydWUsXCJXaWR0aFwiOjAuMCxcIkhlaWdodFwiOjAuMCxcIkJvcmRlclN0eWxlXCI6bnVsbH0sXCJEYXRlU3R5bGVcIjp7XCIkaWRcIjpcIjY0OVwiLFwiRm9udFNldHRpbmdzXCI6e1wiJGlkXCI6XCI2NTBcIixcIkZvbnRTaXplXCI6MTAsXCJGb250TmFtZVwiOlwiQ2FsaWJyaVwiLFwiSXNCb2xkXCI6ZmFsc2UsXCJJc0l0YWxpY1wiOmZhbHNlLFwiSXNVbmRlcmxpbmVkXCI6ZmFsc2V9LFwiQXV0b1NpemVcIjowLFwiRm9yZWdyb3VuZFwiOntcIiRpZFwiOlwiNjUxXCIsXCJDb2xvclwiOntcIiRyZWZcIjpcIjEwOVwifX0sXCJCYWNrZ3JvdW5kRmlsbFR5cGVcIjowLFwiTWF4V2lkdGhcIjoyMDAuMCxcIk1heEhlaWdodFwiOlwiSW5maW5pdHlcIixcIlNtYXJ0Rm9yZWdyb3VuZElzQWN0aXZlXCI6ZmFsc2UsXCJIb3Jpem9udGFsQWxpZ25tZW50XCI6MixcIlZlcnRpY2FsQWxpZ25tZW50XCI6MCxcIlNtYXJ0Rm9yZWdyb3VuZFwiOm51bGwsXCJNYXJnaW5cIjp7XCIkaWRcIjpcIjY1MlwiLFwiVG9wXCI6MC4wLFwiTGVmdFwiOjAuMCxcIlJpZ2h0XCI6MC4wLFwiQm90dG9tXCI6MC4wfSxcIlBhZGRpbmdcIjp7XCIkaWRcIjpcIjY1M1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0LFwiU2hhcGVTaXplXCI6MCxcIlNoYXBlU3R5bGVcIjp7XCIkaWRcIjpcIjY1NFwiLFwiTWFyZ2luXCI6e1wiJGlkXCI6XCI2NTVcIixcIlRvcFwiOjAuMCxcIkxlZnRcIjowLjAsXCJSaWdodFwiOjAuMCxcIkJvdHRvbVwiOjAuMH0sXCJQYWRkaW5nXCI6e1wiJGlkXCI6XCI2NTZcIixcIlRvcFwiOjAuMCxcIkxlZnRcIjowLjAsXCJSaWdodFwiOjAuMCxcIkJvdHRvbVwiOjAuMH0sXCJCYWNrZ3JvdW5kXCI6e1wiJGlkXCI6XCI2NTdcIixcIkNvbG9yXCI6e1wiJGlkXCI6XCI2NThcIixcIkFcIjoyNTUsXCJSXCI6OTEsXCJHXCI6MTU1LFwiQlwiOjIxM319LFwiSXNWaXNpYmxlXCI6dHJ1ZSxcIldpZHRoXCI6MTIuMCxcIkhlaWdodFwiOjE0LjAsXCJCb3JkZXJTdHlsZVwiOntcIiRpZFwiOlwiNjU5XCIsXCJMaW5lQ29sb3JcIjpudWxsLFwiTGluZVdlaWdodFwiOjAuMCxcIkxpbmVUeXBlXCI6MH19LFwiRGF0ZUZvcm1hdFwiOntcIiRpZFwiOlwiNjYw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NjExNWViOTQtNWZhYi00YTM3LWEzNTEtN2UxMzRmZjE3NzNkXCJ9LHtcIiRpZFwiOlwiNjYxXCIsXCJUaXRsZVN0eWxlXCI6e1wiJGlkXCI6XCI2NjJcIixcIkZvbnRTZXR0aW5nc1wiOntcIiRpZFwiOlwiNjYzXCIsXCJGb250U2l6ZVwiOjExLFwiRm9udE5hbWVcIjpcIkNhbGlicmlcIixcIklzQm9sZFwiOnRydWUsXCJJc0l0YWxpY1wiOmZhbHNlLFwiSXNVbmRlcmxpbmVkXCI6ZmFsc2V9LFwiQXV0b1NpemVcIjoyLFwiRm9yZWdyb3VuZFwiOntcIiRpZFwiOlwiNjY0XCIsXCJDb2xvclwiOntcIiRpZFwiOlwiNjY1XCIsXCJBXCI6MjU1LFwiUlwiOjAsXCJHXCI6MCxcIkJcIjowfX0sXCJCYWNrZ3JvdW5kRmlsbFR5cGVcIjowLFwiTWF4V2lkdGhcIjo1MS43MzMzMzMzMzMzMzMzMzQsXCJNYXhIZWlnaHRcIjpcIkluZmluaXR5XCIsXCJTbWFydEZvcmVncm91bmRJc0FjdGl2ZVwiOmZhbHNlLFwiSG9yaXpvbnRhbEFsaWdubWVudFwiOjAsXCJWZXJ0aWNhbEFsaWdubWVudFwiOjAsXCJTbWFydEZvcmVncm91bmRcIjpudWxsLFwiTWFyZ2luXCI6e1wiJGlkXCI6XCI2NjZcIixcIlRvcFwiOjAuMCxcIkxlZnRcIjowLjAsXCJSaWdodFwiOjAuMCxcIkJvdHRvbVwiOjAuMH0sXCJQYWRkaW5nXCI6e1wiJGlkXCI6XCI2NjdcIixcIlRvcFwiOjAuMCxcIkxlZnRcIjowLjAsXCJSaWdodFwiOjAuMCxcIkJvdHRvbVwiOjAuMH0sXCJCYWNrZ3JvdW5kXCI6e1wiJHJlZlwiOlwiMzkxXCJ9LFwiSXNWaXNpYmxlXCI6dHJ1ZSxcIldpZHRoXCI6MC4wLFwiSGVpZ2h0XCI6MC4wLFwiQm9yZGVyU3R5bGVcIjpudWxsfSxcIkRhdGVTdHlsZVwiOntcIiRpZFwiOlwiNjY4XCIsXCJGb250U2V0dGluZ3NcIjp7XCIkaWRcIjpcIjY2OVwiLFwiRm9udFNpemVcIjoxMCxcIkZvbnROYW1lXCI6XCJDYWxpYnJpXCIsXCJJc0JvbGRcIjpmYWxzZSxcIklzSXRhbGljXCI6ZmFsc2UsXCJJc1VuZGVybGluZWRcIjpmYWxzZX0sXCJBdXRvU2l6ZVwiOjAsXCJGb3JlZ3JvdW5kXCI6e1wiJGlkXCI6XCI2NzBcIixcIkNvbG9yXCI6e1wiJHJlZlwiOlwiMTA5XCJ9fSxcIkJhY2tncm91bmRGaWxsVHlwZVwiOjAsXCJNYXhXaWR0aFwiOjIwMC4wLFwiTWF4SGVpZ2h0XCI6XCJJbmZpbml0eVwiLFwiU21hcnRGb3JlZ3JvdW5kSXNBY3RpdmVcIjpmYWxzZSxcIkhvcml6b250YWxBbGlnbm1lbnRcIjoyLFwiVmVydGljYWxBbGlnbm1lbnRcIjowLFwiU21hcnRGb3JlZ3JvdW5kXCI6bnVsbCxcIk1hcmdpblwiOntcIiRpZFwiOlwiNjcxXCIsXCJUb3BcIjowLjAsXCJMZWZ0XCI6MC4wLFwiUmlnaHRcIjowLjAsXCJCb3R0b21cIjowLjB9LFwiUGFkZGluZ1wiOntcIiRpZFwiOlwiNjcyXCIsXCJUb3BcIjowLjAsXCJMZWZ0XCI6MC4wLFwiUmlnaHRcIjowLjAsXCJCb3R0b21cIjowLjB9LFwiQmFja2dyb3VuZFwiOntcIiRyZWZcIjpcIjM5OFwifSxcIklzVmlzaWJsZVwiOmZhbHNlLFwiV2lkdGhcIjowLjAsXCJIZWlnaHRcIjowLjAsXCJCb3JkZXJTdHlsZVwiOm51bGx9LFwiVGl0bGVQb3NpdGlvblwiOjIsXCJEYXRlUG9zaXRpb25cIjpcIkxlZnRcIixcIlNoYXBlVHlwZVwiOjQsXCJTaGFwZVNpemVcIjowLFwiU2hhcGVTdHlsZVwiOntcIiRpZFwiOlwiNjczXCIsXCJNYXJnaW5cIjp7XCIkaWRcIjpcIjY3NFwiLFwiVG9wXCI6MC4wLFwiTGVmdFwiOjAuMCxcIlJpZ2h0XCI6MC4wLFwiQm90dG9tXCI6MC4wfSxcIlBhZGRpbmdcIjp7XCIkaWRcIjpcIjY3NVwiLFwiVG9wXCI6MC4wLFwiTGVmdFwiOjAuMCxcIlJpZ2h0XCI6MC4wLFwiQm90dG9tXCI6MC4wfSxcIkJhY2tncm91bmRcIjp7XCIkaWRcIjpcIjY3NlwiLFwiQ29sb3JcIjp7XCIkaWRcIjpcIjY3N1wiLFwiQVwiOjI1NSxcIlJcIjo5MSxcIkdcIjoxNTUsXCJCXCI6MjEzfX0sXCJJc1Zpc2libGVcIjp0cnVlLFwiV2lkdGhcIjoxMi4wLFwiSGVpZ2h0XCI6MTQuMCxcIkJvcmRlclN0eWxlXCI6e1wiJGlkXCI6XCI2NzhcIixcIkxpbmVDb2xvclwiOm51bGwsXCJMaW5lV2VpZ2h0XCI6MC4wLFwiTGluZVR5cGVcIjowfX0sXCJEYXRlRm9ybWF0XCI6e1wiJGlkXCI6XCI2Nzl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I5ZTQ1ZmIzNi1mYWFkLTRlNTQtYTBhNi02ZmM3ZDQxOGI1ZDJcIn0se1wiJGlkXCI6XCI2ODBcIixcIlRpdGxlU3R5bGVcIjp7XCIkaWRcIjpcIjY4MVwiLFwiRm9udFNldHRpbmdzXCI6e1wiJGlkXCI6XCI2ODJcIixcIkZvbnRTaXplXCI6MTEsXCJGb250TmFtZVwiOlwiQ2FsaWJyaVwiLFwiSXNCb2xkXCI6dHJ1ZSxcIklzSXRhbGljXCI6ZmFsc2UsXCJJc1VuZGVybGluZWRcIjpmYWxzZX0sXCJBdXRvU2l6ZVwiOjIsXCJGb3JlZ3JvdW5kXCI6e1wiJGlkXCI6XCI2ODNcIixcIkNvbG9yXCI6e1wiJGlkXCI6XCI2ODRcIixcIkFcIjoyNTUsXCJSXCI6MCxcIkdcIjowLFwiQlwiOjB9fSxcIkJhY2tncm91bmRGaWxsVHlwZVwiOjAsXCJNYXhXaWR0aFwiOjkyLjU0NjY2NjY2NjY2NjY2NyxcIk1heEhlaWdodFwiOlwiSW5maW5pdHlcIixcIlNtYXJ0Rm9yZWdyb3VuZElzQWN0aXZlXCI6ZmFsc2UsXCJIb3Jpem9udGFsQWxpZ25tZW50XCI6MCxcIlZlcnRpY2FsQWxpZ25tZW50XCI6MCxcIlNtYXJ0Rm9yZWdyb3VuZFwiOm51bGwsXCJNYXJnaW5cIjp7XCIkaWRcIjpcIjY4NVwiLFwiVG9wXCI6MC4wLFwiTGVmdFwiOjAuMCxcIlJpZ2h0XCI6MC4wLFwiQm90dG9tXCI6MC4wfSxcIlBhZGRpbmdcIjp7XCIkaWRcIjpcIjY4NlwiLFwiVG9wXCI6MC4wLFwiTGVmdFwiOjAuMCxcIlJpZ2h0XCI6MC4wLFwiQm90dG9tXCI6MC4wfSxcIkJhY2tncm91bmRcIjp7XCIkcmVmXCI6XCIxMDVcIn0sXCJJc1Zpc2libGVcIjp0cnVlLFwiV2lkdGhcIjowLjAsXCJIZWlnaHRcIjowLjAsXCJCb3JkZXJTdHlsZVwiOm51bGx9LFwiRGF0ZVN0eWxlXCI6e1wiJGlkXCI6XCI2ODdcIixcIkZvbnRTZXR0aW5nc1wiOntcIiRpZFwiOlwiNjg4XCIsXCJGb250U2l6ZVwiOjEwLFwiRm9udE5hbWVcIjpcIkNhbGlicmlcIixcIklzQm9sZFwiOmZhbHNlLFwiSXNJdGFsaWNcIjpmYWxzZSxcIklzVW5kZXJsaW5lZFwiOmZhbHNlfSxcIkF1dG9TaXplXCI6MCxcIkZvcmVncm91bmRcIjp7XCIkaWRcIjpcIjY4OVwiLFwiQ29sb3JcIjp7XCIkcmVmXCI6XCIxMDlcIn19LFwiQmFja2dyb3VuZEZpbGxUeXBlXCI6MCxcIk1heFdpZHRoXCI6MjAwLjAsXCJNYXhIZWlnaHRcIjpcIkluZmluaXR5XCIsXCJTbWFydEZvcmVncm91bmRJc0FjdGl2ZVwiOmZhbHNlLFwiSG9yaXpvbnRhbEFsaWdubWVudFwiOjIsXCJWZXJ0aWNhbEFsaWdubWVudFwiOjAsXCJTbWFydEZvcmVncm91bmRcIjpudWxsLFwiTWFyZ2luXCI6e1wiJGlkXCI6XCI2OTBcIixcIlRvcFwiOjAuMCxcIkxlZnRcIjowLjAsXCJSaWdodFwiOjAuMCxcIkJvdHRvbVwiOjAuMH0sXCJQYWRkaW5nXCI6e1wiJGlkXCI6XCI2OTFcIixcIlRvcFwiOjAuMCxcIkxlZnRcIjowLjAsXCJSaWdodFwiOjAuMCxcIkJvdHRvbVwiOjAuMH0sXCJCYWNrZ3JvdW5kXCI6e1wiJHJlZlwiOlwiMTEyXCJ9LFwiSXNWaXNpYmxlXCI6ZmFsc2UsXCJXaWR0aFwiOjAuMCxcIkhlaWdodFwiOjAuMCxcIkJvcmRlclN0eWxlXCI6bnVsbH0sXCJUaXRsZVBvc2l0aW9uXCI6MixcIkRhdGVQb3NpdGlvblwiOlwiTGVmdFwiLFwiU2hhcGVUeXBlXCI6NCxcIlNoYXBlU2l6ZVwiOjAsXCJTaGFwZVN0eWxlXCI6e1wiJGlkXCI6XCI2OTJcIixcIk1hcmdpblwiOntcIiRpZFwiOlwiNjkzXCIsXCJUb3BcIjowLjAsXCJMZWZ0XCI6MC4wLFwiUmlnaHRcIjowLjAsXCJCb3R0b21cIjowLjB9LFwiUGFkZGluZ1wiOntcIiRpZFwiOlwiNjk0XCIsXCJUb3BcIjowLjAsXCJMZWZ0XCI6MC4wLFwiUmlnaHRcIjowLjAsXCJCb3R0b21cIjowLjB9LFwiQmFja2dyb3VuZFwiOntcIiRpZFwiOlwiNjk1XCIsXCJDb2xvclwiOntcIiRpZFwiOlwiNjk2XCIsXCJBXCI6MjU1LFwiUlwiOjkxLFwiR1wiOjE1NSxcIkJcIjoyMTN9fSxcIklzVmlzaWJsZVwiOnRydWUsXCJXaWR0aFwiOjEyLjAsXCJIZWlnaHRcIjoxNC4wLFwiQm9yZGVyU3R5bGVcIjp7XCIkaWRcIjpcIjY5N1wiLFwiTGluZUNvbG9yXCI6bnVsbCxcIkxpbmVXZWlnaHRcIjowLjAsXCJMaW5lVHlwZVwiOjB9fSxcIkRhdGVGb3JtYXRcIjp7XCIkaWRcIjpcIjY5OF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jllNDVmYjM2LWZhYWQtNGU1NC1hMGE2LTZmYzdkNDE4YjVkMlwifSx7XCIkaWRcIjpcIjY5OVwiLFwiVGl0bGVTdHlsZVwiOntcIiRpZFwiOlwiNzAwXCIsXCJGb250U2V0dGluZ3NcIjp7XCIkaWRcIjpcIjcwMVwiLFwiRm9udFNpemVcIjoxMSxcIkZvbnROYW1lXCI6XCJDYWxpYnJpXCIsXCJJc0JvbGRcIjp0cnVlLFwiSXNJdGFsaWNcIjpmYWxzZSxcIklzVW5kZXJsaW5lZFwiOmZhbHNlfSxcIkF1dG9TaXplXCI6MixcIkZvcmVncm91bmRcIjp7XCIkaWRcIjpcIjcwMlwiLFwiQ29sb3JcIjp7XCIkaWRcIjpcIjcwM1wiLFwiQVwiOjI1NSxcIlJcIjowLFwiR1wiOjAsXCJCXCI6MH19LFwiQmFja2dyb3VuZEZpbGxUeXBlXCI6MCxcIk1heFdpZHRoXCI6NTEuODEsXCJNYXhIZWlnaHRcIjpcIkluZmluaXR5XCIsXCJTbWFydEZvcmVncm91bmRJc0FjdGl2ZVwiOmZhbHNlLFwiSG9yaXpvbnRhbEFsaWdubWVudFwiOjAsXCJWZXJ0aWNhbEFsaWdubWVudFwiOjAsXCJTbWFydEZvcmVncm91bmRcIjpudWxsLFwiTWFyZ2luXCI6e1wiJGlkXCI6XCI3MDRcIixcIlRvcFwiOjAuMCxcIkxlZnRcIjowLjAsXCJSaWdodFwiOjAuMCxcIkJvdHRvbVwiOjAuMH0sXCJQYWRkaW5nXCI6e1wiJGlkXCI6XCI3MDVcIixcIlRvcFwiOjAuMCxcIkxlZnRcIjowLjAsXCJSaWdodFwiOjAuMCxcIkJvdHRvbVwiOjAuMH0sXCJCYWNrZ3JvdW5kXCI6e1wiJHJlZlwiOlwiMTA1XCJ9LFwiSXNWaXNpYmxlXCI6dHJ1ZSxcIldpZHRoXCI6MC4wLFwiSGVpZ2h0XCI6MC4wLFwiQm9yZGVyU3R5bGVcIjpudWxsfSxcIkRhdGVTdHlsZVwiOntcIiRpZFwiOlwiNzA2XCIsXCJGb250U2V0dGluZ3NcIjp7XCIkaWRcIjpcIjcwN1wiLFwiRm9udFNpemVcIjoxMCxcIkZvbnROYW1lXCI6XCJDYWxpYnJpXCIsXCJJc0JvbGRcIjpmYWxzZSxcIklzSXRhbGljXCI6ZmFsc2UsXCJJc1VuZGVybGluZWRcIjpmYWxzZX0sXCJBdXRvU2l6ZVwiOjAsXCJGb3JlZ3JvdW5kXCI6e1wiJGlkXCI6XCI3MDhcIixcIkNvbG9yXCI6e1wiJHJlZlwiOlwiMTA5XCJ9fSxcIkJhY2tncm91bmRGaWxsVHlwZVwiOjAsXCJNYXhXaWR0aFwiOjIwMC4wLFwiTWF4SGVpZ2h0XCI6XCJJbmZpbml0eVwiLFwiU21hcnRGb3JlZ3JvdW5kSXNBY3RpdmVcIjpmYWxzZSxcIkhvcml6b250YWxBbGlnbm1lbnRcIjoyLFwiVmVydGljYWxBbGlnbm1lbnRcIjowLFwiU21hcnRGb3JlZ3JvdW5kXCI6bnVsbCxcIk1hcmdpblwiOntcIiRpZFwiOlwiNzA5XCIsXCJUb3BcIjowLjAsXCJMZWZ0XCI6MC4wLFwiUmlnaHRcIjowLjAsXCJCb3R0b21cIjowLjB9LFwiUGFkZGluZ1wiOntcIiRpZFwiOlwiNzEwXCIsXCJUb3BcIjowLjAsXCJMZWZ0XCI6MC4wLFwiUmlnaHRcIjowLjAsXCJCb3R0b21cIjowLjB9LFwiQmFja2dyb3VuZFwiOntcIiRyZWZcIjpcIjExMlwifSxcIklzVmlzaWJsZVwiOmZhbHNlLFwiV2lkdGhcIjowLjAsXCJIZWlnaHRcIjowLjAsXCJCb3JkZXJTdHlsZVwiOm51bGx9LFwiVGl0bGVQb3NpdGlvblwiOjIsXCJEYXRlUG9zaXRpb25cIjpcIkxlZnRcIixcIlNoYXBlVHlwZVwiOjQsXCJTaGFwZVNpemVcIjowLFwiU2hhcGVTdHlsZVwiOntcIiRpZFwiOlwiNzExXCIsXCJNYXJnaW5cIjp7XCIkaWRcIjpcIjcxMlwiLFwiVG9wXCI6MC4wLFwiTGVmdFwiOjAuMCxcIlJpZ2h0XCI6MC4wLFwiQm90dG9tXCI6MC4wfSxcIlBhZGRpbmdcIjp7XCIkaWRcIjpcIjcxM1wiLFwiVG9wXCI6MC4wLFwiTGVmdFwiOjAuMCxcIlJpZ2h0XCI6MC4wLFwiQm90dG9tXCI6MC4wfSxcIkJhY2tncm91bmRcIjp7XCIkaWRcIjpcIjcxNFwiLFwiQ29sb3JcIjp7XCIkaWRcIjpcIjcxNVwiLFwiQVwiOjI1NSxcIlJcIjo5MSxcIkdcIjoxNTUsXCJCXCI6MjEzfX0sXCJJc1Zpc2libGVcIjp0cnVlLFwiV2lkdGhcIjoxMi4wLFwiSGVpZ2h0XCI6MTQuMCxcIkJvcmRlclN0eWxlXCI6e1wiJGlkXCI6XCI3MTZcIixcIkxpbmVDb2xvclwiOm51bGwsXCJMaW5lV2VpZ2h0XCI6MC4wLFwiTGluZVR5cGVcIjowfX0sXCJEYXRlRm9ybWF0XCI6e1wiJGlkXCI6XCI3M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I5ZTQ1ZmIzNi1mYWFkLTRlNTQtYTBhNi02ZmM3ZDQxOGI1ZDJcIn0se1wiJGlkXCI6XCI3MThcIixcIlRpdGxlU3R5bGVcIjp7XCIkaWRcIjpcIjcxOVwiLFwiRm9udFNldHRpbmdzXCI6e1wiJGlkXCI6XCI3MjBcIixcIkZvbnRTaXplXCI6MTEsXCJGb250TmFtZVwiOlwiQ2FsaWJyaVwiLFwiSXNCb2xkXCI6dHJ1ZSxcIklzSXRhbGljXCI6ZmFsc2UsXCJJc1VuZGVybGluZWRcIjpmYWxzZX0sXCJBdXRvU2l6ZVwiOjIsXCJGb3JlZ3JvdW5kXCI6e1wiJGlkXCI6XCI3MjFcIixcIkNvbG9yXCI6e1wiJGlkXCI6XCI3MjJcIixcIkFcIjoyNTUsXCJSXCI6MCxcIkdcIjowLFwiQlwiOjB9fSxcIkJhY2tncm91bmRGaWxsVHlwZVwiOjAsXCJNYXhXaWR0aFwiOjQ0LjU4NjY2NjY2NjY2NjY2NixcIk1heEhlaWdodFwiOlwiSW5maW5pdHlcIixcIlNtYXJ0Rm9yZWdyb3VuZElzQWN0aXZlXCI6ZmFsc2UsXCJIb3Jpem9udGFsQWxpZ25tZW50XCI6MCxcIlZlcnRpY2FsQWxpZ25tZW50XCI6MCxcIlNtYXJ0Rm9yZWdyb3VuZFwiOm51bGwsXCJNYXJnaW5cIjp7XCIkaWRcIjpcIjcyM1wiLFwiVG9wXCI6MC4wLFwiTGVmdFwiOjAuMCxcIlJpZ2h0XCI6MC4wLFwiQm90dG9tXCI6MC4wfSxcIlBhZGRpbmdcIjp7XCIkaWRcIjpcIjcyNFwiLFwiVG9wXCI6MC4wLFwiTGVmdFwiOjAuMCxcIlJpZ2h0XCI6MC4wLFwiQm90dG9tXCI6MC4wfSxcIkJhY2tncm91bmRcIjp7XCIkcmVmXCI6XCIxMDVcIn0sXCJJc1Zpc2libGVcIjp0cnVlLFwiV2lkdGhcIjowLjAsXCJIZWlnaHRcIjowLjAsXCJCb3JkZXJTdHlsZVwiOm51bGx9LFwiRGF0ZVN0eWxlXCI6e1wiJGlkXCI6XCI3MjVcIixcIkZvbnRTZXR0aW5nc1wiOntcIiRpZFwiOlwiNzI2XCIsXCJGb250U2l6ZVwiOjEwLFwiRm9udE5hbWVcIjpcIkNhbGlicmlcIixcIklzQm9sZFwiOmZhbHNlLFwiSXNJdGFsaWNcIjpmYWxzZSxcIklzVW5kZXJsaW5lZFwiOmZhbHNlfSxcIkF1dG9TaXplXCI6MCxcIkZvcmVncm91bmRcIjp7XCIkaWRcIjpcIjcyN1wiLFwiQ29sb3JcIjp7XCIkcmVmXCI6XCIxMDlcIn19LFwiQmFja2dyb3VuZEZpbGxUeXBlXCI6MCxcIk1heFdpZHRoXCI6MjAwLjAsXCJNYXhIZWlnaHRcIjpcIkluZmluaXR5XCIsXCJTbWFydEZvcmVncm91bmRJc0FjdGl2ZVwiOmZhbHNlLFwiSG9yaXpvbnRhbEFsaWdubWVudFwiOjIsXCJWZXJ0aWNhbEFsaWdubWVudFwiOjAsXCJTbWFydEZvcmVncm91bmRcIjpudWxsLFwiTWFyZ2luXCI6e1wiJGlkXCI6XCI3MjhcIixcIlRvcFwiOjAuMCxcIkxlZnRcIjowLjAsXCJSaWdodFwiOjAuMCxcIkJvdHRvbVwiOjAuMH0sXCJQYWRkaW5nXCI6e1wiJGlkXCI6XCI3MjlcIixcIlRvcFwiOjAuMCxcIkxlZnRcIjowLjAsXCJSaWdodFwiOjAuMCxcIkJvdHRvbVwiOjAuMH0sXCJCYWNrZ3JvdW5kXCI6e1wiJHJlZlwiOlwiMTEyXCJ9LFwiSXNWaXNpYmxlXCI6ZmFsc2UsXCJXaWR0aFwiOjAuMCxcIkhlaWdodFwiOjAuMCxcIkJvcmRlclN0eWxlXCI6bnVsbH0sXCJUaXRsZVBvc2l0aW9uXCI6MixcIkRhdGVQb3NpdGlvblwiOlwiTGVmdFwiLFwiU2hhcGVUeXBlXCI6NCxcIlNoYXBlU2l6ZVwiOjAsXCJTaGFwZVN0eWxlXCI6e1wiJGlkXCI6XCI3MzBcIixcIk1hcmdpblwiOntcIiRpZFwiOlwiNzMxXCIsXCJUb3BcIjowLjAsXCJMZWZ0XCI6MC4wLFwiUmlnaHRcIjowLjAsXCJCb3R0b21cIjowLjB9LFwiUGFkZGluZ1wiOntcIiRpZFwiOlwiNzMyXCIsXCJUb3BcIjowLjAsXCJMZWZ0XCI6MC4wLFwiUmlnaHRcIjowLjAsXCJCb3R0b21cIjowLjB9LFwiQmFja2dyb3VuZFwiOntcIiRpZFwiOlwiNzMzXCIsXCJDb2xvclwiOntcIiRpZFwiOlwiNzM0XCIsXCJBXCI6MjU1LFwiUlwiOjkxLFwiR1wiOjE1NSxcIkJcIjoyMTN9fSxcIklzVmlzaWJsZVwiOnRydWUsXCJXaWR0aFwiOjEyLjAsXCJIZWlnaHRcIjoxNC4wLFwiQm9yZGVyU3R5bGVcIjp7XCIkaWRcIjpcIjczNVwiLFwiTGluZUNvbG9yXCI6bnVsbCxcIkxpbmVXZWlnaHRcIjowLjAsXCJMaW5lVHlwZVwiOjB9fSxcIkRhdGVGb3JtYXRcIjp7XCIkaWRcIjpcIjczNl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lwifV0sXCJDdXN0b21Td2ltbGFuZVRhc2tTdHlsZUxpc3RcIjpbXX0se1wiJGlkXCI6XCI3MzdcIixcIlN0eWxlXCI6e1wiJGlkXCI6XCI3MzhcIixcIkhlYWRlclN0eWxlXCI6e1wiJGlkXCI6XCI3MzlcIixcIlRleHRTdHlsZVwiOntcIiRpZFwiOlwiNzQwXCIsXCJGb250U2V0dGluZ3NcIjp7XCIkaWRcIjpcIjc0MVwiLFwiRm9udFNpemVcIjoxMixcIkZvbnROYW1lXCI6XCJDYWxpYnJpXCIsXCJJc0JvbGRcIjp0cnVlLFwiSXNJdGFsaWNcIjpmYWxzZSxcIklzVW5kZXJsaW5lZFwiOmZhbHNlfSxcIkF1dG9TaXplXCI6MCxcIkZvcmVncm91bmRcIjp7XCIkaWRcIjpcIjc0MlwiLFwiQ29sb3JcIjp7XCIkaWRcIjpcIjc0M1wiLFwiQVwiOjI1NSxcIlJcIjoyMyxcIkdcIjozMCxcIkJcIjozNn19LFwiQmFja2dyb3VuZEZpbGxUeXBlXCI6MCxcIk1heFdpZHRoXCI6MC4wLFwiTWF4SGVpZ2h0XCI6MC4wLFwiU21hcnRGb3JlZ3JvdW5kSXNBY3RpdmVcIjpmYWxzZSxcIkhvcml6b250YWxBbGlnbm1lbnRcIjowLFwiVmVydGljYWxBbGlnbm1lbnRcIjowLFwiU21hcnRGb3JlZ3JvdW5kXCI6bnVsbCxcIk1hcmdpblwiOntcIiRpZFwiOlwiNzQ0XCIsXCJUb3BcIjowLjAsXCJMZWZ0XCI6MC4wLFwiUmlnaHRcIjowLjAsXCJCb3R0b21cIjowLjB9LFwiUGFkZGluZ1wiOntcIiRpZFwiOlwiNzQ1XCIsXCJUb3BcIjowLjAsXCJMZWZ0XCI6MC4wLFwiUmlnaHRcIjowLjAsXCJCb3R0b21cIjowLjB9LFwiQmFja2dyb3VuZFwiOm51bGwsXCJJc1Zpc2libGVcIjpmYWxzZSxcIldpZHRoXCI6MC4wLFwiSGVpZ2h0XCI6MC4wLFwiQm9yZGVyU3R5bGVcIjpudWxsfSxcIlJlY3RhbmdsZVN0eWxlXCI6e1wiJGlkXCI6XCI3NDZcIixcIk1hcmdpblwiOntcIiRpZFwiOlwiNzQ3XCIsXCJUb3BcIjowLjAsXCJMZWZ0XCI6MC4wLFwiUmlnaHRcIjowLjAsXCJCb3R0b21cIjowLjB9LFwiUGFkZGluZ1wiOntcIiRpZFwiOlwiNzQ4XCIsXCJUb3BcIjowLjAsXCJMZWZ0XCI6MC4wLFwiUmlnaHRcIjowLjAsXCJCb3R0b21cIjowLjB9LFwiQmFja2dyb3VuZFwiOntcIiRpZFwiOlwiNzQ5XCIsXCJDb2xvclwiOntcIiRpZFwiOlwiNzUwXCIsXCJBXCI6MjU1LFwiUlwiOjIzNyxcIkdcIjoxMjUsXCJCXCI6NDl9fSxcIklzVmlzaWJsZVwiOmZhbHNlLFwiV2lkdGhcIjowLjAsXCJIZWlnaHRcIjowLjAsXCJCb3JkZXJTdHlsZVwiOntcIiRpZFwiOlwiNzUxXCIsXCJMaW5lQ29sb3JcIjp7XCIkaWRcIjpcIjc1MlwiLFwiJHR5cGVcIjpcIk5MUkUuQ29tbW9uLkRvbS5Tb2xpZENvbG9yQnJ1c2gsIE5MUkUuQ29tbW9uXCIsXCJDb2xvclwiOntcIiRpZFwiOlwiNzUzXCIsXCJBXCI6MjU1LFwiUlwiOjIzLFwiR1wiOjMwLFwiQlwiOjM2fX0sXCJMaW5lV2VpZ2h0XCI6MC4wLFwiTGluZVR5cGVcIjowfX0sXCJUZXh0SXNWZXJ0aWNhbFwiOmZhbHNlfSxcIkJhY2tncm91bmRTdHlsZVwiOntcIiRpZFwiOlwiNzU0XCIsXCJNYXJnaW5cIjp7XCIkaWRcIjpcIjc1NVwiLFwiVG9wXCI6MC4wLFwiTGVmdFwiOjAuMCxcIlJpZ2h0XCI6MC4wLFwiQm90dG9tXCI6MC4wfSxcIlBhZGRpbmdcIjp7XCIkaWRcIjpcIjc1NlwiLFwiVG9wXCI6MC4wLFwiTGVmdFwiOjAuMCxcIlJpZ2h0XCI6MC4wLFwiQm90dG9tXCI6MC4wfSxcIkJhY2tncm91bmRcIjp7XCIkaWRcIjpcIjc1N1wiLFwiQ29sb3JcIjp7XCIkaWRcIjpcIjc1OFwiLFwiQVwiOjM4LFwiUlwiOjIzNyxcIkdcIjoxMjUsXCJCXCI6NDl9fSxcIklzVmlzaWJsZVwiOnRydWUsXCJXaWR0aFwiOjAuMCxcIkhlaWdodFwiOjAuMCxcIkJvcmRlclN0eWxlXCI6e1wiJGlkXCI6XCI3NTlcIixcIkxpbmVDb2xvclwiOntcIiRpZFwiOlwiNzYwXCIsXCIkdHlwZVwiOlwiTkxSRS5Db21tb24uRG9tLlNvbGlkQ29sb3JCcnVzaCwgTkxSRS5Db21tb25cIixcIkNvbG9yXCI6e1wiJGlkXCI6XCI3NjFcIixcIkFcIjoyNTUsXCJSXCI6MjA4LFwiR1wiOjIwNixcIkJcIjoyMDZ9fSxcIkxpbmVXZWlnaHRcIjowLjAsXCJMaW5lVHlwZVwiOjB9fSxcIklzQWJvdmVUaW1lYmFuZFwiOmZhbHNlfSxcIkN1c3RvbVN3aW1sYW5lTWlsZXN0b25lU3R5bGVMaXN0XCI6W3tcIiRpZFwiOlwiNzYyXCIsXCJUaXRsZVN0eWxlXCI6e1wiJGlkXCI6XCI3NjNcIixcIkZvbnRTZXR0aW5nc1wiOntcIiRpZFwiOlwiNzY0XCIsXCJGb250U2l6ZVwiOjExLFwiRm9udE5hbWVcIjpcIkNhbGlicmlcIixcIklzQm9sZFwiOnRydWUsXCJJc0l0YWxpY1wiOmZhbHNlLFwiSXNVbmRlcmxpbmVkXCI6ZmFsc2V9LFwiQXV0b1NpemVcIjowLFwiRm9yZWdyb3VuZFwiOntcIiRpZFwiOlwiNzY1XCIsXCJDb2xvclwiOntcIiRpZFwiOlwiNzY2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c2N1wiLFwiVG9wXCI6MC4wLFwiTGVmdFwiOjAuMCxcIlJpZ2h0XCI6MC4wLFwiQm90dG9tXCI6MC4wfSxcIlBhZGRpbmdcIjp7XCIkaWRcIjpcIjc2OFwiLFwiVG9wXCI6MC4wLFwiTGVmdFwiOjAuMCxcIlJpZ2h0XCI6MC4wLFwiQm90dG9tXCI6MC4wfSxcIkJhY2tncm91bmRcIjp7XCIkcmVmXCI6XCIxMDVcIn0sXCJJc1Zpc2libGVcIjp0cnVlLFwiV2lkdGhcIjowLjAsXCJIZWlnaHRcIjowLjAsXCJCb3JkZXJTdHlsZVwiOm51bGx9LFwiRGF0ZVN0eWxlXCI6e1wiJGlkXCI6XCI3NjlcIixcIkZvbnRTZXR0aW5nc1wiOntcIiRpZFwiOlwiNzcwXCIsXCJGb250U2l6ZVwiOjEwLFwiRm9udE5hbWVcIjpcIkNhbGlicmlcIixcIklzQm9sZFwiOmZhbHNlLFwiSXNJdGFsaWNcIjpmYWxzZSxcIklzVW5kZXJsaW5lZFwiOmZhbHNlfSxcIkF1dG9TaXplXCI6MCxcIkZvcmVncm91bmRcIjp7XCIkaWRcIjpcIjc3MVwiLFwiQ29sb3JcIjp7XCIkcmVmXCI6XCIxMDlcIn19LFwiQmFja2dyb3VuZEZpbGxUeXBlXCI6MCxcIk1heFdpZHRoXCI6MjAwLjAsXCJNYXhIZWlnaHRcIjpcIkluZmluaXR5XCIsXCJTbWFydEZvcmVncm91bmRJc0FjdGl2ZVwiOmZhbHNlLFwiSG9yaXpvbnRhbEFsaWdubWVudFwiOjIsXCJWZXJ0aWNhbEFsaWdubWVudFwiOjAsXCJTbWFydEZvcmVncm91bmRcIjpudWxsLFwiTWFyZ2luXCI6e1wiJGlkXCI6XCI3NzJcIixcIlRvcFwiOjAuMCxcIkxlZnRcIjowLjAsXCJSaWdodFwiOjAuMCxcIkJvdHRvbVwiOjAuMH0sXCJQYWRkaW5nXCI6e1wiJGlkXCI6XCI3NzNcIixcIlRvcFwiOjAuMCxcIkxlZnRcIjowLjAsXCJSaWdodFwiOjAuMCxcIkJvdHRvbVwiOjAuMH0sXCJCYWNrZ3JvdW5kXCI6e1wiJHJlZlwiOlwiMTEyXCJ9LFwiSXNWaXNpYmxlXCI6ZmFsc2UsXCJXaWR0aFwiOjAuMCxcIkhlaWdodFwiOjAuMCxcIkJvcmRlclN0eWxlXCI6bnVsbH0sXCJUaXRsZVBvc2l0aW9uXCI6MixcIkRhdGVQb3NpdGlvblwiOlwiTGVmdFwiLFwiU2hhcGVUeXBlXCI6MTcsXCJTaGFwZVNpemVcIjowLFwiU2hhcGVTdHlsZVwiOntcIiRpZFwiOlwiNzc0XCIsXCJNYXJnaW5cIjp7XCIkaWRcIjpcIjc3NVwiLFwiVG9wXCI6MC4wLFwiTGVmdFwiOjAuMCxcIlJpZ2h0XCI6MC4wLFwiQm90dG9tXCI6MC4wfSxcIlBhZGRpbmdcIjp7XCIkaWRcIjpcIjc3NlwiLFwiVG9wXCI6MC4wLFwiTGVmdFwiOjAuMCxcIlJpZ2h0XCI6MC4wLFwiQm90dG9tXCI6MC4wfSxcIkJhY2tncm91bmRcIjp7XCIkaWRcIjpcIjc3N1wiLFwiQ29sb3JcIjp7XCIkaWRcIjpcIjc3OFwiLFwiQVwiOjI1NSxcIlJcIjoyMzcsXCJHXCI6MTI1LFwiQlwiOjQ5fX0sXCJJc1Zpc2libGVcIjp0cnVlLFwiV2lkdGhcIjoxNC4wLFwiSGVpZ2h0XCI6MTQuMCxcIkJvcmRlclN0eWxlXCI6e1wiJGlkXCI6XCI3NzlcIixcIkxpbmVDb2xvclwiOm51bGwsXCJMaW5lV2VpZ2h0XCI6MC4wLFwiTGluZVR5cGVcIjowfX0sXCJEYXRlRm9ybWF0XCI6e1wiJGlkXCI6XCI3ODB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JkNDc4MzY4Yi04Y2JkLTQ4ZmItYjE2Zi0wMDRkZDkzNzIxNDdcIn0se1wiJGlkXCI6XCI3ODFcIixcIlRpdGxlU3R5bGVcIjp7XCIkaWRcIjpcIjc4MlwiLFwiRm9udFNldHRpbmdzXCI6e1wiJGlkXCI6XCI3ODNcIixcIkZvbnRTaXplXCI6MTEsXCJGb250TmFtZVwiOlwiQ2FsaWJyaVwiLFwiSXNCb2xkXCI6dHJ1ZSxcIklzSXRhbGljXCI6ZmFsc2UsXCJJc1VuZGVybGluZWRcIjpmYWxzZX0sXCJBdXRvU2l6ZVwiOjAsXCJGb3JlZ3JvdW5kXCI6e1wiJGlkXCI6XCI3ODRcIixcIkNvbG9yXCI6e1wiJGlkXCI6XCI3ODV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zg2XCIsXCJUb3BcIjowLjAsXCJMZWZ0XCI6MC4wLFwiUmlnaHRcIjowLjAsXCJCb3R0b21cIjowLjB9LFwiUGFkZGluZ1wiOntcIiRpZFwiOlwiNzg3XCIsXCJUb3BcIjowLjAsXCJMZWZ0XCI6MC4wLFwiUmlnaHRcIjowLjAsXCJCb3R0b21cIjowLjB9LFwiQmFja2dyb3VuZFwiOntcIiRyZWZcIjpcIjEwNVwifSxcIklzVmlzaWJsZVwiOnRydWUsXCJXaWR0aFwiOjAuMCxcIkhlaWdodFwiOjAuMCxcIkJvcmRlclN0eWxlXCI6bnVsbH0sXCJEYXRlU3R5bGVcIjp7XCIkaWRcIjpcIjc4OFwiLFwiRm9udFNldHRpbmdzXCI6e1wiJGlkXCI6XCI3ODlcIixcIkZvbnRTaXplXCI6MTAsXCJGb250TmFtZVwiOlwiQ2FsaWJyaVwiLFwiSXNCb2xkXCI6ZmFsc2UsXCJJc0l0YWxpY1wiOmZhbHNlLFwiSXNVbmRlcmxpbmVkXCI6ZmFsc2V9LFwiQXV0b1NpemVcIjowLFwiRm9yZWdyb3VuZFwiOntcIiRpZFwiOlwiNzkwXCIsXCJDb2xvclwiOntcIiRyZWZcIjpcIjEwOVwifX0sXCJCYWNrZ3JvdW5kRmlsbFR5cGVcIjowLFwiTWF4V2lkdGhcIjoyMDAuMCxcIk1heEhlaWdodFwiOlwiSW5maW5pdHlcIixcIlNtYXJ0Rm9yZWdyb3VuZElzQWN0aXZlXCI6ZmFsc2UsXCJIb3Jpem9udGFsQWxpZ25tZW50XCI6MixcIlZlcnRpY2FsQWxpZ25tZW50XCI6MCxcIlNtYXJ0Rm9yZWdyb3VuZFwiOm51bGwsXCJNYXJnaW5cIjp7XCIkaWRcIjpcIjc5MVwiLFwiVG9wXCI6MC4wLFwiTGVmdFwiOjAuMCxcIlJpZ2h0XCI6MC4wLFwiQm90dG9tXCI6MC4wfSxcIlBhZGRpbmdcIjp7XCIkaWRcIjpcIjc5Ml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xNyxcIlNoYXBlU2l6ZVwiOjAsXCJTaGFwZVN0eWxlXCI6e1wiJGlkXCI6XCI3OTNcIixcIk1hcmdpblwiOntcIiRpZFwiOlwiNzk0XCIsXCJUb3BcIjowLjAsXCJMZWZ0XCI6MC4wLFwiUmlnaHRcIjowLjAsXCJCb3R0b21cIjowLjB9LFwiUGFkZGluZ1wiOntcIiRpZFwiOlwiNzk1XCIsXCJUb3BcIjowLjAsXCJMZWZ0XCI6MC4wLFwiUmlnaHRcIjowLjAsXCJCb3R0b21cIjowLjB9LFwiQmFja2dyb3VuZFwiOntcIiRpZFwiOlwiNzk2XCIsXCJDb2xvclwiOntcIiRpZFwiOlwiNzk3XCIsXCJBXCI6MjU1LFwiUlwiOjIzNyxcIkdcIjoxMjUsXCJCXCI6NDl9fSxcIklzVmlzaWJsZVwiOnRydWUsXCJXaWR0aFwiOjE0LjAsXCJIZWlnaHRcIjoxNC4wLFwiQm9yZGVyU3R5bGVcIjp7XCIkaWRcIjpcIjc5OFwiLFwiTGluZUNvbG9yXCI6bnVsbCxcIkxpbmVXZWlnaHRcIjowLjAsXCJMaW5lVHlwZVwiOjB9fSxcIkRhdGVGb3JtYXRcIjp7XCIkaWRcIjpcIjc5O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mQ0NzgzNjhiLThjYmQtNDhmYi1iMTZmLTAwNGRkOTM3MjE0N1wifSx7XCIkaWRcIjpcIjgwMFwiLFwiVGl0bGVTdHlsZVwiOntcIiRpZFwiOlwiODAxXCIsXCJGb250U2V0dGluZ3NcIjp7XCIkaWRcIjpcIjgwMlwiLFwiRm9udFNpemVcIjoxMSxcIkZvbnROYW1lXCI6XCJDYWxpYnJpXCIsXCJJc0JvbGRcIjp0cnVlLFwiSXNJdGFsaWNcIjpmYWxzZSxcIklzVW5kZXJsaW5lZFwiOmZhbHNlfSxcIkF1dG9TaXplXCI6MCxcIkZvcmVncm91bmRcIjp7XCIkaWRcIjpcIjgwM1wiLFwiQ29sb3JcIjp7XCIkaWRcIjpcIjgwNF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4MDVcIixcIlRvcFwiOjAuMCxcIkxlZnRcIjowLjAsXCJSaWdodFwiOjAuMCxcIkJvdHRvbVwiOjAuMH0sXCJQYWRkaW5nXCI6e1wiJGlkXCI6XCI4MDZcIixcIlRvcFwiOjAuMCxcIkxlZnRcIjowLjAsXCJSaWdodFwiOjAuMCxcIkJvdHRvbVwiOjAuMH0sXCJCYWNrZ3JvdW5kXCI6e1wiJHJlZlwiOlwiMTA1XCJ9LFwiSXNWaXNpYmxlXCI6dHJ1ZSxcIldpZHRoXCI6MC4wLFwiSGVpZ2h0XCI6MC4wLFwiQm9yZGVyU3R5bGVcIjpudWxsfSxcIkRhdGVTdHlsZVwiOntcIiRpZFwiOlwiODA3XCIsXCJGb250U2V0dGluZ3NcIjp7XCIkaWRcIjpcIjgwOFwiLFwiRm9udFNpemVcIjoxMCxcIkZvbnROYW1lXCI6XCJDYWxpYnJpXCIsXCJJc0JvbGRcIjpmYWxzZSxcIklzSXRhbGljXCI6ZmFsc2UsXCJJc1VuZGVybGluZWRcIjpmYWxzZX0sXCJBdXRvU2l6ZVwiOjAsXCJGb3JlZ3JvdW5kXCI6e1wiJGlkXCI6XCI4MDlcIixcIkNvbG9yXCI6e1wiJGlkXCI6XCI4MTB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gxMVwiLFwiVG9wXCI6MC4wLFwiTGVmdFwiOjAuMCxcIlJpZ2h0XCI6MC4wLFwiQm90dG9tXCI6MC4wfSxcIlBhZGRpbmdcIjp7XCIkaWRcIjpcIjgxMl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xNyxcIlNoYXBlU2l6ZVwiOjAsXCJTaGFwZVN0eWxlXCI6e1wiJGlkXCI6XCI4MTNcIixcIk1hcmdpblwiOntcIiRpZFwiOlwiODE0XCIsXCJUb3BcIjowLjAsXCJMZWZ0XCI6MC4wLFwiUmlnaHRcIjowLjAsXCJCb3R0b21cIjowLjB9LFwiUGFkZGluZ1wiOntcIiRpZFwiOlwiODE1XCIsXCJUb3BcIjowLjAsXCJMZWZ0XCI6MC4wLFwiUmlnaHRcIjowLjAsXCJCb3R0b21cIjowLjB9LFwiQmFja2dyb3VuZFwiOntcIiRpZFwiOlwiODE2XCIsXCJDb2xvclwiOntcIiRpZFwiOlwiODE3XCIsXCJBXCI6MjU1LFwiUlwiOjIzNyxcIkdcIjoxMjUsXCJCXCI6NDl9fSxcIklzVmlzaWJsZVwiOnRydWUsXCJXaWR0aFwiOjE0LjAsXCJIZWlnaHRcIjoxNC4wLFwiQm9yZGVyU3R5bGVcIjp7XCIkaWRcIjpcIjgxOFwiLFwiTGluZUNvbG9yXCI6bnVsbCxcIkxpbmVXZWlnaHRcIjowLjAsXCJMaW5lVHlwZVwiOjB9fSxcIkRhdGVGb3JtYXRcIjp7XCIkaWRcIjpcIjgxO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mQ0NzgzNjhiLThjYmQtNDhmYi1iMTZmLTAwNGRkOTM3MjE0N1wifSx7XCIkaWRcIjpcIjgyMFwiLFwiVGl0bGVTdHlsZVwiOntcIiRpZFwiOlwiODIxXCIsXCJGb250U2V0dGluZ3NcIjp7XCIkaWRcIjpcIjgyMlwiLFwiRm9udFNpemVcIjoxMSxcIkZvbnROYW1lXCI6XCJDYWxpYnJpXCIsXCJJc0JvbGRcIjp0cnVlLFwiSXNJdGFsaWNcIjpmYWxzZSxcIklzVW5kZXJsaW5lZFwiOmZhbHNlfSxcIkF1dG9TaXplXCI6MCxcIkZvcmVncm91bmRcIjp7XCIkaWRcIjpcIjgyM1wiLFwiQ29sb3JcIjp7XCIkaWRcIjpcIjgyNF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4MjVcIixcIlRvcFwiOjAuMCxcIkxlZnRcIjowLjAsXCJSaWdodFwiOjAuMCxcIkJvdHRvbVwiOjAuMH0sXCJQYWRkaW5nXCI6e1wiJGlkXCI6XCI4MjZcIixcIlRvcFwiOjAuMCxcIkxlZnRcIjowLjAsXCJSaWdodFwiOjAuMCxcIkJvdHRvbVwiOjAuMH0sXCJCYWNrZ3JvdW5kXCI6e1wiJHJlZlwiOlwiMTA1XCJ9LFwiSXNWaXNpYmxlXCI6dHJ1ZSxcIldpZHRoXCI6MC4wLFwiSGVpZ2h0XCI6MC4wLFwiQm9yZGVyU3R5bGVcIjpudWxsfSxcIkRhdGVTdHlsZVwiOntcIiRpZFwiOlwiODI3XCIsXCJGb250U2V0dGluZ3NcIjp7XCIkaWRcIjpcIjgyOFwiLFwiRm9udFNpemVcIjoxMCxcIkZvbnROYW1lXCI6XCJDYWxpYnJpXCIsXCJJc0JvbGRcIjpmYWxzZSxcIklzSXRhbGljXCI6ZmFsc2UsXCJJc1VuZGVybGluZWRcIjpmYWxzZX0sXCJBdXRvU2l6ZVwiOjAsXCJGb3JlZ3JvdW5kXCI6e1wiJGlkXCI6XCI4MjlcIixcIkNvbG9yXCI6e1wiJHJlZlwiOlwiMTA5XCJ9fSxcIkJhY2tncm91bmRGaWxsVHlwZVwiOjAsXCJNYXhXaWR0aFwiOjIwMC4wLFwiTWF4SGVpZ2h0XCI6XCJJbmZpbml0eVwiLFwiU21hcnRGb3JlZ3JvdW5kSXNBY3RpdmVcIjpmYWxzZSxcIkhvcml6b250YWxBbGlnbm1lbnRcIjoyLFwiVmVydGljYWxBbGlnbm1lbnRcIjowLFwiU21hcnRGb3JlZ3JvdW5kXCI6bnVsbCxcIk1hcmdpblwiOntcIiRpZFwiOlwiODMwXCIsXCJUb3BcIjowLjAsXCJMZWZ0XCI6MC4wLFwiUmlnaHRcIjowLjAsXCJCb3R0b21cIjowLjB9LFwiUGFkZGluZ1wiOntcIiRpZFwiOlwiODMxXCIsXCJUb3BcIjowLjAsXCJMZWZ0XCI6MC4wLFwiUmlnaHRcIjowLjAsXCJCb3R0b21cIjowLjB9LFwiQmFja2dyb3VuZFwiOntcIiRyZWZcIjpcIjExMlwifSxcIklzVmlzaWJsZVwiOmZhbHNlLFwiV2lkdGhcIjowLjAsXCJIZWlnaHRcIjowLjAsXCJCb3JkZXJTdHlsZVwiOm51bGx9LFwiVGl0bGVQb3NpdGlvblwiOjIsXCJEYXRlUG9zaXRpb25cIjpcIkxlZnRcIixcIlNoYXBlVHlwZVwiOjE3LFwiU2hhcGVTaXplXCI6MCxcIlNoYXBlU3R5bGVcIjp7XCIkaWRcIjpcIjgzMlwiLFwiTWFyZ2luXCI6e1wiJGlkXCI6XCI4MzNcIixcIlRvcFwiOjAuMCxcIkxlZnRcIjowLjAsXCJSaWdodFwiOjAuMCxcIkJvdHRvbVwiOjAuMH0sXCJQYWRkaW5nXCI6e1wiJGlkXCI6XCI4MzRcIixcIlRvcFwiOjAuMCxcIkxlZnRcIjowLjAsXCJSaWdodFwiOjAuMCxcIkJvdHRvbVwiOjAuMH0sXCJCYWNrZ3JvdW5kXCI6e1wiJGlkXCI6XCI4MzVcIixcIkNvbG9yXCI6e1wiJGlkXCI6XCI4MzZcIixcIkFcIjoyNTUsXCJSXCI6MjM3LFwiR1wiOjEyNSxcIkJcIjo0OX19LFwiSXNWaXNpYmxlXCI6dHJ1ZSxcIldpZHRoXCI6MTQuMCxcIkhlaWdodFwiOjE0LjAsXCJCb3JkZXJTdHlsZVwiOntcIiRpZFwiOlwiODM3XCIsXCJMaW5lQ29sb3JcIjpudWxsLFwiTGluZVdlaWdodFwiOjAuMCxcIkxpbmVUeXBlXCI6MH19LFwiRGF0ZUZvcm1hdFwiOntcIiRpZFwiOlwiODM4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XCJ9XSxcIkN1c3RvbVN3aW1sYW5lVGFza1N0eWxlTGlzdFwiOltdfSx7XCIkaWRcIjpcIjgzOVwiLFwiU3R5bGVcIjp7XCIkaWRcIjpcIjg0MFwiLFwiSGVhZGVyU3R5bGVcIjp7XCIkaWRcIjpcIjg0MVwiLFwiVGV4dFN0eWxlXCI6e1wiJGlkXCI6XCI4NDJcIixcIkZvbnRTZXR0aW5nc1wiOntcIiRpZFwiOlwiODQzXCIsXCJGb250U2l6ZVwiOjEyLFwiRm9udE5hbWVcIjpcIkNhbGlicmlcIixcIklzQm9sZFwiOnRydWUsXCJJc0l0YWxpY1wiOmZhbHNlLFwiSXNVbmRlcmxpbmVkXCI6ZmFsc2V9LFwiQXV0b1NpemVcIjowLFwiRm9yZWdyb3VuZFwiOntcIiRpZFwiOlwiODQ0XCIsXCJDb2xvclwiOntcIiRpZFwiOlwiODQ1XCIsXCJBXCI6MjU1LFwiUlwiOjUxLFwiR1wiOjMwLFwiQlwiOjI4fX0sXCJCYWNrZ3JvdW5kRmlsbFR5cGVcIjowLFwiTWF4V2lkdGhcIjowLjAsXCJNYXhIZWlnaHRcIjowLjAsXCJTbWFydEZvcmVncm91bmRJc0FjdGl2ZVwiOmZhbHNlLFwiSG9yaXpvbnRhbEFsaWdubWVudFwiOjAsXCJWZXJ0aWNhbEFsaWdubWVudFwiOjAsXCJTbWFydEZvcmVncm91bmRcIjpudWxsLFwiTWFyZ2luXCI6e1wiJGlkXCI6XCI4NDZcIixcIlRvcFwiOjAuMCxcIkxlZnRcIjowLjAsXCJSaWdodFwiOjAuMCxcIkJvdHRvbVwiOjAuMH0sXCJQYWRkaW5nXCI6e1wiJGlkXCI6XCI4NDdcIixcIlRvcFwiOjAuMCxcIkxlZnRcIjowLjAsXCJSaWdodFwiOjAuMCxcIkJvdHRvbVwiOjAuMH0sXCJCYWNrZ3JvdW5kXCI6bnVsbCxcIklzVmlzaWJsZVwiOmZhbHNlLFwiV2lkdGhcIjowLjAsXCJIZWlnaHRcIjowLjAsXCJCb3JkZXJTdHlsZVwiOm51bGx9LFwiUmVjdGFuZ2xlU3R5bGVcIjp7XCIkaWRcIjpcIjg0OFwiLFwiTWFyZ2luXCI6e1wiJGlkXCI6XCI4NDlcIixcIlRvcFwiOjAuMCxcIkxlZnRcIjowLjAsXCJSaWdodFwiOjAuMCxcIkJvdHRvbVwiOjAuMH0sXCJQYWRkaW5nXCI6e1wiJGlkXCI6XCI4NTBcIixcIlRvcFwiOjAuMCxcIkxlZnRcIjowLjAsXCJSaWdodFwiOjAuMCxcIkJvdHRvbVwiOjAuMH0sXCJCYWNrZ3JvdW5kXCI6e1wiJGlkXCI6XCI4NTFcIixcIkNvbG9yXCI6e1wiJGlkXCI6XCI4NTJcIixcIkFcIjoyNTUsXCJSXCI6MTY1LFwiR1wiOjE2NSxcIkJcIjoxNjV9fSxcIklzVmlzaWJsZVwiOmZhbHNlLFwiV2lkdGhcIjowLjAsXCJIZWlnaHRcIjowLjAsXCJCb3JkZXJTdHlsZVwiOntcIiRpZFwiOlwiODUzXCIsXCJMaW5lQ29sb3JcIjp7XCIkaWRcIjpcIjg1NFwiLFwiJHR5cGVcIjpcIk5MUkUuQ29tbW9uLkRvbS5Tb2xpZENvbG9yQnJ1c2gsIE5MUkUuQ29tbW9uXCIsXCJDb2xvclwiOntcIiRpZFwiOlwiODU1XCIsXCJBXCI6MjU1LFwiUlwiOjUxLFwiR1wiOjMwLFwiQlwiOjI4fX0sXCJMaW5lV2VpZ2h0XCI6MC4wLFwiTGluZVR5cGVcIjowfX0sXCJUZXh0SXNWZXJ0aWNhbFwiOmZhbHNlfSxcIkJhY2tncm91bmRTdHlsZVwiOntcIiRpZFwiOlwiODU2XCIsXCJNYXJnaW5cIjp7XCIkaWRcIjpcIjg1N1wiLFwiVG9wXCI6MC4wLFwiTGVmdFwiOjAuMCxcIlJpZ2h0XCI6MC4wLFwiQm90dG9tXCI6MC4wfSxcIlBhZGRpbmdcIjp7XCIkaWRcIjpcIjg1OFwiLFwiVG9wXCI6MC4wLFwiTGVmdFwiOjAuMCxcIlJpZ2h0XCI6MC4wLFwiQm90dG9tXCI6MC4wfSxcIkJhY2tncm91bmRcIjp7XCIkaWRcIjpcIjg1OVwiLFwiQ29sb3JcIjp7XCIkaWRcIjpcIjg2MFwiLFwiQVwiOjM4LFwiUlwiOjE2NSxcIkdcIjoxNjUsXCJCXCI6MTY1fX0sXCJJc1Zpc2libGVcIjp0cnVlLFwiV2lkdGhcIjowLjAsXCJIZWlnaHRcIjowLjAsXCJCb3JkZXJTdHlsZVwiOntcIiRpZFwiOlwiODYxXCIsXCJMaW5lQ29sb3JcIjp7XCIkaWRcIjpcIjg2MlwiLFwiJHR5cGVcIjpcIk5MUkUuQ29tbW9uLkRvbS5Tb2xpZENvbG9yQnJ1c2gsIE5MUkUuQ29tbW9uXCIsXCJDb2xvclwiOntcIiRpZFwiOlwiODYzXCIsXCJBXCI6MjU1LFwiUlwiOjIwOCxcIkdcIjoyMDYsXCJCXCI6MjA2fX0sXCJMaW5lV2VpZ2h0XCI6MC4wLFwiTGluZVR5cGVcIjowfX0sXCJJc0Fib3ZlVGltZWJhbmRcIjpmYWxzZX0sXCJDdXN0b21Td2ltbGFuZU1pbGVzdG9uZVN0eWxlTGlzdFwiOlt7XCIkaWRcIjpcIjg2NFwiLFwiVGl0bGVTdHlsZVwiOntcIiRpZFwiOlwiODY1XCIsXCJGb250U2V0dGluZ3NcIjp7XCIkaWRcIjpcIjg2NlwiLFwiRm9udFNpemVcIjoxMSxcIkZvbnROYW1lXCI6XCJDYWxpYnJpXCIsXCJJc0JvbGRcIjp0cnVlLFwiSXNJdGFsaWNcIjpmYWxzZSxcIklzVW5kZXJsaW5lZFwiOmZhbHNlfSxcIkF1dG9TaXplXCI6MCxcIkZvcmVncm91bmRcIjp7XCIkaWRcIjpcIjg2N1wiLFwiQ29sb3JcIjp7XCIkaWRcIjpcIjg2OF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4NjlcIixcIlRvcFwiOjAuMCxcIkxlZnRcIjowLjAsXCJSaWdodFwiOjAuMCxcIkJvdHRvbVwiOjAuMH0sXCJQYWRkaW5nXCI6e1wiJGlkXCI6XCI4NzBcIixcIlRvcFwiOjAuMCxcIkxlZnRcIjowLjAsXCJSaWdodFwiOjAuMCxcIkJvdHRvbVwiOjAuMH0sXCJCYWNrZ3JvdW5kXCI6e1wiJHJlZlwiOlwiMTA1XCJ9LFwiSXNWaXNpYmxlXCI6dHJ1ZSxcIldpZHRoXCI6MC4wLFwiSGVpZ2h0XCI6MC4wLFwiQm9yZGVyU3R5bGVcIjpudWxsfSxcIkRhdGVTdHlsZVwiOntcIiRpZFwiOlwiODcxXCIsXCJGb250U2V0dGluZ3NcIjp7XCIkaWRcIjpcIjg3MlwiLFwiRm9udFNpemVcIjoxMCxcIkZvbnROYW1lXCI6XCJDYWxpYnJpXCIsXCJJc0JvbGRcIjpmYWxzZSxcIklzSXRhbGljXCI6ZmFsc2UsXCJJc1VuZGVybGluZWRcIjpmYWxzZX0sXCJBdXRvU2l6ZVwiOjAsXCJGb3JlZ3JvdW5kXCI6e1wiJGlkXCI6XCI4NzNcIixcIkNvbG9yXCI6e1wiJHJlZlwiOlwiMTA5XCJ9fSxcIkJhY2tncm91bmRGaWxsVHlwZVwiOjAsXCJNYXhXaWR0aFwiOjIwMC4wLFwiTWF4SGVpZ2h0XCI6XCJJbmZpbml0eVwiLFwiU21hcnRGb3JlZ3JvdW5kSXNBY3RpdmVcIjpmYWxzZSxcIkhvcml6b250YWxBbGlnbm1lbnRcIjoyLFwiVmVydGljYWxBbGlnbm1lbnRcIjowLFwiU21hcnRGb3JlZ3JvdW5kXCI6bnVsbCxcIk1hcmdpblwiOntcIiRpZFwiOlwiODc0XCIsXCJUb3BcIjowLjAsXCJMZWZ0XCI6MC4wLFwiUmlnaHRcIjowLjAsXCJCb3R0b21cIjowLjB9LFwiUGFkZGluZ1wiOntcIiRpZFwiOlwiODc1XCIsXCJUb3BcIjowLjAsXCJMZWZ0XCI6MC4wLFwiUmlnaHRcIjowLjAsXCJCb3R0b21cIjowLjB9LFwiQmFja2dyb3VuZFwiOntcIiRyZWZcIjpcIjExMlwifSxcIklzVmlzaWJsZVwiOmZhbHNlLFwiV2lkdGhcIjowLjAsXCJIZWlnaHRcIjowLjAsXCJCb3JkZXJTdHlsZVwiOm51bGx9LFwiVGl0bGVQb3NpdGlvblwiOjIsXCJEYXRlUG9zaXRpb25cIjpcIkxlZnRcIixcIlNoYXBlVHlwZVwiOjUsXCJTaGFwZVNpemVcIjoxLFwiU2hhcGVTdHlsZVwiOntcIiRpZFwiOlwiODc2XCIsXCJNYXJnaW5cIjp7XCIkaWRcIjpcIjg3N1wiLFwiVG9wXCI6MC4wLFwiTGVmdFwiOjAuMCxcIlJpZ2h0XCI6MC4wLFwiQm90dG9tXCI6MC4wfSxcIlBhZGRpbmdcIjp7XCIkaWRcIjpcIjg3OFwiLFwiVG9wXCI6MC4wLFwiTGVmdFwiOjAuMCxcIlJpZ2h0XCI6MC4wLFwiQm90dG9tXCI6MC4wfSxcIkJhY2tncm91bmRcIjp7XCIkaWRcIjpcIjg3OVwiLFwiQ29sb3JcIjp7XCIkaWRcIjpcIjg4MFwiLFwiQVwiOjI1NSxcIlJcIjoxNjUsXCJHXCI6MTY1LFwiQlwiOjE2NX19LFwiSXNWaXNpYmxlXCI6dHJ1ZSxcIldpZHRoXCI6MTguMCxcIkhlaWdodFwiOjIwLjAsXCJCb3JkZXJTdHlsZVwiOntcIiRpZFwiOlwiODgxXCIsXCJMaW5lQ29sb3JcIjpudWxsLFwiTGluZVdlaWdodFwiOjAuMCxcIkxpbmVUeXBlXCI6MH19LFwiRGF0ZUZvcm1hdFwiOntcIiRpZFwiOlwiODgy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MTIwMWM1ZmItZDIwNy00MmE0LWFiMzctMmIxYjk5M2YyZTNjXCJ9LHtcIiRpZFwiOlwiODgzXCIsXCJUaXRsZVN0eWxlXCI6e1wiJGlkXCI6XCI4ODRcIixcIkZvbnRTZXR0aW5nc1wiOntcIiRpZFwiOlwiODg1XCIsXCJGb250U2l6ZVwiOjExLFwiRm9udE5hbWVcIjpcIkNhbGlicmlcIixcIklzQm9sZFwiOnRydWUsXCJJc0l0YWxpY1wiOmZhbHNlLFwiSXNVbmRlcmxpbmVkXCI6ZmFsc2V9LFwiQXV0b1NpemVcIjowLFwiRm9yZWdyb3VuZFwiOntcIiRpZFwiOlwiODg2XCIsXCJDb2xvclwiOntcIiRpZFwiOlwiODg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g4OFwiLFwiVG9wXCI6MC4wLFwiTGVmdFwiOjAuMCxcIlJpZ2h0XCI6MC4wLFwiQm90dG9tXCI6MC4wfSxcIlBhZGRpbmdcIjp7XCIkaWRcIjpcIjg4OVwiLFwiVG9wXCI6MC4wLFwiTGVmdFwiOjAuMCxcIlJpZ2h0XCI6MC4wLFwiQm90dG9tXCI6MC4wfSxcIkJhY2tncm91bmRcIjp7XCIkcmVmXCI6XCIxMDVcIn0sXCJJc1Zpc2libGVcIjp0cnVlLFwiV2lkdGhcIjowLjAsXCJIZWlnaHRcIjowLjAsXCJCb3JkZXJTdHlsZVwiOm51bGx9LFwiRGF0ZVN0eWxlXCI6e1wiJGlkXCI6XCI4OTBcIixcIkZvbnRTZXR0aW5nc1wiOntcIiRpZFwiOlwiODkxXCIsXCJGb250U2l6ZVwiOjEwLFwiRm9udE5hbWVcIjpcIkNhbGlicmlcIixcIklzQm9sZFwiOmZhbHNlLFwiSXNJdGFsaWNcIjpmYWxzZSxcIklzVW5kZXJsaW5lZFwiOmZhbHNlfSxcIkF1dG9TaXplXCI6MCxcIkZvcmVncm91bmRcIjp7XCIkaWRcIjpcIjg5MlwiLFwiQ29sb3JcIjp7XCIkcmVmXCI6XCIxMDlcIn19LFwiQmFja2dyb3VuZEZpbGxUeXBlXCI6MCxcIk1heFdpZHRoXCI6MjAwLjAsXCJNYXhIZWlnaHRcIjpcIkluZmluaXR5XCIsXCJTbWFydEZvcmVncm91bmRJc0FjdGl2ZVwiOmZhbHNlLFwiSG9yaXpvbnRhbEFsaWdubWVudFwiOjIsXCJWZXJ0aWNhbEFsaWdubWVudFwiOjAsXCJTbWFydEZvcmVncm91bmRcIjpudWxsLFwiTWFyZ2luXCI6e1wiJGlkXCI6XCI4OTNcIixcIlRvcFwiOjAuMCxcIkxlZnRcIjowLjAsXCJSaWdodFwiOjAuMCxcIkJvdHRvbVwiOjAuMH0sXCJQYWRkaW5nXCI6e1wiJGlkXCI6XCI4OTRcIixcIlRvcFwiOjAuMCxcIkxlZnRcIjowLjAsXCJSaWdodFwiOjAuMCxcIkJvdHRvbVwiOjAuMH0sXCJCYWNrZ3JvdW5kXCI6e1wiJHJlZlwiOlwiMTEyXCJ9LFwiSXNWaXNpYmxlXCI6ZmFsc2UsXCJXaWR0aFwiOjAuMCxcIkhlaWdodFwiOjAuMCxcIkJvcmRlclN0eWxlXCI6bnVsbH0sXCJUaXRsZVBvc2l0aW9uXCI6MixcIkRhdGVQb3NpdGlvblwiOlwiTGVmdFwiLFwiU2hhcGVUeXBlXCI6NSxcIlNoYXBlU2l6ZVwiOjEsXCJTaGFwZVN0eWxlXCI6e1wiJGlkXCI6XCI4OTVcIixcIk1hcmdpblwiOntcIiRpZFwiOlwiODk2XCIsXCJUb3BcIjowLjAsXCJMZWZ0XCI6MC4wLFwiUmlnaHRcIjowLjAsXCJCb3R0b21cIjowLjB9LFwiUGFkZGluZ1wiOntcIiRpZFwiOlwiODk3XCIsXCJUb3BcIjowLjAsXCJMZWZ0XCI6MC4wLFwiUmlnaHRcIjowLjAsXCJCb3R0b21cIjowLjB9LFwiQmFja2dyb3VuZFwiOntcIiRpZFwiOlwiODk4XCIsXCJDb2xvclwiOntcIiRpZFwiOlwiODk5XCIsXCJBXCI6MjU1LFwiUlwiOjE2NSxcIkdcIjoxNjUsXCJCXCI6MTY1fX0sXCJJc1Zpc2libGVcIjp0cnVlLFwiV2lkdGhcIjoxOC4wLFwiSGVpZ2h0XCI6MjAuMCxcIkJvcmRlclN0eWxlXCI6e1wiJGlkXCI6XCI5MDBcIixcIkxpbmVDb2xvclwiOm51bGwsXCJMaW5lV2VpZ2h0XCI6MC4wLFwiTGluZVR5cGVcIjowfX0sXCJEYXRlRm9ybWF0XCI6e1wiJGlkXCI6XCI5MDF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IxMjAxYzVmYi1kMjA3LTQyYTQtYWIzNy0yYjFiOTkzZjJlM2NcIn0se1wiJGlkXCI6XCI5MDJcIixcIlRpdGxlU3R5bGVcIjp7XCIkaWRcIjpcIjkwM1wiLFwiRm9udFNldHRpbmdzXCI6e1wiJGlkXCI6XCI5MDRcIixcIkZvbnRTaXplXCI6MTEsXCJGb250TmFtZVwiOlwiQ2FsaWJyaVwiLFwiSXNCb2xkXCI6dHJ1ZSxcIklzSXRhbGljXCI6ZmFsc2UsXCJJc1VuZGVybGluZWRcIjpmYWxzZX0sXCJBdXRvU2l6ZVwiOjAsXCJGb3JlZ3JvdW5kXCI6e1wiJGlkXCI6XCI5MDVcIixcIkNvbG9yXCI6e1wiJGlkXCI6XCI5MDZ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OTA3XCIsXCJUb3BcIjowLjAsXCJMZWZ0XCI6MC4wLFwiUmlnaHRcIjowLjAsXCJCb3R0b21cIjowLjB9LFwiUGFkZGluZ1wiOntcIiRpZFwiOlwiOTA4XCIsXCJUb3BcIjowLjAsXCJMZWZ0XCI6MC4wLFwiUmlnaHRcIjowLjAsXCJCb3R0b21cIjowLjB9LFwiQmFja2dyb3VuZFwiOntcIiRyZWZcIjpcIjEwNVwifSxcIklzVmlzaWJsZVwiOnRydWUsXCJXaWR0aFwiOjAuMCxcIkhlaWdodFwiOjAuMCxcIkJvcmRlclN0eWxlXCI6bnVsbH0sXCJEYXRlU3R5bGVcIjp7XCIkaWRcIjpcIjkwOVwiLFwiRm9udFNldHRpbmdzXCI6e1wiJGlkXCI6XCI5MTBcIixcIkZvbnRTaXplXCI6MTAsXCJGb250TmFtZVwiOlwiQ2FsaWJyaVwiLFwiSXNCb2xkXCI6ZmFsc2UsXCJJc0l0YWxpY1wiOmZhbHNlLFwiSXNVbmRlcmxpbmVkXCI6ZmFsc2V9LFwiQXV0b1NpemVcIjowLFwiRm9yZWdyb3VuZFwiOntcIiRpZFwiOlwiOTExXCIsXCJDb2xvclwiOntcIiRpZFwiOlwiOTEy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5MTNcIixcIlRvcFwiOjAuMCxcIkxlZnRcIjowLjAsXCJSaWdodFwiOjAuMCxcIkJvdHRvbVwiOjAuMH0sXCJQYWRkaW5nXCI6e1wiJGlkXCI6XCI5MTRcIixcIlRvcFwiOjAuMCxcIkxlZnRcIjowLjAsXCJSaWdodFwiOjAuMCxcIkJvdHRvbVwiOjAuMH0sXCJCYWNrZ3JvdW5kXCI6e1wiJHJlZlwiOlwiMTEyXCJ9LFwiSXNWaXNpYmxlXCI6ZmFsc2UsXCJXaWR0aFwiOjAuMCxcIkhlaWdodFwiOjAuMCxcIkJvcmRlclN0eWxlXCI6bnVsbH0sXCJUaXRsZVBvc2l0aW9uXCI6MixcIkRhdGVQb3NpdGlvblwiOlwiTGVmdFwiLFwiU2hhcGVUeXBlXCI6NSxcIlNoYXBlU2l6ZVwiOjEsXCJTaGFwZVN0eWxlXCI6e1wiJGlkXCI6XCI5MTVcIixcIk1hcmdpblwiOntcIiRpZFwiOlwiOTE2XCIsXCJUb3BcIjowLjAsXCJMZWZ0XCI6MC4wLFwiUmlnaHRcIjowLjAsXCJCb3R0b21cIjowLjB9LFwiUGFkZGluZ1wiOntcIiRpZFwiOlwiOTE3XCIsXCJUb3BcIjowLjAsXCJMZWZ0XCI6MC4wLFwiUmlnaHRcIjowLjAsXCJCb3R0b21cIjowLjB9LFwiQmFja2dyb3VuZFwiOntcIiRpZFwiOlwiOTE4XCIsXCJDb2xvclwiOntcIiRpZFwiOlwiOTE5XCIsXCJBXCI6MjU1LFwiUlwiOjE2NSxcIkdcIjoxNjUsXCJCXCI6MTY1fX0sXCJJc1Zpc2libGVcIjp0cnVlLFwiV2lkdGhcIjoxOC4wLFwiSGVpZ2h0XCI6MjAuMCxcIkJvcmRlclN0eWxlXCI6e1wiJGlkXCI6XCI5MjBcIixcIkxpbmVDb2xvclwiOm51bGwsXCJMaW5lV2VpZ2h0XCI6MC4wLFwiTGluZVR5cGVcIjowfX0sXCJEYXRlRm9ybWF0XCI6e1wiJGlkXCI6XCI5MjF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IxMjAxYzVmYi1kMjA3LTQyYTQtYWIzNy0yYjFiOTkzZjJlM2NcIn0se1wiJGlkXCI6XCI5MjJcIixcIlRpdGxlU3R5bGVcIjp7XCIkaWRcIjpcIjkyM1wiLFwiRm9udFNldHRpbmdzXCI6e1wiJGlkXCI6XCI5MjRcIixcIkZvbnRTaXplXCI6MTEsXCJGb250TmFtZVwiOlwiQ2FsaWJyaVwiLFwiSXNCb2xkXCI6dHJ1ZSxcIklzSXRhbGljXCI6ZmFsc2UsXCJJc1VuZGVybGluZWRcIjpmYWxzZX0sXCJBdXRvU2l6ZVwiOjAsXCJGb3JlZ3JvdW5kXCI6e1wiJGlkXCI6XCI5MjVcIixcIkNvbG9yXCI6e1wiJHJlZlwiOlwiMTAyXCJ9fSxcIkJhY2tncm91bmRGaWxsVHlwZVwiOjAsXCJNYXhXaWR0aFwiOjIwMC4wLFwiTWF4SGVpZ2h0XCI6XCJJbmZpbml0eVwiLFwiU21hcnRGb3JlZ3JvdW5kSXNBY3RpdmVcIjpmYWxzZSxcIkhvcml6b250YWxBbGlnbm1lbnRcIjoyLFwiVmVydGljYWxBbGlnbm1lbnRcIjowLFwiU21hcnRGb3JlZ3JvdW5kXCI6bnVsbCxcIk1hcmdpblwiOntcIiRpZFwiOlwiOTI2XCIsXCJUb3BcIjowLjAsXCJMZWZ0XCI6MC4wLFwiUmlnaHRcIjowLjAsXCJCb3R0b21cIjowLjB9LFwiUGFkZGluZ1wiOntcIiRpZFwiOlwiOTI3XCIsXCJUb3BcIjowLjAsXCJMZWZ0XCI6MC4wLFwiUmlnaHRcIjowLjAsXCJCb3R0b21cIjowLjB9LFwiQmFja2dyb3VuZFwiOntcIiRyZWZcIjpcIjEwNVwifSxcIklzVmlzaWJsZVwiOnRydWUsXCJXaWR0aFwiOjAuMCxcIkhlaWdodFwiOjAuMCxcIkJvcmRlclN0eWxlXCI6bnVsbH0sXCJEYXRlU3R5bGVcIjp7XCIkaWRcIjpcIjkyOFwiLFwiRm9udFNldHRpbmdzXCI6e1wiJGlkXCI6XCI5MjlcIixcIkZvbnRTaXplXCI6MTAsXCJGb250TmFtZVwiOlwiQ2FsaWJyaVwiLFwiSXNCb2xkXCI6ZmFsc2UsXCJJc0l0YWxpY1wiOmZhbHNlLFwiSXNVbmRlcmxpbmVkXCI6ZmFsc2V9LFwiQXV0b1NpemVcIjowLFwiRm9yZWdyb3VuZFwiOntcIiRpZFwiOlwiOTMwXCIsXCJDb2xvclwiOntcIiRyZWZcIjpcIjEwOVwifX0sXCJCYWNrZ3JvdW5kRmlsbFR5cGVcIjowLFwiTWF4V2lkdGhcIjoyMDAuMCxcIk1heEhlaWdodFwiOlwiSW5maW5pdHlcIixcIlNtYXJ0Rm9yZWdyb3VuZElzQWN0aXZlXCI6ZmFsc2UsXCJIb3Jpem9udGFsQWxpZ25tZW50XCI6MixcIlZlcnRpY2FsQWxpZ25tZW50XCI6MCxcIlNtYXJ0Rm9yZWdyb3VuZFwiOm51bGwsXCJNYXJnaW5cIjp7XCIkaWRcIjpcIjkzMVwiLFwiVG9wXCI6MC4wLFwiTGVmdFwiOjAuMCxcIlJpZ2h0XCI6MC4wLFwiQm90dG9tXCI6MC4wfSxcIlBhZGRpbmdcIjp7XCIkaWRcIjpcIjkzMlwiLFwiVG9wXCI6MC4wLFwiTGVmdFwiOjAuMCxcIlJpZ2h0XCI6MC4wLFwiQm90dG9tXCI6MC4wfSxcIkJhY2tncm91bmRcIjp7XCIkcmVmXCI6XCIxMTJcIn0sXCJJc1Zpc2libGVcIjp0cnVlLFwiV2lkdGhcIjowLjAsXCJIZWlnaHRcIjowLjAsXCJCb3JkZXJTdHlsZVwiOm51bGx9LFwiVGl0bGVQb3NpdGlvblwiOjAsXCJEYXRlUG9zaXRpb25cIjpcIkxlZnRcIixcIlNoYXBlVHlwZVwiOjUsXCJTaGFwZVNpemVcIjoxLFwiU2hhcGVTdHlsZVwiOntcIiRpZFwiOlwiOTMzXCIsXCJNYXJnaW5cIjp7XCIkaWRcIjpcIjkzNFwiLFwiVG9wXCI6MC4wLFwiTGVmdFwiOjAuMCxcIlJpZ2h0XCI6MC4wLFwiQm90dG9tXCI6MC4wfSxcIlBhZGRpbmdcIjp7XCIkaWRcIjpcIjkzNVwiLFwiVG9wXCI6MC4wLFwiTGVmdFwiOjAuMCxcIlJpZ2h0XCI6MC4wLFwiQm90dG9tXCI6MC4wfSxcIkJhY2tncm91bmRcIjp7XCIkaWRcIjpcIjkzNlwiLFwiQ29sb3JcIjp7XCIkaWRcIjpcIjkzN1wiLFwiQVwiOjI1NSxcIlJcIjoxNjUsXCJHXCI6MTY1LFwiQlwiOjE2NX19LFwiSXNWaXNpYmxlXCI6dHJ1ZSxcIldpZHRoXCI6MTguMCxcIkhlaWdodFwiOjIwLjAsXCJCb3JkZXJTdHlsZVwiOm51bGx9LFwiRGF0ZUZvcm1hdFwiOntcIiRpZFwiOlwiOTM4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m51bGx9XSxcIkN1c3RvbVN3aW1sYW5lVGFza1N0eWxlTGlzdFwiOltdfV0sXCJDdXN0b21Td2ltbGFuZVYyU3R5bGVMaXN0XCI6W3tcIiRpZFwiOlwiOTM5XCIsXCJIZWFkZXJTdHlsZVwiOntcIiRpZFwiOlwiOTQwXCIsXCJUZXh0U3R5bGVcIjp7XCIkcmVmXCI6XCIxODVcIn0sXCJSZWN0YW5nbGVTdHlsZVwiOntcIiRyZWZcIjpcIjE5MVwifSxcIlRleHRJc1ZlcnRpY2FsXCI6ZmFsc2V9LFwiQmFja2dyb3VuZFN0eWxlXCI6e1wiJHJlZlwiOlwiMTk5XCJ9LFwiSXNBYm92ZVRpbWViYW5kXCI6ZmFsc2UsXCJTd2ltbGFuZURlZmF1bHRBY3Rpdml0eVN0eWxlXCI6e1wiJGlkXCI6XCI5NDFcIixcIkhlYWRlclN0eWxlXCI6e1wiJGlkXCI6XCI5NDJcIixcIlRleHRTdHlsZVwiOntcIiRpZFwiOlwiOTQzXCIsXCJGb250U2V0dGluZ3NcIjp7XCIkaWRcIjpcIjk0NFwiLFwiRm9udFNpemVcIjoxMixcIkZvbnROYW1lXCI6XCJDYWxpYnJpXCIsXCJJc0JvbGRcIjpmYWxzZSxcIklzSXRhbGljXCI6ZmFsc2UsXCJJc1VuZGVybGluZWRcIjpmYWxzZX0sXCJBdXRvU2l6ZVwiOjAsXCJGb3JlZ3JvdW5kXCI6e1wiJGlkXCI6XCI5NDVcIixcIkNvbG9yXCI6e1wiJGlkXCI6XCI5NDZcIixcIkFcIjoyNTUsXCJSXCI6MCxcIkdcIjowLFwiQlwiOjB9fSxcIkJhY2tncm91bmRGaWxsVHlwZVwiOjAsXCJNYXhXaWR0aFwiOjAuMCxcIk1heEhlaWdodFwiOjAuMCxcIlNtYXJ0Rm9yZWdyb3VuZElzQWN0aXZlXCI6ZmFsc2UsXCJIb3Jpem9udGFsQWxpZ25tZW50XCI6MCxcIlZlcnRpY2FsQWxpZ25tZW50XCI6MCxcIlNtYXJ0Rm9yZWdyb3VuZFwiOm51bGwsXCJNYXJnaW5cIjp7XCIkaWRcIjpcIjk0N1wiLFwiVG9wXCI6MC4wLFwiTGVmdFwiOjAuMCxcIlJpZ2h0XCI6MC4wLFwiQm90dG9tXCI6MC4wfSxcIlBhZGRpbmdcIjp7XCIkaWRcIjpcIjk0OFwiLFwiVG9wXCI6MC4wLFwiTGVmdFwiOjAuMCxcIlJpZ2h0XCI6MC4wLFwiQm90dG9tXCI6MC4wfSxcIkJhY2tncm91bmRcIjpudWxsLFwiSXNWaXNpYmxlXCI6ZmFsc2UsXCJXaWR0aFwiOjAuMCxcIkhlaWdodFwiOjAuMCxcIkJvcmRlclN0eWxlXCI6bnVsbH0sXCJSZWN0YW5nbGVTdHlsZVwiOntcIiRpZFwiOlwiOTQ5XCIsXCJNYXJnaW5cIjp7XCIkaWRcIjpcIjk1MFwiLFwiVG9wXCI6MC4wLFwiTGVmdFwiOjAuMCxcIlJpZ2h0XCI6MC4wLFwiQm90dG9tXCI6MC4wfSxcIlBhZGRpbmdcIjp7XCIkaWRcIjpcIjk1MVwiLFwiVG9wXCI6MC4wLFwiTGVmdFwiOjAuMCxcIlJpZ2h0XCI6MC4wLFwiQm90dG9tXCI6MC4wfSxcIkJhY2tncm91bmRcIjp7XCIkaWRcIjpcIjk1MlwiLFwiQ29sb3JcIjp7XCIkaWRcIjpcIjk1M1wiLFwiQVwiOjYzLFwiUlwiOjI1NSxcIkdcIjoxOTIsXCJCXCI6MH19LFwiSXNWaXNpYmxlXCI6ZmFsc2UsXCJXaWR0aFwiOjAuMCxcIkhlaWdodFwiOjAuMCxcIkJvcmRlclN0eWxlXCI6e1wiJGlkXCI6XCI5NTRcIixcIkxpbmVDb2xvclwiOntcIiRpZFwiOlwiOTU1XCIsXCIkdHlwZVwiOlwiTkxSRS5Db21tb24uRG9tLlNvbGlkQ29sb3JCcnVzaCwgTkxSRS5Db21tb25cIixcIkNvbG9yXCI6e1wiJGlkXCI6XCI5NTZcIixcIkFcIjoyNTUsXCJSXCI6MjU1LFwiR1wiOjAsXCJCXCI6MH19LFwiTGluZVdlaWdodFwiOjAuMCxcIkxpbmVUeXBlXCI6MH19fSxcIkJhY2tncm91bmRTdHlsZVwiOntcIiRpZFwiOlwiOTU3XCIsXCJNYXJnaW5cIjpudWxsLFwiUGFkZGluZ1wiOm51bGwsXCJCYWNrZ3JvdW5kXCI6e1wiJGlkXCI6XCI5NThcIixcIkNvbG9yXCI6e1wiJGlkXCI6XCI5NTlcIixcIkFcIjo1MSxcIlJcIjoxNjUsXCJHXCI6MTY1LFwiQlwiOjE2NX19LFwiSXNWaXNpYmxlXCI6ZmFsc2UsXCJXaWR0aFwiOjAuMCxcIkhlaWdodFwiOjAuMCxcIkJvcmRlclN0eWxlXCI6e1wiJGlkXCI6XCI5NjBcIixcIkxpbmVDb2xvclwiOntcIiRpZFwiOlwiOTYxXCIsXCIkdHlwZVwiOlwiTkxSRS5Db21tb24uRG9tLlNvbGlkQ29sb3JCcnVzaCwgTkxSRS5Db21tb25cIixcIkNvbG9yXCI6e1wiJGlkXCI6XCI5NjJcIixcIkFcIjoyNTUsXCJSXCI6MjU1LFwiR1wiOjAsXCJCXCI6MH19LFwiTGluZVdlaWdodFwiOjAuMCxcIkxpbmVUeXBlXCI6MH19LFwiQ3VzdG9tU3dpbWxhbmVNaWxlc3RvbmVTdHlsZUxpc3RcIjpbe1wiJHJlZlwiOlwiMjA3XCJ9LHtcIiRyZWZcIjpcIjIyNlwifSx7XCIkcmVmXCI6XCIyNDVcIn0se1wiJHJlZlwiOlwiMjY0XCJ9LHtcIiRyZWZcIjpcIjI4M1wifSx7XCIkcmVmXCI6XCIzMDJcIn0se1wiJHJlZlwiOlwiMzIxXCJ9LHtcIiRyZWZcIjpcIjM0MFwifV0sXCJDdXN0b21Td2ltbGFuZVRhc2tTdHlsZUxpc3RcIjpbXSxcIklzVmlzaWJsZVwiOnRydWV9LFwiQ3VzdG9tU3dpbWxhbmVBY3Rpdml0aWVzU3R5bGVMaXN0XCI6W10sXCJJc1Zpc2libGVcIjp0cnVlfSx7XCIkaWRcIjpcIjk2M1wiLFwiSGVhZGVyU3R5bGVcIjp7XCIkaWRcIjpcIjk2NFwiLFwiVGV4dFN0eWxlXCI6e1wiJHJlZlwiOlwiMzYyXCJ9LFwiUmVjdGFuZ2xlU3R5bGVcIjp7XCIkcmVmXCI6XCIzNjhcIn0sXCJUZXh0SXNWZXJ0aWNhbFwiOmZhbHNlfSxcIkJhY2tncm91bmRTdHlsZVwiOntcIiRyZWZcIjpcIjM3NlwifSxcIklzQWJvdmVUaW1lYmFuZFwiOmZhbHNlLFwiU3dpbWxhbmVEZWZhdWx0QWN0aXZpdHlTdHlsZVwiOntcIiRpZFwiOlwiOTY1XCIsXCJIZWFkZXJTdHlsZVwiOntcIiRpZFwiOlwiOTY2XCIsXCJUZXh0U3R5bGVcIjp7XCIkaWRcIjpcIjk2N1wiLFwiRm9udFNldHRpbmdzXCI6e1wiJGlkXCI6XCI5NjhcIixcIkZvbnRTaXplXCI6MTIsXCJGb250TmFtZVwiOlwiQ2FsaWJyaVwiLFwiSXNCb2xkXCI6ZmFsc2UsXCJJc0l0YWxpY1wiOmZhbHNlLFwiSXNVbmRlcmxpbmVkXCI6ZmFsc2V9LFwiQXV0b1NpemVcIjowLFwiRm9yZWdyb3VuZFwiOntcIiRpZFwiOlwiOTY5XCIsXCJDb2xvclwiOntcIiRpZFwiOlwiOTcwXCIsXCJBXCI6MjU1LFwiUlwiOjAsXCJHXCI6MCxcIkJcIjowfX0sXCJCYWNrZ3JvdW5kRmlsbFR5cGVcIjowLFwiTWF4V2lkdGhcIjowLjAsXCJNYXhIZWlnaHRcIjowLjAsXCJTbWFydEZvcmVncm91bmRJc0FjdGl2ZVwiOmZhbHNlLFwiSG9yaXpvbnRhbEFsaWdubWVudFwiOjAsXCJWZXJ0aWNhbEFsaWdubWVudFwiOjAsXCJTbWFydEZvcmVncm91bmRcIjpudWxsLFwiTWFyZ2luXCI6e1wiJGlkXCI6XCI5NzFcIixcIlRvcFwiOjAuMCxcIkxlZnRcIjowLjAsXCJSaWdodFwiOjAuMCxcIkJvdHRvbVwiOjAuMH0sXCJQYWRkaW5nXCI6e1wiJGlkXCI6XCI5NzJcIixcIlRvcFwiOjAuMCxcIkxlZnRcIjowLjAsXCJSaWdodFwiOjAuMCxcIkJvdHRvbVwiOjAuMH0sXCJCYWNrZ3JvdW5kXCI6bnVsbCxcIklzVmlzaWJsZVwiOmZhbHNlLFwiV2lkdGhcIjowLjAsXCJIZWlnaHRcIjowLjAsXCJCb3JkZXJTdHlsZVwiOm51bGx9LFwiUmVjdGFuZ2xlU3R5bGVcIjp7XCIkaWRcIjpcIjk3M1wiLFwiTWFyZ2luXCI6e1wiJGlkXCI6XCI5NzRcIixcIlRvcFwiOjAuMCxcIkxlZnRcIjowLjAsXCJSaWdodFwiOjAuMCxcIkJvdHRvbVwiOjAuMH0sXCJQYWRkaW5nXCI6e1wiJGlkXCI6XCI5NzVcIixcIlRvcFwiOjAuMCxcIkxlZnRcIjowLjAsXCJSaWdodFwiOjAuMCxcIkJvdHRvbVwiOjAuMH0sXCJCYWNrZ3JvdW5kXCI6e1wiJGlkXCI6XCI5NzZcIixcIkNvbG9yXCI6e1wiJGlkXCI6XCI5NzdcIixcIkFcIjo2MyxcIlJcIjoxMTIsXCJHXCI6MTczLFwiQlwiOjcxfX0sXCJJc1Zpc2libGVcIjpmYWxzZSxcIldpZHRoXCI6MC4wLFwiSGVpZ2h0XCI6MC4wLFwiQm9yZGVyU3R5bGVcIjp7XCIkaWRcIjpcIjk3OFwiLFwiTGluZUNvbG9yXCI6e1wiJGlkXCI6XCI5NzlcIixcIiR0eXBlXCI6XCJOTFJFLkNvbW1vbi5Eb20uU29saWRDb2xvckJydXNoLCBOTFJFLkNvbW1vblwiLFwiQ29sb3JcIjp7XCIkaWRcIjpcIjk4MFwiLFwiQVwiOjI1NSxcIlJcIjoyNTUsXCJHXCI6MCxcIkJcIjowfX0sXCJMaW5lV2VpZ2h0XCI6MC4wLFwiTGluZVR5cGVcIjowfX19LFwiQmFja2dyb3VuZFN0eWxlXCI6e1wiJGlkXCI6XCI5ODFcIixcIk1hcmdpblwiOm51bGwsXCJQYWRkaW5nXCI6bnVsbCxcIkJhY2tncm91bmRcIjp7XCIkaWRcIjpcIjk4MlwiLFwiQ29sb3JcIjp7XCIkaWRcIjpcIjk4M1wiLFwiQVwiOjUxLFwiUlwiOjE2NSxcIkdcIjoxNjUsXCJCXCI6MTY1fX0sXCJJc1Zpc2libGVcIjpmYWxzZSxcIldpZHRoXCI6MC4wLFwiSGVpZ2h0XCI6MC4wLFwiQm9yZGVyU3R5bGVcIjp7XCIkaWRcIjpcIjk4NFwiLFwiTGluZUNvbG9yXCI6e1wiJGlkXCI6XCI5ODVcIixcIiR0eXBlXCI6XCJOTFJFLkNvbW1vbi5Eb20uU29saWRDb2xvckJydXNoLCBOTFJFLkNvbW1vblwiLFwiQ29sb3JcIjp7XCIkaWRcIjpcIjk4NlwiLFwiQVwiOjI1NSxcIlJcIjoyNTUsXCJHXCI6MCxcIkJcIjowfX0sXCJMaW5lV2VpZ2h0XCI6MC4wLFwiTGluZVR5cGVcIjowfX0sXCJDdXN0b21Td2ltbGFuZU1pbGVzdG9uZVN0eWxlTGlzdFwiOlt7XCIkcmVmXCI6XCIzODRcIn0se1wiJHJlZlwiOlwiNDA2XCJ9LHtcIiRyZWZcIjpcIjQyNVwifSx7XCIkcmVmXCI6XCI0NDRcIn0se1wiJHJlZlwiOlwiNDY0XCJ9LHtcIiRyZWZcIjpcIjQ4M1wifSx7XCIkcmVmXCI6XCI1MDJcIn0se1wiJHJlZlwiOlwiNTIxXCJ9LHtcIiRyZWZcIjpcIjU0MVwifV0sXCJDdXN0b21Td2ltbGFuZVRhc2tTdHlsZUxpc3RcIjpbXSxcIklzVmlzaWJsZVwiOnRydWV9LFwiQ3VzdG9tU3dpbWxhbmVBY3Rpdml0aWVzU3R5bGVMaXN0XCI6W10sXCJJc1Zpc2libGVcIjp0cnVlfSx7XCIkaWRcIjpcIjk4N1wiLFwiSGVhZGVyU3R5bGVcIjp7XCIkaWRcIjpcIjk4OFwiLFwiVGV4dFN0eWxlXCI6e1wiJHJlZlwiOlwiNTYzXCJ9LFwiUmVjdGFuZ2xlU3R5bGVcIjp7XCIkcmVmXCI6XCI1NjlcIn0sXCJUZXh0SXNWZXJ0aWNhbFwiOmZhbHNlfSxcIkJhY2tncm91bmRTdHlsZVwiOntcIiRyZWZcIjpcIjU3N1wifSxcIklzQWJvdmVUaW1lYmFuZFwiOmZhbHNlLFwiU3dpbWxhbmVEZWZhdWx0QWN0aXZpdHlTdHlsZVwiOntcIiRpZFwiOlwiOTg5XCIsXCJIZWFkZXJTdHlsZVwiOntcIiRpZFwiOlwiOTkwXCIsXCJUZXh0U3R5bGVcIjp7XCIkaWRcIjpcIjk5MVwiLFwiRm9udFNldHRpbmdzXCI6e1wiJGlkXCI6XCI5OTJcIixcIkZvbnRTaXplXCI6MTIsXCJGb250TmFtZVwiOlwiQ2FsaWJyaVwiLFwiSXNCb2xkXCI6ZmFsc2UsXCJJc0l0YWxpY1wiOmZhbHNlLFwiSXNVbmRlcmxpbmVkXCI6ZmFsc2V9LFwiQXV0b1NpemVcIjowLFwiRm9yZWdyb3VuZFwiOntcIiRpZFwiOlwiOTkzXCIsXCJDb2xvclwiOntcIiRpZFwiOlwiOTk0XCIsXCJBXCI6MjU1LFwiUlwiOjAsXCJHXCI6MCxcIkJcIjowfX0sXCJCYWNrZ3JvdW5kRmlsbFR5cGVcIjowLFwiTWF4V2lkdGhcIjowLjAsXCJNYXhIZWlnaHRcIjowLjAsXCJTbWFydEZvcmVncm91bmRJc0FjdGl2ZVwiOmZhbHNlLFwiSG9yaXpvbnRhbEFsaWdubWVudFwiOjAsXCJWZXJ0aWNhbEFsaWdubWVudFwiOjAsXCJTbWFydEZvcmVncm91bmRcIjpudWxsLFwiTWFyZ2luXCI6e1wiJGlkXCI6XCI5OTVcIixcIlRvcFwiOjAuMCxcIkxlZnRcIjowLjAsXCJSaWdodFwiOjAuMCxcIkJvdHRvbVwiOjAuMH0sXCJQYWRkaW5nXCI6e1wiJGlkXCI6XCI5OTZcIixcIlRvcFwiOjAuMCxcIkxlZnRcIjowLjAsXCJSaWdodFwiOjAuMCxcIkJvdHRvbVwiOjAuMH0sXCJCYWNrZ3JvdW5kXCI6bnVsbCxcIklzVmlzaWJsZVwiOmZhbHNlLFwiV2lkdGhcIjowLjAsXCJIZWlnaHRcIjowLjAsXCJCb3JkZXJTdHlsZVwiOm51bGx9LFwiUmVjdGFuZ2xlU3R5bGVcIjp7XCIkaWRcIjpcIjk5N1wiLFwiTWFyZ2luXCI6e1wiJGlkXCI6XCI5OThcIixcIlRvcFwiOjAuMCxcIkxlZnRcIjowLjAsXCJSaWdodFwiOjAuMCxcIkJvdHRvbVwiOjAuMH0sXCJQYWRkaW5nXCI6e1wiJGlkXCI6XCI5OTlcIixcIlRvcFwiOjAuMCxcIkxlZnRcIjowLjAsXCJSaWdodFwiOjAuMCxcIkJvdHRvbVwiOjAuMH0sXCJCYWNrZ3JvdW5kXCI6e1wiJGlkXCI6XCIxMDAwXCIsXCJDb2xvclwiOntcIiRpZFwiOlwiMTAwMVwiLFwiQVwiOjYzLFwiUlwiOjkxLFwiR1wiOjE1NSxcIkJcIjoyMTN9fSxcIklzVmlzaWJsZVwiOmZhbHNlLFwiV2lkdGhcIjowLjAsXCJIZWlnaHRcIjowLjAsXCJCb3JkZXJTdHlsZVwiOntcIiRpZFwiOlwiMTAwMlwiLFwiTGluZUNvbG9yXCI6e1wiJGlkXCI6XCIxMDAzXCIsXCIkdHlwZVwiOlwiTkxSRS5Db21tb24uRG9tLlNvbGlkQ29sb3JCcnVzaCwgTkxSRS5Db21tb25cIixcIkNvbG9yXCI6e1wiJGlkXCI6XCIxMDA0XCIsXCJBXCI6MjU1LFwiUlwiOjI1NSxcIkdcIjowLFwiQlwiOjB9fSxcIkxpbmVXZWlnaHRcIjowLjAsXCJMaW5lVHlwZVwiOjB9fX0sXCJCYWNrZ3JvdW5kU3R5bGVcIjp7XCIkaWRcIjpcIjEwMDVcIixcIk1hcmdpblwiOm51bGwsXCJQYWRkaW5nXCI6bnVsbCxcIkJhY2tncm91bmRcIjp7XCIkaWRcIjpcIjEwMDZcIixcIkNvbG9yXCI6e1wiJGlkXCI6XCIxMDA3XCIsXCJBXCI6NTEsXCJSXCI6MTY1LFwiR1wiOjE2NSxcIkJcIjoxNjV9fSxcIklzVmlzaWJsZVwiOmZhbHNlLFwiV2lkdGhcIjowLjAsXCJIZWlnaHRcIjowLjAsXCJCb3JkZXJTdHlsZVwiOntcIiRpZFwiOlwiMTAwOFwiLFwiTGluZUNvbG9yXCI6e1wiJGlkXCI6XCIxMDA5XCIsXCIkdHlwZVwiOlwiTkxSRS5Db21tb24uRG9tLlNvbGlkQ29sb3JCcnVzaCwgTkxSRS5Db21tb25cIixcIkNvbG9yXCI6e1wiJGlkXCI6XCIxMDEwXCIsXCJBXCI6MjU1LFwiUlwiOjI1NSxcIkdcIjowLFwiQlwiOjB9fSxcIkxpbmVXZWlnaHRcIjowLjAsXCJMaW5lVHlwZVwiOjB9fSxcIkN1c3RvbVN3aW1sYW5lTWlsZXN0b25lU3R5bGVMaXN0XCI6W3tcIiRyZWZcIjpcIjU4NVwifSx7XCIkcmVmXCI6XCI2MDRcIn0se1wiJHJlZlwiOlwiNjIzXCJ9LHtcIiRyZWZcIjpcIjY0MlwifSx7XCIkcmVmXCI6XCI2NjFcIn0se1wiJHJlZlwiOlwiNjgwXCJ9LHtcIiRyZWZcIjpcIjY5OVwifSx7XCIkcmVmXCI6XCI3MThcIn1dLFwiQ3VzdG9tU3dpbWxhbmVUYXNrU3R5bGVMaXN0XCI6W10sXCJJc1Zpc2libGVcIjp0cnVlfSxcIkN1c3RvbVN3aW1sYW5lQWN0aXZpdGllc1N0eWxlTGlzdFwiOltdLFwiSXNWaXNpYmxlXCI6dHJ1ZX0se1wiJGlkXCI6XCIxMDExXCIsXCJIZWFkZXJTdHlsZVwiOntcIiRpZFwiOlwiMTAxMlwiLFwiVGV4dFN0eWxlXCI6e1wiJHJlZlwiOlwiNzQwXCJ9LFwiUmVjdGFuZ2xlU3R5bGVcIjp7XCIkcmVmXCI6XCI3NDZcIn0sXCJUZXh0SXNWZXJ0aWNhbFwiOmZhbHNlfSxcIkJhY2tncm91bmRTdHlsZVwiOntcIiRyZWZcIjpcIjc1NFwifSxcIklzQWJvdmVUaW1lYmFuZFwiOmZhbHNlLFwiU3dpbWxhbmVEZWZhdWx0QWN0aXZpdHlTdHlsZVwiOntcIiRpZFwiOlwiMTAxM1wiLFwiSGVhZGVyU3R5bGVcIjp7XCIkaWRcIjpcIjEwMTRcIixcIlRleHRTdHlsZVwiOntcIiRpZFwiOlwiMTAxNVwiLFwiRm9udFNldHRpbmdzXCI6e1wiJGlkXCI6XCIxMDE2XCIsXCJGb250U2l6ZVwiOjEyLFwiRm9udE5hbWVcIjpcIkNhbGlicmlcIixcIklzQm9sZFwiOmZhbHNlLFwiSXNJdGFsaWNcIjpmYWxzZSxcIklzVW5kZXJsaW5lZFwiOmZhbHNlfSxcIkF1dG9TaXplXCI6MCxcIkZvcmVncm91bmRcIjp7XCIkaWRcIjpcIjEwMTdcIixcIkNvbG9yXCI6e1wiJGlkXCI6XCIxMDE4XCIsXCJBXCI6MjU1LFwiUlwiOjAsXCJHXCI6MCxcIkJcIjowfX0sXCJCYWNrZ3JvdW5kRmlsbFR5cGVcIjowLFwiTWF4V2lkdGhcIjowLjAsXCJNYXhIZWlnaHRcIjowLjAsXCJTbWFydEZvcmVncm91bmRJc0FjdGl2ZVwiOmZhbHNlLFwiSG9yaXpvbnRhbEFsaWdubWVudFwiOjAsXCJWZXJ0aWNhbEFsaWdubWVudFwiOjAsXCJTbWFydEZvcmVncm91bmRcIjpudWxsLFwiTWFyZ2luXCI6e1wiJGlkXCI6XCIxMDE5XCIsXCJUb3BcIjowLjAsXCJMZWZ0XCI6MC4wLFwiUmlnaHRcIjowLjAsXCJCb3R0b21cIjowLjB9LFwiUGFkZGluZ1wiOntcIiRpZFwiOlwiMTAyMFwiLFwiVG9wXCI6MC4wLFwiTGVmdFwiOjAuMCxcIlJpZ2h0XCI6MC4wLFwiQm90dG9tXCI6MC4wfSxcIkJhY2tncm91bmRcIjpudWxsLFwiSXNWaXNpYmxlXCI6ZmFsc2UsXCJXaWR0aFwiOjAuMCxcIkhlaWdodFwiOjAuMCxcIkJvcmRlclN0eWxlXCI6bnVsbH0sXCJSZWN0YW5nbGVTdHlsZVwiOntcIiRpZFwiOlwiMTAyMVwiLFwiTWFyZ2luXCI6e1wiJGlkXCI6XCIxMDIyXCIsXCJUb3BcIjowLjAsXCJMZWZ0XCI6MC4wLFwiUmlnaHRcIjowLjAsXCJCb3R0b21cIjowLjB9LFwiUGFkZGluZ1wiOntcIiRpZFwiOlwiMTAyM1wiLFwiVG9wXCI6MC4wLFwiTGVmdFwiOjAuMCxcIlJpZ2h0XCI6MC4wLFwiQm90dG9tXCI6MC4wfSxcIkJhY2tncm91bmRcIjp7XCIkaWRcIjpcIjEwMjRcIixcIkNvbG9yXCI6e1wiJGlkXCI6XCIxMDI1XCIsXCJBXCI6NjMsXCJSXCI6MjM3LFwiR1wiOjEyNSxcIkJcIjo0OX19LFwiSXNWaXNpYmxlXCI6ZmFsc2UsXCJXaWR0aFwiOjAuMCxcIkhlaWdodFwiOjAuMCxcIkJvcmRlclN0eWxlXCI6e1wiJGlkXCI6XCIxMDI2XCIsXCJMaW5lQ29sb3JcIjp7XCIkaWRcIjpcIjEwMjdcIixcIiR0eXBlXCI6XCJOTFJFLkNvbW1vbi5Eb20uU29saWRDb2xvckJydXNoLCBOTFJFLkNvbW1vblwiLFwiQ29sb3JcIjp7XCIkaWRcIjpcIjEwMjhcIixcIkFcIjoyNTUsXCJSXCI6MjU1LFwiR1wiOjAsXCJCXCI6MH19LFwiTGluZVdlaWdodFwiOjAuMCxcIkxpbmVUeXBlXCI6MH19fSxcIkJhY2tncm91bmRTdHlsZVwiOntcIiRpZFwiOlwiMTAyOVwiLFwiTWFyZ2luXCI6bnVsbCxcIlBhZGRpbmdcIjpudWxsLFwiQmFja2dyb3VuZFwiOntcIiRpZFwiOlwiMTAzMFwiLFwiQ29sb3JcIjp7XCIkaWRcIjpcIjEwMzFcIixcIkFcIjo1MSxcIlJcIjoxNjUsXCJHXCI6MTY1LFwiQlwiOjE2NX19LFwiSXNWaXNpYmxlXCI6ZmFsc2UsXCJXaWR0aFwiOjAuMCxcIkhlaWdodFwiOjAuMCxcIkJvcmRlclN0eWxlXCI6e1wiJGlkXCI6XCIxMDMyXCIsXCJMaW5lQ29sb3JcIjp7XCIkaWRcIjpcIjEwMzNcIixcIiR0eXBlXCI6XCJOTFJFLkNvbW1vbi5Eb20uU29saWRDb2xvckJydXNoLCBOTFJFLkNvbW1vblwiLFwiQ29sb3JcIjp7XCIkaWRcIjpcIjEwMzRcIixcIkFcIjoyNTUsXCJSXCI6MjU1LFwiR1wiOjAsXCJCXCI6MH19LFwiTGluZVdlaWdodFwiOjAuMCxcIkxpbmVUeXBlXCI6MH19LFwiQ3VzdG9tU3dpbWxhbmVNaWxlc3RvbmVTdHlsZUxpc3RcIjpbe1wiJHJlZlwiOlwiNzYyXCJ9LHtcIiRyZWZcIjpcIjc4MVwifSx7XCIkcmVmXCI6XCI4MDBcIn0se1wiJHJlZlwiOlwiODIwXCJ9XSxcIkN1c3RvbVN3aW1sYW5lVGFza1N0eWxlTGlzdFwiOltdLFwiSXNWaXNpYmxlXCI6dHJ1ZX0sXCJDdXN0b21Td2ltbGFuZUFjdGl2aXRpZXNTdHlsZUxpc3RcIjpbXSxcIklzVmlzaWJsZVwiOnRydWV9LHtcIiRpZFwiOlwiMTAzNVwiLFwiSGVhZGVyU3R5bGVcIjp7XCIkaWRcIjpcIjEwMzZcIixcIlRleHRTdHlsZVwiOntcIiRyZWZcIjpcIjg0MlwifSxcIlJlY3RhbmdsZVN0eWxlXCI6e1wiJHJlZlwiOlwiODQ4XCJ9LFwiVGV4dElzVmVydGljYWxcIjpmYWxzZX0sXCJCYWNrZ3JvdW5kU3R5bGVcIjp7XCIkcmVmXCI6XCI4NTZcIn0sXCJJc0Fib3ZlVGltZWJhbmRcIjpmYWxzZSxcIlN3aW1sYW5lRGVmYXVsdEFjdGl2aXR5U3R5bGVcIjp7XCIkaWRcIjpcIjEwMzdcIixcIkhlYWRlclN0eWxlXCI6e1wiJGlkXCI6XCIxMDM4XCIsXCJUZXh0U3R5bGVcIjp7XCIkaWRcIjpcIjEwMzlcIixcIkZvbnRTZXR0aW5nc1wiOntcIiRpZFwiOlwiMTA0MFwiLFwiRm9udFNpemVcIjoxMixcIkZvbnROYW1lXCI6XCJDYWxpYnJpXCIsXCJJc0JvbGRcIjpmYWxzZSxcIklzSXRhbGljXCI6ZmFsc2UsXCJJc1VuZGVybGluZWRcIjpmYWxzZX0sXCJBdXRvU2l6ZVwiOjAsXCJGb3JlZ3JvdW5kXCI6e1wiJGlkXCI6XCIxMDQxXCIsXCJDb2xvclwiOntcIiRpZFwiOlwiMTA0MlwiLFwiQVwiOjI1NSxcIlJcIjowLFwiR1wiOjAsXCJCXCI6MH19LFwiQmFja2dyb3VuZEZpbGxUeXBlXCI6MCxcIk1heFdpZHRoXCI6MC4wLFwiTWF4SGVpZ2h0XCI6MC4wLFwiU21hcnRGb3JlZ3JvdW5kSXNBY3RpdmVcIjpmYWxzZSxcIkhvcml6b250YWxBbGlnbm1lbnRcIjowLFwiVmVydGljYWxBbGlnbm1lbnRcIjowLFwiU21hcnRGb3JlZ3JvdW5kXCI6bnVsbCxcIk1hcmdpblwiOntcIiRpZFwiOlwiMTA0M1wiLFwiVG9wXCI6MC4wLFwiTGVmdFwiOjAuMCxcIlJpZ2h0XCI6MC4wLFwiQm90dG9tXCI6MC4wfSxcIlBhZGRpbmdcIjp7XCIkaWRcIjpcIjEwNDRcIixcIlRvcFwiOjAuMCxcIkxlZnRcIjowLjAsXCJSaWdodFwiOjAuMCxcIkJvdHRvbVwiOjAuMH0sXCJCYWNrZ3JvdW5kXCI6bnVsbCxcIklzVmlzaWJsZVwiOmZhbHNlLFwiV2lkdGhcIjowLjAsXCJIZWlnaHRcIjowLjAsXCJCb3JkZXJTdHlsZVwiOm51bGx9LFwiUmVjdGFuZ2xlU3R5bGVcIjp7XCIkaWRcIjpcIjEwNDVcIixcIk1hcmdpblwiOntcIiRpZFwiOlwiMTA0NlwiLFwiVG9wXCI6MC4wLFwiTGVmdFwiOjAuMCxcIlJpZ2h0XCI6MC4wLFwiQm90dG9tXCI6MC4wfSxcIlBhZGRpbmdcIjp7XCIkaWRcIjpcIjEwNDdcIixcIlRvcFwiOjAuMCxcIkxlZnRcIjowLjAsXCJSaWdodFwiOjAuMCxcIkJvdHRvbVwiOjAuMH0sXCJCYWNrZ3JvdW5kXCI6e1wiJGlkXCI6XCIxMDQ4XCIsXCJDb2xvclwiOntcIiRpZFwiOlwiMTA0OVwiLFwiQVwiOjYzLFwiUlwiOjE2NSxcIkdcIjoxNjUsXCJCXCI6MTY1fX0sXCJJc1Zpc2libGVcIjpmYWxzZSxcIldpZHRoXCI6MC4wLFwiSGVpZ2h0XCI6MC4wLFwiQm9yZGVyU3R5bGVcIjp7XCIkaWRcIjpcIjEwNTBcIixcIkxpbmVDb2xvclwiOntcIiRpZFwiOlwiMTA1MVwiLFwiJHR5cGVcIjpcIk5MUkUuQ29tbW9uLkRvbS5Tb2xpZENvbG9yQnJ1c2gsIE5MUkUuQ29tbW9uXCIsXCJDb2xvclwiOntcIiRpZFwiOlwiMTA1MlwiLFwiQVwiOjI1NSxcIlJcIjoyNTUsXCJHXCI6MCxcIkJcIjowfX0sXCJMaW5lV2VpZ2h0XCI6MC4wLFwiTGluZVR5cGVcIjowfX19LFwiQmFja2dyb3VuZFN0eWxlXCI6e1wiJGlkXCI6XCIxMDUzXCIsXCJNYXJnaW5cIjpudWxsLFwiUGFkZGluZ1wiOm51bGwsXCJCYWNrZ3JvdW5kXCI6e1wiJGlkXCI6XCIxMDU0XCIsXCJDb2xvclwiOntcIiRpZFwiOlwiMTA1NVwiLFwiQVwiOjUxLFwiUlwiOjE2NSxcIkdcIjoxNjUsXCJCXCI6MTY1fX0sXCJJc1Zpc2libGVcIjpmYWxzZSxcIldpZHRoXCI6MC4wLFwiSGVpZ2h0XCI6MC4wLFwiQm9yZGVyU3R5bGVcIjp7XCIkaWRcIjpcIjEwNTZcIixcIkxpbmVDb2xvclwiOntcIiRpZFwiOlwiMTA1N1wiLFwiJHR5cGVcIjpcIk5MUkUuQ29tbW9uLkRvbS5Tb2xpZENvbG9yQnJ1c2gsIE5MUkUuQ29tbW9uXCIsXCJDb2xvclwiOntcIiRpZFwiOlwiMTA1OFwiLFwiQVwiOjI1NSxcIlJcIjoyNTUsXCJHXCI6MCxcIkJcIjowfX0sXCJMaW5lV2VpZ2h0XCI6MC4wLFwiTGluZVR5cGVcIjowfX0sXCJDdXN0b21Td2ltbGFuZU1pbGVzdG9uZVN0eWxlTGlzdFwiOlt7XCIkcmVmXCI6XCI4NjRcIn0se1wiJHJlZlwiOlwiODgzXCJ9LHtcIiRyZWZcIjpcIjkwMlwifSx7XCIkcmVmXCI6XCI5MjJcIn1dLFwiQ3VzdG9tU3dpbWxhbmVUYXNrU3R5bGVMaXN0XCI6W10sXCJJc1Zpc2libGVcIjp0cnVlfSxcIkN1c3RvbVN3aW1sYW5lQWN0aXZpdGllc1N0eWxlTGlzdFwiOltdLFwiSXNWaXNpYmxlXCI6dHJ1ZX1dLFwiR3JpZGxpbmVQYW5lbFN0eWxlXCI6e1wiJGlkXCI6XCIxMDU5XCIsXCJHcmlkbGluZVN0eWxlXCI6e1wiJGlkXCI6XCIxMDYwXCIsXCJMaW5lQ29sb3JcIjp7XCIkaWRcIjpcIjEwNjFcIixcIiR0eXBlXCI6XCJOTFJFLkNvbW1vbi5Eb20uU29saWRDb2xvckJydXNoLCBOTFJFLkNvbW1vblwiLFwiQ29sb3JcIjp7XCIkaWRcIjpcIjEwNjJcIixcIkFcIjoyNTUsXCJSXCI6MjA4LFwiR1wiOjIwNixcIkJcIjoyMDZ9fSxcIkxpbmVXZWlnaHRcIjoxLjAsXCJMaW5lVHlwZVwiOjB9LFwiSXNWaXNpYmxlXCI6dHJ1ZX0sXCJBY3Rpdml0eUxpbmVQYW5lbFN0eWxlXCI6e1wiJGlkXCI6XCIxMDYzXCIsXCJBY3Rpdml0eUxpbmVTdHlsZVwiOntcIiRpZFwiOlwiMTA2NFwiLFwiTGluZUNvbG9yXCI6e1wiJGlkXCI6XCIxMDY1XCIsXCIkdHlwZVwiOlwiTkxSRS5Db21tb24uRG9tLlNvbGlkQ29sb3JCcnVzaCwgTkxSRS5Db21tb25cIixcIkNvbG9yXCI6e1wiJGlkXCI6XCIxMDY2XCIsXCJBXCI6MzgsXCJSXCI6NjgsXCJHXCI6MTE0LFwiQlwiOjE5Nn19LFwiTGluZVdlaWdodFwiOjEuMCxcIkxpbmVUeXBlXCI6MH0sXCJJc1Zpc2libGVcIjp0cnVlfX0sXCJTY2FsZVwiOntcIiRpZFwiOlwiMTA2N1wiLFwiU3RhcnREYXRlXCI6XCIwMDAxLTAxLTAxVDAwOjAwOjAwXCIsXCJFbmREYXRlXCI6XCIyMDIwLTExLTEzVDIzOjU5OjAwXCIsXCJGb3JtYXRcIjpcIk1NTVwiLFwiVHlwZVwiOjMsXCJBdXRvRGF0ZVJhbmdlXCI6dHJ1ZSxcIldvcmtpbmdEYXlzXCI6MzEsXCJUb2RheU1hcmtlclRleHRcIjpcIlRvZGF5XCIsXCJBdXRvU2NhbGVUeXBlXCI6ZmFsc2V9LFwiU2NhbGVWMlwiOntcIiRpZFwiOlwiMTA2OFwiLFwiU3RhcnREYXRlXCI6XCIwMDAxLTAxLTAxVDAwOjAwOjAwXCIsXCJFbmREYXRlXCI6XCIyMDIwLTExLTEzVDIzOjU5OjAwXCIsXCJBdXRvRGF0ZVJhbmdlXCI6dHJ1ZSxcIldvcmtpbmdEYXlzXCI6MzEsXCJUb2RheU1hcmtlclRleHRcIjpcIlRvZGF5XCIsXCJBdXRvU2NhbGVUeXBlXCI6ZmFsc2UsXCJUaW1lYmFuZFNjYWxlc1wiOntcIiRpZFwiOlwiMTA2OVwiLFwiVG9wU2NhbGVMYXllclwiOntcIiRpZFwiOlwiMTA3MFwiLFwiRm9ybWF0XCI6XCJNTU1cIixcIlR5cGVcIjozfSxcIk1pZGRsZVNjYWxlTGF5ZXJcIjp7XCIkaWRcIjpcIjEwNzFcIixcIkZvcm1hdFwiOm51bGwsXCJUeXBlXCI6MH0sXCJCb3R0b21TY2FsZUxheWVyXCI6e1wiJGlkXCI6XCIxMDcyXCIsXCJGb3JtYXRcIjpudWxsLFwiVHlwZVwiOjB9fX0sXCJNaWxlc3RvbmVzXCI6W10sXCJUYXNrc1wiOltdLFwiU3dpbWxhbmVzXCI6W10sXCJTd2ltbGFuZXNWMlwiOltdLFwiU2V0dGluZ3NcIjp7XCIkaWRcIjpcIjEwNzNcIixcIkltcGFPcHRpb25zXCI6e1wiJGlkXCI6XCIxMDc0XCIsXCJMZWZ0VG9SaWdodFwiOmZhbHNlLFwiUGF5bG9hZE9wdGlvbnNcIjoyfX0sXCJUaW1lQ29uZmlndXJhdGlvblwiOntcIiRpZFwiOlwiMTA3NVwiLFwiVXNlVGltZVwiOmZhbHNlLFwiV29ya0RheVN0YXJ0XCI6XCIwMDowMDowMFwiLFwiV29ya0RheUVuZFwiOlwiMjM6NTk6MDBcIn19In0sIlNldHRpbmdzIjp7IiRpZCI6IjE4MzciLCJJbXBhT3B0aW9ucyI6eyIkaWQiOiIxODM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TgzOSIsIlVzZVRpbWUiOnRydWUsIldvcmtEYXlTdGFydCI6IjAwOjAwOjAwIiwiV29ya0RheUVuZCI6IjIzOjU5OjAwIn0sIkxhc3RVc2VkVGVtcGxhdGVJZCI6Ijk2NTNlZjc2LTRiYTctNDYwNi1hOTk2LWVjZDhhMzFmNzY3MiIsIkZpcnN0V2Vla09mWWVhciI6MCwiUGxhY2VNaWxlc3RvbmVBdFRoZUJlZ2lubmluZ09mVGhlRGF5IjpmYWxzZ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Quarters"/>
  <p:tag name="OTLTIMEBANDSCALEFORMAT" val="MMM"/>
  <p:tag name="OTLTIMEBANDSHAPETYPE" val="LeafTimeband"/>
  <p:tag name="OTLTIMEBANDSHAPEHEIGHT" val="30"/>
  <p:tag name="OTLTIMEBANDSHAPEPADDINGLEFT" val="13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WORKINGDAYS" val="Standard"/>
  <p:tag name="OTLTIMEBANDELAPSEDTIMEEXTENSION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76"/>
  <p:tag name="OTLTIMEBANDRESERVEDLEFTAREAISSET" val="True"/>
  <p:tag name="OTLTIMEBANDENDDATE" val="2021-12-30T23:59:00.0000000"/>
  <p:tag name="OTLLEFTENDCAPSMARGINLEFT" val="72.8255361520883"/>
  <p:tag name="OTLTIMEBANDUSETIME" val="True"/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4-01T23:59:00.0000000Z"/>
  <p:tag name="OTLENDDATE" val="2021-09-12T23:59:00.0000000"/>
  <p:tag name="OTLDURATIONFORMAT" val="day"/>
  <p:tag name="OTLSPACING" val="3"/>
  <p:tag name="OTLSHAPETHICKNESSTYPE" val="Thin"/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1-14T23:59:00.0000000Z"/>
  <p:tag name="OTLENDDATE" val="2021-03-27T23:59:00.0000000Z"/>
  <p:tag name="OTLDURATIONFORMAT" val="day"/>
  <p:tag name="OTLSPACING" val="3"/>
  <p:tag name="OTLSHAPETHICKNESSTYPE" val="Thin"/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1-05-15T23:59:00.0000000Z"/>
  <p:tag name="OTLDURATIONFORMAT" val="day"/>
  <p:tag name="OTLSPACING" val="3"/>
  <p:tag name="OTLSHAPETHICKNESSTYPE" val="Thin"/>
  <p:tag name="OTLSTARTDATE" val="2021-01-14T23:59:00.0000000Z"/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5-17T00:00:00.0000000Z"/>
  <p:tag name="OTLENDDATE" val="2021-09-15T23:59:00.0000000Z"/>
  <p:tag name="OTLDURATIONFORMAT" val="day"/>
  <p:tag name="OTLSPACING" val="3"/>
  <p:tag name="OTLSHAPETHICKNESSTYPE" val="Thin"/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1-11-25T23:59:00.0000000Z"/>
  <p:tag name="OTLDURATIONFORMAT" val="day"/>
  <p:tag name="OTLSPACING" val="3"/>
  <p:tag name="OTLSHAPETHICKNESSTYPE" val="Thin"/>
  <p:tag name="OTLSTARTDATE" val="2021-04-01T23:59:00.0000000Z"/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1-10T23:59:00.0000000Z"/>
  <p:tag name="OTLENDDATE" val="2021-12-25T23:59:00.0000000Z"/>
  <p:tag name="OTLDURATIONFORMAT" val="day"/>
  <p:tag name="OTLSPACING" val="3"/>
  <p:tag name="OTLSHAPETHICKNESSTYPE" val="Regular"/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1-10T23:59:00.0000000Z"/>
  <p:tag name="OTLENDDATE" val="2021-12-25T23:59:00.0000000Z"/>
  <p:tag name="OTLDURATIONFORMAT" val="day"/>
  <p:tag name="OTLSPACING" val="3"/>
  <p:tag name="OTLSHAPETHICKNESSTYPE" val="Regular"/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1-03-30T23:59:00.0000000Z"/>
  <p:tag name="OTLDURATIONFORMAT" val="day"/>
  <p:tag name="OTLSPACING" val="5"/>
  <p:tag name="OTLSHAPETHICKNESSTYPE" val="Regular"/>
  <p:tag name="OTLSTARTDATE" val="2021-01-14T23:59:00.0000000Z"/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1-12-25T23:59:00.0000000Z"/>
  <p:tag name="OTLDURATIONFORMAT" val="day"/>
  <p:tag name="OTLSPACING" val="5"/>
  <p:tag name="OTLSHAPETHICKNESSTYPE" val="Thin"/>
  <p:tag name="OTLSTARTDATE" val="2021-10-01T23:59:00.0000000Z"/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4-13T23:59:00.0000000"/>
  <p:tag name="OTLPOSITIONONTASK" val="None"/>
  <p:tag name="OTLRELATEDTASKID" val="00000000-0000-0000-0000-000000000000"/>
  <p:tag name="OTLMTITLE" val="Crewnecks"/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Hoodies"/>
  <p:tag name="OTLDATE" val="2021-01-13T23:59:00.0000000"/>
  <p:tag name="OTLPOSITIONONTASK" val="None"/>
  <p:tag name="OTLRELATEDTASKID" val="00000000-0000-0000-0000-000000000000"/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7-13T23:59:00.0000000"/>
  <p:tag name="OTLPOSITIONONTASK" val="None"/>
  <p:tag name="OTLRELATEDTASKID" val="00000000-0000-0000-0000-000000000000"/>
  <p:tag name="OTLMTITLE" val="T-Shirts"/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Jeans"/>
  <p:tag name="OTLDATE" val="2021-10-13T23:59:00.0000000"/>
  <p:tag name="OTLPOSITIONONTASK" val="None"/>
  <p:tag name="OTLRELATEDTASKID" val="00000000-0000-0000-0000-000000000000"/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10-13T23:59:00.0000000"/>
  <p:tag name="OTLPOSITIONONTASK" val="None"/>
  <p:tag name="OTLRELATEDTASKID" val="00000000-0000-0000-0000-000000000000"/>
  <p:tag name="OTLMTITLE" val="Sweatpants"/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Graphic Designs"/>
  <p:tag name="OTLDATE" val="2021-07-13T23:59:00.0000000"/>
  <p:tag name="OTLPOSITIONONTASK" val="None"/>
  <p:tag name="OTLRELATEDTASKID" val="00000000-0000-0000-0000-000000000000"/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DATE" val="2021-01-13T23:59:00.0000000Z"/>
  <p:tag name="OTLMTITLE" val="Crewnecks"/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Hoodies"/>
  <p:tag name="OTLDATE" val="2021-04-13T23:59:00.0000000"/>
  <p:tag name="OTLPOSITIONONTASK" val="None"/>
  <p:tag name="OTLRELATEDTASKID" val="00000000-0000-0000-0000-000000000000"/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DATE" val="2021-07-13T23:59:00.0000000Z"/>
  <p:tag name="OTLMTITLE" val="T-Shirts"/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Jeans"/>
  <p:tag name="OTLDATE" val="2021-10-13T23:59:00.0000000"/>
  <p:tag name="OTLPOSITIONONTASK" val="None"/>
  <p:tag name="OTLRELATEDTASKID" val="00000000-0000-0000-0000-000000000000"/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4-13T23:59:00.0000000"/>
  <p:tag name="OTLPOSITIONONTASK" val="None"/>
  <p:tag name="OTLRELATEDTASKID" val="00000000-0000-0000-0000-000000000000"/>
  <p:tag name="OTLMTITLE" val="Sweatpants"/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oques/Hats"/>
  <p:tag name="OTLDATE" val="2021-07-13T23:59:00.0000000"/>
  <p:tag name="OTLPOSITIONONTASK" val="None"/>
  <p:tag name="OTLRELATEDTASKID" val="00000000-0000-0000-0000-000000000000"/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hawls"/>
  <p:tag name="OTLDATE" val="2021-01-13T23:59:00.0000000"/>
  <p:tag name="OTLPOSITIONONTASK" val="None"/>
  <p:tag name="OTLRELATEDTASKID" val="00000000-0000-0000-0000-000000000000"/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adges"/>
  <p:tag name="OTLDATE" val="2021-10-13T23:59:00.0000000"/>
  <p:tag name="OTLPOSITIONONTASK" val="None"/>
  <p:tag name="OTLRELATEDTASKID" val="00000000-0000-0000-0000-000000000000"/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ags"/>
  <p:tag name="OTLDATE" val="2021-07-13T23:59:00.0000000"/>
  <p:tag name="OTLPOSITIONONTASK" val="None"/>
  <p:tag name="OTLRELATEDTASKID" val="00000000-0000-0000-0000-000000000000"/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Graphic Designs"/>
  <p:tag name="OTLPOSITIONONTASK" val="None"/>
  <p:tag name="OTLRELATEDTASKID" val="00000000-0000-0000-0000-000000000000"/>
  <p:tag name="OTLDATE" val="2021-10-13T23:59:00.0000000"/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-Shirts"/>
  <p:tag name="OTLDATE" val="2021-07-13T23:59:00.0000000"/>
  <p:tag name="OTLPOSITIONONTASK" val="None"/>
  <p:tag name="OTLRELATEDTASKID" val="00000000-0000-0000-0000-000000000000"/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Hoodies"/>
  <p:tag name="OTLDATE" val="2021-01-13T23:59:00.0000000"/>
  <p:tag name="OTLPOSITIONONTASK" val="None"/>
  <p:tag name="OTLRELATEDTASKID" val="00000000-0000-0000-0000-000000000000"/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rewnecks"/>
  <p:tag name="OTLDATE" val="2021-01-13T23:59:00.0000000"/>
  <p:tag name="OTLPOSITIONONTASK" val="None"/>
  <p:tag name="OTLRELATEDTASKID" val="00000000-0000-0000-0000-000000000000"/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arehousing"/>
  <p:tag name="OTLDATE" val="2021-10-13T23:59:00.0000000"/>
  <p:tag name="OTLPOSITIONONTASK" val="None"/>
  <p:tag name="OTLRELATEDTASKID" val="00000000-0000-0000-0000-000000000000"/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ogistics"/>
  <p:tag name="OTLDATE" val="2021-10-13T23:59:00.0000000"/>
  <p:tag name="OTLPOSITIONONTASK" val="None"/>
  <p:tag name="OTLRELATEDTASKID" val="00000000-0000-0000-0000-000000000000"/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anufacturing"/>
  <p:tag name="OTLDATE" val="2021-07-13T23:59:00.0000000"/>
  <p:tag name="OTLPOSITIONONTASK" val="None"/>
  <p:tag name="OTLRELATEDTASKID" val="00000000-0000-0000-0000-000000000000"/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ales Staff"/>
  <p:tag name="OTLPOSITIONONTASK" val="None"/>
  <p:tag name="OTLRELATEDTASKID" val="00000000-0000-0000-0000-000000000000"/>
  <p:tag name="OTLDATE" val="2021-01-24T23:59:00.0000000"/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OS Systems"/>
  <p:tag name="OTLPOSITIONONTASK" val="None"/>
  <p:tag name="OTLRELATEDTASKID" val="00000000-0000-0000-0000-000000000000"/>
  <p:tag name="OTLDATE" val="2021-01-24T23:59:00.0000000"/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easing"/>
  <p:tag name="OTLPOSITIONONTASK" val="None"/>
  <p:tag name="OTLRELATEDTASKID" val="00000000-0000-0000-0000-000000000000"/>
  <p:tag name="OTLDATE" val="2021-05-04T23:59:00.0000000"/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tilities"/>
  <p:tag name="OTLPOSITIONONTASK" val="None"/>
  <p:tag name="OTLRELATEDTASKID" val="00000000-0000-0000-0000-000000000000"/>
  <p:tag name="OTLDATE" val="2021-05-04T23:59:00.0000000"/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bsite maintenance"/>
  <p:tag name="OTLPOSITIONONTASK" val="None"/>
  <p:tag name="OTLRELATEDTASKID" val="00000000-0000-0000-0000-000000000000"/>
  <p:tag name="OTLDATE" val="2021-10-13T23:59:00.0000000"/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ecurity maintenance"/>
  <p:tag name="OTLPOSITIONONTASK" val="None"/>
  <p:tag name="OTLRELATEDTASKID" val="00000000-0000-0000-0000-000000000000"/>
  <p:tag name="OTLDATE" val="2021-07-13T23:59:00.0000000"/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Order management"/>
  <p:tag name="OTLPOSITIONONTASK" val="None"/>
  <p:tag name="OTLRELATEDTASKID" val="00000000-0000-0000-0000-000000000000"/>
  <p:tag name="OTLDATE" val="2021-01-20T23:59:00.0000000"/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ventory"/>
  <p:tag name="OTLDATE" val="2021-01-20T23:59:00.0000000"/>
  <p:tag name="OTLPOSITIONONTASK" val="None"/>
  <p:tag name="OTLRELATEDTASKID" val="00000000-0000-0000-0000-000000000000"/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Keyword research"/>
  <p:tag name="OTLPOSITIONONTASK" val="None"/>
  <p:tag name="OTLRELATEDTASKID" val="00000000-0000-0000-0000-000000000000"/>
  <p:tag name="OTLDATE" val="2021-01-13T23:59:00.0000000"/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EO optimization"/>
  <p:tag name="OTLPOSITIONONTASK" val="None"/>
  <p:tag name="OTLRELATEDTASKID" val="00000000-0000-0000-0000-000000000000"/>
  <p:tag name="OTLDATE" val="2021-10-13T23:59:00.0000000"/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log content guest"/>
  <p:tag name="OTLPOSITIONONTASK" val="None"/>
  <p:tag name="OTLRELATEDTASKID" val="00000000-0000-0000-0000-000000000000"/>
  <p:tag name="OTLDATE" val="2021-07-13T23:59:00.0000000"/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arketing staff"/>
  <p:tag name="OTLPOSITIONONTASK" val="None"/>
  <p:tag name="OTLRELATEDTASKID" val="00000000-0000-0000-0000-000000000000"/>
  <p:tag name="OTLDATE" val="2021-04-13T23:59:00.0000000"/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4-13T23:59:00.0000000"/>
  <p:tag name="OTLPOSITIONONTASK" val="None"/>
  <p:tag name="OTLRELATEDTASKID" val="00000000-0000-0000-0000-000000000000"/>
  <p:tag name="OTLMTITLE" val="Link building"/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Widescreen</PresentationFormat>
  <Paragraphs>71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2022-03-07T11:39:39Z</dcterms:created>
  <dcterms:modified xsi:type="dcterms:W3CDTF">2022-03-14T10:06:44Z</dcterms:modified>
</cp:coreProperties>
</file>