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  <p:sldId id="263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A69-4BC0-8849-C978D4A04E2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69-4BC0-8849-C978D4A04E2E}"/>
              </c:ext>
            </c:extLst>
          </c:dPt>
          <c:dLbls>
            <c:dLbl>
              <c:idx val="0"/>
              <c:layout>
                <c:manualLayout>
                  <c:x val="-5.5136238831633474E-2"/>
                  <c:y val="0.24381888533545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58786709529572"/>
                      <c:h val="0.466325920101198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A69-4BC0-8849-C978D4A04E2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9-4BC0-8849-C978D4A04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Sheet1!$B$2:$B$3</c:f>
              <c:numCache>
                <c:formatCode>0%</c:formatCode>
                <c:ptCount val="2"/>
                <c:pt idx="0">
                  <c:v>0.11</c:v>
                </c:pt>
                <c:pt idx="1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Progress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So far</c:v>
                      </c:pt>
                      <c:pt idx="1">
                        <c:v>Total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6A69-4BC0-8849-C978D4A04E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20E5-0568-13D2-E98C-666D1C110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5B628-D5CE-292D-251A-41E253C41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7CAAC-4124-E398-4BD3-95F92376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2C886-522D-8097-482A-1654C3AE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28BEC-CFFE-3D81-A482-9017AE0A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0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B453-05D3-AD1F-D4D2-364E9E5A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0C271-CAA4-B68C-1D49-74480AE54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6537E-419B-EC34-350D-5FE60E1C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57EA6-C537-30DB-1303-C8DCB642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C3234-B993-B558-9D08-5C0285DC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7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254EE-5791-42B9-4E8E-022255584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4B3AB-1CEB-B41F-21A4-3E7C6923B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C678-C999-C52E-52AD-ABA3DC6E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93CDF-0393-D625-264D-2FC97CD2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1FBE3-C8DE-5F19-5445-032E1C30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4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7779-A8DC-CD03-7FD4-DBD92540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2FAF4-CCE4-1504-B842-F20BA759A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2CF6-1FF7-92B6-E6AC-D1CBE06A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14999-8C26-18BC-7214-C20BBE8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EB6A0-951C-B294-9201-7B2430ED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2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D253-FBF4-5CA5-456E-A8FB4737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412E0-E09E-C906-805C-4B1246F09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9683B-A0F7-88EA-C72B-6E041F8D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F5E94-AB5D-791C-E9D9-446D6D19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0FDA8-A912-5187-C2A0-B20AC01A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D6F1F-03D6-5C8B-FF07-A983EA4E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63ADF-5521-8B17-E69B-758E93F6F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64C09-C5FC-222E-9ADA-E13F3AA67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DAD30-101B-821F-6D8A-B6F53BB2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9F5AA-97D3-A824-7023-ECD494EC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8EEC9-C9D6-8794-B13C-2F4BD03E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5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D3DC-7316-33C6-7BE4-A0B163964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5D49B-87D2-08BA-CA81-EEFDCCD04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81B5C-550A-735A-BEAB-59CB37CFB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2F0FF9-215E-A305-D0DF-46A5F8C46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44ADBE-6E18-D20A-9BD7-3DD6831345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D0732-F67F-7A4B-D399-89238D85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E144D-793F-97A0-4BE7-22E16136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418EF2-B5DC-0A6F-A6DE-546CC3E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1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991A-4533-26D4-919D-D0840D2D7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05C80-1996-DF09-5F1C-3DC148B4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FF58C6-E276-143D-233D-3D151A850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A9326-F205-426A-4C95-E24EA96C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8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32B11-43D2-0583-E1C2-C7ACF7A0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E06920-754E-E46A-5FFE-550FA83E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0EA8E-6EA0-9499-4E22-264322C4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5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62857-EEE0-E24D-8589-D3307BC53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2FFC-B00B-B8DA-4248-44E08827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18223-23EA-8A2E-C016-79E7B27FB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AB700-7B98-3101-AB4D-02AC4545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A3584-1173-2615-EA5F-C7C7B4F3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85C27-46DC-4624-77C9-B7334D79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C05F-EB00-5E7D-7AC5-E56F3828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DBAC6-E79A-B849-A8F2-FC89EE836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7B8CB-6F75-DAC6-DE74-16C7B347C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5FE4A-CA2B-26BC-8A6D-95498056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4F32C-51C0-791E-5769-2B9D18C0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5B053-B28C-D02C-39DE-C27325AC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0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43542-6D19-DD78-6416-8703B4B41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F1059-CD48-3A0F-5F89-710B77D70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D7A7A-9856-7C98-2B3A-E8EC6A185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D87BB-6E8E-4204-B510-B63E499018F9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5AC3E-E131-9EB4-2D57-C750E840A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D6010-D888-7DE6-319F-EE9F6E21A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C8252-6929-4872-8F9E-88209A496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0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image" Target="../media/image2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80.xml"/><Relationship Id="rId18" Type="http://schemas.openxmlformats.org/officeDocument/2006/relationships/tags" Target="../tags/tag85.xml"/><Relationship Id="rId26" Type="http://schemas.openxmlformats.org/officeDocument/2006/relationships/tags" Target="../tags/tag93.xml"/><Relationship Id="rId39" Type="http://schemas.openxmlformats.org/officeDocument/2006/relationships/tags" Target="../tags/tag106.xml"/><Relationship Id="rId21" Type="http://schemas.openxmlformats.org/officeDocument/2006/relationships/tags" Target="../tags/tag88.xml"/><Relationship Id="rId34" Type="http://schemas.openxmlformats.org/officeDocument/2006/relationships/tags" Target="../tags/tag101.xml"/><Relationship Id="rId42" Type="http://schemas.openxmlformats.org/officeDocument/2006/relationships/tags" Target="../tags/tag109.xml"/><Relationship Id="rId47" Type="http://schemas.openxmlformats.org/officeDocument/2006/relationships/tags" Target="../tags/tag114.xml"/><Relationship Id="rId50" Type="http://schemas.openxmlformats.org/officeDocument/2006/relationships/tags" Target="../tags/tag117.xml"/><Relationship Id="rId55" Type="http://schemas.openxmlformats.org/officeDocument/2006/relationships/tags" Target="../tags/tag122.xml"/><Relationship Id="rId63" Type="http://schemas.openxmlformats.org/officeDocument/2006/relationships/tags" Target="../tags/tag130.xml"/><Relationship Id="rId68" Type="http://schemas.openxmlformats.org/officeDocument/2006/relationships/tags" Target="../tags/tag135.xml"/><Relationship Id="rId76" Type="http://schemas.openxmlformats.org/officeDocument/2006/relationships/tags" Target="../tags/tag143.xml"/><Relationship Id="rId84" Type="http://schemas.openxmlformats.org/officeDocument/2006/relationships/image" Target="../media/image2.png"/><Relationship Id="rId7" Type="http://schemas.openxmlformats.org/officeDocument/2006/relationships/tags" Target="../tags/tag74.xml"/><Relationship Id="rId71" Type="http://schemas.openxmlformats.org/officeDocument/2006/relationships/tags" Target="../tags/tag138.xml"/><Relationship Id="rId2" Type="http://schemas.openxmlformats.org/officeDocument/2006/relationships/tags" Target="../tags/tag69.xml"/><Relationship Id="rId16" Type="http://schemas.openxmlformats.org/officeDocument/2006/relationships/tags" Target="../tags/tag83.xml"/><Relationship Id="rId29" Type="http://schemas.openxmlformats.org/officeDocument/2006/relationships/tags" Target="../tags/tag96.xml"/><Relationship Id="rId11" Type="http://schemas.openxmlformats.org/officeDocument/2006/relationships/tags" Target="../tags/tag78.xml"/><Relationship Id="rId24" Type="http://schemas.openxmlformats.org/officeDocument/2006/relationships/tags" Target="../tags/tag91.xml"/><Relationship Id="rId32" Type="http://schemas.openxmlformats.org/officeDocument/2006/relationships/tags" Target="../tags/tag99.xml"/><Relationship Id="rId37" Type="http://schemas.openxmlformats.org/officeDocument/2006/relationships/tags" Target="../tags/tag104.xml"/><Relationship Id="rId40" Type="http://schemas.openxmlformats.org/officeDocument/2006/relationships/tags" Target="../tags/tag107.xml"/><Relationship Id="rId45" Type="http://schemas.openxmlformats.org/officeDocument/2006/relationships/tags" Target="../tags/tag112.xml"/><Relationship Id="rId53" Type="http://schemas.openxmlformats.org/officeDocument/2006/relationships/tags" Target="../tags/tag120.xml"/><Relationship Id="rId58" Type="http://schemas.openxmlformats.org/officeDocument/2006/relationships/tags" Target="../tags/tag125.xml"/><Relationship Id="rId66" Type="http://schemas.openxmlformats.org/officeDocument/2006/relationships/tags" Target="../tags/tag133.xml"/><Relationship Id="rId74" Type="http://schemas.openxmlformats.org/officeDocument/2006/relationships/tags" Target="../tags/tag141.xml"/><Relationship Id="rId79" Type="http://schemas.openxmlformats.org/officeDocument/2006/relationships/tags" Target="../tags/tag146.xml"/><Relationship Id="rId5" Type="http://schemas.openxmlformats.org/officeDocument/2006/relationships/tags" Target="../tags/tag72.xml"/><Relationship Id="rId61" Type="http://schemas.openxmlformats.org/officeDocument/2006/relationships/tags" Target="../tags/tag128.xml"/><Relationship Id="rId82" Type="http://schemas.openxmlformats.org/officeDocument/2006/relationships/tags" Target="../tags/tag149.xml"/><Relationship Id="rId10" Type="http://schemas.openxmlformats.org/officeDocument/2006/relationships/tags" Target="../tags/tag77.xml"/><Relationship Id="rId19" Type="http://schemas.openxmlformats.org/officeDocument/2006/relationships/tags" Target="../tags/tag86.xml"/><Relationship Id="rId31" Type="http://schemas.openxmlformats.org/officeDocument/2006/relationships/tags" Target="../tags/tag98.xml"/><Relationship Id="rId44" Type="http://schemas.openxmlformats.org/officeDocument/2006/relationships/tags" Target="../tags/tag111.xml"/><Relationship Id="rId52" Type="http://schemas.openxmlformats.org/officeDocument/2006/relationships/tags" Target="../tags/tag119.xml"/><Relationship Id="rId60" Type="http://schemas.openxmlformats.org/officeDocument/2006/relationships/tags" Target="../tags/tag127.xml"/><Relationship Id="rId65" Type="http://schemas.openxmlformats.org/officeDocument/2006/relationships/tags" Target="../tags/tag132.xml"/><Relationship Id="rId73" Type="http://schemas.openxmlformats.org/officeDocument/2006/relationships/tags" Target="../tags/tag140.xml"/><Relationship Id="rId78" Type="http://schemas.openxmlformats.org/officeDocument/2006/relationships/tags" Target="../tags/tag145.xml"/><Relationship Id="rId81" Type="http://schemas.openxmlformats.org/officeDocument/2006/relationships/tags" Target="../tags/tag148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tags" Target="../tags/tag81.xml"/><Relationship Id="rId22" Type="http://schemas.openxmlformats.org/officeDocument/2006/relationships/tags" Target="../tags/tag89.xml"/><Relationship Id="rId27" Type="http://schemas.openxmlformats.org/officeDocument/2006/relationships/tags" Target="../tags/tag94.xml"/><Relationship Id="rId30" Type="http://schemas.openxmlformats.org/officeDocument/2006/relationships/tags" Target="../tags/tag97.xml"/><Relationship Id="rId35" Type="http://schemas.openxmlformats.org/officeDocument/2006/relationships/tags" Target="../tags/tag102.xml"/><Relationship Id="rId43" Type="http://schemas.openxmlformats.org/officeDocument/2006/relationships/tags" Target="../tags/tag110.xml"/><Relationship Id="rId48" Type="http://schemas.openxmlformats.org/officeDocument/2006/relationships/tags" Target="../tags/tag115.xml"/><Relationship Id="rId56" Type="http://schemas.openxmlformats.org/officeDocument/2006/relationships/tags" Target="../tags/tag123.xml"/><Relationship Id="rId64" Type="http://schemas.openxmlformats.org/officeDocument/2006/relationships/tags" Target="../tags/tag131.xml"/><Relationship Id="rId69" Type="http://schemas.openxmlformats.org/officeDocument/2006/relationships/tags" Target="../tags/tag136.xml"/><Relationship Id="rId77" Type="http://schemas.openxmlformats.org/officeDocument/2006/relationships/tags" Target="../tags/tag144.xml"/><Relationship Id="rId8" Type="http://schemas.openxmlformats.org/officeDocument/2006/relationships/tags" Target="../tags/tag75.xml"/><Relationship Id="rId51" Type="http://schemas.openxmlformats.org/officeDocument/2006/relationships/tags" Target="../tags/tag118.xml"/><Relationship Id="rId72" Type="http://schemas.openxmlformats.org/officeDocument/2006/relationships/tags" Target="../tags/tag139.xml"/><Relationship Id="rId80" Type="http://schemas.openxmlformats.org/officeDocument/2006/relationships/tags" Target="../tags/tag147.xml"/><Relationship Id="rId3" Type="http://schemas.openxmlformats.org/officeDocument/2006/relationships/tags" Target="../tags/tag70.xml"/><Relationship Id="rId12" Type="http://schemas.openxmlformats.org/officeDocument/2006/relationships/tags" Target="../tags/tag79.xml"/><Relationship Id="rId17" Type="http://schemas.openxmlformats.org/officeDocument/2006/relationships/tags" Target="../tags/tag84.xml"/><Relationship Id="rId25" Type="http://schemas.openxmlformats.org/officeDocument/2006/relationships/tags" Target="../tags/tag92.xml"/><Relationship Id="rId33" Type="http://schemas.openxmlformats.org/officeDocument/2006/relationships/tags" Target="../tags/tag100.xml"/><Relationship Id="rId38" Type="http://schemas.openxmlformats.org/officeDocument/2006/relationships/tags" Target="../tags/tag105.xml"/><Relationship Id="rId46" Type="http://schemas.openxmlformats.org/officeDocument/2006/relationships/tags" Target="../tags/tag113.xml"/><Relationship Id="rId59" Type="http://schemas.openxmlformats.org/officeDocument/2006/relationships/tags" Target="../tags/tag126.xml"/><Relationship Id="rId67" Type="http://schemas.openxmlformats.org/officeDocument/2006/relationships/tags" Target="../tags/tag134.xml"/><Relationship Id="rId20" Type="http://schemas.openxmlformats.org/officeDocument/2006/relationships/tags" Target="../tags/tag87.xml"/><Relationship Id="rId41" Type="http://schemas.openxmlformats.org/officeDocument/2006/relationships/tags" Target="../tags/tag108.xml"/><Relationship Id="rId54" Type="http://schemas.openxmlformats.org/officeDocument/2006/relationships/tags" Target="../tags/tag121.xml"/><Relationship Id="rId62" Type="http://schemas.openxmlformats.org/officeDocument/2006/relationships/tags" Target="../tags/tag129.xml"/><Relationship Id="rId70" Type="http://schemas.openxmlformats.org/officeDocument/2006/relationships/tags" Target="../tags/tag137.xml"/><Relationship Id="rId75" Type="http://schemas.openxmlformats.org/officeDocument/2006/relationships/tags" Target="../tags/tag142.xml"/><Relationship Id="rId83" Type="http://schemas.openxmlformats.org/officeDocument/2006/relationships/slideLayout" Target="../slideLayouts/slideLayout7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5" Type="http://schemas.openxmlformats.org/officeDocument/2006/relationships/tags" Target="../tags/tag82.xml"/><Relationship Id="rId23" Type="http://schemas.openxmlformats.org/officeDocument/2006/relationships/tags" Target="../tags/tag90.xml"/><Relationship Id="rId28" Type="http://schemas.openxmlformats.org/officeDocument/2006/relationships/tags" Target="../tags/tag95.xml"/><Relationship Id="rId36" Type="http://schemas.openxmlformats.org/officeDocument/2006/relationships/tags" Target="../tags/tag103.xml"/><Relationship Id="rId49" Type="http://schemas.openxmlformats.org/officeDocument/2006/relationships/tags" Target="../tags/tag116.xml"/><Relationship Id="rId57" Type="http://schemas.openxmlformats.org/officeDocument/2006/relationships/tags" Target="../tags/tag124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62.xml"/><Relationship Id="rId18" Type="http://schemas.openxmlformats.org/officeDocument/2006/relationships/tags" Target="../tags/tag167.xml"/><Relationship Id="rId26" Type="http://schemas.openxmlformats.org/officeDocument/2006/relationships/tags" Target="../tags/tag175.xml"/><Relationship Id="rId39" Type="http://schemas.openxmlformats.org/officeDocument/2006/relationships/tags" Target="../tags/tag188.xml"/><Relationship Id="rId21" Type="http://schemas.openxmlformats.org/officeDocument/2006/relationships/tags" Target="../tags/tag170.xml"/><Relationship Id="rId34" Type="http://schemas.openxmlformats.org/officeDocument/2006/relationships/tags" Target="../tags/tag183.xml"/><Relationship Id="rId42" Type="http://schemas.openxmlformats.org/officeDocument/2006/relationships/tags" Target="../tags/tag191.xml"/><Relationship Id="rId47" Type="http://schemas.openxmlformats.org/officeDocument/2006/relationships/tags" Target="../tags/tag196.xml"/><Relationship Id="rId50" Type="http://schemas.openxmlformats.org/officeDocument/2006/relationships/tags" Target="../tags/tag199.xml"/><Relationship Id="rId55" Type="http://schemas.openxmlformats.org/officeDocument/2006/relationships/tags" Target="../tags/tag204.xml"/><Relationship Id="rId63" Type="http://schemas.openxmlformats.org/officeDocument/2006/relationships/tags" Target="../tags/tag212.xml"/><Relationship Id="rId68" Type="http://schemas.openxmlformats.org/officeDocument/2006/relationships/tags" Target="../tags/tag217.xml"/><Relationship Id="rId76" Type="http://schemas.openxmlformats.org/officeDocument/2006/relationships/tags" Target="../tags/tag225.xml"/><Relationship Id="rId84" Type="http://schemas.openxmlformats.org/officeDocument/2006/relationships/tags" Target="../tags/tag233.xml"/><Relationship Id="rId7" Type="http://schemas.openxmlformats.org/officeDocument/2006/relationships/tags" Target="../tags/tag156.xml"/><Relationship Id="rId71" Type="http://schemas.openxmlformats.org/officeDocument/2006/relationships/tags" Target="../tags/tag220.xml"/><Relationship Id="rId2" Type="http://schemas.openxmlformats.org/officeDocument/2006/relationships/tags" Target="../tags/tag151.xml"/><Relationship Id="rId16" Type="http://schemas.openxmlformats.org/officeDocument/2006/relationships/tags" Target="../tags/tag165.xml"/><Relationship Id="rId29" Type="http://schemas.openxmlformats.org/officeDocument/2006/relationships/tags" Target="../tags/tag178.xml"/><Relationship Id="rId11" Type="http://schemas.openxmlformats.org/officeDocument/2006/relationships/tags" Target="../tags/tag160.xml"/><Relationship Id="rId24" Type="http://schemas.openxmlformats.org/officeDocument/2006/relationships/tags" Target="../tags/tag173.xml"/><Relationship Id="rId32" Type="http://schemas.openxmlformats.org/officeDocument/2006/relationships/tags" Target="../tags/tag181.xml"/><Relationship Id="rId37" Type="http://schemas.openxmlformats.org/officeDocument/2006/relationships/tags" Target="../tags/tag186.xml"/><Relationship Id="rId40" Type="http://schemas.openxmlformats.org/officeDocument/2006/relationships/tags" Target="../tags/tag189.xml"/><Relationship Id="rId45" Type="http://schemas.openxmlformats.org/officeDocument/2006/relationships/tags" Target="../tags/tag194.xml"/><Relationship Id="rId53" Type="http://schemas.openxmlformats.org/officeDocument/2006/relationships/tags" Target="../tags/tag202.xml"/><Relationship Id="rId58" Type="http://schemas.openxmlformats.org/officeDocument/2006/relationships/tags" Target="../tags/tag207.xml"/><Relationship Id="rId66" Type="http://schemas.openxmlformats.org/officeDocument/2006/relationships/tags" Target="../tags/tag215.xml"/><Relationship Id="rId74" Type="http://schemas.openxmlformats.org/officeDocument/2006/relationships/tags" Target="../tags/tag223.xml"/><Relationship Id="rId79" Type="http://schemas.openxmlformats.org/officeDocument/2006/relationships/tags" Target="../tags/tag228.xml"/><Relationship Id="rId87" Type="http://schemas.openxmlformats.org/officeDocument/2006/relationships/image" Target="../media/image2.png"/><Relationship Id="rId5" Type="http://schemas.openxmlformats.org/officeDocument/2006/relationships/tags" Target="../tags/tag154.xml"/><Relationship Id="rId61" Type="http://schemas.openxmlformats.org/officeDocument/2006/relationships/tags" Target="../tags/tag210.xml"/><Relationship Id="rId82" Type="http://schemas.openxmlformats.org/officeDocument/2006/relationships/tags" Target="../tags/tag231.xml"/><Relationship Id="rId19" Type="http://schemas.openxmlformats.org/officeDocument/2006/relationships/tags" Target="../tags/tag168.xml"/><Relationship Id="rId4" Type="http://schemas.openxmlformats.org/officeDocument/2006/relationships/tags" Target="../tags/tag153.xml"/><Relationship Id="rId9" Type="http://schemas.openxmlformats.org/officeDocument/2006/relationships/tags" Target="../tags/tag158.xml"/><Relationship Id="rId14" Type="http://schemas.openxmlformats.org/officeDocument/2006/relationships/tags" Target="../tags/tag163.xml"/><Relationship Id="rId22" Type="http://schemas.openxmlformats.org/officeDocument/2006/relationships/tags" Target="../tags/tag171.xml"/><Relationship Id="rId27" Type="http://schemas.openxmlformats.org/officeDocument/2006/relationships/tags" Target="../tags/tag176.xml"/><Relationship Id="rId30" Type="http://schemas.openxmlformats.org/officeDocument/2006/relationships/tags" Target="../tags/tag179.xml"/><Relationship Id="rId35" Type="http://schemas.openxmlformats.org/officeDocument/2006/relationships/tags" Target="../tags/tag184.xml"/><Relationship Id="rId43" Type="http://schemas.openxmlformats.org/officeDocument/2006/relationships/tags" Target="../tags/tag192.xml"/><Relationship Id="rId48" Type="http://schemas.openxmlformats.org/officeDocument/2006/relationships/tags" Target="../tags/tag197.xml"/><Relationship Id="rId56" Type="http://schemas.openxmlformats.org/officeDocument/2006/relationships/tags" Target="../tags/tag205.xml"/><Relationship Id="rId64" Type="http://schemas.openxmlformats.org/officeDocument/2006/relationships/tags" Target="../tags/tag213.xml"/><Relationship Id="rId69" Type="http://schemas.openxmlformats.org/officeDocument/2006/relationships/tags" Target="../tags/tag218.xml"/><Relationship Id="rId77" Type="http://schemas.openxmlformats.org/officeDocument/2006/relationships/tags" Target="../tags/tag226.xml"/><Relationship Id="rId8" Type="http://schemas.openxmlformats.org/officeDocument/2006/relationships/tags" Target="../tags/tag157.xml"/><Relationship Id="rId51" Type="http://schemas.openxmlformats.org/officeDocument/2006/relationships/tags" Target="../tags/tag200.xml"/><Relationship Id="rId72" Type="http://schemas.openxmlformats.org/officeDocument/2006/relationships/tags" Target="../tags/tag221.xml"/><Relationship Id="rId80" Type="http://schemas.openxmlformats.org/officeDocument/2006/relationships/tags" Target="../tags/tag229.xml"/><Relationship Id="rId85" Type="http://schemas.openxmlformats.org/officeDocument/2006/relationships/tags" Target="../tags/tag234.xml"/><Relationship Id="rId3" Type="http://schemas.openxmlformats.org/officeDocument/2006/relationships/tags" Target="../tags/tag152.xml"/><Relationship Id="rId12" Type="http://schemas.openxmlformats.org/officeDocument/2006/relationships/tags" Target="../tags/tag161.xml"/><Relationship Id="rId17" Type="http://schemas.openxmlformats.org/officeDocument/2006/relationships/tags" Target="../tags/tag166.xml"/><Relationship Id="rId25" Type="http://schemas.openxmlformats.org/officeDocument/2006/relationships/tags" Target="../tags/tag174.xml"/><Relationship Id="rId33" Type="http://schemas.openxmlformats.org/officeDocument/2006/relationships/tags" Target="../tags/tag182.xml"/><Relationship Id="rId38" Type="http://schemas.openxmlformats.org/officeDocument/2006/relationships/tags" Target="../tags/tag187.xml"/><Relationship Id="rId46" Type="http://schemas.openxmlformats.org/officeDocument/2006/relationships/tags" Target="../tags/tag195.xml"/><Relationship Id="rId59" Type="http://schemas.openxmlformats.org/officeDocument/2006/relationships/tags" Target="../tags/tag208.xml"/><Relationship Id="rId67" Type="http://schemas.openxmlformats.org/officeDocument/2006/relationships/tags" Target="../tags/tag216.xml"/><Relationship Id="rId20" Type="http://schemas.openxmlformats.org/officeDocument/2006/relationships/tags" Target="../tags/tag169.xml"/><Relationship Id="rId41" Type="http://schemas.openxmlformats.org/officeDocument/2006/relationships/tags" Target="../tags/tag190.xml"/><Relationship Id="rId54" Type="http://schemas.openxmlformats.org/officeDocument/2006/relationships/tags" Target="../tags/tag203.xml"/><Relationship Id="rId62" Type="http://schemas.openxmlformats.org/officeDocument/2006/relationships/tags" Target="../tags/tag211.xml"/><Relationship Id="rId70" Type="http://schemas.openxmlformats.org/officeDocument/2006/relationships/tags" Target="../tags/tag219.xml"/><Relationship Id="rId75" Type="http://schemas.openxmlformats.org/officeDocument/2006/relationships/tags" Target="../tags/tag224.xml"/><Relationship Id="rId83" Type="http://schemas.openxmlformats.org/officeDocument/2006/relationships/tags" Target="../tags/tag232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15" Type="http://schemas.openxmlformats.org/officeDocument/2006/relationships/tags" Target="../tags/tag164.xml"/><Relationship Id="rId23" Type="http://schemas.openxmlformats.org/officeDocument/2006/relationships/tags" Target="../tags/tag172.xml"/><Relationship Id="rId28" Type="http://schemas.openxmlformats.org/officeDocument/2006/relationships/tags" Target="../tags/tag177.xml"/><Relationship Id="rId36" Type="http://schemas.openxmlformats.org/officeDocument/2006/relationships/tags" Target="../tags/tag185.xml"/><Relationship Id="rId49" Type="http://schemas.openxmlformats.org/officeDocument/2006/relationships/tags" Target="../tags/tag198.xml"/><Relationship Id="rId57" Type="http://schemas.openxmlformats.org/officeDocument/2006/relationships/tags" Target="../tags/tag206.xml"/><Relationship Id="rId10" Type="http://schemas.openxmlformats.org/officeDocument/2006/relationships/tags" Target="../tags/tag159.xml"/><Relationship Id="rId31" Type="http://schemas.openxmlformats.org/officeDocument/2006/relationships/tags" Target="../tags/tag180.xml"/><Relationship Id="rId44" Type="http://schemas.openxmlformats.org/officeDocument/2006/relationships/tags" Target="../tags/tag193.xml"/><Relationship Id="rId52" Type="http://schemas.openxmlformats.org/officeDocument/2006/relationships/tags" Target="../tags/tag201.xml"/><Relationship Id="rId60" Type="http://schemas.openxmlformats.org/officeDocument/2006/relationships/tags" Target="../tags/tag209.xml"/><Relationship Id="rId65" Type="http://schemas.openxmlformats.org/officeDocument/2006/relationships/tags" Target="../tags/tag214.xml"/><Relationship Id="rId73" Type="http://schemas.openxmlformats.org/officeDocument/2006/relationships/tags" Target="../tags/tag222.xml"/><Relationship Id="rId78" Type="http://schemas.openxmlformats.org/officeDocument/2006/relationships/tags" Target="../tags/tag227.xml"/><Relationship Id="rId81" Type="http://schemas.openxmlformats.org/officeDocument/2006/relationships/tags" Target="../tags/tag230.xml"/><Relationship Id="rId86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LSHAPE_SL_9f889e4e1e574542ad8b78887a953345_BackgroundRectangle">
            <a:extLst>
              <a:ext uri="{FF2B5EF4-FFF2-40B4-BE49-F238E27FC236}">
                <a16:creationId xmlns:a16="http://schemas.microsoft.com/office/drawing/2014/main" id="{B2E070F4-AC46-4DCB-B054-D778FD08E99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987548"/>
            <a:ext cx="11226800" cy="863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5223576f3ddc4f2295f47f06be5bb828_BackgroundRectangle">
            <a:extLst>
              <a:ext uri="{FF2B5EF4-FFF2-40B4-BE49-F238E27FC236}">
                <a16:creationId xmlns:a16="http://schemas.microsoft.com/office/drawing/2014/main" id="{52DE3DE7-BB89-FE3A-49D3-4C316233311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914648"/>
            <a:ext cx="11226800" cy="8128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532b3df4fa754c8e83d3545d1c9f0ce3_BackgroundRectangle">
            <a:extLst>
              <a:ext uri="{FF2B5EF4-FFF2-40B4-BE49-F238E27FC236}">
                <a16:creationId xmlns:a16="http://schemas.microsoft.com/office/drawing/2014/main" id="{B241EA26-3D85-DEBF-9B48-055FEA49B1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790948"/>
            <a:ext cx="11226800" cy="8128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TB_00000000000000000000000000000000_ScaleContainer">
            <a:extLst>
              <a:ext uri="{FF2B5EF4-FFF2-40B4-BE49-F238E27FC236}">
                <a16:creationId xmlns:a16="http://schemas.microsoft.com/office/drawing/2014/main" id="{6FB5D2E7-BDDD-36E9-3517-D64AC97DA19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07965" y="2400300"/>
            <a:ext cx="10388600" cy="182880"/>
          </a:xfrm>
          <a:prstGeom prst="round2Same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9f889e4e1e574542ad8b78887a953345_HeaderRectangle">
            <a:extLst>
              <a:ext uri="{FF2B5EF4-FFF2-40B4-BE49-F238E27FC236}">
                <a16:creationId xmlns:a16="http://schemas.microsoft.com/office/drawing/2014/main" id="{186BA068-1B32-79A1-4893-1D1665FA92B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987548"/>
            <a:ext cx="723900" cy="8636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5223576f3ddc4f2295f47f06be5bb828_HeaderRectangle">
            <a:extLst>
              <a:ext uri="{FF2B5EF4-FFF2-40B4-BE49-F238E27FC236}">
                <a16:creationId xmlns:a16="http://schemas.microsoft.com/office/drawing/2014/main" id="{A9C0F430-2BB9-F508-3829-C182FDF989E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914648"/>
            <a:ext cx="723900" cy="8128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532b3df4fa754c8e83d3545d1c9f0ce3_HeaderRectangle">
            <a:extLst>
              <a:ext uri="{FF2B5EF4-FFF2-40B4-BE49-F238E27FC236}">
                <a16:creationId xmlns:a16="http://schemas.microsoft.com/office/drawing/2014/main" id="{4AB7D983-3F01-DEA3-813A-72BBE935E69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4790948"/>
            <a:ext cx="723900" cy="8128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TB_00000000000000000000000000000000_MiddleScaleContainer">
            <a:extLst>
              <a:ext uri="{FF2B5EF4-FFF2-40B4-BE49-F238E27FC236}">
                <a16:creationId xmlns:a16="http://schemas.microsoft.com/office/drawing/2014/main" id="{FAC26C47-167A-AB82-CFEF-A9867C71E83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07965" y="2592324"/>
            <a:ext cx="10388600" cy="18288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OTLSHAPE_G_00000000000000000000000000000000_ShapeBelow0">
            <a:extLst>
              <a:ext uri="{FF2B5EF4-FFF2-40B4-BE49-F238E27FC236}">
                <a16:creationId xmlns:a16="http://schemas.microsoft.com/office/drawing/2014/main" id="{F764A896-4EF6-DC45-8C54-6DED02635938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945569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G_00000000000000000000000000000000_ShapeBelow1">
            <a:extLst>
              <a:ext uri="{FF2B5EF4-FFF2-40B4-BE49-F238E27FC236}">
                <a16:creationId xmlns:a16="http://schemas.microsoft.com/office/drawing/2014/main" id="{FB7F3AFF-E31A-6AE0-37E5-5C63C9A535D4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983176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2">
            <a:extLst>
              <a:ext uri="{FF2B5EF4-FFF2-40B4-BE49-F238E27FC236}">
                <a16:creationId xmlns:a16="http://schemas.microsoft.com/office/drawing/2014/main" id="{F4ECFFC2-C717-C11C-9D60-7A16ECCDED67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020783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3">
            <a:extLst>
              <a:ext uri="{FF2B5EF4-FFF2-40B4-BE49-F238E27FC236}">
                <a16:creationId xmlns:a16="http://schemas.microsoft.com/office/drawing/2014/main" id="{97CB7292-9F72-DD18-38CB-AEA255D0915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058391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OTLSHAPE_G_00000000000000000000000000000000_ShapeBelow4">
            <a:extLst>
              <a:ext uri="{FF2B5EF4-FFF2-40B4-BE49-F238E27FC236}">
                <a16:creationId xmlns:a16="http://schemas.microsoft.com/office/drawing/2014/main" id="{FBBBE580-5C20-A669-2B53-D0CBB5B894E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095998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G_00000000000000000000000000000000_ShapeBelow5">
            <a:extLst>
              <a:ext uri="{FF2B5EF4-FFF2-40B4-BE49-F238E27FC236}">
                <a16:creationId xmlns:a16="http://schemas.microsoft.com/office/drawing/2014/main" id="{C4721021-5EB9-FDAF-F3DA-1CDB46BDA88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133606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OTLSHAPE_G_00000000000000000000000000000000_ShapeBelow6">
            <a:extLst>
              <a:ext uri="{FF2B5EF4-FFF2-40B4-BE49-F238E27FC236}">
                <a16:creationId xmlns:a16="http://schemas.microsoft.com/office/drawing/2014/main" id="{FA9B641D-F876-E6FB-8696-A5A76775C6A0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171213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G_00000000000000000000000000000000_ShapeBelow7">
            <a:extLst>
              <a:ext uri="{FF2B5EF4-FFF2-40B4-BE49-F238E27FC236}">
                <a16:creationId xmlns:a16="http://schemas.microsoft.com/office/drawing/2014/main" id="{4EE87442-C3F0-EADE-8579-D0EA367FB8F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9208820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G_00000000000000000000000000000000_ShapeBelow8">
            <a:extLst>
              <a:ext uri="{FF2B5EF4-FFF2-40B4-BE49-F238E27FC236}">
                <a16:creationId xmlns:a16="http://schemas.microsoft.com/office/drawing/2014/main" id="{5118963D-6AF0-402B-8452-5A764017EC70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246427" y="2784348"/>
            <a:ext cx="0" cy="281940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TLSHAPE_SLT_d0463d406ffe4cf1817fddfe869175ac_Shape">
            <a:extLst>
              <a:ext uri="{FF2B5EF4-FFF2-40B4-BE49-F238E27FC236}">
                <a16:creationId xmlns:a16="http://schemas.microsoft.com/office/drawing/2014/main" id="{262A5488-07F9-8931-785A-C92406104B6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599463" y="3343148"/>
            <a:ext cx="20828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T_fab136697644461ead60411678af27d3_Shape">
            <a:extLst>
              <a:ext uri="{FF2B5EF4-FFF2-40B4-BE49-F238E27FC236}">
                <a16:creationId xmlns:a16="http://schemas.microsoft.com/office/drawing/2014/main" id="{E05CA996-FD98-8E34-DB30-BEFEB918BB9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674918" y="3609848"/>
            <a:ext cx="24257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T_135f5915cc714e7d939847a7e9193a65_Shape">
            <a:extLst>
              <a:ext uri="{FF2B5EF4-FFF2-40B4-BE49-F238E27FC236}">
                <a16:creationId xmlns:a16="http://schemas.microsoft.com/office/drawing/2014/main" id="{83BEC412-8274-2284-268A-0FA462242DA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096002" y="3952748"/>
            <a:ext cx="27686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SLT_5bc44bee61ec47feb61f523ac0055537_Shape">
            <a:extLst>
              <a:ext uri="{FF2B5EF4-FFF2-40B4-BE49-F238E27FC236}">
                <a16:creationId xmlns:a16="http://schemas.microsoft.com/office/drawing/2014/main" id="{243F77AC-DC5E-3A72-22E2-1B7D19219FE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7479478" y="4219448"/>
            <a:ext cx="1739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T_aabcfc30e28740619a4ceef94a11bd3b_Shape">
            <a:extLst>
              <a:ext uri="{FF2B5EF4-FFF2-40B4-BE49-F238E27FC236}">
                <a16:creationId xmlns:a16="http://schemas.microsoft.com/office/drawing/2014/main" id="{AEEDF9DE-A37B-B1DF-5055-CCDE49E95D9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9900562" y="4486148"/>
            <a:ext cx="13843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T_a052dc55ed3d47b99ab9e67f5a163fdc_Shape">
            <a:extLst>
              <a:ext uri="{FF2B5EF4-FFF2-40B4-BE49-F238E27FC236}">
                <a16:creationId xmlns:a16="http://schemas.microsoft.com/office/drawing/2014/main" id="{0F763EB7-F156-3257-50D9-A9B8409F1B2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750133" y="4829048"/>
            <a:ext cx="2425700" cy="2032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T_6a6652ee2b53451eba9a915144095a91_Shape">
            <a:extLst>
              <a:ext uri="{FF2B5EF4-FFF2-40B4-BE49-F238E27FC236}">
                <a16:creationId xmlns:a16="http://schemas.microsoft.com/office/drawing/2014/main" id="{9E72AEBB-19EF-595F-2D3B-2F295CCFD5A0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825348" y="5095748"/>
            <a:ext cx="24257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TLSHAPE_SLT_ecdaf4a654a1467aae23266ab3928adc_Shape">
            <a:extLst>
              <a:ext uri="{FF2B5EF4-FFF2-40B4-BE49-F238E27FC236}">
                <a16:creationId xmlns:a16="http://schemas.microsoft.com/office/drawing/2014/main" id="{BDE5322E-6FD3-B5B3-0EA4-733E50D145C7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825348" y="5362448"/>
            <a:ext cx="24257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SLM_6ef20e4516fa4e54878ada0e384c527e_Shape">
            <a:extLst>
              <a:ext uri="{FF2B5EF4-FFF2-40B4-BE49-F238E27FC236}">
                <a16:creationId xmlns:a16="http://schemas.microsoft.com/office/drawing/2014/main" id="{D8E97E7B-1DBC-9601-6A49-E1E8F65C0A3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139294" y="3025648"/>
            <a:ext cx="228600" cy="254000"/>
          </a:xfrm>
          <a:prstGeom prst="chevron">
            <a:avLst>
              <a:gd name="adj" fmla="val 3000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OTLSHAPE_SL_9f889e4e1e574542ad8b78887a953345_Header">
            <a:extLst>
              <a:ext uri="{FF2B5EF4-FFF2-40B4-BE49-F238E27FC236}">
                <a16:creationId xmlns:a16="http://schemas.microsoft.com/office/drawing/2014/main" id="{D9A46A5B-E5D6-2D46-7839-A0BC6FAFECD9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" y="3326321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19" name="OTLSHAPE_SL_5223576f3ddc4f2295f47f06be5bb828_Header">
            <a:extLst>
              <a:ext uri="{FF2B5EF4-FFF2-40B4-BE49-F238E27FC236}">
                <a16:creationId xmlns:a16="http://schemas.microsoft.com/office/drawing/2014/main" id="{7523B95A-7282-D265-B738-A45CB6DDA8FC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" y="4228021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Logistics</a:t>
            </a:r>
          </a:p>
        </p:txBody>
      </p:sp>
      <p:sp>
        <p:nvSpPr>
          <p:cNvPr id="22" name="OTLSHAPE_SL_532b3df4fa754c8e83d3545d1c9f0ce3_Header">
            <a:extLst>
              <a:ext uri="{FF2B5EF4-FFF2-40B4-BE49-F238E27FC236}">
                <a16:creationId xmlns:a16="http://schemas.microsoft.com/office/drawing/2014/main" id="{6FBD4335-9247-1693-34B4-500F21DC44BE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5011293"/>
            <a:ext cx="723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Rentals &amp; </a:t>
            </a:r>
          </a:p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services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6C2B043-158E-B512-691E-21EF21107F4A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009026" y="2414228"/>
            <a:ext cx="1778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32" name="OTLSHAPE_SLM_6ef20e4516fa4e54878ada0e384c527e_Title">
            <a:extLst>
              <a:ext uri="{FF2B5EF4-FFF2-40B4-BE49-F238E27FC236}">
                <a16:creationId xmlns:a16="http://schemas.microsoft.com/office/drawing/2014/main" id="{89892E6E-A87B-DD77-937F-2EB74AE91171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418694" y="3059620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Event kickoff meeting</a:t>
            </a:r>
          </a:p>
        </p:txBody>
      </p:sp>
      <p:sp>
        <p:nvSpPr>
          <p:cNvPr id="36" name="OTLSHAPE_SLT_d0463d406ffe4cf1817fddfe869175ac_TextPercentage">
            <a:extLst>
              <a:ext uri="{FF2B5EF4-FFF2-40B4-BE49-F238E27FC236}">
                <a16:creationId xmlns:a16="http://schemas.microsoft.com/office/drawing/2014/main" id="{F4CF073D-F5EA-9980-E805-935F7AC5B84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725478" y="3374983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40" name="OTLSHAPE_SLT_d0463d406ffe4cf1817fddfe869175ac_Title">
            <a:extLst>
              <a:ext uri="{FF2B5EF4-FFF2-40B4-BE49-F238E27FC236}">
                <a16:creationId xmlns:a16="http://schemas.microsoft.com/office/drawing/2014/main" id="{1ED19C9F-164E-61B5-F283-8938D0B7B03E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2234502" y="3351721"/>
            <a:ext cx="81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Event details</a:t>
            </a:r>
          </a:p>
        </p:txBody>
      </p:sp>
      <p:sp>
        <p:nvSpPr>
          <p:cNvPr id="44" name="OTLSHAPE_SLT_fab136697644461ead60411678af27d3_TextPercentage">
            <a:extLst>
              <a:ext uri="{FF2B5EF4-FFF2-40B4-BE49-F238E27FC236}">
                <a16:creationId xmlns:a16="http://schemas.microsoft.com/office/drawing/2014/main" id="{86FABA58-7DF2-282E-55BD-3C1F7DE58629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146562" y="3641683"/>
            <a:ext cx="203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90%</a:t>
            </a:r>
          </a:p>
        </p:txBody>
      </p:sp>
      <p:sp>
        <p:nvSpPr>
          <p:cNvPr id="48" name="OTLSHAPE_SLT_fab136697644461ead60411678af27d3_Title">
            <a:extLst>
              <a:ext uri="{FF2B5EF4-FFF2-40B4-BE49-F238E27FC236}">
                <a16:creationId xmlns:a16="http://schemas.microsoft.com/office/drawing/2014/main" id="{4F853215-8429-351F-259C-D4FC11F86C5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4590954" y="3618421"/>
            <a:ext cx="59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Guest list</a:t>
            </a:r>
          </a:p>
        </p:txBody>
      </p:sp>
      <p:sp>
        <p:nvSpPr>
          <p:cNvPr id="55" name="OTLSHAPE_SLT_135f5915cc714e7d939847a7e9193a65_TextPercentage">
            <a:extLst>
              <a:ext uri="{FF2B5EF4-FFF2-40B4-BE49-F238E27FC236}">
                <a16:creationId xmlns:a16="http://schemas.microsoft.com/office/drawing/2014/main" id="{431EBF2F-A265-EEA5-0D3C-EFE2363494FA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913515" y="39845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59" name="OTLSHAPE_SLT_135f5915cc714e7d939847a7e9193a65_Title">
            <a:extLst>
              <a:ext uri="{FF2B5EF4-FFF2-40B4-BE49-F238E27FC236}">
                <a16:creationId xmlns:a16="http://schemas.microsoft.com/office/drawing/2014/main" id="{AFB3A0C2-23CC-3522-57E4-CFD178407AEA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013204" y="3961321"/>
            <a:ext cx="939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Transportation</a:t>
            </a:r>
          </a:p>
        </p:txBody>
      </p:sp>
      <p:sp>
        <p:nvSpPr>
          <p:cNvPr id="63" name="OTLSHAPE_SLT_5bc44bee61ec47feb61f523ac0055537_TextPercentage">
            <a:extLst>
              <a:ext uri="{FF2B5EF4-FFF2-40B4-BE49-F238E27FC236}">
                <a16:creationId xmlns:a16="http://schemas.microsoft.com/office/drawing/2014/main" id="{E611EF8A-4C79-0BB4-CE7C-665A5AE438A1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9259384" y="42512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67" name="OTLSHAPE_SLT_5bc44bee61ec47feb61f523ac0055537_Title">
            <a:extLst>
              <a:ext uri="{FF2B5EF4-FFF2-40B4-BE49-F238E27FC236}">
                <a16:creationId xmlns:a16="http://schemas.microsoft.com/office/drawing/2014/main" id="{86774124-F3B5-0D7A-5D44-02563714BC4C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886281" y="4228021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>
                <a:solidFill>
                  <a:schemeClr val="lt1"/>
                </a:solidFill>
                <a:latin typeface="Calibri" panose="020F0502020204030204" pitchFamily="34" charset="0"/>
              </a:rPr>
              <a:t>Accomodation</a:t>
            </a:r>
          </a:p>
        </p:txBody>
      </p:sp>
      <p:sp>
        <p:nvSpPr>
          <p:cNvPr id="71" name="OTLSHAPE_SLT_aabcfc30e28740619a4ceef94a11bd3b_TextPercentage">
            <a:extLst>
              <a:ext uri="{FF2B5EF4-FFF2-40B4-BE49-F238E27FC236}">
                <a16:creationId xmlns:a16="http://schemas.microsoft.com/office/drawing/2014/main" id="{9837BB13-2AD9-9F48-A786-3AF3844F0C9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9710147" y="45179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75" name="OTLSHAPE_SLT_aabcfc30e28740619a4ceef94a11bd3b_Title">
            <a:extLst>
              <a:ext uri="{FF2B5EF4-FFF2-40B4-BE49-F238E27FC236}">
                <a16:creationId xmlns:a16="http://schemas.microsoft.com/office/drawing/2014/main" id="{A2B6228D-C343-6998-C6F8-3A8FCE2295AA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0319024" y="4494721"/>
            <a:ext cx="55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4">
                <a:solidFill>
                  <a:schemeClr val="lt1"/>
                </a:solidFill>
                <a:latin typeface="Calibri" panose="020F0502020204030204" pitchFamily="34" charset="0"/>
              </a:rPr>
              <a:t>Shipping</a:t>
            </a:r>
          </a:p>
        </p:txBody>
      </p:sp>
      <p:sp>
        <p:nvSpPr>
          <p:cNvPr id="82" name="OTLSHAPE_SLT_a052dc55ed3d47b99ab9e67f5a163fdc_TextPercentage">
            <a:extLst>
              <a:ext uri="{FF2B5EF4-FFF2-40B4-BE49-F238E27FC236}">
                <a16:creationId xmlns:a16="http://schemas.microsoft.com/office/drawing/2014/main" id="{2924D9CC-6BCE-FFA3-C9F7-317435023989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8221776" y="48608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86" name="OTLSHAPE_SLT_a052dc55ed3d47b99ab9e67f5a163fdc_Title">
            <a:extLst>
              <a:ext uri="{FF2B5EF4-FFF2-40B4-BE49-F238E27FC236}">
                <a16:creationId xmlns:a16="http://schemas.microsoft.com/office/drawing/2014/main" id="{637DF615-414D-BFBC-8C76-F28F37145B8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760911" y="4837621"/>
            <a:ext cx="40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4">
                <a:solidFill>
                  <a:schemeClr val="lt1"/>
                </a:solidFill>
                <a:latin typeface="Calibri" panose="020F0502020204030204" pitchFamily="34" charset="0"/>
              </a:rPr>
              <a:t>Venue</a:t>
            </a:r>
          </a:p>
        </p:txBody>
      </p:sp>
      <p:sp>
        <p:nvSpPr>
          <p:cNvPr id="90" name="OTLSHAPE_SLT_6a6652ee2b53451eba9a915144095a91_TextPercentage">
            <a:extLst>
              <a:ext uri="{FF2B5EF4-FFF2-40B4-BE49-F238E27FC236}">
                <a16:creationId xmlns:a16="http://schemas.microsoft.com/office/drawing/2014/main" id="{79A845F7-BE98-79BA-5C19-61CC05FF067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0296991" y="51275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94" name="OTLSHAPE_SLT_6a6652ee2b53451eba9a915144095a91_Title">
            <a:extLst>
              <a:ext uri="{FF2B5EF4-FFF2-40B4-BE49-F238E27FC236}">
                <a16:creationId xmlns:a16="http://schemas.microsoft.com/office/drawing/2014/main" id="{8E37428B-E4B9-89B6-BB99-DCA788A399D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529759" y="5104321"/>
            <a:ext cx="101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Furniture/decor</a:t>
            </a:r>
          </a:p>
        </p:txBody>
      </p:sp>
      <p:sp>
        <p:nvSpPr>
          <p:cNvPr id="98" name="OTLSHAPE_SLT_ecdaf4a654a1467aae23266ab3928adc_TextPercentage">
            <a:extLst>
              <a:ext uri="{FF2B5EF4-FFF2-40B4-BE49-F238E27FC236}">
                <a16:creationId xmlns:a16="http://schemas.microsoft.com/office/drawing/2014/main" id="{6183ABDB-7E91-7636-5EDB-88FEF48855E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0296991" y="5394283"/>
            <a:ext cx="13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02" name="OTLSHAPE_SLT_ecdaf4a654a1467aae23266ab3928adc_Title">
            <a:extLst>
              <a:ext uri="{FF2B5EF4-FFF2-40B4-BE49-F238E27FC236}">
                <a16:creationId xmlns:a16="http://schemas.microsoft.com/office/drawing/2014/main" id="{A6ECF498-5B27-DF34-CD49-615E0DADE2A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537950" y="5371021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On-site services</a:t>
            </a:r>
          </a:p>
        </p:txBody>
      </p:sp>
      <p:sp>
        <p:nvSpPr>
          <p:cNvPr id="155" name="OTLSHAPE_TB_00000000000000000000000000000000_MiddleTimescaleInterval1">
            <a:extLst>
              <a:ext uri="{FF2B5EF4-FFF2-40B4-BE49-F238E27FC236}">
                <a16:creationId xmlns:a16="http://schemas.microsoft.com/office/drawing/2014/main" id="{D47BE3A3-2C02-FA0B-5041-2EFD27B8E4B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71465" y="2606252"/>
            <a:ext cx="291747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157" name="OTLSHAPE_TB_00000000000000000000000000000000_MiddleTimescaleInterval2">
            <a:extLst>
              <a:ext uri="{FF2B5EF4-FFF2-40B4-BE49-F238E27FC236}">
                <a16:creationId xmlns:a16="http://schemas.microsoft.com/office/drawing/2014/main" id="{24DB563D-8D62-7F54-FFFB-39E95937EF7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009073" y="26062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dk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59" name="OTLSHAPE_TB_00000000000000000000000000000000_MiddleTimescaleInterval3">
            <a:extLst>
              <a:ext uri="{FF2B5EF4-FFF2-40B4-BE49-F238E27FC236}">
                <a16:creationId xmlns:a16="http://schemas.microsoft.com/office/drawing/2014/main" id="{6EDDBEFA-168A-72F5-6871-E5DEC81222DE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046680" y="26062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dk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61" name="OTLSHAPE_TB_00000000000000000000000000000000_MiddleTimescaleInterval4">
            <a:extLst>
              <a:ext uri="{FF2B5EF4-FFF2-40B4-BE49-F238E27FC236}">
                <a16:creationId xmlns:a16="http://schemas.microsoft.com/office/drawing/2014/main" id="{BF3E2964-5DF0-AA66-18DA-A0A74CA3FD9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084288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dk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163" name="OTLSHAPE_TB_00000000000000000000000000000000_MiddleTimescaleInterval5">
            <a:extLst>
              <a:ext uri="{FF2B5EF4-FFF2-40B4-BE49-F238E27FC236}">
                <a16:creationId xmlns:a16="http://schemas.microsoft.com/office/drawing/2014/main" id="{F7A7CAC5-5E8D-6142-1E6A-F9BC14D811B9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121895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dk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65" name="OTLSHAPE_TB_00000000000000000000000000000000_MiddleTimescaleInterval6">
            <a:extLst>
              <a:ext uri="{FF2B5EF4-FFF2-40B4-BE49-F238E27FC236}">
                <a16:creationId xmlns:a16="http://schemas.microsoft.com/office/drawing/2014/main" id="{32F0F836-6B7E-68B7-C6C1-360002E5A89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159502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dirty="0">
                <a:solidFill>
                  <a:schemeClr val="dk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167" name="OTLSHAPE_TB_00000000000000000000000000000000_MiddleTimescaleInterval7">
            <a:extLst>
              <a:ext uri="{FF2B5EF4-FFF2-40B4-BE49-F238E27FC236}">
                <a16:creationId xmlns:a16="http://schemas.microsoft.com/office/drawing/2014/main" id="{06035149-81A5-AFE4-B7CB-AC8925DFF57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7197110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dirty="0">
                <a:solidFill>
                  <a:schemeClr val="dk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69" name="OTLSHAPE_TB_00000000000000000000000000000000_MiddleTimescaleInterval8">
            <a:extLst>
              <a:ext uri="{FF2B5EF4-FFF2-40B4-BE49-F238E27FC236}">
                <a16:creationId xmlns:a16="http://schemas.microsoft.com/office/drawing/2014/main" id="{F8E33809-469F-86CE-C856-8E43AAB1462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8234717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dirty="0">
                <a:solidFill>
                  <a:schemeClr val="dk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71" name="OTLSHAPE_TB_00000000000000000000000000000000_MiddleTimescaleInterval9">
            <a:extLst>
              <a:ext uri="{FF2B5EF4-FFF2-40B4-BE49-F238E27FC236}">
                <a16:creationId xmlns:a16="http://schemas.microsoft.com/office/drawing/2014/main" id="{CFFD1830-7DA4-B11B-5270-2FEFB98859A8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9272324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dirty="0">
                <a:solidFill>
                  <a:schemeClr val="dk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173" name="OTLSHAPE_TB_00000000000000000000000000000000_MiddleTimescaleInterval10">
            <a:extLst>
              <a:ext uri="{FF2B5EF4-FFF2-40B4-BE49-F238E27FC236}">
                <a16:creationId xmlns:a16="http://schemas.microsoft.com/office/drawing/2014/main" id="{A5156B19-9C86-FAB8-3CF2-A37052D61D9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0309931" y="26062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 dirty="0">
                <a:solidFill>
                  <a:schemeClr val="dk1"/>
                </a:solidFill>
                <a:latin typeface="Calibri" panose="020F0502020204030204" pitchFamily="34" charset="0"/>
              </a:rPr>
              <a:t>28</a:t>
            </a:r>
          </a:p>
        </p:txBody>
      </p:sp>
      <p:cxnSp>
        <p:nvCxnSpPr>
          <p:cNvPr id="156" name="OTLSHAPE_TB_00000000000000000000000000000000_MiddleSeparator1">
            <a:extLst>
              <a:ext uri="{FF2B5EF4-FFF2-40B4-BE49-F238E27FC236}">
                <a16:creationId xmlns:a16="http://schemas.microsoft.com/office/drawing/2014/main" id="{1705E2E3-4292-F7EE-63F7-2D604CBE3140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1945569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MiddleSeparator2">
            <a:extLst>
              <a:ext uri="{FF2B5EF4-FFF2-40B4-BE49-F238E27FC236}">
                <a16:creationId xmlns:a16="http://schemas.microsoft.com/office/drawing/2014/main" id="{11522119-1D88-A21D-DEC6-69A8D992EF4B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2983176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MiddleSeparator3">
            <a:extLst>
              <a:ext uri="{FF2B5EF4-FFF2-40B4-BE49-F238E27FC236}">
                <a16:creationId xmlns:a16="http://schemas.microsoft.com/office/drawing/2014/main" id="{64ED6C82-60F1-4AE5-A19B-F48F4B06C21E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4020783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MiddleSeparator4">
            <a:extLst>
              <a:ext uri="{FF2B5EF4-FFF2-40B4-BE49-F238E27FC236}">
                <a16:creationId xmlns:a16="http://schemas.microsoft.com/office/drawing/2014/main" id="{C09105DA-6BF3-C60E-BB77-AC393F2DFBE4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5058391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OTLSHAPE_TB_00000000000000000000000000000000_MiddleSeparator5">
            <a:extLst>
              <a:ext uri="{FF2B5EF4-FFF2-40B4-BE49-F238E27FC236}">
                <a16:creationId xmlns:a16="http://schemas.microsoft.com/office/drawing/2014/main" id="{7CC5D4D4-272A-021D-8E5B-787B1E8E795F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6095998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OTLSHAPE_TB_00000000000000000000000000000000_MiddleSeparator6">
            <a:extLst>
              <a:ext uri="{FF2B5EF4-FFF2-40B4-BE49-F238E27FC236}">
                <a16:creationId xmlns:a16="http://schemas.microsoft.com/office/drawing/2014/main" id="{08239E27-A680-B308-72FA-1236DDC2424D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7133606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OTLSHAPE_TB_00000000000000000000000000000000_MiddleSeparator7">
            <a:extLst>
              <a:ext uri="{FF2B5EF4-FFF2-40B4-BE49-F238E27FC236}">
                <a16:creationId xmlns:a16="http://schemas.microsoft.com/office/drawing/2014/main" id="{8ED95F88-DF0C-1926-4613-F65D9995B4C0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8171213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OTLSHAPE_TB_00000000000000000000000000000000_MiddleSeparator8">
            <a:extLst>
              <a:ext uri="{FF2B5EF4-FFF2-40B4-BE49-F238E27FC236}">
                <a16:creationId xmlns:a16="http://schemas.microsoft.com/office/drawing/2014/main" id="{00D31B3A-6786-1667-6E3B-97F2FBE9BC45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9208820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OTLSHAPE_TB_00000000000000000000000000000000_MiddleSeparator9">
            <a:extLst>
              <a:ext uri="{FF2B5EF4-FFF2-40B4-BE49-F238E27FC236}">
                <a16:creationId xmlns:a16="http://schemas.microsoft.com/office/drawing/2014/main" id="{0D24E1BD-937F-E4AA-A2DA-CAED98ED482F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10246427" y="25923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8B52EEF0-DBC3-DD11-CF61-C68B1812BA33}"/>
              </a:ext>
            </a:extLst>
          </p:cNvPr>
          <p:cNvSpPr txBox="1"/>
          <p:nvPr/>
        </p:nvSpPr>
        <p:spPr>
          <a:xfrm>
            <a:off x="907965" y="733530"/>
            <a:ext cx="5653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Team building event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Example of plan</a:t>
            </a:r>
          </a:p>
        </p:txBody>
      </p:sp>
      <p:graphicFrame>
        <p:nvGraphicFramePr>
          <p:cNvPr id="195" name="Table 195">
            <a:extLst>
              <a:ext uri="{FF2B5EF4-FFF2-40B4-BE49-F238E27FC236}">
                <a16:creationId xmlns:a16="http://schemas.microsoft.com/office/drawing/2014/main" id="{D27E09F3-32D6-2D5D-40E3-A31813267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410897"/>
              </p:ext>
            </p:extLst>
          </p:nvPr>
        </p:nvGraphicFramePr>
        <p:xfrm>
          <a:off x="8096488" y="1243045"/>
          <a:ext cx="1880265" cy="1061828"/>
        </p:xfrm>
        <a:graphic>
          <a:graphicData uri="http://schemas.openxmlformats.org/drawingml/2006/table">
            <a:tbl>
              <a:tblPr firstRow="1" bandRow="1"/>
              <a:tblGrid>
                <a:gridCol w="1368064">
                  <a:extLst>
                    <a:ext uri="{9D8B030D-6E8A-4147-A177-3AD203B41FA5}">
                      <a16:colId xmlns:a16="http://schemas.microsoft.com/office/drawing/2014/main" val="3976790034"/>
                    </a:ext>
                  </a:extLst>
                </a:gridCol>
                <a:gridCol w="512201">
                  <a:extLst>
                    <a:ext uri="{9D8B030D-6E8A-4147-A177-3AD203B41FA5}">
                      <a16:colId xmlns:a16="http://schemas.microsoft.com/office/drawing/2014/main" val="3780824488"/>
                    </a:ext>
                  </a:extLst>
                </a:gridCol>
              </a:tblGrid>
              <a:tr h="265457">
                <a:tc>
                  <a:txBody>
                    <a:bodyPr/>
                    <a:lstStyle/>
                    <a:p>
                      <a:r>
                        <a:rPr lang="en-US" sz="1200" b="1" dirty="0"/>
                        <a:t>Progress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11%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341853"/>
                  </a:ext>
                </a:extLst>
              </a:tr>
              <a:tr h="265457">
                <a:tc>
                  <a:txBody>
                    <a:bodyPr/>
                    <a:lstStyle/>
                    <a:p>
                      <a:r>
                        <a:rPr lang="en-GB" sz="1200" dirty="0"/>
                        <a:t>Planning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95%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2377310"/>
                  </a:ext>
                </a:extLst>
              </a:tr>
              <a:tr h="265457">
                <a:tc>
                  <a:txBody>
                    <a:bodyPr/>
                    <a:lstStyle/>
                    <a:p>
                      <a:r>
                        <a:rPr lang="en-GB" sz="1200" dirty="0"/>
                        <a:t>Logistics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0%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9717701"/>
                  </a:ext>
                </a:extLst>
              </a:tr>
              <a:tr h="265457">
                <a:tc>
                  <a:txBody>
                    <a:bodyPr/>
                    <a:lstStyle/>
                    <a:p>
                      <a:r>
                        <a:rPr lang="en-GB" sz="1200" dirty="0"/>
                        <a:t>Rental &amp; services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0%</a:t>
                      </a:r>
                      <a:endParaRPr lang="en-US" sz="1200" dirty="0"/>
                    </a:p>
                  </a:txBody>
                  <a:tcPr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335960"/>
                  </a:ext>
                </a:extLst>
              </a:tr>
            </a:tbl>
          </a:graphicData>
        </a:graphic>
      </p:graphicFrame>
      <p:grpSp>
        <p:nvGrpSpPr>
          <p:cNvPr id="129" name="Group 128">
            <a:extLst>
              <a:ext uri="{FF2B5EF4-FFF2-40B4-BE49-F238E27FC236}">
                <a16:creationId xmlns:a16="http://schemas.microsoft.com/office/drawing/2014/main" id="{785F7A00-ED4B-6200-A91E-D39C1C683830}"/>
              </a:ext>
            </a:extLst>
          </p:cNvPr>
          <p:cNvGrpSpPr/>
          <p:nvPr/>
        </p:nvGrpSpPr>
        <p:grpSpPr>
          <a:xfrm>
            <a:off x="10094936" y="1243047"/>
            <a:ext cx="1196821" cy="1061829"/>
            <a:chOff x="9682598" y="4414632"/>
            <a:chExt cx="1196821" cy="106182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0F1A22F1-E03F-96E0-051F-CFEC571E95A9}"/>
                </a:ext>
              </a:extLst>
            </p:cNvPr>
            <p:cNvSpPr txBox="1"/>
            <p:nvPr/>
          </p:nvSpPr>
          <p:spPr>
            <a:xfrm>
              <a:off x="9682598" y="4414632"/>
              <a:ext cx="1196821" cy="10618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200" b="1" dirty="0"/>
                <a:t>Status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On Track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Has Issues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Blocked</a:t>
              </a: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20797F0B-0286-6174-610A-B5116220D749}"/>
                </a:ext>
              </a:extLst>
            </p:cNvPr>
            <p:cNvSpPr/>
            <p:nvPr/>
          </p:nvSpPr>
          <p:spPr>
            <a:xfrm>
              <a:off x="10495563" y="4729163"/>
              <a:ext cx="272442" cy="17070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676CEABB-19A2-FB9B-C28A-6B12729BA304}"/>
                </a:ext>
              </a:extLst>
            </p:cNvPr>
            <p:cNvSpPr/>
            <p:nvPr/>
          </p:nvSpPr>
          <p:spPr>
            <a:xfrm>
              <a:off x="10495563" y="4980451"/>
              <a:ext cx="272442" cy="1707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74A600F-0AE5-F688-D643-6CEF57FECE89}"/>
                </a:ext>
              </a:extLst>
            </p:cNvPr>
            <p:cNvSpPr/>
            <p:nvPr/>
          </p:nvSpPr>
          <p:spPr>
            <a:xfrm>
              <a:off x="10495563" y="5231740"/>
              <a:ext cx="272442" cy="17070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5BE100F-C531-32D6-1F61-59B40F0DFC6D}"/>
              </a:ext>
            </a:extLst>
          </p:cNvPr>
          <p:cNvGrpSpPr/>
          <p:nvPr/>
        </p:nvGrpSpPr>
        <p:grpSpPr>
          <a:xfrm>
            <a:off x="11361798" y="3373725"/>
            <a:ext cx="276999" cy="2332381"/>
            <a:chOff x="11446296" y="4100169"/>
            <a:chExt cx="276999" cy="2332381"/>
          </a:xfrm>
        </p:grpSpPr>
        <p:pic>
          <p:nvPicPr>
            <p:cNvPr id="135" name="Picture 13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9744146-2B4F-8A70-4C34-3BEE62DFF7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37619765-4307-9A60-80D2-F139A1CF9672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56D88200-D6F0-0B7C-1DB4-5573B3A803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876443"/>
              </p:ext>
            </p:extLst>
          </p:nvPr>
        </p:nvGraphicFramePr>
        <p:xfrm>
          <a:off x="6580000" y="1292352"/>
          <a:ext cx="1591213" cy="1036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9284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BA0A2BB5-571F-529A-0FC5-8AFFC78EA26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2108369"/>
            <a:ext cx="475771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6">
                <a:solidFill>
                  <a:schemeClr val="dk2"/>
                </a:solidFill>
                <a:latin typeface="Calibri" panose="020F0502020204030204" pitchFamily="34" charset="0"/>
              </a:rPr>
              <a:t>Jun 1</a:t>
            </a:r>
          </a:p>
        </p:txBody>
      </p:sp>
      <p:cxnSp>
        <p:nvCxnSpPr>
          <p:cNvPr id="224" name="OTLSHAPE_T_df80994023154ba59afbb79a3ec97e92_HorizontalConnector1">
            <a:extLst>
              <a:ext uri="{FF2B5EF4-FFF2-40B4-BE49-F238E27FC236}">
                <a16:creationId xmlns:a16="http://schemas.microsoft.com/office/drawing/2014/main" id="{1C7F6EF1-567F-55F8-6722-2B1E71938519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547666" y="2743200"/>
            <a:ext cx="322268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_7b0c34ee922a456aa023acaa0b846ce9_HorizontalConnector1">
            <a:extLst>
              <a:ext uri="{FF2B5EF4-FFF2-40B4-BE49-F238E27FC236}">
                <a16:creationId xmlns:a16="http://schemas.microsoft.com/office/drawing/2014/main" id="{BA06AC3D-A1C8-6028-615E-B9C78AFF283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618151" y="3009900"/>
            <a:ext cx="832493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_a68a8097a99b4e039252757c732bcb35_HorizontalConnector1">
            <a:extLst>
              <a:ext uri="{FF2B5EF4-FFF2-40B4-BE49-F238E27FC236}">
                <a16:creationId xmlns:a16="http://schemas.microsoft.com/office/drawing/2014/main" id="{3FC1E00A-8E63-10C1-B838-C70725E2D3D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544235" y="3276600"/>
            <a:ext cx="487119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T_2a372ad223ef406e9c46919b390b2b39_HorizontalConnector1">
            <a:extLst>
              <a:ext uri="{FF2B5EF4-FFF2-40B4-BE49-F238E27FC236}">
                <a16:creationId xmlns:a16="http://schemas.microsoft.com/office/drawing/2014/main" id="{04E50179-033D-7271-5CE4-238B3BA6168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45803" y="3543300"/>
            <a:ext cx="2050185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_b977878bfc04483992c54a82a994d799_HorizontalConnector1">
            <a:extLst>
              <a:ext uri="{FF2B5EF4-FFF2-40B4-BE49-F238E27FC236}">
                <a16:creationId xmlns:a16="http://schemas.microsoft.com/office/drawing/2014/main" id="{F3E59506-8B27-7C4F-46FD-1CFF69E8C40B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332484" y="3810000"/>
            <a:ext cx="2828139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_c5dc4959d8044370ac0a3b88dbba19dc_HorizontalConnector1">
            <a:extLst>
              <a:ext uri="{FF2B5EF4-FFF2-40B4-BE49-F238E27FC236}">
                <a16:creationId xmlns:a16="http://schemas.microsoft.com/office/drawing/2014/main" id="{390F8989-E2BB-7F50-2CE4-3F22C2345A39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500549" y="4076700"/>
            <a:ext cx="4724709" cy="0"/>
          </a:xfrm>
          <a:prstGeom prst="line">
            <a:avLst/>
          </a:prstGeom>
          <a:ln w="762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T_a727835a84614cdc894cf35825f5a4dc_HorizontalConnector1">
            <a:extLst>
              <a:ext uri="{FF2B5EF4-FFF2-40B4-BE49-F238E27FC236}">
                <a16:creationId xmlns:a16="http://schemas.microsoft.com/office/drawing/2014/main" id="{E8C9CBED-2220-94B5-990C-48DB213E7D6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263608" y="4343400"/>
            <a:ext cx="5026284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_118ab304495b429e8250df798c3f2d21_HorizontalConnector1">
            <a:extLst>
              <a:ext uri="{FF2B5EF4-FFF2-40B4-BE49-F238E27FC236}">
                <a16:creationId xmlns:a16="http://schemas.microsoft.com/office/drawing/2014/main" id="{F87A9AF3-5D48-003B-772D-C968BE20A32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446996" y="4610100"/>
            <a:ext cx="590753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T_dd05a9cb80154bd4a5cdab109b8f0f0c_HorizontalConnector1">
            <a:extLst>
              <a:ext uri="{FF2B5EF4-FFF2-40B4-BE49-F238E27FC236}">
                <a16:creationId xmlns:a16="http://schemas.microsoft.com/office/drawing/2014/main" id="{94F0854E-618F-5657-5261-1AF18C58176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16822" y="4876800"/>
            <a:ext cx="760234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_e092a8e1124b463f83b666dcda7c9ee0_HorizontalConnector1">
            <a:extLst>
              <a:ext uri="{FF2B5EF4-FFF2-40B4-BE49-F238E27FC236}">
                <a16:creationId xmlns:a16="http://schemas.microsoft.com/office/drawing/2014/main" id="{88FE239E-FB18-C6BF-DF0D-998CC66C9262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52906" y="5143500"/>
            <a:ext cx="871803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_ef1819043de64b39a4ee3882976027b0_HorizontalConnector1">
            <a:extLst>
              <a:ext uri="{FF2B5EF4-FFF2-40B4-BE49-F238E27FC236}">
                <a16:creationId xmlns:a16="http://schemas.microsoft.com/office/drawing/2014/main" id="{E8C40F45-DF20-9CB3-D275-7F51EDB235E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74742" y="5410200"/>
            <a:ext cx="938655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D87C8A00-9D1A-CB24-5C87-B9428CAB319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69611" y="2057400"/>
            <a:ext cx="104648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24007C4A-F8B6-012C-33E9-0A5B7149CEF2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933434" y="2139379"/>
            <a:ext cx="360676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85AF02B1-7BFB-7EC8-88AE-525E7C88B3D4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094854" y="2139379"/>
            <a:ext cx="452047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>
                <a:solidFill>
                  <a:schemeClr val="lt2"/>
                </a:solidFill>
                <a:latin typeface="Calibri" panose="020F0502020204030204" pitchFamily="34" charset="0"/>
              </a:rPr>
              <a:t>10 am</a:t>
            </a:r>
          </a:p>
        </p:txBody>
      </p:sp>
      <p:sp>
        <p:nvSpPr>
          <p:cNvPr id="16" name="OTLSHAPE_TB_00000000000000000000000000000000_TimescaleInterval3">
            <a:extLst>
              <a:ext uri="{FF2B5EF4-FFF2-40B4-BE49-F238E27FC236}">
                <a16:creationId xmlns:a16="http://schemas.microsoft.com/office/drawing/2014/main" id="{2EB7DE26-CE3B-24F7-9FCC-98BC100A142A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3256273" y="2139379"/>
            <a:ext cx="452047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>
                <a:solidFill>
                  <a:schemeClr val="lt2"/>
                </a:solidFill>
                <a:latin typeface="Calibri" panose="020F0502020204030204" pitchFamily="34" charset="0"/>
              </a:rPr>
              <a:t>11 am</a:t>
            </a:r>
          </a:p>
        </p:txBody>
      </p:sp>
      <p:sp>
        <p:nvSpPr>
          <p:cNvPr id="20" name="OTLSHAPE_TB_00000000000000000000000000000000_TimescaleInterval4">
            <a:extLst>
              <a:ext uri="{FF2B5EF4-FFF2-40B4-BE49-F238E27FC236}">
                <a16:creationId xmlns:a16="http://schemas.microsoft.com/office/drawing/2014/main" id="{E9926488-F128-DFFB-51E9-C25ACB020474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4417693" y="2139379"/>
            <a:ext cx="460062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0">
                <a:solidFill>
                  <a:schemeClr val="lt2"/>
                </a:solidFill>
                <a:latin typeface="Calibri" panose="020F0502020204030204" pitchFamily="34" charset="0"/>
              </a:rPr>
              <a:t>12 pm</a:t>
            </a:r>
          </a:p>
        </p:txBody>
      </p:sp>
      <p:sp>
        <p:nvSpPr>
          <p:cNvPr id="24" name="OTLSHAPE_TB_00000000000000000000000000000000_TimescaleInterval5">
            <a:extLst>
              <a:ext uri="{FF2B5EF4-FFF2-40B4-BE49-F238E27FC236}">
                <a16:creationId xmlns:a16="http://schemas.microsoft.com/office/drawing/2014/main" id="{E6A4D242-087A-E17B-6DC8-9FD493E78208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79113" y="2139379"/>
            <a:ext cx="36869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1 pm</a:t>
            </a:r>
          </a:p>
        </p:txBody>
      </p:sp>
      <p:sp>
        <p:nvSpPr>
          <p:cNvPr id="28" name="OTLSHAPE_TB_00000000000000000000000000000000_TimescaleInterval6">
            <a:extLst>
              <a:ext uri="{FF2B5EF4-FFF2-40B4-BE49-F238E27FC236}">
                <a16:creationId xmlns:a16="http://schemas.microsoft.com/office/drawing/2014/main" id="{09DFC371-F862-D3B4-F79C-2A14F51C8838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740533" y="2139379"/>
            <a:ext cx="36869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2 pm</a:t>
            </a:r>
          </a:p>
        </p:txBody>
      </p:sp>
      <p:sp>
        <p:nvSpPr>
          <p:cNvPr id="32" name="OTLSHAPE_TB_00000000000000000000000000000000_TimescaleInterval7">
            <a:extLst>
              <a:ext uri="{FF2B5EF4-FFF2-40B4-BE49-F238E27FC236}">
                <a16:creationId xmlns:a16="http://schemas.microsoft.com/office/drawing/2014/main" id="{629CEC43-0661-0653-3A07-94C67960D18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901953" y="2139379"/>
            <a:ext cx="36869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3 pm</a:t>
            </a:r>
          </a:p>
        </p:txBody>
      </p:sp>
      <p:sp>
        <p:nvSpPr>
          <p:cNvPr id="36" name="OTLSHAPE_TB_00000000000000000000000000000000_TimescaleInterval8">
            <a:extLst>
              <a:ext uri="{FF2B5EF4-FFF2-40B4-BE49-F238E27FC236}">
                <a16:creationId xmlns:a16="http://schemas.microsoft.com/office/drawing/2014/main" id="{4D264078-F76E-3B2A-2FF4-F00506F1FC4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9063372" y="2139379"/>
            <a:ext cx="36869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4 pm</a:t>
            </a:r>
          </a:p>
        </p:txBody>
      </p:sp>
      <p:sp>
        <p:nvSpPr>
          <p:cNvPr id="40" name="OTLSHAPE_TB_00000000000000000000000000000000_TimescaleInterval9">
            <a:extLst>
              <a:ext uri="{FF2B5EF4-FFF2-40B4-BE49-F238E27FC236}">
                <a16:creationId xmlns:a16="http://schemas.microsoft.com/office/drawing/2014/main" id="{2ABC9A00-D99F-1C5C-2759-6AF87B13B567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0224791" y="2139379"/>
            <a:ext cx="36869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lt2"/>
                </a:solidFill>
                <a:latin typeface="Calibri" panose="020F0502020204030204" pitchFamily="34" charset="0"/>
              </a:rPr>
              <a:t>5 pm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DC03EA79-76A9-6E26-45E8-3C46A85031F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2031031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>
            <a:extLst>
              <a:ext uri="{FF2B5EF4-FFF2-40B4-BE49-F238E27FC236}">
                <a16:creationId xmlns:a16="http://schemas.microsoft.com/office/drawing/2014/main" id="{F790F908-4CEB-D620-A989-109398D87C54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450482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>
            <a:extLst>
              <a:ext uri="{FF2B5EF4-FFF2-40B4-BE49-F238E27FC236}">
                <a16:creationId xmlns:a16="http://schemas.microsoft.com/office/drawing/2014/main" id="{01BC8263-D3D2-0D78-18CF-312D59E84C8B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450482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2">
            <a:extLst>
              <a:ext uri="{FF2B5EF4-FFF2-40B4-BE49-F238E27FC236}">
                <a16:creationId xmlns:a16="http://schemas.microsoft.com/office/drawing/2014/main" id="{A33D7088-C904-8268-0CAB-EC5A94B88472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192451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Above2">
            <a:extLst>
              <a:ext uri="{FF2B5EF4-FFF2-40B4-BE49-F238E27FC236}">
                <a16:creationId xmlns:a16="http://schemas.microsoft.com/office/drawing/2014/main" id="{FFDD49A4-455E-EADB-19FB-24B0B550202F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2611902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norTickMarkBelow2">
            <a:extLst>
              <a:ext uri="{FF2B5EF4-FFF2-40B4-BE49-F238E27FC236}">
                <a16:creationId xmlns:a16="http://schemas.microsoft.com/office/drawing/2014/main" id="{29B43B08-BB13-353C-560E-089814C6CFF8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2611902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3">
            <a:extLst>
              <a:ext uri="{FF2B5EF4-FFF2-40B4-BE49-F238E27FC236}">
                <a16:creationId xmlns:a16="http://schemas.microsoft.com/office/drawing/2014/main" id="{C10993B2-5C7B-C178-DDE0-84666CBC0644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353870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norTickMarkAbove3">
            <a:extLst>
              <a:ext uri="{FF2B5EF4-FFF2-40B4-BE49-F238E27FC236}">
                <a16:creationId xmlns:a16="http://schemas.microsoft.com/office/drawing/2014/main" id="{37B8FFC7-E9C8-55D0-9BCD-DD5769E7BA95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3773322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MinorTickMarkBelow3">
            <a:extLst>
              <a:ext uri="{FF2B5EF4-FFF2-40B4-BE49-F238E27FC236}">
                <a16:creationId xmlns:a16="http://schemas.microsoft.com/office/drawing/2014/main" id="{F3C05162-FD01-A9AD-5BC6-80AD6BF342A1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3773322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4">
            <a:extLst>
              <a:ext uri="{FF2B5EF4-FFF2-40B4-BE49-F238E27FC236}">
                <a16:creationId xmlns:a16="http://schemas.microsoft.com/office/drawing/2014/main" id="{FD68C1C1-63F4-EEBB-BAA9-F29211229377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5515290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norTickMarkAbove4">
            <a:extLst>
              <a:ext uri="{FF2B5EF4-FFF2-40B4-BE49-F238E27FC236}">
                <a16:creationId xmlns:a16="http://schemas.microsoft.com/office/drawing/2014/main" id="{E770A01F-93A8-245F-4942-270BE0F74BF1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4934741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Below4">
            <a:extLst>
              <a:ext uri="{FF2B5EF4-FFF2-40B4-BE49-F238E27FC236}">
                <a16:creationId xmlns:a16="http://schemas.microsoft.com/office/drawing/2014/main" id="{6E7B6768-ECDF-43BE-BC62-4624587A2170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4934741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5">
            <a:extLst>
              <a:ext uri="{FF2B5EF4-FFF2-40B4-BE49-F238E27FC236}">
                <a16:creationId xmlns:a16="http://schemas.microsoft.com/office/drawing/2014/main" id="{C328F060-78CA-A29F-B267-21928747934D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6676710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norTickMarkAbove5">
            <a:extLst>
              <a:ext uri="{FF2B5EF4-FFF2-40B4-BE49-F238E27FC236}">
                <a16:creationId xmlns:a16="http://schemas.microsoft.com/office/drawing/2014/main" id="{64CEA082-EE53-FB35-07F6-E21C9AE0C17E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6096161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norTickMarkBelow5">
            <a:extLst>
              <a:ext uri="{FF2B5EF4-FFF2-40B4-BE49-F238E27FC236}">
                <a16:creationId xmlns:a16="http://schemas.microsoft.com/office/drawing/2014/main" id="{097F48D6-9D1F-99B0-61CE-C47033D18EC3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6096161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>
            <a:extLst>
              <a:ext uri="{FF2B5EF4-FFF2-40B4-BE49-F238E27FC236}">
                <a16:creationId xmlns:a16="http://schemas.microsoft.com/office/drawing/2014/main" id="{332A24DB-8B1B-9D25-3FEB-6F6130C6DFAD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7838129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B_00000000000000000000000000000000_MinorTickMarkAbove6">
            <a:extLst>
              <a:ext uri="{FF2B5EF4-FFF2-40B4-BE49-F238E27FC236}">
                <a16:creationId xmlns:a16="http://schemas.microsoft.com/office/drawing/2014/main" id="{3344D1DA-F03D-627E-8F34-6E7747C7522F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7257581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norTickMarkBelow6">
            <a:extLst>
              <a:ext uri="{FF2B5EF4-FFF2-40B4-BE49-F238E27FC236}">
                <a16:creationId xmlns:a16="http://schemas.microsoft.com/office/drawing/2014/main" id="{04CE77A0-ACD8-DBCB-5B0F-A442DFB99492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7257581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Separator7">
            <a:extLst>
              <a:ext uri="{FF2B5EF4-FFF2-40B4-BE49-F238E27FC236}">
                <a16:creationId xmlns:a16="http://schemas.microsoft.com/office/drawing/2014/main" id="{BBCAED7E-D514-6DF8-43A0-4037A8FC344C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8999549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B_00000000000000000000000000000000_MinorTickMarkAbove7">
            <a:extLst>
              <a:ext uri="{FF2B5EF4-FFF2-40B4-BE49-F238E27FC236}">
                <a16:creationId xmlns:a16="http://schemas.microsoft.com/office/drawing/2014/main" id="{0E3B909E-8055-E80F-E8E2-0FCF981FBED7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8419001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MinorTickMarkBelow7">
            <a:extLst>
              <a:ext uri="{FF2B5EF4-FFF2-40B4-BE49-F238E27FC236}">
                <a16:creationId xmlns:a16="http://schemas.microsoft.com/office/drawing/2014/main" id="{C4C2EE00-FE5A-7ACD-6489-33D85A0EDBBC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8419001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Separator8">
            <a:extLst>
              <a:ext uri="{FF2B5EF4-FFF2-40B4-BE49-F238E27FC236}">
                <a16:creationId xmlns:a16="http://schemas.microsoft.com/office/drawing/2014/main" id="{B0E70B56-7762-15CD-F5A1-A3A704F355E8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10160969" y="20574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MinorTickMarkAbove8">
            <a:extLst>
              <a:ext uri="{FF2B5EF4-FFF2-40B4-BE49-F238E27FC236}">
                <a16:creationId xmlns:a16="http://schemas.microsoft.com/office/drawing/2014/main" id="{0753CE04-A7E2-604D-528C-8E4DA10B44D5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9580421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MinorTickMarkBelow8">
            <a:extLst>
              <a:ext uri="{FF2B5EF4-FFF2-40B4-BE49-F238E27FC236}">
                <a16:creationId xmlns:a16="http://schemas.microsoft.com/office/drawing/2014/main" id="{F136856A-4320-D70B-5DE6-3C6B59A4EB11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9580421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MinorTickMarkAbove9">
            <a:extLst>
              <a:ext uri="{FF2B5EF4-FFF2-40B4-BE49-F238E27FC236}">
                <a16:creationId xmlns:a16="http://schemas.microsoft.com/office/drawing/2014/main" id="{CCA1ABBF-4CF2-97BD-55EB-156651AD4029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10742002" y="20574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MinorTickMarkBelow9">
            <a:extLst>
              <a:ext uri="{FF2B5EF4-FFF2-40B4-BE49-F238E27FC236}">
                <a16:creationId xmlns:a16="http://schemas.microsoft.com/office/drawing/2014/main" id="{C93FEBAC-282C-182C-8962-BC3CE8B62F9B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10742002" y="23907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OTLSHAPE_T_df80994023154ba59afbb79a3ec97e92_Shape">
            <a:extLst>
              <a:ext uri="{FF2B5EF4-FFF2-40B4-BE49-F238E27FC236}">
                <a16:creationId xmlns:a16="http://schemas.microsoft.com/office/drawing/2014/main" id="{9EFBE855-534D-93EE-9C8C-E5D4C96676D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69934" y="2641600"/>
            <a:ext cx="5842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T_7b0c34ee922a456aa023acaa0b846ce9_Shape">
            <a:extLst>
              <a:ext uri="{FF2B5EF4-FFF2-40B4-BE49-F238E27FC236}">
                <a16:creationId xmlns:a16="http://schemas.microsoft.com/office/drawing/2014/main" id="{6F02E9E4-0BFC-E794-31D5-997225415497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450644" y="2908300"/>
            <a:ext cx="2921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T_a68a8097a99b4e039252757c732bcb35_Shape">
            <a:extLst>
              <a:ext uri="{FF2B5EF4-FFF2-40B4-BE49-F238E27FC236}">
                <a16:creationId xmlns:a16="http://schemas.microsoft.com/office/drawing/2014/main" id="{1B18B75B-8E52-7ECF-32FD-3E36B4549DE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031354" y="31750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T_2a372ad223ef406e9c46919b390b2b39_Shape">
            <a:extLst>
              <a:ext uri="{FF2B5EF4-FFF2-40B4-BE49-F238E27FC236}">
                <a16:creationId xmlns:a16="http://schemas.microsoft.com/office/drawing/2014/main" id="{6C30A32E-EA2A-7EA6-6035-A05541D2B597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095988" y="34417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T_b977878bfc04483992c54a82a994d799_Shape">
            <a:extLst>
              <a:ext uri="{FF2B5EF4-FFF2-40B4-BE49-F238E27FC236}">
                <a16:creationId xmlns:a16="http://schemas.microsoft.com/office/drawing/2014/main" id="{D342BD3C-D875-51F9-4B57-5900925F8D2D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160623" y="37084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T_c5dc4959d8044370ac0a3b88dbba19dc_Shape">
            <a:extLst>
              <a:ext uri="{FF2B5EF4-FFF2-40B4-BE49-F238E27FC236}">
                <a16:creationId xmlns:a16="http://schemas.microsoft.com/office/drawing/2014/main" id="{B65E3155-CBB1-7B6F-C779-3B41AC995316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5225258" y="3975100"/>
            <a:ext cx="8763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TLSHAPE_T_a727835a84614cdc894cf35825f5a4dc_Shape">
            <a:extLst>
              <a:ext uri="{FF2B5EF4-FFF2-40B4-BE49-F238E27FC236}">
                <a16:creationId xmlns:a16="http://schemas.microsoft.com/office/drawing/2014/main" id="{8513DECF-B390-D6C9-0194-EC6AA56BF07D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289892" y="42418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T_118ab304495b429e8250df798c3f2d21_Shape">
            <a:extLst>
              <a:ext uri="{FF2B5EF4-FFF2-40B4-BE49-F238E27FC236}">
                <a16:creationId xmlns:a16="http://schemas.microsoft.com/office/drawing/2014/main" id="{7E9C7928-69AA-D67E-7C2F-4932BFF11E75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7354527" y="45085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T_dd05a9cb80154bd4a5cdab109b8f0f0c_Shape">
            <a:extLst>
              <a:ext uri="{FF2B5EF4-FFF2-40B4-BE49-F238E27FC236}">
                <a16:creationId xmlns:a16="http://schemas.microsoft.com/office/drawing/2014/main" id="{015C6401-AF3E-68F9-EAA8-0C0184D6FC9D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8419162" y="4775200"/>
            <a:ext cx="977900" cy="2032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T_e092a8e1124b463f83b666dcda7c9ee0_Shape">
            <a:extLst>
              <a:ext uri="{FF2B5EF4-FFF2-40B4-BE49-F238E27FC236}">
                <a16:creationId xmlns:a16="http://schemas.microsoft.com/office/drawing/2014/main" id="{493BD848-D31F-BACD-AF7B-7F18135333CE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9870937" y="5041900"/>
            <a:ext cx="2921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T_ef1819043de64b39a4ee3882976027b0_Shape">
            <a:extLst>
              <a:ext uri="{FF2B5EF4-FFF2-40B4-BE49-F238E27FC236}">
                <a16:creationId xmlns:a16="http://schemas.microsoft.com/office/drawing/2014/main" id="{F9D2F985-6AF3-3927-F76C-5E015D2F3B1E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161291" y="5308600"/>
            <a:ext cx="584200" cy="2032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T_df80994023154ba59afbb79a3ec97e92_Title">
            <a:extLst>
              <a:ext uri="{FF2B5EF4-FFF2-40B4-BE49-F238E27FC236}">
                <a16:creationId xmlns:a16="http://schemas.microsoft.com/office/drawing/2014/main" id="{ED4C90F3-C3F9-951A-6DA3-5F55471FEBE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0" y="2650173"/>
            <a:ext cx="43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Arrival</a:t>
            </a:r>
          </a:p>
        </p:txBody>
      </p:sp>
      <p:sp>
        <p:nvSpPr>
          <p:cNvPr id="250" name="OTLSHAPE_T_df80994023154ba59afbb79a3ec97e92_JoinedDate">
            <a:extLst>
              <a:ext uri="{FF2B5EF4-FFF2-40B4-BE49-F238E27FC236}">
                <a16:creationId xmlns:a16="http://schemas.microsoft.com/office/drawing/2014/main" id="{F72E7222-60CC-ADDF-E28D-199EB506344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501444" y="26656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09:00 - 09:30</a:t>
            </a:r>
          </a:p>
        </p:txBody>
      </p:sp>
      <p:sp>
        <p:nvSpPr>
          <p:cNvPr id="274" name="OTLSHAPE_T_7b0c34ee922a456aa023acaa0b846ce9_Title">
            <a:extLst>
              <a:ext uri="{FF2B5EF4-FFF2-40B4-BE49-F238E27FC236}">
                <a16:creationId xmlns:a16="http://schemas.microsoft.com/office/drawing/2014/main" id="{B9ED4AF7-B66D-EF15-5348-3DD55293FEE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0" y="2916873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2">
                <a:solidFill>
                  <a:schemeClr val="dk1"/>
                </a:solidFill>
                <a:latin typeface="Calibri" panose="020F0502020204030204" pitchFamily="34" charset="0"/>
              </a:rPr>
              <a:t>Briefing</a:t>
            </a:r>
          </a:p>
        </p:txBody>
      </p:sp>
      <p:sp>
        <p:nvSpPr>
          <p:cNvPr id="275" name="OTLSHAPE_T_7b0c34ee922a456aa023acaa0b846ce9_JoinedDate">
            <a:extLst>
              <a:ext uri="{FF2B5EF4-FFF2-40B4-BE49-F238E27FC236}">
                <a16:creationId xmlns:a16="http://schemas.microsoft.com/office/drawing/2014/main" id="{86896B5F-2196-D9DD-5BC7-A983CE482303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791799" y="29323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09:30 - 09:45</a:t>
            </a:r>
          </a:p>
        </p:txBody>
      </p:sp>
      <p:sp>
        <p:nvSpPr>
          <p:cNvPr id="283" name="OTLSHAPE_T_a68a8097a99b4e039252757c732bcb35_Title">
            <a:extLst>
              <a:ext uri="{FF2B5EF4-FFF2-40B4-BE49-F238E27FC236}">
                <a16:creationId xmlns:a16="http://schemas.microsoft.com/office/drawing/2014/main" id="{D07BB295-8487-149B-DC59-BCEBC3F6BC50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0" y="3183573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>
                <a:solidFill>
                  <a:schemeClr val="dk1"/>
                </a:solidFill>
                <a:latin typeface="Calibri" panose="020F0502020204030204" pitchFamily="34" charset="0"/>
              </a:rPr>
              <a:t>Bridge Build Challenge</a:t>
            </a:r>
          </a:p>
        </p:txBody>
      </p:sp>
      <p:sp>
        <p:nvSpPr>
          <p:cNvPr id="284" name="OTLSHAPE_T_a68a8097a99b4e039252757c732bcb35_JoinedDate">
            <a:extLst>
              <a:ext uri="{FF2B5EF4-FFF2-40B4-BE49-F238E27FC236}">
                <a16:creationId xmlns:a16="http://schemas.microsoft.com/office/drawing/2014/main" id="{04CB8FF6-BDE8-F08C-C8B1-AF02724CF65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050003" y="31990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10:00 - 10:50</a:t>
            </a:r>
          </a:p>
        </p:txBody>
      </p:sp>
      <p:sp>
        <p:nvSpPr>
          <p:cNvPr id="74" name="OTLSHAPE_T_2a372ad223ef406e9c46919b390b2b39_Title">
            <a:extLst>
              <a:ext uri="{FF2B5EF4-FFF2-40B4-BE49-F238E27FC236}">
                <a16:creationId xmlns:a16="http://schemas.microsoft.com/office/drawing/2014/main" id="{2EA6AA6C-9B88-855C-C893-E1EE1C9C49F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0" y="3450272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chemeClr val="dk1"/>
                </a:solidFill>
                <a:latin typeface="Calibri" panose="020F0502020204030204" pitchFamily="34" charset="0"/>
              </a:rPr>
              <a:t>Target Archery</a:t>
            </a:r>
          </a:p>
        </p:txBody>
      </p:sp>
      <p:sp>
        <p:nvSpPr>
          <p:cNvPr id="75" name="OTLSHAPE_T_2a372ad223ef406e9c46919b390b2b39_JoinedDate">
            <a:extLst>
              <a:ext uri="{FF2B5EF4-FFF2-40B4-BE49-F238E27FC236}">
                <a16:creationId xmlns:a16="http://schemas.microsoft.com/office/drawing/2014/main" id="{9E7328E3-1599-95CF-FC1E-C30E4496FFE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114638" y="34657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10:55 - 11:45</a:t>
            </a:r>
          </a:p>
        </p:txBody>
      </p:sp>
      <p:sp>
        <p:nvSpPr>
          <p:cNvPr id="94" name="OTLSHAPE_T_b977878bfc04483992c54a82a994d799_Title">
            <a:extLst>
              <a:ext uri="{FF2B5EF4-FFF2-40B4-BE49-F238E27FC236}">
                <a16:creationId xmlns:a16="http://schemas.microsoft.com/office/drawing/2014/main" id="{65BC982B-97F6-645D-2963-6C544400B99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0" y="3716972"/>
            <a:ext cx="1206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chemeClr val="dk1"/>
                </a:solidFill>
                <a:latin typeface="Calibri" panose="020F0502020204030204" pitchFamily="34" charset="0"/>
              </a:rPr>
              <a:t>Segway Experience</a:t>
            </a:r>
          </a:p>
        </p:txBody>
      </p:sp>
      <p:sp>
        <p:nvSpPr>
          <p:cNvPr id="95" name="OTLSHAPE_T_b977878bfc04483992c54a82a994d799_JoinedDate">
            <a:extLst>
              <a:ext uri="{FF2B5EF4-FFF2-40B4-BE49-F238E27FC236}">
                <a16:creationId xmlns:a16="http://schemas.microsoft.com/office/drawing/2014/main" id="{AC0A0FDA-5D9D-D3A7-DE07-9113AE55AC7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179273" y="37324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11:50 - 12:40</a:t>
            </a:r>
          </a:p>
        </p:txBody>
      </p:sp>
      <p:sp>
        <p:nvSpPr>
          <p:cNvPr id="102" name="OTLSHAPE_T_c5dc4959d8044370ac0a3b88dbba19dc_Title">
            <a:extLst>
              <a:ext uri="{FF2B5EF4-FFF2-40B4-BE49-F238E27FC236}">
                <a16:creationId xmlns:a16="http://schemas.microsoft.com/office/drawing/2014/main" id="{096DD15F-2898-AB11-62B2-F2063000320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0" y="3983672"/>
            <a:ext cx="38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Lunch</a:t>
            </a:r>
          </a:p>
        </p:txBody>
      </p:sp>
      <p:sp>
        <p:nvSpPr>
          <p:cNvPr id="103" name="OTLSHAPE_T_c5dc4959d8044370ac0a3b88dbba19dc_JoinedDate">
            <a:extLst>
              <a:ext uri="{FF2B5EF4-FFF2-40B4-BE49-F238E27FC236}">
                <a16:creationId xmlns:a16="http://schemas.microsoft.com/office/drawing/2014/main" id="{39DFD5C0-F8BD-BB45-5C1D-16E6A54652C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147122" y="39991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12:45 - 13:30</a:t>
            </a:r>
          </a:p>
        </p:txBody>
      </p:sp>
      <p:sp>
        <p:nvSpPr>
          <p:cNvPr id="109" name="OTLSHAPE_T_a727835a84614cdc894cf35825f5a4dc_Title">
            <a:extLst>
              <a:ext uri="{FF2B5EF4-FFF2-40B4-BE49-F238E27FC236}">
                <a16:creationId xmlns:a16="http://schemas.microsoft.com/office/drawing/2014/main" id="{3EB2625C-A5DF-974F-CA07-4E4ECAE6BBF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0" y="4250372"/>
            <a:ext cx="1143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chemeClr val="dk1"/>
                </a:solidFill>
                <a:latin typeface="Calibri" panose="020F0502020204030204" pitchFamily="34" charset="0"/>
              </a:rPr>
              <a:t>Powerturn Slalom</a:t>
            </a:r>
          </a:p>
        </p:txBody>
      </p:sp>
      <p:sp>
        <p:nvSpPr>
          <p:cNvPr id="110" name="OTLSHAPE_T_a727835a84614cdc894cf35825f5a4dc_JoinedDate">
            <a:extLst>
              <a:ext uri="{FF2B5EF4-FFF2-40B4-BE49-F238E27FC236}">
                <a16:creationId xmlns:a16="http://schemas.microsoft.com/office/drawing/2014/main" id="{F3B7F224-1E23-1C80-148F-5B850E406D3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308542" y="42658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13:40 - 14:30</a:t>
            </a:r>
          </a:p>
        </p:txBody>
      </p:sp>
      <p:sp>
        <p:nvSpPr>
          <p:cNvPr id="117" name="OTLSHAPE_T_118ab304495b429e8250df798c3f2d21_Title">
            <a:extLst>
              <a:ext uri="{FF2B5EF4-FFF2-40B4-BE49-F238E27FC236}">
                <a16:creationId xmlns:a16="http://schemas.microsoft.com/office/drawing/2014/main" id="{CB358402-DED3-3CE0-A114-A644F185BB96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0" y="4517072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Mobile Escape Room</a:t>
            </a:r>
          </a:p>
        </p:txBody>
      </p:sp>
      <p:sp>
        <p:nvSpPr>
          <p:cNvPr id="124" name="OTLSHAPE_T_118ab304495b429e8250df798c3f2d21_JoinedDate">
            <a:extLst>
              <a:ext uri="{FF2B5EF4-FFF2-40B4-BE49-F238E27FC236}">
                <a16:creationId xmlns:a16="http://schemas.microsoft.com/office/drawing/2014/main" id="{08AD0AE3-09FE-3FD7-B8E2-0C4680D0D915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373177" y="45325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14:35 - 15:25</a:t>
            </a:r>
          </a:p>
        </p:txBody>
      </p:sp>
      <p:sp>
        <p:nvSpPr>
          <p:cNvPr id="187" name="OTLSHAPE_T_dd05a9cb80154bd4a5cdab109b8f0f0c_Title">
            <a:extLst>
              <a:ext uri="{FF2B5EF4-FFF2-40B4-BE49-F238E27FC236}">
                <a16:creationId xmlns:a16="http://schemas.microsoft.com/office/drawing/2014/main" id="{31BC0B3F-020A-5407-92FB-388617B5FBD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0" y="4783772"/>
            <a:ext cx="69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>
                <a:solidFill>
                  <a:schemeClr val="dk1"/>
                </a:solidFill>
                <a:latin typeface="Calibri" panose="020F0502020204030204" pitchFamily="34" charset="0"/>
              </a:rPr>
              <a:t>Target Golf</a:t>
            </a:r>
          </a:p>
        </p:txBody>
      </p:sp>
      <p:sp>
        <p:nvSpPr>
          <p:cNvPr id="188" name="OTLSHAPE_T_dd05a9cb80154bd4a5cdab109b8f0f0c_JoinedDate">
            <a:extLst>
              <a:ext uri="{FF2B5EF4-FFF2-40B4-BE49-F238E27FC236}">
                <a16:creationId xmlns:a16="http://schemas.microsoft.com/office/drawing/2014/main" id="{5051EFA5-2168-2B31-D4A0-82BF105C0BC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437812" y="47992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15:30 - 16:20</a:t>
            </a:r>
          </a:p>
        </p:txBody>
      </p:sp>
      <p:sp>
        <p:nvSpPr>
          <p:cNvPr id="196" name="OTLSHAPE_T_e092a8e1124b463f83b666dcda7c9ee0_Title">
            <a:extLst>
              <a:ext uri="{FF2B5EF4-FFF2-40B4-BE49-F238E27FC236}">
                <a16:creationId xmlns:a16="http://schemas.microsoft.com/office/drawing/2014/main" id="{A47420C0-344A-91B8-2A95-4F2EBDB3B3A2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0" y="5050472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chemeClr val="dk1"/>
                </a:solidFill>
                <a:latin typeface="Calibri" panose="020F0502020204030204" pitchFamily="34" charset="0"/>
              </a:rPr>
              <a:t>Results &amp; scores</a:t>
            </a:r>
          </a:p>
        </p:txBody>
      </p:sp>
      <p:sp>
        <p:nvSpPr>
          <p:cNvPr id="197" name="OTLSHAPE_T_e092a8e1124b463f83b666dcda7c9ee0_JoinedDate">
            <a:extLst>
              <a:ext uri="{FF2B5EF4-FFF2-40B4-BE49-F238E27FC236}">
                <a16:creationId xmlns:a16="http://schemas.microsoft.com/office/drawing/2014/main" id="{95C97062-2EA5-09B3-68C5-BB32C1BD77F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212091" y="50659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16:45 - 17:00</a:t>
            </a:r>
          </a:p>
        </p:txBody>
      </p:sp>
      <p:sp>
        <p:nvSpPr>
          <p:cNvPr id="290" name="OTLSHAPE_T_ef1819043de64b39a4ee3882976027b0_Title">
            <a:extLst>
              <a:ext uri="{FF2B5EF4-FFF2-40B4-BE49-F238E27FC236}">
                <a16:creationId xmlns:a16="http://schemas.microsoft.com/office/drawing/2014/main" id="{A166A7E2-CBBD-237C-B7C3-5FA82B3EE49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0" y="5317172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>
                <a:solidFill>
                  <a:schemeClr val="dk1"/>
                </a:solidFill>
                <a:latin typeface="Calibri" panose="020F0502020204030204" pitchFamily="34" charset="0"/>
              </a:rPr>
              <a:t>Departure</a:t>
            </a:r>
          </a:p>
        </p:txBody>
      </p:sp>
      <p:sp>
        <p:nvSpPr>
          <p:cNvPr id="291" name="OTLSHAPE_T_ef1819043de64b39a4ee3882976027b0_JoinedDate">
            <a:extLst>
              <a:ext uri="{FF2B5EF4-FFF2-40B4-BE49-F238E27FC236}">
                <a16:creationId xmlns:a16="http://schemas.microsoft.com/office/drawing/2014/main" id="{38B7AB1B-0FCC-0FC0-DA61-1D0585A1875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792802" y="533268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17:00 - 17:30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A9860763-0E0E-5152-5603-28B770D93B13}"/>
              </a:ext>
            </a:extLst>
          </p:cNvPr>
          <p:cNvSpPr txBox="1"/>
          <p:nvPr/>
        </p:nvSpPr>
        <p:spPr>
          <a:xfrm>
            <a:off x="825500" y="759699"/>
            <a:ext cx="76915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Team building day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Sample itinerary for outdoor activities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3D17F2BD-D3A2-695A-160B-DCFF43DB8461}"/>
              </a:ext>
            </a:extLst>
          </p:cNvPr>
          <p:cNvGrpSpPr/>
          <p:nvPr/>
        </p:nvGrpSpPr>
        <p:grpSpPr>
          <a:xfrm rot="5400000">
            <a:off x="10029721" y="1467730"/>
            <a:ext cx="276999" cy="2332381"/>
            <a:chOff x="11446296" y="4100169"/>
            <a:chExt cx="276999" cy="2332381"/>
          </a:xfrm>
        </p:grpSpPr>
        <p:pic>
          <p:nvPicPr>
            <p:cNvPr id="168" name="Picture 16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C06B2F5E-54F4-F83C-2004-DC76C5BD9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0B5311F3-A14D-DE7E-6E57-7862B4407CF9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3F155F01-4ADA-189D-32B2-CC3EB75C5407}"/>
              </a:ext>
            </a:extLst>
          </p:cNvPr>
          <p:cNvGrpSpPr/>
          <p:nvPr/>
        </p:nvGrpSpPr>
        <p:grpSpPr>
          <a:xfrm>
            <a:off x="10123612" y="2959101"/>
            <a:ext cx="1210798" cy="723275"/>
            <a:chOff x="10123612" y="3009900"/>
            <a:chExt cx="1210798" cy="723275"/>
          </a:xfrm>
        </p:grpSpPr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E0390A46-BFAA-7DC9-3CDA-879B1E744FE7}"/>
                </a:ext>
              </a:extLst>
            </p:cNvPr>
            <p:cNvSpPr txBox="1"/>
            <p:nvPr/>
          </p:nvSpPr>
          <p:spPr>
            <a:xfrm>
              <a:off x="10123612" y="3009900"/>
              <a:ext cx="1210798" cy="723275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r">
                <a:spcAft>
                  <a:spcPts val="300"/>
                </a:spcAft>
              </a:pPr>
              <a:r>
                <a:rPr lang="en-US" sz="1200" b="1" dirty="0"/>
                <a:t>Legend</a:t>
              </a:r>
            </a:p>
            <a:p>
              <a:pPr>
                <a:spcAft>
                  <a:spcPts val="300"/>
                </a:spcAft>
              </a:pPr>
              <a:r>
                <a:rPr lang="en-US" sz="1200" dirty="0"/>
                <a:t>Collective</a:t>
              </a:r>
            </a:p>
            <a:p>
              <a:pPr>
                <a:spcAft>
                  <a:spcPts val="300"/>
                </a:spcAft>
              </a:pPr>
              <a:r>
                <a:rPr lang="en-US" sz="1200" dirty="0"/>
                <a:t>Individual</a:t>
              </a:r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C05910DC-55F0-8D76-89F5-F123E3D70140}"/>
                </a:ext>
              </a:extLst>
            </p:cNvPr>
            <p:cNvSpPr/>
            <p:nvPr/>
          </p:nvSpPr>
          <p:spPr>
            <a:xfrm>
              <a:off x="10935990" y="3292112"/>
              <a:ext cx="306021" cy="1524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0F2B10DC-E74D-3278-FE2C-B658DEB528DD}"/>
                </a:ext>
              </a:extLst>
            </p:cNvPr>
            <p:cNvSpPr/>
            <p:nvPr/>
          </p:nvSpPr>
          <p:spPr>
            <a:xfrm>
              <a:off x="10935990" y="3510335"/>
              <a:ext cx="306021" cy="1524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4464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LSHAPE_SL2A_e0e7ed7f7c16426eaa9f568dc0be2724_BackgroundRectangle">
            <a:extLst>
              <a:ext uri="{FF2B5EF4-FFF2-40B4-BE49-F238E27FC236}">
                <a16:creationId xmlns:a16="http://schemas.microsoft.com/office/drawing/2014/main" id="{91701419-09FA-FCFF-4BE8-0A1EA5AF306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92307" y="2298700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2A_1f065e68c3fa41328e2fafcb0f9d5a14_BackgroundRectangle">
            <a:extLst>
              <a:ext uri="{FF2B5EF4-FFF2-40B4-BE49-F238E27FC236}">
                <a16:creationId xmlns:a16="http://schemas.microsoft.com/office/drawing/2014/main" id="{8DA2E0F9-8109-CC4E-B5F0-E9A5D417A30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92307" y="2676737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2A_e07cbd711edf4a11bd18b323e65c1bbe_BackgroundRectangle">
            <a:extLst>
              <a:ext uri="{FF2B5EF4-FFF2-40B4-BE49-F238E27FC236}">
                <a16:creationId xmlns:a16="http://schemas.microsoft.com/office/drawing/2014/main" id="{1B4851D7-F98F-BEBE-B969-E2A46AC08F8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92307" y="3054773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2A_5fb0bced391a4e79be1e689f1e4e499c_BackgroundRectangle">
            <a:extLst>
              <a:ext uri="{FF2B5EF4-FFF2-40B4-BE49-F238E27FC236}">
                <a16:creationId xmlns:a16="http://schemas.microsoft.com/office/drawing/2014/main" id="{44290270-CAB3-1B27-8613-48722338CB7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92307" y="3496310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2A_5ecef37d9ea04a1ea400efbc725169ca_BackgroundRectangle">
            <a:extLst>
              <a:ext uri="{FF2B5EF4-FFF2-40B4-BE49-F238E27FC236}">
                <a16:creationId xmlns:a16="http://schemas.microsoft.com/office/drawing/2014/main" id="{1813ABAC-D574-4631-AE0B-EE4442FC48F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92307" y="3874347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2A_f8773fc0e1524cef8bd83495188b08d3_BackgroundRectangle">
            <a:extLst>
              <a:ext uri="{FF2B5EF4-FFF2-40B4-BE49-F238E27FC236}">
                <a16:creationId xmlns:a16="http://schemas.microsoft.com/office/drawing/2014/main" id="{5FB06342-3755-E8E3-492B-EB4742B2548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92307" y="4252383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2A_d1a6d4efbd634e2db63bbb9a3c01fc31_BackgroundRectangle">
            <a:extLst>
              <a:ext uri="{FF2B5EF4-FFF2-40B4-BE49-F238E27FC236}">
                <a16:creationId xmlns:a16="http://schemas.microsoft.com/office/drawing/2014/main" id="{F08C27B1-D2C2-F383-393E-CDC6F334870D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92307" y="4693920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2A_31ae7c5c406b4b019f4b291466007f14_BackgroundRectangle">
            <a:extLst>
              <a:ext uri="{FF2B5EF4-FFF2-40B4-BE49-F238E27FC236}">
                <a16:creationId xmlns:a16="http://schemas.microsoft.com/office/drawing/2014/main" id="{F2437299-7713-BE61-B295-2865503D569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92307" y="5071957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2A_38dd08fb860d48d891738de31df02c9b_BackgroundRectangle">
            <a:extLst>
              <a:ext uri="{FF2B5EF4-FFF2-40B4-BE49-F238E27FC236}">
                <a16:creationId xmlns:a16="http://schemas.microsoft.com/office/drawing/2014/main" id="{E8BD28CE-C39D-F22E-9ADC-E640CFE8148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092307" y="5449993"/>
            <a:ext cx="10172700" cy="378037"/>
          </a:xfrm>
          <a:prstGeom prst="rect">
            <a:avLst/>
          </a:prstGeom>
          <a:solidFill>
            <a:schemeClr val="lt1">
              <a:alpha val="20000"/>
            </a:schemeClr>
          </a:solidFill>
          <a:ln w="19050" cap="flat" cmpd="sng" algn="ctr">
            <a:solidFill>
              <a:schemeClr val="l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TB_00000000000000000000000000000000_ScaleContainer">
            <a:extLst>
              <a:ext uri="{FF2B5EF4-FFF2-40B4-BE49-F238E27FC236}">
                <a16:creationId xmlns:a16="http://schemas.microsoft.com/office/drawing/2014/main" id="{37CD796B-888B-5C1C-43F1-05D5962E96D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939580" y="1714500"/>
            <a:ext cx="8331200" cy="381000"/>
          </a:xfrm>
          <a:prstGeom prst="rect">
            <a:avLst/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08bcd2f6c35945a0871bb544d1c43291_HeaderRectangle">
            <a:extLst>
              <a:ext uri="{FF2B5EF4-FFF2-40B4-BE49-F238E27FC236}">
                <a16:creationId xmlns:a16="http://schemas.microsoft.com/office/drawing/2014/main" id="{55F33219-7D92-08A3-6157-D3239E30D28C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2298700"/>
            <a:ext cx="1041400" cy="113411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_b07882f6ce914c17bc50e85a3e766355_HeaderRectangle">
            <a:extLst>
              <a:ext uri="{FF2B5EF4-FFF2-40B4-BE49-F238E27FC236}">
                <a16:creationId xmlns:a16="http://schemas.microsoft.com/office/drawing/2014/main" id="{1F832E45-0C38-71AC-920A-13AE4A9A279A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496310"/>
            <a:ext cx="1041400" cy="113411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_353c95897fe243c0a535a6304419e42f_HeaderRectangle">
            <a:extLst>
              <a:ext uri="{FF2B5EF4-FFF2-40B4-BE49-F238E27FC236}">
                <a16:creationId xmlns:a16="http://schemas.microsoft.com/office/drawing/2014/main" id="{A9DDAD26-6249-3FB3-71A5-DF9AB5AADF6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4693920"/>
            <a:ext cx="1041400" cy="113411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SL2A_e0e7ed7f7c16426eaa9f568dc0be2724_HeaderRectangle">
            <a:extLst>
              <a:ext uri="{FF2B5EF4-FFF2-40B4-BE49-F238E27FC236}">
                <a16:creationId xmlns:a16="http://schemas.microsoft.com/office/drawing/2014/main" id="{AA398AD7-2BC2-61B0-DF98-91E926222D1F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092307" y="2298700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2A_1f065e68c3fa41328e2fafcb0f9d5a14_HeaderRectangle">
            <a:extLst>
              <a:ext uri="{FF2B5EF4-FFF2-40B4-BE49-F238E27FC236}">
                <a16:creationId xmlns:a16="http://schemas.microsoft.com/office/drawing/2014/main" id="{0B045A16-2AD8-38FF-FDFD-3B3BBEE7B17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092307" y="2676737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2A_e07cbd711edf4a11bd18b323e65c1bbe_HeaderRectangle">
            <a:extLst>
              <a:ext uri="{FF2B5EF4-FFF2-40B4-BE49-F238E27FC236}">
                <a16:creationId xmlns:a16="http://schemas.microsoft.com/office/drawing/2014/main" id="{7A538418-4EA6-15AC-9701-2834374D1585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92307" y="3054773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2A_5fb0bced391a4e79be1e689f1e4e499c_HeaderRectangle">
            <a:extLst>
              <a:ext uri="{FF2B5EF4-FFF2-40B4-BE49-F238E27FC236}">
                <a16:creationId xmlns:a16="http://schemas.microsoft.com/office/drawing/2014/main" id="{CEF370F5-20CA-3ADF-31CF-0096F41A534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92307" y="3496310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2A_5ecef37d9ea04a1ea400efbc725169ca_HeaderRectangle">
            <a:extLst>
              <a:ext uri="{FF2B5EF4-FFF2-40B4-BE49-F238E27FC236}">
                <a16:creationId xmlns:a16="http://schemas.microsoft.com/office/drawing/2014/main" id="{C05BC11B-EFB1-F50E-8AB1-B3C421DC77F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92307" y="3874347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2A_f8773fc0e1524cef8bd83495188b08d3_HeaderRectangle">
            <a:extLst>
              <a:ext uri="{FF2B5EF4-FFF2-40B4-BE49-F238E27FC236}">
                <a16:creationId xmlns:a16="http://schemas.microsoft.com/office/drawing/2014/main" id="{ACC73A8B-619E-200B-4AC5-62C22C7A2FA9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92307" y="4252383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SL2A_d1a6d4efbd634e2db63bbb9a3c01fc31_HeaderRectangle">
            <a:extLst>
              <a:ext uri="{FF2B5EF4-FFF2-40B4-BE49-F238E27FC236}">
                <a16:creationId xmlns:a16="http://schemas.microsoft.com/office/drawing/2014/main" id="{C6907E2E-23EC-5A5A-B2D3-9D15F541BB7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092307" y="4693920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2A_31ae7c5c406b4b019f4b291466007f14_HeaderRectangle">
            <a:extLst>
              <a:ext uri="{FF2B5EF4-FFF2-40B4-BE49-F238E27FC236}">
                <a16:creationId xmlns:a16="http://schemas.microsoft.com/office/drawing/2014/main" id="{81224183-C64A-03A7-A89E-481E6919177B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92307" y="5071957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38dd08fb860d48d891738de31df02c9b_HeaderRectangle">
            <a:extLst>
              <a:ext uri="{FF2B5EF4-FFF2-40B4-BE49-F238E27FC236}">
                <a16:creationId xmlns:a16="http://schemas.microsoft.com/office/drawing/2014/main" id="{F46FF41F-E5A8-3B53-393F-38D1DCCB620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92307" y="5449993"/>
            <a:ext cx="1727200" cy="3780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T_5bfe82c3d0ba42f0971a48c5d7019e1e_Shape">
            <a:extLst>
              <a:ext uri="{FF2B5EF4-FFF2-40B4-BE49-F238E27FC236}">
                <a16:creationId xmlns:a16="http://schemas.microsoft.com/office/drawing/2014/main" id="{0BA91EDF-6219-6EEB-F476-8CCCDB255AE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939580" y="2460837"/>
            <a:ext cx="10414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T_9abd4d0f942e4a31be0cd1e120cab1ef_Shape">
            <a:extLst>
              <a:ext uri="{FF2B5EF4-FFF2-40B4-BE49-F238E27FC236}">
                <a16:creationId xmlns:a16="http://schemas.microsoft.com/office/drawing/2014/main" id="{9C56A8E1-0E9B-732F-386F-45ACDC3EE08F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632835" y="2838873"/>
            <a:ext cx="13970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T_4674fb52519a40c2b82f1dbc04db2b27_Shape">
            <a:extLst>
              <a:ext uri="{FF2B5EF4-FFF2-40B4-BE49-F238E27FC236}">
                <a16:creationId xmlns:a16="http://schemas.microsoft.com/office/drawing/2014/main" id="{8A6268F6-99D5-023C-D4BF-52B2E5BDD3F1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672717" y="3216910"/>
            <a:ext cx="6985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SLT_0d00f05cafd74365bb00423c5f66f1ad_Shape">
            <a:extLst>
              <a:ext uri="{FF2B5EF4-FFF2-40B4-BE49-F238E27FC236}">
                <a16:creationId xmlns:a16="http://schemas.microsoft.com/office/drawing/2014/main" id="{210B7F2A-0BD4-EF6D-D74A-194451716210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365972" y="3658447"/>
            <a:ext cx="10414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T_53ff61f4c4d847019bb29b7e7cad1e13_Shape">
            <a:extLst>
              <a:ext uri="{FF2B5EF4-FFF2-40B4-BE49-F238E27FC236}">
                <a16:creationId xmlns:a16="http://schemas.microsoft.com/office/drawing/2014/main" id="{D686B2AC-116F-65CE-B4A6-9E34BE205B4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059227" y="4036483"/>
            <a:ext cx="20828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T_a2ae6638675a428e9fd616aaec61b542_Shape">
            <a:extLst>
              <a:ext uri="{FF2B5EF4-FFF2-40B4-BE49-F238E27FC236}">
                <a16:creationId xmlns:a16="http://schemas.microsoft.com/office/drawing/2014/main" id="{A319178D-F184-1F83-0099-ECDFA01FD7A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445737" y="4414520"/>
            <a:ext cx="6985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T_dab6e12443094bc6980834a2d86074ec_Shape">
            <a:extLst>
              <a:ext uri="{FF2B5EF4-FFF2-40B4-BE49-F238E27FC236}">
                <a16:creationId xmlns:a16="http://schemas.microsoft.com/office/drawing/2014/main" id="{EDFDB522-F41A-F9B5-6166-3AEC33D5D1F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138992" y="4856057"/>
            <a:ext cx="27813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T_20ac3c95d86b4e8390fbc7e8c5d3552b_Shape">
            <a:extLst>
              <a:ext uri="{FF2B5EF4-FFF2-40B4-BE49-F238E27FC236}">
                <a16:creationId xmlns:a16="http://schemas.microsoft.com/office/drawing/2014/main" id="{1C198885-2DDD-152E-DFBB-4CBCF2808F0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138992" y="5234093"/>
            <a:ext cx="27813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T_86d0b5d171424e8287e6bbf75ab2131e_Shape">
            <a:extLst>
              <a:ext uri="{FF2B5EF4-FFF2-40B4-BE49-F238E27FC236}">
                <a16:creationId xmlns:a16="http://schemas.microsoft.com/office/drawing/2014/main" id="{9CFAA84B-0451-0615-E1C6-501E7B71DAFC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525502" y="5612130"/>
            <a:ext cx="1397000" cy="1778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08bcd2f6c35945a0871bb544d1c43291_Header">
            <a:extLst>
              <a:ext uri="{FF2B5EF4-FFF2-40B4-BE49-F238E27FC236}">
                <a16:creationId xmlns:a16="http://schemas.microsoft.com/office/drawing/2014/main" id="{35FEB48D-CFCF-4869-FCAE-C144E25D5F6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2679700"/>
            <a:ext cx="1041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Build effective</a:t>
            </a:r>
          </a:p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team structure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SL_b07882f6ce914c17bc50e85a3e766355_Header">
            <a:extLst>
              <a:ext uri="{FF2B5EF4-FFF2-40B4-BE49-F238E27FC236}">
                <a16:creationId xmlns:a16="http://schemas.microsoft.com/office/drawing/2014/main" id="{CD045D3D-D553-7E2C-9D7A-4854C8D253F7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3784283"/>
            <a:ext cx="1041400" cy="558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Establish facilitative leadership</a:t>
            </a:r>
          </a:p>
        </p:txBody>
      </p:sp>
      <p:sp>
        <p:nvSpPr>
          <p:cNvPr id="57" name="OTLSHAPE_SL_353c95897fe243c0a535a6304419e42f_Header">
            <a:extLst>
              <a:ext uri="{FF2B5EF4-FFF2-40B4-BE49-F238E27FC236}">
                <a16:creationId xmlns:a16="http://schemas.microsoft.com/office/drawing/2014/main" id="{377125E4-35DD-7E87-8154-30E77DFA9B20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5074920"/>
            <a:ext cx="1041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Build team bonding</a:t>
            </a:r>
          </a:p>
        </p:txBody>
      </p:sp>
      <p:sp>
        <p:nvSpPr>
          <p:cNvPr id="5" name="OTLSHAPE_SL2A_e0e7ed7f7c16426eaa9f568dc0be2724_Header">
            <a:extLst>
              <a:ext uri="{FF2B5EF4-FFF2-40B4-BE49-F238E27FC236}">
                <a16:creationId xmlns:a16="http://schemas.microsoft.com/office/drawing/2014/main" id="{F86F16F5-BB7A-ED44-6E3E-A5F11524DC86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155807" y="2402459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Team orientation</a:t>
            </a:r>
          </a:p>
        </p:txBody>
      </p:sp>
      <p:sp>
        <p:nvSpPr>
          <p:cNvPr id="14" name="OTLSHAPE_SL2A_1f065e68c3fa41328e2fafcb0f9d5a14_Header">
            <a:extLst>
              <a:ext uri="{FF2B5EF4-FFF2-40B4-BE49-F238E27FC236}">
                <a16:creationId xmlns:a16="http://schemas.microsoft.com/office/drawing/2014/main" id="{B09CE0F5-A707-7CD8-0696-6B25B5A01AB8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155807" y="2695236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>
                <a:solidFill>
                  <a:schemeClr val="dk1"/>
                </a:solidFill>
                <a:latin typeface="Calibri" panose="020F0502020204030204" pitchFamily="34" charset="0"/>
              </a:rPr>
              <a:t>Team selection and organization charting</a:t>
            </a:r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TLSHAPE_SL2A_e07cbd711edf4a11bd18b323e65c1bbe_Header">
            <a:extLst>
              <a:ext uri="{FF2B5EF4-FFF2-40B4-BE49-F238E27FC236}">
                <a16:creationId xmlns:a16="http://schemas.microsoft.com/office/drawing/2014/main" id="{433ABBCF-80E0-0DA5-3E66-8284EAFFC9FF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155807" y="3073273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>
                <a:solidFill>
                  <a:schemeClr val="dk1"/>
                </a:solidFill>
                <a:latin typeface="Calibri" panose="020F0502020204030204" pitchFamily="34" charset="0"/>
              </a:rPr>
              <a:t>Building and understanding team charter</a:t>
            </a:r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OTLSHAPE_SL2A_5fb0bced391a4e79be1e689f1e4e499c_Header">
            <a:extLst>
              <a:ext uri="{FF2B5EF4-FFF2-40B4-BE49-F238E27FC236}">
                <a16:creationId xmlns:a16="http://schemas.microsoft.com/office/drawing/2014/main" id="{0A359AAB-21BE-17DE-C2A5-D29A48EDB95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155807" y="3514809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>
                <a:solidFill>
                  <a:schemeClr val="dk1"/>
                </a:solidFill>
                <a:latin typeface="Calibri" panose="020F0502020204030204" pitchFamily="34" charset="0"/>
              </a:rPr>
              <a:t>Setting common purpose and expectation</a:t>
            </a:r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SL2A_5ecef37d9ea04a1ea400efbc725169ca_Header">
            <a:extLst>
              <a:ext uri="{FF2B5EF4-FFF2-40B4-BE49-F238E27FC236}">
                <a16:creationId xmlns:a16="http://schemas.microsoft.com/office/drawing/2014/main" id="{4983802E-A7DC-56D1-1781-5AB5666FF9B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155807" y="3892846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>
                <a:solidFill>
                  <a:schemeClr val="dk1"/>
                </a:solidFill>
                <a:latin typeface="Calibri" panose="020F0502020204030204" pitchFamily="34" charset="0"/>
              </a:rPr>
              <a:t>Team communication and meeting plan</a:t>
            </a:r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SL2A_f8773fc0e1524cef8bd83495188b08d3_Header">
            <a:extLst>
              <a:ext uri="{FF2B5EF4-FFF2-40B4-BE49-F238E27FC236}">
                <a16:creationId xmlns:a16="http://schemas.microsoft.com/office/drawing/2014/main" id="{88633680-C033-9B4C-520C-3F3CC8CE5D96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155807" y="4270883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Leadership training workshop</a:t>
            </a:r>
          </a:p>
        </p:txBody>
      </p:sp>
      <p:sp>
        <p:nvSpPr>
          <p:cNvPr id="77" name="OTLSHAPE_SL2A_d1a6d4efbd634e2db63bbb9a3c01fc31_Header">
            <a:extLst>
              <a:ext uri="{FF2B5EF4-FFF2-40B4-BE49-F238E27FC236}">
                <a16:creationId xmlns:a16="http://schemas.microsoft.com/office/drawing/2014/main" id="{35ECB9BF-3C3E-4D92-E543-982354E2261E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155807" y="4797679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Team building exercises</a:t>
            </a:r>
          </a:p>
        </p:txBody>
      </p:sp>
      <p:sp>
        <p:nvSpPr>
          <p:cNvPr id="89" name="OTLSHAPE_SL2A_31ae7c5c406b4b019f4b291466007f14_Header">
            <a:extLst>
              <a:ext uri="{FF2B5EF4-FFF2-40B4-BE49-F238E27FC236}">
                <a16:creationId xmlns:a16="http://schemas.microsoft.com/office/drawing/2014/main" id="{25B5ECB3-6317-0C32-F039-435BAD382C66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155807" y="5090456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Workplace wellness activities</a:t>
            </a:r>
          </a:p>
        </p:txBody>
      </p:sp>
      <p:sp>
        <p:nvSpPr>
          <p:cNvPr id="104" name="OTLSHAPE_SL2A_38dd08fb860d48d891738de31df02c9b_Header">
            <a:extLst>
              <a:ext uri="{FF2B5EF4-FFF2-40B4-BE49-F238E27FC236}">
                <a16:creationId xmlns:a16="http://schemas.microsoft.com/office/drawing/2014/main" id="{D052FE9F-4FF0-98DA-2DCF-08BA9FC5C2D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155807" y="5468493"/>
            <a:ext cx="1600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Provide mentorship guidance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B54E0AC-7749-4DD3-821E-274D7B3A96D5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3003080" y="1796479"/>
            <a:ext cx="40703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22">
                <a:solidFill>
                  <a:schemeClr val="dk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F64B3908-6A62-2759-8704-29637460D72F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3696335" y="1796479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dk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94F9932B-EE53-97B5-E38F-15931059841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4389590" y="1796479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dk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27BB05A7-F79B-8DAC-D413-00B4B39ABC1B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5082845" y="1796479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dk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30" name="OTLSHAPE_SLT_5bfe82c3d0ba42f0971a48c5d7019e1e_Duration">
            <a:extLst>
              <a:ext uri="{FF2B5EF4-FFF2-40B4-BE49-F238E27FC236}">
                <a16:creationId xmlns:a16="http://schemas.microsoft.com/office/drawing/2014/main" id="{094E1CF0-222F-6C54-F661-CADB08F65D1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297285" y="2472224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35" name="OTLSHAPE_SLT_5bfe82c3d0ba42f0971a48c5d7019e1e_Title">
            <a:extLst>
              <a:ext uri="{FF2B5EF4-FFF2-40B4-BE49-F238E27FC236}">
                <a16:creationId xmlns:a16="http://schemas.microsoft.com/office/drawing/2014/main" id="{BDC985BC-09E9-D74E-E6B9-59217230376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939580" y="2336800"/>
            <a:ext cx="711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chemeClr val="lt1"/>
                </a:solidFill>
                <a:latin typeface="Calibri" panose="020F0502020204030204" pitchFamily="34" charset="0"/>
              </a:rPr>
              <a:t>Team orientation</a:t>
            </a:r>
          </a:p>
        </p:txBody>
      </p:sp>
      <p:sp>
        <p:nvSpPr>
          <p:cNvPr id="38" name="OTLSHAPE_SLT_9abd4d0f942e4a31be0cd1e120cab1ef_Duration">
            <a:extLst>
              <a:ext uri="{FF2B5EF4-FFF2-40B4-BE49-F238E27FC236}">
                <a16:creationId xmlns:a16="http://schemas.microsoft.com/office/drawing/2014/main" id="{B8312775-40C0-5FCA-8FFA-291FED98209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163854" y="2850261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43" name="OTLSHAPE_SLT_9abd4d0f942e4a31be0cd1e120cab1ef_Title">
            <a:extLst>
              <a:ext uri="{FF2B5EF4-FFF2-40B4-BE49-F238E27FC236}">
                <a16:creationId xmlns:a16="http://schemas.microsoft.com/office/drawing/2014/main" id="{07610CFB-CCE4-6115-FF82-09030C1F73DB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632835" y="2714837"/>
            <a:ext cx="168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Team selection and organization charting</a:t>
            </a:r>
            <a:endParaRPr lang="en-US" sz="800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SLT_4674fb52519a40c2b82f1dbc04db2b27_Duration">
            <a:extLst>
              <a:ext uri="{FF2B5EF4-FFF2-40B4-BE49-F238E27FC236}">
                <a16:creationId xmlns:a16="http://schemas.microsoft.com/office/drawing/2014/main" id="{C3AF68B0-1CE3-533A-6C52-F20D7CB9614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857109" y="322829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51" name="OTLSHAPE_SLT_4674fb52519a40c2b82f1dbc04db2b27_Title">
            <a:extLst>
              <a:ext uri="{FF2B5EF4-FFF2-40B4-BE49-F238E27FC236}">
                <a16:creationId xmlns:a16="http://schemas.microsoft.com/office/drawing/2014/main" id="{DBE5D00D-CB42-00B4-97F9-DAA1EA20BA5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672717" y="3092873"/>
            <a:ext cx="168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Building and understanding team charter</a:t>
            </a:r>
            <a:endParaRPr lang="en-US" sz="800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SLT_0d00f05cafd74365bb00423c5f66f1ad_Duration">
            <a:extLst>
              <a:ext uri="{FF2B5EF4-FFF2-40B4-BE49-F238E27FC236}">
                <a16:creationId xmlns:a16="http://schemas.microsoft.com/office/drawing/2014/main" id="{65556F8A-9B80-9832-B4B6-8CB2D1FEF5E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723677" y="366983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68" name="OTLSHAPE_SLT_0d00f05cafd74365bb00423c5f66f1ad_Title">
            <a:extLst>
              <a:ext uri="{FF2B5EF4-FFF2-40B4-BE49-F238E27FC236}">
                <a16:creationId xmlns:a16="http://schemas.microsoft.com/office/drawing/2014/main" id="{EF2569B7-0F00-94B8-2E39-9C0E3A968F6D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365972" y="3534410"/>
            <a:ext cx="1727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2" dirty="0">
                <a:solidFill>
                  <a:schemeClr val="lt1"/>
                </a:solidFill>
                <a:latin typeface="Calibri" panose="020F0502020204030204" pitchFamily="34" charset="0"/>
              </a:rPr>
              <a:t>Setting common purpose and expectation</a:t>
            </a:r>
            <a:endParaRPr lang="en-US" sz="800" spc="-2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TLSHAPE_SLT_53ff61f4c4d847019bb29b7e7cad1e13_Duration">
            <a:extLst>
              <a:ext uri="{FF2B5EF4-FFF2-40B4-BE49-F238E27FC236}">
                <a16:creationId xmlns:a16="http://schemas.microsoft.com/office/drawing/2014/main" id="{37028B3E-93DC-2800-BD08-5F1FE863830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936873" y="4047871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76" name="OTLSHAPE_SLT_53ff61f4c4d847019bb29b7e7cad1e13_Title">
            <a:extLst>
              <a:ext uri="{FF2B5EF4-FFF2-40B4-BE49-F238E27FC236}">
                <a16:creationId xmlns:a16="http://schemas.microsoft.com/office/drawing/2014/main" id="{D44B55FF-0A7C-C4D9-D11F-49CFA672F9F6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059227" y="3912447"/>
            <a:ext cx="1638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Team communication and meeting plan</a:t>
            </a:r>
            <a:endParaRPr lang="en-US" sz="800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a2ae6638675a428e9fd616aaec61b542_Duration">
            <a:extLst>
              <a:ext uri="{FF2B5EF4-FFF2-40B4-BE49-F238E27FC236}">
                <a16:creationId xmlns:a16="http://schemas.microsoft.com/office/drawing/2014/main" id="{B4E9451E-FD25-72C5-AD30-BB23C3DC28EB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630128" y="442590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2 days</a:t>
            </a:r>
          </a:p>
        </p:txBody>
      </p:sp>
      <p:sp>
        <p:nvSpPr>
          <p:cNvPr id="84" name="OTLSHAPE_SLT_a2ae6638675a428e9fd616aaec61b542_Title">
            <a:extLst>
              <a:ext uri="{FF2B5EF4-FFF2-40B4-BE49-F238E27FC236}">
                <a16:creationId xmlns:a16="http://schemas.microsoft.com/office/drawing/2014/main" id="{28D3A038-71D8-B6BE-958C-7D137D08BD8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445737" y="4290483"/>
            <a:ext cx="1219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 dirty="0">
                <a:solidFill>
                  <a:schemeClr val="lt1"/>
                </a:solidFill>
                <a:latin typeface="Calibri" panose="020F0502020204030204" pitchFamily="34" charset="0"/>
              </a:rPr>
              <a:t>Leadership training workshop</a:t>
            </a:r>
          </a:p>
        </p:txBody>
      </p:sp>
      <p:sp>
        <p:nvSpPr>
          <p:cNvPr id="90" name="OTLSHAPE_SLT_dab6e12443094bc6980834a2d86074ec_Duration">
            <a:extLst>
              <a:ext uri="{FF2B5EF4-FFF2-40B4-BE49-F238E27FC236}">
                <a16:creationId xmlns:a16="http://schemas.microsoft.com/office/drawing/2014/main" id="{4E82B539-2EEE-EFD7-46B8-1B8B7FEA50D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363266" y="4867444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6 days</a:t>
            </a:r>
          </a:p>
        </p:txBody>
      </p:sp>
      <p:sp>
        <p:nvSpPr>
          <p:cNvPr id="95" name="OTLSHAPE_SLT_dab6e12443094bc6980834a2d86074ec_Title">
            <a:extLst>
              <a:ext uri="{FF2B5EF4-FFF2-40B4-BE49-F238E27FC236}">
                <a16:creationId xmlns:a16="http://schemas.microsoft.com/office/drawing/2014/main" id="{123F744B-F054-2E11-7EE6-7E26379AFD5F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138992" y="4732020"/>
            <a:ext cx="977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chemeClr val="lt1"/>
                </a:solidFill>
                <a:latin typeface="Calibri" panose="020F0502020204030204" pitchFamily="34" charset="0"/>
              </a:rPr>
              <a:t>Team building exercises</a:t>
            </a:r>
          </a:p>
        </p:txBody>
      </p:sp>
      <p:sp>
        <p:nvSpPr>
          <p:cNvPr id="98" name="OTLSHAPE_SLT_20ac3c95d86b4e8390fbc7e8c5d3552b_Duration">
            <a:extLst>
              <a:ext uri="{FF2B5EF4-FFF2-40B4-BE49-F238E27FC236}">
                <a16:creationId xmlns:a16="http://schemas.microsoft.com/office/drawing/2014/main" id="{BC9368E9-79BD-E3A8-6A07-1CF28B95B5C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363266" y="5245481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6 days</a:t>
            </a:r>
          </a:p>
        </p:txBody>
      </p:sp>
      <p:sp>
        <p:nvSpPr>
          <p:cNvPr id="103" name="OTLSHAPE_SLT_20ac3c95d86b4e8390fbc7e8c5d3552b_Title">
            <a:extLst>
              <a:ext uri="{FF2B5EF4-FFF2-40B4-BE49-F238E27FC236}">
                <a16:creationId xmlns:a16="http://schemas.microsoft.com/office/drawing/2014/main" id="{26B9099C-9891-DAB0-2934-BAD2A5CF6A6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138992" y="5110057"/>
            <a:ext cx="1206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2">
                <a:solidFill>
                  <a:schemeClr val="lt1"/>
                </a:solidFill>
                <a:latin typeface="Calibri" panose="020F0502020204030204" pitchFamily="34" charset="0"/>
              </a:rPr>
              <a:t>Workplace wellness activities</a:t>
            </a:r>
          </a:p>
        </p:txBody>
      </p:sp>
      <p:sp>
        <p:nvSpPr>
          <p:cNvPr id="106" name="OTLSHAPE_SLT_86d0b5d171424e8287e6bbf75ab2131e_Duration">
            <a:extLst>
              <a:ext uri="{FF2B5EF4-FFF2-40B4-BE49-F238E27FC236}">
                <a16:creationId xmlns:a16="http://schemas.microsoft.com/office/drawing/2014/main" id="{90B70F0A-1F83-4FBA-0FBF-2E73EF600A2C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56520" y="562351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4 days</a:t>
            </a:r>
          </a:p>
        </p:txBody>
      </p:sp>
      <p:sp>
        <p:nvSpPr>
          <p:cNvPr id="111" name="OTLSHAPE_SLT_86d0b5d171424e8287e6bbf75ab2131e_Title">
            <a:extLst>
              <a:ext uri="{FF2B5EF4-FFF2-40B4-BE49-F238E27FC236}">
                <a16:creationId xmlns:a16="http://schemas.microsoft.com/office/drawing/2014/main" id="{387F80F2-2632-4EA2-9396-6B6928C74D3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525502" y="5488093"/>
            <a:ext cx="1206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4">
                <a:solidFill>
                  <a:schemeClr val="lt1"/>
                </a:solidFill>
                <a:latin typeface="Calibri" panose="020F0502020204030204" pitchFamily="34" charset="0"/>
              </a:rPr>
              <a:t>Provide mentorship guidance</a:t>
            </a:r>
          </a:p>
        </p:txBody>
      </p:sp>
      <p:sp>
        <p:nvSpPr>
          <p:cNvPr id="112" name="OTLSHAPE_TB_00000000000000000000000000000000_TimescaleInterval5">
            <a:extLst>
              <a:ext uri="{FF2B5EF4-FFF2-40B4-BE49-F238E27FC236}">
                <a16:creationId xmlns:a16="http://schemas.microsoft.com/office/drawing/2014/main" id="{AE976F78-774B-44DA-35F2-C522B8613C1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776099" y="1796479"/>
            <a:ext cx="8778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 dirty="0">
                <a:solidFill>
                  <a:schemeClr val="dk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13" name="OTLSHAPE_TB_00000000000000000000000000000000_TimescaleInterval6">
            <a:extLst>
              <a:ext uri="{FF2B5EF4-FFF2-40B4-BE49-F238E27FC236}">
                <a16:creationId xmlns:a16="http://schemas.microsoft.com/office/drawing/2014/main" id="{5D9724EF-98A8-1D8E-C3F0-C53A901611E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469354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114" name="OTLSHAPE_TB_00000000000000000000000000000000_TimescaleInterval7">
            <a:extLst>
              <a:ext uri="{FF2B5EF4-FFF2-40B4-BE49-F238E27FC236}">
                <a16:creationId xmlns:a16="http://schemas.microsoft.com/office/drawing/2014/main" id="{728AAB30-D660-845D-EB01-AF7C6799E52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162609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115" name="OTLSHAPE_TB_00000000000000000000000000000000_TimescaleInterval8">
            <a:extLst>
              <a:ext uri="{FF2B5EF4-FFF2-40B4-BE49-F238E27FC236}">
                <a16:creationId xmlns:a16="http://schemas.microsoft.com/office/drawing/2014/main" id="{5CCE7C99-4077-9969-415F-154CF73BDD6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855864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16" name="OTLSHAPE_TB_00000000000000000000000000000000_TimescaleInterval9">
            <a:extLst>
              <a:ext uri="{FF2B5EF4-FFF2-40B4-BE49-F238E27FC236}">
                <a16:creationId xmlns:a16="http://schemas.microsoft.com/office/drawing/2014/main" id="{E04C5744-7468-69F5-2EC4-D129FF62FA1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549119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117" name="OTLSHAPE_TB_00000000000000000000000000000000_TimescaleInterval10">
            <a:extLst>
              <a:ext uri="{FF2B5EF4-FFF2-40B4-BE49-F238E27FC236}">
                <a16:creationId xmlns:a16="http://schemas.microsoft.com/office/drawing/2014/main" id="{D18D5D8D-C615-82CF-302F-7E21D6C5C1E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242374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18" name="OTLSHAPE_TB_00000000000000000000000000000000_TimescaleInterval11">
            <a:extLst>
              <a:ext uri="{FF2B5EF4-FFF2-40B4-BE49-F238E27FC236}">
                <a16:creationId xmlns:a16="http://schemas.microsoft.com/office/drawing/2014/main" id="{86F3438C-6740-5768-A7E8-3BEBF83A8ED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9935629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19" name="OTLSHAPE_TB_00000000000000000000000000000000_TimescaleInterval12">
            <a:extLst>
              <a:ext uri="{FF2B5EF4-FFF2-40B4-BE49-F238E27FC236}">
                <a16:creationId xmlns:a16="http://schemas.microsoft.com/office/drawing/2014/main" id="{80AC7016-E611-B658-DADA-096278B7836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628884" y="1796479"/>
            <a:ext cx="175561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0" dirty="0">
                <a:solidFill>
                  <a:schemeClr val="dk1"/>
                </a:solidFill>
                <a:latin typeface="Calibri" panose="020F0502020204030204" pitchFamily="34" charset="0"/>
              </a:rPr>
              <a:t>23</a:t>
            </a:r>
          </a:p>
        </p:txBody>
      </p:sp>
      <p:cxnSp>
        <p:nvCxnSpPr>
          <p:cNvPr id="130" name="OTLSHAPE_TB_00000000000000000000000000000000_Separator1">
            <a:extLst>
              <a:ext uri="{FF2B5EF4-FFF2-40B4-BE49-F238E27FC236}">
                <a16:creationId xmlns:a16="http://schemas.microsoft.com/office/drawing/2014/main" id="{F6C3F7E8-FAF7-13AF-B18A-0636A6D68F8F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3632831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TB_00000000000000000000000000000000_Separator2">
            <a:extLst>
              <a:ext uri="{FF2B5EF4-FFF2-40B4-BE49-F238E27FC236}">
                <a16:creationId xmlns:a16="http://schemas.microsoft.com/office/drawing/2014/main" id="{DF4CDE5D-F7BF-D7B7-8869-160FD535B660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4326086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TB_00000000000000000000000000000000_Separator3">
            <a:extLst>
              <a:ext uri="{FF2B5EF4-FFF2-40B4-BE49-F238E27FC236}">
                <a16:creationId xmlns:a16="http://schemas.microsoft.com/office/drawing/2014/main" id="{74CCC006-A4A8-3FAD-9F60-3CFCAA0FDBC7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5019341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TB_00000000000000000000000000000000_Separator4">
            <a:extLst>
              <a:ext uri="{FF2B5EF4-FFF2-40B4-BE49-F238E27FC236}">
                <a16:creationId xmlns:a16="http://schemas.microsoft.com/office/drawing/2014/main" id="{7E45E3D4-A124-FD22-A6D5-1AB417ABEE58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5712595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TB_00000000000000000000000000000000_Separator5">
            <a:extLst>
              <a:ext uri="{FF2B5EF4-FFF2-40B4-BE49-F238E27FC236}">
                <a16:creationId xmlns:a16="http://schemas.microsoft.com/office/drawing/2014/main" id="{A65C0554-487E-A802-1170-1D770A3F0F46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6405850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OTLSHAPE_TB_00000000000000000000000000000000_Separator6">
            <a:extLst>
              <a:ext uri="{FF2B5EF4-FFF2-40B4-BE49-F238E27FC236}">
                <a16:creationId xmlns:a16="http://schemas.microsoft.com/office/drawing/2014/main" id="{C1857931-E278-8AF6-BAF8-31BBDD32789C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7099105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OTLSHAPE_TB_00000000000000000000000000000000_Separator7">
            <a:extLst>
              <a:ext uri="{FF2B5EF4-FFF2-40B4-BE49-F238E27FC236}">
                <a16:creationId xmlns:a16="http://schemas.microsoft.com/office/drawing/2014/main" id="{C8E53C85-0275-E3F0-5C12-CC9A8FDF279C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7792360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TB_00000000000000000000000000000000_Separator8">
            <a:extLst>
              <a:ext uri="{FF2B5EF4-FFF2-40B4-BE49-F238E27FC236}">
                <a16:creationId xmlns:a16="http://schemas.microsoft.com/office/drawing/2014/main" id="{06BEB7B0-FAC7-09FD-BB73-3D69FC7FE621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8485615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OTLSHAPE_TB_00000000000000000000000000000000_Separator9">
            <a:extLst>
              <a:ext uri="{FF2B5EF4-FFF2-40B4-BE49-F238E27FC236}">
                <a16:creationId xmlns:a16="http://schemas.microsoft.com/office/drawing/2014/main" id="{0B9C3A44-E487-394F-CE17-9F91E6EAEFFE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9178870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TB_00000000000000000000000000000000_Separator10">
            <a:extLst>
              <a:ext uri="{FF2B5EF4-FFF2-40B4-BE49-F238E27FC236}">
                <a16:creationId xmlns:a16="http://schemas.microsoft.com/office/drawing/2014/main" id="{5979C4CF-D1A1-4F22-0FD0-58A6551EB98C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9872125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TB_00000000000000000000000000000000_Separator11">
            <a:extLst>
              <a:ext uri="{FF2B5EF4-FFF2-40B4-BE49-F238E27FC236}">
                <a16:creationId xmlns:a16="http://schemas.microsoft.com/office/drawing/2014/main" id="{EE33BB69-E48F-F482-ECCA-75FD4DD66CFF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10565380" y="180340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17E85105-D34D-0093-65B7-12408FE1753E}"/>
              </a:ext>
            </a:extLst>
          </p:cNvPr>
          <p:cNvSpPr txBox="1"/>
          <p:nvPr/>
        </p:nvSpPr>
        <p:spPr>
          <a:xfrm>
            <a:off x="2865740" y="671712"/>
            <a:ext cx="54743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Team building strategy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Sample timeline of team building activities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32918FB8-79E3-2EE5-2930-6C8D73C6DE4B}"/>
              </a:ext>
            </a:extLst>
          </p:cNvPr>
          <p:cNvGrpSpPr/>
          <p:nvPr/>
        </p:nvGrpSpPr>
        <p:grpSpPr>
          <a:xfrm>
            <a:off x="11351750" y="3594787"/>
            <a:ext cx="276999" cy="2332381"/>
            <a:chOff x="11446296" y="4100169"/>
            <a:chExt cx="276999" cy="2332381"/>
          </a:xfrm>
        </p:grpSpPr>
        <p:pic>
          <p:nvPicPr>
            <p:cNvPr id="197" name="Picture 19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C7B379F3-6525-30E0-6278-A906B017C253}"/>
                </a:ext>
              </a:extLst>
            </p:cNvPr>
            <p:cNvPicPr>
              <a:picLocks noChangeAspect="1"/>
            </p:cNvPicPr>
            <p:nvPr/>
          </p:nvPicPr>
          <p:blipFill>
            <a:blip r:embed="rId8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EC85EE8-52C1-3234-1A8B-38B9BA5DC6E1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194920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2ZWYyMGU0NS0xNmZhLTRlNTQtODc4YS1kYTBlMzg0YzUyN2UiLCJJbmRleCI6MSwiR3JvdXBJZCI6bnVsbCwiVGl0bGUiOiJFdmVudCBraWNrb2ZmIG1lZXRpbmciLCJEYXRlVGltZSI6IjIwMjItMDYtMDFUMjM6NTk6MDAiLCJQZXJjZW50YWdlQ29tcGxldGUiOm51bGwsIk5vdGUiOm51bGwsIlN0eWxlIjp7IiRpZCI6IjYiLCJUaXRsZVBvc2l0aW9uIjoiUmlnaHQiLCJEYXRlUG9zaXRpb24iOiJMZWZ0IiwiU2hhcGVUeXBlIjo3LCJTaGFwZVNpemUiOjE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jYsIkciOjE3MCwiQiI6NjZ9fSwiSXNWaXNpYmxlIjp0cnVlLCJXaWR0aCI6MTguMCwiSGVpZ2h0IjoyMC4wLCJCb3JkZXJTdHlsZSI6eyIkaWQiOiIxMiIsIkxpbmVDb2xvciI6eyIkaWQiOiIxMyIsIiR0eXBlIjoiTkxSRS5Db21tb24uRG9tLlNvbGlkQ29sb3JCcnVzaCwgTkxSRS5Db21tb24iLCJDb2xvciI6eyIkaWQiOiIxNCIsIkEiOjI1NSwiUiI6MjU1LCJHIjowLCJCIjowfX0sIkxpbmVXZWlnaHQiOjAuMCwiTGluZVR5cGUiOjAsIlBhcmVudFN0eWxlIjpudWxsfSwiUGFyZW50U3R5bGUiOm51bGx9LCJUaXRsZVN0eWxlIjp7IiRpZCI6IjE1IiwiRm9udFNldHRpbmdzIjp7IiRpZCI6IjE2IiwiRm9udFNpemUiOjEyLCJGb250TmFtZSI6IkNhbGlicmkiLCJJc0JvbGQiOnRydWUsIklzSXRhbGljIjpmYWxzZSwiSXNVbmRlcmxpbmVkIjpmYWxzZSwiUGFyZW50U3R5bGUiOm51bGx9LCJBdXRvU2l6ZSI6MCwiRm9yZWdyb3VuZCI6eyIkaWQiOiIxNyIsIkNvbG9yIjp7IiRpZCI6IjE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4OSwiUiI6MCwiRyI6MCwiQiI6MH19LCJJc1Zpc2libGUiOnRydWUsIldpZHRoIjowLjAsIkhlaWdodCI6MC4wLCJCb3JkZXJTdHlsZSI6bnVsbCwiUGFyZW50U3R5bGUiOm51bGx9LCJEYXRlU3R5bGUiOnsiJGlkIjoiMjMiLCJGb250U2V0dGluZ3MiOnsiJGlkIjoiMjQiLCJGb250U2l6ZSI6OSwiRm9udE5hbWUiOiJDYWxpYnJpIiwiSXNCb2xkIjpmYWxzZSwiSXNJdGFsaWMiOmZhbHNlLCJJc1VuZGVybGluZWQiOmZhbHNlLCJQYXJlbnRTdHlsZSI6bnVsbH0sIkF1dG9TaXplIjowLCJGb3JlZ3JvdW5kIjp7IiRpZCI6IjI1IiwiQ29sb3IiOnsiJGlkIjoi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4OSwiUiI6MCwiRyI6MCwiQiI6MH19LCJJc1Zpc2libGUiOmZhbHNlLCJXaWR0aCI6MC4wLCJIZWlnaHQiOjAuMCwiQm9yZGVyU3R5bGUiOm51bGwsIlBhcmVudFN0eWxlIjpudWxsfSwiRGF0ZUZvcm1hdCI6eyIkaWQiOiI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mZhbHNlLCJUaW1lUGFydElzVmlzaWJsZSI6ZmFsc2V9fSwiV2Vla051bWJlcmluZyI6eyIkaWQiOiIzMy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zNCIsIl90YXNrcyI6W3siJGlkIjoiMzUiLCJfYXR0YWNoZWRNaWxlc3RvbmVzIjpbXSwiVGFza0RlZmluaXRpb24iOnsiJGlkIjoiMzYiLCJHcm91cE5hbWUiOm51bGwsIlN0YXJ0RGF0ZSI6IjIwMjItMDYtMDJUMjM6NTk6MDAiLCJFbmREYXRlIjoiMjAyMi0wNi0wOFQyMzo1OTowMCIsIlBlcmNlbnRhZ2VDb21wbGV0ZSI6MTAwLjAsIlN0eWxlIjp7IiRpZCI6IjM3IiwiU2hhcGUiOjAsIlNoYXBlVGhpY2tuZXNzIjoxLCJEdXJhdGlvbkZvcm1hdCI6MCwiSW5jbHVkZU5vbldvcmtpbmdEYXlzSW5EdXJhdGlvbiI6ZmFsc2UsIlBlcmNlbnRhZ2VDb21wbGV0ZVN0eWxlIjp7IiRpZCI6IjM4IiwiRm9udFNldHRpbmdzIjp7IiRpZCI6IjM5IiwiRm9udFNpemUiOjksIkZvbnROYW1lIjoiQ2FsaWJyaSIsIklzQm9sZCI6ZmFsc2UsIklzSXRhbGljIjpmYWxzZSwiSXNVbmRlcmxpbmVkIjpmYWxzZSwiUGFyZW50U3R5bGUiOm51bGx9LCJBdXRvU2l6ZSI6MCwiRm9yZWdyb3VuZCI6eyIkaWQiOiI0MCIsIkNvbG9yIjp7IiRpZCI6IjQ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yIiwiVG9wIjowLjAsIkxlZnQiOjAuMCwiUmlnaHQiOjAuMCwiQm90dG9tIjowLjB9LCJQYWRkaW5nIjp7IiRpZCI6IjQzIiwiVG9wIjowLjAsIkxlZnQiOjAuMCwiUmlnaHQiOjAuMCwiQm90dG9tIjowLjB9LCJCYWNrZ3JvdW5kIjp7IiRpZCI6IjQ0IiwiQ29sb3IiOnsiJGlkIjoiNDUiLCJBIjo4OSwiUiI6MCwiRyI6MCwiQiI6MH19LCJJc1Zpc2libGUiOnRydWUsIldpZHRoIjowLjAsIkhlaWdodCI6MC4wLCJCb3JkZXJTdHlsZSI6eyIkaWQiOiI0NiIsIkxpbmVDb2xvciI6bnVsbCwiTGluZVdlaWdodCI6MC4wLCJMaW5lVHlwZSI6MCwiUGFyZW50U3R5bGUiOm51bGx9LCJQYXJlbnRTdHlsZSI6bnVsbH0sIkR1cmF0aW9uU3R5bGUiOnsiJGlkIjoiNDciLCJGb250U2V0dGluZ3MiOnsiJGlkIjoiNDgiLCJGb250U2l6ZSI6MTAsIkZvbnROYW1lIjoiQ2FsaWJyaSIsIklzQm9sZCI6ZmFsc2UsIklzSXRhbGljIjpmYWxzZSwiSXNVbmRlcmxpbmVkIjpmYWxzZSwiUGFyZW50U3R5bGUiOm51bGx9LCJBdXRvU2l6ZSI6MCwiRm9yZWdyb3VuZCI6eyIkaWQiOiI0OSIsIkNvbG9yIjp7IiRpZCI6IjU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EiLCJUb3AiOjAuMCwiTGVmdCI6MC4wLCJSaWdodCI6MC4wLCJCb3R0b20iOjAuMH0sIlBhZGRpbmciOnsiJGlkIjoiNTIiLCJUb3AiOjAuMCwiTGVmdCI6MC4wLCJSaWdodCI6MC4wLCJCb3R0b20iOjAuMH0sIkJhY2tncm91bmQiOnsiJGlkIjoiNTMiLCJDb2xvciI6eyIkcmVmIjoiNDUifX0sIklzVmlzaWJsZSI6dHJ1ZSwiV2lkdGgiOjAuMCwiSGVpZ2h0IjowLjAsIkJvcmRlclN0eWxlIjp7IiRpZCI6IjU0IiwiTGluZUNvbG9yIjpudWxsLCJMaW5lV2VpZ2h0IjowLjAsIkxpbmVUeXBlIjowLCJQYXJlbnRTdHlsZSI6bnVsbH0sIlBhcmVudFN0eWxlIjpudWxsfSwiSG9yaXpvbnRhbENvbm5lY3RvclN0eWxlIjp7IiRpZCI6IjU1IiwiTGluZUNvbG9yIjp7IiRpZCI6IjU2IiwiJHR5cGUiOiJOTFJFLkNvbW1vbi5Eb20uU29saWRDb2xvckJydXNoLCBOTFJFLkNvbW1vbiIsIkNvbG9yIjp7IiRpZCI6IjU3IiwiQSI6MjU1LCJSIjoyMDQsIkciOjIwNCwiQiI6MjA0fX0sIkxpbmVXZWlnaHQiOjAuMCwiTGluZVR5cGUiOjAsIlBhcmVudFN0eWxlIjpudWxsfSwiVmVydGljYWxDb25uZWN0b3JTdHlsZSI6eyIkaWQiOiI1OCIsIkxpbmVDb2xvciI6eyIkaWQiOiI1OSIsIiR0eXBlIjoiTkxSRS5Db21tb24uRG9tLlNvbGlkQ29sb3JCcnVzaCwgTkxSRS5Db21tb24iLCJDb2xvciI6eyIkaWQiOiI2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CwiU3BhY2luZyI6NSwiSXNCZWxvd1RpbWViYW5kIjp0cnVlLCJQZXJjZW50YWdlQ29tcGxldGVTaGFwZU9wYWNpdHkiOjM1LCJTaGFwZVN0eWxlIjp7IiRpZCI6IjYxIiwiTWFyZ2luIjp7IiRpZCI6IjYyIiwiVG9wIjowLjAsIkxlZnQiOjQuMCwiUmlnaHQiOjQuMCwiQm90dG9tIjowLjB9LCJQYWRkaW5nIjp7IiRpZCI6IjYzIiwiVG9wIjowLjAsIkxlZnQiOjAuMCwiUmlnaHQiOjAuMCwiQm90dG9tIjowLjB9LCJCYWNrZ3JvdW5kIjp7IiRpZCI6IjY0IiwiQ29sb3IiOnsiJGlkIjoiNjUiLCJBIjoyNTUsIlIiOjI2LCJHIjoxNzAsIkIiOjY2fX0sIklzVmlzaWJsZSI6dHJ1ZSwiV2lkdGgiOjAuMCwiSGVpZ2h0IjoxNi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EyLCJGb250TmFtZSI6IkNhbGlicmkiLCJJc0JvbGQiOnRydWUsIklzSXRhbGljIjpmYWxzZSwiSXNVbmRlcmxpbmVkIjpmYWxzZSwiUGFyZW50U3R5bGUiOm51bGx9LCJBdXRvU2l6ZSI6MCwiRm9yZWdyb3VuZCI6eyIkaWQiOiI3MSIsIkNvbG9yIjp7IiRpZCI6Ijc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HJlZiI6IjQ1In19LCJJc1Zpc2libGUiOnRydWUsIldpZHRoIjowLjAsIkhlaWdodCI6MC4wLCJCb3JkZXJTdHlsZSI6eyIkaWQiOiI3NiIsIkxpbmVDb2xvciI6bnVsbCwiTGluZVdlaWdodCI6MC4wLCJMaW5lVHlwZSI6MCwiUGFyZW50U3R5bGUiOm51bGx9LCJQYXJlbnRTdHlsZSI6bnVsbH0sIkRhdGVTdHlsZSI6eyIkaWQiOiI3NyIsIkZvbnRTZXR0aW5ncyI6eyIkaWQiOiI3OCIsIkZvbnRTaXplIjo5LCJGb250TmFtZSI6IkNhbGlicmkiLCJJc0JvbGQiOmZhbHNlLCJJc0l0YWxpYyI6ZmFsc2UsIklzVW5kZXJsaW5lZCI6ZmFsc2UsIlBhcmVudFN0eWxlIjpudWxsfSwiQXV0b1NpemUiOjAsIkZvcmVncm91bmQiOnsiJGlkIjoiNzkiLCJDb2xvciI6eyIkaWQiOi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cmVmIjoiNDUifX0sIklzVmlzaWJsZSI6dHJ1ZSwiV2lkdGgiOjAuMCwiSGVpZ2h0IjowLjAsIkJvcmRlclN0eWxlIjp7IiRpZCI6Ijg0IiwiTGluZUNvbG9yIjpudWxsLCJMaW5lV2VpZ2h0IjowLjAsIkxpbmVUeXBlIjowLCJQYXJlbnRTdHlsZSI6bnVsbH0sIlBhcmVudFN0eWxlIjpudWxsfSwiRGF0ZUZvcm1hdCI6eyIkaWQiOiI4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2IiwiRGF0ZVBhcnRJc1Zpc2libGUiOmZhbHNlLCJUaW1lUGFydElzVmlzaWJsZSI6ZmFsc2V9fSwiV2Vla051bWJlcmluZyI6eyIkaWQiOiI4NyIsIkZvcm1hdCI6MCwiSXNWaXNpYmxlIjpmYWxzZSwiTGFzdEtub3duVmlzaWJpbGl0eVN0YXRlIjpmYWxzZX0sIklzVmlzaWJsZSI6dHJ1ZSwiUGFyZW50U3R5bGUiOm51bGx9LCJJbmRleCI6MiwiU21hcnREdXJhdGlvbkFjdGl2YXRlZCI6ZmFsc2UsIkRhdGVGb3JtYXQiOnsiJHJlZiI6Ijg1In0sIldlZWtOdW1iZXJpbmciOnsiJGlkIjoiODgiLCJGb3JtYXQiOjAsIklzVmlzaWJsZSI6ZmFsc2UsIkxhc3RLbm93blZpc2liaWxpdHlTdGF0ZSI6ZmFsc2V9LCJJZCI6ImQwNDYzZDQwLTZmZmUtNGNmMS04MTdmLWRkZmU4NjkxNzVhYyIsIkltcG9ydElkIjpudWxsLCJUaXRsZSI6IkV2ZW50IGRldGFpbHMiLCJOb3RlIjpudWxsLCJIeXBlcmxpbmsiOnsiJGlkIjoiODkiLCJBZGRyZXNzIjpudWxsLCJTdWJBZGRyZXNzIjpudWxsfSwiSXNDaGFuZ2VkIjpmYWxzZSwiSXNOZXciOmZhbHNlfX1dLCJfbWlsZXN0b25lcyI6W10sIklkIjoiMDAwMDAwMDAtMDAwMC0wMDAwLTAwMDAtMDAwMDAwMDAwMDAwIiwiSXNTaW5nbGVJdGVtUm93Ijp0cnVlfSx7IiRpZCI6IjkwIiwiX3Rhc2tzIjpbeyIkaWQiOiI5MSIsIl9hdHRhY2hlZE1pbGVzdG9uZXMiOltdLCJUYXNrRGVmaW5pdGlvbiI6eyIkaWQiOiI5MiIsIkdyb3VwTmFtZSI6bnVsbCwiU3RhcnREYXRlIjoiMjAyMi0wNi0wOVQwMDowMDowMCIsIkVuZERhdGUiOiIyMDIyLTA2LTE1VDIzOjU5OjAwIiwiUGVyY2VudGFnZUNvbXBsZXRlIjo5MC4wLCJTdHlsZSI6eyIkaWQiOiI5MyIsIlNoYXBlIjowLCJTaGFwZVRoaWNrbmVzcyI6MSwiRHVyYXRpb25Gb3JtYXQiOjAsIkluY2x1ZGVOb25Xb3JraW5nRGF5c0luRHVyYXRpb24iOmZhbHNlLCJQZXJjZW50YWdlQ29tcGxldGVTdHlsZSI6eyIkaWQiOiI5NCIsIkZvbnRTZXR0aW5ncyI6eyIkaWQiOiI5NSIsIkZvbnRTaXplIjo5LCJGb250TmFtZSI6IkNhbGlicmkiLCJJc0JvbGQiOmZhbHNlLCJJc0l0YWxpYyI6ZmFsc2UsIklzVW5kZXJsaW5lZCI6ZmFsc2UsIlBhcmVudFN0eWxlIjpudWxsfSwiQXV0b1NpemUiOjAsIkZvcmVncm91bmQiOnsiJHJlZiI6IjQwIn0sIk1heFdpZHRoIjoyMDAuMCwiTWF4SGVpZ2h0IjoiSW5maW5pdHkiLCJTbWFydEZvcmVncm91bmRJc0FjdGl2ZSI6ZmFsc2UsIkhvcml6b250YWxBbGlnbm1lbnQiOjAsIlZlcnRpY2FsQWxpZ25tZW50IjowLCJTbWFydEZvcmVncm91bmQiOm51bGwsIkJhY2tncm91bmRGaWxsVHlwZSI6MCwiTWFyZ2luIjp7IiRpZCI6Ijk2IiwiVG9wIjowLjAsIkxlZnQiOjAuMCwiUmlnaHQiOjAuMCwiQm90dG9tIjowLjB9LCJQYWRkaW5nIjp7IiRpZCI6Ijk3IiwiVG9wIjowLjAsIkxlZnQiOjAuMCwiUmlnaHQiOjAuMCwiQm90dG9tIjowLjB9LCJCYWNrZ3JvdW5kIjp7IiRpZCI6Ijk4IiwiQ29sb3IiOnsiJGlkIjoiOTkiLCJBIjo4OSwiUiI6MCwiRyI6MCwiQiI6MH19LCJJc1Zpc2libGUiOnRydWUsIldpZHRoIjowLjAsIkhlaWdodCI6MC4wLCJCb3JkZXJTdHlsZSI6eyIkaWQiOiIxMDAiLCJMaW5lQ29sb3IiOm51bGwsIkxpbmVXZWlnaHQiOjAuMCwiTGluZVR5cGUiOjAsIlBhcmVudFN0eWxlIjpudWxsfSwiUGFyZW50U3R5bGUiOm51bGx9LCJEdXJhdGlvblN0eWxlIjp7IiRpZCI6IjEwMSIsIkZvbnRTZXR0aW5ncyI6eyIkaWQiOiIxMDIiLCJGb250U2l6ZSI6MTAsIkZvbnROYW1lIjoiQ2FsaWJyaSIsIklzQm9sZCI6ZmFsc2UsIklzSXRhbGljIjpmYWxzZSwiSXNVbmRlcmxpbmVkIjpmYWxzZSwiUGFyZW50U3R5bGUiOm51bGx9LCJBdXRvU2l6ZSI6MCwiRm9yZWdyb3VuZCI6eyIkaWQiOiIxMDMiLCJDb2xvciI6eyIkaWQiOiIx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UiLCJUb3AiOjAuMCwiTGVmdCI6MC4wLCJSaWdodCI6MC4wLCJCb3R0b20iOjAuMH0sIlBhZGRpbmciOnsiJGlkIjoiMTA2IiwiVG9wIjowLjAsIkxlZnQiOjAuMCwiUmlnaHQiOjAuMCwiQm90dG9tIjowLjB9LCJCYWNrZ3JvdW5kIjp7IiRpZCI6IjEwNyIsIkNvbG9yIjp7IiRyZWYiOiI5OSJ9fSwiSXNWaXNpYmxlIjp0cnVlLCJXaWR0aCI6MC4wLCJIZWlnaHQiOjAuMCwiQm9yZGVyU3R5bGUiOnsiJGlkIjoiMTA4IiwiTGluZUNvbG9yIjpudWxsLCJMaW5lV2VpZ2h0IjowLjAsIkxpbmVUeXBlIjowLCJQYXJlbnRTdHlsZSI6bnVsbH0sIlBhcmVudFN0eWxlIjpudWxsfSwiSG9yaXpvbnRhbENvbm5lY3RvclN0eWxlIjp7IiRpZCI6IjEwOSIsIkxpbmVDb2xvciI6eyIkaWQiOiIxMTAiLCIkdHlwZSI6Ik5MUkUuQ29tbW9uLkRvbS5Tb2xpZENvbG9yQnJ1c2gsIE5MUkUuQ29tbW9uIiwiQ29sb3IiOnsiJGlkIjoiMTExIiwiQSI6MjU1LCJSIjoyMDQsIkciOjIwNCwiQiI6MjA0fX0sIkxpbmVXZWlnaHQiOjAuMCwiTGluZVR5cGUiOjAsIlBhcmVudFN0eWxlIjpudWxsfSwiVmVydGljYWxDb25uZWN0b3JTdHlsZSI6eyIkaWQiOiIxMTIiLCJMaW5lQ29sb3IiOnsiJGlkIjoiMTEzIiwiJHR5cGUiOiJOTFJFLkNvbW1vbi5Eb20uU29saWRDb2xvckJydXNoLCBOTFJFLkNvbW1vbiIsIkNvbG9yIjp7IiRpZCI6IjEx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CwiU3BhY2luZyI6NSwiSXNCZWxvd1RpbWViYW5kIjp0cnVlLCJQZXJjZW50YWdlQ29tcGxldGVTaGFwZU9wYWNpdHkiOjM1LCJTaGFwZVN0eWxlIjp7IiRpZCI6IjExNSIsIk1hcmdpbiI6eyIkaWQiOiIxMTYiLCJUb3AiOjAuMCwiTGVmdCI6NC4wLCJSaWdodCI6NC4wLCJCb3R0b20iOjAuMH0sIlBhZGRpbmciOnsiJGlkIjoiMTE3IiwiVG9wIjowLjAsIkxlZnQiOjAuMCwiUmlnaHQiOjAuMCwiQm90dG9tIjowLjB9LCJCYWNrZ3JvdW5kIjp7IiRpZCI6IjExOCIsIkNvbG9yIjp7IiRpZCI6IjExOSIsIkEiOjI1NSwiUiI6MjYsIkciOjE3MCwiQiI6NjZ9fSwiSXNWaXNpYmxlIjp0cnVlLCJXaWR0aCI6MC4wLCJIZWlnaHQiOjE2LjAsIkJvcmRlclN0eWxlIjp7IiRpZCI6IjEyMCIsIkxpbmVDb2xvciI6eyIkaWQiOiIxMjEiLCIkdHlwZSI6Ik5MUkUuQ29tbW9uLkRvbS5Tb2xpZENvbG9yQnJ1c2gsIE5MUkUuQ29tbW9uIiwiQ29sb3IiOnsiJGlkIjoiMTIyIiwiQSI6MjU1LCJSIjoyNTUsIkciOjAsIkIiOjB9fSwiTGluZVdlaWdodCI6MC4wLCJMaW5lVHlwZSI6MCwiUGFyZW50U3R5bGUiOm51bGx9LCJQYXJlbnRTdHlsZSI6bnVsbH0sIlRpdGxlU3R5bGUiOnsiJGlkIjoiMTIzIiwiRm9udFNldHRpbmdzIjp7IiRpZCI6IjEyNCIsIkZvbnRTaXplIjoxMiwiRm9udE5hbWUiOiJDYWxpYnJpIiwiSXNCb2xkIjp0cnVlLCJJc0l0YWxpYyI6ZmFsc2UsIklzVW5kZXJsaW5lZCI6ZmFsc2UsIlBhcmVudFN0eWxlIjpudWxsfSwiQXV0b1NpemUiOjAsIkZvcmVncm91bmQiOnsiJHJlZiI6IjcxIn0sIk1heFdpZHRoIjoyNDAuMCwiTWF4SGVpZ2h0IjoiSW5maW5pdHkiLCJTbWFydEZvcmVncm91bmRJc0FjdGl2ZSI6ZmFsc2UsIkhvcml6b250YWxBbGlnbm1lbnQiOjEsIlZlcnRpY2FsQWxpZ25tZW50IjowLCJTbWFydEZvcmVncm91bmQiOm51bGwsIkJhY2tncm91bmRGaWxsVHlwZSI6MCwiTWFyZ2luIjp7IiRpZCI6IjEyNSIsIlRvcCI6MC4wLCJMZWZ0IjowLjAsIlJpZ2h0IjowLjAsIkJvdHRvbSI6MC4wfSwiUGFkZGluZyI6eyIkaWQiOiIxMjYiLCJUb3AiOjAuMCwiTGVmdCI6MC4wLCJSaWdodCI6MC4wLCJCb3R0b20iOjAuMH0sIkJhY2tncm91bmQiOnsiJGlkIjoiMTI3IiwiQ29sb3IiOnsiJHJlZiI6Ijk5In19LCJJc1Zpc2libGUiOnRydWUsIldpZHRoIjowLjAsIkhlaWdodCI6MC4wLCJCb3JkZXJTdHlsZSI6eyIkaWQiOiIxMjgiLCJMaW5lQ29sb3IiOm51bGwsIkxpbmVXZWlnaHQiOjAuMCwiTGluZVR5cGUiOjAsIlBhcmVudFN0eWxlIjpudWxsfSwiUGFyZW50U3R5bGUiOm51bGx9LCJEYXRlU3R5bGUiOnsiJGlkIjoiMTI5IiwiRm9udFNldHRpbmdzIjp7IiRpZCI6IjEzMCIsIkZvbnRTaXplIjo5LCJGb250TmFtZSI6IkNhbGlicmkiLCJJc0JvbGQiOmZhbHNlLCJJc0l0YWxpYyI6ZmFsc2UsIklzVW5kZXJsaW5lZCI6ZmFsc2UsIlBhcmVudFN0eWxlIjpudWxsfSwiQXV0b1NpemUiOjAsIkZvcmVncm91bmQiOnsiJGlkIjoiMTMxIiwiQ29sb3IiOnsiJGlkIjoiMT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MiLCJUb3AiOjAuMCwiTGVmdCI6MC4wLCJSaWdodCI6MC4wLCJCb3R0b20iOjAuMH0sIlBhZGRpbmciOnsiJGlkIjoiMTM0IiwiVG9wIjowLjAsIkxlZnQiOjAuMCwiUmlnaHQiOjAuMCwiQm90dG9tIjowLjB9LCJCYWNrZ3JvdW5kIjp7IiRpZCI6IjEzNSIsIkNvbG9yIjp7IiRyZWYiOiI5OSJ9fSwiSXNWaXNpYmxlIjp0cnVlLCJXaWR0aCI6MC4wLCJIZWlnaHQiOjAuMCwiQm9yZGVyU3R5bGUiOnsiJGlkIjoiMTM2IiwiTGluZUNvbG9yIjpudWxsLCJMaW5lV2VpZ2h0IjowLjAsIkxpbmVUeXBlIjowLCJQYXJlbnRTdHlsZSI6bnVsbH0sIlBhcmVudFN0eWxlIjpudWxsfSwiRGF0ZUZvcm1hdCI6eyIkaWQiOiIxMz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giLCJEYXRlUGFydElzVmlzaWJsZSI6ZmFsc2UsIlRpbWVQYXJ0SXNWaXNpYmxlIjpmYWxzZX19LCJXZWVrTnVtYmVyaW5nIjp7IiRpZCI6IjEzOSIsIkZvcm1hdCI6MCwiSXNWaXNpYmxlIjpmYWxzZSwiTGFzdEtub3duVmlzaWJpbGl0eVN0YXRlIjpmYWxzZX0sIklzVmlzaWJsZSI6dHJ1ZSwiUGFyZW50U3R5bGUiOm51bGx9LCJJbmRleCI6MywiU21hcnREdXJhdGlvbkFjdGl2YXRlZCI6ZmFsc2UsIkRhdGVGb3JtYXQiOnsiJHJlZiI6IjEzNyJ9LCJXZWVrTnVtYmVyaW5nIjp7IiRpZCI6IjE0MCIsIkZvcm1hdCI6MCwiSXNWaXNpYmxlIjpmYWxzZSwiTGFzdEtub3duVmlzaWJpbGl0eVN0YXRlIjpmYWxzZX0sIklkIjoiZmFiMTM2NjktNzY0NC00NjFlLWFkNjAtNDExNjc4YWYyN2QzIiwiSW1wb3J0SWQiOm51bGwsIlRpdGxlIjoiR3Vlc3QgbGlzdCIsIk5vdGUiOm51bGwsIkh5cGVybGluayI6eyIkaWQiOiIxNDEiLCJBZGRyZXNzIjpudWxsLCJTdWJBZGRyZXNzIjpudWxsfSwiSXNDaGFuZ2VkIjpmYWxzZSwiSXNOZXciOmZhbHNlfX1dLCJfbWlsZXN0b25lcyI6W10sIklkIjoiMDAwMDAwMDAtMDAwMC0wMDAwLTAwMDAtMDAwMDAwMDAwMDAwIiwiSXNTaW5nbGVJdGVtUm93Ijp0cnVlfV0sIkluZGV4IjowLCJJZCI6IjcyYmViNzUwLTM4NjYtNDU2NS04ZDRkLWNmYjhlNmE2YWU2MCIsIkhlYWRlclRleHQiOm51bGwsIklzRGVmYXVsdCI6dHJ1ZSwiU3R5bGUiOnsiJGlkIjoiMTQyIiwiSGVhZGVyU3R5bGUiOnsiJGlkIjoiMTQzIiwiVGV4dFN0eWxlIjp7IiRpZCI6IjE0NCIsIkZvbnRTZXR0aW5ncyI6eyIkaWQiOiIxNDUiLCJGb250U2l6ZSI6MTEsIkZvbnROYW1lIjoiQ2FsaWJyaSIsIklzQm9sZCI6ZmFsc2UsIklzSXRhbGljIjpmYWxzZSwiSXNVbmRlcmxpbmVkIjpmYWxzZSwiUGFyZW50U3R5bGUiOm51bGx9LCJBdXRvU2l6ZSI6MiwiRm9yZWdyb3VuZCI6eyIkaWQiOiIxNDYiLCJDb2xvciI6eyIkaWQiOiIxNDc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0OCIsIlRvcCI6MC4wLCJMZWZ0IjowLjAsIlJpZ2h0IjowLjAsIkJvdHRvbSI6MC4wfSwiUGFkZGluZyI6eyIkaWQiOiIxNDkiLCJUb3AiOjAuMCwiTGVmdCI6MC4wLCJSaWdodCI6MC4wLCJCb3R0b20iOjAuMH0sIkJhY2tncm91bmQiOm51bGwsIklzVmlzaWJsZSI6dHJ1ZSwiV2lkdGgiOjAuMCwiSGVpZ2h0IjowLjAsIkJvcmRlclN0eWxlIjpudWxsLCJQYXJlbnRTdHlsZSI6bnVsbH0sIlJlY3RhbmdsZVN0eWxlIjp7IiRpZCI6IjE1MCIsIk1hcmdpbiI6eyIkaWQiOiIxNTEiLCJUb3AiOjAuMCwiTGVmdCI6MC4wLCJSaWdodCI6MC4wLCJCb3R0b20iOjAuMH0sIlBhZGRpbmciOnsiJGlkIjoiMTUyIiwiVG9wIjowLjAsIkxlZnQiOjAuMCwiUmlnaHQiOjAuMCwiQm90dG9tIjowLjB9LCJCYWNrZ3JvdW5kIjp7IiRpZCI6IjE1MyIsIkNvbG9yIjp7IiRpZCI6IjE1NCIsIkEiOjYzLCJSIjo2OCwiRyI6MTE0LCJCIjoxOTZ9fSwiSXNWaXNpYmxlIjp0cnVlLCJXaWR0aCI6MC4wLCJIZWlnaHQiOjAuMCwiQm9yZGVyU3R5bGUiOnsiJGlkIjoiMTU1IiwiTGluZUNvbG9yIjp7IiRpZCI6IjE1NiIsIiR0eXBlIjoiTkxSRS5Db21tb24uRG9tLlNvbGlkQ29sb3JCcnVzaCwgTkxSRS5Db21tb24iLCJDb2xvciI6eyIkaWQiOiIxNTciLCJBIjoyNTUsIlIiOjI1NSwiRyI6MCwiQiI6MH19LCJMaW5lV2VpZ2h0IjowLjAsIkxpbmVUeXBlIjowLCJQYXJlbnRTdHlsZSI6bnVsbH0sIlBhcmVudFN0eWxlIjpudWxsfSwiTWFyZ2luIjp7IiRpZCI6IjE1OCIsIlRvcCI6MC4wLCJMZWZ0IjowLjAsIlJpZ2h0IjowLjAsIkJvdHRvbSI6MC4wfSwiUGFkZGluZyI6eyIkaWQiOiIxNTkiLCJUb3AiOjAuMCwiTGVmdCI6MC4wLCJSaWdodCI6MC4wLCJCb3R0b20iOjAuMH0sIkJhY2tncm91bmQiOm51bGwsIklzVmlzaWJsZSI6dHJ1ZSwiV2lkdGgiOjAuMCwiSGVpZ2h0IjowLjAsIkJvcmRlclN0eWxlIjpudWxsLCJQYXJlbnRTdHlsZSI6bnVsbH0sIkJhY2tncm91bmRTdHlsZSI6eyIkaWQiOiIxNjAiLCJNYXJnaW4iOnsiJGlkIjoiMTYxIiwiVG9wIjowLjAsIkxlZnQiOjAuMCwiUmlnaHQiOjAuMCwiQm90dG9tIjowLjB9LCJQYWRkaW5nIjp7IiRpZCI6IjE2MiIsIlRvcCI6MC4wLCJMZWZ0IjowLjAsIlJpZ2h0IjowLjAsIkJvdHRvbSI6MC4wfSwiQmFja2dyb3VuZCI6eyIkaWQiOiIxNjMiLCJDb2xvciI6eyIkaWQiOiIxNjQiLCJBIjo1MSwiUiI6MTY1LCJHIjoxNjUsIkIiOjE2NX19LCJJc1Zpc2libGUiOnRydWUsIldpZHRoIjowLjAsIkhlaWdodCI6MC4wLCJCb3JkZXJTdHlsZSI6eyIkaWQiOiIxNjUiLCJMaW5lQ29sb3IiOnsiJGlkIjoiMTY2IiwiJHR5cGUiOiJOTFJFLkNvbW1vbi5Eb20uU29saWRDb2xvckJydXNoLCBOTFJFLkNvbW1vbiIsIkNvbG9yIjp7IiRpZCI6IjE2NyIsIkEiOjI1NSwiUiI6MjU1LCJHIjowLCJCIjowfX0sIkxpbmVXZWlnaHQiOjAuMCwiTGluZVR5cGUiOjAsIlBhcmVudFN0eWxlIjpudWxsfSwiUGFyZW50U3R5bGUiOm51bGx9LCJNYXJnaW4iOnsiJGlkIjoiMTY4IiwiVG9wIjowLjAsIkxlZnQiOjAuMCwiUmlnaHQiOjAuMCwiQm90dG9tIjowLjB9LCJQYWRkaW5nIjp7IiRpZCI6IjE2OSIsIlRvcCI6MC4wLCJMZWZ0IjowLjAsIlJpZ2h0IjowLjAsIkJvdHRvbSI6MC4wfSwiSXNWaXNpYmxlIjpmYWxzZSwiV2lkdGgiOjAuMCwiSGVpZ2h0IjowLjAsIkJvcmRlclN0eWxlIjpudWxsLCJQYXJlbnRTdHlsZSI6bnVsbH19XSwiSWQiOiI5Zjg4OWU0ZS0xZTU3LTQ1NDItYWQ4Yi03ODg4N2E5NTMzNDUiLCJJbmRleCI6MCwiSGVhZGVyVGV4dCI6IlBsYW5uaW5nIiwiU3R5bGUiOnsiJGlkIjoiMTcwIiwiSGVhZGVyU3R5bGUiOnsiJGlkIjoiMTcxIiwiVGV4dElzVmVydGljYWwiOmZhbHNlLCJUZXh0U3R5bGUiOnsiJGlkIjoiMTcyIiwiRm9udFNldHRpbmdzIjp7IiRpZCI6IjE3MyIsIkZvbnRTaXplIjoxMiwiRm9udE5hbWUiOiJDYWxpYnJpIiwiSXNCb2xkIjp0cnVlLCJJc0l0YWxpYyI6ZmFsc2UsIklzVW5kZXJsaW5lZCI6ZmFsc2UsIlBhcmVudFN0eWxlIjpudWxsfSwiQXV0b1NpemUiOjIsIkZvcmVncm91bmQiOnsiJGlkIjoiMTc0IiwiQ29sb3IiOnsiJGlkIjoiMTc1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xNzYiLCJUb3AiOjAuMCwiTGVmdCI6MC4wLCJSaWdodCI6MC4wLCJCb3R0b20iOjAuMH0sIlBhZGRpbmciOnsiJGlkIjoiMTc3IiwiVG9wIjowLjAsIkxlZnQiOjAuMCwiUmlnaHQiOjAuMCwiQm90dG9tIjowLjB9LCJCYWNrZ3JvdW5kIjpudWxsLCJJc1Zpc2libGUiOnRydWUsIldpZHRoIjowLjAsIkhlaWdodCI6MC4wLCJCb3JkZXJTdHlsZSI6bnVsbCwiUGFyZW50U3R5bGUiOm51bGx9LCJSZWN0YW5nbGVTdHlsZSI6eyIkaWQiOiIxNzgiLCJNYXJnaW4iOnsiJGlkIjoiMTc5IiwiVG9wIjowLjAsIkxlZnQiOjAuMCwiUmlnaHQiOjAuMCwiQm90dG9tIjowLjB9LCJQYWRkaW5nIjp7IiRpZCI6IjE4MCIsIlRvcCI6MC4wLCJMZWZ0IjowLjAsIlJpZ2h0IjowLjAsIkJvdHRvbSI6MC4wfSwiQmFja2dyb3VuZCI6eyIkaWQiOiIxODEiLCJDb2xvciI6eyIkaWQiOiIxODIiLCJBIjoyNTUsIlIiOjExNSwiRyI6MTE1LCJCIjoxMTV9fSwiSXNWaXNpYmxlIjp0cnVlLCJXaWR0aCI6MC4wLCJIZWlnaHQiOjAuMCwiQm9yZGVyU3R5bGUiOnsiJGlkIjoiMTgzIiwiTGluZUNvbG9yIjp7IiRpZCI6IjE4NCIsIiR0eXBlIjoiTkxSRS5Db21tb24uRG9tLlNvbGlkQ29sb3JCcnVzaCwgTkxSRS5Db21tb24iLCJDb2xvciI6eyIkaWQiOiIxODUiLCJBIjoyNTUsIlIiOjIxLCJHIjozNywiQiI6NjZ9fSwiTGluZVdlaWdodCI6MC4wLCJMaW5lVHlwZSI6MCwiUGFyZW50U3R5bGUiOm51bGx9LCJQYXJlbnRTdHlsZSI6bnVsbH0sIk1hcmdpbiI6eyIkaWQiOiIxODYiLCJUb3AiOjAuMCwiTGVmdCI6MC4wLCJSaWdodCI6MC4wLCJCb3R0b20iOjAuMH0sIlBhZGRpbmciOnsiJGlkIjoiMTg3IiwiVG9wIjowLjAsIkxlZnQiOjAuMCwiUmlnaHQiOjAuMCwiQm90dG9tIjowLjB9LCJCYWNrZ3JvdW5kIjpudWxsLCJJc1Zpc2libGUiOnRydWUsIldpZHRoIjowLjAsIkhlaWdodCI6MC4wLCJCb3JkZXJTdHlsZSI6bnVsbCwiUGFyZW50U3R5bGUiOm51bGx9LCJCYWNrZ3JvdW5kU3R5bGUiOnsiJGlkIjoiMTg4IiwiTWFyZ2luIjp7IiRpZCI6IjE4OSIsIlRvcCI6MC4wLCJMZWZ0IjowLjAsIlJpZ2h0IjowLjAsIkJvdHRvbSI6MC4wfSwiUGFkZGluZyI6eyIkaWQiOiIxOTAiLCJUb3AiOjAuMCwiTGVmdCI6MC4wLCJSaWdodCI6MC4wLCJCb3R0b20iOjAuMH0sIkJhY2tncm91bmQiOnsiJGlkIjoiMTkxIiwiQ29sb3IiOnsiJGlkIjoiMTkyIiwiQSI6NTEsIlIiOjE2NSwiRyI6MTY1LCJCIjoxNjV9fSwiSXNWaXNpYmxlIjp0cnVlLCJXaWR0aCI6MC4wLCJIZWlnaHQiOjAuMCwiQm9yZGVyU3R5bGUiOnsiJGlkIjoiMTkzIiwiTGluZUNvbG9yIjp7IiRpZCI6IjE5NCIsIiR0eXBlIjoiTkxSRS5Db21tb24uRG9tLlNvbGlkQ29sb3JCcnVzaCwgTkxSRS5Db21tb24iLCJDb2xvciI6eyIkaWQiOiIxOTUiLCJBIjoyNTUsIlIiOjIxLCJHIjozNywiQiI6NjZ9fSwiTGluZVdlaWdodCI6MC4wLCJMaW5lVHlwZSI6MCwiUGFyZW50U3R5bGUiOm51bGx9LCJQYXJlbnRTdHlsZSI6bnVsbH0sIklzQWJvdmVUaW1lYmFuZCI6ZmFsc2UsIk1hcmdpbiI6eyIkaWQiOiIxOTYiLCJUb3AiOjAuMCwiTGVmdCI6MC4wLCJSaWdodCI6MC4wLCJCb3R0b20iOjAuMH0sIlBhZGRpbmciOnsiJGlkIjoiMTk3IiwiVG9wIjowLjAsIkxlZnQiOjAuMCwiUmlnaHQiOjAuMCwiQm90dG9tIjowLjB9LCJJc1Zpc2libGUiOnRydWUsIldpZHRoIjowLjAsIkhlaWdodCI6MC4wLCJCb3JkZXJTdHlsZSI6eyIkaWQiOiIxOTgiLCJMaW5lQ29sb3IiOm51bGwsIkxpbmVXZWlnaHQiOjAuMCwiTGluZVR5cGUiOjAsIlBhcmVudFN0eWxlIjpudWxsfSwiUGFyZW50U3R5bGUiOm51bGx9fSx7IiRpZCI6IjE5OSIsIl9hY3Rpdml0aWVzIjpbeyIkaWQiOiIyMDAiLCJfcm93cyI6W3siJGlkIjoiMjAxIiwiX3Rhc2tzIjpbeyIkaWQiOiIyMDIiLCJfYXR0YWNoZWRNaWxlc3RvbmVzIjpbXSwiVGFza0RlZmluaXRpb24iOnsiJGlkIjoiMjAzIiwiR3JvdXBOYW1lIjpudWxsLCJTdGFydERhdGUiOiIyMDIyLTA2LTE2VDAwOjAwOjAwIiwiRW5kRGF0ZSI6IjIwMjItMDYtMjNUMjM6NTk6MDAiLCJQZXJjZW50YWdlQ29tcGxldGUiOjAuMCwiU3R5bGUiOnsiJGlkIjoiMjA0IiwiU2hhcGUiOjAsIlNoYXBlVGhpY2tuZXNzIjoxLCJEdXJhdGlvbkZvcm1hdCI6MCwiSW5jbHVkZU5vbldvcmtpbmdEYXlzSW5EdXJhdGlvbiI6ZmFsc2UsIlBlcmNlbnRhZ2VDb21wbGV0ZVN0eWxlIjp7IiRpZCI6IjIwNSIsIkZvbnRTZXR0aW5ncyI6eyIkaWQiOiIyMDYiLCJGb250U2l6ZSI6OSwiRm9udE5hbWUiOiJDYWxpYnJpIiwiSXNCb2xkIjpmYWxzZSwiSXNJdGFsaWMiOmZhbHNlLCJJc1VuZGVybGluZWQiOmZhbHNlLCJQYXJlbnRTdHlsZSI6bnVsbH0sIkF1dG9TaXplIjowLCJGb3JlZ3JvdW5kIjp7IiRyZWYiOiI0MCJ9LCJNYXhXaWR0aCI6MjAwLjAsIk1heEhlaWdodCI6IkluZmluaXR5IiwiU21hcnRGb3JlZ3JvdW5kSXNBY3RpdmUiOmZhbHNlLCJIb3Jpem9udGFsQWxpZ25tZW50IjowLCJWZXJ0aWNhbEFsaWdubWVudCI6MCwiU21hcnRGb3JlZ3JvdW5kIjpudWxsLCJCYWNrZ3JvdW5kRmlsbFR5cGUiOjAsIk1hcmdpbiI6eyIkaWQiOiIyMDciLCJUb3AiOjAuMCwiTGVmdCI6MC4wLCJSaWdodCI6MC4wLCJCb3R0b20iOjAuMH0sIlBhZGRpbmciOnsiJGlkIjoiMjA4IiwiVG9wIjowLjAsIkxlZnQiOjAuMCwiUmlnaHQiOjAuMCwiQm90dG9tIjowLjB9LCJCYWNrZ3JvdW5kIjp7IiRpZCI6IjIwOSIsIkNvbG9yIjp7IiRpZCI6IjIxMCIsIkEiOjg5LCJSIjowLCJHIjowLCJCIjowfX0sIklzVmlzaWJsZSI6dHJ1ZSwiV2lkdGgiOjAuMCwiSGVpZ2h0IjowLjAsIkJvcmRlclN0eWxlIjp7IiRpZCI6IjIxMSIsIkxpbmVDb2xvciI6bnVsbCwiTGluZVdlaWdodCI6MC4wLCJMaW5lVHlwZSI6MCwiUGFyZW50U3R5bGUiOm51bGx9LCJQYXJlbnRTdHlsZSI6bnVsbH0sIkR1cmF0aW9uU3R5bGUiOnsiJGlkIjoiMjEyIiwiRm9udFNldHRpbmdzIjp7IiRpZCI6IjIxMyIsIkZvbnRTaXplIjoxMCwiRm9udE5hbWUiOiJDYWxpYnJpIiwiSXNCb2xkIjpmYWxzZSwiSXNJdGFsaWMiOmZhbHNlLCJJc1VuZGVybGluZWQiOmZhbHNlLCJQYXJlbnRTdHlsZSI6bnVsbH0sIkF1dG9TaXplIjowLCJGb3JlZ3JvdW5kIjp7IiRpZCI6IjIxNCIsIkNvbG9yIjp7IiRpZCI6IjIx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NiIsIlRvcCI6MC4wLCJMZWZ0IjowLjAsIlJpZ2h0IjowLjAsIkJvdHRvbSI6MC4wfSwiUGFkZGluZyI6eyIkaWQiOiIyMTciLCJUb3AiOjAuMCwiTGVmdCI6MC4wLCJSaWdodCI6MC4wLCJCb3R0b20iOjAuMH0sIkJhY2tncm91bmQiOnsiJGlkIjoiMjE4IiwiQ29sb3IiOnsiJHJlZiI6IjIxMCJ9fSwiSXNWaXNpYmxlIjp0cnVlLCJXaWR0aCI6MC4wLCJIZWlnaHQiOjAuMCwiQm9yZGVyU3R5bGUiOnsiJGlkIjoiMjE5IiwiTGluZUNvbG9yIjpudWxsLCJMaW5lV2VpZ2h0IjowLjAsIkxpbmVUeXBlIjowLCJQYXJlbnRTdHlsZSI6bnVsbH0sIlBhcmVudFN0eWxlIjpudWxsfSwiSG9yaXpvbnRhbENvbm5lY3RvclN0eWxlIjp7IiRpZCI6IjIyMCIsIkxpbmVDb2xvciI6eyIkaWQiOiIyMjEiLCIkdHlwZSI6Ik5MUkUuQ29tbW9uLkRvbS5Tb2xpZENvbG9yQnJ1c2gsIE5MUkUuQ29tbW9uIiwiQ29sb3IiOnsiJGlkIjoiMjIyIiwiQSI6MjU1LCJSIjoyMDQsIkciOjIwNCwiQiI6MjA0fX0sIkxpbmVXZWlnaHQiOjAuMCwiTGluZVR5cGUiOjAsIlBhcmVudFN0eWxlIjpudWxsfSwiVmVydGljYWxDb25uZWN0b3JTdHlsZSI6eyIkaWQiOiIyMjMiLCJMaW5lQ29sb3IiOnsiJGlkIjoiMjI0IiwiJHR5cGUiOiJOTFJFLkNvbW1vbi5Eb20uU29saWRDb2xvckJydXNoLCBOTFJFLkNvbW1vbiIsIkNvbG9yIjp7IiRpZCI6IjIy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CwiU3BhY2luZyI6NSwiSXNCZWxvd1RpbWViYW5kIjp0cnVlLCJQZXJjZW50YWdlQ29tcGxldGVTaGFwZU9wYWNpdHkiOjM1LCJTaGFwZVN0eWxlIjp7IiRpZCI6IjIyNiIsIk1hcmdpbiI6eyIkaWQiOiIyMjciLCJUb3AiOjAuMCwiTGVmdCI6NC4wLCJSaWdodCI6NC4wLCJCb3R0b20iOjAuMH0sIlBhZGRpbmciOnsiJGlkIjoiMjI4IiwiVG9wIjowLjAsIkxlZnQiOjAuMCwiUmlnaHQiOjAuMCwiQm90dG9tIjowLjB9LCJCYWNrZ3JvdW5kIjp7IiRpZCI6IjIyOSIsIkNvbG9yIjp7IiRpZCI6IjIzMCIsIkEiOjI1NSwiUiI6MjM3LCJHIjoxMjUsIkIiOjQ5fX0sIklzVmlzaWJsZSI6dHJ1ZSwiV2lkdGgiOjAuMCwiSGVpZ2h0IjoxNi4wLCJCb3JkZXJTdHlsZSI6eyIkaWQiOiIyMzEiLCJMaW5lQ29sb3IiOnsiJGlkIjoiMjMyIiwiJHR5cGUiOiJOTFJFLkNvbW1vbi5Eb20uU29saWRDb2xvckJydXNoLCBOTFJFLkNvbW1vbiIsIkNvbG9yIjp7IiRpZCI6IjIzMyIsIkEiOjI1NSwiUiI6MjU1LCJHIjowLCJCIjowfX0sIkxpbmVXZWlnaHQiOjAuMCwiTGluZVR5cGUiOjAsIlBhcmVudFN0eWxlIjpudWxsfSwiUGFyZW50U3R5bGUiOm51bGx9LCJUaXRsZVN0eWxlIjp7IiRpZCI6IjIzNCIsIkZvbnRTZXR0aW5ncyI6eyIkaWQiOiIyMzUiLCJGb250U2l6ZSI6MTIsIkZvbnROYW1lIjoiQ2FsaWJyaSIsIklzQm9sZCI6dHJ1ZSwiSXNJdGFsaWMiOmZhbHNlLCJJc1VuZGVybGluZWQiOmZhbHNlLCJQYXJlbnRTdHlsZSI6bnVsbH0sIkF1dG9TaXplIjowLCJGb3JlZ3JvdW5kIjp7IiRyZWYiOiI3MSJ9LCJNYXhXaWR0aCI6MjQwLjAsIk1heEhlaWdodCI6IkluZmluaXR5IiwiU21hcnRGb3JlZ3JvdW5kSXNBY3RpdmUiOmZhbHNlLCJIb3Jpem9udGFsQWxpZ25tZW50IjoxLCJWZXJ0aWNhbEFsaWdubWVudCI6MCwiU21hcnRGb3JlZ3JvdW5kIjpudWxsLCJCYWNrZ3JvdW5kRmlsbFR5cGUiOjAsIk1hcmdpbiI6eyIkaWQiOiIyMzYiLCJUb3AiOjAuMCwiTGVmdCI6MC4wLCJSaWdodCI6MC4wLCJCb3R0b20iOjAuMH0sIlBhZGRpbmciOnsiJGlkIjoiMjM3IiwiVG9wIjowLjAsIkxlZnQiOjAuMCwiUmlnaHQiOjAuMCwiQm90dG9tIjowLjB9LCJCYWNrZ3JvdW5kIjp7IiRpZCI6IjIzOCIsIkNvbG9yIjp7IiRyZWYiOiIyMTAifX0sIklzVmlzaWJsZSI6dHJ1ZSwiV2lkdGgiOjAuMCwiSGVpZ2h0IjowLjAsIkJvcmRlclN0eWxlIjp7IiRpZCI6IjIzOSIsIkxpbmVDb2xvciI6bnVsbCwiTGluZVdlaWdodCI6MC4wLCJMaW5lVHlwZSI6MCwiUGFyZW50U3R5bGUiOm51bGx9LCJQYXJlbnRTdHlsZSI6bnVsbH0sIkRhdGVTdHlsZSI6eyIkaWQiOiIyNDAiLCJGb250U2V0dGluZ3MiOnsiJGlkIjoiMjQxIiwiRm9udFNpemUiOjksIkZvbnROYW1lIjoiQ2FsaWJyaSIsIklzQm9sZCI6ZmFsc2UsIklzSXRhbGljIjpmYWxzZSwiSXNVbmRlcmxpbmVkIjpmYWxzZSwiUGFyZW50U3R5bGUiOm51bGx9LCJBdXRvU2l6ZSI6MCwiRm9yZWdyb3VuZCI6eyIkaWQiOiIyNDIiLCJDb2xvciI6eyIkaWQiOiIyN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0NCIsIlRvcCI6MC4wLCJMZWZ0IjowLjAsIlJpZ2h0IjowLjAsIkJvdHRvbSI6MC4wfSwiUGFkZGluZyI6eyIkaWQiOiIyNDUiLCJUb3AiOjAuMCwiTGVmdCI6MC4wLCJSaWdodCI6MC4wLCJCb3R0b20iOjAuMH0sIkJhY2tncm91bmQiOnsiJGlkIjoiMjQ2IiwiQ29sb3IiOnsiJHJlZiI6IjIxMCJ9fSwiSXNWaXNpYmxlIjp0cnVlLCJXaWR0aCI6MC4wLCJIZWlnaHQiOjAuMCwiQm9yZGVyU3R5bGUiOnsiJGlkIjoiMjQ3IiwiTGluZUNvbG9yIjpudWxsLCJMaW5lV2VpZ2h0IjowLjAsIkxpbmVUeXBlIjowLCJQYXJlbnRTdHlsZSI6bnVsbH0sIlBhcmVudFN0eWxlIjpudWxsfSwiRGF0ZUZvcm1hdCI6eyIkaWQiOiIyND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DkiLCJEYXRlUGFydElzVmlzaWJsZSI6ZmFsc2UsIlRpbWVQYXJ0SXNWaXNpYmxlIjpmYWxzZX19LCJXZWVrTnVtYmVyaW5nIjp7IiRpZCI6IjI1MCIsIkZvcm1hdCI6MCwiSXNWaXNpYmxlIjpmYWxzZSwiTGFzdEtub3duVmlzaWJpbGl0eVN0YXRlIjpmYWxzZX0sIklzVmlzaWJsZSI6dHJ1ZSwiUGFyZW50U3R5bGUiOm51bGx9LCJJbmRleCI6NSwiU21hcnREdXJhdGlvbkFjdGl2YXRlZCI6ZmFsc2UsIkRhdGVGb3JtYXQiOnsiJHJlZiI6IjI0OCJ9LCJXZWVrTnVtYmVyaW5nIjp7IiRpZCI6IjI1MSIsIkZvcm1hdCI6MCwiSXNWaXNpYmxlIjpmYWxzZSwiTGFzdEtub3duVmlzaWJpbGl0eVN0YXRlIjpmYWxzZX0sIklkIjoiMTM1ZjU5MTUtY2M3MS00ZTdkLTkzOTgtNDdhN2U5MTkzYTY1IiwiSW1wb3J0SWQiOm51bGwsIlRpdGxlIjoiVHJhbnNwb3J0YXRpb24iLCJOb3RlIjpudWxsLCJIeXBlcmxpbmsiOnsiJGlkIjoiMjUyIiwiQWRkcmVzcyI6bnVsbCwiU3ViQWRkcmVzcyI6bnVsbH0sIklzQ2hhbmdlZCI6ZmFsc2UsIklzTmV3IjpmYWxzZX19XSwiX21pbGVzdG9uZXMiOltdLCJJZCI6IjAwMDAwMDAwLTAwMDAtMDAwMC0wMDAwLTAwMDAwMDAwMDAwMCIsIklzU2luZ2xlSXRlbVJvdyI6dHJ1ZX0seyIkaWQiOiIyNTMiLCJfdGFza3MiOlt7IiRpZCI6IjI1NCIsIl9hdHRhY2hlZE1pbGVzdG9uZXMiOltdLCJUYXNrRGVmaW5pdGlvbiI6eyIkaWQiOiIyNTUiLCJHcm91cE5hbWUiOm51bGwsIlN0YXJ0RGF0ZSI6IjIwMjItMDYtMjBUMDA6MDA6MDAiLCJFbmREYXRlIjoiMjAyMi0wNi0yNFQyMzo1OTowMCIsIlBlcmNlbnRhZ2VDb21wbGV0ZSI6MC4wLCJTdHlsZSI6eyIkaWQiOiIyNTYiLCJTaGFwZSI6MCwiU2hhcGVUaGlja25lc3MiOjEsIkR1cmF0aW9uRm9ybWF0IjowLCJJbmNsdWRlTm9uV29ya2luZ0RheXNJbkR1cmF0aW9uIjpmYWxzZSwiUGVyY2VudGFnZUNvbXBsZXRlU3R5bGUiOnsiJGlkIjoiMjU3IiwiRm9udFNldHRpbmdzIjp7IiRpZCI6IjI1OCIsIkZvbnRTaXplIjo5LCJGb250TmFtZSI6IkNhbGlicmkiLCJJc0JvbGQiOmZhbHNlLCJJc0l0YWxpYyI6ZmFsc2UsIklzVW5kZXJsaW5lZCI6ZmFsc2UsIlBhcmVudFN0eWxlIjpudWxsfSwiQXV0b1NpemUiOjAsIkZvcmVncm91bmQiOnsiJHJlZiI6IjQwIn0sIk1heFdpZHRoIjoyMDAuMCwiTWF4SGVpZ2h0IjoiSW5maW5pdHkiLCJTbWFydEZvcmVncm91bmRJc0FjdGl2ZSI6ZmFsc2UsIkhvcml6b250YWxBbGlnbm1lbnQiOjAsIlZlcnRpY2FsQWxpZ25tZW50IjowLCJTbWFydEZvcmVncm91bmQiOm51bGwsIkJhY2tncm91bmRGaWxsVHlwZSI6MCwiTWFyZ2luIjp7IiRpZCI6IjI1OSIsIlRvcCI6MC4wLCJMZWZ0IjowLjAsIlJpZ2h0IjowLjAsIkJvdHRvbSI6MC4wfSwiUGFkZGluZyI6eyIkaWQiOiIyNjAiLCJUb3AiOjAuMCwiTGVmdCI6MC4wLCJSaWdodCI6MC4wLCJCb3R0b20iOjAuMH0sIkJhY2tncm91bmQiOnsiJGlkIjoiMjYxIiwiQ29sb3IiOnsiJGlkIjoiMjYyIiwiQSI6ODksIlIiOjAsIkciOjAsIkIiOjB9fSwiSXNWaXNpYmxlIjp0cnVlLCJXaWR0aCI6MC4wLCJIZWlnaHQiOjAuMCwiQm9yZGVyU3R5bGUiOnsiJGlkIjoiMjYzIiwiTGluZUNvbG9yIjpudWxsLCJMaW5lV2VpZ2h0IjowLjAsIkxpbmVUeXBlIjowLCJQYXJlbnRTdHlsZSI6bnVsbH0sIlBhcmVudFN0eWxlIjpudWxsfSwiRHVyYXRpb25TdHlsZSI6eyIkaWQiOiIyNjQiLCJGb250U2V0dGluZ3MiOnsiJGlkIjoiMjY1IiwiRm9udFNpemUiOjEwLCJGb250TmFtZSI6IkNhbGlicmkiLCJJc0JvbGQiOmZhbHNlLCJJc0l0YWxpYyI6ZmFsc2UsIklzVW5kZXJsaW5lZCI6ZmFsc2UsIlBhcmVudFN0eWxlIjpudWxsfSwiQXV0b1NpemUiOjAsIkZvcmVncm91bmQiOnsiJGlkIjoiMjY2IiwiQ29sb3IiOnsiJGlkIjoiMjY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4IiwiVG9wIjowLjAsIkxlZnQiOjAuMCwiUmlnaHQiOjAuMCwiQm90dG9tIjowLjB9LCJQYWRkaW5nIjp7IiRpZCI6IjI2OSIsIlRvcCI6MC4wLCJMZWZ0IjowLjAsIlJpZ2h0IjowLjAsIkJvdHRvbSI6MC4wfSwiQmFja2dyb3VuZCI6eyIkaWQiOiIyNzAiLCJDb2xvciI6eyIkcmVmIjoiMjYyIn19LCJJc1Zpc2libGUiOnRydWUsIldpZHRoIjowLjAsIkhlaWdodCI6MC4wLCJCb3JkZXJTdHlsZSI6eyIkaWQiOiIyNzEiLCJMaW5lQ29sb3IiOm51bGwsIkxpbmVXZWlnaHQiOjAuMCwiTGluZVR5cGUiOjAsIlBhcmVudFN0eWxlIjpudWxsfSwiUGFyZW50U3R5bGUiOm51bGx9LCJIb3Jpem9udGFsQ29ubmVjdG9yU3R5bGUiOnsiJGlkIjoiMjcyIiwiTGluZUNvbG9yIjp7IiRpZCI6IjI3MyIsIiR0eXBlIjoiTkxSRS5Db21tb24uRG9tLlNvbGlkQ29sb3JCcnVzaCwgTkxSRS5Db21tb24iLCJDb2xvciI6eyIkaWQiOiIyNzQiLCJBIjoyNTUsIlIiOjIwNCwiRyI6MjA0LCJCIjoyMDR9fSwiTGluZVdlaWdodCI6MC4wLCJMaW5lVHlwZSI6MCwiUGFyZW50U3R5bGUiOm51bGx9LCJWZXJ0aWNhbENvbm5lY3RvclN0eWxlIjp7IiRpZCI6IjI3NSIsIkxpbmVDb2xvciI6eyIkaWQiOiIyNzYiLCIkdHlwZSI6Ik5MUkUuQ29tbW9uLkRvbS5Tb2xpZENvbG9yQnJ1c2gsIE5MUkUuQ29tbW9uIiwiQ29sb3IiOnsiJGlkIjoiMjc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1LCJJc0JlbG93VGltZWJhbmQiOnRydWUsIlBlcmNlbnRhZ2VDb21wbGV0ZVNoYXBlT3BhY2l0eSI6MzUsIlNoYXBlU3R5bGUiOnsiJGlkIjoiMjc4IiwiTWFyZ2luIjp7IiRpZCI6IjI3OSIsIlRvcCI6MC4wLCJMZWZ0Ijo0LjAsIlJpZ2h0Ijo0LjAsIkJvdHRvbSI6MC4wfSwiUGFkZGluZyI6eyIkaWQiOiIyODAiLCJUb3AiOjAuMCwiTGVmdCI6MC4wLCJSaWdodCI6MC4wLCJCb3R0b20iOjAuMH0sIkJhY2tncm91bmQiOnsiJGlkIjoiMjgxIiwiQ29sb3IiOnsiJGlkIjoiMjgyIiwiQSI6MjU1LCJSIjoyMzcsIkciOjEyNSwiQiI6NDl9fSwiSXNWaXNpYmxlIjp0cnVlLCJXaWR0aCI6MC4wLCJIZWlnaHQiOjE2LjAsIkJvcmRlclN0eWxlIjp7IiRpZCI6IjI4MyIsIkxpbmVDb2xvciI6eyIkaWQiOiIyODQiLCIkdHlwZSI6Ik5MUkUuQ29tbW9uLkRvbS5Tb2xpZENvbG9yQnJ1c2gsIE5MUkUuQ29tbW9uIiwiQ29sb3IiOnsiJGlkIjoiMjg1IiwiQSI6MjU1LCJSIjoyNTUsIkciOjAsIkIiOjB9fSwiTGluZVdlaWdodCI6MC4wLCJMaW5lVHlwZSI6MCwiUGFyZW50U3R5bGUiOm51bGx9LCJQYXJlbnRTdHlsZSI6bnVsbH0sIlRpdGxlU3R5bGUiOnsiJGlkIjoiMjg2IiwiRm9udFNldHRpbmdzIjp7IiRpZCI6IjI4NyIsIkZvbnRTaXplIjoxMiwiRm9udE5hbWUiOiJDYWxpYnJpIiwiSXNCb2xkIjp0cnVlLCJJc0l0YWxpYyI6ZmFsc2UsIklzVW5kZXJsaW5lZCI6ZmFsc2UsIlBhcmVudFN0eWxlIjpudWxsfSwiQXV0b1NpemUiOjAsIkZvcmVncm91bmQiOnsiJHJlZiI6IjcxIn0sIk1heFdpZHRoIjoyNDAuMCwiTWF4SGVpZ2h0IjoiSW5maW5pdHkiLCJTbWFydEZvcmVncm91bmRJc0FjdGl2ZSI6ZmFsc2UsIkhvcml6b250YWxBbGlnbm1lbnQiOjEsIlZlcnRpY2FsQWxpZ25tZW50IjowLCJTbWFydEZvcmVncm91bmQiOm51bGwsIkJhY2tncm91bmRGaWxsVHlwZSI6MCwiTWFyZ2luIjp7IiRpZCI6IjI4OCIsIlRvcCI6MC4wLCJMZWZ0IjowLjAsIlJpZ2h0IjowLjAsIkJvdHRvbSI6MC4wfSwiUGFkZGluZyI6eyIkaWQiOiIyODkiLCJUb3AiOjAuMCwiTGVmdCI6MC4wLCJSaWdodCI6MC4wLCJCb3R0b20iOjAuMH0sIkJhY2tncm91bmQiOnsiJGlkIjoiMjkwIiwiQ29sb3IiOnsiJHJlZiI6IjI2MiJ9fSwiSXNWaXNpYmxlIjp0cnVlLCJXaWR0aCI6MC4wLCJIZWlnaHQiOjAuMCwiQm9yZGVyU3R5bGUiOnsiJGlkIjoiMjkxIiwiTGluZUNvbG9yIjpudWxsLCJMaW5lV2VpZ2h0IjowLjAsIkxpbmVUeXBlIjowLCJQYXJlbnRTdHlsZSI6bnVsbH0sIlBhcmVudFN0eWxlIjpudWxsfSwiRGF0ZVN0eWxlIjp7IiRpZCI6IjI5MiIsIkZvbnRTZXR0aW5ncyI6eyIkaWQiOiIyOTMiLCJGb250U2l6ZSI6OSwiRm9udE5hbWUiOiJDYWxpYnJpIiwiSXNCb2xkIjpmYWxzZSwiSXNJdGFsaWMiOmZhbHNlLCJJc1VuZGVybGluZWQiOmZhbHNlLCJQYXJlbnRTdHlsZSI6bnVsbH0sIkF1dG9TaXplIjowLCJGb3JlZ3JvdW5kIjp7IiRpZCI6IjI5NCIsIkNvbG9yIjp7IiRpZCI6IjI5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k2IiwiVG9wIjowLjAsIkxlZnQiOjAuMCwiUmlnaHQiOjAuMCwiQm90dG9tIjowLjB9LCJQYWRkaW5nIjp7IiRpZCI6IjI5NyIsIlRvcCI6MC4wLCJMZWZ0IjowLjAsIlJpZ2h0IjowLjAsIkJvdHRvbSI6MC4wfSwiQmFja2dyb3VuZCI6eyIkaWQiOiIyOTgiLCJDb2xvciI6eyIkcmVmIjoiMjYyIn19LCJJc1Zpc2libGUiOnRydWUsIldpZHRoIjowLjAsIkhlaWdodCI6MC4wLCJCb3JkZXJTdHlsZSI6eyIkaWQiOiIyOTkiLCJMaW5lQ29sb3IiOm51bGwsIkxpbmVXZWlnaHQiOjAuMCwiTGluZVR5cGUiOjAsIlBhcmVudFN0eWxlIjpudWxsfSwiUGFyZW50U3R5bGUiOm51bGx9LCJEYXRlRm9ybWF0Ijp7IiRpZCI6IjMw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wMSIsIkRhdGVQYXJ0SXNWaXNpYmxlIjpmYWxzZSwiVGltZVBhcnRJc1Zpc2libGUiOmZhbHNlfX0sIldlZWtOdW1iZXJpbmciOnsiJGlkIjoiMzAyIiwiRm9ybWF0IjowLCJJc1Zpc2libGUiOmZhbHNlLCJMYXN0S25vd25WaXNpYmlsaXR5U3RhdGUiOmZhbHNlfSwiSXNWaXNpYmxlIjp0cnVlLCJQYXJlbnRTdHlsZSI6bnVsbH0sIkluZGV4Ijo2LCJTbWFydER1cmF0aW9uQWN0aXZhdGVkIjpmYWxzZSwiRGF0ZUZvcm1hdCI6eyIkcmVmIjoiMzAwIn0sIldlZWtOdW1iZXJpbmciOnsiJGlkIjoiMzAzIiwiRm9ybWF0IjowLCJJc1Zpc2libGUiOmZhbHNlLCJMYXN0S25vd25WaXNpYmlsaXR5U3RhdGUiOmZhbHNlfSwiSWQiOiI1YmM0NGJlZS02MWVjLTQ3ZmUtYjYxZi01MjNhYzAwNTU1MzciLCJJbXBvcnRJZCI6bnVsbCwiVGl0bGUiOiJBY2NvbW9kYXRpb24iLCJOb3RlIjpudWxsLCJIeXBlcmxpbmsiOnsiJGlkIjoiMzA0IiwiQWRkcmVzcyI6bnVsbCwiU3ViQWRkcmVzcyI6bnVsbH0sIklzQ2hhbmdlZCI6ZmFsc2UsIklzTmV3IjpmYWxzZX19XSwiX21pbGVzdG9uZXMiOltdLCJJZCI6IjAwMDAwMDAwLTAwMDAtMDAwMC0wMDAwLTAwMDAwMDAwMDAwMCIsIklzU2luZ2xlSXRlbVJvdyI6dHJ1ZX0seyIkaWQiOiIzMDUiLCJfdGFza3MiOlt7IiRpZCI6IjMwNiIsIl9hdHRhY2hlZE1pbGVzdG9uZXMiOltdLCJUYXNrRGVmaW5pdGlvbiI6eyIkaWQiOiIzMDciLCJHcm91cE5hbWUiOm51bGwsIlN0YXJ0RGF0ZSI6IjIwMjItMDYtMjdUMDA6MDA6MDAiLCJFbmREYXRlIjoiMjAyMi0wNi0zMFQyMzo1OTowMCIsIlBlcmNlbnRhZ2VDb21wbGV0ZSI6MC4wLCJTdHlsZSI6eyIkaWQiOiIzMDgiLCJTaGFwZSI6MCwiU2hhcGVUaGlja25lc3MiOjEsIkR1cmF0aW9uRm9ybWF0IjowLCJJbmNsdWRlTm9uV29ya2luZ0RheXNJbkR1cmF0aW9uIjpmYWxzZSwiUGVyY2VudGFnZUNvbXBsZXRlU3R5bGUiOnsiJGlkIjoiMzA5IiwiRm9udFNldHRpbmdzIjp7IiRpZCI6IjMxMCIsIkZvbnRTaXplIjo5LCJGb250TmFtZSI6IkNhbGlicmkiLCJJc0JvbGQiOmZhbHNlLCJJc0l0YWxpYyI6ZmFsc2UsIklzVW5kZXJsaW5lZCI6ZmFsc2UsIlBhcmVudFN0eWxlIjpudWxsfSwiQXV0b1NpemUiOjAsIkZvcmVncm91bmQiOnsiJHJlZiI6IjQwIn0sIk1heFdpZHRoIjoyMDAuMCwiTWF4SGVpZ2h0IjoiSW5maW5pdHkiLCJTbWFydEZvcmVncm91bmRJc0FjdGl2ZSI6ZmFsc2UsIkhvcml6b250YWxBbGlnbm1lbnQiOjIsIlZlcnRpY2FsQWxpZ25tZW50IjowLCJTbWFydEZvcmVncm91bmQiOm51bGwsIkJhY2tncm91bmRGaWxsVHlwZSI6MCwiTWFyZ2luIjp7IiRpZCI6IjMxMSIsIlRvcCI6MC4wLCJMZWZ0IjowLjAsIlJpZ2h0IjowLjAsIkJvdHRvbSI6MC4wfSwiUGFkZGluZyI6eyIkaWQiOiIzMTIiLCJUb3AiOjAuMCwiTGVmdCI6MC4wLCJSaWdodCI6MC4wLCJCb3R0b20iOjAuMH0sIkJhY2tncm91bmQiOnsiJGlkIjoiMzEzIiwiQ29sb3IiOnsiJGlkIjoiMzE0IiwiQSI6ODksIlIiOjAsIkciOjAsIkIiOjB9fSwiSXNWaXNpYmxlIjp0cnVlLCJXaWR0aCI6MC4wLCJIZWlnaHQiOjAuMCwiQm9yZGVyU3R5bGUiOnsiJGlkIjoiMzE1IiwiTGluZUNvbG9yIjpudWxsLCJMaW5lV2VpZ2h0IjowLjAsIkxpbmVUeXBlIjowLCJQYXJlbnRTdHlsZSI6bnVsbH0sIlBhcmVudFN0eWxlIjpudWxsfSwiRHVyYXRpb25TdHlsZSI6eyIkaWQiOiIzMTYiLCJGb250U2V0dGluZ3MiOnsiJGlkIjoiMzE3IiwiRm9udFNpemUiOjEwLCJGb250TmFtZSI6IkNhbGlicmkiLCJJc0JvbGQiOmZhbHNlLCJJc0l0YWxpYyI6ZmFsc2UsIklzVW5kZXJsaW5lZCI6ZmFsc2UsIlBhcmVudFN0eWxlIjpudWxsfSwiQXV0b1NpemUiOjAsIkZvcmVncm91bmQiOnsiJGlkIjoiMzE4IiwiQ29sb3IiOnsiJGlkIjoiMzE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IwIiwiVG9wIjowLjAsIkxlZnQiOjAuMCwiUmlnaHQiOjAuMCwiQm90dG9tIjowLjB9LCJQYWRkaW5nIjp7IiRpZCI6IjMyMSIsIlRvcCI6MC4wLCJMZWZ0IjowLjAsIlJpZ2h0IjowLjAsIkJvdHRvbSI6MC4wfSwiQmFja2dyb3VuZCI6eyIkaWQiOiIzMjIiLCJDb2xvciI6eyIkcmVmIjoiMzE0In19LCJJc1Zpc2libGUiOnRydWUsIldpZHRoIjowLjAsIkhlaWdodCI6MC4wLCJCb3JkZXJTdHlsZSI6eyIkaWQiOiIzMjMiLCJMaW5lQ29sb3IiOm51bGwsIkxpbmVXZWlnaHQiOjAuMCwiTGluZVR5cGUiOjAsIlBhcmVudFN0eWxlIjpudWxsfSwiUGFyZW50U3R5bGUiOm51bGx9LCJIb3Jpem9udGFsQ29ubmVjdG9yU3R5bGUiOnsiJGlkIjoiMzI0IiwiTGluZUNvbG9yIjp7IiRpZCI6IjMyNSIsIiR0eXBlIjoiTkxSRS5Db21tb24uRG9tLlNvbGlkQ29sb3JCcnVzaCwgTkxSRS5Db21tb24iLCJDb2xvciI6eyIkaWQiOiIzMjYiLCJBIjoyNTUsIlIiOjIwNCwiRyI6MjA0LCJCIjoyMDR9fSwiTGluZVdlaWdodCI6MC4wLCJMaW5lVHlwZSI6MCwiUGFyZW50U3R5bGUiOm51bGx9LCJWZXJ0aWNhbENvbm5lY3RvclN0eWxlIjp7IiRpZCI6IjMyNyIsIkxpbmVDb2xvciI6eyIkaWQiOiIzMjgiLCIkdHlwZSI6Ik5MUkUuQ29tbW9uLkRvbS5Tb2xpZENvbG9yQnJ1c2gsIE5MUkUuQ29tbW9uIiwiQ29sb3IiOnsiJGlkIjoiMzI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zLCJTcGFjaW5nIjo1LCJJc0JlbG93VGltZWJhbmQiOnRydWUsIlBlcmNlbnRhZ2VDb21wbGV0ZVNoYXBlT3BhY2l0eSI6MzUsIlNoYXBlU3R5bGUiOnsiJGlkIjoiMzMwIiwiTWFyZ2luIjp7IiRpZCI6IjMzMSIsIlRvcCI6MC4wLCJMZWZ0Ijo0LjAsIlJpZ2h0Ijo0LjAsIkJvdHRvbSI6MC4wfSwiUGFkZGluZyI6eyIkaWQiOiIzMzIiLCJUb3AiOjAuMCwiTGVmdCI6MC4wLCJSaWdodCI6MC4wLCJCb3R0b20iOjAuMH0sIkJhY2tncm91bmQiOnsiJGlkIjoiMzMzIiwiQ29sb3IiOnsiJGlkIjoiMzM0IiwiQSI6MjU1LCJSIjoyNiwiRyI6MTcwLCJCIjo2Nn19LCJJc1Zpc2libGUiOnRydWUsIldpZHRoIjowLjAsIkhlaWdodCI6MTYuMCwiQm9yZGVyU3R5bGUiOnsiJGlkIjoiMzM1IiwiTGluZUNvbG9yIjp7IiRpZCI6IjMzNiIsIiR0eXBlIjoiTkxSRS5Db21tb24uRG9tLlNvbGlkQ29sb3JCcnVzaCwgTkxSRS5Db21tb24iLCJDb2xvciI6eyIkaWQiOiIzMzciLCJBIjoyNTUsIlIiOjI1NSwiRyI6MCwiQiI6MH19LCJMaW5lV2VpZ2h0IjowLjAsIkxpbmVUeXBlIjowLCJQYXJlbnRTdHlsZSI6bnVsbH0sIlBhcmVudFN0eWxlIjpudWxsfSwiVGl0bGVTdHlsZSI6eyIkaWQiOiIzMzgiLCJGb250U2V0dGluZ3MiOnsiJGlkIjoiMzM5IiwiRm9udFNpemUiOjEyLCJGb250TmFtZSI6IkNhbGlicmkiLCJJc0JvbGQiOnRydWUsIklzSXRhbGljIjpmYWxzZSwiSXNVbmRlcmxpbmVkIjpmYWxzZSwiUGFyZW50U3R5bGUiOm51bGx9LCJBdXRvU2l6ZSI6MCwiRm9yZWdyb3VuZCI6eyIkcmVmIjoiNzEifSwiTWF4V2lkdGgiOjI0MC4wLCJNYXhIZWlnaHQiOiJJbmZpbml0eSIsIlNtYXJ0Rm9yZWdyb3VuZElzQWN0aXZlIjpmYWxzZSwiSG9yaXpvbnRhbEFsaWdubWVudCI6MSwiVmVydGljYWxBbGlnbm1lbnQiOjAsIlNtYXJ0Rm9yZWdyb3VuZCI6bnVsbCwiQmFja2dyb3VuZEZpbGxUeXBlIjowLCJNYXJnaW4iOnsiJGlkIjoiMzQwIiwiVG9wIjowLjAsIkxlZnQiOjAuMCwiUmlnaHQiOjAuMCwiQm90dG9tIjowLjB9LCJQYWRkaW5nIjp7IiRpZCI6IjM0MSIsIlRvcCI6MC4wLCJMZWZ0IjowLjAsIlJpZ2h0IjowLjAsIkJvdHRvbSI6MC4wfSwiQmFja2dyb3VuZCI6eyIkaWQiOiIzNDIiLCJDb2xvciI6eyIkcmVmIjoiMzE0In19LCJJc1Zpc2libGUiOnRydWUsIldpZHRoIjowLjAsIkhlaWdodCI6MC4wLCJCb3JkZXJTdHlsZSI6eyIkaWQiOiIzNDMiLCJMaW5lQ29sb3IiOm51bGwsIkxpbmVXZWlnaHQiOjAuMCwiTGluZVR5cGUiOjAsIlBhcmVudFN0eWxlIjpudWxsfSwiUGFyZW50U3R5bGUiOm51bGx9LCJEYXRlU3R5bGUiOnsiJGlkIjoiMzQ0IiwiRm9udFNldHRpbmdzIjp7IiRpZCI6IjM0NSIsIkZvbnRTaXplIjo5LCJGb250TmFtZSI6IkNhbGlicmkiLCJJc0JvbGQiOmZhbHNlLCJJc0l0YWxpYyI6ZmFsc2UsIklzVW5kZXJsaW5lZCI6ZmFsc2UsIlBhcmVudFN0eWxlIjpudWxsfSwiQXV0b1NpemUiOjAsIkZvcmVncm91bmQiOnsiJGlkIjoiMzQ2IiwiQ29sb3IiOnsiJGlkIjoiMz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DgiLCJUb3AiOjAuMCwiTGVmdCI6MC4wLCJSaWdodCI6MC4wLCJCb3R0b20iOjAuMH0sIlBhZGRpbmciOnsiJGlkIjoiMzQ5IiwiVG9wIjowLjAsIkxlZnQiOjAuMCwiUmlnaHQiOjAuMCwiQm90dG9tIjowLjB9LCJCYWNrZ3JvdW5kIjp7IiRpZCI6IjM1MCIsIkNvbG9yIjp7IiRyZWYiOiIzMTQifX0sIklzVmlzaWJsZSI6dHJ1ZSwiV2lkdGgiOjAuMCwiSGVpZ2h0IjowLjAsIkJvcmRlclN0eWxlIjp7IiRpZCI6IjM1MSIsIkxpbmVDb2xvciI6bnVsbCwiTGluZVdlaWdodCI6MC4wLCJMaW5lVHlwZSI6MCwiUGFyZW50U3R5bGUiOm51bGx9LCJQYXJlbnRTdHlsZSI6bnVsbH0sIkRhdGVGb3JtYXQiOnsiJGlkIjoiMzU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UzIiwiRGF0ZVBhcnRJc1Zpc2libGUiOmZhbHNlLCJUaW1lUGFydElzVmlzaWJsZSI6ZmFsc2V9fSwiV2Vla051bWJlcmluZyI6eyIkaWQiOiIzNTQiLCJGb3JtYXQiOjAsIklzVmlzaWJsZSI6ZmFsc2UsIkxhc3RLbm93blZpc2liaWxpdHlTdGF0ZSI6ZmFsc2V9LCJJc1Zpc2libGUiOnRydWUsIlBhcmVudFN0eWxlIjpudWxsfSwiSW5kZXgiOjcsIlNtYXJ0RHVyYXRpb25BY3RpdmF0ZWQiOmZhbHNlLCJEYXRlRm9ybWF0Ijp7IiRyZWYiOiIzNTIifSwiV2Vla051bWJlcmluZyI6eyIkaWQiOiIzNTUiLCJGb3JtYXQiOjAsIklzVmlzaWJsZSI6ZmFsc2UsIkxhc3RLbm93blZpc2liaWxpdHlTdGF0ZSI6ZmFsc2V9LCJJZCI6ImFhYmNmYzMwLWUyODctNDA2MS05YTRjLWVlZjk0YTExYmQzYiIsIkltcG9ydElkIjpudWxsLCJUaXRsZSI6IlNoaXBwaW5nIiwiTm90ZSI6bnVsbCwiSHlwZXJsaW5rIjp7IiRpZCI6IjM1NiIsIkFkZHJlc3MiOm51bGwsIlN1YkFkZHJlc3MiOm51bGx9LCJJc0NoYW5nZWQiOmZhbHNlLCJJc05ldyI6ZmFsc2V9fV0sIl9taWxlc3RvbmVzIjpbXSwiSWQiOiIwMDAwMDAwMC0wMDAwLTAwMDAtMDAwMC0wMDAwMDAwMDAwMDAiLCJJc1NpbmdsZUl0ZW1Sb3ciOnRydWV9XSwiSW5kZXgiOjQsIklkIjoiNDgyZGFhOWQtMThkOS00NmE2LWExZjUtYmFlOGQwMzMzNTcxIiwiSGVhZGVyVGV4dCI6bnVsbCwiSXNEZWZhdWx0Ijp0cnVlLCJTdHlsZSI6eyIkaWQiOiIzNTciLCJIZWFkZXJTdHlsZSI6eyIkaWQiOiIzNTgiLCJUZXh0U3R5bGUiOnsiJGlkIjoiMzU5IiwiRm9udFNldHRpbmdzIjp7IiRpZCI6IjM2MCIsIkZvbnRTaXplIjoxMSwiRm9udE5hbWUiOiJDYWxpYnJpIiwiSXNCb2xkIjpmYWxzZSwiSXNJdGFsaWMiOmZhbHNlLCJJc1VuZGVybGluZWQiOmZhbHNlLCJQYXJlbnRTdHlsZSI6bnVsbH0sIkF1dG9TaXplIjoyLCJGb3JlZ3JvdW5kIjp7IiRpZCI6IjM2MSIsIkNvbG9yIjp7IiRpZCI6IjM2M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zYzIiwiVG9wIjowLjAsIkxlZnQiOjAuMCwiUmlnaHQiOjAuMCwiQm90dG9tIjowLjB9LCJQYWRkaW5nIjp7IiRpZCI6IjM2NCIsIlRvcCI6MC4wLCJMZWZ0IjowLjAsIlJpZ2h0IjowLjAsIkJvdHRvbSI6MC4wfSwiQmFja2dyb3VuZCI6bnVsbCwiSXNWaXNpYmxlIjp0cnVlLCJXaWR0aCI6MC4wLCJIZWlnaHQiOjAuMCwiQm9yZGVyU3R5bGUiOm51bGwsIlBhcmVudFN0eWxlIjpudWxsfSwiUmVjdGFuZ2xlU3R5bGUiOnsiJGlkIjoiMzY1IiwiTWFyZ2luIjp7IiRpZCI6IjM2NiIsIlRvcCI6MC4wLCJMZWZ0IjowLjAsIlJpZ2h0IjowLjAsIkJvdHRvbSI6MC4wfSwiUGFkZGluZyI6eyIkaWQiOiIzNjciLCJUb3AiOjAuMCwiTGVmdCI6MC4wLCJSaWdodCI6MC4wLCJCb3R0b20iOjAuMH0sIkJhY2tncm91bmQiOnsiJGlkIjoiMzY4IiwiQ29sb3IiOnsiJGlkIjoiMzY5IiwiQSI6NjMsIlIiOjY4LCJHIjoxMTQsIkIiOjE5Nn19LCJJc1Zpc2libGUiOnRydWUsIldpZHRoIjowLjAsIkhlaWdodCI6MC4wLCJCb3JkZXJTdHlsZSI6eyIkaWQiOiIzNzAiLCJMaW5lQ29sb3IiOnsiJGlkIjoiMzcxIiwiJHR5cGUiOiJOTFJFLkNvbW1vbi5Eb20uU29saWRDb2xvckJydXNoLCBOTFJFLkNvbW1vbiIsIkNvbG9yIjp7IiRpZCI6IjM3MiIsIkEiOjI1NSwiUiI6MjU1LCJHIjowLCJCIjowfX0sIkxpbmVXZWlnaHQiOjAuMCwiTGluZVR5cGUiOjAsIlBhcmVudFN0eWxlIjpudWxsfSwiUGFyZW50U3R5bGUiOm51bGx9LCJNYXJnaW4iOnsiJGlkIjoiMzczIiwiVG9wIjowLjAsIkxlZnQiOjAuMCwiUmlnaHQiOjAuMCwiQm90dG9tIjowLjB9LCJQYWRkaW5nIjp7IiRpZCI6IjM3NCIsIlRvcCI6MC4wLCJMZWZ0IjowLjAsIlJpZ2h0IjowLjAsIkJvdHRvbSI6MC4wfSwiQmFja2dyb3VuZCI6bnVsbCwiSXNWaXNpYmxlIjp0cnVlLCJXaWR0aCI6MC4wLCJIZWlnaHQiOjAuMCwiQm9yZGVyU3R5bGUiOm51bGwsIlBhcmVudFN0eWxlIjpudWxsfSwiQmFja2dyb3VuZFN0eWxlIjp7IiRpZCI6IjM3NSIsIk1hcmdpbiI6eyIkaWQiOiIzNzYiLCJUb3AiOjAuMCwiTGVmdCI6MC4wLCJSaWdodCI6MC4wLCJCb3R0b20iOjAuMH0sIlBhZGRpbmciOnsiJGlkIjoiMzc3IiwiVG9wIjowLjAsIkxlZnQiOjAuMCwiUmlnaHQiOjAuMCwiQm90dG9tIjowLjB9LCJCYWNrZ3JvdW5kIjp7IiRpZCI6IjM3OCIsIkNvbG9yIjp7IiRpZCI6IjM3OSIsIkEiOjUxLCJSIjoxNjUsIkciOjE2NSwiQiI6MTY1fX0sIklzVmlzaWJsZSI6dHJ1ZSwiV2lkdGgiOjAuMCwiSGVpZ2h0IjowLjAsIkJvcmRlclN0eWxlIjp7IiRpZCI6IjM4MCIsIkxpbmVDb2xvciI6eyIkaWQiOiIzODEiLCIkdHlwZSI6Ik5MUkUuQ29tbW9uLkRvbS5Tb2xpZENvbG9yQnJ1c2gsIE5MUkUuQ29tbW9uIiwiQ29sb3IiOnsiJGlkIjoiMzgyIiwiQSI6MjU1LCJSIjoyNTUsIkciOjAsIkIiOjB9fSwiTGluZVdlaWdodCI6MC4wLCJMaW5lVHlwZSI6MCwiUGFyZW50U3R5bGUiOm51bGx9LCJQYXJlbnRTdHlsZSI6bnVsbH0sIk1hcmdpbiI6eyIkaWQiOiIzODMiLCJUb3AiOjAuMCwiTGVmdCI6MC4wLCJSaWdodCI6MC4wLCJCb3R0b20iOjAuMH0sIlBhZGRpbmciOnsiJGlkIjoiMzg0IiwiVG9wIjowLjAsIkxlZnQiOjAuMCwiUmlnaHQiOjAuMCwiQm90dG9tIjowLjB9LCJJc1Zpc2libGUiOmZhbHNlLCJXaWR0aCI6MC4wLCJIZWlnaHQiOjAuMCwiQm9yZGVyU3R5bGUiOm51bGwsIlBhcmVudFN0eWxlIjpudWxsfX1dLCJJZCI6IjUyMjM1NzZmLTNkZGMtNGYyMi05NWY0LTdmMDZiZTViYjgyOCIsIkluZGV4Ijo0LCJIZWFkZXJUZXh0IjoiTG9naXN0aWNzIiwiU3R5bGUiOnsiJGlkIjoiMzg1IiwiSGVhZGVyU3R5bGUiOnsiJGlkIjoiMzg2IiwiVGV4dElzVmVydGljYWwiOmZhbHNlLCJUZXh0U3R5bGUiOnsiJGlkIjoiMzg3IiwiRm9udFNldHRpbmdzIjp7IiRpZCI6IjM4OCIsIkZvbnRTaXplIjoxMiwiRm9udE5hbWUiOiJDYWxpYnJpIiwiSXNCb2xkIjp0cnVlLCJJc0l0YWxpYyI6ZmFsc2UsIklzVW5kZXJsaW5lZCI6ZmFsc2UsIlBhcmVudFN0eWxlIjpudWxsfSwiQXV0b1NpemUiOjIsIkZvcmVncm91bmQiOnsiJGlkIjoiMzg5IiwiQ29sb3IiOnsiJGlkIjoiMzkw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zOTEiLCJUb3AiOjAuMCwiTGVmdCI6MC4wLCJSaWdodCI6MC4wLCJCb3R0b20iOjAuMH0sIlBhZGRpbmciOnsiJGlkIjoiMzkyIiwiVG9wIjowLjAsIkxlZnQiOjAuMCwiUmlnaHQiOjAuMCwiQm90dG9tIjowLjB9LCJCYWNrZ3JvdW5kIjpudWxsLCJJc1Zpc2libGUiOnRydWUsIldpZHRoIjowLjAsIkhlaWdodCI6MC4wLCJCb3JkZXJTdHlsZSI6bnVsbCwiUGFyZW50U3R5bGUiOm51bGx9LCJSZWN0YW5nbGVTdHlsZSI6eyIkaWQiOiIzOTMiLCJNYXJnaW4iOnsiJGlkIjoiMzk0IiwiVG9wIjowLjAsIkxlZnQiOjAuMCwiUmlnaHQiOjAuMCwiQm90dG9tIjowLjB9LCJQYWRkaW5nIjp7IiRpZCI6IjM5NSIsIlRvcCI6MC4wLCJMZWZ0IjowLjAsIlJpZ2h0IjowLjAsIkJvdHRvbSI6MC4wfSwiQmFja2dyb3VuZCI6eyIkcmVmIjoiMTgxIn0sIklzVmlzaWJsZSI6dHJ1ZSwiV2lkdGgiOjAuMCwiSGVpZ2h0IjowLjAsIkJvcmRlclN0eWxlIjp7IiRpZCI6IjM5NiIsIkxpbmVDb2xvciI6eyIkaWQiOiIzOTciLCIkdHlwZSI6Ik5MUkUuQ29tbW9uLkRvbS5Tb2xpZENvbG9yQnJ1c2gsIE5MUkUuQ29tbW9uIiwiQ29sb3IiOnsiJGlkIjoiMzk4IiwiQSI6MjU1LCJSIjo4OCwiRyI6MzksIkIiOjd9fSwiTGluZVdlaWdodCI6MC4wLCJMaW5lVHlwZSI6MCwiUGFyZW50U3R5bGUiOm51bGx9LCJQYXJlbnRTdHlsZSI6bnVsbH0sIk1hcmdpbiI6eyIkaWQiOiIzOTkiLCJUb3AiOjAuMCwiTGVmdCI6MC4wLCJSaWdodCI6MC4wLCJCb3R0b20iOjAuMH0sIlBhZGRpbmciOnsiJGlkIjoiNDAwIiwiVG9wIjowLjAsIkxlZnQiOjAuMCwiUmlnaHQiOjAuMCwiQm90dG9tIjowLjB9LCJCYWNrZ3JvdW5kIjpudWxsLCJJc1Zpc2libGUiOnRydWUsIldpZHRoIjowLjAsIkhlaWdodCI6MC4wLCJCb3JkZXJTdHlsZSI6bnVsbCwiUGFyZW50U3R5bGUiOm51bGx9LCJCYWNrZ3JvdW5kU3R5bGUiOnsiJGlkIjoiNDAxIiwiTWFyZ2luIjp7IiRpZCI6IjQwMiIsIlRvcCI6MC4wLCJMZWZ0IjowLjAsIlJpZ2h0IjowLjAsIkJvdHRvbSI6MC4wfSwiUGFkZGluZyI6eyIkaWQiOiI0MDMiLCJUb3AiOjAuMCwiTGVmdCI6MC4wLCJSaWdodCI6MC4wLCJCb3R0b20iOjAuMH0sIkJhY2tncm91bmQiOnsiJGlkIjoiNDA0IiwiQ29sb3IiOnsiJGlkIjoiNDA1IiwiQSI6NTEsIlIiOjE2NSwiRyI6MTY1LCJCIjoxNjV9fSwiSXNWaXNpYmxlIjp0cnVlLCJXaWR0aCI6MC4wLCJIZWlnaHQiOjAuMCwiQm9yZGVyU3R5bGUiOnsiJGlkIjoiNDA2IiwiTGluZUNvbG9yIjp7IiRpZCI6IjQwNyIsIiR0eXBlIjoiTkxSRS5Db21tb24uRG9tLlNvbGlkQ29sb3JCcnVzaCwgTkxSRS5Db21tb24iLCJDb2xvciI6eyIkaWQiOiI0MDgiLCJBIjoyNTUsIlIiOjg4LCJHIjozOSwiQiI6N319LCJMaW5lV2VpZ2h0IjowLjAsIkxpbmVUeXBlIjowLCJQYXJlbnRTdHlsZSI6bnVsbH0sIlBhcmVudFN0eWxlIjpudWxsfSwiSXNBYm92ZVRpbWViYW5kIjpmYWxzZSwiTWFyZ2luIjp7IiRpZCI6IjQwOSIsIlRvcCI6MC4wLCJMZWZ0IjowLjAsIlJpZ2h0IjowLjAsIkJvdHRvbSI6MC4wfSwiUGFkZGluZyI6eyIkaWQiOiI0MTAiLCJUb3AiOjAuMCwiTGVmdCI6MC4wLCJSaWdodCI6MC4wLCJCb3R0b20iOjAuMH0sIklzVmlzaWJsZSI6dHJ1ZSwiV2lkdGgiOjAuMCwiSGVpZ2h0IjowLjAsIkJvcmRlclN0eWxlIjp7IiRpZCI6IjQxMSIsIkxpbmVDb2xvciI6bnVsbCwiTGluZVdlaWdodCI6MC4wLCJMaW5lVHlwZSI6MCwiUGFyZW50U3R5bGUiOm51bGx9LCJQYXJlbnRTdHlsZSI6bnVsbH19LHsiJGlkIjoiNDEyIiwiX2FjdGl2aXRpZXMiOlt7IiRpZCI6IjQxMyIsIl9yb3dzIjpbeyIkaWQiOiI0MTQiLCJfdGFza3MiOlt7IiRpZCI6IjQxNSIsIl9hdHRhY2hlZE1pbGVzdG9uZXMiOltdLCJUYXNrRGVmaW5pdGlvbiI6eyIkaWQiOiI0MTYiLCJHcm91cE5hbWUiOm51bGwsIlN0YXJ0RGF0ZSI6IjIwMjItMDYtMTVUMDA6MDA6MDAiLCJFbmREYXRlIjoiMjAyMi0wNi0yMVQyMzo1OTowMCIsIlBlcmNlbnRhZ2VDb21wbGV0ZSI6MC4wLCJTdHlsZSI6eyIkaWQiOiI0MTciLCJTaGFwZSI6MCwiU2hhcGVUaGlja25lc3MiOjEsIkR1cmF0aW9uRm9ybWF0IjowLCJJbmNsdWRlTm9uV29ya2luZ0RheXNJbkR1cmF0aW9uIjpmYWxzZSwiUGVyY2VudGFnZUNvbXBsZXRlU3R5bGUiOnsiJGlkIjoiNDE4IiwiRm9udFNldHRpbmdzIjp7IiRpZCI6IjQxOSIsIkZvbnRTaXplIjo5LCJGb250TmFtZSI6IkNhbGlicmkiLCJJc0JvbGQiOmZhbHNlLCJJc0l0YWxpYyI6ZmFsc2UsIklzVW5kZXJsaW5lZCI6ZmFsc2UsIlBhcmVudFN0eWxlIjpudWxsfSwiQXV0b1NpemUiOjAsIkZvcmVncm91bmQiOnsiJHJlZiI6IjQwIn0sIk1heFdpZHRoIjoyMDAuMCwiTWF4SGVpZ2h0IjoiSW5maW5pdHkiLCJTbWFydEZvcmVncm91bmRJc0FjdGl2ZSI6ZmFsc2UsIkhvcml6b250YWxBbGlnbm1lbnQiOjAsIlZlcnRpY2FsQWxpZ25tZW50IjowLCJTbWFydEZvcmVncm91bmQiOm51bGwsIkJhY2tncm91bmRGaWxsVHlwZSI6MCwiTWFyZ2luIjp7IiRpZCI6IjQyMCIsIlRvcCI6MC4wLCJMZWZ0IjowLjAsIlJpZ2h0IjowLjAsIkJvdHRvbSI6MC4wfSwiUGFkZGluZyI6eyIkaWQiOiI0MjEiLCJUb3AiOjAuMCwiTGVmdCI6MC4wLCJSaWdodCI6MC4wLCJCb3R0b20iOjAuMH0sIkJhY2tncm91bmQiOnsiJGlkIjoiNDIyIiwiQ29sb3IiOnsiJGlkIjoiNDIzIiwiQSI6ODksIlIiOjAsIkciOjAsIkIiOjB9fSwiSXNWaXNpYmxlIjp0cnVlLCJXaWR0aCI6MC4wLCJIZWlnaHQiOjAuMCwiQm9yZGVyU3R5bGUiOnsiJGlkIjoiNDI0IiwiTGluZUNvbG9yIjpudWxsLCJMaW5lV2VpZ2h0IjowLjAsIkxpbmVUeXBlIjowLCJQYXJlbnRTdHlsZSI6bnVsbH0sIlBhcmVudFN0eWxlIjpudWxsfSwiRHVyYXRpb25TdHlsZSI6eyIkaWQiOiI0MjUiLCJGb250U2V0dGluZ3MiOnsiJGlkIjoiNDI2IiwiRm9udFNpemUiOjEwLCJGb250TmFtZSI6IkNhbGlicmkiLCJJc0JvbGQiOmZhbHNlLCJJc0l0YWxpYyI6ZmFsc2UsIklzVW5kZXJsaW5lZCI6ZmFsc2UsIlBhcmVudFN0eWxlIjpudWxsfSwiQXV0b1NpemUiOjAsIkZvcmVncm91bmQiOnsiJGlkIjoiNDI3IiwiQ29sb3IiOnsiJGlkIjoiNDI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I5IiwiVG9wIjowLjAsIkxlZnQiOjAuMCwiUmlnaHQiOjAuMCwiQm90dG9tIjowLjB9LCJQYWRkaW5nIjp7IiRpZCI6IjQzMCIsIlRvcCI6MC4wLCJMZWZ0IjowLjAsIlJpZ2h0IjowLjAsIkJvdHRvbSI6MC4wfSwiQmFja2dyb3VuZCI6eyIkaWQiOiI0MzEiLCJDb2xvciI6eyIkcmVmIjoiNDIzIn19LCJJc1Zpc2libGUiOnRydWUsIldpZHRoIjowLjAsIkhlaWdodCI6MC4wLCJCb3JkZXJTdHlsZSI6eyIkaWQiOiI0MzIiLCJMaW5lQ29sb3IiOm51bGwsIkxpbmVXZWlnaHQiOjAuMCwiTGluZVR5cGUiOjAsIlBhcmVudFN0eWxlIjpudWxsfSwiUGFyZW50U3R5bGUiOm51bGx9LCJIb3Jpem9udGFsQ29ubmVjdG9yU3R5bGUiOnsiJGlkIjoiNDMzIiwiTGluZUNvbG9yIjp7IiRpZCI6IjQzNCIsIiR0eXBlIjoiTkxSRS5Db21tb24uRG9tLlNvbGlkQ29sb3JCcnVzaCwgTkxSRS5Db21tb24iLCJDb2xvciI6eyIkaWQiOiI0MzUiLCJBIjoyNTUsIlIiOjIwNCwiRyI6MjA0LCJCIjoyMDR9fSwiTGluZVdlaWdodCI6MC4wLCJMaW5lVHlwZSI6MCwiUGFyZW50U3R5bGUiOm51bGx9LCJWZXJ0aWNhbENvbm5lY3RvclN0eWxlIjp7IiRpZCI6IjQzNiIsIkxpbmVDb2xvciI6eyIkaWQiOiI0MzciLCIkdHlwZSI6Ik5MUkUuQ29tbW9uLkRvbS5Tb2xpZENvbG9yQnJ1c2gsIE5MUkUuQ29tbW9uIiwiQ29sb3IiOnsiJGlkIjoiNDM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1LCJJc0JlbG93VGltZWJhbmQiOnRydWUsIlBlcmNlbnRhZ2VDb21wbGV0ZVNoYXBlT3BhY2l0eSI6MzUsIlNoYXBlU3R5bGUiOnsiJGlkIjoiNDM5IiwiTWFyZ2luIjp7IiRpZCI6IjQ0MCIsIlRvcCI6MC4wLCJMZWZ0Ijo0LjAsIlJpZ2h0Ijo0LjAsIkJvdHRvbSI6MC4wfSwiUGFkZGluZyI6eyIkaWQiOiI0NDEiLCJUb3AiOjAuMCwiTGVmdCI6MC4wLCJSaWdodCI6MC4wLCJCb3R0b20iOjAuMH0sIkJhY2tncm91bmQiOnsiJGlkIjoiNDQyIiwiQ29sb3IiOnsiJGlkIjoiNDQzIiwiQSI6MjU1LCJSIjoxNzgsIkciOjE0LCJCIjoxOH19LCJJc1Zpc2libGUiOnRydWUsIldpZHRoIjowLjAsIkhlaWdodCI6MTYuMCwiQm9yZGVyU3R5bGUiOnsiJGlkIjoiNDQ0IiwiTGluZUNvbG9yIjp7IiRpZCI6IjQ0NSIsIiR0eXBlIjoiTkxSRS5Db21tb24uRG9tLlNvbGlkQ29sb3JCcnVzaCwgTkxSRS5Db21tb24iLCJDb2xvciI6eyIkaWQiOiI0NDYiLCJBIjoyNTUsIlIiOjI1NSwiRyI6MCwiQiI6MH19LCJMaW5lV2VpZ2h0IjowLjAsIkxpbmVUeXBlIjowLCJQYXJlbnRTdHlsZSI6bnVsbH0sIlBhcmVudFN0eWxlIjpudWxsfSwiVGl0bGVTdHlsZSI6eyIkaWQiOiI0NDciLCJGb250U2V0dGluZ3MiOnsiJGlkIjoiNDQ4IiwiRm9udFNpemUiOjEyLCJGb250TmFtZSI6IkNhbGlicmkiLCJJc0JvbGQiOnRydWUsIklzSXRhbGljIjpmYWxzZSwiSXNVbmRlcmxpbmVkIjpmYWxzZSwiUGFyZW50U3R5bGUiOm51bGx9LCJBdXRvU2l6ZSI6MCwiRm9yZWdyb3VuZCI6eyIkcmVmIjoiNzEifSwiTWF4V2lkdGgiOjI0MC4wLCJNYXhIZWlnaHQiOiJJbmZpbml0eSIsIlNtYXJ0Rm9yZWdyb3VuZElzQWN0aXZlIjpmYWxzZSwiSG9yaXpvbnRhbEFsaWdubWVudCI6MSwiVmVydGljYWxBbGlnbm1lbnQiOjAsIlNtYXJ0Rm9yZWdyb3VuZCI6bnVsbCwiQmFja2dyb3VuZEZpbGxUeXBlIjowLCJNYXJnaW4iOnsiJGlkIjoiNDQ5IiwiVG9wIjowLjAsIkxlZnQiOjAuMCwiUmlnaHQiOjAuMCwiQm90dG9tIjowLjB9LCJQYWRkaW5nIjp7IiRpZCI6IjQ1MCIsIlRvcCI6MC4wLCJMZWZ0IjowLjAsIlJpZ2h0IjowLjAsIkJvdHRvbSI6MC4wfSwiQmFja2dyb3VuZCI6eyIkaWQiOiI0NTEiLCJDb2xvciI6eyIkcmVmIjoiNDIzIn19LCJJc1Zpc2libGUiOnRydWUsIldpZHRoIjowLjAsIkhlaWdodCI6MC4wLCJCb3JkZXJTdHlsZSI6eyIkaWQiOiI0NTIiLCJMaW5lQ29sb3IiOm51bGwsIkxpbmVXZWlnaHQiOjAuMCwiTGluZVR5cGUiOjAsIlBhcmVudFN0eWxlIjpudWxsfSwiUGFyZW50U3R5bGUiOm51bGx9LCJEYXRlU3R5bGUiOnsiJGlkIjoiNDUzIiwiRm9udFNldHRpbmdzIjp7IiRpZCI6IjQ1NCIsIkZvbnRTaXplIjo5LCJGb250TmFtZSI6IkNhbGlicmkiLCJJc0JvbGQiOmZhbHNlLCJJc0l0YWxpYyI6ZmFsc2UsIklzVW5kZXJsaW5lZCI6ZmFsc2UsIlBhcmVudFN0eWxlIjpudWxsfSwiQXV0b1NpemUiOjAsIkZvcmVncm91bmQiOnsiJGlkIjoiNDU1IiwiQ29sb3IiOnsiJGlkIjoiND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TciLCJUb3AiOjAuMCwiTGVmdCI6MC4wLCJSaWdodCI6MC4wLCJCb3R0b20iOjAuMH0sIlBhZGRpbmciOnsiJGlkIjoiNDU4IiwiVG9wIjowLjAsIkxlZnQiOjAuMCwiUmlnaHQiOjAuMCwiQm90dG9tIjowLjB9LCJCYWNrZ3JvdW5kIjp7IiRpZCI6IjQ1OSIsIkNvbG9yIjp7IiRyZWYiOiI0MjMifX0sIklzVmlzaWJsZSI6dHJ1ZSwiV2lkdGgiOjAuMCwiSGVpZ2h0IjowLjAsIkJvcmRlclN0eWxlIjp7IiRpZCI6IjQ2MCIsIkxpbmVDb2xvciI6bnVsbCwiTGluZVdlaWdodCI6MC4wLCJMaW5lVHlwZSI6MCwiUGFyZW50U3R5bGUiOm51bGx9LCJQYXJlbnRTdHlsZSI6bnVsbH0sIkRhdGVGb3JtYXQiOnsiJGlkIjoiNDY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YyIiwiRGF0ZVBhcnRJc1Zpc2libGUiOmZhbHNlLCJUaW1lUGFydElzVmlzaWJsZSI6ZmFsc2V9fSwiV2Vla051bWJlcmluZyI6eyIkaWQiOiI0NjMiLCJGb3JtYXQiOjAsIklzVmlzaWJsZSI6ZmFsc2UsIkxhc3RLbm93blZpc2liaWxpdHlTdGF0ZSI6ZmFsc2V9LCJJc1Zpc2libGUiOnRydWUsIlBhcmVudFN0eWxlIjpudWxsfSwiSW5kZXgiOjksIlNtYXJ0RHVyYXRpb25BY3RpdmF0ZWQiOmZhbHNlLCJEYXRlRm9ybWF0Ijp7IiRyZWYiOiI0NjEifSwiV2Vla051bWJlcmluZyI6eyIkaWQiOiI0NjQiLCJGb3JtYXQiOjAsIklzVmlzaWJsZSI6ZmFsc2UsIkxhc3RLbm93blZpc2liaWxpdHlTdGF0ZSI6ZmFsc2V9LCJJZCI6ImEwNTJkYzU1LWVkM2QtNDdiOS05YWI5LWU2N2Y1YTE2M2ZkYyIsIkltcG9ydElkIjpudWxsLCJUaXRsZSI6IlZlbnVlIiwiTm90ZSI6bnVsbCwiSHlwZXJsaW5rIjp7IiRpZCI6IjQ2NSIsIkFkZHJlc3MiOm51bGwsIlN1YkFkZHJlc3MiOm51bGx9LCJJc0NoYW5nZWQiOmZhbHNlLCJJc05ldyI6ZmFsc2V9fV0sIl9taWxlc3RvbmVzIjpbXSwiSWQiOiIwMDAwMDAwMC0wMDAwLTAwMDAtMDAwMC0wMDAwMDAwMDAwMDAiLCJJc1NpbmdsZUl0ZW1Sb3ciOnRydWV9LHsiJGlkIjoiNDY2IiwiX3Rhc2tzIjpbeyIkaWQiOiI0NjciLCJfYXR0YWNoZWRNaWxlc3RvbmVzIjpbXSwiVGFza0RlZmluaXRpb24iOnsiJGlkIjoiNDY4IiwiR3JvdXBOYW1lIjpudWxsLCJTdGFydERhdGUiOiIyMDIyLTA2LTIxVDAwOjAwOjAwIiwiRW5kRGF0ZSI6IjIwMjItMDYtMjdUMjM6NTk6MDAiLCJQZXJjZW50YWdlQ29tcGxldGUiOjAuMCwiU3R5bGUiOnsiJGlkIjoiNDY5IiwiU2hhcGUiOjAsIlNoYXBlVGhpY2tuZXNzIjoxLCJEdXJhdGlvbkZvcm1hdCI6MCwiSW5jbHVkZU5vbldvcmtpbmdEYXlzSW5EdXJhdGlvbiI6ZmFsc2UsIlBlcmNlbnRhZ2VDb21wbGV0ZVN0eWxlIjp7IiRpZCI6IjQ3MCIsIkZvbnRTZXR0aW5ncyI6eyIkaWQiOiI0NzEiLCJGb250U2l6ZSI6OSwiRm9udE5hbWUiOiJDYWxpYnJpIiwiSXNCb2xkIjpmYWxzZSwiSXNJdGFsaWMiOmZhbHNlLCJJc1VuZGVybGluZWQiOmZhbHNlLCJQYXJlbnRTdHlsZSI6bnVsbH0sIkF1dG9TaXplIjowLCJGb3JlZ3JvdW5kIjp7IiRyZWYiOiI0MCJ9LCJNYXhXaWR0aCI6MjAwLjAsIk1heEhlaWdodCI6IkluZmluaXR5IiwiU21hcnRGb3JlZ3JvdW5kSXNBY3RpdmUiOmZhbHNlLCJIb3Jpem9udGFsQWxpZ25tZW50IjowLCJWZXJ0aWNhbEFsaWdubWVudCI6MCwiU21hcnRGb3JlZ3JvdW5kIjpudWxsLCJCYWNrZ3JvdW5kRmlsbFR5cGUiOjAsIk1hcmdpbiI6eyIkaWQiOiI0NzIiLCJUb3AiOjAuMCwiTGVmdCI6MC4wLCJSaWdodCI6MC4wLCJCb3R0b20iOjAuMH0sIlBhZGRpbmciOnsiJGlkIjoiNDczIiwiVG9wIjowLjAsIkxlZnQiOjAuMCwiUmlnaHQiOjAuMCwiQm90dG9tIjowLjB9LCJCYWNrZ3JvdW5kIjp7IiRpZCI6IjQ3NCIsIkNvbG9yIjp7IiRpZCI6IjQ3NSIsIkEiOjg5LCJSIjowLCJHIjowLCJCIjowfX0sIklzVmlzaWJsZSI6dHJ1ZSwiV2lkdGgiOjAuMCwiSGVpZ2h0IjowLjAsIkJvcmRlclN0eWxlIjp7IiRpZCI6IjQ3NiIsIkxpbmVDb2xvciI6bnVsbCwiTGluZVdlaWdodCI6MC4wLCJMaW5lVHlwZSI6MCwiUGFyZW50U3R5bGUiOm51bGx9LCJQYXJlbnRTdHlsZSI6bnVsbH0sIkR1cmF0aW9uU3R5bGUiOnsiJGlkIjoiNDc3IiwiRm9udFNldHRpbmdzIjp7IiRpZCI6IjQ3OCIsIkZvbnRTaXplIjoxMCwiRm9udE5hbWUiOiJDYWxpYnJpIiwiSXNCb2xkIjpmYWxzZSwiSXNJdGFsaWMiOmZhbHNlLCJJc1VuZGVybGluZWQiOmZhbHNlLCJQYXJlbnRTdHlsZSI6bnVsbH0sIkF1dG9TaXplIjowLCJGb3JlZ3JvdW5kIjp7IiRpZCI6IjQ3OSIsIkNvbG9yIjp7IiRpZCI6IjQ4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4MSIsIlRvcCI6MC4wLCJMZWZ0IjowLjAsIlJpZ2h0IjowLjAsIkJvdHRvbSI6MC4wfSwiUGFkZGluZyI6eyIkaWQiOiI0ODIiLCJUb3AiOjAuMCwiTGVmdCI6MC4wLCJSaWdodCI6MC4wLCJCb3R0b20iOjAuMH0sIkJhY2tncm91bmQiOnsiJGlkIjoiNDgzIiwiQ29sb3IiOnsiJHJlZiI6IjQ3NSJ9fSwiSXNWaXNpYmxlIjp0cnVlLCJXaWR0aCI6MC4wLCJIZWlnaHQiOjAuMCwiQm9yZGVyU3R5bGUiOnsiJGlkIjoiNDg0IiwiTGluZUNvbG9yIjpudWxsLCJMaW5lV2VpZ2h0IjowLjAsIkxpbmVUeXBlIjowLCJQYXJlbnRTdHlsZSI6bnVsbH0sIlBhcmVudFN0eWxlIjpudWxsfSwiSG9yaXpvbnRhbENvbm5lY3RvclN0eWxlIjp7IiRpZCI6IjQ4NSIsIkxpbmVDb2xvciI6eyIkaWQiOiI0ODYiLCIkdHlwZSI6Ik5MUkUuQ29tbW9uLkRvbS5Tb2xpZENvbG9yQnJ1c2gsIE5MUkUuQ29tbW9uIiwiQ29sb3IiOnsiJGlkIjoiNDg3IiwiQSI6MjU1LCJSIjoyMDQsIkciOjIwNCwiQiI6MjA0fX0sIkxpbmVXZWlnaHQiOjAuMCwiTGluZVR5cGUiOjAsIlBhcmVudFN0eWxlIjpudWxsfSwiVmVydGljYWxDb25uZWN0b3JTdHlsZSI6eyIkaWQiOiI0ODgiLCJMaW5lQ29sb3IiOnsiJGlkIjoiNDg5IiwiJHR5cGUiOiJOTFJFLkNvbW1vbi5Eb20uU29saWRDb2xvckJydXNoLCBOTFJFLkNvbW1vbiIsIkNvbG9yIjp7IiRpZCI6IjQ5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CwiU3BhY2luZyI6NSwiSXNCZWxvd1RpbWViYW5kIjp0cnVlLCJQZXJjZW50YWdlQ29tcGxldGVTaGFwZU9wYWNpdHkiOjM1LCJTaGFwZVN0eWxlIjp7IiRpZCI6IjQ5MSIsIk1hcmdpbiI6eyIkaWQiOiI0OTIiLCJUb3AiOjAuMCwiTGVmdCI6NC4wLCJSaWdodCI6NC4wLCJCb3R0b20iOjAuMH0sIlBhZGRpbmciOnsiJGlkIjoiNDkzIiwiVG9wIjowLjAsIkxlZnQiOjAuMCwiUmlnaHQiOjAuMCwiQm90dG9tIjowLjB9LCJCYWNrZ3JvdW5kIjp7IiRpZCI6IjQ5NCIsIkNvbG9yIjp7IiRpZCI6IjQ5NSIsIkEiOjI1NSwiUiI6MjYsIkciOjE3MCwiQiI6NjZ9fSwiSXNWaXNpYmxlIjp0cnVlLCJXaWR0aCI6MC4wLCJIZWlnaHQiOjE2LjAsIkJvcmRlclN0eWxlIjp7IiRpZCI6IjQ5NiIsIkxpbmVDb2xvciI6eyIkaWQiOiI0OTciLCIkdHlwZSI6Ik5MUkUuQ29tbW9uLkRvbS5Tb2xpZENvbG9yQnJ1c2gsIE5MUkUuQ29tbW9uIiwiQ29sb3IiOnsiJGlkIjoiNDk4IiwiQSI6MjU1LCJSIjoyNTUsIkciOjAsIkIiOjB9fSwiTGluZVdlaWdodCI6MC4wLCJMaW5lVHlwZSI6MCwiUGFyZW50U3R5bGUiOm51bGx9LCJQYXJlbnRTdHlsZSI6bnVsbH0sIlRpdGxlU3R5bGUiOnsiJGlkIjoiNDk5IiwiRm9udFNldHRpbmdzIjp7IiRpZCI6IjUwMCIsIkZvbnRTaXplIjoxMiwiRm9udE5hbWUiOiJDYWxpYnJpIiwiSXNCb2xkIjp0cnVlLCJJc0l0YWxpYyI6ZmFsc2UsIklzVW5kZXJsaW5lZCI6ZmFsc2UsIlBhcmVudFN0eWxlIjpudWxsfSwiQXV0b1NpemUiOjAsIkZvcmVncm91bmQiOnsiJHJlZiI6IjcxIn0sIk1heFdpZHRoIjoyNDAuMCwiTWF4SGVpZ2h0IjoiSW5maW5pdHkiLCJTbWFydEZvcmVncm91bmRJc0FjdGl2ZSI6ZmFsc2UsIkhvcml6b250YWxBbGlnbm1lbnQiOjEsIlZlcnRpY2FsQWxpZ25tZW50IjowLCJTbWFydEZvcmVncm91bmQiOm51bGwsIkJhY2tncm91bmRGaWxsVHlwZSI6MCwiTWFyZ2luIjp7IiRpZCI6IjUwMSIsIlRvcCI6MC4wLCJMZWZ0IjowLjAsIlJpZ2h0IjowLjAsIkJvdHRvbSI6MC4wfSwiUGFkZGluZyI6eyIkaWQiOiI1MDIiLCJUb3AiOjAuMCwiTGVmdCI6MC4wLCJSaWdodCI6MC4wLCJCb3R0b20iOjAuMH0sIkJhY2tncm91bmQiOnsiJGlkIjoiNTAzIiwiQ29sb3IiOnsiJHJlZiI6IjQ3NSJ9fSwiSXNWaXNpYmxlIjp0cnVlLCJXaWR0aCI6MC4wLCJIZWlnaHQiOjAuMCwiQm9yZGVyU3R5bGUiOnsiJGlkIjoiNTA0IiwiTGluZUNvbG9yIjpudWxsLCJMaW5lV2VpZ2h0IjowLjAsIkxpbmVUeXBlIjowLCJQYXJlbnRTdHlsZSI6bnVsbH0sIlBhcmVudFN0eWxlIjpudWxsfSwiRGF0ZVN0eWxlIjp7IiRpZCI6IjUwNSIsIkZvbnRTZXR0aW5ncyI6eyIkaWQiOiI1MDYiLCJGb250U2l6ZSI6OSwiRm9udE5hbWUiOiJDYWxpYnJpIiwiSXNCb2xkIjpmYWxzZSwiSXNJdGFsaWMiOmZhbHNlLCJJc1VuZGVybGluZWQiOmZhbHNlLCJQYXJlbnRTdHlsZSI6bnVsbH0sIkF1dG9TaXplIjowLCJGb3JlZ3JvdW5kIjp7IiRpZCI6IjUwNyIsIkNvbG9yIjp7IiRpZCI6IjUw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A5IiwiVG9wIjowLjAsIkxlZnQiOjAuMCwiUmlnaHQiOjAuMCwiQm90dG9tIjowLjB9LCJQYWRkaW5nIjp7IiRpZCI6IjUxMCIsIlRvcCI6MC4wLCJMZWZ0IjowLjAsIlJpZ2h0IjowLjAsIkJvdHRvbSI6MC4wfSwiQmFja2dyb3VuZCI6eyIkaWQiOiI1MTEiLCJDb2xvciI6eyIkcmVmIjoiNDc1In19LCJJc1Zpc2libGUiOnRydWUsIldpZHRoIjowLjAsIkhlaWdodCI6MC4wLCJCb3JkZXJTdHlsZSI6eyIkaWQiOiI1MTIiLCJMaW5lQ29sb3IiOm51bGwsIkxpbmVXZWlnaHQiOjAuMCwiTGluZVR5cGUiOjAsIlBhcmVudFN0eWxlIjpudWxsfSwiUGFyZW50U3R5bGUiOm51bGx9LCJEYXRlRm9ybWF0Ijp7IiRpZCI6IjUx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xNCIsIkRhdGVQYXJ0SXNWaXNpYmxlIjpmYWxzZSwiVGltZVBhcnRJc1Zpc2libGUiOmZhbHNlfX0sIldlZWtOdW1iZXJpbmciOnsiJGlkIjoiNTE1IiwiRm9ybWF0IjowLCJJc1Zpc2libGUiOmZhbHNlLCJMYXN0S25vd25WaXNpYmlsaXR5U3RhdGUiOmZhbHNlfSwiSXNWaXNpYmxlIjp0cnVlLCJQYXJlbnRTdHlsZSI6bnVsbH0sIkluZGV4IjoxMCwiU21hcnREdXJhdGlvbkFjdGl2YXRlZCI6ZmFsc2UsIkRhdGVGb3JtYXQiOnsiJHJlZiI6IjUxMyJ9LCJXZWVrTnVtYmVyaW5nIjp7IiRpZCI6IjUxNiIsIkZvcm1hdCI6MCwiSXNWaXNpYmxlIjpmYWxzZSwiTGFzdEtub3duVmlzaWJpbGl0eVN0YXRlIjpmYWxzZX0sIklkIjoiNmE2NjUyZWUtMmI1My00NTFlLWJhOWEtOTE1MTQ0MDk1YTkxIiwiSW1wb3J0SWQiOm51bGwsIlRpdGxlIjoiRnVybml0dXJlL2RlY29yIiwiTm90ZSI6bnVsbCwiSHlwZXJsaW5rIjp7IiRpZCI6IjUxNyIsIkFkZHJlc3MiOm51bGwsIlN1YkFkZHJlc3MiOm51bGx9LCJJc0NoYW5nZWQiOmZhbHNlLCJJc05ldyI6ZmFsc2V9fV0sIl9taWxlc3RvbmVzIjpbXSwiSWQiOiIwMDAwMDAwMC0wMDAwLTAwMDAtMDAwMC0wMDAwMDAwMDAwMDAiLCJJc1NpbmdsZUl0ZW1Sb3ciOnRydWV9LHsiJGlkIjoiNTE4IiwiX3Rhc2tzIjpbeyIkaWQiOiI1MTkiLCJfYXR0YWNoZWRNaWxlc3RvbmVzIjpbXSwiVGFza0RlZmluaXRpb24iOnsiJGlkIjoiNTIwIiwiR3JvdXBOYW1lIjpudWxsLCJTdGFydERhdGUiOiIyMDIyLTA2LTIxVDAwOjAwOjAwIiwiRW5kRGF0ZSI6IjIwMjItMDYtMjdUMjM6NTk6MDAiLCJQZXJjZW50YWdlQ29tcGxldGUiOjAuMCwiU3R5bGUiOnsiJGlkIjoiNTIxIiwiU2hhcGUiOjAsIlNoYXBlVGhpY2tuZXNzIjoxLCJEdXJhdGlvbkZvcm1hdCI6MCwiSW5jbHVkZU5vbldvcmtpbmdEYXlzSW5EdXJhdGlvbiI6ZmFsc2UsIlBlcmNlbnRhZ2VDb21wbGV0ZVN0eWxlIjp7IiRpZCI6IjUyMiIsIkZvbnRTZXR0aW5ncyI6eyIkaWQiOiI1MjMiLCJGb250U2l6ZSI6OSwiRm9udE5hbWUiOiJDYWxpYnJpIiwiSXNCb2xkIjpmYWxzZSwiSXNJdGFsaWMiOmZhbHNlLCJJc1VuZGVybGluZWQiOmZhbHNlLCJQYXJlbnRTdHlsZSI6bnVsbH0sIkF1dG9TaXplIjowLCJGb3JlZ3JvdW5kIjp7IiRyZWYiOiI0MCJ9LCJNYXhXaWR0aCI6MjAwLjAsIk1heEhlaWdodCI6IkluZmluaXR5IiwiU21hcnRGb3JlZ3JvdW5kSXNBY3RpdmUiOmZhbHNlLCJIb3Jpem9udGFsQWxpZ25tZW50IjowLCJWZXJ0aWNhbEFsaWdubWVudCI6MCwiU21hcnRGb3JlZ3JvdW5kIjpudWxsLCJCYWNrZ3JvdW5kRmlsbFR5cGUiOjAsIk1hcmdpbiI6eyIkaWQiOiI1MjQiLCJUb3AiOjAuMCwiTGVmdCI6MC4wLCJSaWdodCI6MC4wLCJCb3R0b20iOjAuMH0sIlBhZGRpbmciOnsiJGlkIjoiNTI1IiwiVG9wIjowLjAsIkxlZnQiOjAuMCwiUmlnaHQiOjAuMCwiQm90dG9tIjowLjB9LCJCYWNrZ3JvdW5kIjp7IiRpZCI6IjUyNiIsIkNvbG9yIjp7IiRpZCI6IjUyNyIsIkEiOjg5LCJSIjowLCJHIjowLCJCIjowfX0sIklzVmlzaWJsZSI6dHJ1ZSwiV2lkdGgiOjAuMCwiSGVpZ2h0IjowLjAsIkJvcmRlclN0eWxlIjp7IiRpZCI6IjUyOCIsIkxpbmVDb2xvciI6bnVsbCwiTGluZVdlaWdodCI6MC4wLCJMaW5lVHlwZSI6MCwiUGFyZW50U3R5bGUiOm51bGx9LCJQYXJlbnRTdHlsZSI6bnVsbH0sIkR1cmF0aW9uU3R5bGUiOnsiJGlkIjoiNTI5IiwiRm9udFNldHRpbmdzIjp7IiRpZCI6IjUzMCIsIkZvbnRTaXplIjoxMCwiRm9udE5hbWUiOiJDYWxpYnJpIiwiSXNCb2xkIjpmYWxzZSwiSXNJdGFsaWMiOmZhbHNlLCJJc1VuZGVybGluZWQiOmZhbHNlLCJQYXJlbnRTdHlsZSI6bnVsbH0sIkF1dG9TaXplIjowLCJGb3JlZ3JvdW5kIjp7IiRpZCI6IjUzMSIsIkNvbG9yIjp7IiRpZCI6IjUz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MyIsIlRvcCI6MC4wLCJMZWZ0IjowLjAsIlJpZ2h0IjowLjAsIkJvdHRvbSI6MC4wfSwiUGFkZGluZyI6eyIkaWQiOiI1MzQiLCJUb3AiOjAuMCwiTGVmdCI6MC4wLCJSaWdodCI6MC4wLCJCb3R0b20iOjAuMH0sIkJhY2tncm91bmQiOnsiJGlkIjoiNTM1IiwiQ29sb3IiOnsiJHJlZiI6IjUyNyJ9fSwiSXNWaXNpYmxlIjp0cnVlLCJXaWR0aCI6MC4wLCJIZWlnaHQiOjAuMCwiQm9yZGVyU3R5bGUiOnsiJGlkIjoiNTM2IiwiTGluZUNvbG9yIjpudWxsLCJMaW5lV2VpZ2h0IjowLjAsIkxpbmVUeXBlIjowLCJQYXJlbnRTdHlsZSI6bnVsbH0sIlBhcmVudFN0eWxlIjpudWxsfSwiSG9yaXpvbnRhbENvbm5lY3RvclN0eWxlIjp7IiRpZCI6IjUzNyIsIkxpbmVDb2xvciI6eyIkaWQiOiI1MzgiLCIkdHlwZSI6Ik5MUkUuQ29tbW9uLkRvbS5Tb2xpZENvbG9yQnJ1c2gsIE5MUkUuQ29tbW9uIiwiQ29sb3IiOnsiJGlkIjoiNTM5IiwiQSI6MjU1LCJSIjoyMDQsIkciOjIwNCwiQiI6MjA0fX0sIkxpbmVXZWlnaHQiOjAuMCwiTGluZVR5cGUiOjAsIlBhcmVudFN0eWxlIjpudWxsfSwiVmVydGljYWxDb25uZWN0b3JTdHlsZSI6eyIkaWQiOiI1NDAiLCJMaW5lQ29sb3IiOnsiJGlkIjoiNTQxIiwiJHR5cGUiOiJOTFJFLkNvbW1vbi5Eb20uU29saWRDb2xvckJydXNoLCBOTFJFLkNvbW1vbiIsIkNvbG9yIjp7IiRpZCI6IjU0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CwiU3BhY2luZyI6NSwiSXNCZWxvd1RpbWViYW5kIjp0cnVlLCJQZXJjZW50YWdlQ29tcGxldGVTaGFwZU9wYWNpdHkiOjM1LCJTaGFwZVN0eWxlIjp7IiRpZCI6IjU0MyIsIk1hcmdpbiI6eyIkaWQiOiI1NDQiLCJUb3AiOjAuMCwiTGVmdCI6NC4wLCJSaWdodCI6NC4wLCJCb3R0b20iOjAuMH0sIlBhZGRpbmciOnsiJGlkIjoiNTQ1IiwiVG9wIjowLjAsIkxlZnQiOjAuMCwiUmlnaHQiOjAuMCwiQm90dG9tIjowLjB9LCJCYWNrZ3JvdW5kIjp7IiRpZCI6IjU0NiIsIkNvbG9yIjp7IiRpZCI6IjU0NyIsIkEiOjI1NSwiUiI6MjYsIkciOjE3MCwiQiI6NjZ9fSwiSXNWaXNpYmxlIjp0cnVlLCJXaWR0aCI6MC4wLCJIZWlnaHQiOjE2LjAsIkJvcmRlclN0eWxlIjp7IiRpZCI6IjU0OCIsIkxpbmVDb2xvciI6eyIkaWQiOiI1NDkiLCIkdHlwZSI6Ik5MUkUuQ29tbW9uLkRvbS5Tb2xpZENvbG9yQnJ1c2gsIE5MUkUuQ29tbW9uIiwiQ29sb3IiOnsiJGlkIjoiNTUwIiwiQSI6MjU1LCJSIjoyNTUsIkciOjAsIkIiOjB9fSwiTGluZVdlaWdodCI6MC4wLCJMaW5lVHlwZSI6MCwiUGFyZW50U3R5bGUiOm51bGx9LCJQYXJlbnRTdHlsZSI6bnVsbH0sIlRpdGxlU3R5bGUiOnsiJGlkIjoiNTUxIiwiRm9udFNldHRpbmdzIjp7IiRpZCI6IjU1MiIsIkZvbnRTaXplIjoxMiwiRm9udE5hbWUiOiJDYWxpYnJpIiwiSXNCb2xkIjp0cnVlLCJJc0l0YWxpYyI6ZmFsc2UsIklzVW5kZXJsaW5lZCI6ZmFsc2UsIlBhcmVudFN0eWxlIjpudWxsfSwiQXV0b1NpemUiOjAsIkZvcmVncm91bmQiOnsiJHJlZiI6IjcxIn0sIk1heFdpZHRoIjoyNDAuMCwiTWF4SGVpZ2h0IjoiSW5maW5pdHkiLCJTbWFydEZvcmVncm91bmRJc0FjdGl2ZSI6ZmFsc2UsIkhvcml6b250YWxBbGlnbm1lbnQiOjEsIlZlcnRpY2FsQWxpZ25tZW50IjowLCJTbWFydEZvcmVncm91bmQiOm51bGwsIkJhY2tncm91bmRGaWxsVHlwZSI6MCwiTWFyZ2luIjp7IiRpZCI6IjU1MyIsIlRvcCI6MC4wLCJMZWZ0IjowLjAsIlJpZ2h0IjowLjAsIkJvdHRvbSI6MC4wfSwiUGFkZGluZyI6eyIkaWQiOiI1NTQiLCJUb3AiOjAuMCwiTGVmdCI6MC4wLCJSaWdodCI6MC4wLCJCb3R0b20iOjAuMH0sIkJhY2tncm91bmQiOnsiJGlkIjoiNTU1IiwiQ29sb3IiOnsiJHJlZiI6IjUyNyJ9fSwiSXNWaXNpYmxlIjp0cnVlLCJXaWR0aCI6MC4wLCJIZWlnaHQiOjAuMCwiQm9yZGVyU3R5bGUiOnsiJGlkIjoiNTU2IiwiTGluZUNvbG9yIjpudWxsLCJMaW5lV2VpZ2h0IjowLjAsIkxpbmVUeXBlIjowLCJQYXJlbnRTdHlsZSI6bnVsbH0sIlBhcmVudFN0eWxlIjpudWxsfSwiRGF0ZVN0eWxlIjp7IiRpZCI6IjU1NyIsIkZvbnRTZXR0aW5ncyI6eyIkaWQiOiI1NTgiLCJGb250U2l6ZSI6OSwiRm9udE5hbWUiOiJDYWxpYnJpIiwiSXNCb2xkIjpmYWxzZSwiSXNJdGFsaWMiOmZhbHNlLCJJc1VuZGVybGluZWQiOmZhbHNlLCJQYXJlbnRTdHlsZSI6bnVsbH0sIkF1dG9TaXplIjowLCJGb3JlZ3JvdW5kIjp7IiRpZCI6IjU1OSIsIkNvbG9yIjp7IiRpZCI6IjU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xIiwiVG9wIjowLjAsIkxlZnQiOjAuMCwiUmlnaHQiOjAuMCwiQm90dG9tIjowLjB9LCJQYWRkaW5nIjp7IiRpZCI6IjU2MiIsIlRvcCI6MC4wLCJMZWZ0IjowLjAsIlJpZ2h0IjowLjAsIkJvdHRvbSI6MC4wfSwiQmFja2dyb3VuZCI6eyIkaWQiOiI1NjMiLCJDb2xvciI6eyIkcmVmIjoiNTI3In19LCJJc1Zpc2libGUiOnRydWUsIldpZHRoIjowLjAsIkhlaWdodCI6MC4wLCJCb3JkZXJTdHlsZSI6eyIkaWQiOiI1NjQiLCJMaW5lQ29sb3IiOm51bGwsIkxpbmVXZWlnaHQiOjAuMCwiTGluZVR5cGUiOjAsIlBhcmVudFN0eWxlIjpudWxsfSwiUGFyZW50U3R5bGUiOm51bGx9LCJEYXRlRm9ybWF0Ijp7IiRpZCI6IjU2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2NiIsIkRhdGVQYXJ0SXNWaXNpYmxlIjpmYWxzZSwiVGltZVBhcnRJc1Zpc2libGUiOmZhbHNlfX0sIldlZWtOdW1iZXJpbmciOnsiJGlkIjoiNTY3IiwiRm9ybWF0IjowLCJJc1Zpc2libGUiOmZhbHNlLCJMYXN0S25vd25WaXNpYmlsaXR5U3RhdGUiOmZhbHNlfSwiSXNWaXNpYmxlIjp0cnVlLCJQYXJlbnRTdHlsZSI6bnVsbH0sIkluZGV4IjoxMSwiU21hcnREdXJhdGlvbkFjdGl2YXRlZCI6ZmFsc2UsIkRhdGVGb3JtYXQiOnsiJHJlZiI6IjU2NSJ9LCJXZWVrTnVtYmVyaW5nIjp7IiRpZCI6IjU2OCIsIkZvcm1hdCI6MCwiSXNWaXNpYmxlIjpmYWxzZSwiTGFzdEtub3duVmlzaWJpbGl0eVN0YXRlIjpmYWxzZX0sIklkIjoiZWNkYWY0YTYtNTRhMS00NjdhLWFlMjMtMjY2YWIzOTI4YWRjIiwiSW1wb3J0SWQiOm51bGwsIlRpdGxlIjoiT24tc2l0ZSBzZXJ2aWNlcyIsIk5vdGUiOm51bGwsIkh5cGVybGluayI6eyIkaWQiOiI1NjkiLCJBZGRyZXNzIjpudWxsLCJTdWJBZGRyZXNzIjpudWxsfSwiSXNDaGFuZ2VkIjpmYWxzZSwiSXNOZXciOmZhbHNlfX1dLCJfbWlsZXN0b25lcyI6W10sIklkIjoiMDAwMDAwMDAtMDAwMC0wMDAwLTAwMDAtMDAwMDAwMDAwMDAwIiwiSXNTaW5nbGVJdGVtUm93Ijp0cnVlfV0sIkluZGV4Ijo4LCJJZCI6ImI0YmI5NGQxLWY2ZjgtNDg0OS1iZGRlLWZiNTFiYjVjNjU5MSIsIkhlYWRlclRleHQiOm51bGwsIklzRGVmYXVsdCI6dHJ1ZSwiU3R5bGUiOnsiJGlkIjoiNTcwIiwiSGVhZGVyU3R5bGUiOnsiJGlkIjoiNTcxIiwiVGV4dFN0eWxlIjp7IiRpZCI6IjU3MiIsIkZvbnRTZXR0aW5ncyI6eyIkaWQiOiI1NzMiLCJGb250U2l6ZSI6MTEsIkZvbnROYW1lIjoiQ2FsaWJyaSIsIklzQm9sZCI6ZmFsc2UsIklzSXRhbGljIjpmYWxzZSwiSXNVbmRlcmxpbmVkIjpmYWxzZSwiUGFyZW50U3R5bGUiOm51bGx9LCJBdXRvU2l6ZSI6MiwiRm9yZWdyb3VuZCI6eyIkaWQiOiI1NzQiLCJDb2xvciI6eyIkaWQiOiI1NzUiLCJBIjoyNTUsIlIiOjAsIkciOjAsIkIiOjB9fSwiTWF4V2lkdGgiOiJJbmZpbml0eSIsIk1heEhlaWdodCI6MC4wLCJTbWFydEZvcmVncm91bmRJc0FjdGl2ZSI6ZmFsc2UsIkhvcml6b250YWxBbGlnbm1lbnQiOjAsIlZlcnRpY2FsQWxpZ25tZW50IjowLCJTbWFydEZvcmVncm91bmQiOm51bGwsIkJhY2tncm91bmRGaWxsVHlwZSI6MCwiTWFyZ2luIjp7IiRpZCI6IjU3NiIsIlRvcCI6MC4wLCJMZWZ0IjowLjAsIlJpZ2h0IjowLjAsIkJvdHRvbSI6MC4wfSwiUGFkZGluZyI6eyIkaWQiOiI1NzciLCJUb3AiOjAuMCwiTGVmdCI6MC4wLCJSaWdodCI6MC4wLCJCb3R0b20iOjAuMH0sIkJhY2tncm91bmQiOm51bGwsIklzVmlzaWJsZSI6dHJ1ZSwiV2lkdGgiOjAuMCwiSGVpZ2h0IjowLjAsIkJvcmRlclN0eWxlIjpudWxsLCJQYXJlbnRTdHlsZSI6bnVsbH0sIlJlY3RhbmdsZVN0eWxlIjp7IiRpZCI6IjU3OCIsIk1hcmdpbiI6eyIkaWQiOiI1NzkiLCJUb3AiOjAuMCwiTGVmdCI6MC4wLCJSaWdodCI6MC4wLCJCb3R0b20iOjAuMH0sIlBhZGRpbmciOnsiJGlkIjoiNTgwIiwiVG9wIjowLjAsIkxlZnQiOjAuMCwiUmlnaHQiOjAuMCwiQm90dG9tIjowLjB9LCJCYWNrZ3JvdW5kIjp7IiRpZCI6IjU4MSIsIkNvbG9yIjp7IiRpZCI6IjU4MiIsIkEiOjYzLCJSIjo2OCwiRyI6MTE0LCJCIjoxOTZ9fSwiSXNWaXNpYmxlIjp0cnVlLCJXaWR0aCI6MC4wLCJIZWlnaHQiOjAuMCwiQm9yZGVyU3R5bGUiOnsiJGlkIjoiNTgzIiwiTGluZUNvbG9yIjp7IiRpZCI6IjU4NCIsIiR0eXBlIjoiTkxSRS5Db21tb24uRG9tLlNvbGlkQ29sb3JCcnVzaCwgTkxSRS5Db21tb24iLCJDb2xvciI6eyIkaWQiOiI1ODUiLCJBIjoyNTUsIlIiOjI1NSwiRyI6MCwiQiI6MH19LCJMaW5lV2VpZ2h0IjowLjAsIkxpbmVUeXBlIjowLCJQYXJlbnRTdHlsZSI6bnVsbH0sIlBhcmVudFN0eWxlIjpudWxsfSwiTWFyZ2luIjp7IiRpZCI6IjU4NiIsIlRvcCI6MC4wLCJMZWZ0IjowLjAsIlJpZ2h0IjowLjAsIkJvdHRvbSI6MC4wfSwiUGFkZGluZyI6eyIkaWQiOiI1ODciLCJUb3AiOjAuMCwiTGVmdCI6MC4wLCJSaWdodCI6MC4wLCJCb3R0b20iOjAuMH0sIkJhY2tncm91bmQiOm51bGwsIklzVmlzaWJsZSI6dHJ1ZSwiV2lkdGgiOjAuMCwiSGVpZ2h0IjowLjAsIkJvcmRlclN0eWxlIjpudWxsLCJQYXJlbnRTdHlsZSI6bnVsbH0sIkJhY2tncm91bmRTdHlsZSI6eyIkaWQiOiI1ODgiLCJNYXJnaW4iOnsiJGlkIjoiNTg5IiwiVG9wIjowLjAsIkxlZnQiOjAuMCwiUmlnaHQiOjAuMCwiQm90dG9tIjowLjB9LCJQYWRkaW5nIjp7IiRpZCI6IjU5MCIsIlRvcCI6MC4wLCJMZWZ0IjowLjAsIlJpZ2h0IjowLjAsIkJvdHRvbSI6MC4wfSwiQmFja2dyb3VuZCI6eyIkaWQiOiI1OTEiLCJDb2xvciI6eyIkaWQiOiI1OTIiLCJBIjo1MSwiUiI6MTY1LCJHIjoxNjUsIkIiOjE2NX19LCJJc1Zpc2libGUiOnRydWUsIldpZHRoIjowLjAsIkhlaWdodCI6MC4wLCJCb3JkZXJTdHlsZSI6eyIkaWQiOiI1OTMiLCJMaW5lQ29sb3IiOnsiJGlkIjoiNTk0IiwiJHR5cGUiOiJOTFJFLkNvbW1vbi5Eb20uU29saWRDb2xvckJydXNoLCBOTFJFLkNvbW1vbiIsIkNvbG9yIjp7IiRpZCI6IjU5NSIsIkEiOjI1NSwiUiI6MjU1LCJHIjowLCJCIjowfX0sIkxpbmVXZWlnaHQiOjAuMCwiTGluZVR5cGUiOjAsIlBhcmVudFN0eWxlIjpudWxsfSwiUGFyZW50U3R5bGUiOm51bGx9LCJNYXJnaW4iOnsiJGlkIjoiNTk2IiwiVG9wIjowLjAsIkxlZnQiOjAuMCwiUmlnaHQiOjAuMCwiQm90dG9tIjowLjB9LCJQYWRkaW5nIjp7IiRpZCI6IjU5NyIsIlRvcCI6MC4wLCJMZWZ0IjowLjAsIlJpZ2h0IjowLjAsIkJvdHRvbSI6MC4wfSwiSXNWaXNpYmxlIjpmYWxzZSwiV2lkdGgiOjAuMCwiSGVpZ2h0IjowLjAsIkJvcmRlclN0eWxlIjpudWxsLCJQYXJlbnRTdHlsZSI6bnVsbH19XSwiSWQiOiI1MzJiM2RmNC1mYTc1LTRjOGUtODNkMy01NDVkMWM5ZjBjZTMiLCJJbmRleCI6OCwiSGVhZGVyVGV4dCI6IlJlbnRhbHMgJiBcclxuc2VydmljZXMiLCJTdHlsZSI6eyIkaWQiOiI1OTgiLCJIZWFkZXJTdHlsZSI6eyIkaWQiOiI1OTkiLCJUZXh0SXNWZXJ0aWNhbCI6ZmFsc2UsIlRleHRTdHlsZSI6eyIkaWQiOiI2MDAiLCJGb250U2V0dGluZ3MiOnsiJGlkIjoiNjAxIiwiRm9udFNpemUiOjEyLCJGb250TmFtZSI6IkNhbGlicmkiLCJJc0JvbGQiOnRydWUsIklzSXRhbGljIjpmYWxzZSwiSXNVbmRlcmxpbmVkIjpmYWxzZSwiUGFyZW50U3R5bGUiOm51bGx9LCJBdXRvU2l6ZSI6MiwiRm9yZWdyb3VuZCI6eyIkaWQiOiI2MDIiLCJDb2xvciI6eyIkaWQiOiI2MDMiLCJBIjoyNTUsIlIiOjI1NSwiRyI6MjU1LCJCIjoyNTV9fSwiTWF4V2lkdGgiOiJJbmZpbml0eSIsIk1heEhlaWdodCI6MC4wLCJTbWFydEZvcmVncm91bmRJc0FjdGl2ZSI6ZmFsc2UsIkhvcml6b250YWxBbGlnbm1lbnQiOjAsIlZlcnRpY2FsQWxpZ25tZW50IjowLCJTbWFydEZvcmVncm91bmQiOm51bGwsIkJhY2tncm91bmRGaWxsVHlwZSI6MCwiTWFyZ2luIjp7IiRpZCI6IjYwNCIsIlRvcCI6MC4wLCJMZWZ0IjowLjAsIlJpZ2h0IjowLjAsIkJvdHRvbSI6MC4wfSwiUGFkZGluZyI6eyIkaWQiOiI2MDUiLCJUb3AiOjAuMCwiTGVmdCI6MC4wLCJSaWdodCI6MC4wLCJCb3R0b20iOjAuMH0sIkJhY2tncm91bmQiOm51bGwsIklzVmlzaWJsZSI6dHJ1ZSwiV2lkdGgiOjAuMCwiSGVpZ2h0IjowLjAsIkJvcmRlclN0eWxlIjpudWxsLCJQYXJlbnRTdHlsZSI6bnVsbH0sIlJlY3RhbmdsZVN0eWxlIjp7IiRpZCI6IjYwNiIsIk1hcmdpbiI6eyIkaWQiOiI2MDciLCJUb3AiOjAuMCwiTGVmdCI6MC4wLCJSaWdodCI6MC4wLCJCb3R0b20iOjAuMH0sIlBhZGRpbmciOnsiJGlkIjoiNjA4IiwiVG9wIjowLjAsIkxlZnQiOjAuMCwiUmlnaHQiOjAuMCwiQm90dG9tIjowLjB9LCJCYWNrZ3JvdW5kIjp7IiRyZWYiOiIxODEifSwiSXNWaXNpYmxlIjp0cnVlLCJXaWR0aCI6MC4wLCJIZWlnaHQiOjAuMCwiQm9yZGVyU3R5bGUiOnsiJGlkIjoiNjA5IiwiTGluZUNvbG9yIjp7IiRpZCI6IjYxMCIsIiR0eXBlIjoiTkxSRS5Db21tb24uRG9tLlNvbGlkQ29sb3JCcnVzaCwgTkxSRS5Db21tb24iLCJDb2xvciI6eyIkaWQiOiI2MTEiLCJBIjoyNTUsIlIiOjU1LCJHIjo1NSwiQiI6NTV9fSwiTGluZVdlaWdodCI6MC4wLCJMaW5lVHlwZSI6MCwiUGFyZW50U3R5bGUiOm51bGx9LCJQYXJlbnRTdHlsZSI6bnVsbH0sIk1hcmdpbiI6eyIkaWQiOiI2MTIiLCJUb3AiOjAuMCwiTGVmdCI6MC4wLCJSaWdodCI6MC4wLCJCb3R0b20iOjAuMH0sIlBhZGRpbmciOnsiJGlkIjoiNjEzIiwiVG9wIjowLjAsIkxlZnQiOjAuMCwiUmlnaHQiOjAuMCwiQm90dG9tIjowLjB9LCJCYWNrZ3JvdW5kIjpudWxsLCJJc1Zpc2libGUiOnRydWUsIldpZHRoIjowLjAsIkhlaWdodCI6MC4wLCJCb3JkZXJTdHlsZSI6bnVsbCwiUGFyZW50U3R5bGUiOm51bGx9LCJCYWNrZ3JvdW5kU3R5bGUiOnsiJGlkIjoiNjE0IiwiTWFyZ2luIjp7IiRpZCI6IjYxNSIsIlRvcCI6MC4wLCJMZWZ0IjowLjAsIlJpZ2h0IjowLjAsIkJvdHRvbSI6MC4wfSwiUGFkZGluZyI6eyIkaWQiOiI2MTYiLCJUb3AiOjAuMCwiTGVmdCI6MC4wLCJSaWdodCI6MC4wLCJCb3R0b20iOjAuMH0sIkJhY2tncm91bmQiOnsiJGlkIjoiNjE3IiwiQ29sb3IiOnsiJGlkIjoiNjE4IiwiQSI6NTEsIlIiOjE2NSwiRyI6MTY1LCJCIjoxNjV9fSwiSXNWaXNpYmxlIjp0cnVlLCJXaWR0aCI6MC4wLCJIZWlnaHQiOjAuMCwiQm9yZGVyU3R5bGUiOnsiJGlkIjoiNjE5IiwiTGluZUNvbG9yIjp7IiRpZCI6IjYyMCIsIiR0eXBlIjoiTkxSRS5Db21tb24uRG9tLlNvbGlkQ29sb3JCcnVzaCwgTkxSRS5Db21tb24iLCJDb2xvciI6eyIkaWQiOiI2MjEiLCJBIjoyNTUsIlIiOjU1LCJHIjo1NSwiQiI6NTV9fSwiTGluZVdlaWdodCI6MC4wLCJMaW5lVHlwZSI6MCwiUGFyZW50U3R5bGUiOm51bGx9LCJQYXJlbnRTdHlsZSI6bnVsbH0sIklzQWJvdmVUaW1lYmFuZCI6ZmFsc2UsIk1hcmdpbiI6eyIkaWQiOiI2MjIiLCJUb3AiOjAuMCwiTGVmdCI6MC4wLCJSaWdodCI6MC4wLCJCb3R0b20iOjAuMH0sIlBhZGRpbmciOnsiJGlkIjoiNjIzIiwiVG9wIjowLjAsIkxlZnQiOjAuMCwiUmlnaHQiOjAuMCwiQm90dG9tIjowLjB9LCJJc1Zpc2libGUiOnRydWUsIldpZHRoIjowLjAsIkhlaWdodCI6MC4wLCJCb3JkZXJTdHlsZSI6eyIkaWQiOiI2MjQiLCJMaW5lQ29sb3IiOm51bGwsIkxpbmVXZWlnaHQiOjAuMCwiTGluZVR5cGUiOjAsIlBhcmVudFN0eWxlIjpudWxsfSwiUGFyZW50U3R5bGUiOm51bGx9fV0sIkN1bHR1cmVJbmZvTmFtZSI6ImVuLVVTIiwiU3R5bGVOYW1lIjpudWxsLCJWZXJzaW9uIjp7IiRpZCI6IjYyNSIsIlZlcnNpb24iOiIzLjYuMiIsIk9yaWdpbmFsQXNzZW1ibHlWZXJzaW9uIjoiNi4wNS4wMC4wMCIsIkVkaXRpb24iOm51bGwsIkxhc3RTYXZlZEVkaXRpb24iOjMsIklzUGx1c0VkaXRpb24iOmZhbHNlLCJJc1Byb0VkaXRpb24iOmZhbHNlfSwiRWZmZWN0IjowLCJTdHlsZSI6eyIkaWQiOiI2MjYiLCJUaW1lYmFuZFN0eWxlIjp7IiRpZCI6IjYyNyIsIlNjYWxlTWFya2luZyI6MCwiU2hhcGUiOjAsIlNoYXBlU3R5bGUiOnsiJGlkIjoiNjI4IiwiTWFyZ2luIjp7IiRpZCI6IjYyOSIsIlRvcCI6MC4wLCJMZWZ0IjoxMC4wLCJSaWdodCI6MTAuMCwiQm90dG9tIjowLjB9LCJQYWRkaW5nIjp7IiRpZCI6IjYzMCIsIlRvcCI6Ni4wLCJMZWZ0IjowLjAsIlJpZ2h0IjowLjAsIkJvdHRvbSI6Ni4wfSwiQmFja2dyb3VuZCI6eyIkaWQiOiI2MzEiLCJDb2xvciI6eyIkaWQiOiI2MzIiLCJBIjoyNTUsIlIiOjE2NSwiRyI6MTY1LCJCIjoxNjV9fSwiSXNWaXNpYmxlIjp0cnVlLCJXaWR0aCI6ODU4LjAsIkhlaWdodCI6MTQuMzk5OTk5NjE4NTMwMjczLCJCb3JkZXJTdHlsZSI6eyIkaWQiOiI2MzMiLCJMaW5lQ29sb3IiOnsiJGlkIjoiNjM0IiwiJHR5cGUiOiJOTFJFLkNvbW1vbi5Eb20uU29saWRDb2xvckJydXNoLCBOTFJFLkNvbW1vbiIsIkNvbG9yIjp7IiRpZCI6IjYzNSIsIkEiOjI1NSwiUiI6MjU1LCJHIjowLCJCIjowfX0sIkxpbmVXZWlnaHQiOjAuMCwiTGluZVR5cGUiOjAsIlBhcmVudFN0eWxlIjpudWxsfSwiUGFyZW50U3R5bGUiOm51bGx9LCJNaWRkbGVUaWVyU2hhcGVTdHlsZSI6eyIkaWQiOiI2MzYiLCJNYXJnaW4iOnsiJGlkIjoiNjM3IiwiVG9wIjowLjAsIkxlZnQiOjEwLjAsIlJpZ2h0IjoxMC4wLCJCb3R0b20iOjAuMH0sIlBhZGRpbmciOnsiJGlkIjoiNjM4IiwiVG9wIjo2LjAsIkxlZnQiOjAuMCwiUmlnaHQiOjAuMCwiQm90dG9tIjo2LjB9LCJCYWNrZ3JvdW5kIjp7IiRpZCI6IjYzOSIsIkNvbG9yIjp7IiRpZCI6IjY0MCIsIkEiOjI1NSwiUiI6MTY1LCJHIjoxNjUsIkIiOjE2NX19LCJJc1Zpc2libGUiOnRydWUsIldpZHRoIjo4NTguMCwiSGVpZ2h0IjoxNC4zOTk5OTk2MTg1MzAyNzMsIkJvcmRlclN0eWxlIjp7IiRpZCI6IjY0MSIsIkxpbmVDb2xvciI6eyIkaWQiOiI2NDIiLCIkdHlwZSI6Ik5MUkUuQ29tbW9uLkRvbS5Tb2xpZENvbG9yQnJ1c2gsIE5MUkUuQ29tbW9uIiwiQ29sb3IiOnsiJGlkIjoiNjQzIiwiQSI6MjU1LCJSIjoyNTUsIkciOjAsIkIiOjB9fSwiTGluZVdlaWdodCI6MC4wLCJMaW5lVHlwZSI6MCwiUGFyZW50U3R5bGUiOm51bGx9LCJQYXJlbnRTdHlsZSI6bnVsbH0sIkJvdHRvbVRpZXJTaGFwZVN0eWxlIjp7IiRpZCI6IjY0NCIsIk1hcmdpbiI6eyIkaWQiOiI2NDUiLCJUb3AiOjAuMCwiTGVmdCI6MTAuMCwiUmlnaHQiOjEwLjAsIkJvdHRvbSI6MC4wfSwiUGFkZGluZyI6eyIkaWQiOiI2NDYiLCJUb3AiOjYuMCwiTGVmdCI6MC4wLCJSaWdodCI6MC4wLCJCb3R0b20iOjYuMH0sIkJhY2tncm91bmQiOnsiJGlkIjoiNjQ3IiwiQ29sb3IiOnsiJGlkIjoiNjQ4IiwiQSI6MjU1LCJSIjo2OCwiRyI6ODQsIkIiOjEwNn19LCJJc1Zpc2libGUiOnRydWUsIldpZHRoIjo4NTguMCwiSGVpZ2h0IjoxNC4zOTk5OTk2MTg1MzAyNzMsIkJvcmRlclN0eWxlIjp7IiRpZCI6IjY0OSIsIkxpbmVDb2xvciI6eyIkaWQiOiI2NTAiLCIkdHlwZSI6Ik5MUkUuQ29tbW9uLkRvbS5Tb2xpZENvbG9yQnJ1c2gsIE5MUkUuQ29tbW9uIiwiQ29sb3IiOnsiJGlkIjoiNjUxIiwiQSI6MjU1LCJSIjoyNTUsIkciOjAsIkIiOjB9fSwiTGluZVdlaWdodCI6MC4wLCJMaW5lVHlwZSI6MCwiUGFyZW50U3R5bGUiOm51bGx9LCJQYXJlbnRTdHlsZSI6bnVsbH0sIlJpZ2h0RW5kQ2Fwc1N0eWxlIjp7IiRpZCI6IjY1MiIsIkZvbnRTZXR0aW5ncyI6eyIkaWQiOiI2NTMiLCJGb250U2l6ZSI6MTgsIkZvbnROYW1lIjoiQ2FsaWJyaSIsIklzQm9sZCI6dHJ1ZSwiSXNJdGFsaWMiOmZhbHNlLCJJc1VuZGVybGluZWQiOmZhbHNlLCJQYXJlbnRTdHlsZSI6bnVsbH0sIkF1dG9TaXplIjowLCJGb3JlZ3JvdW5kIjp7IiRpZCI6IjY1NCIsIkNvbG9yIjp7IiRpZCI6IjY1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U2IiwiVG9wIjowLjAsIkxlZnQiOjAuMCwiUmlnaHQiOjI1LjAsIkJvdHRvbSI6MC4wfSwiUGFkZGluZyI6eyIkaWQiOiI2NTciLCJUb3AiOjAuMCwiTGVmdCI6MC4wLCJSaWdodCI6MC4wLCJCb3R0b20iOjAuMH0sIkJhY2tncm91bmQiOnsiJGlkIjoiNjU4IiwiQ29sb3IiOnsiJGlkIjoiNjU5IiwiQSI6ODksIlIiOjAsIkciOjAsIkIiOjB9fSwiSXNWaXNpYmxlIjpmYWxzZSwiV2lkdGgiOjAuMCwiSGVpZ2h0IjowLjAsIkJvcmRlclN0eWxlIjpudWxsLCJQYXJlbnRTdHlsZSI6bnVsbH0sIkxlZnRFbmRDYXBzU3R5bGUiOnsiJGlkIjoiNjYwIiwiRm9udFNldHRpbmdzIjp7IiRpZCI6IjY2MSIsIkZvbnRTaXplIjoxOCwiRm9udE5hbWUiOiJDYWxpYnJpIiwiSXNCb2xkIjp0cnVlLCJJc0l0YWxpYyI6ZmFsc2UsIklzVW5kZXJsaW5lZCI6ZmFsc2UsIlBhcmVudFN0eWxlIjpudWxsfSwiQXV0b1NpemUiOjAsIkZvcmVncm91bmQiOnsiJGlkIjoiNjYyIiwiQ29sb3IiOnsiJGlkIjoiNjYz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2NjQiLCJUb3AiOjAuMCwiTGVmdCI6MjUuMCwiUmlnaHQiOjAuMCwiQm90dG9tIjowLjB9LCJQYWRkaW5nIjp7IiRpZCI6IjY2NSIsIlRvcCI6MC4wLCJMZWZ0IjowLjAsIlJpZ2h0IjowLjAsIkJvdHRvbSI6MC4wfSwiQmFja2dyb3VuZCI6eyIkaWQiOiI2NjYiLCJDb2xvciI6eyIkcmVmIjoiNjU5In19LCJJc1Zpc2libGUiOmZhbHNlLCJXaWR0aCI6MC4wLCJIZWlnaHQiOjAuMCwiQm9yZGVyU3R5bGUiOm51bGwsIlBhcmVudFN0eWxlIjpudWxsfSwiVG9kYXlUZXh0U3R5bGUiOnsiJGlkIjoiNjY3IiwiRm9udFNldHRpbmdzIjp7IiRpZCI6IjY2OCIsIkZvbnRTaXplIjoxMiwiRm9udE5hbWUiOiJDYWxpYnJpIiwiSXNCb2xkIjpmYWxzZSwiSXNJdGFsaWMiOmZhbHNlLCJJc1VuZGVybGluZWQiOmZhbHNlLCJQYXJlbnRTdHlsZSI6bnVsbH0sIkF1dG9TaXplIjowLCJGb3JlZ3JvdW5kIjp7IiRpZCI6IjY2OSIsIkNvbG9yIjp7IiRpZCI6IjY3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NzEiLCJUb3AiOjAuMCwiTGVmdCI6MC4wLCJSaWdodCI6MC4wLCJCb3R0b20iOjAuMH0sIlBhZGRpbmciOnsiJGlkIjoiNjcyIiwiVG9wIjowLjAsIkxlZnQiOjAuMCwiUmlnaHQiOjAuMCwiQm90dG9tIjowLjB9LCJCYWNrZ3JvdW5kIjp7IiRpZCI6IjY3MyIsIkNvbG9yIjp7IiRyZWYiOiI2NTkifX0sIklzVmlzaWJsZSI6dHJ1ZSwiV2lkdGgiOjAuMCwiSGVpZ2h0IjowLjAsIkJvcmRlclN0eWxlIjpudWxsLCJQYXJlbnRTdHlsZSI6bnVsbH0sIlRvZGF5TWFya2VyU3R5bGUiOnsiJGlkIjoiNjc0IiwiTWFyZ2luIjp7IiRpZCI6IjY3NSIsIlRvcCI6MC4wLCJMZWZ0IjowLjAsIlJpZ2h0IjowLjAsIkJvdHRvbSI6MC4wfSwiUGFkZGluZyI6eyIkaWQiOiI2NzYiLCJUb3AiOjAuMCwiTGVmdCI6MC4wLCJSaWdodCI6MC4wLCJCb3R0b20iOjAuMH0sIkJhY2tncm91bmQiOnsiJGlkIjoiNjc3IiwiQ29sb3IiOnsiJGlkIjoiNjc4IiwiQSI6MjU1LCJSIjoyNTUsIkciOjAsIkIiOjB9fSwiSXNWaXNpYmxlIjp0cnVlLCJXaWR0aCI6MC4wLCJIZWlnaHQiOjAuMCwiQm9yZGVyU3R5bGUiOm51bGwsIlBhcmVudFN0eWxlIjpudWxsfSwiU2NhbGVTdHlsZSI6eyIkaWQiOiI2NzkiLCJTaGFwZSI6MCwiU2hvd1NlZ21lbnRTZXBhcmF0b3JzIjpmYWxzZSwiU2VnbWVudFNlcGFyYXRvck9wYWNpdHkiOjMwLCJIYXNCZWVuVmlzaWJsZUJlZm9yZSI6dHJ1ZSwiRm9udFNldHRpbmdzIjp7IiRpZCI6IjY4MCIsIkZvbnRTaXplIjoxMCwiRm9udE5hbWUiOiJDYWxpYnJpIiwiSXNCb2xkIjpmYWxzZSwiSXNJdGFsaWMiOmZhbHNlLCJJc1VuZGVybGluZWQiOmZhbHNlLCJQYXJlbnRTdHlsZSI6bnVsbH0sIkF1dG9TaXplIjowLCJGb3JlZ3JvdW5kIjp7IiRpZCI6IjY4MSIsIkNvbG9yIjp7IiRpZCI6IjY4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2ODMiLCJUb3AiOjAuMCwiTGVmdCI6NS4wLCJSaWdodCI6MC4wLCJCb3R0b20iOjAuMH0sIlBhZGRpbmciOnsiJGlkIjoiNjg0IiwiVG9wIjowLjAsIkxlZnQiOjAuMCwiUmlnaHQiOjAuMCwiQm90dG9tIjowLjB9LCJCYWNrZ3JvdW5kIjp7IiRpZCI6IjY4NSIsIkNvbG9yIjp7IiRyZWYiOiI2NTkifX0sIklzVmlzaWJsZSI6dHJ1ZSwiV2lkdGgiOjAuMCwiSGVpZ2h0IjowLjAsIkJvcmRlclN0eWxlIjpudWxsLCJQYXJlbnRTdHlsZSI6bnVsbH0sIlNpbmdsZVNjYWxlU2hhcGVTdHlsZSI6eyIkaWQiOiI2ODYiLCJTaGFwZSI6MCwiSGVpZ2h0IjozMC4wfSwiTWlkZGxlVGllclNjYWxlU3R5bGUiOnsiJGlkIjoiNjg3IiwiU2hhcGUiOjAsIlNob3dTZWdtZW50U2VwYXJhdG9ycyI6dHJ1ZSwiU2VnbWVudFNlcGFyYXRvck9wYWNpdHkiOjMwLCJIYXNCZWVuVmlzaWJsZUJlZm9yZSI6dHJ1ZSwiRm9udFNldHRpbmdzIjp7IiRpZCI6IjY4OCIsIkZvbnRTaXplIjoxMCwiRm9udE5hbWUiOiJDYWxpYnJpIiwiSXNCb2xkIjpmYWxzZSwiSXNJdGFsaWMiOmZhbHNlLCJJc1VuZGVybGluZWQiOmZhbHNlLCJQYXJlbnRTdHlsZSI6bnVsbH0sIkF1dG9TaXplIjowLCJGb3JlZ3JvdW5kIjp7IiRpZCI6IjY4OSIsIkNvbG9yIjp7IiRpZCI6IjY5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2OTEiLCJUb3AiOjAuMCwiTGVmdCI6NS4wLCJSaWdodCI6MC4wLCJCb3R0b20iOjAuMH0sIlBhZGRpbmciOnsiJGlkIjoiNjkyIiwiVG9wIjowLjAsIkxlZnQiOjAuMCwiUmlnaHQiOjAuMCwiQm90dG9tIjowLjB9LCJCYWNrZ3JvdW5kIjp7IiRpZCI6IjY5MyIsIkNvbG9yIjp7IiRpZCI6IjY5NCIsIkEiOjg5LCJSIjowLCJHIjowLCJCIjowfX0sIklzVmlzaWJsZSI6dHJ1ZSwiV2lkdGgiOjAuMCwiSGVpZ2h0IjowLjAsIkJvcmRlclN0eWxlIjpudWxsLCJQYXJlbnRTdHlsZSI6bnVsbH0sIkJvdHRvbVRpZXJTY2FsZVN0eWxlIjp7IiRpZCI6IjY5NSIsIlNoYXBlIjowLCJTaG93U2VnbWVudFNlcGFyYXRvcnMiOnRydWUsIlNlZ21lbnRTZXBhcmF0b3JPcGFjaXR5IjozMCwiSGFzQmVlblZpc2libGVCZWZvcmUiOnRydWUsIkZvbnRTZXR0aW5ncyI6eyIkaWQiOiI2OTYiLCJGb250U2l6ZSI6MTAsIkZvbnROYW1lIjoiQ2FsaWJyaSIsIklzQm9sZCI6ZmFsc2UsIklzSXRhbGljIjpmYWxzZSwiSXNVbmRlcmxpbmVkIjpmYWxzZSwiUGFyZW50U3R5bGUiOm51bGx9LCJBdXRvU2l6ZSI6MCwiRm9yZWdyb3VuZCI6eyIkaWQiOiI2OTciLCJDb2xvciI6eyIkaWQiOiI2OT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jk5IiwiVG9wIjowLjAsIkxlZnQiOjUuMCwiUmlnaHQiOjAuMCwiQm90dG9tIjowLjB9LCJQYWRkaW5nIjp7IiRpZCI6IjcwMCIsIlRvcCI6MC4wLCJMZWZ0IjowLjAsIlJpZ2h0IjowLjAsIkJvdHRvbSI6MC4wfSwiQmFja2dyb3VuZCI6eyIkaWQiOiI3MDEiLCJDb2xvciI6eyIkaWQiOiI3MDIiLCJBIjo4OSwiUiI6MCwiRyI6MCwiQiI6MH19LCJJc1Zpc2libGUiOmZhbHNlLCJXaWR0aCI6MC4wLCJIZWlnaHQiOjAuMCwiQm9yZGVyU3R5bGUiOm51bGwsIlBhcmVudFN0eWxlIjpudWxsfSwiRWxhcHNlZFRpbWVCYWNrZ3JvdW5kIjp7IiRpZCI6IjcwMyIsIkNvbG9yIjp7IiRpZCI6IjcwNCIsIkEiOjE5MSwiUiI6MjU1LCJHIjowLCJCIjowfX0sIkFwcGVuZFllYXJPblllYXJDaGFuZ2UiOnRydWUsIkVsYXBzZWRUaW1lRm9ybWF0IjowLCJUb2RheU1hcmtlclBvc2l0aW9uIjowLCJRdWlja1Bvc2l0aW9uIjozLCJBYnNvbHV0ZVBvc2l0aW9uIjoxODkuMCwiTWFyZ2luIjp7IiRpZCI6IjcwNSIsIlRvcCI6MC4wLCJMZWZ0IjoxMC4wLCJSaWdodCI6MTAuMCwiQm90dG9tIjowLjB9LCJQYWRkaW5nIjp7IiRpZCI6IjcwNiIsIlRvcCI6MC4wLCJMZWZ0IjowLjAsIlJpZ2h0IjowLjAsIkJvdHRvbSI6MC4wfSwiQmFja2dyb3VuZCI6eyIkaWQiOiI3MDciLCJDb2xvciI6eyIkaWQiOiI3MDgiLCJBIjoyNTUsIlIiOjMxLCJHIjo3MywiQiI6MTI1fX0sIklzVmlzaWJsZSI6dHJ1ZSwiV2lkdGgiOjAuMCwiSGVpZ2h0IjowLjAsIkJvcmRlclN0eWxlIjpudWxsLCJQYXJlbnRTdHlsZSI6bnVsbH0sIkRlZmF1bHRNaWxlc3RvbmVTdHlsZSI6eyIkaWQiOiI3MDkiLCJTaGFwZSI6MCwiQ29ubmVjdG9yTWFyZ2luIjp7IiRpZCI6IjcxMCIsIlRvcCI6MC4wLCJMZWZ0IjoyLjAsIlJpZ2h0IjoyLjAsIkJvdHRvbSI6MC4wfSwiQ29ubmVjdG9yU3R5bGUiOnsiJGlkIjoiNzExIiwiTGluZUNvbG9yIjp7IiRpZCI6IjcxMiIsIiR0eXBlIjoiTkxSRS5Db21tb24uRG9tLlNvbGlkQ29sb3JCcnVzaCwgTkxSRS5Db21tb24iLCJDb2xvciI6eyIkaWQiOiI3MTMiLCJBIjoyNTUsIlIiOjMxLCJHIjo3MywiQiI6MTI2fX0sIkxpbmVXZWlnaHQiOjEuMCwiTGluZVR5cGUiOjAsIlBhcmVudFN0eWxlIjpudWxsfSwiSXNCZWxvd1RpbWViYW5kIjpmYWxzZSwiUG9zaXRpb25PblRhc2siOjAsIkhpZGVEYXRlIjpmYWxzZSwiU2hhcGVTaXplIjoxLCJTcGFjaW5nIjoxLjAsIlBhZGRpbmciOnsiJGlkIjoiNzE0IiwiVG9wIjo3LjAsIkxlZnQiOjMuMCwiUmlnaHQiOjAuMCwiQm90dG9tIjoyLjB9LCJTaGFwZVN0eWxlIjp7IiRpZCI6IjcxNSIsIk1hcmdpbiI6eyIkaWQiOiI3MTYiLCJUb3AiOjAuMCwiTGVmdCI6MC4wLCJSaWdodCI6MC4wLCJCb3R0b20iOjAuMH0sIlBhZGRpbmciOnsiJGlkIjoiNzE3IiwiVG9wIjowLjAsIkxlZnQiOjAuMCwiUmlnaHQiOjAuMCwiQm90dG9tIjowLjB9LCJCYWNrZ3JvdW5kIjp7IiRpZCI6IjcxOCIsIkNvbG9yIjp7IiRpZCI6IjcxOSIsIkEiOjI1NSwiUiI6MCwiRyI6MTE0LCJCIjoxODh9fSwiSXNWaXNpYmxlIjp0cnVlLCJXaWR0aCI6MTguMCwiSGVpZ2h0IjoyMC4wLCJCb3JkZXJTdHlsZSI6eyIkaWQiOiI3MjAiLCJMaW5lQ29sb3IiOnsiJGlkIjoiNzIxIiwiJHR5cGUiOiJOTFJFLkNvbW1vbi5Eb20uU29saWRDb2xvckJydXNoLCBOTFJFLkNvbW1vbiIsIkNvbG9yIjp7IiRpZCI6IjcyMiIsIkEiOjI1NSwiUiI6MjU1LCJHIjowLCJCIjowfX0sIkxpbmVXZWlnaHQiOjAuMCwiTGluZVR5cGUiOjAsIlBhcmVudFN0eWxlIjpudWxsfSwiUGFyZW50U3R5bGUiOm51bGx9LCJUaXRsZVN0eWxlIjp7IiRpZCI6IjcyMyIsIkZvbnRTZXR0aW5ncyI6eyIkaWQiOiI3MjQiLCJGb250U2l6ZSI6MTAsIkZvbnROYW1lIjoiQ2FsaWJyaSIsIklzQm9sZCI6dHJ1ZSwiSXNJdGFsaWMiOmZhbHNlLCJJc1VuZGVybGluZWQiOmZhbHNlLCJQYXJlbnRTdHlsZSI6bnVsbH0sIkF1dG9TaXplIjowLCJGb3JlZ3JvdW5kIjp7IiRpZCI6IjcyNSIsIkNvbG9yIjp7IiRpZCI6Ijcy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jciLCJUb3AiOjAuMCwiTGVmdCI6MC4wLCJSaWdodCI6MC4wLCJCb3R0b20iOjAuMH0sIlBhZGRpbmciOnsiJGlkIjoiNzI4IiwiVG9wIjowLjAsIkxlZnQiOjAuMCwiUmlnaHQiOjAuMCwiQm90dG9tIjowLjB9LCJCYWNrZ3JvdW5kIjp7IiRpZCI6IjcyOSIsIkNvbG9yIjp7IiRpZCI6IjczMCIsIkEiOjg5LCJSIjowLCJHIjowLCJCIjowfX0sIklzVmlzaWJsZSI6dHJ1ZSwiV2lkdGgiOjAuMCwiSGVpZ2h0IjowLjAsIkJvcmRlclN0eWxlIjpudWxsLCJQYXJlbnRTdHlsZSI6bnVsbH0sIkRhdGVTdHlsZSI6eyIkaWQiOiI3MzEiLCJGb250U2V0dGluZ3MiOnsiJGlkIjoiNzMyIiwiRm9udFNpemUiOjksIkZvbnROYW1lIjoiQ2FsaWJyaSIsIklzQm9sZCI6ZmFsc2UsIklzSXRhbGljIjpmYWxzZSwiSXNVbmRlcmxpbmVkIjpmYWxzZSwiUGFyZW50U3R5bGUiOm51bGx9LCJBdXRvU2l6ZSI6MCwiRm9yZWdyb3VuZCI6eyIkaWQiOiI3MzMiLCJDb2xvciI6eyIkaWQiOiI3M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zNSIsIlRvcCI6MC4wLCJMZWZ0IjowLjAsIlJpZ2h0IjowLjAsIkJvdHRvbSI6MC4wfSwiUGFkZGluZyI6eyIkaWQiOiI3MzYiLCJUb3AiOjAuMCwiTGVmdCI6MC4wLCJSaWdodCI6MC4wLCJCb3R0b20iOjAuMH0sIkJhY2tncm91bmQiOnsiJGlkIjoiNzM3IiwiQ29sb3IiOnsiJHJlZiI6IjczMCJ9fSwiSXNWaXNpYmxlIjp0cnVlLCJXaWR0aCI6MC4wLCJIZWlnaHQiOjAuMCwiQm9yZGVyU3R5bGUiOm51bGwsIlBhcmVudFN0eWxlIjpudWxsfSwiRGF0ZUZvcm1hdCI6eyIkaWQiOiI3Mzg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zIifX0sIldlZWtOdW1iZXJpbmciOnsiJGlkIjoiNzM5IiwiRm9ybWF0IjowLCJJc1Zpc2libGUiOmZhbHNlLCJMYXN0S25vd25WaXNpYmlsaXR5U3RhdGUiOmZhbHNlfSwiSXNWaXNpYmxlIjp0cnVlLCJQYXJlbnRTdHlsZSI6bnVsbH0sIkRlZmF1bHRUYXNrU3R5bGUiOnsiJGlkIjoiNzQwIiwiU2hhcGUiOjAsIlNoYXBlVGhpY2tuZXNzIjoxLCJEdXJhdGlvbkZvcm1hdCI6MCwiSW5jbHVkZU5vbldvcmtpbmdEYXlzSW5EdXJhdGlvbiI6ZmFsc2UsIlBlcmNlbnRhZ2VDb21wbGV0ZVN0eWxlIjp7IiRpZCI6Ijc0MSIsIkZvbnRTZXR0aW5ncyI6eyIkaWQiOiI3NDIiLCJGb250U2l6ZSI6OSwiRm9udE5hbWUiOiJDYWxpYnJpIiwiSXNCb2xkIjpmYWxzZSwiSXNJdGFsaWMiOmZhbHNlLCJJc1VuZGVybGluZWQiOmZhbHNlLCJQYXJlbnRTdHlsZSI6bnVsbH0sIkF1dG9TaXplIjowLCJGb3JlZ3JvdW5kIjp7IiRyZWYiOiI0MCJ9LCJNYXhXaWR0aCI6MjAwLjAsIk1heEhlaWdodCI6IkluZmluaXR5IiwiU21hcnRGb3JlZ3JvdW5kSXNBY3RpdmUiOmZhbHNlLCJIb3Jpem9udGFsQWxpZ25tZW50IjowLCJWZXJ0aWNhbEFsaWdubWVudCI6MCwiU21hcnRGb3JlZ3JvdW5kIjpudWxsLCJCYWNrZ3JvdW5kRmlsbFR5cGUiOjAsIk1hcmdpbiI6eyIkaWQiOiI3NDMiLCJUb3AiOjAuMCwiTGVmdCI6MC4wLCJSaWdodCI6MC4wLCJCb3R0b20iOjAuMH0sIlBhZGRpbmciOnsiJGlkIjoiNzQ0IiwiVG9wIjowLjAsIkxlZnQiOjAuMCwiUmlnaHQiOjAuMCwiQm90dG9tIjowLjB9LCJCYWNrZ3JvdW5kIjp7IiRpZCI6Ijc0NSIsIkNvbG9yIjp7IiRyZWYiOiI3MzAifX0sIklzVmlzaWJsZSI6dHJ1ZSwiV2lkdGgiOjAuMCwiSGVpZ2h0IjowLjAsIkJvcmRlclN0eWxlIjpudWxsLCJQYXJlbnRTdHlsZSI6bnVsbH0sIkR1cmF0aW9uU3R5bGUiOnsiJGlkIjoiNzQ2IiwiRm9udFNldHRpbmdzIjp7IiRpZCI6Ijc0NyIsIkZvbnRTaXplIjoxMCwiRm9udE5hbWUiOiJDYWxpYnJpIiwiSXNCb2xkIjpmYWxzZSwiSXNJdGFsaWMiOmZhbHNlLCJJc1VuZGVybGluZWQiOmZhbHNlLCJQYXJlbnRTdHlsZSI6bnVsbH0sIkF1dG9TaXplIjowLCJGb3JlZ3JvdW5kIjp7IiRpZCI6Ijc0OCIsIkNvbG9yIjp7IiRpZCI6Ijc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1MCIsIlRvcCI6MC4wLCJMZWZ0IjowLjAsIlJpZ2h0IjowLjAsIkJvdHRvbSI6MC4wfSwiUGFkZGluZyI6eyIkaWQiOiI3NTEiLCJUb3AiOjAuMCwiTGVmdCI6MC4wLCJSaWdodCI6MC4wLCJCb3R0b20iOjAuMH0sIkJhY2tncm91bmQiOnsiJGlkIjoiNzUyIiwiQ29sb3IiOnsiJHJlZiI6IjczMCJ9fSwiSXNWaXNpYmxlIjp0cnVlLCJXaWR0aCI6MC4wLCJIZWlnaHQiOjAuMCwiQm9yZGVyU3R5bGUiOm51bGwsIlBhcmVudFN0eWxlIjpudWxsfSwiSG9yaXpvbnRhbENvbm5lY3RvclN0eWxlIjp7IiRpZCI6Ijc1MyIsIkxpbmVDb2xvciI6eyIkaWQiOiI3NTQiLCIkdHlwZSI6Ik5MUkUuQ29tbW9uLkRvbS5Tb2xpZENvbG9yQnJ1c2gsIE5MUkUuQ29tbW9uIiwiQ29sb3IiOnsiJGlkIjoiNzU1IiwiQSI6MjU1LCJSIjoyMDQsIkciOjIwNCwiQiI6MjA0fX0sIkxpbmVXZWlnaHQiOjAuMCwiTGluZVR5cGUiOjAsIlBhcmVudFN0eWxlIjpudWxsfSwiVmVydGljYWxDb25uZWN0b3JTdHlsZSI6eyIkaWQiOiI3NTYiLCJMaW5lQ29sb3IiOnsiJGlkIjoiNzU3IiwiJHR5cGUiOiJOTFJFLkNvbW1vbi5Eb20uU29saWRDb2xvckJydXNoLCBOTFJFLkNvbW1vbiIsIkNvbG9yIjp7IiRpZCI6Ijc1OCIsIkEiOjI1NSwiUiI6MjA0LCJHIjoyMDQsIkIiOjIwNH19LCJMaW5lV2VpZ2h0IjowLjAsIkxpbmVUeXBlIjowLCJQYXJlbnRTdHlsZSI6bnVsbH0sIk1hcmdpbiI6bnVsbCwiU3RhcnREYXRlUG9zaXRpb24iOjIsIkVuZERhdGVQb3NpdGlvbiI6MiwiRGF0ZUlzVmlzaWJsZSI6dHJ1ZSwiVGl0bGVQb3NpdGlvbiI6MiwiRHVyYXRpb25Qb3NpdGlvbiI6NiwiUGVyY2VudGFnZUNvbXBsZXRlZFBvc2l0aW9uIjo0LCJTcGFjaW5nIjo1LCJJc0JlbG93VGltZWJhbmQiOnRydWUsIlBlcmNlbnRhZ2VDb21wbGV0ZVNoYXBlT3BhY2l0eSI6MzUsIlNoYXBlU3R5bGUiOnsiJGlkIjoiNzU5IiwiTWFyZ2luIjp7IiRpZCI6Ijc2MCIsIlRvcCI6MC4wLCJMZWZ0Ijo0LjAsIlJpZ2h0Ijo0LjAsIkJvdHRvbSI6MC4wfSwiUGFkZGluZyI6eyIkaWQiOiI3NjEiLCJUb3AiOjAuMCwiTGVmdCI6MC4wLCJSaWdodCI6MC4wLCJCb3R0b20iOjAuMH0sIkJhY2tncm91bmQiOnsiJGlkIjoiNzYyIiwiQ29sb3IiOnsiJGlkIjoiNzYzIiwiQSI6MjU1LCJSIjowLCJHIjoxMTQsIkIiOjE4OH19LCJJc1Zpc2libGUiOnRydWUsIldpZHRoIjowLjAsIkhlaWdodCI6MTYuMCwiQm9yZGVyU3R5bGUiOnsiJGlkIjoiNzY0IiwiTGluZUNvbG9yIjp7IiRpZCI6Ijc2NSIsIiR0eXBlIjoiTkxSRS5Db21tb24uRG9tLlNvbGlkQ29sb3JCcnVzaCwgTkxSRS5Db21tb24iLCJDb2xvciI6eyIkaWQiOiI3NjYiLCJBIjoyNTUsIlIiOjI1NSwiRyI6MCwiQiI6MH19LCJMaW5lV2VpZ2h0IjowLjAsIkxpbmVUeXBlIjowLCJQYXJlbnRTdHlsZSI6bnVsbH0sIlBhcmVudFN0eWxlIjpudWxsfSwiVGl0bGVTdHlsZSI6eyIkaWQiOiI3NjciLCJGb250U2V0dGluZ3MiOnsiJGlkIjoiNzY4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cmVmIjoiNzMwIn19LCJJc1Zpc2libGUiOnRydWUsIldpZHRoIjowLjAsIkhlaWdodCI6MC4wLCJCb3JkZXJTdHlsZSI6bnVsbCwiUGFyZW50U3R5bGUiOm51bGx9LCJEYXRlU3R5bGUiOnsiJGlkIjoiNzcyIiwiRm9udFNldHRpbmdzIjp7IiRpZCI6Ijc3MyIsIkZvbnRTaXplIjo5LCJGb250TmFtZSI6IkNhbGlicmkiLCJJc0JvbGQiOmZhbHNlLCJJc0l0YWxpYyI6ZmFsc2UsIklzVW5kZXJsaW5lZCI6ZmFsc2UsIlBhcmVudFN0eWxlIjpudWxsfSwiQXV0b1NpemUiOjAsIkZvcmVncm91bmQiOnsiJGlkIjoiNzc0IiwiQ29sb3IiOnsiJGlkIjoiNzc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NzYiLCJUb3AiOjAuMCwiTGVmdCI6MC4wLCJSaWdodCI6MC4wLCJCb3R0b20iOjAuMH0sIlBhZGRpbmciOnsiJGlkIjoiNzc3IiwiVG9wIjowLjAsIkxlZnQiOjAuMCwiUmlnaHQiOjAuMCwiQm90dG9tIjowLjB9LCJCYWNrZ3JvdW5kIjp7IiRpZCI6Ijc3OCIsIkNvbG9yIjp7IiRyZWYiOiI3MzAifX0sIklzVmlzaWJsZSI6dHJ1ZSwiV2lkdGgiOjAuMCwiSGVpZ2h0IjowLjAsIkJvcmRlclN0eWxlIjpudWxsLCJQYXJlbnRTdHlsZSI6bnVsbH0sIkRhdGVGb3JtYXQiOnsiJGlkIjoiNzc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gwIiwiRGF0ZVBhcnRJc1Zpc2libGUiOmZhbHNlLCJUaW1lUGFydElzVmlzaWJsZSI6ZmFsc2V9fSwiV2Vla051bWJlcmluZyI6eyIkaWQiOiI3ODEiLCJGb3JtYXQiOjAsIklzVmlzaWJsZSI6ZmFsc2UsIkxhc3RLbm93blZpc2liaWxpdHlTdGF0ZSI6ZmFsc2V9LCJJc1Zpc2libGUiOnRydWUsIlBhcmVudFN0eWxlIjpudWxsLCJfZXhwbGljaXRseVNldCI6eyIkaWQiOiI3OD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c4MyIsIkdyaWRsaW5lU3R5bGUiOnsiJGlkIjoiNzg0IiwiTGluZUNvbG9yIjp7IiRpZCI6Ijc4NSIsIiR0eXBlIjoiTkxSRS5Db21tb24uRG9tLlNvbGlkQ29sb3JCcnVzaCwgTkxSRS5Db21tb24iLCJDb2xvciI6eyIkaWQiOiI3ODYiLCJBIjozOCwiUiI6MTY1LCJHIjoxNjUsIkIiOjE2NX19LCJMaW5lV2VpZ2h0IjoxLjAsIkxpbmVUeXBlIjowLCJQYXJlbnRTdHlsZSI6bnVsbH0sIk1hcmdpbiI6eyIkaWQiOiI3ODciLCJUb3AiOjAuMCwiTGVmdCI6MC4wLCJSaWdodCI6MC4wLCJCb3R0b20iOjAuMH0sIlBhZGRpbmciOnsiJGlkIjoiNzg4IiwiVG9wIjowLjAsIkxlZnQiOjAuMCwiUmlnaHQiOjAuMCwiQm90dG9tIjowLjB9LCJCYWNrZ3JvdW5kIjpudWxsLCJJc1Zpc2libGUiOnRydWUsIldpZHRoIjowLjAsIkhlaWdodCI6MC4wLCJCb3JkZXJTdHlsZSI6eyIkaWQiOiI3ODkiLCJMaW5lQ29sb3IiOm51bGwsIkxpbmVXZWlnaHQiOjAuMCwiTGluZVR5cGUiOjAsIlBhcmVudFN0eWxlIjpudWxsfSwiUGFyZW50U3R5bGUiOm51bGx9LCJBY3Rpdml0eUxpbmVQYW5lbFN0eWxlIjp7IiRpZCI6Ijc5MCIsIkFjdGl2aXR5TGluZVN0eWxlIjp7IiRpZCI6Ijc5MSIsIkxpbmVDb2xvciI6eyIkaWQiOiI3OTIiLCIkdHlwZSI6Ik5MUkUuQ29tbW9uLkRvbS5Tb2xpZENvbG9yQnJ1c2gsIE5MUkUuQ29tbW9uIiwiQ29sb3IiOnsiJGlkIjoiNzkzIiwiQSI6MzgsIlIiOjkxLCJHIjoxNTUsIkIiOjIxM319LCJMaW5lV2VpZ2h0IjoxLjAsIkxpbmVUeXBlIjowLCJQYXJlbnRTdHlsZSI6bnVsbH0sIk1hcmdpbiI6eyIkaWQiOiI3OTQiLCJUb3AiOjAuMCwiTGVmdCI6MC4wLCJSaWdodCI6MC4wLCJCb3R0b20iOjAuMH0sIlBhZGRpbmciOnsiJGlkIjoiNzk1IiwiVG9wIjowLjAsIkxlZnQiOjAuMCwiUmlnaHQiOjAuMCwiQm90dG9tIjowLjB9LCJCYWNrZ3JvdW5kIjpudWxsLCJJc1Zpc2libGUiOnRydWUsIldpZHRoIjowLjAsIkhlaWdodCI6MC4wLCJCb3JkZXJTdHlsZSI6eyIkaWQiOiI3OTYiLCJMaW5lQ29sb3IiOm51bGwsIkxpbmVXZWlnaHQiOjAuMCwiTGluZVR5cGUiOjAsIlBhcmVudFN0eWxlIjpudWxsfSwiUGFyZW50U3R5bGUiOm51bGx9LCJTaG93RWxhcHNlZFRpbWVHcmFkaWVudFN0eWxlIjpmYWxzZSwiVGltZWJhbmRSZXNlcnZlZExlZnRBcmVhU3R5bGUiOnsiJGlkIjoiNzk3IiwiQWN0aXZpdHlIZWFkZXJXaWR0aCI6MC4wLCJJc1NldCI6ZmFsc2V9LCJEZWZhdWx0U3dpbWxhbmVTdHlsZSI6bnVsbH0sIlNjYWxlIjpudWxsLCJTY2FsZVYyIjp7IiRpZCI6Ijc5OCIsIlN0YXJ0RGF0ZSI6IjAwMDEtMDEtMDFUMDA6MDA6MDAiLCJFbmREYXRlIjoiMjAyMi0wNi0zMFQyMzo1OTowMCIsIkF1dG9EYXRlUmFuZ2UiOnRydWUsIldvcmtpbmdEYXlzIjozMSwiRmlzY2FsWWVhciI6eyIkaWQiOiI3OTkiLCJTdGFydE1vbnRoIjoxLCJVc2VTdGFydGluZ1llYXJGb3JOdW1iZXJpbmciOnRydWUsIlNob3dGaXNjYWxZZWFyTGFiZWwiOnRydWV9LCJUb2RheU1hcmtlclRleHQiOiJUb2RheSIsIkF1dG9TY2FsZVR5cGUiOmZhbHNlLCJUaW1lYmFuZFNjYWxlcyI6eyIkaWQiOiI4MDAiLCJUb3BTY2FsZUxheWVyIjp7IiRpZCI6IjgwMSIsIkZvcm1hdCI6Ik1NTSIsIlR5cGUiOjJ9LCJNaWRkbGVTY2FsZUxheWVyIjp7IiRpZCI6IjgwMiIsIkZvcm1hdCI6ImQiLCJUeXBlIjowfSwiQm90dG9tU2NhbGVMYXllciI6eyIkaWQiOiI4MDMiLCJGb3JtYXQiOiJkIiwiVHlwZSI6MH19fSwiTWlsZXN0b25lcyI6W10sIlRhc2tzIjpbXSwiU3dpbWxhbmVzIjpbXSwiTXNQcm9qZWN0SXRlbXNUcmVlIjp7IiRpZCI6IjgwNCIsIlJvb3QiOnsiSW1wb3J0SWQiOm51bGwsIklzSW1wb3J0ZWQiOmZhbHNlLCJDaGlsZHJlbiI6W119fSwiTWV0YWRhdGEiOnsiJGlkIjoiODA1IiwiUmVjZW50Q29sb3JzQ29sbGVjdGlvbiI6IltcIiNGRkVEN0QzMVwi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ODA2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ODA3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09:00:00.0000000"/>
  <p:tag name="OTLENDDATE" val="2022-06-01T09:30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09:30:00.0000000"/>
  <p:tag name="OTLENDDATE" val="2022-06-01T09:45:00.0000000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0:00:00.0000000Z"/>
  <p:tag name="OTLENDDATE" val="2022-06-01T10:50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0:55:00.0000000Z"/>
  <p:tag name="OTLENDDATE" val="2022-06-01T11:45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1:50:00.0000000Z"/>
  <p:tag name="OTLENDDATE" val="2022-06-01T12:40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2:45:00.0000000"/>
  <p:tag name="OTLENDDATE" val="2022-06-01T13:30:00.0000000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3:40:00.0000000Z"/>
  <p:tag name="OTLENDDATE" val="2022-06-01T14:30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4:35:00.0000000Z"/>
  <p:tag name="OTLENDDATE" val="2022-06-01T15:25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5:30:00.0000000Z"/>
  <p:tag name="OTLENDDATE" val="2022-06-01T16:20:00.0000000Z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6:45:00.0000000"/>
  <p:tag name="OTLENDDATE" val="2022-06-01T17:00:00.0000000"/>
  <p:tag name="OTLDURATIONFORMAT" val="day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2-06-01T17:00:00.0000000"/>
  <p:tag name="OTLSPACING" val="5"/>
  <p:tag name="OTLSHAPETHICKNESSTYPE" val="Regular"/>
  <p:tag name="OTLDATEFORMATDATEISVISIBLE" val="False"/>
  <p:tag name="OTLDATEFORMATTIMEISVISIBLE" val="True"/>
  <p:tag name="OTLDATEFORMATAMPMDESIGNATOR" val="None"/>
  <p:tag name="OTLDATEFORMATHOURDIGITS" val="Hh"/>
  <p:tag name="OTLENDDATE" val="2022-06-01T17:30:00.0000000Z"/>
  <p:tag name="OTLDURATIONFORMAT" val="hou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llY2I0NTIzLWNjZDQtNGM3Yi05ZTZhLTlkOGJhNWQ1ZmM1MyIsIkhlYWRlclRleHQiOm51bGwsIklzRGVmYXVsdCI6dHJ1ZSwiU3R5bGUiOnsiJGlkIjoiNCIsIkhlYWRlclN0eWxlIjp7IiRpZCI6IjUiLCJUZXh0U3R5bGUiOnsiJGlkIjoiNiIsIkZvbnRTZXR0aW5ncyI6eyIkaWQiOiI3IiwiRm9udFNpemUiOjEyLCJGb250TmFtZSI6IkNhbGlicmkiLCJJc0JvbGQiOmZhbHNlLCJJc0l0YWxpYyI6ZmFsc2UsIklzVW5kZXJsaW5lZCI6ZmFsc2UsIlBhcmVudFN0eWxlIjpudWxsfSwiQXV0b1NpemUiOjA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m51bGwsIklzVmlzaWJsZSI6ZmFsc2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kxLCJHIjoxNTUsIkIiOjIxM319LCJJc1Zpc2libGUiOmZhbHN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yNTUsIkciOjI1NSwiQiI6MjU1fX0sIklzVmlzaWJsZSI6dHJ1ZSwiV2lkdGgiOjAuMCwiSGVpZ2h0IjowLjAsIkJvcmRlclN0eWxlIjp7IiRpZCI6IjI3IiwiTGluZUNvbG9yIjp7IiRpZCI6IjI4IiwiJHR5cGUiOiJOTFJFLkNvbW1vbi5Eb20uU29saWRDb2xvckJydXNoLCBOTFJFLkNvbW1vbiIsIkNvbG9yIjp7IiRpZCI6IjI5IiwiQSI6MjU1LCJSIjoyNTUsIkciOjAsIkIiOjB9fSwiTGluZVdlaWdodCI6MC4wLCJMaW5lVHlwZSI6MCwiUGFyZW50U3R5bGUiOm51bGx9LCJQYXJlbnRTdHlsZSI6bnVsbH0sIk1hcmdpbiI6eyIkaWQiOiIzMCIsIlRvcCI6MC4wLCJMZWZ0IjowLjAsIlJpZ2h0IjowLjAsIkJvdHRvbSI6MC4wfSwiUGFkZGluZyI6eyIkaWQiOiIzMSIsIlRvcCI6MC4wLCJMZWZ0IjowLjAsIlJpZ2h0IjowLjAsIkJvdHRvbSI6MC4wfSwiSXNWaXNpYmxlIjp0cnVlLCJXaWR0aCI6MC4wLCJIZWlnaHQiOjAuMCwiQm9yZGVyU3R5bGUiOm51bGwsIlBhcmVudFN0eWxlIjpudWxsfX0seyIkaWQiOiIzMiIsIl9yb3dzIjpbeyIkaWQiOiIzMyIsIl90YXNrcyI6W3siJGlkIjoiMzQiLCJfYXR0YWNoZWRNaWxlc3RvbmVzIjpbXSwiVGFza0RlZmluaXRpb24iOnsiJGlkIjoiMzUiLCJHcm91cE5hbWUiOm51bGwsIlN0YXJ0RGF0ZSI6IjIwMjItMDYtMDFUMDA6MDA6MDAiLCJFbmREYXRlIjoiMjAyMi0wNi0wM1QyMzo1OTowMCIsIlBlcmNlbnRhZ2VDb21wbGV0ZSI6bnVsbCwiU3R5bGUiOnsiJGlkIjoiMzYiLCJTaGFwZSI6MCwiU2hhcGVUaGlja25lc3MiOjMsIkR1cmF0aW9uRm9ybWF0Ijow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yZWYiOiI0NCJ9fSwiSXNWaXNpYmxlIjp0cnVlLCJXaWR0aCI6MC4wLCJIZWlnaHQiOjAuMCwiQm9yZGVyU3R5bGUiOnsiJGlkIjoiNTMiLCJMaW5lQ29sb3IiOm51bGwsIkxpbmVXZWlnaHQiOjAuMCwiTGluZVR5cGUiOjAsIlBhcmVudFN0eWxlIjpudWxsfSwiUGFyZW50U3R5bGUiOm51bGx9LCJIb3Jpem9udGFsQ29ubmVjdG9yU3R5bGUiOnsiJGlkIjoiNTQiLCJMaW5lQ29sb3IiOnsiJGlkIjoiNTUiLCIkdHlwZSI6Ik5MUkUuQ29tbW9uLkRvbS5Tb2xpZENvbG9yQnJ1c2gsIE5MUkUuQ29tbW9uIiwiQ29sb3IiOnsiJGlkIjoiNTYiLCJBIjoyNTUsIlIiOjIwNCwiRyI6MjA0LCJCIjoyMDR9fSwiTGluZVdlaWdodCI6MS4wLCJMaW5lVHlwZSI6MCwiUGFyZW50U3R5bGUiOm51bGx9LCJWZXJ0aWNhbENvbm5lY3RvclN0eWxlIjp7IiRpZCI6IjU3IiwiTGluZUNvbG9yIjp7IiRpZCI6IjU4IiwiJHR5cGUiOiJOTFJFLkNvbW1vbi5Eb20uU29saWRDb2xvckJydXNoLCBOTFJFLkNvbW1vbiIsIkNvbG9yIjp7IiRpZCI6IjU5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NjAiLCJNYXJnaW4iOnsiJGlkIjoiNjEiLCJUb3AiOjAuMCwiTGVmdCI6NC4wLCJSaWdodCI6NC4wLCJCb3R0b20iOjAuMH0sIlBhZGRpbmciOnsiJGlkIjoiNjIiLCJUb3AiOjAuMCwiTGVmdCI6MC4wLCJSaWdodCI6MC4wLCJCb3R0b20iOjAuMH0sIkJhY2tncm91bmQiOnsiJGlkIjoiNjMiLCJDb2xvciI6eyIkaWQiOiI2NCIsIkEiOjI1NSwiUiI6MCwiRyI6MTE0LCJCIjoxODh9fSwiSXNWaXNpYmxlIjp0cnVlLCJXaWR0aCI6MC4wLCJIZWlnaHQiOjE0LjAsIkJvcmRlclN0eWxlIjp7IiRpZCI6IjY1IiwiTGluZUNvbG9yIjp7IiRpZCI6IjY2IiwiJHR5cGUiOiJOTFJFLkNvbW1vbi5Eb20uU29saWRDb2xvckJydXNoLCBOTFJFLkNvbW1vbiIsIkNvbG9yIjp7IiRpZCI6IjY3IiwiQSI6MjU1LCJSIjoyNTUsIkciOjAsIkIiOjB9fSwiTGluZVdlaWdodCI6MC4wLCJMaW5lVHlwZSI6MCwiUGFyZW50U3R5bGUiOm51bGx9LCJQYXJlbnRTdHlsZSI6bnVsbH0sIlRpdGxlU3R5bGUiOnsiJGlkIjoiNjgiLCJGb250U2V0dGluZ3MiOnsiJGlkIjoiNjkiLCJGb250U2l6ZSI6OCwiRm9udE5hbWUiOiJDYWxpYnJpIiwiSXNCb2xkIjpmYWxzZSwiSXNJdGFsaWMiOmZhbHNlLCJJc1VuZGVybGluZWQiOmZhbHNlLCJQYXJlbnRTdHlsZSI6bnVsbH0sIkF1dG9TaXplIjowLCJGb3JlZ3JvdW5kIjp7IiRpZCI6IjcwIiwiQ29sb3IiOnsiJGlkIjoiNzE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zIiLCJUb3AiOjAuMCwiTGVmdCI6MC4wLCJSaWdodCI6MC4wLCJCb3R0b20iOjAuMH0sIlBhZGRpbmciOnsiJGlkIjoiNzMiLCJUb3AiOjAuMCwiTGVmdCI6MC4wLCJSaWdodCI6MC4wLCJCb3R0b20iOjAuMH0sIkJhY2tncm91bmQiOnsiJGlkIjoiNzQiLCJDb2xvciI6eyIkaWQiOiI3NSIsIkEiOjAsIlIiOjI1NSwiRyI6MjU1LCJCIjoyNTV9fSwiSXNWaXNpYmxlIjp0cnVlLCJXaWR0aCI6MC4wLCJIZWlnaHQiOjAuMCwiQm9yZGVyU3R5bGUiOnsiJGlkIjoiNzYiLCJMaW5lQ29sb3IiOm51bGwsIkxpbmVXZWlnaHQiOjAuMCwiTGluZVR5cGUiOjAsIlBhcmVudFN0eWxlIjpudWxsfSwiUGFyZW50U3R5bGUiOm51bGx9LCJEYXRlU3R5bGUiOnsiJGlkIjoiNzciLCJGb250U2V0dGluZ3MiOnsiJGlkIjoiNzgiLCJGb250U2l6ZSI6MTAsIkZvbnROYW1lIjoiQ2FsaWJyaSIsIklzQm9sZCI6ZmFsc2UsIklzSXRhbGljIjpmYWxzZSwiSXNVbmRlcmxpbmVkIjpmYWxzZSwiUGFyZW50U3R5bGUiOm51bGx9LCJBdXRvU2l6ZSI6MCwiRm9yZWdyb3VuZCI6eyIkaWQiOiI3OSIsIkNvbG9yIjp7IiRpZCI6I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SIsIlRvcCI6MC4wLCJMZWZ0IjowLjAsIlJpZ2h0IjowLjAsIkJvdHRvbSI6MC4wfSwiUGFkZGluZyI6eyIkaWQiOiI4MiIsIlRvcCI6MC4wLCJMZWZ0IjowLjAsIlJpZ2h0IjowLjAsIkJvdHRvbSI6MC4wfSwiQmFja2dyb3VuZCI6eyIkaWQiOiI4MyIsIkNvbG9yIjp7IiRyZWYiOiI0NCJ9fSwiSXNWaXNpYmxlIjp0cnVlLCJXaWR0aCI6MC4wLCJIZWlnaHQiOjAuMCwiQm9yZGVyU3R5bGUiOnsiJGlkIjoiODQiLCJMaW5lQ29sb3IiOm51bGwsIkxpbmVXZWlnaHQiOjAuMCwiTGluZVR5cGUiOjAsIlBhcmVudFN0eWxlIjpudWxsfSwiUGFyZW50U3R5bGUiOm51bGx9LCJEYXRlRm9ybWF0Ijp7IiRpZCI6Ijg1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g2IiwiRGF0ZVBhcnRJc1Zpc2libGUiOnRydWUsIlRpbWVQYXJ0SXNWaXNpYmxlIjpmYWxzZX19LCJXZWVrTnVtYmVyaW5nIjp7IiRpZCI6Ijg3IiwiRm9ybWF0IjowLCJJc1Zpc2libGUiOmZhbHNlLCJMYXN0S25vd25WaXNpYmlsaXR5U3RhdGUiOmZhbHNlfSwiSXNWaXNpYmxlIjp0cnVlLCJQYXJlbnRTdHlsZSI6bnVsbH0sIkluZGV4IjowLCJTbWFydER1cmF0aW9uQWN0aXZhdGVkIjpmYWxzZSwiRGF0ZUZvcm1hdCI6eyIkcmVmIjoiODUifSwiV2Vla051bWJlcmluZyI6eyIkaWQiOiI4OCIsIkZvcm1hdCI6MCwiSXNWaXNpYmxlIjpmYWxzZSwiTGFzdEtub3duVmlzaWJpbGl0eVN0YXRlIjpmYWxzZX0sIklkIjoiNWJmZTgyYzMtZDBiYS00MmYwLTk3MWEtNDhjNWQ3MDE5ZTFlIiwiSW1wb3J0SWQiOm51bGwsIlRpdGxlIjoiVGVhbSBvcmllbnRhdGlvbiIsIk5vdGUiOm51bGwsIkh5cGVybGluayI6eyIkaWQiOiI4OSIsIkFkZHJlc3MiOm51bGwsIlN1YkFkZHJlc3MiOm51bGx9LCJJc0NoYW5nZWQiOmZhbHNlLCJJc05ldyI6ZmFsc2V9fV0sIl9taWxlc3RvbmVzIjpbXSwiSWQiOiIwMDAwMDAwMC0wMDAwLTAwMDAtMDAwMC0wMDAwMDAwMDAwMDAiLCJJc1NpbmdsZUl0ZW1Sb3ciOnRydWV9XSwiSW5kZXgiOjAsIklkIjoiZTBlN2VkN2YtN2MxNi00MjZlLWFhOWYtNTY4ZGMwYmUyNzI0IiwiSGVhZGVyVGV4dCI6IlRlYW0gb3JpZW50YXRpb24iLCJJc0RlZmF1bHQiOmZhbHNlLCJTdHlsZSI6eyIkaWQiOiI5MCIsIkhlYWRlclN0eWxlIjp7IiRpZCI6IjkxIiwiVGV4dFN0eWxlIjp7IiRpZCI6IjkyIiwiRm9udFNldHRpbmdzIjp7IiRpZCI6IjkzIiwiRm9udFNpemUiOjExLCJGb250TmFtZSI6IkNhbGlicmkiLCJJc0JvbGQiOmZhbHNlLCJJc0l0YWxpYyI6ZmFsc2UsIklzVW5kZXJsaW5lZCI6ZmFsc2UsIlBhcmVudFN0eWxlIjpudWxsfSwiQXV0b1NpemUiOjIsIkZvcmVncm91bmQiOnsiJGlkIjoiOTQiLCJDb2xvciI6eyIkaWQiOiI5NSIsIkEiOjI1NSwiUiI6MCwiRyI6MCwiQiI6MH19LCJNYXhXaWR0aCI6MTI1LjQ1NDU1NzQxMDIxNjUyLCJNYXhIZWlnaHQiOjAuMCwiU21hcnRGb3JlZ3JvdW5kSXNBY3RpdmUiOmZhbHNlLCJIb3Jpem9udGFsQWxpZ25tZW50IjowLCJWZXJ0aWNhbEFsaWdubWVudCI6MCwiU21hcnRGb3JlZ3JvdW5kIjpudWxsLCJCYWNrZ3JvdW5kRmlsbFR5cGUiOjAsIk1hcmdpbiI6eyIkaWQiOiI5NiIsIlRvcCI6MC4wLCJMZWZ0IjowLjAsIlJpZ2h0IjowLjAsIkJvdHRvbSI6MC4wfSwiUGFkZGluZyI6eyIkaWQiOiI5NyIsIlRvcCI6MC4wLCJMZWZ0IjowLjAsIlJpZ2h0IjowLjAsIkJvdHRvbSI6MC4wfSwiQmFja2dyb3VuZCI6bnVsbCwiSXNWaXNpYmxlIjp0cnVlLCJXaWR0aCI6MC4wLCJIZWlnaHQiOjAuMCwiQm9yZGVyU3R5bGUiOm51bGwsIlBhcmVudFN0eWxlIjpudWxsfSwiUmVjdGFuZ2xlU3R5bGUiOnsiJGlkIjoiOTgiLCJNYXJnaW4iOnsiJGlkIjoiOTkiLCJUb3AiOjAuMCwiTGVmdCI6MC4wLCJSaWdodCI6MC4wLCJCb3R0b20iOjAuMH0sIlBhZGRpbmciOnsiJGlkIjoiMTAwIiwiVG9wIjowLjAsIkxlZnQiOjAuMCwiUmlnaHQiOjAuMCwiQm90dG9tIjowLjB9LCJCYWNrZ3JvdW5kIjp7IiRyZWYiOiIxNSJ9LCJJc1Zpc2libGUiOnRydWUsIldpZHRoIjowLjAsIkhlaWdodCI6MC4wLCJCb3JkZXJTdHlsZSI6eyIkaWQiOiIxMDEiLCJMaW5lQ29sb3IiOnsiJGlkIjoiMTAyIiwiJHR5cGUiOiJOTFJFLkNvbW1vbi5Eb20uU29saWRDb2xvckJydXNoLCBOTFJFLkNvbW1vbiIsIkNvbG9yIjp7IiRpZCI6IjEwMyIsIkEiOjI1NSwiUiI6MjU1LCJHIjowLCJCIjowfX0sIkxpbmVXZWlnaHQiOjAuMCwiTGluZVR5cGUiOjAsIlBhcmVudFN0eWxlIjpudWxsfSwiUGFyZW50U3R5bGUiOm51bGx9LCJNYXJnaW4iOnsiJGlkIjoiMTA0IiwiVG9wIjowLjAsIkxlZnQiOjAuMCwiUmlnaHQiOjAuMCwiQm90dG9tIjowLjB9LCJQYWRkaW5nIjp7IiRpZCI6IjEwNSIsIlRvcCI6MC4wLCJMZWZ0IjowLjAsIlJpZ2h0IjowLjAsIkJvdHRvbSI6MC4wfSwiQmFja2dyb3VuZCI6bnVsbCwiSXNWaXNpYmxlIjp0cnVlLCJXaWR0aCI6MC4wLCJIZWlnaHQiOjAuMCwiQm9yZGVyU3R5bGUiOm51bGwsIlBhcmVudFN0eWxlIjpudWxsfSwiQmFja2dyb3VuZFN0eWxlIjp7IiRpZCI6IjEwNiIsIk1hcmdpbiI6eyIkaWQiOiIxMDciLCJUb3AiOjAuMCwiTGVmdCI6MC4wLCJSaWdodCI6MC4wLCJCb3R0b20iOjAuMH0sIlBhZGRpbmciOnsiJGlkIjoiMTA4IiwiVG9wIjowLjAsIkxlZnQiOjAuMCwiUmlnaHQiOjAuMCwiQm90dG9tIjowLjB9LCJCYWNrZ3JvdW5kIjp7IiRyZWYiOiIyNSJ9LCJJc1Zpc2libGUiOnRydWUsIldpZHRoIjowLjAsIkhlaWdodCI6MC4wLCJCb3JkZXJTdHlsZSI6eyIkaWQiOiIxMDkiLCJMaW5lQ29sb3IiOnsiJGlkIjoiMTEwIiwiJHR5cGUiOiJOTFJFLkNvbW1vbi5Eb20uU29saWRDb2xvckJydXNoLCBOTFJFLkNvbW1vbiIsIkNvbG9yIjp7IiRpZCI6IjExMSIsIkEiOjI1NSwiUiI6MjMxLCJHIjoyMzAsIkIiOjIzMH19LCJMaW5lV2VpZ2h0IjoyLjAsIkxpbmVUeXBlIjowLCJQYXJlbnRTdHlsZSI6bnVsbH0sIlBhcmVudFN0eWxlIjpudWxsfSwiTWFyZ2luIjp7IiRpZCI6IjExMiIsIlRvcCI6MC4wLCJMZWZ0IjowLjAsIlJpZ2h0IjowLjAsIkJvdHRvbSI6MC4wfSwiUGFkZGluZyI6eyIkaWQiOiIxMTMiLCJUb3AiOjAuMCwiTGVmdCI6MC4wLCJSaWdodCI6MC4wLCJCb3R0b20iOjAuMH0sIklzVmlzaWJsZSI6dHJ1ZSwiV2lkdGgiOjAuMCwiSGVpZ2h0IjowLjAsIkJvcmRlclN0eWxlIjpudWxsLCJQYXJlbnRTdHlsZSI6bnVsbH19LHsiJGlkIjoiMTE0IiwiX3Jvd3MiOlt7IiRpZCI6IjExNSIsIl90YXNrcyI6W3siJGlkIjoiMTE2IiwiX2F0dGFjaGVkTWlsZXN0b25lcyI6W10sIlRhc2tEZWZpbml0aW9uIjp7IiRpZCI6IjExNyIsIkdyb3VwTmFtZSI6bnVsbCwiU3RhcnREYXRlIjoiMjAyMi0wNi0wM1QwMDowMDowMCIsIkVuZERhdGUiOiIyMDIyLTA2LTA2VDIzOjU5OjAwIiwiUGVyY2VudGFnZUNvbXBsZXRlIjpudWxsLCJTdHlsZSI6eyIkaWQiOiIxMTgiLCJTaGFwZSI6MCwiU2hhcGVUaGlja25lc3MiOjMsIkR1cmF0aW9uRm9ybWF0IjowLCJJbmNsdWRlTm9uV29ya2luZ0RheXNJbkR1cmF0aW9uIjpmYWxzZSwiUGVyY2VudGFnZUNvbXBsZ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zIiwiVG9wIjowLjAsIkxlZnQiOjAuMCwiUmlnaHQiOjAuMCwiQm90dG9tIjowLjB9LCJQYWRkaW5nIjp7IiRpZCI6IjEyNCIsIlRvcCI6MC4wLCJMZWZ0IjowLjAsIlJpZ2h0IjowLjAsIkJvdHRvbSI6MC4wfSwiQmFja2dyb3VuZCI6eyIkaWQiOiIxMjUiLCJDb2xvciI6eyIkaWQiOiIxMjYiLCJBIjo4OSwiUiI6MCwiRyI6MCwiQiI6MH19LCJJc1Zpc2libGUiOnRydWUsIldpZHRoIjowLjAsIkhlaWdodCI6MC4wLCJCb3JkZXJTdHlsZSI6eyIkaWQiOiIxMjciLCJMaW5lQ29sb3IiOm51bGwsIkxpbmVXZWlnaHQiOjAuMCwiTGluZVR5cGUiOjAsIlBhcmVudFN0eWxlIjpudWxsfSwiUGFyZW50U3R5bGUiOm51bGx9LCJEdXJhdGlvblN0eWxlIjp7IiRpZCI6IjEyOCIsIkZvbnRTZXR0aW5ncyI6eyIkaWQiOiIxMjkiLCJGb250U2l6ZSI6MTAsIkZvbnROYW1lIjoiQ2FsaWJyaSIsIklzQm9sZCI6ZmFsc2UsIklzSXRhbGljIjpmYWxzZSwiSXNVbmRlcmxpbmVkIjpmYWxzZSwiUGFyZW50U3R5bGUiOm51bGx9LCJBdXRvU2l6ZSI6MCwiRm9yZWdyb3VuZCI6eyIkcmVmIjoiNDgifSwiTWF4V2lkdGgiOjIwMC4wLCJNYXhIZWlnaHQiOiJJbmZpbml0eSIsIlNtYXJ0Rm9yZWdyb3VuZElzQWN0aXZlIjpmYWxzZSwiSG9yaXpvbnRhbEFsaWdubWVudCI6MSwiVmVydGljYWxBbGlnbm1lbnQiOjAsIlNtYXJ0Rm9yZWdyb3VuZCI6bnVsbCwiQmFja2dyb3VuZEZpbGxUeXBlIjowLCJNYXJnaW4iOnsiJGlkIjoiMTMwIiwiVG9wIjowLjAsIkxlZnQiOjAuMCwiUmlnaHQiOjAuMCwiQm90dG9tIjowLjB9LCJQYWRkaW5nIjp7IiRpZCI6IjEzMSIsIlRvcCI6MC4wLCJMZWZ0IjowLjAsIlJpZ2h0IjowLjAsIkJvdHRvbSI6MC4wfSwiQmFja2dyb3VuZCI6eyIkaWQiOiIxMzIiLCJDb2xvciI6eyIkcmVmIjoiMTI2In19LCJJc1Zpc2libGUiOnRydWUsIldpZHRoIjowLjAsIkhlaWdodCI6MC4wLCJCb3JkZXJTdHlsZSI6eyIkaWQiOiIxMzMiLCJMaW5lQ29sb3IiOm51bGwsIkxpbmVXZWlnaHQiOjAuMCwiTGluZVR5cGUiOjAsIlBhcmVudFN0eWxlIjpudWxsfSwiUGFyZW50U3R5bGUiOm51bGx9LCJIb3Jpem9udGFsQ29ubmVjdG9yU3R5bGUiOnsiJGlkIjoiMTM0IiwiTGluZUNvbG9yIjp7IiRpZCI6IjEzNSIsIiR0eXBlIjoiTkxSRS5Db21tb24uRG9tLlNvbGlkQ29sb3JCcnVzaCwgTkxSRS5Db21tb24iLCJDb2xvciI6eyIkaWQiOiIxMzYiLCJBIjoyNTUsIlIiOjIwNCwiRyI6MjA0LCJCIjoyMDR9fSwiTGluZVdlaWdodCI6MS4wLCJMaW5lVHlwZSI6MCwiUGFyZW50U3R5bGUiOm51bGx9LCJWZXJ0aWNhbENvbm5lY3RvclN0eWxlIjp7IiRpZCI6IjEzNyIsIkxpbmVDb2xvciI6eyIkaWQiOiIxMzgiLCIkdHlwZSI6Ik5MUkUuQ29tbW9uLkRvbS5Tb2xpZENvbG9yQnJ1c2gsIE5MUkUuQ29tbW9uIiwiQ29sb3IiOnsiJGlkIjoiMTM5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MTQwIiwiTWFyZ2luIjp7IiRpZCI6IjE0MSIsIlRvcCI6MC4wLCJMZWZ0Ijo0LjAsIlJpZ2h0Ijo0LjAsIkJvdHRvbSI6MC4wfSwiUGFkZGluZyI6eyIkaWQiOiIxNDIiLCJUb3AiOjAuMCwiTGVmdCI6MC4wLCJSaWdodCI6MC4wLCJCb3R0b20iOjAuMH0sIkJhY2tncm91bmQiOnsiJGlkIjoiMTQzIiwiQ29sb3IiOnsiJGlkIjoiMTQ0IiwiQSI6MjU1LCJSIjowLCJHIjoxMTQsIkIiOjE4OH19LCJJc1Zpc2libGUiOnRydWUsIldpZHRoIjowLjAsIkhlaWdodCI6MTQuMCwiQm9yZGVyU3R5bGUiOnsiJGlkIjoiMTQ1IiwiTGluZUNvbG9yIjp7IiRpZCI6IjE0NiIsIiR0eXBlIjoiTkxSRS5Db21tb24uRG9tLlNvbGlkQ29sb3JCcnVzaCwgTkxSRS5Db21tb24iLCJDb2xvciI6eyIkaWQiOiIxNDciLCJBIjoyNTUsIlIiOjI1NSwiRyI6MCwiQiI6MH19LCJMaW5lV2VpZ2h0IjowLjAsIkxpbmVUeXBlIjowLCJQYXJlbnRTdHlsZSI6bnVsbH0sIlBhcmVudFN0eWxlIjpudWxsfSwiVGl0bGVTdHlsZSI6eyIkaWQiOiIxNDgiLCJGb250U2V0dGluZ3MiOnsiJGlkIjoiMTQ5IiwiRm9udFNpemUiOjgsIkZvbnROYW1lIjoiQ2FsaWJyaSIsIklzQm9sZCI6ZmFsc2UsIklzSXRhbGljIjpmYWxzZSwiSXNVbmRlcmxpbmVkIjpmYWxzZSwiUGFyZW50U3R5bGUiOm51bGx9LCJBdXRvU2l6ZSI6MCwiRm9yZWdyb3VuZCI6eyIkcmVmIjoiNzAifSwiTWF4V2lkdGgiOjY5OC4xODE4MTgxODE4MTgxMywiTWF4SGVpZ2h0IjoiSW5maW5pdHkiLCJTbWFydEZvcmVncm91bmRJc0FjdGl2ZSI6ZmFsc2UsIkhvcml6b250YWxBbGlnbm1lbnQiOjAsIlZlcnRpY2FsQWxpZ25tZW50IjowLCJTbWFydEZvcmVncm91bmQiOm51bGwsIkJhY2tncm91bmRGaWxsVHlwZSI6MCwiTWFyZ2luIjp7IiRpZCI6IjE1MCIsIlRvcCI6MC4wLCJMZWZ0IjowLjAsIlJpZ2h0IjowLjAsIkJvdHRvbSI6MC4wfSwiUGFkZGluZyI6eyIkaWQiOiIxNTEiLCJUb3AiOjAuMCwiTGVmdCI6MC4wLCJSaWdodCI6MC4wLCJCb3R0b20iOjAuMH0sIkJhY2tncm91bmQiOnsiJGlkIjoiMTUyIiwiQ29sb3IiOnsiJGlkIjoiMTUzIiwiQSI6MCwiUiI6MjU1LCJHIjoyNTUsIkIiOjI1NX19LCJJc1Zpc2libGUiOnRydWUsIldpZHRoIjowLjAsIkhlaWdodCI6MC4wLCJCb3JkZXJTdHlsZSI6eyIkaWQiOiIxNTQiLCJMaW5lQ29sb3IiOm51bGwsIkxpbmVXZWlnaHQiOjAuMCwiTGluZVR5cGUiOjAsIlBhcmVudFN0eWxlIjpudWxsfSwiUGFyZW50U3R5bGUiOm51bGx9LCJEYXRlU3R5bGUiOnsiJGlkIjoiMTU1IiwiRm9udFNldHRpbmdzIjp7IiRpZCI6IjE1NiIsIkZvbnRTaXplIjoxMCwiRm9udE5hbWUiOiJDYWxpYnJpIiwiSXNCb2xkIjpmYWxzZSwiSXNJdGFsaWMiOmZhbHNlLCJJc1VuZGVybGluZWQiOmZhbHNlLCJQYXJlbnRTdHlsZSI6bnVsbH0sIkF1dG9TaXplIjowLCJGb3JlZ3JvdW5kIjp7IiRpZCI6IjE1NyIsIkNvbG9yIjp7IiRpZCI6IjE1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5IiwiVG9wIjowLjAsIkxlZnQiOjAuMCwiUmlnaHQiOjAuMCwiQm90dG9tIjowLjB9LCJQYWRkaW5nIjp7IiRpZCI6IjE2MCIsIlRvcCI6MC4wLCJMZWZ0IjowLjAsIlJpZ2h0IjowLjAsIkJvdHRvbSI6MC4wfSwiQmFja2dyb3VuZCI6eyIkaWQiOiIxNjEiLCJDb2xvciI6eyIkcmVmIjoiMTI2In19LCJJc1Zpc2libGUiOnRydWUsIldpZHRoIjowLjAsIkhlaWdodCI6MC4wLCJCb3JkZXJTdHlsZSI6eyIkaWQiOiIxNjIiLCJMaW5lQ29sb3IiOm51bGwsIkxpbmVXZWlnaHQiOjAuMCwiTGluZVR5cGUiOjAsIlBhcmVudFN0eWxlIjpudWxsfSwiUGFyZW50U3R5bGUiOm51bGx9LCJEYXRlRm9ybWF0Ijp7IiRpZCI6IjE2My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xNjQiLCJEYXRlUGFydElzVmlzaWJsZSI6dHJ1ZSwiVGltZVBhcnRJc1Zpc2libGUiOmZhbHNlfX0sIldlZWtOdW1iZXJpbmciOnsiJGlkIjoiMTY1IiwiRm9ybWF0IjowLCJJc1Zpc2libGUiOmZhbHNlLCJMYXN0S25vd25WaXNpYmlsaXR5U3RhdGUiOmZhbHNlfSwiSXNWaXNpYmxlIjp0cnVlLCJQYXJlbnRTdHlsZSI6bnVsbH0sIkluZGV4IjoxLCJTbWFydER1cmF0aW9uQWN0aXZhdGVkIjpmYWxzZSwiRGF0ZUZvcm1hdCI6eyIkcmVmIjoiMTYzIn0sIldlZWtOdW1iZXJpbmciOnsiJGlkIjoiMTY2IiwiRm9ybWF0IjowLCJJc1Zpc2libGUiOmZhbHNlLCJMYXN0S25vd25WaXNpYmlsaXR5U3RhdGUiOmZhbHNlfSwiSWQiOiI5YWJkNGQwZi05NDJlLTRhMzEtYmUwYy1kMWUxMjBjYWIxZWYiLCJJbXBvcnRJZCI6bnVsbCwiVGl0bGUiOiJUZWFtIHNlbGVjdGlvbiBhbmQgb3JnYW5pemF0aW9uIGNoYXJ0aW5nIiwiTm90ZSI6bnVsbCwiSHlwZXJsaW5rIjp7IiRpZCI6IjE2NyIsIkFkZHJlc3MiOm51bGwsIlN1YkFkZHJlc3MiOm51bGx9LCJJc0NoYW5nZWQiOmZhbHNlLCJJc05ldyI6ZmFsc2V9fV0sIl9taWxlc3RvbmVzIjpbXSwiSWQiOiIwMDAwMDAwMC0wMDAwLTAwMDAtMDAwMC0wMDAwMDAwMDAwMDAiLCJJc1NpbmdsZUl0ZW1Sb3ciOnRydWV9XSwiSW5kZXgiOjEsIklkIjoiMWYwNjVlNjgtYzNmYS00MTMyLThlMmYtYWZjYjBmOWQ1YTE0IiwiSGVhZGVyVGV4dCI6IlRlYW0gc2VsZWN0aW9uIGFuZCBvcmdhbml6YXRpb24gY2hhcnRpbmciLCJJc0RlZmF1bHQiOmZhbHNlLCJTdHlsZSI6eyIkaWQiOiIxNjgiLCJIZWFkZXJTdHlsZSI6eyIkaWQiOiIxNjkiLCJUZXh0U3R5bGUiOnsiJGlkIjoiMTcwIiwiRm9udFNldHRpbmdzIjp7IiRpZCI6IjE3MSIsIkZvbnRTaXplIjoxMSwiRm9udE5hbWUiOiJDYWxpYnJpIiwiSXNCb2xkIjpmYWxzZSwiSXNJdGFsaWMiOmZhbHNlLCJJc1VuZGVybGluZWQiOmZhbHNlLCJQYXJlbnRTdHlsZSI6bnVsbH0sIkF1dG9TaXplIjoyLCJGb3JlZ3JvdW5kIjp7IiRpZCI6IjE3MiIsIkNvbG9yIjp7IiRpZCI6IjE3MyIsIkEiOjI1NSwiUiI6MCwiRyI6MCwiQiI6MH19LCJNYXhXaWR0aCI6MTI1LjQ1NDU1NzQxMDIxNjUyLCJNYXhIZWlnaHQiOjAuMCwiU21hcnRGb3JlZ3JvdW5kSXNBY3RpdmUiOmZhbHNlLCJIb3Jpem9udGFsQWxpZ25tZW50IjowLCJWZXJ0aWNhbEFsaWdubWVudCI6MCwiU21hcnRGb3JlZ3JvdW5kIjpudWxsLCJCYWNrZ3JvdW5kRmlsbFR5cGUiOjAsIk1hcmdpbiI6eyIkaWQiOiIxNzQiLCJUb3AiOjAuMCwiTGVmdCI6MC4wLCJSaWdodCI6MC4wLCJCb3R0b20iOjAuMH0sIlBhZGRpbmciOnsiJGlkIjoiMTc1IiwiVG9wIjowLjAsIkxlZnQiOjAuMCwiUmlnaHQiOjAuMCwiQm90dG9tIjowLjB9LCJCYWNrZ3JvdW5kIjpudWxsLCJJc1Zpc2libGUiOnRydWUsIldpZHRoIjowLjAsIkhlaWdodCI6MC4wLCJCb3JkZXJTdHlsZSI6bnVsbCwiUGFyZW50U3R5bGUiOm51bGx9LCJSZWN0YW5nbGVTdHlsZSI6eyIkaWQiOiIxNzYiLCJNYXJnaW4iOnsiJGlkIjoiMTc3IiwiVG9wIjowLjAsIkxlZnQiOjAuMCwiUmlnaHQiOjAuMCwiQm90dG9tIjowLjB9LCJQYWRkaW5nIjp7IiRpZCI6IjE3OCIsIlRvcCI6MC4wLCJMZWZ0IjowLjAsIlJpZ2h0IjowLjAsIkJvdHRvbSI6MC4wfSwiQmFja2dyb3VuZCI6eyIkcmVmIjoiMTUifSwiSXNWaXNpYmxlIjp0cnVlLCJXaWR0aCI6MC4wLCJIZWlnaHQiOjAuMCwiQm9yZGVyU3R5bGUiOnsiJGlkIjoiMTc5IiwiTGluZUNvbG9yIjp7IiRpZCI6IjE4MCIsIiR0eXBlIjoiTkxSRS5Db21tb24uRG9tLlNvbGlkQ29sb3JCcnVzaCwgTkxSRS5Db21tb24iLCJDb2xvciI6eyIkaWQiOiIxODEiLCJBIjoyNTUsIlIiOjI1NSwiRyI6MCwiQiI6MH19LCJMaW5lV2VpZ2h0IjowLjAsIkxpbmVUeXBlIjowLCJQYXJlbnRTdHlsZSI6bnVsbH0sIlBhcmVudFN0eWxlIjpudWxsfSwiTWFyZ2luIjp7IiRpZCI6IjE4MiIsIlRvcCI6MC4wLCJMZWZ0IjowLjAsIlJpZ2h0IjowLjAsIkJvdHRvbSI6MC4wfSwiUGFkZGluZyI6eyIkaWQiOiIxODMiLCJUb3AiOjAuMCwiTGVmdCI6MC4wLCJSaWdodCI6MC4wLCJCb3R0b20iOjAuMH0sIkJhY2tncm91bmQiOm51bGwsIklzVmlzaWJsZSI6dHJ1ZSwiV2lkdGgiOjAuMCwiSGVpZ2h0IjowLjAsIkJvcmRlclN0eWxlIjpudWxsLCJQYXJlbnRTdHlsZSI6bnVsbH0sIkJhY2tncm91bmRTdHlsZSI6eyIkaWQiOiIxODQiLCJNYXJnaW4iOnsiJGlkIjoiMTg1IiwiVG9wIjowLjAsIkxlZnQiOjAuMCwiUmlnaHQiOjAuMCwiQm90dG9tIjowLjB9LCJQYWRkaW5nIjp7IiRpZCI6IjE4NiIsIlRvcCI6MC4wLCJMZWZ0IjowLjAsIlJpZ2h0IjowLjAsIkJvdHRvbSI6MC4wfSwiQmFja2dyb3VuZCI6eyIkcmVmIjoiMjUifSwiSXNWaXNpYmxlIjp0cnVlLCJXaWR0aCI6MC4wLCJIZWlnaHQiOjAuMCwiQm9yZGVyU3R5bGUiOnsiJGlkIjoiMTg3IiwiTGluZUNvbG9yIjp7IiRpZCI6IjE4OCIsIiR0eXBlIjoiTkxSRS5Db21tb24uRG9tLlNvbGlkQ29sb3JCcnVzaCwgTkxSRS5Db21tb24iLCJDb2xvciI6eyIkaWQiOiIxODkiLCJBIjoyNTUsIlIiOjIzMSwiRyI6MjMwLCJCIjoyMzB9fSwiTGluZVdlaWdodCI6Mi4wLCJMaW5lVHlwZSI6MCwiUGFyZW50U3R5bGUiOm51bGx9LCJQYXJlbnRTdHlsZSI6bnVsbH0sIk1hcmdpbiI6eyIkaWQiOiIxOTAiLCJUb3AiOjAuMCwiTGVmdCI6MC4wLCJSaWdodCI6MC4wLCJCb3R0b20iOjAuMH0sIlBhZGRpbmciOnsiJGlkIjoiMTkxIiwiVG9wIjowLjAsIkxlZnQiOjAuMCwiUmlnaHQiOjAuMCwiQm90dG9tIjowLjB9LCJJc1Zpc2libGUiOnRydWUsIldpZHRoIjowLjAsIkhlaWdodCI6MC4wLCJCb3JkZXJTdHlsZSI6bnVsbCwiUGFyZW50U3R5bGUiOm51bGx9fSx7IiRpZCI6IjE5MiIsIl9yb3dzIjpbeyIkaWQiOiIxOTMiLCJfdGFza3MiOlt7IiRpZCI6IjE5NCIsIl9hdHRhY2hlZE1pbGVzdG9uZXMiOltdLCJUYXNrRGVmaW5pdGlvbiI6eyIkaWQiOiIxOTUiLCJHcm91cE5hbWUiOm51bGwsIlN0YXJ0RGF0ZSI6IjIwMjItMDYtMDZUMDA6MDA6MDAiLCJFbmREYXRlIjoiMjAyMi0wNi0wN1QyMzo1OTowMCIsIlBlcmNlbnRhZ2VDb21wbGV0ZSI6bnVsbCwiU3R5bGUiOnsiJGlkIjoiMTk2IiwiU2hhcGUiOjAsIlNoYXBlVGhpY2tuZXNzIjozLCJEdXJhdGlvbkZvcm1hdCI6MCwiSW5jbHVkZU5vbldvcmtpbmdEYXlzSW5EdXJhdGlvbiI6ZmFsc2UsIlBlcmNlbnRhZ2VDb21wbGV0ZVN0eWxlIjp7IiRpZCI6IjE5NyIsIkZvbnRTZXR0aW5ncyI6eyIkaWQiOiIxOTgiLCJGb250U2l6ZSI6MTAsIkZvbnROYW1lIjoiQ2FsaWJyaSIsIklzQm9sZCI6ZmFsc2UsIklzSXRhbGljIjpmYWxzZSwiSXNVbmRlcmxpbmVkIjpmYWxzZSwiUGFyZW50U3R5bGUiOm51bGx9LCJBdXRvU2l6ZSI6MCwiRm9yZWdyb3VuZCI6eyIkaWQiOiIxOTkiLCJDb2xvciI6eyIkaWQiOiIyMD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wMSIsIlRvcCI6MC4wLCJMZWZ0IjowLjAsIlJpZ2h0IjowLjAsIkJvdHRvbSI6MC4wfSwiUGFkZGluZyI6eyIkaWQiOiIyMDIiLCJUb3AiOjAuMCwiTGVmdCI6MC4wLCJSaWdodCI6MC4wLCJCb3R0b20iOjAuMH0sIkJhY2tncm91bmQiOnsiJGlkIjoiMjAzIiwiQ29sb3IiOnsiJGlkIjoiMjA0IiwiQSI6ODksIlIiOjAsIkciOjAsIkIiOjB9fSwiSXNWaXNpYmxlIjp0cnVlLCJXaWR0aCI6MC4wLCJIZWlnaHQiOjAuMCwiQm9yZGVyU3R5bGUiOnsiJGlkIjoiMjA1IiwiTGluZUNvbG9yIjpudWxsLCJMaW5lV2VpZ2h0IjowLjAsIkxpbmVUeXBlIjowLCJQYXJlbnRTdHlsZSI6bnVsbH0sIlBhcmVudFN0eWxlIjpudWxsfSwiRHVyYXRpb25TdHlsZSI6eyIkaWQiOiIyMDYiLCJGb250U2V0dGluZ3MiOnsiJGlkIjoiMjA3IiwiRm9udFNpemUiOjEwLCJGb250TmFtZSI6IkNhbGlicmkiLCJJc0JvbGQiOmZhbHNlLCJJc0l0YWxpYyI6ZmFsc2UsIklzVW5kZXJsaW5lZCI6ZmFsc2UsIlBhcmVudFN0eWxlIjpudWxsfSwiQXV0b1NpemUiOjAsIkZvcmVncm91bmQiOnsiJHJlZiI6IjQ4In0sIk1heFdpZHRoIjoyMDAuMCwiTWF4SGVpZ2h0IjoiSW5maW5pdHkiLCJTbWFydEZvcmVncm91bmRJc0FjdGl2ZSI6ZmFsc2UsIkhvcml6b250YWxBbGlnbm1lbnQiOjEsIlZlcnRpY2FsQWxpZ25tZW50IjowLCJTbWFydEZvcmVncm91bmQiOm51bGwsIkJhY2tncm91bmRGaWxsVHlwZSI6MCwiTWFyZ2luIjp7IiRpZCI6IjIwOCIsIlRvcCI6MC4wLCJMZWZ0IjowLjAsIlJpZ2h0IjowLjAsIkJvdHRvbSI6MC4wfSwiUGFkZGluZyI6eyIkaWQiOiIyMDkiLCJUb3AiOjAuMCwiTGVmdCI6MC4wLCJSaWdodCI6MC4wLCJCb3R0b20iOjAuMH0sIkJhY2tncm91bmQiOnsiJGlkIjoiMjEwIiwiQ29sb3IiOnsiJHJlZiI6IjIwNCJ9fSwiSXNWaXNpYmxlIjp0cnVlLCJXaWR0aCI6MC4wLCJIZWlnaHQiOjAuMCwiQm9yZGVyU3R5bGUiOnsiJGlkIjoiMjExIiwiTGluZUNvbG9yIjpudWxsLCJMaW5lV2VpZ2h0IjowLjAsIkxpbmVUeXBlIjowLCJQYXJlbnRTdHlsZSI6bnVsbH0sIlBhcmVudFN0eWxlIjpudWxsfSwiSG9yaXpvbnRhbENvbm5lY3RvclN0eWxlIjp7IiRpZCI6IjIxMiIsIkxpbmVDb2xvciI6eyIkaWQiOiIyMTMiLCIkdHlwZSI6Ik5MUkUuQ29tbW9uLkRvbS5Tb2xpZENvbG9yQnJ1c2gsIE5MUkUuQ29tbW9uIiwiQ29sb3IiOnsiJGlkIjoiMjE0IiwiQSI6MjU1LCJSIjoyMDQsIkciOjIwNCwiQiI6MjA0fX0sIkxpbmVXZWlnaHQiOjEuMCwiTGluZVR5cGUiOjAsIlBhcmVudFN0eWxlIjpudWxsfSwiVmVydGljYWxDb25uZWN0b3JTdHlsZSI6eyIkaWQiOiIyMTUiLCJMaW5lQ29sb3IiOnsiJGlkIjoiMjE2IiwiJHR5cGUiOiJOTFJFLkNvbW1vbi5Eb20uU29saWRDb2xvckJydXNoLCBOTFJFLkNvbW1vbiIsIkNvbG9yIjp7IiRpZCI6IjIxNy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NSwiSXNCZWxvd1RpbWViYW5kIjp0cnVlLCJQZXJjZW50YWdlQ29tcGxldGVTaGFwZU9wYWNpdHkiOjM1LCJTaGFwZVN0eWxlIjp7IiRpZCI6IjIxOCIsIk1hcmdpbiI6eyIkaWQiOiIyMTkiLCJUb3AiOjAuMCwiTGVmdCI6NC4wLCJSaWdodCI6NC4wLCJCb3R0b20iOjAuMH0sIlBhZGRpbmciOnsiJGlkIjoiMjIwIiwiVG9wIjowLjAsIkxlZnQiOjAuMCwiUmlnaHQiOjAuMCwiQm90dG9tIjowLjB9LCJCYWNrZ3JvdW5kIjp7IiRpZCI6IjIyMSIsIkNvbG9yIjp7IiRpZCI6IjIyMiIsIkEiOjI1NSwiUiI6MCwiRyI6MTE0LCJCIjoxODh9fSwiSXNWaXNpYmxlIjp0cnVlLCJXaWR0aCI6MC4wLCJIZWlnaHQiOjE0LjAsIkJvcmRlclN0eWxlIjp7IiRpZCI6IjIyMyIsIkxpbmVDb2xvciI6eyIkaWQiOiIyMjQiLCIkdHlwZSI6Ik5MUkUuQ29tbW9uLkRvbS5Tb2xpZENvbG9yQnJ1c2gsIE5MUkUuQ29tbW9uIiwiQ29sb3IiOnsiJGlkIjoiMjI1IiwiQSI6MjU1LCJSIjoyNTUsIkciOjAsIkIiOjB9fSwiTGluZVdlaWdodCI6MC4wLCJMaW5lVHlwZSI6MCwiUGFyZW50U3R5bGUiOm51bGx9LCJQYXJlbnRTdHlsZSI6bnVsbH0sIlRpdGxlU3R5bGUiOnsiJGlkIjoiMjI2IiwiRm9udFNldHRpbmdzIjp7IiRpZCI6IjIyNyIsIkZvbnRTaXplIjo4LCJGb250TmFtZSI6IkNhbGlicmkiLCJJc0JvbGQiOmZhbHNlLCJJc0l0YWxpYyI6ZmFsc2UsIklzVW5kZXJsaW5lZCI6ZmFsc2UsIlBhcmVudFN0eWxlIjpudWxsfSwiQXV0b1NpemUiOjAsIkZvcmVncm91bmQiOnsiJHJlZiI6IjcwIn0sIk1heFdpZHRoIjo2OTguMTgxODE4MTgxODE4MTMsIk1heEhlaWdodCI6IkluZmluaXR5IiwiU21hcnRGb3JlZ3JvdW5kSXNBY3RpdmUiOmZhbHNlLCJIb3Jpem9udGFsQWxpZ25tZW50IjowLCJWZXJ0aWNhbEFsaWdubWVudCI6MCwiU21hcnRGb3JlZ3JvdW5kIjpudWxsLCJCYWNrZ3JvdW5kRmlsbFR5cGUiOjAsIk1hcmdpbiI6eyIkaWQiOiIyMjgiLCJUb3AiOjAuMCwiTGVmdCI6MC4wLCJSaWdodCI6MC4wLCJCb3R0b20iOjAuMH0sIlBhZGRpbmciOnsiJGlkIjoiMjI5IiwiVG9wIjowLjAsIkxlZnQiOjAuMCwiUmlnaHQiOjAuMCwiQm90dG9tIjowLjB9LCJCYWNrZ3JvdW5kIjp7IiRpZCI6IjIzMCIsIkNvbG9yIjp7IiRpZCI6IjIzMSIsIkEiOjAsIlIiOjI1NSwiRyI6MjU1LCJCIjoyNTV9fSwiSXNWaXNpYmxlIjp0cnVlLCJXaWR0aCI6MC4wLCJIZWlnaHQiOjAuMCwiQm9yZGVyU3R5bGUiOnsiJGlkIjoiMjMyIiwiTGluZUNvbG9yIjpudWxsLCJMaW5lV2VpZ2h0IjowLjAsIkxpbmVUeXBlIjowLCJQYXJlbnRTdHlsZSI6bnVsbH0sIlBhcmVudFN0eWxlIjpudWxsfSwiRGF0ZVN0eWxlIjp7IiRpZCI6IjIzMyIsIkZvbnRTZXR0aW5ncyI6eyIkaWQiOiIyMzQiLCJGb250U2l6ZSI6MTAsIkZvbnROYW1lIjoiQ2FsaWJyaSIsIklzQm9sZCI6ZmFsc2UsIklzSXRhbGljIjpmYWxzZSwiSXNVbmRlcmxpbmVkIjpmYWxzZSwiUGFyZW50U3R5bGUiOm51bGx9LCJBdXRvU2l6ZSI6MCwiRm9yZWdyb3VuZCI6eyIkaWQiOiIyMzUiLCJDb2xvciI6eyIkaWQiOiIy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zNyIsIlRvcCI6MC4wLCJMZWZ0IjowLjAsIlJpZ2h0IjowLjAsIkJvdHRvbSI6MC4wfSwiUGFkZGluZyI6eyIkaWQiOiIyMzgiLCJUb3AiOjAuMCwiTGVmdCI6MC4wLCJSaWdodCI6MC4wLCJCb3R0b20iOjAuMH0sIkJhY2tncm91bmQiOnsiJGlkIjoiMjM5IiwiQ29sb3IiOnsiJHJlZiI6IjIwNCJ9fSwiSXNWaXNpYmxlIjp0cnVlLCJXaWR0aCI6MC4wLCJIZWlnaHQiOjAuMCwiQm9yZGVyU3R5bGUiOnsiJGlkIjoiMjQwIiwiTGluZUNvbG9yIjpudWxsLCJMaW5lV2VpZ2h0IjowLjAsIkxpbmVUeXBlIjowLCJQYXJlbnRTdHlsZSI6bnVsbH0sIlBhcmVudFN0eWxlIjpudWxsfSwiRGF0ZUZvcm1hdCI6eyIkaWQiOiIyNDE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MjQyIiwiRGF0ZVBhcnRJc1Zpc2libGUiOnRydWUsIlRpbWVQYXJ0SXNWaXNpYmxlIjpmYWxzZX19LCJXZWVrTnVtYmVyaW5nIjp7IiRpZCI6IjI0MyIsIkZvcm1hdCI6MCwiSXNWaXNpYmxlIjpmYWxzZSwiTGFzdEtub3duVmlzaWJpbGl0eVN0YXRlIjpmYWxzZX0sIklzVmlzaWJsZSI6dHJ1ZSwiUGFyZW50U3R5bGUiOm51bGx9LCJJbmRleCI6MiwiU21hcnREdXJhdGlvbkFjdGl2YXRlZCI6ZmFsc2UsIkRhdGVGb3JtYXQiOnsiJHJlZiI6IjI0MSJ9LCJXZWVrTnVtYmVyaW5nIjp7IiRpZCI6IjI0NCIsIkZvcm1hdCI6MCwiSXNWaXNpYmxlIjpmYWxzZSwiTGFzdEtub3duVmlzaWJpbGl0eVN0YXRlIjpmYWxzZX0sIklkIjoiNDY3NGZiNTItNTE5YS00MGMyLWI4MmYtMWRiYzA0ZGIyYjI3IiwiSW1wb3J0SWQiOm51bGwsIlRpdGxlIjoiQnVpbGRpbmcgYW5kIHVuZGVyc3RhbmRpbmcgdGVhbSBjaGFydGVyIiwiTm90ZSI6bnVsbCwiSHlwZXJsaW5rIjp7IiRpZCI6IjI0NSIsIkFkZHJlc3MiOm51bGwsIlN1YkFkZHJlc3MiOm51bGx9LCJJc0NoYW5nZWQiOmZhbHNlLCJJc05ldyI6ZmFsc2V9fV0sIl9taWxlc3RvbmVzIjpbXSwiSWQiOiIwMDAwMDAwMC0wMDAwLTAwMDAtMDAwMC0wMDAwMDAwMDAwMDAiLCJJc1NpbmdsZUl0ZW1Sb3ciOnRydWV9XSwiSW5kZXgiOjIsIklkIjoiZTA3Y2JkNzEtMWVkZi00YTExLWJkMTgtYjMyM2U2NWMxYmJlIiwiSGVhZGVyVGV4dCI6IkJ1aWxkaW5nIGFuZCB1bmRlcnN0YW5kaW5nIHRlYW0gY2hhcnRlciIsIklzRGVmYXVsdCI6ZmFsc2UsIlN0eWxlIjp7IiRpZCI6IjI0NiIsIkhlYWRlclN0eWxlIjp7IiRpZCI6IjI0NyIsIlRleHRTdHlsZSI6eyIkaWQiOiIyNDgiLCJGb250U2V0dGluZ3MiOnsiJGlkIjoiMjQ5IiwiRm9udFNpemUiOjExLCJGb250TmFtZSI6IkNhbGlicmkiLCJJc0JvbGQiOmZhbHNlLCJJc0l0YWxpYyI6ZmFsc2UsIklzVW5kZXJsaW5lZCI6ZmFsc2UsIlBhcmVudFN0eWxlIjpudWxsfSwiQXV0b1NpemUiOjIsIkZvcmVncm91bmQiOnsiJGlkIjoiMjUwIiwiQ29sb3IiOnsiJGlkIjoiMjUxIiwiQSI6MjU1LCJSIjowLCJHIjowLCJCIjowfX0sIk1heFdpZHRoIjoxMjUuNDU0NTU3NDEwMjE2NTIsIk1heEhlaWdodCI6MC4wLCJTbWFydEZvcmVncm91bmRJc0FjdGl2ZSI6ZmFsc2UsIkhvcml6b250YWxBbGlnbm1lbnQiOjAsIlZlcnRpY2FsQWxpZ25tZW50IjowLCJTbWFydEZvcmVncm91bmQiOm51bGwsIkJhY2tncm91bmRGaWxsVHlwZSI6MCwiTWFyZ2luIjp7IiRpZCI6IjI1MiIsIlRvcCI6MC4wLCJMZWZ0IjowLjAsIlJpZ2h0IjowLjAsIkJvdHRvbSI6MC4wfSwiUGFkZGluZyI6eyIkaWQiOiIyNTMiLCJUb3AiOjAuMCwiTGVmdCI6MC4wLCJSaWdodCI6MC4wLCJCb3R0b20iOjAuMH0sIkJhY2tncm91bmQiOm51bGwsIklzVmlzaWJsZSI6dHJ1ZSwiV2lkdGgiOjAuMCwiSGVpZ2h0IjowLjAsIkJvcmRlclN0eWxlIjpudWxsLCJQYXJlbnRTdHlsZSI6bnVsbH0sIlJlY3RhbmdsZVN0eWxlIjp7IiRpZCI6IjI1NCIsIk1hcmdpbiI6eyIkaWQiOiIyNTUiLCJUb3AiOjAuMCwiTGVmdCI6MC4wLCJSaWdodCI6MC4wLCJCb3R0b20iOjAuMH0sIlBhZGRpbmciOnsiJGlkIjoiMjU2IiwiVG9wIjowLjAsIkxlZnQiOjAuMCwiUmlnaHQiOjAuMCwiQm90dG9tIjowLjB9LCJCYWNrZ3JvdW5kIjp7IiRyZWYiOiIxNSJ9LCJJc1Zpc2libGUiOnRydWUsIldpZHRoIjowLjAsIkhlaWdodCI6MC4wLCJCb3JkZXJTdHlsZSI6eyIkaWQiOiIyNTciLCJMaW5lQ29sb3IiOnsiJGlkIjoiMjU4IiwiJHR5cGUiOiJOTFJFLkNvbW1vbi5Eb20uU29saWRDb2xvckJydXNoLCBOTFJFLkNvbW1vbiIsIkNvbG9yIjp7IiRpZCI6IjI1OSIsIkEiOjI1NSwiUiI6MjU1LCJHIjowLCJCIjowfX0sIkxpbmVXZWlnaHQiOjAuMCwiTGluZVR5cGUiOjAsIlBhcmVudFN0eWxlIjpudWxsfSwiUGFyZW50U3R5bGUiOm51bGx9LCJNYXJnaW4iOnsiJGlkIjoiMjYwIiwiVG9wIjowLjAsIkxlZnQiOjAuMCwiUmlnaHQiOjAuMCwiQm90dG9tIjowLjB9LCJQYWRkaW5nIjp7IiRpZCI6IjI2MSIsIlRvcCI6MC4wLCJMZWZ0IjowLjAsIlJpZ2h0IjowLjAsIkJvdHRvbSI6MC4wfSwiQmFja2dyb3VuZCI6bnVsbCwiSXNWaXNpYmxlIjp0cnVlLCJXaWR0aCI6MC4wLCJIZWlnaHQiOjAuMCwiQm9yZGVyU3R5bGUiOm51bGwsIlBhcmVudFN0eWxlIjpudWxsfSwiQmFja2dyb3VuZFN0eWxlIjp7IiRpZCI6IjI2MiIsIk1hcmdpbiI6eyIkaWQiOiIyNjMiLCJUb3AiOjAuMCwiTGVmdCI6MC4wLCJSaWdodCI6MC4wLCJCb3R0b20iOjAuMH0sIlBhZGRpbmciOnsiJGlkIjoiMjY0IiwiVG9wIjowLjAsIkxlZnQiOjAuMCwiUmlnaHQiOjAuMCwiQm90dG9tIjowLjB9LCJCYWNrZ3JvdW5kIjp7IiRyZWYiOiIyNSJ9LCJJc1Zpc2libGUiOnRydWUsIldpZHRoIjowLjAsIkhlaWdodCI6MC4wLCJCb3JkZXJTdHlsZSI6eyIkaWQiOiIyNjUiLCJMaW5lQ29sb3IiOnsiJGlkIjoiMjY2IiwiJHR5cGUiOiJOTFJFLkNvbW1vbi5Eb20uU29saWRDb2xvckJydXNoLCBOTFJFLkNvbW1vbiIsIkNvbG9yIjp7IiRpZCI6IjI2NyIsIkEiOjI1NSwiUiI6MjMxLCJHIjoyMzAsIkIiOjIzMH19LCJMaW5lV2VpZ2h0IjoyLjAsIkxpbmVUeXBlIjowLCJQYXJlbnRTdHlsZSI6bnVsbH0sIlBhcmVudFN0eWxlIjpudWxsfSwiTWFyZ2luIjp7IiRpZCI6IjI2OCIsIlRvcCI6MC4wLCJMZWZ0IjowLjAsIlJpZ2h0IjowLjAsIkJvdHRvbSI6MC4wfSwiUGFkZGluZyI6eyIkaWQiOiIyNjkiLCJUb3AiOjAuMCwiTGVmdCI6MC4wLCJSaWdodCI6MC4wLCJCb3R0b20iOjAuMH0sIklzVmlzaWJsZSI6dHJ1ZSwiV2lkdGgiOjAuMCwiSGVpZ2h0IjowLjAsIkJvcmRlclN0eWxlIjpudWxsLCJQYXJlbnRTdHlsZSI6bnVsbH19XSwiSWQiOiIwOGJjZDJmNi1jMzU5LTQ1YTAtODcxYi1iNTQ0ZDFjNDMyOTEiLCJJbmRleCI6MCwiSGVhZGVyVGV4dCI6IkJ1aWxkIGVmZmVjdGl2ZVxyXG50ZWFtIHN0cnVjdHVyZSIsIlN0eWxlIjp7IiRpZCI6IjI3MCIsIkhlYWRlclN0eWxlIjp7IiRpZCI6IjI3MSIsIlRleHRJc1ZlcnRpY2FsIjpmYWxzZSwiVGV4dFN0eWxlIjp7IiRpZCI6IjI3MiIsIkZvbnRTZXR0aW5ncyI6eyIkaWQiOiIyNzMiLCJGb250U2l6ZSI6MTIsIkZvbnROYW1lIjoiQ2FsaWJyaSIsIklzQm9sZCI6dHJ1ZSwiSXNJdGFsaWMiOmZhbHNlLCJJc1VuZGVybGluZWQiOmZhbHNlLCJQYXJlbnRTdHlsZSI6bnVsbH0sIkF1dG9TaXplIjowLCJGb3JlZ3JvdW5kIjp7IiRpZCI6IjI3NCIsIkNvbG9yIjp7IiRpZCI6IjI3NSIsIkEiOjI1NSwiUiI6MCwiRyI6MCwiQiI6MH19LCJNYXhXaWR0aCI6MC4wLCJNYXhIZWlnaHQiOjAuMCwiU21hcnRGb3JlZ3JvdW5kSXNBY3RpdmUiOmZhbHNlLCJIb3Jpem9udGFsQWxpZ25tZW50IjowLCJWZXJ0aWNhbEFsaWdubWVudCI6MCwiU21hcnRGb3JlZ3JvdW5kIjpudWxsLCJCYWNrZ3JvdW5kRmlsbFR5cGUiOjAsIk1hcmdpbiI6eyIkaWQiOiIyNzYiLCJUb3AiOjAuMCwiTGVmdCI6MC4wLCJSaWdodCI6MC4wLCJCb3R0b20iOjAuMH0sIlBhZGRpbmciOnsiJGlkIjoiMjc3IiwiVG9wIjowLjAsIkxlZnQiOjAuMCwiUmlnaHQiOjAuMCwiQm90dG9tIjowLjB9LCJCYWNrZ3JvdW5kIjpudWxsLCJJc1Zpc2libGUiOmZhbHNlLCJXaWR0aCI6MC4wLCJIZWlnaHQiOjAuMCwiQm9yZGVyU3R5bGUiOm51bGwsIlBhcmVudFN0eWxlIjpudWxsfSwiUmVjdGFuZ2xlU3R5bGUiOnsiJGlkIjoiMjc4IiwiTWFyZ2luIjp7IiRpZCI6IjI3OSIsIlRvcCI6MC4wLCJMZWZ0IjowLjAsIlJpZ2h0IjowLjAsIkJvdHRvbSI6MC4wfSwiUGFkZGluZyI6eyIkaWQiOiIyODAiLCJUb3AiOjAuMCwiTGVmdCI6MC4wLCJSaWdodCI6MC4wLCJCb3R0b20iOjAuMH0sIkJhY2tncm91bmQiOnsiJGlkIjoiMjgxIiwiQ29sb3IiOnsiJGlkIjoiMjgyIiwiQSI6MjU1LCJSIjo5MSwiRyI6MTU1LCJCIjoyMTN9fSwiSXNWaXNpYmxlIjpmYWxzZSwiV2lkdGgiOjAuMCwiSGVpZ2h0IjowLjAsIkJvcmRlclN0eWxlIjp7IiRpZCI6IjI4MyIsIkxpbmVDb2xvciI6eyIkaWQiOiIyODQiLCIkdHlwZSI6Ik5MUkUuQ29tbW9uLkRvbS5Tb2xpZENvbG9yQnJ1c2gsIE5MUkUuQ29tbW9uIiwiQ29sb3IiOnsiJGlkIjoiMjg1IiwiQSI6MjU1LCJSIjoyNTUsIkciOjAsIkIiOjB9fSwiTGluZVdlaWdodCI6MC4wLCJMaW5lVHlwZSI6MCwiUGFyZW50U3R5bGUiOm51bGx9LCJQYXJlbnRTdHlsZSI6bnVsbH0sIk1hcmdpbiI6eyIkaWQiOiIyODYiLCJUb3AiOjAuMCwiTGVmdCI6MC4wLCJSaWdodCI6MC4wLCJCb3R0b20iOjAuMH0sIlBhZGRpbmciOnsiJGlkIjoiMjg3IiwiVG9wIjowLjAsIkxlZnQiOjAuMCwiUmlnaHQiOjAuMCwiQm90dG9tIjowLjB9LCJCYWNrZ3JvdW5kIjpudWxsLCJJc1Zpc2libGUiOnRydWUsIldpZHRoIjowLjAsIkhlaWdodCI6MC4wLCJCb3JkZXJTdHlsZSI6bnVsbCwiUGFyZW50U3R5bGUiOm51bGx9LCJCYWNrZ3JvdW5kU3R5bGUiOnsiJGlkIjoiMjg4IiwiTWFyZ2luIjp7IiRpZCI6IjI4OSIsIlRvcCI6MC4wLCJMZWZ0IjowLjAsIlJpZ2h0IjowLjAsIkJvdHRvbSI6MC4wfSwiUGFkZGluZyI6eyIkaWQiOiIyOTAiLCJUb3AiOjAuMCwiTGVmdCI6MC4wLCJSaWdodCI6MC4wLCJCb3R0b20iOjAuMH0sIkJhY2tncm91bmQiOnsiJGlkIjoiMjkxIiwiQ29sb3IiOnsiJGlkIjoiMjkyIiwiQSI6NTEsIlIiOjE2NSwiRyI6MTY1LCJCIjoxNjV9fSwiSXNWaXNpYmxlIjp0cnVlLCJXaWR0aCI6MC4wLCJIZWlnaHQiOjAuMCwiQm9yZGVyU3R5bGUiOnsiJGlkIjoiMjkzIiwiTGluZUNvbG9yIjp7IiRpZCI6IjI5NCIsIiR0eXBlIjoiTkxSRS5Db21tb24uRG9tLlNvbGlkQ29sb3JCcnVzaCwgTkxSRS5Db21tb24iLCJDb2xvciI6eyIkaWQiOiIyOTUiLCJBIjoyNTUsIlIiOjIsIkciOjE3OCwiQiI6MjM4fX0sIkxpbmVXZWlnaHQiOjAuMCwiTGluZVR5cGUiOjAsIlBhcmVudFN0eWxlIjpudWxsfSwiUGFyZW50U3R5bGUiOm51bGx9LCJJc0Fib3ZlVGltZWJhbmQiOmZhbHNlLCJNYXJnaW4iOnsiJGlkIjoiMjk2IiwiVG9wIjowLjAsIkxlZnQiOjAuMCwiUmlnaHQiOjAuMCwiQm90dG9tIjowLjB9LCJQYWRkaW5nIjp7IiRpZCI6IjI5NyIsIlRvcCI6MC4wLCJMZWZ0IjowLjAsIlJpZ2h0IjowLjAsIkJvdHRvbSI6MC4wfSwiSXNWaXNpYmxlIjp0cnVlLCJXaWR0aCI6MC4wLCJIZWlnaHQiOjAuMCwiQm9yZGVyU3R5bGUiOnsiJGlkIjoiMjk4IiwiTGluZUNvbG9yIjpudWxsLCJMaW5lV2VpZ2h0IjowLjAsIkxpbmVUeXBlIjowLCJQYXJlbnRTdHlsZSI6bnVsbH0sIlBhcmVudFN0eWxlIjpudWxsfX0seyIkaWQiOiIyOTkiLCJfYWN0aXZpdGllcyI6W3siJGlkIjoiMzAwIiwiX3Jvd3MiOlt7IiRpZCI6IjMwMSIsIl90YXNrcyI6W3siJGlkIjoiMzAyIiwiX2F0dGFjaGVkTWlsZXN0b25lcyI6W10sIlRhc2tEZWZpbml0aW9uIjp7IiRpZCI6IjMwMyIsIkdyb3VwTmFtZSI6bnVsbCwiU3RhcnREYXRlIjoiMjAyMi0wNi0wOFQwMDowMDowMFoiLCJFbmREYXRlIjoiMjAyMi0wNi0xMFQyMzo1OTowMFoiLCJQZXJjZW50YWdlQ29tcGxldGUiOm51bGwsIlN0eWxlIjp7IiRpZCI6IjMwNCIsIlNoYXBlIjowLCJTaGFwZVRoaWNrbmVzcyI6MywiRHVyYXRpb25Gb3JtYXQiOjAsIkluY2x1ZGVOb25Xb3JraW5nRGF5c0luRHVyYXRpb24iOmZhbHNlLCJQZXJjZW50YWdlQ29tcGxldGVTdHlsZSI6eyIkaWQiOiIzMDUiLCJGb250U2V0dGluZ3MiOnsiJGlkIjoiMzA2IiwiRm9udFNpemUiOjEwLCJGb250TmFtZSI6IkNhbGlicmkiLCJJc0JvbGQiOmZhbHNlLCJJc0l0YWxpYyI6ZmFsc2UsIklzVW5kZXJsaW5lZCI6ZmFsc2UsIlBhcmVudFN0eWxlIjpudWxsfSwiQXV0b1NpemUiOjAsIkZvcmVncm91bmQiOnsiJGlkIjoiMzA3IiwiQ29sb3IiOnsiJGlkIjoiMzA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MDkiLCJUb3AiOjAuMCwiTGVmdCI6MC4wLCJSaWdodCI6MC4wLCJCb3R0b20iOjAuMH0sIlBhZGRpbmciOnsiJGlkIjoiMzEwIiwiVG9wIjowLjAsIkxlZnQiOjAuMCwiUmlnaHQiOjAuMCwiQm90dG9tIjowLjB9LCJCYWNrZ3JvdW5kIjp7IiRpZCI6IjMxMSIsIkNvbG9yIjp7IiRpZCI6IjMxMiIsIkEiOjg5LCJSIjowLCJHIjowLCJCIjowfX0sIklzVmlzaWJsZSI6dHJ1ZSwiV2lkdGgiOjAuMCwiSGVpZ2h0IjowLjAsIkJvcmRlclN0eWxlIjp7IiRpZCI6IjMxMyIsIkxpbmVDb2xvciI6bnVsbCwiTGluZVdlaWdodCI6MC4wLCJMaW5lVHlwZSI6MCwiUGFyZW50U3R5bGUiOm51bGx9LCJQYXJlbnRTdHlsZSI6bnVsbH0sIkR1cmF0aW9uU3R5bGUiOnsiJGlkIjoiMzE0IiwiRm9udFNldHRpbmdzIjp7IiRpZCI6IjMxNSIsIkZvbnRTaXplIjoxMCwiRm9udE5hbWUiOiJDYWxpYnJpIiwiSXNCb2xkIjpmYWxzZSwiSXNJdGFsaWMiOmZhbHNlLCJJc1VuZGVybGluZWQiOmZhbHNlLCJQYXJlbnRTdHlsZSI6bnVsbH0sIkF1dG9TaXplIjowLCJGb3JlZ3JvdW5kIjp7IiRyZWYiOiI0OCJ9LCJNYXhXaWR0aCI6MjAwLjAsIk1heEhlaWdodCI6IkluZmluaXR5IiwiU21hcnRGb3JlZ3JvdW5kSXNBY3RpdmUiOmZhbHNlLCJIb3Jpem9udGFsQWxpZ25tZW50IjoxLCJWZXJ0aWNhbEFsaWdubWVudCI6MCwiU21hcnRGb3JlZ3JvdW5kIjpudWxsLCJCYWNrZ3JvdW5kRmlsbFR5cGUiOjAsIk1hcmdpbiI6eyIkaWQiOiIzMTYiLCJUb3AiOjAuMCwiTGVmdCI6MC4wLCJSaWdodCI6MC4wLCJCb3R0b20iOjAuMH0sIlBhZGRpbmciOnsiJGlkIjoiMzE3IiwiVG9wIjowLjAsIkxlZnQiOjAuMCwiUmlnaHQiOjAuMCwiQm90dG9tIjowLjB9LCJCYWNrZ3JvdW5kIjp7IiRpZCI6IjMxOCIsIkNvbG9yIjp7IiRyZWYiOiIzMTIifX0sIklzVmlzaWJsZSI6dHJ1ZSwiV2lkdGgiOjAuMCwiSGVpZ2h0IjowLjAsIkJvcmRlclN0eWxlIjp7IiRpZCI6IjMxOSIsIkxpbmVDb2xvciI6bnVsbCwiTGluZVdlaWdodCI6MC4wLCJMaW5lVHlwZSI6MCwiUGFyZW50U3R5bGUiOm51bGx9LCJQYXJlbnRTdHlsZSI6bnVsbH0sIkhvcml6b250YWxDb25uZWN0b3JTdHlsZSI6eyIkaWQiOiIzMjAiLCJMaW5lQ29sb3IiOnsiJGlkIjoiMzIxIiwiJHR5cGUiOiJOTFJFLkNvbW1vbi5Eb20uU29saWRDb2xvckJydXNoLCBOTFJFLkNvbW1vbiIsIkNvbG9yIjp7IiRpZCI6IjMyMiIsIkEiOjI1NSwiUiI6MjA0LCJHIjoyMDQsIkIiOjIwNH19LCJMaW5lV2VpZ2h0IjoxLjAsIkxpbmVUeXBlIjowLCJQYXJlbnRTdHlsZSI6bnVsbH0sIlZlcnRpY2FsQ29ubmVjdG9yU3R5bGUiOnsiJGlkIjoiMzIzIiwiTGluZUNvbG9yIjp7IiRpZCI6IjMyNCIsIiR0eXBlIjoiTkxSRS5Db21tb24uRG9tLlNvbGlkQ29sb3JCcnVzaCwgTkxSRS5Db21tb24iLCJDb2xvciI6eyIkaWQiOiIzMjU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UsIklzQmVsb3dUaW1lYmFuZCI6dHJ1ZSwiUGVyY2VudGFnZUNvbXBsZXRlU2hhcGVPcGFjaXR5IjozNSwiU2hhcGVTdHlsZSI6eyIkaWQiOiIzMjYiLCJNYXJnaW4iOnsiJGlkIjoiMzI3IiwiVG9wIjowLjAsIkxlZnQiOjQuMCwiUmlnaHQiOjQuMCwiQm90dG9tIjowLjB9LCJQYWRkaW5nIjp7IiRpZCI6IjMyOCIsIlRvcCI6MC4wLCJMZWZ0IjowLjAsIlJpZ2h0IjowLjAsIkJvdHRvbSI6MC4wfSwiQmFja2dyb3VuZCI6eyIkaWQiOiIzMjkiLCJDb2xvciI6eyIkaWQiOiIzMzAiLCJBIjoyNTUsIlIiOjAsIkciOjExNCwiQiI6MTg4fX0sIklzVmlzaWJsZSI6dHJ1ZSwiV2lkdGgiOjAuMCwiSGVpZ2h0IjoxNC4wLCJCb3JkZXJTdHlsZSI6eyIkaWQiOiIzMzEiLCJMaW5lQ29sb3IiOnsiJGlkIjoiMzMyIiwiJHR5cGUiOiJOTFJFLkNvbW1vbi5Eb20uU29saWRDb2xvckJydXNoLCBOTFJFLkNvbW1vbiIsIkNvbG9yIjp7IiRpZCI6IjMzMyIsIkEiOjI1NSwiUiI6MjU1LCJHIjowLCJCIjowfX0sIkxpbmVXZWlnaHQiOjAuMCwiTGluZVR5cGUiOjAsIlBhcmVudFN0eWxlIjpudWxsfSwiUGFyZW50U3R5bGUiOm51bGx9LCJUaXRsZVN0eWxlIjp7IiRpZCI6IjMzNCIsIkZvbnRTZXR0aW5ncyI6eyIkaWQiOiIzMzUiLCJGb250U2l6ZSI6OCwiRm9udE5hbWUiOiJDYWxpYnJpIiwiSXNCb2xkIjpmYWxzZSwiSXNJdGFsaWMiOmZhbHNlLCJJc1VuZGVybGluZWQiOmZhbHNlLCJQYXJlbnRTdHlsZSI6bnVsbH0sIkF1dG9TaXplIjowLCJGb3JlZ3JvdW5kIjp7IiRyZWYiOiI3MCJ9LCJNYXhXaWR0aCI6Njk4LjE4MTgxODE4MTgxODEzLCJNYXhIZWlnaHQiOiJJbmZpbml0eSIsIlNtYXJ0Rm9yZWdyb3VuZElzQWN0aXZlIjpmYWxzZSwiSG9yaXpvbnRhbEFsaWdubWVudCI6MCwiVmVydGljYWxBbGlnbm1lbnQiOjAsIlNtYXJ0Rm9yZWdyb3VuZCI6bnVsbCwiQmFja2dyb3VuZEZpbGxUeXBlIjowLCJNYXJnaW4iOnsiJGlkIjoiMzM2IiwiVG9wIjowLjAsIkxlZnQiOjAuMCwiUmlnaHQiOjAuMCwiQm90dG9tIjowLjB9LCJQYWRkaW5nIjp7IiRpZCI6IjMzNyIsIlRvcCI6MC4wLCJMZWZ0IjowLjAsIlJpZ2h0IjowLjAsIkJvdHRvbSI6MC4wfSwiQmFja2dyb3VuZCI6eyIkaWQiOiIzMzgiLCJDb2xvciI6eyIkaWQiOiIzMzkiLCJBIjowLCJSIjoyNTUsIkciOjI1NSwiQiI6MjU1fX0sIklzVmlzaWJsZSI6dHJ1ZSwiV2lkdGgiOjAuMCwiSGVpZ2h0IjowLjAsIkJvcmRlclN0eWxlIjp7IiRpZCI6IjM0MCIsIkxpbmVDb2xvciI6bnVsbCwiTGluZVdlaWdodCI6MC4wLCJMaW5lVHlwZSI6MCwiUGFyZW50U3R5bGUiOm51bGx9LCJQYXJlbnRTdHlsZSI6bnVsbH0sIkRhdGVTdHlsZSI6eyIkaWQiOiIzNDEiLCJGb250U2V0dGluZ3MiOnsiJGlkIjoiMzQyIiwiRm9udFNpemUiOjEwLCJGb250TmFtZSI6IkNhbGlicmkiLCJJc0JvbGQiOmZhbHNlLCJJc0l0YWxpYyI6ZmFsc2UsIklzVW5kZXJsaW5lZCI6ZmFsc2UsIlBhcmVudFN0eWxlIjpudWxsfSwiQXV0b1NpemUiOjAsIkZvcmVncm91bmQiOnsiJGlkIjoiMzQzIiwiQ29sb3IiOnsiJGlkIjoiMz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DUiLCJUb3AiOjAuMCwiTGVmdCI6MC4wLCJSaWdodCI6MC4wLCJCb3R0b20iOjAuMH0sIlBhZGRpbmciOnsiJGlkIjoiMzQ2IiwiVG9wIjowLjAsIkxlZnQiOjAuMCwiUmlnaHQiOjAuMCwiQm90dG9tIjowLjB9LCJCYWNrZ3JvdW5kIjp7IiRpZCI6IjM0NyIsIkNvbG9yIjp7IiRyZWYiOiIzMTIifX0sIklzVmlzaWJsZSI6dHJ1ZSwiV2lkdGgiOjAuMCwiSGVpZ2h0IjowLjAsIkJvcmRlclN0eWxlIjp7IiRpZCI6IjM0OCIsIkxpbmVDb2xvciI6bnVsbCwiTGluZVdlaWdodCI6MC4wLCJMaW5lVHlwZSI6MCwiUGFyZW50U3R5bGUiOm51bGx9LCJQYXJlbnRTdHlsZSI6bnVsbH0sIkRhdGVGb3JtYXQiOnsiJGlkIjoiMzQ5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M1MCIsIkRhdGVQYXJ0SXNWaXNpYmxlIjp0cnVlLCJUaW1lUGFydElzVmlzaWJsZSI6ZmFsc2V9fSwiV2Vla051bWJlcmluZyI6eyIkaWQiOiIzNTEiLCJGb3JtYXQiOjAsIklzVmlzaWJsZSI6ZmFsc2UsIkxhc3RLbm93blZpc2liaWxpdHlTdGF0ZSI6ZmFsc2V9LCJJc1Zpc2libGUiOnRydWUsIlBhcmVudFN0eWxlIjpudWxsfSwiSW5kZXgiOjMsIlNtYXJ0RHVyYXRpb25BY3RpdmF0ZWQiOmZhbHNlLCJEYXRlRm9ybWF0Ijp7IiRyZWYiOiIzNDkifSwiV2Vla051bWJlcmluZyI6eyIkaWQiOiIzNTIiLCJGb3JtYXQiOjAsIklzVmlzaWJsZSI6ZmFsc2UsIkxhc3RLbm93blZpc2liaWxpdHlTdGF0ZSI6ZmFsc2V9LCJJZCI6IjBkMDBmMDVjLWFmZDctNDM2NS1iYjAwLTQyM2M1ZjY2ZjFhZCIsIkltcG9ydElkIjpudWxsLCJUaXRsZSI6IlNldHRpbmcgY29tbW9uIHB1cnBvc2UgYW5kIGV4cGVjdGF0aW9uIiwiTm90ZSI6bnVsbCwiSHlwZXJsaW5rIjp7IiRpZCI6IjM1MyIsIkFkZHJlc3MiOm51bGwsIlN1YkFkZHJlc3MiOm51bGx9LCJJc0NoYW5nZWQiOmZhbHNlLCJJc05ldyI6ZmFsc2V9fV0sIl9taWxlc3RvbmVzIjpbXSwiSWQiOiIwMDAwMDAwMC0wMDAwLTAwMDAtMDAwMC0wMDAwMDAwMDAwMDAiLCJJc1NpbmdsZUl0ZW1Sb3ciOnRydWV9XSwiSW5kZXgiOjAsIklkIjoiNWZiMGJjZWQtMzkxYS00ZTc5LWJlMWUtNjg5ZjFlNGU0OTljIiwiSGVhZGVyVGV4dCI6IlNldHRpbmcgY29tbW9uIHB1cnBvc2UgYW5kIGV4cGVjdGF0aW9uIiwiSXNEZWZhdWx0IjpmYWxzZSwiU3R5bGUiOnsiJGlkIjoiMzU0IiwiSGVhZGVyU3R5bGUiOnsiJGlkIjoiMzU1IiwiVGV4dFN0eWxlIjp7IiRpZCI6IjM1NiIsIkZvbnRTZXR0aW5ncyI6eyIkaWQiOiIzNTciLCJGb250U2l6ZSI6MTEsIkZvbnROYW1lIjoiQ2FsaWJyaSIsIklzQm9sZCI6ZmFsc2UsIklzSXRhbGljIjpmYWxzZSwiSXNVbmRlcmxpbmVkIjpmYWxzZSwiUGFyZW50U3R5bGUiOm51bGx9LCJBdXRvU2l6ZSI6MiwiRm9yZWdyb3VuZCI6eyIkaWQiOiIzNTgiLCJDb2xvciI6eyIkaWQiOiIzNTkiLCJBIjoyNTUsIlIiOjAsIkciOjAsIkIiOjB9fSwiTWF4V2lkdGgiOjEyNS40NTQ1NTc0MTAyMTY1MiwiTWF4SGVpZ2h0IjowLjAsIlNtYXJ0Rm9yZWdyb3VuZElzQWN0aXZlIjpmYWxzZSwiSG9yaXpvbnRhbEFsaWdubWVudCI6MC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bnVsbCwiSXNWaXNpYmxlIjp0cnVlLCJXaWR0aCI6MC4wLCJIZWlnaHQiOjAuMCwiQm9yZGVyU3R5bGUiOm51bGwsIlBhcmVudFN0eWxlIjpudWxsfSwiUmVjdGFuZ2xlU3R5bGUiOnsiJGlkIjoiMzYyIiwiTWFyZ2luIjp7IiRpZCI6IjM2MyIsIlRvcCI6MC4wLCJMZWZ0IjowLjAsIlJpZ2h0IjowLjAsIkJvdHRvbSI6MC4wfSwiUGFkZGluZyI6eyIkaWQiOiIzNjQiLCJUb3AiOjAuMCwiTGVmdCI6MC4wLCJSaWdodCI6MC4wLCJCb3R0b20iOjAuMH0sIkJhY2tncm91bmQiOnsiJHJlZiI6IjE1In0sIklzVmlzaWJsZSI6dHJ1ZSwiV2lkdGgiOjAuMCwiSGVpZ2h0IjowLjAsIkJvcmRlclN0eWxlIjp7IiRpZCI6IjM2NSIsIkxpbmVDb2xvciI6eyIkaWQiOiIzNjYiLCIkdHlwZSI6Ik5MUkUuQ29tbW9uLkRvbS5Tb2xpZENvbG9yQnJ1c2gsIE5MUkUuQ29tbW9uIiwiQ29sb3IiOnsiJGlkIjoiMzY3IiwiQSI6MjU1LCJSIjoyNTUsIkciOjAsIkIiOjB9fSwiTGluZVdlaWdodCI6MC4wLCJMaW5lVHlwZSI6MCwiUGFyZW50U3R5bGUiOm51bGx9LCJQYXJlbnRTdHlsZSI6bnVsbH0sIk1hcmdpbiI6eyIkaWQiOiIzNjgiLCJUb3AiOjAuMCwiTGVmdCI6MC4wLCJSaWdodCI6MC4wLCJCb3R0b20iOjAuMH0sIlBhZGRpbmciOnsiJGlkIjoiMzY5IiwiVG9wIjowLjAsIkxlZnQiOjAuMCwiUmlnaHQiOjAuMCwiQm90dG9tIjowLjB9LCJCYWNrZ3JvdW5kIjpudWxsLCJJc1Zpc2libGUiOnRydWUsIldpZHRoIjowLjAsIkhlaWdodCI6MC4wLCJCb3JkZXJTdHlsZSI6bnVsbCwiUGFyZW50U3R5bGUiOm51bGx9LCJCYWNrZ3JvdW5kU3R5bGUiOnsiJGlkIjoiMzcwIiwiTWFyZ2luIjp7IiRpZCI6IjM3MSIsIlRvcCI6MC4wLCJMZWZ0IjowLjAsIlJpZ2h0IjowLjAsIkJvdHRvbSI6MC4wfSwiUGFkZGluZyI6eyIkaWQiOiIzNzIiLCJUb3AiOjAuMCwiTGVmdCI6MC4wLCJSaWdodCI6MC4wLCJCb3R0b20iOjAuMH0sIkJhY2tncm91bmQiOnsiJHJlZiI6IjI1In0sIklzVmlzaWJsZSI6dHJ1ZSwiV2lkdGgiOjAuMCwiSGVpZ2h0IjowLjAsIkJvcmRlclN0eWxlIjp7IiRpZCI6IjM3MyIsIkxpbmVDb2xvciI6eyIkaWQiOiIzNzQiLCIkdHlwZSI6Ik5MUkUuQ29tbW9uLkRvbS5Tb2xpZENvbG9yQnJ1c2gsIE5MUkUuQ29tbW9uIiwiQ29sb3IiOnsiJGlkIjoiMzc1IiwiQSI6MjU1LCJSIjoyMzEsIkciOjIzMCwiQiI6MjMwfX0sIkxpbmVXZWlnaHQiOjIuMCwiTGluZVR5cGUiOjAsIlBhcmVudFN0eWxlIjpudWxsfSwiUGFyZW50U3R5bGUiOm51bGx9LCJNYXJnaW4iOnsiJGlkIjoiMzc2IiwiVG9wIjowLjAsIkxlZnQiOjAuMCwiUmlnaHQiOjAuMCwiQm90dG9tIjowLjB9LCJQYWRkaW5nIjp7IiRpZCI6IjM3NyIsIlRvcCI6MC4wLCJMZWZ0IjowLjAsIlJpZ2h0IjowLjAsIkJvdHRvbSI6MC4wfSwiSXNWaXNpYmxlIjp0cnVlLCJXaWR0aCI6MC4wLCJIZWlnaHQiOjAuMCwiQm9yZGVyU3R5bGUiOm51bGwsIlBhcmVudFN0eWxlIjpudWxsfX0seyIkaWQiOiIzNzgiLCJfcm93cyI6W3siJGlkIjoiMzc5IiwiX3Rhc2tzIjpbeyIkaWQiOiIzODAiLCJfYXR0YWNoZWRNaWxlc3RvbmVzIjpbXSwiVGFza0RlZmluaXRpb24iOnsiJGlkIjoiMzgxIiwiR3JvdXBOYW1lIjpudWxsLCJTdGFydERhdGUiOiIyMDIyLTA2LTEwVDAwOjAwOjAwWiIsIkVuZERhdGUiOiIyMDIyLTA2LTE1VDIzOjU5OjAwWiIsIlBlcmNlbnRhZ2VDb21wbGV0ZSI6bnVsbCwiU3R5bGUiOnsiJGlkIjoiMzgyIiwiU2hhcGUiOjAsIlNoYXBlVGhpY2tuZXNzIjozLCJEdXJhdGlvbkZvcm1hdCI6MCwiSW5jbHVkZU5vbldvcmtpbmdEYXlzSW5EdXJhdGlvbiI6ZmFsc2UsIlBlcmNlbnRhZ2VDb21wbGV0ZVN0eWxlIjp7IiRpZCI6IjM4MyIsIkZvbnRTZXR0aW5ncyI6eyIkaWQiOiIzODQiLCJGb250U2l6ZSI6MTAsIkZvbnROYW1lIjoiQ2FsaWJyaSIsIklzQm9sZCI6ZmFsc2UsIklzSXRhbGljIjpmYWxzZSwiSXNVbmRlcmxpbmVkIjpmYWxzZSwiUGFyZW50U3R5bGUiOm51bGx9LCJBdXRvU2l6ZSI6MCwiRm9yZWdyb3VuZCI6eyIkaWQiOiIzODUiLCJDb2xvciI6eyIkaWQiOiIzOD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M4NyIsIlRvcCI6MC4wLCJMZWZ0IjowLjAsIlJpZ2h0IjowLjAsIkJvdHRvbSI6MC4wfSwiUGFkZGluZyI6eyIkaWQiOiIzODgiLCJUb3AiOjAuMCwiTGVmdCI6MC4wLCJSaWdodCI6MC4wLCJCb3R0b20iOjAuMH0sIkJhY2tncm91bmQiOnsiJGlkIjoiMzg5IiwiQ29sb3IiOnsiJGlkIjoiMzkwIiwiQSI6ODksIlIiOjAsIkciOjAsIkIiOjB9fSwiSXNWaXNpYmxlIjp0cnVlLCJXaWR0aCI6MC4wLCJIZWlnaHQiOjAuMCwiQm9yZGVyU3R5bGUiOnsiJGlkIjoiMzkxIiwiTGluZUNvbG9yIjpudWxsLCJMaW5lV2VpZ2h0IjowLjAsIkxpbmVUeXBlIjowLCJQYXJlbnRTdHlsZSI6bnVsbH0sIlBhcmVudFN0eWxlIjpudWxsfSwiRHVyYXRpb25TdHlsZSI6eyIkaWQiOiIzOTIiLCJGb250U2V0dGluZ3MiOnsiJGlkIjoiMzkzIiwiRm9udFNpemUiOjEwLCJGb250TmFtZSI6IkNhbGlicmkiLCJJc0JvbGQiOmZhbHNlLCJJc0l0YWxpYyI6ZmFsc2UsIklzVW5kZXJsaW5lZCI6ZmFsc2UsIlBhcmVudFN0eWxlIjpudWxsfSwiQXV0b1NpemUiOjAsIkZvcmVncm91bmQiOnsiJHJlZiI6IjQ4In0sIk1heFdpZHRoIjoyMDAuMCwiTWF4SGVpZ2h0IjoiSW5maW5pdHkiLCJTbWFydEZvcmVncm91bmRJc0FjdGl2ZSI6ZmFsc2UsIkhvcml6b250YWxBbGlnbm1lbnQiOjEsIlZlcnRpY2FsQWxpZ25tZW50IjowLCJTbWFydEZvcmVncm91bmQiOm51bGwsIkJhY2tncm91bmRGaWxsVHlwZSI6MCwiTWFyZ2luIjp7IiRpZCI6IjM5NCIsIlRvcCI6MC4wLCJMZWZ0IjowLjAsIlJpZ2h0IjowLjAsIkJvdHRvbSI6MC4wfSwiUGFkZGluZyI6eyIkaWQiOiIzOTUiLCJUb3AiOjAuMCwiTGVmdCI6MC4wLCJSaWdodCI6MC4wLCJCb3R0b20iOjAuMH0sIkJhY2tncm91bmQiOnsiJGlkIjoiMzk2IiwiQ29sb3IiOnsiJHJlZiI6IjM5MCJ9fSwiSXNWaXNpYmxlIjp0cnVlLCJXaWR0aCI6MC4wLCJIZWlnaHQiOjAuMCwiQm9yZGVyU3R5bGUiOnsiJGlkIjoiMzk3IiwiTGluZUNvbG9yIjpudWxsLCJMaW5lV2VpZ2h0IjowLjAsIkxpbmVUeXBlIjowLCJQYXJlbnRTdHlsZSI6bnVsbH0sIlBhcmVudFN0eWxlIjpudWxsfSwiSG9yaXpvbnRhbENvbm5lY3RvclN0eWxlIjp7IiRpZCI6IjM5OCIsIkxpbmVDb2xvciI6eyIkaWQiOiIzOTkiLCIkdHlwZSI6Ik5MUkUuQ29tbW9uLkRvbS5Tb2xpZENvbG9yQnJ1c2gsIE5MUkUuQ29tbW9uIiwiQ29sb3IiOnsiJGlkIjoiNDAwIiwiQSI6MjU1LCJSIjoyMDQsIkciOjIwNCwiQiI6MjA0fX0sIkxpbmVXZWlnaHQiOjEuMCwiTGluZVR5cGUiOjAsIlBhcmVudFN0eWxlIjpudWxsfSwiVmVydGljYWxDb25uZWN0b3JTdHlsZSI6eyIkaWQiOiI0MDEiLCJMaW5lQ29sb3IiOnsiJGlkIjoiNDAyIiwiJHR5cGUiOiJOTFJFLkNvbW1vbi5Eb20uU29saWRDb2xvckJydXNoLCBOTFJFLkNvbW1vbiIsIkNvbG9yIjp7IiRpZCI6IjQwMy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NSwiSXNCZWxvd1RpbWViYW5kIjp0cnVlLCJQZXJjZW50YWdlQ29tcGxldGVTaGFwZU9wYWNpdHkiOjM1LCJTaGFwZVN0eWxlIjp7IiRpZCI6IjQwNCIsIk1hcmdpbiI6eyIkaWQiOiI0MDUiLCJUb3AiOjAuMCwiTGVmdCI6NC4wLCJSaWdodCI6NC4wLCJCb3R0b20iOjAuMH0sIlBhZGRpbmciOnsiJGlkIjoiNDA2IiwiVG9wIjowLjAsIkxlZnQiOjAuMCwiUmlnaHQiOjAuMCwiQm90dG9tIjowLjB9LCJCYWNrZ3JvdW5kIjp7IiRpZCI6IjQwNyIsIkNvbG9yIjp7IiRpZCI6IjQwOCIsIkEiOjI1NSwiUiI6MCwiRyI6MTE0LCJCIjoxODh9fSwiSXNWaXNpYmxlIjp0cnVlLCJXaWR0aCI6MC4wLCJIZWlnaHQiOjE0LjAsIkJvcmRlclN0eWxlIjp7IiRpZCI6IjQwOSIsIkxpbmVDb2xvciI6eyIkaWQiOiI0MTAiLCIkdHlwZSI6Ik5MUkUuQ29tbW9uLkRvbS5Tb2xpZENvbG9yQnJ1c2gsIE5MUkUuQ29tbW9uIiwiQ29sb3IiOnsiJGlkIjoiNDExIiwiQSI6MjU1LCJSIjoyNTUsIkciOjAsIkIiOjB9fSwiTGluZVdlaWdodCI6MC4wLCJMaW5lVHlwZSI6MCwiUGFyZW50U3R5bGUiOm51bGx9LCJQYXJlbnRTdHlsZSI6bnVsbH0sIlRpdGxlU3R5bGUiOnsiJGlkIjoiNDEyIiwiRm9udFNldHRpbmdzIjp7IiRpZCI6IjQxMyIsIkZvbnRTaXplIjo4LCJGb250TmFtZSI6IkNhbGlicmkiLCJJc0JvbGQiOmZhbHNlLCJJc0l0YWxpYyI6ZmFsc2UsIklzVW5kZXJsaW5lZCI6ZmFsc2UsIlBhcmVudFN0eWxlIjpudWxsfSwiQXV0b1NpemUiOjAsIkZvcmVncm91bmQiOnsiJHJlZiI6IjcwIn0sIk1heFdpZHRoIjo2OTguMTgxODE4MTgxODE4MTMsIk1heEhlaWdodCI6IkluZmluaXR5IiwiU21hcnRGb3JlZ3JvdW5kSXNBY3RpdmUiOmZhbHNlLCJIb3Jpem9udGFsQWxpZ25tZW50IjowLCJWZXJ0aWNhbEFsaWdubWVudCI6MCwiU21hcnRGb3JlZ3JvdW5kIjpudWxsLCJCYWNrZ3JvdW5kRmlsbFR5cGUiOjAsIk1hcmdpbiI6eyIkaWQiOiI0MTQiLCJUb3AiOjAuMCwiTGVmdCI6MC4wLCJSaWdodCI6MC4wLCJCb3R0b20iOjAuMH0sIlBhZGRpbmciOnsiJGlkIjoiNDE1IiwiVG9wIjowLjAsIkxlZnQiOjAuMCwiUmlnaHQiOjAuMCwiQm90dG9tIjowLjB9LCJCYWNrZ3JvdW5kIjp7IiRpZCI6IjQxNiIsIkNvbG9yIjp7IiRpZCI6IjQxNyIsIkEiOjAsIlIiOjI1NSwiRyI6MjU1LCJCIjoyNTV9fSwiSXNWaXNpYmxlIjp0cnVlLCJXaWR0aCI6MC4wLCJIZWlnaHQiOjAuMCwiQm9yZGVyU3R5bGUiOnsiJGlkIjoiNDE4IiwiTGluZUNvbG9yIjpudWxsLCJMaW5lV2VpZ2h0IjowLjAsIkxpbmVUeXBlIjowLCJQYXJlbnRTdHlsZSI6bnVsbH0sIlBhcmVudFN0eWxlIjpudWxsfSwiRGF0ZV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yMyIsIlRvcCI6MC4wLCJMZWZ0IjowLjAsIlJpZ2h0IjowLjAsIkJvdHRvbSI6MC4wfSwiUGFkZGluZyI6eyIkaWQiOiI0MjQiLCJUb3AiOjAuMCwiTGVmdCI6MC4wLCJSaWdodCI6MC4wLCJCb3R0b20iOjAuMH0sIkJhY2tncm91bmQiOnsiJGlkIjoiNDI1IiwiQ29sb3IiOnsiJHJlZiI6IjM5MCJ9fSwiSXNWaXNpYmxlIjp0cnVlLCJXaWR0aCI6MC4wLCJIZWlnaHQiOjAuMCwiQm9yZGVyU3R5bGUiOnsiJGlkIjoiNDI2IiwiTGluZUNvbG9yIjpudWxsLCJMaW5lV2VpZ2h0IjowLjAsIkxpbmVUeXBlIjowLCJQYXJlbnRTdHlsZSI6bnVsbH0sIlBhcmVudFN0eWxlIjpudWxsfSwiRGF0ZUZvcm1hdCI6eyIkaWQiOiI0Mjc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NDI4IiwiRGF0ZVBhcnRJc1Zpc2libGUiOnRydWUsIlRpbWVQYXJ0SXNWaXNpYmxlIjpmYWxzZX19LCJXZWVrTnVtYmVyaW5nIjp7IiRpZCI6IjQyOSIsIkZvcm1hdCI6MCwiSXNWaXNpYmxlIjpmYWxzZSwiTGFzdEtub3duVmlzaWJpbGl0eVN0YXRlIjpmYWxzZX0sIklzVmlzaWJsZSI6dHJ1ZSwiUGFyZW50U3R5bGUiOm51bGx9LCJJbmRleCI6NCwiU21hcnREdXJhdGlvbkFjdGl2YXRlZCI6ZmFsc2UsIkRhdGVGb3JtYXQiOnsiJHJlZiI6IjQyNyJ9LCJXZWVrTnVtYmVyaW5nIjp7IiRpZCI6IjQzMCIsIkZvcm1hdCI6MCwiSXNWaXNpYmxlIjpmYWxzZSwiTGFzdEtub3duVmlzaWJpbGl0eVN0YXRlIjpmYWxzZX0sIklkIjoiNTNmZjYxZjQtYzRkOC00NzAxLTliYjItOWI3ZTdjYWQxZTEzIiwiSW1wb3J0SWQiOm51bGwsIlRpdGxlIjoiVGVhbSBjb21tdW5pY2F0aW9uIGFuZCBtZWV0aW5nIHBsYW4iLCJOb3RlIjpudWxsLCJIeXBlcmxpbmsiOnsiJGlkIjoiNDMxIiwiQWRkcmVzcyI6bnVsbCwiU3ViQWRkcmVzcyI6bnVsbH0sIklzQ2hhbmdlZCI6ZmFsc2UsIklzTmV3IjpmYWxzZX19XSwiX21pbGVzdG9uZXMiOltdLCJJZCI6IjAwMDAwMDAwLTAwMDAtMDAwMC0wMDAwLTAwMDAwMDAwMDAwMCIsIklzU2luZ2xlSXRlbVJvdyI6dHJ1ZX1dLCJJbmRleCI6MSwiSWQiOiI1ZWNlZjM3ZC05ZWEwLTRhMWUtYTQwMC1lZmJjNzI1MTY5Y2EiLCJIZWFkZXJUZXh0IjoiVGVhbSBjb21tdW5pY2F0aW9uIGFuZCBtZWV0aW5nIHBsYW4iLCJJc0RlZmF1bHQiOmZhbHNlLCJTdHlsZSI6eyIkaWQiOiI0MzIiLCJIZWFkZXJTdHlsZSI6eyIkaWQiOiI0MzMiLCJUZXh0U3R5bGUiOnsiJGlkIjoiNDM0IiwiRm9udFNldHRpbmdzIjp7IiRpZCI6IjQzNSIsIkZvbnRTaXplIjoxMSwiRm9udE5hbWUiOiJDYWxpYnJpIiwiSXNCb2xkIjpmYWxzZSwiSXNJdGFsaWMiOmZhbHNlLCJJc1VuZGVybGluZWQiOmZhbHNlLCJQYXJlbnRTdHlsZSI6bnVsbH0sIkF1dG9TaXplIjoyLCJGb3JlZ3JvdW5kIjp7IiRpZCI6IjQzNiIsIkNvbG9yIjp7IiRpZCI6IjQzNyIsIkEiOjI1NSwiUiI6MCwiRyI6MCwiQiI6MH19LCJNYXhXaWR0aCI6MTI1LjQ1NDU1NzQxMDIxNjUyLCJNYXhIZWlnaHQiOjAuMCwiU21hcnRGb3JlZ3JvdW5kSXNBY3RpdmUiOmZhbHNlLCJIb3Jpem9udGFsQWxpZ25tZW50IjowLCJWZXJ0aWNhbEFsaWdubWVudCI6MCwiU21hcnRGb3JlZ3JvdW5kIjpudWxsLCJCYWNrZ3JvdW5kRmlsbFR5cGUiOjAsIk1hcmdpbiI6eyIkaWQiOiI0MzgiLCJUb3AiOjAuMCwiTGVmdCI6MC4wLCJSaWdodCI6MC4wLCJCb3R0b20iOjAuMH0sIlBhZGRpbmciOnsiJGlkIjoiNDM5IiwiVG9wIjowLjAsIkxlZnQiOjAuMCwiUmlnaHQiOjAuMCwiQm90dG9tIjowLjB9LCJCYWNrZ3JvdW5kIjpudWxsLCJJc1Zpc2libGUiOnRydWUsIldpZHRoIjowLjAsIkhlaWdodCI6MC4wLCJCb3JkZXJTdHlsZSI6bnVsbCwiUGFyZW50U3R5bGUiOm51bGx9LCJSZWN0YW5nbGVTdHlsZSI6eyIkaWQiOiI0NDAiLCJNYXJnaW4iOnsiJGlkIjoiNDQxIiwiVG9wIjowLjAsIkxlZnQiOjAuMCwiUmlnaHQiOjAuMCwiQm90dG9tIjowLjB9LCJQYWRkaW5nIjp7IiRpZCI6IjQ0MiIsIlRvcCI6MC4wLCJMZWZ0IjowLjAsIlJpZ2h0IjowLjAsIkJvdHRvbSI6MC4wfSwiQmFja2dyb3VuZCI6eyIkcmVmIjoiMTUifSwiSXNWaXNpYmxlIjp0cnVlLCJXaWR0aCI6MC4wLCJIZWlnaHQiOjAuMCwiQm9yZGVyU3R5bGUiOnsiJGlkIjoiNDQzIiwiTGluZUNvbG9yIjp7IiRpZCI6IjQ0NCIsIiR0eXBlIjoiTkxSRS5Db21tb24uRG9tLlNvbGlkQ29sb3JCcnVzaCwgTkxSRS5Db21tb24iLCJDb2xvciI6eyIkaWQiOiI0NDUiLCJBIjoyNTUsIlIiOjI1NSwiRyI6MCwiQiI6MH19LCJMaW5lV2VpZ2h0IjowLjAsIkxpbmVUeXBlIjowLCJQYXJlbnRTdHlsZSI6bnVsbH0sIlBhcmVudFN0eWxlIjpudWxsfSwiTWFyZ2luIjp7IiRpZCI6IjQ0NiIsIlRvcCI6MC4wLCJMZWZ0IjowLjAsIlJpZ2h0IjowLjAsIkJvdHRvbSI6MC4wfSwiUGFkZGluZyI6eyIkaWQiOiI0NDciLCJUb3AiOjAuMCwiTGVmdCI6MC4wLCJSaWdodCI6MC4wLCJCb3R0b20iOjAuMH0sIkJhY2tncm91bmQiOm51bGwsIklzVmlzaWJsZSI6dHJ1ZSwiV2lkdGgiOjAuMCwiSGVpZ2h0IjowLjAsIkJvcmRlclN0eWxlIjpudWxsLCJQYXJlbnRTdHlsZSI6bnVsbH0sIkJhY2tncm91bmRTdHlsZSI6eyIkaWQiOiI0NDgiLCJNYXJnaW4iOnsiJGlkIjoiNDQ5IiwiVG9wIjowLjAsIkxlZnQiOjAuMCwiUmlnaHQiOjAuMCwiQm90dG9tIjowLjB9LCJQYWRkaW5nIjp7IiRpZCI6IjQ1MCIsIlRvcCI6MC4wLCJMZWZ0IjowLjAsIlJpZ2h0IjowLjAsIkJvdHRvbSI6MC4wfSwiQmFja2dyb3VuZCI6eyIkcmVmIjoiMjUifSwiSXNWaXNpYmxlIjp0cnVlLCJXaWR0aCI6MC4wLCJIZWlnaHQiOjAuMCwiQm9yZGVyU3R5bGUiOnsiJGlkIjoiNDUxIiwiTGluZUNvbG9yIjp7IiRpZCI6IjQ1MiIsIiR0eXBlIjoiTkxSRS5Db21tb24uRG9tLlNvbGlkQ29sb3JCcnVzaCwgTkxSRS5Db21tb24iLCJDb2xvciI6eyIkaWQiOiI0NTMiLCJBIjoyNTUsIlIiOjIzMSwiRyI6MjMwLCJCIjoyMzB9fSwiTGluZVdlaWdodCI6Mi4wLCJMaW5lVHlwZSI6MCwiUGFyZW50U3R5bGUiOm51bGx9LCJQYXJlbnRTdHlsZSI6bnVsbH0sIk1hcmdpbiI6eyIkaWQiOiI0NTQiLCJUb3AiOjAuMCwiTGVmdCI6MC4wLCJSaWdodCI6MC4wLCJCb3R0b20iOjAuMH0sIlBhZGRpbmciOnsiJGlkIjoiNDU1IiwiVG9wIjowLjAsIkxlZnQiOjAuMCwiUmlnaHQiOjAuMCwiQm90dG9tIjowLjB9LCJJc1Zpc2libGUiOnRydWUsIldpZHRoIjowLjAsIkhlaWdodCI6MC4wLCJCb3JkZXJTdHlsZSI6bnVsbCwiUGFyZW50U3R5bGUiOm51bGx9fSx7IiRpZCI6IjQ1NiIsIl9yb3dzIjpbeyIkaWQiOiI0NTciLCJfdGFza3MiOlt7IiRpZCI6IjQ1OCIsIl9hdHRhY2hlZE1pbGVzdG9uZXMiOltdLCJUYXNrRGVmaW5pdGlvbiI6eyIkaWQiOiI0NTkiLCJHcm91cE5hbWUiOm51bGwsIlN0YXJ0RGF0ZSI6IjIwMjItMDYtMTRUMDA6MDA6MDBaIiwiRW5kRGF0ZSI6IjIwMjItMDYtMTVUMjM6NTk6MDBaIiwiUGVyY2VudGFnZUNvbXBsZXRlIjpudWxsLCJTdHlsZSI6eyIkaWQiOiI0NjAiLCJTaGFwZSI6MCwiU2hhcGVUaGlja25lc3MiOjMsIkR1cmF0aW9uRm9ybWF0IjowLCJJbmNsdWRlTm9uV29ya2luZ0RheXNJbkR1cmF0aW9uIjpmYWxzZSwiUGVyY2VudGFnZUNvbXBsZXRlU3R5bGUiOnsiJGlkIjoiNDYxIiwiRm9udFNldHRpbmdzIjp7IiRpZCI6IjQ2MiIsIkZvbnRTaXplIjoxMCwiRm9udE5hbWUiOiJDYWxpYnJpIiwiSXNCb2xkIjpmYWxzZSwiSXNJdGFsaWMiOmZhbHNlLCJJc1VuZGVybGluZWQiOmZhbHNlLCJQYXJlbnRTdHlsZSI6bnVsbH0sIkF1dG9TaXplIjowLCJGb3JlZ3JvdW5kIjp7IiRpZCI6IjQ2MyIsIkNvbG9yIjp7IiRpZCI6IjQ2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Y1IiwiVG9wIjowLjAsIkxlZnQiOjAuMCwiUmlnaHQiOjAuMCwiQm90dG9tIjowLjB9LCJQYWRkaW5nIjp7IiRpZCI6IjQ2NiIsIlRvcCI6MC4wLCJMZWZ0IjowLjAsIlJpZ2h0IjowLjAsIkJvdHRvbSI6MC4wfSwiQmFja2dyb3VuZCI6eyIkaWQiOiI0NjciLCJDb2xvciI6eyIkaWQiOiI0NjgiLCJBIjo4OSwiUiI6MCwiRyI6MCwiQiI6MH19LCJJc1Zpc2libGUiOnRydWUsIldpZHRoIjowLjAsIkhlaWdodCI6MC4wLCJCb3JkZXJTdHlsZSI6eyIkaWQiOiI0NjkiLCJMaW5lQ29sb3IiOm51bGwsIkxpbmVXZWlnaHQiOjAuMCwiTGluZVR5cGUiOjAsIlBhcmVudFN0eWxlIjpudWxsfSwiUGFyZW50U3R5bGUiOm51bGx9LCJEdXJhdGlvblN0eWxlIjp7IiRpZCI6IjQ3MCIsIkZvbnRTZXR0aW5ncyI6eyIkaWQiOiI0NzEiLCJGb250U2l6ZSI6MTAsIkZvbnROYW1lIjoiQ2FsaWJyaSIsIklzQm9sZCI6ZmFsc2UsIklzSXRhbGljIjpmYWxzZSwiSXNVbmRlcmxpbmVkIjpmYWxzZSwiUGFyZW50U3R5bGUiOm51bGx9LCJBdXRvU2l6ZSI6MCwiRm9yZWdyb3VuZCI6eyIkcmVmIjoiNDgifSwiTWF4V2lkdGgiOjIwMC4wLCJNYXhIZWlnaHQiOiJJbmZpbml0eSIsIlNtYXJ0Rm9yZWdyb3VuZElzQWN0aXZlIjpmYWxzZSwiSG9yaXpvbnRhbEFsaWdubWVudCI6MSwiVmVydGljYWxBbGlnbm1lbnQiOjAsIlNtYXJ0Rm9yZWdyb3VuZCI6bnVsbCwiQmFja2dyb3VuZEZpbGxUeXBlIjowLCJNYXJnaW4iOnsiJGlkIjoiNDcyIiwiVG9wIjowLjAsIkxlZnQiOjAuMCwiUmlnaHQiOjAuMCwiQm90dG9tIjowLjB9LCJQYWRkaW5nIjp7IiRpZCI6IjQ3MyIsIlRvcCI6MC4wLCJMZWZ0IjowLjAsIlJpZ2h0IjowLjAsIkJvdHRvbSI6MC4wfSwiQmFja2dyb3VuZCI6eyIkaWQiOiI0NzQiLCJDb2xvciI6eyIkcmVmIjoiNDY4In19LCJJc1Zpc2libGUiOnRydWUsIldpZHRoIjowLjAsIkhlaWdodCI6MC4wLCJCb3JkZXJTdHlsZSI6eyIkaWQiOiI0NzUiLCJMaW5lQ29sb3IiOm51bGwsIkxpbmVXZWlnaHQiOjAuMCwiTGluZVR5cGUiOjAsIlBhcmVudFN0eWxlIjpudWxsfSwiUGFyZW50U3R5bGUiOm51bGx9LCJIb3Jpem9udGFsQ29ubmVjdG9yU3R5bGUiOnsiJGlkIjoiNDc2IiwiTGluZUNvbG9yIjp7IiRpZCI6IjQ3NyIsIiR0eXBlIjoiTkxSRS5Db21tb24uRG9tLlNvbGlkQ29sb3JCcnVzaCwgTkxSRS5Db21tb24iLCJDb2xvciI6eyIkaWQiOiI0NzgiLCJBIjoyNTUsIlIiOjIwNCwiRyI6MjA0LCJCIjoyMDR9fSwiTGluZVdlaWdodCI6MS4wLCJMaW5lVHlwZSI6MCwiUGFyZW50U3R5bGUiOm51bGx9LCJWZXJ0aWNhbENvbm5lY3RvclN0eWxlIjp7IiRpZCI6IjQ3OSIsIkxpbmVDb2xvciI6eyIkaWQiOiI0ODAiLCIkdHlwZSI6Ik5MUkUuQ29tbW9uLkRvbS5Tb2xpZENvbG9yQnJ1c2gsIE5MUkUuQ29tbW9uIiwiQ29sb3IiOnsiJGlkIjoiNDgx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NDgyIiwiTWFyZ2luIjp7IiRpZCI6IjQ4MyIsIlRvcCI6MC4wLCJMZWZ0Ijo0LjAsIlJpZ2h0Ijo0LjAsIkJvdHRvbSI6MC4wfSwiUGFkZGluZyI6eyIkaWQiOiI0ODQiLCJUb3AiOjAuMCwiTGVmdCI6MC4wLCJSaWdodCI6MC4wLCJCb3R0b20iOjAuMH0sIkJhY2tncm91bmQiOnsiJGlkIjoiNDg1IiwiQ29sb3IiOnsiJGlkIjoiNDg2IiwiQSI6MjU1LCJSIjowLCJHIjoxMTQsIkIiOjE4OH19LCJJc1Zpc2libGUiOnRydWUsIldpZHRoIjowLjAsIkhlaWdodCI6MTQuMCwiQm9yZGVyU3R5bGUiOnsiJGlkIjoiNDg3IiwiTGluZUNvbG9yIjp7IiRpZCI6IjQ4OCIsIiR0eXBlIjoiTkxSRS5Db21tb24uRG9tLlNvbGlkQ29sb3JCcnVzaCwgTkxSRS5Db21tb24iLCJDb2xvciI6eyIkaWQiOiI0ODkiLCJBIjoyNTUsIlIiOjI1NSwiRyI6MCwiQiI6MH19LCJMaW5lV2VpZ2h0IjowLjAsIkxpbmVUeXBlIjowLCJQYXJlbnRTdHlsZSI6bnVsbH0sIlBhcmVudFN0eWxlIjpudWxsfSwiVGl0bGVTdHlsZSI6eyIkaWQiOiI0OTAiLCJGb250U2V0dGluZ3MiOnsiJGlkIjoiNDkxIiwiRm9udFNpemUiOjgsIkZvbnROYW1lIjoiQ2FsaWJyaSIsIklzQm9sZCI6ZmFsc2UsIklzSXRhbGljIjpmYWxzZSwiSXNVbmRlcmxpbmVkIjpmYWxzZSwiUGFyZW50U3R5bGUiOm51bGx9LCJBdXRvU2l6ZSI6MCwiRm9yZWdyb3VuZCI6eyIkcmVmIjoiNzAifSwiTWF4V2lkdGgiOjY5OC4xODE4MTgxODE4MTgxMywiTWF4SGVpZ2h0IjoiSW5maW5pdHkiLCJTbWFydEZvcmVncm91bmRJc0FjdGl2ZSI6ZmFsc2UsIkhvcml6b250YWxBbGlnbm1lbnQiOjAsIlZlcnRpY2FsQWxpZ25tZW50IjowLCJTbWFydEZvcmVncm91bmQiOm51bGwsIkJhY2tncm91bmRGaWxsVHlwZSI6MCwiTWFyZ2luIjp7IiRpZCI6IjQ5MiIsIlRvcCI6MC4wLCJMZWZ0IjowLjAsIlJpZ2h0IjowLjAsIkJvdHRvbSI6MC4wfSwiUGFkZGluZyI6eyIkaWQiOiI0OTMiLCJUb3AiOjAuMCwiTGVmdCI6MC4wLCJSaWdodCI6MC4wLCJCb3R0b20iOjAuMH0sIkJhY2tncm91bmQiOnsiJGlkIjoiNDk0IiwiQ29sb3IiOnsiJGlkIjoiNDk1IiwiQSI6MCwiUiI6MjU1LCJHIjoyNTUsIkIiOjI1NX19LCJJc1Zpc2libGUiOnRydWUsIldpZHRoIjowLjAsIkhlaWdodCI6MC4wLCJCb3JkZXJTdHlsZSI6eyIkaWQiOiI0OTYiLCJMaW5lQ29sb3IiOm51bGwsIkxpbmVXZWlnaHQiOjAuMCwiTGluZVR5cGUiOjAsIlBhcmVudFN0eWxlIjpudWxsfSwiUGFyZW50U3R5bGUiOm51bGx9LCJEYXRlU3R5bGUiOnsiJGlkIjoiNDk3IiwiRm9udFNldHRpbmdzIjp7IiRpZCI6IjQ5OCIsIkZvbnRTaXplIjoxMCwiRm9udE5hbWUiOiJDYWxpYnJpIiwiSXNCb2xkIjpmYWxzZSwiSXNJdGFsaWMiOmZhbHNlLCJJc1VuZGVybGluZWQiOmZhbHNlLCJQYXJlbnRTdHlsZSI6bnVsbH0sIkF1dG9TaXplIjowLCJGb3JlZ3JvdW5kIjp7IiRpZCI6IjQ5OSIsIkNvbG9yIjp7IiRpZCI6IjUw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cmVmIjoiNDY4In19LCJJc1Zpc2libGUiOnRydWUsIldpZHRoIjowLjAsIkhlaWdodCI6MC4wLCJCb3JkZXJTdHlsZSI6eyIkaWQiOiI1MDQiLCJMaW5lQ29sb3IiOm51bGwsIkxpbmVXZWlnaHQiOjAuMCwiTGluZVR5cGUiOjAsIlBhcmVudFN0eWxlIjpudWxsfSwiUGFyZW50U3R5bGUiOm51bGx9LCJEYXRlRm9ybWF0Ijp7IiRpZCI6IjUwNS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1MDYiLCJEYXRlUGFydElzVmlzaWJsZSI6dHJ1ZSwiVGltZVBhcnRJc1Zpc2libGUiOmZhbHNlfX0sIldlZWtOdW1iZXJpbmciOnsiJGlkIjoiNTA3IiwiRm9ybWF0IjowLCJJc1Zpc2libGUiOmZhbHNlLCJMYXN0S25vd25WaXNpYmlsaXR5U3RhdGUiOmZhbHNlfSwiSXNWaXNpYmxlIjp0cnVlLCJQYXJlbnRTdHlsZSI6bnVsbH0sIkluZGV4Ijo1LCJTbWFydER1cmF0aW9uQWN0aXZhdGVkIjpmYWxzZSwiRGF0ZUZvcm1hdCI6eyIkcmVmIjoiNTA1In0sIldlZWtOdW1iZXJpbmciOnsiJGlkIjoiNTA4IiwiRm9ybWF0IjowLCJJc1Zpc2libGUiOmZhbHNlLCJMYXN0S25vd25WaXNpYmlsaXR5U3RhdGUiOmZhbHNlfSwiSWQiOiJhMmFlNjYzOC02NzVhLTQyOGUtOWZkNi0xNmFhZWM2MWI1NDIiLCJJbXBvcnRJZCI6bnVsbCwiVGl0bGUiOiJMZWFkZXJzaGlwIHRyYWluaW5nIHdvcmtzaG9wIiwiTm90ZSI6bnVsbCwiSHlwZXJsaW5rIjp7IiRpZCI6IjUwOSIsIkFkZHJlc3MiOm51bGwsIlN1YkFkZHJlc3MiOm51bGx9LCJJc0NoYW5nZWQiOmZhbHNlLCJJc05ldyI6ZmFsc2V9fV0sIl9taWxlc3RvbmVzIjpbXSwiSWQiOiIwMDAwMDAwMC0wMDAwLTAwMDAtMDAwMC0wMDAwMDAwMDAwMDAiLCJJc1NpbmdsZUl0ZW1Sb3ciOnRydWV9XSwiSW5kZXgiOjIsIklkIjoiZjg3NzNmYzAtZTE1Mi00Y2VmLThiZDgtMzQ5NTE4OGIwOGQzIiwiSGVhZGVyVGV4dCI6IkxlYWRlcnNoaXAgdHJhaW5pbmcgd29ya3Nob3AiLCJJc0RlZmF1bHQiOmZhbHNlLCJTdHlsZSI6eyIkaWQiOiI1MTAiLCJIZWFkZXJTdHlsZSI6eyIkaWQiOiI1MTEiLCJUZXh0U3R5bGUiOnsiJGlkIjoiNTEyIiwiRm9udFNldHRpbmdzIjp7IiRpZCI6IjUxMyIsIkZvbnRTaXplIjoxMSwiRm9udE5hbWUiOiJDYWxpYnJpIiwiSXNCb2xkIjpmYWxzZSwiSXNJdGFsaWMiOmZhbHNlLCJJc1VuZGVybGluZWQiOmZhbHNlLCJQYXJlbnRTdHlsZSI6bnVsbH0sIkF1dG9TaXplIjoyLCJGb3JlZ3JvdW5kIjp7IiRpZCI6IjUxNCIsIkNvbG9yIjp7IiRpZCI6IjUxNSIsIkEiOjI1NSwiUiI6MCwiRyI6MCwiQiI6MH19LCJNYXhXaWR0aCI6MTI1LjQ1NDU1NzQxMDIxNjUyLCJNYXhIZWlnaHQiOjAuMCwiU21hcnRGb3JlZ3JvdW5kSXNBY3RpdmUiOmZhbHNlLCJIb3Jpem9udGFsQWxpZ25tZW50IjowLCJWZXJ0aWNhbEFsaWdubWVudCI6MCwiU21hcnRGb3JlZ3JvdW5kIjpudWxsLCJCYWNrZ3JvdW5kRmlsbFR5cGUiOjAsIk1hcmdpbiI6eyIkaWQiOiI1MTYiLCJUb3AiOjAuMCwiTGVmdCI6MC4wLCJSaWdodCI6MC4wLCJCb3R0b20iOjAuMH0sIlBhZGRpbmciOnsiJGlkIjoiNTE3IiwiVG9wIjowLjAsIkxlZnQiOjAuMCwiUmlnaHQiOjAuMCwiQm90dG9tIjowLjB9LCJCYWNrZ3JvdW5kIjpudWxsLCJJc1Zpc2libGUiOnRydWUsIldpZHRoIjowLjAsIkhlaWdodCI6MC4wLCJCb3JkZXJTdHlsZSI6bnVsbCwiUGFyZW50U3R5bGUiOm51bGx9LCJSZWN0YW5nbGVTdHlsZSI6eyIkaWQiOiI1MTgiLCJNYXJnaW4iOnsiJGlkIjoiNTE5IiwiVG9wIjowLjAsIkxlZnQiOjAuMCwiUmlnaHQiOjAuMCwiQm90dG9tIjowLjB9LCJQYWRkaW5nIjp7IiRpZCI6IjUyMCIsIlRvcCI6MC4wLCJMZWZ0IjowLjAsIlJpZ2h0IjowLjAsIkJvdHRvbSI6MC4wfSwiQmFja2dyb3VuZCI6eyIkcmVmIjoiMTUifSwiSXNWaXNpYmxlIjp0cnVlLCJXaWR0aCI6MC4wLCJIZWlnaHQiOjAuMCwiQm9yZGVyU3R5bGUiOnsiJGlkIjoiNTIxIiwiTGluZUNvbG9yIjp7IiRpZCI6IjUyMiIsIiR0eXBlIjoiTkxSRS5Db21tb24uRG9tLlNvbGlkQ29sb3JCcnVzaCwgTkxSRS5Db21tb24iLCJDb2xvciI6eyIkaWQiOiI1MjMiLCJBIjoyNTUsIlIiOjI1NSwiRyI6MCwiQiI6MH19LCJMaW5lV2VpZ2h0IjowLjAsIkxpbmVUeXBlIjowLCJQYXJlbnRTdHlsZSI6bnVsbH0sIlBhcmVudFN0eWxlIjpudWxsfSwiTWFyZ2luIjp7IiRpZCI6IjUyNCIsIlRvcCI6MC4wLCJMZWZ0IjowLjAsIlJpZ2h0IjowLjAsIkJvdHRvbSI6MC4wfSwiUGFkZGluZyI6eyIkaWQiOiI1MjUiLCJUb3AiOjAuMCwiTGVmdCI6MC4wLCJSaWdodCI6MC4wLCJCb3R0b20iOjAuMH0sIkJhY2tncm91bmQiOm51bGwsIklzVmlzaWJsZSI6dHJ1ZSwiV2lkdGgiOjAuMCwiSGVpZ2h0IjowLjAsIkJvcmRlclN0eWxlIjpudWxsLCJQYXJlbnRTdHlsZSI6bnVsbH0sIkJhY2tncm91bmRTdHlsZSI6eyIkaWQiOiI1MjYiLCJNYXJnaW4iOnsiJGlkIjoiNTI3IiwiVG9wIjowLjAsIkxlZnQiOjAuMCwiUmlnaHQiOjAuMCwiQm90dG9tIjowLjB9LCJQYWRkaW5nIjp7IiRpZCI6IjUyOCIsIlRvcCI6MC4wLCJMZWZ0IjowLjAsIlJpZ2h0IjowLjAsIkJvdHRvbSI6MC4wfSwiQmFja2dyb3VuZCI6eyIkcmVmIjoiMjUifSwiSXNWaXNpYmxlIjp0cnVlLCJXaWR0aCI6MC4wLCJIZWlnaHQiOjAuMCwiQm9yZGVyU3R5bGUiOnsiJGlkIjoiNTI5IiwiTGluZUNvbG9yIjp7IiRpZCI6IjUzMCIsIiR0eXBlIjoiTkxSRS5Db21tb24uRG9tLlNvbGlkQ29sb3JCcnVzaCwgTkxSRS5Db21tb24iLCJDb2xvciI6eyIkaWQiOiI1MzEiLCJBIjoyNTUsIlIiOjIzMSwiRyI6MjMwLCJCIjoyMzB9fSwiTGluZVdlaWdodCI6Mi4wLCJMaW5lVHlwZSI6MCwiUGFyZW50U3R5bGUiOm51bGx9LCJQYXJlbnRTdHlsZSI6bnVsbH0sIk1hcmdpbiI6eyIkaWQiOiI1MzIiLCJUb3AiOjAuMCwiTGVmdCI6MC4wLCJSaWdodCI6MC4wLCJCb3R0b20iOjAuMH0sIlBhZGRpbmciOnsiJGlkIjoiNTMzIiwiVG9wIjowLjAsIkxlZnQiOjAuMCwiUmlnaHQiOjAuMCwiQm90dG9tIjowLjB9LCJJc1Zpc2libGUiOnRydWUsIldpZHRoIjowLjAsIkhlaWdodCI6MC4wLCJCb3JkZXJTdHlsZSI6bnVsbCwiUGFyZW50U3R5bGUiOm51bGx9fSx7IiRpZCI6IjUzNCIsIl9yb3dzIjpbXSwiSW5kZXgiOjUsIklkIjoiZDVmZGFiYmEtZjNlMS00OThkLTljMWMtMjIwMWZlYWNiM2ZlIiwiSGVhZGVyVGV4dCI6bnVsbCwiSXNEZWZhdWx0Ijp0cnVlLCJTdHlsZSI6eyIkaWQiOiI1MzUiLCJIZWFkZXJTdHlsZSI6eyIkaWQiOiI1MzYiLCJUZXh0U3R5bGUiOnsiJGlkIjoiNTM3IiwiRm9udFNldHRpbmdzIjp7IiRpZCI6IjUzOCIsIkZvbnRTaXplIjoxMiwiRm9udE5hbWUiOiJDYWxpYnJpIiwiSXNCb2xkIjpmYWxzZSwiSXNJdGFsaWMiOmZhbHNlLCJJc1VuZGVybGluZWQiOmZhbHNlLCJQYXJlbnRTdHlsZSI6bnVsbH0sIkF1dG9TaXplIjowLCJGb3JlZ3JvdW5kIjp7IiRpZCI6IjUzOSIsIkNvbG9yIjp7IiRpZCI6IjU0MCIsIkEiOjI1NSwiUiI6MCwiRyI6MCwiQiI6MH19LCJNYXhXaWR0aCI6MC4wLCJNYXhIZWlnaHQiOjAuMCwiU21hcnRGb3JlZ3JvdW5kSXNBY3RpdmUiOmZhbHNlLCJIb3Jpem9udGFsQWxpZ25tZW50IjowLCJWZXJ0aWNhbEFsaWdubWVudCI6MCwiU21hcnRGb3JlZ3JvdW5kIjpudWxsLCJCYWNrZ3JvdW5kRmlsbFR5cGUiOjAsIk1hcmdpbiI6eyIkaWQiOiI1NDEiLCJUb3AiOjAuMCwiTGVmdCI6MC4wLCJSaWdodCI6MC4wLCJCb3R0b20iOjAuMH0sIlBhZGRpbmciOnsiJGlkIjoiNTQyIiwiVG9wIjowLjAsIkxlZnQiOjAuMCwiUmlnaHQiOjAuMCwiQm90dG9tIjowLjB9LCJCYWNrZ3JvdW5kIjpudWxsLCJJc1Zpc2libGUiOmZhbHNlLCJXaWR0aCI6MC4wLCJIZWlnaHQiOjAuMCwiQm9yZGVyU3R5bGUiOm51bGwsIlBhcmVudFN0eWxlIjpudWxsfSwiUmVjdGFuZ2xlU3R5bGUiOnsiJGlkIjoiNTQzIiwiTWFyZ2luIjp7IiRpZCI6IjU0NCIsIlRvcCI6MC4wLCJMZWZ0IjowLjAsIlJpZ2h0IjowLjAsIkJvdHRvbSI6MC4wfSwiUGFkZGluZyI6eyIkaWQiOiI1NDUiLCJUb3AiOjAuMCwiTGVmdCI6MC4wLCJSaWdodCI6MC4wLCJCb3R0b20iOjAuMH0sIkJhY2tncm91bmQiOnsiJHJlZiI6IjE1In0sIklzVmlzaWJsZSI6ZmFsc2UsIldpZHRoIjowLjAsIkhlaWdodCI6MC4wLCJCb3JkZXJTdHlsZSI6eyIkaWQiOiI1NDYiLCJMaW5lQ29sb3IiOnsiJGlkIjoiNTQ3IiwiJHR5cGUiOiJOTFJFLkNvbW1vbi5Eb20uU29saWRDb2xvckJydXNoLCBOTFJFLkNvbW1vbiIsIkNvbG9yIjp7IiRpZCI6IjU0OCIsIkEiOjI1NSwiUiI6MjU1LCJHIjowLCJCIjowfX0sIkxpbmVXZWlnaHQiOjAuMCwiTGluZVR5cGUiOjAsIlBhcmVudFN0eWxlIjpudWxsfSwiUGFyZW50U3R5bGUiOm51bGx9LCJNYXJnaW4iOnsiJGlkIjoiNTQ5IiwiVG9wIjowLjAsIkxlZnQiOjAuMCwiUmlnaHQiOjAuMCwiQm90dG9tIjowLjB9LCJQYWRkaW5nIjp7IiRpZCI6IjU1MCIsIlRvcCI6MC4wLCJMZWZ0IjowLjAsIlJpZ2h0IjowLjAsIkJvdHRvbSI6MC4wfSwiQmFja2dyb3VuZCI6bnVsbCwiSXNWaXNpYmxlIjp0cnVlLCJXaWR0aCI6MC4wLCJIZWlnaHQiOjAuMCwiQm9yZGVyU3R5bGUiOm51bGwsIlBhcmVudFN0eWxlIjpudWxsfSwiQmFja2dyb3VuZFN0eWxlIjp7IiRpZCI6IjU1MSIsIk1hcmdpbiI6eyIkaWQiOiI1NTIiLCJUb3AiOjAuMCwiTGVmdCI6MC4wLCJSaWdodCI6MC4wLCJCb3R0b20iOjAuMH0sIlBhZGRpbmciOnsiJGlkIjoiNTUzIiwiVG9wIjowLjAsIkxlZnQiOjAuMCwiUmlnaHQiOjAuMCwiQm90dG9tIjowLjB9LCJCYWNrZ3JvdW5kIjp7IiRyZWYiOiIyNSJ9LCJJc1Zpc2libGUiOnRydWUsIldpZHRoIjowLjAsIkhlaWdodCI6MC4wLCJCb3JkZXJTdHlsZSI6eyIkaWQiOiI1NTQiLCJMaW5lQ29sb3IiOnsiJGlkIjoiNTU1IiwiJHR5cGUiOiJOTFJFLkNvbW1vbi5Eb20uU29saWRDb2xvckJydXNoLCBOTFJFLkNvbW1vbiIsIkNvbG9yIjp7IiRpZCI6IjU1NiIsIkEiOjI1NSwiUiI6MjU1LCJHIjowLCJCIjowfX0sIkxpbmVXZWlnaHQiOjAuMCwiTGluZVR5cGUiOjAsIlBhcmVudFN0eWxlIjpudWxsfSwiUGFyZW50U3R5bGUiOm51bGx9LCJNYXJnaW4iOnsiJGlkIjoiNTU3IiwiVG9wIjowLjAsIkxlZnQiOjAuMCwiUmlnaHQiOjAuMCwiQm90dG9tIjowLjB9LCJQYWRkaW5nIjp7IiRpZCI6IjU1OCIsIlRvcCI6MC4wLCJMZWZ0IjowLjAsIlJpZ2h0IjowLjAsIkJvdHRvbSI6MC4wfSwiSXNWaXNpYmxlIjp0cnVlLCJXaWR0aCI6MC4wLCJIZWlnaHQiOjAuMCwiQm9yZGVyU3R5bGUiOm51bGwsIlBhcmVudFN0eWxlIjpudWxsfX1dLCJJZCI6ImIwNzg4MmY2LWNlOTEtNGMxNy1iYzUwLWU4NWEzZTc2NjM1NSIsIkluZGV4IjoxLCJIZWFkZXJUZXh0IjoiRXN0YWJsaXNoIGZhY2lsaXRhdGl2ZSBsZWFkZXJzaGlwIiwiU3R5bGUiOnsiJGlkIjoiNTU5IiwiSGVhZGVyU3R5bGUiOnsiJGlkIjoiNTYwIiwiVGV4dElzVmVydGljYWwiOmZhbHNlLCJUZXh0U3R5bGUiOnsiJGlkIjoiNTYxIiwiRm9udFNldHRpbmdzIjp7IiRpZCI6IjU2MiIsIkZvbnRTaXplIjoxMiwiRm9udE5hbWUiOiJDYWxpYnJpIiwiSXNCb2xkIjp0cnVlLCJJc0l0YWxpYyI6ZmFsc2UsIklzVW5kZXJsaW5lZCI6ZmFsc2UsIlBhcmVudFN0eWxlIjpudWxsfSwiQXV0b1NpemUiOjAsIkZvcmVncm91bmQiOnsiJGlkIjoiNTYzIiwiQ29sb3IiOnsiJGlkIjoiNTY0IiwiQSI6MjU1LCJSIjowLCJHIjowLCJCIjowfX0sIk1heFdpZHRoIjowLjAsIk1heEhlaWdodCI6MC4wLCJTbWFydEZvcmVncm91bmRJc0FjdGl2ZSI6ZmFsc2UsIkhvcml6b250YWxBbGlnbm1lbnQiOjAsIlZlcnRpY2FsQWxpZ25tZW50IjowLCJTbWFydEZvcmVncm91bmQiOm51bGwsIkJhY2tncm91bmRGaWxsVHlwZSI6MCwiTWFyZ2luIjp7IiRpZCI6IjU2NSIsIlRvcCI6MC4wLCJMZWZ0IjowLjAsIlJpZ2h0IjowLjAsIkJvdHRvbSI6MC4wfSwiUGFkZGluZyI6eyIkaWQiOiI1NjYiLCJUb3AiOjAuMCwiTGVmdCI6MC4wLCJSaWdodCI6MC4wLCJCb3R0b20iOjAuMH0sIkJhY2tncm91bmQiOm51bGwsIklzVmlzaWJsZSI6ZmFsc2UsIldpZHRoIjowLjAsIkhlaWdodCI6MC4wLCJCb3JkZXJTdHlsZSI6bnVsbCwiUGFyZW50U3R5bGUiOm51bGx9LCJSZWN0YW5nbGVTdHlsZSI6eyIkaWQiOiI1NjciLCJNYXJnaW4iOnsiJGlkIjoiNTY4IiwiVG9wIjowLjAsIkxlZnQiOjAuMCwiUmlnaHQiOjAuMCwiQm90dG9tIjowLjB9LCJQYWRkaW5nIjp7IiRpZCI6IjU2OSIsIlRvcCI6MC4wLCJMZWZ0IjowLjAsIlJpZ2h0IjowLjAsIkJvdHRvbSI6MC4wfSwiQmFja2dyb3VuZCI6eyIkcmVmIjoiMjgxIn0sIklzVmlzaWJsZSI6ZmFsc2UsIldpZHRoIjowLjAsIkhlaWdodCI6MC4wLCJCb3JkZXJTdHlsZSI6eyIkaWQiOiI1NzAiLCJMaW5lQ29sb3IiOnsiJHJlZiI6IjI4NCJ9LCJMaW5lV2VpZ2h0IjowLjAsIkxpbmVUeXBlIjowLCJQYXJlbnRTdHlsZSI6bnVsbH0sIlBhcmVudFN0eWxlIjpudWxsfSwiTWFyZ2luIjp7IiRpZCI6IjU3MSIsIlRvcCI6MC4wLCJMZWZ0IjowLjAsIlJpZ2h0IjowLjAsIkJvdHRvbSI6MC4wfSwiUGFkZGluZyI6eyIkaWQiOiI1NzIiLCJUb3AiOjAuMCwiTGVmdCI6MC4wLCJSaWdodCI6MC4wLCJCb3R0b20iOjAuMH0sIkJhY2tncm91bmQiOm51bGwsIklzVmlzaWJsZSI6dHJ1ZSwiV2lkdGgiOjAuMCwiSGVpZ2h0IjowLjAsIkJvcmRlclN0eWxlIjpudWxsLCJQYXJlbnRTdHlsZSI6bnVsbH0sIkJhY2tncm91bmRTdHlsZSI6eyIkaWQiOiI1NzMiLCJNYXJnaW4iOnsiJGlkIjoiNTc0IiwiVG9wIjowLjAsIkxlZnQiOjAuMCwiUmlnaHQiOjAuMCwiQm90dG9tIjowLjB9LCJQYWRkaW5nIjp7IiRpZCI6IjU3NSIsIlRvcCI6MC4wLCJMZWZ0IjowLjAsIlJpZ2h0IjowLjAsIkJvdHRvbSI6MC4wfSwiQmFja2dyb3VuZCI6eyIkaWQiOiI1NzYiLCJDb2xvciI6eyIkaWQiOiI1NzciLCJBIjo1MSwiUiI6MTY1LCJHIjoxNjUsIkIiOjE2NX19LCJJc1Zpc2libGUiOnRydWUsIldpZHRoIjowLjAsIkhlaWdodCI6MC4wLCJCb3JkZXJTdHlsZSI6eyIkaWQiOiI1NzgiLCJMaW5lQ29sb3IiOnsiJGlkIjoiNTc5IiwiJHR5cGUiOiJOTFJFLkNvbW1vbi5Eb20uU29saWRDb2xvckJydXNoLCBOTFJFLkNvbW1vbiIsIkNvbG9yIjp7IiRpZCI6IjU4MCIsIkEiOjI1NSwiUiI6MTExLCJHIjo0OSwiQiI6MTUyfX0sIkxpbmVXZWlnaHQiOjAuMCwiTGluZVR5cGUiOjAsIlBhcmVudFN0eWxlIjpudWxsfSwiUGFyZW50U3R5bGUiOm51bGx9LCJJc0Fib3ZlVGltZWJhbmQiOmZhbHNlLCJNYXJnaW4iOnsiJGlkIjoiNTgxIiwiVG9wIjowLjAsIkxlZnQiOjAuMCwiUmlnaHQiOjAuMCwiQm90dG9tIjowLjB9LCJQYWRkaW5nIjp7IiRpZCI6IjU4MiIsIlRvcCI6MC4wLCJMZWZ0IjowLjAsIlJpZ2h0IjowLjAsIkJvdHRvbSI6MC4wfSwiSXNWaXNpYmxlIjp0cnVlLCJXaWR0aCI6MC4wLCJIZWlnaHQiOjAuMCwiQm9yZGVyU3R5bGUiOnsiJGlkIjoiNTgzIiwiTGluZUNvbG9yIjpudWxsLCJMaW5lV2VpZ2h0IjowLjAsIkxpbmVUeXBlIjowLCJQYXJlbnRTdHlsZSI6bnVsbH0sIlBhcmVudFN0eWxlIjpudWxsfX0seyIkaWQiOiI1ODQiLCJfYWN0aXZpdGllcyI6W3siJGlkIjoiNTg1IiwiX3Jvd3MiOlt7IiRpZCI6IjU4NiIsIl90YXNrcyI6W3siJGlkIjoiNTg3IiwiX2F0dGFjaGVkTWlsZXN0b25lcyI6W10sIlRhc2tEZWZpbml0aW9uIjp7IiRpZCI6IjU4OCIsIkdyb3VwTmFtZSI6bnVsbCwiU3RhcnREYXRlIjoiMjAyMi0wNi0xNlQwMDowMDowMFoiLCJFbmREYXRlIjoiMjAyMi0wNi0yM1QyMzo1OTowMFoiLCJQZXJjZW50YWdlQ29tcGxldGUiOm51bGwsIlN0eWxlIjp7IiRpZCI6IjU4OSIsIlNoYXBlIjowLCJTaGFwZVRoaWNrbmVzcyI6MywiRHVyYXRpb25Gb3JtYXQiOjAsIkluY2x1ZGVOb25Xb3JraW5nRGF5c0luRHVyYXRpb24iOmZhbHNlLCJQZXJjZW50YWdlQ29tcGxldGVTdHlsZSI6eyIkaWQiOiI1OTAiLCJGb250U2V0dGluZ3MiOnsiJGlkIjoiNTkxIiwiRm9udFNpemUiOjEwLCJGb250TmFtZSI6IkNhbGlicmkiLCJJc0JvbGQiOmZhbHNlLCJJc0l0YWxpYyI6ZmFsc2UsIklzVW5kZXJsaW5lZCI6ZmFsc2UsIlBhcmVudFN0eWxlIjpudWxsfSwiQXV0b1NpemUiOjAsIkZvcmVncm91bmQiOnsiJGlkIjoiNTkyIiwiQ29sb3IiOnsiJGlkIjoiNTk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OTQiLCJUb3AiOjAuMCwiTGVmdCI6MC4wLCJSaWdodCI6MC4wLCJCb3R0b20iOjAuMH0sIlBhZGRpbmciOnsiJGlkIjoiNTk1IiwiVG9wIjowLjAsIkxlZnQiOjAuMCwiUmlnaHQiOjAuMCwiQm90dG9tIjowLjB9LCJCYWNrZ3JvdW5kIjp7IiRpZCI6IjU5NiIsIkNvbG9yIjp7IiRpZCI6IjU5NyIsIkEiOjg5LCJSIjowLCJHIjowLCJCIjowfX0sIklzVmlzaWJsZSI6dHJ1ZSwiV2lkdGgiOjAuMCwiSGVpZ2h0IjowLjAsIkJvcmRlclN0eWxlIjp7IiRpZCI6IjU5OCIsIkxpbmVDb2xvciI6bnVsbCwiTGluZVdlaWdodCI6MC4wLCJMaW5lVHlwZSI6MCwiUGFyZW50U3R5bGUiOm51bGx9LCJQYXJlbnRTdHlsZSI6bnVsbH0sIkR1cmF0aW9uU3R5bGUiOnsiJGlkIjoiNTk5IiwiRm9udFNldHRpbmdzIjp7IiRpZCI6IjYwMCIsIkZvbnRTaXplIjoxMCwiRm9udE5hbWUiOiJDYWxpYnJpIiwiSXNCb2xkIjpmYWxzZSwiSXNJdGFsaWMiOmZhbHNlLCJJc1VuZGVybGluZWQiOmZhbHNlLCJQYXJlbnRTdHlsZSI6bnVsbH0sIkF1dG9TaXplIjowLCJGb3JlZ3JvdW5kIjp7IiRyZWYiOiI0OCJ9LCJNYXhXaWR0aCI6MjAwLjAsIk1heEhlaWdodCI6IkluZmluaXR5IiwiU21hcnRGb3JlZ3JvdW5kSXNBY3RpdmUiOmZhbHNlLCJIb3Jpem9udGFsQWxpZ25tZW50IjoxLCJWZXJ0aWNhbEFsaWdubWVudCI6MCwiU21hcnRGb3JlZ3JvdW5kIjpudWxsLCJCYWNrZ3JvdW5kRmlsbFR5cGUiOjAsIk1hcmdpbiI6eyIkaWQiOiI2MDEiLCJUb3AiOjAuMCwiTGVmdCI6MC4wLCJSaWdodCI6MC4wLCJCb3R0b20iOjAuMH0sIlBhZGRpbmciOnsiJGlkIjoiNjAyIiwiVG9wIjowLjAsIkxlZnQiOjAuMCwiUmlnaHQiOjAuMCwiQm90dG9tIjowLjB9LCJCYWNrZ3JvdW5kIjp7IiRpZCI6IjYwMyIsIkNvbG9yIjp7IiRyZWYiOiI1OTcifX0sIklzVmlzaWJsZSI6dHJ1ZSwiV2lkdGgiOjAuMCwiSGVpZ2h0IjowLjAsIkJvcmRlclN0eWxlIjp7IiRpZCI6IjYwNCIsIkxpbmVDb2xvciI6bnVsbCwiTGluZVdlaWdodCI6MC4wLCJMaW5lVHlwZSI6MCwiUGFyZW50U3R5bGUiOm51bGx9LCJQYXJlbnRTdHlsZSI6bnVsbH0sIkhvcml6b250YWxDb25uZWN0b3JTdHlsZSI6eyIkaWQiOiI2MDUiLCJMaW5lQ29sb3IiOnsiJGlkIjoiNjA2IiwiJHR5cGUiOiJOTFJFLkNvbW1vbi5Eb20uU29saWRDb2xvckJydXNoLCBOTFJFLkNvbW1vbiIsIkNvbG9yIjp7IiRpZCI6IjYwNyIsIkEiOjI1NSwiUiI6MjA0LCJHIjoyMDQsIkIiOjIwNH19LCJMaW5lV2VpZ2h0IjoxLjAsIkxpbmVUeXBlIjowLCJQYXJlbnRTdHlsZSI6bnVsbH0sIlZlcnRpY2FsQ29ubmVjdG9yU3R5bGUiOnsiJGlkIjoiNjA4IiwiTGluZUNvbG9yIjp7IiRpZCI6IjYwOSIsIiR0eXBlIjoiTkxSRS5Db21tb24uRG9tLlNvbGlkQ29sb3JCcnVzaCwgTkxSRS5Db21tb24iLCJDb2xvciI6eyIkaWQiOiI2MTAiLCJBIjoyNTUsIlIiOjIwNCwiRyI6MjA0LCJCIjoyMDR9fSwiTGluZVdlaWdodCI6MC4wLCJMaW5lVHlwZSI6MCwiUGFyZW50U3R5bGUiOm51bGx9LCJNYXJnaW4iOm51bGwsIlN0YXJ0RGF0ZVBvc2l0aW9uIjo2LCJFbmREYXRlUG9zaXRpb24iOjYsIkRhdGVJc1Zpc2libGUiOmZhbHNlLCJUaXRsZVBvc2l0aW9uIjowLCJEdXJhdGlvblBvc2l0aW9uIjoyLCJQZXJjZW50YWdlQ29tcGxldGVkUG9zaXRpb24iOjYsIlNwYWNpbmciOjUsIklzQmVsb3dUaW1lYmFuZCI6dHJ1ZSwiUGVyY2VudGFnZUNvbXBsZXRlU2hhcGVPcGFjaXR5IjozNSwiU2hhcGVTdHlsZSI6eyIkaWQiOiI2MTEiLCJNYXJnaW4iOnsiJGlkIjoiNjEyIiwiVG9wIjowLjAsIkxlZnQiOjQuMCwiUmlnaHQiOjQuMCwiQm90dG9tIjowLjB9LCJQYWRkaW5nIjp7IiRpZCI6IjYxMyIsIlRvcCI6MC4wLCJMZWZ0IjowLjAsIlJpZ2h0IjowLjAsIkJvdHRvbSI6MC4wfSwiQmFja2dyb3VuZCI6eyIkaWQiOiI2MTQiLCJDb2xvciI6eyIkaWQiOiI2MTUiLCJBIjoyNTUsIlIiOjAsIkciOjExNCwiQiI6MTg4fX0sIklzVmlzaWJsZSI6dHJ1ZSwiV2lkdGgiOjAuMCwiSGVpZ2h0IjoxNC4wLCJCb3JkZXJTdHlsZSI6eyIkaWQiOiI2MTYiLCJMaW5lQ29sb3IiOnsiJGlkIjoiNjE3IiwiJHR5cGUiOiJOTFJFLkNvbW1vbi5Eb20uU29saWRDb2xvckJydXNoLCBOTFJFLkNvbW1vbiIsIkNvbG9yIjp7IiRpZCI6IjYxOCIsIkEiOjI1NSwiUiI6MjU1LCJHIjowLCJCIjowfX0sIkxpbmVXZWlnaHQiOjAuMCwiTGluZVR5cGUiOjAsIlBhcmVudFN0eWxlIjpudWxsfSwiUGFyZW50U3R5bGUiOm51bGx9LCJUaXRsZVN0eWxlIjp7IiRpZCI6IjYxOSIsIkZvbnRTZXR0aW5ncyI6eyIkaWQiOiI2MjAiLCJGb250U2l6ZSI6OCwiRm9udE5hbWUiOiJDYWxpYnJpIiwiSXNCb2xkIjpmYWxzZSwiSXNJdGFsaWMiOmZhbHNlLCJJc1VuZGVybGluZWQiOmZhbHNlLCJQYXJlbnRTdHlsZSI6bnVsbH0sIkF1dG9TaXplIjowLCJGb3JlZ3JvdW5kIjp7IiRyZWYiOiI3MCJ9LCJNYXhXaWR0aCI6Njk4LjE4MTgxODE4MTgxODEzLCJNYXhIZWlnaHQiOiJJbmZpbml0eSIsIlNtYXJ0Rm9yZWdyb3VuZElzQWN0aXZlIjpmYWxzZSwiSG9yaXpvbnRhbEFsaWdubWVudCI6MCwiVmVydGljYWxBbGlnbm1lbnQiOjAsIlNtYXJ0Rm9yZWdyb3VuZCI6bnVsbCwiQmFja2dyb3VuZEZpbGxUeXBlIjowLCJNYXJnaW4iOnsiJGlkIjoiNjIxIiwiVG9wIjowLjAsIkxlZnQiOjAuMCwiUmlnaHQiOjAuMCwiQm90dG9tIjowLjB9LCJQYWRkaW5nIjp7IiRpZCI6IjYyMiIsIlRvcCI6MC4wLCJMZWZ0IjowLjAsIlJpZ2h0IjowLjAsIkJvdHRvbSI6MC4wfSwiQmFja2dyb3VuZCI6eyIkaWQiOiI2MjMiLCJDb2xvciI6eyIkaWQiOiI2MjQiLCJBIjowLCJSIjoyNTUsIkciOjI1NSwiQiI6MjU1fX0sIklzVmlzaWJsZSI6dHJ1ZSwiV2lkdGgiOjAuMCwiSGVpZ2h0IjowLjAsIkJvcmRlclN0eWxlIjp7IiRpZCI6IjYyNSIsIkxpbmVDb2xvciI6bnVsbCwiTGluZVdlaWdodCI6MC4wLCJMaW5lVHlwZSI6MCwiUGFyZW50U3R5bGUiOm51bGx9LCJQYXJlbnRTdHlsZSI6bnVsbH0sIkRhdGVTdHlsZSI6eyIkaWQiOiI2MjYiLCJGb250U2V0dGluZ3MiOnsiJGlkIjoiNjI3IiwiRm9udFNpemUiOjEwLCJGb250TmFtZSI6IkNhbGlicmkiLCJJc0JvbGQiOmZhbHNlLCJJc0l0YWxpYyI6ZmFsc2UsIklzVW5kZXJsaW5lZCI6ZmFsc2UsIlBhcmVudFN0eWxlIjpudWxsfSwiQXV0b1NpemUiOjAsIkZvcmVncm91bmQiOnsiJGlkIjoiNjI4IiwiQ29sb3IiOnsiJGlkIjoiNjI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zAiLCJUb3AiOjAuMCwiTGVmdCI6MC4wLCJSaWdodCI6MC4wLCJCb3R0b20iOjAuMH0sIlBhZGRpbmciOnsiJGlkIjoiNjMxIiwiVG9wIjowLjAsIkxlZnQiOjAuMCwiUmlnaHQiOjAuMCwiQm90dG9tIjowLjB9LCJCYWNrZ3JvdW5kIjp7IiRpZCI6IjYzMiIsIkNvbG9yIjp7IiRyZWYiOiI1OTcifX0sIklzVmlzaWJsZSI6dHJ1ZSwiV2lkdGgiOjAuMCwiSGVpZ2h0IjowLjAsIkJvcmRlclN0eWxlIjp7IiRpZCI6IjYzMyIsIkxpbmVDb2xvciI6bnVsbCwiTGluZVdlaWdodCI6MC4wLCJMaW5lVHlwZSI6MCwiUGFyZW50U3R5bGUiOm51bGx9LCJQYXJlbnRTdHlsZSI6bnVsbH0sIkRhdGVGb3JtYXQiOnsiJGlkIjoiNjM0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YzNSIsIkRhdGVQYXJ0SXNWaXNpYmxlIjp0cnVlLCJUaW1lUGFydElzVmlzaWJsZSI6ZmFsc2V9fSwiV2Vla051bWJlcmluZyI6eyIkaWQiOiI2MzYiLCJGb3JtYXQiOjAsIklzVmlzaWJsZSI6ZmFsc2UsIkxhc3RLbm93blZpc2liaWxpdHlTdGF0ZSI6ZmFsc2V9LCJJc1Zpc2libGUiOnRydWUsIlBhcmVudFN0eWxlIjpudWxsfSwiSW5kZXgiOjYsIlNtYXJ0RHVyYXRpb25BY3RpdmF0ZWQiOmZhbHNlLCJEYXRlRm9ybWF0Ijp7IiRyZWYiOiI2MzQifSwiV2Vla051bWJlcmluZyI6eyIkaWQiOiI2MzciLCJGb3JtYXQiOjAsIklzVmlzaWJsZSI6ZmFsc2UsIkxhc3RLbm93blZpc2liaWxpdHlTdGF0ZSI6ZmFsc2V9LCJJZCI6ImRhYjZlMTI0LTQzMDktNGJjNi05ODA4LTM0YTJkODYwNzRlYyIsIkltcG9ydElkIjpudWxsLCJUaXRsZSI6IlRlYW0gYnVpbGRpbmcgZXhlcmNpc2VzIiwiTm90ZSI6bnVsbCwiSHlwZXJsaW5rIjp7IiRpZCI6IjYzOCIsIkFkZHJlc3MiOm51bGwsIlN1YkFkZHJlc3MiOm51bGx9LCJJc0NoYW5nZWQiOmZhbHNlLCJJc05ldyI6ZmFsc2V9fV0sIl9taWxlc3RvbmVzIjpbXSwiSWQiOiIwMDAwMDAwMC0wMDAwLTAwMDAtMDAwMC0wMDAwMDAwMDAwMDAiLCJJc1NpbmdsZUl0ZW1Sb3ciOnRydWV9XSwiSW5kZXgiOjAsIklkIjoiZDFhNmQ0ZWYtYmQ2My00ZTJkLWI2M2ItYmI5YTNjMDFmYzMxIiwiSGVhZGVyVGV4dCI6IlRlYW0gYnVpbGRpbmcgZXhlcmNpc2VzIiwiSXNEZWZhdWx0IjpmYWxzZSwiU3R5bGUiOnsiJGlkIjoiNjM5IiwiSGVhZGVyU3R5bGUiOnsiJGlkIjoiNjQwIiwiVGV4dFN0eWxlIjp7IiRpZCI6IjY0MSIsIkZvbnRTZXR0aW5ncyI6eyIkaWQiOiI2NDIiLCJGb250U2l6ZSI6MTEsIkZvbnROYW1lIjoiQ2FsaWJyaSIsIklzQm9sZCI6ZmFsc2UsIklzSXRhbGljIjpmYWxzZSwiSXNVbmRlcmxpbmVkIjpmYWxzZSwiUGFyZW50U3R5bGUiOm51bGx9LCJBdXRvU2l6ZSI6MiwiRm9yZWdyb3VuZCI6eyIkaWQiOiI2NDMiLCJDb2xvciI6eyIkaWQiOiI2NDQiLCJBIjoyNTUsIlIiOjAsIkciOjAsIkIiOjB9fSwiTWF4V2lkdGgiOjEyNS40NTQ1NTc0MTAyMTY1MiwiTWF4SGVpZ2h0IjowLjAsIlNtYXJ0Rm9yZWdyb3VuZElzQWN0aXZlIjpmYWxzZSwiSG9yaXpvbnRhbEFsaWdubWVudCI6MCwiVmVydGljYWxBbGlnbm1lbnQiOjAsIlNtYXJ0Rm9yZWdyb3VuZCI6bnVsbCwiQmFja2dyb3VuZEZpbGxUeXBlIjowLCJNYXJnaW4iOnsiJGlkIjoiNjQ1IiwiVG9wIjowLjAsIkxlZnQiOjAuMCwiUmlnaHQiOjAuMCwiQm90dG9tIjowLjB9LCJQYWRkaW5nIjp7IiRpZCI6IjY0NiIsIlRvcCI6MC4wLCJMZWZ0IjowLjAsIlJpZ2h0IjowLjAsIkJvdHRvbSI6MC4wfSwiQmFja2dyb3VuZCI6bnVsbCwiSXNWaXNpYmxlIjp0cnVlLCJXaWR0aCI6MC4wLCJIZWlnaHQiOjAuMCwiQm9yZGVyU3R5bGUiOm51bGwsIlBhcmVudFN0eWxlIjpudWxsfSwiUmVjdGFuZ2xlU3R5bGUiOnsiJGlkIjoiNjQ3IiwiTWFyZ2luIjp7IiRpZCI6IjY0OCIsIlRvcCI6MC4wLCJMZWZ0IjowLjAsIlJpZ2h0IjowLjAsIkJvdHRvbSI6MC4wfSwiUGFkZGluZyI6eyIkaWQiOiI2NDkiLCJUb3AiOjAuMCwiTGVmdCI6MC4wLCJSaWdodCI6MC4wLCJCb3R0b20iOjAuMH0sIkJhY2tncm91bmQiOnsiJHJlZiI6IjE1In0sIklzVmlzaWJsZSI6dHJ1ZSwiV2lkdGgiOjAuMCwiSGVpZ2h0IjowLjAsIkJvcmRlclN0eWxlIjp7IiRpZCI6IjY1MCIsIkxpbmVDb2xvciI6eyIkaWQiOiI2NTEiLCIkdHlwZSI6Ik5MUkUuQ29tbW9uLkRvbS5Tb2xpZENvbG9yQnJ1c2gsIE5MUkUuQ29tbW9uIiwiQ29sb3IiOnsiJGlkIjoiNjUyIiwiQSI6MjU1LCJSIjoyNTUsIkciOjAsIkIiOjB9fSwiTGluZVdlaWdodCI6MC4wLCJMaW5lVHlwZSI6MCwiUGFyZW50U3R5bGUiOm51bGx9LCJQYXJlbnRTdHlsZSI6bnVsbH0sIk1hcmdpbiI6eyIkaWQiOiI2NTMiLCJUb3AiOjAuMCwiTGVmdCI6MC4wLCJSaWdodCI6MC4wLCJCb3R0b20iOjAuMH0sIlBhZGRpbmciOnsiJGlkIjoiNjU0IiwiVG9wIjowLjAsIkxlZnQiOjAuMCwiUmlnaHQiOjAuMCwiQm90dG9tIjowLjB9LCJCYWNrZ3JvdW5kIjpudWxsLCJJc1Zpc2libGUiOnRydWUsIldpZHRoIjowLjAsIkhlaWdodCI6MC4wLCJCb3JkZXJTdHlsZSI6bnVsbCwiUGFyZW50U3R5bGUiOm51bGx9LCJCYWNrZ3JvdW5kU3R5bGUiOnsiJGlkIjoiNjU1IiwiTWFyZ2luIjp7IiRpZCI6IjY1NiIsIlRvcCI6MC4wLCJMZWZ0IjowLjAsIlJpZ2h0IjowLjAsIkJvdHRvbSI6MC4wfSwiUGFkZGluZyI6eyIkaWQiOiI2NTciLCJUb3AiOjAuMCwiTGVmdCI6MC4wLCJSaWdodCI6MC4wLCJCb3R0b20iOjAuMH0sIkJhY2tncm91bmQiOnsiJHJlZiI6IjI1In0sIklzVmlzaWJsZSI6dHJ1ZSwiV2lkdGgiOjAuMCwiSGVpZ2h0IjowLjAsIkJvcmRlclN0eWxlIjp7IiRpZCI6IjY1OCIsIkxpbmVDb2xvciI6eyIkaWQiOiI2NTkiLCIkdHlwZSI6Ik5MUkUuQ29tbW9uLkRvbS5Tb2xpZENvbG9yQnJ1c2gsIE5MUkUuQ29tbW9uIiwiQ29sb3IiOnsiJGlkIjoiNjYwIiwiQSI6MjU1LCJSIjoyMzEsIkciOjIzMCwiQiI6MjMwfX0sIkxpbmVXZWlnaHQiOjIuMCwiTGluZVR5cGUiOjAsIlBhcmVudFN0eWxlIjpudWxsfSwiUGFyZW50U3R5bGUiOm51bGx9LCJNYXJnaW4iOnsiJGlkIjoiNjYxIiwiVG9wIjowLjAsIkxlZnQiOjAuMCwiUmlnaHQiOjAuMCwiQm90dG9tIjowLjB9LCJQYWRkaW5nIjp7IiRpZCI6IjY2MiIsIlRvcCI6MC4wLCJMZWZ0IjowLjAsIlJpZ2h0IjowLjAsIkJvdHRvbSI6MC4wfSwiSXNWaXNpYmxlIjp0cnVlLCJXaWR0aCI6MC4wLCJIZWlnaHQiOjAuMCwiQm9yZGVyU3R5bGUiOm51bGwsIlBhcmVudFN0eWxlIjpudWxsfX0seyIkaWQiOiI2NjMiLCJfcm93cyI6W3siJGlkIjoiNjY0IiwiX3Rhc2tzIjpbeyIkaWQiOiI2NjUiLCJfYXR0YWNoZWRNaWxlc3RvbmVzIjpbXSwiVGFza0RlZmluaXRpb24iOnsiJGlkIjoiNjY2IiwiR3JvdXBOYW1lIjpudWxsLCJTdGFydERhdGUiOiIyMDIyLTA2LTE2VDAwOjAwOjAwWiIsIkVuZERhdGUiOiIyMDIyLTA2LTIzVDIzOjU5OjAwWiIsIlBlcmNlbnRhZ2VDb21wbGV0ZSI6bnVsbCwiU3R5bGUiOnsiJGlkIjoiNjY3IiwiU2hhcGUiOjAsIlNoYXBlVGhpY2tuZXNzIjozLCJEdXJhdGlvbkZvcm1hdCI6MCwiSW5jbHVkZU5vbldvcmtpbmdEYXlzSW5EdXJhdGlvbiI6ZmFsc2UsIlBlcmNlbnRhZ2VDb21wbGV0ZVN0eWxlIjp7IiRpZCI6IjY2OCIsIkZvbnRTZXR0aW5ncyI6eyIkaWQiOiI2NjkiLCJGb250U2l6ZSI6MTAsIkZvbnROYW1lIjoiQ2FsaWJyaSIsIklzQm9sZCI6ZmFsc2UsIklzSXRhbGljIjpmYWxzZSwiSXNVbmRlcmxpbmVkIjpmYWxzZSwiUGFyZW50U3R5bGUiOm51bGx9LCJBdXRvU2l6ZSI6MCwiRm9yZWdyb3VuZCI6eyIkaWQiOiI2NzAiLCJDb2xvciI6eyIkaWQiOiI2Nz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3MiIsIlRvcCI6MC4wLCJMZWZ0IjowLjAsIlJpZ2h0IjowLjAsIkJvdHRvbSI6MC4wfSwiUGFkZGluZyI6eyIkaWQiOiI2NzMiLCJUb3AiOjAuMCwiTGVmdCI6MC4wLCJSaWdodCI6MC4wLCJCb3R0b20iOjAuMH0sIkJhY2tncm91bmQiOnsiJGlkIjoiNjc0IiwiQ29sb3IiOnsiJGlkIjoiNjc1IiwiQSI6ODksIlIiOjAsIkciOjAsIkIiOjB9fSwiSXNWaXNpYmxlIjp0cnVlLCJXaWR0aCI6MC4wLCJIZWlnaHQiOjAuMCwiQm9yZGVyU3R5bGUiOnsiJGlkIjoiNjc2IiwiTGluZUNvbG9yIjpudWxsLCJMaW5lV2VpZ2h0IjowLjAsIkxpbmVUeXBlIjowLCJQYXJlbnRTdHlsZSI6bnVsbH0sIlBhcmVudFN0eWxlIjpudWxsfSwiRHVyYXRpb25TdHlsZSI6eyIkaWQiOiI2NzciLCJGb250U2V0dGluZ3MiOnsiJGlkIjoiNjc4IiwiRm9udFNpemUiOjEwLCJGb250TmFtZSI6IkNhbGlicmkiLCJJc0JvbGQiOmZhbHNlLCJJc0l0YWxpYyI6ZmFsc2UsIklzVW5kZXJsaW5lZCI6ZmFsc2UsIlBhcmVudFN0eWxlIjpudWxsfSwiQXV0b1NpemUiOjAsIkZvcmVncm91bmQiOnsiJHJlZiI6IjQ4In0sIk1heFdpZHRoIjoyMDAuMCwiTWF4SGVpZ2h0IjoiSW5maW5pdHkiLCJTbWFydEZvcmVncm91bmRJc0FjdGl2ZSI6ZmFsc2UsIkhvcml6b250YWxBbGlnbm1lbnQiOjEsIlZlcnRpY2FsQWxpZ25tZW50IjowLCJTbWFydEZvcmVncm91bmQiOm51bGwsIkJhY2tncm91bmRGaWxsVHlwZSI6MCwiTWFyZ2luIjp7IiRpZCI6IjY3OSIsIlRvcCI6MC4wLCJMZWZ0IjowLjAsIlJpZ2h0IjowLjAsIkJvdHRvbSI6MC4wfSwiUGFkZGluZyI6eyIkaWQiOiI2ODAiLCJUb3AiOjAuMCwiTGVmdCI6MC4wLCJSaWdodCI6MC4wLCJCb3R0b20iOjAuMH0sIkJhY2tncm91bmQiOnsiJGlkIjoiNjgxIiwiQ29sb3IiOnsiJHJlZiI6IjY3NSJ9fSwiSXNWaXNpYmxlIjp0cnVlLCJXaWR0aCI6MC4wLCJIZWlnaHQiOjAuMCwiQm9yZGVyU3R5bGUiOnsiJGlkIjoiNjgyIiwiTGluZUNvbG9yIjpudWxsLCJMaW5lV2VpZ2h0IjowLjAsIkxpbmVUeXBlIjowLCJQYXJlbnRTdHlsZSI6bnVsbH0sIlBhcmVudFN0eWxlIjpudWxsfSwiSG9yaXpvbnRhbENvbm5lY3RvclN0eWxlIjp7IiRpZCI6IjY4MyIsIkxpbmVDb2xvciI6eyIkaWQiOiI2ODQiLCIkdHlwZSI6Ik5MUkUuQ29tbW9uLkRvbS5Tb2xpZENvbG9yQnJ1c2gsIE5MUkUuQ29tbW9uIiwiQ29sb3IiOnsiJGlkIjoiNjg1IiwiQSI6MjU1LCJSIjoyMDQsIkciOjIwNCwiQiI6MjA0fX0sIkxpbmVXZWlnaHQiOjEuMCwiTGluZVR5cGUiOjAsIlBhcmVudFN0eWxlIjpudWxsfSwiVmVydGljYWxDb25uZWN0b3JTdHlsZSI6eyIkaWQiOiI2ODYiLCJMaW5lQ29sb3IiOnsiJGlkIjoiNjg3IiwiJHR5cGUiOiJOTFJFLkNvbW1vbi5Eb20uU29saWRDb2xvckJydXNoLCBOTFJFLkNvbW1vbiIsIkNvbG9yIjp7IiRpZCI6IjY4OCIsIkEiOjI1NSwiUiI6MjA0LCJHIjoyMDQsIkIiOjIwNH19LCJMaW5lV2VpZ2h0IjowLjAsIkxpbmVUeXBlIjowLCJQYXJlbnRTdHlsZSI6bnVsbH0sIk1hcmdpbiI6bnVsbCwiU3RhcnREYXRlUG9zaXRpb24iOjYsIkVuZERhdGVQb3NpdGlvbiI6NiwiRGF0ZUlzVmlzaWJsZSI6ZmFsc2UsIlRpdGxlUG9zaXRpb24iOjAsIkR1cmF0aW9uUG9zaXRpb24iOjIsIlBlcmNlbnRhZ2VDb21wbGV0ZWRQb3NpdGlvbiI6NiwiU3BhY2luZyI6NSwiSXNCZWxvd1RpbWViYW5kIjp0cnVlLCJQZXJjZW50YWdlQ29tcGxldGVTaGFwZU9wYWNpdHkiOjM1LCJTaGFwZVN0eWxlIjp7IiRpZCI6IjY4OSIsIk1hcmdpbiI6eyIkaWQiOiI2OTAiLCJUb3AiOjAuMCwiTGVmdCI6NC4wLCJSaWdodCI6NC4wLCJCb3R0b20iOjAuMH0sIlBhZGRpbmciOnsiJGlkIjoiNjkxIiwiVG9wIjowLjAsIkxlZnQiOjAuMCwiUmlnaHQiOjAuMCwiQm90dG9tIjowLjB9LCJCYWNrZ3JvdW5kIjp7IiRpZCI6IjY5MiIsIkNvbG9yIjp7IiRpZCI6IjY5MyIsIkEiOjI1NSwiUiI6MCwiRyI6MTE0LCJCIjoxODh9fSwiSXNWaXNpYmxlIjp0cnVlLCJXaWR0aCI6MC4wLCJIZWlnaHQiOjE0LjAsIkJvcmRlclN0eWxlIjp7IiRpZCI6IjY5NCIsIkxpbmVDb2xvciI6eyIkaWQiOiI2OTUiLCIkdHlwZSI6Ik5MUkUuQ29tbW9uLkRvbS5Tb2xpZENvbG9yQnJ1c2gsIE5MUkUuQ29tbW9uIiwiQ29sb3IiOnsiJGlkIjoiNjk2IiwiQSI6MjU1LCJSIjoyNTUsIkciOjAsIkIiOjB9fSwiTGluZVdlaWdodCI6MC4wLCJMaW5lVHlwZSI6MCwiUGFyZW50U3R5bGUiOm51bGx9LCJQYXJlbnRTdHlsZSI6bnVsbH0sIlRpdGxlU3R5bGUiOnsiJGlkIjoiNjk3IiwiRm9udFNldHRpbmdzIjp7IiRpZCI6IjY5OCIsIkZvbnRTaXplIjo4LCJGb250TmFtZSI6IkNhbGlicmkiLCJJc0JvbGQiOmZhbHNlLCJJc0l0YWxpYyI6ZmFsc2UsIklzVW5kZXJsaW5lZCI6ZmFsc2UsIlBhcmVudFN0eWxlIjpudWxsfSwiQXV0b1NpemUiOjAsIkZvcmVncm91bmQiOnsiJHJlZiI6IjcwIn0sIk1heFdpZHRoIjo2OTguMTgxODE4MTgxODE4MTMsIk1heEhlaWdodCI6IkluZmluaXR5IiwiU21hcnRGb3JlZ3JvdW5kSXNBY3RpdmUiOmZhbHNlLCJIb3Jpem9udGFsQWxpZ25tZW50IjowLCJWZXJ0aWNhbEFsaWdubWVudCI6MCwiU21hcnRGb3JlZ3JvdW5kIjpudWxsLCJCYWNrZ3JvdW5kRmlsbFR5cGUiOjAsIk1hcmdpbiI6eyIkaWQiOiI2OTkiLCJUb3AiOjAuMCwiTGVmdCI6MC4wLCJSaWdodCI6MC4wLCJCb3R0b20iOjAuMH0sIlBhZGRpbmciOnsiJGlkIjoiNzAwIiwiVG9wIjowLjAsIkxlZnQiOjAuMCwiUmlnaHQiOjAuMCwiQm90dG9tIjowLjB9LCJCYWNrZ3JvdW5kIjp7IiRpZCI6IjcwMSIsIkNvbG9yIjp7IiRpZCI6IjcwMiIsIkEiOjAsIlIiOjI1NSwiRyI6MjU1LCJCIjoyNTV9fSwiSXNWaXNpYmxlIjp0cnVlLCJXaWR0aCI6MC4wLCJIZWlnaHQiOjAuMCwiQm9yZGVyU3R5bGUiOnsiJGlkIjoiNzAzIiwiTGluZUNvbG9yIjpudWxsLCJMaW5lV2VpZ2h0IjowLjAsIkxpbmVUeXBlIjowLCJQYXJlbnRTdHlsZSI6bnVsbH0sIlBhcmVudFN0eWxlIjpudWxsfSwiRGF0ZVN0eWxlIjp7IiRpZCI6IjcwNCIsIkZvbnRTZXR0aW5ncyI6eyIkaWQiOiI3MDUiLCJGb250U2l6ZSI6MTAsIkZvbnROYW1lIjoiQ2FsaWJyaSIsIklzQm9sZCI6ZmFsc2UsIklzSXRhbGljIjpmYWxzZSwiSXNVbmRlcmxpbmVkIjpmYWxzZSwiUGFyZW50U3R5bGUiOm51bGx9LCJBdXRvU2l6ZSI6MCwiRm9yZWdyb3VuZCI6eyIkaWQiOiI3MDYiLCJDb2xvciI6eyIkaWQiOiI3MD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wOCIsIlRvcCI6MC4wLCJMZWZ0IjowLjAsIlJpZ2h0IjowLjAsIkJvdHRvbSI6MC4wfSwiUGFkZGluZyI6eyIkaWQiOiI3MDkiLCJUb3AiOjAuMCwiTGVmdCI6MC4wLCJSaWdodCI6MC4wLCJCb3R0b20iOjAuMH0sIkJhY2tncm91bmQiOnsiJGlkIjoiNzEwIiwiQ29sb3IiOnsiJHJlZiI6IjY3NSJ9fSwiSXNWaXNpYmxlIjp0cnVlLCJXaWR0aCI6MC4wLCJIZWlnaHQiOjAuMCwiQm9yZGVyU3R5bGUiOnsiJGlkIjoiNzExIiwiTGluZUNvbG9yIjpudWxsLCJMaW5lV2VpZ2h0IjowLjAsIkxpbmVUeXBlIjowLCJQYXJlbnRTdHlsZSI6bnVsbH0sIlBhcmVudFN0eWxlIjpudWxsfSwiRGF0ZUZvcm1hdCI6eyIkaWQiOiI3MTI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NzEzIiwiRGF0ZVBhcnRJc1Zpc2libGUiOnRydWUsIlRpbWVQYXJ0SXNWaXNpYmxlIjpmYWxzZX19LCJXZWVrTnVtYmVyaW5nIjp7IiRpZCI6IjcxNCIsIkZvcm1hdCI6MCwiSXNWaXNpYmxlIjpmYWxzZSwiTGFzdEtub3duVmlzaWJpbGl0eVN0YXRlIjpmYWxzZX0sIklzVmlzaWJsZSI6dHJ1ZSwiUGFyZW50U3R5bGUiOm51bGx9LCJJbmRleCI6NywiU21hcnREdXJhdGlvbkFjdGl2YXRlZCI6ZmFsc2UsIkRhdGVGb3JtYXQiOnsiJHJlZiI6IjcxMiJ9LCJXZWVrTnVtYmVyaW5nIjp7IiRpZCI6IjcxNSIsIkZvcm1hdCI6MCwiSXNWaXNpYmxlIjpmYWxzZSwiTGFzdEtub3duVmlzaWJpbGl0eVN0YXRlIjpmYWxzZX0sIklkIjoiMjBhYzNjOTUtZDg2Yi00ZTgzLTkwZmItYzdlOGM1ZDM1NTJiIiwiSW1wb3J0SWQiOm51bGwsIlRpdGxlIjoiV29ya3BsYWNlIHdlbGxuZXNzIGFjdGl2aXRpZXMiLCJOb3RlIjpudWxsLCJIeXBlcmxpbmsiOnsiJGlkIjoiNzE2IiwiQWRkcmVzcyI6bnVsbCwiU3ViQWRkcmVzcyI6bnVsbH0sIklzQ2hhbmdlZCI6ZmFsc2UsIklzTmV3IjpmYWxzZX19XSwiX21pbGVzdG9uZXMiOltdLCJJZCI6IjAwMDAwMDAwLTAwMDAtMDAwMC0wMDAwLTAwMDAwMDAwMDAwMCIsIklzU2luZ2xlSXRlbVJvdyI6dHJ1ZX1dLCJJbmRleCI6MSwiSWQiOiIzMWFlN2M1Yy00MDZiLTRiMDEtOWY0Yi0yOTE0NjYwMDdmMTQiLCJIZWFkZXJUZXh0IjoiV29ya3BsYWNlIHdlbGxuZXNzIGFjdGl2aXRpZXMiLCJJc0RlZmF1bHQiOmZhbHNlLCJTdHlsZSI6eyIkaWQiOiI3MTciLCJIZWFkZXJTdHlsZSI6eyIkaWQiOiI3MTgiLCJUZXh0U3R5bGUiOnsiJGlkIjoiNzE5IiwiRm9udFNldHRpbmdzIjp7IiRpZCI6IjcyMCIsIkZvbnRTaXplIjoxMSwiRm9udE5hbWUiOiJDYWxpYnJpIiwiSXNCb2xkIjpmYWxzZSwiSXNJdGFsaWMiOmZhbHNlLCJJc1VuZGVybGluZWQiOmZhbHNlLCJQYXJlbnRTdHlsZSI6bnVsbH0sIkF1dG9TaXplIjoyLCJGb3JlZ3JvdW5kIjp7IiRpZCI6IjcyMSIsIkNvbG9yIjp7IiRpZCI6IjcyMiIsIkEiOjI1NSwiUiI6MCwiRyI6MCwiQiI6MH19LCJNYXhXaWR0aCI6MTI1LjQ1NDU1NzQxMDIxNjUyLCJNYXhIZWlnaHQiOjAuMCwiU21hcnRGb3JlZ3JvdW5kSXNBY3RpdmUiOmZhbHNlLCJIb3Jpem9udGFsQWxpZ25tZW50IjowLCJWZXJ0aWNhbEFsaWdubWVudCI6MCwiU21hcnRGb3JlZ3JvdW5kIjpudWxsLCJCYWNrZ3JvdW5kRmlsbFR5cGUiOjAsIk1hcmdpbiI6eyIkaWQiOiI3MjMiLCJUb3AiOjAuMCwiTGVmdCI6MC4wLCJSaWdodCI6MC4wLCJCb3R0b20iOjAuMH0sIlBhZGRpbmciOnsiJGlkIjoiNzI0IiwiVG9wIjowLjAsIkxlZnQiOjAuMCwiUmlnaHQiOjAuMCwiQm90dG9tIjowLjB9LCJCYWNrZ3JvdW5kIjpudWxsLCJJc1Zpc2libGUiOnRydWUsIldpZHRoIjowLjAsIkhlaWdodCI6MC4wLCJCb3JkZXJTdHlsZSI6bnVsbCwiUGFyZW50U3R5bGUiOm51bGx9LCJSZWN0YW5nbGVTdHlsZSI6eyIkaWQiOiI3MjUiLCJNYXJnaW4iOnsiJGlkIjoiNzI2IiwiVG9wIjowLjAsIkxlZnQiOjAuMCwiUmlnaHQiOjAuMCwiQm90dG9tIjowLjB9LCJQYWRkaW5nIjp7IiRpZCI6IjcyNyIsIlRvcCI6MC4wLCJMZWZ0IjowLjAsIlJpZ2h0IjowLjAsIkJvdHRvbSI6MC4wfSwiQmFja2dyb3VuZCI6eyIkcmVmIjoiMTUifSwiSXNWaXNpYmxlIjp0cnVlLCJXaWR0aCI6MC4wLCJIZWlnaHQiOjAuMCwiQm9yZGVyU3R5bGUiOnsiJGlkIjoiNzI4IiwiTGluZUNvbG9yIjp7IiRpZCI6IjcyOSIsIiR0eXBlIjoiTkxSRS5Db21tb24uRG9tLlNvbGlkQ29sb3JCcnVzaCwgTkxSRS5Db21tb24iLCJDb2xvciI6eyIkaWQiOiI3MzAiLCJBIjoyNTUsIlIiOjI1NSwiRyI6MCwiQiI6MH19LCJMaW5lV2VpZ2h0IjowLjAsIkxpbmVUeXBlIjowLCJQYXJlbnRTdHlsZSI6bnVsbH0sIlBhcmVudFN0eWxlIjpudWxsfSwiTWFyZ2luIjp7IiRpZCI6IjczMSIsIlRvcCI6MC4wLCJMZWZ0IjowLjAsIlJpZ2h0IjowLjAsIkJvdHRvbSI6MC4wfSwiUGFkZGluZyI6eyIkaWQiOiI3MzIiLCJUb3AiOjAuMCwiTGVmdCI6MC4wLCJSaWdodCI6MC4wLCJCb3R0b20iOjAuMH0sIkJhY2tncm91bmQiOm51bGwsIklzVmlzaWJsZSI6dHJ1ZSwiV2lkdGgiOjAuMCwiSGVpZ2h0IjowLjAsIkJvcmRlclN0eWxlIjpudWxsLCJQYXJlbnRTdHlsZSI6bnVsbH0sIkJhY2tncm91bmRTdHlsZSI6eyIkaWQiOiI3MzMiLCJNYXJnaW4iOnsiJGlkIjoiNzM0IiwiVG9wIjowLjAsIkxlZnQiOjAuMCwiUmlnaHQiOjAuMCwiQm90dG9tIjowLjB9LCJQYWRkaW5nIjp7IiRpZCI6IjczNSIsIlRvcCI6MC4wLCJMZWZ0IjowLjAsIlJpZ2h0IjowLjAsIkJvdHRvbSI6MC4wfSwiQmFja2dyb3VuZCI6eyIkcmVmIjoiMjUifSwiSXNWaXNpYmxlIjp0cnVlLCJXaWR0aCI6MC4wLCJIZWlnaHQiOjAuMCwiQm9yZGVyU3R5bGUiOnsiJGlkIjoiNzM2IiwiTGluZUNvbG9yIjp7IiRpZCI6IjczNyIsIiR0eXBlIjoiTkxSRS5Db21tb24uRG9tLlNvbGlkQ29sb3JCcnVzaCwgTkxSRS5Db21tb24iLCJDb2xvciI6eyIkaWQiOiI3MzgiLCJBIjoyNTUsIlIiOjIzMSwiRyI6MjMwLCJCIjoyMzB9fSwiTGluZVdlaWdodCI6Mi4wLCJMaW5lVHlwZSI6MCwiUGFyZW50U3R5bGUiOm51bGx9LCJQYXJlbnRTdHlsZSI6bnVsbH0sIk1hcmdpbiI6eyIkaWQiOiI3MzkiLCJUb3AiOjAuMCwiTGVmdCI6MC4wLCJSaWdodCI6MC4wLCJCb3R0b20iOjAuMH0sIlBhZGRpbmciOnsiJGlkIjoiNzQwIiwiVG9wIjowLjAsIkxlZnQiOjAuMCwiUmlnaHQiOjAuMCwiQm90dG9tIjowLjB9LCJJc1Zpc2libGUiOnRydWUsIldpZHRoIjowLjAsIkhlaWdodCI6MC4wLCJCb3JkZXJTdHlsZSI6bnVsbCwiUGFyZW50U3R5bGUiOm51bGx9fSx7IiRpZCI6Ijc0MSIsIl9yb3dzIjpbeyIkaWQiOiI3NDIiLCJfdGFza3MiOlt7IiRpZCI6Ijc0MyIsIl9hdHRhY2hlZE1pbGVzdG9uZXMiOltdLCJUYXNrRGVmaW5pdGlvbiI6eyIkaWQiOiI3NDQiLCJHcm91cE5hbWUiOm51bGwsIlN0YXJ0RGF0ZSI6IjIwMjItMDYtMjBUMDA6MDA6MDBaIiwiRW5kRGF0ZSI6IjIwMjItMDYtMjNUMjM6NTk6MDBaIiwiUGVyY2VudGFnZUNvbXBsZXRlIjpudWxsLCJTdHlsZSI6eyIkaWQiOiI3NDUiLCJTaGFwZSI6MCwiU2hhcGVUaGlja25lc3MiOjMsIkR1cmF0aW9uRm9ybWF0IjowLCJJbmNsdWRlTm9uV29ya2luZ0RheXNJbkR1cmF0aW9uIjpmYWxzZSwiUGVyY2VudGFnZUNvbXBsZXRlU3R5bGUiOnsiJGlkIjoiNzQ2IiwiRm9udFNldHRpbmdzIjp7IiRpZCI6Ijc0NyIsIkZvbnRTaXplIjoxMCwiRm9udE5hbWUiOiJDYWxpYnJpIiwiSXNCb2xkIjpmYWxzZSwiSXNJdGFsaWMiOmZhbHNlLCJJc1VuZGVybGluZWQiOmZhbHNlLCJQYXJlbnRTdHlsZSI6bnVsbH0sIkF1dG9TaXplIjowLCJGb3JlZ3JvdW5kIjp7IiRpZCI6Ijc0OCIsIkNvbG9yIjp7IiRpZCI6Ijc0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UwIiwiVG9wIjowLjAsIkxlZnQiOjAuMCwiUmlnaHQiOjAuMCwiQm90dG9tIjowLjB9LCJQYWRkaW5nIjp7IiRpZCI6Ijc1MSIsIlRvcCI6MC4wLCJMZWZ0IjowLjAsIlJpZ2h0IjowLjAsIkJvdHRvbSI6MC4wfSwiQmFja2dyb3VuZCI6eyIkaWQiOiI3NTIiLCJDb2xvciI6eyIkaWQiOiI3NTMiLCJBIjo4OSwiUiI6MCwiRyI6MCwiQiI6MH19LCJJc1Zpc2libGUiOnRydWUsIldpZHRoIjowLjAsIkhlaWdodCI6MC4wLCJCb3JkZXJTdHlsZSI6eyIkaWQiOiI3NTQiLCJMaW5lQ29sb3IiOm51bGwsIkxpbmVXZWlnaHQiOjAuMCwiTGluZVR5cGUiOjAsIlBhcmVudFN0eWxlIjpudWxsfSwiUGFyZW50U3R5bGUiOm51bGx9LCJEdXJhdGlvblN0eWxlIjp7IiRpZCI6Ijc1NSIsIkZvbnRTZXR0aW5ncyI6eyIkaWQiOiI3NTYiLCJGb250U2l6ZSI6MTAsIkZvbnROYW1lIjoiQ2FsaWJyaSIsIklzQm9sZCI6ZmFsc2UsIklzSXRhbGljIjpmYWxzZSwiSXNVbmRlcmxpbmVkIjpmYWxzZSwiUGFyZW50U3R5bGUiOm51bGx9LCJBdXRvU2l6ZSI6MCwiRm9yZWdyb3VuZCI6eyIkcmVmIjoiNDgifSwiTWF4V2lkdGgiOjIwMC4wLCJNYXhIZWlnaHQiOiJJbmZpbml0eSIsIlNtYXJ0Rm9yZWdyb3VuZElzQWN0aXZlIjpmYWxzZSwiSG9yaXpvbnRhbEFsaWdubWVudCI6MSwiVmVydGljYWxBbGlnbm1lbnQiOjAsIlNtYXJ0Rm9yZWdyb3VuZCI6bnVsbCwiQmFja2dyb3VuZEZpbGxUeXBlIjowLCJNYXJnaW4iOnsiJGlkIjoiNzU3IiwiVG9wIjowLjAsIkxlZnQiOjAuMCwiUmlnaHQiOjAuMCwiQm90dG9tIjowLjB9LCJQYWRkaW5nIjp7IiRpZCI6Ijc1OCIsIlRvcCI6MC4wLCJMZWZ0IjowLjAsIlJpZ2h0IjowLjAsIkJvdHRvbSI6MC4wfSwiQmFja2dyb3VuZCI6eyIkaWQiOiI3NTkiLCJDb2xvciI6eyIkcmVmIjoiNzUzIn19LCJJc1Zpc2libGUiOnRydWUsIldpZHRoIjowLjAsIkhlaWdodCI6MC4wLCJCb3JkZXJTdHlsZSI6eyIkaWQiOiI3NjAiLCJMaW5lQ29sb3IiOm51bGwsIkxpbmVXZWlnaHQiOjAuMCwiTGluZVR5cGUiOjAsIlBhcmVudFN0eWxlIjpudWxsfSwiUGFyZW50U3R5bGUiOm51bGx9LCJIb3Jpem9udGFsQ29ubmVjdG9yU3R5bGUiOnsiJGlkIjoiNzYxIiwiTGluZUNvbG9yIjp7IiRpZCI6Ijc2MiIsIiR0eXBlIjoiTkxSRS5Db21tb24uRG9tLlNvbGlkQ29sb3JCcnVzaCwgTkxSRS5Db21tb24iLCJDb2xvciI6eyIkaWQiOiI3NjMiLCJBIjoyNTUsIlIiOjIwNCwiRyI6MjA0LCJCIjoyMDR9fSwiTGluZVdlaWdodCI6MS4wLCJMaW5lVHlwZSI6MCwiUGFyZW50U3R5bGUiOm51bGx9LCJWZXJ0aWNhbENvbm5lY3RvclN0eWxlIjp7IiRpZCI6Ijc2NCIsIkxpbmVDb2xvciI6eyIkaWQiOiI3NjUiLCIkdHlwZSI6Ik5MUkUuQ29tbW9uLkRvbS5Tb2xpZENvbG9yQnJ1c2gsIE5MUkUuQ29tbW9uIiwiQ29sb3IiOnsiJGlkIjoiNzY2IiwiQSI6MjU1LCJSIjoyMDQsIkciOjIwNCwiQiI6MjA0fX0sIkxpbmVXZWlnaHQiOjAuMCwiTGluZVR5cGUiOjAsIlBhcmVudFN0eWxlIjpudWxsfSwiTWFyZ2luIjpudWxsLCJTdGFydERhdGVQb3NpdGlvbiI6NiwiRW5kRGF0ZVBvc2l0aW9uIjo2LCJEYXRlSXNWaXNpYmxlIjpmYWxzZSwiVGl0bGVQb3NpdGlvbiI6MCwiRHVyYXRpb25Qb3NpdGlvbiI6MiwiUGVyY2VudGFnZUNvbXBsZXRlZFBvc2l0aW9uIjo2LCJTcGFjaW5nIjo1LCJJc0JlbG93VGltZWJhbmQiOnRydWUsIlBlcmNlbnRhZ2VDb21wbGV0ZVNoYXBlT3BhY2l0eSI6MzUsIlNoYXBlU3R5bGUiOnsiJGlkIjoiNzY3IiwiTWFyZ2luIjp7IiRpZCI6Ijc2OCIsIlRvcCI6MC4wLCJMZWZ0Ijo0LjAsIlJpZ2h0Ijo0LjAsIkJvdHRvbSI6MC4wfSwiUGFkZGluZyI6eyIkaWQiOiI3NjkiLCJUb3AiOjAuMCwiTGVmdCI6MC4wLCJSaWdodCI6MC4wLCJCb3R0b20iOjAuMH0sIkJhY2tncm91bmQiOnsiJGlkIjoiNzcwIiwiQ29sb3IiOnsiJGlkIjoiNzcxIiwiQSI6MjU1LCJSIjowLCJHIjoxMTQsIkIiOjE4OH19LCJJc1Zpc2libGUiOnRydWUsIldpZHRoIjowLjAsIkhlaWdodCI6MTQuMCwiQm9yZGVyU3R5bGUiOnsiJGlkIjoiNzcyIiwiTGluZUNvbG9yIjp7IiRpZCI6Ijc3MyIsIiR0eXBlIjoiTkxSRS5Db21tb24uRG9tLlNvbGlkQ29sb3JCcnVzaCwgTkxSRS5Db21tb24iLCJDb2xvciI6eyIkaWQiOiI3NzQiLCJBIjoyNTUsIlIiOjI1NSwiRyI6MCwiQiI6MH19LCJMaW5lV2VpZ2h0IjowLjAsIkxpbmVUeXBlIjowLCJQYXJlbnRTdHlsZSI6bnVsbH0sIlBhcmVudFN0eWxlIjpudWxsfSwiVGl0bGVTdHlsZSI6eyIkaWQiOiI3NzUiLCJGb250U2V0dGluZ3MiOnsiJGlkIjoiNzc2IiwiRm9udFNpemUiOjgsIkZvbnROYW1lIjoiQ2FsaWJyaSIsIklzQm9sZCI6ZmFsc2UsIklzSXRhbGljIjpmYWxzZSwiSXNVbmRlcmxpbmVkIjpmYWxzZSwiUGFyZW50U3R5bGUiOm51bGx9LCJBdXRvU2l6ZSI6MCwiRm9yZWdyb3VuZCI6eyIkcmVmIjoiNzAifSwiTWF4V2lkdGgiOjY5OC4xODE4MTgxODE4MTgxMywiTWF4SGVpZ2h0IjoiSW5maW5pdHkiLCJTbWFydEZvcmVncm91bmRJc0FjdGl2ZSI6ZmFsc2UsIkhvcml6b250YWxBbGlnbm1lbnQiOjAsIlZlcnRpY2FsQWxpZ25tZW50IjowLCJTbWFydEZvcmVncm91bmQiOm51bGwsIkJhY2tncm91bmRGaWxsVHlwZSI6MCwiTWFyZ2luIjp7IiRpZCI6Ijc3NyIsIlRvcCI6MC4wLCJMZWZ0IjowLjAsIlJpZ2h0IjowLjAsIkJvdHRvbSI6MC4wfSwiUGFkZGluZyI6eyIkaWQiOiI3NzgiLCJUb3AiOjAuMCwiTGVmdCI6MC4wLCJSaWdodCI6MC4wLCJCb3R0b20iOjAuMH0sIkJhY2tncm91bmQiOnsiJGlkIjoiNzc5IiwiQ29sb3IiOnsiJGlkIjoiNzgwIiwiQSI6MCwiUiI6MjU1LCJHIjoyNTUsIkIiOjI1NX19LCJJc1Zpc2libGUiOnRydWUsIldpZHRoIjowLjAsIkhlaWdodCI6MC4wLCJCb3JkZXJTdHlsZSI6eyIkaWQiOiI3ODEiLCJMaW5lQ29sb3IiOm51bGwsIkxpbmVXZWlnaHQiOjAuMCwiTGluZVR5cGUiOjAsIlBhcmVudFN0eWxlIjpudWxsfSwiUGFyZW50U3R5bGUiOm51bGx9LCJEYXRlU3R5bGUiOnsiJGlkIjoiNzgyIiwiRm9udFNldHRpbmdzIjp7IiRpZCI6Ijc4MyIsIkZvbnRTaXplIjoxMCwiRm9udE5hbWUiOiJDYWxpYnJpIiwiSXNCb2xkIjpmYWxzZSwiSXNJdGFsaWMiOmZhbHNlLCJJc1VuZGVybGluZWQiOmZhbHNlLCJQYXJlbnRTdHlsZSI6bnVsbH0sIkF1dG9TaXplIjowLCJGb3JlZ3JvdW5kIjp7IiRpZCI6Ijc4NCIsIkNvbG9yIjp7IiRpZCI6Ijc4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g2IiwiVG9wIjowLjAsIkxlZnQiOjAuMCwiUmlnaHQiOjAuMCwiQm90dG9tIjowLjB9LCJQYWRkaW5nIjp7IiRpZCI6Ijc4NyIsIlRvcCI6MC4wLCJMZWZ0IjowLjAsIlJpZ2h0IjowLjAsIkJvdHRvbSI6MC4wfSwiQmFja2dyb3VuZCI6eyIkaWQiOiI3ODgiLCJDb2xvciI6eyIkcmVmIjoiNzUzIn19LCJJc1Zpc2libGUiOnRydWUsIldpZHRoIjowLjAsIkhlaWdodCI6MC4wLCJCb3JkZXJTdHlsZSI6eyIkaWQiOiI3ODkiLCJMaW5lQ29sb3IiOm51bGwsIkxpbmVXZWlnaHQiOjAuMCwiTGluZVR5cGUiOjAsIlBhcmVudFN0eWxlIjpudWxsfSwiUGFyZW50U3R5bGUiOm51bGx9LCJEYXRlRm9ybWF0Ijp7IiRpZCI6Ijc5MC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3OTEiLCJEYXRlUGFydElzVmlzaWJsZSI6dHJ1ZSwiVGltZVBhcnRJc1Zpc2libGUiOmZhbHNlfX0sIldlZWtOdW1iZXJpbmciOnsiJGlkIjoiNzkyIiwiRm9ybWF0IjowLCJJc1Zpc2libGUiOmZhbHNlLCJMYXN0S25vd25WaXNpYmlsaXR5U3RhdGUiOmZhbHNlfSwiSXNWaXNpYmxlIjp0cnVlLCJQYXJlbnRTdHlsZSI6bnVsbH0sIkluZGV4Ijo4LCJTbWFydER1cmF0aW9uQWN0aXZhdGVkIjpmYWxzZSwiRGF0ZUZvcm1hdCI6eyIkcmVmIjoiNzkwIn0sIldlZWtOdW1iZXJpbmciOnsiJGlkIjoiNzkzIiwiRm9ybWF0IjowLCJJc1Zpc2libGUiOmZhbHNlLCJMYXN0S25vd25WaXNpYmlsaXR5U3RhdGUiOmZhbHNlfSwiSWQiOiI4NmQwYjVkMS03MTQyLTRlODItODdlNi1iYmY3NWFiMjEzMWUiLCJJbXBvcnRJZCI6bnVsbCwiVGl0bGUiOiJQcm92aWRlIG1lbnRvcnNoaXAgZ3VpZGFuY2UiLCJOb3RlIjpudWxsLCJIeXBlcmxpbmsiOnsiJGlkIjoiNzk0IiwiQWRkcmVzcyI6bnVsbCwiU3ViQWRkcmVzcyI6bnVsbH0sIklzQ2hhbmdlZCI6ZmFsc2UsIklzTmV3IjpmYWxzZX19XSwiX21pbGVzdG9uZXMiOltdLCJJZCI6IjAwMDAwMDAwLTAwMDAtMDAwMC0wMDAwLTAwMDAwMDAwMDAwMCIsIklzU2luZ2xlSXRlbVJvdyI6dHJ1ZX1dLCJJbmRleCI6MiwiSWQiOiIzOGRkMDhmYi04NjBkLTQ4ZDgtOTE3My04ZGUzMWRmMDJjOWIiLCJIZWFkZXJUZXh0IjoiUHJvdmlkZSBtZW50b3JzaGlwIGd1aWRhbmNlIiwiSXNEZWZhdWx0IjpmYWxzZSwiU3R5bGUiOnsiJGlkIjoiNzk1IiwiSGVhZGVyU3R5bGUiOnsiJGlkIjoiNzk2IiwiVGV4dFN0eWxlIjp7IiRpZCI6Ijc5NyIsIkZvbnRTZXR0aW5ncyI6eyIkaWQiOiI3OTgiLCJGb250U2l6ZSI6MTEsIkZvbnROYW1lIjoiQ2FsaWJyaSIsIklzQm9sZCI6ZmFsc2UsIklzSXRhbGljIjpmYWxzZSwiSXNVbmRlcmxpbmVkIjpmYWxzZSwiUGFyZW50U3R5bGUiOm51bGx9LCJBdXRvU2l6ZSI6MiwiRm9yZWdyb3VuZCI6eyIkaWQiOiI3OTkiLCJDb2xvciI6eyIkaWQiOiI4MDAiLCJBIjoyNTUsIlIiOjAsIkciOjAsIkIiOjB9fSwiTWF4V2lkdGgiOjEyNS40NTQ1NTc0MTAyMTY1MiwiTWF4SGVpZ2h0IjowLjAsIlNtYXJ0Rm9yZWdyb3VuZElzQWN0aXZlIjpmYWxzZSwiSG9yaXpvbnRhbEFsaWdubWVudCI6MCwiVmVydGljYWxBbGlnbm1lbnQiOjAsIlNtYXJ0Rm9yZWdyb3VuZCI6bnVsbCwiQmFja2dyb3VuZEZpbGxUeXBlIjowLCJNYXJnaW4iOnsiJGlkIjoiODAxIiwiVG9wIjowLjAsIkxlZnQiOjAuMCwiUmlnaHQiOjAuMCwiQm90dG9tIjowLjB9LCJQYWRkaW5nIjp7IiRpZCI6IjgwMiIsIlRvcCI6MC4wLCJMZWZ0IjowLjAsIlJpZ2h0IjowLjAsIkJvdHRvbSI6MC4wfSwiQmFja2dyb3VuZCI6bnVsbCwiSXNWaXNpYmxlIjp0cnVlLCJXaWR0aCI6MC4wLCJIZWlnaHQiOjAuMCwiQm9yZGVyU3R5bGUiOm51bGwsIlBhcmVudFN0eWxlIjpudWxsfSwiUmVjdGFuZ2xlU3R5bGUiOnsiJGlkIjoiODAzIiwiTWFyZ2luIjp7IiRpZCI6IjgwNCIsIlRvcCI6MC4wLCJMZWZ0IjowLjAsIlJpZ2h0IjowLjAsIkJvdHRvbSI6MC4wfSwiUGFkZGluZyI6eyIkaWQiOiI4MDUiLCJUb3AiOjAuMCwiTGVmdCI6MC4wLCJSaWdodCI6MC4wLCJCb3R0b20iOjAuMH0sIkJhY2tncm91bmQiOnsiJHJlZiI6IjE1In0sIklzVmlzaWJsZSI6dHJ1ZSwiV2lkdGgiOjAuMCwiSGVpZ2h0IjowLjAsIkJvcmRlclN0eWxlIjp7IiRpZCI6IjgwNiIsIkxpbmVDb2xvciI6eyIkaWQiOiI4MDciLCIkdHlwZSI6Ik5MUkUuQ29tbW9uLkRvbS5Tb2xpZENvbG9yQnJ1c2gsIE5MUkUuQ29tbW9uIiwiQ29sb3IiOnsiJGlkIjoiODA4IiwiQSI6MjU1LCJSIjoyNTUsIkciOjAsIkIiOjB9fSwiTGluZVdlaWdodCI6MC4wLCJMaW5lVHlwZSI6MCwiUGFyZW50U3R5bGUiOm51bGx9LCJQYXJlbnRTdHlsZSI6bnVsbH0sIk1hcmdpbiI6eyIkaWQiOiI4MDkiLCJUb3AiOjAuMCwiTGVmdCI6MC4wLCJSaWdodCI6MC4wLCJCb3R0b20iOjAuMH0sIlBhZGRpbmciOnsiJGlkIjoiODEwIiwiVG9wIjowLjAsIkxlZnQiOjAuMCwiUmlnaHQiOjAuMCwiQm90dG9tIjowLjB9LCJCYWNrZ3JvdW5kIjpudWxsLCJJc1Zpc2libGUiOnRydWUsIldpZHRoIjowLjAsIkhlaWdodCI6MC4wLCJCb3JkZXJTdHlsZSI6bnVsbCwiUGFyZW50U3R5bGUiOm51bGx9LCJCYWNrZ3JvdW5kU3R5bGUiOnsiJGlkIjoiODExIiwiTWFyZ2luIjp7IiRpZCI6IjgxMiIsIlRvcCI6MC4wLCJMZWZ0IjowLjAsIlJpZ2h0IjowLjAsIkJvdHRvbSI6MC4wfSwiUGFkZGluZyI6eyIkaWQiOiI4MTMiLCJUb3AiOjAuMCwiTGVmdCI6MC4wLCJSaWdodCI6MC4wLCJCb3R0b20iOjAuMH0sIkJhY2tncm91bmQiOnsiJHJlZiI6IjI1In0sIklzVmlzaWJsZSI6dHJ1ZSwiV2lkdGgiOjAuMCwiSGVpZ2h0IjowLjAsIkJvcmRlclN0eWxlIjp7IiRpZCI6IjgxNCIsIkxpbmVDb2xvciI6eyIkaWQiOiI4MTUiLCIkdHlwZSI6Ik5MUkUuQ29tbW9uLkRvbS5Tb2xpZENvbG9yQnJ1c2gsIE5MUkUuQ29tbW9uIiwiQ29sb3IiOnsiJGlkIjoiODE2IiwiQSI6MjU1LCJSIjoyMzEsIkciOjIzMCwiQiI6MjMwfX0sIkxpbmVXZWlnaHQiOjIuMCwiTGluZVR5cGUiOjAsIlBhcmVudFN0eWxlIjpudWxsfSwiUGFyZW50U3R5bGUiOm51bGx9LCJNYXJnaW4iOnsiJGlkIjoiODE3IiwiVG9wIjowLjAsIkxlZnQiOjAuMCwiUmlnaHQiOjAuMCwiQm90dG9tIjowLjB9LCJQYWRkaW5nIjp7IiRpZCI6IjgxOCIsIlRvcCI6MC4wLCJMZWZ0IjowLjAsIlJpZ2h0IjowLjAsIkJvdHRvbSI6MC4wfSwiSXNWaXNpYmxlIjp0cnVlLCJXaWR0aCI6MC4wLCJIZWlnaHQiOjAuMCwiQm9yZGVyU3R5bGUiOm51bGwsIlBhcmVudFN0eWxlIjpudWxsfX0seyIkaWQiOiI4MTkiLCJfcm93cyI6W10sIkluZGV4Ijo5LCJJZCI6ImNhM2ExZWZiLTM5NjMtNDlmNy1hOWE5LTA0Mjk1ZWYzZjEyMSIsIkhlYWRlclRleHQiOm51bGwsIklzRGVmYXVsdCI6dHJ1ZSwiU3R5bGUiOnsiJGlkIjoiODIwIiwiSGVhZGVyU3R5bGUiOnsiJGlkIjoiODIxIiwiVGV4dFN0eWxlIjp7IiRpZCI6IjgyMiIsIkZvbnRTZXR0aW5ncyI6eyIkaWQiOiI4MjMiLCJGb250U2l6ZSI6MTIsIkZvbnROYW1lIjoiQ2FsaWJyaSIsIklzQm9sZCI6ZmFsc2UsIklzSXRhbGljIjpmYWxzZSwiSXNVbmRlcmxpbmVkIjpmYWxzZSwiUGFyZW50U3R5bGUiOm51bGx9LCJBdXRvU2l6ZSI6MCwiRm9yZWdyb3VuZCI6eyIkaWQiOiI4MjQiLCJDb2xvciI6eyIkaWQiOiI4MjUiLCJBIjoyNTUsIlIiOjAsIkciOjAsIkIiOjB9fSwiTWF4V2lkdGgiOjAuMCwiTWF4SGVpZ2h0IjowLjAsIlNtYXJ0Rm9yZWdyb3VuZElzQWN0aXZlIjpmYWxzZSwiSG9yaXpvbnRhbEFsaWdubWVudCI6MCwiVmVydGljYWxBbGlnbm1lbnQiOjAsIlNtYXJ0Rm9yZWdyb3VuZCI6bnVsbCwiQmFja2dyb3VuZEZpbGxUeXBlIjowLCJNYXJnaW4iOnsiJGlkIjoiODI2IiwiVG9wIjowLjAsIkxlZnQiOjAuMCwiUmlnaHQiOjAuMCwiQm90dG9tIjowLjB9LCJQYWRkaW5nIjp7IiRpZCI6IjgyNyIsIlRvcCI6MC4wLCJMZWZ0IjowLjAsIlJpZ2h0IjowLjAsIkJvdHRvbSI6MC4wfSwiQmFja2dyb3VuZCI6bnVsbCwiSXNWaXNpYmxlIjpmYWxzZSwiV2lkdGgiOjAuMCwiSGVpZ2h0IjowLjAsIkJvcmRlclN0eWxlIjpudWxsLCJQYXJlbnRTdHlsZSI6bnVsbH0sIlJlY3RhbmdsZVN0eWxlIjp7IiRpZCI6IjgyOCIsIk1hcmdpbiI6eyIkaWQiOiI4MjkiLCJUb3AiOjAuMCwiTGVmdCI6MC4wLCJSaWdodCI6MC4wLCJCb3R0b20iOjAuMH0sIlBhZGRpbmciOnsiJGlkIjoiODMwIiwiVG9wIjowLjAsIkxlZnQiOjAuMCwiUmlnaHQiOjAuMCwiQm90dG9tIjowLjB9LCJCYWNrZ3JvdW5kIjp7IiRyZWYiOiIxNSJ9LCJJc1Zpc2libGUiOmZhbHNlLCJXaWR0aCI6MC4wLCJIZWlnaHQiOjAuMCwiQm9yZGVyU3R5bGUiOnsiJGlkIjoiODMxIiwiTGluZUNvbG9yIjp7IiRpZCI6IjgzMiIsIiR0eXBlIjoiTkxSRS5Db21tb24uRG9tLlNvbGlkQ29sb3JCcnVzaCwgTkxSRS5Db21tb24iLCJDb2xvciI6eyIkaWQiOiI4MzMiLCJBIjoyNTUsIlIiOjI1NSwiRyI6MCwiQiI6MH19LCJMaW5lV2VpZ2h0IjowLjAsIkxpbmVUeXBlIjowLCJQYXJlbnRTdHlsZSI6bnVsbH0sIlBhcmVudFN0eWxlIjpudWxsfSwiTWFyZ2luIjp7IiRpZCI6IjgzNCIsIlRvcCI6MC4wLCJMZWZ0IjowLjAsIlJpZ2h0IjowLjAsIkJvdHRvbSI6MC4wfSwiUGFkZGluZyI6eyIkaWQiOiI4MzUiLCJUb3AiOjAuMCwiTGVmdCI6MC4wLCJSaWdodCI6MC4wLCJCb3R0b20iOjAuMH0sIkJhY2tncm91bmQiOm51bGwsIklzVmlzaWJsZSI6dHJ1ZSwiV2lkdGgiOjAuMCwiSGVpZ2h0IjowLjAsIkJvcmRlclN0eWxlIjpudWxsLCJQYXJlbnRTdHlsZSI6bnVsbH0sIkJhY2tncm91bmRTdHlsZSI6eyIkaWQiOiI4MzYiLCJNYXJnaW4iOnsiJGlkIjoiODM3IiwiVG9wIjowLjAsIkxlZnQiOjAuMCwiUmlnaHQiOjAuMCwiQm90dG9tIjowLjB9LCJQYWRkaW5nIjp7IiRpZCI6IjgzOCIsIlRvcCI6MC4wLCJMZWZ0IjowLjAsIlJpZ2h0IjowLjAsIkJvdHRvbSI6MC4wfSwiQmFja2dyb3VuZCI6eyIkcmVmIjoiMjUifSwiSXNWaXNpYmxlIjp0cnVlLCJXaWR0aCI6MC4wLCJIZWlnaHQiOjAuMCwiQm9yZGVyU3R5bGUiOnsiJGlkIjoiODM5IiwiTGluZUNvbG9yIjp7IiRpZCI6Ijg0MCIsIiR0eXBlIjoiTkxSRS5Db21tb24uRG9tLlNvbGlkQ29sb3JCcnVzaCwgTkxSRS5Db21tb24iLCJDb2xvciI6eyIkaWQiOiI4NDEiLCJBIjoyNTUsIlIiOjI1NSwiRyI6MCwiQiI6MH19LCJMaW5lV2VpZ2h0IjowLjAsIkxpbmVUeXBlIjowLCJQYXJlbnRTdHlsZSI6bnVsbH0sIlBhcmVudFN0eWxlIjpudWxsfSwiTWFyZ2luIjp7IiRpZCI6Ijg0MiIsIlRvcCI6MC4wLCJMZWZ0IjowLjAsIlJpZ2h0IjowLjAsIkJvdHRvbSI6MC4wfSwiUGFkZGluZyI6eyIkaWQiOiI4NDMiLCJUb3AiOjAuMCwiTGVmdCI6MC4wLCJSaWdodCI6MC4wLCJCb3R0b20iOjAuMH0sIklzVmlzaWJsZSI6dHJ1ZSwiV2lkdGgiOjAuMCwiSGVpZ2h0IjowLjAsIkJvcmRlclN0eWxlIjpudWxsLCJQYXJlbnRTdHlsZSI6bnVsbH19XSwiSWQiOiIzNTNjOTU4OS03ZmUyLTQzYzAtYTUzNS1hNjMwNDQxOWU0MmYiLCJJbmRleCI6MiwiSGVhZGVyVGV4dCI6IkJ1aWxkIHRlYW0gYm9uZGluZyIsIlN0eWxlIjp7IiRpZCI6Ijg0NCIsIkhlYWRlclN0eWxlIjp7IiRpZCI6Ijg0NSIsIlRleHRJc1ZlcnRpY2FsIjpmYWxzZSwiVGV4dFN0eWxlIjp7IiRpZCI6Ijg0NiIsIkZvbnRTZXR0aW5ncyI6eyIkaWQiOiI4NDciLCJGb250U2l6ZSI6MTIsIkZvbnROYW1lIjoiQ2FsaWJyaSIsIklzQm9sZCI6dHJ1ZSwiSXNJdGFsaWMiOmZhbHNlLCJJc1VuZGVybGluZWQiOmZhbHNlLCJQYXJlbnRTdHlsZSI6bnVsbH0sIkF1dG9TaXplIjowLCJGb3JlZ3JvdW5kIjp7IiRyZWYiOiI1NjMifSwiTWF4V2lkdGgiOjAuMCwiTWF4SGVpZ2h0IjowLjAsIlNtYXJ0Rm9yZWdyb3VuZElzQWN0aXZlIjpmYWxzZSwiSG9yaXpvbnRhbEFsaWdubWVudCI6MCwiVmVydGljYWxBbGlnbm1lbnQiOjAsIlNtYXJ0Rm9yZWdyb3VuZCI6bnVsbCwiQmFja2dyb3VuZEZpbGxUeXBlIjowLCJNYXJnaW4iOnsiJGlkIjoiODQ4IiwiVG9wIjowLjAsIkxlZnQiOjAuMCwiUmlnaHQiOjAuMCwiQm90dG9tIjowLjB9LCJQYWRkaW5nIjp7IiRpZCI6Ijg0OSIsIlRvcCI6MC4wLCJMZWZ0IjowLjAsIlJpZ2h0IjowLjAsIkJvdHRvbSI6MC4wfSwiQmFja2dyb3VuZCI6bnVsbCwiSXNWaXNpYmxlIjpmYWxzZSwiV2lkdGgiOjAuMCwiSGVpZ2h0IjowLjAsIkJvcmRlclN0eWxlIjpudWxsLCJQYXJlbnRTdHlsZSI6bnVsbH0sIlJlY3RhbmdsZVN0eWxlIjp7IiRpZCI6Ijg1MCIsIk1hcmdpbiI6eyIkaWQiOiI4NTEiLCJUb3AiOjAuMCwiTGVmdCI6MC4wLCJSaWdodCI6MC4wLCJCb3R0b20iOjAuMH0sIlBhZGRpbmciOnsiJGlkIjoiODUyIiwiVG9wIjowLjAsIkxlZnQiOjAuMCwiUmlnaHQiOjAuMCwiQm90dG9tIjowLjB9LCJCYWNrZ3JvdW5kIjp7IiRyZWYiOiIyODEifSwiSXNWaXNpYmxlIjpmYWxzZSwiV2lkdGgiOjAuMCwiSGVpZ2h0IjowLjAsIkJvcmRlclN0eWxlIjp7IiRpZCI6Ijg1MyIsIkxpbmVDb2xvciI6eyIkcmVmIjoiMjg0In0sIkxpbmVXZWlnaHQiOjAuMCwiTGluZVR5cGUiOjAsIlBhcmVudFN0eWxlIjpudWxsfSwiUGFyZW50U3R5bGUiOm51bGx9LCJNYXJnaW4iOnsiJGlkIjoiODU0IiwiVG9wIjowLjAsIkxlZnQiOjAuMCwiUmlnaHQiOjAuMCwiQm90dG9tIjowLjB9LCJQYWRkaW5nIjp7IiRpZCI6Ijg1NSIsIlRvcCI6MC4wLCJMZWZ0IjowLjAsIlJpZ2h0IjowLjAsIkJvdHRvbSI6MC4wfSwiQmFja2dyb3VuZCI6bnVsbCwiSXNWaXNpYmxlIjp0cnVlLCJXaWR0aCI6MC4wLCJIZWlnaHQiOjAuMCwiQm9yZGVyU3R5bGUiOm51bGwsIlBhcmVudFN0eWxlIjpudWxsfSwiQmFja2dyb3VuZFN0eWxlIjp7IiRpZCI6Ijg1NiIsIk1hcmdpbiI6eyIkaWQiOiI4NTciLCJUb3AiOjAuMCwiTGVmdCI6MC4wLCJSaWdodCI6MC4wLCJCb3R0b20iOjAuMH0sIlBhZGRpbmciOnsiJGlkIjoiODU4IiwiVG9wIjowLjAsIkxlZnQiOjAuMCwiUmlnaHQiOjAuMCwiQm90dG9tIjowLjB9LCJCYWNrZ3JvdW5kIjp7IiRpZCI6Ijg1OSIsIkNvbG9yIjp7IiRpZCI6Ijg2MCIsIkEiOjUxLCJSIjoxNjUsIkciOjE2NSwiQiI6MTY1fX0sIklzVmlzaWJsZSI6dHJ1ZSwiV2lkdGgiOjAuMCwiSGVpZ2h0IjowLjAsIkJvcmRlclN0eWxlIjp7IiRpZCI6Ijg2MSIsIkxpbmVDb2xvciI6eyIkaWQiOiI4NjIiLCIkdHlwZSI6Ik5MUkUuQ29tbW9uLkRvbS5Tb2xpZENvbG9yQnJ1c2gsIE5MUkUuQ29tbW9uIiwiQ29sb3IiOnsiJGlkIjoiODYzIiwiQSI6MjU1LCJSIjoxNzgsIkciOjE0LCJCIjoxOH19LCJMaW5lV2VpZ2h0IjowLjAsIkxpbmVUeXBlIjowLCJQYXJlbnRTdHlsZSI6bnVsbH0sIlBhcmVudFN0eWxlIjpudWxsfSwiSXNBYm92ZVRpbWViYW5kIjpmYWxzZSwiTWFyZ2luIjp7IiRpZCI6Ijg2NCIsIlRvcCI6MC4wLCJMZWZ0IjowLjAsIlJpZ2h0IjowLjAsIkJvdHRvbSI6MC4wfSwiUGFkZGluZyI6eyIkaWQiOiI4NjUiLCJUb3AiOjAuMCwiTGVmdCI6MC4wLCJSaWdodCI6MC4wLCJCb3R0b20iOjAuMH0sIklzVmlzaWJsZSI6dHJ1ZSwiV2lkdGgiOjAuMCwiSGVpZ2h0IjowLjAsIkJvcmRlclN0eWxlIjp7IiRpZCI6Ijg2NiIsIkxpbmVDb2xvciI6bnVsbCwiTGluZVdlaWdodCI6MC4wLCJMaW5lVHlwZSI6MCwiUGFyZW50U3R5bGUiOm51bGx9LCJQYXJlbnRTdHlsZSI6bnVsbH19XSwiQ3VsdHVyZUluZm9OYW1lIjoiZW4tVVMiLCJTdHlsZU5hbWUiOm51bGwsIlZlcnNpb24iOnsiJGlkIjoiODY3IiwiVmVyc2lvbiI6IjMuNi4xIiwiT3JpZ2luYWxBc3NlbWJseVZlcnNpb24iOiI2LjA1LjAwLjAwIiwiRWRpdGlvbiI6bnVsbCwiTGFzdFNhdmVkRWRpdGlvbiI6MywiSXNQbHVzRWRpdGlvbiI6ZmFsc2UsIklzUHJvRWRpdGlvbiI6ZmFsc2V9LCJFZmZlY3QiOjAsIlN0eWxlIjp7IiRpZCI6Ijg2OCIsIlRpbWViYW5kU3R5bGUiOnsiJGlkIjoiODY5IiwiU2NhbGVNYXJraW5nIjowLCJTaGFwZSI6MCwiU2hhcGVTdHlsZSI6eyIkaWQiOiI4NzAiLCJNYXJnaW4iOnsiJGlkIjoiODcxIiwiVG9wIjowLjAsIkxlZnQiOjEyLjAsIlJpZ2h0IjoxMi4wLCJCb3R0b20iOjAuMH0sIlBhZGRpbmciOnsiJGlkIjoiODcyIiwiVG9wIjo3LjAsIkxlZnQiOjAuMCwiUmlnaHQiOjAuMCwiQm90dG9tIjo3LjB9LCJCYWNrZ3JvdW5kIjp7IiRpZCI6Ijg3MyIsIkNvbG9yIjp7IiRpZCI6Ijg3NCIsIkEiOjI1NSwiUiI6MjI1LCJHIjoyMjUsIkIiOjIyNX19LCJJc1Zpc2libGUiOnRydWUsIldpZHRoIjo4NTguMCwiSGVpZ2h0IjozMC4wLCJCb3JkZXJTdHlsZSI6eyIkaWQiOiI4NzUiLCJMaW5lQ29sb3IiOnsiJGlkIjoiODc2IiwiJHR5cGUiOiJOTFJFLkNvbW1vbi5Eb20uU29saWRDb2xvckJydXNoLCBOTFJFLkNvbW1vbiIsIkNvbG9yIjp7IiRpZCI6Ijg3NyIsIkEiOjI1NSwiUiI6MjU1LCJHIjowLCJCIjowfX0sIkxpbmVXZWlnaHQiOjAuMCwiTGluZVR5cGUiOjAsIlBhcmVudFN0eWxlIjpudWxsfSwiUGFyZW50U3R5bGUiOm51bGx9LCJNaWRkbGVUaWVyU2hhcGVTdHlsZSI6eyIkaWQiOiI4NzgiLCJNYXJnaW4iOnsiJGlkIjoiODc5IiwiVG9wIjowLjAsIkxlZnQiOjEyLjAsIlJpZ2h0IjoxMi4wLCJCb3R0b20iOjAuMH0sIlBhZGRpbmciOnsiJGlkIjoiODgwIiwiVG9wIjo3LjAsIkxlZnQiOjAuMCwiUmlnaHQiOjAuMCwiQm90dG9tIjo3LjB9LCJCYWNrZ3JvdW5kIjp7IiRpZCI6Ijg4MSIsIkNvbG9yIjp7IiRpZCI6Ijg4MiIsIkEiOjI1NSwiUiI6MjI1LCJHIjoyMjUsIkIiOjIyNX19LCJJc1Zpc2libGUiOnRydWUsIldpZHRoIjo4NTguMCwiSGVpZ2h0IjozMC4wLCJCb3JkZXJTdHlsZSI6eyIkaWQiOiI4ODMiLCJMaW5lQ29sb3IiOnsiJGlkIjoiODg0IiwiJHR5cGUiOiJOTFJFLkNvbW1vbi5Eb20uU29saWRDb2xvckJydXNoLCBOTFJFLkNvbW1vbiIsIkNvbG9yIjp7IiRpZCI6Ijg4NSIsIkEiOjI1NSwiUiI6MjU1LCJHIjowLCJCIjowfX0sIkxpbmVXZWlnaHQiOjAuMCwiTGluZVR5cGUiOjAsIlBhcmVudFN0eWxlIjpudWxsfSwiUGFyZW50U3R5bGUiOm51bGx9LCJCb3R0b21UaWVyU2hhcGVTdHlsZSI6eyIkaWQiOiI4ODYiLCJNYXJnaW4iOnsiJGlkIjoiODg3IiwiVG9wIjowLjAsIkxlZnQiOjEyLjAsIlJpZ2h0IjoxMi4wLCJCb3R0b20iOjAuMH0sIlBhZGRpbmciOnsiJGlkIjoiODg4IiwiVG9wIjo3LjAsIkxlZnQiOjAuMCwiUmlnaHQiOjAuMCwiQm90dG9tIjo3LjB9LCJCYWNrZ3JvdW5kIjp7IiRpZCI6Ijg4OSIsIkNvbG9yIjp7IiRpZCI6Ijg5MCIsIkEiOjI1NSwiUiI6MjI1LCJHIjoyMjUsIkIiOjIyNX19LCJJc1Zpc2libGUiOnRydWUsIldpZHRoIjo4NTguMCwiSGVpZ2h0IjozMC4wLCJCb3JkZXJTdHlsZSI6eyIkaWQiOiI4OTEiLCJMaW5lQ29sb3IiOnsiJGlkIjoiODkyIiwiJHR5cGUiOiJOTFJFLkNvbW1vbi5Eb20uU29saWRDb2xvckJydXNoLCBOTFJFLkNvbW1vbiIsIkNvbG9yIjp7IiRpZCI6Ijg5MyIsIkEiOjI1NSwiUiI6MjU1LCJHIjowLCJCIjowfX0sIkxpbmVXZWlnaHQiOjAuMCwiTGluZVR5cGUiOjAsIlBhcmVudFN0eWxlIjpudWxsfSwiUGFyZW50U3R5bGUiOm51bGx9LCJSaWdodEVuZENhcHNTdHlsZSI6eyIkaWQiOiI4OTQiLCJGb250U2V0dGluZ3MiOnsiJGlkIjoiODk1IiwiRm9udFNpemUiOjE4LCJGb250TmFtZSI6IkNhbGlicmkiLCJJc0JvbGQiOnRydWUsIklzSXRhbGljIjpmYWxzZSwiSXNVbmRlcmxpbmVkIjpmYWxzZSwiUGFyZW50U3R5bGUiOm51bGx9LCJBdXRvU2l6ZSI6MCwiRm9yZWdyb3VuZCI6eyIkaWQiOiI4OTYiLCJDb2xvciI6eyIkaWQiOiI4OT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g5OCIsIlRvcCI6MC4wLCJMZWZ0IjowLjAsIlJpZ2h0IjoyNS4wLCJCb3R0b20iOjAuMH0sIlBhZGRpbmciOnsiJGlkIjoiODk5IiwiVG9wIjowLjAsIkxlZnQiOjAuMCwiUmlnaHQiOjAuMCwiQm90dG9tIjowLjB9LCJCYWNrZ3JvdW5kIjp7IiRpZCI6IjkwMCIsIkNvbG9yIjp7IiRpZCI6IjkwMSIsIkEiOjg5LCJSIjowLCJHIjowLCJCIjowfX0sIklzVmlzaWJsZSI6ZmFsc2UsIldpZHRoIjowLjAsIkhlaWdodCI6MC4wLCJCb3JkZXJTdHlsZSI6bnVsbCwiUGFyZW50U3R5bGUiOm51bGx9LCJMZWZ0RW5kQ2Fwc1N0eWxlIjp7IiRpZCI6IjkwMiIsIkZvbnRTZXR0aW5ncyI6eyIkaWQiOiI5MDMiLCJGb250U2l6ZSI6MTgsIkZvbnROYW1lIjoiQ2FsaWJyaSIsIklzQm9sZCI6dHJ1ZSwiSXNJdGFsaWMiOmZhbHNlLCJJc1VuZGVybGluZWQiOmZhbHNlLCJQYXJlbnRTdHlsZSI6bnVsbH0sIkF1dG9TaXplIjowLCJGb3JlZ3JvdW5kIjp7IiRpZCI6IjkwNCIsIkNvbG9yIjp7IiRpZCI6Ijkw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TA2IiwiVG9wIjowLjAsIkxlZnQiOjE4Mi45Njk2NTA5ODYzNDE3NSwiUmlnaHQiOjAuMCwiQm90dG9tIjowLjB9LCJQYWRkaW5nIjp7IiRpZCI6IjkwNyIsIlRvcCI6MC4wLCJMZWZ0IjowLjAsIlJpZ2h0IjowLjAsIkJvdHRvbSI6MC4wfSwiQmFja2dyb3VuZCI6eyIkaWQiOiI5MDgiLCJDb2xvciI6eyIkcmVmIjoiOTAxIn19LCJJc1Zpc2libGUiOmZhbHNlLCJXaWR0aCI6MC4wLCJIZWlnaHQiOjAuMCwiQm9yZGVyU3R5bGUiOm51bGwsIlBhcmVudFN0eWxlIjpudWxsfSwiVG9kYXlUZXh0U3R5bGUiOnsiJGlkIjoiOTA5IiwiRm9udFNldHRpbmdzIjp7IiRpZCI6IjkxMCIsIkZvbnRTaXplIjoxMiwiRm9udE5hbWUiOiJDYWxpYnJpIiwiSXNCb2xkIjpmYWxzZSwiSXNJdGFsaWMiOmZhbHNlLCJJc1VuZGVybGluZWQiOmZhbHNlLCJQYXJlbnRTdHlsZSI6bnVsbH0sIkF1dG9TaXplIjowLCJGb3JlZ3JvdW5kIjp7IiRpZCI6IjkxMSIsIkNvbG9yIjp7IiRpZCI6Ijkx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TMiLCJUb3AiOjAuMCwiTGVmdCI6MC4wLCJSaWdodCI6MC4wLCJCb3R0b20iOjAuMH0sIlBhZGRpbmciOnsiJGlkIjoiOTE0IiwiVG9wIjowLjAsIkxlZnQiOjAuMCwiUmlnaHQiOjAuMCwiQm90dG9tIjowLjB9LCJCYWNrZ3JvdW5kIjp7IiRpZCI6IjkxNSIsIkNvbG9yIjp7IiRyZWYiOiI5MDEifX0sIklzVmlzaWJsZSI6dHJ1ZSwiV2lkdGgiOjAuMCwiSGVpZ2h0IjowLjAsIkJvcmRlclN0eWxlIjpudWxsLCJQYXJlbnRTdHlsZSI6bnVsbH0sIlRvZGF5TWFya2VyU3R5bGUiOnsiJGlkIjoiOTE2IiwiTWFyZ2luIjp7IiRpZCI6IjkxNyIsIlRvcCI6MC4wLCJMZWZ0IjowLjAsIlJpZ2h0IjowLjAsIkJvdHRvbSI6MC4wfSwiUGFkZGluZyI6eyIkaWQiOiI5MTgiLCJUb3AiOjAuMCwiTGVmdCI6MC4wLCJSaWdodCI6MC4wLCJCb3R0b20iOjAuMH0sIkJhY2tncm91bmQiOnsiJGlkIjoiOTE5IiwiQ29sb3IiOnsiJGlkIjoiOTIwIiwiQSI6MjU1LCJSIjoxMTUsIkciOjExNSwiQiI6MTE1fX0sIklzVmlzaWJsZSI6dHJ1ZSwiV2lkdGgiOjAuMCwiSGVpZ2h0IjowLjAsIkJvcmRlclN0eWxlIjpudWxsLCJQYXJlbnRTdHlsZSI6bnVsbH0sIlNjYWxlU3R5bGUiOnsiJGlkIjoiOTIxIiwiU2hhcGUiOjAsIlNob3dTZWdtZW50U2VwYXJhdG9ycyI6dHJ1ZSwiU2VnbWVudFNlcGFyYXRvck9wYWNpdHkiOjMwLCJIYXNCZWVuVmlzaWJsZUJlZm9yZSI6dHJ1ZSwiRm9udFNldHRpbmdzIjp7IiRpZCI6IjkyMiIsIkZvbnRTaXplIjoxNCwiRm9udE5hbWUiOiJDYWxpYnJpIiwiSXNCb2xkIjpmYWxzZSwiSXNJdGFsaWMiOmZhbHNlLCJJc1VuZGVybGluZWQiOmZhbHNlLCJQYXJlbnRTdHlsZSI6bnVsbH0sIkF1dG9TaXplIjowLCJGb3JlZ3JvdW5kIjp7IiRpZCI6IjkyMyIsIkNvbG9yIjp7IiRpZCI6IjkyN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5MjUiLCJUb3AiOjAuMCwiTGVmdCI6NS4wLCJSaWdodCI6MC4wLCJCb3R0b20iOjAuMH0sIlBhZGRpbmciOnsiJGlkIjoiOTI2IiwiVG9wIjowLjAsIkxlZnQiOjAuMCwiUmlnaHQiOjAuMCwiQm90dG9tIjowLjB9LCJCYWNrZ3JvdW5kIjp7IiRpZCI6IjkyNyIsIkNvbG9yIjp7IiRyZWYiOiI5MDEifX0sIklzVmlzaWJsZSI6dHJ1ZSwiV2lkdGgiOjAuMCwiSGVpZ2h0IjowLjAsIkJvcmRlclN0eWxlIjpudWxsLCJQYXJlbnRTdHlsZSI6bnVsbH0sIlNpbmdsZVNjYWxlU2hhcGVTdHlsZSI6eyIkaWQiOiI5MjgiLCJTaGFwZSI6MCwiSGVpZ2h0IjowLjB9LCJNaWRkbGVUaWVyU2NhbGVTdHlsZSI6eyIkaWQiOiI5MjkiLCJTaGFwZSI6MCwiU2hvd1NlZ21lbnRTZXBhcmF0b3JzIjp0cnVlLCJTZWdtZW50U2VwYXJhdG9yT3BhY2l0eSI6MzAsIkhhc0JlZW5WaXNpYmxlQmVmb3JlIjpmYWxzZSwiRm9udFNldHRpbmdzIjp7IiRpZCI6IjkzMCIsIkZvbnRTaXplIjoxNCwiRm9udE5hbWUiOiJDYWxpYnJpIiwiSXNCb2xkIjpmYWxzZSwiSXNJdGFsaWMiOmZhbHNlLCJJc1VuZGVybGluZWQiOmZhbHNlLCJQYXJlbnRTdHlsZSI6bnVsbH0sIkF1dG9TaXplIjowLCJGb3JlZ3JvdW5kIjp7IiRpZCI6IjkzMSIsIkNvbG9yIjp7IiRpZCI6Ijkz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5MzMiLCJUb3AiOjAuMCwiTGVmdCI6NS4wLCJSaWdodCI6MC4wLCJCb3R0b20iOjAuMH0sIlBhZGRpbmciOnsiJGlkIjoiOTM0IiwiVG9wIjowLjAsIkxlZnQiOjAuMCwiUmlnaHQiOjAuMCwiQm90dG9tIjowLjB9LCJCYWNrZ3JvdW5kIjp7IiRpZCI6IjkzNSIsIkNvbG9yIjp7IiRpZCI6IjkzNiIsIkEiOjg5LCJSIjowLCJHIjowLCJCIjowfX0sIklzVmlzaWJsZSI6ZmFsc2UsIldpZHRoIjowLjAsIkhlaWdodCI6MC4wLCJCb3JkZXJTdHlsZSI6bnVsbCwiUGFyZW50U3R5bGUiOm51bGx9LCJCb3R0b21UaWVyU2NhbGVTdHlsZSI6eyIkaWQiOiI5MzciLCJTaGFwZSI6MCwiU2hvd1NlZ21lbnRTZXBhcmF0b3JzIjp0cnVlLCJTZWdtZW50U2VwYXJhdG9yT3BhY2l0eSI6MzAsIkhhc0JlZW5WaXNpYmxlQmVmb3JlIjpmYWxzZSwiRm9udFNldHRpbmdzIjp7IiRpZCI6IjkzOCIsIkZvbnRTaXplIjoxNCwiRm9udE5hbWUiOiJDYWxpYnJpIiwiSXNCb2xkIjpmYWxzZSwiSXNJdGFsaWMiOmZhbHNlLCJJc1VuZGVybGluZWQiOmZhbHNlLCJQYXJlbnRTdHlsZSI6bnVsbH0sIkF1dG9TaXplIjowLCJGb3JlZ3JvdW5kIjp7IiRpZCI6IjkzOSIsIkNvbG9yIjp7IiRpZCI6Ijk0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5NDEiLCJUb3AiOjAuMCwiTGVmdCI6NS4wLCJSaWdodCI6MC4wLCJCb3R0b20iOjAuMH0sIlBhZGRpbmciOnsiJGlkIjoiOTQyIiwiVG9wIjowLjAsIkxlZnQiOjAuMCwiUmlnaHQiOjAuMCwiQm90dG9tIjowLjB9LCJCYWNrZ3JvdW5kIjp7IiRpZCI6Ijk0MyIsIkNvbG9yIjp7IiRpZCI6Ijk0NCIsIkEiOjg5LCJSIjowLCJHIjowLCJCIjowfX0sIklzVmlzaWJsZSI6ZmFsc2UsIldpZHRoIjowLjAsIkhlaWdodCI6MC4wLCJCb3JkZXJTdHlsZSI6bnVsbCwiUGFyZW50U3R5bGUiOm51bGx9LCJFbGFwc2VkVGltZUJhY2tncm91bmQiOnsiJGlkIjoiOTQ1IiwiQ29sb3IiOnsiJGlkIjoiOTQ2IiwiQSI6MTkxLCJSIjowLCJHIjowLCJCIjowfX0sIkFwcGVuZFllYXJPblllYXJDaGFuZ2UiOnRydWUsIkVsYXBzZWRUaW1lRm9ybWF0IjowLCJUb2RheU1hcmtlclBvc2l0aW9uIjoxLCJRdWlja1Bvc2l0aW9uIjozLCJBYnNvbHV0ZVBvc2l0aW9uIjoxMzUuMCwiTWFyZ2luIjp7IiRpZCI6Ijk0NyIsIlRvcCI6MC4wLCJMZWZ0IjoxMC4wLCJSaWdodCI6MTAuMCwiQm90dG9tIjowLjB9LCJQYWRkaW5nIjp7IiRpZCI6Ijk0OCIsIlRvcCI6MC4wLCJMZWZ0IjowLjAsIlJpZ2h0IjowLjAsIkJvdHRvbSI6MC4wfSwiQmFja2dyb3VuZCI6eyIkaWQiOiI5NDkiLCJDb2xvciI6eyIkaWQiOiI5NTAiLCJBIjoyNTUsIlIiOjQ3LCJHIjo1NCwiQiI6MTUzfX0sIklzVmlzaWJsZSI6dHJ1ZSwiV2lkdGgiOjAuMCwiSGVpZ2h0IjowLjAsIkJvcmRlclN0eWxlIjpudWxsLCJQYXJlbnRTdHlsZSI6bnVsbH0sIkRlZmF1bHRNaWxlc3RvbmVTdHlsZSI6eyIkaWQiOiI5NTEiLCJTaGFwZSI6MCwiQ29ubmVjdG9yTWFyZ2luIjp7IiRpZCI6Ijk1MiIsIlRvcCI6MC4wLCJMZWZ0IjoyLjAsIlJpZ2h0IjoyLjAsIkJvdHRvbSI6MC4wfSwiQ29ubmVjdG9yU3R5bGUiOnsiJGlkIjoiOTUzIiwiTGluZUNvbG9yIjp7IiRpZCI6Ijk1NCIsIiR0eXBlIjoiTkxSRS5Db21tb24uRG9tLlNvbGlkQ29sb3JCcnVzaCwgTkxSRS5Db21tb24iLCJDb2xvciI6eyIkaWQiOiI5NTUiLCJBIjoxMjcsIlIiOjExNSwiRyI6MTE1LCJCIjoxMTV9fSwiTGluZVdlaWdodCI6MS4wLCJMaW5lVHlwZSI6MCwiUGFyZW50U3R5bGUiOm51bGx9LCJJc0JlbG93VGltZWJhbmQiOmZhbHNlLCJQb3NpdGlvbk9uVGFzayI6MCwiSGlkZURhdGUiOmZhbHNlLCJTaGFwZVNpemUiOjEsIlNwYWNpbmciOjEuMCwiUGFkZGluZyI6eyIkaWQiOiI5NTYiLCJUb3AiOjcuMCwiTGVmdCI6My4wLCJSaWdodCI6MC4wLCJCb3R0b20iOjIuMH0sIlNoYXBlU3R5bGUiOnsiJGlkIjoiOTU3IiwiTWFyZ2luIjp7IiRpZCI6Ijk1OCIsIlRvcCI6MC4wLCJMZWZ0IjowLjAsIlJpZ2h0IjowLjAsIkJvdHRvbSI6MC4wfSwiUGFkZGluZyI6eyIkaWQiOiI5NTkiLCJUb3AiOjAuMCwiTGVmdCI6MC4wLCJSaWdodCI6MC4wLCJCb3R0b20iOjAuMH0sIkJhY2tncm91bmQiOnsiJGlkIjoiOTYwIiwiQ29sb3IiOnsiJGlkIjoiOTYxIiwiQSI6MjU1LCJSIjoxMTUsIkciOjExNSwiQiI6MTE1fX0sIklzVmlzaWJsZSI6dHJ1ZSwiV2lkdGgiOjE4LjAsIkhlaWdodCI6MjAuMCwiQm9yZGVyU3R5bGUiOnsiJGlkIjoiOTYyIiwiTGluZUNvbG9yIjp7IiRpZCI6Ijk2MyIsIiR0eXBlIjoiTkxSRS5Db21tb24uRG9tLlNvbGlkQ29sb3JCcnVzaCwgTkxSRS5Db21tb24iLCJDb2xvciI6eyIkaWQiOiI5NjQiLCJBIjoyNTUsIlIiOjI1NSwiRyI6MCwiQiI6MH19LCJMaW5lV2VpZ2h0IjowLjAsIkxpbmVUeXBlIjowLCJQYXJlbnRTdHlsZSI6bnVsbH0sIlBhcmVudFN0eWxlIjpudWxsfSwiVGl0bGVTdHlsZSI6eyIkaWQiOiI5NjUiLCJGb250U2V0dGluZ3MiOnsiJGlkIjoiOTY2IiwiRm9udFNpemUiOjExLCJGb250TmFtZSI6IkNhbGlicmkiLCJJc0JvbGQiOnRydWUsIklzSXRhbGljIjpmYWxzZSwiSXNVbmRlcmxpbmVkIjpmYWxzZSwiUGFyZW50U3R5bGUiOm51bGx9LCJBdXRvU2l6ZSI6MCwiRm9yZWdyb3VuZCI6eyIkaWQiOiI5NjciLCJDb2xvciI6eyIkaWQiOiI5Nj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Y5IiwiVG9wIjowLjAsIkxlZnQiOjAuMCwiUmlnaHQiOjAuMCwiQm90dG9tIjowLjB9LCJQYWRkaW5nIjp7IiRpZCI6Ijk3MCIsIlRvcCI6MC4wLCJMZWZ0IjowLjAsIlJpZ2h0IjowLjAsIkJvdHRvbSI6MC4wfSwiQmFja2dyb3VuZCI6eyIkaWQiOiI5NzEiLCJDb2xvciI6eyIkcmVmIjoiOTAxIn19LCJJc1Zpc2libGUiOnRydWUsIldpZHRoIjowLjAsIkhlaWdodCI6MC4wLCJCb3JkZXJTdHlsZSI6bnVsbCwiUGFyZW50U3R5bGUiOm51bGx9LCJEYXRlU3R5bGUiOnsiJGlkIjoiOTcyIiwiRm9udFNldHRpbmdzIjp7IiRpZCI6Ijk3MyIsIkZvbnRTaXplIjoxMCwiRm9udE5hbWUiOiJDYWxpYnJpIiwiSXNCb2xkIjpmYWxzZSwiSXNJdGFsaWMiOmZhbHNlLCJJc1VuZGVybGluZWQiOmZhbHNlLCJQYXJlbnRTdHlsZSI6bnVsbH0sIkF1dG9TaXplIjowLCJGb3JlZ3JvdW5kIjp7IiRpZCI6Ijk3NCIsIkNvbG9yIjp7IiRpZCI6Ijk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AxIn19LCJJc1Zpc2libGUiOnRydWUsIldpZHRoIjowLjAsIkhlaWdodCI6MC4wLCJCb3JkZXJTdHlsZSI6bnVsbCwiUGFyZW50U3R5bGUiOm51bGx9LCJEYXRlRm9ybWF0Ijp7IiRpZCI6Ijk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DAiLCJGb3JtYXQiOjAsIklzVmlzaWJsZSI6ZmFsc2UsIkxhc3RLbm93blZpc2liaWxpdHlTdGF0ZSI6ZmFsc2V9LCJJc1Zpc2libGUiOnRydWUsIlBhcmVudFN0eWxlIjpudWxsfSwiRGVmYXVsdFRhc2tTdHlsZSI6eyIkaWQiOiI5ODEiLCJTaGFwZSI6MCwiU2hhcGVUaGlja25lc3MiOjMsIkR1cmF0aW9uRm9ybWF0IjowLCJJbmNsdWRlTm9uV29ya2luZ0RheXNJbkR1cmF0aW9uIjpmYWxzZSwiUGVyY2VudGFnZUNvbXBsZXRlU3R5bGUiOnsiJGlkIjoiOTgyIiwiRm9udFNldHRpbmdzIjp7IiRpZCI6Ijk4MyIsIkZvbnRTaXplIjoxMCwiRm9udE5hbWUiOiJDYWxpYnJpIiwiSXNCb2xkIjpmYWxzZSwiSXNJdGFsaWMiOmZhbHNlLCJJc1VuZGVybGluZWQiOmZhbHNlLCJQYXJlbnRTdHlsZSI6bnVsbH0sIkF1dG9TaXplIjowLCJGb3JlZ3JvdW5kIjp7IiRpZCI6Ijk4NCIsIkNvbG9yIjp7IiRpZCI6Ijk4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g2IiwiVG9wIjowLjAsIkxlZnQiOjAuMCwiUmlnaHQiOjAuMCwiQm90dG9tIjowLjB9LCJQYWRkaW5nIjp7IiRpZCI6Ijk4NyIsIlRvcCI6MC4wLCJMZWZ0IjowLjAsIlJpZ2h0IjowLjAsIkJvdHRvbSI6MC4wfSwiQmFja2dyb3VuZCI6eyIkaWQiOiI5ODgiLCJDb2xvciI6eyIkcmVmIjoiOTAxIn19LCJJc1Zpc2libGUiOnRydWUsIldpZHRoIjowLjAsIkhlaWdodCI6MC4wLCJCb3JkZXJTdHlsZSI6bnVsbCwiUGFyZW50U3R5bGUiOm51bGx9LCJEdXJhdGlvblN0eWxlIjp7IiRpZCI6Ijk4OSIsIkZvbnRTZXR0aW5ncyI6eyIkaWQiOiI5OTAiLCJGb250U2l6ZSI6MTAsIkZvbnROYW1lIjoiQ2FsaWJyaSIsIklzQm9sZCI6ZmFsc2UsIklzSXRhbGljIjpmYWxzZSwiSXNVbmRlcmxpbmVkIjpmYWxzZSwiUGFyZW50U3R5bGUiOm51bGx9LCJBdXRvU2l6ZSI6MCwiRm9yZWdyb3VuZCI6eyIkcmVmIjoiNDgifSwiTWF4V2lkdGgiOjIwMC4wLCJNYXhIZWlnaHQiOiJJbmZpbml0eSIsIlNtYXJ0Rm9yZWdyb3VuZElzQWN0aXZlIjpmYWxzZSwiSG9yaXpvbnRhbEFsaWdubWVudCI6MSwiVmVydGljYWxBbGlnbm1lbnQiOjAsIlNtYXJ0Rm9yZWdyb3VuZCI6bnVsbCwiQmFja2dyb3VuZEZpbGxUeXBlIjowLCJNYXJnaW4iOnsiJGlkIjoiOTkxIiwiVG9wIjowLjAsIkxlZnQiOjAuMCwiUmlnaHQiOjAuMCwiQm90dG9tIjowLjB9LCJQYWRkaW5nIjp7IiRpZCI6Ijk5MiIsIlRvcCI6MC4wLCJMZWZ0IjowLjAsIlJpZ2h0IjowLjAsIkJvdHRvbSI6MC4wfSwiQmFja2dyb3VuZCI6eyIkaWQiOiI5OTMiLCJDb2xvciI6eyIkcmVmIjoiOTAxIn19LCJJc1Zpc2libGUiOnRydWUsIldpZHRoIjowLjAsIkhlaWdodCI6MC4wLCJCb3JkZXJTdHlsZSI6bnVsbCwiUGFyZW50U3R5bGUiOm51bGx9LCJIb3Jpem9udGFsQ29ubmVjdG9yU3R5bGUiOnsiJGlkIjoiOTk0IiwiTGluZUNvbG9yIjp7IiRpZCI6Ijk5NSIsIiR0eXBlIjoiTkxSRS5Db21tb24uRG9tLlNvbGlkQ29sb3JCcnVzaCwgTkxSRS5Db21tb24iLCJDb2xvciI6eyIkaWQiOiI5OTYiLCJBIjoyNTUsIlIiOjIwNCwiRyI6MjA0LCJCIjoyMDR9fSwiTGluZVdlaWdodCI6MS4wLCJMaW5lVHlwZSI6MCwiUGFyZW50U3R5bGUiOm51bGx9LCJWZXJ0aWNhbENvbm5lY3RvclN0eWxlIjp7IiRpZCI6Ijk5NyIsIkxpbmVDb2xvciI6eyIkaWQiOiI5OTgiLCIkdHlwZSI6Ik5MUkUuQ29tbW9uLkRvbS5Tb2xpZENvbG9yQnJ1c2gsIE5MUkUuQ29tbW9uIiwiQ29sb3IiOnsiJGlkIjoiOTk5IiwiQSI6MjU1LCJSIjoyMDQsIkciOjIwNCwiQiI6MjA0fX0sIkxpbmVXZWlnaHQiOjAuMCwiTGluZVR5cGUiOjAsIlBhcmVudFN0eWxlIjpudWxsfSwiTWFyZ2luIjpudWxsLCJTdGFydERhdGVQb3NpdGlvbiI6NCwiRW5kRGF0ZVBvc2l0aW9uIjo0LCJEYXRlSXNWaXNpYmxlIjp0cnVlLCJUaXRsZVBvc2l0aW9uIjowLCJEdXJhdGlvblBvc2l0aW9uIjoyLCJQZXJjZW50YWdlQ29tcGxldGVkUG9zaXRpb24iOjYsIlNwYWNpbmciOjUsIklzQmVsb3dUaW1lYmFuZCI6dHJ1ZSwiUGVyY2VudGFnZUNvbXBsZXRlU2hhcGVPcGFjaXR5IjozNSwiU2hhcGVTdHlsZSI6eyIkaWQiOiIxMDAwIiwiTWFyZ2luIjp7IiRpZCI6IjEwMDEiLCJUb3AiOjAuMCwiTGVmdCI6NC4wLCJSaWdodCI6NC4wLCJCb3R0b20iOjAuMH0sIlBhZGRpbmciOnsiJGlkIjoiMTAwMiIsIlRvcCI6MC4wLCJMZWZ0IjowLjAsIlJpZ2h0IjowLjAsIkJvdHRvbSI6MC4wfSwiQmFja2dyb3VuZCI6eyIkaWQiOiIxMDAzIiwiQ29sb3IiOnsiJGlkIjoiMTAwNCIsIkEiOjI1NSwiUiI6MCwiRyI6MTE0LCJCIjoxODh9fSwiSXNWaXNpYmxlIjp0cnVlLCJXaWR0aCI6MC4wLCJIZWlnaHQiOjE0LjAsIkJvcmRlclN0eWxlIjp7IiRpZCI6IjEwMDUiLCJMaW5lQ29sb3IiOnsiJGlkIjoiMTAwNiIsIiR0eXBlIjoiTkxSRS5Db21tb24uRG9tLlNvbGlkQ29sb3JCcnVzaCwgTkxSRS5Db21tb24iLCJDb2xvciI6eyIkaWQiOiIxMDA3IiwiQSI6MjU1LCJSIjoyNTUsIkciOjAsIkIiOjB9fSwiTGluZVdlaWdodCI6MC4wLCJMaW5lVHlwZSI6MCwiUGFyZW50U3R5bGUiOm51bGx9LCJQYXJlbnRTdHlsZSI6bnVsbH0sIlRpdGxlU3R5bGUiOnsiJGlkIjoiMTAwOCIsIkZvbnRTZXR0aW5ncyI6eyIkaWQiOiIxMDA5IiwiRm9udFNpemUiOjgsIkZvbnROYW1lIjoiQ2FsaWJyaSIsIklzQm9sZCI6ZmFsc2UsIklzSXRhbGljIjpmYWxzZSwiSXNVbmRlcmxpbmVkIjpmYWxzZSwiUGFyZW50U3R5bGUiOm51bGx9LCJBdXRvU2l6ZSI6MCwiRm9yZWdyb3VuZCI6eyIkcmVmIjoiNzAifSwiTWF4V2lkdGgiOjk2MC4wLCJNYXhIZWlnaHQiOiJJbmZpbml0eSIsIlNtYXJ0Rm9yZWdyb3VuZElzQWN0aXZlIjpmYWxzZSwiSG9yaXpvbnRhbEFsaWdubWVudCI6MCwiVmVydGljYWxBbGlnbm1lbnQiOjAsIlNtYXJ0Rm9yZWdyb3VuZCI6bnVsbCwiQmFja2dyb3VuZEZpbGxUeXBlIjowLCJNYXJnaW4iOnsiJGlkIjoiMTAxMCIsIlRvcCI6MC4wLCJMZWZ0IjowLjAsIlJpZ2h0IjowLjAsIkJvdHRvbSI6MC4wfSwiUGFkZGluZyI6eyIkaWQiOiIxMDExIiwiVG9wIjowLjAsIkxlZnQiOjAuMCwiUmlnaHQiOjAuMCwiQm90dG9tIjowLjB9LCJCYWNrZ3JvdW5kIjp7IiRpZCI6IjEwMTIiLCJDb2xvciI6eyIkcmVmIjoiOTAxIn19LCJJc1Zpc2libGUiOnRydWUsIldpZHRoIjowLjAsIkhlaWdodCI6MC4wLCJCb3JkZXJTdHlsZSI6bnVsbCwiUGFyZW50U3R5bGUiOm51bGx9LCJEYXRlU3R5bGUiOnsiJGlkIjoiMTAxMyIsIkZvbnRTZXR0aW5ncyI6eyIkaWQiOiIxMDE0IiwiRm9udFNpemUiOjEwLCJGb250TmFtZSI6IkNhbGlicmkiLCJJc0JvbGQiOmZhbHNlLCJJc0l0YWxpYyI6ZmFsc2UsIklzVW5kZXJsaW5lZCI6ZmFsc2UsIlBhcmVudFN0eWxlIjpudWxsfSwiQXV0b1NpemUiOjAsIkZvcmVncm91bmQiOnsiJGlkIjoiMTAxNSIsIkNvbG9yIjp7IiRpZCI6IjEwM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TciLCJUb3AiOjAuMCwiTGVmdCI6MC4wLCJSaWdodCI6MC4wLCJCb3R0b20iOjAuMH0sIlBhZGRpbmciOnsiJGlkIjoiMTAxOCIsIlRvcCI6MC4wLCJMZWZ0IjowLjAsIlJpZ2h0IjowLjAsIkJvdHRvbSI6MC4wfSwiQmFja2dyb3VuZCI6eyIkaWQiOiIxMDE5IiwiQ29sb3IiOnsiJHJlZiI6IjkwMSJ9fSwiSXNWaXNpYmxlIjp0cnVlLCJXaWR0aCI6MC4wLCJIZWlnaHQiOjAuMCwiQm9yZGVyU3R5bGUiOm51bGwsIlBhcmVudFN0eWxlIjpudWxsfSwiRGF0ZUZvcm1hdCI6eyIkaWQiOiIxMDIw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EwMjEiLCJEYXRlUGFydElzVmlzaWJsZSI6dHJ1ZSwiVGltZVBhcnRJc1Zpc2libGUiOmZhbHNlfX0sIldlZWtOdW1iZXJpbmciOnsiJGlkIjoiMTAyMiIsIkZvcm1hdCI6MCwiSXNWaXNpYmxlIjpmYWxzZSwiTGFzdEtub3duVmlzaWJpbGl0eVN0YXRlIjpmYWxzZX0sIklzVmlzaWJsZSI6dHJ1ZSwiUGFyZW50U3R5bGUiOm51bGwsIl9leHBsaWNpdGx5U2V0Ijp7IiRpZCI6IjEwMj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jQiLCJHcmlkbGluZVN0eWxlIjp7IiRpZCI6IjEwMjUiLCJMaW5lQ29sb3IiOnsiJGlkIjoiMTAyNiIsIiR0eXBlIjoiTkxSRS5Db21tb24uRG9tLlNvbGlkQ29sb3JCcnVzaCwgTkxSRS5Db21tb24iLCJDb2xvciI6eyIkaWQiOiIxMDI3IiwiQSI6MzgsIlIiOjAsIkciOjAsIkIiOjB9fSwiTGluZVdlaWdodCI6MC45MDU2MTY3NiwiTGluZVR5cGUiOjAsIlBhcmVudFN0eWxlIjpudWxsfSwiTWFyZ2luIjp7IiRpZCI6IjEwMjgiLCJUb3AiOjAuMCwiTGVmdCI6MC4wLCJSaWdodCI6MC4wLCJCb3R0b20iOjAuMH0sIlBhZGRpbmciOnsiJGlkIjoiMTAyOSIsIlRvcCI6MC4wLCJMZWZ0IjowLjAsIlJpZ2h0IjowLjAsIkJvdHRvbSI6MC4wfSwiQmFja2dyb3VuZCI6bnVsbCwiSXNWaXNpYmxlIjpmYWxzZSwiV2lkdGgiOjAuMCwiSGVpZ2h0IjowLjAsIkJvcmRlclN0eWxlIjp7IiRpZCI6IjEwMzAiLCJMaW5lQ29sb3IiOm51bGwsIkxpbmVXZWlnaHQiOjAuMCwiTGluZVR5cGUiOjAsIlBhcmVudFN0eWxlIjpudWxsfSwiUGFyZW50U3R5bGUiOm51bGx9LCJBY3Rpdml0eUxpbmVQYW5lbFN0eWxlIjp7IiRpZCI6IjEwMzEiLCJBY3Rpdml0eUxpbmVTdHlsZSI6eyIkaWQiOiIxMDMyIiwiTGluZUNvbG9yIjp7IiRpZCI6IjEwMzMiLCIkdHlwZSI6Ik5MUkUuQ29tbW9uLkRvbS5Tb2xpZENvbG9yQnJ1c2gsIE5MUkUuQ29tbW9uIiwiQ29sb3IiOnsiJGlkIjoiMTAzNCIsIkEiOjM4LCJSIjo2OCwiRyI6MTE0LCJCIjoxOTZ9fSwiTGluZVdlaWdodCI6MS4wLCJMaW5lVHlwZSI6MCwiUGFyZW50U3R5bGUiOm51bGx9LCJNYXJnaW4iOnsiJGlkIjoiMTAzNSIsIlRvcCI6MC4wLCJMZWZ0IjowLjAsIlJpZ2h0IjowLjAsIkJvdHRvbSI6MC4wfSwiUGFkZGluZyI6eyIkaWQiOiIxMDM2IiwiVG9wIjowLjAsIkxlZnQiOjAuMCwiUmlnaHQiOjAuMCwiQm90dG9tIjowLjB9LCJCYWNrZ3JvdW5kIjpudWxsLCJJc1Zpc2libGUiOmZhbHNlLCJXaWR0aCI6MC4wLCJIZWlnaHQiOjAuMCwiQm9yZGVyU3R5bGUiOnsiJGlkIjoiMTAzNyIsIkxpbmVDb2xvciI6bnVsbCwiTGluZVdlaWdodCI6MC4wLCJMaW5lVHlwZSI6MCwiUGFyZW50U3R5bGUiOm51bGx9LCJQYXJlbnRTdHlsZSI6bnVsbH0sIlNob3dFbGFwc2VkVGltZUdyYWRpZW50U3R5bGUiOmZhbHNlLCJUaW1lYmFuZFJlc2VydmVkTGVmdEFyZWFTdHlsZSI6eyIkaWQiOiIxMDM4IiwiQWN0aXZpdHlIZWFkZXJXaWR0aCI6MTM1LjQ1NDU1NzQxMDIxNjUyLCJJc1NldCI6dHJ1ZX0sIkRlZmF1bHRTd2ltbGFuZVN0eWxlIjpudWxsfSwiU2NhbGUiOm51bGwsIlNjYWxlVjIiOnsiJGlkIjoiMTAzOSIsIlN0YXJ0RGF0ZSI6IjAwMDEtMDEtMDFUMDA6MDA6MDAiLCJFbmREYXRlIjoiMjAyMi0wNi0yM1QyMzo1OTowMCIsIkF1dG9EYXRlUmFuZ2UiOnRydWUsIldvcmtpbmdEYXlzIjozMSwiRmlzY2FsWWVhciI6eyIkaWQiOiIxMDQwIiwiU3RhcnRNb250aCI6MSwiVXNlU3RhcnRpbmdZZWFyRm9yTnVtYmVyaW5nIjp0cnVlLCJTaG93RmlzY2FsWWVhckxhYmVsIjp0cnVlfSwiVG9kYXlNYXJrZXJUZXh0IjoiVG9kYXkiLCJBdXRvU2NhbGVUeXBlIjpmYWxzZSwiVGltZWJhbmRTY2FsZXMiOnsiJGlkIjoiMTA0MSIsIlRvcFNjYWxlTGF5ZXIiOnsiJGlkIjoiMTA0MiIsIkZvcm1hdCI6ImQiLCJUeXBlIjowfSwiTWlkZGxlU2NhbGVMYXllciI6eyIkaWQiOiIxMDQzIiwiRm9ybWF0IjpudWxsLCJUeXBlIjowfSwiQm90dG9tU2NhbGVMYXllciI6eyIkaWQiOiIxMDQ0IiwiRm9ybWF0IjpudWxsLCJUeXBlIjowfX19LCJNaWxlc3RvbmVzIjpbXSwiVGFza3MiOltdLCJTd2ltbGFuZXMiOltdLCJNc1Byb2plY3RJdGVtc1RyZWUiOnsiJGlkIjoiMTA0NSIsIlJvb3QiOnsiSW1wb3J0SWQiOm51bGwsIklzSW1wb3J0ZWQiOmZhbHNlLCJDaGlsZHJlbiI6W119fSwiTWV0YWRhdGEiOnsiJGlkIjoiMTA0NiIsIlJlY2VudENvbG9yc0NvbGxlY3Rpb24iOiJb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TA0NyIsIkltcGFPcHRpb25zIjp7IiRpZCI6IjEwND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DQ5IiwiVXNlVGltZSI6ZmFsc2UsIldvcmtEYXlTdGFydCI6IjAwOjAwOjAwIiwiV29ya0RheUVuZCI6IjIzOjU5OjAwIn0sIkxhc3RVc2VkVGVtcGxhdGVJZCI6ImU2OWI2YzRmLTQ1ZmUtNGUyYS05YTQ4LTUxMDZkYTczZTBhNCIsIkZpcnN0V2Vla09mWWVhciI6MCwiUGxhY2VNaWxlc3RvbmVBdFRoZUJlZ2lubmluZ09mVGhlRGF5IjpmYWxzZX0="/>
  <p:tag name="__MASTER" val="__part_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6-23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LEFTENDCAPSMARGINLEFT" val="182.969650986342"/>
  <p:tag name="OTLTIMEBANDRESERVEDLEFTAREAWIDTH" val="135.454557410217"/>
  <p:tag name="OTLTIMEBANDRESERVEDLEFTAREAISSET" val="Tru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"/>
  <p:tag name="OTLENDDATE" val="2022-06-03T23:59:00.0000000"/>
  <p:tag name="OTLDURATIONFORMAT" val="day"/>
  <p:tag name="OTLSPACING" val="5"/>
  <p:tag name="OTLSHAPETHICKNESSTYPE" val="Custom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3T00:00:00.0000000"/>
  <p:tag name="OTLENDDATE" val="2022-06-06T23:59:00.0000000"/>
  <p:tag name="OTLDURATIONFORMAT" val="day"/>
  <p:tag name="OTLSPACING" val="5"/>
  <p:tag name="OTLSHAPETHICKNESSTYPE" val="Custom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6T00:00:00.0000000"/>
  <p:tag name="OTLENDDATE" val="2022-06-07T23:59:00.0000000"/>
  <p:tag name="OTLDURATIONFORMAT" val="day"/>
  <p:tag name="OTLSPACING" val="5"/>
  <p:tag name="OTLSHAPETHICKNESSTYPE" val="Custom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8T00:00:00.0000000Z"/>
  <p:tag name="OTLENDDATE" val="2022-06-10T23:59:00.0000000Z"/>
  <p:tag name="OTLDURATIONFORMAT" val="day"/>
  <p:tag name="OTLSPACING" val="5"/>
  <p:tag name="OTLSHAPETHICKNESSTYPE" val="Custom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0T00:00:00.0000000Z"/>
  <p:tag name="OTLENDDATE" val="2022-06-15T23:59:00.0000000Z"/>
  <p:tag name="OTLDURATIONFORMAT" val="day"/>
  <p:tag name="OTLSPACING" val="5"/>
  <p:tag name="OTLSHAPETHICKNESSTYPE" val="Custom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4T00:00:00.0000000Z"/>
  <p:tag name="OTLENDDATE" val="2022-06-15T23:59:00.0000000Z"/>
  <p:tag name="OTLDURATIONFORMAT" val="day"/>
  <p:tag name="OTLSPACING" val="5"/>
  <p:tag name="OTLSHAPETHICKNESSTYPE" val="Custom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6T00:00:00.0000000Z"/>
  <p:tag name="OTLENDDATE" val="2022-06-23T23:59:00.0000000Z"/>
  <p:tag name="OTLDURATIONFORMAT" val="day"/>
  <p:tag name="OTLSPACING" val="5"/>
  <p:tag name="OTLSHAPETHICKNESSTYPE" val="Custo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6T00:00:00.0000000Z"/>
  <p:tag name="OTLENDDATE" val="2022-06-23T23:59:00.0000000Z"/>
  <p:tag name="OTLDURATIONFORMAT" val="day"/>
  <p:tag name="OTLSPACING" val="5"/>
  <p:tag name="OTLSHAPETHICKNESSTYPE" val="Custom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0T00:00:00.0000000Z"/>
  <p:tag name="OTLENDDATE" val="2022-06-23T23:59:00.0000000Z"/>
  <p:tag name="OTLDURATIONFORMAT" val="day"/>
  <p:tag name="OTLSPACING" val="5"/>
  <p:tag name="OTLSHAPETHICKNESSTYPE" val="Custom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2T23:59:00.0000000"/>
  <p:tag name="OTLENDDATE" val="2022-06-08T23:59:00.0000000"/>
  <p:tag name="OTLDURATIONFORMAT" val="day"/>
  <p:tag name="OTLSPACING" val="5"/>
  <p:tag name="OTLSHAPETHICKNESSTYPE" val="Regular"/>
  <p:tag name="OTLPERCENTAGE" val="100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9T00:00:00.0000000"/>
  <p:tag name="OTLENDDATE" val="2022-06-15T23:59:00.0000000"/>
  <p:tag name="OTLDURATIONFORMAT" val="day"/>
  <p:tag name="OTLSPACING" val="5"/>
  <p:tag name="OTLSHAPETHICKNESSTYPE" val="Regular"/>
  <p:tag name="OTLPERCENTAGE" val="90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6T00:00:00.0000000"/>
  <p:tag name="OTLENDDATE" val="2022-06-23T23:59:00.0000000"/>
  <p:tag name="OTLDURATIONFORMAT" val="day"/>
  <p:tag name="OTLSPACING" val="5"/>
  <p:tag name="OTLSHAPETHICKNESSTYPE" val="Regular"/>
  <p:tag name="OTLPERCENTAGE" val="0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0T00:00:00.0000000"/>
  <p:tag name="OTLENDDATE" val="2022-06-24T23:59:00.0000000"/>
  <p:tag name="OTLDURATIONFORMAT" val="day"/>
  <p:tag name="OTLSPACING" val="5"/>
  <p:tag name="OTLSHAPETHICKNESSTYPE" val="Regular"/>
  <p:tag name="OTLPERCENTAGE" val="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7T00:00:00.0000000"/>
  <p:tag name="OTLENDDATE" val="2022-06-30T23:59:00.0000000"/>
  <p:tag name="OTLDURATIONFORMAT" val="day"/>
  <p:tag name="OTLSPACING" val="5"/>
  <p:tag name="OTLSHAPETHICKNESSTYPE" val="Regular"/>
  <p:tag name="OTLPERCENTAGE" val="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5T00:00:00.0000000"/>
  <p:tag name="OTLENDDATE" val="2022-06-21T23:59:00.0000000"/>
  <p:tag name="OTLDURATIONFORMAT" val="day"/>
  <p:tag name="OTLSPACING" val="5"/>
  <p:tag name="OTLSHAPETHICKNESSTYPE" val="Regular"/>
  <p:tag name="OTLPERCENTAG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1T00:00:00.0000000"/>
  <p:tag name="OTLENDDATE" val="2022-06-27T23:59:00.0000000"/>
  <p:tag name="OTLDURATIONFORMAT" val="day"/>
  <p:tag name="OTLSPACING" val="5"/>
  <p:tag name="OTLSHAPETHICKNESSTYPE" val="Regular"/>
  <p:tag name="OTLPERCENTAGE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21T00:00:00.0000000"/>
  <p:tag name="OTLENDDATE" val="2022-06-27T23:59:00.0000000"/>
  <p:tag name="OTLDURATIONFORMAT" val="day"/>
  <p:tag name="OTLSPACING" val="5"/>
  <p:tag name="OTLSHAPETHICKNESSTYPE" val="Regular"/>
  <p:tag name="OTLPERCENTAGE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vent kickoff meeting"/>
  <p:tag name="OTLDATE" val="2022-06-01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6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iIsIk9yaWdpbmFsQXNzZW1ibHlWZXJzaW9uIjoiNi4wNS4wMC4wMCIsIkVkaXRpb24iOm51bGwsIkxhc3RTYXZlZEVkaXRpb24iOjMsIklzUGx1c0VkaXRpb24iOmZhbHNlLCJJc1Byb0VkaXRpb24iOmZhbHNlfSwiRWZmZWN0IjowLCJTdHlsZSI6eyIkaWQiOiIzIiwiVGltZWJhbmRTdHlsZSI6eyIkaWQiOiI0IiwiU2NhbGVNYXJraW5nIjowLCJTaGFwZSI6MCwiU2hhcGVTdHlsZSI6eyIkaWQiOiI1IiwiTWFyZ2luIjp7IiRpZCI6IjYiLCJUb3AiOjAuMCwiTGVmdCI6MTAuMCwiUmlnaHQiOjEwLjAsIkJvdHRvbSI6MC4wfSwiUGFkZGluZyI6eyIkaWQiOiI3IiwiVG9wIjo2LjAsIkxlZnQiOjAuMCwiUmlnaHQiOjAuMCwiQm90dG9tIjo2LjB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aWQiOiIxNCIsIlRvcCI6MC4wLCJMZWZ0IjoxMC4wLCJSaWdodCI6MTAuMCwiQm90dG9tIjowLjB9LCJQYWRkaW5nIjp7IiRpZCI6IjE1IiwiVG9wIjo2LjAsIkxlZnQiOjAuMCwiUmlnaHQiOjAuMCwiQm90dG9tIjo2LjB9LCJCYWNrZ3JvdW5kIjp7IiRpZCI6IjE2IiwiQ29sb3IiOnsiJGlkIjoiMTciLCJBIjoyNTUsIlIiOjMxLCJHIjo3MywiQiI6MTI1fX0sIklzVmlzaWJsZSI6dHJ1ZSwiV2lkdGgiOjg1OC4wLCJIZWlnaHQiOjMwLjAsIkJvcmRlclN0eWxlIjp7IiRpZCI6IjE4IiwiTGluZUNvbG9yIjp7IiRpZCI6IjE5IiwiJHR5cGUiOiJOTFJFLkNvbW1vbi5Eb20uU29saWRDb2xvckJydXNoLCBOTFJFLkNvbW1vbiIsIkNvbG9yIjp7IiRpZCI6IjIwIiwiQSI6MjU1LCJSIjoyNTUsIkciOjAsIkIiOjB9fSwiTGluZVdlaWdodCI6MC4wLCJMaW5lVHlwZSI6MCwiUGFyZW50U3R5bGUiOm51bGx9LCJQYXJlbnRTdHlsZSI6bnVsbH0sIkJvdHRvbVRpZXJTaGFwZVN0eWxlIjp7IiRpZCI6IjIxIiwiTWFyZ2luIjp7IiRpZCI6IjIyIiwiVG9wIjowLjAsIkxlZnQiOjEwLjAsIlJpZ2h0IjoxMC4wLCJCb3R0b20iOjAuMH0sIlBhZGRpbmciOnsiJGlkIjoiMjMiLCJUb3AiOjYuMCwiTGVmdCI6MC4wLCJSaWdodCI6MC4wLCJCb3R0b20iOjYuMH0sIkJhY2tncm91bmQiOnsiJGlkIjoiMjQiLCJDb2xvciI6eyIkaWQiOiIyNSIsIkEiOjI1NSwiUiI6MzEsIkciOjczLCJCIjoxMjV9fSwiSXNWaXNpYmxlIjp0cnVlLCJXaWR0aCI6ODU4LjAsIkhlaWdodCI6MzAuMCwiQm9yZGVyU3R5bGUiOnsiJGlkIjoiMjYiLCJMaW5lQ29sb3IiOnsiJGlkIjoiMjciLCIkdHlwZSI6Ik5MUkUuQ29tbW9uLkRvbS5Tb2xpZENvbG9yQnJ1c2gsIE5MUkUuQ29tbW9uIiwiQ29sb3IiOnsiJGlkIjoiMjgiLCJBIjoyNTUsIlIiOjI1NSwiRyI6MCwiQiI6MH19LCJMaW5lV2VpZ2h0IjowLjAsIkxpbmVUeXBlIjowLCJQYXJlbnRTdHlsZSI6bnVsbH0sIlBhcmVudFN0eWxlIjpudWxsfSwiUmlnaHRFbmRDYXBzU3R5bGUiOnsiJGlkIjoiMjkiLCJGb250U2V0dGluZ3MiOnsiJGlkIjoiMzAiLCJGb250U2l6ZSI6MTgsIkZvbnROYW1lIjoiQ2FsaWJyaSIsIklzQm9sZCI6dHJ1ZSwiSXNJdGFsaWMiOmZhbHNlLCJJc1VuZGVybGluZWQiOmZhbHNlLCJQYXJlbnRTdHlsZSI6bnVsbH0sIkF1dG9TaXplIjowLCJGb3JlZ3JvdW5kIjp7IiRpZCI6IjMxIiwiQ29sb3IiOnsiJGlkIjoiMz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MzIiwiVG9wIjowLjAsIkxlZnQiOjAuMCwiUmlnaHQiOjIwLjAsIkJvdHRvbSI6MC4wfSwiUGFkZGluZyI6eyIkaWQiOiIzNCIsIlRvcCI6MC4wLCJMZWZ0IjowLjAsIlJpZ2h0IjowLjAsIkJvdHRvbSI6MC4wfSwiQmFja2dyb3VuZCI6eyIkaWQiOiIzNSIsIkNvbG9yIjp7IiRpZCI6IjM2IiwiQSI6ODksIlIiOjAsIkciOjAsIkIiOjB9fSwiSXNWaXNpYmxlIjpmYWxzZSwiV2lkdGgiOjAuMCwiSGVpZ2h0IjowLjAsIkJvcmRlclN0eWxlIjpudWxsLCJQYXJlbnRTdHlsZSI6bnVsbH0sIkxlZn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Y4LCJHIjo4NCwiQiI6MTA2fX0sIk1heFdpZHRoIjoiSW5maW5pdHkiLCJNYXhIZWlnaHQiOiJJbmZpbml0eSIsIlNtYXJ0Rm9yZWdyb3VuZElzQWN0aXZlIjpmYWxzZSwiSG9yaXpvbnRhbEFsaWdubWVudCI6MCwiVmVydGljYWxBbGlnbm1lbnQiOjAsIlNtYXJ0Rm9yZWdyb3VuZCI6bnVsbCwiQmFja2dyb3VuZEZpbGxUeXBlIjowLCJNYXJnaW4iOnsiJGlkIjoiNDEiLCJUb3AiOjAuMCwiTGVmdCI6MjAuMCwiUmlnaHQiOjAuMCwiQm90dG9tIjowLjB9LCJQYWRkaW5nIjp7IiRpZCI6IjQyIiwiVG9wIjowLjAsIkxlZnQiOjAuMCwiUmlnaHQiOjAuMCwiQm90dG9tIjowLjB9LCJCYWNrZ3JvdW5kIjp7IiRpZCI6IjQzIiwiQ29sb3IiOnsiJHJlZiI6IjM2In19LCJJc1Zpc2libGUiOnRydWUsIldpZHRoIjowLjAsIkhlaWdodCI6MC4wLCJCb3JkZXJTdHlsZSI6bnVsbCwiUGFyZW50U3R5bGUiOm51bGx9LCJUb2RheVRleHRTdHlsZSI6eyIkaWQiOiI0NCIsIkZvbnRTZXR0aW5ncyI6eyIkaWQiOiI0NSIsIkZvbnRTaXplIjoxMiwiRm9udE5hbWUiOiJDYWxpYnJpIiwiSXNCb2xkIjpmYWxzZSwiSXNJdGFsaWMiOmZhbHNlLCJJc1VuZGVybGluZWQiOmZhbHNlLCJQYXJlbnRTdHlsZSI6bnVsbH0sIkF1dG9TaXplIjowLCJGb3JlZ3JvdW5kIjp7IiRpZCI6IjQ2IiwiQ29sb3IiOnsiJGlkIjoiN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giLCJUb3AiOjAuMCwiTGVmdCI6MC4wLCJSaWdodCI6MC4wLCJCb3R0b20iOjAuMH0sIlBhZGRpbmciOnsiJGlkIjoiNDkiLCJUb3AiOjAuMCwiTGVmdCI6MC4wLCJSaWdodCI6MC4wLCJCb3R0b20iOjAuMH0sIkJhY2tncm91bmQiOnsiJGlkIjoiNTAiLCJDb2xvciI6eyIkcmVmIjoiMzYifX0sIklzVmlzaWJsZSI6dHJ1ZSwiV2lkdGgiOjAuMCwiSGVpZ2h0IjowLjAsIkJvcmRlclN0eWxlIjpudWxsLCJQYXJlbnRTdHlsZSI6bnVsbH0sIlRvZGF5TWFya2VyU3R5bGUiOnsiJGlkIjoiNTEiLCJNYXJnaW4iOnsiJGlkIjoiNTIiLCJUb3AiOjAuMCwiTGVmdCI6MC4wLCJSaWdodCI6MC4wLCJCb3R0b20iOjAuMH0sIlBhZGRpbmciOnsiJGlkIjoiNTMiLCJUb3AiOjAuMCwiTGVmdCI6MC4wLCJSaWdodCI6MC4wLCJCb3R0b20iOjAuMH0sIkJhY2tncm91bmQiOnsiJGlkIjoiNTQiLCJDb2xvciI6eyIkaWQiOiI1NSIsIkEiOjI1NSwiUiI6MjU1LCJHIjowLCJCIjowfX0sIklzVmlzaWJsZSI6dHJ1ZSwiV2lkdGgiOjAuMCwiSGVpZ2h0IjowLjAsIkJvcmRlclN0eWxlIjpudWxsLCJQYXJlbnRTdHlsZSI6bnVsbH0sIlNjYWxlU3R5bGUiOnsiJGlkIjoiNTYiLCJTaGFwZSI6MCwiU2hvd1NlZ21lbnRTZXBhcmF0b3JzIjp0cnVlLCJTZWdtZW50U2VwYXJhdG9yT3BhY2l0eSI6MzAsIkhhc0JlZW5WaXNpYmxlQmVmb3JlIjp0cnVlLCJGb250U2V0dGluZ3MiOnsiJGlkIjoiNTciLCJGb250U2l6ZSI6MTQsIkZvbnROYW1lIjoiQ2FsaWJyaSIsIklzQm9sZCI6ZmFsc2UsIklzSXRhbGljIjpmYWxzZSwiSXNVbmRlcmxpbmVkIjpmYWxzZSwiUGFyZW50U3R5bGUiOm51bGx9LCJBdXRvU2l6ZSI6MCwiRm9yZWdyb3VuZCI6eyIkaWQiOiI1OCIsIkNvbG9yIjp7IiRpZCI6IjU5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YwIiwiVG9wIjowLjAsIkxlZnQiOjUuMCwiUmlnaHQiOjAuMCwiQm90dG9tIjowLjB9LCJQYWRkaW5nIjp7IiRpZCI6IjYxIiwiVG9wIjowLjAsIkxlZnQiOjAuMCwiUmlnaHQiOjAuMCwiQm90dG9tIjowLjB9LCJCYWNrZ3JvdW5kIjp7IiRpZCI6IjYyIiwiQ29sb3IiOnsiJHJlZiI6IjM2In19LCJJc1Zpc2libGUiOnRydWUsIldpZHRoIjowLjAsIkhlaWdodCI6MC4wLCJCb3JkZXJTdHlsZSI6bnVsbCwiUGFyZW50U3R5bGUiOm51bGx9LCJTaW5nbGVTY2FsZVNoYXBlU3R5bGUiOnsiJGlkIjoiNjMiLCJTaGFwZSI6MCwiSGVpZ2h0IjowLjB9LCJNaWRkbGVUaWVyU2NhbGVTdHlsZSI6eyIkaWQiOiI2NCIsIlNoYXBlIjowLCJTaG93U2VnbWVudFNlcGFyYXRvcnMiOnRydWUsIlNlZ21lbnRTZXBhcmF0b3JPcGFjaXR5IjozMCwiSGFzQmVlblZpc2libGVCZWZvcmUiOmZhbHNlLCJGb250U2V0dGluZ3MiOnsiJGlkIjoiNjUiLCJGb250U2l6ZSI6MTQsIkZvbnROYW1lIjoiQ2FsaWJyaSIsIklzQm9sZCI6ZmFsc2UsIklzSXRhbGljIjpmYWxzZSwiSXNVbmRlcmxpbmVkIjpmYWxzZSwiUGFyZW50U3R5bGUiOm51bGx9LCJBdXRvU2l6ZSI6MCwiRm9yZWdyb3VuZCI6eyIkaWQiOiI2NiIsIkNvbG9yIjp7IiRpZCI6IjY3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Y4IiwiVG9wIjowLjAsIkxlZnQiOjUuMCwiUmlnaHQiOjAuMCwiQm90dG9tIjowLjB9LCJQYWRkaW5nIjp7IiRpZCI6IjY5IiwiVG9wIjowLjAsIkxlZnQiOjAuMCwiUmlnaHQiOjAuMCwiQm90dG9tIjowLjB9LCJCYWNrZ3JvdW5kIjp7IiRpZCI6IjcwIiwiQ29sb3IiOnsiJGlkIjoiNzEiLCJBIjo4OSwiUiI6MCwiRyI6MCwiQiI6MH19LCJJc1Zpc2libGUiOmZhbHNlLCJXaWR0aCI6MC4wLCJIZWlnaHQiOjAuMCwiQm9yZGVyU3R5bGUiOm51bGwsIlBhcmVudFN0eWxlIjpudWxsfSwiQm90dG9tVGllclNjYWxlU3R5bGUiOnsiJGlkIjoiNzIiLCJTaGFwZSI6MCwiU2hvd1NlZ21lbnRTZXBhcmF0b3JzIjp0cnVlLCJTZWdtZW50U2VwYXJhdG9yT3BhY2l0eSI6MzAsIkhhc0JlZW5WaXNpYmxlQmVmb3JlIjpmYWxzZSwiRm9udFNldHRpbmdzIjp7IiRpZCI6IjczIiwiRm9udFNpemUiOjE0LCJGb250TmFtZSI6IkNhbGlicmkiLCJJc0JvbGQiOmZhbHNlLCJJc0l0YWxpYyI6ZmFsc2UsIklzVW5kZXJsaW5lZCI6ZmFsc2UsIlBhcmVudFN0eWxlIjpudWxsfSwiQXV0b1NpemUiOjAsIkZvcmVncm91bmQiOnsiJGlkIjoiNzQiLCJDb2xvciI6eyIkaWQiOiI3NSIsIkEiOjI1NSwiUiI6MjMxLCJHIjoyMzAsIkIiOjIzMH19LCJNYXhXaWR0aCI6MjAwLjAsIk1heEhlaWdodCI6IkluZmluaXR5IiwiU21hcnRGb3JlZ3JvdW5kSXNBY3RpdmUiOmZhbHNlLCJIb3Jpem9udGFsQWxpZ25tZW50IjowLCJWZXJ0aWNhbEFsaWdubWVudCI6MSwiU21hcnRGb3JlZ3JvdW5kIjpudWxsLCJCYWNrZ3JvdW5kRmlsbFR5cGUiOjAsIk1hcmdpbiI6eyIkaWQiOiI3NiIsIlRvcCI6MC4wLCJMZWZ0Ijo1LjAsIlJpZ2h0IjowLjAsIkJvdHRvbSI6MC4wfSwiUGFkZGluZyI6eyIkaWQiOiI3NyIsIlRvcCI6MC4wLCJMZWZ0IjowLjAsIlJpZ2h0IjowLjAsIkJvdHRvbSI6MC4wfSwiQmFja2dyb3VuZCI6eyIkaWQiOiI3OCIsIkNvbG9yIjp7IiRpZCI6Ijc5IiwiQSI6ODksIlIiOjAsIkciOjAsIkIiOjB9fSwiSXNWaXNpYmxlIjpmYWxzZSwiV2lkdGgiOjAuMCwiSGVpZ2h0IjowLjAsIkJvcmRlclN0eWxlIjpudWxsLCJQYXJlbnRTdHlsZSI6bnVsbH0sIkVsYXBzZWRUaW1lQmFja2dyb3VuZCI6eyIkaWQiOiI4MCIsIkNvbG9yIjp7IiRpZCI6IjgxIiwiQSI6MTkxLCJSIjoyNTUsIkciOjAsIkIiOjB9fSwiQXBwZW5kWWVhck9uWWVhckNoYW5nZSI6dHJ1ZSwiRWxhcHNlZFRpbWVGb3JtYXQiOjAsIlRvZGF5TWFya2VyUG9zaXRpb24iOjAsIlF1aWNrUG9zaXRpb24iOjMsIkFic29sdXRlUG9zaXRpb24iOjE2Mi4wLCJNYXJnaW4iOnsiJGlkIjoiODIiLCJUb3AiOjAuMCwiTGVmdCI6MTAuMCwiUmlnaHQiOjEwLjAsIkJvdHRvbSI6MC4wfSwiUGFkZGluZyI6eyIkaWQiOiI4MyIsIlRvcCI6MC4wLCJMZWZ0IjowLjAsIlJpZ2h0IjowLjAsIkJvdHRvbSI6MC4wfSwiQmFja2dyb3VuZCI6eyIkaWQiOiI4NCIsIkNvbG9yIjp7IiRpZCI6Ijg1IiwiQSI6MjU1LCJSIjozMSwiRyI6NzMsIkIiOjEyNX19LCJJc1Zpc2libGUiOnRydWUsIldpZHRoIjowLjAsIkhlaWdodCI6MC4wLCJCb3JkZXJTdHlsZSI6bnVsbCwiUGFyZW50U3R5bGUiOm51bGx9LCJEZWZhdWx0TWlsZXN0b25lU3R5bGUiOnsiJGlkIjoiODYiLCJTaGFwZSI6MCwiQ29ubmVjdG9yTWFyZ2luIjp7IiRpZCI6Ijg3IiwiVG9wIjowLjAsIkxlZnQiOjIuMCwiUmlnaHQiOjIuMCwiQm90dG9tIjowLjB9LCJDb25uZWN0b3JTdHlsZSI6eyIkaWQiOiI4OCIsIkxpbmVDb2xvciI6eyIkaWQiOiI4OSIsIiR0eXBlIjoiTkxSRS5Db21tb24uRG9tLlNvbGlkQ29sb3JCcnVzaCwgTkxSRS5Db21tb24iLCJDb2xvciI6eyIkaWQiOiI5MCIsIkEiOjEyNywiUiI6MTkxLCJHIjoxOTEsIkIiOjE5MX19LCJMaW5lV2VpZ2h0IjowLjgsIkxpbmVUeXBlIjowLCJQYXJlbnRTdHlsZSI6bnVsbH0sIklzQmVsb3dUaW1lYmFuZCI6ZmFsc2UsIlBvc2l0aW9uT25UYXNrIjowLCJIaWRlRGF0ZSI6ZmFsc2UsIlNoYXBlU2l6ZSI6MSwiU3BhY2luZyI6MS4wLCJQYWRkaW5nIjp7IiRpZCI6IjkxIiwiVG9wIjo3LjAsIkxlZnQiOjMuMCwiUmlnaHQiOjAuMCwiQm90dG9tIjoyLjB9LCJTaGFwZVN0eWxlIjp7IiRpZCI6IjkyIiwiTWFyZ2luIjp7IiRpZCI6IjkzIiwiVG9wIjo1LjAsIkxlZnQiOjAuMCwiUmlnaHQiOjAuMCwiQm90dG9tIjowLjB9LCJQYWRkaW5nIjp7IiRpZCI6Ijk0IiwiVG9wIjowLjAsIkxlZnQiOjAuMCwiUmlnaHQiOjAuMCwiQm90dG9tIjowLjB9LCJCYWNrZ3JvdW5kIjp7IiRpZCI6Ijk1IiwiQ29sb3IiOnsiJGlkIjoiOTYiLCJBIjoyNTUsIlIiOjAsIkciOjExNCwiQiI6MTg4fX0sIklzVmlzaWJsZSI6dHJ1ZSwiV2lkdGgiOjE4LjAsIkhlaWdodCI6MjAuMCwiQm9yZGVyU3R5bGUiOnsiJGlkIjoiOTciLCJMaW5lQ29sb3IiOnsiJGlkIjoiOTgiLCIkdHlwZSI6Ik5MUkUuQ29tbW9uLkRvbS5Tb2xpZENvbG9yQnJ1c2gsIE5MUkUuQ29tbW9uIiwiQ29sb3IiOnsiJGlkIjoiOTkiLCJBIjoyNTUsIlIiOjI1NSwiRyI6MCwiQiI6MH19LCJMaW5lV2VpZ2h0IjowLjAsIkxpbmVUeXBlIjowLCJQYXJlbnRTdHlsZSI6bnVsbH0sIlBhcmVudFN0eWxlIjpudWxsfSwiVGl0bGVTdHlsZSI6eyIkaWQiOiIxMDAiLCJGb250U2V0dGluZ3MiOnsiJGlkIjoiMTAxIiwiRm9udFNpemUiOjExLCJGb250TmFtZSI6IkNhbGlicmkiLCJJc0JvbGQiOnRydWUsIklzSXRhbGljIjpmYWxzZSwiSXNVbmRlcmxpbmVkIjpmYWxzZSwiUGFyZW50U3R5bGUiOm51bGx9LCJBdXRvU2l6ZSI6MCwiRm9yZWdyb3VuZCI6eyIkaWQiOiIxMDIiLCJDb2xvciI6eyIkaWQiOiIxM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cmVmIjoiMzYifX0sIklzVmlzaWJsZSI6dHJ1ZSwiV2lkdGgiOjAuMCwiSGVpZ2h0IjowLjAsIkJvcmRlclN0eWxlIjpudWxsLCJQYXJlbnRTdHlsZSI6bnVsbH0sIkRhdGVTdHlsZSI6eyIkaWQiOiIxMDciLCJGb250U2V0dGluZ3MiOnsiJGlkIjoiMTA4IiwiRm9udFNpemUiOjEwLCJGb250TmFtZSI6IkNhbGlicmkiLCJJc0JvbGQiOmZhbHNlLCJJc0l0YWxpYyI6ZmFsc2UsIklzVW5kZXJsaW5lZCI6ZmFsc2UsIlBhcmVudFN0eWxlIjpudWxsfSwiQXV0b1NpemUiOjAsIkZvcmVncm91bmQiOnsiJGlkIjoiMTA5IiwiQ29sb3IiOnsiJGlkIjoiMTEwIiwiQSI6MjU1LCJSIjo5MSwiRyI6MTU1LCJCIjoyMTN9fSwiTWF4V2lkdGgiOjIwMC4wLCJNYXhIZWlnaHQiOiJJbmZpbml0eSIsIlNtYXJ0Rm9yZWdyb3VuZElzQWN0aXZlIjpmYWxzZSwiSG9yaXpvbnRhbEFsaWdubWVudCI6MCwiVmVydGljYWxBbGlnbm1lbnQiOjAsIlNtYXJ0Rm9yZWdyb3VuZCI6bnVsbCwiQmFja2dyb3VuZEZpbGxUeXBlIjowLCJNYXJnaW4iOnsiJGlkIjoiMTExIiwiVG9wIjowLjAsIkxlZnQiOjAuMCwiUmlnaHQiOjAuMCwiQm90dG9tIjowLjB9LCJQYWRkaW5nIjp7IiRpZCI6IjExMiIsIlRvcCI6MC4wLCJMZWZ0IjowLjAsIlJpZ2h0IjowLjAsIkJvdHRvbSI6MC4wfSwiQmFja2dyb3VuZCI6eyIkaWQiOiIxMTMiLCJDb2xvciI6eyIkcmVmIjoiMzYifX0sIklzVmlzaWJsZSI6dHJ1ZSwiV2lkdGgiOjAuMCwiSGVpZ2h0IjowLjAsIkJvcmRlclN0eWxlIjpudWxsLCJQYXJlbnRTdHlsZSI6bnVsbH0sIkRhdGVGb3JtYXQiOnsiJGlkIjoiMTE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SIsIkZvcm1hdCI6MCwiSXNWaXNpYmxlIjpmYWxzZSwiTGFzdEtub3duVmlzaWJpbGl0eVN0YXRlIjpmYWxzZX0sIklzVmlzaWJsZSI6dHJ1ZSwiUGFyZW50U3R5bGUiOm51bGx9LCJEZWZhdWx0VGFza1N0eWxlIjp7IiRpZCI6IjExNiIsIlNoYXBlIjowLCJTaGFwZVRoaWNrbmVzcyI6MSwiRHVyYXRpb25Gb3JtYXQiOjAsIkluY2x1ZGVOb25Xb3JraW5nRGF5c0luRHVyYXRpb24iOmZhbHNlLCJQZXJjZW50YWdlQ29tcGxldGVTdHlsZSI6eyIkaWQiOiIxMTciLCJGb250U2V0dGluZ3MiOnsiJGlkIjoiMTE4IiwiRm9udFNpemUiOjEwLCJGb250TmFtZSI6IkNhbGlicmkiLCJJc0JvbGQiOmZhbHNlLCJJc0l0YWxpYyI6ZmFsc2UsIklzVW5kZXJsaW5lZCI6ZmFsc2UsIlBhcmVudFN0eWxlIjpudWxsfSwiQXV0b1NpemUiOjAsIkZvcmVncm91bmQiOnsiJGlkIjoiMTE5IiwiQ29sb3IiOnsiJGlkIjoiMTI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MSIsIlRvcCI6MC4wLCJMZWZ0IjowLjAsIlJpZ2h0IjowLjAsIkJvdHRvbSI6MC4wfSwiUGFkZGluZyI6eyIkaWQiOiIxMjIiLCJUb3AiOjAuMCwiTGVmdCI6MC4wLCJSaWdodCI6MC4wLCJCb3R0b20iOjAuMH0sIkJhY2tncm91bmQiOnsiJGlkIjoiMTIzIiwiQ29sb3IiOnsiJHJlZiI6IjM2In19LCJJc1Zpc2libGUiOnRydWUsIldpZHRoIjowLjAsIkhlaWdodCI6MC4wLCJCb3JkZXJTdHlsZSI6bnVsbCwiUGFyZW50U3R5bGUiOm51bGx9LCJEdXJhdGlvblN0eWxlIjp7IiRpZCI6IjEyNCIsIkZvbnRTZXR0aW5ncyI6eyIkaWQiOiIxMjUiLCJGb250U2l6ZSI6MTAsIkZvbnROYW1lIjoiQ2FsaWJyaSIsIklzQm9sZCI6ZmFsc2UsIklzSXRhbGljIjpmYWxzZSwiSXNVbmRlcmxpbmVkIjpmYWxzZSwiUGFyZW50U3R5bGUiOm51bGx9LCJBdXRvU2l6ZSI6MCwiRm9yZWdyb3VuZCI6eyIkaWQiOiIxMjYiLCJDb2xvciI6eyIkaWQiOiIx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giLCJUb3AiOjAuMCwiTGVmdCI6MC4wLCJSaWdodCI6MC4wLCJCb3R0b20iOjAuMH0sIlBhZGRpbmciOnsiJGlkIjoiMTI5IiwiVG9wIjowLjAsIkxlZnQiOjAuMCwiUmlnaHQiOjAuMCwiQm90dG9tIjowLjB9LCJCYWNrZ3JvdW5kIjp7IiRpZCI6IjEzMCIsIkNvbG9yIjp7IiRyZWYiOiIzNiJ9fSwiSXNWaXNpYmxlIjp0cnVlLCJXaWR0aCI6MC4wLCJIZWlnaHQiOjAuMCwiQm9yZGVyU3R5bGUiOm51bGwsIlBhcmVudFN0eWxlIjpudWxsfSwiSG9yaXpvbnRhbENvbm5lY3RvclN0eWxlIjp7IiRpZCI6IjEzMSIsIkxpbmVDb2xvciI6eyIkaWQiOiIxMzIiLCIkdHlwZSI6Ik5MUkUuQ29tbW9uLkRvbS5Tb2xpZENvbG9yQnJ1c2gsIE5MUkUuQ29tbW9uIiwiQ29sb3IiOnsiJGlkIjoiMTMzIiwiQSI6MjU1LCJSIjoyMDQsIkciOjIwNCwiQiI6MjA0fX0sIkxpbmVXZWlnaHQiOjEuMCwiTGluZVR5cGUiOjAsIlBhcmVudFN0eWxlIjpudWxsfSwiVmVydGljYWxDb25uZWN0b3JTdHlsZSI6eyIkaWQiOiIxMzQiLCJMaW5lQ29sb3IiOnsiJGlkIjoiMTM1IiwiJHR5cGUiOiJOTFJFLkNvbW1vbi5Eb20uU29saWRDb2xvckJydXNoLCBOTFJFLkNvbW1vbiIsIkNvbG9yIjp7IiRpZCI6IjEzNi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MTM3IiwiTWFyZ2luIjp7IiRpZCI6IjEzOCIsIlRvcCI6MC4wLCJMZWZ0Ijo0LjAsIlJpZ2h0Ijo0LjAsIkJvdHRvbSI6MC4wfSwiUGFkZGluZyI6eyIkaWQiOiIxMzkiLCJUb3AiOjAuMCwiTGVmdCI6MC4wLCJSaWdodCI6MC4wLCJCb3R0b20iOjAuMH0sIkJhY2tncm91bmQiOnsiJGlkIjoiMTQwIiwiQ29sb3IiOnsiJGlkIjoiMTQxIiwiQSI6MjU1LCJSIjowLCJHIjoxMTQsIkIiOjE4OH19LCJJc1Zpc2libGUiOnRydWUsIldpZHRoIjowLjAsIkhlaWdodCI6MTYuMCwiQm9yZGVyU3R5bGUiOnsiJGlkIjoiMTQyIiwiTGluZUNvbG9yIjp7IiRpZCI6IjE0MyIsIiR0eXBlIjoiTkxSRS5Db21tb24uRG9tLlNvbGlkQ29sb3JCcnVzaCwgTkxSRS5Db21tb24iLCJDb2xvciI6eyIkaWQiOiIxNDQiLCJBIjoyNTUsIlIiOjI1NSwiRyI6MCwiQiI6MH19LCJMaW5lV2VpZ2h0IjowLjAsIkxpbmVUeXBlIjowLCJQYXJlbnRTdHlsZSI6bnVsbH0sIlBhcmVudFN0eWxlIjpudWxsfSwiVGl0bGVTdHlsZSI6eyIkaWQiOiIxNDUiLCJGb250U2V0dGluZ3MiOnsiJGlkIjoiMTQ2IiwiRm9udFNpemUiOjEyLCJGb250TmFtZSI6IkNhbGlicmkiLCJJc0JvbGQiOnRydWUsIklzSXRhbGljIjpmYWxzZSwiSXNVbmRlcmxpbmVkIjpmYWxzZSwiUGFyZW50U3R5bGUiOm51bGx9LCJBdXRvU2l6ZSI6MCwiRm9yZWdyb3VuZCI6eyIkaWQiOiIxNDciLCJDb2xvciI6eyIkaWQiOiIxND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Q5IiwiVG9wIjowLjAsIkxlZnQiOjAuMCwiUmlnaHQiOjAuMCwiQm90dG9tIjowLjB9LCJQYWRkaW5nIjp7IiRpZCI6IjE1MCIsIlRvcCI6MC4wLCJMZWZ0IjowLjAsIlJpZ2h0IjowLjAsIkJvdHRvbSI6MC4wfSwiQmFja2dyb3VuZCI6eyIkaWQiOiIxNTEiLCJDb2xvciI6eyIkcmVmIjoiMzYifX0sIklzVmlzaWJsZSI6dHJ1ZSwiV2lkdGgiOjAuMCwiSGVpZ2h0IjowLjAsIkJvcmRlclN0eWxlIjpudWxsLCJQYXJlbnRTdHlsZSI6bnVsbH0sIkRhdGVTdHlsZSI6eyIkaWQiOiIxNTIiLCJGb250U2V0dGluZ3MiOnsiJGlkIjoiMTUzIiwiRm9udFNpemUiOjEwLCJGb250TmFtZSI6IkNhbGlicmkiLCJJc0JvbGQiOmZhbHNlLCJJc0l0YWxpYyI6ZmFsc2UsIklzVW5kZXJsaW5lZCI6ZmFsc2UsIlBhcmVudFN0eWxlIjpudWxsfSwiQXV0b1NpemUiOjAsIkZvcmVncm91bmQiOnsiJGlkIjoiMTU0IiwiQ29sb3IiOnsiJGlkIjoiMTU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yZWYiOiIzNiJ9fSwiSXNWaXNpYmxlIjp0cnVlLCJXaWR0aCI6MC4wLCJIZWlnaHQiOjAuMCwiQm9yZGVyU3R5bGUiOm51bGwsIlBhcmVudFN0eWxlIjpudWxsfSwiRGF0ZUZvcm1hdCI6eyIkaWQiOiIxNTk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TYwIiwiRm9ybWF0IjowLCJJc1Zpc2libGUiOmZhbHNlLCJMYXN0S25vd25WaXNpYmlsaXR5U3RhdGUiOmZhbHNlfSwiSXNWaXNpYmxlIjp0cnVlLCJQYXJlbnRTdHlsZSI6bnVsbCwiX2V4cGxpY2l0bHlTZXQiOnsiJGlkIjoiMTY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jIiLCJHcmlkbGluZVN0eWxlIjp7IiRpZCI6IjE2MyIsIkxpbmVDb2xvciI6eyIkaWQiOiIxNjQiLCIkdHlwZSI6Ik5MUkUuQ29tbW9uLkRvbS5Tb2xpZENvbG9yQnJ1c2gsIE5MUkUuQ29tbW9uIiwiQ29sb3IiOnsiJGlkIjoiMTY1IiwiQSI6MzgsIlIiOjkxLCJHIjoxNTUsIkIiOjIxM319LCJMaW5lV2VpZ2h0IjoxLjAsIkxpbmVUeXBlIjowLCJQYXJlbnRTdHlsZSI6bnVsbH0sIk1hcmdpbiI6eyIkaWQiOiIxNjYiLCJUb3AiOjAuMCwiTGVmdCI6MC4wLCJSaWdodCI6MC4wLCJCb3R0b20iOjAuMH0sIlBhZGRpbmciOnsiJGlkIjoiMTY3IiwiVG9wIjowLjAsIkxlZnQiOjAuMCwiUmlnaHQiOjAuMCwiQm90dG9tIjowLjB9LCJCYWNrZ3JvdW5kIjpudWxsLCJJc1Zpc2libGUiOnRydWUsIldpZHRoIjowLjAsIkhlaWdodCI6MC4wLCJCb3JkZXJTdHlsZSI6eyIkaWQiOiIxNjgiLCJMaW5lQ29sb3IiOm51bGwsIkxpbmVXZWlnaHQiOjAuMCwiTGluZVR5cGUiOjAsIlBhcmVudFN0eWxlIjpudWxsfSwiUGFyZW50U3R5bGUiOm51bGx9LCJBY3Rpdml0eUxpbmVQYW5lbFN0eWxlIjp7IiRpZCI6IjE2OSIsIkFjdGl2aXR5TGluZVN0eWxlIjp7IiRpZCI6IjE3MCIsIkxpbmVDb2xvciI6eyIkaWQiOiIxNzEiLCIkdHlwZSI6Ik5MUkUuQ29tbW9uLkRvbS5Tb2xpZENvbG9yQnJ1c2gsIE5MUkUuQ29tbW9uIiwiQ29sb3IiOnsiJGlkIjoiMTcyIiwiQSI6MzgsIlIiOjY4LCJHIjoxMTQsIkIiOjE5Nn19LCJMaW5lV2VpZ2h0IjoxLjAsIkxpbmVUeXBlIjowLCJQYXJlbnRTdHlsZSI6bnVsbH0sIk1hcmdpbiI6eyIkaWQiOiIxNzMiLCJUb3AiOjAuMCwiTGVmdCI6MC4wLCJSaWdodCI6MC4wLCJCb3R0b20iOjAuMH0sIlBhZGRpbmciOnsiJGlkIjoiMTc0IiwiVG9wIjowLjAsIkxlZnQiOjAuMCwiUmlnaHQiOjAuMCwiQm90dG9tIjowLjB9LCJCYWNrZ3JvdW5kIjpudWxsLCJJc1Zpc2libGUiOnRydWUsIldpZHRoIjowLjAsIkhlaWdodCI6MC4wLCJCb3JkZXJTdHlsZSI6eyIkaWQiOiIxNzUiLCJMaW5lQ29sb3IiOm51bGwsIkxpbmVXZWlnaHQiOjAuMCwiTGluZVR5cGUiOjAsIlBhcmVudFN0eWxlIjpudWxsfSwiUGFyZW50U3R5bGUiOm51bGx9LCJTaG93RWxhcHNlZFRpbWVHcmFkaWVudFN0eWxlIjpmYWxzZSwiVGltZWJhbmRSZXNlcnZlZExlZnRBcmVhU3R5bGUiOnsiJGlkIjoiMTc2IiwiQWN0aXZpdHlIZWFkZXJXaWR0aCI6MC4wLCJJc1NldCI6ZmFsc2V9LCJEZWZhdWx0U3dpbWxhbmVTdHlsZSI6bnVsbH0sIlNjYWxlIjpudWxsLCJTY2FsZVYyIjp7IiRpZCI6IjE3NyIsIlN0YXJ0RGF0ZSI6IjAwMDEtMDEtMDFUMDA6MDA6MDAiLCJFbmREYXRlIjoiMjAyMi0wNi0wMVQyMTo0NTowMCIsIkF1dG9EYXRlUmFuZ2UiOnRydWUsIldvcmtpbmdEYXlzIjozMSwiRmlzY2FsWWVhciI6eyIkaWQiOiIxNzgiLCJTdGFydE1vbnRoIjoxLCJVc2VTdGFydGluZ1llYXJGb3JOdW1iZXJpbmciOnRydWUsIlNob3dGaXNjYWxZZWFyTGFiZWwiOnRydWV9LCJUb2RheU1hcmtlclRleHQiOiJUb2RheSIsIkF1dG9TY2FsZVR5cGUiOnRydWUsIlRpbWViYW5kU2NhbGVzIjp7IiRpZCI6IjE3OSIsIlRvcFNjYWxlTGF5ZXIiOnsiJGlkIjoiMTgwIiwiRm9ybWF0IjoiaCB0dCIsIlR5cGUiOjZ9LCJNaWRkbGVTY2FsZUxheWVyIjp7IiRpZCI6IjE4MSIsIkZvcm1hdCI6bnVsbCwiVHlwZSI6MH0sIkJvdHRvbVNjYWxlTGF5ZXIiOnsiJGlkIjoiMTgyIiwiRm9ybWF0IjpudWxsLCJUeXBlIjowfX19LCJNaWxlc3RvbmVzIjpbXSwiVGFza3MiOlt7IiRpZCI6IjE4MyIsIkdyb3VwTmFtZSI6bnVsbCwiU3RhcnREYXRlIjoiMjAyMi0wNi0wMVQwOTowMDowMCIsIkVuZERhdGUiOiIyMDIyLTA2LTAxVDA5OjMwOjAwWiIsIlBlcmNlbnRhZ2VDb21wbGV0ZSI6bnVsbCwiU3R5bGUiOnsiJGlkIjoiMTg0IiwiU2hhcGUiOjAsIlNoYXBlVGhpY2tuZXNzIjoxLCJEdXJhdGlvbkZvcm1hdCI6MCwiSW5jbHVkZU5vbldvcmtpbmdEYXlzSW5EdXJhdGlvbiI6ZmFsc2UsIlBlcmNlbnRhZ2VDb21wbGV0ZVN0eWxlIjp7IiRpZCI6IjE4NSIsIkZvbnRTZXR0aW5ncyI6eyIkaWQiOiIxODYiLCJGb250U2l6ZSI6MTAsIkZvbnROYW1lIjoiQ2FsaWJyaSIsIklzQm9sZCI6ZmFsc2UsIklzSXRhbGljIjpmYWxzZSwiSXNVbmRlcmxpbmVkIjpmYWxzZSwiUGFyZW50U3R5bGUiOm51bGx9LCJBdXRvU2l6ZSI6MCwiRm9yZWdyb3VuZCI6eyIkaWQiOiIxODciLCJDb2xvciI6eyIkaWQiOiIxOD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cmVmIjoiMTIzIn0sIklzVmlzaWJsZSI6dHJ1ZSwiV2lkdGgiOjAuMCwiSGVpZ2h0IjowLjAsIkJvcmRlclN0eWxlIjp7IiRpZCI6IjE5MSIsIkxpbmVDb2xvciI6bnVsbCwiTGluZVdlaWdodCI6MC4wLCJMaW5lVHlwZSI6MCwiUGFyZW50U3R5bGUiOm51bGx9LCJQYXJlbnRTdHlsZSI6bnVsbH0sIkR1cmF0aW9uU3R5bGUiOnsiJGlkIjoiMTkyIiwiRm9udFNldHRpbmdzIjp7IiRpZCI6IjE5MyIsIkZvbnRTaXplIjoxMCwiRm9udE5hbWUiOiJDYWxpYnJpIiwiSXNCb2xkIjpmYWxzZSwiSXNJdGFsaWMiOmZhbHNlLCJJc1VuZGVybGluZWQiOmZhbHNlLCJQYXJlbnRTdHlsZSI6bnVsbH0sIkF1dG9TaXplIjowLCJGb3JlZ3JvdW5kIjp7IiRpZCI6IjE5NCIsIkNvbG9yIjp7IiRyZWYiOiIxMjcifX0sIk1heFdpZHRoIjoyMDAuMCwiTWF4SGVpZ2h0IjoiSW5maW5pdHkiLCJTbWFydEZvcmVncm91bmRJc0FjdGl2ZSI6ZmFsc2UsIkhvcml6b250YWxBbGlnbm1lbnQiOjAsIlZlcnRpY2FsQWxpZ25tZW50IjowLCJTbWFydEZvcmVncm91bmQiOm51bGwsIkJhY2tncm91bmRGaWxsVHlwZSI6MCwiTWFyZ2luIjp7IiRpZCI6IjE5NSIsIlRvcCI6MC4wLCJMZWZ0IjowLjAsIlJpZ2h0IjowLjAsIkJvdHRvbSI6MC4wfSwiUGFkZGluZyI6eyIkaWQiOiIxOTYiLCJUb3AiOjAuMCwiTGVmdCI6MC4wLCJSaWdodCI6MC4wLCJCb3R0b20iOjAuMH0sIkJhY2tncm91bmQiOnsiJHJlZiI6IjEzMCJ9LCJJc1Zpc2libGUiOnRydWUsIldpZHRoIjowLjAsIkhlaWdodCI6MC4wLCJCb3JkZXJTdHlsZSI6eyIkaWQiOiIxOTciLCJMaW5lQ29sb3IiOm51bGwsIkxpbmVXZWlnaHQiOjAuMCwiTGluZVR5cGUiOjAsIlBhcmVudFN0eWxlIjpudWxsfSwiUGFyZW50U3R5bGUiOm51bGx9LCJIb3Jpem9udGFsQ29ubmVjdG9yU3R5bGUiOnsiJGlkIjoiMTk4IiwiTGluZUNvbG9yIjp7IiRyZWYiOiIxMzIifSwiTGluZVdlaWdodCI6MC44LCJMaW5lVHlwZSI6MCwiUGFyZW50U3R5bGUiOm51bGx9LCJWZXJ0aWNhbENvbm5lY3RvclN0eWxlIjp7IiRpZCI6IjE5OSIsIkxpbmVDb2xvciI6eyIkcmVmIjoiMTM1In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yMDAiLCJNYXJnaW4iOnsiJGlkIjoiMjAxIiwiVG9wIjowLjAsIkxlZnQiOjQuMCwiUmlnaHQiOjQuMCwiQm90dG9tIjowLjB9LCJQYWRkaW5nIjp7IiRpZCI6IjIwMiIsIlRvcCI6MC4wLCJMZWZ0IjowLjAsIlJpZ2h0IjowLjAsIkJvdHRvbSI6MC4wfSwiQmFja2dyb3VuZCI6eyIkaWQiOiIyMDMiLCJDb2xvciI6eyIkaWQiOiIyMDQiLCJBIjoyNTUsIlIiOjkxLCJHIjoxNTUsIkIiOjIxM319LCJJc1Zpc2libGUiOnRydWUsIldpZHRoIjowLjAsIkhlaWdodCI6MTYuMCwiQm9yZGVyU3R5bGUiOnsiJGlkIjoiMjA1IiwiTGluZUNvbG9yIjp7IiRyZWYiOiIxNDMifSwiTGluZVdlaWdodCI6MC4wLCJMaW5lVHlwZSI6MCwiUGFyZW50U3R5bGUiOm51bGx9LCJQYXJlbnRTdHlsZSI6bnVsbH0sIlRpdGxlU3R5bGUiOnsiJGlkIjoiMjA2IiwiRm9udFNldHRpbmdzIjp7IiRpZCI6IjIwNyIsIkZvbnRTaXplIjoxMiwiRm9udE5hbWUiOiJDYWxpYnJpIiwiSXNCb2xkIjp0cnVlLCJJc0l0YWxpYyI6ZmFsc2UsIklzVW5kZXJsaW5lZCI6ZmFsc2UsIlBhcmVudFN0eWxlIjpudWxsfSwiQXV0b1NpemUiOjAsIkZvcmVncm91bmQiOnsiJHJlZiI6IjE0NyJ9LCJNYXhXaWR0aCI6OTYwLjAsIk1heEhlaWdodCI6IkluZmluaXR5IiwiU21hcnRGb3JlZ3JvdW5kSXNBY3RpdmUiOmZhbHNlLCJIb3Jpem9udGFsQWxpZ25tZW50IjowLCJWZXJ0aWNhbEFsaWdubWVudCI6MCwiU21hcnRGb3JlZ3JvdW5kIjpudWxsLCJCYWNrZ3JvdW5kRmlsbFR5cGUiOjAsIk1hcmdpbiI6eyIkaWQiOiIyMDgiLCJUb3AiOjAuMCwiTGVmdCI6MC4wLCJSaWdodCI6MC4wLCJCb3R0b20iOjAuMH0sIlBhZGRpbmciOnsiJGlkIjoiMjA5IiwiVG9wIjowLjAsIkxlZnQiOjAuMCwiUmlnaHQiOjAuMCwiQm90dG9tIjowLjB9LCJCYWNrZ3JvdW5kIjp7IiRyZWYiOiIxNTEifSwiSXNWaXNpYmxlIjp0cnVlLCJXaWR0aCI6MC4wLCJIZWlnaHQiOjAuMCwiQm9yZGVyU3R5bGUiOnsiJGlkIjoiMjEwIiwiTGluZUNvbG9yIjpudWxsLCJMaW5lV2VpZ2h0IjowLjAsIkxpbmVUeXBlIjowLCJQYXJlbnRTdHlsZSI6bnVsbH0sIlBhcmVudFN0eWxlIjpudWxsfSwiRGF0ZVN0eWxlIjp7IiRpZCI6IjIxMSIsIkZvbnRTZXR0aW5ncyI6eyIkaWQiOiIyMTIiLCJGb250U2l6ZSI6MTAsIkZvbnROYW1lIjoiQ2FsaWJyaSIsIklzQm9sZCI6ZmFsc2UsIklzSXRhbGljIjpmYWxzZSwiSXNVbmRlcmxpbmVkIjpmYWxzZSwiUGFyZW50U3R5bGUiOm51bGx9LCJBdXRvU2l6ZSI6MCwiRm9yZWdyb3VuZCI6eyIkaWQiOiIyMTMiLCJDb2xvciI6eyIkaWQiOiIyM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NSIsIlRvcCI6MC4wLCJMZWZ0IjowLjAsIlJpZ2h0IjowLjAsIkJvdHRvbSI6MC4wfSwiUGFkZGluZyI6eyIkaWQiOiIyMTYiLCJUb3AiOjAuMCwiTGVmdCI6MC4wLCJSaWdodCI6MC4wLCJCb3R0b20iOjAuMH0sIkJhY2tncm91bmQiOnsiJHJlZiI6IjE1OCJ9LCJJc1Zpc2libGUiOnRydWUsIldpZHRoIjowLjAsIkhlaWdodCI6MC4wLCJCb3JkZXJTdHlsZSI6eyIkaWQiOiIyMTciLCJMaW5lQ29sb3IiOm51bGwsIkxpbmVXZWlnaHQiOjAuMCwiTGluZVR5cGUiOjAsIlBhcmVudFN0eWxlIjpudWxsfSwiUGFyZW50U3R5bGUiOm51bGx9LCJEYXRlRm9ybWF0Ijp7IiRpZCI6IjIxO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yMTkiLCJGb3JtYXQiOjAsIklzVmlzaWJsZSI6ZmFsc2UsIkxhc3RLbm93blZpc2liaWxpdHlTdGF0ZSI6ZmFsc2V9LCJJc1Zpc2libGUiOnRydWUsIlBhcmVudFN0eWxlIjpudWxsfSwiSW5kZXgiOjAsIlNtYXJ0RHVyYXRpb25BY3RpdmF0ZWQiOnRydWUsIkRhdGVGb3JtYXQiOnsiJHJlZiI6IjIxOCJ9LCJXZWVrTnVtYmVyaW5nIjp7IiRpZCI6IjIyMCIsIkZvcm1hdCI6MCwiSXNWaXNpYmxlIjpmYWxzZSwiTGFzdEtub3duVmlzaWJpbGl0eVN0YXRlIjpmYWxzZX0sIklkIjoiZGY4MDk5NDAtMjMxNS00YmE1LTlhZmItYjc5YTNlYzk3ZTkyIiwiSW1wb3J0SWQiOm51bGwsIlRpdGxlIjoiQXJyaXZhbCIsIk5vdGUiOm51bGwsIkh5cGVybGluayI6eyIkaWQiOiIyMjEiLCJBZGRyZXNzIjoiIiwiU3ViQWRkcmVzcyI6IiJ9LCJJc0NoYW5nZWQiOmZhbHNlLCJJc05ldyI6ZmFsc2V9LHsiJGlkIjoiMjIyIiwiR3JvdXBOYW1lIjpudWxsLCJTdGFydERhdGUiOiIyMDIyLTA2LTAxVDA5OjMwOjAwIiwiRW5kRGF0ZSI6IjIwMjItMDYtMDFUMDk6NDU6MDAiLCJQZXJjZW50YWdlQ29tcGxldGUiOm51bGwsIlN0eWxlIjp7IiRpZCI6IjIyMyIsIlNoYXBlIjowLCJTaGFwZVRoaWNrbmVzcyI6MSwiRHVyYXRpb25Gb3JtYXQiOjAsIkluY2x1ZGVOb25Xb3JraW5nRGF5c0luRHVyYXRpb24iOmZhbHNlLCJQZXJjZW50YWdlQ29tcGxldGV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HJlZiI6IjEyMyJ9LCJJc1Zpc2libGUiOnRydWUsIldpZHRoIjowLjAsIkhlaWdodCI6MC4wLCJCb3JkZXJTdHlsZSI6eyIkaWQiOiIyMzAiLCJMaW5lQ29sb3IiOm51bGwsIkxpbmVXZWlnaHQiOjAuMCwiTGluZVR5cGUiOjAsIlBhcmVudFN0eWxlIjpudWxsfSwiUGFyZW50U3R5bGUiOm51bGx9LCJEdXJhdGlvblN0eWxlIjp7IiRpZCI6IjIzMSIsIkZvbnRTZXR0aW5ncyI6eyIkaWQiOiIyMzIiLCJGb250U2l6ZSI6MTAsIkZvbnROYW1lIjoiQ2FsaWJyaSIsIklzQm9sZCI6ZmFsc2UsIklzSXRhbGljIjpmYWxzZSwiSXNVbmRlcmxpbmVkIjpmYWxzZSwiUGFyZW50U3R5bGUiOm51bGx9LCJBdXRvU2l6ZSI6MCwiRm9yZWdyb3VuZCI6eyIkaWQiOiIyMzMiLCJDb2xvciI6eyIkcmVmIjoiMTI3In19LCJNYXhXaWR0aCI6MjAwLjAsIk1heEhlaWdodCI6IkluZmluaXR5IiwiU21hcnRGb3JlZ3JvdW5kSXNBY3RpdmUiOmZhbHNlLCJIb3Jpem9udGFsQWxpZ25tZW50Ijow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7IiRyZWYiOiIxMzAifSwiSXNWaXNpYmxlIjp0cnVlLCJXaWR0aCI6MC4wLCJIZWlnaHQiOjAuMCwiQm9yZGVyU3R5bGUiOnsiJGlkIjoiMjM2IiwiTGluZUNvbG9yIjpudWxsLCJMaW5lV2VpZ2h0IjowLjAsIkxpbmVUeXBlIjowLCJQYXJlbnRTdHlsZSI6bnVsbH0sIlBhcmVudFN0eWxlIjpudWxsfSwiSG9yaXpvbnRhbENvbm5lY3RvclN0eWxlIjp7IiRpZCI6IjIzNyIsIkxpbmVDb2xvciI6eyIkcmVmIjoiMTMyIn0sIkxpbmVXZWlnaHQiOjAuOCwiTGluZVR5cGUiOjAsIlBhcmVudFN0eWxlIjpudWxsfSwiVmVydGljYWxDb25uZWN0b3JTdHlsZSI6eyIkaWQiOiIyMzgiLCJMaW5lQ29sb3IiOnsiJHJlZiI6IjEzNSJ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MjM5IiwiTWFyZ2luIjp7IiRpZCI6IjI0MCIsIlRvcCI6MC4wLCJMZWZ0Ijo0LjAsIlJpZ2h0Ijo0LjAsIkJvdHRvbSI6MC4wfSwiUGFkZGluZyI6eyIkaWQiOiIyNDEiLCJUb3AiOjAuMCwiTGVmdCI6MC4wLCJSaWdodCI6MC4wLCJCb3R0b20iOjAuMH0sIkJhY2tncm91bmQiOnsiJGlkIjoiMjQyIiwiQ29sb3IiOnsiJGlkIjoiMjQzIiwiQSI6MjU1LCJSIjo5MSwiRyI6MTU1LCJCIjoyMTN9fSwiSXNWaXNpYmxlIjp0cnVlLCJXaWR0aCI6MC4wLCJIZWlnaHQiOjE2LjAsIkJvcmRlclN0eWxlIjp7IiRpZCI6IjI0NCIsIkxpbmVDb2xvciI6eyIkcmVmIjoiMTQzIn0sIkxpbmVXZWlnaHQiOjAuMCwiTGluZVR5cGUiOjAsIlBhcmVudFN0eWxlIjpudWxsfSwiUGFyZW50U3R5bGUiOm51bGx9LCJUaXRsZVN0eWxlIjp7IiRpZCI6IjI0NSIsIkZvbnRTZXR0aW5ncyI6eyIkaWQiOiIyNDYiLCJGb250U2l6ZSI6MTIsIkZvbnROYW1lIjoiQ2FsaWJyaSIsIklzQm9sZCI6dHJ1ZSwiSXNJdGFsaWMiOmZhbHNlLCJJc1VuZGVybGluZWQiOmZhbHNlLCJQYXJlbnRTdHlsZSI6bnVsbH0sIkF1dG9TaXplIjowLCJGb3JlZ3JvdW5kIjp7IiRyZWYiOiIxNDcifSwiTWF4V2lkdGgiOjk2MC4wLCJNYXhIZWlnaHQiOiJJbmZpbml0eSIsIlNtYXJ0Rm9yZWdyb3VuZElzQWN0aXZlIjpmYWxzZSwiSG9yaXpvbnRhbEFsaWdubWVudCI6MCwiVmVydGljYWxBbGlnbm1lbnQiOjAsIlNtYXJ0Rm9yZWdyb3VuZCI6bnVsbCwiQmFja2dyb3VuZEZpbGxUeXBlIjowLCJNYXJnaW4iOnsiJGlkIjoiMjQ3IiwiVG9wIjowLjAsIkxlZnQiOjAuMCwiUmlnaHQiOjAuMCwiQm90dG9tIjowLjB9LCJQYWRkaW5nIjp7IiRpZCI6IjI0OCIsIlRvcCI6MC4wLCJMZWZ0IjowLjAsIlJpZ2h0IjowLjAsIkJvdHRvbSI6MC4wfSwiQmFja2dyb3VuZCI6eyIkcmVmIjoiMTUxIn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QiLCJUb3AiOjAuMCwiTGVmdCI6MC4wLCJSaWdodCI6MC4wLCJCb3R0b20iOjAuMH0sIlBhZGRpbmciOnsiJGlkIjoiMjU1IiwiVG9wIjowLjAsIkxlZnQiOjAuMCwiUmlnaHQiOjAuMCwiQm90dG9tIjowLjB9LCJCYWNrZ3JvdW5kIjp7IiRyZWYiOiIxNTgifSwiSXNWaXNpYmxlIjp0cnVlLCJXaWR0aCI6MC4wLCJIZWlnaHQiOjAuMCwiQm9yZGVyU3R5bGUiOnsiJGlkIjoiMjU2IiwiTGluZUNvbG9yIjpudWxsLCJMaW5lV2VpZ2h0IjowLjAsIkxpbmVUeXBlIjowLCJQYXJlbnRTdHlsZSI6bnVsbH0sIlBhcmVudFN0eWxlIjpudWxsfSwiRGF0ZUZvcm1hdCI6eyIkaWQiOiIyNT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jU4IiwiRm9ybWF0IjowLCJJc1Zpc2libGUiOmZhbHNlLCJMYXN0S25vd25WaXNpYmlsaXR5U3RhdGUiOmZhbHNlfSwiSXNWaXNpYmxlIjp0cnVlLCJQYXJlbnRTdHlsZSI6bnVsbH0sIkluZGV4IjoxLCJTbWFydER1cmF0aW9uQWN0aXZhdGVkIjp0cnVlLCJEYXRlRm9ybWF0Ijp7IiRyZWYiOiIyNTcifSwiV2Vla051bWJlcmluZyI6eyIkaWQiOiIyNTkiLCJGb3JtYXQiOjAsIklzVmlzaWJsZSI6ZmFsc2UsIkxhc3RLbm93blZpc2liaWxpdHlTdGF0ZSI6ZmFsc2V9LCJJZCI6IjdiMGMzNGVlLTkyMmEtNDU2YS1hMDIzLWFjYWEwYjg0NmNlOSIsIkltcG9ydElkIjpudWxsLCJUaXRsZSI6IkJyaWVmaW5nIiwiTm90ZSI6bnVsbCwiSHlwZXJsaW5rIjp7IiRpZCI6IjI2MCIsIkFkZHJlc3MiOiIiLCJTdWJBZGRyZXNzIjoiIn0sIklzQ2hhbmdlZCI6ZmFsc2UsIklzTmV3IjpmYWxzZX0seyIkaWQiOiIyNjEiLCJHcm91cE5hbWUiOm51bGwsIlN0YXJ0RGF0ZSI6IjIwMjItMDYtMDFUMTA6MDA6MDBaIiwiRW5kRGF0ZSI6IjIwMjItMDYtMDFUMTA6NTA6MDBaIiwiUGVyY2VudGFnZUNvbXBsZXRlIjpudWxsLCJTdHlsZSI6eyIkaWQiOiIyNjIiLCJTaGFwZSI6MCwiU2hhcGVUaGlja25lc3MiOjEsIkR1cmF0aW9uRm9ybWF0IjowLCJJbmNsdWRlTm9uV29ya2luZ0RheXNJbkR1cmF0aW9uIjpmYWxzZSwiUGVyY2VudGFnZUNvbXBsZXRlU3R5bGUiOnsiJGlkIjoiMjYzIiwiRm9udFNldHRpbmdzIjp7IiRpZCI6IjI2NCIsIkZvbnRTaXplIjoxMCwiRm9udE5hbWUiOiJDYWxpYnJpIiwiSXNCb2xkIjpmYWxzZSwiSXNJdGFsaWMiOmZhbHNlLCJJc1VuZGVybGluZWQiOmZhbHNlLCJQYXJlbnRTdHlsZSI6bnVsbH0sIkF1dG9TaXplIjowLCJGb3JlZ3JvdW5kIjp7IiRpZCI6IjI2NSIsIkNvbG9yIjp7IiRpZCI6IjI2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NjciLCJUb3AiOjAuMCwiTGVmdCI6MC4wLCJSaWdodCI6MC4wLCJCb3R0b20iOjAuMH0sIlBhZGRpbmciOnsiJGlkIjoiMjY4IiwiVG9wIjowLjAsIkxlZnQiOjAuMCwiUmlnaHQiOjAuMCwiQm90dG9tIjowLjB9LCJCYWNrZ3JvdW5kIjp7IiRyZWYiOiIxMjMifSwiSXNWaXNpYmxlIjp0cnVlLCJXaWR0aCI6MC4wLCJIZWlnaHQiOjAuMCwiQm9yZGVyU3R5bGUiOnsiJGlkIjoiMjY5IiwiTGluZUNvbG9yIjpudWxsLCJMaW5lV2VpZ2h0IjowLjAsIkxpbmVUeXBlIjowLCJQYXJlbnRTdHlsZSI6bnVsbH0sIlBhcmVudFN0eWxlIjpudWxsfSwiRHVyYXRpb25TdHlsZSI6eyIkaWQiOiIyNzAiLCJGb250U2V0dGluZ3MiOnsiJGlkIjoiMjcxIiwiRm9udFNpemUiOjEwLCJGb250TmFtZSI6IkNhbGlicmkiLCJJc0JvbGQiOmZhbHNlLCJJc0l0YWxpYyI6ZmFsc2UsIklzVW5kZXJsaW5lZCI6ZmFsc2UsIlBhcmVudFN0eWxlIjpudWxsfSwiQXV0b1NpemUiOjAsIkZvcmVncm91bmQiOnsiJGlkIjoiMjcyIiwiQ29sb3IiOnsiJHJlZiI6IjEyNyJ9fSwiTWF4V2lkdGgiOjIwMC4wLCJNYXhIZWlnaHQiOiJJbmZpbml0eSIsIlNtYXJ0Rm9yZWdyb3VuZElzQWN0aXZlIjpmYWxzZSwiSG9yaXpvbnRhbEFsaWdubWVudCI6MCwiVmVydGljYWxBbGlnbm1lbnQiOjAsIlNtYXJ0Rm9yZWdyb3VuZCI6bnVsbCwiQmFja2dyb3VuZEZpbGxUeXBlIjowLCJNYXJnaW4iOnsiJGlkIjoiMjczIiwiVG9wIjowLjAsIkxlZnQiOjAuMCwiUmlnaHQiOjAuMCwiQm90dG9tIjowLjB9LCJQYWRkaW5nIjp7IiRpZCI6IjI3NCIsIlRvcCI6MC4wLCJMZWZ0IjowLjAsIlJpZ2h0IjowLjAsIkJvdHRvbSI6MC4wfSwiQmFja2dyb3VuZCI6eyIkcmVmIjoiMTMwIn0sIklzVmlzaWJsZSI6dHJ1ZSwiV2lkdGgiOjAuMCwiSGVpZ2h0IjowLjAsIkJvcmRlclN0eWxlIjp7IiRpZCI6IjI3NSIsIkxpbmVDb2xvciI6bnVsbCwiTGluZVdlaWdodCI6MC4wLCJMaW5lVHlwZSI6MCwiUGFyZW50U3R5bGUiOm51bGx9LCJQYXJlbnRTdHlsZSI6bnVsbH0sIkhvcml6b250YWxDb25uZWN0b3JTdHlsZSI6eyIkaWQiOiIyNzYiLCJMaW5lQ29sb3IiOnsiJHJlZiI6IjEzMiJ9LCJMaW5lV2VpZ2h0IjowLjgsIkxpbmVUeXBlIjowLCJQYXJlbnRTdHlsZSI6bnVsbH0sIlZlcnRpY2FsQ29ubmVjdG9yU3R5bGUiOnsiJGlkIjoiMjc3IiwiTGluZUNvbG9yIjp7IiRyZWYiOiIxMzU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I3OCIsIk1hcmdpbiI6eyIkaWQiOiIyNzkiLCJUb3AiOjAuMCwiTGVmdCI6NC4wLCJSaWdodCI6NC4wLCJCb3R0b20iOjAuMH0sIlBhZGRpbmciOnsiJGlkIjoiMjgwIiwiVG9wIjowLjAsIkxlZnQiOjAuMCwiUmlnaHQiOjAuMCwiQm90dG9tIjowLjB9LCJCYWNrZ3JvdW5kIjp7IiRpZCI6IjI4MSIsIkNvbG9yIjp7IiRpZCI6IjI4MiIsIkEiOjI1NSwiUiI6MTEyLCJHIjoxNzMsIkIiOjcxfX0sIklzVmlzaWJsZSI6dHJ1ZSwiV2lkdGgiOjAuMCwiSGVpZ2h0IjoxNi4wLCJCb3JkZXJTdHlsZSI6eyIkaWQiOiIyODMiLCJMaW5lQ29sb3IiOnsiJHJlZiI6IjE0MyJ9LCJMaW5lV2VpZ2h0IjowLjAsIkxpbmVUeXBlIjowLCJQYXJlbnRTdHlsZSI6bnVsbH0sIlBhcmVudFN0eWxlIjpudWxsfSwiVGl0bGVTdHlsZSI6eyIkaWQiOiIyODQiLCJGb250U2V0dGluZ3MiOnsiJGlkIjoiMjg1IiwiRm9udFNpemUiOjEyLCJGb250TmFtZSI6IkNhbGlicmkiLCJJc0JvbGQiOnRydWUsIklzSXRhbGljIjpmYWxzZSwiSXNVbmRlcmxpbmVkIjpmYWxzZSwiUGFyZW50U3R5bGUiOm51bGx9LCJBdXRvU2l6ZSI6MCwiRm9yZWdyb3VuZCI6eyIkcmVmIjoiMTQ3In0sIk1heFdpZHRoIjo5NjAuMCwiTWF4SGVpZ2h0IjoiSW5maW5pdHkiLCJTbWFydEZvcmVncm91bmRJc0FjdGl2ZSI6ZmFsc2UsIkhvcml6b250YWxBbGlnbm1lbnQiOjAsIlZlcnRpY2FsQWxpZ25tZW50IjowLCJTbWFydEZvcmVncm91bmQiOm51bGwsIkJhY2tncm91bmRGaWxsVHlwZSI6MCwiTWFyZ2luIjp7IiRpZCI6IjI4NiIsIlRvcCI6MC4wLCJMZWZ0IjowLjAsIlJpZ2h0IjowLjAsIkJvdHRvbSI6MC4wfSwiUGFkZGluZyI6eyIkaWQiOiIyODciLCJUb3AiOjAuMCwiTGVmdCI6MC4wLCJSaWdodCI6MC4wLCJCb3R0b20iOjAuMH0sIkJhY2tncm91bmQiOnsiJHJlZiI6IjE1MSJ9LCJJc1Zpc2libGUiOnRydWUsIldpZHRoIjowLjAsIkhlaWdodCI6MC4wLCJCb3JkZXJTdHlsZSI6eyIkaWQiOiIyODgiLCJMaW5lQ29sb3IiOm51bGwsIkxpbmVXZWlnaHQiOjAuMCwiTGluZVR5cGUiOjAsIlBhcmVudFN0eWxlIjpudWxsfSwiUGFyZW50U3R5bGUiOm51bGx9LCJEYXRlU3R5bGUiOnsiJGlkIjoiMjg5IiwiRm9udFNldHRpbmdzIjp7IiRpZCI6IjI5MCIsIkZvbnRTaXplIjoxMCwiRm9udE5hbWUiOiJDYWxpYnJpIiwiSXNCb2xkIjpmYWxzZSwiSXNJdGFsaWMiOmZhbHNlLCJJc1VuZGVybGluZWQiOmZhbHNlLCJQYXJlbnRTdHlsZSI6bnVsbH0sIkF1dG9TaXplIjowLCJGb3JlZ3JvdW5kIjp7IiRpZCI6IjI5MSIsIkNvbG9yIjp7IiRpZCI6IjI5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kzIiwiVG9wIjowLjAsIkxlZnQiOjAuMCwiUmlnaHQiOjAuMCwiQm90dG9tIjowLjB9LCJQYWRkaW5nIjp7IiRpZCI6IjI5NCIsIlRvcCI6MC4wLCJMZWZ0IjowLjAsIlJpZ2h0IjowLjAsIkJvdHRvbSI6MC4wfSwiQmFja2dyb3VuZCI6eyIkcmVmIjoiMTU4In0sIklzVmlzaWJsZSI6dHJ1ZSwiV2lkdGgiOjAuMCwiSGVpZ2h0IjowLjAsIkJvcmRlclN0eWxlIjp7IiRpZCI6IjI5NSIsIkxpbmVDb2xvciI6bnVsbCwiTGluZVdlaWdodCI6MC4wLCJMaW5lVHlwZSI6MCwiUGFyZW50U3R5bGUiOm51bGx9LCJQYXJlbnRTdHlsZSI6bnVsbH0sIkRhdGVGb3JtYXQiOnsiJGlkIjoiMjk2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I5NyIsIkZvcm1hdCI6MCwiSXNWaXNpYmxlIjpmYWxzZSwiTGFzdEtub3duVmlzaWJpbGl0eVN0YXRlIjpmYWxzZX0sIklzVmlzaWJsZSI6dHJ1ZSwiUGFyZW50U3R5bGUiOm51bGx9LCJJbmRleCI6MiwiU21hcnREdXJhdGlvbkFjdGl2YXRlZCI6ZmFsc2UsIkRhdGVGb3JtYXQiOnsiJHJlZiI6IjI5NiJ9LCJXZWVrTnVtYmVyaW5nIjp7IiRpZCI6IjI5OCIsIkZvcm1hdCI6MCwiSXNWaXNpYmxlIjpmYWxzZSwiTGFzdEtub3duVmlzaWJpbGl0eVN0YXRlIjpmYWxzZX0sIklkIjoiYTY4YTgwOTctYTk5Yi00ZTAzLTkyNTItNzU3YzczMmJjYjM1IiwiSW1wb3J0SWQiOm51bGwsIlRpdGxlIjoiQnJpZGdlIEJ1aWxkIENoYWxsZW5nZSIsIk5vdGUiOm51bGwsIkh5cGVybGluayI6eyIkaWQiOiIyOTkiLCJBZGRyZXNzIjoiIiwiU3ViQWRkcmVzcyI6IiJ9LCJJc0NoYW5nZWQiOmZhbHNlLCJJc05ldyI6ZmFsc2V9LHsiJGlkIjoiMzAwIiwiR3JvdXBOYW1lIjpudWxsLCJTdGFydERhdGUiOiIyMDIyLTA2LTAxVDEwOjU1OjAwWiIsIkVuZERhdGUiOiIyMDIyLTA2LTAxVDExOjQ1OjAwWiIsIlBlcmNlbnRhZ2VDb21wbGV0ZSI6bnVsbCwiU3R5bGUiOnsiJGlkIjoiMzAxIiwiU2hhcGUiOjAsIlNoYXBlVGhpY2tuZXNzIjoxLCJEdXJhdGlvbkZvcm1hdCI6MCwiSW5jbHVkZU5vbldvcmtpbmdEYXlzSW5EdXJhdGlvbiI6ZmFsc2UsIlBlcmNlbnRhZ2VDb21wbGV0ZVN0eWxlIjp7IiRpZCI6IjMwMiIsIkZvbnRTZXR0aW5ncyI6eyIkaWQiOiIzMDMiLCJGb250U2l6ZSI6MTAsIkZvbnROYW1lIjoiQ2FsaWJyaSIsIklzQm9sZCI6ZmFsc2UsIklzSXRhbGljIjpmYWxzZSwiSXNVbmRlcmxpbmVkIjpmYWxzZSwiUGFyZW50U3R5bGUiOm51bGx9LCJBdXRvU2l6ZSI6MCwiRm9yZWdyb3VuZCI6eyIkaWQiOiIzMDQiLCJDb2xvciI6eyIkaWQiOiIzMD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zA2IiwiVG9wIjowLjAsIkxlZnQiOjAuMCwiUmlnaHQiOjAuMCwiQm90dG9tIjowLjB9LCJQYWRkaW5nIjp7IiRpZCI6IjMwNyIsIlRvcCI6MC4wLCJMZWZ0IjowLjAsIlJpZ2h0IjowLjAsIkJvdHRvbSI6MC4wfSwiQmFja2dyb3VuZCI6eyIkcmVmIjoiMTIzIn0sIklzVmlzaWJsZSI6dHJ1ZSwiV2lkdGgiOjAuMCwiSGVpZ2h0IjowLjAsIkJvcmRlclN0eWxlIjp7IiRpZCI6IjMwOCIsIkxpbmVDb2xvciI6bnVsbCwiTGluZVdlaWdodCI6MC4wLCJMaW5lVHlwZSI6MCwiUGFyZW50U3R5bGUiOm51bGx9LCJQYXJlbnRTdHlsZSI6bnVsbH0sIkR1cmF0aW9uU3R5bGUiOnsiJGlkIjoiMzA5IiwiRm9udFNldHRpbmdzIjp7IiRpZCI6IjMxMCIsIkZvbnRTaXplIjoxMCwiRm9udE5hbWUiOiJDYWxpYnJpIiwiSXNCb2xkIjpmYWxzZSwiSXNJdGFsaWMiOmZhbHNlLCJJc1VuZGVybGluZWQiOmZhbHNlLCJQYXJlbnRTdHlsZSI6bnVsbH0sIkF1dG9TaXplIjowLCJGb3JlZ3JvdW5kIjp7IiRpZCI6IjMxMSIsIkNvbG9yIjp7IiRyZWYiOiIxMjcifX0sIk1heFdpZHRoIjoyMDAuMCwiTWF4SGVpZ2h0IjoiSW5maW5pdHkiLCJTbWFydEZvcmVncm91bmRJc0FjdGl2ZSI6ZmFsc2UsIkhvcml6b250YWxBbGlnbm1lbnQiOjAsIlZlcnRpY2FsQWxpZ25tZW50IjowLCJTbWFydEZvcmVncm91bmQiOm51bGwsIkJhY2tncm91bmRGaWxsVHlwZSI6MCwiTWFyZ2luIjp7IiRpZCI6IjMxMiIsIlRvcCI6MC4wLCJMZWZ0IjowLjAsIlJpZ2h0IjowLjAsIkJvdHRvbSI6MC4wfSwiUGFkZGluZyI6eyIkaWQiOiIzMTMiLCJUb3AiOjAuMCwiTGVmdCI6MC4wLCJSaWdodCI6MC4wLCJCb3R0b20iOjAuMH0sIkJhY2tncm91bmQiOnsiJHJlZiI6IjEzMCJ9LCJJc1Zpc2libGUiOnRydWUsIldpZHRoIjowLjAsIkhlaWdodCI6MC4wLCJCb3JkZXJTdHlsZSI6eyIkaWQiOiIzMTQiLCJMaW5lQ29sb3IiOm51bGwsIkxpbmVXZWlnaHQiOjAuMCwiTGluZVR5cGUiOjAsIlBhcmVudFN0eWxlIjpudWxsfSwiUGFyZW50U3R5bGUiOm51bGx9LCJIb3Jpem9udGFsQ29ubmVjdG9yU3R5bGUiOnsiJGlkIjoiMzE1IiwiTGluZUNvbG9yIjp7IiRyZWYiOiIxMzIifSwiTGluZVdlaWdodCI6MC44LCJMaW5lVHlwZSI6MCwiUGFyZW50U3R5bGUiOm51bGx9LCJWZXJ0aWNhbENvbm5lY3RvclN0eWxlIjp7IiRpZCI6IjMxNiIsIkxpbmVDb2xvciI6eyIkcmVmIjoiMTM1In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zMTciLCJNYXJnaW4iOnsiJGlkIjoiMzE4IiwiVG9wIjowLjAsIkxlZnQiOjQuMCwiUmlnaHQiOjQuMCwiQm90dG9tIjowLjB9LCJQYWRkaW5nIjp7IiRpZCI6IjMxOSIsIlRvcCI6MC4wLCJMZWZ0IjowLjAsIlJpZ2h0IjowLjAsIkJvdHRvbSI6MC4wfSwiQmFja2dyb3VuZCI6eyIkaWQiOiIzMjAiLCJDb2xvciI6eyIkaWQiOiIzMjEiLCJBIjoyNTUsIlIiOjExMiwiRyI6MTczLCJCIjo3MX19LCJJc1Zpc2libGUiOnRydWUsIldpZHRoIjowLjAsIkhlaWdodCI6MTYuMCwiQm9yZGVyU3R5bGUiOnsiJGlkIjoiMzIyIiwiTGluZUNvbG9yIjp7IiRyZWYiOiIxNDMifSwiTGluZVdlaWdodCI6MC4wLCJMaW5lVHlwZSI6MCwiUGFyZW50U3R5bGUiOm51bGx9LCJQYXJlbnRTdHlsZSI6bnVsbH0sIlRpdGxlU3R5bGUiOnsiJGlkIjoiMzIzIiwiRm9udFNldHRpbmdzIjp7IiRpZCI6IjMyNCIsIkZvbnRTaXplIjoxMiwiRm9udE5hbWUiOiJDYWxpYnJpIiwiSXNCb2xkIjp0cnVlLCJJc0l0YWxpYyI6ZmFsc2UsIklzVW5kZXJsaW5lZCI6ZmFsc2UsIlBhcmVudFN0eWxlIjpudWxsfSwiQXV0b1NpemUiOjAsIkZvcmVncm91bmQiOnsiJHJlZiI6IjE0NyJ9LCJNYXhXaWR0aCI6OTYwLjAsIk1heEhlaWdodCI6IkluZmluaXR5IiwiU21hcnRGb3JlZ3JvdW5kSXNBY3RpdmUiOmZhbHNlLCJIb3Jpem9udGFsQWxpZ25tZW50IjowLCJWZXJ0aWNhbEFsaWdubWVudCI6MCwiU21hcnRGb3JlZ3JvdW5kIjpudWxsLCJCYWNrZ3JvdW5kRmlsbFR5cGUiOjAsIk1hcmdpbiI6eyIkaWQiOiIzMjUiLCJUb3AiOjAuMCwiTGVmdCI6MC4wLCJSaWdodCI6MC4wLCJCb3R0b20iOjAuMH0sIlBhZGRpbmciOnsiJGlkIjoiMzI2IiwiVG9wIjowLjAsIkxlZnQiOjAuMCwiUmlnaHQiOjAuMCwiQm90dG9tIjowLjB9LCJCYWNrZ3JvdW5kIjp7IiRyZWYiOiIxNTEifSwiSXNWaXNpYmxlIjp0cnVlLCJXaWR0aCI6MC4wLCJIZWlnaHQiOjAuMCwiQm9yZGVyU3R5bGUiOnsiJGlkIjoiMzI3IiwiTGluZUNvbG9yIjpudWxsLCJMaW5lV2VpZ2h0IjowLjAsIkxpbmVUeXBlIjowLCJQYXJlbnRTdHlsZSI6bnVsbH0sIlBhcmVudFN0eWxlIjpudWxsfSwiRGF0ZVN0eWxlIjp7IiRpZCI6IjMyOCIsIkZvbnRTZXR0aW5ncyI6eyIkaWQiOiIzMjkiLCJGb250U2l6ZSI6MTAsIkZvbnROYW1lIjoiQ2FsaWJyaSIsIklzQm9sZCI6ZmFsc2UsIklzSXRhbGljIjpmYWxzZSwiSXNVbmRlcmxpbmVkIjpmYWxzZSwiUGFyZW50U3R5bGUiOm51bGx9LCJBdXRvU2l6ZSI6MCwiRm9yZWdyb3VuZCI6eyIkaWQiOiIzMzAiLCJDb2xvciI6eyIkaWQiOiIz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zMiIsIlRvcCI6MC4wLCJMZWZ0IjowLjAsIlJpZ2h0IjowLjAsIkJvdHRvbSI6MC4wfSwiUGFkZGluZyI6eyIkaWQiOiIzMzMiLCJUb3AiOjAuMCwiTGVmdCI6MC4wLCJSaWdodCI6MC4wLCJCb3R0b20iOjAuMH0sIkJhY2tncm91bmQiOnsiJHJlZiI6IjE1OCJ9LCJJc1Zpc2libGUiOnRydWUsIldpZHRoIjowLjAsIkhlaWdodCI6MC4wLCJCb3JkZXJTdHlsZSI6eyIkaWQiOiIzMzQiLCJMaW5lQ29sb3IiOm51bGwsIkxpbmVXZWlnaHQiOjAuMCwiTGluZVR5cGUiOjAsIlBhcmVudFN0eWxlIjpudWxsfSwiUGFyZW50U3R5bGUiOm51bGx9LCJEYXRlRm9ybWF0Ijp7IiRpZCI6IjMzN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zMzYiLCJGb3JtYXQiOjAsIklzVmlzaWJsZSI6ZmFsc2UsIkxhc3RLbm93blZpc2liaWxpdHlTdGF0ZSI6ZmFsc2V9LCJJc1Zpc2libGUiOnRydWUsIlBhcmVudFN0eWxlIjpudWxsfSwiSW5kZXgiOjMsIlNtYXJ0RHVyYXRpb25BY3RpdmF0ZWQiOmZhbHNlLCJEYXRlRm9ybWF0Ijp7IiRyZWYiOiIzMzUifSwiV2Vla051bWJlcmluZyI6eyIkaWQiOiIzMzciLCJGb3JtYXQiOjAsIklzVmlzaWJsZSI6ZmFsc2UsIkxhc3RLbm93blZpc2liaWxpdHlTdGF0ZSI6ZmFsc2V9LCJJZCI6IjJhMzcyYWQyLTIzZWYtNDA2ZS05YzQ2LTkxOWIzOTBiMmIzOSIsIkltcG9ydElkIjpudWxsLCJUaXRsZSI6IlRhcmdldCBBcmNoZXJ5IiwiTm90ZSI6bnVsbCwiSHlwZXJsaW5rIjp7IiRpZCI6IjMzOCIsIkFkZHJlc3MiOiIiLCJTdWJBZGRyZXNzIjoiIn0sIklzQ2hhbmdlZCI6ZmFsc2UsIklzTmV3IjpmYWxzZX0seyIkaWQiOiIzMzkiLCJHcm91cE5hbWUiOm51bGwsIlN0YXJ0RGF0ZSI6IjIwMjItMDYtMDFUMTE6NTA6MDBaIiwiRW5kRGF0ZSI6IjIwMjItMDYtMDFUMTI6NDA6MDBaIiwiUGVyY2VudGFnZUNvbXBsZXRlIjpudWxsLCJTdHlsZSI6eyIkaWQiOiIzNDAiLCJTaGFwZSI6MCwiU2hhcGVUaGlja25lc3MiOjEsIkR1cmF0aW9uRm9ybWF0IjowLCJJbmNsdWRlTm9uV29ya2luZ0RheXNJbkR1cmF0aW9uIjpmYWxzZSwiUGVyY2VudGFnZUNvbXBsZXRlU3R5bGUiOnsiJGlkIjoiMzQxIiwiRm9udFNldHRpbmdzIjp7IiRpZCI6IjM0MiIsIkZvbnRTaXplIjoxMCwiRm9udE5hbWUiOiJDYWxpYnJpIiwiSXNCb2xkIjpmYWxzZSwiSXNJdGFsaWMiOmZhbHNlLCJJc1VuZGVybGluZWQiOmZhbHNlLCJQYXJlbnRTdHlsZSI6bnVsbH0sIkF1dG9TaXplIjowLCJGb3JlZ3JvdW5kIjp7IiRpZCI6IjM0MyIsIkNvbG9yIjp7IiRpZCI6IjM0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zNDUiLCJUb3AiOjAuMCwiTGVmdCI6MC4wLCJSaWdodCI6MC4wLCJCb3R0b20iOjAuMH0sIlBhZGRpbmciOnsiJGlkIjoiMzQ2IiwiVG9wIjowLjAsIkxlZnQiOjAuMCwiUmlnaHQiOjAuMCwiQm90dG9tIjowLjB9LCJCYWNrZ3JvdW5kIjp7IiRyZWYiOiIxMjMifSwiSXNWaXNpYmxlIjp0cnVlLCJXaWR0aCI6MC4wLCJIZWlnaHQiOjAuMCwiQm9yZGVyU3R5bGUiOnsiJGlkIjoiMzQ3IiwiTGluZUNvbG9yIjpudWxsLCJMaW5lV2VpZ2h0IjowLjAsIkxpbmVUeXBlIjowLCJQYXJlbnRTdHlsZSI6bnVsbH0sIlBhcmVudFN0eWxlIjpudWxsfSwiRHVyYXRpb25TdHlsZSI6eyIkaWQiOiIzNDgiLCJGb250U2V0dGluZ3MiOnsiJGlkIjoiMzQ5IiwiRm9udFNpemUiOjEwLCJGb250TmFtZSI6IkNhbGlicmkiLCJJc0JvbGQiOmZhbHNlLCJJc0l0YWxpYyI6ZmFsc2UsIklzVW5kZXJsaW5lZCI6ZmFsc2UsIlBhcmVudFN0eWxlIjpudWxsfSwiQXV0b1NpemUiOjAsIkZvcmVncm91bmQiOnsiJGlkIjoiMzUwIiwiQ29sb3IiOnsiJHJlZiI6IjEyNyJ9fSwiTWF4V2lkdGgiOjIwMC4wLCJNYXhIZWlnaHQiOiJJbmZpbml0eSIsIlNtYXJ0Rm9yZWdyb3VuZElzQWN0aXZlIjpmYWxzZSwiSG9yaXpvbnRhbEFsaWdubWVudCI6MCwiVmVydGljYWxBbGlnbm1lbnQiOjAsIlNtYXJ0Rm9yZWdyb3VuZCI6bnVsbCwiQmFja2dyb3VuZEZpbGxUeXBlIjowLCJNYXJnaW4iOnsiJGlkIjoiMzUxIiwiVG9wIjowLjAsIkxlZnQiOjAuMCwiUmlnaHQiOjAuMCwiQm90dG9tIjowLjB9LCJQYWRkaW5nIjp7IiRpZCI6IjM1MiIsIlRvcCI6MC4wLCJMZWZ0IjowLjAsIlJpZ2h0IjowLjAsIkJvdHRvbSI6MC4wfSwiQmFja2dyb3VuZCI6eyIkcmVmIjoiMTMwIn0sIklzVmlzaWJsZSI6dHJ1ZSwiV2lkdGgiOjAuMCwiSGVpZ2h0IjowLjAsIkJvcmRlclN0eWxlIjp7IiRpZCI6IjM1MyIsIkxpbmVDb2xvciI6bnVsbCwiTGluZVdlaWdodCI6MC4wLCJMaW5lVHlwZSI6MCwiUGFyZW50U3R5bGUiOm51bGx9LCJQYXJlbnRTdHlsZSI6bnVsbH0sIkhvcml6b250YWxDb25uZWN0b3JTdHlsZSI6eyIkaWQiOiIzNTQiLCJMaW5lQ29sb3IiOnsiJHJlZiI6IjEzMiJ9LCJMaW5lV2VpZ2h0IjowLjgsIkxpbmVUeXBlIjowLCJQYXJlbnRTdHlsZSI6bnVsbH0sIlZlcnRpY2FsQ29ubmVjdG9yU3R5bGUiOnsiJGlkIjoiMzU1IiwiTGluZUNvbG9yIjp7IiRyZWYiOiIxMzU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M1NiIsIk1hcmdpbiI6eyIkaWQiOiIzNTciLCJUb3AiOjAuMCwiTGVmdCI6NC4wLCJSaWdodCI6NC4wLCJCb3R0b20iOjAuMH0sIlBhZGRpbmciOnsiJGlkIjoiMzU4IiwiVG9wIjowLjAsIkxlZnQiOjAuMCwiUmlnaHQiOjAuMCwiQm90dG9tIjowLjB9LCJCYWNrZ3JvdW5kIjp7IiRpZCI6IjM1OSIsIkNvbG9yIjp7IiRpZCI6IjM2MCIsIkEiOjI1NSwiUiI6MTEyLCJHIjoxNzMsIkIiOjcxfX0sIklzVmlzaWJsZSI6dHJ1ZSwiV2lkdGgiOjAuMCwiSGVpZ2h0IjoxNi4wLCJCb3JkZXJTdHlsZSI6eyIkaWQiOiIzNjEiLCJMaW5lQ29sb3IiOnsiJHJlZiI6IjE0MyJ9LCJMaW5lV2VpZ2h0IjowLjAsIkxpbmVUeXBlIjowLCJQYXJlbnRTdHlsZSI6bnVsbH0sIlBhcmVudFN0eWxlIjpudWxsfSwiVGl0bGVTdHlsZSI6eyIkaWQiOiIzNjIiLCJGb250U2V0dGluZ3MiOnsiJGlkIjoiMzYzIiwiRm9udFNpemUiOjEyLCJGb250TmFtZSI6IkNhbGlicmkiLCJJc0JvbGQiOnRydWUsIklzSXRhbGljIjpmYWxzZSwiSXNVbmRlcmxpbmVkIjpmYWxzZSwiUGFyZW50U3R5bGUiOm51bGx9LCJBdXRvU2l6ZSI6MCwiRm9yZWdyb3VuZCI6eyIkcmVmIjoiMTQ3In0sIk1heFdpZHRoIjo5NjAuMCwiTWF4SGVpZ2h0IjoiSW5maW5pdHkiLCJTbWFydEZvcmVncm91bmRJc0FjdGl2ZSI6ZmFsc2UsIkhvcml6b250YWxBbGlnbm1lbnQiOjAsIlZlcnRpY2FsQWxpZ25tZW50IjowLCJTbWFydEZvcmVncm91bmQiOm51bGwsIkJhY2tncm91bmRGaWxsVHlwZSI6MCwiTWFyZ2luIjp7IiRpZCI6IjM2NCIsIlRvcCI6MC4wLCJMZWZ0IjowLjAsIlJpZ2h0IjowLjAsIkJvdHRvbSI6MC4wfSwiUGFkZGluZyI6eyIkaWQiOiIzNjUiLCJUb3AiOjAuMCwiTGVmdCI6MC4wLCJSaWdodCI6MC4wLCJCb3R0b20iOjAuMH0sIkJhY2tncm91bmQiOnsiJHJlZiI6IjE1MSJ9LCJJc1Zpc2libGUiOnRydWUsIldpZHRoIjowLjAsIkhlaWdodCI6MC4wLCJCb3JkZXJTdHlsZSI6eyIkaWQiOiIzNjYiLCJMaW5lQ29sb3IiOm51bGwsIkxpbmVXZWlnaHQiOjAuMCwiTGluZVR5cGUiOjAsIlBhcmVudFN0eWxlIjpudWxsfSwiUGFyZW50U3R5bGUiOm51bGx9LCJEYXRlU3R5bGUiOnsiJGlkIjoiMzY3IiwiRm9udFNldHRpbmdzIjp7IiRpZCI6IjM2OCIsIkZvbnRTaXplIjoxMCwiRm9udE5hbWUiOiJDYWxpYnJpIiwiSXNCb2xkIjpmYWxzZSwiSXNJdGFsaWMiOmZhbHNlLCJJc1VuZGVybGluZWQiOmZhbHNlLCJQYXJlbnRTdHlsZSI6bnVsbH0sIkF1dG9TaXplIjowLCJGb3JlZ3JvdW5kIjp7IiRpZCI6IjM2OSIsIkNvbG9yIjp7IiRpZCI6IjM3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cxIiwiVG9wIjowLjAsIkxlZnQiOjAuMCwiUmlnaHQiOjAuMCwiQm90dG9tIjowLjB9LCJQYWRkaW5nIjp7IiRpZCI6IjM3MiIsIlRvcCI6MC4wLCJMZWZ0IjowLjAsIlJpZ2h0IjowLjAsIkJvdHRvbSI6MC4wfSwiQmFja2dyb3VuZCI6eyIkcmVmIjoiMTU4In0sIklzVmlzaWJsZSI6dHJ1ZSwiV2lkdGgiOjAuMCwiSGVpZ2h0IjowLjAsIkJvcmRlclN0eWxlIjp7IiRpZCI6IjM3MyIsIkxpbmVDb2xvciI6bnVsbCwiTGluZVdlaWdodCI6MC4wLCJMaW5lVHlwZSI6MCwiUGFyZW50U3R5bGUiOm51bGx9LCJQYXJlbnRTdHlsZSI6bnVsbH0sIkRhdGVGb3JtYXQiOnsiJGlkIjoiMzc0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M3NSIsIkZvcm1hdCI6MCwiSXNWaXNpYmxlIjpmYWxzZSwiTGFzdEtub3duVmlzaWJpbGl0eVN0YXRlIjpmYWxzZX0sIklzVmlzaWJsZSI6dHJ1ZSwiUGFyZW50U3R5bGUiOm51bGx9LCJJbmRleCI6NCwiU21hcnREdXJhdGlvbkFjdGl2YXRlZCI6ZmFsc2UsIkRhdGVGb3JtYXQiOnsiJHJlZiI6IjM3NCJ9LCJXZWVrTnVtYmVyaW5nIjp7IiRpZCI6IjM3NiIsIkZvcm1hdCI6MCwiSXNWaXNpYmxlIjpmYWxzZSwiTGFzdEtub3duVmlzaWJpbGl0eVN0YXRlIjpmYWxzZX0sIklkIjoiYjk3Nzg3OGItZmMwNC00ODM5LTkyYzUtNGE4MmE5OTRkNzk5IiwiSW1wb3J0SWQiOm51bGwsIlRpdGxlIjoiU2Vnd2F5IEV4cGVyaWVuY2UiLCJOb3RlIjpudWxsLCJIeXBlcmxpbmsiOnsiJGlkIjoiMzc3IiwiQWRkcmVzcyI6IiIsIlN1YkFkZHJlc3MiOiIifSwiSXNDaGFuZ2VkIjpmYWxzZSwiSXNOZXciOmZhbHNlfSx7IiRpZCI6IjM3OCIsIkdyb3VwTmFtZSI6bnVsbCwiU3RhcnREYXRlIjoiMjAyMi0wNi0wMVQxMjo0NTowMCIsIkVuZERhdGUiOiIyMDIyLTA2LTAxVDEzOjMwOjAwIiwiUGVyY2VudGFnZUNvbXBsZXRlIjpudWxsLCJTdHlsZSI6eyIkaWQiOiIzNzkiLCJTaGFwZSI6MCwiU2hhcGVUaGlja25lc3MiOjEsIkR1cmF0aW9uRm9ybWF0IjowLCJJbmNsdWRlTm9uV29ya2luZ0RheXNJbkR1cmF0aW9uIjpmYWxzZSwiUGVyY2VudGFnZUNvbXBsZXRlU3R5bGUiOnsiJGlkIjoiMzgwIiwiRm9udFNldHRpbmdzIjp7IiRpZCI6IjM4MSIsIkZvbnRTaXplIjoxMCwiRm9udE5hbWUiOiJDYWxpYnJpIiwiSXNCb2xkIjpmYWxzZSwiSXNJdGFsaWMiOmZhbHNlLCJJc1VuZGVybGluZWQiOmZhbHNlLCJQYXJlbnRTdHlsZSI6bnVsbH0sIkF1dG9TaXplIjowLCJGb3JlZ3JvdW5kIjp7IiRpZCI6IjM4MiIsIkNvbG9yIjp7IiRpZCI6IjM4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zODQiLCJUb3AiOjAuMCwiTGVmdCI6MC4wLCJSaWdodCI6MC4wLCJCb3R0b20iOjAuMH0sIlBhZGRpbmciOnsiJGlkIjoiMzg1IiwiVG9wIjowLjAsIkxlZnQiOjAuMCwiUmlnaHQiOjAuMCwiQm90dG9tIjowLjB9LCJCYWNrZ3JvdW5kIjp7IiRyZWYiOiIxMjMifSwiSXNWaXNpYmxlIjp0cnVlLCJXaWR0aCI6MC4wLCJIZWlnaHQiOjAuMCwiQm9yZGVyU3R5bGUiOnsiJGlkIjoiMzg2IiwiTGluZUNvbG9yIjpudWxsLCJMaW5lV2VpZ2h0IjowLjAsIkxpbmVUeXBlIjowLCJQYXJlbnRTdHlsZSI6bnVsbH0sIlBhcmVudFN0eWxlIjpudWxsfSwiRHVyYXRpb25TdHlsZSI6eyIkaWQiOiIzODciLCJGb250U2V0dGluZ3MiOnsiJGlkIjoiMzg4IiwiRm9udFNpemUiOjEwLCJGb250TmFtZSI6IkNhbGlicmkiLCJJc0JvbGQiOmZhbHNlLCJJc0l0YWxpYyI6ZmFsc2UsIklzVW5kZXJsaW5lZCI6ZmFsc2UsIlBhcmVudFN0eWxlIjpudWxsfSwiQXV0b1NpemUiOjAsIkZvcmVncm91bmQiOnsiJGlkIjoiMzg5IiwiQ29sb3IiOnsiJHJlZiI6IjEyNyJ9fSwiTWF4V2lkdGgiOjIwMC4wLCJNYXhIZWlnaHQiOiJJbmZpbml0eSIsIlNtYXJ0Rm9yZWdyb3VuZElzQWN0aXZlIjpmYWxzZSwiSG9yaXpvbnRhbEFsaWdubWVudCI6MCwiVmVydGljYWxBbGlnbm1lbnQiOjAsIlNtYXJ0Rm9yZWdyb3VuZCI6bnVsbCwiQmFja2dyb3VuZEZpbGxUeXBlIjowLCJNYXJnaW4iOnsiJGlkIjoiMzkwIiwiVG9wIjowLjAsIkxlZnQiOjAuMCwiUmlnaHQiOjAuMCwiQm90dG9tIjowLjB9LCJQYWRkaW5nIjp7IiRpZCI6IjM5MSIsIlRvcCI6MC4wLCJMZWZ0IjowLjAsIlJpZ2h0IjowLjAsIkJvdHRvbSI6MC4wfSwiQmFja2dyb3VuZCI6eyIkcmVmIjoiMTMwIn0sIklzVmlzaWJsZSI6dHJ1ZSwiV2lkdGgiOjAuMCwiSGVpZ2h0IjowLjAsIkJvcmRlclN0eWxlIjp7IiRpZCI6IjM5MiIsIkxpbmVDb2xvciI6bnVsbCwiTGluZVdlaWdodCI6MC4wLCJMaW5lVHlwZSI6MCwiUGFyZW50U3R5bGUiOm51bGx9LCJQYXJlbnRTdHlsZSI6bnVsbH0sIkhvcml6b250YWxDb25uZWN0b3JTdHlsZSI6eyIkaWQiOiIzOTMiLCJMaW5lQ29sb3IiOnsiJHJlZiI6IjEzMiJ9LCJMaW5lV2VpZ2h0IjowLjgsIkxpbmVUeXBlIjowLCJQYXJlbnRTdHlsZSI6bnVsbH0sIlZlcnRpY2FsQ29ubmVjdG9yU3R5bGUiOnsiJGlkIjoiMzk0IiwiTGluZUNvbG9yIjp7IiRyZWYiOiIxMzU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M5NSIsIk1hcmdpbiI6eyIkaWQiOiIzOTYiLCJUb3AiOjAuMCwiTGVmdCI6NC4wLCJSaWdodCI6NC4wLCJCb3R0b20iOjAuMH0sIlBhZGRpbmciOnsiJGlkIjoiMzk3IiwiVG9wIjowLjAsIkxlZnQiOjAuMCwiUmlnaHQiOjAuMCwiQm90dG9tIjowLjB9LCJCYWNrZ3JvdW5kIjp7IiRpZCI6IjM5OCIsIkNvbG9yIjp7IiRpZCI6IjM5OSIsIkEiOjI1NSwiUiI6MCwiRyI6MTE0LCJCIjoxODh9fSwiSXNWaXNpYmxlIjp0cnVlLCJXaWR0aCI6MC4wLCJIZWlnaHQiOjE2LjAsIkJvcmRlclN0eWxlIjp7IiRpZCI6IjQwMCIsIkxpbmVDb2xvciI6eyIkcmVmIjoiMTQzIn0sIkxpbmVXZWlnaHQiOjAuMCwiTGluZVR5cGUiOjAsIlBhcmVudFN0eWxlIjpudWxsfSwiUGFyZW50U3R5bGUiOm51bGx9LCJUaXRsZVN0eWxlIjp7IiRpZCI6IjQwMSIsIkZvbnRTZXR0aW5ncyI6eyIkaWQiOiI0MDIiLCJGb250U2l6ZSI6MTIsIkZvbnROYW1lIjoiQ2FsaWJyaSIsIklzQm9sZCI6dHJ1ZSwiSXNJdGFsaWMiOmZhbHNlLCJJc1VuZGVybGluZWQiOmZhbHNlLCJQYXJlbnRTdHlsZSI6bnVsbH0sIkF1dG9TaXplIjowLCJGb3JlZ3JvdW5kIjp7IiRyZWYiOiIxNDcifSwiTWF4V2lkdGgiOjk2MC4wLCJNYXhIZWlnaHQiOiJJbmZpbml0eSIsIlNtYXJ0Rm9yZWdyb3VuZElzQWN0aXZlIjpmYWxzZSwiSG9yaXpvbnRhbEFsaWdubWVudCI6MCwiVmVydGljYWxBbGlnbm1lbnQiOjAsIlNtYXJ0Rm9yZWdyb3VuZCI6bnVsbCwiQmFja2dyb3VuZEZpbGxUeXBlIjowLCJNYXJnaW4iOnsiJGlkIjoiNDAzIiwiVG9wIjowLjAsIkxlZnQiOjAuMCwiUmlnaHQiOjAuMCwiQm90dG9tIjowLjB9LCJQYWRkaW5nIjp7IiRpZCI6IjQwNCIsIlRvcCI6MC4wLCJMZWZ0IjowLjAsIlJpZ2h0IjowLjAsIkJvdHRvbSI6MC4wfSwiQmFja2dyb3VuZCI6eyIkcmVmIjoiMTUxIn0sIklzVmlzaWJsZSI6dHJ1ZSwiV2lkdGgiOjAuMCwiSGVpZ2h0IjowLjAsIkJvcmRlclN0eWxlIjp7IiRpZCI6IjQwNSIsIkxpbmVDb2xvciI6bnVsbCwiTGluZVdlaWdodCI6MC4wLCJMaW5lVHlwZSI6MCwiUGFyZW50U3R5bGUiOm51bGx9LCJQYXJlbnRTdHlsZSI6bnVsbH0sIkRhdGVTdHlsZSI6eyIkaWQiOiI0MDYiLCJGb250U2V0dGluZ3MiOnsiJGlkIjoiNDA3IiwiRm9udFNpemUiOjEwLCJGb250TmFtZSI6IkNhbGlicmkiLCJJc0JvbGQiOmZhbHNlLCJJc0l0YWxpYyI6ZmFsc2UsIklzVW5kZXJsaW5lZCI6ZmFsc2UsIlBhcmVudFN0eWxlIjpudWxsfSwiQXV0b1NpemUiOjAsIkZvcmVncm91bmQiOnsiJGlkIjoiNDA4IiwiQ29sb3IiOnsiJGlkIjoiND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TAiLCJUb3AiOjAuMCwiTGVmdCI6MC4wLCJSaWdodCI6MC4wLCJCb3R0b20iOjAuMH0sIlBhZGRpbmciOnsiJGlkIjoiNDExIiwiVG9wIjowLjAsIkxlZnQiOjAuMCwiUmlnaHQiOjAuMCwiQm90dG9tIjowLjB9LCJCYWNrZ3JvdW5kIjp7IiRyZWYiOiIxNTgifSwiSXNWaXNpYmxlIjp0cnVlLCJXaWR0aCI6MC4wLCJIZWlnaHQiOjAuMCwiQm9yZGVyU3R5bGUiOnsiJGlkIjoiNDEyIiwiTGluZUNvbG9yIjpudWxsLCJMaW5lV2VpZ2h0IjowLjAsIkxpbmVUeXBlIjowLCJQYXJlbnRTdHlsZSI6bnVsbH0sIlBhcmVudFN0eWxlIjpudWxsfSwiRGF0ZUZvcm1hdCI6eyIkaWQiOiI0MTM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NDE0IiwiRm9ybWF0IjowLCJJc1Zpc2libGUiOmZhbHNlLCJMYXN0S25vd25WaXNpYmlsaXR5U3RhdGUiOmZhbHNlfSwiSXNWaXNpYmxlIjp0cnVlLCJQYXJlbnRTdHlsZSI6bnVsbH0sIkluZGV4Ijo1LCJTbWFydER1cmF0aW9uQWN0aXZhdGVkIjpmYWxzZSwiRGF0ZUZvcm1hdCI6eyIkcmVmIjoiNDEzIn0sIldlZWtOdW1iZXJpbmciOnsiJGlkIjoiNDE1IiwiRm9ybWF0IjowLCJJc1Zpc2libGUiOmZhbHNlLCJMYXN0S25vd25WaXNpYmlsaXR5U3RhdGUiOmZhbHNlfSwiSWQiOiJjNWRjNDk1OS1kODA0LTQzNzAtYWMwYS0zYjg4ZGJiYTE5ZGMiLCJJbXBvcnRJZCI6bnVsbCwiVGl0bGUiOiJMdW5jaCIsIk5vdGUiOm51bGwsIkh5cGVybGluayI6eyIkaWQiOiI0MTYiLCJBZGRyZXNzIjoiIiwiU3ViQWRkcmVzcyI6IiJ9LCJJc0NoYW5nZWQiOmZhbHNlLCJJc05ldyI6ZmFsc2V9LHsiJGlkIjoiNDE3IiwiR3JvdXBOYW1lIjpudWxsLCJTdGFydERhdGUiOiIyMDIyLTA2LTAxVDEzOjQwOjAwWiIsIkVuZERhdGUiOiIyMDIyLTA2LTAxVDE0OjMwOjAwWiIsIlBlcmNlbnRhZ2VDb21wbGV0ZSI6bnVsbCwiU3R5bGUiOnsiJGlkIjoiNDE4IiwiU2hhcGUiOjAsIlNoYXBlVGhpY2tuZXNzIjoxLCJEdXJhdGlvbkZvcm1hdCI6MCwiSW5jbHVkZU5vbldvcmtpbmdEYXlzSW5EdXJhdGlvbiI6ZmFsc2UsIlBlcmNlbnRhZ2VDb21wbGV0ZV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DIzIiwiVG9wIjowLjAsIkxlZnQiOjAuMCwiUmlnaHQiOjAuMCwiQm90dG9tIjowLjB9LCJQYWRkaW5nIjp7IiRpZCI6IjQyNCIsIlRvcCI6MC4wLCJMZWZ0IjowLjAsIlJpZ2h0IjowLjAsIkJvdHRvbSI6MC4wfSwiQmFja2dyb3VuZCI6eyIkaWQiOiI0MjUiLCJDb2xvciI6eyIkaWQiOiI0MjYiLCJBIjo4OSwiUiI6MCwiRyI6MCwiQiI6MH19LCJJc1Zpc2libGUiOnRydWUsIldpZHRoIjowLjAsIkhlaWdodCI6MC4wLCJCb3JkZXJTdHlsZSI6eyIkaWQiOiI0MjciLCJMaW5lQ29sb3IiOm51bGwsIkxpbmVXZWlnaHQiOjAuMCwiTGluZVR5cGUiOjAsIlBhcmVudFN0eWxlIjpudWxsfSwiUGFyZW50U3R5bGUiOm51bGx9LCJEdXJhdGlvblN0eWxlIjp7IiRpZCI6IjQyOCIsIkZvbnRTZXR0aW5ncyI6eyIkaWQiOiI0MjkiLCJGb250U2l6ZSI6MTAsIkZvbnROYW1lIjoiQ2FsaWJyaSIsIklzQm9sZCI6ZmFsc2UsIklzSXRhbGljIjpmYWxzZSwiSXNVbmRlcmxpbmVkIjpmYWxzZSwiUGFyZW50U3R5bGUiOm51bGx9LCJBdXRvU2l6ZSI6MCwiRm9yZWdyb3VuZCI6eyIkaWQiOiI0MzAiLCJDb2xvciI6eyIkaWQiOiI0M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zIiLCJUb3AiOjAuMCwiTGVmdCI6MC4wLCJSaWdodCI6MC4wLCJCb3R0b20iOjAuMH0sIlBhZGRpbmciOnsiJGlkIjoiNDMzIiwiVG9wIjowLjAsIkxlZnQiOjAuMCwiUmlnaHQiOjAuMCwiQm90dG9tIjowLjB9LCJCYWNrZ3JvdW5kIjp7IiRpZCI6IjQzNCIsIkNvbG9yIjp7IiRyZWYiOiI0MjYifX0sIklzVmlzaWJsZSI6dHJ1ZSwiV2lkdGgiOjAuMCwiSGVpZ2h0IjowLjAsIkJvcmRlclN0eWxlIjp7IiRpZCI6IjQzNSIsIkxpbmVDb2xvciI6bnVsbCwiTGluZVdlaWdodCI6MC4wLCJMaW5lVHlwZSI6MCwiUGFyZW50U3R5bGUiOm51bGx9LCJQYXJlbnRTdHlsZSI6bnVsbH0sIkhvcml6b250YWxDb25uZWN0b3JTdHlsZSI6eyIkaWQiOiI0MzYiLCJMaW5lQ29sb3IiOnsiJGlkIjoiNDM3IiwiJHR5cGUiOiJOTFJFLkNvbW1vbi5Eb20uU29saWRDb2xvckJydXNoLCBOTFJFLkNvbW1vbiIsIkNvbG9yIjp7IiRpZCI6IjQzOCIsIkEiOjI1NSwiUiI6MjA0LCJHIjoyMDQsIkIiOjIwNH19LCJMaW5lV2VpZ2h0IjoxLjAsIkxpbmVUeXBlIjowLCJQYXJlbnRTdHlsZSI6bnVsbH0sIlZlcnRpY2FsQ29ubmVjdG9yU3R5bGUiOnsiJGlkIjoiNDM5IiwiTGluZUNvbG9yIjp7IiRpZCI6IjQ0MCIsIiR0eXBlIjoiTkxSRS5Db21tb24uRG9tLlNvbGlkQ29sb3JCcnVzaCwgTkxSRS5Db21tb24iLCJDb2xvciI6eyIkaWQiOiI0NDE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Q0MiIsIk1hcmdpbiI6eyIkaWQiOiI0NDMiLCJUb3AiOjAuMCwiTGVmdCI6NC4wLCJSaWdodCI6NC4wLCJCb3R0b20iOjAuMH0sIlBhZGRpbmciOnsiJGlkIjoiNDQ0IiwiVG9wIjowLjAsIkxlZnQiOjAuMCwiUmlnaHQiOjAuMCwiQm90dG9tIjowLjB9LCJCYWNrZ3JvdW5kIjp7IiRpZCI6IjQ0NSIsIkNvbG9yIjp7IiRpZCI6IjQ0NiIsIkEiOjI1NSwiUiI6MTEyLCJHIjoxNzMsIkIiOjcxfX0sIklzVmlzaWJsZSI6dHJ1ZSwiV2lkdGgiOjAuMCwiSGVpZ2h0IjoxNi4wLCJCb3JkZXJTdHlsZSI6eyIkaWQiOiI0NDciLCJMaW5lQ29sb3IiOnsiJGlkIjoiNDQ4IiwiJHR5cGUiOiJOTFJFLkNvbW1vbi5Eb20uU29saWRDb2xvckJydXNoLCBOTFJFLkNvbW1vbiIsIkNvbG9yIjp7IiRpZCI6IjQ0OSIsIkEiOjI1NSwiUiI6MjU1LCJHIjowLCJCIjowfX0sIkxpbmVXZWlnaHQiOjAuMCwiTGluZVR5cGUiOjAsIlBhcmVudFN0eWxlIjpudWxsfSwiUGFyZW50U3R5bGUiOm51bGx9LCJUaXRsZVN0eWxlIjp7IiRpZCI6IjQ1MCIsIkZvbnRTZXR0aW5ncyI6eyIkaWQiOiI0NTEiLCJGb250U2l6ZSI6MTIsIkZvbnROYW1lIjoiQ2FsaWJyaSIsIklzQm9sZCI6dHJ1ZSwiSXNJdGFsaWMiOmZhbHNlLCJJc1VuZGVybGluZWQiOmZhbHNlLCJQYXJlbnRTdHlsZSI6bnVsbH0sIkF1dG9TaXplIjowLCJGb3JlZ3JvdW5kIjp7IiRyZWYiOiIxNDcifSwiTWF4V2lkdGgiOjk2MC4wLCJNYXhIZWlnaHQiOiJJbmZpbml0eSIsIlNtYXJ0Rm9yZWdyb3VuZElzQWN0aXZlIjpmYWxzZSwiSG9yaXpvbnRhbEFsaWdubWVudCI6MCwiVmVydGljYWxBbGlnbm1lbnQiOjAsIlNtYXJ0Rm9yZWdyb3VuZCI6bnVsbCwiQmFja2dyb3VuZEZpbGxUeXBlIjowLCJNYXJnaW4iOnsiJGlkIjoiNDUyIiwiVG9wIjowLjAsIkxlZnQiOjAuMCwiUmlnaHQiOjAuMCwiQm90dG9tIjowLjB9LCJQYWRkaW5nIjp7IiRpZCI6IjQ1MyIsIlRvcCI6MC4wLCJMZWZ0IjowLjAsIlJpZ2h0IjowLjAsIkJvdHRvbSI6MC4wfSwiQmFja2dyb3VuZCI6eyIkaWQiOiI0NTQiLCJDb2xvciI6eyIkcmVmIjoiNDI2In19LCJJc1Zpc2libGUiOnRydWUsIldpZHRoIjowLjAsIkhlaWdodCI6MC4wLCJCb3JkZXJTdHlsZSI6eyIkaWQiOiI0NTUiLCJMaW5lQ29sb3IiOm51bGwsIkxpbmVXZWlnaHQiOjAuMCwiTGluZVR5cGUiOjAsIlBhcmVudFN0eWxlIjpudWxsfSwiUGFyZW50U3R5bGUiOm51bGx9LCJEYXRlU3R5bGUiOnsiJGlkIjoiNDU2IiwiRm9udFNldHRpbmdzIjp7IiRpZCI6IjQ1NyIsIkZvbnRTaXplIjoxMCwiRm9udE5hbWUiOiJDYWxpYnJpIiwiSXNCb2xkIjpmYWxzZSwiSXNJdGFsaWMiOmZhbHNlLCJJc1VuZGVybGluZWQiOmZhbHNlLCJQYXJlbnRTdHlsZSI6bnVsbH0sIkF1dG9TaXplIjowLCJGb3JlZ3JvdW5kIjp7IiRpZCI6IjQ1OCIsIkNvbG9yIjp7IiRpZCI6IjQ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YwIiwiVG9wIjowLjAsIkxlZnQiOjAuMCwiUmlnaHQiOjAuMCwiQm90dG9tIjowLjB9LCJQYWRkaW5nIjp7IiRpZCI6IjQ2MSIsIlRvcCI6MC4wLCJMZWZ0IjowLjAsIlJpZ2h0IjowLjAsIkJvdHRvbSI6MC4wfSwiQmFja2dyb3VuZCI6eyIkaWQiOiI0NjIiLCJDb2xvciI6eyIkcmVmIjoiNDI2In19LCJJc1Zpc2libGUiOnRydWUsIldpZHRoIjowLjAsIkhlaWdodCI6MC4wLCJCb3JkZXJTdHlsZSI6eyIkaWQiOiI0NjMiLCJMaW5lQ29sb3IiOm51bGwsIkxpbmVXZWlnaHQiOjAuMCwiTGluZVR5cGUiOjAsIlBhcmVudFN0eWxlIjpudWxsfSwiUGFyZW50U3R5bGUiOm51bGx9LCJEYXRlRm9ybWF0Ijp7IiRpZCI6IjQ2N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0NjUiLCJGb3JtYXQiOjAsIklzVmlzaWJsZSI6ZmFsc2UsIkxhc3RLbm93blZpc2liaWxpdHlTdGF0ZSI6ZmFsc2V9LCJJc1Zpc2libGUiOnRydWUsIlBhcmVudFN0eWxlIjpudWxsfSwiSW5kZXgiOjYsIlNtYXJ0RHVyYXRpb25BY3RpdmF0ZWQiOnRydWUsIkRhdGVGb3JtYXQiOnsiJHJlZiI6IjQ2NCJ9LCJXZWVrTnVtYmVyaW5nIjp7IiRpZCI6IjQ2NiIsIkZvcm1hdCI6MCwiSXNWaXNpYmxlIjpmYWxzZSwiTGFzdEtub3duVmlzaWJpbGl0eVN0YXRlIjpmYWxzZX0sIklkIjoiYTcyNzgzNWEtODQ2MS00Y2RjLTg5NGMtZjM1ODI1ZjVhNGRjIiwiSW1wb3J0SWQiOm51bGwsIlRpdGxlIjoiUG93ZXJ0dXJuIFNsYWxvbSIsIk5vdGUiOm51bGwsIkh5cGVybGluayI6eyIkaWQiOiI0NjciLCJBZGRyZXNzIjoiIiwiU3ViQWRkcmVzcyI6IiJ9LCJJc0NoYW5nZWQiOmZhbHNlLCJJc05ldyI6ZmFsc2V9LHsiJGlkIjoiNDY4IiwiR3JvdXBOYW1lIjpudWxsLCJTdGFydERhdGUiOiIyMDIyLTA2LTAxVDE0OjM1OjAwWiIsIkVuZERhdGUiOiIyMDIyLTA2LTAxVDE1OjI1OjAwWiIsIlBlcmNlbnRhZ2VDb21wbGV0ZSI6bnVsbCwiU3R5bGUiOnsiJGlkIjoiNDY5IiwiU2hhcGUiOjAsIlNoYXBlVGhpY2tuZXNzIjoxLCJEdXJhdGlvbkZvcm1hdCI6MCwiSW5jbHVkZU5vbldvcmtpbmdEYXlzSW5EdXJhdGlvbiI6ZmFsc2UsIlBlcmNlbnRhZ2VDb21wbGV0ZVN0eWxlIjp7IiRpZCI6IjQ3MCIsIkZvbnRTZXR0aW5ncyI6eyIkaWQiOiI0NzEiLCJGb250U2l6ZSI6MTAsIkZvbnROYW1lIjoiQ2FsaWJyaSIsIklzQm9sZCI6ZmFsc2UsIklzSXRhbGljIjpmYWxzZSwiSXNVbmRlcmxpbmVkIjpmYWxzZSwiUGFyZW50U3R5bGUiOm51bGx9LCJBdXRvU2l6ZSI6MCwiRm9yZWdyb3VuZCI6eyIkaWQiOiI0NzIiLCJDb2xvciI6eyIkaWQiOiI0Nz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Dc0IiwiVG9wIjowLjAsIkxlZnQiOjAuMCwiUmlnaHQiOjAuMCwiQm90dG9tIjowLjB9LCJQYWRkaW5nIjp7IiRpZCI6IjQ3NSIsIlRvcCI6MC4wLCJMZWZ0IjowLjAsIlJpZ2h0IjowLjAsIkJvdHRvbSI6MC4wfSwiQmFja2dyb3VuZCI6eyIkaWQiOiI0NzYiLCJDb2xvciI6eyIkaWQiOiI0NzciLCJBIjo4OSwiUiI6MCwiRyI6MCwiQiI6MH19LCJJc1Zpc2libGUiOnRydWUsIldpZHRoIjowLjAsIkhlaWdodCI6MC4wLCJCb3JkZXJTdHlsZSI6eyIkaWQiOiI0NzgiLCJMaW5lQ29sb3IiOm51bGwsIkxpbmVXZWlnaHQiOjAuMCwiTGluZVR5cGUiOjAsIlBhcmVudFN0eWxlIjpudWxsfSwiUGFyZW50U3R5bGUiOm51bGx9LCJEdXJhdGlvblN0eWxlIjp7IiRpZCI6IjQ3OSIsIkZvbnRTZXR0aW5ncyI6eyIkaWQiOiI0ODAiLCJGb250U2l6ZSI6MTAsIkZvbnROYW1lIjoiQ2FsaWJyaSIsIklzQm9sZCI6ZmFsc2UsIklzSXRhbGljIjpmYWxzZSwiSXNVbmRlcmxpbmVkIjpmYWxzZSwiUGFyZW50U3R5bGUiOm51bGx9LCJBdXRvU2l6ZSI6MCwiRm9yZWdyb3VuZCI6eyIkaWQiOiI0ODEiLCJDb2xvciI6eyIkaWQiOiI0O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MiLCJUb3AiOjAuMCwiTGVmdCI6MC4wLCJSaWdodCI6MC4wLCJCb3R0b20iOjAuMH0sIlBhZGRpbmciOnsiJGlkIjoiNDg0IiwiVG9wIjowLjAsIkxlZnQiOjAuMCwiUmlnaHQiOjAuMCwiQm90dG9tIjowLjB9LCJCYWNrZ3JvdW5kIjp7IiRpZCI6IjQ4NSIsIkNvbG9yIjp7IiRyZWYiOiI0NzcifX0sIklzVmlzaWJsZSI6dHJ1ZSwiV2lkdGgiOjAuMCwiSGVpZ2h0IjowLjAsIkJvcmRlclN0eWxlIjp7IiRpZCI6IjQ4NiIsIkxpbmVDb2xvciI6bnVsbCwiTGluZVdlaWdodCI6MC4wLCJMaW5lVHlwZSI6MCwiUGFyZW50U3R5bGUiOm51bGx9LCJQYXJlbnRTdHlsZSI6bnVsbH0sIkhvcml6b250YWxDb25uZWN0b3JTdHlsZSI6eyIkaWQiOiI0ODciLCJMaW5lQ29sb3IiOnsiJGlkIjoiNDg4IiwiJHR5cGUiOiJOTFJFLkNvbW1vbi5Eb20uU29saWRDb2xvckJydXNoLCBOTFJFLkNvbW1vbiIsIkNvbG9yIjp7IiRpZCI6IjQ4OSIsIkEiOjI1NSwiUiI6MjA0LCJHIjoyMDQsIkIiOjIwNH19LCJMaW5lV2VpZ2h0IjoxLjAsIkxpbmVUeXBlIjowLCJQYXJlbnRTdHlsZSI6bnVsbH0sIlZlcnRpY2FsQ29ubmVjdG9yU3R5bGUiOnsiJGlkIjoiNDkwIiwiTGluZUNvbG9yIjp7IiRpZCI6IjQ5MSIsIiR0eXBlIjoiTkxSRS5Db21tb24uRG9tLlNvbGlkQ29sb3JCcnVzaCwgTkxSRS5Db21tb24iLCJDb2xvciI6eyIkaWQiOiI0OTI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Q5MyIsIk1hcmdpbiI6eyIkaWQiOiI0OTQiLCJUb3AiOjAuMCwiTGVmdCI6NC4wLCJSaWdodCI6NC4wLCJCb3R0b20iOjAuMH0sIlBhZGRpbmciOnsiJGlkIjoiNDk1IiwiVG9wIjowLjAsIkxlZnQiOjAuMCwiUmlnaHQiOjAuMCwiQm90dG9tIjowLjB9LCJCYWNrZ3JvdW5kIjp7IiRpZCI6IjQ5NiIsIkNvbG9yIjp7IiRpZCI6IjQ5NyIsIkEiOjI1NSwiUiI6MTEyLCJHIjoxNzMsIkIiOjcxfX0sIklzVmlzaWJsZSI6dHJ1ZSwiV2lkdGgiOjAuMCwiSGVpZ2h0IjoxNi4wLCJCb3JkZXJTdHlsZSI6eyIkaWQiOiI0OTgiLCJMaW5lQ29sb3IiOnsiJGlkIjoiNDk5IiwiJHR5cGUiOiJOTFJFLkNvbW1vbi5Eb20uU29saWRDb2xvckJydXNoLCBOTFJFLkNvbW1vbiIsIkNvbG9yIjp7IiRpZCI6IjUwMCIsIkEiOjI1NSwiUiI6MjU1LCJHIjowLCJCIjowfX0sIkxpbmVXZWlnaHQiOjAuMCwiTGluZVR5cGUiOjAsIlBhcmVudFN0eWxlIjpudWxsfSwiUGFyZW50U3R5bGUiOm51bGx9LCJUaXRsZVN0eWxlIjp7IiRpZCI6IjUwMSIsIkZvbnRTZXR0aW5ncyI6eyIkaWQiOiI1MDIiLCJGb250U2l6ZSI6MTIsIkZvbnROYW1lIjoiQ2FsaWJyaSIsIklzQm9sZCI6dHJ1ZSwiSXNJdGFsaWMiOmZhbHNlLCJJc1VuZGVybGluZWQiOmZhbHNlLCJQYXJlbnRTdHlsZSI6bnVsbH0sIkF1dG9TaXplIjowLCJGb3JlZ3JvdW5kIjp7IiRyZWYiOiIxNDcifSwiTWF4V2lkdGgiOjk2MC4wLCJNYXhIZWlnaHQiOiJJbmZpbml0eSIsIlNtYXJ0Rm9yZWdyb3VuZElzQWN0aXZlIjpmYWxzZSwiSG9yaXpvbnRhbEFsaWdubWVudCI6MCwiVmVydGljYWxBbGlnbm1lbnQiOjAsIlNtYXJ0Rm9yZWdyb3VuZCI6bnVsbCwiQmFja2dyb3VuZEZpbGxUeXBlIjowLCJNYXJnaW4iOnsiJGlkIjoiNTAzIiwiVG9wIjowLjAsIkxlZnQiOjAuMCwiUmlnaHQiOjAuMCwiQm90dG9tIjowLjB9LCJQYWRkaW5nIjp7IiRpZCI6IjUwNCIsIlRvcCI6MC4wLCJMZWZ0IjowLjAsIlJpZ2h0IjowLjAsIkJvdHRvbSI6MC4wfSwiQmFja2dyb3VuZCI6eyIkaWQiOiI1MDUiLCJDb2xvciI6eyIkcmVmIjoiNDc3In19LCJJc1Zpc2libGUiOnRydWUsIldpZHRoIjowLjAsIkhlaWdodCI6MC4wLCJCb3JkZXJTdHlsZSI6eyIkaWQiOiI1MDYiLCJMaW5lQ29sb3IiOm51bGwsIkxpbmVXZWlnaHQiOjAuMCwiTGluZVR5cGUiOjAsIlBhcmVudFN0eWxlIjpudWxsfSwiUGFyZW50U3R5bGUiOm51bGx9LCJEYXRlU3R5bGUiOnsiJGlkIjoiNTA3IiwiRm9udFNldHRpbmdzIjp7IiRpZCI6IjUwOCIsIkZvbnRTaXplIjoxMCwiRm9udE5hbWUiOiJDYWxpYnJpIiwiSXNCb2xkIjpmYWxzZSwiSXNJdGFsaWMiOmZhbHNlLCJJc1VuZGVybGluZWQiOmZhbHNlLCJQYXJlbnRTdHlsZSI6bnVsbH0sIkF1dG9TaXplIjowLCJGb3JlZ3JvdW5kIjp7IiRpZCI6IjUwOSIsIkNvbG9yIjp7IiRpZCI6IjU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ExIiwiVG9wIjowLjAsIkxlZnQiOjAuMCwiUmlnaHQiOjAuMCwiQm90dG9tIjowLjB9LCJQYWRkaW5nIjp7IiRpZCI6IjUxMiIsIlRvcCI6MC4wLCJMZWZ0IjowLjAsIlJpZ2h0IjowLjAsIkJvdHRvbSI6MC4wfSwiQmFja2dyb3VuZCI6eyIkaWQiOiI1MTMiLCJDb2xvciI6eyIkcmVmIjoiNDc3In19LCJJc1Zpc2libGUiOnRydWUsIldpZHRoIjowLjAsIkhlaWdodCI6MC4wLCJCb3JkZXJTdHlsZSI6eyIkaWQiOiI1MTQiLCJMaW5lQ29sb3IiOm51bGwsIkxpbmVXZWlnaHQiOjAuMCwiTGluZVR5cGUiOjAsIlBhcmVudFN0eWxlIjpudWxsfSwiUGFyZW50U3R5bGUiOm51bGx9LCJEYXRlRm9ybWF0Ijp7IiRpZCI6IjUxN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1MTYiLCJGb3JtYXQiOjAsIklzVmlzaWJsZSI6ZmFsc2UsIkxhc3RLbm93blZpc2liaWxpdHlTdGF0ZSI6ZmFsc2V9LCJJc1Zpc2libGUiOnRydWUsIlBhcmVudFN0eWxlIjpudWxsfSwiSW5kZXgiOjcsIlNtYXJ0RHVyYXRpb25BY3RpdmF0ZWQiOnRydWUsIkRhdGVGb3JtYXQiOnsiJHJlZiI6IjUxNSJ9LCJXZWVrTnVtYmVyaW5nIjp7IiRpZCI6IjUxNyIsIkZvcm1hdCI6MCwiSXNWaXNpYmxlIjpmYWxzZSwiTGFzdEtub3duVmlzaWJpbGl0eVN0YXRlIjpmYWxzZX0sIklkIjoiMTE4YWIzMDQtNDk1Yi00MjllLTgyNTAtZGY3OThjM2YyZDIxIiwiSW1wb3J0SWQiOm51bGwsIlRpdGxlIjoiTW9iaWxlIEVzY2FwZSBSb29tIiwiTm90ZSI6bnVsbCwiSHlwZXJsaW5rIjp7IiRpZCI6IjUxOCIsIkFkZHJlc3MiOiIiLCJTdWJBZGRyZXNzIjoiIn0sIklzQ2hhbmdlZCI6ZmFsc2UsIklzTmV3IjpmYWxzZX0seyIkaWQiOiI1MTkiLCJHcm91cE5hbWUiOm51bGwsIlN0YXJ0RGF0ZSI6IjIwMjItMDYtMDFUMTU6MzA6MDBaIiwiRW5kRGF0ZSI6IjIwMjItMDYtMDFUMTY6MjA6MDBaIiwiUGVyY2VudGFnZUNvbXBsZXRlIjpudWxsLCJTdHlsZSI6eyIkaWQiOiI1MjAiLCJTaGFwZSI6MCwiU2hhcGVUaGlja25lc3MiOjEsIkR1cmF0aW9uRm9ybWF0IjowLCJJbmNsdWRlTm9uV29ya2luZ0RheXNJbkR1cmF0aW9uIjpmYWxzZSwiUGVyY2VudGFnZUNvbXBsZXRlU3R5bGUiOnsiJGlkIjoiNTIxIiwiRm9udFNldHRpbmdzIjp7IiRpZCI6IjUyMiIsIkZvbnRTaXplIjoxMCwiRm9udE5hbWUiOiJDYWxpYnJpIiwiSXNCb2xkIjpmYWxzZSwiSXNJdGFsaWMiOmZhbHNlLCJJc1VuZGVybGluZWQiOmZhbHNlLCJQYXJlbnRTdHlsZSI6bnVsbH0sIkF1dG9TaXplIjowLCJGb3JlZ3JvdW5kIjp7IiRpZCI6IjUyMyIsIkNvbG9yIjp7IiRpZCI6IjUy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NCIsIlRvcCI6MC4wLCJMZWZ0IjowLjAsIlJpZ2h0IjowLjAsIkJvdHRvbSI6MC4wfSwiUGFkZGluZyI6eyIkaWQiOiI1MzUiLCJUb3AiOjAuMCwiTGVmdCI6MC4wLCJSaWdodCI6MC4wLCJCb3R0b20iOjAuMH0sIkJhY2tncm91bmQiOnsiJGlkIjoiNTM2IiwiQ29sb3IiOnsiJHJlZiI6IjUyOCJ9fSwiSXNWaXNpYmxlIjp0cnVlLCJXaWR0aCI6MC4wLCJIZWlnaHQiOjAuMCwiQm9yZGVyU3R5bGUiOnsiJGlkIjoiNTM3IiwiTGluZUNvbG9yIjpudWxsLCJMaW5lV2VpZ2h0IjowLjAsIkxpbmVUeXBlIjowLCJQYXJlbnRTdHlsZSI6bnVsbH0sIlBhcmVudFN0eWxlIjpudWxsfSwiSG9yaXpvbnRhbENvbm5lY3RvclN0eWxlIjp7IiRpZCI6IjUzOCIsIkxpbmVDb2xvciI6eyIkaWQiOiI1MzkiLCIkdHlwZSI6Ik5MUkUuQ29tbW9uLkRvbS5Tb2xpZENvbG9yQnJ1c2gsIE5MUkUuQ29tbW9uIiwiQ29sb3IiOnsiJGlkIjoiNTQwIiwiQSI6MjU1LCJSIjoyMDQsIkciOjIwNCwiQiI6MjA0fX0sIkxpbmVXZWlnaHQiOjEuMCwiTGluZVR5cGUiOjAsIlBhcmVudFN0eWxlIjpudWxsfSwiVmVydGljYWxDb25uZWN0b3JTdHlsZSI6eyIkaWQiOiI1NDEiLCJMaW5lQ29sb3IiOnsiJGlkIjoiNTQyIiwiJHR5cGUiOiJOTFJFLkNvbW1vbi5Eb20uU29saWRDb2xvckJydXNoLCBOTFJFLkNvbW1vbiIsIkNvbG9yIjp7IiRpZCI6IjU0M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NTQ0IiwiTWFyZ2luIjp7IiRpZCI6IjU0NSIsIlRvcCI6MC4wLCJMZWZ0Ijo0LjAsIlJpZ2h0Ijo0LjAsIkJvdHRvbSI6MC4wfSwiUGFkZGluZyI6eyIkaWQiOiI1NDYiLCJUb3AiOjAuMCwiTGVmdCI6MC4wLCJSaWdodCI6MC4wLCJCb3R0b20iOjAuMH0sIkJhY2tncm91bmQiOnsiJGlkIjoiNTQ3IiwiQ29sb3IiOnsiJGlkIjoiNTQ4IiwiQSI6MjU1LCJSIjoxMTIsIkciOjE3MywiQiI6NzF9fSwiSXNWaXNpYmxlIjp0cnVlLCJXaWR0aCI6MC4wLCJIZWlnaHQiOjE2LjAsIkJvcmRlclN0eWxlIjp7IiRpZCI6IjU0OSIsIkxpbmVDb2xvciI6eyIkaWQiOiI1NTAiLCIkdHlwZSI6Ik5MUkUuQ29tbW9uLkRvbS5Tb2xpZENvbG9yQnJ1c2gsIE5MUkUuQ29tbW9uIiwiQ29sb3IiOnsiJGlkIjoiNTUxIiwiQSI6MjU1LCJSIjoyNTUsIkciOjAsIkIiOjB9fSwiTGluZVdlaWdodCI6MC4wLCJMaW5lVHlwZSI6MCwiUGFyZW50U3R5bGUiOm51bGx9LCJQYXJlbnRTdHlsZSI6bnVsbH0sIlRpdGxlU3R5bGUiOnsiJGlkIjoiNTUyIiwiRm9udFNldHRpbmdzIjp7IiRpZCI6IjU1MyIsIkZvbnRTaXplIjoxMiwiRm9udE5hbWUiOiJDYWxpYnJpIiwiSXNCb2xkIjp0cnVlLCJJc0l0YWxpYyI6ZmFsc2UsIklzVW5kZXJsaW5lZCI6ZmFsc2UsIlBhcmVudFN0eWxlIjpudWxsfSwiQXV0b1NpemUiOjAsIkZvcmVncm91bmQiOnsiJHJlZiI6IjE0NyJ9LCJNYXhXaWR0aCI6OTYwLjAsIk1heEhlaWdodCI6IkluZmluaXR5IiwiU21hcnRGb3JlZ3JvdW5kSXNBY3RpdmUiOmZhbHNlLCJIb3Jpem9udGFsQWxpZ25tZW50IjowLCJWZXJ0aWNhbEFsaWdubWVudCI6MCwiU21hcnRGb3JlZ3JvdW5kIjpudWxsLCJCYWNrZ3JvdW5kRmlsbFR5cGUiOjAsIk1hcmdpbiI6eyIkaWQiOiI1NTQiLCJUb3AiOjAuMCwiTGVmdCI6MC4wLCJSaWdodCI6MC4wLCJCb3R0b20iOjAuMH0sIlBhZGRpbmciOnsiJGlkIjoiNTU1IiwiVG9wIjowLjAsIkxlZnQiOjAuMCwiUmlnaHQiOjAuMCwiQm90dG9tIjowLjB9LCJCYWNrZ3JvdW5kIjp7IiRpZCI6IjU1NiIsIkNvbG9yIjp7IiRyZWYiOiI1MjgifX0sIklzVmlzaWJsZSI6dHJ1ZSwiV2lkdGgiOjAuMCwiSGVpZ2h0IjowLjAsIkJvcmRlclN0eWxlIjp7IiRpZCI6IjU1NyIsIkxpbmVDb2xvciI6bnVsbCwiTGluZVdlaWdodCI6MC4wLCJMaW5lVHlwZSI6MCwiUGFyZW50U3R5bGUiOm51bGx9LCJQYXJlbnRTdHlsZSI6bnVsbH0sIkRhdGVTdHlsZSI6eyIkaWQiOiI1NTgiLCJGb250U2V0dGluZ3MiOnsiJGlkIjoiNTU5IiwiRm9udFNpemUiOjEwLCJGb250TmFtZSI6IkNhbGlicmkiLCJJc0JvbGQiOmZhbHNlLCJJc0l0YWxpYyI6ZmFsc2UsIklzVW5kZXJsaW5lZCI6ZmFsc2UsIlBhcmVudFN0eWxlIjpudWxsfSwiQXV0b1NpemUiOjAsIkZvcmVncm91bmQiOnsiJGlkIjoiNTYwIiwiQ29sb3IiOnsiJGlkIjoiNTY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jIiLCJUb3AiOjAuMCwiTGVmdCI6MC4wLCJSaWdodCI6MC4wLCJCb3R0b20iOjAuMH0sIlBhZGRpbmciOnsiJGlkIjoiNTYzIiwiVG9wIjowLjAsIkxlZnQiOjAuMCwiUmlnaHQiOjAuMCwiQm90dG9tIjowLjB9LCJCYWNrZ3JvdW5kIjp7IiRpZCI6IjU2NCIsIkNvbG9yIjp7IiRyZWYiOiI1MjgifX0sIklzVmlzaWJsZSI6dHJ1ZSwiV2lkdGgiOjAuMCwiSGVpZ2h0IjowLjAsIkJvcmRlclN0eWxlIjp7IiRpZCI6IjU2NSIsIkxpbmVDb2xvciI6bnVsbCwiTGluZVdlaWdodCI6MC4wLCJMaW5lVHlwZSI6MCwiUGFyZW50U3R5bGUiOm51bGx9LCJQYXJlbnRTdHlsZSI6bnVsbH0sIkRhdGVGb3JtYXQiOnsiJGlkIjoiNTY2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U2NyIsIkZvcm1hdCI6MCwiSXNWaXNpYmxlIjpmYWxzZSwiTGFzdEtub3duVmlzaWJpbGl0eVN0YXRlIjpmYWxzZX0sIklzVmlzaWJsZSI6dHJ1ZSwiUGFyZW50U3R5bGUiOm51bGx9LCJJbmRleCI6OCwiU21hcnREdXJhdGlvbkFjdGl2YXRlZCI6dHJ1ZSwiRGF0ZUZvcm1hdCI6eyIkcmVmIjoiNTY2In0sIldlZWtOdW1iZXJpbmciOnsiJGlkIjoiNTY4IiwiRm9ybWF0IjowLCJJc1Zpc2libGUiOmZhbHNlLCJMYXN0S25vd25WaXNpYmlsaXR5U3RhdGUiOmZhbHNlfSwiSWQiOiJkZDA1YTljYi04MDE1LTRiZDQtYTVjZC1hYjEwOWI4ZjBmMGMiLCJJbXBvcnRJZCI6bnVsbCwiVGl0bGUiOiJUYXJnZXQgR29sZiIsIk5vdGUiOm51bGwsIkh5cGVybGluayI6eyIkaWQiOiI1NjkiLCJBZGRyZXNzIjoiIiwiU3ViQWRkcmVzcyI6IiJ9LCJJc0NoYW5nZWQiOmZhbHNlLCJJc05ldyI6ZmFsc2V9LHsiJGlkIjoiNTcwIiwiR3JvdXBOYW1lIjpudWxsLCJTdGFydERhdGUiOiIyMDIyLTA2LTAxVDE2OjQ1OjAwIiwiRW5kRGF0ZSI6IjIwMjItMDYtMDFUMTc6MDA6MDAiLCJQZXJjZW50YWdlQ29tcGxldGUiOm51bGwsIlN0eWxlIjp7IiRpZCI6IjU3MSIsIlNoYXBlIjowLCJTaGFwZVRoaWNrbmVzcyI6MSwiRHVyYXRpb25Gb3JtYXQiOjAsIkluY2x1ZGVOb25Xb3JraW5nRGF5c0luRHVyYXRpb24iOmZhbHNlLCJQZXJjZW50YWdlQ29tcGxldGVTdHlsZSI6eyIkaWQiOiI1NzIiLCJGb250U2V0dGluZ3MiOnsiJGlkIjoiNTczIiwiRm9udFNpemUiOjEwLCJGb250TmFtZSI6IkNhbGlicmkiLCJJc0JvbGQiOmZhbHNlLCJJc0l0YWxpYyI6ZmFsc2UsIklzVW5kZXJsaW5lZCI6ZmFsc2UsIlBhcmVudFN0eWxlIjpudWxsfSwiQXV0b1NpemUiOjAsIkZvcmVncm91bmQiOnsiJGlkIjoiNTc0IiwiQ29sb3IiOnsiJGlkIjoiNTc1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U3NiIsIlRvcCI6MC4wLCJMZWZ0IjowLjAsIlJpZ2h0IjowLjAsIkJvdHRvbSI6MC4wfSwiUGFkZGluZyI6eyIkaWQiOiI1NzciLCJUb3AiOjAuMCwiTGVmdCI6MC4wLCJSaWdodCI6MC4wLCJCb3R0b20iOjAuMH0sIkJhY2tncm91bmQiOnsiJGlkIjoiNTc4IiwiQ29sb3IiOnsiJGlkIjoiNTc5IiwiQSI6ODksIlIiOjAsIkciOjAsIkIiOjB9fSwiSXNWaXNpYmxlIjp0cnVlLCJXaWR0aCI6MC4wLCJIZWlnaHQiOjAuMCwiQm9yZGVyU3R5bGUiOnsiJGlkIjoiNTgwIiwiTGluZUNvbG9yIjpudWxsLCJMaW5lV2VpZ2h0IjowLjAsIkxpbmVUeXBlIjowLCJQYXJlbnRTdHlsZSI6bnVsbH0sIlBhcmVudFN0eWxlIjpudWxsfSwiRHVyYXRpb25TdHlsZSI6eyIkaWQiOiI1ODEiLCJGb250U2V0dGluZ3MiOnsiJGlkIjoiNTgyIiwiRm9udFNpemUiOjEwLCJGb250TmFtZSI6IkNhbGlicmkiLCJJc0JvbGQiOmZhbHNlLCJJc0l0YWxpYyI6ZmFsc2UsIklzVW5kZXJsaW5lZCI6ZmFsc2UsIlBhcmVudFN0eWxlIjpudWxsfSwiQXV0b1NpemUiOjAsIkZvcmVncm91bmQiOnsiJGlkIjoiNTgzIiwiQ29sb3IiOnsiJGlkIjoiNT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g1IiwiVG9wIjowLjAsIkxlZnQiOjAuMCwiUmlnaHQiOjAuMCwiQm90dG9tIjowLjB9LCJQYWRkaW5nIjp7IiRpZCI6IjU4NiIsIlRvcCI6MC4wLCJMZWZ0IjowLjAsIlJpZ2h0IjowLjAsIkJvdHRvbSI6MC4wfSwiQmFja2dyb3VuZCI6eyIkaWQiOiI1ODciLCJDb2xvciI6eyIkcmVmIjoiNTc5In19LCJJc1Zpc2libGUiOnRydWUsIldpZHRoIjowLjAsIkhlaWdodCI6MC4wLCJCb3JkZXJTdHlsZSI6eyIkaWQiOiI1ODgiLCJMaW5lQ29sb3IiOm51bGwsIkxpbmVXZWlnaHQiOjAuMCwiTGluZVR5cGUiOjAsIlBhcmVudFN0eWxlIjpudWxsfSwiUGFyZW50U3R5bGUiOm51bGx9LCJIb3Jpem9udGFsQ29ubmVjdG9yU3R5bGUiOnsiJGlkIjoiNTg5IiwiTGluZUNvbG9yIjp7IiRpZCI6IjU5MCIsIiR0eXBlIjoiTkxSRS5Db21tb24uRG9tLlNvbGlkQ29sb3JCcnVzaCwgTkxSRS5Db21tb24iLCJDb2xvciI6eyIkaWQiOiI1OTEiLCJBIjoyNTUsIlIiOjIwNCwiRyI6MjA0LCJCIjoyMDR9fSwiTGluZVdlaWdodCI6MS4wLCJMaW5lVHlwZSI6MCwiUGFyZW50U3R5bGUiOm51bGx9LCJWZXJ0aWNhbENvbm5lY3RvclN0eWxlIjp7IiRpZCI6IjU5MiIsIkxpbmVDb2xvciI6eyIkaWQiOiI1OTMiLCIkdHlwZSI6Ik5MUkUuQ29tbW9uLkRvbS5Tb2xpZENvbG9yQnJ1c2gsIE5MUkUuQ29tbW9uIiwiQ29sb3IiOnsiJGlkIjoiNTk0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1OTUiLCJNYXJnaW4iOnsiJGlkIjoiNTk2IiwiVG9wIjowLjAsIkxlZnQiOjQuMCwiUmlnaHQiOjQuMCwiQm90dG9tIjowLjB9LCJQYWRkaW5nIjp7IiRpZCI6IjU5NyIsIlRvcCI6MC4wLCJMZWZ0IjowLjAsIlJpZ2h0IjowLjAsIkJvdHRvbSI6MC4wfSwiQmFja2dyb3VuZCI6eyIkaWQiOiI1OTgiLCJDb2xvciI6eyIkaWQiOiI1OTkiLCJBIjoyNTUsIlIiOjkxLCJHIjoxNTUsIkIiOjIxM319LCJJc1Zpc2libGUiOnRydWUsIldpZHRoIjowLjAsIkhlaWdodCI6MTYuMCwiQm9yZGVyU3R5bGUiOnsiJGlkIjoiNjAwIiwiTGluZUNvbG9yIjp7IiRpZCI6IjYwMSIsIiR0eXBlIjoiTkxSRS5Db21tb24uRG9tLlNvbGlkQ29sb3JCcnVzaCwgTkxSRS5Db21tb24iLCJDb2xvciI6eyIkaWQiOiI2MDIiLCJBIjoyNTUsIlIiOjI1NSwiRyI6MCwiQiI6MH19LCJMaW5lV2VpZ2h0IjowLjAsIkxpbmVUeXBlIjowLCJQYXJlbnRTdHlsZSI6bnVsbH0sIlBhcmVudFN0eWxlIjpudWxsfSwiVGl0bGVTdHlsZSI6eyIkaWQiOiI2MDMiLCJGb250U2V0dGluZ3MiOnsiJGlkIjoiNjA0IiwiRm9udFNpemUiOjEyLCJGb250TmFtZSI6IkNhbGlicmkiLCJJc0JvbGQiOnRydWUsIklzSXRhbGljIjpmYWxzZSwiSXNVbmRlcmxpbmVkIjpmYWxzZSwiUGFyZW50U3R5bGUiOm51bGx9LCJBdXRvU2l6ZSI6MCwiRm9yZWdyb3VuZCI6eyIkcmVmIjoiMTQ3In0sIk1heFdpZHRoIjo5NjAuMCwiTWF4SGVpZ2h0IjoiSW5maW5pdHkiLCJTbWFydEZvcmVncm91bmRJc0FjdGl2ZSI6ZmFsc2UsIkhvcml6b250YWxBbGlnbm1lbnQiOjA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GlkIjoiNjA3IiwiQ29sb3IiOnsiJHJlZiI6IjU3OSJ9fSwiSXNWaXNpYmxlIjp0cnVlLCJXaWR0aCI6MC4wLCJIZWlnaHQiOjAuMCwiQm9yZGVyU3R5bGUiOnsiJGlkIjoiNjA4IiwiTGluZUNvbG9yIjpudWxsLCJMaW5lV2VpZ2h0IjowLjAsIkxpbmVUeXBlIjowLCJQYXJlbnRTdHlsZSI6bnVsbH0sIlBhcmVudFN0eWxlIjpudWxsfSwiRGF0ZVN0eWxlIjp7IiRpZCI6IjYwOSIsIkZvbnRTZXR0aW5ncyI6eyIkaWQiOiI2MTAiLCJGb250U2l6ZSI6MTAsIkZvbnROYW1lIjoiQ2FsaWJyaSIsIklzQm9sZCI6ZmFsc2UsIklzSXRhbGljIjpmYWxzZSwiSXNVbmRlcmxpbmVkIjpmYWxzZSwiUGFyZW50U3R5bGUiOm51bGx9LCJBdXRvU2l6ZSI6MCwiRm9yZWdyb3VuZCI6eyIkaWQiOiI2MTEiLCJDb2xvciI6eyIkaWQiOiI2M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xMyIsIlRvcCI6MC4wLCJMZWZ0IjowLjAsIlJpZ2h0IjowLjAsIkJvdHRvbSI6MC4wfSwiUGFkZGluZyI6eyIkaWQiOiI2MTQiLCJUb3AiOjAuMCwiTGVmdCI6MC4wLCJSaWdodCI6MC4wLCJCb3R0b20iOjAuMH0sIkJhY2tncm91bmQiOnsiJGlkIjoiNjE1IiwiQ29sb3IiOnsiJHJlZiI6IjU3OSJ9fSwiSXNWaXNpYmxlIjp0cnVlLCJXaWR0aCI6MC4wLCJIZWlnaHQiOjAuMCwiQm9yZGVyU3R5bGUiOnsiJGlkIjoiNjE2IiwiTGluZUNvbG9yIjpudWxsLCJMaW5lV2VpZ2h0IjowLjAsIkxpbmVUeXBlIjowLCJQYXJlbnRTdHlsZSI6bnVsbH0sIlBhcmVudFN0eWxlIjpudWxsfSwiRGF0ZUZvcm1hdCI6eyIkaWQiOiI2MT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NjE4IiwiRm9ybWF0IjowLCJJc1Zpc2libGUiOmZhbHNlLCJMYXN0S25vd25WaXNpYmlsaXR5U3RhdGUiOmZhbHNlfSwiSXNWaXNpYmxlIjp0cnVlLCJQYXJlbnRTdHlsZSI6bnVsbH0sIkluZGV4Ijo5LCJTbWFydER1cmF0aW9uQWN0aXZhdGVkIjpmYWxzZSwiRGF0ZUZvcm1hdCI6eyIkcmVmIjoiNjE3In0sIldlZWtOdW1iZXJpbmciOnsiJGlkIjoiNjE5IiwiRm9ybWF0IjowLCJJc1Zpc2libGUiOmZhbHNlLCJMYXN0S25vd25WaXNpYmlsaXR5U3RhdGUiOmZhbHNlfSwiSWQiOiJlMDkyYThlMS0xMjRiLTQ2M2YtODNiNi02NmRjZGE3YzllZTAiLCJJbXBvcnRJZCI6bnVsbCwiVGl0bGUiOiJSZXN1bHRzICYgc2NvcmVzIiwiTm90ZSI6bnVsbCwiSHlwZXJsaW5rIjp7IiRpZCI6IjYyMCIsIkFkZHJlc3MiOiIiLCJTdWJBZGRyZXNzIjoiIn0sIklzQ2hhbmdlZCI6ZmFsc2UsIklzTmV3IjpmYWxzZX0seyIkaWQiOiI2MjEiLCJHcm91cE5hbWUiOm51bGwsIlN0YXJ0RGF0ZSI6IjIwMjItMDYtMDFUMTc6MDA6MDAiLCJFbmREYXRlIjoiMjAyMi0wNi0wMVQxNzozMDowMFoiLCJQZXJjZW50YWdlQ29tcGxldGUiOm51bGwsIlN0eWxlIjp7IiRpZCI6IjYyMiIsIlNoYXBlIjowLCJTaGFwZVRoaWNrbmVzcyI6MSwiRHVyYXRpb25Gb3JtYXQiOjcsIkluY2x1ZGVOb25Xb3JraW5nRGF5c0luRHVyYXRpb24iOmZhbHNlLCJQZXJjZW50YWdlQ29tcGxldGVTdHlsZSI6eyIkaWQiOiI2MjMiLCJGb250U2V0dGluZ3MiOnsiJGlkIjoiNjI0IiwiRm9udFNpemUiOjEwLCJGb250TmFtZSI6IkNhbGlicmkiLCJJc0JvbGQiOmZhbHNlLCJJc0l0YWxpYyI6ZmFsc2UsIklzVW5kZXJsaW5lZCI6ZmFsc2UsIlBhcmVudFN0eWxlIjpudWxsfSwiQXV0b1NpemUiOjAsIkZvcmVncm91bmQiOnsiJGlkIjoiNjI1IiwiQ29sb3IiOnsiJGlkIjoiNjI2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YyNyIsIlRvcCI6MC4wLCJMZWZ0IjowLjAsIlJpZ2h0IjowLjAsIkJvdHRvbSI6MC4wfSwiUGFkZGluZyI6eyIkaWQiOiI2MjgiLCJUb3AiOjAuMCwiTGVmdCI6MC4wLCJSaWdodCI6MC4wLCJCb3R0b20iOjAuMH0sIkJhY2tncm91bmQiOnsiJGlkIjoiNjI5IiwiQ29sb3IiOnsiJGlkIjoiNjMwIiwiQSI6ODksIlIiOjAsIkciOjAsIkIiOjB9fSwiSXNWaXNpYmxlIjp0cnVlLCJXaWR0aCI6MC4wLCJIZWlnaHQiOjAuMCwiQm9yZGVyU3R5bGUiOnsiJGlkIjoiNjMxIiwiTGluZUNvbG9yIjpudWxsLCJMaW5lV2VpZ2h0IjowLjAsIkxpbmVUeXBlIjowLCJQYXJlbnRTdHlsZSI6bnVsbH0sIlBhcmVudFN0eWxlIjpudWxsfSwiRHVyYXRpb25TdHlsZSI6eyIkaWQiOiI2MzIiLCJGb250U2V0dGluZ3MiOnsiJGlkIjoiNjMzIiwiRm9udFNpemUiOjEwLCJGb250TmFtZSI6IkNhbGlicmkiLCJJc0JvbGQiOmZhbHNlLCJJc0l0YWxpYyI6ZmFsc2UsIklzVW5kZXJsaW5lZCI6ZmFsc2UsIlBhcmVudFN0eWxlIjpudWxsfSwiQXV0b1NpemUiOjAsIkZvcmVncm91bmQiOnsiJGlkIjoiNjM0IiwiQ29sb3IiOnsiJGlkIjoiNjM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M2IiwiVG9wIjowLjAsIkxlZnQiOjAuMCwiUmlnaHQiOjAuMCwiQm90dG9tIjowLjB9LCJQYWRkaW5nIjp7IiRpZCI6IjYzNyIsIlRvcCI6MC4wLCJMZWZ0IjowLjAsIlJpZ2h0IjowLjAsIkJvdHRvbSI6MC4wfSwiQmFja2dyb3VuZCI6eyIkaWQiOiI2MzgiLCJDb2xvciI6eyIkcmVmIjoiNjMwIn19LCJJc1Zpc2libGUiOnRydWUsIldpZHRoIjowLjAsIkhlaWdodCI6MC4wLCJCb3JkZXJTdHlsZSI6eyIkaWQiOiI2MzkiLCJMaW5lQ29sb3IiOm51bGwsIkxpbmVXZWlnaHQiOjAuMCwiTGluZVR5cGUiOjAsIlBhcmVudFN0eWxlIjpudWxsfSwiUGFyZW50U3R5bGUiOm51bGx9LCJIb3Jpem9udGFsQ29ubmVjdG9yU3R5bGUiOnsiJGlkIjoiNjQwIiwiTGluZUNvbG9yIjp7IiRpZCI6IjY0MSIsIiR0eXBlIjoiTkxSRS5Db21tb24uRG9tLlNvbGlkQ29sb3JCcnVzaCwgTkxSRS5Db21tb24iLCJDb2xvciI6eyIkaWQiOiI2NDIiLCJBIjoyNTUsIlIiOjIwNCwiRyI6MjA0LCJCIjoyMDR9fSwiTGluZVdlaWdodCI6MS4wLCJMaW5lVHlwZSI6MCwiUGFyZW50U3R5bGUiOm51bGx9LCJWZXJ0aWNhbENvbm5lY3RvclN0eWxlIjp7IiRpZCI6IjY0MyIsIkxpbmVDb2xvciI6eyIkaWQiOiI2NDQiLCIkdHlwZSI6Ik5MUkUuQ29tbW9uLkRvbS5Tb2xpZENvbG9yQnJ1c2gsIE5MUkUuQ29tbW9uIiwiQ29sb3IiOnsiJGlkIjoiNjQ1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2NDYiLCJNYXJnaW4iOnsiJGlkIjoiNjQ3IiwiVG9wIjowLjAsIkxlZnQiOjQuMCwiUmlnaHQiOjQuMCwiQm90dG9tIjowLjB9LCJQYWRkaW5nIjp7IiRpZCI6IjY0OCIsIlRvcCI6MC4wLCJMZWZ0IjowLjAsIlJpZ2h0IjowLjAsIkJvdHRvbSI6MC4wfSwiQmFja2dyb3VuZCI6eyIkaWQiOiI2NDkiLCJDb2xvciI6eyIkaWQiOiI2NTAiLCJBIjoyNTUsIlIiOjkxLCJHIjoxNTUsIkIiOjIxM319LCJJc1Zpc2libGUiOnRydWUsIldpZHRoIjowLjAsIkhlaWdodCI6MTYuMCwiQm9yZGVyU3R5bGUiOnsiJGlkIjoiNjUxIiwiTGluZUNvbG9yIjp7IiRpZCI6IjY1MiIsIiR0eXBlIjoiTkxSRS5Db21tb24uRG9tLlNvbGlkQ29sb3JCcnVzaCwgTkxSRS5Db21tb24iLCJDb2xvciI6eyIkaWQiOiI2NTMiLCJBIjoyNTUsIlIiOjI1NSwiRyI6MCwiQiI6MH19LCJMaW5lV2VpZ2h0IjowLjAsIkxpbmVUeXBlIjowLCJQYXJlbnRTdHlsZSI6bnVsbH0sIlBhcmVudFN0eWxlIjpudWxsfSwiVGl0bGVTdHlsZSI6eyIkaWQiOiI2NTQiLCJGb250U2V0dGluZ3MiOnsiJGlkIjoiNjU1IiwiRm9udFNpemUiOjEyLCJGb250TmFtZSI6IkNhbGlicmkiLCJJc0JvbGQiOnRydWUsIklzSXRhbGljIjpmYWxzZSwiSXNVbmRlcmxpbmVkIjpmYWxzZSwiUGFyZW50U3R5bGUiOm51bGx9LCJBdXRvU2l6ZSI6MCwiRm9yZWdyb3VuZCI6eyIkcmVmIjoiMTQ3In0sIk1heFdpZHRoIjo3MjAuMCwiTWF4SGVpZ2h0IjoiSW5maW5pdHkiLCJTbWFydEZvcmVncm91bmRJc0FjdGl2ZSI6ZmFsc2UsIkhvcml6b250YWxBbGlnbm1lbnQiOjAsIlZlcnRpY2FsQWxpZ25tZW50IjowLCJTbWFydEZvcmVncm91bmQiOm51bGwsIkJhY2tncm91bmRGaWxsVHlwZSI6MCwiTWFyZ2luIjp7IiRpZCI6IjY1NiIsIlRvcCI6MC4wLCJMZWZ0IjowLjAsIlJpZ2h0IjowLjAsIkJvdHRvbSI6MC4wfSwiUGFkZGluZyI6eyIkaWQiOiI2NTciLCJUb3AiOjAuMCwiTGVmdCI6MC4wLCJSaWdodCI6MC4wLCJCb3R0b20iOjAuMH0sIkJhY2tncm91bmQiOnsiJGlkIjoiNjU4IiwiQ29sb3IiOnsiJHJlZiI6IjYzMCJ9fSwiSXNWaXNpYmxlIjp0cnVlLCJXaWR0aCI6MC4wLCJIZWlnaHQiOjAuMCwiQm9yZGVyU3R5bGUiOnsiJGlkIjoiNjU5IiwiTGluZUNvbG9yIjpudWxsLCJMaW5lV2VpZ2h0IjowLjAsIkxpbmVUeXBlIjowLCJQYXJlbnRTdHlsZSI6bnVsbH0sIlBhcmVudFN0eWxlIjpudWxsfSwiRGF0ZVN0eWxlIjp7IiRpZCI6IjY2MCIsIkZvbnRTZXR0aW5ncyI6eyIkaWQiOiI2NjEiLCJGb250U2l6ZSI6MTAsIkZvbnROYW1lIjoiQ2FsaWJyaSIsIklzQm9sZCI6ZmFsc2UsIklzSXRhbGljIjpmYWxzZSwiSXNVbmRlcmxpbmVkIjpmYWxzZSwiUGFyZW50U3R5bGUiOm51bGx9LCJBdXRvU2l6ZSI6MCwiRm9yZWdyb3VuZCI6eyIkaWQiOiI2NjIiLCJDb2xvciI6eyIkaWQiOiI2N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2NCIsIlRvcCI6MC4wLCJMZWZ0IjowLjAsIlJpZ2h0IjowLjAsIkJvdHRvbSI6MC4wfSwiUGFkZGluZyI6eyIkaWQiOiI2NjUiLCJUb3AiOjAuMCwiTGVmdCI6MC4wLCJSaWdodCI6MC4wLCJCb3R0b20iOjAuMH0sIkJhY2tncm91bmQiOnsiJGlkIjoiNjY2IiwiQ29sb3IiOnsiJHJlZiI6IjYzMCJ9fSwiSXNWaXNpYmxlIjp0cnVlLCJXaWR0aCI6MC4wLCJIZWlnaHQiOjAuMCwiQm9yZGVyU3R5bGUiOnsiJGlkIjoiNjY3IiwiTGluZUNvbG9yIjpudWxsLCJMaW5lV2VpZ2h0IjowLjAsIkxpbmVUeXBlIjowLCJQYXJlbnRTdHlsZSI6bnVsbH0sIlBhcmVudFN0eWxlIjpudWxsfSwiRGF0ZUZvcm1hdCI6eyIkaWQiOiI2Njg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NjY5IiwiRm9ybWF0IjowLCJJc1Zpc2libGUiOmZhbHNlLCJMYXN0S25vd25WaXNpYmlsaXR5U3RhdGUiOmZhbHNlfSwiSXNWaXNpYmxlIjp0cnVlLCJQYXJlbnRTdHlsZSI6bnVsbH0sIkluZGV4IjoxMCwiU21hcnREdXJhdGlvbkFjdGl2YXRlZCI6dHJ1ZSwiRGF0ZUZvcm1hdCI6eyIkcmVmIjoiNjY4In0sIldlZWtOdW1iZXJpbmciOnsiJGlkIjoiNjcwIiwiRm9ybWF0IjowLCJJc1Zpc2libGUiOmZhbHNlLCJMYXN0S25vd25WaXNpYmlsaXR5U3RhdGUiOmZhbHNlfSwiSWQiOiJlZjE4MTkwNC0zZGU2LTRiMzktYTRlZS0zODgyOTc2MDI3YjAiLCJJbXBvcnRJZCI6bnVsbCwiVGl0bGUiOiJEZXBhcnR1cmUiLCJOb3RlIjpudWxsLCJIeXBlcmxpbmsiOnsiJGlkIjoiNjcxIiwiQWRkcmVzcyI6IiIsIlN1YkFkZHJlc3MiOiIifSwiSXNDaGFuZ2VkIjpmYWxzZSwiSXNOZXciOmZhbHNlfV0sIlN3aW1sYW5lcyI6W10sIk1zUHJvamVjdEl0ZW1zVHJlZSI6eyIkaWQiOiI2NzIiLCJSb290Ijp7IkltcG9ydElkIjpudWxsLCJJc0ltcG9ydGVkIjpmYWxzZSwiQ2hpbGRyZW4iOltdfX0sIk1ldGFkYXRhIjp7IiRpZCI6IjY3MyIsIlJlY2VudENvbG9yc0NvbGxlY3Rpb24iOiJb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Njc0IiwiSW1wYU9wdGlvbnMiOnsiJGlkIjoiNjc1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jc2IiwiVXNlVGltZSI6dHJ1ZSwiV29ya0RheVN0YXJ0IjoiMDA6MDA6MDAiLCJXb3JrRGF5RW5kIjoiMjM6NTk6MDAifSwiTGFzdFVzZWRUZW1wbGF0ZUlkIjoiYTA3YTc3NmUtZjc0NS00MjdkLTliYTgtYTY2NDdmYjg3OGE0IiwiRmlyc3RXZWVrT2ZZZWFyIjowLCJQbGFjZU1pbGVzdG9uZUF0VGhlQmVnaW5uaW5nT2ZUaGVEYXkiOmZhbHNlfQ=="/>
  <p:tag name="__MASTER" val="__part_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CALEFORMAT" val="h tt"/>
  <p:tag name="OTLTIMEBANDSHAPETYPE" val="RectangleTimeband"/>
  <p:tag name="OTLTIMEBANDSHAPEHEIGHT" val="30"/>
  <p:tag name="OTLTIMEBANDSHAPEPADDINGLEFT" val="0"/>
  <p:tag name="OTLTIMEBANDCULTUREINFO" val="en-US"/>
  <p:tag name="OTLTIMEBANDTHREEDEFFECTS" val="None"/>
  <p:tag name="OTLTIMEBANDAUTODATERANGE" val="True"/>
  <p:tag name="OTLTIMEBANDSTARTDATE" val="0001-01-01T00:00:00.0000000"/>
  <p:tag name="OTLTIMEBANDENDDATE" val="2022-06-01T21:45:00.0000000"/>
  <p:tag name="OTLTIMEBANDWORKINGDAYS" val="Standard"/>
  <p:tag name="OTLTIMEBANDELAPSEDTIMEEXTENSION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QUICKPOSITION" val="Custom"/>
  <p:tag name="OTLTIMEBANDUSETIME" val="Tr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6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d"/>
  <p:tag name="OTLTIMEBANDSCALETYPE" val="Days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Widescreen</PresentationFormat>
  <Paragraphs>141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2022-05-27T14:49:28Z</dcterms:created>
  <dcterms:modified xsi:type="dcterms:W3CDTF">2023-02-28T15:13:02Z</dcterms:modified>
</cp:coreProperties>
</file>