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6E1D"/>
    <a:srgbClr val="EFD07F"/>
    <a:srgbClr val="E5C033"/>
    <a:srgbClr val="957C20"/>
    <a:srgbClr val="E1BB32"/>
    <a:srgbClr val="010101"/>
    <a:srgbClr val="FEE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9908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1472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0802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8984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616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3022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4907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464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7569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30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259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28F92-572F-4461-9D99-C50AA377340D}" type="datetimeFigureOut">
              <a:rPr lang="ro-RO" smtClean="0"/>
              <a:t>11.07.2019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30E61-3E95-42B2-8C3A-64D5DE9826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8810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image" Target="../media/image1.jpeg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slideLayout" Target="../slideLayouts/slideLayout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1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580" name="OTLSHAPE_M_76d9a456c0a64a44a84148636d816a90_Connector5"/>
          <p:cNvCxnSpPr/>
          <p:nvPr>
            <p:custDataLst>
              <p:tags r:id="rId2"/>
            </p:custDataLst>
          </p:nvPr>
        </p:nvCxnSpPr>
        <p:spPr>
          <a:xfrm>
            <a:off x="8184300" y="5076355"/>
            <a:ext cx="0" cy="257081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9" name="OTLSHAPE_M_76d9a456c0a64a44a84148636d816a90_Connector4"/>
          <p:cNvCxnSpPr/>
          <p:nvPr>
            <p:custDataLst>
              <p:tags r:id="rId3"/>
            </p:custDataLst>
          </p:nvPr>
        </p:nvCxnSpPr>
        <p:spPr>
          <a:xfrm>
            <a:off x="8184300" y="4465150"/>
            <a:ext cx="0" cy="425150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8" name="OTLSHAPE_M_76d9a456c0a64a44a84148636d816a90_Connector3"/>
          <p:cNvCxnSpPr/>
          <p:nvPr>
            <p:custDataLst>
              <p:tags r:id="rId4"/>
            </p:custDataLst>
          </p:nvPr>
        </p:nvCxnSpPr>
        <p:spPr>
          <a:xfrm>
            <a:off x="8184300" y="4032536"/>
            <a:ext cx="0" cy="246559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7" name="OTLSHAPE_M_76d9a456c0a64a44a84148636d816a90_Connector2"/>
          <p:cNvCxnSpPr/>
          <p:nvPr>
            <p:custDataLst>
              <p:tags r:id="rId5"/>
            </p:custDataLst>
          </p:nvPr>
        </p:nvCxnSpPr>
        <p:spPr>
          <a:xfrm>
            <a:off x="8184300" y="3635026"/>
            <a:ext cx="0" cy="25400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6" name="OTLSHAPE_M_76d9a456c0a64a44a84148636d816a90_Connector1"/>
          <p:cNvCxnSpPr/>
          <p:nvPr>
            <p:custDataLst>
              <p:tags r:id="rId6"/>
            </p:custDataLst>
          </p:nvPr>
        </p:nvCxnSpPr>
        <p:spPr>
          <a:xfrm>
            <a:off x="8184300" y="3416300"/>
            <a:ext cx="0" cy="63701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5" name="OTLSHAPE_M_0ce495fa8bc04e0f92458dd977c450d4_Connector1"/>
          <p:cNvCxnSpPr/>
          <p:nvPr>
            <p:custDataLst>
              <p:tags r:id="rId7"/>
            </p:custDataLst>
          </p:nvPr>
        </p:nvCxnSpPr>
        <p:spPr>
          <a:xfrm>
            <a:off x="7721652" y="3416300"/>
            <a:ext cx="0" cy="365369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4" name="OTLSHAPE_M_224baaed879145148dcf0efbf71304ec_Connector1"/>
          <p:cNvCxnSpPr/>
          <p:nvPr>
            <p:custDataLst>
              <p:tags r:id="rId8"/>
            </p:custDataLst>
          </p:nvPr>
        </p:nvCxnSpPr>
        <p:spPr>
          <a:xfrm>
            <a:off x="6854186" y="3416300"/>
            <a:ext cx="0" cy="1502215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3" name="OTLSHAPE_M_1e203ce84d5e4c4ba1100eed43355ed3_Connector1"/>
          <p:cNvCxnSpPr/>
          <p:nvPr>
            <p:custDataLst>
              <p:tags r:id="rId9"/>
            </p:custDataLst>
          </p:nvPr>
        </p:nvCxnSpPr>
        <p:spPr>
          <a:xfrm>
            <a:off x="6699970" y="3416300"/>
            <a:ext cx="0" cy="891010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2" name="OTLSHAPE_M_dc0d4955fc3c4f0a8dd54d0428b146e1_Connector1"/>
          <p:cNvCxnSpPr/>
          <p:nvPr>
            <p:custDataLst>
              <p:tags r:id="rId10"/>
            </p:custDataLst>
          </p:nvPr>
        </p:nvCxnSpPr>
        <p:spPr>
          <a:xfrm>
            <a:off x="6653705" y="3416300"/>
            <a:ext cx="0" cy="2312477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1" name="OTLSHAPE_M_b176f8276c9b4a09b3a8bb0b7f79d8b9_Connector1"/>
          <p:cNvCxnSpPr/>
          <p:nvPr>
            <p:custDataLst>
              <p:tags r:id="rId11"/>
            </p:custDataLst>
          </p:nvPr>
        </p:nvCxnSpPr>
        <p:spPr>
          <a:xfrm>
            <a:off x="6441658" y="3416300"/>
            <a:ext cx="0" cy="2985627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0" name="OTLSHAPE_M_381707fb38ec43c8bfc00b3fc4eb4cc9_Connector2"/>
          <p:cNvCxnSpPr/>
          <p:nvPr>
            <p:custDataLst>
              <p:tags r:id="rId12"/>
            </p:custDataLst>
          </p:nvPr>
        </p:nvCxnSpPr>
        <p:spPr>
          <a:xfrm>
            <a:off x="3789140" y="3846660"/>
            <a:ext cx="0" cy="1056892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69" name="OTLSHAPE_M_381707fb38ec43c8bfc00b3fc4eb4cc9_Connector1"/>
          <p:cNvCxnSpPr/>
          <p:nvPr>
            <p:custDataLst>
              <p:tags r:id="rId13"/>
            </p:custDataLst>
          </p:nvPr>
        </p:nvCxnSpPr>
        <p:spPr>
          <a:xfrm>
            <a:off x="3789140" y="3416300"/>
            <a:ext cx="0" cy="244305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68" name="OTLSHAPE_M_b608ffd5797d454bb5d7eaf526e8bdfb_Connector1"/>
          <p:cNvCxnSpPr/>
          <p:nvPr>
            <p:custDataLst>
              <p:tags r:id="rId14"/>
            </p:custDataLst>
          </p:nvPr>
        </p:nvCxnSpPr>
        <p:spPr>
          <a:xfrm>
            <a:off x="1013248" y="3416300"/>
            <a:ext cx="0" cy="272520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67" name="OTLSHAPE_M_3a796b5946ab43e583ef3d62275c39de_Connector2"/>
          <p:cNvCxnSpPr/>
          <p:nvPr>
            <p:custDataLst>
              <p:tags r:id="rId15"/>
            </p:custDataLst>
          </p:nvPr>
        </p:nvCxnSpPr>
        <p:spPr>
          <a:xfrm>
            <a:off x="7856591" y="2836178"/>
            <a:ext cx="0" cy="199122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66" name="OTLSHAPE_M_3a796b5946ab43e583ef3d62275c39de_Connector1"/>
          <p:cNvCxnSpPr/>
          <p:nvPr>
            <p:custDataLst>
              <p:tags r:id="rId16"/>
            </p:custDataLst>
          </p:nvPr>
        </p:nvCxnSpPr>
        <p:spPr>
          <a:xfrm>
            <a:off x="7856591" y="2208643"/>
            <a:ext cx="0" cy="441480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65" name="OTLSHAPE_M_df7c3215acee47b2bb4a250d3de05823_Connector2"/>
          <p:cNvCxnSpPr/>
          <p:nvPr>
            <p:custDataLst>
              <p:tags r:id="rId17"/>
            </p:custDataLst>
          </p:nvPr>
        </p:nvCxnSpPr>
        <p:spPr>
          <a:xfrm>
            <a:off x="7490328" y="2836178"/>
            <a:ext cx="0" cy="199122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64" name="OTLSHAPE_M_df7c3215acee47b2bb4a250d3de05823_Connector1"/>
          <p:cNvCxnSpPr/>
          <p:nvPr>
            <p:custDataLst>
              <p:tags r:id="rId18"/>
            </p:custDataLst>
          </p:nvPr>
        </p:nvCxnSpPr>
        <p:spPr>
          <a:xfrm>
            <a:off x="7490328" y="1522455"/>
            <a:ext cx="0" cy="1127668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63" name="OTLSHAPE_M_ac932eff862d43f3bffa461c3dfe8a6e_Connector4"/>
          <p:cNvCxnSpPr/>
          <p:nvPr>
            <p:custDataLst>
              <p:tags r:id="rId19"/>
            </p:custDataLst>
          </p:nvPr>
        </p:nvCxnSpPr>
        <p:spPr>
          <a:xfrm>
            <a:off x="6661416" y="3016603"/>
            <a:ext cx="0" cy="18697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62" name="OTLSHAPE_M_ac932eff862d43f3bffa461c3dfe8a6e_Connector3"/>
          <p:cNvCxnSpPr/>
          <p:nvPr>
            <p:custDataLst>
              <p:tags r:id="rId20"/>
            </p:custDataLst>
          </p:nvPr>
        </p:nvCxnSpPr>
        <p:spPr>
          <a:xfrm>
            <a:off x="6661416" y="2836178"/>
            <a:ext cx="0" cy="25400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61" name="OTLSHAPE_M_ac932eff862d43f3bffa461c3dfe8a6e_Connector2"/>
          <p:cNvCxnSpPr/>
          <p:nvPr>
            <p:custDataLst>
              <p:tags r:id="rId21"/>
            </p:custDataLst>
          </p:nvPr>
        </p:nvCxnSpPr>
        <p:spPr>
          <a:xfrm>
            <a:off x="6661416" y="2239035"/>
            <a:ext cx="0" cy="411088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60" name="OTLSHAPE_M_ac932eff862d43f3bffa461c3dfe8a6e_Connector1"/>
          <p:cNvCxnSpPr/>
          <p:nvPr>
            <p:custDataLst>
              <p:tags r:id="rId22"/>
            </p:custDataLst>
          </p:nvPr>
        </p:nvCxnSpPr>
        <p:spPr>
          <a:xfrm>
            <a:off x="6661416" y="686351"/>
            <a:ext cx="0" cy="1366629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59" name="OTLSHAPE_M_0d332adc8adf4095a3d9e3272e55b8b3_Connector1"/>
          <p:cNvCxnSpPr/>
          <p:nvPr>
            <p:custDataLst>
              <p:tags r:id="rId23"/>
            </p:custDataLst>
          </p:nvPr>
        </p:nvCxnSpPr>
        <p:spPr>
          <a:xfrm>
            <a:off x="6144792" y="2807963"/>
            <a:ext cx="0" cy="227337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58" name="OTLSHAPE_M_6778b5274c3142f3887c9d79be4f5720_Connector1"/>
          <p:cNvCxnSpPr/>
          <p:nvPr>
            <p:custDataLst>
              <p:tags r:id="rId24"/>
            </p:custDataLst>
          </p:nvPr>
        </p:nvCxnSpPr>
        <p:spPr>
          <a:xfrm>
            <a:off x="4020464" y="2210820"/>
            <a:ext cx="0" cy="824480"/>
          </a:xfrm>
          <a:prstGeom prst="line">
            <a:avLst/>
          </a:prstGeom>
          <a:ln w="9525" cap="flat" cmpd="sng" algn="ctr">
            <a:solidFill>
              <a:srgbClr val="EFD0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8" name="Picture 10267"/>
          <p:cNvPicPr>
            <a:picLocks noChangeAspect="1"/>
          </p:cNvPicPr>
          <p:nvPr/>
        </p:nvPicPr>
        <p:blipFill rotWithShape="1">
          <a:blip r:embed="rId1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7937" y="155463"/>
            <a:ext cx="3260639" cy="2928897"/>
          </a:xfrm>
          <a:prstGeom prst="rect">
            <a:avLst/>
          </a:prstGeom>
        </p:spPr>
      </p:pic>
      <p:sp>
        <p:nvSpPr>
          <p:cNvPr id="15509" name="OTLSHAPE_TB_00000000000000000000000000000000_LeftEndCaps"/>
          <p:cNvSpPr txBox="1"/>
          <p:nvPr>
            <p:custDataLst>
              <p:tags r:id="rId25"/>
            </p:custDataLst>
          </p:nvPr>
        </p:nvSpPr>
        <p:spPr>
          <a:xfrm>
            <a:off x="254000" y="3086269"/>
            <a:ext cx="610039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0" smtClean="0">
                <a:solidFill>
                  <a:srgbClr val="EFD07F"/>
                </a:solidFill>
                <a:latin typeface="Calibri" panose="020F0502020204030204" pitchFamily="34" charset="0"/>
              </a:rPr>
              <a:t>Apr 25</a:t>
            </a:r>
            <a:endParaRPr lang="ro-RO" b="1" spc="-30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510" name="OTLSHAPE_TB_00000000000000000000000000000000_RightEndCaps"/>
          <p:cNvSpPr txBox="1"/>
          <p:nvPr>
            <p:custDataLst>
              <p:tags r:id="rId26"/>
            </p:custDataLst>
          </p:nvPr>
        </p:nvSpPr>
        <p:spPr>
          <a:xfrm>
            <a:off x="11312102" y="3086269"/>
            <a:ext cx="610039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0" smtClean="0">
                <a:solidFill>
                  <a:srgbClr val="EFD07F"/>
                </a:solidFill>
                <a:latin typeface="Calibri" panose="020F0502020204030204" pitchFamily="34" charset="0"/>
              </a:rPr>
              <a:t>Apr 26</a:t>
            </a:r>
            <a:endParaRPr lang="ro-RO" b="1" spc="-30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511" name="OTLSHAPE_TB_00000000000000000000000000000000_ScaleContainer"/>
          <p:cNvSpPr/>
          <p:nvPr>
            <p:custDataLst>
              <p:tags r:id="rId27"/>
            </p:custDataLst>
          </p:nvPr>
        </p:nvSpPr>
        <p:spPr>
          <a:xfrm>
            <a:off x="1006898" y="3035300"/>
            <a:ext cx="10185400" cy="381000"/>
          </a:xfrm>
          <a:prstGeom prst="roundRect">
            <a:avLst>
              <a:gd name="adj" fmla="val 100000"/>
            </a:avLst>
          </a:prstGeom>
          <a:solidFill>
            <a:schemeClr val="tx1"/>
          </a:solidFill>
          <a:ln w="12700" cap="flat" cmpd="sng" algn="ctr">
            <a:solidFill>
              <a:srgbClr val="836E1D"/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512" name="OTLSHAPE_TB_00000000000000000000000000000000_ElapsedTime" hidden="1"/>
          <p:cNvSpPr/>
          <p:nvPr>
            <p:custDataLst>
              <p:tags r:id="rId28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513" name="OTLSHAPE_TB_00000000000000000000000000000000_TodayMarkerShape" hidden="1"/>
          <p:cNvSpPr/>
          <p:nvPr>
            <p:custDataLst>
              <p:tags r:id="rId29"/>
            </p:custDataLst>
          </p:nvPr>
        </p:nvSpPr>
        <p:spPr>
          <a:xfrm>
            <a:off x="952470" y="34163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514" name="OTLSHAPE_TB_00000000000000000000000000000000_TodayMarkerText" hidden="1"/>
          <p:cNvSpPr txBox="1"/>
          <p:nvPr>
            <p:custDataLst>
              <p:tags r:id="rId30"/>
            </p:custDataLst>
          </p:nvPr>
        </p:nvSpPr>
        <p:spPr>
          <a:xfrm>
            <a:off x="1006898" y="35433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5515" name="OTLSHAPE_TB_00000000000000000000000000000000_TimescaleInterval1"/>
          <p:cNvSpPr txBox="1"/>
          <p:nvPr>
            <p:custDataLst>
              <p:tags r:id="rId31"/>
            </p:custDataLst>
          </p:nvPr>
        </p:nvSpPr>
        <p:spPr>
          <a:xfrm>
            <a:off x="1070398" y="3117279"/>
            <a:ext cx="368300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2" smtClean="0">
                <a:solidFill>
                  <a:srgbClr val="EFD07F"/>
                </a:solidFill>
                <a:latin typeface="Calibri" panose="020F0502020204030204" pitchFamily="34" charset="0"/>
              </a:rPr>
              <a:t>1 am</a:t>
            </a:r>
            <a:endParaRPr lang="ro-RO" sz="1400" b="1" spc="-22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cxnSp>
        <p:nvCxnSpPr>
          <p:cNvPr id="15516" name="OTLSHAPE_TB_00000000000000000000000000000000_Separator1"/>
          <p:cNvCxnSpPr/>
          <p:nvPr>
            <p:custDataLst>
              <p:tags r:id="rId32"/>
            </p:custDataLst>
          </p:nvPr>
        </p:nvCxnSpPr>
        <p:spPr>
          <a:xfrm>
            <a:off x="1932131" y="3035300"/>
            <a:ext cx="0" cy="381000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17" name="OTLSHAPE_TB_00000000000000000000000000000000_MinorTickMarkAbove1"/>
          <p:cNvCxnSpPr/>
          <p:nvPr>
            <p:custDataLst>
              <p:tags r:id="rId33"/>
            </p:custDataLst>
          </p:nvPr>
        </p:nvCxnSpPr>
        <p:spPr>
          <a:xfrm>
            <a:off x="1469515" y="3035300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18" name="OTLSHAPE_TB_00000000000000000000000000000000_MinorTickMarkBelow1"/>
          <p:cNvCxnSpPr/>
          <p:nvPr>
            <p:custDataLst>
              <p:tags r:id="rId34"/>
            </p:custDataLst>
          </p:nvPr>
        </p:nvCxnSpPr>
        <p:spPr>
          <a:xfrm>
            <a:off x="1469515" y="3368675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19" name="OTLSHAPE_TB_00000000000000000000000000000000_TimescaleInterval2"/>
          <p:cNvSpPr txBox="1"/>
          <p:nvPr>
            <p:custDataLst>
              <p:tags r:id="rId35"/>
            </p:custDataLst>
          </p:nvPr>
        </p:nvSpPr>
        <p:spPr>
          <a:xfrm>
            <a:off x="1995695" y="3117279"/>
            <a:ext cx="368300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2" smtClean="0">
                <a:solidFill>
                  <a:srgbClr val="EFD07F"/>
                </a:solidFill>
                <a:latin typeface="Calibri" panose="020F0502020204030204" pitchFamily="34" charset="0"/>
              </a:rPr>
              <a:t>5 am</a:t>
            </a:r>
            <a:endParaRPr lang="ro-RO" sz="1400" b="1" spc="-22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cxnSp>
        <p:nvCxnSpPr>
          <p:cNvPr id="15520" name="OTLSHAPE_TB_00000000000000000000000000000000_Separator2"/>
          <p:cNvCxnSpPr/>
          <p:nvPr>
            <p:custDataLst>
              <p:tags r:id="rId36"/>
            </p:custDataLst>
          </p:nvPr>
        </p:nvCxnSpPr>
        <p:spPr>
          <a:xfrm>
            <a:off x="2857428" y="3035300"/>
            <a:ext cx="0" cy="381000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21" name="OTLSHAPE_TB_00000000000000000000000000000000_MinorTickMarkAbove2"/>
          <p:cNvCxnSpPr/>
          <p:nvPr>
            <p:custDataLst>
              <p:tags r:id="rId37"/>
            </p:custDataLst>
          </p:nvPr>
        </p:nvCxnSpPr>
        <p:spPr>
          <a:xfrm>
            <a:off x="2394812" y="3035300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22" name="OTLSHAPE_TB_00000000000000000000000000000000_MinorTickMarkBelow2"/>
          <p:cNvCxnSpPr/>
          <p:nvPr>
            <p:custDataLst>
              <p:tags r:id="rId38"/>
            </p:custDataLst>
          </p:nvPr>
        </p:nvCxnSpPr>
        <p:spPr>
          <a:xfrm>
            <a:off x="2394812" y="3368675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23" name="OTLSHAPE_TB_00000000000000000000000000000000_TimescaleInterval3"/>
          <p:cNvSpPr txBox="1"/>
          <p:nvPr>
            <p:custDataLst>
              <p:tags r:id="rId39"/>
            </p:custDataLst>
          </p:nvPr>
        </p:nvSpPr>
        <p:spPr>
          <a:xfrm>
            <a:off x="2920992" y="3117279"/>
            <a:ext cx="368300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2" smtClean="0">
                <a:solidFill>
                  <a:srgbClr val="EFD07F"/>
                </a:solidFill>
                <a:latin typeface="Calibri" panose="020F0502020204030204" pitchFamily="34" charset="0"/>
              </a:rPr>
              <a:t>9 am</a:t>
            </a:r>
            <a:endParaRPr lang="ro-RO" sz="1400" b="1" spc="-22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cxnSp>
        <p:nvCxnSpPr>
          <p:cNvPr id="15524" name="OTLSHAPE_TB_00000000000000000000000000000000_Separator3"/>
          <p:cNvCxnSpPr/>
          <p:nvPr>
            <p:custDataLst>
              <p:tags r:id="rId40"/>
            </p:custDataLst>
          </p:nvPr>
        </p:nvCxnSpPr>
        <p:spPr>
          <a:xfrm>
            <a:off x="3782725" y="3035300"/>
            <a:ext cx="0" cy="381000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25" name="OTLSHAPE_TB_00000000000000000000000000000000_MinorTickMarkAbove3"/>
          <p:cNvCxnSpPr/>
          <p:nvPr>
            <p:custDataLst>
              <p:tags r:id="rId41"/>
            </p:custDataLst>
          </p:nvPr>
        </p:nvCxnSpPr>
        <p:spPr>
          <a:xfrm>
            <a:off x="3320109" y="3035300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26" name="OTLSHAPE_TB_00000000000000000000000000000000_MinorTickMarkBelow3"/>
          <p:cNvCxnSpPr/>
          <p:nvPr>
            <p:custDataLst>
              <p:tags r:id="rId42"/>
            </p:custDataLst>
          </p:nvPr>
        </p:nvCxnSpPr>
        <p:spPr>
          <a:xfrm>
            <a:off x="3320109" y="3368675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27" name="OTLSHAPE_TB_00000000000000000000000000000000_TimescaleInterval4"/>
          <p:cNvSpPr txBox="1"/>
          <p:nvPr>
            <p:custDataLst>
              <p:tags r:id="rId43"/>
            </p:custDataLst>
          </p:nvPr>
        </p:nvSpPr>
        <p:spPr>
          <a:xfrm>
            <a:off x="3846290" y="3117279"/>
            <a:ext cx="366319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2" smtClean="0">
                <a:solidFill>
                  <a:srgbClr val="EFD07F"/>
                </a:solidFill>
                <a:latin typeface="Calibri" panose="020F0502020204030204" pitchFamily="34" charset="0"/>
              </a:rPr>
              <a:t>1 pm</a:t>
            </a:r>
            <a:endParaRPr lang="ro-RO" sz="1400" b="1" spc="-22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cxnSp>
        <p:nvCxnSpPr>
          <p:cNvPr id="15528" name="OTLSHAPE_TB_00000000000000000000000000000000_Separator4"/>
          <p:cNvCxnSpPr/>
          <p:nvPr>
            <p:custDataLst>
              <p:tags r:id="rId44"/>
            </p:custDataLst>
          </p:nvPr>
        </p:nvCxnSpPr>
        <p:spPr>
          <a:xfrm>
            <a:off x="4708022" y="3035300"/>
            <a:ext cx="0" cy="381000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29" name="OTLSHAPE_TB_00000000000000000000000000000000_MinorTickMarkAbove4"/>
          <p:cNvCxnSpPr/>
          <p:nvPr>
            <p:custDataLst>
              <p:tags r:id="rId45"/>
            </p:custDataLst>
          </p:nvPr>
        </p:nvCxnSpPr>
        <p:spPr>
          <a:xfrm>
            <a:off x="4245406" y="3035300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30" name="OTLSHAPE_TB_00000000000000000000000000000000_MinorTickMarkBelow4"/>
          <p:cNvCxnSpPr/>
          <p:nvPr>
            <p:custDataLst>
              <p:tags r:id="rId46"/>
            </p:custDataLst>
          </p:nvPr>
        </p:nvCxnSpPr>
        <p:spPr>
          <a:xfrm>
            <a:off x="4245406" y="3368675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31" name="OTLSHAPE_TB_00000000000000000000000000000000_TimescaleInterval5"/>
          <p:cNvSpPr txBox="1"/>
          <p:nvPr>
            <p:custDataLst>
              <p:tags r:id="rId47"/>
            </p:custDataLst>
          </p:nvPr>
        </p:nvSpPr>
        <p:spPr>
          <a:xfrm>
            <a:off x="4771587" y="3117279"/>
            <a:ext cx="366319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2" smtClean="0">
                <a:solidFill>
                  <a:srgbClr val="EFD07F"/>
                </a:solidFill>
                <a:latin typeface="Calibri" panose="020F0502020204030204" pitchFamily="34" charset="0"/>
              </a:rPr>
              <a:t>5 pm</a:t>
            </a:r>
            <a:endParaRPr lang="ro-RO" sz="1400" b="1" spc="-22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cxnSp>
        <p:nvCxnSpPr>
          <p:cNvPr id="15532" name="OTLSHAPE_TB_00000000000000000000000000000000_Separator5"/>
          <p:cNvCxnSpPr/>
          <p:nvPr>
            <p:custDataLst>
              <p:tags r:id="rId48"/>
            </p:custDataLst>
          </p:nvPr>
        </p:nvCxnSpPr>
        <p:spPr>
          <a:xfrm>
            <a:off x="5633319" y="3035300"/>
            <a:ext cx="0" cy="381000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33" name="OTLSHAPE_TB_00000000000000000000000000000000_MinorTickMarkAbove5"/>
          <p:cNvCxnSpPr/>
          <p:nvPr>
            <p:custDataLst>
              <p:tags r:id="rId49"/>
            </p:custDataLst>
          </p:nvPr>
        </p:nvCxnSpPr>
        <p:spPr>
          <a:xfrm>
            <a:off x="5170703" y="3035300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34" name="OTLSHAPE_TB_00000000000000000000000000000000_MinorTickMarkBelow5"/>
          <p:cNvCxnSpPr/>
          <p:nvPr>
            <p:custDataLst>
              <p:tags r:id="rId50"/>
            </p:custDataLst>
          </p:nvPr>
        </p:nvCxnSpPr>
        <p:spPr>
          <a:xfrm>
            <a:off x="5170703" y="3368675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35" name="OTLSHAPE_TB_00000000000000000000000000000000_TimescaleInterval6"/>
          <p:cNvSpPr txBox="1"/>
          <p:nvPr>
            <p:custDataLst>
              <p:tags r:id="rId51"/>
            </p:custDataLst>
          </p:nvPr>
        </p:nvSpPr>
        <p:spPr>
          <a:xfrm>
            <a:off x="5696884" y="3117279"/>
            <a:ext cx="366319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2" smtClean="0">
                <a:solidFill>
                  <a:srgbClr val="EFD07F"/>
                </a:solidFill>
                <a:latin typeface="Calibri" panose="020F0502020204030204" pitchFamily="34" charset="0"/>
              </a:rPr>
              <a:t>9 pm</a:t>
            </a:r>
            <a:endParaRPr lang="ro-RO" sz="1400" b="1" spc="-22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cxnSp>
        <p:nvCxnSpPr>
          <p:cNvPr id="15536" name="OTLSHAPE_TB_00000000000000000000000000000000_Separator6"/>
          <p:cNvCxnSpPr/>
          <p:nvPr>
            <p:custDataLst>
              <p:tags r:id="rId52"/>
            </p:custDataLst>
          </p:nvPr>
        </p:nvCxnSpPr>
        <p:spPr>
          <a:xfrm>
            <a:off x="6558617" y="3035300"/>
            <a:ext cx="0" cy="381000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37" name="OTLSHAPE_TB_00000000000000000000000000000000_MinorTickMarkAbove6"/>
          <p:cNvCxnSpPr/>
          <p:nvPr>
            <p:custDataLst>
              <p:tags r:id="rId53"/>
            </p:custDataLst>
          </p:nvPr>
        </p:nvCxnSpPr>
        <p:spPr>
          <a:xfrm>
            <a:off x="6096000" y="3035300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38" name="OTLSHAPE_TB_00000000000000000000000000000000_MinorTickMarkBelow6"/>
          <p:cNvCxnSpPr/>
          <p:nvPr>
            <p:custDataLst>
              <p:tags r:id="rId54"/>
            </p:custDataLst>
          </p:nvPr>
        </p:nvCxnSpPr>
        <p:spPr>
          <a:xfrm>
            <a:off x="6096000" y="3368675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39" name="OTLSHAPE_TB_00000000000000000000000000000000_TimescaleInterval7"/>
          <p:cNvSpPr txBox="1"/>
          <p:nvPr>
            <p:custDataLst>
              <p:tags r:id="rId55"/>
            </p:custDataLst>
          </p:nvPr>
        </p:nvSpPr>
        <p:spPr>
          <a:xfrm>
            <a:off x="6622180" y="3117279"/>
            <a:ext cx="368300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2" smtClean="0">
                <a:solidFill>
                  <a:srgbClr val="EFD07F"/>
                </a:solidFill>
                <a:latin typeface="Calibri" panose="020F0502020204030204" pitchFamily="34" charset="0"/>
              </a:rPr>
              <a:t>1 am</a:t>
            </a:r>
            <a:endParaRPr lang="ro-RO" sz="1400" b="1" spc="-22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cxnSp>
        <p:nvCxnSpPr>
          <p:cNvPr id="15540" name="OTLSHAPE_TB_00000000000000000000000000000000_Separator7"/>
          <p:cNvCxnSpPr/>
          <p:nvPr>
            <p:custDataLst>
              <p:tags r:id="rId56"/>
            </p:custDataLst>
          </p:nvPr>
        </p:nvCxnSpPr>
        <p:spPr>
          <a:xfrm>
            <a:off x="7483914" y="3035300"/>
            <a:ext cx="0" cy="381000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41" name="OTLSHAPE_TB_00000000000000000000000000000000_MinorTickMarkAbove7"/>
          <p:cNvCxnSpPr/>
          <p:nvPr>
            <p:custDataLst>
              <p:tags r:id="rId57"/>
            </p:custDataLst>
          </p:nvPr>
        </p:nvCxnSpPr>
        <p:spPr>
          <a:xfrm>
            <a:off x="7021297" y="3035300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42" name="OTLSHAPE_TB_00000000000000000000000000000000_MinorTickMarkBelow7"/>
          <p:cNvCxnSpPr/>
          <p:nvPr>
            <p:custDataLst>
              <p:tags r:id="rId58"/>
            </p:custDataLst>
          </p:nvPr>
        </p:nvCxnSpPr>
        <p:spPr>
          <a:xfrm>
            <a:off x="7021297" y="3368675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43" name="OTLSHAPE_TB_00000000000000000000000000000000_TimescaleInterval8"/>
          <p:cNvSpPr txBox="1"/>
          <p:nvPr>
            <p:custDataLst>
              <p:tags r:id="rId59"/>
            </p:custDataLst>
          </p:nvPr>
        </p:nvSpPr>
        <p:spPr>
          <a:xfrm>
            <a:off x="7547478" y="3117279"/>
            <a:ext cx="368300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2" smtClean="0">
                <a:solidFill>
                  <a:srgbClr val="EFD07F"/>
                </a:solidFill>
                <a:latin typeface="Calibri" panose="020F0502020204030204" pitchFamily="34" charset="0"/>
              </a:rPr>
              <a:t>5 am</a:t>
            </a:r>
            <a:endParaRPr lang="ro-RO" sz="1400" b="1" spc="-22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cxnSp>
        <p:nvCxnSpPr>
          <p:cNvPr id="15544" name="OTLSHAPE_TB_00000000000000000000000000000000_Separator8"/>
          <p:cNvCxnSpPr/>
          <p:nvPr>
            <p:custDataLst>
              <p:tags r:id="rId60"/>
            </p:custDataLst>
          </p:nvPr>
        </p:nvCxnSpPr>
        <p:spPr>
          <a:xfrm>
            <a:off x="8409211" y="3035300"/>
            <a:ext cx="0" cy="381000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45" name="OTLSHAPE_TB_00000000000000000000000000000000_MinorTickMarkAbove8"/>
          <p:cNvCxnSpPr/>
          <p:nvPr>
            <p:custDataLst>
              <p:tags r:id="rId61"/>
            </p:custDataLst>
          </p:nvPr>
        </p:nvCxnSpPr>
        <p:spPr>
          <a:xfrm>
            <a:off x="7946594" y="3035300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46" name="OTLSHAPE_TB_00000000000000000000000000000000_MinorTickMarkBelow8"/>
          <p:cNvCxnSpPr/>
          <p:nvPr>
            <p:custDataLst>
              <p:tags r:id="rId62"/>
            </p:custDataLst>
          </p:nvPr>
        </p:nvCxnSpPr>
        <p:spPr>
          <a:xfrm>
            <a:off x="7946594" y="3368675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47" name="OTLSHAPE_TB_00000000000000000000000000000000_TimescaleInterval9"/>
          <p:cNvSpPr txBox="1"/>
          <p:nvPr>
            <p:custDataLst>
              <p:tags r:id="rId63"/>
            </p:custDataLst>
          </p:nvPr>
        </p:nvSpPr>
        <p:spPr>
          <a:xfrm>
            <a:off x="8472775" y="3117279"/>
            <a:ext cx="368300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2" smtClean="0">
                <a:solidFill>
                  <a:srgbClr val="EFD07F"/>
                </a:solidFill>
                <a:latin typeface="Calibri" panose="020F0502020204030204" pitchFamily="34" charset="0"/>
              </a:rPr>
              <a:t>9 am</a:t>
            </a:r>
            <a:endParaRPr lang="ro-RO" sz="1400" b="1" spc="-22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cxnSp>
        <p:nvCxnSpPr>
          <p:cNvPr id="15548" name="OTLSHAPE_TB_00000000000000000000000000000000_Separator9"/>
          <p:cNvCxnSpPr/>
          <p:nvPr>
            <p:custDataLst>
              <p:tags r:id="rId64"/>
            </p:custDataLst>
          </p:nvPr>
        </p:nvCxnSpPr>
        <p:spPr>
          <a:xfrm>
            <a:off x="9334508" y="3035300"/>
            <a:ext cx="0" cy="381000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49" name="OTLSHAPE_TB_00000000000000000000000000000000_MinorTickMarkAbove9"/>
          <p:cNvCxnSpPr/>
          <p:nvPr>
            <p:custDataLst>
              <p:tags r:id="rId65"/>
            </p:custDataLst>
          </p:nvPr>
        </p:nvCxnSpPr>
        <p:spPr>
          <a:xfrm>
            <a:off x="8871891" y="3035300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50" name="OTLSHAPE_TB_00000000000000000000000000000000_MinorTickMarkBelow9"/>
          <p:cNvCxnSpPr/>
          <p:nvPr>
            <p:custDataLst>
              <p:tags r:id="rId66"/>
            </p:custDataLst>
          </p:nvPr>
        </p:nvCxnSpPr>
        <p:spPr>
          <a:xfrm>
            <a:off x="8871891" y="3368675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51" name="OTLSHAPE_TB_00000000000000000000000000000000_TimescaleInterval10"/>
          <p:cNvSpPr txBox="1"/>
          <p:nvPr>
            <p:custDataLst>
              <p:tags r:id="rId67"/>
            </p:custDataLst>
          </p:nvPr>
        </p:nvSpPr>
        <p:spPr>
          <a:xfrm>
            <a:off x="9398072" y="3117279"/>
            <a:ext cx="366319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2" smtClean="0">
                <a:solidFill>
                  <a:srgbClr val="EFD07F"/>
                </a:solidFill>
                <a:latin typeface="Calibri" panose="020F0502020204030204" pitchFamily="34" charset="0"/>
              </a:rPr>
              <a:t>1 pm</a:t>
            </a:r>
            <a:endParaRPr lang="ro-RO" sz="1400" b="1" spc="-22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cxnSp>
        <p:nvCxnSpPr>
          <p:cNvPr id="15552" name="OTLSHAPE_TB_00000000000000000000000000000000_Separator10"/>
          <p:cNvCxnSpPr/>
          <p:nvPr>
            <p:custDataLst>
              <p:tags r:id="rId68"/>
            </p:custDataLst>
          </p:nvPr>
        </p:nvCxnSpPr>
        <p:spPr>
          <a:xfrm>
            <a:off x="10259805" y="3035300"/>
            <a:ext cx="0" cy="381000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53" name="OTLSHAPE_TB_00000000000000000000000000000000_MinorTickMarkAbove10"/>
          <p:cNvCxnSpPr/>
          <p:nvPr>
            <p:custDataLst>
              <p:tags r:id="rId69"/>
            </p:custDataLst>
          </p:nvPr>
        </p:nvCxnSpPr>
        <p:spPr>
          <a:xfrm>
            <a:off x="9797188" y="3035300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54" name="OTLSHAPE_TB_00000000000000000000000000000000_MinorTickMarkBelow10"/>
          <p:cNvCxnSpPr/>
          <p:nvPr>
            <p:custDataLst>
              <p:tags r:id="rId70"/>
            </p:custDataLst>
          </p:nvPr>
        </p:nvCxnSpPr>
        <p:spPr>
          <a:xfrm>
            <a:off x="9797188" y="3368675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55" name="OTLSHAPE_TB_00000000000000000000000000000000_TimescaleInterval11"/>
          <p:cNvSpPr txBox="1"/>
          <p:nvPr>
            <p:custDataLst>
              <p:tags r:id="rId71"/>
            </p:custDataLst>
          </p:nvPr>
        </p:nvSpPr>
        <p:spPr>
          <a:xfrm>
            <a:off x="10323369" y="3117279"/>
            <a:ext cx="366319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2" smtClean="0">
                <a:solidFill>
                  <a:srgbClr val="EFD07F"/>
                </a:solidFill>
                <a:latin typeface="Calibri" panose="020F0502020204030204" pitchFamily="34" charset="0"/>
              </a:rPr>
              <a:t>5 pm</a:t>
            </a:r>
            <a:endParaRPr lang="ro-RO" sz="1400" b="1" spc="-22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cxnSp>
        <p:nvCxnSpPr>
          <p:cNvPr id="15556" name="OTLSHAPE_TB_00000000000000000000000000000000_MinorTickMarkAbove11"/>
          <p:cNvCxnSpPr/>
          <p:nvPr>
            <p:custDataLst>
              <p:tags r:id="rId72"/>
            </p:custDataLst>
          </p:nvPr>
        </p:nvCxnSpPr>
        <p:spPr>
          <a:xfrm>
            <a:off x="10722485" y="3035300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57" name="OTLSHAPE_TB_00000000000000000000000000000000_MinorTickMarkBelow11"/>
          <p:cNvCxnSpPr/>
          <p:nvPr>
            <p:custDataLst>
              <p:tags r:id="rId73"/>
            </p:custDataLst>
          </p:nvPr>
        </p:nvCxnSpPr>
        <p:spPr>
          <a:xfrm>
            <a:off x="10722485" y="3368675"/>
            <a:ext cx="0" cy="47625"/>
          </a:xfrm>
          <a:prstGeom prst="line">
            <a:avLst/>
          </a:prstGeom>
          <a:ln w="6350" cap="flat" cmpd="sng" algn="ctr">
            <a:solidFill>
              <a:srgbClr val="EFD07F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81" name="OTLSHAPE_M_6778b5274c3142f3887c9d79be4f5720_Title"/>
          <p:cNvSpPr txBox="1"/>
          <p:nvPr>
            <p:custDataLst>
              <p:tags r:id="rId74"/>
            </p:custDataLst>
          </p:nvPr>
        </p:nvSpPr>
        <p:spPr>
          <a:xfrm>
            <a:off x="4179214" y="2052980"/>
            <a:ext cx="2730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spc="-4" smtClean="0">
                <a:solidFill>
                  <a:srgbClr val="E5C033"/>
                </a:solidFill>
                <a:latin typeface="Calibri" panose="020F0502020204030204" pitchFamily="34" charset="0"/>
              </a:rPr>
              <a:t>Emergency core cooling system switched off</a:t>
            </a:r>
            <a:endParaRPr lang="ro-RO" sz="1200" spc="-4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582" name="OTLSHAPE_M_6778b5274c3142f3887c9d79be4f5720_Date"/>
          <p:cNvSpPr txBox="1"/>
          <p:nvPr>
            <p:custDataLst>
              <p:tags r:id="rId75"/>
            </p:custDataLst>
          </p:nvPr>
        </p:nvSpPr>
        <p:spPr>
          <a:xfrm>
            <a:off x="4179214" y="2264435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25, 2:00 pm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583" name="OTLSHAPE_M_6778b5274c3142f3887c9d79be4f5720_Shape"/>
          <p:cNvSpPr/>
          <p:nvPr>
            <p:custDataLst>
              <p:tags r:id="rId76"/>
            </p:custDataLst>
          </p:nvPr>
        </p:nvSpPr>
        <p:spPr>
          <a:xfrm rot="16200000">
            <a:off x="4045864" y="2210820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584" name="OTLSHAPE_M_0d332adc8adf4095a3d9e3272e55b8b3_Title"/>
          <p:cNvSpPr txBox="1"/>
          <p:nvPr>
            <p:custDataLst>
              <p:tags r:id="rId77"/>
            </p:custDataLst>
          </p:nvPr>
        </p:nvSpPr>
        <p:spPr>
          <a:xfrm>
            <a:off x="6303542" y="2650123"/>
            <a:ext cx="2908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spc="-4" smtClean="0">
                <a:solidFill>
                  <a:srgbClr val="E5C033"/>
                </a:solidFill>
                <a:latin typeface="Calibri" panose="020F0502020204030204" pitchFamily="34" charset="0"/>
              </a:rPr>
              <a:t>Less-experienced night shift takes over the test</a:t>
            </a:r>
            <a:endParaRPr lang="ro-RO" sz="1200" spc="-4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585" name="OTLSHAPE_M_0d332adc8adf4095a3d9e3272e55b8b3_Date"/>
          <p:cNvSpPr txBox="1"/>
          <p:nvPr>
            <p:custDataLst>
              <p:tags r:id="rId78"/>
            </p:custDataLst>
          </p:nvPr>
        </p:nvSpPr>
        <p:spPr>
          <a:xfrm>
            <a:off x="6303542" y="2861578"/>
            <a:ext cx="90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25, 11:11 pm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586" name="OTLSHAPE_M_0d332adc8adf4095a3d9e3272e55b8b3_Shape"/>
          <p:cNvSpPr/>
          <p:nvPr>
            <p:custDataLst>
              <p:tags r:id="rId79"/>
            </p:custDataLst>
          </p:nvPr>
        </p:nvSpPr>
        <p:spPr>
          <a:xfrm rot="16200000">
            <a:off x="6170192" y="2807963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587" name="OTLSHAPE_M_ac932eff862d43f3bffa461c3dfe8a6e_Title"/>
          <p:cNvSpPr txBox="1"/>
          <p:nvPr>
            <p:custDataLst>
              <p:tags r:id="rId80"/>
            </p:custDataLst>
          </p:nvPr>
        </p:nvSpPr>
        <p:spPr>
          <a:xfrm>
            <a:off x="6820166" y="528511"/>
            <a:ext cx="59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spc="-10" smtClean="0">
                <a:solidFill>
                  <a:srgbClr val="E5C033"/>
                </a:solidFill>
                <a:latin typeface="Calibri" panose="020F0502020204030204" pitchFamily="34" charset="0"/>
              </a:rPr>
              <a:t>Explosion</a:t>
            </a:r>
            <a:endParaRPr lang="ro-RO" sz="1200" spc="-10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588" name="OTLSHAPE_M_ac932eff862d43f3bffa461c3dfe8a6e_Date"/>
          <p:cNvSpPr txBox="1"/>
          <p:nvPr>
            <p:custDataLst>
              <p:tags r:id="rId81"/>
            </p:custDataLst>
          </p:nvPr>
        </p:nvSpPr>
        <p:spPr>
          <a:xfrm>
            <a:off x="6820166" y="739966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26, 1:25 am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589" name="OTLSHAPE_M_ac932eff862d43f3bffa461c3dfe8a6e_Shape"/>
          <p:cNvSpPr/>
          <p:nvPr>
            <p:custDataLst>
              <p:tags r:id="rId82"/>
            </p:custDataLst>
          </p:nvPr>
        </p:nvSpPr>
        <p:spPr>
          <a:xfrm rot="16200000">
            <a:off x="6686816" y="686351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590" name="OTLSHAPE_M_df7c3215acee47b2bb4a250d3de05823_Title"/>
          <p:cNvSpPr txBox="1"/>
          <p:nvPr>
            <p:custDataLst>
              <p:tags r:id="rId83"/>
            </p:custDataLst>
          </p:nvPr>
        </p:nvSpPr>
        <p:spPr>
          <a:xfrm>
            <a:off x="7649078" y="1364615"/>
            <a:ext cx="233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rgbClr val="E5C033"/>
                </a:solidFill>
                <a:latin typeface="Calibri" panose="020F0502020204030204" pitchFamily="34" charset="0"/>
              </a:rPr>
              <a:t>Officials shut down the other reactors</a:t>
            </a:r>
            <a:endParaRPr lang="ro-RO" sz="1200" spc="-4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591" name="OTLSHAPE_M_df7c3215acee47b2bb4a250d3de05823_Date"/>
          <p:cNvSpPr txBox="1"/>
          <p:nvPr>
            <p:custDataLst>
              <p:tags r:id="rId84"/>
            </p:custDataLst>
          </p:nvPr>
        </p:nvSpPr>
        <p:spPr>
          <a:xfrm>
            <a:off x="7649078" y="1576070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26, 5:00 am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592" name="OTLSHAPE_M_df7c3215acee47b2bb4a250d3de05823_Shape"/>
          <p:cNvSpPr/>
          <p:nvPr>
            <p:custDataLst>
              <p:tags r:id="rId85"/>
            </p:custDataLst>
          </p:nvPr>
        </p:nvSpPr>
        <p:spPr>
          <a:xfrm rot="16200000">
            <a:off x="7515728" y="1522455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593" name="OTLSHAPE_M_3a796b5946ab43e583ef3d62275c39de_Title"/>
          <p:cNvSpPr txBox="1"/>
          <p:nvPr>
            <p:custDataLst>
              <p:tags r:id="rId86"/>
            </p:custDataLst>
          </p:nvPr>
        </p:nvSpPr>
        <p:spPr>
          <a:xfrm>
            <a:off x="8015341" y="2050803"/>
            <a:ext cx="2730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smtClean="0">
                <a:solidFill>
                  <a:srgbClr val="E5C033"/>
                </a:solidFill>
                <a:latin typeface="Calibri" panose="020F0502020204030204" pitchFamily="34" charset="0"/>
              </a:rPr>
              <a:t>All fire extinguished, except inside Reactor 4</a:t>
            </a:r>
            <a:endParaRPr lang="ro-RO" sz="1200" spc="-4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594" name="OTLSHAPE_M_3a796b5946ab43e583ef3d62275c39de_Date"/>
          <p:cNvSpPr txBox="1"/>
          <p:nvPr>
            <p:custDataLst>
              <p:tags r:id="rId87"/>
            </p:custDataLst>
          </p:nvPr>
        </p:nvSpPr>
        <p:spPr>
          <a:xfrm>
            <a:off x="8015341" y="2262258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26, 6:35 am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595" name="OTLSHAPE_M_3a796b5946ab43e583ef3d62275c39de_Shape"/>
          <p:cNvSpPr/>
          <p:nvPr>
            <p:custDataLst>
              <p:tags r:id="rId88"/>
            </p:custDataLst>
          </p:nvPr>
        </p:nvSpPr>
        <p:spPr>
          <a:xfrm rot="16200000">
            <a:off x="7881991" y="2208643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596" name="OTLSHAPE_M_48b3aff0526a40eca2162087e77831ec_Title"/>
          <p:cNvSpPr txBox="1"/>
          <p:nvPr>
            <p:custDataLst>
              <p:tags r:id="rId89"/>
            </p:custDataLst>
          </p:nvPr>
        </p:nvSpPr>
        <p:spPr>
          <a:xfrm>
            <a:off x="10099661" y="2461008"/>
            <a:ext cx="1701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mtClean="0">
                <a:solidFill>
                  <a:srgbClr val="E5C033"/>
                </a:solidFill>
                <a:latin typeface="Calibri" panose="020F0502020204030204" pitchFamily="34" charset="0"/>
              </a:rPr>
              <a:t>A gov. committee, led by V. Legasov, is sent</a:t>
            </a:r>
            <a:endParaRPr lang="ro-RO" sz="1200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597" name="OTLSHAPE_M_48b3aff0526a40eca2162087e77831ec_Date"/>
          <p:cNvSpPr txBox="1"/>
          <p:nvPr>
            <p:custDataLst>
              <p:tags r:id="rId90"/>
            </p:custDataLst>
          </p:nvPr>
        </p:nvSpPr>
        <p:spPr>
          <a:xfrm>
            <a:off x="10534297" y="2858518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26, 8:00 pm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598" name="OTLSHAPE_M_48b3aff0526a40eca2162087e77831ec_Shape"/>
          <p:cNvSpPr/>
          <p:nvPr>
            <p:custDataLst>
              <p:tags r:id="rId91"/>
            </p:custDataLst>
          </p:nvPr>
        </p:nvSpPr>
        <p:spPr>
          <a:xfrm>
            <a:off x="10877641" y="2921000"/>
            <a:ext cx="152400" cy="177800"/>
          </a:xfrm>
          <a:prstGeom prst="diamond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599" name="OTLSHAPE_M_b608ffd5797d454bb5d7eaf526e8bdfb_Title"/>
          <p:cNvSpPr txBox="1"/>
          <p:nvPr>
            <p:custDataLst>
              <p:tags r:id="rId92"/>
            </p:custDataLst>
          </p:nvPr>
        </p:nvSpPr>
        <p:spPr>
          <a:xfrm>
            <a:off x="1171998" y="3660605"/>
            <a:ext cx="3060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spc="-2" smtClean="0">
                <a:solidFill>
                  <a:srgbClr val="E5C033"/>
                </a:solidFill>
                <a:latin typeface="Calibri" panose="020F0502020204030204" pitchFamily="34" charset="0"/>
              </a:rPr>
              <a:t>Test on Reactor #4 begins (supervised by Dyatlov)</a:t>
            </a:r>
            <a:endParaRPr lang="ro-RO" sz="1200" spc="-2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600" name="OTLSHAPE_M_b608ffd5797d454bb5d7eaf526e8bdfb_Date"/>
          <p:cNvSpPr txBox="1"/>
          <p:nvPr>
            <p:custDataLst>
              <p:tags r:id="rId93"/>
            </p:custDataLst>
          </p:nvPr>
        </p:nvSpPr>
        <p:spPr>
          <a:xfrm>
            <a:off x="1171998" y="3480180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25, 1:00 am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601" name="OTLSHAPE_M_b608ffd5797d454bb5d7eaf526e8bdfb_Shape"/>
          <p:cNvSpPr/>
          <p:nvPr>
            <p:custDataLst>
              <p:tags r:id="rId94"/>
            </p:custDataLst>
          </p:nvPr>
        </p:nvSpPr>
        <p:spPr>
          <a:xfrm rot="16200000">
            <a:off x="1038648" y="3587220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602" name="OTLSHAPE_M_381707fb38ec43c8bfc00b3fc4eb4cc9_Title"/>
          <p:cNvSpPr txBox="1"/>
          <p:nvPr>
            <p:custDataLst>
              <p:tags r:id="rId95"/>
            </p:custDataLst>
          </p:nvPr>
        </p:nvSpPr>
        <p:spPr>
          <a:xfrm>
            <a:off x="3947890" y="4875337"/>
            <a:ext cx="224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spc="-4" smtClean="0">
                <a:solidFill>
                  <a:srgbClr val="E5C033"/>
                </a:solidFill>
                <a:latin typeface="Calibri" panose="020F0502020204030204" pitchFamily="34" charset="0"/>
              </a:rPr>
              <a:t>The reactor's power reduced to 50%</a:t>
            </a:r>
            <a:endParaRPr lang="ro-RO" sz="1200" spc="-4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603" name="OTLSHAPE_M_381707fb38ec43c8bfc00b3fc4eb4cc9_Date"/>
          <p:cNvSpPr txBox="1"/>
          <p:nvPr>
            <p:custDataLst>
              <p:tags r:id="rId96"/>
            </p:custDataLst>
          </p:nvPr>
        </p:nvSpPr>
        <p:spPr>
          <a:xfrm>
            <a:off x="3947890" y="4694912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25, 1:00 pm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604" name="OTLSHAPE_M_381707fb38ec43c8bfc00b3fc4eb4cc9_Shape"/>
          <p:cNvSpPr/>
          <p:nvPr>
            <p:custDataLst>
              <p:tags r:id="rId97"/>
            </p:custDataLst>
          </p:nvPr>
        </p:nvSpPr>
        <p:spPr>
          <a:xfrm rot="16200000">
            <a:off x="3814540" y="4801952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605" name="OTLSHAPE_M_b176f8276c9b4a09b3a8bb0b7f79d8b9_Title"/>
          <p:cNvSpPr txBox="1"/>
          <p:nvPr>
            <p:custDataLst>
              <p:tags r:id="rId98"/>
            </p:custDataLst>
          </p:nvPr>
        </p:nvSpPr>
        <p:spPr>
          <a:xfrm>
            <a:off x="6600408" y="6373712"/>
            <a:ext cx="300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spc="-2" smtClean="0">
                <a:solidFill>
                  <a:srgbClr val="E5C033"/>
                </a:solidFill>
                <a:latin typeface="Calibri" panose="020F0502020204030204" pitchFamily="34" charset="0"/>
              </a:rPr>
              <a:t>Control rods withdrawn against safety guidelines</a:t>
            </a:r>
            <a:endParaRPr lang="ro-RO" sz="1200" spc="-2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606" name="OTLSHAPE_M_b176f8276c9b4a09b3a8bb0b7f79d8b9_Date"/>
          <p:cNvSpPr txBox="1"/>
          <p:nvPr>
            <p:custDataLst>
              <p:tags r:id="rId99"/>
            </p:custDataLst>
          </p:nvPr>
        </p:nvSpPr>
        <p:spPr>
          <a:xfrm>
            <a:off x="6600408" y="6193287"/>
            <a:ext cx="889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26, 12:28 am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607" name="OTLSHAPE_M_b176f8276c9b4a09b3a8bb0b7f79d8b9_Shape"/>
          <p:cNvSpPr/>
          <p:nvPr>
            <p:custDataLst>
              <p:tags r:id="rId100"/>
            </p:custDataLst>
          </p:nvPr>
        </p:nvSpPr>
        <p:spPr>
          <a:xfrm rot="16200000">
            <a:off x="6467058" y="6300327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608" name="OTLSHAPE_M_dc0d4955fc3c4f0a8dd54d0428b146e1_Title"/>
          <p:cNvSpPr txBox="1"/>
          <p:nvPr>
            <p:custDataLst>
              <p:tags r:id="rId101"/>
            </p:custDataLst>
          </p:nvPr>
        </p:nvSpPr>
        <p:spPr>
          <a:xfrm>
            <a:off x="6812455" y="5700562"/>
            <a:ext cx="3073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spc="-4" smtClean="0">
                <a:solidFill>
                  <a:srgbClr val="E5C033"/>
                </a:solidFill>
                <a:latin typeface="Calibri" panose="020F0502020204030204" pitchFamily="34" charset="0"/>
              </a:rPr>
              <a:t>Unexpected power surge occurs, control rods jam</a:t>
            </a:r>
            <a:endParaRPr lang="ro-RO" sz="1200" spc="-4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609" name="OTLSHAPE_M_dc0d4955fc3c4f0a8dd54d0428b146e1_Date"/>
          <p:cNvSpPr txBox="1"/>
          <p:nvPr>
            <p:custDataLst>
              <p:tags r:id="rId102"/>
            </p:custDataLst>
          </p:nvPr>
        </p:nvSpPr>
        <p:spPr>
          <a:xfrm>
            <a:off x="6812455" y="5520137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26, 1:23 am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610" name="OTLSHAPE_M_dc0d4955fc3c4f0a8dd54d0428b146e1_Shape"/>
          <p:cNvSpPr/>
          <p:nvPr>
            <p:custDataLst>
              <p:tags r:id="rId103"/>
            </p:custDataLst>
          </p:nvPr>
        </p:nvSpPr>
        <p:spPr>
          <a:xfrm rot="16200000">
            <a:off x="6679105" y="5627177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611" name="OTLSHAPE_M_1e203ce84d5e4c4ba1100eed43355ed3_Title"/>
          <p:cNvSpPr txBox="1"/>
          <p:nvPr>
            <p:custDataLst>
              <p:tags r:id="rId104"/>
            </p:custDataLst>
          </p:nvPr>
        </p:nvSpPr>
        <p:spPr>
          <a:xfrm>
            <a:off x="6858720" y="4279095"/>
            <a:ext cx="2755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2" smtClean="0">
                <a:solidFill>
                  <a:srgbClr val="E5C033"/>
                </a:solidFill>
                <a:latin typeface="Calibri" panose="020F0502020204030204" pitchFamily="34" charset="0"/>
              </a:rPr>
              <a:t>Arrival of firefighters (no protective clothing)</a:t>
            </a:r>
            <a:endParaRPr lang="ro-RO" sz="1200" spc="-2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612" name="OTLSHAPE_M_1e203ce84d5e4c4ba1100eed43355ed3_Date"/>
          <p:cNvSpPr txBox="1"/>
          <p:nvPr>
            <p:custDataLst>
              <p:tags r:id="rId105"/>
            </p:custDataLst>
          </p:nvPr>
        </p:nvSpPr>
        <p:spPr>
          <a:xfrm>
            <a:off x="6858720" y="4098670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26, 1:35 am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613" name="OTLSHAPE_M_1e203ce84d5e4c4ba1100eed43355ed3_Shape"/>
          <p:cNvSpPr/>
          <p:nvPr>
            <p:custDataLst>
              <p:tags r:id="rId106"/>
            </p:custDataLst>
          </p:nvPr>
        </p:nvSpPr>
        <p:spPr>
          <a:xfrm rot="16200000">
            <a:off x="6725370" y="4205710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614" name="OTLSHAPE_M_224baaed879145148dcf0efbf71304ec_Title"/>
          <p:cNvSpPr txBox="1"/>
          <p:nvPr>
            <p:custDataLst>
              <p:tags r:id="rId107"/>
            </p:custDataLst>
          </p:nvPr>
        </p:nvSpPr>
        <p:spPr>
          <a:xfrm>
            <a:off x="7012936" y="4890300"/>
            <a:ext cx="2413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dirty="0" smtClean="0">
                <a:solidFill>
                  <a:srgbClr val="E5C033"/>
                </a:solidFill>
                <a:latin typeface="Calibri" panose="020F0502020204030204" pitchFamily="34" charset="0"/>
              </a:rPr>
              <a:t>Local Soviet officials impose road block</a:t>
            </a:r>
            <a:endParaRPr lang="ro-RO" sz="1200" spc="-4" dirty="0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615" name="OTLSHAPE_M_224baaed879145148dcf0efbf71304ec_Date"/>
          <p:cNvSpPr txBox="1"/>
          <p:nvPr>
            <p:custDataLst>
              <p:tags r:id="rId108"/>
            </p:custDataLst>
          </p:nvPr>
        </p:nvSpPr>
        <p:spPr>
          <a:xfrm>
            <a:off x="7012936" y="4709875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26, 2:15 am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616" name="OTLSHAPE_M_224baaed879145148dcf0efbf71304ec_Shape"/>
          <p:cNvSpPr/>
          <p:nvPr>
            <p:custDataLst>
              <p:tags r:id="rId109"/>
            </p:custDataLst>
          </p:nvPr>
        </p:nvSpPr>
        <p:spPr>
          <a:xfrm rot="16200000">
            <a:off x="6879586" y="4816915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617" name="OTLSHAPE_M_0ce495fa8bc04e0f92458dd977c450d4_Title"/>
          <p:cNvSpPr txBox="1"/>
          <p:nvPr>
            <p:custDataLst>
              <p:tags r:id="rId110"/>
            </p:custDataLst>
          </p:nvPr>
        </p:nvSpPr>
        <p:spPr>
          <a:xfrm>
            <a:off x="7880402" y="3660426"/>
            <a:ext cx="26670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mtClean="0">
                <a:solidFill>
                  <a:srgbClr val="E5C033"/>
                </a:solidFill>
                <a:latin typeface="Calibri" panose="020F0502020204030204" pitchFamily="34" charset="0"/>
              </a:rPr>
              <a:t>Akimov &amp; Toptunov start manually turning valves to feed water into Reactor 4</a:t>
            </a:r>
            <a:endParaRPr lang="ro-RO" sz="1200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618" name="OTLSHAPE_M_0ce495fa8bc04e0f92458dd977c450d4_Date"/>
          <p:cNvSpPr txBox="1"/>
          <p:nvPr>
            <p:custDataLst>
              <p:tags r:id="rId111"/>
            </p:custDataLst>
          </p:nvPr>
        </p:nvSpPr>
        <p:spPr>
          <a:xfrm>
            <a:off x="7880402" y="3480001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26, 6:00 am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619" name="OTLSHAPE_M_0ce495fa8bc04e0f92458dd977c450d4_Shape"/>
          <p:cNvSpPr/>
          <p:nvPr>
            <p:custDataLst>
              <p:tags r:id="rId112"/>
            </p:custDataLst>
          </p:nvPr>
        </p:nvSpPr>
        <p:spPr>
          <a:xfrm rot="16200000">
            <a:off x="7747052" y="3680069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620" name="OTLSHAPE_M_76d9a456c0a64a44a84148636d816a90_Title"/>
          <p:cNvSpPr txBox="1"/>
          <p:nvPr>
            <p:custDataLst>
              <p:tags r:id="rId113"/>
            </p:custDataLst>
          </p:nvPr>
        </p:nvSpPr>
        <p:spPr>
          <a:xfrm>
            <a:off x="8343050" y="5305221"/>
            <a:ext cx="2159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dirty="0" smtClean="0">
                <a:solidFill>
                  <a:srgbClr val="E5C033"/>
                </a:solidFill>
                <a:latin typeface="Calibri" panose="020F0502020204030204" pitchFamily="34" charset="0"/>
              </a:rPr>
              <a:t>New shifts clock on at all four units</a:t>
            </a:r>
            <a:endParaRPr lang="ro-RO" sz="1200" spc="-4" dirty="0">
              <a:solidFill>
                <a:srgbClr val="E5C033"/>
              </a:solidFill>
              <a:latin typeface="Calibri" panose="020F0502020204030204" pitchFamily="34" charset="0"/>
            </a:endParaRPr>
          </a:p>
        </p:txBody>
      </p:sp>
      <p:sp>
        <p:nvSpPr>
          <p:cNvPr id="15621" name="OTLSHAPE_M_76d9a456c0a64a44a84148636d816a90_Date"/>
          <p:cNvSpPr txBox="1"/>
          <p:nvPr>
            <p:custDataLst>
              <p:tags r:id="rId114"/>
            </p:custDataLst>
          </p:nvPr>
        </p:nvSpPr>
        <p:spPr>
          <a:xfrm>
            <a:off x="8343050" y="5124796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pc="-4" smtClean="0">
                <a:solidFill>
                  <a:srgbClr val="EFD07F"/>
                </a:solidFill>
                <a:latin typeface="Calibri" panose="020F0502020204030204" pitchFamily="34" charset="0"/>
              </a:rPr>
              <a:t>Apr 26, 8:00 am</a:t>
            </a:r>
            <a:endParaRPr lang="ro-RO" sz="1000" spc="-4">
              <a:solidFill>
                <a:srgbClr val="EFD07F"/>
              </a:solidFill>
              <a:latin typeface="Calibri" panose="020F0502020204030204" pitchFamily="34" charset="0"/>
            </a:endParaRPr>
          </a:p>
        </p:txBody>
      </p:sp>
      <p:sp>
        <p:nvSpPr>
          <p:cNvPr id="15622" name="OTLSHAPE_M_76d9a456c0a64a44a84148636d816a90_Shape"/>
          <p:cNvSpPr/>
          <p:nvPr>
            <p:custDataLst>
              <p:tags r:id="rId115"/>
            </p:custDataLst>
          </p:nvPr>
        </p:nvSpPr>
        <p:spPr>
          <a:xfrm rot="16200000">
            <a:off x="8209700" y="5231836"/>
            <a:ext cx="101600" cy="101600"/>
          </a:xfrm>
          <a:prstGeom prst="flowChartMerge">
            <a:avLst/>
          </a:prstGeom>
          <a:solidFill>
            <a:srgbClr val="EFD0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46983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y4wMy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wLCJHIjowLCJCIjow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ksIkciOjIwOCwiQiI6MTI3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ksIkciOjIwOCwiQiI6MTI3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aWQiOiIyOCIsIkEiOjI1NSwiUiI6MjU1LCJHIjoyNTUsIkIiOjI1NX19LCJJc1Zpc2libGUiOnRydW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CwiUiI6MCwiRyI6MCwiQiI6MH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nRydWUsIlNlZ21lbnRTZXBhcmF0b3JPcGFjaXR5IjozMCwiRm9udFNldHRpbmdzIjp7IiRpZCI6IjQzIiwiRm9udFNpemUiOjE0LCJGb250TmFtZSI6IkNhbGlicmkiLCJJc0JvbGQiOnRydWUsIklzSXRhbGljIjpmYWxzZSwiSXNVbmRlcmxpbmVkIjpmYWxzZSwiUGFyZW50U3R5bGUiOm51bGx9LCJBdXRvU2l6ZSI6MCwiRm9yZWdyb3VuZCI6eyIkaWQiOiI0NCIsIkNvbG9yIjp7IiRpZCI6IjQ1IiwiQSI6MjU1LCJSIjoyMzksIkciOjIwOCwiQiI6MTI3fX0sIk1heFdpZHRoIjoyMDAuMCwiTWF4SGVpZ2h0IjoiSW5maW5pdHkiLCJTbWFydEZvcmVncm91bmRJc0FjdGl2ZSI6ZmFsc2UsIkhvcml6b250YWxBbGlnbm1lbnQiOjAsIlZlcnRpY2FsQWxpZ25tZW50IjoxLCJTbWFydEZvcmVncm91bmQiOm51bGwsIkJhY2tncm91bmRGaWxsVHlwZSI6MCwiTWFyZ2luIjp7IiRpZCI6IjQ2IiwiVG9wIjowLCJMZWZ0Ijo1LCJSaWdodCI6MCwiQm90dG9tIjowfSwiUGFkZGluZyI6eyIkaWQiOiI0NyIsIlRvcCI6MCwiTGVmdCI6MCwiUmlnaHQiOjAsIkJvdHRvbSI6MH0sIkJhY2tncm91bmQiOnsiJGlkIjoiNDgiLCJDb2xvciI6eyIkcmVmIjoiMzYifX0sIklzVmlzaWJsZSI6dHJ1ZSwiV2lkdGgiOjAuMCwiSGVpZ2h0IjowLjAsIkJvcmRlclN0eWxlIjpudWxsLCJQYXJlbnRTdHlsZSI6bnVsbH0sIkVsYXBzZWRUaW1lQmFja2dyb3VuZCI6eyIkaWQiOiI0OSIsIkNvbG9yIjp7IiRpZCI6IjUwIiwiQSI6NzcsIlIiOjI1NSwiRyI6MCwiQiI6MH19LCJBcHBlbmRZZWFyT25ZZWFyQ2hhbmdlIjp0cnVlLCJFbGFwc2VkVGltZUZvcm1hdCI6MSwiVG9kYXlNYXJrZXJQb3NpdGlvbiI6MCwiUXVpY2tQb3NpdGlvbiI6MywiQWJzb2x1dGVQb3NpdGlvbiI6MjM5LjAsIk1hcmdpbiI6eyIkaWQiOiI1MSIsIlRvcCI6MCwiTGVmdCI6MTAsIlJpZ2h0IjoxMCwiQm90dG9tIjowfSwiUGFkZGluZyI6eyIkaWQiOiI1MiIsIlRvcCI6MCwiTGVmdCI6MCwiUmlnaHQiOjAsIkJvdHRvbSI6MH0sIkJhY2tncm91bmQiOnsiJGlkIjoiNTMiLCJDb2xvciI6eyIkaWQiOiI1NCIsIkEiOjI1NSwiUiI6MTE1LCJHIjoxMTUsIkIiOjExNX19LCJJc1Zpc2libGUiOnRydWUsIldpZHRoIjowLjAsIkhlaWdodCI6MC4wLCJCb3JkZXJTdHlsZSI6bnVsbCwiUGFyZW50U3R5bGUiOm51bGx9LCJEZWZhdWx0TWlsZXN0b25lU3R5bGUiOnsiJGlkIjoiNTUiLCJTaGFwZSI6MiwiQ29ubmVjdG9yTWFyZ2luIjp7IiRpZCI6IjU2IiwiVG9wIjowLCJMZWZ0IjoyLCJSaWdodCI6MiwiQm90dG9tIjowfSwiQ29ubmVjdG9yU3R5bGUiOnsiJGlkIjoiNTciLCJMaW5lQ29sb3IiOnsiJGlkIjoiNTgiLCIkdHlwZSI6Ik5MUkUuQ29tbW9uLkRvbS5Tb2xpZENvbG9yQnJ1c2gsIE5MUkUuQ29tbW9uIiwiQ29sb3IiOnsiJGlkIjoiNTkiLCJBIjoyNTUsIlIiOjIzOSwiRyI6MjA4LCJCIjoxMjd9fSwiTGluZVdlaWdodCI6MS4wLCJMaW5lVHlwZSI6MCwiUGFyZW50U3R5bGUiOm51bGx9LCJJc0JlbG93VGltZWJhbmQiOmZhbHNlLCJIaWRlRGF0ZSI6ZmFsc2UsIlNoYXBlU2l6ZSI6MCwiU3BhY2luZyI6Mi4wLCJQYWRkaW5nIjp7IiRpZCI6IjYwIiwiVG9wIjo3LCJMZWZ0IjozLCJSaWdodCI6MCwiQm90dG9tIjoyfSwiU2hhcGVTdHlsZSI6eyIkaWQiOiI2MSIsIk1hcmdpbiI6eyIkaWQiOiI2MiIsIlRvcCI6MCwiTGVmdCI6MCwiUmlnaHQiOjAsIkJvdHRvbSI6MH0sIlBhZGRpbmciOnsiJGlkIjoiNjMiLCJUb3AiOjAsIkxlZnQiOjAsIlJpZ2h0IjowLCJCb3R0b20iOjB9LCJCYWNrZ3JvdW5kIjp7IiRpZCI6IjY0IiwiQ29sb3IiOnsiJGlkIjoiNjUiLCJBIjoyNTUsIlIiOjIzOSwiRyI6MjA4LCJCIjoxMjd9fSwiSXNWaXNpYmxlIjp0cnVlLCJXaWR0aCI6MTIuMCwiSGVpZ2h0IjoxNC4wLCJCb3JkZXJTdHlsZSI6eyIkaWQiOiI2NiIsIkxpbmVDb2xvciI6eyIkaWQiOiI2NyIsIiR0eXBlIjoiTkxSRS5Db21tb24uRG9tLlNvbGlkQ29sb3JCcnVzaCwgTkxSRS5Db21tb24iLCJDb2xvciI6eyIkaWQiOiI2OCIsIkEiOjI1NSwiUiI6MjU1LCJHIjowLCJCIjowfX0sIkxpbmVXZWlnaHQiOjAuMCwiTGluZVR5cGUiOjAsIlBhcmVudFN0eWxlIjpudWxsfSwiUGFyZW50U3R5bGUiOm51bGx9LCJUaXRsZVN0eWxlIjp7IiRpZCI6IjY5IiwiRm9udFNldHRpbmdzIjp7IiRpZCI6IjcwIiwiRm9udFNpemUiOjEyLCJGb250TmFtZSI6IkNhbGlicmkiLCJJc0JvbGQiOmZhbHNlLCJJc0l0YWxpYyI6ZmFsc2UsIklzVW5kZXJsaW5lZCI6ZmFsc2UsIlBhcmVudFN0eWxlIjpudWxsfSwiQXV0b1NpemUiOjAsIkZvcmVncm91bmQiOnsiJGlkIjoiNzEiLCJDb2xvciI6eyIkaWQiOiI3MiIsIkEiOjI1NSwiUiI6MjI5LCJHIjoxOTIsIkIiOjUxfX0sIk1heFdpZHRoIjoyMDAuMCwiTWF4SGVpZ2h0IjoiSW5maW5pdHkiLCJTbWFydEZvcmVncm91bmRJc0FjdGl2ZSI6ZmFsc2UsIkhvcml6b250YWxBbGlnbm1lbnQiOjEsIlZlcnRpY2FsQWxpZ25tZW50IjowLCJTbWFydEZvcmVncm91bmQiOm51bGwsIkJhY2tncm91bmRGaWxsVHlwZSI6MCwiTWFyZ2luIjp7IiRpZCI6IjczIiwiVG9wIjowLCJMZWZ0IjowLCJSaWdodCI6MCwiQm90dG9tIjowfSwiUGFkZGluZyI6eyIkaWQiOiI3NCIsIlRvcCI6MCwiTGVmdCI6MCwiUmlnaHQiOjAsIkJvdHRvbSI6MH0sIkJhY2tncm91bmQiOnsiJGlkIjoiNzUiLCJDb2xvciI6eyIkcmVmIjoiMzYifX0sIklzVmlzaWJsZSI6dHJ1ZSwiV2lkdGgiOjAuMCwiSGVpZ2h0IjowLjAsIkJvcmRlclN0eWxlIjpudWxsLCJQYXJlbnRTdHlsZSI6bnVsbH0sIkRhdGVTdHlsZSI6eyIkaWQiOiI3NiIsIkZvbnRTZXR0aW5ncyI6eyIkaWQiOiI3NyIsIkZvbnRTaXplIjoxMCwiRm9udE5hbWUiOiJDYWxpYnJpIiwiSXNCb2xkIjpmYWxzZSwiSXNJdGFsaWMiOmZhbHNlLCJJc1VuZGVybGluZWQiOmZhbHNlLCJQYXJlbnRTdHlsZSI6bnVsbH0sIkF1dG9TaXplIjowLCJGb3JlZ3JvdW5kIjp7IiRpZCI6Ijc4IiwiQ29sb3IiOnsiJGlkIjoiNzkiLCJBIjoyNTUsIlIiOjIzOSwiRyI6MjA4LCJCIjoxMjd9fSwiTWF4V2lkdGgiOjIwMC4wLCJNYXhIZWlnaHQiOiJJbmZpbml0eSIsIlNtYXJ0Rm9yZWdyb3VuZElzQWN0aXZlIjpmYWxzZSwiSG9yaXpvbnRhbEFsaWdubWVudCI6MCwiVmVydGljYWxBbGlnbm1lbnQiOjAsIlNtYXJ0Rm9yZWdyb3VuZCI6bnVsbCwiQmFja2dyb3VuZEZpbGxUeXBlIjowLCJNYXJnaW4iOnsiJGlkIjoiODAiLCJUb3AiOjAsIkxlZnQiOjAsIlJpZ2h0IjowLCJCb3R0b20iOjB9LCJQYWRkaW5nIjp7IiRpZCI6IjgxIiwiVG9wIjowLCJMZWZ0IjowLCJSaWdodCI6MCwiQm90dG9tIjowfSwiQmFja2dyb3VuZCI6eyIkaWQiOiI4MiIsIkNvbG9yIjp7IiRyZWYiOiIzNiJ9fSwiSXNWaXNpYmxlIjp0cnVlLCJXaWR0aCI6MC4wLCJIZWlnaHQiOjAuMCwiQm9yZGVyU3R5bGUiOm51bGwsIlBhcmVudFN0eWxlIjpudWxsfSwiRGF0ZUZvcm1hdCI6eyIkaWQiOiI4MyIsIkZvcm1hdFN0cmluZyI6Ik1NTSBkIiwiU2VwYXJhdG9yIjoiLyIsIlVzZUludGVybmF0aW9uYWxEYXRlRm9ybWF0IjpmYWxzZSwiRGF0ZUlzVmlzaWJsZSI6dHJ1ZSwiVGltZUlzVmlzaWJsZSI6dHJ1ZSwiSG91ckRpZ2l0cyI6MSwiQW1QbURlc2lnbmF0b3IiOjIsIlRyaW0wME1pbnV0ZXMiOmZhbHNlLCJMYXN0S25vd25WaXNpYmlsaXR5U3RhdGUiOnsiJGlkIjoiODQiLCJEYXRlUGFydElzVmlzaWJsZSI6dHJ1ZSwiVGltZVBhcnRJc1Zpc2libGUiOmZhbHNlfX0sIklzVmlzaWJsZSI6dHJ1ZSwiUGFyZW50U3R5bGUiOm51bGx9LCJEZWZhdWx0VGFza1N0eWxlIjp7IiRpZCI6Ijg1IiwiU2hhcGUiOjIsIlNoYXBlVGhpY2tuZXNzIjowLCJEdXJhdGlvbkZvcm1hdCI6MCwiSW5jbHVkZU5vbldvcmtpbmdEYXlzSW5EdXJhdGlvbiI6ZmFsc2UsIlBlcmNlbnRhZ2VDb21wbGV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wIiwiVG9wIjowLCJMZWZ0IjowLCJSaWdodCI6MCwiQm90dG9tIjowfSwiUGFkZGluZyI6eyIkaWQiOiI5MSIsIlRvcCI6MCwiTGVmdCI6MCwiUmlnaHQiOjAsIkJvdHRvbSI6MH0sIkJhY2tncm91bmQiOnsiJGlkIjoiOTIiLCJDb2xvciI6eyIkcmVmIjoiMzYifX0sIklzVmlzaWJsZSI6dHJ1ZSwiV2lkdGgiOjAuMCwiSGVpZ2h0IjowLjAsIkJvcmRlclN0eWxlIjpudWxsLCJQYXJlbnRTdHlsZSI6bnVsbH0sIkR1cmF0aW9uU3R5bGUiOnsiJGlkIjoiOTMiLCJGb250U2V0dGluZ3MiOnsiJGlkIjoiOTQiLCJGb250U2l6ZSI6MTAsIkZvbnROYW1lIjoiQ2FsaWJyaSIsIklzQm9sZCI6ZmFsc2UsIklzSXRhbGljIjpmYWxzZSwiSXNVbmRlcmxpbmVkIjpmYWxzZSwiUGFyZW50U3R5bGUiOm51bGx9LCJBdXRvU2l6ZSI6MCwiRm9yZWdyb3VuZCI6eyIkaWQiOiI5NSIsIkNvbG9yIjp7IiRpZCI6Ijk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ciLCJUb3AiOjAsIkxlZnQiOjAsIlJpZ2h0IjowLCJCb3R0b20iOjB9LCJQYWRkaW5nIjp7IiRpZCI6Ijk4IiwiVG9wIjowLCJMZWZ0IjowLCJSaWdodCI6MCwiQm90dG9tIjowfSwiQmFja2dyb3VuZCI6eyIkaWQiOiI5OSIsIkNvbG9yIjp7IiRyZWYiOiIzNiJ9fSwiSXNWaXNpYmxlIjp0cnVlLCJXaWR0aCI6MC4wLCJIZWlnaHQiOjAuMCwiQm9yZGVyU3R5bGUiOm51bGwsIlBhcmVudFN0eWxlIjpudWxsfSwiSG9yaXpvbnRhbENvbm5lY3RvclN0eWxlIjp7IiRpZCI6IjEwMCIsIkxpbmVDb2xvciI6eyIkaWQiOiIxMDEiLCIkdHlwZSI6Ik5MUkUuQ29tbW9uLkRvbS5Tb2xpZENvbG9yQnJ1c2gsIE5MUkUuQ29tbW9uIiwiQ29sb3IiOnsiJGlkIjoiMTAyIiwiQSI6MjU1LCJSIjoyMDQsIkciOjIwNCwiQiI6MjA0fX0sIkxpbmVXZWlnaHQiOjEuMCwiTGluZVR5cGUiOjAsIlBhcmVudFN0eWxlIjpudWxsfSwiVmVydGljYWxDb25uZWN0b3JTdHlsZSI6eyIkaWQiOiIxMDMiLCJMaW5lQ29sb3IiOnsiJGlkIjoiMTA0IiwiJHR5cGUiOiJOTFJFLkNvbW1vbi5Eb20uU29saWRDb2xvckJydXNoLCBOTFJFLkNvbW1vbiIsIkNvbG9yIjp7IiRpZCI6IjEwNS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MTA2IiwiTWFyZ2luIjp7IiRpZCI6IjEwNyIsIlRvcCI6MCwiTGVmdCI6NCwiUmlnaHQiOjQsIkJvdHRvbSI6MH0sIlBhZGRpbmciOnsiJGlkIjoiMTA4IiwiVG9wIjowLCJMZWZ0IjowLCJSaWdodCI6MCwiQm90dG9tIjowfSwiQmFja2dyb3VuZCI6eyIkaWQiOiIxMDkiLCJDb2xvciI6eyIkaWQiOiIxMTAiLCJBIjoyNTUsIlIiOjAsIkciOjExNCwiQiI6MTg4fX0sIklzVmlzaWJsZSI6dHJ1ZSwiV2lkdGgiOjAuMCwiSGVpZ2h0IjoxMC4wLCJCb3JkZXJTdHlsZSI6eyIkaWQiOiIxMTEiLCJMaW5lQ29sb3IiOnsiJGlkIjoiMTEyIiwiJHR5cGUiOiJOTFJFLkNvbW1vbi5Eb20uU29saWRDb2xvckJydXNoLCBOTFJFLkNvbW1vbiIsIkNvbG9yIjp7IiRpZCI6IjExMyIsIkEiOjI1NSwiUiI6MjU1LCJHIjowLCJCIjowfX0sIkxpbmVXZWlnaHQiOjAuMCwiTGluZVR5cGUiOjAsIlBhcmVudFN0eWxlIjpudWxsfSwiUGFyZW50U3R5bGUiOm51bGx9LCJUaXRsZVN0eWxlIjp7IiRpZCI6IjExNCIsIkZvbnRTZXR0aW5ncyI6eyIkaWQiOiIxMTUiLCJGb250U2l6ZSI6MTEsIkZvbnROYW1lIjoiQ2FsaWJyaSIsIklzQm9sZCI6dHJ1ZSwiSXNJdGFsaWMiOmZhbHNlLCJJc1VuZGVybGluZWQiOmZhbHNlLCJQYXJlbnRTdHlsZSI6bnVsbH0sIkF1dG9TaXplIjowLCJGb3JlZ3JvdW5kIjp7IiRpZCI6IjExNiIsIkNvbG9yIjp7IiRpZCI6IjExNy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TgiLCJUb3AiOjAsIkxlZnQiOjAsIlJpZ2h0IjowLCJCb3R0b20iOjB9LCJQYWRkaW5nIjp7IiRpZCI6IjExOSIsIlRvcCI6MCwiTGVmdCI6MCwiUmlnaHQiOjAsIkJvdHRvbSI6MH0sIkJhY2tncm91bmQiOnsiJGlkIjoiMTIwIiwiQ29sb3IiOnsiJHJlZiI6IjM2In19LCJJc1Zpc2libGUiOnRydWUsIldpZHRoIjowLjAsIkhlaWdodCI6MC4wLCJCb3JkZXJTdHlsZSI6bnVsbCwiUGFyZW50U3R5bGUiOm51bGx9LCJEYXRlU3R5bGUiOnsiJGlkIjoiMTIxIiwiRm9udFNldHRpbmdzIjp7IiRpZCI6IjEyMiIsIkZvbnRTaXplIjoxMCwiRm9udE5hbWUiOiJDYWxpYnJpIiwiSXNCb2xkIjpmYWxzZSwiSXNJdGFsaWMiOmZhbHNlLCJJc1VuZGVybGluZWQiOmZhbHNlLCJQYXJlbnRTdHlsZSI6bnVsbH0sIkF1dG9TaXplIjowLCJGb3JlZ3JvdW5kIjp7IiRpZCI6IjEyMyIsIkNvbG9yIjp7IiRpZCI6IjEy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1IiwiVG9wIjowLCJMZWZ0IjowLCJSaWdodCI6MCwiQm90dG9tIjowfSwiUGFkZGluZyI6eyIkaWQiOiIxMjYiLCJUb3AiOjAsIkxlZnQiOjAsIlJpZ2h0IjowLCJCb3R0b20iOjB9LCJCYWNrZ3JvdW5kIjp7IiRpZCI6IjEyNyIsIkNvbG9yIjp7IiRyZWYiOiIzNiJ9fSwiSXNWaXNpYmxlIjp0cnVlLCJXaWR0aCI6MC4wLCJIZWlnaHQiOjAuMCwiQm9yZGVyU3R5bGUiOm51bGwsIlBhcmVudFN0eWxlIjpudWxsfSwiRGF0ZUZvcm1hdCI6eyIkaWQiOiIx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MwIiwiU3RhcnREYXRlIjoiMDAwMS0wMS0wMVQwMDowMDowMCIsIkVuZERhdGUiOiIxOTg2LTA0LTI4VDAwOjAwOjAwIiwiRm9ybWF0IjoiaCB0dCIsIlR5cGUiOjYsIkF1dG9EYXRlUmFuZ2UiOnRydWUsIldvcmtpbmdEYXlzIjozMSwiVG9kYXlNYXJrZXJUZXh0IjoiVG9kYXkiLCJBdXRvU2NhbGVUeXBlIjp0cnVlfSwiTWlsZXN0b25lcyI6W3siJGlkIjoiMTMxIiwiRGF0ZSI6IjE5ODYtMDQtMjVUMDE6MDA6MDBaIiwiU3R5bGUiOnsiJGlkIjoiMTMyIiwiU2hhcGUiOjIsIkNvbm5lY3Rvck1hcmdpbiI6eyIkaWQiOiIxMzMiLCJUb3AiOjAsIkxlZnQiOjIsIlJpZ2h0IjoyLCJCb3R0b20iOjB9LCJDb25uZWN0b3JTdHlsZSI6eyIkaWQiOiIxMzQiLCJMaW5lQ29sb3IiOnsiJHJlZiI6IjU4In0sIkxpbmVXZWlnaHQiOjEuMCwiTGluZVR5cGUiOjAsIlBhcmVudFN0eWxlIjpudWxsfSwiSXNCZWxvd1RpbWViYW5kIjp0cnVlLCJIaWRlRGF0ZSI6ZmFsc2UsIlNoYXBlU2l6ZSI6MCwiU3BhY2luZyI6Mi4wLCJQYWRkaW5nIjp7IiRpZCI6IjEzNSIsIlRvcCI6NywiTGVmdCI6MywiUmlnaHQiOjAsIkJvdHRvbSI6Mn0sIlNoYXBlU3R5bGUiOnsiJGlkIjoiMTM2IiwiTWFyZ2luIjp7IiRpZCI6IjEzNyIsIlRvcCI6MCwiTGVmdCI6MCwiUmlnaHQiOjAsIkJvdHRvbSI6MH0sIlBhZGRpbmciOnsiJGlkIjoiMTM4IiwiVG9wIjowLCJMZWZ0IjowLCJSaWdodCI6MCwiQm90dG9tIjowfSwiQmFja2dyb3VuZCI6eyIkcmVmIjoiNjQifSwiSXNWaXNpYmxlIjp0cnVlLCJXaWR0aCI6MTIuMCwiSGVpZ2h0IjoxNC4wLCJCb3JkZXJTdHlsZSI6eyIkaWQiOiIxMzkiLCJMaW5lQ29sb3IiOnsiJHJlZiI6IjY3In0sIkxpbmVXZWlnaHQiOjAuMCwiTGluZVR5cGUiOjAsIlBhcmVudFN0eWxlIjpudWxsfSwiUGFyZW50U3R5bGUiOm51bGx9LCJUaXRsZVN0eWxlIjp7IiRpZCI6IjE0MCIsIkZvbnRTZXR0aW5ncyI6eyIkaWQiOiIxNDEiLCJGb250U2l6ZSI6MTIsIkZvbnROYW1lIjoiQ2FsaWJyaSIsIklzQm9sZCI6ZmFsc2UsIklzSXRhbGljIjpmYWxzZSwiSXNVbmRlcmxpbmVkIjpmYWxzZSwiUGFyZW50U3R5bGUiOm51bGx9LCJBdXRvU2l6ZSI6MiwiRm9yZWdyb3VuZCI6eyIkaWQiOiIxNDIiLCJDb2xvciI6eyIkaWQiOiIxNDMiLCJBIjoyNTUsIlIiOjIyOSwiRyI6MTkyLCJCIjo1MX19LCJNYXhXaWR0aCI6MjY2LjcxNjcwNTMyMjI2NTYyLCJNYXhIZWlnaHQiOiJJbmZpbml0eSIsIlNtYXJ0Rm9yZWdyb3VuZElzQWN0aXZlIjpmYWxzZSwiSG9yaXpvbnRhbEFsaWdubWVudCI6MCwiVmVydGljYWxBbGlnbm1lbnQiOjAsIlNtYXJ0Rm9yZWdyb3VuZCI6bnVsbCwiQmFja2dyb3VuZEZpbGxUeXBlIjowLCJNYXJnaW4iOnsiJGlkIjoiMTQ0IiwiVG9wIjowLCJMZWZ0IjowLCJSaWdodCI6MCwiQm90dG9tIjowfSwiUGFkZGluZyI6eyIkaWQiOiIxNDUiLCJUb3AiOjAsIkxlZnQiOjAsIlJpZ2h0IjowLCJCb3R0b20iOjB9LCJCYWNrZ3JvdW5kIjp7IiRyZWYiOiI3NSJ9LCJJc1Zpc2libGUiOnRydWUsIldpZHRoIjowLjAsIkhlaWdodCI6MC4wLCJCb3JkZXJTdHlsZSI6eyIkaWQiOiIxNDYiLCJMaW5lQ29sb3IiOm51bGwsIkxpbmVXZWlnaHQiOjAuMCwiTGluZVR5cGUiOjAsIlBhcmVudFN0eWxlIjpudWxsfSwiUGFyZW50U3R5bGUiOm51bGx9LCJEYXRlU3R5bGUiOnsiJGlkIjoiMTQ3IiwiRm9udFNldHRpbmdzIjp7IiRpZCI6IjE0OCIsIkZvbnRTaXplIjoxMC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xNDkiLCJUb3AiOjAsIkxlZnQiOjAsIlJpZ2h0IjowLCJCb3R0b20iOjB9LCJQYWRkaW5nIjp7IiRpZCI6IjE1MCIsIlRvcCI6MCwiTGVmdCI6MCwiUmlnaHQiOjAsIkJvdHRvbSI6MH0sIkJhY2tncm91bmQiOnsiJHJlZiI6IjgyIn0sIklzVmlzaWJsZSI6dHJ1ZSwiV2lkdGgiOjAuMCwiSGVpZ2h0IjowLjAsIkJvcmRlclN0eWxlIjp7IiRpZCI6IjE1MSIsIkxpbmVDb2xvciI6bnVsbCwiTGluZVdlaWdodCI6MC4wLCJMaW5lVHlwZSI6MCwiUGFyZW50U3R5bGUiOm51bGx9LCJQYXJlbnRTdHlsZSI6bnVsbH0sIkRhdGVGb3JtYXQiOnsiJGlkIjoiMTUyIiwiRm9ybWF0U3RyaW5nIjoiTU1NIGQiLCJTZXBhcmF0b3IiOiIvIiwiVXNlSW50ZXJuYXRpb25hbERhdGVGb3JtYXQiOmZhbHNlLCJEYXRlSXNWaXNpYmxlIjp0cnVlLCJUaW1lSXNWaXNpYmxlIjp0cnVlLCJIb3VyRGlnaXRzIjoxLCJBbVBtRGVzaWduYXRvciI6MiwiVHJpbTAwTWludXRlcyI6ZmFsc2UsIkxhc3RLbm93blZpc2liaWxpdHlTdGF0ZSI6eyIkaWQiOiIxNTMiLCJEYXRlUGFydElzVmlzaWJsZSI6dHJ1ZSwiVGltZVBhcnRJc1Zpc2libGUiOmZhbHNlfX0sIklzVmlzaWJsZSI6dHJ1ZSwiUGFyZW50U3R5bGUiOm51bGx9LCJJbmRleCI6MSwiUGVyY2VudGFnZUNvbXBsZXRlIjpudWxsLCJQb3NpdGlvbiI6eyJSYXRpbyI6MC4wNzIwMTIyMjY2Njk4NzY2NjcsIklzQ3VzdG9tIjp0cnVlfSwiRGF0ZUZvcm1hdCI6eyIkcmVmIjoiMTUyIn0sIklkIjoiYjYwOGZmZDUtNzk3ZC00NTRiLWI1ZDctZWFmNTI2ZThiZGZiIiwiSW1wb3J0SWQiOm51bGwsIlRpdGxlIjoiVGVzdCBvbiBSZWFjdG9yICM0IGJlZ2lucyAoc3VwZXJ2aXNlZCBieSBEeWF0bG92KSIsIk5vdGUiOm51bGwsIkh5cGVybGluayI6bnVsbCwiSXNDaGFuZ2VkIjpmYWxzZSwiSXNOZXciOmZhbHNlfSx7IiRpZCI6IjE1NCIsIkRhdGUiOiIxOTg2LTA0LTI1VDEzOjAwOjAwWiIsIlN0eWxlIjp7IiRpZCI6IjE1NSIsIlNoYXBlIjoyLCJDb25uZWN0b3JNYXJnaW4iOnsiJGlkIjoiMTU2IiwiVG9wIjowLCJMZWZ0IjoyLCJSaWdodCI6MiwiQm90dG9tIjowfSwiQ29ubmVjdG9yU3R5bGUiOnsiJGlkIjoiMTU3IiwiTGluZUNvbG9yIjp7IiRyZWYiOiI1OCJ9LCJMaW5lV2VpZ2h0IjoxLjAsIkxpbmVUeXBlIjowLCJQYXJlbnRTdHlsZSI6bnVsbH0sIklzQmVsb3dUaW1lYmFuZCI6dHJ1ZSwiSGlkZURhdGUiOmZhbHNlLCJTaGFwZVNpemUiOjAsIlNwYWNpbmciOjIuMCwiUGFkZGluZyI6eyIkaWQiOiIxNTgiLCJUb3AiOjcsIkxlZnQiOjMsIlJpZ2h0IjowLCJCb3R0b20iOjJ9LCJTaGFwZVN0eWxlIjp7IiRpZCI6IjE1OSIsIk1hcmdpbiI6eyIkaWQiOiIxNjAiLCJUb3AiOjAsIkxlZnQiOjAsIlJpZ2h0IjowLCJCb3R0b20iOjB9LCJQYWRkaW5nIjp7IiRpZCI6IjE2MSIsIlRvcCI6MCwiTGVmdCI6MCwiUmlnaHQiOjAsIkJvdHRvbSI6MH0sIkJhY2tncm91bmQiOnsiJHJlZiI6IjY0In0sIklzVmlzaWJsZSI6dHJ1ZSwiV2lkdGgiOjEyLjAsIkhlaWdodCI6MTQuMCwiQm9yZGVyU3R5bGUiOnsiJGlkIjoiMTYyIiwiTGluZUNvbG9yIjp7IiRyZWYiOiI2NyJ9LCJMaW5lV2VpZ2h0IjowLjAsIkxpbmVUeXBlIjowLCJQYXJlbnRTdHlsZSI6bnVsbH0sIlBhcmVudFN0eWxlIjpudWxsfSwiVGl0bGVTdHlsZSI6eyIkaWQiOiIxNjMiLCJGb250U2V0dGluZ3MiOnsiJGlkIjoiMTY0IiwiRm9udFNpemUiOjEyLCJGb250TmFtZSI6IkNhbGlicmkiLCJJc0JvbGQiOmZhbHNlLCJJc0l0YWxpYyI6ZmFsc2UsIklzVW5kZXJsaW5lZCI6ZmFsc2UsIlBhcmVudFN0eWxlIjpudWxsfSwiQXV0b1NpemUiOjAsIkZvcmVncm91bmQiOnsiJGlkIjoiMTY1IiwiQ29sb3IiOnsiJGlkIjoiMTY2IiwiQSI6MjU1LCJSIjoyMjksIkciOjE5MiwiQiI6NTF9fSwiTWF4V2lkdGgiOjIwMC4wLCJNYXhIZWlnaHQiOiJJbmZpbml0eSIsIlNtYXJ0Rm9yZWdyb3VuZElzQWN0aXZlIjpmYWxzZSwiSG9yaXpvbnRhbEFsaWdubWVudCI6MCwiVmVydGljYWxBbGlnbm1lbnQiOjAsIlNtYXJ0Rm9yZWdyb3VuZCI6bnVsbCwiQmFja2dyb3VuZEZpbGxUeXBlIjowLCJNYXJnaW4iOnsiJGlkIjoiMTY3IiwiVG9wIjowLCJMZWZ0IjowLCJSaWdodCI6MCwiQm90dG9tIjowfSwiUGFkZGluZyI6eyIkaWQiOiIxNjgiLCJUb3AiOjAsIkxlZnQiOjAsIlJpZ2h0IjowLCJCb3R0b20iOjB9LCJCYWNrZ3JvdW5kIjp7IiRyZWYiOiI3NSJ9LCJJc1Zpc2libGUiOnRydWUsIldpZHRoIjowLjAsIkhlaWdodCI6MC4wLCJCb3JkZXJTdHlsZSI6eyIkaWQiOiIxNjkiLCJMaW5lQ29sb3IiOm51bGwsIkxpbmVXZWlnaHQiOjAuMCwiTGluZVR5cGUiOjAsIlBhcmVudFN0eWxlIjpudWxsfSwiUGFyZW50U3R5bGUiOm51bGx9LCJEYXRlU3R5bGUiOnsiJGlkIjoiMTcwIiwiRm9udFNldHRpbmdzIjp7IiRpZCI6IjE3MSIsIkZvbnRTaXplIjoxMC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xNzIiLCJUb3AiOjAsIkxlZnQiOjAsIlJpZ2h0IjowLCJCb3R0b20iOjB9LCJQYWRkaW5nIjp7IiRpZCI6IjE3MyIsIlRvcCI6MCwiTGVmdCI6MCwiUmlnaHQiOjAsIkJvdHRvbSI6MH0sIkJhY2tncm91bmQiOnsiJHJlZiI6IjgyIn0sIklzVmlzaWJsZSI6dHJ1ZSwiV2lkdGgiOjAuMCwiSGVpZ2h0IjowLjAsIkJvcmRlclN0eWxlIjp7IiRpZCI6IjE3NCIsIkxpbmVDb2xvciI6bnVsbCwiTGluZVdlaWdodCI6MC4wLCJMaW5lVHlwZSI6MCwiUGFyZW50U3R5bGUiOm51bGx9LCJQYXJlbnRTdHlsZSI6bnVsbH0sIkRhdGVGb3JtYXQiOnsiJGlkIjoiMTc1IiwiRm9ybWF0U3RyaW5nIjoiTU1NIGQiLCJTZXBhcmF0b3IiOiIvIiwiVXNlSW50ZXJuYXRpb25hbERhdGVGb3JtYXQiOmZhbHNlLCJEYXRlSXNWaXNpYmxlIjp0cnVlLCJUaW1lSXNWaXNpYmxlIjp0cnVlLCJIb3VyRGlnaXRzIjoxLCJBbVBtRGVzaWduYXRvciI6MiwiVHJpbTAwTWludXRlcyI6ZmFsc2UsIkxhc3RLbm93blZpc2liaWxpdHlTdGF0ZSI6eyIkaWQiOiIxNzYiLCJEYXRlUGFydElzVmlzaWJsZSI6dHJ1ZSwiVGltZVBhcnRJc1Zpc2libGUiOmZhbHNlfX0sIklzVmlzaWJsZSI6dHJ1ZSwiUGFyZW50U3R5bGUiOm51bGx9LCJJbmRleCI6MiwiUGVyY2VudGFnZUNvbXBsZXRlIjpudWxsLCJQb3NpdGlvbiI6eyJSYXRpbyI6MC4yNDkxMzg1MTA2Njg3MTkyNSwiSXNDdXN0b20iOnRydWV9LCJEYXRlRm9ybWF0Ijp7IiRyZWYiOiIxNzUifSwiSWQiOiIzODE3MDdmYi0zOGVjLTQzYzgtYmZjMC0wYjNmYzRlYjRjYzkiLCJJbXBvcnRJZCI6bnVsbCwiVGl0bGUiOiJUaGUgcmVhY3RvcidzIHBvd2VyIHJlZHVjZWQgdG8gNTAlIiwiTm90ZSI6bnVsbCwiSHlwZXJsaW5rIjpudWxsLCJJc0NoYW5nZWQiOmZhbHNlLCJJc05ldyI6ZmFsc2V9LHsiJGlkIjoiMTc3IiwiRGF0ZSI6IjE5ODYtMDQtMjVUMTQ6MDA6MDBaIiwiU3R5bGUiOnsiJGlkIjoiMTc4IiwiU2hhcGUiOjIsIkNvbm5lY3Rvck1hcmdpbiI6eyIkaWQiOiIxNzkiLCJUb3AiOjAsIkxlZnQiOjIsIlJpZ2h0IjoyLCJCb3R0b20iOjB9LCJDb25uZWN0b3JTdHlsZSI6eyIkaWQiOiIxODAiLCJMaW5lQ29sb3IiOnsiJHJlZiI6IjU4In0sIkxpbmVXZWlnaHQiOjEuMCwiTGluZVR5cGUiOjAsIlBhcmVudFN0eWxlIjpudWxsfSwiSXNCZWxvd1RpbWViYW5kIjpmYWxzZSwiSGlkZURhdGUiOmZhbHNlLCJTaGFwZVNpemUiOjAsIlNwYWNpbmciOjIuMCwiUGFkZGluZyI6eyIkaWQiOiIxODEiLCJUb3AiOjcsIkxlZnQiOjMsIlJpZ2h0IjowLCJCb3R0b20iOjJ9LCJTaGFwZVN0eWxlIjp7IiRpZCI6IjE4MiIsIk1hcmdpbiI6eyIkaWQiOiIxODMiLCJUb3AiOjAsIkxlZnQiOjAsIlJpZ2h0IjowLCJCb3R0b20iOjB9LCJQYWRkaW5nIjp7IiRpZCI6IjE4NCIsIlRvcCI6MCwiTGVmdCI6MCwiUmlnaHQiOjAsIkJvdHRvbSI6MH0sIkJhY2tncm91bmQiOnsiJHJlZiI6IjY0In0sIklzVmlzaWJsZSI6dHJ1ZSwiV2lkdGgiOjEyLjAsIkhlaWdodCI6MTQuMCwiQm9yZGVyU3R5bGUiOnsiJGlkIjoiMTg1IiwiTGluZUNvbG9yIjp7IiRyZWYiOiI2NyJ9LCJMaW5lV2VpZ2h0IjowLjAsIkxpbmVUeXBlIjowLCJQYXJlbnRTdHlsZSI6bnVsbH0sIlBhcmVudFN0eWxlIjpudWxsfSwiVGl0bGVTdHlsZSI6eyIkaWQiOiIxODYiLCJGb250U2V0dGluZ3MiOnsiJGlkIjoiMTg3IiwiRm9udFNpemUiOjEyLCJGb250TmFtZSI6IkNhbGlicmkiLCJJc0JvbGQiOmZhbHNlLCJJc0l0YWxpYyI6ZmFsc2UsIklzVW5kZXJsaW5lZCI6ZmFsc2UsIlBhcmVudFN0eWxlIjpudWxsfSwiQXV0b1NpemUiOjIsIkZvcmVncm91bmQiOnsiJHJlZiI6IjcxIn0sIk1heFdpZHRoIjoyMzMuMTA5MTMwODU5Mzc1LCJNYXhIZWlnaHQiOiJJbmZpbml0eSIsIlNtYXJ0Rm9yZWdyb3VuZElzQWN0aXZlIjpmYWxzZSwiSG9yaXpvbnRhbEFsaWdubWVudCI6MCwiVmVydGljYWxBbGlnbm1lbnQiOjAsIlNtYXJ0Rm9yZWdyb3VuZCI6bnVsbCwiQmFja2dyb3VuZEZpbGxUeXBlIjowLCJNYXJnaW4iOnsiJGlkIjoiMTg4IiwiVG9wIjowLCJMZWZ0IjowLCJSaWdodCI6MCwiQm90dG9tIjowfSwiUGFkZGluZyI6eyIkaWQiOiIxODkiLCJUb3AiOjAsIkxlZnQiOjAsIlJpZ2h0IjowLCJCb3R0b20iOjB9LCJCYWNrZ3JvdW5kIjp7IiRyZWYiOiI3NSJ9LCJJc1Zpc2libGUiOnRydWUsIldpZHRoIjowLjAsIkhlaWdodCI6MC4wLCJCb3JkZXJTdHlsZSI6eyIkaWQiOiIxOTAiLCJMaW5lQ29sb3IiOm51bGwsIkxpbmVXZWlnaHQiOjAuMCwiTGluZVR5cGUiOjAsIlBhcmVudFN0eWxlIjpudWxsfSwiUGFyZW50U3R5bGUiOm51bGx9LCJEYXRlU3R5bGUiOnsiJGlkIjoiMTkxIiwiRm9udFNldHRpbmdzIjp7IiRpZCI6IjE5MiIsIkZvbnRTaXplIjoxMC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xOTMiLCJUb3AiOjAsIkxlZnQiOjAsIlJpZ2h0IjowLCJCb3R0b20iOjB9LCJQYWRkaW5nIjp7IiRpZCI6IjE5NCIsIlRvcCI6MCwiTGVmdCI6MCwiUmlnaHQiOjAsIkJvdHRvbSI6MH0sIkJhY2tncm91bmQiOnsiJHJlZiI6IjgyIn0sIklzVmlzaWJsZSI6dHJ1ZSwiV2lkdGgiOjAuMCwiSGVpZ2h0IjowLjAsIkJvcmRlclN0eWxlIjp7IiRpZCI6IjE5NSIsIkxpbmVDb2xvciI6bnVsbCwiTGluZVdlaWdodCI6MC4wLCJMaW5lVHlwZSI6MCwiUGFyZW50U3R5bGUiOm51bGx9LCJQYXJlbnRTdHlsZSI6bnVsbH0sIkRhdGVGb3JtYXQiOnsiJGlkIjoiMTk2IiwiRm9ybWF0U3RyaW5nIjoiTU1NIGQiLCJTZXBhcmF0b3IiOiIvIiwiVXNlSW50ZXJuYXRpb25hbERhdGVGb3JtYXQiOmZhbHNlLCJEYXRlSXNWaXNpYmxlIjp0cnVlLCJUaW1lSXNWaXNpYmxlIjp0cnVlLCJIb3VyRGlnaXRzIjoxLCJBbVBtRGVzaWduYXRvciI6MiwiVHJpbTAwTWludXRlcyI6ZmFsc2UsIkxhc3RLbm93blZpc2liaWxpdHlTdGF0ZSI6eyIkaWQiOiIxOTciLCJEYXRlUGFydElzVmlzaWJsZSI6dHJ1ZSwiVGltZVBhcnRJc1Zpc2libGUiOmZhbHNlfX0sIklzVmlzaWJsZSI6dHJ1ZSwiUGFyZW50U3R5bGUiOm51bGx9LCJJbmRleCI6MywiUGVyY2VudGFnZUNvbXBsZXRlIjpudWxsLCJQb3NpdGlvbiI6eyJSYXRpbyI6MC4xNTI0OTYzNjYxNDc2NDE3OCwiSXNDdXN0b20iOnRydWV9LCJEYXRlRm9ybWF0Ijp7IiRyZWYiOiIxOTYifSwiSWQiOiI2Nzc4YjUyNy00YzMxLTQyZjMtODg3Yy05ZDc5YmU0ZjU3MjAiLCJJbXBvcnRJZCI6bnVsbCwiVGl0bGUiOiJFbWVyZ2VuY3kgY29yZSBjb29saW5nIHN5c3RlbSBzd2l0Y2hlZCBvZmYiLCJOb3RlIjpudWxsLCJIeXBlcmxpbmsiOm51bGwsIklzQ2hhbmdlZCI6ZmFsc2UsIklzTmV3IjpmYWxzZX0seyIkaWQiOiIxOTgiLCJEYXRlIjoiMTk4Ni0wNC0yNVQyMzoxMTowMCIsIlN0eWxlIjp7IiRpZCI6IjE5OSIsIlNoYXBlIjoyLCJDb25uZWN0b3JNYXJnaW4iOnsiJGlkIjoiMjAwIiwiVG9wIjowLCJMZWZ0IjoyLCJSaWdodCI6MiwiQm90dG9tIjowfSwiQ29ubmVjdG9yU3R5bGUiOnsiJGlkIjoiMjAxIiwiTGluZUNvbG9yIjp7IiRyZWYiOiI1OCJ9LCJMaW5lV2VpZ2h0IjoxLjAsIkxpbmVUeXBlIjowLCJQYXJlbnRTdHlsZSI6bnVsbH0sIklzQmVsb3dUaW1lYmFuZCI6ZmFsc2UsIkhpZGVEYXRlIjpmYWxzZSwiU2hhcGVTaXplIjowLCJTcGFjaW5nIjoyLjAsIlBhZGRpbmciOnsiJGlkIjoiMjAyIiwiVG9wIjo3LCJMZWZ0IjozLCJSaWdodCI6MCwiQm90dG9tIjoyfSwiU2hhcGVTdHlsZSI6eyIkaWQiOiIyMDMiLCJNYXJnaW4iOnsiJGlkIjoiMjA0IiwiVG9wIjowLCJMZWZ0IjowLCJSaWdodCI6MCwiQm90dG9tIjowfSwiUGFkZGluZyI6eyIkaWQiOiIyMDUiLCJUb3AiOjAsIkxlZnQiOjAsIlJpZ2h0IjowLCJCb3R0b20iOjB9LCJCYWNrZ3JvdW5kIjp7IiRyZWYiOiI2NCJ9LCJJc1Zpc2libGUiOnRydWUsIldpZHRoIjoxMi4wLCJIZWlnaHQiOjE0LjAsIkJvcmRlclN0eWxlIjp7IiRpZCI6IjIwNiIsIkxpbmVDb2xvciI6eyIkcmVmIjoiNjcifSwiTGluZVdlaWdodCI6MC4wLCJMaW5lVHlwZSI6MCwiUGFyZW50U3R5bGUiOm51bGx9LCJQYXJlbnRTdHlsZSI6bnVsbH0sIlRpdGxlU3R5bGUiOnsiJGlkIjoiMjA3IiwiRm9udFNldHRpbmdzIjp7IiRpZCI6IjIwOCIsIkZvbnRTaXplIjoxMiwiRm9udE5hbWUiOiJDYWxpYnJpIiwiSXNCb2xkIjpmYWxzZSwiSXNJdGFsaWMiOmZhbHNlLCJJc1VuZGVybGluZWQiOmZhbHNlLCJQYXJlbnRTdHlsZSI6bnVsbH0sIkF1dG9TaXplIjoyLCJGb3JlZ3JvdW5kIjp7IiRpZCI6IjIwOSIsIkNvbG9yIjp7IiRpZCI6IjIxMCIsIkEiOjI1NSwiUiI6MjI5LCJHIjoxOTIsIkIiOjUxfX0sIk1heFdpZHRoIjoyNDMuNjYzNzcyNTgzMDA3ODEsIk1heEhlaWdodCI6IkluZmluaXR5IiwiU21hcnRGb3JlZ3JvdW5kSXNBY3RpdmUiOmZhbHNlLCJIb3Jpem9udGFsQWxpZ25tZW50IjowLCJWZXJ0aWNhbEFsaWdubWVudCI6MCwiU21hcnRGb3JlZ3JvdW5kIjpudWxsLCJCYWNrZ3JvdW5kRmlsbFR5cGUiOjAsIk1hcmdpbiI6eyIkaWQiOiIyMTEiLCJUb3AiOjAsIkxlZnQiOjAsIlJpZ2h0IjowLCJCb3R0b20iOjB9LCJQYWRkaW5nIjp7IiRpZCI6IjIxMiIsIlRvcCI6MCwiTGVmdCI6MCwiUmlnaHQiOjAsIkJvdHRvbSI6MH0sIkJhY2tncm91bmQiOnsiJHJlZiI6Ijc1In0sIklzVmlzaWJsZSI6dHJ1ZSwiV2lkdGgiOjAuMCwiSGVpZ2h0IjowLjAsIkJvcmRlclN0eWxlIjp7IiRpZCI6IjIxMyIsIkxpbmVDb2xvciI6bnVsbCwiTGluZVdlaWdodCI6MC4wLCJMaW5lVHlwZSI6MCwiUGFyZW50U3R5bGUiOm51bGx9LCJQYXJlbnRTdHlsZSI6bnVsbH0sIkRhdGVTdHlsZSI6eyIkaWQiOiIyMTQiLCJGb250U2V0dGluZ3MiOnsiJGlkIjoiMjE1IiwiRm9udFNpemUiOjEw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xNiIsIlRvcCI6MCwiTGVmdCI6MCwiUmlnaHQiOjAsIkJvdHRvbSI6MH0sIlBhZGRpbmciOnsiJGlkIjoiMjE3IiwiVG9wIjowLCJMZWZ0IjowLCJSaWdodCI6MCwiQm90dG9tIjowfSwiQmFja2dyb3VuZCI6eyIkcmVmIjoiODIifSwiSXNWaXNpYmxlIjp0cnVlLCJXaWR0aCI6MC4wLCJIZWlnaHQiOjAuMCwiQm9yZGVyU3R5bGUiOnsiJGlkIjoiMjE4IiwiTGluZUNvbG9yIjpudWxsLCJMaW5lV2VpZ2h0IjowLjAsIkxpbmVUeXBlIjowLCJQYXJlbnRTdHlsZSI6bnVsbH0sIlBhcmVudFN0eWxlIjpudWxsfSwiRGF0ZUZvcm1hdCI6eyIkaWQiOiIyMTkiLCJGb3JtYXRTdHJpbmciOiJNTU0gZCIsIlNlcGFyYXRvciI6Ii8iLCJVc2VJbnRlcm5hdGlvbmFsRGF0ZUZvcm1hdCI6ZmFsc2UsIkRhdGVJc1Zpc2libGUiOnRydWUsIlRpbWVJc1Zpc2libGUiOnRydWUsIkhvdXJEaWdpdHMiOjEsIkFtUG1EZXNpZ25hdG9yIjoyLCJUcmltMDBNaW51dGVzIjpmYWxzZSwiTGFzdEtub3duVmlzaWJpbGl0eVN0YXRlIjp7IiRpZCI6IjIyMCIsIkRhdGVQYXJ0SXNWaXNpYmxlIjp0cnVlLCJUaW1lUGFydElzVmlzaWJsZSI6ZmFsc2V9fSwiSXNWaXNpYmxlIjp0cnVlLCJQYXJlbnRTdHlsZSI6bnVsbH0sIkluZGV4Ijo0LCJQZXJjZW50YWdlQ29tcGxldGUiOm51bGwsIlBvc2l0aW9uIjp7IlJhdGlvIjowLjA2NTQyMzg5NDgxMTU1OTYwOCwiSXNDdXN0b20iOnRydWV9LCJEYXRlRm9ybWF0Ijp7IiRyZWYiOiIyMTkifSwiSWQiOiIwZDMzMmFkYy04YWRmLTQwOTUtYTNkOS1lMzI3MmU1NWI4YjMiLCJJbXBvcnRJZCI6bnVsbCwiVGl0bGUiOiJMZXNzLWV4cGVyaWVuY2VkIG5pZ2h0IHNoaWZ0IHRha2VzIG92ZXIgdGhlIHRlc3QiLCJOb3RlIjpudWxsLCJIeXBlcmxpbmsiOm51bGwsIklzQ2hhbmdlZCI6ZmFsc2UsIklzTmV3IjpmYWxzZX0seyIkaWQiOiIyMjEiLCJEYXRlIjoiMTk4Ni0wNC0yNlQwMDoyODowMCIsIlN0eWxlIjp7IiRpZCI6IjIyMiIsIlNoYXBlIjoyLCJDb25uZWN0b3JNYXJnaW4iOnsiJGlkIjoiMjIzIiwiVG9wIjowLCJMZWZ0IjoyLCJSaWdodCI6MiwiQm90dG9tIjowfSwiQ29ubmVjdG9yU3R5bGUiOnsiJGlkIjoiMjI0IiwiTGluZUNvbG9yIjp7IiRyZWYiOiI1OCJ9LCJMaW5lV2VpZ2h0IjoxLjAsIkxpbmVUeXBlIjowLCJQYXJlbnRTdHlsZSI6bnVsbH0sIklzQmVsb3dUaW1lYmFuZCI6dHJ1ZSwiSGlkZURhdGUiOmZhbHNlLCJTaGFwZVNpemUiOjAsIlNwYWNpbmciOjIuMCwiUGFkZGluZyI6eyIkaWQiOiIyMjUiLCJUb3AiOjcsIkxlZnQiOjMsIlJpZ2h0IjowLCJCb3R0b20iOjJ9LCJTaGFwZVN0eWxlIjp7IiRpZCI6IjIyNiIsIk1hcmdpbiI6eyIkaWQiOiIyMjciLCJUb3AiOjAsIkxlZnQiOjAsIlJpZ2h0IjowLCJCb3R0b20iOjB9LCJQYWRkaW5nIjp7IiRpZCI6IjIyOCIsIlRvcCI6MCwiTGVmdCI6MCwiUmlnaHQiOjAsIkJvdHRvbSI6MH0sIkJhY2tncm91bmQiOnsiJHJlZiI6IjY0In0sIklzVmlzaWJsZSI6dHJ1ZSwiV2lkdGgiOjEyLjAsIkhlaWdodCI6MTQuMCwiQm9yZGVyU3R5bGUiOnsiJGlkIjoiMjI5IiwiTGluZUNvbG9yIjp7IiRyZWYiOiI2NyJ9LCJMaW5lV2VpZ2h0IjowLjAsIkxpbmVUeXBlIjowLCJQYXJlbnRTdHlsZSI6bnVsbH0sIlBhcmVudFN0eWxlIjpudWxsfSwiVGl0bGVTdHlsZSI6eyIkaWQiOiIyMzAiLCJGb250U2V0dGluZ3MiOnsiJGlkIjoiMjMxIiwiRm9udFNpemUiOjEyLCJGb250TmFtZSI6IkNhbGlicmkiLCJJc0JvbGQiOmZhbHNlLCJJc0l0YWxpYyI6ZmFsc2UsIklzVW5kZXJsaW5lZCI6ZmFsc2UsIlBhcmVudFN0eWxlIjpudWxsfSwiQXV0b1NpemUiOjIsIkZvcmVncm91bmQiOnsiJGlkIjoiMjMyIiwiQ29sb3IiOnsiJGlkIjoiMjMzIiwiQSI6MjU1LCJSIjoyMjksIkciOjE5MiwiQiI6NTF9fSwiTWF4V2lkdGgiOjI1OC42OTY2MjQ3NTU4NTkzNywiTWF4SGVpZ2h0IjoiSW5maW5pdHkiLCJTbWFydEZvcmVncm91bmRJc0FjdGl2ZSI6ZmFsc2UsIkhvcml6b250YWxBbGlnbm1lbnQiOjAsIlZlcnRpY2FsQWxpZ25tZW50IjowLCJTbWFydEZvcmVncm91bmQiOm51bGwsIkJhY2tncm91bmRGaWxsVHlwZSI6MCwiTWFyZ2luIjp7IiRpZCI6IjIzNCIsIlRvcCI6MCwiTGVmdCI6MCwiUmlnaHQiOjAsIkJvdHRvbSI6MH0sIlBhZGRpbmciOnsiJGlkIjoiMjM1IiwiVG9wIjowLCJMZWZ0IjowLCJSaWdodCI6MCwiQm90dG9tIjowfSwiQmFja2dyb3VuZCI6eyIkcmVmIjoiNzUifSwiSXNWaXNpYmxlIjp0cnVlLCJXaWR0aCI6MC4wLCJIZWlnaHQiOjAuMCwiQm9yZGVyU3R5bGUiOnsiJGlkIjoiMjM2IiwiTGluZUNvbG9yIjpudWxsLCJMaW5lV2VpZ2h0IjowLjAsIkxpbmVUeXBlIjowLCJQYXJlbnRTdHlsZSI6bnVsbH0sIlBhcmVudFN0eWxlIjpudWxsfSwiRGF0ZVN0eWxlIjp7IiRpZCI6IjIzNyIsIkZvbnRTZXR0aW5ncyI6eyIkaWQiOiIyMzgiLCJGb250U2l6ZSI6MTA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M5IiwiVG9wIjowLCJMZWZ0IjowLCJSaWdodCI6MCwiQm90dG9tIjowfSwiUGFkZGluZyI6eyIkaWQiOiIyNDAiLCJUb3AiOjAsIkxlZnQiOjAsIlJpZ2h0IjowLCJCb3R0b20iOjB9LCJCYWNrZ3JvdW5kIjp7IiRyZWYiOiI4MiJ9LCJJc1Zpc2libGUiOnRydWUsIldpZHRoIjowLjAsIkhlaWdodCI6MC4wLCJCb3JkZXJTdHlsZSI6eyIkaWQiOiIyNDEiLCJMaW5lQ29sb3IiOm51bGwsIkxpbmVXZWlnaHQiOjAuMCwiTGluZVR5cGUiOjAsIlBhcmVudFN0eWxlIjpudWxsfSwiUGFyZW50U3R5bGUiOm51bGx9LCJEYXRlRm9ybWF0Ijp7IiRpZCI6IjI0MiIsIkZvcm1hdFN0cmluZyI6Ik1NTSBkIiwiU2VwYXJhdG9yIjoiLyIsIlVzZUludGVybmF0aW9uYWxEYXRlRm9ybWF0IjpmYWxzZSwiRGF0ZUlzVmlzaWJsZSI6dHJ1ZSwiVGltZUlzVmlzaWJsZSI6dHJ1ZSwiSG91ckRpZ2l0cyI6MSwiQW1QbURlc2lnbmF0b3IiOjIsIlRyaW0wME1pbnV0ZXMiOmZhbHNlLCJMYXN0S25vd25WaXNpYmlsaXR5U3RhdGUiOnsiJGlkIjoiMjQzIiwiRGF0ZVBhcnRJc1Zpc2libGUiOnRydWUsIlRpbWVQYXJ0SXNWaXNpYmxlIjpmYWxzZX19LCJJc1Zpc2libGUiOnRydWUsIlBhcmVudFN0eWxlIjpudWxsfSwiSW5kZXgiOjUsIlBlcmNlbnRhZ2VDb21wbGV0ZSI6bnVsbCwiUG9zaXRpb24iOnsiUmF0aW8iOjAuNDY3NjI0MjMzMzg3MTM0NzEsIklzQ3VzdG9tIjp0cnVlfSwiRGF0ZUZvcm1hdCI6eyIkcmVmIjoiMjQyIn0sIklkIjoiYjE3NmY4MjctNmM5Yi00YTA5LWIzYTgtYmIwYjdmNzlkOGI5IiwiSW1wb3J0SWQiOm51bGwsIlRpdGxlIjoiQ29udHJvbCByb2RzIHdpdGhkcmF3biBhZ2FpbnN0IHNhZmV0eSBndWlkZWxpbmVzIiwiTm90ZSI6bnVsbCwiSHlwZXJsaW5rIjpudWxsLCJJc0NoYW5nZWQiOmZhbHNlLCJJc05ldyI6ZmFsc2V9LHsiJGlkIjoiMjQ0IiwiRGF0ZSI6IjE5ODYtMDQtMjZUMDE6MjM6MDAiLCJTdHlsZSI6eyIkaWQiOiIyNDUiLCJTaGFwZSI6MiwiQ29ubmVjdG9yTWFyZ2luIjp7IiRpZCI6IjI0NiIsIlRvcCI6MCwiTGVmdCI6MiwiUmlnaHQiOjIsIkJvdHRvbSI6MH0sIkNvbm5lY3RvclN0eWxlIjp7IiRpZCI6IjI0NyIsIkxpbmVDb2xvciI6eyIkcmVmIjoiNTgifSwiTGluZVdlaWdodCI6MS4wLCJMaW5lVHlwZSI6MCwiUGFyZW50U3R5bGUiOm51bGx9LCJJc0JlbG93VGltZWJhbmQiOnRydWUsIkhpZGVEYXRlIjpmYWxzZSwiU2hhcGVTaXplIjowLCJTcGFjaW5nIjoyLjAsIlBhZGRpbmciOnsiJGlkIjoiMjQ4IiwiVG9wIjo3LCJMZWZ0IjozLCJSaWdodCI6MCwiQm90dG9tIjoyfSwiU2hhcGVTdHlsZSI6eyIkaWQiOiIyNDkiLCJNYXJnaW4iOnsiJGlkIjoiMjUwIiwiVG9wIjowLCJMZWZ0IjowLCJSaWdodCI6MCwiQm90dG9tIjowfSwiUGFkZGluZyI6eyIkaWQiOiIyNTEiLCJUb3AiOjAsIkxlZnQiOjAsIlJpZ2h0IjowLCJCb3R0b20iOjB9LCJCYWNrZ3JvdW5kIjp7IiRyZWYiOiI2NCJ9LCJJc1Zpc2libGUiOnRydWUsIldpZHRoIjoxMi4wLCJIZWlnaHQiOjE0LjAsIkJvcmRlclN0eWxlIjp7IiRpZCI6IjI1MiIsIkxpbmVDb2xvciI6eyIkcmVmIjoiNjcifSwiTGluZVdlaWdodCI6MC4wLCJMaW5lVHlwZSI6MCwiUGFyZW50U3R5bGUiOm51bGx9LCJQYXJlbnRTdHlsZSI6bnVsbH0sIlRpdGxlU3R5bGUiOnsiJGlkIjoiMjUzIiwiRm9udFNldHRpbmdzIjp7IiRpZCI6IjI1NCIsIkZvbnRTaXplIjoxMiwiRm9udE5hbWUiOiJDYWxpYnJpIiwiSXNCb2xkIjpmYWxzZSwiSXNJdGFsaWMiOmZhbHNlLCJJc1VuZGVybGluZWQiOmZhbHNlLCJQYXJlbnRTdHlsZSI6bnVsbH0sIkF1dG9TaXplIjoyLCJGb3JlZ3JvdW5kIjp7IiRpZCI6IjI1NSIsIkNvbG9yIjp7IiRpZCI6IjI1NiIsIkEiOjI1NSwiUiI6MjI5LCJHIjoxOTIsIkIiOjUxfX0sIk1heFdpZHRoIjoyNzAuNTY4MzU5Mzc1LCJNYXhIZWlnaHQiOiJJbmZpbml0eSIsIlNtYXJ0Rm9yZWdyb3VuZElzQWN0aXZlIjpmYWxzZSwiSG9yaXpvbnRhbEFsaWdubWVudCI6MCwiVmVydGljYWxBbGlnbm1lbnQiOjAsIlNtYXJ0Rm9yZWdyb3VuZCI6bnVsbCwiQmFja2dyb3VuZEZpbGxUeXBlIjowLCJNYXJnaW4iOnsiJGlkIjoiMjU3IiwiVG9wIjowLCJMZWZ0IjowLCJSaWdodCI6MCwiQm90dG9tIjowfSwiUGFkZGluZyI6eyIkaWQiOiIyNTgiLCJUb3AiOjAsIkxlZnQiOjAsIlJpZ2h0IjowLCJCb3R0b20iOjB9LCJCYWNrZ3JvdW5kIjp7IiRyZWYiOiI3NSJ9LCJJc1Zpc2libGUiOnRydWUsIldpZHRoIjowLjAsIkhlaWdodCI6MC4wLCJCb3JkZXJTdHlsZSI6eyIkaWQiOiIyNTkiLCJMaW5lQ29sb3IiOm51bGwsIkxpbmVXZWlnaHQiOjAuMCwiTGluZVR5cGUiOjAsIlBhcmVudFN0eWxlIjpudWxsfSwiUGFyZW50U3R5bGUiOm51bGx9LCJEYXRlU3R5bGUiOnsiJGlkIjoiMjYwIiwiRm9udFNldHRpbmdzIjp7IiRpZCI6IjI2MSIsIkZvbnRTaXplIjoxMC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NjIiLCJUb3AiOjAsIkxlZnQiOjAsIlJpZ2h0IjowLCJCb3R0b20iOjB9LCJQYWRkaW5nIjp7IiRpZCI6IjI2MyIsIlRvcCI6MCwiTGVmdCI6MCwiUmlnaHQiOjAsIkJvdHRvbSI6MH0sIkJhY2tncm91bmQiOnsiJHJlZiI6IjgyIn0sIklzVmlzaWJsZSI6dHJ1ZSwiV2lkdGgiOjAuMCwiSGVpZ2h0IjowLjAsIkJvcmRlclN0eWxlIjp7IiRpZCI6IjI2NCIsIkxpbmVDb2xvciI6bnVsbCwiTGluZVdlaWdodCI6MC4wLCJMaW5lVHlwZSI6MCwiUGFyZW50U3R5bGUiOm51bGx9LCJQYXJlbnRTdHlsZSI6bnVsbH0sIkRhdGVGb3JtYXQiOnsiJGlkIjoiMjY1IiwiRm9ybWF0U3RyaW5nIjoiTU1NIGQiLCJTZXBhcmF0b3IiOiIvIiwiVXNlSW50ZXJuYXRpb25hbERhdGVGb3JtYXQiOmZhbHNlLCJEYXRlSXNWaXNpYmxlIjp0cnVlLCJUaW1lSXNWaXNpYmxlIjp0cnVlLCJIb3VyRGlnaXRzIjoxLCJBbVBtRGVzaWduYXRvciI6MiwiVHJpbTAwTWludXRlcyI6ZmFsc2UsIkxhc3RLbm93blZpc2liaWxpdHlTdGF0ZSI6eyIkaWQiOiIyNjYiLCJEYXRlUGFydElzVmlzaWJsZSI6dHJ1ZSwiVGltZVBhcnRJc1Zpc2libGUiOmZhbHNlfX0sIklzVmlzaWJsZSI6dHJ1ZSwiUGFyZW50U3R5bGUiOm51bGx9LCJJbmRleCI6NiwiUGVyY2VudGFnZUNvbXBsZXRlIjpudWxsLCJQb3NpdGlvbiI6eyJSYXRpbyI6MC4zNjk0Njg4MTI1ODkyOTIxNSwiSXNDdXN0b20iOnRydWV9LCJEYXRlRm9ybWF0Ijp7IiRyZWYiOiIyNjUifSwiSWQiOiJkYzBkNDk1NS1mYzNjLTRmMGEtOGRkNS00ZDA0MjhiMTQ2ZTEiLCJJbXBvcnRJZCI6bnVsbCwiVGl0bGUiOiJVbmV4cGVjdGVkIHBvd2VyIHN1cmdlIG9jY3VycywgY29udHJvbCByb2RzIGphbSIsIk5vdGUiOm51bGwsIkh5cGVybGluayI6bnVsbCwiSXNDaGFuZ2VkIjpmYWxzZSwiSXNOZXciOmZhbHNlfSx7IiRpZCI6IjI2NyIsIkRhdGUiOiIxOTg2LTA0LTI2VDAxOjI1OjAwIiwiU3R5bGUiOnsiJGlkIjoiMjY4IiwiU2hhcGUiOjIsIkNvbm5lY3Rvck1hcmdpbiI6eyIkcmVmIjoiNTYifSwiQ29ubmVjdG9yU3R5bGUiOnsiJGlkIjoiMjY5IiwiTGluZUNvbG9yIjp7IiRyZWYiOiI1OCJ9LCJMaW5lV2VpZ2h0IjoxLjAsIkxpbmVUeXBlIjowLCJQYXJlbnRTdHlsZSI6bnVsbH0sIklzQmVsb3dUaW1lYmFuZCI6ZmFsc2UsIkhpZGVEYXRlIjpmYWxzZSwiU2hhcGVTaXplIjowLCJTcGFjaW5nIjoyLjAsIlBhZGRpbmciOnsiJHJlZiI6IjYwIn0sIlNoYXBlU3R5bGUiOnsiJGlkIjoiMjcwIiwiTWFyZ2luIjp7IiRyZWYiOiI2MiJ9LCJQYWRkaW5nIjp7IiRyZWYiOiI2MyJ9LCJCYWNrZ3JvdW5kIjp7IiRpZCI6IjI3MSIsIkNvbG9yIjp7IiRpZCI6IjI3MiIsIkEiOjI1NSwiUiI6MjM5LCJHIjoyMDgsIkIiOjEyN319LCJJc1Zpc2libGUiOnRydWUsIldpZHRoIjoxMi4wLCJIZWlnaHQiOjE0LjAsIkJvcmRlclN0eWxlIjp7IiRpZCI6IjI3MyIsIkxpbmVDb2xvciI6eyIkcmVmIjoiNjcifSwiTGluZVdlaWdodCI6MC4wLCJMaW5lVHlwZSI6MCwiUGFyZW50U3R5bGUiOm51bGx9LCJQYXJlbnRTdHlsZSI6bnVsbH0sIlRpdGxlU3R5bGUiOnsiJGlkIjoiMjc0IiwiRm9udFNldHRpbmdzIjp7IiRpZCI6IjI3NSIsIkZvbnRTaXplIjoxMiwiRm9udE5hbWUiOiJDYWxpYnJpIiwiSXNCb2xkIjpmYWxzZSwiSXNJdGFsaWMiOmZhbHNlLCJJc1VuZGVybGluZWQiOmZhbHNlLCJQYXJlbnRTdHlsZSI6bnVsbH0sIkF1dG9TaXplIjowLCJGb3JlZ3JvdW5kIjp7IiRpZCI6IjI3NiIsIkNvbG9yIjp7IiRpZCI6IjI3NyIsIkEiOjI1NSwiUiI6MjI5LCJHIjoxOTIsIkIiOjUxfX0sIk1heFdpZHRoIjoyMDAuMCwiTWF4SGVpZ2h0IjoiSW5maW5pdHkiLCJTbWFydEZvcmVncm91bmRJc0FjdGl2ZSI6ZmFsc2UsIkhvcml6b250YWxBbGlnbm1lbnQiOjAsIlZlcnRpY2FsQWxpZ25tZW50IjowLCJTbWFydEZvcmVncm91bmQiOm51bGwsIkJhY2tncm91bmRGaWxsVHlwZSI6MCwiTWFyZ2luIjp7IiRyZWYiOiI3MyJ9LCJQYWRkaW5nIjp7IiRyZWYiOiI3NCJ9LCJCYWNrZ3JvdW5kIjp7IiRyZWYiOiI3NSJ9LCJJc1Zpc2libGUiOnRydWUsIldpZHRoIjowLjAsIkhlaWdodCI6MC4wLCJCb3JkZXJTdHlsZSI6eyIkaWQiOiIyNzgiLCJMaW5lQ29sb3IiOm51bGwsIkxpbmVXZWlnaHQiOjAuMCwiTGluZVR5cGUiOjAsIlBhcmVudFN0eWxlIjpudWxsfSwiUGFyZW50U3R5bGUiOm51bGx9LCJEYXRlU3R5bGUiOnsiJGlkIjoiMjc5IiwiRm9udFNldHRpbmdzIjp7IiRpZCI6IjI4MCIsIkZvbnRTaXplIjoxMC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jgxIiwiTGluZUNvbG9yIjpudWxsLCJMaW5lV2VpZ2h0IjowLjAsIkxpbmVUeXBlIjowLCJQYXJlbnRTdHlsZSI6bnVsbH0sIlBhcmVudFN0eWxlIjpudWxsfSwiRGF0ZUZvcm1hdCI6eyIkaWQiOiIyODIiLCJGb3JtYXRTdHJpbmciOiJNTU0gZCIsIlNlcGFyYXRvciI6Ii8iLCJVc2VJbnRlcm5hdGlvbmFsRGF0ZUZvcm1hdCI6ZmFsc2UsIkRhdGVJc1Zpc2libGUiOnRydWUsIlRpbWVJc1Zpc2libGUiOnRydWUsIkhvdXJEaWdpdHMiOjEsIkFtUG1EZXNpZ25hdG9yIjoyLCJUcmltMDBNaW51dGVzIjpmYWxzZSwiTGFzdEtub3duVmlzaWJpbGl0eVN0YXRlIjp7IiRpZCI6IjI4MyIsIkRhdGVQYXJ0SXNWaXNpYmxlIjp0cnVlLCJUaW1lUGFydElzVmlzaWJsZSI6ZmFsc2V9fSwiSXNWaXNpYmxlIjp0cnVlLCJQYXJlbnRTdHlsZSI6bnVsbH0sIkluZGV4Ijo3LCJQZXJjZW50YWdlQ29tcGxldGUiOm51bGwsIlBvc2l0aW9uIjp7IlJhdGlvIjowLjM3NDc4Njk2MzI4NjIyMzI0LCJJc0N1c3RvbSI6dHJ1ZX0sIkRhdGVGb3JtYXQiOnsiJHJlZiI6IjI4MiJ9LCJJZCI6ImFjOTMyZWZmLTg2MmQtNDNmMy1iZmZhLTQ2MWMzZGZlOGE2ZSIsIkltcG9ydElkIjpudWxsLCJUaXRsZSI6IkV4cGxvc2lvbiIsIk5vdGUiOm51bGwsIkh5cGVybGluayI6bnVsbCwiSXNDaGFuZ2VkIjpmYWxzZSwiSXNOZXciOmZhbHNlfSx7IiRpZCI6IjI4NCIsIkRhdGUiOiIxOTg2LTA0LTI2VDAxOjM1OjAwWiIsIlN0eWxlIjp7IiRpZCI6IjI4NSIsIlNoYXBlIjoyLCJDb25uZWN0b3JNYXJnaW4iOnsiJHJlZiI6IjU2In0sIkNvbm5lY3RvclN0eWxlIjp7IiRpZCI6IjI4NiIsIkxpbmVDb2xvciI6eyIkcmVmIjoiNTgifSwiTGluZVdlaWdodCI6MS4wLCJMaW5lVHlwZSI6MCwiUGFyZW50U3R5bGUiOm51bGx9LCJJc0JlbG93VGltZWJhbmQiOnRydWUsIkhpZGVEYXRlIjpmYWxzZSwiU2hhcGVTaXplIjowLCJTcGFjaW5nIjoyLjAsIlBhZGRpbmciOnsiJHJlZiI6IjYwIn0sIlNoYXBlU3R5bGUiOnsiJGlkIjoiMjg3IiwiTWFyZ2luIjp7IiRyZWYiOiI2MiJ9LCJQYWRkaW5nIjp7IiRyZWYiOiI2MyJ9LCJCYWNrZ3JvdW5kIjp7IiRyZWYiOiI2NCJ9LCJJc1Zpc2libGUiOnRydWUsIldpZHRoIjoxMi4wLCJIZWlnaHQiOjE0LjAsIkJvcmRlclN0eWxlIjp7IiRpZCI6IjI4OCIsIkxpbmVDb2xvciI6eyIkcmVmIjoiNjcifSwiTGluZVdlaWdodCI6MC4wLCJMaW5lVHlwZSI6MCwiUGFyZW50U3R5bGUiOm51bGx9LCJQYXJlbnRTdHlsZSI6bnVsbH0sIlRpdGxlU3R5bGUiOnsiJGlkIjoiMjg5IiwiRm9udFNldHRpbmdzIjp7IiRpZCI6IjI5MCIsIkZvbnRTaXplIjoxMiwiRm9udE5hbWUiOiJDYWxpYnJpIiwiSXNCb2xkIjpmYWxzZSwiSXNJdGFsaWMiOmZhbHNlLCJJc1VuZGVybGluZWQiOmZhbHNlLCJQYXJlbnRTdHlsZSI6bnVsbH0sIkF1dG9TaXplIjoyLCJGb3JlZ3JvdW5kIjp7IiRpZCI6IjI5MSIsIkNvbG9yIjp7IiRpZCI6IjI5MiIsIkEiOjI1NSwiUiI6MjI5LCJHIjoxOTIsIkIiOjUxfX0sIk1heFdpZHRoIjoyMzMuMDE4MzQxMDY0NDUzMTIsIk1heEhlaWdodCI6IkluZmluaXR5IiwiU21hcnRGb3JlZ3JvdW5kSXNBY3RpdmUiOmZhbHNlLCJIb3Jpem9udGFsQWxpZ25tZW50IjoxLCJWZXJ0aWNhbEFsaWdubWVudCI6MCwiU21hcnRGb3JlZ3JvdW5kIjpudWxsLCJCYWNrZ3JvdW5kRmlsbFR5cGUiOjAsIk1hcmdpbiI6eyIkcmVmIjoiNzMifSwiUGFkZGluZyI6eyIkcmVmIjoiNzQifSwiQmFja2dyb3VuZCI6eyIkcmVmIjoiNzUifSwiSXNWaXNpYmxlIjp0cnVlLCJXaWR0aCI6MC4wLCJIZWlnaHQiOjAuMCwiQm9yZGVyU3R5bGUiOnsiJGlkIjoiMjkzIiwiTGluZUNvbG9yIjpudWxsLCJMaW5lV2VpZ2h0IjowLjAsIkxpbmVUeXBlIjowLCJQYXJlbnRTdHlsZSI6bnVsbH0sIlBhcmVudFN0eWxlIjpudWxsfSwiRGF0ZVN0eWxlIjp7IiRpZCI6IjI5NCIsIkZvbnRTZXR0aW5ncyI6eyIkaWQiOiIyOTUiLCJGb250U2l6ZSI6MTA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I5NiIsIkxpbmVDb2xvciI6bnVsbCwiTGluZVdlaWdodCI6MC4wLCJMaW5lVHlwZSI6MCwiUGFyZW50U3R5bGUiOm51bGx9LCJQYXJlbnRTdHlsZSI6bnVsbH0sIkRhdGVGb3JtYXQiOnsiJGlkIjoiMjk3IiwiRm9ybWF0U3RyaW5nIjoiTU1NIGQiLCJTZXBhcmF0b3IiOiIvIiwiVXNlSW50ZXJuYXRpb25hbERhdGVGb3JtYXQiOmZhbHNlLCJEYXRlSXNWaXNpYmxlIjp0cnVlLCJUaW1lSXNWaXNpYmxlIjp0cnVlLCJIb3VyRGlnaXRzIjoxLCJBbVBtRGVzaWduYXRvciI6MiwiVHJpbTAwTWludXRlcyI6ZmFsc2UsIkxhc3RLbm93blZpc2liaWxpdHlTdGF0ZSI6eyIkaWQiOiIyOTgiLCJEYXRlUGFydElzVmlzaWJsZSI6dHJ1ZSwiVGltZVBhcnRJc1Zpc2libGUiOmZhbHNlfX0sIklzVmlzaWJsZSI6dHJ1ZSwiUGFyZW50U3R5bGUiOm51bGx9LCJJbmRleCI6OCwiUGVyY2VudGFnZUNvbXBsZXRlIjpudWxsLCJQb3NpdGlvbiI6eyJSYXRpbyI6MC4xNjIxOTc0MzQ0NjA2NzUyOCwiSXNDdXN0b20iOnRydWV9LCJEYXRlRm9ybWF0Ijp7IiRyZWYiOiIyOTcifSwiSWQiOiIxZTIwM2NlOC00ZDVlLTRjNGItYTExMC0wZWVkNDMzNTVlZDMiLCJJbXBvcnRJZCI6bnVsbCwiVGl0bGUiOiJBcnJpdmFsIG9mIGZpcmVmaWdodGVycyAobm8gcHJvdGVjdGl2ZSBjbG90aGluZykiLCJOb3RlIjpudWxsLCJIeXBlcmxpbmsiOm51bGwsIklzQ2hhbmdlZCI6ZmFsc2UsIklzTmV3IjpmYWxzZX0seyIkaWQiOiIyOTkiLCJEYXRlIjoiMTk4Ni0wNC0yNlQwMjoxNTowMCIsIlN0eWxlIjp7IiRpZCI6IjMwMCIsIlNoYXBlIjoyLCJDb25uZWN0b3JNYXJnaW4iOnsiJHJlZiI6IjU2In0sIkNvbm5lY3RvclN0eWxlIjp7IiRpZCI6IjMwMSIsIkxpbmVDb2xvciI6eyIkcmVmIjoiNTgifSwiTGluZVdlaWdodCI6MS4wLCJMaW5lVHlwZSI6MCwiUGFyZW50U3R5bGUiOm51bGx9LCJJc0JlbG93VGltZWJhbmQiOnRydWUsIkhpZGVEYXRlIjpmYWxzZSwiU2hhcGVTaXplIjowLCJTcGFjaW5nIjoyLjAsIlBhZGRpbmciOnsiJHJlZiI6IjYwIn0sIlNoYXBlU3R5bGUiOnsiJGlkIjoiMzAyIiwiTWFyZ2luIjp7IiRyZWYiOiI2MiJ9LCJQYWRkaW5nIjp7IiRyZWYiOiI2MyJ9LCJCYWNrZ3JvdW5kIjp7IiRyZWYiOiI2NCJ9LCJJc1Zpc2libGUiOnRydWUsIldpZHRoIjoxMi4wLCJIZWlnaHQiOjE0LjAsIkJvcmRlclN0eWxlIjp7IiRpZCI6IjMwMyIsIkxpbmVDb2xvciI6eyIkcmVmIjoiNjcifSwiTGluZVdlaWdodCI6MC4wLCJMaW5lVHlwZSI6MCwiUGFyZW50U3R5bGUiOm51bGx9LCJQYXJlbnRTdHlsZSI6bnVsbH0sIlRpdGxlU3R5bGUiOnsiJGlkIjoiMzA0IiwiRm9udFNldHRpbmdzIjp7IiRpZCI6IjMwNSIsIkZvbnRTaXplIjoxMiwiRm9udE5hbWUiOiJDYWxpYnJpIiwiSXNCb2xkIjpmYWxzZSwiSXNJdGFsaWMiOmZhbHNlLCJJc1VuZGVybGluZWQiOmZhbHNlLCJQYXJlbnRTdHlsZSI6bnVsbH0sIkF1dG9TaXplIjowLCJGb3JlZ3JvdW5kIjp7IiRpZCI6IjMwNiIsIkNvbG9yIjp7IiRpZCI6IjMwNyIsIkEiOjI1NSwiUiI6MjI5LCJHIjoxOTIsIkIiOjUxfX0sIk1heFdpZHRoIjoyMDAuMCwiTWF4SGVpZ2h0IjoiSW5maW5pdHkiLCJTbWFydEZvcmVncm91bmRJc0FjdGl2ZSI6ZmFsc2UsIkhvcml6b250YWxBbGlnbm1lbnQiOjEsIlZlcnRpY2FsQWxpZ25tZW50IjowLCJTbWFydEZvcmVncm91bmQiOm51bGwsIkJhY2tncm91bmRGaWxsVHlwZSI6MCwiTWFyZ2luIjp7IiRyZWYiOiI3MyJ9LCJQYWRkaW5nIjp7IiRyZWYiOiI3NCJ9LCJCYWNrZ3JvdW5kIjp7IiRyZWYiOiI3NSJ9LCJJc1Zpc2libGUiOnRydWUsIldpZHRoIjowLjAsIkhlaWdodCI6MC4wLCJCb3JkZXJTdHlsZSI6eyIkaWQiOiIzMDgiLCJMaW5lQ29sb3IiOm51bGwsIkxpbmVXZWlnaHQiOjAuMCwiTGluZVR5cGUiOjAsIlBhcmVudFN0eWxlIjpudWxsfSwiUGFyZW50U3R5bGUiOm51bGx9LCJEYXRlU3R5bGUiOnsiJGlkIjoiMzA5IiwiRm9udFNldHRpbmdzIjp7IiRpZCI6IjMxMCIsIkZvbnRTaXplIjoxMC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zExIiwiTGluZUNvbG9yIjpudWxsLCJMaW5lV2VpZ2h0IjowLjAsIkxpbmVUeXBlIjowLCJQYXJlbnRTdHlsZSI6bnVsbH0sIlBhcmVudFN0eWxlIjpudWxsfSwiRGF0ZUZvcm1hdCI6eyIkaWQiOiIzMTIiLCJGb3JtYXRTdHJpbmciOiJNTU0gZCIsIlNlcGFyYXRvciI6Ii8iLCJVc2VJbnRlcm5hdGlvbmFsRGF0ZUZvcm1hdCI6ZmFsc2UsIkRhdGVJc1Zpc2libGUiOnRydWUsIlRpbWVJc1Zpc2libGUiOnRydWUsIkhvdXJEaWdpdHMiOjEsIkFtUG1EZXNpZ25hdG9yIjoyLCJUcmltMDBNaW51dGVzIjpmYWxzZSwiTGFzdEtub3duVmlzaWJpbGl0eVN0YXRlIjp7IiRpZCI6IjMxMyIsIkRhdGVQYXJ0SXNWaXNpYmxlIjp0cnVlLCJUaW1lUGFydElzVmlzaWJsZSI6ZmFsc2V9fSwiSXNWaXNpYmxlIjp0cnVlLCJQYXJlbnRTdHlsZSI6bnVsbH0sIkluZGV4Ijo5LCJQZXJjZW50YWdlQ29tcGxldGUiOm51bGwsIlBvc2l0aW9uIjp7IlJhdGlvIjowLjI1MTMyMDM0Nzk2MjU1NjAzLCJJc0N1c3RvbSI6dHJ1ZX0sIkRhdGVGb3JtYXQiOnsiJHJlZiI6IjMxMiJ9LCJJZCI6IjIyNGJhYWVkLTg3OTEtNDUxNC04ZGNmLTBlZmJmNzEzMDRlYyIsIkltcG9ydElkIjpudWxsLCJUaXRsZSI6IkxvY2FsIFNvdmlldCBvZmZpY2lhbHMgaW1wb3NlIHJvYWQgYmxvY2siLCJOb3RlIjpudWxsLCJIeXBlcmxpbmsiOm51bGwsIklzQ2hhbmdlZCI6ZmFsc2UsIklzTmV3IjpmYWxzZX0seyIkaWQiOiIzMTQiLCJEYXRlIjoiMTk4Ni0wNC0yNlQwNTowMDowMCIsIlN0eWxlIjp7IiRpZCI6IjMxNSIsIlNoYXBlIjoyLCJDb25uZWN0b3JNYXJnaW4iOnsiJHJlZiI6IjU2In0sIkNvbm5lY3RvclN0eWxlIjp7IiRpZCI6IjMxNiIsIkxpbmVDb2xvciI6eyIkcmVmIjoiNTgifSwiTGluZVdlaWdodCI6MS4wLCJMaW5lVHlwZSI6MCwiUGFyZW50U3R5bGUiOm51bGx9LCJJc0JlbG93VGltZWJhbmQiOmZhbHNlLCJIaWRlRGF0ZSI6ZmFsc2UsIlNoYXBlU2l6ZSI6MCwiU3BhY2luZyI6Mi4wLCJQYWRkaW5nIjp7IiRyZWYiOiI2MCJ9LCJTaGFwZVN0eWxlIjp7IiRpZCI6IjMxNyIsIk1hcmdpbiI6eyIkcmVmIjoiNjIifSwiUGFkZGluZyI6eyIkcmVmIjoiNjMifSwiQmFja2dyb3VuZCI6eyIkcmVmIjoiNjQifSwiSXNWaXNpYmxlIjp0cnVlLCJXaWR0aCI6MTIuMCwiSGVpZ2h0IjoxNC4wLCJCb3JkZXJTdHlsZSI6eyIkaWQiOiIzMTgiLCJMaW5lQ29sb3IiOnsiJHJlZiI6IjY3In0sIkxpbmVXZWlnaHQiOjAuMCwiTGluZVR5cGUiOjAsIlBhcmVudFN0eWxlIjpudWxsfSwiUGFyZW50U3R5bGUiOm51bGx9LCJUaXRsZVN0eWxlIjp7IiRpZCI6IjMxOSIsIkZvbnRTZXR0aW5ncyI6eyIkaWQiOiIzMjAiLCJGb250U2l6ZSI6MTIsIkZvbnROYW1lIjoiQ2FsaWJyaSIsIklzQm9sZCI6ZmFsc2UsIklzSXRhbGljIjpmYWxzZSwiSXNVbmRlcmxpbmVkIjpmYWxzZSwiUGFyZW50U3R5bGUiOm51bGx9LCJBdXRvU2l6ZSI6MCwiRm9yZWdyb3VuZCI6eyIkaWQiOiIzMjEiLCJDb2xvciI6eyIkaWQiOiIzMjIiLCJBIjoyNTUsIlIiOjIyOSwiRyI6MTkyLCJCIjo1MX19LCJNYXhXaWR0aCI6MjAwLjAsIk1heEhlaWdodCI6IkluZmluaXR5IiwiU21hcnRGb3JlZ3JvdW5kSXNBY3RpdmUiOmZhbHNlLCJIb3Jpem9udGFsQWxpZ25tZW50IjoxLCJWZXJ0aWNhbEFsaWdubWVudCI6MCwiU21hcnRGb3JlZ3JvdW5kIjpudWxsLCJCYWNrZ3JvdW5kRmlsbFR5cGUiOjAsIk1hcmdpbiI6eyIkcmVmIjoiNzMifSwiUGFkZGluZyI6eyIkcmVmIjoiNzQifSwiQmFja2dyb3VuZCI6eyIkcmVmIjoiNzUifSwiSXNWaXNpYmxlIjp0cnVlLCJXaWR0aCI6MC4wLCJIZWlnaHQiOjAuMCwiQm9yZGVyU3R5bGUiOnsiJGlkIjoiMzIzIiwiTGluZUNvbG9yIjpudWxsLCJMaW5lV2VpZ2h0IjowLjAsIkxpbmVUeXBlIjowLCJQYXJlbnRTdHlsZSI6bnVsbH0sIlBhcmVudFN0eWxlIjpudWxsfSwiRGF0ZVN0eWxlIjp7IiRpZCI6IjMyNCIsIkZvbnRTZXR0aW5ncyI6eyIkaWQiOiIzMjUiLCJGb250U2l6ZSI6MTA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MyNiIsIkxpbmVDb2xvciI6bnVsbCwiTGluZVdlaWdodCI6MC4wLCJMaW5lVHlwZSI6MCwiUGFyZW50U3R5bGUiOm51bGx9LCJQYXJlbnRTdHlsZSI6bnVsbH0sIkRhdGVGb3JtYXQiOnsiJGlkIjoiMzI3IiwiRm9ybWF0U3RyaW5nIjoiTU1NIGQiLCJTZXBhcmF0b3IiOiIvIiwiVXNlSW50ZXJuYXRpb25hbERhdGVGb3JtYXQiOmZhbHNlLCJEYXRlSXNWaXNpYmxlIjp0cnVlLCJUaW1lSXNWaXNpYmxlIjp0cnVlLCJIb3VyRGlnaXRzIjoxLCJBbVBtRGVzaWduYXRvciI6MiwiVHJpbTAwTWludXRlcyI6ZmFsc2UsIkxhc3RLbm93blZpc2liaWxpdHlTdGF0ZSI6eyIkaWQiOiIzMjgiLCJEYXRlUGFydElzVmlzaWJsZSI6dHJ1ZSwiVGltZVBhcnRJc1Zpc2libGUiOmZhbHNlfX0sIklzVmlzaWJsZSI6dHJ1ZSwiUGFyZW50U3R5bGUiOm51bGx9LCJJbmRleCI6MTAsIlBlcmNlbnRhZ2VDb21wbGV0ZSI6bnVsbCwiUG9zaXRpb24iOnsiUmF0aW8iOjAuMjUyODcwMzc2MDIxNzczNywiSXNDdXN0b20iOnRydWV9LCJEYXRlRm9ybWF0Ijp7IiRyZWYiOiIzMjcifSwiSWQiOiJkZjdjMzIxNS1hY2VlLTQ3YjItYmI0YS0yNTBkM2RlMDU4MjMiLCJJbXBvcnRJZCI6bnVsbCwiVGl0bGUiOiJPZmZpY2lhbHMgc2h1dCBkb3duIHRoZSBvdGhlciByZWFjdG9ycyIsIk5vdGUiOm51bGwsIkh5cGVybGluayI6bnVsbCwiSXNDaGFuZ2VkIjpmYWxzZSwiSXNOZXciOmZhbHNlfSx7IiRpZCI6IjMyOSIsIkRhdGUiOiIxOTg2LTA0LTI2VDA2OjAwOjAwWiIsIlN0eWxlIjp7IiRpZCI6IjMzMCIsIlNoYXBlIjoyLCJDb25uZWN0b3JNYXJnaW4iOnsiJHJlZiI6IjU2In0sIkNvbm5lY3RvclN0eWxlIjp7IiRpZCI6IjMzMSIsIkxpbmVDb2xvciI6eyIkcmVmIjoiNTgifSwiTGluZVdlaWdodCI6MS4wLCJMaW5lVHlwZSI6MCwiUGFyZW50U3R5bGUiOm51bGx9LCJJc0JlbG93VGltZWJhbmQiOnRydWUsIkhpZGVEYXRlIjpmYWxzZSwiU2hhcGVTaXplIjowLCJTcGFjaW5nIjoyLjAsIlBhZGRpbmciOnsiJHJlZiI6IjYwIn0sIlNoYXBlU3R5bGUiOnsiJGlkIjoiMzMyIiwiTWFyZ2luIjp7IiRyZWYiOiI2MiJ9LCJQYWRkaW5nIjp7IiRyZWYiOiI2MyJ9LCJCYWNrZ3JvdW5kIjp7IiRyZWYiOiI2NCJ9LCJJc1Zpc2libGUiOnRydWUsIldpZHRoIjoxMi4wLCJIZWlnaHQiOjE0LjAsIkJvcmRlclN0eWxlIjp7IiRpZCI6IjMzMyIsIkxpbmVDb2xvciI6eyIkcmVmIjoiNjcifSwiTGluZVdlaWdodCI6MC4wLCJMaW5lVHlwZSI6MCwiUGFyZW50U3R5bGUiOm51bGx9LCJQYXJlbnRTdHlsZSI6bnVsbH0sIlRpdGxlU3R5bGUiOnsiJGlkIjoiMzM0IiwiRm9udFNldHRpbmdzIjp7IiRpZCI6IjMzNSIsIkZvbnRTaXplIjoxMiwiRm9udE5hbWUiOiJDYWxpYnJpIiwiSXNCb2xkIjpmYWxzZSwiSXNJdGFsaWMiOmZhbHNlLCJJc1VuZGVybGluZWQiOmZhbHNlLCJQYXJlbnRTdHlsZSI6bnVsbH0sIkF1dG9TaXplIjoyLCJGb3JlZ3JvdW5kIjp7IiRpZCI6IjMzNiIsIkNvbG9yIjp7IiRpZCI6IjMzNyIsIkEiOjI1NSwiUiI6MjI5LCJHIjoxOTIsIkIiOjUxfX0sIk1heFdpZHRoIjoyMTIuNzQ1OTEwNjQ0NTMxMjUsIk1heEhlaWdodCI6IkluZmluaXR5IiwiU21hcnRGb3JlZ3JvdW5kSXNBY3RpdmUiOmZhbHNlLCJIb3Jpem9udGFsQWxpZ25tZW50IjoxLCJWZXJ0aWNhbEFsaWdubWVudCI6MCwiU21hcnRGb3JlZ3JvdW5kIjpudWxsLCJCYWNrZ3JvdW5kRmlsbFR5cGUiOjAsIk1hcmdpbiI6eyIkcmVmIjoiNzMifSwiUGFkZGluZyI6eyIkcmVmIjoiNzQifSwiQmFja2dyb3VuZCI6eyIkcmVmIjoiNzUifSwiSXNWaXNpYmxlIjp0cnVlLCJXaWR0aCI6MC4wLCJIZWlnaHQiOjAuMCwiQm9yZGVyU3R5bGUiOnsiJGlkIjoiMzM4IiwiTGluZUNvbG9yIjpudWxsLCJMaW5lV2VpZ2h0IjowLjAsIkxpbmVUeXBlIjowLCJQYXJlbnRTdHlsZSI6bnVsbH0sIlBhcmVudFN0eWxlIjpudWxsfSwiRGF0ZVN0eWxlIjp7IiRpZCI6IjMzOSIsIkZvbnRTZXR0aW5ncyI6eyIkaWQiOiIzNDAiLCJGb250U2l6ZSI6MTA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M0MSIsIkxpbmVDb2xvciI6bnVsbCwiTGluZVdlaWdodCI6MC4wLCJMaW5lVHlwZSI6MCwiUGFyZW50U3R5bGUiOm51bGx9LCJQYXJlbnRTdHlsZSI6bnVsbH0sIkRhdGVGb3JtYXQiOnsiJGlkIjoiMzQyIiwiRm9ybWF0U3RyaW5nIjoiTU1NIGQiLCJTZXBhcmF0b3IiOiIvIiwiVXNlSW50ZXJuYXRpb25hbERhdGVGb3JtYXQiOmZhbHNlLCJEYXRlSXNWaXNpYmxlIjp0cnVlLCJUaW1lSXNWaXNpYmxlIjp0cnVlLCJIb3VyRGlnaXRzIjoxLCJBbVBtRGVzaWduYXRvciI6MiwiVHJpbTAwTWludXRlcyI6ZmFsc2UsIkxhc3RLbm93blZpc2liaWxpdHlTdGF0ZSI6eyIkaWQiOiIzNDMiLCJEYXRlUGFydElzVmlzaWJsZSI6dHJ1ZSwiVGltZVBhcnRJc1Zpc2libGUiOmZhbHNlfX0sIklzVmlzaWJsZSI6dHJ1ZSwiUGFyZW50U3R5bGUiOm51bGx9LCJJbmRleCI6MTEsIlBlcmNlbnRhZ2VDb21wbGV0ZSI6bnVsbCwiUG9zaXRpb24iOnsiUmF0aW8iOjAuMDk5MTE1NzY3MzAyMzM2NTEsIklzQ3VzdG9tIjp0cnVlfSwiRGF0ZUZvcm1hdCI6eyIkcmVmIjoiMzQyIn0sIklkIjoiMGNlNDk1ZmEtOGJjMC00ZTBmLTkyNDUtOGRkOTc3YzQ1MGQ0IiwiSW1wb3J0SWQiOm51bGwsIlRpdGxlIjoiQWtpbW92ICYgVG9wdHVub3Ygc3RhcnQgbWFudWFsbHkgdHVybmluZyB2YWx2ZXMgdG8gZmVlZCB3YXRlciBpbnRvIFJlYWN0b3IgNCIsIk5vdGUiOm51bGwsIkh5cGVybGluayI6bnVsbCwiSXNDaGFuZ2VkIjpmYWxzZSwiSXNOZXciOmZhbHNlfSx7IiRpZCI6IjM0NCIsIkRhdGUiOiIxOTg2LTA0LTI2VDA2OjM1OjAwWiIsIlN0eWxlIjp7IiRpZCI6IjM0NSIsIlNoYXBlIjoyLCJDb25uZWN0b3JNYXJnaW4iOnsiJHJlZiI6IjU2In0sIkNvbm5lY3RvclN0eWxlIjp7IiRpZCI6IjM0NiIsIkxpbmVDb2xvciI6eyIkcmVmIjoiNTgifSwiTGluZVdlaWdodCI6MS4wLCJMaW5lVHlwZSI6MCwiUGFyZW50U3R5bGUiOm51bGx9LCJJc0JlbG93VGltZWJhbmQiOmZhbHNlLCJIaWRlRGF0ZSI6ZmFsc2UsIlNoYXBlU2l6ZSI6MCwiU3BhY2luZyI6Mi4wLCJQYWRkaW5nIjp7IiRyZWYiOiI2MCJ9LCJTaGFwZVN0eWxlIjp7IiRpZCI6IjM0NyIsIk1hcmdpbiI6eyIkcmVmIjoiNjIifSwiUGFkZGluZyI6eyIkcmVmIjoiNjMifSwiQmFja2dyb3VuZCI6eyIkcmVmIjoiNjQifSwiSXNWaXNpYmxlIjp0cnVlLCJXaWR0aCI6MTIuMCwiSGVpZ2h0IjoxNC4wLCJCb3JkZXJTdHlsZSI6eyIkaWQiOiIzNDgiLCJMaW5lQ29sb3IiOnsiJHJlZiI6IjY3In0sIkxpbmVXZWlnaHQiOjAuMCwiTGluZVR5cGUiOjAsIlBhcmVudFN0eWxlIjpudWxsfSwiUGFyZW50U3R5bGUiOm51bGx9LCJUaXRsZVN0eWxlIjp7IiRpZCI6IjM0OSIsIkZvbnRTZXR0aW5ncyI6eyIkaWQiOiIzNTAiLCJGb250U2l6ZSI6MTIsIkZvbnROYW1lIjoiQ2FsaWJyaSIsIklzQm9sZCI6ZmFsc2UsIklzSXRhbGljIjpmYWxzZSwiSXNVbmRlcmxpbmVkIjpmYWxzZSwiUGFyZW50U3R5bGUiOm51bGx9LCJBdXRvU2l6ZSI6MiwiRm9yZWdyb3VuZCI6eyIkcmVmIjoiNzEifSwiTWF4V2lkdGgiOjI0Mi4xNTQwMjIyMTY3OTY4NywiTWF4SGVpZ2h0IjoiSW5maW5pdHkiLCJTbWFydEZvcmVncm91bmRJc0FjdGl2ZSI6ZmFsc2UsIkhvcml6b250YWxBbGlnbm1lbnQiOjEsIlZlcnRpY2FsQWxpZ25tZW50IjowLCJTbWFydEZvcmVncm91bmQiOm51bGwsIkJhY2tncm91bmRGaWxsVHlwZSI6MCwiTWFyZ2luIjp7IiRyZWYiOiI3MyJ9LCJQYWRkaW5nIjp7IiRyZWYiOiI3NCJ9LCJCYWNrZ3JvdW5kIjp7IiRyZWYiOiI3NSJ9LCJJc1Zpc2libGUiOnRydWUsIldpZHRoIjowLjAsIkhlaWdodCI6MC4wLCJCb3JkZXJTdHlsZSI6eyIkaWQiOiIzNTEiLCJMaW5lQ29sb3IiOm51bGwsIkxpbmVXZWlnaHQiOjAuMCwiTGluZVR5cGUiOjAsIlBhcmVudFN0eWxlIjpudWxsfSwiUGFyZW50U3R5bGUiOm51bGx9LCJEYXRlU3R5bGUiOnsiJGlkIjoiMzUyIiwiRm9udFNldHRpbmdzIjp7IiRpZCI6IjM1MyIsIkZvbnRTaXplIjoxMC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zU0IiwiTGluZUNvbG9yIjpudWxsLCJMaW5lV2VpZ2h0IjowLjAsIkxpbmVUeXBlIjowLCJQYXJlbnRTdHlsZSI6bnVsbH0sIlBhcmVudFN0eWxlIjpudWxsfSwiRGF0ZUZvcm1hdCI6eyIkaWQiOiIzNTUiLCJGb3JtYXRTdHJpbmciOiJNTU0gZCIsIlNlcGFyYXRvciI6Ii8iLCJVc2VJbnRlcm5hdGlvbmFsRGF0ZUZvcm1hdCI6ZmFsc2UsIkRhdGVJc1Zpc2libGUiOnRydWUsIlRpbWVJc1Zpc2libGUiOnRydWUsIkhvdXJEaWdpdHMiOjEsIkFtUG1EZXNpZ25hdG9yIjoyLCJUcmltMDBNaW51dGVzIjpmYWxzZSwiTGFzdEtub3duVmlzaWJpbGl0eVN0YXRlIjp7IiRpZCI6IjM1NiIsIkRhdGVQYXJ0SXNWaXNpYmxlIjp0cnVlLCJUaW1lUGFydElzVmlzaWJsZSI6ZmFsc2V9fSwiSXNWaXNpYmxlIjp0cnVlLCJQYXJlbnRTdHlsZSI6bnVsbH0sIkluZGV4IjoxMiwiUGVyY2VudGFnZUNvbXBsZXRlIjpudWxsLCJQb3NpdGlvbiI6eyJSYXRpbyI6MC4xNTI4MTM4MDU0NzQxNzUzMywiSXNDdXN0b20iOnRydWV9LCJEYXRlRm9ybWF0Ijp7IiRyZWYiOiIzNTUifSwiSWQiOiIzYTc5NmI1OS00NmFiLTQzZTUtODNlZi0zZDYyMjc1YzM5ZGUiLCJJbXBvcnRJZCI6bnVsbCwiVGl0bGUiOiJBbGwgZmlyZSBleHRpbmd1aXNoZWQsIGV4Y2VwdCBpbnNpZGUgUmVhY3RvciA0IiwiTm90ZSI6bnVsbCwiSHlwZXJsaW5rIjpudWxsLCJJc0NoYW5nZWQiOmZhbHNlLCJJc05ldyI6ZmFsc2V9LHsiJGlkIjoiMzU3IiwiRGF0ZSI6IjE5ODYtMDQtMjZUMDg6MDA6MDBaIiwiU3R5bGUiOnsiJGlkIjoiMzU4IiwiU2hhcGUiOjIsIkNvbm5lY3Rvck1hcmdpbiI6eyIkcmVmIjoiNTYifSwiQ29ubmVjdG9yU3R5bGUiOnsiJGlkIjoiMzU5IiwiTGluZUNvbG9yIjp7IiRyZWYiOiI1OCJ9LCJMaW5lV2VpZ2h0IjoxLjAsIkxpbmVUeXBlIjowLCJQYXJlbnRTdHlsZSI6bnVsbH0sIklzQmVsb3dUaW1lYmFuZCI6dHJ1ZSwiSGlkZURhdGUiOmZhbHNlLCJTaGFwZVNpemUiOjAsIlNwYWNpbmciOjIuMCwiUGFkZGluZyI6eyIkcmVmIjoiNjAifSwiU2hhcGVTdHlsZSI6eyIkaWQiOiIzNjAiLCJNYXJnaW4iOnsiJHJlZiI6IjYyIn0sIlBhZGRpbmciOnsiJHJlZiI6IjYzIn0sIkJhY2tncm91bmQiOnsiJHJlZiI6IjY0In0sIklzVmlzaWJsZSI6dHJ1ZSwiV2lkdGgiOjEyLjAsIkhlaWdodCI6MTQuMCwiQm9yZGVyU3R5bGUiOnsiJGlkIjoiMzYxIiwiTGluZUNvbG9yIjp7IiRyZWYiOiI2NyJ9LCJMaW5lV2VpZ2h0IjowLjAsIkxpbmVUeXBlIjowLCJQYXJlbnRTdHlsZSI6bnVsbH0sIlBhcmVudFN0eWxlIjpudWxsfSwiVGl0bGVTdHlsZSI6eyIkaWQiOiIzNjIiLCJGb250U2V0dGluZ3MiOnsiJGlkIjoiMzYzIiwiRm9udFNpemUiOjEyLCJGb250TmFtZSI6IkNhbGlicmkiLCJJc0JvbGQiOmZhbHNlLCJJc0l0YWxpYyI6ZmFsc2UsIklzVW5kZXJsaW5lZCI6ZmFsc2UsIlBhcmVudFN0eWxlIjpudWxsfSwiQXV0b1NpemUiOjAsIkZvcmVncm91bmQiOnsiJGlkIjoiMzY0IiwiQ29sb3IiOnsiJGlkIjoiMzY1IiwiQSI6MjU1LCJSIjoyMjksIkciOjE5MiwiQiI6NTF9fSwiTWF4V2lkdGgiOjIwMC4wLCJNYXhIZWlnaHQiOiJJbmZpbml0eSIsIlNtYXJ0Rm9yZWdyb3VuZElzQWN0aXZlIjpmYWxzZSwiSG9yaXpvbnRhbEFsaWdubWVudCI6MSwiVmVydGljYWxBbGlnbm1lbnQiOjAsIlNtYXJ0Rm9yZWdyb3VuZCI6bnVsbCwiQmFja2dyb3VuZEZpbGxUeXBlIjowLCJNYXJnaW4iOnsiJHJlZiI6IjczIn0sIlBhZGRpbmciOnsiJHJlZiI6Ijc0In0sIkJhY2tncm91bmQiOnsiJHJlZiI6Ijc1In0sIklzVmlzaWJsZSI6dHJ1ZSwiV2lkdGgiOjAuMCwiSGVpZ2h0IjowLjAsIkJvcmRlclN0eWxlIjp7IiRpZCI6IjM2NiIsIkxpbmVDb2xvciI6bnVsbCwiTGluZVdlaWdodCI6MC4wLCJMaW5lVHlwZSI6MCwiUGFyZW50U3R5bGUiOm51bGx9LCJQYXJlbnRTdHlsZSI6bnVsbH0sIkRhdGVTdHlsZSI6eyIkaWQiOiIzNjciLCJGb250U2V0dGluZ3MiOnsiJGlkIjoiMzY4IiwiRm9udFNpemUiOjEw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zNjkiLCJMaW5lQ29sb3IiOm51bGwsIkxpbmVXZWlnaHQiOjAuMCwiTGluZVR5cGUiOjAsIlBhcmVudFN0eWxlIjpudWxsfSwiUGFyZW50U3R5bGUiOm51bGx9LCJEYXRlRm9ybWF0Ijp7IiRpZCI6IjM3MCIsIkZvcm1hdFN0cmluZyI6Ik1NTSBkIiwiU2VwYXJhdG9yIjoiLyIsIlVzZUludGVybmF0aW9uYWxEYXRlRm9ybWF0IjpmYWxzZSwiRGF0ZUlzVmlzaWJsZSI6dHJ1ZSwiVGltZUlzVmlzaWJsZSI6dHJ1ZSwiSG91ckRpZ2l0cyI6MSwiQW1QbURlc2lnbmF0b3IiOjIsIlRyaW0wME1pbnV0ZXMiOmZhbHNlLCJMYXN0S25vd25WaXNpYmlsaXR5U3RhdGUiOnsiJGlkIjoiMzcxIiwiRGF0ZVBhcnRJc1Zpc2libGUiOnRydWUsIlRpbWVQYXJ0SXNWaXNpYmxlIjpmYWxzZX19LCJJc1Zpc2libGUiOnRydWUsIlBhcmVudFN0eWxlIjpudWxsfSwiSW5kZXgiOjEzLCJQZXJjZW50YWdlQ29tcGxldGUiOm51bGwsIlBvc2l0aW9uIjp7IlJhdGlvIjowLjMxMTgyMjEyNDc2Mzc3MTM2LCJJc0N1c3RvbSI6dHJ1ZX0sIkRhdGVGb3JtYXQiOnsiJHJlZiI6IjM3MCJ9LCJJZCI6Ijc2ZDlhNDU2LWMwYTYtNGE0NC1hODQxLTQ4NjM2ZDgxNmE5MCIsIkltcG9ydElkIjpudWxsLCJUaXRsZSI6Ik5ldyBzaGlmdHMgY2xvY2sgb24gYXQgYWxsIGZvdXIgdW5pdHMiLCJOb3RlIjpudWxsLCJIeXBlcmxpbmsiOm51bGwsIklzQ2hhbmdlZCI6ZmFsc2UsIklzTmV3IjpmYWxzZX0seyIkaWQiOiIzNzIiLCJEYXRlIjoiMTk4Ni0wNC0yNlQyMDowMDowMFoiLCJTdHlsZSI6eyIkaWQiOiIzNzMiLCJTaGFwZSI6MSwiQ29ubmVjdG9yTWFyZ2luIjp7IiRyZWYiOiI1NiJ9LCJDb25uZWN0b3JTdHlsZSI6eyIkaWQiOiIzNzQiLCJMaW5lQ29sb3IiOnsiJHJlZiI6IjU4In0sIkxpbmVXZWlnaHQiOjEuMCwiTGluZVR5cGUiOjAsIlBhcmVudFN0eWxlIjpudWxsfSwiSXNCZWxvd1RpbWViYW5kIjpmYWxzZSwiSGlkZURhdGUiOmZhbHNlLCJTaGFwZVNpemUiOjAsIlNwYWNpbmciOjIuMCwiUGFkZGluZyI6eyIkcmVmIjoiNjAifSwiU2hhcGVTdHlsZSI6eyIkaWQiOiIzNzUiLCJNYXJnaW4iOnsiJHJlZiI6IjYyIn0sIlBhZGRpbmciOnsiJHJlZiI6IjYzIn0sIkJhY2tncm91bmQiOnsiJHJlZiI6IjY0In0sIklzVmlzaWJsZSI6dHJ1ZSwiV2lkdGgiOjEyLjAsIkhlaWdodCI6MTQuMCwiQm9yZGVyU3R5bGUiOnsiJGlkIjoiMzc2IiwiTGluZUNvbG9yIjp7IiRyZWYiOiI2NyJ9LCJMaW5lV2VpZ2h0IjowLjAsIkxpbmVUeXBlIjowLCJQYXJlbnRTdHlsZSI6bnVsbH0sIlBhcmVudFN0eWxlIjpudWxsfSwiVGl0bGVTdHlsZSI6eyIkaWQiOiIzNzciLCJGb250U2V0dGluZ3MiOnsiJGlkIjoiMzc4IiwiRm9udFNpemUiOjEyLCJGb250TmFtZSI6IkNhbGlicmkiLCJJc0JvbGQiOmZhbHNlLCJJc0l0YWxpYyI6ZmFsc2UsIklzVW5kZXJsaW5lZCI6ZmFsc2UsIlBhcmVudFN0eWxlIjpudWxsfSwiQXV0b1NpemUiOjIsIkZvcmVncm91bmQiOnsiJHJlZiI6IjcxIn0sIk1heFdpZHRoIjoxNjcuNzM2ODQ2OTIzODI4MTIsIk1heEhlaWdodCI6IkluZmluaXR5IiwiU21hcnRGb3JlZ3JvdW5kSXNBY3RpdmUiOmZhbHNlLCJIb3Jpem9udGFsQWxpZ25tZW50IjoxLCJWZXJ0aWNhbEFsaWdubWVudCI6MCwiU21hcnRGb3JlZ3JvdW5kIjpudWxsLCJCYWNrZ3JvdW5kRmlsbFR5cGUiOjAsIk1hcmdpbiI6eyIkcmVmIjoiNzMifSwiUGFkZGluZyI6eyIkcmVmIjoiNzQifSwiQmFja2dyb3VuZCI6eyIkcmVmIjoiNzUifSwiSXNWaXNpYmxlIjp0cnVlLCJXaWR0aCI6MC4wLCJIZWlnaHQiOjAuMCwiQm9yZGVyU3R5bGUiOnsiJGlkIjoiMzc5IiwiTGluZUNvbG9yIjpudWxsLCJMaW5lV2VpZ2h0IjowLjAsIkxpbmVUeXBlIjowLCJQYXJlbnRTdHlsZSI6bnVsbH0sIlBhcmVudFN0eWxlIjpudWxsfSwiRGF0ZVN0eWxlIjp7IiRpZCI6IjM4MCIsIkZvbnRTZXR0aW5ncyI6eyIkaWQiOiIzODEiLCJGb250U2l6ZSI6MTA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M4MiIsIkxpbmVDb2xvciI6bnVsbCwiTGluZVdlaWdodCI6MC4wLCJMaW5lVHlwZSI6MCwiUGFyZW50U3R5bGUiOm51bGx9LCJQYXJlbnRTdHlsZSI6bnVsbH0sIkRhdGVGb3JtYXQiOnsiJGlkIjoiMzgzIiwiRm9ybWF0U3RyaW5nIjoiTU1NIGQiLCJTZXBhcmF0b3IiOiIvIiwiVXNlSW50ZXJuYXRpb25hbERhdGVGb3JtYXQiOmZhbHNlLCJEYXRlSXNWaXNpYmxlIjp0cnVlLCJUaW1lSXNWaXNpYmxlIjp0cnVlLCJIb3VyRGlnaXRzIjoxLCJBbVBtRGVzaWduYXRvciI6MiwiVHJpbTAwTWludXRlcyI6ZmFsc2UsIkxhc3RLbm93blZpc2liaWxpdHlTdGF0ZSI6eyIkaWQiOiIzODQiLCJEYXRlUGFydElzVmlzaWJsZSI6dHJ1ZSwiVGltZVBhcnRJc1Zpc2libGUiOmZhbHNlfX0sIklzVmlzaWJsZSI6dHJ1ZSwiUGFyZW50U3R5bGUiOm51bGx9LCJJbmRleCI6MTQsIlBlcmNlbnRhZ2VDb21wbGV0ZSI6bnVsbCwiUG9zaXRpb24iOnsiUmF0aW8iOjAuMDkyOTk5NzE5NjkwMzkzNTE1LCJJc0N1c3RvbSI6dHJ1ZX0sIkRhdGVGb3JtYXQiOnsiJHJlZiI6IjM4MyJ9LCJJZCI6IjQ4YjNhZmYwLTUyNmEtNDBlYy1hMjE2LTIwODdlNzc4MzFlYyIsIkltcG9ydElkIjpudWxsLCJUaXRsZSI6IkEgZ292LiBjb21taXR0ZWUsIGxlZCBieSBWLiBMZWdhc292LCBpcyBzZW50IiwiTm90ZSI6bnVsbCwiSHlwZXJsaW5rIjpudWxsLCJJc0NoYW5nZWQiOmZhbHNlLCJJc05ldyI6ZmFsc2V9XSwiVGFza3MiOltdLCJNc1Byb2plY3RJdGVtc1RyZWUiOnsiJGlkIjoiMzg1IiwiUm9vdCI6eyJJbXBvcnRJZCI6bnVsbCwiSXNJbXBvcnRlZCI6ZmFsc2UsIkNoaWxkcmVuIjpbXX19LCJNZXRhZGF0YSI6eyIkaWQiOiIzODYiLCJSZWNlbnRDb2xvcnNDb2xsZWN0aW9uIjoiW10ifSwiU2V0dGluZ3MiOnsiJGlkIjoiMzg3IiwiSW1wYU9wdGlvbnMiOnsiJGlkIjoiMzg4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zODkiLCJVc2VUaW1lIjp0cnV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2019-07-10T14:14:37Z</dcterms:created>
  <dcterms:modified xsi:type="dcterms:W3CDTF">2019-07-11T06:23:20Z</dcterms:modified>
</cp:coreProperties>
</file>